
<file path=[Content_Types].xml><?xml version="1.0" encoding="utf-8"?>
<Types xmlns="http://schemas.openxmlformats.org/package/2006/content-types">
  <Default Extension="PNG" ContentType="image/png"/>
  <Default Extension="bin" ContentType="application/vnd.openxmlformats-officedocument.oleObject"/>
  <Default Extension="jpeg" ContentType="image/jpeg"/>
  <Default Extension="wmf" ContentType="image/x-wmf"/>
  <Default Extension="emf" ContentType="image/x-emf"/>
  <Default Extension="rels" ContentType="application/vnd.openxmlformats-package.relationships+xml"/>
  <Default Extension="xml" ContentType="application/xml"/>
  <Default Extension="wdp" ContentType="image/vnd.ms-photo"/>
  <Default Extension="vml" ContentType="application/vnd.openxmlformats-officedocument.vmlDrawing"/>
  <Default Extension="jpg" ContentType="image/jpe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slides/slide173.xml" ContentType="application/vnd.openxmlformats-officedocument.presentationml.slide+xml"/>
  <Override PartName="/ppt/slides/slide174.xml" ContentType="application/vnd.openxmlformats-officedocument.presentationml.slide+xml"/>
  <Override PartName="/ppt/slides/slide175.xml" ContentType="application/vnd.openxmlformats-officedocument.presentationml.slide+xml"/>
  <Override PartName="/ppt/slides/slide176.xml" ContentType="application/vnd.openxmlformats-officedocument.presentationml.slide+xml"/>
  <Override PartName="/ppt/slides/slide177.xml" ContentType="application/vnd.openxmlformats-officedocument.presentationml.slide+xml"/>
  <Override PartName="/ppt/slides/slide178.xml" ContentType="application/vnd.openxmlformats-officedocument.presentationml.slide+xml"/>
  <Override PartName="/ppt/slides/slide179.xml" ContentType="application/vnd.openxmlformats-officedocument.presentationml.slide+xml"/>
  <Override PartName="/ppt/slides/slide180.xml" ContentType="application/vnd.openxmlformats-officedocument.presentationml.slide+xml"/>
  <Override PartName="/ppt/slides/slide181.xml" ContentType="application/vnd.openxmlformats-officedocument.presentationml.slide+xml"/>
  <Override PartName="/ppt/slides/slide182.xml" ContentType="application/vnd.openxmlformats-officedocument.presentationml.slide+xml"/>
  <Override PartName="/ppt/slides/slide183.xml" ContentType="application/vnd.openxmlformats-officedocument.presentationml.slide+xml"/>
  <Override PartName="/ppt/slides/slide184.xml" ContentType="application/vnd.openxmlformats-officedocument.presentationml.slide+xml"/>
  <Override PartName="/ppt/slides/slide185.xml" ContentType="application/vnd.openxmlformats-officedocument.presentationml.slide+xml"/>
  <Override PartName="/ppt/slides/slide186.xml" ContentType="application/vnd.openxmlformats-officedocument.presentationml.slide+xml"/>
  <Override PartName="/ppt/slides/slide187.xml" ContentType="application/vnd.openxmlformats-officedocument.presentationml.slide+xml"/>
  <Override PartName="/ppt/slides/slide188.xml" ContentType="application/vnd.openxmlformats-officedocument.presentationml.slide+xml"/>
  <Override PartName="/ppt/slides/slide189.xml" ContentType="application/vnd.openxmlformats-officedocument.presentationml.slide+xml"/>
  <Override PartName="/ppt/slides/slide190.xml" ContentType="application/vnd.openxmlformats-officedocument.presentationml.slide+xml"/>
  <Override PartName="/ppt/slides/slide191.xml" ContentType="application/vnd.openxmlformats-officedocument.presentationml.slide+xml"/>
  <Override PartName="/ppt/slides/slide192.xml" ContentType="application/vnd.openxmlformats-officedocument.presentationml.slide+xml"/>
  <Override PartName="/ppt/slides/slide193.xml" ContentType="application/vnd.openxmlformats-officedocument.presentationml.slide+xml"/>
  <Override PartName="/ppt/slides/slide194.xml" ContentType="application/vnd.openxmlformats-officedocument.presentationml.slide+xml"/>
  <Override PartName="/ppt/slides/slide195.xml" ContentType="application/vnd.openxmlformats-officedocument.presentationml.slide+xml"/>
  <Override PartName="/ppt/slides/slide196.xml" ContentType="application/vnd.openxmlformats-officedocument.presentationml.slide+xml"/>
  <Override PartName="/ppt/slides/slide197.xml" ContentType="application/vnd.openxmlformats-officedocument.presentationml.slide+xml"/>
  <Override PartName="/ppt/slides/slide198.xml" ContentType="application/vnd.openxmlformats-officedocument.presentationml.slide+xml"/>
  <Override PartName="/ppt/slides/slide199.xml" ContentType="application/vnd.openxmlformats-officedocument.presentationml.slide+xml"/>
  <Override PartName="/ppt/slides/slide200.xml" ContentType="application/vnd.openxmlformats-officedocument.presentationml.slide+xml"/>
  <Override PartName="/ppt/slides/slide201.xml" ContentType="application/vnd.openxmlformats-officedocument.presentationml.slide+xml"/>
  <Override PartName="/ppt/slides/slide202.xml" ContentType="application/vnd.openxmlformats-officedocument.presentationml.slide+xml"/>
  <Override PartName="/ppt/slides/slide203.xml" ContentType="application/vnd.openxmlformats-officedocument.presentationml.slide+xml"/>
  <Override PartName="/ppt/slides/slide204.xml" ContentType="application/vnd.openxmlformats-officedocument.presentationml.slide+xml"/>
  <Override PartName="/ppt/slides/slide205.xml" ContentType="application/vnd.openxmlformats-officedocument.presentationml.slide+xml"/>
  <Override PartName="/ppt/slides/slide206.xml" ContentType="application/vnd.openxmlformats-officedocument.presentationml.slide+xml"/>
  <Override PartName="/ppt/slides/slide207.xml" ContentType="application/vnd.openxmlformats-officedocument.presentationml.slide+xml"/>
  <Override PartName="/ppt/slides/slide208.xml" ContentType="application/vnd.openxmlformats-officedocument.presentationml.slide+xml"/>
  <Override PartName="/ppt/slides/slide209.xml" ContentType="application/vnd.openxmlformats-officedocument.presentationml.slide+xml"/>
  <Override PartName="/ppt/slides/slide210.xml" ContentType="application/vnd.openxmlformats-officedocument.presentationml.slide+xml"/>
  <Override PartName="/ppt/slides/slide211.xml" ContentType="application/vnd.openxmlformats-officedocument.presentationml.slide+xml"/>
  <Override PartName="/ppt/slides/slide212.xml" ContentType="application/vnd.openxmlformats-officedocument.presentationml.slide+xml"/>
  <Override PartName="/ppt/slides/slide213.xml" ContentType="application/vnd.openxmlformats-officedocument.presentationml.slide+xml"/>
  <Override PartName="/ppt/slides/slide214.xml" ContentType="application/vnd.openxmlformats-officedocument.presentationml.slide+xml"/>
  <Override PartName="/ppt/slides/slide215.xml" ContentType="application/vnd.openxmlformats-officedocument.presentationml.slide+xml"/>
  <Override PartName="/ppt/slides/slide216.xml" ContentType="application/vnd.openxmlformats-officedocument.presentationml.slide+xml"/>
  <Override PartName="/ppt/slides/slide217.xml" ContentType="application/vnd.openxmlformats-officedocument.presentationml.slide+xml"/>
  <Override PartName="/ppt/slides/slide218.xml" ContentType="application/vnd.openxmlformats-officedocument.presentationml.slide+xml"/>
  <Override PartName="/ppt/slides/slide219.xml" ContentType="application/vnd.openxmlformats-officedocument.presentationml.slide+xml"/>
  <Override PartName="/ppt/slides/slide220.xml" ContentType="application/vnd.openxmlformats-officedocument.presentationml.slide+xml"/>
  <Override PartName="/ppt/slides/slide221.xml" ContentType="application/vnd.openxmlformats-officedocument.presentationml.slide+xml"/>
  <Override PartName="/ppt/slides/slide222.xml" ContentType="application/vnd.openxmlformats-officedocument.presentationml.slide+xml"/>
  <Override PartName="/ppt/slides/slide223.xml" ContentType="application/vnd.openxmlformats-officedocument.presentationml.slide+xml"/>
  <Override PartName="/ppt/slides/slide224.xml" ContentType="application/vnd.openxmlformats-officedocument.presentationml.slide+xml"/>
  <Override PartName="/ppt/slides/slide225.xml" ContentType="application/vnd.openxmlformats-officedocument.presentationml.slide+xml"/>
  <Override PartName="/ppt/slides/slide226.xml" ContentType="application/vnd.openxmlformats-officedocument.presentationml.slide+xml"/>
  <Override PartName="/ppt/slides/slide227.xml" ContentType="application/vnd.openxmlformats-officedocument.presentationml.slide+xml"/>
  <Override PartName="/ppt/slides/slide228.xml" ContentType="application/vnd.openxmlformats-officedocument.presentationml.slide+xml"/>
  <Override PartName="/ppt/slides/slide229.xml" ContentType="application/vnd.openxmlformats-officedocument.presentationml.slide+xml"/>
  <Override PartName="/ppt/slides/slide230.xml" ContentType="application/vnd.openxmlformats-officedocument.presentationml.slide+xml"/>
  <Override PartName="/ppt/slides/slide231.xml" ContentType="application/vnd.openxmlformats-officedocument.presentationml.slide+xml"/>
  <Override PartName="/ppt/slides/slide232.xml" ContentType="application/vnd.openxmlformats-officedocument.presentationml.slide+xml"/>
  <Override PartName="/ppt/slides/slide233.xml" ContentType="application/vnd.openxmlformats-officedocument.presentationml.slide+xml"/>
  <Override PartName="/ppt/slides/slide234.xml" ContentType="application/vnd.openxmlformats-officedocument.presentationml.slide+xml"/>
  <Override PartName="/ppt/slides/slide235.xml" ContentType="application/vnd.openxmlformats-officedocument.presentationml.slide+xml"/>
  <Override PartName="/ppt/slides/slide236.xml" ContentType="application/vnd.openxmlformats-officedocument.presentationml.slide+xml"/>
  <Override PartName="/ppt/slides/slide237.xml" ContentType="application/vnd.openxmlformats-officedocument.presentationml.slide+xml"/>
  <Override PartName="/ppt/slides/slide238.xml" ContentType="application/vnd.openxmlformats-officedocument.presentationml.slide+xml"/>
  <Override PartName="/ppt/slides/slide239.xml" ContentType="application/vnd.openxmlformats-officedocument.presentationml.slide+xml"/>
  <Override PartName="/ppt/slides/slide240.xml" ContentType="application/vnd.openxmlformats-officedocument.presentationml.slide+xml"/>
  <Override PartName="/ppt/slides/slide241.xml" ContentType="application/vnd.openxmlformats-officedocument.presentationml.slide+xml"/>
  <Override PartName="/ppt/slides/slide242.xml" ContentType="application/vnd.openxmlformats-officedocument.presentationml.slide+xml"/>
  <Override PartName="/ppt/slides/slide243.xml" ContentType="application/vnd.openxmlformats-officedocument.presentationml.slide+xml"/>
  <Override PartName="/ppt/slides/slide244.xml" ContentType="application/vnd.openxmlformats-officedocument.presentationml.slide+xml"/>
  <Override PartName="/ppt/slides/slide245.xml" ContentType="application/vnd.openxmlformats-officedocument.presentationml.slide+xml"/>
  <Override PartName="/ppt/slides/slide246.xml" ContentType="application/vnd.openxmlformats-officedocument.presentationml.slide+xml"/>
  <Override PartName="/ppt/slides/slide247.xml" ContentType="application/vnd.openxmlformats-officedocument.presentationml.slide+xml"/>
  <Override PartName="/ppt/slides/slide248.xml" ContentType="application/vnd.openxmlformats-officedocument.presentationml.slide+xml"/>
  <Override PartName="/ppt/slides/slide249.xml" ContentType="application/vnd.openxmlformats-officedocument.presentationml.slide+xml"/>
  <Override PartName="/ppt/slides/slide250.xml" ContentType="application/vnd.openxmlformats-officedocument.presentationml.slide+xml"/>
  <Override PartName="/ppt/slides/slide251.xml" ContentType="application/vnd.openxmlformats-officedocument.presentationml.slide+xml"/>
  <Override PartName="/ppt/slides/slide252.xml" ContentType="application/vnd.openxmlformats-officedocument.presentationml.slide+xml"/>
  <Override PartName="/ppt/slides/slide253.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tags/tag1.xml" ContentType="application/vnd.openxmlformats-officedocument.presentationml.tag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theme/theme2.xml" ContentType="application/vnd.openxmlformats-officedocument.theme+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theme/theme3.xml" ContentType="application/vnd.openxmlformats-officedocument.theme+xml"/>
  <Override PartName="/ppt/theme/theme4.xml" ContentType="application/vnd.openxmlformats-officedocument.theme+xml"/>
  <Override PartName="/ppt/theme/theme5.xml" ContentType="application/vnd.openxmlformats-officedocument.theme+xml"/>
  <Override PartName="/ppt/tags/tag2.xml" ContentType="application/vnd.openxmlformats-officedocument.presentationml.tags+xml"/>
  <Override PartName="/ppt/tags/tag3.xml" ContentType="application/vnd.openxmlformats-officedocument.presentationml.tags+xml"/>
  <Override PartName="/ppt/tags/tag4.xml" ContentType="application/vnd.openxmlformats-officedocument.presentationml.tags+xml"/>
  <Override PartName="/ppt/notesSlides/notesSlide1.xml" ContentType="application/vnd.openxmlformats-officedocument.presentationml.notesSlide+xml"/>
  <Override PartName="/ppt/tags/tag5.xml" ContentType="application/vnd.openxmlformats-officedocument.presentationml.tags+xml"/>
  <Override PartName="/ppt/tags/tag6.xml" ContentType="application/vnd.openxmlformats-officedocument.presentationml.tags+xml"/>
  <Override PartName="/ppt/tags/tag7.xml" ContentType="application/vnd.openxmlformats-officedocument.presentationml.tags+xml"/>
  <Override PartName="/ppt/notesSlides/notesSlide2.xml" ContentType="application/vnd.openxmlformats-officedocument.presentationml.notesSlide+xml"/>
  <Override PartName="/ppt/tags/tag8.xml" ContentType="application/vnd.openxmlformats-officedocument.presentationml.tags+xml"/>
  <Override PartName="/ppt/tags/tag9.xml" ContentType="application/vnd.openxmlformats-officedocument.presentationml.tags+xml"/>
  <Override PartName="/ppt/tags/tag10.xml" ContentType="application/vnd.openxmlformats-officedocument.presentationml.tags+xml"/>
  <Override PartName="/ppt/notesSlides/notesSlide3.xml" ContentType="application/vnd.openxmlformats-officedocument.presentationml.notesSlide+xml"/>
  <Override PartName="/ppt/tags/tag11.xml" ContentType="application/vnd.openxmlformats-officedocument.presentationml.tags+xml"/>
  <Override PartName="/ppt/tags/tag12.xml" ContentType="application/vnd.openxmlformats-officedocument.presentationml.tags+xml"/>
  <Override PartName="/ppt/tags/tag13.xml" ContentType="application/vnd.openxmlformats-officedocument.presentationml.tags+xml"/>
  <Override PartName="/ppt/notesSlides/notesSlide4.xml" ContentType="application/vnd.openxmlformats-officedocument.presentationml.notesSlide+xml"/>
  <Override PartName="/ppt/tags/tag14.xml" ContentType="application/vnd.openxmlformats-officedocument.presentationml.tags+xml"/>
  <Override PartName="/ppt/tags/tag15.xml" ContentType="application/vnd.openxmlformats-officedocument.presentationml.tags+xml"/>
  <Override PartName="/ppt/tags/tag16.xml" ContentType="application/vnd.openxmlformats-officedocument.presentationml.tags+xml"/>
  <Override PartName="/ppt/notesSlides/notesSlide5.xml" ContentType="application/vnd.openxmlformats-officedocument.presentationml.notesSlide+xml"/>
  <Override PartName="/ppt/tags/tag17.xml" ContentType="application/vnd.openxmlformats-officedocument.presentationml.tags+xml"/>
  <Override PartName="/ppt/tags/tag18.xml" ContentType="application/vnd.openxmlformats-officedocument.presentationml.tags+xml"/>
  <Override PartName="/ppt/tags/tag19.xml" ContentType="application/vnd.openxmlformats-officedocument.presentationml.tags+xml"/>
  <Override PartName="/ppt/tags/tag20.xml" ContentType="application/vnd.openxmlformats-officedocument.presentationml.tags+xml"/>
  <Override PartName="/ppt/tags/tag21.xml" ContentType="application/vnd.openxmlformats-officedocument.presentationml.tags+xml"/>
  <Override PartName="/ppt/tags/tag22.xml" ContentType="application/vnd.openxmlformats-officedocument.presentationml.tags+xml"/>
  <Override PartName="/ppt/tags/tag23.xml" ContentType="application/vnd.openxmlformats-officedocument.presentationml.tags+xml"/>
  <Override PartName="/ppt/tags/tag24.xml" ContentType="application/vnd.openxmlformats-officedocument.presentationml.tags+xml"/>
  <Override PartName="/ppt/tags/tag25.xml" ContentType="application/vnd.openxmlformats-officedocument.presentationml.tags+xml"/>
  <Override PartName="/ppt/tags/tag26.xml" ContentType="application/vnd.openxmlformats-officedocument.presentationml.tags+xml"/>
  <Override PartName="/ppt/tags/tag27.xml" ContentType="application/vnd.openxmlformats-officedocument.presentationml.tags+xml"/>
  <Override PartName="/ppt/tags/tag28.xml" ContentType="application/vnd.openxmlformats-officedocument.presentationml.tags+xml"/>
  <Override PartName="/ppt/tags/tag29.xml" ContentType="application/vnd.openxmlformats-officedocument.presentationml.tags+xml"/>
  <Override PartName="/ppt/tags/tag30.xml" ContentType="application/vnd.openxmlformats-officedocument.presentationml.tags+xml"/>
  <Override PartName="/ppt/tags/tag31.xml" ContentType="application/vnd.openxmlformats-officedocument.presentationml.tags+xml"/>
  <Override PartName="/ppt/tags/tag32.xml" ContentType="application/vnd.openxmlformats-officedocument.presentationml.tags+xml"/>
  <Override PartName="/ppt/tags/tag33.xml" ContentType="application/vnd.openxmlformats-officedocument.presentationml.tags+xml"/>
  <Override PartName="/ppt/tags/tag34.xml" ContentType="application/vnd.openxmlformats-officedocument.presentationml.tags+xml"/>
  <Override PartName="/ppt/tags/tag35.xml" ContentType="application/vnd.openxmlformats-officedocument.presentationml.tags+xml"/>
  <Override PartName="/ppt/tags/tag36.xml" ContentType="application/vnd.openxmlformats-officedocument.presentationml.tags+xml"/>
  <Override PartName="/ppt/tags/tag37.xml" ContentType="application/vnd.openxmlformats-officedocument.presentationml.tags+xml"/>
  <Override PartName="/ppt/tags/tag38.xml" ContentType="application/vnd.openxmlformats-officedocument.presentationml.tags+xml"/>
  <Override PartName="/ppt/tags/tag39.xml" ContentType="application/vnd.openxmlformats-officedocument.presentationml.tags+xml"/>
  <Override PartName="/ppt/tags/tag40.xml" ContentType="application/vnd.openxmlformats-officedocument.presentationml.tags+xml"/>
  <Override PartName="/ppt/tags/tag41.xml" ContentType="application/vnd.openxmlformats-officedocument.presentationml.tags+xml"/>
  <Override PartName="/ppt/tags/tag42.xml" ContentType="application/vnd.openxmlformats-officedocument.presentationml.tags+xml"/>
  <Override PartName="/ppt/tags/tag43.xml" ContentType="application/vnd.openxmlformats-officedocument.presentationml.tags+xml"/>
  <Override PartName="/ppt/notesSlides/notesSlide6.xml" ContentType="application/vnd.openxmlformats-officedocument.presentationml.notesSlide+xml"/>
  <Override PartName="/ppt/tags/tag44.xml" ContentType="application/vnd.openxmlformats-officedocument.presentationml.tags+xml"/>
  <Override PartName="/ppt/notesSlides/notesSlide7.xml" ContentType="application/vnd.openxmlformats-officedocument.presentationml.notesSlide+xml"/>
  <Override PartName="/ppt/tags/tag45.xml" ContentType="application/vnd.openxmlformats-officedocument.presentationml.tags+xml"/>
  <Override PartName="/ppt/tags/tag46.xml" ContentType="application/vnd.openxmlformats-officedocument.presentationml.tags+xml"/>
  <Override PartName="/ppt/tags/tag47.xml" ContentType="application/vnd.openxmlformats-officedocument.presentationml.tags+xml"/>
  <Override PartName="/ppt/tags/tag48.xml" ContentType="application/vnd.openxmlformats-officedocument.presentationml.tags+xml"/>
  <Override PartName="/ppt/tags/tag49.xml" ContentType="application/vnd.openxmlformats-officedocument.presentationml.tags+xml"/>
  <Override PartName="/ppt/tags/tag50.xml" ContentType="application/vnd.openxmlformats-officedocument.presentationml.tags+xml"/>
  <Override PartName="/ppt/tags/tag51.xml" ContentType="application/vnd.openxmlformats-officedocument.presentationml.tags+xml"/>
  <Override PartName="/ppt/tags/tag52.xml" ContentType="application/vnd.openxmlformats-officedocument.presentationml.tags+xml"/>
  <Override PartName="/ppt/tags/tag53.xml" ContentType="application/vnd.openxmlformats-officedocument.presentationml.tags+xml"/>
  <Override PartName="/ppt/tags/tag54.xml" ContentType="application/vnd.openxmlformats-officedocument.presentationml.tags+xml"/>
  <Override PartName="/ppt/tags/tag55.xml" ContentType="application/vnd.openxmlformats-officedocument.presentationml.tags+xml"/>
  <Override PartName="/ppt/tags/tag56.xml" ContentType="application/vnd.openxmlformats-officedocument.presentationml.tags+xml"/>
  <Override PartName="/ppt/tags/tag57.xml" ContentType="application/vnd.openxmlformats-officedocument.presentationml.tags+xml"/>
  <Override PartName="/ppt/tags/tag58.xml" ContentType="application/vnd.openxmlformats-officedocument.presentationml.tags+xml"/>
  <Override PartName="/ppt/tags/tag59.xml" ContentType="application/vnd.openxmlformats-officedocument.presentationml.tags+xml"/>
  <Override PartName="/ppt/tags/tag60.xml" ContentType="application/vnd.openxmlformats-officedocument.presentationml.tags+xml"/>
  <Override PartName="/ppt/tags/tag61.xml" ContentType="application/vnd.openxmlformats-officedocument.presentationml.tags+xml"/>
  <Override PartName="/ppt/notesSlides/notesSlide8.xml" ContentType="application/vnd.openxmlformats-officedocument.presentationml.notesSlide+xml"/>
  <Override PartName="/ppt/tags/tag62.xml" ContentType="application/vnd.openxmlformats-officedocument.presentationml.tags+xml"/>
  <Override PartName="/ppt/tags/tag63.xml" ContentType="application/vnd.openxmlformats-officedocument.presentationml.tags+xml"/>
  <Override PartName="/ppt/tags/tag64.xml" ContentType="application/vnd.openxmlformats-officedocument.presentationml.tags+xml"/>
  <Override PartName="/ppt/tags/tag65.xml" ContentType="application/vnd.openxmlformats-officedocument.presentationml.tags+xml"/>
  <Override PartName="/ppt/tags/tag66.xml" ContentType="application/vnd.openxmlformats-officedocument.presentationml.tags+xml"/>
  <Override PartName="/ppt/tags/tag67.xml" ContentType="application/vnd.openxmlformats-officedocument.presentationml.tags+xml"/>
  <Override PartName="/ppt/tags/tag68.xml" ContentType="application/vnd.openxmlformats-officedocument.presentationml.tags+xml"/>
  <Override PartName="/ppt/tags/tag69.xml" ContentType="application/vnd.openxmlformats-officedocument.presentationml.tags+xml"/>
  <Override PartName="/ppt/tags/tag70.xml" ContentType="application/vnd.openxmlformats-officedocument.presentationml.tags+xml"/>
  <Override PartName="/ppt/tags/tag71.xml" ContentType="application/vnd.openxmlformats-officedocument.presentationml.tags+xml"/>
  <Override PartName="/ppt/tags/tag72.xml" ContentType="application/vnd.openxmlformats-officedocument.presentationml.tags+xml"/>
  <Override PartName="/ppt/tags/tag73.xml" ContentType="application/vnd.openxmlformats-officedocument.presentationml.tags+xml"/>
  <Override PartName="/ppt/tags/tag74.xml" ContentType="application/vnd.openxmlformats-officedocument.presentationml.tags+xml"/>
  <Override PartName="/ppt/tags/tag75.xml" ContentType="application/vnd.openxmlformats-officedocument.presentationml.tags+xml"/>
  <Override PartName="/ppt/tags/tag76.xml" ContentType="application/vnd.openxmlformats-officedocument.presentationml.tags+xml"/>
  <Override PartName="/ppt/tags/tag77.xml" ContentType="application/vnd.openxmlformats-officedocument.presentationml.tags+xml"/>
  <Override PartName="/ppt/tags/tag78.xml" ContentType="application/vnd.openxmlformats-officedocument.presentationml.tags+xml"/>
  <Override PartName="/ppt/tags/tag79.xml" ContentType="application/vnd.openxmlformats-officedocument.presentationml.tags+xml"/>
  <Override PartName="/ppt/tags/tag80.xml" ContentType="application/vnd.openxmlformats-officedocument.presentationml.tags+xml"/>
  <Override PartName="/ppt/tags/tag81.xml" ContentType="application/vnd.openxmlformats-officedocument.presentationml.tags+xml"/>
  <Override PartName="/ppt/tags/tag82.xml" ContentType="application/vnd.openxmlformats-officedocument.presentationml.tags+xml"/>
  <Override PartName="/ppt/tags/tag83.xml" ContentType="application/vnd.openxmlformats-officedocument.presentationml.tags+xml"/>
  <Override PartName="/ppt/tags/tag84.xml" ContentType="application/vnd.openxmlformats-officedocument.presentationml.tags+xml"/>
  <Override PartName="/ppt/tags/tag85.xml" ContentType="application/vnd.openxmlformats-officedocument.presentationml.tags+xml"/>
  <Override PartName="/ppt/tags/tag86.xml" ContentType="application/vnd.openxmlformats-officedocument.presentationml.tags+xml"/>
  <Override PartName="/ppt/tags/tag87.xml" ContentType="application/vnd.openxmlformats-officedocument.presentationml.tags+xml"/>
  <Override PartName="/ppt/tags/tag88.xml" ContentType="application/vnd.openxmlformats-officedocument.presentationml.tags+xml"/>
  <Override PartName="/ppt/tags/tag89.xml" ContentType="application/vnd.openxmlformats-officedocument.presentationml.tags+xml"/>
  <Override PartName="/ppt/tags/tag90.xml" ContentType="application/vnd.openxmlformats-officedocument.presentationml.tags+xml"/>
  <Override PartName="/ppt/tags/tag91.xml" ContentType="application/vnd.openxmlformats-officedocument.presentationml.tags+xml"/>
  <Override PartName="/ppt/tags/tag92.xml" ContentType="application/vnd.openxmlformats-officedocument.presentationml.tags+xml"/>
  <Override PartName="/ppt/tags/tag93.xml" ContentType="application/vnd.openxmlformats-officedocument.presentationml.tags+xml"/>
  <Override PartName="/ppt/tags/tag94.xml" ContentType="application/vnd.openxmlformats-officedocument.presentationml.tags+xml"/>
  <Override PartName="/ppt/tags/tag95.xml" ContentType="application/vnd.openxmlformats-officedocument.presentationml.tags+xml"/>
  <Override PartName="/ppt/tags/tag96.xml" ContentType="application/vnd.openxmlformats-officedocument.presentationml.tags+xml"/>
  <Override PartName="/ppt/tags/tag97.xml" ContentType="application/vnd.openxmlformats-officedocument.presentationml.tags+xml"/>
  <Override PartName="/ppt/tags/tag98.xml" ContentType="application/vnd.openxmlformats-officedocument.presentationml.tags+xml"/>
  <Override PartName="/ppt/tags/tag99.xml" ContentType="application/vnd.openxmlformats-officedocument.presentationml.tags+xml"/>
  <Override PartName="/ppt/tags/tag100.xml" ContentType="application/vnd.openxmlformats-officedocument.presentationml.tags+xml"/>
  <Override PartName="/ppt/tags/tag101.xml" ContentType="application/vnd.openxmlformats-officedocument.presentationml.tags+xml"/>
  <Override PartName="/ppt/tags/tag102.xml" ContentType="application/vnd.openxmlformats-officedocument.presentationml.tags+xml"/>
  <Override PartName="/ppt/tags/tag103.xml" ContentType="application/vnd.openxmlformats-officedocument.presentationml.tags+xml"/>
  <Override PartName="/ppt/tags/tag104.xml" ContentType="application/vnd.openxmlformats-officedocument.presentationml.tags+xml"/>
  <Override PartName="/ppt/tags/tag105.xml" ContentType="application/vnd.openxmlformats-officedocument.presentationml.tags+xml"/>
  <Override PartName="/ppt/tags/tag106.xml" ContentType="application/vnd.openxmlformats-officedocument.presentationml.tags+xml"/>
  <Override PartName="/ppt/tags/tag107.xml" ContentType="application/vnd.openxmlformats-officedocument.presentationml.tags+xml"/>
  <Override PartName="/ppt/tags/tag108.xml" ContentType="application/vnd.openxmlformats-officedocument.presentationml.tags+xml"/>
  <Override PartName="/ppt/tags/tag109.xml" ContentType="application/vnd.openxmlformats-officedocument.presentationml.tags+xml"/>
  <Override PartName="/ppt/tags/tag110.xml" ContentType="application/vnd.openxmlformats-officedocument.presentationml.tags+xml"/>
  <Override PartName="/ppt/tags/tag111.xml" ContentType="application/vnd.openxmlformats-officedocument.presentationml.tags+xml"/>
  <Override PartName="/ppt/tags/tag112.xml" ContentType="application/vnd.openxmlformats-officedocument.presentationml.tags+xml"/>
  <Override PartName="/ppt/tags/tag113.xml" ContentType="application/vnd.openxmlformats-officedocument.presentationml.tags+xml"/>
  <Override PartName="/ppt/tags/tag114.xml" ContentType="application/vnd.openxmlformats-officedocument.presentationml.tags+xml"/>
  <Override PartName="/ppt/tags/tag115.xml" ContentType="application/vnd.openxmlformats-officedocument.presentationml.tags+xml"/>
  <Override PartName="/ppt/tags/tag116.xml" ContentType="application/vnd.openxmlformats-officedocument.presentationml.tags+xml"/>
  <Override PartName="/ppt/tags/tag117.xml" ContentType="application/vnd.openxmlformats-officedocument.presentationml.tags+xml"/>
  <Override PartName="/ppt/tags/tag118.xml" ContentType="application/vnd.openxmlformats-officedocument.presentationml.tags+xml"/>
  <Override PartName="/ppt/tags/tag119.xml" ContentType="application/vnd.openxmlformats-officedocument.presentationml.tags+xml"/>
  <Override PartName="/ppt/tags/tag120.xml" ContentType="application/vnd.openxmlformats-officedocument.presentationml.tags+xml"/>
  <Override PartName="/ppt/tags/tag121.xml" ContentType="application/vnd.openxmlformats-officedocument.presentationml.tags+xml"/>
  <Override PartName="/ppt/tags/tag122.xml" ContentType="application/vnd.openxmlformats-officedocument.presentationml.tags+xml"/>
  <Override PartName="/ppt/tags/tag123.xml" ContentType="application/vnd.openxmlformats-officedocument.presentationml.tags+xml"/>
  <Override PartName="/ppt/tags/tag124.xml" ContentType="application/vnd.openxmlformats-officedocument.presentationml.tags+xml"/>
  <Override PartName="/ppt/tags/tag125.xml" ContentType="application/vnd.openxmlformats-officedocument.presentationml.tags+xml"/>
  <Override PartName="/ppt/tags/tag126.xml" ContentType="application/vnd.openxmlformats-officedocument.presentationml.tags+xml"/>
  <Override PartName="/ppt/tags/tag127.xml" ContentType="application/vnd.openxmlformats-officedocument.presentationml.tags+xml"/>
  <Override PartName="/ppt/tags/tag128.xml" ContentType="application/vnd.openxmlformats-officedocument.presentationml.tags+xml"/>
  <Override PartName="/ppt/tags/tag129.xml" ContentType="application/vnd.openxmlformats-officedocument.presentationml.tags+xml"/>
  <Override PartName="/ppt/tags/tag130.xml" ContentType="application/vnd.openxmlformats-officedocument.presentationml.tags+xml"/>
  <Override PartName="/ppt/tags/tag131.xml" ContentType="application/vnd.openxmlformats-officedocument.presentationml.tags+xml"/>
  <Override PartName="/ppt/tags/tag132.xml" ContentType="application/vnd.openxmlformats-officedocument.presentationml.tags+xml"/>
  <Override PartName="/ppt/tags/tag133.xml" ContentType="application/vnd.openxmlformats-officedocument.presentationml.tags+xml"/>
  <Override PartName="/ppt/tags/tag134.xml" ContentType="application/vnd.openxmlformats-officedocument.presentationml.tags+xml"/>
  <Override PartName="/ppt/tags/tag135.xml" ContentType="application/vnd.openxmlformats-officedocument.presentationml.tags+xml"/>
  <Override PartName="/ppt/tags/tag136.xml" ContentType="application/vnd.openxmlformats-officedocument.presentationml.tags+xml"/>
  <Override PartName="/ppt/tags/tag137.xml" ContentType="application/vnd.openxmlformats-officedocument.presentationml.tags+xml"/>
  <Override PartName="/ppt/tags/tag138.xml" ContentType="application/vnd.openxmlformats-officedocument.presentationml.tags+xml"/>
  <Override PartName="/ppt/tags/tag139.xml" ContentType="application/vnd.openxmlformats-officedocument.presentationml.tags+xml"/>
  <Override PartName="/ppt/tags/tag140.xml" ContentType="application/vnd.openxmlformats-officedocument.presentationml.tags+xml"/>
  <Override PartName="/ppt/tags/tag141.xml" ContentType="application/vnd.openxmlformats-officedocument.presentationml.tags+xml"/>
  <Override PartName="/ppt/tags/tag142.xml" ContentType="application/vnd.openxmlformats-officedocument.presentationml.tags+xml"/>
  <Override PartName="/ppt/tags/tag143.xml" ContentType="application/vnd.openxmlformats-officedocument.presentationml.tags+xml"/>
  <Override PartName="/ppt/tags/tag144.xml" ContentType="application/vnd.openxmlformats-officedocument.presentationml.tags+xml"/>
  <Override PartName="/ppt/tags/tag145.xml" ContentType="application/vnd.openxmlformats-officedocument.presentationml.tags+xml"/>
  <Override PartName="/ppt/tags/tag146.xml" ContentType="application/vnd.openxmlformats-officedocument.presentationml.tags+xml"/>
  <Override PartName="/ppt/tags/tag147.xml" ContentType="application/vnd.openxmlformats-officedocument.presentationml.tags+xml"/>
  <Override PartName="/ppt/tags/tag148.xml" ContentType="application/vnd.openxmlformats-officedocument.presentationml.tags+xml"/>
  <Override PartName="/ppt/tags/tag149.xml" ContentType="application/vnd.openxmlformats-officedocument.presentationml.tags+xml"/>
  <Override PartName="/ppt/tags/tag150.xml" ContentType="application/vnd.openxmlformats-officedocument.presentationml.tags+xml"/>
  <Override PartName="/ppt/tags/tag151.xml" ContentType="application/vnd.openxmlformats-officedocument.presentationml.tags+xml"/>
  <Override PartName="/ppt/tags/tag152.xml" ContentType="application/vnd.openxmlformats-officedocument.presentationml.tags+xml"/>
  <Override PartName="/ppt/tags/tag153.xml" ContentType="application/vnd.openxmlformats-officedocument.presentationml.tags+xml"/>
  <Override PartName="/ppt/tags/tag154.xml" ContentType="application/vnd.openxmlformats-officedocument.presentationml.tags+xml"/>
  <Override PartName="/ppt/tags/tag155.xml" ContentType="application/vnd.openxmlformats-officedocument.presentationml.tags+xml"/>
  <Override PartName="/ppt/tags/tag156.xml" ContentType="application/vnd.openxmlformats-officedocument.presentationml.tags+xml"/>
  <Override PartName="/ppt/tags/tag157.xml" ContentType="application/vnd.openxmlformats-officedocument.presentationml.tags+xml"/>
  <Override PartName="/ppt/tags/tag158.xml" ContentType="application/vnd.openxmlformats-officedocument.presentationml.tags+xml"/>
  <Override PartName="/ppt/tags/tag159.xml" ContentType="application/vnd.openxmlformats-officedocument.presentationml.tags+xml"/>
  <Override PartName="/ppt/tags/tag160.xml" ContentType="application/vnd.openxmlformats-officedocument.presentationml.tags+xml"/>
  <Override PartName="/ppt/tags/tag161.xml" ContentType="application/vnd.openxmlformats-officedocument.presentationml.tags+xml"/>
  <Override PartName="/ppt/tags/tag162.xml" ContentType="application/vnd.openxmlformats-officedocument.presentationml.tags+xml"/>
  <Override PartName="/ppt/tags/tag163.xml" ContentType="application/vnd.openxmlformats-officedocument.presentationml.tags+xml"/>
  <Override PartName="/ppt/tags/tag164.xml" ContentType="application/vnd.openxmlformats-officedocument.presentationml.tags+xml"/>
  <Override PartName="/ppt/tags/tag165.xml" ContentType="application/vnd.openxmlformats-officedocument.presentationml.tags+xml"/>
  <Override PartName="/ppt/tags/tag166.xml" ContentType="application/vnd.openxmlformats-officedocument.presentationml.tags+xml"/>
  <Override PartName="/ppt/tags/tag167.xml" ContentType="application/vnd.openxmlformats-officedocument.presentationml.tags+xml"/>
  <Override PartName="/ppt/tags/tag168.xml" ContentType="application/vnd.openxmlformats-officedocument.presentationml.tags+xml"/>
  <Override PartName="/ppt/tags/tag169.xml" ContentType="application/vnd.openxmlformats-officedocument.presentationml.tags+xml"/>
  <Override PartName="/ppt/tags/tag170.xml" ContentType="application/vnd.openxmlformats-officedocument.presentationml.tags+xml"/>
  <Override PartName="/ppt/tags/tag171.xml" ContentType="application/vnd.openxmlformats-officedocument.presentationml.tags+xml"/>
  <Override PartName="/ppt/tags/tag172.xml" ContentType="application/vnd.openxmlformats-officedocument.presentationml.tags+xml"/>
  <Override PartName="/ppt/tags/tag173.xml" ContentType="application/vnd.openxmlformats-officedocument.presentationml.tags+xml"/>
  <Override PartName="/ppt/tags/tag174.xml" ContentType="application/vnd.openxmlformats-officedocument.presentationml.tags+xml"/>
  <Override PartName="/ppt/tags/tag175.xml" ContentType="application/vnd.openxmlformats-officedocument.presentationml.tags+xml"/>
  <Override PartName="/ppt/tags/tag176.xml" ContentType="application/vnd.openxmlformats-officedocument.presentationml.tags+xml"/>
  <Override PartName="/ppt/tags/tag177.xml" ContentType="application/vnd.openxmlformats-officedocument.presentationml.tags+xml"/>
  <Override PartName="/ppt/tags/tag178.xml" ContentType="application/vnd.openxmlformats-officedocument.presentationml.tags+xml"/>
  <Override PartName="/ppt/tags/tag179.xml" ContentType="application/vnd.openxmlformats-officedocument.presentationml.tags+xml"/>
  <Override PartName="/ppt/tags/tag180.xml" ContentType="application/vnd.openxmlformats-officedocument.presentationml.tags+xml"/>
  <Override PartName="/ppt/tags/tag181.xml" ContentType="application/vnd.openxmlformats-officedocument.presentationml.tags+xml"/>
  <Override PartName="/ppt/tags/tag182.xml" ContentType="application/vnd.openxmlformats-officedocument.presentationml.tags+xml"/>
  <Override PartName="/ppt/tags/tag183.xml" ContentType="application/vnd.openxmlformats-officedocument.presentationml.tags+xml"/>
  <Override PartName="/ppt/tags/tag184.xml" ContentType="application/vnd.openxmlformats-officedocument.presentationml.tags+xml"/>
  <Override PartName="/ppt/tags/tag185.xml" ContentType="application/vnd.openxmlformats-officedocument.presentationml.tags+xml"/>
  <Override PartName="/ppt/tags/tag186.xml" ContentType="application/vnd.openxmlformats-officedocument.presentationml.tags+xml"/>
  <Override PartName="/ppt/tags/tag187.xml" ContentType="application/vnd.openxmlformats-officedocument.presentationml.tags+xml"/>
  <Override PartName="/ppt/tags/tag188.xml" ContentType="application/vnd.openxmlformats-officedocument.presentationml.tags+xml"/>
  <Override PartName="/ppt/tags/tag189.xml" ContentType="application/vnd.openxmlformats-officedocument.presentationml.tags+xml"/>
  <Override PartName="/ppt/tags/tag190.xml" ContentType="application/vnd.openxmlformats-officedocument.presentationml.tags+xml"/>
  <Override PartName="/ppt/tags/tag191.xml" ContentType="application/vnd.openxmlformats-officedocument.presentationml.tags+xml"/>
  <Override PartName="/ppt/tags/tag192.xml" ContentType="application/vnd.openxmlformats-officedocument.presentationml.tags+xml"/>
  <Override PartName="/ppt/tags/tag193.xml" ContentType="application/vnd.openxmlformats-officedocument.presentationml.tags+xml"/>
  <Override PartName="/ppt/tags/tag194.xml" ContentType="application/vnd.openxmlformats-officedocument.presentationml.tags+xml"/>
  <Override PartName="/ppt/tags/tag195.xml" ContentType="application/vnd.openxmlformats-officedocument.presentationml.tags+xml"/>
  <Override PartName="/ppt/tags/tag196.xml" ContentType="application/vnd.openxmlformats-officedocument.presentationml.tags+xml"/>
  <Override PartName="/ppt/tags/tag197.xml" ContentType="application/vnd.openxmlformats-officedocument.presentationml.tags+xml"/>
  <Override PartName="/ppt/tags/tag198.xml" ContentType="application/vnd.openxmlformats-officedocument.presentationml.tags+xml"/>
  <Override PartName="/ppt/tags/tag199.xml" ContentType="application/vnd.openxmlformats-officedocument.presentationml.tags+xml"/>
  <Override PartName="/ppt/tags/tag200.xml" ContentType="application/vnd.openxmlformats-officedocument.presentationml.tags+xml"/>
  <Override PartName="/ppt/tags/tag201.xml" ContentType="application/vnd.openxmlformats-officedocument.presentationml.tags+xml"/>
  <Override PartName="/ppt/tags/tag202.xml" ContentType="application/vnd.openxmlformats-officedocument.presentationml.tags+xml"/>
  <Override PartName="/ppt/tags/tag203.xml" ContentType="application/vnd.openxmlformats-officedocument.presentationml.tags+xml"/>
  <Override PartName="/ppt/tags/tag204.xml" ContentType="application/vnd.openxmlformats-officedocument.presentationml.tags+xml"/>
  <Override PartName="/ppt/tags/tag205.xml" ContentType="application/vnd.openxmlformats-officedocument.presentationml.tags+xml"/>
  <Override PartName="/ppt/tags/tag206.xml" ContentType="application/vnd.openxmlformats-officedocument.presentationml.tags+xml"/>
  <Override PartName="/ppt/tags/tag207.xml" ContentType="application/vnd.openxmlformats-officedocument.presentationml.tags+xml"/>
  <Override PartName="/ppt/tags/tag208.xml" ContentType="application/vnd.openxmlformats-officedocument.presentationml.tags+xml"/>
  <Override PartName="/ppt/tags/tag209.xml" ContentType="application/vnd.openxmlformats-officedocument.presentationml.tags+xml"/>
  <Override PartName="/ppt/tags/tag210.xml" ContentType="application/vnd.openxmlformats-officedocument.presentationml.tags+xml"/>
  <Override PartName="/ppt/tags/tag211.xml" ContentType="application/vnd.openxmlformats-officedocument.presentationml.tags+xml"/>
  <Override PartName="/ppt/tags/tag212.xml" ContentType="application/vnd.openxmlformats-officedocument.presentationml.tags+xml"/>
  <Override PartName="/ppt/tags/tag213.xml" ContentType="application/vnd.openxmlformats-officedocument.presentationml.tags+xml"/>
  <Override PartName="/ppt/tags/tag214.xml" ContentType="application/vnd.openxmlformats-officedocument.presentationml.tags+xml"/>
  <Override PartName="/ppt/tags/tag215.xml" ContentType="application/vnd.openxmlformats-officedocument.presentationml.tags+xml"/>
  <Override PartName="/ppt/tags/tag216.xml" ContentType="application/vnd.openxmlformats-officedocument.presentationml.tags+xml"/>
  <Override PartName="/ppt/tags/tag217.xml" ContentType="application/vnd.openxmlformats-officedocument.presentationml.tags+xml"/>
  <Override PartName="/ppt/tags/tag218.xml" ContentType="application/vnd.openxmlformats-officedocument.presentationml.tags+xml"/>
  <Override PartName="/ppt/tags/tag219.xml" ContentType="application/vnd.openxmlformats-officedocument.presentationml.tags+xml"/>
  <Override PartName="/ppt/tags/tag220.xml" ContentType="application/vnd.openxmlformats-officedocument.presentationml.tags+xml"/>
  <Override PartName="/ppt/tags/tag221.xml" ContentType="application/vnd.openxmlformats-officedocument.presentationml.tags+xml"/>
  <Override PartName="/ppt/tags/tag222.xml" ContentType="application/vnd.openxmlformats-officedocument.presentationml.tags+xml"/>
  <Override PartName="/ppt/tags/tag223.xml" ContentType="application/vnd.openxmlformats-officedocument.presentationml.tags+xml"/>
  <Override PartName="/ppt/tags/tag224.xml" ContentType="application/vnd.openxmlformats-officedocument.presentationml.tags+xml"/>
  <Override PartName="/ppt/tags/tag225.xml" ContentType="application/vnd.openxmlformats-officedocument.presentationml.tags+xml"/>
  <Override PartName="/ppt/tags/tag226.xml" ContentType="application/vnd.openxmlformats-officedocument.presentationml.tags+xml"/>
  <Override PartName="/ppt/tags/tag227.xml" ContentType="application/vnd.openxmlformats-officedocument.presentationml.tags+xml"/>
  <Override PartName="/ppt/tags/tag228.xml" ContentType="application/vnd.openxmlformats-officedocument.presentationml.tags+xml"/>
  <Override PartName="/ppt/tags/tag229.xml" ContentType="application/vnd.openxmlformats-officedocument.presentationml.tags+xml"/>
  <Override PartName="/ppt/tags/tag230.xml" ContentType="application/vnd.openxmlformats-officedocument.presentationml.tags+xml"/>
  <Override PartName="/ppt/tags/tag231.xml" ContentType="application/vnd.openxmlformats-officedocument.presentationml.tags+xml"/>
  <Override PartName="/ppt/tags/tag232.xml" ContentType="application/vnd.openxmlformats-officedocument.presentationml.tags+xml"/>
  <Override PartName="/ppt/tags/tag233.xml" ContentType="application/vnd.openxmlformats-officedocument.presentationml.tags+xml"/>
  <Override PartName="/ppt/tags/tag234.xml" ContentType="application/vnd.openxmlformats-officedocument.presentationml.tags+xml"/>
  <Override PartName="/ppt/tags/tag235.xml" ContentType="application/vnd.openxmlformats-officedocument.presentationml.tags+xml"/>
  <Override PartName="/ppt/tags/tag236.xml" ContentType="application/vnd.openxmlformats-officedocument.presentationml.tags+xml"/>
  <Override PartName="/ppt/tags/tag237.xml" ContentType="application/vnd.openxmlformats-officedocument.presentationml.tags+xml"/>
  <Override PartName="/ppt/tags/tag238.xml" ContentType="application/vnd.openxmlformats-officedocument.presentationml.tags+xml"/>
  <Override PartName="/ppt/tags/tag239.xml" ContentType="application/vnd.openxmlformats-officedocument.presentationml.tags+xml"/>
  <Override PartName="/ppt/tags/tag240.xml" ContentType="application/vnd.openxmlformats-officedocument.presentationml.tags+xml"/>
  <Override PartName="/ppt/tags/tag241.xml" ContentType="application/vnd.openxmlformats-officedocument.presentationml.tags+xml"/>
  <Override PartName="/ppt/tags/tag242.xml" ContentType="application/vnd.openxmlformats-officedocument.presentationml.tags+xml"/>
  <Override PartName="/ppt/tags/tag243.xml" ContentType="application/vnd.openxmlformats-officedocument.presentationml.tags+xml"/>
  <Override PartName="/ppt/tags/tag244.xml" ContentType="application/vnd.openxmlformats-officedocument.presentationml.tags+xml"/>
  <Override PartName="/ppt/tags/tag245.xml" ContentType="application/vnd.openxmlformats-officedocument.presentationml.tags+xml"/>
  <Override PartName="/ppt/tags/tag246.xml" ContentType="application/vnd.openxmlformats-officedocument.presentationml.tags+xml"/>
  <Override PartName="/ppt/tags/tag247.xml" ContentType="application/vnd.openxmlformats-officedocument.presentationml.tags+xml"/>
  <Override PartName="/ppt/tags/tag248.xml" ContentType="application/vnd.openxmlformats-officedocument.presentationml.tags+xml"/>
  <Override PartName="/ppt/tags/tag249.xml" ContentType="application/vnd.openxmlformats-officedocument.presentationml.tags+xml"/>
  <Override PartName="/ppt/tags/tag250.xml" ContentType="application/vnd.openxmlformats-officedocument.presentationml.tags+xml"/>
  <Override PartName="/ppt/tags/tag251.xml" ContentType="application/vnd.openxmlformats-officedocument.presentationml.tags+xml"/>
  <Override PartName="/ppt/tags/tag252.xml" ContentType="application/vnd.openxmlformats-officedocument.presentationml.tags+xml"/>
  <Override PartName="/ppt/tags/tag253.xml" ContentType="application/vnd.openxmlformats-officedocument.presentationml.tags+xml"/>
  <Override PartName="/ppt/tags/tag254.xml" ContentType="application/vnd.openxmlformats-officedocument.presentationml.tags+xml"/>
  <Override PartName="/ppt/tags/tag255.xml" ContentType="application/vnd.openxmlformats-officedocument.presentationml.tags+xml"/>
  <Override PartName="/ppt/tags/tag256.xml" ContentType="application/vnd.openxmlformats-officedocument.presentationml.tags+xml"/>
  <Override PartName="/ppt/tags/tag257.xml" ContentType="application/vnd.openxmlformats-officedocument.presentationml.tags+xml"/>
  <Override PartName="/ppt/tags/tag258.xml" ContentType="application/vnd.openxmlformats-officedocument.presentationml.tags+xml"/>
  <Override PartName="/ppt/tags/tag259.xml" ContentType="application/vnd.openxmlformats-officedocument.presentationml.tags+xml"/>
  <Override PartName="/ppt/tags/tag260.xml" ContentType="application/vnd.openxmlformats-officedocument.presentationml.tags+xml"/>
  <Override PartName="/ppt/tags/tag261.xml" ContentType="application/vnd.openxmlformats-officedocument.presentationml.tags+xml"/>
  <Override PartName="/ppt/tags/tag262.xml" ContentType="application/vnd.openxmlformats-officedocument.presentationml.tags+xml"/>
  <Override PartName="/ppt/tags/tag263.xml" ContentType="application/vnd.openxmlformats-officedocument.presentationml.tags+xml"/>
  <Override PartName="/ppt/tags/tag264.xml" ContentType="application/vnd.openxmlformats-officedocument.presentationml.tags+xml"/>
  <Override PartName="/ppt/tags/tag265.xml" ContentType="application/vnd.openxmlformats-officedocument.presentationml.tags+xml"/>
  <Override PartName="/ppt/tags/tag266.xml" ContentType="application/vnd.openxmlformats-officedocument.presentationml.tags+xml"/>
  <Override PartName="/ppt/tags/tag267.xml" ContentType="application/vnd.openxmlformats-officedocument.presentationml.tags+xml"/>
  <Override PartName="/ppt/tags/tag268.xml" ContentType="application/vnd.openxmlformats-officedocument.presentationml.tags+xml"/>
  <Override PartName="/ppt/tags/tag269.xml" ContentType="application/vnd.openxmlformats-officedocument.presentationml.tags+xml"/>
  <Override PartName="/ppt/tags/tag270.xml" ContentType="application/vnd.openxmlformats-officedocument.presentationml.tags+xml"/>
  <Override PartName="/ppt/tags/tag271.xml" ContentType="application/vnd.openxmlformats-officedocument.presentationml.tags+xml"/>
  <Override PartName="/ppt/tags/tag272.xml" ContentType="application/vnd.openxmlformats-officedocument.presentationml.tags+xml"/>
  <Override PartName="/ppt/tags/tag273.xml" ContentType="application/vnd.openxmlformats-officedocument.presentationml.tags+xml"/>
  <Override PartName="/ppt/tags/tag274.xml" ContentType="application/vnd.openxmlformats-officedocument.presentationml.tags+xml"/>
  <Override PartName="/ppt/tags/tag275.xml" ContentType="application/vnd.openxmlformats-officedocument.presentationml.tags+xml"/>
  <Override PartName="/ppt/tags/tag276.xml" ContentType="application/vnd.openxmlformats-officedocument.presentationml.tags+xml"/>
  <Override PartName="/ppt/tags/tag277.xml" ContentType="application/vnd.openxmlformats-officedocument.presentationml.tags+xml"/>
  <Override PartName="/ppt/tags/tag278.xml" ContentType="application/vnd.openxmlformats-officedocument.presentationml.tags+xml"/>
  <Override PartName="/ppt/tags/tag279.xml" ContentType="application/vnd.openxmlformats-officedocument.presentationml.tags+xml"/>
  <Override PartName="/ppt/tags/tag280.xml" ContentType="application/vnd.openxmlformats-officedocument.presentationml.tags+xml"/>
  <Override PartName="/ppt/tags/tag281.xml" ContentType="application/vnd.openxmlformats-officedocument.presentationml.tags+xml"/>
  <Override PartName="/ppt/tags/tag282.xml" ContentType="application/vnd.openxmlformats-officedocument.presentationml.tags+xml"/>
  <Override PartName="/ppt/tags/tag283.xml" ContentType="application/vnd.openxmlformats-officedocument.presentationml.tags+xml"/>
  <Override PartName="/ppt/tags/tag284.xml" ContentType="application/vnd.openxmlformats-officedocument.presentationml.tags+xml"/>
  <Override PartName="/ppt/tags/tag285.xml" ContentType="application/vnd.openxmlformats-officedocument.presentationml.tags+xml"/>
  <Override PartName="/ppt/tags/tag286.xml" ContentType="application/vnd.openxmlformats-officedocument.presentationml.tags+xml"/>
  <Override PartName="/ppt/tags/tag287.xml" ContentType="application/vnd.openxmlformats-officedocument.presentationml.tags+xml"/>
  <Override PartName="/ppt/tags/tag288.xml" ContentType="application/vnd.openxmlformats-officedocument.presentationml.tags+xml"/>
  <Override PartName="/ppt/tags/tag289.xml" ContentType="application/vnd.openxmlformats-officedocument.presentationml.tags+xml"/>
  <Override PartName="/ppt/tags/tag290.xml" ContentType="application/vnd.openxmlformats-officedocument.presentationml.tags+xml"/>
  <Override PartName="/ppt/tags/tag291.xml" ContentType="application/vnd.openxmlformats-officedocument.presentationml.tags+xml"/>
  <Override PartName="/ppt/tags/tag292.xml" ContentType="application/vnd.openxmlformats-officedocument.presentationml.tags+xml"/>
  <Override PartName="/ppt/tags/tag293.xml" ContentType="application/vnd.openxmlformats-officedocument.presentationml.tags+xml"/>
  <Override PartName="/ppt/tags/tag294.xml" ContentType="application/vnd.openxmlformats-officedocument.presentationml.tags+xml"/>
  <Override PartName="/ppt/tags/tag295.xml" ContentType="application/vnd.openxmlformats-officedocument.presentationml.tags+xml"/>
  <Override PartName="/ppt/tags/tag296.xml" ContentType="application/vnd.openxmlformats-officedocument.presentationml.tags+xml"/>
  <Override PartName="/ppt/tags/tag297.xml" ContentType="application/vnd.openxmlformats-officedocument.presentationml.tags+xml"/>
  <Override PartName="/ppt/tags/tag298.xml" ContentType="application/vnd.openxmlformats-officedocument.presentationml.tags+xml"/>
  <Override PartName="/ppt/tags/tag299.xml" ContentType="application/vnd.openxmlformats-officedocument.presentationml.tags+xml"/>
  <Override PartName="/ppt/tags/tag300.xml" ContentType="application/vnd.openxmlformats-officedocument.presentationml.tags+xml"/>
  <Override PartName="/ppt/tags/tag301.xml" ContentType="application/vnd.openxmlformats-officedocument.presentationml.tags+xml"/>
  <Override PartName="/ppt/tags/tag302.xml" ContentType="application/vnd.openxmlformats-officedocument.presentationml.tags+xml"/>
  <Override PartName="/ppt/tags/tag303.xml" ContentType="application/vnd.openxmlformats-officedocument.presentationml.tags+xml"/>
  <Override PartName="/ppt/tags/tag304.xml" ContentType="application/vnd.openxmlformats-officedocument.presentationml.tags+xml"/>
  <Override PartName="/ppt/tags/tag305.xml" ContentType="application/vnd.openxmlformats-officedocument.presentationml.tags+xml"/>
  <Override PartName="/ppt/tags/tag306.xml" ContentType="application/vnd.openxmlformats-officedocument.presentationml.tags+xml"/>
  <Override PartName="/ppt/tags/tag307.xml" ContentType="application/vnd.openxmlformats-officedocument.presentationml.tags+xml"/>
  <Override PartName="/ppt/tags/tag308.xml" ContentType="application/vnd.openxmlformats-officedocument.presentationml.tags+xml"/>
  <Override PartName="/ppt/tags/tag309.xml" ContentType="application/vnd.openxmlformats-officedocument.presentationml.tags+xml"/>
  <Override PartName="/ppt/tags/tag310.xml" ContentType="application/vnd.openxmlformats-officedocument.presentationml.tags+xml"/>
  <Override PartName="/ppt/tags/tag311.xml" ContentType="application/vnd.openxmlformats-officedocument.presentationml.tags+xml"/>
  <Override PartName="/ppt/tags/tag312.xml" ContentType="application/vnd.openxmlformats-officedocument.presentationml.tags+xml"/>
  <Override PartName="/ppt/tags/tag313.xml" ContentType="application/vnd.openxmlformats-officedocument.presentationml.tags+xml"/>
  <Override PartName="/ppt/tags/tag314.xml" ContentType="application/vnd.openxmlformats-officedocument.presentationml.tags+xml"/>
  <Override PartName="/ppt/tags/tag315.xml" ContentType="application/vnd.openxmlformats-officedocument.presentationml.tags+xml"/>
  <Override PartName="/ppt/tags/tag316.xml" ContentType="application/vnd.openxmlformats-officedocument.presentationml.tags+xml"/>
  <Override PartName="/ppt/tags/tag317.xml" ContentType="application/vnd.openxmlformats-officedocument.presentationml.tags+xml"/>
  <Override PartName="/ppt/tags/tag318.xml" ContentType="application/vnd.openxmlformats-officedocument.presentationml.tags+xml"/>
  <Override PartName="/ppt/tags/tag319.xml" ContentType="application/vnd.openxmlformats-officedocument.presentationml.tags+xml"/>
  <Override PartName="/ppt/tags/tag320.xml" ContentType="application/vnd.openxmlformats-officedocument.presentationml.tags+xml"/>
  <Override PartName="/ppt/tags/tag321.xml" ContentType="application/vnd.openxmlformats-officedocument.presentationml.tags+xml"/>
  <Override PartName="/ppt/tags/tag322.xml" ContentType="application/vnd.openxmlformats-officedocument.presentationml.tags+xml"/>
  <Override PartName="/ppt/tags/tag323.xml" ContentType="application/vnd.openxmlformats-officedocument.presentationml.tags+xml"/>
  <Override PartName="/ppt/tags/tag324.xml" ContentType="application/vnd.openxmlformats-officedocument.presentationml.tags+xml"/>
  <Override PartName="/ppt/tags/tag325.xml" ContentType="application/vnd.openxmlformats-officedocument.presentationml.tags+xml"/>
  <Override PartName="/ppt/tags/tag326.xml" ContentType="application/vnd.openxmlformats-officedocument.presentationml.tags+xml"/>
  <Override PartName="/ppt/tags/tag327.xml" ContentType="application/vnd.openxmlformats-officedocument.presentationml.tags+xml"/>
  <Override PartName="/ppt/tags/tag328.xml" ContentType="application/vnd.openxmlformats-officedocument.presentationml.tags+xml"/>
  <Override PartName="/ppt/tags/tag329.xml" ContentType="application/vnd.openxmlformats-officedocument.presentationml.tags+xml"/>
  <Override PartName="/ppt/tags/tag330.xml" ContentType="application/vnd.openxmlformats-officedocument.presentationml.tags+xml"/>
  <Override PartName="/ppt/tags/tag331.xml" ContentType="application/vnd.openxmlformats-officedocument.presentationml.tags+xml"/>
  <Override PartName="/ppt/tags/tag332.xml" ContentType="application/vnd.openxmlformats-officedocument.presentationml.tags+xml"/>
  <Override PartName="/ppt/tags/tag333.xml" ContentType="application/vnd.openxmlformats-officedocument.presentationml.tags+xml"/>
  <Override PartName="/ppt/tags/tag334.xml" ContentType="application/vnd.openxmlformats-officedocument.presentationml.tags+xml"/>
  <Override PartName="/ppt/tags/tag335.xml" ContentType="application/vnd.openxmlformats-officedocument.presentationml.tags+xml"/>
  <Override PartName="/ppt/tags/tag336.xml" ContentType="application/vnd.openxmlformats-officedocument.presentationml.tags+xml"/>
  <Override PartName="/ppt/tags/tag337.xml" ContentType="application/vnd.openxmlformats-officedocument.presentationml.tags+xml"/>
  <Override PartName="/ppt/tags/tag338.xml" ContentType="application/vnd.openxmlformats-officedocument.presentationml.tags+xml"/>
  <Override PartName="/ppt/tags/tag339.xml" ContentType="application/vnd.openxmlformats-officedocument.presentationml.tags+xml"/>
  <Override PartName="/ppt/tags/tag340.xml" ContentType="application/vnd.openxmlformats-officedocument.presentationml.tags+xml"/>
  <Override PartName="/ppt/tags/tag341.xml" ContentType="application/vnd.openxmlformats-officedocument.presentationml.tags+xml"/>
  <Override PartName="/ppt/tags/tag342.xml" ContentType="application/vnd.openxmlformats-officedocument.presentationml.tags+xml"/>
  <Override PartName="/ppt/tags/tag343.xml" ContentType="application/vnd.openxmlformats-officedocument.presentationml.tags+xml"/>
  <Override PartName="/ppt/tags/tag344.xml" ContentType="application/vnd.openxmlformats-officedocument.presentationml.tags+xml"/>
  <Override PartName="/ppt/tags/tag345.xml" ContentType="application/vnd.openxmlformats-officedocument.presentationml.tags+xml"/>
  <Override PartName="/ppt/tags/tag346.xml" ContentType="application/vnd.openxmlformats-officedocument.presentationml.tags+xml"/>
  <Override PartName="/ppt/tags/tag347.xml" ContentType="application/vnd.openxmlformats-officedocument.presentationml.tags+xml"/>
  <Override PartName="/ppt/tags/tag348.xml" ContentType="application/vnd.openxmlformats-officedocument.presentationml.tags+xml"/>
  <Override PartName="/ppt/tags/tag349.xml" ContentType="application/vnd.openxmlformats-officedocument.presentationml.tags+xml"/>
  <Override PartName="/ppt/tags/tag350.xml" ContentType="application/vnd.openxmlformats-officedocument.presentationml.tags+xml"/>
  <Override PartName="/ppt/tags/tag351.xml" ContentType="application/vnd.openxmlformats-officedocument.presentationml.tags+xml"/>
  <Override PartName="/ppt/tags/tag352.xml" ContentType="application/vnd.openxmlformats-officedocument.presentationml.tags+xml"/>
  <Override PartName="/ppt/tags/tag353.xml" ContentType="application/vnd.openxmlformats-officedocument.presentationml.tags+xml"/>
  <Override PartName="/ppt/tags/tag354.xml" ContentType="application/vnd.openxmlformats-officedocument.presentationml.tags+xml"/>
  <Override PartName="/ppt/tags/tag355.xml" ContentType="application/vnd.openxmlformats-officedocument.presentationml.tags+xml"/>
  <Override PartName="/ppt/tags/tag356.xml" ContentType="application/vnd.openxmlformats-officedocument.presentationml.tags+xml"/>
  <Override PartName="/ppt/tags/tag357.xml" ContentType="application/vnd.openxmlformats-officedocument.presentationml.tags+xml"/>
  <Override PartName="/ppt/tags/tag358.xml" ContentType="application/vnd.openxmlformats-officedocument.presentationml.tags+xml"/>
  <Override PartName="/ppt/tags/tag359.xml" ContentType="application/vnd.openxmlformats-officedocument.presentationml.tags+xml"/>
  <Override PartName="/ppt/tags/tag360.xml" ContentType="application/vnd.openxmlformats-officedocument.presentationml.tags+xml"/>
  <Override PartName="/ppt/tags/tag361.xml" ContentType="application/vnd.openxmlformats-officedocument.presentationml.tags+xml"/>
  <Override PartName="/ppt/tags/tag362.xml" ContentType="application/vnd.openxmlformats-officedocument.presentationml.tags+xml"/>
  <Override PartName="/ppt/tags/tag363.xml" ContentType="application/vnd.openxmlformats-officedocument.presentationml.tags+xml"/>
  <Override PartName="/ppt/tags/tag364.xml" ContentType="application/vnd.openxmlformats-officedocument.presentationml.tags+xml"/>
  <Override PartName="/ppt/tags/tag365.xml" ContentType="application/vnd.openxmlformats-officedocument.presentationml.tags+xml"/>
  <Override PartName="/ppt/tags/tag366.xml" ContentType="application/vnd.openxmlformats-officedocument.presentationml.tags+xml"/>
  <Override PartName="/ppt/tags/tag367.xml" ContentType="application/vnd.openxmlformats-officedocument.presentationml.tags+xml"/>
  <Override PartName="/ppt/tags/tag368.xml" ContentType="application/vnd.openxmlformats-officedocument.presentationml.tags+xml"/>
  <Override PartName="/ppt/tags/tag369.xml" ContentType="application/vnd.openxmlformats-officedocument.presentationml.tags+xml"/>
  <Override PartName="/ppt/tags/tag370.xml" ContentType="application/vnd.openxmlformats-officedocument.presentationml.tags+xml"/>
  <Override PartName="/ppt/tags/tag371.xml" ContentType="application/vnd.openxmlformats-officedocument.presentationml.tags+xml"/>
  <Override PartName="/ppt/tags/tag372.xml" ContentType="application/vnd.openxmlformats-officedocument.presentationml.tags+xml"/>
  <Override PartName="/ppt/tags/tag373.xml" ContentType="application/vnd.openxmlformats-officedocument.presentationml.tags+xml"/>
  <Override PartName="/ppt/tags/tag374.xml" ContentType="application/vnd.openxmlformats-officedocument.presentationml.tags+xml"/>
  <Override PartName="/ppt/tags/tag375.xml" ContentType="application/vnd.openxmlformats-officedocument.presentationml.tags+xml"/>
  <Override PartName="/ppt/tags/tag376.xml" ContentType="application/vnd.openxmlformats-officedocument.presentationml.tags+xml"/>
  <Override PartName="/ppt/tags/tag377.xml" ContentType="application/vnd.openxmlformats-officedocument.presentationml.tags+xml"/>
  <Override PartName="/ppt/tags/tag378.xml" ContentType="application/vnd.openxmlformats-officedocument.presentationml.tags+xml"/>
  <Override PartName="/ppt/tags/tag379.xml" ContentType="application/vnd.openxmlformats-officedocument.presentationml.tags+xml"/>
  <Override PartName="/ppt/tags/tag380.xml" ContentType="application/vnd.openxmlformats-officedocument.presentationml.tags+xml"/>
  <Override PartName="/ppt/tags/tag381.xml" ContentType="application/vnd.openxmlformats-officedocument.presentationml.tags+xml"/>
  <Override PartName="/ppt/tags/tag382.xml" ContentType="application/vnd.openxmlformats-officedocument.presentationml.tags+xml"/>
  <Override PartName="/ppt/tags/tag383.xml" ContentType="application/vnd.openxmlformats-officedocument.presentationml.tags+xml"/>
  <Override PartName="/ppt/tags/tag384.xml" ContentType="application/vnd.openxmlformats-officedocument.presentationml.tags+xml"/>
  <Override PartName="/ppt/tags/tag385.xml" ContentType="application/vnd.openxmlformats-officedocument.presentationml.tags+xml"/>
  <Override PartName="/ppt/tags/tag386.xml" ContentType="application/vnd.openxmlformats-officedocument.presentationml.tags+xml"/>
  <Override PartName="/ppt/tags/tag387.xml" ContentType="application/vnd.openxmlformats-officedocument.presentationml.tags+xml"/>
  <Override PartName="/ppt/tags/tag388.xml" ContentType="application/vnd.openxmlformats-officedocument.presentationml.tags+xml"/>
  <Override PartName="/ppt/tags/tag389.xml" ContentType="application/vnd.openxmlformats-officedocument.presentationml.tags+xml"/>
  <Override PartName="/ppt/tags/tag390.xml" ContentType="application/vnd.openxmlformats-officedocument.presentationml.tags+xml"/>
  <Override PartName="/ppt/tags/tag391.xml" ContentType="application/vnd.openxmlformats-officedocument.presentationml.tags+xml"/>
  <Override PartName="/ppt/tags/tag392.xml" ContentType="application/vnd.openxmlformats-officedocument.presentationml.tags+xml"/>
  <Override PartName="/ppt/tags/tag393.xml" ContentType="application/vnd.openxmlformats-officedocument.presentationml.tags+xml"/>
  <Override PartName="/ppt/tags/tag394.xml" ContentType="application/vnd.openxmlformats-officedocument.presentationml.tags+xml"/>
  <Override PartName="/ppt/tags/tag395.xml" ContentType="application/vnd.openxmlformats-officedocument.presentationml.tags+xml"/>
  <Override PartName="/ppt/tags/tag396.xml" ContentType="application/vnd.openxmlformats-officedocument.presentationml.tags+xml"/>
  <Override PartName="/ppt/tags/tag397.xml" ContentType="application/vnd.openxmlformats-officedocument.presentationml.tags+xml"/>
  <Override PartName="/ppt/tags/tag398.xml" ContentType="application/vnd.openxmlformats-officedocument.presentationml.tags+xml"/>
  <Override PartName="/ppt/tags/tag399.xml" ContentType="application/vnd.openxmlformats-officedocument.presentationml.tags+xml"/>
  <Override PartName="/ppt/tags/tag400.xml" ContentType="application/vnd.openxmlformats-officedocument.presentationml.tags+xml"/>
  <Override PartName="/ppt/tags/tag401.xml" ContentType="application/vnd.openxmlformats-officedocument.presentationml.tags+xml"/>
  <Override PartName="/ppt/tags/tag402.xml" ContentType="application/vnd.openxmlformats-officedocument.presentationml.tags+xml"/>
  <Override PartName="/ppt/tags/tag403.xml" ContentType="application/vnd.openxmlformats-officedocument.presentationml.tags+xml"/>
  <Override PartName="/ppt/tags/tag404.xml" ContentType="application/vnd.openxmlformats-officedocument.presentationml.tags+xml"/>
  <Override PartName="/ppt/tags/tag405.xml" ContentType="application/vnd.openxmlformats-officedocument.presentationml.tags+xml"/>
  <Override PartName="/ppt/tags/tag406.xml" ContentType="application/vnd.openxmlformats-officedocument.presentationml.tags+xml"/>
  <Override PartName="/ppt/tags/tag407.xml" ContentType="application/vnd.openxmlformats-officedocument.presentationml.tags+xml"/>
  <Override PartName="/ppt/tags/tag408.xml" ContentType="application/vnd.openxmlformats-officedocument.presentationml.tags+xml"/>
  <Override PartName="/ppt/tags/tag409.xml" ContentType="application/vnd.openxmlformats-officedocument.presentationml.tags+xml"/>
  <Override PartName="/ppt/tags/tag410.xml" ContentType="application/vnd.openxmlformats-officedocument.presentationml.tags+xml"/>
  <Override PartName="/ppt/tags/tag411.xml" ContentType="application/vnd.openxmlformats-officedocument.presentationml.tags+xml"/>
  <Override PartName="/ppt/tags/tag412.xml" ContentType="application/vnd.openxmlformats-officedocument.presentationml.tags+xml"/>
  <Override PartName="/ppt/tags/tag413.xml" ContentType="application/vnd.openxmlformats-officedocument.presentationml.tags+xml"/>
  <Override PartName="/ppt/tags/tag414.xml" ContentType="application/vnd.openxmlformats-officedocument.presentationml.tags+xml"/>
  <Override PartName="/ppt/tags/tag415.xml" ContentType="application/vnd.openxmlformats-officedocument.presentationml.tags+xml"/>
  <Override PartName="/ppt/tags/tag416.xml" ContentType="application/vnd.openxmlformats-officedocument.presentationml.tags+xml"/>
  <Override PartName="/ppt/tags/tag417.xml" ContentType="application/vnd.openxmlformats-officedocument.presentationml.tags+xml"/>
  <Override PartName="/ppt/tags/tag418.xml" ContentType="application/vnd.openxmlformats-officedocument.presentationml.tags+xml"/>
  <Override PartName="/ppt/tags/tag419.xml" ContentType="application/vnd.openxmlformats-officedocument.presentationml.tags+xml"/>
  <Override PartName="/ppt/tags/tag420.xml" ContentType="application/vnd.openxmlformats-officedocument.presentationml.tags+xml"/>
  <Override PartName="/ppt/tags/tag421.xml" ContentType="application/vnd.openxmlformats-officedocument.presentationml.tags+xml"/>
  <Override PartName="/ppt/tags/tag422.xml" ContentType="application/vnd.openxmlformats-officedocument.presentationml.tags+xml"/>
  <Override PartName="/ppt/tags/tag423.xml" ContentType="application/vnd.openxmlformats-officedocument.presentationml.tags+xml"/>
  <Override PartName="/ppt/tags/tag424.xml" ContentType="application/vnd.openxmlformats-officedocument.presentationml.tags+xml"/>
  <Override PartName="/ppt/tags/tag425.xml" ContentType="application/vnd.openxmlformats-officedocument.presentationml.tags+xml"/>
  <Override PartName="/ppt/tags/tag426.xml" ContentType="application/vnd.openxmlformats-officedocument.presentationml.tags+xml"/>
  <Override PartName="/ppt/tags/tag427.xml" ContentType="application/vnd.openxmlformats-officedocument.presentationml.tags+xml"/>
  <Override PartName="/ppt/tags/tag428.xml" ContentType="application/vnd.openxmlformats-officedocument.presentationml.tags+xml"/>
  <Override PartName="/ppt/tags/tag429.xml" ContentType="application/vnd.openxmlformats-officedocument.presentationml.tags+xml"/>
  <Override PartName="/ppt/tags/tag430.xml" ContentType="application/vnd.openxmlformats-officedocument.presentationml.tags+xml"/>
  <Override PartName="/ppt/tags/tag431.xml" ContentType="application/vnd.openxmlformats-officedocument.presentationml.tags+xml"/>
  <Override PartName="/ppt/tags/tag432.xml" ContentType="application/vnd.openxmlformats-officedocument.presentationml.tags+xml"/>
  <Override PartName="/ppt/tags/tag433.xml" ContentType="application/vnd.openxmlformats-officedocument.presentationml.tags+xml"/>
  <Override PartName="/ppt/tags/tag434.xml" ContentType="application/vnd.openxmlformats-officedocument.presentationml.tags+xml"/>
  <Override PartName="/ppt/tags/tag435.xml" ContentType="application/vnd.openxmlformats-officedocument.presentationml.tags+xml"/>
  <Override PartName="/ppt/tags/tag436.xml" ContentType="application/vnd.openxmlformats-officedocument.presentationml.tags+xml"/>
  <Override PartName="/ppt/tags/tag437.xml" ContentType="application/vnd.openxmlformats-officedocument.presentationml.tags+xml"/>
  <Override PartName="/ppt/tags/tag438.xml" ContentType="application/vnd.openxmlformats-officedocument.presentationml.tags+xml"/>
  <Override PartName="/ppt/tags/tag439.xml" ContentType="application/vnd.openxmlformats-officedocument.presentationml.tags+xml"/>
  <Override PartName="/ppt/tags/tag440.xml" ContentType="application/vnd.openxmlformats-officedocument.presentationml.tags+xml"/>
  <Override PartName="/ppt/tags/tag441.xml" ContentType="application/vnd.openxmlformats-officedocument.presentationml.tags+xml"/>
  <Override PartName="/ppt/tags/tag442.xml" ContentType="application/vnd.openxmlformats-officedocument.presentationml.tags+xml"/>
  <Override PartName="/ppt/tags/tag443.xml" ContentType="application/vnd.openxmlformats-officedocument.presentationml.tags+xml"/>
  <Override PartName="/ppt/tags/tag444.xml" ContentType="application/vnd.openxmlformats-officedocument.presentationml.tags+xml"/>
  <Override PartName="/ppt/tags/tag445.xml" ContentType="application/vnd.openxmlformats-officedocument.presentationml.tags+xml"/>
  <Override PartName="/ppt/tags/tag446.xml" ContentType="application/vnd.openxmlformats-officedocument.presentationml.tags+xml"/>
  <Override PartName="/ppt/tags/tag447.xml" ContentType="application/vnd.openxmlformats-officedocument.presentationml.tags+xml"/>
  <Override PartName="/ppt/tags/tag448.xml" ContentType="application/vnd.openxmlformats-officedocument.presentationml.tags+xml"/>
  <Override PartName="/ppt/tags/tag449.xml" ContentType="application/vnd.openxmlformats-officedocument.presentationml.tags+xml"/>
  <Override PartName="/ppt/tags/tag450.xml" ContentType="application/vnd.openxmlformats-officedocument.presentationml.tags+xml"/>
  <Override PartName="/ppt/tags/tag451.xml" ContentType="application/vnd.openxmlformats-officedocument.presentationml.tags+xml"/>
  <Override PartName="/ppt/tags/tag452.xml" ContentType="application/vnd.openxmlformats-officedocument.presentationml.tags+xml"/>
  <Override PartName="/ppt/tags/tag453.xml" ContentType="application/vnd.openxmlformats-officedocument.presentationml.tags+xml"/>
  <Override PartName="/ppt/tags/tag454.xml" ContentType="application/vnd.openxmlformats-officedocument.presentationml.tags+xml"/>
  <Override PartName="/ppt/tags/tag455.xml" ContentType="application/vnd.openxmlformats-officedocument.presentationml.tags+xml"/>
  <Override PartName="/ppt/tags/tag456.xml" ContentType="application/vnd.openxmlformats-officedocument.presentationml.tags+xml"/>
  <Override PartName="/ppt/tags/tag457.xml" ContentType="application/vnd.openxmlformats-officedocument.presentationml.tags+xml"/>
  <Override PartName="/ppt/tags/tag458.xml" ContentType="application/vnd.openxmlformats-officedocument.presentationml.tags+xml"/>
  <Override PartName="/ppt/tags/tag459.xml" ContentType="application/vnd.openxmlformats-officedocument.presentationml.tags+xml"/>
  <Override PartName="/ppt/tags/tag460.xml" ContentType="application/vnd.openxmlformats-officedocument.presentationml.tags+xml"/>
  <Override PartName="/ppt/tags/tag461.xml" ContentType="application/vnd.openxmlformats-officedocument.presentationml.tags+xml"/>
  <Override PartName="/ppt/tags/tag462.xml" ContentType="application/vnd.openxmlformats-officedocument.presentationml.tags+xml"/>
  <Override PartName="/ppt/tags/tag463.xml" ContentType="application/vnd.openxmlformats-officedocument.presentationml.tags+xml"/>
  <Override PartName="/ppt/tags/tag464.xml" ContentType="application/vnd.openxmlformats-officedocument.presentationml.tags+xml"/>
  <Override PartName="/ppt/tags/tag465.xml" ContentType="application/vnd.openxmlformats-officedocument.presentationml.tags+xml"/>
  <Override PartName="/ppt/tags/tag466.xml" ContentType="application/vnd.openxmlformats-officedocument.presentationml.tags+xml"/>
  <Override PartName="/ppt/tags/tag467.xml" ContentType="application/vnd.openxmlformats-officedocument.presentationml.tags+xml"/>
  <Override PartName="/ppt/tags/tag468.xml" ContentType="application/vnd.openxmlformats-officedocument.presentationml.tags+xml"/>
  <Override PartName="/ppt/tags/tag469.xml" ContentType="application/vnd.openxmlformats-officedocument.presentationml.tags+xml"/>
  <Override PartName="/ppt/tags/tag470.xml" ContentType="application/vnd.openxmlformats-officedocument.presentationml.tags+xml"/>
  <Override PartName="/ppt/tags/tag471.xml" ContentType="application/vnd.openxmlformats-officedocument.presentationml.tags+xml"/>
  <Override PartName="/ppt/tags/tag472.xml" ContentType="application/vnd.openxmlformats-officedocument.presentationml.tags+xml"/>
  <Override PartName="/ppt/tags/tag473.xml" ContentType="application/vnd.openxmlformats-officedocument.presentationml.tags+xml"/>
  <Override PartName="/ppt/tags/tag474.xml" ContentType="application/vnd.openxmlformats-officedocument.presentationml.tags+xml"/>
  <Override PartName="/ppt/tags/tag475.xml" ContentType="application/vnd.openxmlformats-officedocument.presentationml.tags+xml"/>
  <Override PartName="/ppt/tags/tag476.xml" ContentType="application/vnd.openxmlformats-officedocument.presentationml.tags+xml"/>
  <Override PartName="/ppt/tags/tag477.xml" ContentType="application/vnd.openxmlformats-officedocument.presentationml.tags+xml"/>
  <Override PartName="/ppt/tags/tag478.xml" ContentType="application/vnd.openxmlformats-officedocument.presentationml.tags+xml"/>
  <Override PartName="/ppt/tags/tag479.xml" ContentType="application/vnd.openxmlformats-officedocument.presentationml.tags+xml"/>
  <Override PartName="/ppt/tags/tag480.xml" ContentType="application/vnd.openxmlformats-officedocument.presentationml.tags+xml"/>
  <Override PartName="/ppt/tags/tag481.xml" ContentType="application/vnd.openxmlformats-officedocument.presentationml.tags+xml"/>
  <Override PartName="/ppt/tags/tag482.xml" ContentType="application/vnd.openxmlformats-officedocument.presentationml.tags+xml"/>
  <Override PartName="/ppt/tags/tag483.xml" ContentType="application/vnd.openxmlformats-officedocument.presentationml.tags+xml"/>
  <Override PartName="/ppt/tags/tag484.xml" ContentType="application/vnd.openxmlformats-officedocument.presentationml.tags+xml"/>
  <Override PartName="/ppt/tags/tag485.xml" ContentType="application/vnd.openxmlformats-officedocument.presentationml.tags+xml"/>
  <Override PartName="/ppt/tags/tag486.xml" ContentType="application/vnd.openxmlformats-officedocument.presentationml.tags+xml"/>
  <Override PartName="/ppt/tags/tag487.xml" ContentType="application/vnd.openxmlformats-officedocument.presentationml.tags+xml"/>
  <Override PartName="/ppt/tags/tag488.xml" ContentType="application/vnd.openxmlformats-officedocument.presentationml.tags+xml"/>
  <Override PartName="/ppt/tags/tag489.xml" ContentType="application/vnd.openxmlformats-officedocument.presentationml.tags+xml"/>
  <Override PartName="/ppt/tags/tag490.xml" ContentType="application/vnd.openxmlformats-officedocument.presentationml.tags+xml"/>
  <Override PartName="/ppt/tags/tag491.xml" ContentType="application/vnd.openxmlformats-officedocument.presentationml.tags+xml"/>
  <Override PartName="/ppt/tags/tag492.xml" ContentType="application/vnd.openxmlformats-officedocument.presentationml.tags+xml"/>
  <Override PartName="/ppt/tags/tag493.xml" ContentType="application/vnd.openxmlformats-officedocument.presentationml.tags+xml"/>
  <Override PartName="/ppt/tags/tag494.xml" ContentType="application/vnd.openxmlformats-officedocument.presentationml.tags+xml"/>
  <Override PartName="/ppt/tags/tag495.xml" ContentType="application/vnd.openxmlformats-officedocument.presentationml.tags+xml"/>
  <Override PartName="/ppt/tags/tag496.xml" ContentType="application/vnd.openxmlformats-officedocument.presentationml.tags+xml"/>
  <Override PartName="/ppt/tags/tag497.xml" ContentType="application/vnd.openxmlformats-officedocument.presentationml.tags+xml"/>
  <Override PartName="/ppt/tags/tag498.xml" ContentType="application/vnd.openxmlformats-officedocument.presentationml.tags+xml"/>
  <Override PartName="/ppt/tags/tag499.xml" ContentType="application/vnd.openxmlformats-officedocument.presentationml.tags+xml"/>
  <Override PartName="/ppt/tags/tag500.xml" ContentType="application/vnd.openxmlformats-officedocument.presentationml.tags+xml"/>
  <Override PartName="/ppt/tags/tag501.xml" ContentType="application/vnd.openxmlformats-officedocument.presentationml.tags+xml"/>
  <Override PartName="/ppt/tags/tag502.xml" ContentType="application/vnd.openxmlformats-officedocument.presentationml.tags+xml"/>
  <Override PartName="/ppt/tags/tag503.xml" ContentType="application/vnd.openxmlformats-officedocument.presentationml.tags+xml"/>
  <Override PartName="/ppt/tags/tag504.xml" ContentType="application/vnd.openxmlformats-officedocument.presentationml.tags+xml"/>
  <Override PartName="/ppt/tags/tag505.xml" ContentType="application/vnd.openxmlformats-officedocument.presentationml.tags+xml"/>
  <Override PartName="/ppt/tags/tag506.xml" ContentType="application/vnd.openxmlformats-officedocument.presentationml.tags+xml"/>
  <Override PartName="/ppt/tags/tag507.xml" ContentType="application/vnd.openxmlformats-officedocument.presentationml.tags+xml"/>
  <Override PartName="/ppt/tags/tag508.xml" ContentType="application/vnd.openxmlformats-officedocument.presentationml.tags+xml"/>
  <Override PartName="/ppt/tags/tag509.xml" ContentType="application/vnd.openxmlformats-officedocument.presentationml.tags+xml"/>
  <Override PartName="/ppt/tags/tag510.xml" ContentType="application/vnd.openxmlformats-officedocument.presentationml.tags+xml"/>
  <Override PartName="/ppt/tags/tag511.xml" ContentType="application/vnd.openxmlformats-officedocument.presentationml.tags+xml"/>
  <Override PartName="/ppt/tags/tag512.xml" ContentType="application/vnd.openxmlformats-officedocument.presentationml.tags+xml"/>
  <Override PartName="/ppt/tags/tag513.xml" ContentType="application/vnd.openxmlformats-officedocument.presentationml.tags+xml"/>
  <Override PartName="/ppt/tags/tag514.xml" ContentType="application/vnd.openxmlformats-officedocument.presentationml.tags+xml"/>
  <Override PartName="/ppt/tags/tag515.xml" ContentType="application/vnd.openxmlformats-officedocument.presentationml.tags+xml"/>
  <Override PartName="/ppt/tags/tag516.xml" ContentType="application/vnd.openxmlformats-officedocument.presentationml.tags+xml"/>
  <Override PartName="/ppt/tags/tag517.xml" ContentType="application/vnd.openxmlformats-officedocument.presentationml.tags+xml"/>
  <Override PartName="/ppt/tags/tag518.xml" ContentType="application/vnd.openxmlformats-officedocument.presentationml.tags+xml"/>
  <Override PartName="/ppt/tags/tag519.xml" ContentType="application/vnd.openxmlformats-officedocument.presentationml.tags+xml"/>
  <Override PartName="/ppt/tags/tag520.xml" ContentType="application/vnd.openxmlformats-officedocument.presentationml.tags+xml"/>
  <Override PartName="/ppt/notesSlides/notesSlide9.xml" ContentType="application/vnd.openxmlformats-officedocument.presentationml.notesSlide+xml"/>
  <Override PartName="/ppt/tags/tag521.xml" ContentType="application/vnd.openxmlformats-officedocument.presentationml.tags+xml"/>
  <Override PartName="/ppt/tags/tag522.xml" ContentType="application/vnd.openxmlformats-officedocument.presentationml.tags+xml"/>
  <Override PartName="/ppt/tags/tag523.xml" ContentType="application/vnd.openxmlformats-officedocument.presentationml.tags+xml"/>
  <Override PartName="/ppt/tags/tag524.xml" ContentType="application/vnd.openxmlformats-officedocument.presentationml.tags+xml"/>
  <Override PartName="/ppt/tags/tag525.xml" ContentType="application/vnd.openxmlformats-officedocument.presentationml.tags+xml"/>
  <Override PartName="/ppt/tags/tag526.xml" ContentType="application/vnd.openxmlformats-officedocument.presentationml.tags+xml"/>
  <Override PartName="/ppt/tags/tag527.xml" ContentType="application/vnd.openxmlformats-officedocument.presentationml.tags+xml"/>
  <Override PartName="/ppt/tags/tag528.xml" ContentType="application/vnd.openxmlformats-officedocument.presentationml.tags+xml"/>
  <Override PartName="/ppt/tags/tag529.xml" ContentType="application/vnd.openxmlformats-officedocument.presentationml.tags+xml"/>
  <Override PartName="/ppt/tags/tag530.xml" ContentType="application/vnd.openxmlformats-officedocument.presentationml.tags+xml"/>
  <Override PartName="/ppt/tags/tag531.xml" ContentType="application/vnd.openxmlformats-officedocument.presentationml.tags+xml"/>
  <Override PartName="/ppt/tags/tag532.xml" ContentType="application/vnd.openxmlformats-officedocument.presentationml.tags+xml"/>
  <Override PartName="/ppt/notesSlides/notesSlide10.xml" ContentType="application/vnd.openxmlformats-officedocument.presentationml.notesSlide+xml"/>
  <Override PartName="/ppt/tags/tag533.xml" ContentType="application/vnd.openxmlformats-officedocument.presentationml.tags+xml"/>
  <Override PartName="/ppt/tags/tag534.xml" ContentType="application/vnd.openxmlformats-officedocument.presentationml.tags+xml"/>
  <Override PartName="/ppt/tags/tag535.xml" ContentType="application/vnd.openxmlformats-officedocument.presentationml.tags+xml"/>
  <Override PartName="/ppt/tags/tag536.xml" ContentType="application/vnd.openxmlformats-officedocument.presentationml.tags+xml"/>
  <Override PartName="/ppt/tags/tag537.xml" ContentType="application/vnd.openxmlformats-officedocument.presentationml.tags+xml"/>
  <Override PartName="/ppt/tags/tag538.xml" ContentType="application/vnd.openxmlformats-officedocument.presentationml.tags+xml"/>
  <Override PartName="/ppt/tags/tag539.xml" ContentType="application/vnd.openxmlformats-officedocument.presentationml.tags+xml"/>
  <Override PartName="/ppt/tags/tag540.xml" ContentType="application/vnd.openxmlformats-officedocument.presentationml.tags+xml"/>
  <Override PartName="/ppt/tags/tag541.xml" ContentType="application/vnd.openxmlformats-officedocument.presentationml.tags+xml"/>
  <Override PartName="/ppt/tags/tag542.xml" ContentType="application/vnd.openxmlformats-officedocument.presentationml.tags+xml"/>
  <Override PartName="/ppt/tags/tag543.xml" ContentType="application/vnd.openxmlformats-officedocument.presentationml.tags+xml"/>
  <Override PartName="/ppt/tags/tag544.xml" ContentType="application/vnd.openxmlformats-officedocument.presentationml.tags+xml"/>
  <Override PartName="/ppt/tags/tag545.xml" ContentType="application/vnd.openxmlformats-officedocument.presentationml.tags+xml"/>
  <Override PartName="/ppt/tags/tag546.xml" ContentType="application/vnd.openxmlformats-officedocument.presentationml.tags+xml"/>
  <Override PartName="/ppt/tags/tag547.xml" ContentType="application/vnd.openxmlformats-officedocument.presentationml.tags+xml"/>
  <Override PartName="/ppt/tags/tag548.xml" ContentType="application/vnd.openxmlformats-officedocument.presentationml.tags+xml"/>
  <Override PartName="/ppt/tags/tag549.xml" ContentType="application/vnd.openxmlformats-officedocument.presentationml.tags+xml"/>
  <Override PartName="/ppt/tags/tag550.xml" ContentType="application/vnd.openxmlformats-officedocument.presentationml.tags+xml"/>
  <Override PartName="/ppt/tags/tag551.xml" ContentType="application/vnd.openxmlformats-officedocument.presentationml.tags+xml"/>
  <Override PartName="/ppt/tags/tag552.xml" ContentType="application/vnd.openxmlformats-officedocument.presentationml.tags+xml"/>
  <Override PartName="/ppt/tags/tag553.xml" ContentType="application/vnd.openxmlformats-officedocument.presentationml.tags+xml"/>
  <Override PartName="/ppt/tags/tag554.xml" ContentType="application/vnd.openxmlformats-officedocument.presentationml.tags+xml"/>
  <Override PartName="/ppt/tags/tag555.xml" ContentType="application/vnd.openxmlformats-officedocument.presentationml.tags+xml"/>
  <Override PartName="/ppt/tags/tag556.xml" ContentType="application/vnd.openxmlformats-officedocument.presentationml.tags+xml"/>
  <Override PartName="/ppt/tags/tag557.xml" ContentType="application/vnd.openxmlformats-officedocument.presentationml.tags+xml"/>
  <Override PartName="/ppt/tags/tag558.xml" ContentType="application/vnd.openxmlformats-officedocument.presentationml.tags+xml"/>
  <Override PartName="/ppt/tags/tag559.xml" ContentType="application/vnd.openxmlformats-officedocument.presentationml.tags+xml"/>
  <Override PartName="/ppt/tags/tag560.xml" ContentType="application/vnd.openxmlformats-officedocument.presentationml.tags+xml"/>
  <Override PartName="/ppt/tags/tag561.xml" ContentType="application/vnd.openxmlformats-officedocument.presentationml.tags+xml"/>
  <Override PartName="/ppt/tags/tag562.xml" ContentType="application/vnd.openxmlformats-officedocument.presentationml.tags+xml"/>
  <Override PartName="/ppt/tags/tag563.xml" ContentType="application/vnd.openxmlformats-officedocument.presentationml.tags+xml"/>
  <Override PartName="/ppt/tags/tag564.xml" ContentType="application/vnd.openxmlformats-officedocument.presentationml.tags+xml"/>
  <Override PartName="/ppt/tags/tag565.xml" ContentType="application/vnd.openxmlformats-officedocument.presentationml.tags+xml"/>
  <Override PartName="/ppt/notesSlides/notesSlide11.xml" ContentType="application/vnd.openxmlformats-officedocument.presentationml.notesSlide+xml"/>
  <Override PartName="/ppt/tags/tag566.xml" ContentType="application/vnd.openxmlformats-officedocument.presentationml.tags+xml"/>
  <Override PartName="/ppt/tags/tag567.xml" ContentType="application/vnd.openxmlformats-officedocument.presentationml.tags+xml"/>
  <Override PartName="/ppt/tags/tag568.xml" ContentType="application/vnd.openxmlformats-officedocument.presentationml.tags+xml"/>
  <Override PartName="/ppt/tags/tag569.xml" ContentType="application/vnd.openxmlformats-officedocument.presentationml.tags+xml"/>
  <Override PartName="/ppt/tags/tag570.xml" ContentType="application/vnd.openxmlformats-officedocument.presentationml.tags+xml"/>
  <Override PartName="/ppt/tags/tag571.xml" ContentType="application/vnd.openxmlformats-officedocument.presentationml.tags+xml"/>
  <Override PartName="/ppt/tags/tag572.xml" ContentType="application/vnd.openxmlformats-officedocument.presentationml.tags+xml"/>
  <Override PartName="/ppt/tags/tag573.xml" ContentType="application/vnd.openxmlformats-officedocument.presentationml.tags+xml"/>
  <Override PartName="/ppt/tags/tag574.xml" ContentType="application/vnd.openxmlformats-officedocument.presentationml.tags+xml"/>
  <Override PartName="/ppt/tags/tag575.xml" ContentType="application/vnd.openxmlformats-officedocument.presentationml.tags+xml"/>
  <Override PartName="/ppt/tags/tag576.xml" ContentType="application/vnd.openxmlformats-officedocument.presentationml.tags+xml"/>
  <Override PartName="/ppt/tags/tag577.xml" ContentType="application/vnd.openxmlformats-officedocument.presentationml.tags+xml"/>
  <Override PartName="/ppt/tags/tag578.xml" ContentType="application/vnd.openxmlformats-officedocument.presentationml.tags+xml"/>
  <Override PartName="/ppt/tags/tag579.xml" ContentType="application/vnd.openxmlformats-officedocument.presentationml.tags+xml"/>
  <Override PartName="/ppt/tags/tag580.xml" ContentType="application/vnd.openxmlformats-officedocument.presentationml.tags+xml"/>
  <Override PartName="/ppt/tags/tag581.xml" ContentType="application/vnd.openxmlformats-officedocument.presentationml.tags+xml"/>
  <Override PartName="/ppt/tags/tag582.xml" ContentType="application/vnd.openxmlformats-officedocument.presentationml.tags+xml"/>
  <Override PartName="/ppt/tags/tag583.xml" ContentType="application/vnd.openxmlformats-officedocument.presentationml.tags+xml"/>
  <Override PartName="/ppt/tags/tag584.xml" ContentType="application/vnd.openxmlformats-officedocument.presentationml.tags+xml"/>
  <Override PartName="/ppt/tags/tag585.xml" ContentType="application/vnd.openxmlformats-officedocument.presentationml.tags+xml"/>
  <Override PartName="/ppt/tags/tag586.xml" ContentType="application/vnd.openxmlformats-officedocument.presentationml.tags+xml"/>
  <Override PartName="/ppt/tags/tag587.xml" ContentType="application/vnd.openxmlformats-officedocument.presentationml.tags+xml"/>
  <Override PartName="/ppt/tags/tag588.xml" ContentType="application/vnd.openxmlformats-officedocument.presentationml.tags+xml"/>
  <Override PartName="/ppt/tags/tag589.xml" ContentType="application/vnd.openxmlformats-officedocument.presentationml.tags+xml"/>
  <Override PartName="/ppt/tags/tag590.xml" ContentType="application/vnd.openxmlformats-officedocument.presentationml.tags+xml"/>
  <Override PartName="/ppt/tags/tag591.xml" ContentType="application/vnd.openxmlformats-officedocument.presentationml.tags+xml"/>
  <Override PartName="/ppt/tags/tag592.xml" ContentType="application/vnd.openxmlformats-officedocument.presentationml.tags+xml"/>
  <Override PartName="/ppt/tags/tag593.xml" ContentType="application/vnd.openxmlformats-officedocument.presentationml.tags+xml"/>
  <Override PartName="/ppt/tags/tag594.xml" ContentType="application/vnd.openxmlformats-officedocument.presentationml.tags+xml"/>
  <Override PartName="/ppt/tags/tag595.xml" ContentType="application/vnd.openxmlformats-officedocument.presentationml.tags+xml"/>
  <Override PartName="/ppt/tags/tag596.xml" ContentType="application/vnd.openxmlformats-officedocument.presentationml.tags+xml"/>
  <Override PartName="/ppt/tags/tag597.xml" ContentType="application/vnd.openxmlformats-officedocument.presentationml.tags+xml"/>
  <Override PartName="/ppt/tags/tag598.xml" ContentType="application/vnd.openxmlformats-officedocument.presentationml.tags+xml"/>
  <Override PartName="/ppt/tags/tag599.xml" ContentType="application/vnd.openxmlformats-officedocument.presentationml.tags+xml"/>
  <Override PartName="/ppt/tags/tag600.xml" ContentType="application/vnd.openxmlformats-officedocument.presentationml.tags+xml"/>
  <Override PartName="/ppt/tags/tag601.xml" ContentType="application/vnd.openxmlformats-officedocument.presentationml.tags+xml"/>
  <Override PartName="/ppt/tags/tag602.xml" ContentType="application/vnd.openxmlformats-officedocument.presentationml.tags+xml"/>
  <Override PartName="/ppt/tags/tag603.xml" ContentType="application/vnd.openxmlformats-officedocument.presentationml.tags+xml"/>
  <Override PartName="/ppt/tags/tag604.xml" ContentType="application/vnd.openxmlformats-officedocument.presentationml.tags+xml"/>
  <Override PartName="/ppt/tags/tag605.xml" ContentType="application/vnd.openxmlformats-officedocument.presentationml.tags+xml"/>
  <Override PartName="/ppt/tags/tag606.xml" ContentType="application/vnd.openxmlformats-officedocument.presentationml.tags+xml"/>
  <Override PartName="/ppt/tags/tag607.xml" ContentType="application/vnd.openxmlformats-officedocument.presentationml.tags+xml"/>
  <Override PartName="/ppt/tags/tag608.xml" ContentType="application/vnd.openxmlformats-officedocument.presentationml.tags+xml"/>
  <Override PartName="/ppt/tags/tag609.xml" ContentType="application/vnd.openxmlformats-officedocument.presentationml.tags+xml"/>
  <Override PartName="/ppt/tags/tag610.xml" ContentType="application/vnd.openxmlformats-officedocument.presentationml.tags+xml"/>
  <Override PartName="/ppt/tags/tag611.xml" ContentType="application/vnd.openxmlformats-officedocument.presentationml.tags+xml"/>
  <Override PartName="/ppt/tags/tag612.xml" ContentType="application/vnd.openxmlformats-officedocument.presentationml.tags+xml"/>
  <Override PartName="/ppt/tags/tag613.xml" ContentType="application/vnd.openxmlformats-officedocument.presentationml.tags+xml"/>
  <Override PartName="/ppt/tags/tag614.xml" ContentType="application/vnd.openxmlformats-officedocument.presentationml.tags+xml"/>
  <Override PartName="/ppt/tags/tag615.xml" ContentType="application/vnd.openxmlformats-officedocument.presentationml.tags+xml"/>
  <Override PartName="/ppt/tags/tag616.xml" ContentType="application/vnd.openxmlformats-officedocument.presentationml.tags+xml"/>
  <Override PartName="/ppt/tags/tag617.xml" ContentType="application/vnd.openxmlformats-officedocument.presentationml.tags+xml"/>
  <Override PartName="/ppt/tags/tag618.xml" ContentType="application/vnd.openxmlformats-officedocument.presentationml.tags+xml"/>
  <Override PartName="/ppt/notesSlides/notesSlide12.xml" ContentType="application/vnd.openxmlformats-officedocument.presentationml.notesSlide+xml"/>
  <Override PartName="/ppt/tags/tag619.xml" ContentType="application/vnd.openxmlformats-officedocument.presentationml.tags+xml"/>
  <Override PartName="/ppt/tags/tag620.xml" ContentType="application/vnd.openxmlformats-officedocument.presentationml.tags+xml"/>
  <Override PartName="/ppt/tags/tag621.xml" ContentType="application/vnd.openxmlformats-officedocument.presentationml.tags+xml"/>
  <Override PartName="/ppt/tags/tag622.xml" ContentType="application/vnd.openxmlformats-officedocument.presentationml.tags+xml"/>
  <Override PartName="/ppt/tags/tag623.xml" ContentType="application/vnd.openxmlformats-officedocument.presentationml.tags+xml"/>
  <Override PartName="/ppt/tags/tag624.xml" ContentType="application/vnd.openxmlformats-officedocument.presentationml.tags+xml"/>
  <Override PartName="/ppt/tags/tag625.xml" ContentType="application/vnd.openxmlformats-officedocument.presentationml.tags+xml"/>
  <Override PartName="/ppt/tags/tag626.xml" ContentType="application/vnd.openxmlformats-officedocument.presentationml.tags+xml"/>
  <Override PartName="/ppt/tags/tag627.xml" ContentType="application/vnd.openxmlformats-officedocument.presentationml.tags+xml"/>
  <Override PartName="/ppt/tags/tag628.xml" ContentType="application/vnd.openxmlformats-officedocument.presentationml.tags+xml"/>
  <Override PartName="/ppt/tags/tag629.xml" ContentType="application/vnd.openxmlformats-officedocument.presentationml.tags+xml"/>
  <Override PartName="/ppt/tags/tag630.xml" ContentType="application/vnd.openxmlformats-officedocument.presentationml.tags+xml"/>
  <Override PartName="/ppt/tags/tag631.xml" ContentType="application/vnd.openxmlformats-officedocument.presentationml.tags+xml"/>
  <Override PartName="/ppt/tags/tag632.xml" ContentType="application/vnd.openxmlformats-officedocument.presentationml.tags+xml"/>
  <Override PartName="/ppt/tags/tag633.xml" ContentType="application/vnd.openxmlformats-officedocument.presentationml.tags+xml"/>
  <Override PartName="/ppt/tags/tag634.xml" ContentType="application/vnd.openxmlformats-officedocument.presentationml.tags+xml"/>
  <Override PartName="/ppt/tags/tag635.xml" ContentType="application/vnd.openxmlformats-officedocument.presentationml.tags+xml"/>
  <Override PartName="/ppt/tags/tag636.xml" ContentType="application/vnd.openxmlformats-officedocument.presentationml.tags+xml"/>
  <Override PartName="/ppt/tags/tag637.xml" ContentType="application/vnd.openxmlformats-officedocument.presentationml.tags+xml"/>
  <Override PartName="/ppt/tags/tag638.xml" ContentType="application/vnd.openxmlformats-officedocument.presentationml.tags+xml"/>
  <Override PartName="/ppt/tags/tag639.xml" ContentType="application/vnd.openxmlformats-officedocument.presentationml.tags+xml"/>
  <Override PartName="/ppt/tags/tag640.xml" ContentType="application/vnd.openxmlformats-officedocument.presentationml.tags+xml"/>
  <Override PartName="/ppt/tags/tag641.xml" ContentType="application/vnd.openxmlformats-officedocument.presentationml.tags+xml"/>
  <Override PartName="/ppt/tags/tag642.xml" ContentType="application/vnd.openxmlformats-officedocument.presentationml.tags+xml"/>
  <Override PartName="/ppt/tags/tag643.xml" ContentType="application/vnd.openxmlformats-officedocument.presentationml.tags+xml"/>
  <Override PartName="/ppt/tags/tag644.xml" ContentType="application/vnd.openxmlformats-officedocument.presentationml.tags+xml"/>
  <Override PartName="/ppt/tags/tag645.xml" ContentType="application/vnd.openxmlformats-officedocument.presentationml.tags+xml"/>
  <Override PartName="/ppt/tags/tag646.xml" ContentType="application/vnd.openxmlformats-officedocument.presentationml.tags+xml"/>
  <Override PartName="/ppt/tags/tag647.xml" ContentType="application/vnd.openxmlformats-officedocument.presentationml.tags+xml"/>
  <Override PartName="/ppt/notesSlides/notesSlide13.xml" ContentType="application/vnd.openxmlformats-officedocument.presentationml.notesSlide+xml"/>
  <Override PartName="/ppt/tags/tag648.xml" ContentType="application/vnd.openxmlformats-officedocument.presentationml.tags+xml"/>
  <Override PartName="/ppt/tags/tag649.xml" ContentType="application/vnd.openxmlformats-officedocument.presentationml.tags+xml"/>
  <Override PartName="/ppt/tags/tag650.xml" ContentType="application/vnd.openxmlformats-officedocument.presentationml.tags+xml"/>
  <Override PartName="/ppt/tags/tag651.xml" ContentType="application/vnd.openxmlformats-officedocument.presentationml.tags+xml"/>
  <Override PartName="/ppt/tags/tag652.xml" ContentType="application/vnd.openxmlformats-officedocument.presentationml.tags+xml"/>
  <Override PartName="/ppt/tags/tag653.xml" ContentType="application/vnd.openxmlformats-officedocument.presentationml.tags+xml"/>
  <Override PartName="/ppt/tags/tag654.xml" ContentType="application/vnd.openxmlformats-officedocument.presentationml.tags+xml"/>
  <Override PartName="/ppt/tags/tag655.xml" ContentType="application/vnd.openxmlformats-officedocument.presentationml.tags+xml"/>
  <Override PartName="/ppt/tags/tag656.xml" ContentType="application/vnd.openxmlformats-officedocument.presentationml.tags+xml"/>
  <Override PartName="/ppt/tags/tag657.xml" ContentType="application/vnd.openxmlformats-officedocument.presentationml.tags+xml"/>
  <Override PartName="/ppt/tags/tag658.xml" ContentType="application/vnd.openxmlformats-officedocument.presentationml.tags+xml"/>
  <Override PartName="/ppt/tags/tag659.xml" ContentType="application/vnd.openxmlformats-officedocument.presentationml.tags+xml"/>
  <Override PartName="/ppt/tags/tag660.xml" ContentType="application/vnd.openxmlformats-officedocument.presentationml.tags+xml"/>
  <Override PartName="/ppt/tags/tag661.xml" ContentType="application/vnd.openxmlformats-officedocument.presentationml.tags+xml"/>
  <Override PartName="/ppt/tags/tag662.xml" ContentType="application/vnd.openxmlformats-officedocument.presentationml.tags+xml"/>
  <Override PartName="/ppt/tags/tag663.xml" ContentType="application/vnd.openxmlformats-officedocument.presentationml.tags+xml"/>
  <Override PartName="/ppt/tags/tag664.xml" ContentType="application/vnd.openxmlformats-officedocument.presentationml.tags+xml"/>
  <Override PartName="/ppt/tags/tag665.xml" ContentType="application/vnd.openxmlformats-officedocument.presentationml.tags+xml"/>
  <Override PartName="/ppt/tags/tag666.xml" ContentType="application/vnd.openxmlformats-officedocument.presentationml.tags+xml"/>
  <Override PartName="/ppt/tags/tag667.xml" ContentType="application/vnd.openxmlformats-officedocument.presentationml.tags+xml"/>
  <Override PartName="/ppt/tags/tag668.xml" ContentType="application/vnd.openxmlformats-officedocument.presentationml.tags+xml"/>
  <Override PartName="/ppt/tags/tag669.xml" ContentType="application/vnd.openxmlformats-officedocument.presentationml.tags+xml"/>
  <Override PartName="/ppt/tags/tag670.xml" ContentType="application/vnd.openxmlformats-officedocument.presentationml.tags+xml"/>
  <Override PartName="/ppt/notesSlides/notesSlide14.xml" ContentType="application/vnd.openxmlformats-officedocument.presentationml.notesSlide+xml"/>
  <Override PartName="/ppt/tags/tag671.xml" ContentType="application/vnd.openxmlformats-officedocument.presentationml.tags+xml"/>
  <Override PartName="/ppt/tags/tag672.xml" ContentType="application/vnd.openxmlformats-officedocument.presentationml.tags+xml"/>
  <Override PartName="/ppt/tags/tag673.xml" ContentType="application/vnd.openxmlformats-officedocument.presentationml.tags+xml"/>
  <Override PartName="/ppt/tags/tag674.xml" ContentType="application/vnd.openxmlformats-officedocument.presentationml.tags+xml"/>
  <Override PartName="/ppt/tags/tag675.xml" ContentType="application/vnd.openxmlformats-officedocument.presentationml.tags+xml"/>
  <Override PartName="/ppt/tags/tag676.xml" ContentType="application/vnd.openxmlformats-officedocument.presentationml.tags+xml"/>
  <Override PartName="/ppt/tags/tag677.xml" ContentType="application/vnd.openxmlformats-officedocument.presentationml.tags+xml"/>
  <Override PartName="/ppt/tags/tag678.xml" ContentType="application/vnd.openxmlformats-officedocument.presentationml.tags+xml"/>
  <Override PartName="/ppt/tags/tag679.xml" ContentType="application/vnd.openxmlformats-officedocument.presentationml.tags+xml"/>
  <Override PartName="/ppt/tags/tag680.xml" ContentType="application/vnd.openxmlformats-officedocument.presentationml.tags+xml"/>
  <Override PartName="/ppt/tags/tag681.xml" ContentType="application/vnd.openxmlformats-officedocument.presentationml.tags+xml"/>
  <Override PartName="/ppt/tags/tag682.xml" ContentType="application/vnd.openxmlformats-officedocument.presentationml.tags+xml"/>
  <Override PartName="/ppt/tags/tag683.xml" ContentType="application/vnd.openxmlformats-officedocument.presentationml.tags+xml"/>
  <Override PartName="/ppt/tags/tag684.xml" ContentType="application/vnd.openxmlformats-officedocument.presentationml.tags+xml"/>
  <Override PartName="/ppt/tags/tag685.xml" ContentType="application/vnd.openxmlformats-officedocument.presentationml.tags+xml"/>
  <Override PartName="/ppt/tags/tag686.xml" ContentType="application/vnd.openxmlformats-officedocument.presentationml.tags+xml"/>
  <Override PartName="/ppt/tags/tag687.xml" ContentType="application/vnd.openxmlformats-officedocument.presentationml.tags+xml"/>
  <Override PartName="/ppt/tags/tag688.xml" ContentType="application/vnd.openxmlformats-officedocument.presentationml.tags+xml"/>
  <Override PartName="/ppt/tags/tag689.xml" ContentType="application/vnd.openxmlformats-officedocument.presentationml.tags+xml"/>
  <Override PartName="/ppt/tags/tag690.xml" ContentType="application/vnd.openxmlformats-officedocument.presentationml.tags+xml"/>
  <Override PartName="/ppt/tags/tag691.xml" ContentType="application/vnd.openxmlformats-officedocument.presentationml.tags+xml"/>
  <Override PartName="/ppt/tags/tag692.xml" ContentType="application/vnd.openxmlformats-officedocument.presentationml.tags+xml"/>
  <Override PartName="/ppt/tags/tag693.xml" ContentType="application/vnd.openxmlformats-officedocument.presentationml.tags+xml"/>
  <Override PartName="/ppt/notesSlides/notesSlide15.xml" ContentType="application/vnd.openxmlformats-officedocument.presentationml.notesSlide+xml"/>
  <Override PartName="/ppt/tags/tag694.xml" ContentType="application/vnd.openxmlformats-officedocument.presentationml.tags+xml"/>
  <Override PartName="/ppt/tags/tag695.xml" ContentType="application/vnd.openxmlformats-officedocument.presentationml.tags+xml"/>
  <Override PartName="/ppt/tags/tag696.xml" ContentType="application/vnd.openxmlformats-officedocument.presentationml.tags+xml"/>
  <Override PartName="/ppt/tags/tag697.xml" ContentType="application/vnd.openxmlformats-officedocument.presentationml.tags+xml"/>
  <Override PartName="/ppt/tags/tag698.xml" ContentType="application/vnd.openxmlformats-officedocument.presentationml.tags+xml"/>
  <Override PartName="/ppt/tags/tag699.xml" ContentType="application/vnd.openxmlformats-officedocument.presentationml.tags+xml"/>
  <Override PartName="/ppt/tags/tag700.xml" ContentType="application/vnd.openxmlformats-officedocument.presentationml.tags+xml"/>
  <Override PartName="/ppt/tags/tag701.xml" ContentType="application/vnd.openxmlformats-officedocument.presentationml.tags+xml"/>
  <Override PartName="/ppt/tags/tag702.xml" ContentType="application/vnd.openxmlformats-officedocument.presentationml.tags+xml"/>
  <Override PartName="/ppt/tags/tag703.xml" ContentType="application/vnd.openxmlformats-officedocument.presentationml.tags+xml"/>
  <Override PartName="/ppt/tags/tag704.xml" ContentType="application/vnd.openxmlformats-officedocument.presentationml.tags+xml"/>
  <Override PartName="/ppt/tags/tag705.xml" ContentType="application/vnd.openxmlformats-officedocument.presentationml.tags+xml"/>
  <Override PartName="/ppt/tags/tag706.xml" ContentType="application/vnd.openxmlformats-officedocument.presentationml.tags+xml"/>
  <Override PartName="/ppt/tags/tag707.xml" ContentType="application/vnd.openxmlformats-officedocument.presentationml.tags+xml"/>
  <Override PartName="/ppt/tags/tag708.xml" ContentType="application/vnd.openxmlformats-officedocument.presentationml.tags+xml"/>
  <Override PartName="/ppt/tags/tag709.xml" ContentType="application/vnd.openxmlformats-officedocument.presentationml.tags+xml"/>
  <Override PartName="/ppt/tags/tag710.xml" ContentType="application/vnd.openxmlformats-officedocument.presentationml.tags+xml"/>
  <Override PartName="/ppt/tags/tag711.xml" ContentType="application/vnd.openxmlformats-officedocument.presentationml.tags+xml"/>
  <Override PartName="/ppt/tags/tag712.xml" ContentType="application/vnd.openxmlformats-officedocument.presentationml.tags+xml"/>
  <Override PartName="/ppt/tags/tag713.xml" ContentType="application/vnd.openxmlformats-officedocument.presentationml.tags+xml"/>
  <Override PartName="/ppt/tags/tag714.xml" ContentType="application/vnd.openxmlformats-officedocument.presentationml.tags+xml"/>
  <Override PartName="/ppt/tags/tag715.xml" ContentType="application/vnd.openxmlformats-officedocument.presentationml.tags+xml"/>
  <Override PartName="/ppt/tags/tag716.xml" ContentType="application/vnd.openxmlformats-officedocument.presentationml.tags+xml"/>
  <Override PartName="/ppt/tags/tag717.xml" ContentType="application/vnd.openxmlformats-officedocument.presentationml.tags+xml"/>
  <Override PartName="/ppt/tags/tag718.xml" ContentType="application/vnd.openxmlformats-officedocument.presentationml.tags+xml"/>
  <Override PartName="/ppt/tags/tag719.xml" ContentType="application/vnd.openxmlformats-officedocument.presentationml.tags+xml"/>
  <Override PartName="/ppt/tags/tag720.xml" ContentType="application/vnd.openxmlformats-officedocument.presentationml.tags+xml"/>
  <Override PartName="/ppt/tags/tag721.xml" ContentType="application/vnd.openxmlformats-officedocument.presentationml.tags+xml"/>
  <Override PartName="/ppt/tags/tag722.xml" ContentType="application/vnd.openxmlformats-officedocument.presentationml.tags+xml"/>
  <Override PartName="/ppt/tags/tag723.xml" ContentType="application/vnd.openxmlformats-officedocument.presentationml.tags+xml"/>
  <Override PartName="/ppt/tags/tag724.xml" ContentType="application/vnd.openxmlformats-officedocument.presentationml.tags+xml"/>
  <Override PartName="/ppt/tags/tag725.xml" ContentType="application/vnd.openxmlformats-officedocument.presentationml.tags+xml"/>
  <Override PartName="/ppt/tags/tag726.xml" ContentType="application/vnd.openxmlformats-officedocument.presentationml.tags+xml"/>
  <Override PartName="/ppt/tags/tag727.xml" ContentType="application/vnd.openxmlformats-officedocument.presentationml.tags+xml"/>
  <Override PartName="/ppt/tags/tag728.xml" ContentType="application/vnd.openxmlformats-officedocument.presentationml.tags+xml"/>
  <Override PartName="/ppt/tags/tag729.xml" ContentType="application/vnd.openxmlformats-officedocument.presentationml.tags+xml"/>
  <Override PartName="/ppt/tags/tag730.xml" ContentType="application/vnd.openxmlformats-officedocument.presentationml.tags+xml"/>
  <Override PartName="/ppt/tags/tag731.xml" ContentType="application/vnd.openxmlformats-officedocument.presentationml.tags+xml"/>
  <Override PartName="/ppt/notesSlides/notesSlide16.xml" ContentType="application/vnd.openxmlformats-officedocument.presentationml.notesSlide+xml"/>
  <Override PartName="/ppt/tags/tag732.xml" ContentType="application/vnd.openxmlformats-officedocument.presentationml.tags+xml"/>
  <Override PartName="/ppt/tags/tag733.xml" ContentType="application/vnd.openxmlformats-officedocument.presentationml.tags+xml"/>
  <Override PartName="/ppt/tags/tag734.xml" ContentType="application/vnd.openxmlformats-officedocument.presentationml.tags+xml"/>
  <Override PartName="/ppt/tags/tag735.xml" ContentType="application/vnd.openxmlformats-officedocument.presentationml.tags+xml"/>
  <Override PartName="/ppt/tags/tag736.xml" ContentType="application/vnd.openxmlformats-officedocument.presentationml.tags+xml"/>
  <Override PartName="/ppt/tags/tag737.xml" ContentType="application/vnd.openxmlformats-officedocument.presentationml.tags+xml"/>
  <Override PartName="/ppt/tags/tag738.xml" ContentType="application/vnd.openxmlformats-officedocument.presentationml.tags+xml"/>
  <Override PartName="/ppt/tags/tag739.xml" ContentType="application/vnd.openxmlformats-officedocument.presentationml.tags+xml"/>
  <Override PartName="/ppt/tags/tag740.xml" ContentType="application/vnd.openxmlformats-officedocument.presentationml.tags+xml"/>
  <Override PartName="/ppt/tags/tag741.xml" ContentType="application/vnd.openxmlformats-officedocument.presentationml.tags+xml"/>
  <Override PartName="/ppt/tags/tag742.xml" ContentType="application/vnd.openxmlformats-officedocument.presentationml.tags+xml"/>
  <Override PartName="/ppt/tags/tag743.xml" ContentType="application/vnd.openxmlformats-officedocument.presentationml.tags+xml"/>
  <Override PartName="/ppt/tags/tag744.xml" ContentType="application/vnd.openxmlformats-officedocument.presentationml.tags+xml"/>
  <Override PartName="/ppt/tags/tag745.xml" ContentType="application/vnd.openxmlformats-officedocument.presentationml.tags+xml"/>
  <Override PartName="/ppt/tags/tag746.xml" ContentType="application/vnd.openxmlformats-officedocument.presentationml.tags+xml"/>
  <Override PartName="/ppt/tags/tag747.xml" ContentType="application/vnd.openxmlformats-officedocument.presentationml.tags+xml"/>
  <Override PartName="/ppt/tags/tag748.xml" ContentType="application/vnd.openxmlformats-officedocument.presentationml.tags+xml"/>
  <Override PartName="/ppt/tags/tag749.xml" ContentType="application/vnd.openxmlformats-officedocument.presentationml.tags+xml"/>
  <Override PartName="/ppt/tags/tag750.xml" ContentType="application/vnd.openxmlformats-officedocument.presentationml.tags+xml"/>
  <Override PartName="/ppt/tags/tag751.xml" ContentType="application/vnd.openxmlformats-officedocument.presentationml.tags+xml"/>
  <Override PartName="/ppt/tags/tag752.xml" ContentType="application/vnd.openxmlformats-officedocument.presentationml.tags+xml"/>
  <Override PartName="/ppt/tags/tag753.xml" ContentType="application/vnd.openxmlformats-officedocument.presentationml.tags+xml"/>
  <Override PartName="/ppt/tags/tag754.xml" ContentType="application/vnd.openxmlformats-officedocument.presentationml.tags+xml"/>
  <Override PartName="/ppt/tags/tag755.xml" ContentType="application/vnd.openxmlformats-officedocument.presentationml.tags+xml"/>
  <Override PartName="/ppt/tags/tag756.xml" ContentType="application/vnd.openxmlformats-officedocument.presentationml.tags+xml"/>
  <Override PartName="/ppt/tags/tag757.xml" ContentType="application/vnd.openxmlformats-officedocument.presentationml.tags+xml"/>
  <Override PartName="/ppt/tags/tag758.xml" ContentType="application/vnd.openxmlformats-officedocument.presentationml.tags+xml"/>
  <Override PartName="/ppt/tags/tag759.xml" ContentType="application/vnd.openxmlformats-officedocument.presentationml.tags+xml"/>
  <Override PartName="/ppt/tags/tag760.xml" ContentType="application/vnd.openxmlformats-officedocument.presentationml.tags+xml"/>
  <Override PartName="/ppt/tags/tag761.xml" ContentType="application/vnd.openxmlformats-officedocument.presentationml.tags+xml"/>
  <Override PartName="/ppt/tags/tag762.xml" ContentType="application/vnd.openxmlformats-officedocument.presentationml.tags+xml"/>
  <Override PartName="/ppt/tags/tag763.xml" ContentType="application/vnd.openxmlformats-officedocument.presentationml.tags+xml"/>
  <Override PartName="/ppt/tags/tag764.xml" ContentType="application/vnd.openxmlformats-officedocument.presentationml.tags+xml"/>
  <Override PartName="/ppt/tags/tag765.xml" ContentType="application/vnd.openxmlformats-officedocument.presentationml.tags+xml"/>
  <Override PartName="/ppt/tags/tag766.xml" ContentType="application/vnd.openxmlformats-officedocument.presentationml.tags+xml"/>
  <Override PartName="/ppt/tags/tag767.xml" ContentType="application/vnd.openxmlformats-officedocument.presentationml.tags+xml"/>
  <Override PartName="/ppt/tags/tag768.xml" ContentType="application/vnd.openxmlformats-officedocument.presentationml.tags+xml"/>
  <Override PartName="/ppt/tags/tag769.xml" ContentType="application/vnd.openxmlformats-officedocument.presentationml.tags+xml"/>
  <Override PartName="/ppt/tags/tag770.xml" ContentType="application/vnd.openxmlformats-officedocument.presentationml.tags+xml"/>
  <Override PartName="/ppt/tags/tag771.xml" ContentType="application/vnd.openxmlformats-officedocument.presentationml.tags+xml"/>
  <Override PartName="/ppt/tags/tag772.xml" ContentType="application/vnd.openxmlformats-officedocument.presentationml.tags+xml"/>
  <Override PartName="/ppt/tags/tag773.xml" ContentType="application/vnd.openxmlformats-officedocument.presentationml.tags+xml"/>
  <Override PartName="/ppt/tags/tag774.xml" ContentType="application/vnd.openxmlformats-officedocument.presentationml.tags+xml"/>
  <Override PartName="/ppt/tags/tag775.xml" ContentType="application/vnd.openxmlformats-officedocument.presentationml.tags+xml"/>
  <Override PartName="/ppt/tags/tag776.xml" ContentType="application/vnd.openxmlformats-officedocument.presentationml.tags+xml"/>
  <Override PartName="/ppt/notesSlides/notesSlide17.xml" ContentType="application/vnd.openxmlformats-officedocument.presentationml.notesSlide+xml"/>
  <Override PartName="/ppt/tags/tag777.xml" ContentType="application/vnd.openxmlformats-officedocument.presentationml.tags+xml"/>
  <Override PartName="/ppt/tags/tag778.xml" ContentType="application/vnd.openxmlformats-officedocument.presentationml.tags+xml"/>
  <Override PartName="/ppt/tags/tag779.xml" ContentType="application/vnd.openxmlformats-officedocument.presentationml.tags+xml"/>
  <Override PartName="/ppt/tags/tag780.xml" ContentType="application/vnd.openxmlformats-officedocument.presentationml.tags+xml"/>
  <Override PartName="/ppt/tags/tag781.xml" ContentType="application/vnd.openxmlformats-officedocument.presentationml.tags+xml"/>
  <Override PartName="/ppt/tags/tag782.xml" ContentType="application/vnd.openxmlformats-officedocument.presentationml.tags+xml"/>
  <Override PartName="/ppt/tags/tag783.xml" ContentType="application/vnd.openxmlformats-officedocument.presentationml.tags+xml"/>
  <Override PartName="/ppt/tags/tag784.xml" ContentType="application/vnd.openxmlformats-officedocument.presentationml.tags+xml"/>
  <Override PartName="/ppt/tags/tag785.xml" ContentType="application/vnd.openxmlformats-officedocument.presentationml.tags+xml"/>
  <Override PartName="/ppt/tags/tag786.xml" ContentType="application/vnd.openxmlformats-officedocument.presentationml.tags+xml"/>
  <Override PartName="/ppt/tags/tag787.xml" ContentType="application/vnd.openxmlformats-officedocument.presentationml.tags+xml"/>
  <Override PartName="/ppt/tags/tag788.xml" ContentType="application/vnd.openxmlformats-officedocument.presentationml.tags+xml"/>
  <Override PartName="/ppt/tags/tag789.xml" ContentType="application/vnd.openxmlformats-officedocument.presentationml.tags+xml"/>
  <Override PartName="/ppt/tags/tag790.xml" ContentType="application/vnd.openxmlformats-officedocument.presentationml.tags+xml"/>
  <Override PartName="/ppt/tags/tag791.xml" ContentType="application/vnd.openxmlformats-officedocument.presentationml.tags+xml"/>
  <Override PartName="/ppt/tags/tag792.xml" ContentType="application/vnd.openxmlformats-officedocument.presentationml.tags+xml"/>
  <Override PartName="/ppt/tags/tag793.xml" ContentType="application/vnd.openxmlformats-officedocument.presentationml.tags+xml"/>
  <Override PartName="/ppt/tags/tag794.xml" ContentType="application/vnd.openxmlformats-officedocument.presentationml.tags+xml"/>
  <Override PartName="/ppt/tags/tag795.xml" ContentType="application/vnd.openxmlformats-officedocument.presentationml.tags+xml"/>
  <Override PartName="/ppt/tags/tag796.xml" ContentType="application/vnd.openxmlformats-officedocument.presentationml.tags+xml"/>
  <Override PartName="/ppt/tags/tag797.xml" ContentType="application/vnd.openxmlformats-officedocument.presentationml.tags+xml"/>
  <Override PartName="/ppt/tags/tag798.xml" ContentType="application/vnd.openxmlformats-officedocument.presentationml.tags+xml"/>
  <Override PartName="/ppt/tags/tag799.xml" ContentType="application/vnd.openxmlformats-officedocument.presentationml.tags+xml"/>
  <Override PartName="/ppt/tags/tag800.xml" ContentType="application/vnd.openxmlformats-officedocument.presentationml.tags+xml"/>
  <Override PartName="/ppt/tags/tag801.xml" ContentType="application/vnd.openxmlformats-officedocument.presentationml.tags+xml"/>
  <Override PartName="/ppt/tags/tag802.xml" ContentType="application/vnd.openxmlformats-officedocument.presentationml.tags+xml"/>
  <Override PartName="/ppt/tags/tag803.xml" ContentType="application/vnd.openxmlformats-officedocument.presentationml.tags+xml"/>
  <Override PartName="/ppt/tags/tag804.xml" ContentType="application/vnd.openxmlformats-officedocument.presentationml.tags+xml"/>
  <Override PartName="/ppt/tags/tag805.xml" ContentType="application/vnd.openxmlformats-officedocument.presentationml.tags+xml"/>
  <Override PartName="/ppt/tags/tag806.xml" ContentType="application/vnd.openxmlformats-officedocument.presentationml.tags+xml"/>
  <Override PartName="/ppt/tags/tag807.xml" ContentType="application/vnd.openxmlformats-officedocument.presentationml.tags+xml"/>
  <Override PartName="/ppt/tags/tag808.xml" ContentType="application/vnd.openxmlformats-officedocument.presentationml.tags+xml"/>
  <Override PartName="/ppt/tags/tag809.xml" ContentType="application/vnd.openxmlformats-officedocument.presentationml.tags+xml"/>
  <Override PartName="/ppt/tags/tag810.xml" ContentType="application/vnd.openxmlformats-officedocument.presentationml.tags+xml"/>
  <Override PartName="/ppt/tags/tag811.xml" ContentType="application/vnd.openxmlformats-officedocument.presentationml.tags+xml"/>
  <Override PartName="/ppt/tags/tag812.xml" ContentType="application/vnd.openxmlformats-officedocument.presentationml.tags+xml"/>
  <Override PartName="/ppt/tags/tag813.xml" ContentType="application/vnd.openxmlformats-officedocument.presentationml.tags+xml"/>
  <Override PartName="/ppt/tags/tag814.xml" ContentType="application/vnd.openxmlformats-officedocument.presentationml.tags+xml"/>
  <Override PartName="/ppt/tags/tag815.xml" ContentType="application/vnd.openxmlformats-officedocument.presentationml.tags+xml"/>
  <Override PartName="/ppt/tags/tag816.xml" ContentType="application/vnd.openxmlformats-officedocument.presentationml.tags+xml"/>
  <Override PartName="/ppt/tags/tag817.xml" ContentType="application/vnd.openxmlformats-officedocument.presentationml.tags+xml"/>
  <Override PartName="/ppt/tags/tag818.xml" ContentType="application/vnd.openxmlformats-officedocument.presentationml.tags+xml"/>
  <Override PartName="/ppt/tags/tag819.xml" ContentType="application/vnd.openxmlformats-officedocument.presentationml.tags+xml"/>
  <Override PartName="/ppt/tags/tag820.xml" ContentType="application/vnd.openxmlformats-officedocument.presentationml.tags+xml"/>
  <Override PartName="/ppt/tags/tag821.xml" ContentType="application/vnd.openxmlformats-officedocument.presentationml.tags+xml"/>
  <Override PartName="/ppt/notesSlides/notesSlide18.xml" ContentType="application/vnd.openxmlformats-officedocument.presentationml.notesSlide+xml"/>
  <Override PartName="/ppt/tags/tag822.xml" ContentType="application/vnd.openxmlformats-officedocument.presentationml.tags+xml"/>
  <Override PartName="/ppt/notesSlides/notesSlide19.xml" ContentType="application/vnd.openxmlformats-officedocument.presentationml.notesSlide+xml"/>
  <Override PartName="/ppt/tags/tag823.xml" ContentType="application/vnd.openxmlformats-officedocument.presentationml.tags+xml"/>
  <Override PartName="/ppt/notesSlides/notesSlide20.xml" ContentType="application/vnd.openxmlformats-officedocument.presentationml.notesSlide+xml"/>
  <Override PartName="/ppt/tags/tag824.xml" ContentType="application/vnd.openxmlformats-officedocument.presentationml.tags+xml"/>
  <Override PartName="/ppt/notesSlides/notesSlide21.xml" ContentType="application/vnd.openxmlformats-officedocument.presentationml.notesSlide+xml"/>
  <Override PartName="/ppt/tags/tag825.xml" ContentType="application/vnd.openxmlformats-officedocument.presentationml.tags+xml"/>
  <Override PartName="/ppt/notesSlides/notesSlide22.xml" ContentType="application/vnd.openxmlformats-officedocument.presentationml.notesSlide+xml"/>
  <Override PartName="/ppt/tags/tag826.xml" ContentType="application/vnd.openxmlformats-officedocument.presentationml.tags+xml"/>
  <Override PartName="/ppt/notesSlides/notesSlide23.xml" ContentType="application/vnd.openxmlformats-officedocument.presentationml.notesSlide+xml"/>
  <Override PartName="/ppt/tags/tag827.xml" ContentType="application/vnd.openxmlformats-officedocument.presentationml.tags+xml"/>
  <Override PartName="/ppt/notesSlides/notesSlide24.xml" ContentType="application/vnd.openxmlformats-officedocument.presentationml.notesSlide+xml"/>
  <Override PartName="/ppt/tags/tag828.xml" ContentType="application/vnd.openxmlformats-officedocument.presentationml.tags+xml"/>
  <Override PartName="/ppt/tags/tag829.xml" ContentType="application/vnd.openxmlformats-officedocument.presentationml.tags+xml"/>
  <Override PartName="/ppt/tags/tag830.xml" ContentType="application/vnd.openxmlformats-officedocument.presentationml.tags+xml"/>
  <Override PartName="/ppt/notesSlides/notesSlide25.xml" ContentType="application/vnd.openxmlformats-officedocument.presentationml.notesSlide+xml"/>
  <Override PartName="/ppt/tags/tag831.xml" ContentType="application/vnd.openxmlformats-officedocument.presentationml.tags+xml"/>
  <Override PartName="/ppt/tags/tag832.xml" ContentType="application/vnd.openxmlformats-officedocument.presentationml.tags+xml"/>
  <Override PartName="/ppt/tags/tag833.xml" ContentType="application/vnd.openxmlformats-officedocument.presentationml.tags+xml"/>
  <Override PartName="/ppt/tags/tag834.xml" ContentType="application/vnd.openxmlformats-officedocument.presentationml.tags+xml"/>
  <Override PartName="/ppt/tags/tag835.xml" ContentType="application/vnd.openxmlformats-officedocument.presentationml.tags+xml"/>
  <Override PartName="/ppt/tags/tag836.xml" ContentType="application/vnd.openxmlformats-officedocument.presentationml.tags+xml"/>
  <Override PartName="/ppt/tags/tag837.xml" ContentType="application/vnd.openxmlformats-officedocument.presentationml.tags+xml"/>
  <Override PartName="/ppt/tags/tag838.xml" ContentType="application/vnd.openxmlformats-officedocument.presentationml.tags+xml"/>
  <Override PartName="/ppt/tags/tag839.xml" ContentType="application/vnd.openxmlformats-officedocument.presentationml.tags+xml"/>
  <Override PartName="/ppt/tags/tag840.xml" ContentType="application/vnd.openxmlformats-officedocument.presentationml.tags+xml"/>
  <Override PartName="/ppt/tags/tag841.xml" ContentType="application/vnd.openxmlformats-officedocument.presentationml.tags+xml"/>
  <Override PartName="/ppt/tags/tag842.xml" ContentType="application/vnd.openxmlformats-officedocument.presentationml.tags+xml"/>
  <Override PartName="/ppt/tags/tag843.xml" ContentType="application/vnd.openxmlformats-officedocument.presentationml.tags+xml"/>
  <Override PartName="/ppt/notesSlides/notesSlide26.xml" ContentType="application/vnd.openxmlformats-officedocument.presentationml.notesSlide+xml"/>
  <Override PartName="/ppt/tags/tag844.xml" ContentType="application/vnd.openxmlformats-officedocument.presentationml.tags+xml"/>
  <Override PartName="/ppt/tags/tag845.xml" ContentType="application/vnd.openxmlformats-officedocument.presentationml.tags+xml"/>
  <Override PartName="/ppt/tags/tag846.xml" ContentType="application/vnd.openxmlformats-officedocument.presentationml.tags+xml"/>
  <Override PartName="/ppt/tags/tag847.xml" ContentType="application/vnd.openxmlformats-officedocument.presentationml.tags+xml"/>
  <Override PartName="/ppt/tags/tag848.xml" ContentType="application/vnd.openxmlformats-officedocument.presentationml.tags+xml"/>
  <Override PartName="/ppt/tags/tag849.xml" ContentType="application/vnd.openxmlformats-officedocument.presentationml.tags+xml"/>
  <Override PartName="/ppt/tags/tag850.xml" ContentType="application/vnd.openxmlformats-officedocument.presentationml.tags+xml"/>
  <Override PartName="/ppt/tags/tag851.xml" ContentType="application/vnd.openxmlformats-officedocument.presentationml.tags+xml"/>
  <Override PartName="/ppt/tags/tag852.xml" ContentType="application/vnd.openxmlformats-officedocument.presentationml.tags+xml"/>
  <Override PartName="/ppt/tags/tag853.xml" ContentType="application/vnd.openxmlformats-officedocument.presentationml.tags+xml"/>
  <Override PartName="/ppt/tags/tag854.xml" ContentType="application/vnd.openxmlformats-officedocument.presentationml.tags+xml"/>
  <Override PartName="/ppt/tags/tag855.xml" ContentType="application/vnd.openxmlformats-officedocument.presentationml.tags+xml"/>
  <Override PartName="/ppt/tags/tag856.xml" ContentType="application/vnd.openxmlformats-officedocument.presentationml.tags+xml"/>
  <Override PartName="/ppt/tags/tag857.xml" ContentType="application/vnd.openxmlformats-officedocument.presentationml.tags+xml"/>
  <Override PartName="/ppt/tags/tag858.xml" ContentType="application/vnd.openxmlformats-officedocument.presentationml.tags+xml"/>
  <Override PartName="/ppt/tags/tag859.xml" ContentType="application/vnd.openxmlformats-officedocument.presentationml.tags+xml"/>
  <Override PartName="/ppt/tags/tag860.xml" ContentType="application/vnd.openxmlformats-officedocument.presentationml.tags+xml"/>
  <Override PartName="/ppt/tags/tag861.xml" ContentType="application/vnd.openxmlformats-officedocument.presentationml.tags+xml"/>
  <Override PartName="/ppt/tags/tag862.xml" ContentType="application/vnd.openxmlformats-officedocument.presentationml.tags+xml"/>
  <Override PartName="/ppt/tags/tag863.xml" ContentType="application/vnd.openxmlformats-officedocument.presentationml.tags+xml"/>
  <Override PartName="/ppt/tags/tag864.xml" ContentType="application/vnd.openxmlformats-officedocument.presentationml.tags+xml"/>
  <Override PartName="/ppt/tags/tag865.xml" ContentType="application/vnd.openxmlformats-officedocument.presentationml.tags+xml"/>
  <Override PartName="/ppt/tags/tag866.xml" ContentType="application/vnd.openxmlformats-officedocument.presentationml.tags+xml"/>
  <Override PartName="/ppt/tags/tag867.xml" ContentType="application/vnd.openxmlformats-officedocument.presentationml.tags+xml"/>
  <Override PartName="/ppt/tags/tag868.xml" ContentType="application/vnd.openxmlformats-officedocument.presentationml.tags+xml"/>
  <Override PartName="/ppt/tags/tag869.xml" ContentType="application/vnd.openxmlformats-officedocument.presentationml.tags+xml"/>
  <Override PartName="/ppt/tags/tag870.xml" ContentType="application/vnd.openxmlformats-officedocument.presentationml.tags+xml"/>
  <Override PartName="/ppt/tags/tag871.xml" ContentType="application/vnd.openxmlformats-officedocument.presentationml.tags+xml"/>
  <Override PartName="/ppt/tags/tag872.xml" ContentType="application/vnd.openxmlformats-officedocument.presentationml.tags+xml"/>
  <Override PartName="/ppt/tags/tag873.xml" ContentType="application/vnd.openxmlformats-officedocument.presentationml.tags+xml"/>
  <Override PartName="/ppt/tags/tag874.xml" ContentType="application/vnd.openxmlformats-officedocument.presentationml.tags+xml"/>
  <Override PartName="/ppt/tags/tag875.xml" ContentType="application/vnd.openxmlformats-officedocument.presentationml.tags+xml"/>
  <Override PartName="/ppt/tags/tag876.xml" ContentType="application/vnd.openxmlformats-officedocument.presentationml.tags+xml"/>
  <Override PartName="/ppt/tags/tag877.xml" ContentType="application/vnd.openxmlformats-officedocument.presentationml.tags+xml"/>
  <Override PartName="/ppt/tags/tag878.xml" ContentType="application/vnd.openxmlformats-officedocument.presentationml.tags+xml"/>
  <Override PartName="/ppt/tags/tag879.xml" ContentType="application/vnd.openxmlformats-officedocument.presentationml.tags+xml"/>
  <Override PartName="/ppt/tags/tag880.xml" ContentType="application/vnd.openxmlformats-officedocument.presentationml.tags+xml"/>
  <Override PartName="/ppt/tags/tag881.xml" ContentType="application/vnd.openxmlformats-officedocument.presentationml.tags+xml"/>
  <Override PartName="/ppt/tags/tag882.xml" ContentType="application/vnd.openxmlformats-officedocument.presentationml.tags+xml"/>
  <Override PartName="/ppt/tags/tag883.xml" ContentType="application/vnd.openxmlformats-officedocument.presentationml.tags+xml"/>
  <Override PartName="/ppt/tags/tag884.xml" ContentType="application/vnd.openxmlformats-officedocument.presentationml.tags+xml"/>
  <Override PartName="/ppt/tags/tag885.xml" ContentType="application/vnd.openxmlformats-officedocument.presentationml.tags+xml"/>
  <Override PartName="/ppt/tags/tag886.xml" ContentType="application/vnd.openxmlformats-officedocument.presentationml.tags+xml"/>
  <Override PartName="/ppt/tags/tag887.xml" ContentType="application/vnd.openxmlformats-officedocument.presentationml.tags+xml"/>
  <Override PartName="/ppt/tags/tag888.xml" ContentType="application/vnd.openxmlformats-officedocument.presentationml.tags+xml"/>
  <Override PartName="/ppt/tags/tag889.xml" ContentType="application/vnd.openxmlformats-officedocument.presentationml.tags+xml"/>
  <Override PartName="/ppt/tags/tag890.xml" ContentType="application/vnd.openxmlformats-officedocument.presentationml.tags+xml"/>
  <Override PartName="/ppt/tags/tag891.xml" ContentType="application/vnd.openxmlformats-officedocument.presentationml.tags+xml"/>
  <Override PartName="/ppt/tags/tag892.xml" ContentType="application/vnd.openxmlformats-officedocument.presentationml.tags+xml"/>
  <Override PartName="/ppt/tags/tag893.xml" ContentType="application/vnd.openxmlformats-officedocument.presentationml.tags+xml"/>
  <Override PartName="/ppt/tags/tag894.xml" ContentType="application/vnd.openxmlformats-officedocument.presentationml.tags+xml"/>
  <Override PartName="/ppt/tags/tag895.xml" ContentType="application/vnd.openxmlformats-officedocument.presentationml.tags+xml"/>
  <Override PartName="/ppt/tags/tag896.xml" ContentType="application/vnd.openxmlformats-officedocument.presentationml.tags+xml"/>
  <Override PartName="/ppt/tags/tag897.xml" ContentType="application/vnd.openxmlformats-officedocument.presentationml.tags+xml"/>
  <Override PartName="/ppt/tags/tag898.xml" ContentType="application/vnd.openxmlformats-officedocument.presentationml.tags+xml"/>
  <Override PartName="/ppt/notesSlides/notesSlide27.xml" ContentType="application/vnd.openxmlformats-officedocument.presentationml.notesSlide+xml"/>
  <Override PartName="/ppt/tags/tag899.xml" ContentType="application/vnd.openxmlformats-officedocument.presentationml.tags+xml"/>
  <Override PartName="/ppt/tags/tag900.xml" ContentType="application/vnd.openxmlformats-officedocument.presentationml.tags+xml"/>
  <Override PartName="/ppt/tags/tag901.xml" ContentType="application/vnd.openxmlformats-officedocument.presentationml.tags+xml"/>
  <Override PartName="/ppt/tags/tag902.xml" ContentType="application/vnd.openxmlformats-officedocument.presentationml.tags+xml"/>
  <Override PartName="/ppt/tags/tag903.xml" ContentType="application/vnd.openxmlformats-officedocument.presentationml.tags+xml"/>
  <Override PartName="/ppt/tags/tag904.xml" ContentType="application/vnd.openxmlformats-officedocument.presentationml.tags+xml"/>
  <Override PartName="/ppt/tags/tag905.xml" ContentType="application/vnd.openxmlformats-officedocument.presentationml.tags+xml"/>
  <Override PartName="/ppt/tags/tag906.xml" ContentType="application/vnd.openxmlformats-officedocument.presentationml.tags+xml"/>
  <Override PartName="/ppt/tags/tag907.xml" ContentType="application/vnd.openxmlformats-officedocument.presentationml.tags+xml"/>
  <Override PartName="/ppt/tags/tag908.xml" ContentType="application/vnd.openxmlformats-officedocument.presentationml.tags+xml"/>
  <Override PartName="/ppt/tags/tag909.xml" ContentType="application/vnd.openxmlformats-officedocument.presentationml.tags+xml"/>
  <Override PartName="/ppt/tags/tag910.xml" ContentType="application/vnd.openxmlformats-officedocument.presentationml.tags+xml"/>
  <Override PartName="/ppt/tags/tag911.xml" ContentType="application/vnd.openxmlformats-officedocument.presentationml.tags+xml"/>
  <Override PartName="/ppt/tags/tag912.xml" ContentType="application/vnd.openxmlformats-officedocument.presentationml.tags+xml"/>
  <Override PartName="/ppt/tags/tag913.xml" ContentType="application/vnd.openxmlformats-officedocument.presentationml.tags+xml"/>
  <Override PartName="/ppt/tags/tag914.xml" ContentType="application/vnd.openxmlformats-officedocument.presentationml.tags+xml"/>
  <Override PartName="/ppt/tags/tag915.xml" ContentType="application/vnd.openxmlformats-officedocument.presentationml.tags+xml"/>
  <Override PartName="/ppt/tags/tag916.xml" ContentType="application/vnd.openxmlformats-officedocument.presentationml.tags+xml"/>
  <Override PartName="/ppt/tags/tag917.xml" ContentType="application/vnd.openxmlformats-officedocument.presentationml.tags+xml"/>
  <Override PartName="/ppt/tags/tag918.xml" ContentType="application/vnd.openxmlformats-officedocument.presentationml.tags+xml"/>
  <Override PartName="/ppt/tags/tag919.xml" ContentType="application/vnd.openxmlformats-officedocument.presentationml.tags+xml"/>
  <Override PartName="/ppt/tags/tag920.xml" ContentType="application/vnd.openxmlformats-officedocument.presentationml.tags+xml"/>
  <Override PartName="/ppt/tags/tag921.xml" ContentType="application/vnd.openxmlformats-officedocument.presentationml.tags+xml"/>
  <Override PartName="/ppt/tags/tag922.xml" ContentType="application/vnd.openxmlformats-officedocument.presentationml.tags+xml"/>
  <Override PartName="/ppt/notesSlides/notesSlide28.xml" ContentType="application/vnd.openxmlformats-officedocument.presentationml.notesSlide+xml"/>
  <Override PartName="/ppt/tags/tag923.xml" ContentType="application/vnd.openxmlformats-officedocument.presentationml.tags+xml"/>
  <Override PartName="/ppt/tags/tag924.xml" ContentType="application/vnd.openxmlformats-officedocument.presentationml.tags+xml"/>
  <Override PartName="/ppt/tags/tag925.xml" ContentType="application/vnd.openxmlformats-officedocument.presentationml.tags+xml"/>
  <Override PartName="/ppt/tags/tag926.xml" ContentType="application/vnd.openxmlformats-officedocument.presentationml.tags+xml"/>
  <Override PartName="/ppt/tags/tag927.xml" ContentType="application/vnd.openxmlformats-officedocument.presentationml.tags+xml"/>
  <Override PartName="/ppt/tags/tag928.xml" ContentType="application/vnd.openxmlformats-officedocument.presentationml.tags+xml"/>
  <Override PartName="/ppt/tags/tag929.xml" ContentType="application/vnd.openxmlformats-officedocument.presentationml.tags+xml"/>
  <Override PartName="/ppt/tags/tag930.xml" ContentType="application/vnd.openxmlformats-officedocument.presentationml.tags+xml"/>
  <Override PartName="/ppt/tags/tag931.xml" ContentType="application/vnd.openxmlformats-officedocument.presentationml.tags+xml"/>
  <Override PartName="/ppt/tags/tag932.xml" ContentType="application/vnd.openxmlformats-officedocument.presentationml.tags+xml"/>
  <Override PartName="/ppt/tags/tag933.xml" ContentType="application/vnd.openxmlformats-officedocument.presentationml.tags+xml"/>
  <Override PartName="/ppt/tags/tag934.xml" ContentType="application/vnd.openxmlformats-officedocument.presentationml.tags+xml"/>
  <Override PartName="/ppt/tags/tag935.xml" ContentType="application/vnd.openxmlformats-officedocument.presentationml.tags+xml"/>
  <Override PartName="/ppt/tags/tag936.xml" ContentType="application/vnd.openxmlformats-officedocument.presentationml.tags+xml"/>
  <Override PartName="/ppt/tags/tag937.xml" ContentType="application/vnd.openxmlformats-officedocument.presentationml.tags+xml"/>
  <Override PartName="/ppt/tags/tag938.xml" ContentType="application/vnd.openxmlformats-officedocument.presentationml.tags+xml"/>
  <Override PartName="/ppt/tags/tag939.xml" ContentType="application/vnd.openxmlformats-officedocument.presentationml.tags+xml"/>
  <Override PartName="/ppt/tags/tag940.xml" ContentType="application/vnd.openxmlformats-officedocument.presentationml.tags+xml"/>
  <Override PartName="/ppt/tags/tag941.xml" ContentType="application/vnd.openxmlformats-officedocument.presentationml.tags+xml"/>
  <Override PartName="/ppt/tags/tag942.xml" ContentType="application/vnd.openxmlformats-officedocument.presentationml.tags+xml"/>
  <Override PartName="/ppt/tags/tag943.xml" ContentType="application/vnd.openxmlformats-officedocument.presentationml.tags+xml"/>
  <Override PartName="/ppt/tags/tag944.xml" ContentType="application/vnd.openxmlformats-officedocument.presentationml.tags+xml"/>
  <Override PartName="/ppt/tags/tag945.xml" ContentType="application/vnd.openxmlformats-officedocument.presentationml.tags+xml"/>
  <Override PartName="/ppt/tags/tag946.xml" ContentType="application/vnd.openxmlformats-officedocument.presentationml.tags+xml"/>
  <Override PartName="/ppt/tags/tag947.xml" ContentType="application/vnd.openxmlformats-officedocument.presentationml.tags+xml"/>
  <Override PartName="/ppt/tags/tag948.xml" ContentType="application/vnd.openxmlformats-officedocument.presentationml.tags+xml"/>
  <Override PartName="/ppt/tags/tag949.xml" ContentType="application/vnd.openxmlformats-officedocument.presentationml.tags+xml"/>
  <Override PartName="/ppt/tags/tag950.xml" ContentType="application/vnd.openxmlformats-officedocument.presentationml.tags+xml"/>
  <Override PartName="/ppt/tags/tag951.xml" ContentType="application/vnd.openxmlformats-officedocument.presentationml.tags+xml"/>
  <Override PartName="/ppt/tags/tag952.xml" ContentType="application/vnd.openxmlformats-officedocument.presentationml.tags+xml"/>
  <Override PartName="/ppt/tags/tag953.xml" ContentType="application/vnd.openxmlformats-officedocument.presentationml.tags+xml"/>
  <Override PartName="/ppt/notesSlides/notesSlide29.xml" ContentType="application/vnd.openxmlformats-officedocument.presentationml.notesSlide+xml"/>
  <Override PartName="/ppt/tags/tag954.xml" ContentType="application/vnd.openxmlformats-officedocument.presentationml.tags+xml"/>
  <Override PartName="/ppt/tags/tag955.xml" ContentType="application/vnd.openxmlformats-officedocument.presentationml.tags+xml"/>
  <Override PartName="/ppt/tags/tag956.xml" ContentType="application/vnd.openxmlformats-officedocument.presentationml.tags+xml"/>
  <Override PartName="/ppt/tags/tag957.xml" ContentType="application/vnd.openxmlformats-officedocument.presentationml.tags+xml"/>
  <Override PartName="/ppt/tags/tag958.xml" ContentType="application/vnd.openxmlformats-officedocument.presentationml.tags+xml"/>
  <Override PartName="/ppt/tags/tag959.xml" ContentType="application/vnd.openxmlformats-officedocument.presentationml.tags+xml"/>
  <Override PartName="/ppt/tags/tag960.xml" ContentType="application/vnd.openxmlformats-officedocument.presentationml.tags+xml"/>
  <Override PartName="/ppt/tags/tag961.xml" ContentType="application/vnd.openxmlformats-officedocument.presentationml.tags+xml"/>
  <Override PartName="/ppt/tags/tag962.xml" ContentType="application/vnd.openxmlformats-officedocument.presentationml.tags+xml"/>
  <Override PartName="/ppt/tags/tag963.xml" ContentType="application/vnd.openxmlformats-officedocument.presentationml.tags+xml"/>
  <Override PartName="/ppt/tags/tag964.xml" ContentType="application/vnd.openxmlformats-officedocument.presentationml.tags+xml"/>
  <Override PartName="/ppt/tags/tag965.xml" ContentType="application/vnd.openxmlformats-officedocument.presentationml.tags+xml"/>
  <Override PartName="/ppt/tags/tag966.xml" ContentType="application/vnd.openxmlformats-officedocument.presentationml.tags+xml"/>
  <Override PartName="/ppt/tags/tag967.xml" ContentType="application/vnd.openxmlformats-officedocument.presentationml.tags+xml"/>
  <Override PartName="/ppt/tags/tag968.xml" ContentType="application/vnd.openxmlformats-officedocument.presentationml.tags+xml"/>
  <Override PartName="/ppt/tags/tag969.xml" ContentType="application/vnd.openxmlformats-officedocument.presentationml.tags+xml"/>
  <Override PartName="/ppt/tags/tag970.xml" ContentType="application/vnd.openxmlformats-officedocument.presentationml.tags+xml"/>
  <Override PartName="/ppt/tags/tag971.xml" ContentType="application/vnd.openxmlformats-officedocument.presentationml.tags+xml"/>
  <Override PartName="/ppt/tags/tag972.xml" ContentType="application/vnd.openxmlformats-officedocument.presentationml.tags+xml"/>
  <Override PartName="/ppt/tags/tag973.xml" ContentType="application/vnd.openxmlformats-officedocument.presentationml.tags+xml"/>
  <Override PartName="/ppt/tags/tag974.xml" ContentType="application/vnd.openxmlformats-officedocument.presentationml.tags+xml"/>
  <Override PartName="/ppt/tags/tag975.xml" ContentType="application/vnd.openxmlformats-officedocument.presentationml.tags+xml"/>
  <Override PartName="/ppt/tags/tag976.xml" ContentType="application/vnd.openxmlformats-officedocument.presentationml.tags+xml"/>
  <Override PartName="/ppt/tags/tag977.xml" ContentType="application/vnd.openxmlformats-officedocument.presentationml.tags+xml"/>
  <Override PartName="/ppt/tags/tag978.xml" ContentType="application/vnd.openxmlformats-officedocument.presentationml.tags+xml"/>
  <Override PartName="/ppt/tags/tag979.xml" ContentType="application/vnd.openxmlformats-officedocument.presentationml.tags+xml"/>
  <Override PartName="/ppt/tags/tag980.xml" ContentType="application/vnd.openxmlformats-officedocument.presentationml.tags+xml"/>
  <Override PartName="/ppt/tags/tag981.xml" ContentType="application/vnd.openxmlformats-officedocument.presentationml.tags+xml"/>
  <Override PartName="/ppt/tags/tag982.xml" ContentType="application/vnd.openxmlformats-officedocument.presentationml.tags+xml"/>
  <Override PartName="/ppt/tags/tag983.xml" ContentType="application/vnd.openxmlformats-officedocument.presentationml.tags+xml"/>
  <Override PartName="/ppt/tags/tag984.xml" ContentType="application/vnd.openxmlformats-officedocument.presentationml.tags+xml"/>
  <Override PartName="/ppt/notesSlides/notesSlide30.xml" ContentType="application/vnd.openxmlformats-officedocument.presentationml.notesSlide+xml"/>
  <Override PartName="/ppt/tags/tag985.xml" ContentType="application/vnd.openxmlformats-officedocument.presentationml.tags+xml"/>
  <Override PartName="/ppt/tags/tag986.xml" ContentType="application/vnd.openxmlformats-officedocument.presentationml.tags+xml"/>
  <Override PartName="/ppt/tags/tag987.xml" ContentType="application/vnd.openxmlformats-officedocument.presentationml.tags+xml"/>
  <Override PartName="/ppt/tags/tag988.xml" ContentType="application/vnd.openxmlformats-officedocument.presentationml.tags+xml"/>
  <Override PartName="/ppt/tags/tag989.xml" ContentType="application/vnd.openxmlformats-officedocument.presentationml.tags+xml"/>
  <Override PartName="/ppt/tags/tag990.xml" ContentType="application/vnd.openxmlformats-officedocument.presentationml.tags+xml"/>
  <Override PartName="/ppt/tags/tag991.xml" ContentType="application/vnd.openxmlformats-officedocument.presentationml.tags+xml"/>
  <Override PartName="/ppt/tags/tag992.xml" ContentType="application/vnd.openxmlformats-officedocument.presentationml.tags+xml"/>
  <Override PartName="/ppt/tags/tag993.xml" ContentType="application/vnd.openxmlformats-officedocument.presentationml.tags+xml"/>
  <Override PartName="/ppt/tags/tag994.xml" ContentType="application/vnd.openxmlformats-officedocument.presentationml.tags+xml"/>
  <Override PartName="/ppt/tags/tag995.xml" ContentType="application/vnd.openxmlformats-officedocument.presentationml.tags+xml"/>
  <Override PartName="/ppt/tags/tag996.xml" ContentType="application/vnd.openxmlformats-officedocument.presentationml.tags+xml"/>
  <Override PartName="/ppt/tags/tag997.xml" ContentType="application/vnd.openxmlformats-officedocument.presentationml.tags+xml"/>
  <Override PartName="/ppt/tags/tag998.xml" ContentType="application/vnd.openxmlformats-officedocument.presentationml.tags+xml"/>
  <Override PartName="/ppt/tags/tag999.xml" ContentType="application/vnd.openxmlformats-officedocument.presentationml.tags+xml"/>
  <Override PartName="/ppt/tags/tag1000.xml" ContentType="application/vnd.openxmlformats-officedocument.presentationml.tags+xml"/>
  <Override PartName="/ppt/tags/tag1001.xml" ContentType="application/vnd.openxmlformats-officedocument.presentationml.tags+xml"/>
  <Override PartName="/ppt/tags/tag1002.xml" ContentType="application/vnd.openxmlformats-officedocument.presentationml.tags+xml"/>
  <Override PartName="/ppt/tags/tag1003.xml" ContentType="application/vnd.openxmlformats-officedocument.presentationml.tags+xml"/>
  <Override PartName="/ppt/tags/tag1004.xml" ContentType="application/vnd.openxmlformats-officedocument.presentationml.tags+xml"/>
  <Override PartName="/ppt/tags/tag1005.xml" ContentType="application/vnd.openxmlformats-officedocument.presentationml.tags+xml"/>
  <Override PartName="/ppt/tags/tag1006.xml" ContentType="application/vnd.openxmlformats-officedocument.presentationml.tags+xml"/>
  <Override PartName="/ppt/tags/tag1007.xml" ContentType="application/vnd.openxmlformats-officedocument.presentationml.tags+xml"/>
  <Override PartName="/ppt/tags/tag1008.xml" ContentType="application/vnd.openxmlformats-officedocument.presentationml.tags+xml"/>
  <Override PartName="/ppt/tags/tag1009.xml" ContentType="application/vnd.openxmlformats-officedocument.presentationml.tags+xml"/>
  <Override PartName="/ppt/tags/tag1010.xml" ContentType="application/vnd.openxmlformats-officedocument.presentationml.tags+xml"/>
  <Override PartName="/ppt/tags/tag1011.xml" ContentType="application/vnd.openxmlformats-officedocument.presentationml.tags+xml"/>
  <Override PartName="/ppt/tags/tag1012.xml" ContentType="application/vnd.openxmlformats-officedocument.presentationml.tags+xml"/>
  <Override PartName="/ppt/tags/tag1013.xml" ContentType="application/vnd.openxmlformats-officedocument.presentationml.tags+xml"/>
  <Override PartName="/ppt/tags/tag1014.xml" ContentType="application/vnd.openxmlformats-officedocument.presentationml.tags+xml"/>
  <Override PartName="/ppt/tags/tag1015.xml" ContentType="application/vnd.openxmlformats-officedocument.presentationml.tags+xml"/>
  <Override PartName="/ppt/tags/tag1016.xml" ContentType="application/vnd.openxmlformats-officedocument.presentationml.tags+xml"/>
  <Override PartName="/ppt/tags/tag1017.xml" ContentType="application/vnd.openxmlformats-officedocument.presentationml.tags+xml"/>
  <Override PartName="/ppt/tags/tag1018.xml" ContentType="application/vnd.openxmlformats-officedocument.presentationml.tags+xml"/>
  <Override PartName="/ppt/tags/tag1019.xml" ContentType="application/vnd.openxmlformats-officedocument.presentationml.tags+xml"/>
  <Override PartName="/ppt/tags/tag1020.xml" ContentType="application/vnd.openxmlformats-officedocument.presentationml.tags+xml"/>
  <Override PartName="/ppt/tags/tag1021.xml" ContentType="application/vnd.openxmlformats-officedocument.presentationml.tags+xml"/>
  <Override PartName="/ppt/tags/tag1022.xml" ContentType="application/vnd.openxmlformats-officedocument.presentationml.tags+xml"/>
  <Override PartName="/ppt/tags/tag1023.xml" ContentType="application/vnd.openxmlformats-officedocument.presentationml.tags+xml"/>
  <Override PartName="/ppt/tags/tag1024.xml" ContentType="application/vnd.openxmlformats-officedocument.presentationml.tags+xml"/>
  <Override PartName="/ppt/tags/tag1025.xml" ContentType="application/vnd.openxmlformats-officedocument.presentationml.tags+xml"/>
  <Override PartName="/ppt/tags/tag1026.xml" ContentType="application/vnd.openxmlformats-officedocument.presentationml.tags+xml"/>
  <Override PartName="/ppt/tags/tag1027.xml" ContentType="application/vnd.openxmlformats-officedocument.presentationml.tags+xml"/>
  <Override PartName="/ppt/tags/tag1028.xml" ContentType="application/vnd.openxmlformats-officedocument.presentationml.tags+xml"/>
  <Override PartName="/ppt/tags/tag1029.xml" ContentType="application/vnd.openxmlformats-officedocument.presentationml.tags+xml"/>
  <Override PartName="/ppt/tags/tag1030.xml" ContentType="application/vnd.openxmlformats-officedocument.presentationml.tags+xml"/>
  <Override PartName="/ppt/tags/tag1031.xml" ContentType="application/vnd.openxmlformats-officedocument.presentationml.tags+xml"/>
  <Override PartName="/ppt/tags/tag1032.xml" ContentType="application/vnd.openxmlformats-officedocument.presentationml.tags+xml"/>
  <Override PartName="/ppt/tags/tag1033.xml" ContentType="application/vnd.openxmlformats-officedocument.presentationml.tags+xml"/>
  <Override PartName="/ppt/tags/tag1034.xml" ContentType="application/vnd.openxmlformats-officedocument.presentationml.tags+xml"/>
  <Override PartName="/ppt/tags/tag1035.xml" ContentType="application/vnd.openxmlformats-officedocument.presentationml.tags+xml"/>
  <Override PartName="/ppt/tags/tag1036.xml" ContentType="application/vnd.openxmlformats-officedocument.presentationml.tags+xml"/>
  <Override PartName="/ppt/tags/tag1037.xml" ContentType="application/vnd.openxmlformats-officedocument.presentationml.tags+xml"/>
  <Override PartName="/ppt/tags/tag1038.xml" ContentType="application/vnd.openxmlformats-officedocument.presentationml.tags+xml"/>
  <Override PartName="/ppt/tags/tag1039.xml" ContentType="application/vnd.openxmlformats-officedocument.presentationml.tags+xml"/>
  <Override PartName="/ppt/tags/tag1040.xml" ContentType="application/vnd.openxmlformats-officedocument.presentationml.tags+xml"/>
  <Override PartName="/ppt/tags/tag1041.xml" ContentType="application/vnd.openxmlformats-officedocument.presentationml.tags+xml"/>
  <Override PartName="/ppt/tags/tag1042.xml" ContentType="application/vnd.openxmlformats-officedocument.presentationml.tags+xml"/>
  <Override PartName="/ppt/tags/tag1043.xml" ContentType="application/vnd.openxmlformats-officedocument.presentationml.tags+xml"/>
  <Override PartName="/ppt/tags/tag1044.xml" ContentType="application/vnd.openxmlformats-officedocument.presentationml.tags+xml"/>
  <Override PartName="/ppt/notesSlides/notesSlide31.xml" ContentType="application/vnd.openxmlformats-officedocument.presentationml.notesSlide+xml"/>
  <Override PartName="/ppt/tags/tag1045.xml" ContentType="application/vnd.openxmlformats-officedocument.presentationml.tags+xml"/>
  <Override PartName="/ppt/tags/tag1046.xml" ContentType="application/vnd.openxmlformats-officedocument.presentationml.tags+xml"/>
  <Override PartName="/ppt/tags/tag1047.xml" ContentType="application/vnd.openxmlformats-officedocument.presentationml.tags+xml"/>
  <Override PartName="/ppt/tags/tag1048.xml" ContentType="application/vnd.openxmlformats-officedocument.presentationml.tags+xml"/>
  <Override PartName="/ppt/tags/tag1049.xml" ContentType="application/vnd.openxmlformats-officedocument.presentationml.tags+xml"/>
  <Override PartName="/ppt/tags/tag1050.xml" ContentType="application/vnd.openxmlformats-officedocument.presentationml.tags+xml"/>
  <Override PartName="/ppt/tags/tag1051.xml" ContentType="application/vnd.openxmlformats-officedocument.presentationml.tags+xml"/>
  <Override PartName="/ppt/tags/tag1052.xml" ContentType="application/vnd.openxmlformats-officedocument.presentationml.tags+xml"/>
  <Override PartName="/ppt/tags/tag1053.xml" ContentType="application/vnd.openxmlformats-officedocument.presentationml.tags+xml"/>
  <Override PartName="/ppt/tags/tag1054.xml" ContentType="application/vnd.openxmlformats-officedocument.presentationml.tags+xml"/>
  <Override PartName="/ppt/tags/tag1055.xml" ContentType="application/vnd.openxmlformats-officedocument.presentationml.tags+xml"/>
  <Override PartName="/ppt/tags/tag1056.xml" ContentType="application/vnd.openxmlformats-officedocument.presentationml.tags+xml"/>
  <Override PartName="/ppt/tags/tag1057.xml" ContentType="application/vnd.openxmlformats-officedocument.presentationml.tags+xml"/>
  <Override PartName="/ppt/tags/tag1058.xml" ContentType="application/vnd.openxmlformats-officedocument.presentationml.tags+xml"/>
  <Override PartName="/ppt/tags/tag1059.xml" ContentType="application/vnd.openxmlformats-officedocument.presentationml.tags+xml"/>
  <Override PartName="/ppt/tags/tag1060.xml" ContentType="application/vnd.openxmlformats-officedocument.presentationml.tags+xml"/>
  <Override PartName="/ppt/tags/tag1061.xml" ContentType="application/vnd.openxmlformats-officedocument.presentationml.tags+xml"/>
  <Override PartName="/ppt/tags/tag1062.xml" ContentType="application/vnd.openxmlformats-officedocument.presentationml.tags+xml"/>
  <Override PartName="/ppt/tags/tag1063.xml" ContentType="application/vnd.openxmlformats-officedocument.presentationml.tags+xml"/>
  <Override PartName="/ppt/tags/tag1064.xml" ContentType="application/vnd.openxmlformats-officedocument.presentationml.tags+xml"/>
  <Override PartName="/ppt/tags/tag1065.xml" ContentType="application/vnd.openxmlformats-officedocument.presentationml.tags+xml"/>
  <Override PartName="/ppt/tags/tag1066.xml" ContentType="application/vnd.openxmlformats-officedocument.presentationml.tags+xml"/>
  <Override PartName="/ppt/tags/tag1067.xml" ContentType="application/vnd.openxmlformats-officedocument.presentationml.tags+xml"/>
  <Override PartName="/ppt/tags/tag1068.xml" ContentType="application/vnd.openxmlformats-officedocument.presentationml.tags+xml"/>
  <Override PartName="/ppt/tags/tag1069.xml" ContentType="application/vnd.openxmlformats-officedocument.presentationml.tags+xml"/>
  <Override PartName="/ppt/tags/tag1070.xml" ContentType="application/vnd.openxmlformats-officedocument.presentationml.tags+xml"/>
  <Override PartName="/ppt/tags/tag1071.xml" ContentType="application/vnd.openxmlformats-officedocument.presentationml.tags+xml"/>
  <Override PartName="/ppt/tags/tag1072.xml" ContentType="application/vnd.openxmlformats-officedocument.presentationml.tags+xml"/>
  <Override PartName="/ppt/tags/tag1073.xml" ContentType="application/vnd.openxmlformats-officedocument.presentationml.tags+xml"/>
  <Override PartName="/ppt/tags/tag1074.xml" ContentType="application/vnd.openxmlformats-officedocument.presentationml.tags+xml"/>
  <Override PartName="/ppt/tags/tag1075.xml" ContentType="application/vnd.openxmlformats-officedocument.presentationml.tags+xml"/>
  <Override PartName="/ppt/tags/tag1076.xml" ContentType="application/vnd.openxmlformats-officedocument.presentationml.tags+xml"/>
  <Override PartName="/ppt/tags/tag1077.xml" ContentType="application/vnd.openxmlformats-officedocument.presentationml.tags+xml"/>
  <Override PartName="/ppt/tags/tag1078.xml" ContentType="application/vnd.openxmlformats-officedocument.presentationml.tags+xml"/>
  <Override PartName="/ppt/tags/tag1079.xml" ContentType="application/vnd.openxmlformats-officedocument.presentationml.tags+xml"/>
  <Override PartName="/ppt/tags/tag1080.xml" ContentType="application/vnd.openxmlformats-officedocument.presentationml.tags+xml"/>
  <Override PartName="/ppt/tags/tag1081.xml" ContentType="application/vnd.openxmlformats-officedocument.presentationml.tags+xml"/>
  <Override PartName="/ppt/tags/tag1082.xml" ContentType="application/vnd.openxmlformats-officedocument.presentationml.tags+xml"/>
  <Override PartName="/ppt/tags/tag1083.xml" ContentType="application/vnd.openxmlformats-officedocument.presentationml.tags+xml"/>
  <Override PartName="/ppt/tags/tag1084.xml" ContentType="application/vnd.openxmlformats-officedocument.presentationml.tags+xml"/>
  <Override PartName="/ppt/tags/tag1085.xml" ContentType="application/vnd.openxmlformats-officedocument.presentationml.tags+xml"/>
  <Override PartName="/ppt/tags/tag1086.xml" ContentType="application/vnd.openxmlformats-officedocument.presentationml.tags+xml"/>
  <Override PartName="/ppt/tags/tag1087.xml" ContentType="application/vnd.openxmlformats-officedocument.presentationml.tags+xml"/>
  <Override PartName="/ppt/tags/tag1088.xml" ContentType="application/vnd.openxmlformats-officedocument.presentationml.tags+xml"/>
  <Override PartName="/ppt/tags/tag1089.xml" ContentType="application/vnd.openxmlformats-officedocument.presentationml.tags+xml"/>
  <Override PartName="/ppt/tags/tag1090.xml" ContentType="application/vnd.openxmlformats-officedocument.presentationml.tags+xml"/>
  <Override PartName="/ppt/tags/tag1091.xml" ContentType="application/vnd.openxmlformats-officedocument.presentationml.tags+xml"/>
  <Override PartName="/ppt/tags/tag1092.xml" ContentType="application/vnd.openxmlformats-officedocument.presentationml.tags+xml"/>
  <Override PartName="/ppt/tags/tag1093.xml" ContentType="application/vnd.openxmlformats-officedocument.presentationml.tags+xml"/>
  <Override PartName="/ppt/tags/tag1094.xml" ContentType="application/vnd.openxmlformats-officedocument.presentationml.tags+xml"/>
  <Override PartName="/ppt/tags/tag1095.xml" ContentType="application/vnd.openxmlformats-officedocument.presentationml.tags+xml"/>
  <Override PartName="/ppt/tags/tag1096.xml" ContentType="application/vnd.openxmlformats-officedocument.presentationml.tags+xml"/>
  <Override PartName="/ppt/tags/tag1097.xml" ContentType="application/vnd.openxmlformats-officedocument.presentationml.tags+xml"/>
  <Override PartName="/ppt/tags/tag1098.xml" ContentType="application/vnd.openxmlformats-officedocument.presentationml.tags+xml"/>
  <Override PartName="/ppt/tags/tag1099.xml" ContentType="application/vnd.openxmlformats-officedocument.presentationml.tags+xml"/>
  <Override PartName="/ppt/tags/tag1100.xml" ContentType="application/vnd.openxmlformats-officedocument.presentationml.tags+xml"/>
  <Override PartName="/ppt/tags/tag1101.xml" ContentType="application/vnd.openxmlformats-officedocument.presentationml.tags+xml"/>
  <Override PartName="/ppt/tags/tag1102.xml" ContentType="application/vnd.openxmlformats-officedocument.presentationml.tags+xml"/>
  <Override PartName="/ppt/tags/tag1103.xml" ContentType="application/vnd.openxmlformats-officedocument.presentationml.tags+xml"/>
  <Override PartName="/ppt/tags/tag1104.xml" ContentType="application/vnd.openxmlformats-officedocument.presentationml.tags+xml"/>
  <Override PartName="/ppt/tags/tag1105.xml" ContentType="application/vnd.openxmlformats-officedocument.presentationml.tags+xml"/>
  <Override PartName="/ppt/tags/tag1106.xml" ContentType="application/vnd.openxmlformats-officedocument.presentationml.tags+xml"/>
  <Override PartName="/ppt/tags/tag1107.xml" ContentType="application/vnd.openxmlformats-officedocument.presentationml.tags+xml"/>
  <Override PartName="/ppt/tags/tag1108.xml" ContentType="application/vnd.openxmlformats-officedocument.presentationml.tags+xml"/>
  <Override PartName="/ppt/tags/tag1109.xml" ContentType="application/vnd.openxmlformats-officedocument.presentationml.tags+xml"/>
  <Override PartName="/ppt/tags/tag1110.xml" ContentType="application/vnd.openxmlformats-officedocument.presentationml.tags+xml"/>
  <Override PartName="/ppt/tags/tag1111.xml" ContentType="application/vnd.openxmlformats-officedocument.presentationml.tags+xml"/>
  <Override PartName="/ppt/tags/tag1112.xml" ContentType="application/vnd.openxmlformats-officedocument.presentationml.tags+xml"/>
  <Override PartName="/ppt/tags/tag1113.xml" ContentType="application/vnd.openxmlformats-officedocument.presentationml.tags+xml"/>
  <Override PartName="/ppt/tags/tag1114.xml" ContentType="application/vnd.openxmlformats-officedocument.presentationml.tags+xml"/>
  <Override PartName="/ppt/tags/tag1115.xml" ContentType="application/vnd.openxmlformats-officedocument.presentationml.tags+xml"/>
  <Override PartName="/ppt/tags/tag1116.xml" ContentType="application/vnd.openxmlformats-officedocument.presentationml.tags+xml"/>
  <Override PartName="/ppt/tags/tag1117.xml" ContentType="application/vnd.openxmlformats-officedocument.presentationml.tags+xml"/>
  <Override PartName="/ppt/tags/tag1118.xml" ContentType="application/vnd.openxmlformats-officedocument.presentationml.tags+xml"/>
  <Override PartName="/ppt/tags/tag1119.xml" ContentType="application/vnd.openxmlformats-officedocument.presentationml.tags+xml"/>
  <Override PartName="/ppt/tags/tag1120.xml" ContentType="application/vnd.openxmlformats-officedocument.presentationml.tags+xml"/>
  <Override PartName="/ppt/tags/tag1121.xml" ContentType="application/vnd.openxmlformats-officedocument.presentationml.tags+xml"/>
  <Override PartName="/ppt/tags/tag1122.xml" ContentType="application/vnd.openxmlformats-officedocument.presentationml.tags+xml"/>
  <Override PartName="/ppt/tags/tag1123.xml" ContentType="application/vnd.openxmlformats-officedocument.presentationml.tags+xml"/>
  <Override PartName="/ppt/tags/tag1124.xml" ContentType="application/vnd.openxmlformats-officedocument.presentationml.tags+xml"/>
  <Override PartName="/ppt/tags/tag1125.xml" ContentType="application/vnd.openxmlformats-officedocument.presentationml.tags+xml"/>
  <Override PartName="/ppt/tags/tag1126.xml" ContentType="application/vnd.openxmlformats-officedocument.presentationml.tags+xml"/>
  <Override PartName="/ppt/tags/tag1127.xml" ContentType="application/vnd.openxmlformats-officedocument.presentationml.tags+xml"/>
  <Override PartName="/ppt/tags/tag1128.xml" ContentType="application/vnd.openxmlformats-officedocument.presentationml.tags+xml"/>
  <Override PartName="/ppt/tags/tag1129.xml" ContentType="application/vnd.openxmlformats-officedocument.presentationml.tags+xml"/>
  <Override PartName="/ppt/tags/tag1130.xml" ContentType="application/vnd.openxmlformats-officedocument.presentationml.tags+xml"/>
  <Override PartName="/ppt/tags/tag1131.xml" ContentType="application/vnd.openxmlformats-officedocument.presentationml.tags+xml"/>
  <Override PartName="/ppt/tags/tag1132.xml" ContentType="application/vnd.openxmlformats-officedocument.presentationml.tags+xml"/>
  <Override PartName="/ppt/tags/tag1133.xml" ContentType="application/vnd.openxmlformats-officedocument.presentationml.tags+xml"/>
  <Override PartName="/ppt/tags/tag1134.xml" ContentType="application/vnd.openxmlformats-officedocument.presentationml.tags+xml"/>
  <Override PartName="/ppt/ink/ink1.xml" ContentType="application/inkml+xml"/>
  <Override PartName="/ppt/tags/tag1135.xml" ContentType="application/vnd.openxmlformats-officedocument.presentationml.tags+xml"/>
  <Override PartName="/ppt/tags/tag1136.xml" ContentType="application/vnd.openxmlformats-officedocument.presentationml.tags+xml"/>
  <Override PartName="/ppt/tags/tag1137.xml" ContentType="application/vnd.openxmlformats-officedocument.presentationml.tags+xml"/>
  <Override PartName="/ppt/tags/tag1138.xml" ContentType="application/vnd.openxmlformats-officedocument.presentationml.tags+xml"/>
  <Override PartName="/ppt/tags/tag1139.xml" ContentType="application/vnd.openxmlformats-officedocument.presentationml.tags+xml"/>
  <Override PartName="/ppt/tags/tag1140.xml" ContentType="application/vnd.openxmlformats-officedocument.presentationml.tags+xml"/>
  <Override PartName="/ppt/tags/tag1141.xml" ContentType="application/vnd.openxmlformats-officedocument.presentationml.tags+xml"/>
  <Override PartName="/ppt/tags/tag1142.xml" ContentType="application/vnd.openxmlformats-officedocument.presentationml.tags+xml"/>
  <Override PartName="/ppt/tags/tag1143.xml" ContentType="application/vnd.openxmlformats-officedocument.presentationml.tags+xml"/>
  <Override PartName="/ppt/tags/tag1144.xml" ContentType="application/vnd.openxmlformats-officedocument.presentationml.tags+xml"/>
  <Override PartName="/ppt/tags/tag1145.xml" ContentType="application/vnd.openxmlformats-officedocument.presentationml.tags+xml"/>
  <Override PartName="/ppt/tags/tag1146.xml" ContentType="application/vnd.openxmlformats-officedocument.presentationml.tags+xml"/>
  <Override PartName="/ppt/tags/tag1147.xml" ContentType="application/vnd.openxmlformats-officedocument.presentationml.tags+xml"/>
  <Override PartName="/ppt/tags/tag1148.xml" ContentType="application/vnd.openxmlformats-officedocument.presentationml.tags+xml"/>
  <Override PartName="/ppt/tags/tag1149.xml" ContentType="application/vnd.openxmlformats-officedocument.presentationml.tags+xml"/>
  <Override PartName="/ppt/tags/tag1150.xml" ContentType="application/vnd.openxmlformats-officedocument.presentationml.tags+xml"/>
  <Override PartName="/ppt/tags/tag1151.xml" ContentType="application/vnd.openxmlformats-officedocument.presentationml.tags+xml"/>
  <Override PartName="/ppt/tags/tag1152.xml" ContentType="application/vnd.openxmlformats-officedocument.presentationml.tags+xml"/>
  <Override PartName="/ppt/tags/tag1153.xml" ContentType="application/vnd.openxmlformats-officedocument.presentationml.tags+xml"/>
  <Override PartName="/ppt/tags/tag1154.xml" ContentType="application/vnd.openxmlformats-officedocument.presentationml.tags+xml"/>
  <Override PartName="/ppt/tags/tag1155.xml" ContentType="application/vnd.openxmlformats-officedocument.presentationml.tags+xml"/>
  <Override PartName="/ppt/tags/tag1156.xml" ContentType="application/vnd.openxmlformats-officedocument.presentationml.tags+xml"/>
  <Override PartName="/ppt/tags/tag1157.xml" ContentType="application/vnd.openxmlformats-officedocument.presentationml.tags+xml"/>
  <Override PartName="/ppt/tags/tag1158.xml" ContentType="application/vnd.openxmlformats-officedocument.presentationml.tags+xml"/>
  <Override PartName="/ppt/tags/tag1159.xml" ContentType="application/vnd.openxmlformats-officedocument.presentationml.tags+xml"/>
  <Override PartName="/ppt/tags/tag1160.xml" ContentType="application/vnd.openxmlformats-officedocument.presentationml.tags+xml"/>
  <Override PartName="/ppt/tags/tag1161.xml" ContentType="application/vnd.openxmlformats-officedocument.presentationml.tags+xml"/>
  <Override PartName="/ppt/tags/tag1162.xml" ContentType="application/vnd.openxmlformats-officedocument.presentationml.tags+xml"/>
  <Override PartName="/ppt/tags/tag1163.xml" ContentType="application/vnd.openxmlformats-officedocument.presentationml.tags+xml"/>
  <Override PartName="/ppt/tags/tag1164.xml" ContentType="application/vnd.openxmlformats-officedocument.presentationml.tags+xml"/>
  <Override PartName="/ppt/tags/tag1165.xml" ContentType="application/vnd.openxmlformats-officedocument.presentationml.tags+xml"/>
  <Override PartName="/ppt/tags/tag1166.xml" ContentType="application/vnd.openxmlformats-officedocument.presentationml.tags+xml"/>
  <Override PartName="/ppt/tags/tag1167.xml" ContentType="application/vnd.openxmlformats-officedocument.presentationml.tags+xml"/>
  <Override PartName="/ppt/tags/tag1168.xml" ContentType="application/vnd.openxmlformats-officedocument.presentationml.tags+xml"/>
  <Override PartName="/ppt/tags/tag1169.xml" ContentType="application/vnd.openxmlformats-officedocument.presentationml.tags+xml"/>
  <Override PartName="/ppt/tags/tag1170.xml" ContentType="application/vnd.openxmlformats-officedocument.presentationml.tags+xml"/>
  <Override PartName="/ppt/tags/tag1171.xml" ContentType="application/vnd.openxmlformats-officedocument.presentationml.tags+xml"/>
  <Override PartName="/ppt/tags/tag1172.xml" ContentType="application/vnd.openxmlformats-officedocument.presentationml.tags+xml"/>
  <Override PartName="/ppt/tags/tag1173.xml" ContentType="application/vnd.openxmlformats-officedocument.presentationml.tags+xml"/>
  <Override PartName="/ppt/tags/tag1174.xml" ContentType="application/vnd.openxmlformats-officedocument.presentationml.tags+xml"/>
  <Override PartName="/ppt/tags/tag1175.xml" ContentType="application/vnd.openxmlformats-officedocument.presentationml.tags+xml"/>
  <Override PartName="/ppt/tags/tag1176.xml" ContentType="application/vnd.openxmlformats-officedocument.presentationml.tags+xml"/>
  <Override PartName="/ppt/tags/tag1177.xml" ContentType="application/vnd.openxmlformats-officedocument.presentationml.tags+xml"/>
  <Override PartName="/ppt/tags/tag1178.xml" ContentType="application/vnd.openxmlformats-officedocument.presentationml.tags+xml"/>
  <Override PartName="/ppt/tags/tag1179.xml" ContentType="application/vnd.openxmlformats-officedocument.presentationml.tags+xml"/>
  <Override PartName="/ppt/tags/tag1180.xml" ContentType="application/vnd.openxmlformats-officedocument.presentationml.tags+xml"/>
  <Override PartName="/ppt/tags/tag1181.xml" ContentType="application/vnd.openxmlformats-officedocument.presentationml.tags+xml"/>
  <Override PartName="/ppt/tags/tag1182.xml" ContentType="application/vnd.openxmlformats-officedocument.presentationml.tags+xml"/>
  <Override PartName="/ppt/tags/tag1183.xml" ContentType="application/vnd.openxmlformats-officedocument.presentationml.tags+xml"/>
  <Override PartName="/ppt/tags/tag1184.xml" ContentType="application/vnd.openxmlformats-officedocument.presentationml.tags+xml"/>
  <Override PartName="/ppt/tags/tag1185.xml" ContentType="application/vnd.openxmlformats-officedocument.presentationml.tags+xml"/>
  <Override PartName="/ppt/tags/tag1186.xml" ContentType="application/vnd.openxmlformats-officedocument.presentationml.tags+xml"/>
  <Override PartName="/ppt/tags/tag1187.xml" ContentType="application/vnd.openxmlformats-officedocument.presentationml.tags+xml"/>
  <Override PartName="/ppt/tags/tag1188.xml" ContentType="application/vnd.openxmlformats-officedocument.presentationml.tags+xml"/>
  <Override PartName="/ppt/tags/tag1189.xml" ContentType="application/vnd.openxmlformats-officedocument.presentationml.tags+xml"/>
  <Override PartName="/ppt/tags/tag1190.xml" ContentType="application/vnd.openxmlformats-officedocument.presentationml.tags+xml"/>
  <Override PartName="/ppt/tags/tag1191.xml" ContentType="application/vnd.openxmlformats-officedocument.presentationml.tags+xml"/>
  <Override PartName="/ppt/tags/tag1192.xml" ContentType="application/vnd.openxmlformats-officedocument.presentationml.tags+xml"/>
  <Override PartName="/ppt/tags/tag1193.xml" ContentType="application/vnd.openxmlformats-officedocument.presentationml.tags+xml"/>
  <Override PartName="/ppt/tags/tag1194.xml" ContentType="application/vnd.openxmlformats-officedocument.presentationml.tags+xml"/>
  <Override PartName="/ppt/tags/tag1195.xml" ContentType="application/vnd.openxmlformats-officedocument.presentationml.tags+xml"/>
  <Override PartName="/ppt/tags/tag1196.xml" ContentType="application/vnd.openxmlformats-officedocument.presentationml.tags+xml"/>
  <Override PartName="/ppt/tags/tag1197.xml" ContentType="application/vnd.openxmlformats-officedocument.presentationml.tags+xml"/>
  <Override PartName="/ppt/tags/tag1198.xml" ContentType="application/vnd.openxmlformats-officedocument.presentationml.tags+xml"/>
  <Override PartName="/ppt/tags/tag1199.xml" ContentType="application/vnd.openxmlformats-officedocument.presentationml.tags+xml"/>
  <Override PartName="/ppt/tags/tag1200.xml" ContentType="application/vnd.openxmlformats-officedocument.presentationml.tags+xml"/>
  <Override PartName="/ppt/tags/tag1201.xml" ContentType="application/vnd.openxmlformats-officedocument.presentationml.tags+xml"/>
  <Override PartName="/ppt/tags/tag1202.xml" ContentType="application/vnd.openxmlformats-officedocument.presentationml.tags+xml"/>
  <Override PartName="/ppt/tags/tag1203.xml" ContentType="application/vnd.openxmlformats-officedocument.presentationml.tags+xml"/>
  <Override PartName="/ppt/tags/tag1204.xml" ContentType="application/vnd.openxmlformats-officedocument.presentationml.tags+xml"/>
  <Override PartName="/ppt/tags/tag1205.xml" ContentType="application/vnd.openxmlformats-officedocument.presentationml.tags+xml"/>
  <Override PartName="/ppt/tags/tag1206.xml" ContentType="application/vnd.openxmlformats-officedocument.presentationml.tags+xml"/>
  <Override PartName="/ppt/tags/tag1207.xml" ContentType="application/vnd.openxmlformats-officedocument.presentationml.tags+xml"/>
  <Override PartName="/ppt/tags/tag1208.xml" ContentType="application/vnd.openxmlformats-officedocument.presentationml.tags+xml"/>
  <Override PartName="/ppt/tags/tag1209.xml" ContentType="application/vnd.openxmlformats-officedocument.presentationml.tags+xml"/>
  <Override PartName="/ppt/tags/tag1210.xml" ContentType="application/vnd.openxmlformats-officedocument.presentationml.tags+xml"/>
  <Override PartName="/ppt/tags/tag1211.xml" ContentType="application/vnd.openxmlformats-officedocument.presentationml.tags+xml"/>
  <Override PartName="/ppt/tags/tag1212.xml" ContentType="application/vnd.openxmlformats-officedocument.presentationml.tags+xml"/>
  <Override PartName="/ppt/tags/tag1213.xml" ContentType="application/vnd.openxmlformats-officedocument.presentationml.tags+xml"/>
  <Override PartName="/ppt/tags/tag1214.xml" ContentType="application/vnd.openxmlformats-officedocument.presentationml.tags+xml"/>
  <Override PartName="/ppt/tags/tag1215.xml" ContentType="application/vnd.openxmlformats-officedocument.presentationml.tags+xml"/>
  <Override PartName="/ppt/tags/tag1216.xml" ContentType="application/vnd.openxmlformats-officedocument.presentationml.tags+xml"/>
  <Override PartName="/ppt/tags/tag1217.xml" ContentType="application/vnd.openxmlformats-officedocument.presentationml.tags+xml"/>
  <Override PartName="/ppt/tags/tag1218.xml" ContentType="application/vnd.openxmlformats-officedocument.presentationml.tags+xml"/>
  <Override PartName="/ppt/tags/tag1219.xml" ContentType="application/vnd.openxmlformats-officedocument.presentationml.tags+xml"/>
  <Override PartName="/ppt/tags/tag1220.xml" ContentType="application/vnd.openxmlformats-officedocument.presentationml.tags+xml"/>
  <Override PartName="/ppt/tags/tag1221.xml" ContentType="application/vnd.openxmlformats-officedocument.presentationml.tags+xml"/>
  <Override PartName="/ppt/tags/tag1222.xml" ContentType="application/vnd.openxmlformats-officedocument.presentationml.tags+xml"/>
  <Override PartName="/ppt/tags/tag1223.xml" ContentType="application/vnd.openxmlformats-officedocument.presentationml.tags+xml"/>
  <Override PartName="/ppt/tags/tag1224.xml" ContentType="application/vnd.openxmlformats-officedocument.presentationml.tags+xml"/>
  <Override PartName="/ppt/tags/tag1225.xml" ContentType="application/vnd.openxmlformats-officedocument.presentationml.tags+xml"/>
  <Override PartName="/ppt/tags/tag1226.xml" ContentType="application/vnd.openxmlformats-officedocument.presentationml.tags+xml"/>
  <Override PartName="/ppt/tags/tag1227.xml" ContentType="application/vnd.openxmlformats-officedocument.presentationml.tags+xml"/>
  <Override PartName="/ppt/tags/tag1228.xml" ContentType="application/vnd.openxmlformats-officedocument.presentationml.tags+xml"/>
  <Override PartName="/ppt/tags/tag1229.xml" ContentType="application/vnd.openxmlformats-officedocument.presentationml.tags+xml"/>
  <Override PartName="/ppt/tags/tag1230.xml" ContentType="application/vnd.openxmlformats-officedocument.presentationml.tags+xml"/>
  <Override PartName="/ppt/tags/tag1231.xml" ContentType="application/vnd.openxmlformats-officedocument.presentationml.tags+xml"/>
  <Override PartName="/ppt/tags/tag1232.xml" ContentType="application/vnd.openxmlformats-officedocument.presentationml.tags+xml"/>
  <Override PartName="/ppt/tags/tag1233.xml" ContentType="application/vnd.openxmlformats-officedocument.presentationml.tags+xml"/>
  <Override PartName="/ppt/tags/tag1234.xml" ContentType="application/vnd.openxmlformats-officedocument.presentationml.tags+xml"/>
  <Override PartName="/ppt/tags/tag1235.xml" ContentType="application/vnd.openxmlformats-officedocument.presentationml.tags+xml"/>
  <Override PartName="/ppt/tags/tag1236.xml" ContentType="application/vnd.openxmlformats-officedocument.presentationml.tags+xml"/>
  <Override PartName="/ppt/tags/tag1237.xml" ContentType="application/vnd.openxmlformats-officedocument.presentationml.tags+xml"/>
  <Override PartName="/ppt/tags/tag1238.xml" ContentType="application/vnd.openxmlformats-officedocument.presentationml.tags+xml"/>
  <Override PartName="/ppt/tags/tag1239.xml" ContentType="application/vnd.openxmlformats-officedocument.presentationml.tags+xml"/>
  <Override PartName="/ppt/tags/tag1240.xml" ContentType="application/vnd.openxmlformats-officedocument.presentationml.tags+xml"/>
  <Override PartName="/ppt/tags/tag1241.xml" ContentType="application/vnd.openxmlformats-officedocument.presentationml.tags+xml"/>
  <Override PartName="/ppt/tags/tag1242.xml" ContentType="application/vnd.openxmlformats-officedocument.presentationml.tags+xml"/>
  <Override PartName="/ppt/tags/tag1243.xml" ContentType="application/vnd.openxmlformats-officedocument.presentationml.tags+xml"/>
  <Override PartName="/ppt/tags/tag1244.xml" ContentType="application/vnd.openxmlformats-officedocument.presentationml.tags+xml"/>
  <Override PartName="/ppt/tags/tag1245.xml" ContentType="application/vnd.openxmlformats-officedocument.presentationml.tags+xml"/>
  <Override PartName="/ppt/tags/tag1246.xml" ContentType="application/vnd.openxmlformats-officedocument.presentationml.tags+xml"/>
  <Override PartName="/ppt/tags/tag1247.xml" ContentType="application/vnd.openxmlformats-officedocument.presentationml.tags+xml"/>
  <Override PartName="/ppt/tags/tag1248.xml" ContentType="application/vnd.openxmlformats-officedocument.presentationml.tags+xml"/>
  <Override PartName="/ppt/tags/tag1249.xml" ContentType="application/vnd.openxmlformats-officedocument.presentationml.tags+xml"/>
  <Override PartName="/ppt/tags/tag1250.xml" ContentType="application/vnd.openxmlformats-officedocument.presentationml.tags+xml"/>
  <Override PartName="/ppt/tags/tag1251.xml" ContentType="application/vnd.openxmlformats-officedocument.presentationml.tags+xml"/>
  <Override PartName="/ppt/tags/tag1252.xml" ContentType="application/vnd.openxmlformats-officedocument.presentationml.tags+xml"/>
  <Override PartName="/ppt/tags/tag1253.xml" ContentType="application/vnd.openxmlformats-officedocument.presentationml.tags+xml"/>
  <Override PartName="/ppt/tags/tag1254.xml" ContentType="application/vnd.openxmlformats-officedocument.presentationml.tags+xml"/>
  <Override PartName="/ppt/tags/tag1255.xml" ContentType="application/vnd.openxmlformats-officedocument.presentationml.tags+xml"/>
  <Override PartName="/ppt/tags/tag1256.xml" ContentType="application/vnd.openxmlformats-officedocument.presentationml.tags+xml"/>
  <Override PartName="/ppt/tags/tag1257.xml" ContentType="application/vnd.openxmlformats-officedocument.presentationml.tags+xml"/>
  <Override PartName="/ppt/tags/tag1258.xml" ContentType="application/vnd.openxmlformats-officedocument.presentationml.tags+xml"/>
  <Override PartName="/ppt/tags/tag1259.xml" ContentType="application/vnd.openxmlformats-officedocument.presentationml.tags+xml"/>
  <Override PartName="/ppt/tags/tag1260.xml" ContentType="application/vnd.openxmlformats-officedocument.presentationml.tags+xml"/>
  <Override PartName="/ppt/tags/tag1261.xml" ContentType="application/vnd.openxmlformats-officedocument.presentationml.tags+xml"/>
  <Override PartName="/ppt/tags/tag1262.xml" ContentType="application/vnd.openxmlformats-officedocument.presentationml.tags+xml"/>
  <Override PartName="/ppt/ink/ink2.xml" ContentType="application/inkml+xml"/>
  <Override PartName="/ppt/tags/tag1263.xml" ContentType="application/vnd.openxmlformats-officedocument.presentationml.tags+xml"/>
  <Override PartName="/ppt/tags/tag1264.xml" ContentType="application/vnd.openxmlformats-officedocument.presentationml.tags+xml"/>
  <Override PartName="/ppt/tags/tag1265.xml" ContentType="application/vnd.openxmlformats-officedocument.presentationml.tags+xml"/>
  <Override PartName="/ppt/tags/tag1266.xml" ContentType="application/vnd.openxmlformats-officedocument.presentationml.tags+xml"/>
  <Override PartName="/ppt/tags/tag1267.xml" ContentType="application/vnd.openxmlformats-officedocument.presentationml.tags+xml"/>
  <Override PartName="/ppt/tags/tag1268.xml" ContentType="application/vnd.openxmlformats-officedocument.presentationml.tags+xml"/>
  <Override PartName="/ppt/tags/tag1269.xml" ContentType="application/vnd.openxmlformats-officedocument.presentationml.tags+xml"/>
  <Override PartName="/ppt/tags/tag1270.xml" ContentType="application/vnd.openxmlformats-officedocument.presentationml.tags+xml"/>
  <Override PartName="/ppt/tags/tag1271.xml" ContentType="application/vnd.openxmlformats-officedocument.presentationml.tags+xml"/>
  <Override PartName="/ppt/tags/tag1272.xml" ContentType="application/vnd.openxmlformats-officedocument.presentationml.tags+xml"/>
  <Override PartName="/ppt/tags/tag1273.xml" ContentType="application/vnd.openxmlformats-officedocument.presentationml.tags+xml"/>
  <Override PartName="/ppt/tags/tag1274.xml" ContentType="application/vnd.openxmlformats-officedocument.presentationml.tags+xml"/>
  <Override PartName="/ppt/tags/tag1275.xml" ContentType="application/vnd.openxmlformats-officedocument.presentationml.tags+xml"/>
  <Override PartName="/ppt/tags/tag1276.xml" ContentType="application/vnd.openxmlformats-officedocument.presentationml.tags+xml"/>
  <Override PartName="/ppt/tags/tag1277.xml" ContentType="application/vnd.openxmlformats-officedocument.presentationml.tags+xml"/>
  <Override PartName="/ppt/tags/tag1278.xml" ContentType="application/vnd.openxmlformats-officedocument.presentationml.tags+xml"/>
  <Override PartName="/ppt/tags/tag1279.xml" ContentType="application/vnd.openxmlformats-officedocument.presentationml.tags+xml"/>
  <Override PartName="/ppt/tags/tag1280.xml" ContentType="application/vnd.openxmlformats-officedocument.presentationml.tags+xml"/>
  <Override PartName="/ppt/tags/tag1281.xml" ContentType="application/vnd.openxmlformats-officedocument.presentationml.tags+xml"/>
  <Override PartName="/ppt/tags/tag1282.xml" ContentType="application/vnd.openxmlformats-officedocument.presentationml.tags+xml"/>
  <Override PartName="/ppt/tags/tag1283.xml" ContentType="application/vnd.openxmlformats-officedocument.presentationml.tags+xml"/>
  <Override PartName="/ppt/tags/tag1284.xml" ContentType="application/vnd.openxmlformats-officedocument.presentationml.tags+xml"/>
  <Override PartName="/ppt/tags/tag1285.xml" ContentType="application/vnd.openxmlformats-officedocument.presentationml.tags+xml"/>
  <Override PartName="/ppt/tags/tag1286.xml" ContentType="application/vnd.openxmlformats-officedocument.presentationml.tags+xml"/>
  <Override PartName="/ppt/tags/tag1287.xml" ContentType="application/vnd.openxmlformats-officedocument.presentationml.tags+xml"/>
  <Override PartName="/ppt/tags/tag1288.xml" ContentType="application/vnd.openxmlformats-officedocument.presentationml.tags+xml"/>
  <Override PartName="/ppt/tags/tag1289.xml" ContentType="application/vnd.openxmlformats-officedocument.presentationml.tags+xml"/>
  <Override PartName="/ppt/tags/tag1290.xml" ContentType="application/vnd.openxmlformats-officedocument.presentationml.tags+xml"/>
  <Override PartName="/ppt/tags/tag1291.xml" ContentType="application/vnd.openxmlformats-officedocument.presentationml.tags+xml"/>
  <Override PartName="/ppt/tags/tag1292.xml" ContentType="application/vnd.openxmlformats-officedocument.presentationml.tags+xml"/>
  <Override PartName="/ppt/ink/ink3.xml" ContentType="application/inkml+xml"/>
  <Override PartName="/ppt/tags/tag1293.xml" ContentType="application/vnd.openxmlformats-officedocument.presentationml.tags+xml"/>
  <Override PartName="/ppt/tags/tag1294.xml" ContentType="application/vnd.openxmlformats-officedocument.presentationml.tags+xml"/>
  <Override PartName="/ppt/tags/tag1295.xml" ContentType="application/vnd.openxmlformats-officedocument.presentationml.tags+xml"/>
  <Override PartName="/ppt/tags/tag1296.xml" ContentType="application/vnd.openxmlformats-officedocument.presentationml.tags+xml"/>
  <Override PartName="/ppt/tags/tag1297.xml" ContentType="application/vnd.openxmlformats-officedocument.presentationml.tags+xml"/>
  <Override PartName="/ppt/tags/tag1298.xml" ContentType="application/vnd.openxmlformats-officedocument.presentationml.tags+xml"/>
  <Override PartName="/ppt/tags/tag1299.xml" ContentType="application/vnd.openxmlformats-officedocument.presentationml.tags+xml"/>
  <Override PartName="/ppt/tags/tag1300.xml" ContentType="application/vnd.openxmlformats-officedocument.presentationml.tags+xml"/>
  <Override PartName="/ppt/tags/tag1301.xml" ContentType="application/vnd.openxmlformats-officedocument.presentationml.tags+xml"/>
  <Override PartName="/ppt/tags/tag1302.xml" ContentType="application/vnd.openxmlformats-officedocument.presentationml.tags+xml"/>
  <Override PartName="/ppt/tags/tag1303.xml" ContentType="application/vnd.openxmlformats-officedocument.presentationml.tags+xml"/>
  <Override PartName="/ppt/tags/tag1304.xml" ContentType="application/vnd.openxmlformats-officedocument.presentationml.tags+xml"/>
  <Override PartName="/ppt/tags/tag1305.xml" ContentType="application/vnd.openxmlformats-officedocument.presentationml.tags+xml"/>
  <Override PartName="/ppt/tags/tag1306.xml" ContentType="application/vnd.openxmlformats-officedocument.presentationml.tags+xml"/>
  <Override PartName="/ppt/tags/tag1307.xml" ContentType="application/vnd.openxmlformats-officedocument.presentationml.tags+xml"/>
  <Override PartName="/ppt/tags/tag1308.xml" ContentType="application/vnd.openxmlformats-officedocument.presentationml.tags+xml"/>
  <Override PartName="/ppt/tags/tag1309.xml" ContentType="application/vnd.openxmlformats-officedocument.presentationml.tags+xml"/>
  <Override PartName="/ppt/tags/tag1310.xml" ContentType="application/vnd.openxmlformats-officedocument.presentationml.tags+xml"/>
  <Override PartName="/ppt/tags/tag1311.xml" ContentType="application/vnd.openxmlformats-officedocument.presentationml.tags+xml"/>
  <Override PartName="/ppt/tags/tag1312.xml" ContentType="application/vnd.openxmlformats-officedocument.presentationml.tags+xml"/>
  <Override PartName="/ppt/tags/tag1313.xml" ContentType="application/vnd.openxmlformats-officedocument.presentationml.tags+xml"/>
  <Override PartName="/ppt/tags/tag1314.xml" ContentType="application/vnd.openxmlformats-officedocument.presentationml.tags+xml"/>
  <Override PartName="/ppt/tags/tag1315.xml" ContentType="application/vnd.openxmlformats-officedocument.presentationml.tags+xml"/>
  <Override PartName="/ppt/tags/tag1316.xml" ContentType="application/vnd.openxmlformats-officedocument.presentationml.tags+xml"/>
  <Override PartName="/ppt/tags/tag1317.xml" ContentType="application/vnd.openxmlformats-officedocument.presentationml.tags+xml"/>
  <Override PartName="/ppt/notesSlides/notesSlide32.xml" ContentType="application/vnd.openxmlformats-officedocument.presentationml.notesSlide+xml"/>
  <Override PartName="/ppt/ink/ink4.xml" ContentType="application/inkml+xml"/>
  <Override PartName="/ppt/tags/tag1318.xml" ContentType="application/vnd.openxmlformats-officedocument.presentationml.tags+xml"/>
  <Override PartName="/ppt/tags/tag1319.xml" ContentType="application/vnd.openxmlformats-officedocument.presentationml.tags+xml"/>
  <Override PartName="/ppt/tags/tag1320.xml" ContentType="application/vnd.openxmlformats-officedocument.presentationml.tags+xml"/>
  <Override PartName="/ppt/tags/tag1321.xml" ContentType="application/vnd.openxmlformats-officedocument.presentationml.tags+xml"/>
  <Override PartName="/ppt/tags/tag1322.xml" ContentType="application/vnd.openxmlformats-officedocument.presentationml.tags+xml"/>
  <Override PartName="/ppt/tags/tag1323.xml" ContentType="application/vnd.openxmlformats-officedocument.presentationml.tags+xml"/>
  <Override PartName="/ppt/tags/tag1324.xml" ContentType="application/vnd.openxmlformats-officedocument.presentationml.tags+xml"/>
  <Override PartName="/ppt/tags/tag1325.xml" ContentType="application/vnd.openxmlformats-officedocument.presentationml.tags+xml"/>
  <Override PartName="/ppt/tags/tag1326.xml" ContentType="application/vnd.openxmlformats-officedocument.presentationml.tags+xml"/>
  <Override PartName="/ppt/tags/tag1327.xml" ContentType="application/vnd.openxmlformats-officedocument.presentationml.tags+xml"/>
  <Override PartName="/ppt/tags/tag1328.xml" ContentType="application/vnd.openxmlformats-officedocument.presentationml.tags+xml"/>
  <Override PartName="/ppt/tags/tag1329.xml" ContentType="application/vnd.openxmlformats-officedocument.presentationml.tags+xml"/>
  <Override PartName="/ppt/tags/tag1330.xml" ContentType="application/vnd.openxmlformats-officedocument.presentationml.tags+xml"/>
  <Override PartName="/ppt/tags/tag1331.xml" ContentType="application/vnd.openxmlformats-officedocument.presentationml.tags+xml"/>
  <Override PartName="/ppt/tags/tag1332.xml" ContentType="application/vnd.openxmlformats-officedocument.presentationml.tags+xml"/>
  <Override PartName="/ppt/tags/tag1333.xml" ContentType="application/vnd.openxmlformats-officedocument.presentationml.tags+xml"/>
  <Override PartName="/ppt/tags/tag1334.xml" ContentType="application/vnd.openxmlformats-officedocument.presentationml.tags+xml"/>
  <Override PartName="/ppt/tags/tag1335.xml" ContentType="application/vnd.openxmlformats-officedocument.presentationml.tags+xml"/>
  <Override PartName="/ppt/tags/tag1336.xml" ContentType="application/vnd.openxmlformats-officedocument.presentationml.tags+xml"/>
  <Override PartName="/ppt/tags/tag1337.xml" ContentType="application/vnd.openxmlformats-officedocument.presentationml.tags+xml"/>
  <Override PartName="/ppt/tags/tag1338.xml" ContentType="application/vnd.openxmlformats-officedocument.presentationml.tags+xml"/>
  <Override PartName="/ppt/tags/tag1339.xml" ContentType="application/vnd.openxmlformats-officedocument.presentationml.tags+xml"/>
  <Override PartName="/ppt/tags/tag1340.xml" ContentType="application/vnd.openxmlformats-officedocument.presentationml.tags+xml"/>
  <Override PartName="/ppt/tags/tag1341.xml" ContentType="application/vnd.openxmlformats-officedocument.presentationml.tags+xml"/>
  <Override PartName="/ppt/tags/tag1342.xml" ContentType="application/vnd.openxmlformats-officedocument.presentationml.tags+xml"/>
  <Override PartName="/ppt/tags/tag1343.xml" ContentType="application/vnd.openxmlformats-officedocument.presentationml.tags+xml"/>
  <Override PartName="/ppt/tags/tag1344.xml" ContentType="application/vnd.openxmlformats-officedocument.presentationml.tags+xml"/>
  <Override PartName="/ppt/tags/tag1345.xml" ContentType="application/vnd.openxmlformats-officedocument.presentationml.tags+xml"/>
  <Override PartName="/ppt/tags/tag1346.xml" ContentType="application/vnd.openxmlformats-officedocument.presentationml.tags+xml"/>
  <Override PartName="/ppt/tags/tag1347.xml" ContentType="application/vnd.openxmlformats-officedocument.presentationml.tags+xml"/>
  <Override PartName="/ppt/tags/tag1348.xml" ContentType="application/vnd.openxmlformats-officedocument.presentationml.tags+xml"/>
  <Override PartName="/ppt/tags/tag1349.xml" ContentType="application/vnd.openxmlformats-officedocument.presentationml.tags+xml"/>
  <Override PartName="/ppt/tags/tag1350.xml" ContentType="application/vnd.openxmlformats-officedocument.presentationml.tags+xml"/>
  <Override PartName="/ppt/tags/tag1351.xml" ContentType="application/vnd.openxmlformats-officedocument.presentationml.tags+xml"/>
  <Override PartName="/ppt/tags/tag1352.xml" ContentType="application/vnd.openxmlformats-officedocument.presentationml.tags+xml"/>
  <Override PartName="/ppt/tags/tag1353.xml" ContentType="application/vnd.openxmlformats-officedocument.presentationml.tags+xml"/>
  <Override PartName="/ppt/tags/tag1354.xml" ContentType="application/vnd.openxmlformats-officedocument.presentationml.tags+xml"/>
  <Override PartName="/ppt/notesSlides/notesSlide33.xml" ContentType="application/vnd.openxmlformats-officedocument.presentationml.notesSlide+xml"/>
  <Override PartName="/ppt/ink/ink5.xml" ContentType="application/inkml+xml"/>
  <Override PartName="/ppt/tags/tag1355.xml" ContentType="application/vnd.openxmlformats-officedocument.presentationml.tags+xml"/>
  <Override PartName="/ppt/tags/tag1356.xml" ContentType="application/vnd.openxmlformats-officedocument.presentationml.tags+xml"/>
  <Override PartName="/ppt/tags/tag1357.xml" ContentType="application/vnd.openxmlformats-officedocument.presentationml.tags+xml"/>
  <Override PartName="/ppt/tags/tag1358.xml" ContentType="application/vnd.openxmlformats-officedocument.presentationml.tags+xml"/>
  <Override PartName="/ppt/tags/tag1359.xml" ContentType="application/vnd.openxmlformats-officedocument.presentationml.tags+xml"/>
  <Override PartName="/ppt/tags/tag1360.xml" ContentType="application/vnd.openxmlformats-officedocument.presentationml.tags+xml"/>
  <Override PartName="/ppt/tags/tag1361.xml" ContentType="application/vnd.openxmlformats-officedocument.presentationml.tags+xml"/>
  <Override PartName="/ppt/tags/tag1362.xml" ContentType="application/vnd.openxmlformats-officedocument.presentationml.tags+xml"/>
  <Override PartName="/ppt/tags/tag1363.xml" ContentType="application/vnd.openxmlformats-officedocument.presentationml.tags+xml"/>
  <Override PartName="/ppt/tags/tag1364.xml" ContentType="application/vnd.openxmlformats-officedocument.presentationml.tags+xml"/>
  <Override PartName="/ppt/tags/tag1365.xml" ContentType="application/vnd.openxmlformats-officedocument.presentationml.tags+xml"/>
  <Override PartName="/ppt/tags/tag1366.xml" ContentType="application/vnd.openxmlformats-officedocument.presentationml.tags+xml"/>
  <Override PartName="/ppt/tags/tag1367.xml" ContentType="application/vnd.openxmlformats-officedocument.presentationml.tags+xml"/>
  <Override PartName="/ppt/tags/tag1368.xml" ContentType="application/vnd.openxmlformats-officedocument.presentationml.tags+xml"/>
  <Override PartName="/ppt/tags/tag1369.xml" ContentType="application/vnd.openxmlformats-officedocument.presentationml.tags+xml"/>
  <Override PartName="/ppt/tags/tag1370.xml" ContentType="application/vnd.openxmlformats-officedocument.presentationml.tags+xml"/>
  <Override PartName="/ppt/tags/tag1371.xml" ContentType="application/vnd.openxmlformats-officedocument.presentationml.tags+xml"/>
  <Override PartName="/ppt/tags/tag1372.xml" ContentType="application/vnd.openxmlformats-officedocument.presentationml.tags+xml"/>
  <Override PartName="/ppt/tags/tag1373.xml" ContentType="application/vnd.openxmlformats-officedocument.presentationml.tags+xml"/>
  <Override PartName="/ppt/tags/tag1374.xml" ContentType="application/vnd.openxmlformats-officedocument.presentationml.tags+xml"/>
  <Override PartName="/ppt/tags/tag1375.xml" ContentType="application/vnd.openxmlformats-officedocument.presentationml.tags+xml"/>
  <Override PartName="/ppt/tags/tag1376.xml" ContentType="application/vnd.openxmlformats-officedocument.presentationml.tags+xml"/>
  <Override PartName="/ppt/tags/tag1377.xml" ContentType="application/vnd.openxmlformats-officedocument.presentationml.tags+xml"/>
  <Override PartName="/ppt/tags/tag1378.xml" ContentType="application/vnd.openxmlformats-officedocument.presentationml.tags+xml"/>
  <Override PartName="/ppt/tags/tag1379.xml" ContentType="application/vnd.openxmlformats-officedocument.presentationml.tags+xml"/>
  <Override PartName="/ppt/tags/tag1380.xml" ContentType="application/vnd.openxmlformats-officedocument.presentationml.tags+xml"/>
  <Override PartName="/ppt/tags/tag1381.xml" ContentType="application/vnd.openxmlformats-officedocument.presentationml.tags+xml"/>
  <Override PartName="/ppt/tags/tag1382.xml" ContentType="application/vnd.openxmlformats-officedocument.presentationml.tags+xml"/>
  <Override PartName="/ppt/tags/tag1383.xml" ContentType="application/vnd.openxmlformats-officedocument.presentationml.tags+xml"/>
  <Override PartName="/ppt/tags/tag1384.xml" ContentType="application/vnd.openxmlformats-officedocument.presentationml.tags+xml"/>
  <Override PartName="/ppt/tags/tag1385.xml" ContentType="application/vnd.openxmlformats-officedocument.presentationml.tags+xml"/>
  <Override PartName="/ppt/notesSlides/notesSlide34.xml" ContentType="application/vnd.openxmlformats-officedocument.presentationml.notesSlide+xml"/>
  <Override PartName="/ppt/ink/ink6.xml" ContentType="application/inkml+xml"/>
  <Override PartName="/ppt/tags/tag1386.xml" ContentType="application/vnd.openxmlformats-officedocument.presentationml.tags+xml"/>
  <Override PartName="/ppt/tags/tag1387.xml" ContentType="application/vnd.openxmlformats-officedocument.presentationml.tags+xml"/>
  <Override PartName="/ppt/tags/tag1388.xml" ContentType="application/vnd.openxmlformats-officedocument.presentationml.tags+xml"/>
  <Override PartName="/ppt/tags/tag1389.xml" ContentType="application/vnd.openxmlformats-officedocument.presentationml.tags+xml"/>
  <Override PartName="/ppt/tags/tag1390.xml" ContentType="application/vnd.openxmlformats-officedocument.presentationml.tags+xml"/>
  <Override PartName="/ppt/tags/tag1391.xml" ContentType="application/vnd.openxmlformats-officedocument.presentationml.tags+xml"/>
  <Override PartName="/ppt/tags/tag1392.xml" ContentType="application/vnd.openxmlformats-officedocument.presentationml.tags+xml"/>
  <Override PartName="/ppt/tags/tag1393.xml" ContentType="application/vnd.openxmlformats-officedocument.presentationml.tags+xml"/>
  <Override PartName="/ppt/tags/tag1394.xml" ContentType="application/vnd.openxmlformats-officedocument.presentationml.tags+xml"/>
  <Override PartName="/ppt/tags/tag1395.xml" ContentType="application/vnd.openxmlformats-officedocument.presentationml.tags+xml"/>
  <Override PartName="/ppt/tags/tag1396.xml" ContentType="application/vnd.openxmlformats-officedocument.presentationml.tags+xml"/>
  <Override PartName="/ppt/tags/tag1397.xml" ContentType="application/vnd.openxmlformats-officedocument.presentationml.tags+xml"/>
  <Override PartName="/ppt/tags/tag1398.xml" ContentType="application/vnd.openxmlformats-officedocument.presentationml.tags+xml"/>
  <Override PartName="/ppt/tags/tag1399.xml" ContentType="application/vnd.openxmlformats-officedocument.presentationml.tags+xml"/>
  <Override PartName="/ppt/tags/tag1400.xml" ContentType="application/vnd.openxmlformats-officedocument.presentationml.tags+xml"/>
  <Override PartName="/ppt/tags/tag1401.xml" ContentType="application/vnd.openxmlformats-officedocument.presentationml.tags+xml"/>
  <Override PartName="/ppt/tags/tag1402.xml" ContentType="application/vnd.openxmlformats-officedocument.presentationml.tags+xml"/>
  <Override PartName="/ppt/tags/tag1403.xml" ContentType="application/vnd.openxmlformats-officedocument.presentationml.tags+xml"/>
  <Override PartName="/ppt/tags/tag1404.xml" ContentType="application/vnd.openxmlformats-officedocument.presentationml.tags+xml"/>
  <Override PartName="/ppt/tags/tag1405.xml" ContentType="application/vnd.openxmlformats-officedocument.presentationml.tags+xml"/>
  <Override PartName="/ppt/tags/tag1406.xml" ContentType="application/vnd.openxmlformats-officedocument.presentationml.tags+xml"/>
  <Override PartName="/ppt/tags/tag1407.xml" ContentType="application/vnd.openxmlformats-officedocument.presentationml.tags+xml"/>
  <Override PartName="/ppt/tags/tag1408.xml" ContentType="application/vnd.openxmlformats-officedocument.presentationml.tags+xml"/>
  <Override PartName="/ppt/tags/tag1409.xml" ContentType="application/vnd.openxmlformats-officedocument.presentationml.tags+xml"/>
  <Override PartName="/ppt/tags/tag1410.xml" ContentType="application/vnd.openxmlformats-officedocument.presentationml.tags+xml"/>
  <Override PartName="/ppt/tags/tag1411.xml" ContentType="application/vnd.openxmlformats-officedocument.presentationml.tags+xml"/>
  <Override PartName="/ppt/tags/tag1412.xml" ContentType="application/vnd.openxmlformats-officedocument.presentationml.tags+xml"/>
  <Override PartName="/ppt/tags/tag1413.xml" ContentType="application/vnd.openxmlformats-officedocument.presentationml.tags+xml"/>
  <Override PartName="/ppt/tags/tag1414.xml" ContentType="application/vnd.openxmlformats-officedocument.presentationml.tags+xml"/>
  <Override PartName="/ppt/tags/tag1415.xml" ContentType="application/vnd.openxmlformats-officedocument.presentationml.tags+xml"/>
  <Override PartName="/ppt/tags/tag1416.xml" ContentType="application/vnd.openxmlformats-officedocument.presentationml.tags+xml"/>
  <Override PartName="/ppt/tags/tag1417.xml" ContentType="application/vnd.openxmlformats-officedocument.presentationml.tags+xml"/>
  <Override PartName="/ppt/tags/tag1418.xml" ContentType="application/vnd.openxmlformats-officedocument.presentationml.tags+xml"/>
  <Override PartName="/ppt/tags/tag1419.xml" ContentType="application/vnd.openxmlformats-officedocument.presentationml.tags+xml"/>
  <Override PartName="/ppt/tags/tag1420.xml" ContentType="application/vnd.openxmlformats-officedocument.presentationml.tags+xml"/>
  <Override PartName="/ppt/tags/tag1421.xml" ContentType="application/vnd.openxmlformats-officedocument.presentationml.tags+xml"/>
  <Override PartName="/ppt/tags/tag1422.xml" ContentType="application/vnd.openxmlformats-officedocument.presentationml.tags+xml"/>
  <Override PartName="/ppt/tags/tag1423.xml" ContentType="application/vnd.openxmlformats-officedocument.presentationml.tags+xml"/>
  <Override PartName="/ppt/tags/tag1424.xml" ContentType="application/vnd.openxmlformats-officedocument.presentationml.tags+xml"/>
  <Override PartName="/ppt/tags/tag1425.xml" ContentType="application/vnd.openxmlformats-officedocument.presentationml.tags+xml"/>
  <Override PartName="/ppt/tags/tag1426.xml" ContentType="application/vnd.openxmlformats-officedocument.presentationml.tags+xml"/>
  <Override PartName="/ppt/tags/tag1427.xml" ContentType="application/vnd.openxmlformats-officedocument.presentationml.tags+xml"/>
  <Override PartName="/ppt/tags/tag1428.xml" ContentType="application/vnd.openxmlformats-officedocument.presentationml.tags+xml"/>
  <Override PartName="/ppt/tags/tag1429.xml" ContentType="application/vnd.openxmlformats-officedocument.presentationml.tags+xml"/>
  <Override PartName="/ppt/tags/tag1430.xml" ContentType="application/vnd.openxmlformats-officedocument.presentationml.tags+xml"/>
  <Override PartName="/ppt/tags/tag1431.xml" ContentType="application/vnd.openxmlformats-officedocument.presentationml.tags+xml"/>
  <Override PartName="/ppt/tags/tag1432.xml" ContentType="application/vnd.openxmlformats-officedocument.presentationml.tags+xml"/>
  <Override PartName="/ppt/tags/tag1433.xml" ContentType="application/vnd.openxmlformats-officedocument.presentationml.tags+xml"/>
  <Override PartName="/ppt/tags/tag1434.xml" ContentType="application/vnd.openxmlformats-officedocument.presentationml.tags+xml"/>
  <Override PartName="/ppt/tags/tag1435.xml" ContentType="application/vnd.openxmlformats-officedocument.presentationml.tags+xml"/>
  <Override PartName="/ppt/tags/tag1436.xml" ContentType="application/vnd.openxmlformats-officedocument.presentationml.tags+xml"/>
  <Override PartName="/ppt/tags/tag1437.xml" ContentType="application/vnd.openxmlformats-officedocument.presentationml.tags+xml"/>
  <Override PartName="/ppt/tags/tag1438.xml" ContentType="application/vnd.openxmlformats-officedocument.presentationml.tags+xml"/>
  <Override PartName="/ppt/tags/tag1439.xml" ContentType="application/vnd.openxmlformats-officedocument.presentationml.tags+xml"/>
  <Override PartName="/ppt/tags/tag1440.xml" ContentType="application/vnd.openxmlformats-officedocument.presentationml.tags+xml"/>
  <Override PartName="/ppt/tags/tag1441.xml" ContentType="application/vnd.openxmlformats-officedocument.presentationml.tags+xml"/>
  <Override PartName="/ppt/tags/tag1442.xml" ContentType="application/vnd.openxmlformats-officedocument.presentationml.tags+xml"/>
  <Override PartName="/ppt/tags/tag1443.xml" ContentType="application/vnd.openxmlformats-officedocument.presentationml.tags+xml"/>
  <Override PartName="/ppt/tags/tag1444.xml" ContentType="application/vnd.openxmlformats-officedocument.presentationml.tags+xml"/>
  <Override PartName="/ppt/tags/tag1445.xml" ContentType="application/vnd.openxmlformats-officedocument.presentationml.tags+xml"/>
  <Override PartName="/ppt/notesSlides/notesSlide35.xml" ContentType="application/vnd.openxmlformats-officedocument.presentationml.notesSlide+xml"/>
  <Override PartName="/ppt/ink/ink7.xml" ContentType="application/inkml+xml"/>
  <Override PartName="/ppt/tags/tag1446.xml" ContentType="application/vnd.openxmlformats-officedocument.presentationml.tags+xml"/>
  <Override PartName="/ppt/tags/tag1447.xml" ContentType="application/vnd.openxmlformats-officedocument.presentationml.tags+xml"/>
  <Override PartName="/ppt/tags/tag1448.xml" ContentType="application/vnd.openxmlformats-officedocument.presentationml.tags+xml"/>
  <Override PartName="/ppt/tags/tag1449.xml" ContentType="application/vnd.openxmlformats-officedocument.presentationml.tags+xml"/>
  <Override PartName="/ppt/tags/tag1450.xml" ContentType="application/vnd.openxmlformats-officedocument.presentationml.tags+xml"/>
  <Override PartName="/ppt/tags/tag1451.xml" ContentType="application/vnd.openxmlformats-officedocument.presentationml.tags+xml"/>
  <Override PartName="/ppt/tags/tag1452.xml" ContentType="application/vnd.openxmlformats-officedocument.presentationml.tags+xml"/>
  <Override PartName="/ppt/tags/tag1453.xml" ContentType="application/vnd.openxmlformats-officedocument.presentationml.tags+xml"/>
  <Override PartName="/ppt/tags/tag1454.xml" ContentType="application/vnd.openxmlformats-officedocument.presentationml.tags+xml"/>
  <Override PartName="/ppt/tags/tag1455.xml" ContentType="application/vnd.openxmlformats-officedocument.presentationml.tags+xml"/>
  <Override PartName="/ppt/tags/tag1456.xml" ContentType="application/vnd.openxmlformats-officedocument.presentationml.tags+xml"/>
  <Override PartName="/ppt/tags/tag1457.xml" ContentType="application/vnd.openxmlformats-officedocument.presentationml.tags+xml"/>
  <Override PartName="/ppt/tags/tag1458.xml" ContentType="application/vnd.openxmlformats-officedocument.presentationml.tags+xml"/>
  <Override PartName="/ppt/tags/tag1459.xml" ContentType="application/vnd.openxmlformats-officedocument.presentationml.tags+xml"/>
  <Override PartName="/ppt/tags/tag1460.xml" ContentType="application/vnd.openxmlformats-officedocument.presentationml.tags+xml"/>
  <Override PartName="/ppt/tags/tag1461.xml" ContentType="application/vnd.openxmlformats-officedocument.presentationml.tags+xml"/>
  <Override PartName="/ppt/tags/tag1462.xml" ContentType="application/vnd.openxmlformats-officedocument.presentationml.tags+xml"/>
  <Override PartName="/ppt/tags/tag1463.xml" ContentType="application/vnd.openxmlformats-officedocument.presentationml.tags+xml"/>
  <Override PartName="/ppt/tags/tag1464.xml" ContentType="application/vnd.openxmlformats-officedocument.presentationml.tags+xml"/>
  <Override PartName="/ppt/tags/tag1465.xml" ContentType="application/vnd.openxmlformats-officedocument.presentationml.tags+xml"/>
  <Override PartName="/ppt/tags/tag1466.xml" ContentType="application/vnd.openxmlformats-officedocument.presentationml.tags+xml"/>
  <Override PartName="/ppt/tags/tag1467.xml" ContentType="application/vnd.openxmlformats-officedocument.presentationml.tags+xml"/>
  <Override PartName="/ppt/tags/tag1468.xml" ContentType="application/vnd.openxmlformats-officedocument.presentationml.tags+xml"/>
  <Override PartName="/ppt/tags/tag1469.xml" ContentType="application/vnd.openxmlformats-officedocument.presentationml.tags+xml"/>
  <Override PartName="/ppt/tags/tag1470.xml" ContentType="application/vnd.openxmlformats-officedocument.presentationml.tags+xml"/>
  <Override PartName="/ppt/notesSlides/notesSlide36.xml" ContentType="application/vnd.openxmlformats-officedocument.presentationml.notesSlide+xml"/>
  <Override PartName="/ppt/ink/ink8.xml" ContentType="application/inkml+xml"/>
  <Override PartName="/ppt/tags/tag1471.xml" ContentType="application/vnd.openxmlformats-officedocument.presentationml.tags+xml"/>
  <Override PartName="/ppt/tags/tag1472.xml" ContentType="application/vnd.openxmlformats-officedocument.presentationml.tags+xml"/>
  <Override PartName="/ppt/tags/tag1473.xml" ContentType="application/vnd.openxmlformats-officedocument.presentationml.tags+xml"/>
  <Override PartName="/ppt/tags/tag1474.xml" ContentType="application/vnd.openxmlformats-officedocument.presentationml.tags+xml"/>
  <Override PartName="/ppt/tags/tag1475.xml" ContentType="application/vnd.openxmlformats-officedocument.presentationml.tags+xml"/>
  <Override PartName="/ppt/tags/tag1476.xml" ContentType="application/vnd.openxmlformats-officedocument.presentationml.tags+xml"/>
  <Override PartName="/ppt/tags/tag1477.xml" ContentType="application/vnd.openxmlformats-officedocument.presentationml.tags+xml"/>
  <Override PartName="/ppt/tags/tag1478.xml" ContentType="application/vnd.openxmlformats-officedocument.presentationml.tags+xml"/>
  <Override PartName="/ppt/tags/tag1479.xml" ContentType="application/vnd.openxmlformats-officedocument.presentationml.tags+xml"/>
  <Override PartName="/ppt/tags/tag1480.xml" ContentType="application/vnd.openxmlformats-officedocument.presentationml.tags+xml"/>
  <Override PartName="/ppt/tags/tag1481.xml" ContentType="application/vnd.openxmlformats-officedocument.presentationml.tags+xml"/>
  <Override PartName="/ppt/tags/tag1482.xml" ContentType="application/vnd.openxmlformats-officedocument.presentationml.tags+xml"/>
  <Override PartName="/ppt/tags/tag1483.xml" ContentType="application/vnd.openxmlformats-officedocument.presentationml.tags+xml"/>
  <Override PartName="/ppt/tags/tag1484.xml" ContentType="application/vnd.openxmlformats-officedocument.presentationml.tags+xml"/>
  <Override PartName="/ppt/tags/tag1485.xml" ContentType="application/vnd.openxmlformats-officedocument.presentationml.tags+xml"/>
  <Override PartName="/ppt/tags/tag1486.xml" ContentType="application/vnd.openxmlformats-officedocument.presentationml.tags+xml"/>
  <Override PartName="/ppt/tags/tag1487.xml" ContentType="application/vnd.openxmlformats-officedocument.presentationml.tags+xml"/>
  <Override PartName="/ppt/tags/tag1488.xml" ContentType="application/vnd.openxmlformats-officedocument.presentationml.tags+xml"/>
  <Override PartName="/ppt/tags/tag1489.xml" ContentType="application/vnd.openxmlformats-officedocument.presentationml.tags+xml"/>
  <Override PartName="/ppt/tags/tag1490.xml" ContentType="application/vnd.openxmlformats-officedocument.presentationml.tags+xml"/>
  <Override PartName="/ppt/tags/tag1491.xml" ContentType="application/vnd.openxmlformats-officedocument.presentationml.tags+xml"/>
  <Override PartName="/ppt/tags/tag1492.xml" ContentType="application/vnd.openxmlformats-officedocument.presentationml.tags+xml"/>
  <Override PartName="/ppt/tags/tag1493.xml" ContentType="application/vnd.openxmlformats-officedocument.presentationml.tags+xml"/>
  <Override PartName="/ppt/tags/tag1494.xml" ContentType="application/vnd.openxmlformats-officedocument.presentationml.tags+xml"/>
  <Override PartName="/ppt/tags/tag1495.xml" ContentType="application/vnd.openxmlformats-officedocument.presentationml.tags+xml"/>
  <Override PartName="/ppt/tags/tag1496.xml" ContentType="application/vnd.openxmlformats-officedocument.presentationml.tags+xml"/>
  <Override PartName="/ppt/tags/tag1497.xml" ContentType="application/vnd.openxmlformats-officedocument.presentationml.tags+xml"/>
  <Override PartName="/ppt/tags/tag1498.xml" ContentType="application/vnd.openxmlformats-officedocument.presentationml.tags+xml"/>
  <Override PartName="/ppt/tags/tag1499.xml" ContentType="application/vnd.openxmlformats-officedocument.presentationml.tags+xml"/>
  <Override PartName="/ppt/tags/tag1500.xml" ContentType="application/vnd.openxmlformats-officedocument.presentationml.tags+xml"/>
  <Override PartName="/ppt/tags/tag1501.xml" ContentType="application/vnd.openxmlformats-officedocument.presentationml.tags+xml"/>
  <Override PartName="/ppt/tags/tag1502.xml" ContentType="application/vnd.openxmlformats-officedocument.presentationml.tags+xml"/>
  <Override PartName="/ppt/tags/tag1503.xml" ContentType="application/vnd.openxmlformats-officedocument.presentationml.tags+xml"/>
  <Override PartName="/ppt/tags/tag1504.xml" ContentType="application/vnd.openxmlformats-officedocument.presentationml.tags+xml"/>
  <Override PartName="/ppt/tags/tag1505.xml" ContentType="application/vnd.openxmlformats-officedocument.presentationml.tags+xml"/>
  <Override PartName="/ppt/tags/tag1506.xml" ContentType="application/vnd.openxmlformats-officedocument.presentationml.tags+xml"/>
  <Override PartName="/ppt/tags/tag1507.xml" ContentType="application/vnd.openxmlformats-officedocument.presentationml.tags+xml"/>
  <Override PartName="/ppt/tags/tag1508.xml" ContentType="application/vnd.openxmlformats-officedocument.presentationml.tags+xml"/>
  <Override PartName="/ppt/tags/tag1509.xml" ContentType="application/vnd.openxmlformats-officedocument.presentationml.tags+xml"/>
  <Override PartName="/ppt/tags/tag1510.xml" ContentType="application/vnd.openxmlformats-officedocument.presentationml.tags+xml"/>
  <Override PartName="/ppt/tags/tag1511.xml" ContentType="application/vnd.openxmlformats-officedocument.presentationml.tags+xml"/>
  <Override PartName="/ppt/tags/tag1512.xml" ContentType="application/vnd.openxmlformats-officedocument.presentationml.tags+xml"/>
  <Override PartName="/ppt/tags/tag1513.xml" ContentType="application/vnd.openxmlformats-officedocument.presentationml.tags+xml"/>
  <Override PartName="/ppt/tags/tag1514.xml" ContentType="application/vnd.openxmlformats-officedocument.presentationml.tags+xml"/>
  <Override PartName="/ppt/tags/tag1515.xml" ContentType="application/vnd.openxmlformats-officedocument.presentationml.tags+xml"/>
  <Override PartName="/ppt/notesSlides/notesSlide37.xml" ContentType="application/vnd.openxmlformats-officedocument.presentationml.notesSlide+xml"/>
  <Override PartName="/ppt/ink/ink9.xml" ContentType="application/inkml+xml"/>
  <Override PartName="/ppt/tags/tag1516.xml" ContentType="application/vnd.openxmlformats-officedocument.presentationml.tags+xml"/>
  <Override PartName="/ppt/tags/tag1517.xml" ContentType="application/vnd.openxmlformats-officedocument.presentationml.tags+xml"/>
  <Override PartName="/ppt/tags/tag1518.xml" ContentType="application/vnd.openxmlformats-officedocument.presentationml.tags+xml"/>
  <Override PartName="/ppt/tags/tag1519.xml" ContentType="application/vnd.openxmlformats-officedocument.presentationml.tags+xml"/>
  <Override PartName="/ppt/tags/tag1520.xml" ContentType="application/vnd.openxmlformats-officedocument.presentationml.tags+xml"/>
  <Override PartName="/ppt/tags/tag1521.xml" ContentType="application/vnd.openxmlformats-officedocument.presentationml.tags+xml"/>
  <Override PartName="/ppt/tags/tag1522.xml" ContentType="application/vnd.openxmlformats-officedocument.presentationml.tags+xml"/>
  <Override PartName="/ppt/tags/tag1523.xml" ContentType="application/vnd.openxmlformats-officedocument.presentationml.tags+xml"/>
  <Override PartName="/ppt/tags/tag1524.xml" ContentType="application/vnd.openxmlformats-officedocument.presentationml.tags+xml"/>
  <Override PartName="/ppt/tags/tag1525.xml" ContentType="application/vnd.openxmlformats-officedocument.presentationml.tags+xml"/>
  <Override PartName="/ppt/tags/tag1526.xml" ContentType="application/vnd.openxmlformats-officedocument.presentationml.tags+xml"/>
  <Override PartName="/ppt/tags/tag1527.xml" ContentType="application/vnd.openxmlformats-officedocument.presentationml.tags+xml"/>
  <Override PartName="/ppt/tags/tag1528.xml" ContentType="application/vnd.openxmlformats-officedocument.presentationml.tags+xml"/>
  <Override PartName="/ppt/tags/tag1529.xml" ContentType="application/vnd.openxmlformats-officedocument.presentationml.tags+xml"/>
  <Override PartName="/ppt/tags/tag1530.xml" ContentType="application/vnd.openxmlformats-officedocument.presentationml.tags+xml"/>
  <Override PartName="/ppt/tags/tag1531.xml" ContentType="application/vnd.openxmlformats-officedocument.presentationml.tags+xml"/>
  <Override PartName="/ppt/tags/tag1532.xml" ContentType="application/vnd.openxmlformats-officedocument.presentationml.tags+xml"/>
  <Override PartName="/ppt/tags/tag1533.xml" ContentType="application/vnd.openxmlformats-officedocument.presentationml.tags+xml"/>
  <Override PartName="/ppt/tags/tag1534.xml" ContentType="application/vnd.openxmlformats-officedocument.presentationml.tags+xml"/>
  <Override PartName="/ppt/tags/tag1535.xml" ContentType="application/vnd.openxmlformats-officedocument.presentationml.tags+xml"/>
  <Override PartName="/ppt/tags/tag1536.xml" ContentType="application/vnd.openxmlformats-officedocument.presentationml.tags+xml"/>
  <Override PartName="/ppt/tags/tag1537.xml" ContentType="application/vnd.openxmlformats-officedocument.presentationml.tags+xml"/>
  <Override PartName="/ppt/tags/tag1538.xml" ContentType="application/vnd.openxmlformats-officedocument.presentationml.tags+xml"/>
  <Override PartName="/ppt/tags/tag1539.xml" ContentType="application/vnd.openxmlformats-officedocument.presentationml.tags+xml"/>
  <Override PartName="/ppt/notesSlides/notesSlide38.xml" ContentType="application/vnd.openxmlformats-officedocument.presentationml.notesSlide+xml"/>
  <Override PartName="/ppt/ink/ink10.xml" ContentType="application/inkml+xml"/>
  <Override PartName="/ppt/tags/tag1540.xml" ContentType="application/vnd.openxmlformats-officedocument.presentationml.tags+xml"/>
  <Override PartName="/ppt/tags/tag1541.xml" ContentType="application/vnd.openxmlformats-officedocument.presentationml.tags+xml"/>
  <Override PartName="/ppt/tags/tag1542.xml" ContentType="application/vnd.openxmlformats-officedocument.presentationml.tags+xml"/>
  <Override PartName="/ppt/tags/tag1543.xml" ContentType="application/vnd.openxmlformats-officedocument.presentationml.tags+xml"/>
  <Override PartName="/ppt/tags/tag1544.xml" ContentType="application/vnd.openxmlformats-officedocument.presentationml.tags+xml"/>
  <Override PartName="/ppt/tags/tag1545.xml" ContentType="application/vnd.openxmlformats-officedocument.presentationml.tags+xml"/>
  <Override PartName="/ppt/tags/tag1546.xml" ContentType="application/vnd.openxmlformats-officedocument.presentationml.tags+xml"/>
  <Override PartName="/ppt/tags/tag1547.xml" ContentType="application/vnd.openxmlformats-officedocument.presentationml.tags+xml"/>
  <Override PartName="/ppt/tags/tag1548.xml" ContentType="application/vnd.openxmlformats-officedocument.presentationml.tags+xml"/>
  <Override PartName="/ppt/tags/tag1549.xml" ContentType="application/vnd.openxmlformats-officedocument.presentationml.tags+xml"/>
  <Override PartName="/ppt/tags/tag1550.xml" ContentType="application/vnd.openxmlformats-officedocument.presentationml.tags+xml"/>
  <Override PartName="/ppt/tags/tag1551.xml" ContentType="application/vnd.openxmlformats-officedocument.presentationml.tags+xml"/>
  <Override PartName="/ppt/tags/tag1552.xml" ContentType="application/vnd.openxmlformats-officedocument.presentationml.tags+xml"/>
  <Override PartName="/ppt/tags/tag1553.xml" ContentType="application/vnd.openxmlformats-officedocument.presentationml.tags+xml"/>
  <Override PartName="/ppt/tags/tag1554.xml" ContentType="application/vnd.openxmlformats-officedocument.presentationml.tags+xml"/>
  <Override PartName="/ppt/tags/tag1555.xml" ContentType="application/vnd.openxmlformats-officedocument.presentationml.tags+xml"/>
  <Override PartName="/ppt/tags/tag1556.xml" ContentType="application/vnd.openxmlformats-officedocument.presentationml.tags+xml"/>
  <Override PartName="/ppt/tags/tag1557.xml" ContentType="application/vnd.openxmlformats-officedocument.presentationml.tags+xml"/>
  <Override PartName="/ppt/tags/tag1558.xml" ContentType="application/vnd.openxmlformats-officedocument.presentationml.tags+xml"/>
  <Override PartName="/ppt/tags/tag1559.xml" ContentType="application/vnd.openxmlformats-officedocument.presentationml.tags+xml"/>
  <Override PartName="/ppt/tags/tag1560.xml" ContentType="application/vnd.openxmlformats-officedocument.presentationml.tags+xml"/>
  <Override PartName="/ppt/tags/tag1561.xml" ContentType="application/vnd.openxmlformats-officedocument.presentationml.tags+xml"/>
  <Override PartName="/ppt/tags/tag1562.xml" ContentType="application/vnd.openxmlformats-officedocument.presentationml.tags+xml"/>
  <Override PartName="/ppt/tags/tag1563.xml" ContentType="application/vnd.openxmlformats-officedocument.presentationml.tags+xml"/>
  <Override PartName="/ppt/tags/tag1564.xml" ContentType="application/vnd.openxmlformats-officedocument.presentationml.tags+xml"/>
  <Override PartName="/ppt/tags/tag1565.xml" ContentType="application/vnd.openxmlformats-officedocument.presentationml.tags+xml"/>
  <Override PartName="/ppt/tags/tag1566.xml" ContentType="application/vnd.openxmlformats-officedocument.presentationml.tags+xml"/>
  <Override PartName="/ppt/tags/tag1567.xml" ContentType="application/vnd.openxmlformats-officedocument.presentationml.tags+xml"/>
  <Override PartName="/ppt/tags/tag1568.xml" ContentType="application/vnd.openxmlformats-officedocument.presentationml.tags+xml"/>
  <Override PartName="/ppt/tags/tag1569.xml" ContentType="application/vnd.openxmlformats-officedocument.presentationml.tags+xml"/>
  <Override PartName="/ppt/tags/tag1570.xml" ContentType="application/vnd.openxmlformats-officedocument.presentationml.tags+xml"/>
  <Override PartName="/ppt/tags/tag1571.xml" ContentType="application/vnd.openxmlformats-officedocument.presentationml.tags+xml"/>
  <Override PartName="/ppt/tags/tag1572.xml" ContentType="application/vnd.openxmlformats-officedocument.presentationml.tags+xml"/>
  <Override PartName="/ppt/tags/tag1573.xml" ContentType="application/vnd.openxmlformats-officedocument.presentationml.tags+xml"/>
  <Override PartName="/ppt/tags/tag1574.xml" ContentType="application/vnd.openxmlformats-officedocument.presentationml.tags+xml"/>
  <Override PartName="/ppt/tags/tag1575.xml" ContentType="application/vnd.openxmlformats-officedocument.presentationml.tags+xml"/>
  <Override PartName="/ppt/tags/tag1576.xml" ContentType="application/vnd.openxmlformats-officedocument.presentationml.tags+xml"/>
  <Override PartName="/ppt/tags/tag1577.xml" ContentType="application/vnd.openxmlformats-officedocument.presentationml.tags+xml"/>
  <Override PartName="/ppt/tags/tag1578.xml" ContentType="application/vnd.openxmlformats-officedocument.presentationml.tags+xml"/>
  <Override PartName="/ppt/tags/tag1579.xml" ContentType="application/vnd.openxmlformats-officedocument.presentationml.tags+xml"/>
  <Override PartName="/ppt/tags/tag1580.xml" ContentType="application/vnd.openxmlformats-officedocument.presentationml.tags+xml"/>
  <Override PartName="/ppt/tags/tag1581.xml" ContentType="application/vnd.openxmlformats-officedocument.presentationml.tags+xml"/>
  <Override PartName="/ppt/tags/tag1582.xml" ContentType="application/vnd.openxmlformats-officedocument.presentationml.tags+xml"/>
  <Override PartName="/ppt/tags/tag1583.xml" ContentType="application/vnd.openxmlformats-officedocument.presentationml.tags+xml"/>
  <Override PartName="/ppt/tags/tag1584.xml" ContentType="application/vnd.openxmlformats-officedocument.presentationml.tags+xml"/>
  <Override PartName="/ppt/tags/tag1585.xml" ContentType="application/vnd.openxmlformats-officedocument.presentationml.tags+xml"/>
  <Override PartName="/ppt/tags/tag1586.xml" ContentType="application/vnd.openxmlformats-officedocument.presentationml.tags+xml"/>
  <Override PartName="/ppt/tags/tag1587.xml" ContentType="application/vnd.openxmlformats-officedocument.presentationml.tags+xml"/>
  <Override PartName="/ppt/tags/tag1588.xml" ContentType="application/vnd.openxmlformats-officedocument.presentationml.tags+xml"/>
  <Override PartName="/ppt/tags/tag1589.xml" ContentType="application/vnd.openxmlformats-officedocument.presentationml.tags+xml"/>
  <Override PartName="/ppt/tags/tag1590.xml" ContentType="application/vnd.openxmlformats-officedocument.presentationml.tags+xml"/>
  <Override PartName="/ppt/tags/tag1591.xml" ContentType="application/vnd.openxmlformats-officedocument.presentationml.tags+xml"/>
  <Override PartName="/ppt/tags/tag1592.xml" ContentType="application/vnd.openxmlformats-officedocument.presentationml.tags+xml"/>
  <Override PartName="/ppt/tags/tag1593.xml" ContentType="application/vnd.openxmlformats-officedocument.presentationml.tags+xml"/>
  <Override PartName="/ppt/tags/tag1594.xml" ContentType="application/vnd.openxmlformats-officedocument.presentationml.tags+xml"/>
  <Override PartName="/ppt/tags/tag1595.xml" ContentType="application/vnd.openxmlformats-officedocument.presentationml.tags+xml"/>
  <Override PartName="/ppt/tags/tag1596.xml" ContentType="application/vnd.openxmlformats-officedocument.presentationml.tags+xml"/>
  <Override PartName="/ppt/tags/tag1597.xml" ContentType="application/vnd.openxmlformats-officedocument.presentationml.tags+xml"/>
  <Override PartName="/ppt/tags/tag1598.xml" ContentType="application/vnd.openxmlformats-officedocument.presentationml.tags+xml"/>
  <Override PartName="/ppt/tags/tag1599.xml" ContentType="application/vnd.openxmlformats-officedocument.presentationml.tags+xml"/>
  <Override PartName="/ppt/notesSlides/notesSlide39.xml" ContentType="application/vnd.openxmlformats-officedocument.presentationml.notesSlide+xml"/>
  <Override PartName="/ppt/ink/ink11.xml" ContentType="application/inkml+xml"/>
  <Override PartName="/ppt/tags/tag1600.xml" ContentType="application/vnd.openxmlformats-officedocument.presentationml.tags+xml"/>
  <Override PartName="/ppt/notesSlides/notesSlide40.xml" ContentType="application/vnd.openxmlformats-officedocument.presentationml.notesSlide+xml"/>
  <Override PartName="/ppt/tags/tag1601.xml" ContentType="application/vnd.openxmlformats-officedocument.presentationml.tags+xml"/>
  <Override PartName="/ppt/tags/tag1602.xml" ContentType="application/vnd.openxmlformats-officedocument.presentationml.tags+xml"/>
  <Override PartName="/ppt/tags/tag1603.xml" ContentType="application/vnd.openxmlformats-officedocument.presentationml.tags+xml"/>
  <Override PartName="/ppt/tags/tag1604.xml" ContentType="application/vnd.openxmlformats-officedocument.presentationml.tags+xml"/>
  <Override PartName="/ppt/tags/tag1605.xml" ContentType="application/vnd.openxmlformats-officedocument.presentationml.tags+xml"/>
  <Override PartName="/ppt/tags/tag1606.xml" ContentType="application/vnd.openxmlformats-officedocument.presentationml.tags+xml"/>
  <Override PartName="/ppt/tags/tag1607.xml" ContentType="application/vnd.openxmlformats-officedocument.presentationml.tags+xml"/>
  <Override PartName="/ppt/tags/tag1608.xml" ContentType="application/vnd.openxmlformats-officedocument.presentationml.tags+xml"/>
  <Override PartName="/ppt/tags/tag1609.xml" ContentType="application/vnd.openxmlformats-officedocument.presentationml.tags+xml"/>
  <Override PartName="/ppt/tags/tag1610.xml" ContentType="application/vnd.openxmlformats-officedocument.presentationml.tags+xml"/>
  <Override PartName="/ppt/tags/tag1611.xml" ContentType="application/vnd.openxmlformats-officedocument.presentationml.tags+xml"/>
  <Override PartName="/ppt/tags/tag1612.xml" ContentType="application/vnd.openxmlformats-officedocument.presentationml.tags+xml"/>
  <Override PartName="/ppt/tags/tag1613.xml" ContentType="application/vnd.openxmlformats-officedocument.presentationml.tags+xml"/>
  <Override PartName="/ppt/tags/tag1614.xml" ContentType="application/vnd.openxmlformats-officedocument.presentationml.tags+xml"/>
  <Override PartName="/ppt/tags/tag1615.xml" ContentType="application/vnd.openxmlformats-officedocument.presentationml.tags+xml"/>
  <Override PartName="/ppt/tags/tag1616.xml" ContentType="application/vnd.openxmlformats-officedocument.presentationml.tags+xml"/>
  <Override PartName="/ppt/tags/tag1617.xml" ContentType="application/vnd.openxmlformats-officedocument.presentationml.tags+xml"/>
  <Override PartName="/ppt/tags/tag1618.xml" ContentType="application/vnd.openxmlformats-officedocument.presentationml.tags+xml"/>
  <Override PartName="/ppt/tags/tag1619.xml" ContentType="application/vnd.openxmlformats-officedocument.presentationml.tags+xml"/>
  <Override PartName="/ppt/tags/tag1620.xml" ContentType="application/vnd.openxmlformats-officedocument.presentationml.tags+xml"/>
  <Override PartName="/ppt/tags/tag1621.xml" ContentType="application/vnd.openxmlformats-officedocument.presentationml.tags+xml"/>
  <Override PartName="/ppt/tags/tag1622.xml" ContentType="application/vnd.openxmlformats-officedocument.presentationml.tags+xml"/>
  <Override PartName="/ppt/tags/tag1623.xml" ContentType="application/vnd.openxmlformats-officedocument.presentationml.tags+xml"/>
  <Override PartName="/ppt/tags/tag1624.xml" ContentType="application/vnd.openxmlformats-officedocument.presentationml.tags+xml"/>
  <Override PartName="/ppt/tags/tag1625.xml" ContentType="application/vnd.openxmlformats-officedocument.presentationml.tags+xml"/>
  <Override PartName="/ppt/tags/tag1626.xml" ContentType="application/vnd.openxmlformats-officedocument.presentationml.tags+xml"/>
  <Override PartName="/ppt/tags/tag1627.xml" ContentType="application/vnd.openxmlformats-officedocument.presentationml.tags+xml"/>
  <Override PartName="/ppt/tags/tag1628.xml" ContentType="application/vnd.openxmlformats-officedocument.presentationml.tags+xml"/>
  <Override PartName="/ppt/tags/tag1629.xml" ContentType="application/vnd.openxmlformats-officedocument.presentationml.tags+xml"/>
  <Override PartName="/ppt/tags/tag1630.xml" ContentType="application/vnd.openxmlformats-officedocument.presentationml.tags+xml"/>
  <Override PartName="/ppt/tags/tag1631.xml" ContentType="application/vnd.openxmlformats-officedocument.presentationml.tags+xml"/>
  <Override PartName="/ppt/tags/tag1632.xml" ContentType="application/vnd.openxmlformats-officedocument.presentationml.tags+xml"/>
  <Override PartName="/ppt/tags/tag1633.xml" ContentType="application/vnd.openxmlformats-officedocument.presentationml.tags+xml"/>
  <Override PartName="/ppt/tags/tag1634.xml" ContentType="application/vnd.openxmlformats-officedocument.presentationml.tags+xml"/>
  <Override PartName="/ppt/tags/tag1635.xml" ContentType="application/vnd.openxmlformats-officedocument.presentationml.tags+xml"/>
  <Override PartName="/ppt/tags/tag1636.xml" ContentType="application/vnd.openxmlformats-officedocument.presentationml.tags+xml"/>
  <Override PartName="/ppt/tags/tag1637.xml" ContentType="application/vnd.openxmlformats-officedocument.presentationml.tags+xml"/>
  <Override PartName="/ppt/tags/tag1638.xml" ContentType="application/vnd.openxmlformats-officedocument.presentationml.tags+xml"/>
  <Override PartName="/ppt/tags/tag1639.xml" ContentType="application/vnd.openxmlformats-officedocument.presentationml.tags+xml"/>
  <Override PartName="/ppt/tags/tag1640.xml" ContentType="application/vnd.openxmlformats-officedocument.presentationml.tags+xml"/>
  <Override PartName="/ppt/tags/tag1641.xml" ContentType="application/vnd.openxmlformats-officedocument.presentationml.tags+xml"/>
  <Override PartName="/ppt/tags/tag1642.xml" ContentType="application/vnd.openxmlformats-officedocument.presentationml.tags+xml"/>
  <Override PartName="/ppt/tags/tag1643.xml" ContentType="application/vnd.openxmlformats-officedocument.presentationml.tags+xml"/>
  <Override PartName="/ppt/tags/tag1644.xml" ContentType="application/vnd.openxmlformats-officedocument.presentationml.tags+xml"/>
  <Override PartName="/ppt/tags/tag1645.xml" ContentType="application/vnd.openxmlformats-officedocument.presentationml.tags+xml"/>
  <Override PartName="/ppt/tags/tag1646.xml" ContentType="application/vnd.openxmlformats-officedocument.presentationml.tags+xml"/>
  <Override PartName="/ppt/tags/tag1647.xml" ContentType="application/vnd.openxmlformats-officedocument.presentationml.tags+xml"/>
  <Override PartName="/ppt/tags/tag1648.xml" ContentType="application/vnd.openxmlformats-officedocument.presentationml.tags+xml"/>
  <Override PartName="/ppt/tags/tag1649.xml" ContentType="application/vnd.openxmlformats-officedocument.presentationml.tags+xml"/>
  <Override PartName="/ppt/tags/tag1650.xml" ContentType="application/vnd.openxmlformats-officedocument.presentationml.tags+xml"/>
  <Override PartName="/ppt/tags/tag1651.xml" ContentType="application/vnd.openxmlformats-officedocument.presentationml.tags+xml"/>
  <Override PartName="/ppt/tags/tag1652.xml" ContentType="application/vnd.openxmlformats-officedocument.presentationml.tags+xml"/>
  <Override PartName="/ppt/tags/tag1653.xml" ContentType="application/vnd.openxmlformats-officedocument.presentationml.tags+xml"/>
  <Override PartName="/ppt/tags/tag1654.xml" ContentType="application/vnd.openxmlformats-officedocument.presentationml.tags+xml"/>
  <Override PartName="/ppt/tags/tag1655.xml" ContentType="application/vnd.openxmlformats-officedocument.presentationml.tags+xml"/>
  <Override PartName="/ppt/tags/tag1656.xml" ContentType="application/vnd.openxmlformats-officedocument.presentationml.tags+xml"/>
  <Override PartName="/ppt/tags/tag1657.xml" ContentType="application/vnd.openxmlformats-officedocument.presentationml.tags+xml"/>
  <Override PartName="/ppt/tags/tag1658.xml" ContentType="application/vnd.openxmlformats-officedocument.presentationml.tags+xml"/>
  <Override PartName="/ppt/tags/tag1659.xml" ContentType="application/vnd.openxmlformats-officedocument.presentationml.tags+xml"/>
  <Override PartName="/ppt/tags/tag1660.xml" ContentType="application/vnd.openxmlformats-officedocument.presentationml.tags+xml"/>
  <Override PartName="/ppt/tags/tag1661.xml" ContentType="application/vnd.openxmlformats-officedocument.presentationml.tags+xml"/>
  <Override PartName="/ppt/tags/tag1662.xml" ContentType="application/vnd.openxmlformats-officedocument.presentationml.tags+xml"/>
  <Override PartName="/ppt/tags/tag1663.xml" ContentType="application/vnd.openxmlformats-officedocument.presentationml.tags+xml"/>
  <Override PartName="/ppt/tags/tag1664.xml" ContentType="application/vnd.openxmlformats-officedocument.presentationml.tags+xml"/>
  <Override PartName="/ppt/tags/tag1665.xml" ContentType="application/vnd.openxmlformats-officedocument.presentationml.tags+xml"/>
  <Override PartName="/ppt/tags/tag1666.xml" ContentType="application/vnd.openxmlformats-officedocument.presentationml.tags+xml"/>
  <Override PartName="/ppt/tags/tag1667.xml" ContentType="application/vnd.openxmlformats-officedocument.presentationml.tags+xml"/>
  <Override PartName="/ppt/tags/tag1668.xml" ContentType="application/vnd.openxmlformats-officedocument.presentationml.tags+xml"/>
  <Override PartName="/ppt/tags/tag1669.xml" ContentType="application/vnd.openxmlformats-officedocument.presentationml.tags+xml"/>
  <Override PartName="/ppt/tags/tag1670.xml" ContentType="application/vnd.openxmlformats-officedocument.presentationml.tags+xml"/>
  <Override PartName="/ppt/tags/tag1671.xml" ContentType="application/vnd.openxmlformats-officedocument.presentationml.tags+xml"/>
  <Override PartName="/ppt/tags/tag1672.xml" ContentType="application/vnd.openxmlformats-officedocument.presentationml.tags+xml"/>
  <Override PartName="/ppt/tags/tag1673.xml" ContentType="application/vnd.openxmlformats-officedocument.presentationml.tags+xml"/>
  <Override PartName="/ppt/tags/tag1674.xml" ContentType="application/vnd.openxmlformats-officedocument.presentationml.tags+xml"/>
  <Override PartName="/ppt/tags/tag1675.xml" ContentType="application/vnd.openxmlformats-officedocument.presentationml.tags+xml"/>
  <Override PartName="/ppt/tags/tag1676.xml" ContentType="application/vnd.openxmlformats-officedocument.presentationml.tags+xml"/>
  <Override PartName="/ppt/tags/tag1677.xml" ContentType="application/vnd.openxmlformats-officedocument.presentationml.tags+xml"/>
  <Override PartName="/ppt/tags/tag1678.xml" ContentType="application/vnd.openxmlformats-officedocument.presentationml.tags+xml"/>
  <Override PartName="/ppt/tags/tag1679.xml" ContentType="application/vnd.openxmlformats-officedocument.presentationml.tags+xml"/>
  <Override PartName="/ppt/tags/tag1680.xml" ContentType="application/vnd.openxmlformats-officedocument.presentationml.tags+xml"/>
  <Override PartName="/ppt/tags/tag1681.xml" ContentType="application/vnd.openxmlformats-officedocument.presentationml.tags+xml"/>
  <Override PartName="/ppt/tags/tag1682.xml" ContentType="application/vnd.openxmlformats-officedocument.presentationml.tags+xml"/>
  <Override PartName="/ppt/tags/tag1683.xml" ContentType="application/vnd.openxmlformats-officedocument.presentationml.tags+xml"/>
  <Override PartName="/ppt/tags/tag1684.xml" ContentType="application/vnd.openxmlformats-officedocument.presentationml.tags+xml"/>
  <Override PartName="/ppt/tags/tag1685.xml" ContentType="application/vnd.openxmlformats-officedocument.presentationml.tags+xml"/>
  <Override PartName="/ppt/tags/tag1686.xml" ContentType="application/vnd.openxmlformats-officedocument.presentationml.tags+xml"/>
  <Override PartName="/ppt/tags/tag1687.xml" ContentType="application/vnd.openxmlformats-officedocument.presentationml.tags+xml"/>
  <Override PartName="/ppt/tags/tag1688.xml" ContentType="application/vnd.openxmlformats-officedocument.presentationml.tags+xml"/>
  <Override PartName="/ppt/tags/tag1689.xml" ContentType="application/vnd.openxmlformats-officedocument.presentationml.tags+xml"/>
  <Override PartName="/ppt/tags/tag1690.xml" ContentType="application/vnd.openxmlformats-officedocument.presentationml.tags+xml"/>
  <Override PartName="/ppt/ink/ink12.xml" ContentType="application/inkml+xml"/>
  <Override PartName="/ppt/tags/tag1691.xml" ContentType="application/vnd.openxmlformats-officedocument.presentationml.tags+xml"/>
  <Override PartName="/ppt/tags/tag1692.xml" ContentType="application/vnd.openxmlformats-officedocument.presentationml.tags+xml"/>
  <Override PartName="/ppt/tags/tag1693.xml" ContentType="application/vnd.openxmlformats-officedocument.presentationml.tags+xml"/>
  <Override PartName="/ppt/tags/tag1694.xml" ContentType="application/vnd.openxmlformats-officedocument.presentationml.tags+xml"/>
  <Override PartName="/ppt/tags/tag1695.xml" ContentType="application/vnd.openxmlformats-officedocument.presentationml.tags+xml"/>
  <Override PartName="/ppt/tags/tag1696.xml" ContentType="application/vnd.openxmlformats-officedocument.presentationml.tags+xml"/>
  <Override PartName="/ppt/tags/tag1697.xml" ContentType="application/vnd.openxmlformats-officedocument.presentationml.tags+xml"/>
  <Override PartName="/ppt/tags/tag1698.xml" ContentType="application/vnd.openxmlformats-officedocument.presentationml.tags+xml"/>
  <Override PartName="/ppt/tags/tag1699.xml" ContentType="application/vnd.openxmlformats-officedocument.presentationml.tags+xml"/>
  <Override PartName="/ppt/tags/tag1700.xml" ContentType="application/vnd.openxmlformats-officedocument.presentationml.tags+xml"/>
  <Override PartName="/ppt/tags/tag1701.xml" ContentType="application/vnd.openxmlformats-officedocument.presentationml.tags+xml"/>
  <Override PartName="/ppt/tags/tag1702.xml" ContentType="application/vnd.openxmlformats-officedocument.presentationml.tags+xml"/>
  <Override PartName="/ppt/tags/tag1703.xml" ContentType="application/vnd.openxmlformats-officedocument.presentationml.tags+xml"/>
  <Override PartName="/ppt/tags/tag1704.xml" ContentType="application/vnd.openxmlformats-officedocument.presentationml.tags+xml"/>
  <Override PartName="/ppt/tags/tag1705.xml" ContentType="application/vnd.openxmlformats-officedocument.presentationml.tags+xml"/>
  <Override PartName="/ppt/tags/tag1706.xml" ContentType="application/vnd.openxmlformats-officedocument.presentationml.tags+xml"/>
  <Override PartName="/ppt/tags/tag1707.xml" ContentType="application/vnd.openxmlformats-officedocument.presentationml.tags+xml"/>
  <Override PartName="/ppt/tags/tag1708.xml" ContentType="application/vnd.openxmlformats-officedocument.presentationml.tags+xml"/>
  <Override PartName="/ppt/tags/tag1709.xml" ContentType="application/vnd.openxmlformats-officedocument.presentationml.tags+xml"/>
  <Override PartName="/ppt/tags/tag1710.xml" ContentType="application/vnd.openxmlformats-officedocument.presentationml.tags+xml"/>
  <Override PartName="/ppt/tags/tag1711.xml" ContentType="application/vnd.openxmlformats-officedocument.presentationml.tags+xml"/>
  <Override PartName="/ppt/tags/tag1712.xml" ContentType="application/vnd.openxmlformats-officedocument.presentationml.tags+xml"/>
  <Override PartName="/ppt/tags/tag1713.xml" ContentType="application/vnd.openxmlformats-officedocument.presentationml.tags+xml"/>
  <Override PartName="/ppt/tags/tag1714.xml" ContentType="application/vnd.openxmlformats-officedocument.presentationml.tags+xml"/>
  <Override PartName="/ppt/tags/tag1715.xml" ContentType="application/vnd.openxmlformats-officedocument.presentationml.tags+xml"/>
  <Override PartName="/ppt/tags/tag1716.xml" ContentType="application/vnd.openxmlformats-officedocument.presentationml.tags+xml"/>
  <Override PartName="/ppt/tags/tag1717.xml" ContentType="application/vnd.openxmlformats-officedocument.presentationml.tags+xml"/>
  <Override PartName="/ppt/tags/tag1718.xml" ContentType="application/vnd.openxmlformats-officedocument.presentationml.tags+xml"/>
  <Override PartName="/ppt/tags/tag1719.xml" ContentType="application/vnd.openxmlformats-officedocument.presentationml.tags+xml"/>
  <Override PartName="/ppt/tags/tag1720.xml" ContentType="application/vnd.openxmlformats-officedocument.presentationml.tags+xml"/>
  <Override PartName="/ppt/tags/tag1721.xml" ContentType="application/vnd.openxmlformats-officedocument.presentationml.tags+xml"/>
  <Override PartName="/ppt/tags/tag1722.xml" ContentType="application/vnd.openxmlformats-officedocument.presentationml.tags+xml"/>
  <Override PartName="/ppt/tags/tag1723.xml" ContentType="application/vnd.openxmlformats-officedocument.presentationml.tags+xml"/>
  <Override PartName="/ppt/tags/tag1724.xml" ContentType="application/vnd.openxmlformats-officedocument.presentationml.tags+xml"/>
  <Override PartName="/ppt/tags/tag1725.xml" ContentType="application/vnd.openxmlformats-officedocument.presentationml.tags+xml"/>
  <Override PartName="/ppt/tags/tag1726.xml" ContentType="application/vnd.openxmlformats-officedocument.presentationml.tags+xml"/>
  <Override PartName="/ppt/tags/tag1727.xml" ContentType="application/vnd.openxmlformats-officedocument.presentationml.tags+xml"/>
  <Override PartName="/ppt/tags/tag1728.xml" ContentType="application/vnd.openxmlformats-officedocument.presentationml.tags+xml"/>
  <Override PartName="/ppt/ink/ink13.xml" ContentType="application/inkml+xml"/>
  <Override PartName="/ppt/ink/ink14.xml" ContentType="application/inkml+xml"/>
  <Override PartName="/ppt/ink/ink15.xml" ContentType="application/inkml+xml"/>
  <Override PartName="/ppt/ink/ink16.xml" ContentType="application/inkml+xml"/>
  <Override PartName="/ppt/ink/ink17.xml" ContentType="application/inkml+xml"/>
  <Override PartName="/ppt/tags/tag1729.xml" ContentType="application/vnd.openxmlformats-officedocument.presentationml.tags+xml"/>
  <Override PartName="/ppt/tags/tag1730.xml" ContentType="application/vnd.openxmlformats-officedocument.presentationml.tags+xml"/>
  <Override PartName="/ppt/tags/tag1731.xml" ContentType="application/vnd.openxmlformats-officedocument.presentationml.tags+xml"/>
  <Override PartName="/ppt/tags/tag1732.xml" ContentType="application/vnd.openxmlformats-officedocument.presentationml.tags+xml"/>
  <Override PartName="/ppt/tags/tag1733.xml" ContentType="application/vnd.openxmlformats-officedocument.presentationml.tags+xml"/>
  <Override PartName="/ppt/tags/tag1734.xml" ContentType="application/vnd.openxmlformats-officedocument.presentationml.tags+xml"/>
  <Override PartName="/ppt/tags/tag1735.xml" ContentType="application/vnd.openxmlformats-officedocument.presentationml.tags+xml"/>
  <Override PartName="/ppt/tags/tag1736.xml" ContentType="application/vnd.openxmlformats-officedocument.presentationml.tags+xml"/>
  <Override PartName="/ppt/tags/tag1737.xml" ContentType="application/vnd.openxmlformats-officedocument.presentationml.tags+xml"/>
  <Override PartName="/ppt/tags/tag1738.xml" ContentType="application/vnd.openxmlformats-officedocument.presentationml.tags+xml"/>
  <Override PartName="/ppt/tags/tag1739.xml" ContentType="application/vnd.openxmlformats-officedocument.presentationml.tags+xml"/>
  <Override PartName="/ppt/tags/tag1740.xml" ContentType="application/vnd.openxmlformats-officedocument.presentationml.tags+xml"/>
  <Override PartName="/ppt/tags/tag1741.xml" ContentType="application/vnd.openxmlformats-officedocument.presentationml.tags+xml"/>
  <Override PartName="/ppt/tags/tag1742.xml" ContentType="application/vnd.openxmlformats-officedocument.presentationml.tags+xml"/>
  <Override PartName="/ppt/tags/tag1743.xml" ContentType="application/vnd.openxmlformats-officedocument.presentationml.tags+xml"/>
  <Override PartName="/ppt/tags/tag1744.xml" ContentType="application/vnd.openxmlformats-officedocument.presentationml.tags+xml"/>
  <Override PartName="/ppt/tags/tag1745.xml" ContentType="application/vnd.openxmlformats-officedocument.presentationml.tags+xml"/>
  <Override PartName="/ppt/tags/tag1746.xml" ContentType="application/vnd.openxmlformats-officedocument.presentationml.tags+xml"/>
  <Override PartName="/ppt/tags/tag1747.xml" ContentType="application/vnd.openxmlformats-officedocument.presentationml.tags+xml"/>
  <Override PartName="/ppt/tags/tag1748.xml" ContentType="application/vnd.openxmlformats-officedocument.presentationml.tags+xml"/>
  <Override PartName="/ppt/tags/tag1749.xml" ContentType="application/vnd.openxmlformats-officedocument.presentationml.tags+xml"/>
  <Override PartName="/ppt/tags/tag1750.xml" ContentType="application/vnd.openxmlformats-officedocument.presentationml.tags+xml"/>
  <Override PartName="/ppt/tags/tag1751.xml" ContentType="application/vnd.openxmlformats-officedocument.presentationml.tags+xml"/>
  <Override PartName="/ppt/tags/tag1752.xml" ContentType="application/vnd.openxmlformats-officedocument.presentationml.tags+xml"/>
  <Override PartName="/ppt/tags/tag1753.xml" ContentType="application/vnd.openxmlformats-officedocument.presentationml.tags+xml"/>
  <Override PartName="/ppt/tags/tag1754.xml" ContentType="application/vnd.openxmlformats-officedocument.presentationml.tags+xml"/>
  <Override PartName="/ppt/tags/tag1755.xml" ContentType="application/vnd.openxmlformats-officedocument.presentationml.tags+xml"/>
  <Override PartName="/ppt/tags/tag1756.xml" ContentType="application/vnd.openxmlformats-officedocument.presentationml.tags+xml"/>
  <Override PartName="/ppt/ink/ink18.xml" ContentType="application/inkml+xml"/>
  <Override PartName="/ppt/tags/tag1757.xml" ContentType="application/vnd.openxmlformats-officedocument.presentationml.tags+xml"/>
  <Override PartName="/ppt/tags/tag1758.xml" ContentType="application/vnd.openxmlformats-officedocument.presentationml.tags+xml"/>
  <Override PartName="/ppt/tags/tag1759.xml" ContentType="application/vnd.openxmlformats-officedocument.presentationml.tags+xml"/>
  <Override PartName="/ppt/tags/tag1760.xml" ContentType="application/vnd.openxmlformats-officedocument.presentationml.tags+xml"/>
  <Override PartName="/ppt/tags/tag1761.xml" ContentType="application/vnd.openxmlformats-officedocument.presentationml.tags+xml"/>
  <Override PartName="/ppt/tags/tag1762.xml" ContentType="application/vnd.openxmlformats-officedocument.presentationml.tags+xml"/>
  <Override PartName="/ppt/tags/tag1763.xml" ContentType="application/vnd.openxmlformats-officedocument.presentationml.tags+xml"/>
  <Override PartName="/ppt/tags/tag1764.xml" ContentType="application/vnd.openxmlformats-officedocument.presentationml.tags+xml"/>
  <Override PartName="/ppt/tags/tag1765.xml" ContentType="application/vnd.openxmlformats-officedocument.presentationml.tags+xml"/>
  <Override PartName="/ppt/tags/tag1766.xml" ContentType="application/vnd.openxmlformats-officedocument.presentationml.tags+xml"/>
  <Override PartName="/ppt/tags/tag1767.xml" ContentType="application/vnd.openxmlformats-officedocument.presentationml.tags+xml"/>
  <Override PartName="/ppt/tags/tag1768.xml" ContentType="application/vnd.openxmlformats-officedocument.presentationml.tags+xml"/>
  <Override PartName="/ppt/tags/tag1769.xml" ContentType="application/vnd.openxmlformats-officedocument.presentationml.tags+xml"/>
  <Override PartName="/ppt/tags/tag1770.xml" ContentType="application/vnd.openxmlformats-officedocument.presentationml.tags+xml"/>
  <Override PartName="/ppt/tags/tag1771.xml" ContentType="application/vnd.openxmlformats-officedocument.presentationml.tags+xml"/>
  <Override PartName="/ppt/tags/tag1772.xml" ContentType="application/vnd.openxmlformats-officedocument.presentationml.tags+xml"/>
  <Override PartName="/ppt/tags/tag1773.xml" ContentType="application/vnd.openxmlformats-officedocument.presentationml.tags+xml"/>
  <Override PartName="/ppt/tags/tag1774.xml" ContentType="application/vnd.openxmlformats-officedocument.presentationml.tags+xml"/>
  <Override PartName="/ppt/tags/tag1775.xml" ContentType="application/vnd.openxmlformats-officedocument.presentationml.tags+xml"/>
  <Override PartName="/ppt/tags/tag1776.xml" ContentType="application/vnd.openxmlformats-officedocument.presentationml.tags+xml"/>
  <Override PartName="/ppt/tags/tag1777.xml" ContentType="application/vnd.openxmlformats-officedocument.presentationml.tags+xml"/>
  <Override PartName="/ppt/tags/tag1778.xml" ContentType="application/vnd.openxmlformats-officedocument.presentationml.tags+xml"/>
  <Override PartName="/ppt/tags/tag1779.xml" ContentType="application/vnd.openxmlformats-officedocument.presentationml.tags+xml"/>
  <Override PartName="/ppt/tags/tag1780.xml" ContentType="application/vnd.openxmlformats-officedocument.presentationml.tags+xml"/>
  <Override PartName="/ppt/tags/tag1781.xml" ContentType="application/vnd.openxmlformats-officedocument.presentationml.tags+xml"/>
  <Override PartName="/ppt/tags/tag1782.xml" ContentType="application/vnd.openxmlformats-officedocument.presentationml.tags+xml"/>
  <Override PartName="/ppt/tags/tag1783.xml" ContentType="application/vnd.openxmlformats-officedocument.presentationml.tags+xml"/>
  <Override PartName="/ppt/tags/tag1784.xml" ContentType="application/vnd.openxmlformats-officedocument.presentationml.tags+xml"/>
  <Override PartName="/ppt/ink/ink19.xml" ContentType="application/inkml+xml"/>
  <Override PartName="/ppt/tags/tag1785.xml" ContentType="application/vnd.openxmlformats-officedocument.presentationml.tags+xml"/>
  <Override PartName="/ppt/tags/tag1786.xml" ContentType="application/vnd.openxmlformats-officedocument.presentationml.tags+xml"/>
  <Override PartName="/ppt/notesSlides/notesSlide41.xml" ContentType="application/vnd.openxmlformats-officedocument.presentationml.notesSlide+xml"/>
  <Override PartName="/ppt/ink/ink20.xml" ContentType="application/inkml+xml"/>
  <Override PartName="/ppt/tags/tag1787.xml" ContentType="application/vnd.openxmlformats-officedocument.presentationml.tags+xml"/>
  <Override PartName="/ppt/notesSlides/notesSlide42.xml" ContentType="application/vnd.openxmlformats-officedocument.presentationml.notesSlide+xml"/>
  <Override PartName="/ppt/ink/ink21.xml" ContentType="application/inkml+xml"/>
  <Override PartName="/ppt/tags/tag1788.xml" ContentType="application/vnd.openxmlformats-officedocument.presentationml.tags+xml"/>
  <Override PartName="/ppt/notesSlides/notesSlide43.xml" ContentType="application/vnd.openxmlformats-officedocument.presentationml.notesSlide+xml"/>
  <Override PartName="/ppt/ink/ink22.xml" ContentType="application/inkml+xml"/>
  <Override PartName="/ppt/tags/tag1789.xml" ContentType="application/vnd.openxmlformats-officedocument.presentationml.tags+xml"/>
  <Override PartName="/ppt/tags/tag1790.xml" ContentType="application/vnd.openxmlformats-officedocument.presentationml.tags+xml"/>
  <Override PartName="/ppt/tags/tag1791.xml" ContentType="application/vnd.openxmlformats-officedocument.presentationml.tags+xml"/>
  <Override PartName="/ppt/tags/tag1792.xml" ContentType="application/vnd.openxmlformats-officedocument.presentationml.tags+xml"/>
  <Override PartName="/ppt/tags/tag1793.xml" ContentType="application/vnd.openxmlformats-officedocument.presentationml.tags+xml"/>
  <Override PartName="/ppt/tags/tag1794.xml" ContentType="application/vnd.openxmlformats-officedocument.presentationml.tags+xml"/>
  <Override PartName="/ppt/tags/tag1795.xml" ContentType="application/vnd.openxmlformats-officedocument.presentationml.tags+xml"/>
  <Override PartName="/ppt/tags/tag1796.xml" ContentType="application/vnd.openxmlformats-officedocument.presentationml.tags+xml"/>
  <Override PartName="/ppt/tags/tag1797.xml" ContentType="application/vnd.openxmlformats-officedocument.presentationml.tags+xml"/>
  <Override PartName="/ppt/tags/tag1798.xml" ContentType="application/vnd.openxmlformats-officedocument.presentationml.tags+xml"/>
  <Override PartName="/ppt/tags/tag1799.xml" ContentType="application/vnd.openxmlformats-officedocument.presentationml.tags+xml"/>
  <Override PartName="/ppt/tags/tag1800.xml" ContentType="application/vnd.openxmlformats-officedocument.presentationml.tags+xml"/>
  <Override PartName="/ppt/tags/tag1801.xml" ContentType="application/vnd.openxmlformats-officedocument.presentationml.tags+xml"/>
  <Override PartName="/ppt/tags/tag1802.xml" ContentType="application/vnd.openxmlformats-officedocument.presentationml.tags+xml"/>
  <Override PartName="/ppt/tags/tag1803.xml" ContentType="application/vnd.openxmlformats-officedocument.presentationml.tags+xml"/>
  <Override PartName="/ppt/tags/tag1804.xml" ContentType="application/vnd.openxmlformats-officedocument.presentationml.tags+xml"/>
  <Override PartName="/ppt/tags/tag1805.xml" ContentType="application/vnd.openxmlformats-officedocument.presentationml.tags+xml"/>
  <Override PartName="/ppt/tags/tag1806.xml" ContentType="application/vnd.openxmlformats-officedocument.presentationml.tags+xml"/>
  <Override PartName="/ppt/tags/tag1807.xml" ContentType="application/vnd.openxmlformats-officedocument.presentationml.tags+xml"/>
  <Override PartName="/ppt/tags/tag1808.xml" ContentType="application/vnd.openxmlformats-officedocument.presentationml.tags+xml"/>
  <Override PartName="/ppt/tags/tag1809.xml" ContentType="application/vnd.openxmlformats-officedocument.presentationml.tags+xml"/>
  <Override PartName="/ppt/tags/tag1810.xml" ContentType="application/vnd.openxmlformats-officedocument.presentationml.tags+xml"/>
  <Override PartName="/ppt/tags/tag1811.xml" ContentType="application/vnd.openxmlformats-officedocument.presentationml.tags+xml"/>
  <Override PartName="/ppt/tags/tag1812.xml" ContentType="application/vnd.openxmlformats-officedocument.presentationml.tags+xml"/>
  <Override PartName="/ppt/tags/tag1813.xml" ContentType="application/vnd.openxmlformats-officedocument.presentationml.tags+xml"/>
  <Override PartName="/ppt/tags/tag1814.xml" ContentType="application/vnd.openxmlformats-officedocument.presentationml.tags+xml"/>
  <Override PartName="/ppt/tags/tag1815.xml" ContentType="application/vnd.openxmlformats-officedocument.presentationml.tags+xml"/>
  <Override PartName="/ppt/tags/tag1816.xml" ContentType="application/vnd.openxmlformats-officedocument.presentationml.tags+xml"/>
  <Override PartName="/ppt/tags/tag1817.xml" ContentType="application/vnd.openxmlformats-officedocument.presentationml.tags+xml"/>
  <Override PartName="/ppt/tags/tag1818.xml" ContentType="application/vnd.openxmlformats-officedocument.presentationml.tags+xml"/>
  <Override PartName="/ppt/tags/tag1819.xml" ContentType="application/vnd.openxmlformats-officedocument.presentationml.tags+xml"/>
  <Override PartName="/ppt/tags/tag1820.xml" ContentType="application/vnd.openxmlformats-officedocument.presentationml.tags+xml"/>
  <Override PartName="/ppt/tags/tag1821.xml" ContentType="application/vnd.openxmlformats-officedocument.presentationml.tags+xml"/>
  <Override PartName="/ppt/tags/tag1822.xml" ContentType="application/vnd.openxmlformats-officedocument.presentationml.tags+xml"/>
  <Override PartName="/ppt/tags/tag1823.xml" ContentType="application/vnd.openxmlformats-officedocument.presentationml.tags+xml"/>
  <Override PartName="/ppt/tags/tag1824.xml" ContentType="application/vnd.openxmlformats-officedocument.presentationml.tags+xml"/>
  <Override PartName="/ppt/tags/tag1825.xml" ContentType="application/vnd.openxmlformats-officedocument.presentationml.tags+xml"/>
  <Override PartName="/ppt/notesSlides/notesSlide44.xml" ContentType="application/vnd.openxmlformats-officedocument.presentationml.notesSlide+xml"/>
  <Override PartName="/ppt/tags/tag1826.xml" ContentType="application/vnd.openxmlformats-officedocument.presentationml.tags+xml"/>
  <Override PartName="/ppt/tags/tag1827.xml" ContentType="application/vnd.openxmlformats-officedocument.presentationml.tags+xml"/>
  <Override PartName="/ppt/tags/tag1828.xml" ContentType="application/vnd.openxmlformats-officedocument.presentationml.tags+xml"/>
  <Override PartName="/ppt/tags/tag1829.xml" ContentType="application/vnd.openxmlformats-officedocument.presentationml.tags+xml"/>
  <Override PartName="/ppt/tags/tag1830.xml" ContentType="application/vnd.openxmlformats-officedocument.presentationml.tags+xml"/>
  <Override PartName="/ppt/tags/tag1831.xml" ContentType="application/vnd.openxmlformats-officedocument.presentationml.tags+xml"/>
  <Override PartName="/ppt/tags/tag1832.xml" ContentType="application/vnd.openxmlformats-officedocument.presentationml.tags+xml"/>
  <Override PartName="/ppt/tags/tag1833.xml" ContentType="application/vnd.openxmlformats-officedocument.presentationml.tags+xml"/>
  <Override PartName="/ppt/tags/tag1834.xml" ContentType="application/vnd.openxmlformats-officedocument.presentationml.tags+xml"/>
  <Override PartName="/ppt/tags/tag1835.xml" ContentType="application/vnd.openxmlformats-officedocument.presentationml.tags+xml"/>
  <Override PartName="/ppt/tags/tag1836.xml" ContentType="application/vnd.openxmlformats-officedocument.presentationml.tags+xml"/>
  <Override PartName="/ppt/tags/tag1837.xml" ContentType="application/vnd.openxmlformats-officedocument.presentationml.tags+xml"/>
  <Override PartName="/ppt/tags/tag1838.xml" ContentType="application/vnd.openxmlformats-officedocument.presentationml.tags+xml"/>
  <Override PartName="/ppt/tags/tag1839.xml" ContentType="application/vnd.openxmlformats-officedocument.presentationml.tags+xml"/>
  <Override PartName="/ppt/tags/tag1840.xml" ContentType="application/vnd.openxmlformats-officedocument.presentationml.tags+xml"/>
  <Override PartName="/ppt/tags/tag1841.xml" ContentType="application/vnd.openxmlformats-officedocument.presentationml.tags+xml"/>
  <Override PartName="/ppt/tags/tag1842.xml" ContentType="application/vnd.openxmlformats-officedocument.presentationml.tags+xml"/>
  <Override PartName="/ppt/tags/tag1843.xml" ContentType="application/vnd.openxmlformats-officedocument.presentationml.tags+xml"/>
  <Override PartName="/ppt/tags/tag1844.xml" ContentType="application/vnd.openxmlformats-officedocument.presentationml.tags+xml"/>
  <Override PartName="/ppt/tags/tag1845.xml" ContentType="application/vnd.openxmlformats-officedocument.presentationml.tags+xml"/>
  <Override PartName="/ppt/tags/tag1846.xml" ContentType="application/vnd.openxmlformats-officedocument.presentationml.tags+xml"/>
  <Override PartName="/ppt/tags/tag1847.xml" ContentType="application/vnd.openxmlformats-officedocument.presentationml.tags+xml"/>
  <Override PartName="/ppt/tags/tag1848.xml" ContentType="application/vnd.openxmlformats-officedocument.presentationml.tags+xml"/>
  <Override PartName="/ppt/tags/tag1849.xml" ContentType="application/vnd.openxmlformats-officedocument.presentationml.tags+xml"/>
  <Override PartName="/ppt/tags/tag1850.xml" ContentType="application/vnd.openxmlformats-officedocument.presentationml.tags+xml"/>
  <Override PartName="/ppt/notesSlides/notesSlide45.xml" ContentType="application/vnd.openxmlformats-officedocument.presentationml.notesSlide+xml"/>
  <Override PartName="/ppt/ink/ink23.xml" ContentType="application/inkml+xml"/>
  <Override PartName="/ppt/tags/tag1851.xml" ContentType="application/vnd.openxmlformats-officedocument.presentationml.tags+xml"/>
  <Override PartName="/ppt/tags/tag1852.xml" ContentType="application/vnd.openxmlformats-officedocument.presentationml.tags+xml"/>
  <Override PartName="/ppt/tags/tag1853.xml" ContentType="application/vnd.openxmlformats-officedocument.presentationml.tags+xml"/>
  <Override PartName="/ppt/tags/tag1854.xml" ContentType="application/vnd.openxmlformats-officedocument.presentationml.tags+xml"/>
  <Override PartName="/ppt/tags/tag1855.xml" ContentType="application/vnd.openxmlformats-officedocument.presentationml.tags+xml"/>
  <Override PartName="/ppt/tags/tag1856.xml" ContentType="application/vnd.openxmlformats-officedocument.presentationml.tags+xml"/>
  <Override PartName="/ppt/tags/tag1857.xml" ContentType="application/vnd.openxmlformats-officedocument.presentationml.tags+xml"/>
  <Override PartName="/ppt/tags/tag1858.xml" ContentType="application/vnd.openxmlformats-officedocument.presentationml.tags+xml"/>
  <Override PartName="/ppt/tags/tag1859.xml" ContentType="application/vnd.openxmlformats-officedocument.presentationml.tags+xml"/>
  <Override PartName="/ppt/tags/tag1860.xml" ContentType="application/vnd.openxmlformats-officedocument.presentationml.tags+xml"/>
  <Override PartName="/ppt/tags/tag1861.xml" ContentType="application/vnd.openxmlformats-officedocument.presentationml.tags+xml"/>
  <Override PartName="/ppt/tags/tag1862.xml" ContentType="application/vnd.openxmlformats-officedocument.presentationml.tags+xml"/>
  <Override PartName="/ppt/tags/tag1863.xml" ContentType="application/vnd.openxmlformats-officedocument.presentationml.tags+xml"/>
  <Override PartName="/ppt/tags/tag1864.xml" ContentType="application/vnd.openxmlformats-officedocument.presentationml.tags+xml"/>
  <Override PartName="/ppt/tags/tag1865.xml" ContentType="application/vnd.openxmlformats-officedocument.presentationml.tags+xml"/>
  <Override PartName="/ppt/tags/tag1866.xml" ContentType="application/vnd.openxmlformats-officedocument.presentationml.tags+xml"/>
  <Override PartName="/ppt/tags/tag1867.xml" ContentType="application/vnd.openxmlformats-officedocument.presentationml.tags+xml"/>
  <Override PartName="/ppt/tags/tag1868.xml" ContentType="application/vnd.openxmlformats-officedocument.presentationml.tags+xml"/>
  <Override PartName="/ppt/tags/tag1869.xml" ContentType="application/vnd.openxmlformats-officedocument.presentationml.tags+xml"/>
  <Override PartName="/ppt/tags/tag1870.xml" ContentType="application/vnd.openxmlformats-officedocument.presentationml.tags+xml"/>
  <Override PartName="/ppt/tags/tag1871.xml" ContentType="application/vnd.openxmlformats-officedocument.presentationml.tags+xml"/>
  <Override PartName="/ppt/tags/tag1872.xml" ContentType="application/vnd.openxmlformats-officedocument.presentationml.tags+xml"/>
  <Override PartName="/ppt/tags/tag1873.xml" ContentType="application/vnd.openxmlformats-officedocument.presentationml.tags+xml"/>
  <Override PartName="/ppt/tags/tag1874.xml" ContentType="application/vnd.openxmlformats-officedocument.presentationml.tags+xml"/>
  <Override PartName="/ppt/tags/tag1875.xml" ContentType="application/vnd.openxmlformats-officedocument.presentationml.tags+xml"/>
  <Override PartName="/ppt/tags/tag1876.xml" ContentType="application/vnd.openxmlformats-officedocument.presentationml.tags+xml"/>
  <Override PartName="/ppt/tags/tag1877.xml" ContentType="application/vnd.openxmlformats-officedocument.presentationml.tags+xml"/>
  <Override PartName="/ppt/tags/tag1878.xml" ContentType="application/vnd.openxmlformats-officedocument.presentationml.tags+xml"/>
  <Override PartName="/ppt/tags/tag1879.xml" ContentType="application/vnd.openxmlformats-officedocument.presentationml.tags+xml"/>
  <Override PartName="/ppt/tags/tag1880.xml" ContentType="application/vnd.openxmlformats-officedocument.presentationml.tags+xml"/>
  <Override PartName="/ppt/tags/tag1881.xml" ContentType="application/vnd.openxmlformats-officedocument.presentationml.tags+xml"/>
  <Override PartName="/ppt/tags/tag1882.xml" ContentType="application/vnd.openxmlformats-officedocument.presentationml.tags+xml"/>
  <Override PartName="/ppt/tags/tag1883.xml" ContentType="application/vnd.openxmlformats-officedocument.presentationml.tags+xml"/>
  <Override PartName="/ppt/tags/tag1884.xml" ContentType="application/vnd.openxmlformats-officedocument.presentationml.tags+xml"/>
  <Override PartName="/ppt/tags/tag1885.xml" ContentType="application/vnd.openxmlformats-officedocument.presentationml.tags+xml"/>
  <Override PartName="/ppt/tags/tag1886.xml" ContentType="application/vnd.openxmlformats-officedocument.presentationml.tags+xml"/>
  <Override PartName="/ppt/tags/tag1887.xml" ContentType="application/vnd.openxmlformats-officedocument.presentationml.tags+xml"/>
  <Override PartName="/ppt/notesSlides/notesSlide46.xml" ContentType="application/vnd.openxmlformats-officedocument.presentationml.notesSlide+xml"/>
  <Override PartName="/ppt/ink/ink24.xml" ContentType="application/inkml+xml"/>
  <Override PartName="/ppt/tags/tag1888.xml" ContentType="application/vnd.openxmlformats-officedocument.presentationml.tags+xml"/>
  <Override PartName="/ppt/tags/tag1889.xml" ContentType="application/vnd.openxmlformats-officedocument.presentationml.tags+xml"/>
  <Override PartName="/ppt/tags/tag1890.xml" ContentType="application/vnd.openxmlformats-officedocument.presentationml.tags+xml"/>
  <Override PartName="/ppt/tags/tag1891.xml" ContentType="application/vnd.openxmlformats-officedocument.presentationml.tags+xml"/>
  <Override PartName="/ppt/tags/tag1892.xml" ContentType="application/vnd.openxmlformats-officedocument.presentationml.tags+xml"/>
  <Override PartName="/ppt/tags/tag1893.xml" ContentType="application/vnd.openxmlformats-officedocument.presentationml.tags+xml"/>
  <Override PartName="/ppt/tags/tag1894.xml" ContentType="application/vnd.openxmlformats-officedocument.presentationml.tags+xml"/>
  <Override PartName="/ppt/tags/tag1895.xml" ContentType="application/vnd.openxmlformats-officedocument.presentationml.tags+xml"/>
  <Override PartName="/ppt/tags/tag1896.xml" ContentType="application/vnd.openxmlformats-officedocument.presentationml.tags+xml"/>
  <Override PartName="/ppt/tags/tag1897.xml" ContentType="application/vnd.openxmlformats-officedocument.presentationml.tags+xml"/>
  <Override PartName="/ppt/tags/tag1898.xml" ContentType="application/vnd.openxmlformats-officedocument.presentationml.tags+xml"/>
  <Override PartName="/ppt/tags/tag1899.xml" ContentType="application/vnd.openxmlformats-officedocument.presentationml.tags+xml"/>
  <Override PartName="/ppt/tags/tag1900.xml" ContentType="application/vnd.openxmlformats-officedocument.presentationml.tags+xml"/>
  <Override PartName="/ppt/tags/tag1901.xml" ContentType="application/vnd.openxmlformats-officedocument.presentationml.tags+xml"/>
  <Override PartName="/ppt/tags/tag1902.xml" ContentType="application/vnd.openxmlformats-officedocument.presentationml.tags+xml"/>
  <Override PartName="/ppt/tags/tag1903.xml" ContentType="application/vnd.openxmlformats-officedocument.presentationml.tags+xml"/>
  <Override PartName="/ppt/tags/tag1904.xml" ContentType="application/vnd.openxmlformats-officedocument.presentationml.tags+xml"/>
  <Override PartName="/ppt/tags/tag1905.xml" ContentType="application/vnd.openxmlformats-officedocument.presentationml.tags+xml"/>
  <Override PartName="/ppt/tags/tag1906.xml" ContentType="application/vnd.openxmlformats-officedocument.presentationml.tags+xml"/>
  <Override PartName="/ppt/tags/tag1907.xml" ContentType="application/vnd.openxmlformats-officedocument.presentationml.tags+xml"/>
  <Override PartName="/ppt/tags/tag1908.xml" ContentType="application/vnd.openxmlformats-officedocument.presentationml.tags+xml"/>
  <Override PartName="/ppt/tags/tag1909.xml" ContentType="application/vnd.openxmlformats-officedocument.presentationml.tags+xml"/>
  <Override PartName="/ppt/tags/tag1910.xml" ContentType="application/vnd.openxmlformats-officedocument.presentationml.tags+xml"/>
  <Override PartName="/ppt/tags/tag1911.xml" ContentType="application/vnd.openxmlformats-officedocument.presentationml.tags+xml"/>
  <Override PartName="/ppt/tags/tag1912.xml" ContentType="application/vnd.openxmlformats-officedocument.presentationml.tags+xml"/>
  <Override PartName="/ppt/tags/tag1913.xml" ContentType="application/vnd.openxmlformats-officedocument.presentationml.tags+xml"/>
  <Override PartName="/ppt/tags/tag1914.xml" ContentType="application/vnd.openxmlformats-officedocument.presentationml.tags+xml"/>
  <Override PartName="/ppt/tags/tag1915.xml" ContentType="application/vnd.openxmlformats-officedocument.presentationml.tags+xml"/>
  <Override PartName="/ppt/tags/tag1916.xml" ContentType="application/vnd.openxmlformats-officedocument.presentationml.tags+xml"/>
  <Override PartName="/ppt/tags/tag1917.xml" ContentType="application/vnd.openxmlformats-officedocument.presentationml.tags+xml"/>
  <Override PartName="/ppt/tags/tag1918.xml" ContentType="application/vnd.openxmlformats-officedocument.presentationml.tags+xml"/>
  <Override PartName="/ppt/tags/tag1919.xml" ContentType="application/vnd.openxmlformats-officedocument.presentationml.tags+xml"/>
  <Override PartName="/ppt/tags/tag1920.xml" ContentType="application/vnd.openxmlformats-officedocument.presentationml.tags+xml"/>
  <Override PartName="/ppt/tags/tag1921.xml" ContentType="application/vnd.openxmlformats-officedocument.presentationml.tags+xml"/>
  <Override PartName="/ppt/tags/tag1922.xml" ContentType="application/vnd.openxmlformats-officedocument.presentationml.tags+xml"/>
  <Override PartName="/ppt/tags/tag1923.xml" ContentType="application/vnd.openxmlformats-officedocument.presentationml.tags+xml"/>
  <Override PartName="/ppt/tags/tag1924.xml" ContentType="application/vnd.openxmlformats-officedocument.presentationml.tags+xml"/>
  <Override PartName="/ppt/tags/tag1925.xml" ContentType="application/vnd.openxmlformats-officedocument.presentationml.tags+xml"/>
  <Override PartName="/ppt/tags/tag1926.xml" ContentType="application/vnd.openxmlformats-officedocument.presentationml.tags+xml"/>
  <Override PartName="/ppt/tags/tag1927.xml" ContentType="application/vnd.openxmlformats-officedocument.presentationml.tags+xml"/>
  <Override PartName="/ppt/tags/tag1928.xml" ContentType="application/vnd.openxmlformats-officedocument.presentationml.tags+xml"/>
  <Override PartName="/ppt/tags/tag1929.xml" ContentType="application/vnd.openxmlformats-officedocument.presentationml.tags+xml"/>
  <Override PartName="/ppt/tags/tag1930.xml" ContentType="application/vnd.openxmlformats-officedocument.presentationml.tags+xml"/>
  <Override PartName="/ppt/tags/tag1931.xml" ContentType="application/vnd.openxmlformats-officedocument.presentationml.tags+xml"/>
  <Override PartName="/ppt/tags/tag1932.xml" ContentType="application/vnd.openxmlformats-officedocument.presentationml.tags+xml"/>
  <Override PartName="/ppt/tags/tag1933.xml" ContentType="application/vnd.openxmlformats-officedocument.presentationml.tags+xml"/>
  <Override PartName="/ppt/tags/tag1934.xml" ContentType="application/vnd.openxmlformats-officedocument.presentationml.tags+xml"/>
  <Override PartName="/ppt/tags/tag1935.xml" ContentType="application/vnd.openxmlformats-officedocument.presentationml.tags+xml"/>
  <Override PartName="/ppt/tags/tag1936.xml" ContentType="application/vnd.openxmlformats-officedocument.presentationml.tags+xml"/>
  <Override PartName="/ppt/tags/tag1937.xml" ContentType="application/vnd.openxmlformats-officedocument.presentationml.tags+xml"/>
  <Override PartName="/ppt/tags/tag1938.xml" ContentType="application/vnd.openxmlformats-officedocument.presentationml.tags+xml"/>
  <Override PartName="/ppt/tags/tag1939.xml" ContentType="application/vnd.openxmlformats-officedocument.presentationml.tags+xml"/>
  <Override PartName="/ppt/tags/tag1940.xml" ContentType="application/vnd.openxmlformats-officedocument.presentationml.tags+xml"/>
  <Override PartName="/ppt/notesSlides/notesSlide47.xml" ContentType="application/vnd.openxmlformats-officedocument.presentationml.notesSlide+xml"/>
  <Override PartName="/ppt/ink/ink25.xml" ContentType="application/inkml+xml"/>
  <Override PartName="/ppt/tags/tag1941.xml" ContentType="application/vnd.openxmlformats-officedocument.presentationml.tags+xml"/>
  <Override PartName="/ppt/tags/tag1942.xml" ContentType="application/vnd.openxmlformats-officedocument.presentationml.tags+xml"/>
  <Override PartName="/ppt/tags/tag1943.xml" ContentType="application/vnd.openxmlformats-officedocument.presentationml.tags+xml"/>
  <Override PartName="/ppt/tags/tag1944.xml" ContentType="application/vnd.openxmlformats-officedocument.presentationml.tags+xml"/>
  <Override PartName="/ppt/tags/tag1945.xml" ContentType="application/vnd.openxmlformats-officedocument.presentationml.tags+xml"/>
  <Override PartName="/ppt/tags/tag1946.xml" ContentType="application/vnd.openxmlformats-officedocument.presentationml.tags+xml"/>
  <Override PartName="/ppt/tags/tag1947.xml" ContentType="application/vnd.openxmlformats-officedocument.presentationml.tags+xml"/>
  <Override PartName="/ppt/tags/tag1948.xml" ContentType="application/vnd.openxmlformats-officedocument.presentationml.tags+xml"/>
  <Override PartName="/ppt/tags/tag1949.xml" ContentType="application/vnd.openxmlformats-officedocument.presentationml.tags+xml"/>
  <Override PartName="/ppt/tags/tag1950.xml" ContentType="application/vnd.openxmlformats-officedocument.presentationml.tags+xml"/>
  <Override PartName="/ppt/tags/tag1951.xml" ContentType="application/vnd.openxmlformats-officedocument.presentationml.tags+xml"/>
  <Override PartName="/ppt/tags/tag1952.xml" ContentType="application/vnd.openxmlformats-officedocument.presentationml.tags+xml"/>
  <Override PartName="/ppt/tags/tag1953.xml" ContentType="application/vnd.openxmlformats-officedocument.presentationml.tags+xml"/>
  <Override PartName="/ppt/tags/tag1954.xml" ContentType="application/vnd.openxmlformats-officedocument.presentationml.tags+xml"/>
  <Override PartName="/ppt/tags/tag1955.xml" ContentType="application/vnd.openxmlformats-officedocument.presentationml.tags+xml"/>
  <Override PartName="/ppt/tags/tag1956.xml" ContentType="application/vnd.openxmlformats-officedocument.presentationml.tags+xml"/>
  <Override PartName="/ppt/tags/tag1957.xml" ContentType="application/vnd.openxmlformats-officedocument.presentationml.tags+xml"/>
  <Override PartName="/ppt/tags/tag1958.xml" ContentType="application/vnd.openxmlformats-officedocument.presentationml.tags+xml"/>
  <Override PartName="/ppt/tags/tag1959.xml" ContentType="application/vnd.openxmlformats-officedocument.presentationml.tags+xml"/>
  <Override PartName="/ppt/tags/tag1960.xml" ContentType="application/vnd.openxmlformats-officedocument.presentationml.tags+xml"/>
  <Override PartName="/ppt/tags/tag1961.xml" ContentType="application/vnd.openxmlformats-officedocument.presentationml.tags+xml"/>
  <Override PartName="/ppt/tags/tag1962.xml" ContentType="application/vnd.openxmlformats-officedocument.presentationml.tags+xml"/>
  <Override PartName="/ppt/tags/tag1963.xml" ContentType="application/vnd.openxmlformats-officedocument.presentationml.tags+xml"/>
  <Override PartName="/ppt/tags/tag1964.xml" ContentType="application/vnd.openxmlformats-officedocument.presentationml.tags+xml"/>
  <Override PartName="/ppt/tags/tag1965.xml" ContentType="application/vnd.openxmlformats-officedocument.presentationml.tags+xml"/>
  <Override PartName="/ppt/notesSlides/notesSlide48.xml" ContentType="application/vnd.openxmlformats-officedocument.presentationml.notesSlide+xml"/>
  <Override PartName="/ppt/ink/ink26.xml" ContentType="application/inkml+xml"/>
  <Override PartName="/ppt/tags/tag1966.xml" ContentType="application/vnd.openxmlformats-officedocument.presentationml.tags+xml"/>
  <Override PartName="/ppt/tags/tag1967.xml" ContentType="application/vnd.openxmlformats-officedocument.presentationml.tags+xml"/>
  <Override PartName="/ppt/tags/tag1968.xml" ContentType="application/vnd.openxmlformats-officedocument.presentationml.tags+xml"/>
  <Override PartName="/ppt/tags/tag1969.xml" ContentType="application/vnd.openxmlformats-officedocument.presentationml.tags+xml"/>
  <Override PartName="/ppt/tags/tag1970.xml" ContentType="application/vnd.openxmlformats-officedocument.presentationml.tags+xml"/>
  <Override PartName="/ppt/tags/tag1971.xml" ContentType="application/vnd.openxmlformats-officedocument.presentationml.tags+xml"/>
  <Override PartName="/ppt/tags/tag1972.xml" ContentType="application/vnd.openxmlformats-officedocument.presentationml.tags+xml"/>
  <Override PartName="/ppt/tags/tag1973.xml" ContentType="application/vnd.openxmlformats-officedocument.presentationml.tags+xml"/>
  <Override PartName="/ppt/tags/tag1974.xml" ContentType="application/vnd.openxmlformats-officedocument.presentationml.tags+xml"/>
  <Override PartName="/ppt/tags/tag1975.xml" ContentType="application/vnd.openxmlformats-officedocument.presentationml.tags+xml"/>
  <Override PartName="/ppt/tags/tag1976.xml" ContentType="application/vnd.openxmlformats-officedocument.presentationml.tags+xml"/>
  <Override PartName="/ppt/tags/tag1977.xml" ContentType="application/vnd.openxmlformats-officedocument.presentationml.tags+xml"/>
  <Override PartName="/ppt/tags/tag1978.xml" ContentType="application/vnd.openxmlformats-officedocument.presentationml.tags+xml"/>
  <Override PartName="/ppt/tags/tag1979.xml" ContentType="application/vnd.openxmlformats-officedocument.presentationml.tags+xml"/>
  <Override PartName="/ppt/tags/tag1980.xml" ContentType="application/vnd.openxmlformats-officedocument.presentationml.tags+xml"/>
  <Override PartName="/ppt/tags/tag1981.xml" ContentType="application/vnd.openxmlformats-officedocument.presentationml.tags+xml"/>
  <Override PartName="/ppt/tags/tag1982.xml" ContentType="application/vnd.openxmlformats-officedocument.presentationml.tags+xml"/>
  <Override PartName="/ppt/tags/tag1983.xml" ContentType="application/vnd.openxmlformats-officedocument.presentationml.tags+xml"/>
  <Override PartName="/ppt/tags/tag1984.xml" ContentType="application/vnd.openxmlformats-officedocument.presentationml.tags+xml"/>
  <Override PartName="/ppt/tags/tag1985.xml" ContentType="application/vnd.openxmlformats-officedocument.presentationml.tags+xml"/>
  <Override PartName="/ppt/tags/tag1986.xml" ContentType="application/vnd.openxmlformats-officedocument.presentationml.tags+xml"/>
  <Override PartName="/ppt/tags/tag1987.xml" ContentType="application/vnd.openxmlformats-officedocument.presentationml.tags+xml"/>
  <Override PartName="/ppt/tags/tag1988.xml" ContentType="application/vnd.openxmlformats-officedocument.presentationml.tags+xml"/>
  <Override PartName="/ppt/tags/tag1989.xml" ContentType="application/vnd.openxmlformats-officedocument.presentationml.tags+xml"/>
  <Override PartName="/ppt/tags/tag1990.xml" ContentType="application/vnd.openxmlformats-officedocument.presentationml.tags+xml"/>
  <Override PartName="/ppt/tags/tag1991.xml" ContentType="application/vnd.openxmlformats-officedocument.presentationml.tags+xml"/>
  <Override PartName="/ppt/tags/tag1992.xml" ContentType="application/vnd.openxmlformats-officedocument.presentationml.tags+xml"/>
  <Override PartName="/ppt/tags/tag1993.xml" ContentType="application/vnd.openxmlformats-officedocument.presentationml.tags+xml"/>
  <Override PartName="/ppt/tags/tag1994.xml" ContentType="application/vnd.openxmlformats-officedocument.presentationml.tags+xml"/>
  <Override PartName="/ppt/tags/tag1995.xml" ContentType="application/vnd.openxmlformats-officedocument.presentationml.tags+xml"/>
  <Override PartName="/ppt/tags/tag1996.xml" ContentType="application/vnd.openxmlformats-officedocument.presentationml.tags+xml"/>
  <Override PartName="/ppt/tags/tag1997.xml" ContentType="application/vnd.openxmlformats-officedocument.presentationml.tags+xml"/>
  <Override PartName="/ppt/tags/tag1998.xml" ContentType="application/vnd.openxmlformats-officedocument.presentationml.tags+xml"/>
  <Override PartName="/ppt/tags/tag1999.xml" ContentType="application/vnd.openxmlformats-officedocument.presentationml.tags+xml"/>
  <Override PartName="/ppt/tags/tag2000.xml" ContentType="application/vnd.openxmlformats-officedocument.presentationml.tags+xml"/>
  <Override PartName="/ppt/tags/tag2001.xml" ContentType="application/vnd.openxmlformats-officedocument.presentationml.tags+xml"/>
  <Override PartName="/ppt/tags/tag2002.xml" ContentType="application/vnd.openxmlformats-officedocument.presentationml.tags+xml"/>
  <Override PartName="/ppt/notesSlides/notesSlide49.xml" ContentType="application/vnd.openxmlformats-officedocument.presentationml.notesSlide+xml"/>
  <Override PartName="/ppt/ink/ink27.xml" ContentType="application/inkml+xml"/>
  <Override PartName="/ppt/tags/tag2003.xml" ContentType="application/vnd.openxmlformats-officedocument.presentationml.tags+xml"/>
  <Override PartName="/ppt/tags/tag2004.xml" ContentType="application/vnd.openxmlformats-officedocument.presentationml.tags+xml"/>
  <Override PartName="/ppt/tags/tag2005.xml" ContentType="application/vnd.openxmlformats-officedocument.presentationml.tags+xml"/>
  <Override PartName="/ppt/tags/tag2006.xml" ContentType="application/vnd.openxmlformats-officedocument.presentationml.tags+xml"/>
  <Override PartName="/ppt/tags/tag2007.xml" ContentType="application/vnd.openxmlformats-officedocument.presentationml.tags+xml"/>
  <Override PartName="/ppt/tags/tag2008.xml" ContentType="application/vnd.openxmlformats-officedocument.presentationml.tags+xml"/>
  <Override PartName="/ppt/tags/tag2009.xml" ContentType="application/vnd.openxmlformats-officedocument.presentationml.tags+xml"/>
  <Override PartName="/ppt/tags/tag2010.xml" ContentType="application/vnd.openxmlformats-officedocument.presentationml.tags+xml"/>
  <Override PartName="/ppt/tags/tag2011.xml" ContentType="application/vnd.openxmlformats-officedocument.presentationml.tags+xml"/>
  <Override PartName="/ppt/tags/tag2012.xml" ContentType="application/vnd.openxmlformats-officedocument.presentationml.tags+xml"/>
  <Override PartName="/ppt/tags/tag2013.xml" ContentType="application/vnd.openxmlformats-officedocument.presentationml.tags+xml"/>
  <Override PartName="/ppt/tags/tag2014.xml" ContentType="application/vnd.openxmlformats-officedocument.presentationml.tags+xml"/>
  <Override PartName="/ppt/tags/tag2015.xml" ContentType="application/vnd.openxmlformats-officedocument.presentationml.tags+xml"/>
  <Override PartName="/ppt/tags/tag2016.xml" ContentType="application/vnd.openxmlformats-officedocument.presentationml.tags+xml"/>
  <Override PartName="/ppt/tags/tag2017.xml" ContentType="application/vnd.openxmlformats-officedocument.presentationml.tags+xml"/>
  <Override PartName="/ppt/tags/tag2018.xml" ContentType="application/vnd.openxmlformats-officedocument.presentationml.tags+xml"/>
  <Override PartName="/ppt/tags/tag2019.xml" ContentType="application/vnd.openxmlformats-officedocument.presentationml.tags+xml"/>
  <Override PartName="/ppt/tags/tag2020.xml" ContentType="application/vnd.openxmlformats-officedocument.presentationml.tags+xml"/>
  <Override PartName="/ppt/tags/tag2021.xml" ContentType="application/vnd.openxmlformats-officedocument.presentationml.tags+xml"/>
  <Override PartName="/ppt/tags/tag2022.xml" ContentType="application/vnd.openxmlformats-officedocument.presentationml.tags+xml"/>
  <Override PartName="/ppt/tags/tag2023.xml" ContentType="application/vnd.openxmlformats-officedocument.presentationml.tags+xml"/>
  <Override PartName="/ppt/tags/tag2024.xml" ContentType="application/vnd.openxmlformats-officedocument.presentationml.tags+xml"/>
  <Override PartName="/ppt/tags/tag2025.xml" ContentType="application/vnd.openxmlformats-officedocument.presentationml.tags+xml"/>
  <Override PartName="/ppt/notesSlides/notesSlide50.xml" ContentType="application/vnd.openxmlformats-officedocument.presentationml.notesSlide+xml"/>
  <Override PartName="/ppt/ink/ink28.xml" ContentType="application/inkml+xml"/>
  <Override PartName="/ppt/tags/tag2026.xml" ContentType="application/vnd.openxmlformats-officedocument.presentationml.tags+xml"/>
  <Override PartName="/ppt/tags/tag2027.xml" ContentType="application/vnd.openxmlformats-officedocument.presentationml.tags+xml"/>
  <Override PartName="/ppt/tags/tag2028.xml" ContentType="application/vnd.openxmlformats-officedocument.presentationml.tags+xml"/>
  <Override PartName="/ppt/tags/tag2029.xml" ContentType="application/vnd.openxmlformats-officedocument.presentationml.tags+xml"/>
  <Override PartName="/ppt/tags/tag2030.xml" ContentType="application/vnd.openxmlformats-officedocument.presentationml.tags+xml"/>
  <Override PartName="/ppt/tags/tag2031.xml" ContentType="application/vnd.openxmlformats-officedocument.presentationml.tags+xml"/>
  <Override PartName="/ppt/tags/tag2032.xml" ContentType="application/vnd.openxmlformats-officedocument.presentationml.tags+xml"/>
  <Override PartName="/ppt/tags/tag2033.xml" ContentType="application/vnd.openxmlformats-officedocument.presentationml.tags+xml"/>
  <Override PartName="/ppt/tags/tag2034.xml" ContentType="application/vnd.openxmlformats-officedocument.presentationml.tags+xml"/>
  <Override PartName="/ppt/tags/tag2035.xml" ContentType="application/vnd.openxmlformats-officedocument.presentationml.tags+xml"/>
  <Override PartName="/ppt/tags/tag2036.xml" ContentType="application/vnd.openxmlformats-officedocument.presentationml.tags+xml"/>
  <Override PartName="/ppt/tags/tag2037.xml" ContentType="application/vnd.openxmlformats-officedocument.presentationml.tags+xml"/>
  <Override PartName="/ppt/tags/tag2038.xml" ContentType="application/vnd.openxmlformats-officedocument.presentationml.tags+xml"/>
  <Override PartName="/ppt/tags/tag2039.xml" ContentType="application/vnd.openxmlformats-officedocument.presentationml.tags+xml"/>
  <Override PartName="/ppt/tags/tag2040.xml" ContentType="application/vnd.openxmlformats-officedocument.presentationml.tags+xml"/>
  <Override PartName="/ppt/tags/tag2041.xml" ContentType="application/vnd.openxmlformats-officedocument.presentationml.tags+xml"/>
  <Override PartName="/ppt/tags/tag2042.xml" ContentType="application/vnd.openxmlformats-officedocument.presentationml.tags+xml"/>
  <Override PartName="/ppt/tags/tag2043.xml" ContentType="application/vnd.openxmlformats-officedocument.presentationml.tags+xml"/>
  <Override PartName="/ppt/tags/tag2044.xml" ContentType="application/vnd.openxmlformats-officedocument.presentationml.tags+xml"/>
  <Override PartName="/ppt/tags/tag2045.xml" ContentType="application/vnd.openxmlformats-officedocument.presentationml.tags+xml"/>
  <Override PartName="/ppt/tags/tag2046.xml" ContentType="application/vnd.openxmlformats-officedocument.presentationml.tags+xml"/>
  <Override PartName="/ppt/tags/tag2047.xml" ContentType="application/vnd.openxmlformats-officedocument.presentationml.tags+xml"/>
  <Override PartName="/ppt/tags/tag2048.xml" ContentType="application/vnd.openxmlformats-officedocument.presentationml.tags+xml"/>
  <Override PartName="/ppt/tags/tag2049.xml" ContentType="application/vnd.openxmlformats-officedocument.presentationml.tags+xml"/>
  <Override PartName="/ppt/tags/tag2050.xml" ContentType="application/vnd.openxmlformats-officedocument.presentationml.tags+xml"/>
  <Override PartName="/ppt/tags/tag2051.xml" ContentType="application/vnd.openxmlformats-officedocument.presentationml.tags+xml"/>
  <Override PartName="/ppt/tags/tag2052.xml" ContentType="application/vnd.openxmlformats-officedocument.presentationml.tags+xml"/>
  <Override PartName="/ppt/tags/tag2053.xml" ContentType="application/vnd.openxmlformats-officedocument.presentationml.tags+xml"/>
  <Override PartName="/ppt/tags/tag2054.xml" ContentType="application/vnd.openxmlformats-officedocument.presentationml.tags+xml"/>
  <Override PartName="/ppt/tags/tag2055.xml" ContentType="application/vnd.openxmlformats-officedocument.presentationml.tags+xml"/>
  <Override PartName="/ppt/tags/tag2056.xml" ContentType="application/vnd.openxmlformats-officedocument.presentationml.tags+xml"/>
  <Override PartName="/ppt/tags/tag2057.xml" ContentType="application/vnd.openxmlformats-officedocument.presentationml.tags+xml"/>
  <Override PartName="/ppt/tags/tag2058.xml" ContentType="application/vnd.openxmlformats-officedocument.presentationml.tags+xml"/>
  <Override PartName="/ppt/tags/tag2059.xml" ContentType="application/vnd.openxmlformats-officedocument.presentationml.tags+xml"/>
  <Override PartName="/ppt/tags/tag2060.xml" ContentType="application/vnd.openxmlformats-officedocument.presentationml.tags+xml"/>
  <Override PartName="/ppt/tags/tag2061.xml" ContentType="application/vnd.openxmlformats-officedocument.presentationml.tags+xml"/>
  <Override PartName="/ppt/tags/tag2062.xml" ContentType="application/vnd.openxmlformats-officedocument.presentationml.tags+xml"/>
  <Override PartName="/ppt/tags/tag2063.xml" ContentType="application/vnd.openxmlformats-officedocument.presentationml.tags+xml"/>
  <Override PartName="/ppt/tags/tag2064.xml" ContentType="application/vnd.openxmlformats-officedocument.presentationml.tags+xml"/>
  <Override PartName="/ppt/tags/tag2065.xml" ContentType="application/vnd.openxmlformats-officedocument.presentationml.tags+xml"/>
  <Override PartName="/ppt/tags/tag2066.xml" ContentType="application/vnd.openxmlformats-officedocument.presentationml.tags+xml"/>
  <Override PartName="/ppt/tags/tag2067.xml" ContentType="application/vnd.openxmlformats-officedocument.presentationml.tags+xml"/>
  <Override PartName="/ppt/tags/tag2068.xml" ContentType="application/vnd.openxmlformats-officedocument.presentationml.tags+xml"/>
  <Override PartName="/ppt/tags/tag2069.xml" ContentType="application/vnd.openxmlformats-officedocument.presentationml.tags+xml"/>
  <Override PartName="/ppt/tags/tag2070.xml" ContentType="application/vnd.openxmlformats-officedocument.presentationml.tags+xml"/>
  <Override PartName="/ppt/tags/tag2071.xml" ContentType="application/vnd.openxmlformats-officedocument.presentationml.tags+xml"/>
  <Override PartName="/ppt/tags/tag2072.xml" ContentType="application/vnd.openxmlformats-officedocument.presentationml.tags+xml"/>
  <Override PartName="/ppt/tags/tag2073.xml" ContentType="application/vnd.openxmlformats-officedocument.presentationml.tags+xml"/>
  <Override PartName="/ppt/tags/tag2074.xml" ContentType="application/vnd.openxmlformats-officedocument.presentationml.tags+xml"/>
  <Override PartName="/ppt/tags/tag2075.xml" ContentType="application/vnd.openxmlformats-officedocument.presentationml.tags+xml"/>
  <Override PartName="/ppt/tags/tag2076.xml" ContentType="application/vnd.openxmlformats-officedocument.presentationml.tags+xml"/>
  <Override PartName="/ppt/tags/tag2077.xml" ContentType="application/vnd.openxmlformats-officedocument.presentationml.tags+xml"/>
  <Override PartName="/ppt/tags/tag2078.xml" ContentType="application/vnd.openxmlformats-officedocument.presentationml.tags+xml"/>
  <Override PartName="/ppt/tags/tag2079.xml" ContentType="application/vnd.openxmlformats-officedocument.presentationml.tags+xml"/>
  <Override PartName="/ppt/tags/tag2080.xml" ContentType="application/vnd.openxmlformats-officedocument.presentationml.tags+xml"/>
  <Override PartName="/ppt/tags/tag2081.xml" ContentType="application/vnd.openxmlformats-officedocument.presentationml.tags+xml"/>
  <Override PartName="/ppt/tags/tag2082.xml" ContentType="application/vnd.openxmlformats-officedocument.presentationml.tags+xml"/>
  <Override PartName="/ppt/tags/tag2083.xml" ContentType="application/vnd.openxmlformats-officedocument.presentationml.tags+xml"/>
  <Override PartName="/ppt/tags/tag2084.xml" ContentType="application/vnd.openxmlformats-officedocument.presentationml.tags+xml"/>
  <Override PartName="/ppt/tags/tag2085.xml" ContentType="application/vnd.openxmlformats-officedocument.presentationml.tags+xml"/>
  <Override PartName="/ppt/notesSlides/notesSlide51.xml" ContentType="application/vnd.openxmlformats-officedocument.presentationml.notesSlide+xml"/>
  <Override PartName="/ppt/ink/ink29.xml" ContentType="application/inkml+xml"/>
  <Override PartName="/ppt/tags/tag2086.xml" ContentType="application/vnd.openxmlformats-officedocument.presentationml.tags+xml"/>
  <Override PartName="/ppt/tags/tag2087.xml" ContentType="application/vnd.openxmlformats-officedocument.presentationml.tags+xml"/>
  <Override PartName="/ppt/tags/tag2088.xml" ContentType="application/vnd.openxmlformats-officedocument.presentationml.tags+xml"/>
  <Override PartName="/ppt/tags/tag2089.xml" ContentType="application/vnd.openxmlformats-officedocument.presentationml.tags+xml"/>
  <Override PartName="/ppt/tags/tag2090.xml" ContentType="application/vnd.openxmlformats-officedocument.presentationml.tags+xml"/>
  <Override PartName="/ppt/tags/tag2091.xml" ContentType="application/vnd.openxmlformats-officedocument.presentationml.tags+xml"/>
  <Override PartName="/ppt/tags/tag2092.xml" ContentType="application/vnd.openxmlformats-officedocument.presentationml.tags+xml"/>
  <Override PartName="/ppt/tags/tag2093.xml" ContentType="application/vnd.openxmlformats-officedocument.presentationml.tags+xml"/>
  <Override PartName="/ppt/tags/tag2094.xml" ContentType="application/vnd.openxmlformats-officedocument.presentationml.tags+xml"/>
  <Override PartName="/ppt/tags/tag2095.xml" ContentType="application/vnd.openxmlformats-officedocument.presentationml.tags+xml"/>
  <Override PartName="/ppt/tags/tag2096.xml" ContentType="application/vnd.openxmlformats-officedocument.presentationml.tags+xml"/>
  <Override PartName="/ppt/tags/tag2097.xml" ContentType="application/vnd.openxmlformats-officedocument.presentationml.tags+xml"/>
  <Override PartName="/ppt/tags/tag2098.xml" ContentType="application/vnd.openxmlformats-officedocument.presentationml.tags+xml"/>
  <Override PartName="/ppt/tags/tag2099.xml" ContentType="application/vnd.openxmlformats-officedocument.presentationml.tags+xml"/>
  <Override PartName="/ppt/tags/tag2100.xml" ContentType="application/vnd.openxmlformats-officedocument.presentationml.tags+xml"/>
  <Override PartName="/ppt/tags/tag2101.xml" ContentType="application/vnd.openxmlformats-officedocument.presentationml.tags+xml"/>
  <Override PartName="/ppt/tags/tag2102.xml" ContentType="application/vnd.openxmlformats-officedocument.presentationml.tags+xml"/>
  <Override PartName="/ppt/tags/tag2103.xml" ContentType="application/vnd.openxmlformats-officedocument.presentationml.tags+xml"/>
  <Override PartName="/ppt/tags/tag2104.xml" ContentType="application/vnd.openxmlformats-officedocument.presentationml.tags+xml"/>
  <Override PartName="/ppt/tags/tag2105.xml" ContentType="application/vnd.openxmlformats-officedocument.presentationml.tags+xml"/>
  <Override PartName="/ppt/tags/tag2106.xml" ContentType="application/vnd.openxmlformats-officedocument.presentationml.tags+xml"/>
  <Override PartName="/ppt/tags/tag2107.xml" ContentType="application/vnd.openxmlformats-officedocument.presentationml.tags+xml"/>
  <Override PartName="/ppt/tags/tag2108.xml" ContentType="application/vnd.openxmlformats-officedocument.presentationml.tags+xml"/>
  <Override PartName="/ppt/tags/tag2109.xml" ContentType="application/vnd.openxmlformats-officedocument.presentationml.tags+xml"/>
  <Override PartName="/ppt/tags/tag2110.xml" ContentType="application/vnd.openxmlformats-officedocument.presentationml.tags+xml"/>
  <Override PartName="/ppt/tags/tag2111.xml" ContentType="application/vnd.openxmlformats-officedocument.presentationml.tags+xml"/>
  <Override PartName="/ppt/tags/tag2112.xml" ContentType="application/vnd.openxmlformats-officedocument.presentationml.tags+xml"/>
  <Override PartName="/ppt/tags/tag2113.xml" ContentType="application/vnd.openxmlformats-officedocument.presentationml.tags+xml"/>
  <Override PartName="/ppt/tags/tag2114.xml" ContentType="application/vnd.openxmlformats-officedocument.presentationml.tags+xml"/>
  <Override PartName="/ppt/tags/tag2115.xml" ContentType="application/vnd.openxmlformats-officedocument.presentationml.tags+xml"/>
  <Override PartName="/ppt/tags/tag2116.xml" ContentType="application/vnd.openxmlformats-officedocument.presentationml.tags+xml"/>
  <Override PartName="/ppt/tags/tag2117.xml" ContentType="application/vnd.openxmlformats-officedocument.presentationml.tags+xml"/>
  <Override PartName="/ppt/tags/tag2118.xml" ContentType="application/vnd.openxmlformats-officedocument.presentationml.tags+xml"/>
  <Override PartName="/ppt/tags/tag2119.xml" ContentType="application/vnd.openxmlformats-officedocument.presentationml.tags+xml"/>
  <Override PartName="/ppt/tags/tag2120.xml" ContentType="application/vnd.openxmlformats-officedocument.presentationml.tags+xml"/>
  <Override PartName="/ppt/tags/tag2121.xml" ContentType="application/vnd.openxmlformats-officedocument.presentationml.tags+xml"/>
  <Override PartName="/ppt/tags/tag2122.xml" ContentType="application/vnd.openxmlformats-officedocument.presentationml.tags+xml"/>
  <Override PartName="/ppt/tags/tag2123.xml" ContentType="application/vnd.openxmlformats-officedocument.presentationml.tags+xml"/>
  <Override PartName="/ppt/ink/ink30.xml" ContentType="application/inkml+xml"/>
  <Override PartName="/ppt/ink/ink31.xml" ContentType="application/inkml+xml"/>
  <Override PartName="/ppt/ink/ink32.xml" ContentType="application/inkml+xml"/>
  <Override PartName="/ppt/tags/tag2124.xml" ContentType="application/vnd.openxmlformats-officedocument.presentationml.tags+xml"/>
  <Override PartName="/ppt/tags/tag2125.xml" ContentType="application/vnd.openxmlformats-officedocument.presentationml.tags+xml"/>
  <Override PartName="/ppt/notesSlides/notesSlide52.xml" ContentType="application/vnd.openxmlformats-officedocument.presentationml.notesSlide+xml"/>
  <Override PartName="/ppt/ink/ink33.xml" ContentType="application/inkml+xml"/>
  <Override PartName="/ppt/tags/tag2126.xml" ContentType="application/vnd.openxmlformats-officedocument.presentationml.tags+xml"/>
  <Override PartName="/ppt/tags/tag2127.xml" ContentType="application/vnd.openxmlformats-officedocument.presentationml.tags+xml"/>
  <Override PartName="/ppt/tags/tag2128.xml" ContentType="application/vnd.openxmlformats-officedocument.presentationml.tags+xml"/>
  <Override PartName="/ppt/tags/tag2129.xml" ContentType="application/vnd.openxmlformats-officedocument.presentationml.tags+xml"/>
  <Override PartName="/ppt/tags/tag2130.xml" ContentType="application/vnd.openxmlformats-officedocument.presentationml.tags+xml"/>
  <Override PartName="/ppt/tags/tag2131.xml" ContentType="application/vnd.openxmlformats-officedocument.presentationml.tags+xml"/>
  <Override PartName="/ppt/notesSlides/notesSlide53.xml" ContentType="application/vnd.openxmlformats-officedocument.presentationml.notesSlide+xml"/>
  <Override PartName="/ppt/tags/tag2132.xml" ContentType="application/vnd.openxmlformats-officedocument.presentationml.tags+xml"/>
  <Override PartName="/ppt/notesSlides/notesSlide54.xml" ContentType="application/vnd.openxmlformats-officedocument.presentationml.notesSlide+xml"/>
  <Override PartName="/ppt/tags/tag2133.xml" ContentType="application/vnd.openxmlformats-officedocument.presentationml.tags+xml"/>
  <Override PartName="/ppt/notesSlides/notesSlide55.xml" ContentType="application/vnd.openxmlformats-officedocument.presentationml.notesSlide+xml"/>
  <Override PartName="/ppt/tags/tag2134.xml" ContentType="application/vnd.openxmlformats-officedocument.presentationml.tags+xml"/>
  <Override PartName="/ppt/notesSlides/notesSlide56.xml" ContentType="application/vnd.openxmlformats-officedocument.presentationml.notesSlide+xml"/>
  <Override PartName="/ppt/tags/tag2135.xml" ContentType="application/vnd.openxmlformats-officedocument.presentationml.tags+xml"/>
  <Override PartName="/ppt/tags/tag2136.xml" ContentType="application/vnd.openxmlformats-officedocument.presentationml.tags+xml"/>
  <Override PartName="/ppt/tags/tag2137.xml" ContentType="application/vnd.openxmlformats-officedocument.presentationml.tags+xml"/>
  <Override PartName="/ppt/tags/tag2138.xml" ContentType="application/vnd.openxmlformats-officedocument.presentationml.tags+xml"/>
  <Override PartName="/ppt/tags/tag2139.xml" ContentType="application/vnd.openxmlformats-officedocument.presentationml.tags+xml"/>
  <Override PartName="/ppt/tags/tag2140.xml" ContentType="application/vnd.openxmlformats-officedocument.presentationml.tags+xml"/>
  <Override PartName="/ppt/tags/tag2141.xml" ContentType="application/vnd.openxmlformats-officedocument.presentationml.tags+xml"/>
  <Override PartName="/ppt/tags/tag2142.xml" ContentType="application/vnd.openxmlformats-officedocument.presentationml.tags+xml"/>
  <Override PartName="/ppt/tags/tag2143.xml" ContentType="application/vnd.openxmlformats-officedocument.presentationml.tags+xml"/>
  <Override PartName="/ppt/tags/tag2144.xml" ContentType="application/vnd.openxmlformats-officedocument.presentationml.tags+xml"/>
  <Override PartName="/ppt/tags/tag2145.xml" ContentType="application/vnd.openxmlformats-officedocument.presentationml.tags+xml"/>
  <Override PartName="/ppt/tags/tag2146.xml" ContentType="application/vnd.openxmlformats-officedocument.presentationml.tags+xml"/>
  <Override PartName="/ppt/tags/tag2147.xml" ContentType="application/vnd.openxmlformats-officedocument.presentationml.tags+xml"/>
  <Override PartName="/ppt/tags/tag2148.xml" ContentType="application/vnd.openxmlformats-officedocument.presentationml.tags+xml"/>
  <Override PartName="/ppt/tags/tag2149.xml" ContentType="application/vnd.openxmlformats-officedocument.presentationml.tags+xml"/>
  <Override PartName="/ppt/tags/tag2150.xml" ContentType="application/vnd.openxmlformats-officedocument.presentationml.tags+xml"/>
  <Override PartName="/ppt/tags/tag2151.xml" ContentType="application/vnd.openxmlformats-officedocument.presentationml.tags+xml"/>
  <Override PartName="/ppt/tags/tag2152.xml" ContentType="application/vnd.openxmlformats-officedocument.presentationml.tags+xml"/>
  <Override PartName="/ppt/tags/tag2153.xml" ContentType="application/vnd.openxmlformats-officedocument.presentationml.tags+xml"/>
  <Override PartName="/ppt/tags/tag2154.xml" ContentType="application/vnd.openxmlformats-officedocument.presentationml.tags+xml"/>
  <Override PartName="/ppt/tags/tag2155.xml" ContentType="application/vnd.openxmlformats-officedocument.presentationml.tags+xml"/>
  <Override PartName="/ppt/tags/tag2156.xml" ContentType="application/vnd.openxmlformats-officedocument.presentationml.tags+xml"/>
  <Override PartName="/ppt/tags/tag2157.xml" ContentType="application/vnd.openxmlformats-officedocument.presentationml.tags+xml"/>
  <Override PartName="/ppt/tags/tag2158.xml" ContentType="application/vnd.openxmlformats-officedocument.presentationml.tags+xml"/>
  <Override PartName="/ppt/tags/tag2159.xml" ContentType="application/vnd.openxmlformats-officedocument.presentationml.tags+xml"/>
  <Override PartName="/ppt/tags/tag2160.xml" ContentType="application/vnd.openxmlformats-officedocument.presentationml.tags+xml"/>
  <Override PartName="/ppt/tags/tag2161.xml" ContentType="application/vnd.openxmlformats-officedocument.presentationml.tags+xml"/>
  <Override PartName="/ppt/notesSlides/notesSlide57.xml" ContentType="application/vnd.openxmlformats-officedocument.presentationml.notesSlide+xml"/>
  <Override PartName="/ppt/tags/tag2162.xml" ContentType="application/vnd.openxmlformats-officedocument.presentationml.tags+xml"/>
  <Override PartName="/ppt/tags/tag2163.xml" ContentType="application/vnd.openxmlformats-officedocument.presentationml.tags+xml"/>
  <Override PartName="/ppt/tags/tag2164.xml" ContentType="application/vnd.openxmlformats-officedocument.presentationml.tags+xml"/>
  <Override PartName="/ppt/tags/tag2165.xml" ContentType="application/vnd.openxmlformats-officedocument.presentationml.tags+xml"/>
  <Override PartName="/ppt/tags/tag2166.xml" ContentType="application/vnd.openxmlformats-officedocument.presentationml.tags+xml"/>
  <Override PartName="/ppt/tags/tag2167.xml" ContentType="application/vnd.openxmlformats-officedocument.presentationml.tags+xml"/>
  <Override PartName="/ppt/tags/tag2168.xml" ContentType="application/vnd.openxmlformats-officedocument.presentationml.tags+xml"/>
  <Override PartName="/ppt/tags/tag2169.xml" ContentType="application/vnd.openxmlformats-officedocument.presentationml.tags+xml"/>
  <Override PartName="/ppt/tags/tag2170.xml" ContentType="application/vnd.openxmlformats-officedocument.presentationml.tags+xml"/>
  <Override PartName="/ppt/tags/tag2171.xml" ContentType="application/vnd.openxmlformats-officedocument.presentationml.tags+xml"/>
  <Override PartName="/ppt/tags/tag2172.xml" ContentType="application/vnd.openxmlformats-officedocument.presentationml.tags+xml"/>
  <Override PartName="/ppt/tags/tag2173.xml" ContentType="application/vnd.openxmlformats-officedocument.presentationml.tags+xml"/>
  <Override PartName="/ppt/tags/tag2174.xml" ContentType="application/vnd.openxmlformats-officedocument.presentationml.tags+xml"/>
  <Override PartName="/ppt/tags/tag2175.xml" ContentType="application/vnd.openxmlformats-officedocument.presentationml.tags+xml"/>
  <Override PartName="/ppt/tags/tag2176.xml" ContentType="application/vnd.openxmlformats-officedocument.presentationml.tags+xml"/>
  <Override PartName="/ppt/tags/tag2177.xml" ContentType="application/vnd.openxmlformats-officedocument.presentationml.tags+xml"/>
  <Override PartName="/ppt/tags/tag2178.xml" ContentType="application/vnd.openxmlformats-officedocument.presentationml.tags+xml"/>
  <Override PartName="/ppt/tags/tag2179.xml" ContentType="application/vnd.openxmlformats-officedocument.presentationml.tags+xml"/>
  <Override PartName="/ppt/tags/tag2180.xml" ContentType="application/vnd.openxmlformats-officedocument.presentationml.tags+xml"/>
  <Override PartName="/ppt/tags/tag2181.xml" ContentType="application/vnd.openxmlformats-officedocument.presentationml.tags+xml"/>
  <Override PartName="/ppt/tags/tag2182.xml" ContentType="application/vnd.openxmlformats-officedocument.presentationml.tags+xml"/>
  <Override PartName="/ppt/tags/tag2183.xml" ContentType="application/vnd.openxmlformats-officedocument.presentationml.tags+xml"/>
  <Override PartName="/ppt/tags/tag2184.xml" ContentType="application/vnd.openxmlformats-officedocument.presentationml.tags+xml"/>
  <Override PartName="/ppt/tags/tag2185.xml" ContentType="application/vnd.openxmlformats-officedocument.presentationml.tags+xml"/>
  <Override PartName="/ppt/tags/tag2186.xml" ContentType="application/vnd.openxmlformats-officedocument.presentationml.tags+xml"/>
  <Override PartName="/ppt/notesSlides/notesSlide58.xml" ContentType="application/vnd.openxmlformats-officedocument.presentationml.notesSlide+xml"/>
  <Override PartName="/ppt/ink/ink34.xml" ContentType="application/inkml+xml"/>
  <Override PartName="/ppt/tags/tag2187.xml" ContentType="application/vnd.openxmlformats-officedocument.presentationml.tags+xml"/>
  <Override PartName="/ppt/tags/tag2188.xml" ContentType="application/vnd.openxmlformats-officedocument.presentationml.tags+xml"/>
  <Override PartName="/ppt/tags/tag2189.xml" ContentType="application/vnd.openxmlformats-officedocument.presentationml.tags+xml"/>
  <Override PartName="/ppt/tags/tag2190.xml" ContentType="application/vnd.openxmlformats-officedocument.presentationml.tags+xml"/>
  <Override PartName="/ppt/tags/tag2191.xml" ContentType="application/vnd.openxmlformats-officedocument.presentationml.tags+xml"/>
  <Override PartName="/ppt/tags/tag2192.xml" ContentType="application/vnd.openxmlformats-officedocument.presentationml.tags+xml"/>
  <Override PartName="/ppt/tags/tag2193.xml" ContentType="application/vnd.openxmlformats-officedocument.presentationml.tags+xml"/>
  <Override PartName="/ppt/tags/tag2194.xml" ContentType="application/vnd.openxmlformats-officedocument.presentationml.tags+xml"/>
  <Override PartName="/ppt/tags/tag2195.xml" ContentType="application/vnd.openxmlformats-officedocument.presentationml.tags+xml"/>
  <Override PartName="/ppt/tags/tag2196.xml" ContentType="application/vnd.openxmlformats-officedocument.presentationml.tags+xml"/>
  <Override PartName="/ppt/tags/tag2197.xml" ContentType="application/vnd.openxmlformats-officedocument.presentationml.tags+xml"/>
  <Override PartName="/ppt/tags/tag2198.xml" ContentType="application/vnd.openxmlformats-officedocument.presentationml.tags+xml"/>
  <Override PartName="/ppt/tags/tag2199.xml" ContentType="application/vnd.openxmlformats-officedocument.presentationml.tags+xml"/>
  <Override PartName="/ppt/tags/tag2200.xml" ContentType="application/vnd.openxmlformats-officedocument.presentationml.tags+xml"/>
  <Override PartName="/ppt/tags/tag2201.xml" ContentType="application/vnd.openxmlformats-officedocument.presentationml.tags+xml"/>
  <Override PartName="/ppt/tags/tag2202.xml" ContentType="application/vnd.openxmlformats-officedocument.presentationml.tags+xml"/>
  <Override PartName="/ppt/tags/tag2203.xml" ContentType="application/vnd.openxmlformats-officedocument.presentationml.tags+xml"/>
  <Override PartName="/ppt/tags/tag2204.xml" ContentType="application/vnd.openxmlformats-officedocument.presentationml.tags+xml"/>
  <Override PartName="/ppt/tags/tag2205.xml" ContentType="application/vnd.openxmlformats-officedocument.presentationml.tags+xml"/>
  <Override PartName="/ppt/tags/tag2206.xml" ContentType="application/vnd.openxmlformats-officedocument.presentationml.tags+xml"/>
  <Override PartName="/ppt/tags/tag2207.xml" ContentType="application/vnd.openxmlformats-officedocument.presentationml.tags+xml"/>
  <Override PartName="/ppt/tags/tag2208.xml" ContentType="application/vnd.openxmlformats-officedocument.presentationml.tags+xml"/>
  <Override PartName="/ppt/tags/tag2209.xml" ContentType="application/vnd.openxmlformats-officedocument.presentationml.tags+xml"/>
  <Override PartName="/ppt/tags/tag2210.xml" ContentType="application/vnd.openxmlformats-officedocument.presentationml.tags+xml"/>
  <Override PartName="/ppt/tags/tag2211.xml" ContentType="application/vnd.openxmlformats-officedocument.presentationml.tags+xml"/>
  <Override PartName="/ppt/tags/tag2212.xml" ContentType="application/vnd.openxmlformats-officedocument.presentationml.tags+xml"/>
  <Override PartName="/ppt/tags/tag2213.xml" ContentType="application/vnd.openxmlformats-officedocument.presentationml.tags+xml"/>
  <Override PartName="/ppt/tags/tag2214.xml" ContentType="application/vnd.openxmlformats-officedocument.presentationml.tags+xml"/>
  <Override PartName="/ppt/tags/tag2215.xml" ContentType="application/vnd.openxmlformats-officedocument.presentationml.tags+xml"/>
  <Override PartName="/ppt/tags/tag2216.xml" ContentType="application/vnd.openxmlformats-officedocument.presentationml.tags+xml"/>
  <Override PartName="/ppt/tags/tag2217.xml" ContentType="application/vnd.openxmlformats-officedocument.presentationml.tags+xml"/>
  <Override PartName="/ppt/tags/tag2218.xml" ContentType="application/vnd.openxmlformats-officedocument.presentationml.tags+xml"/>
  <Override PartName="/ppt/tags/tag2219.xml" ContentType="application/vnd.openxmlformats-officedocument.presentationml.tags+xml"/>
  <Override PartName="/ppt/tags/tag2220.xml" ContentType="application/vnd.openxmlformats-officedocument.presentationml.tags+xml"/>
  <Override PartName="/ppt/tags/tag2221.xml" ContentType="application/vnd.openxmlformats-officedocument.presentationml.tags+xml"/>
  <Override PartName="/ppt/tags/tag2222.xml" ContentType="application/vnd.openxmlformats-officedocument.presentationml.tags+xml"/>
  <Override PartName="/ppt/tags/tag2223.xml" ContentType="application/vnd.openxmlformats-officedocument.presentationml.tags+xml"/>
  <Override PartName="/ppt/tags/tag2224.xml" ContentType="application/vnd.openxmlformats-officedocument.presentationml.tags+xml"/>
  <Override PartName="/ppt/tags/tag2225.xml" ContentType="application/vnd.openxmlformats-officedocument.presentationml.tags+xml"/>
  <Override PartName="/ppt/tags/tag2226.xml" ContentType="application/vnd.openxmlformats-officedocument.presentationml.tags+xml"/>
  <Override PartName="/ppt/tags/tag2227.xml" ContentType="application/vnd.openxmlformats-officedocument.presentationml.tags+xml"/>
  <Override PartName="/ppt/tags/tag2228.xml" ContentType="application/vnd.openxmlformats-officedocument.presentationml.tags+xml"/>
  <Override PartName="/ppt/tags/tag2229.xml" ContentType="application/vnd.openxmlformats-officedocument.presentationml.tags+xml"/>
  <Override PartName="/ppt/tags/tag2230.xml" ContentType="application/vnd.openxmlformats-officedocument.presentationml.tags+xml"/>
  <Override PartName="/ppt/tags/tag2231.xml" ContentType="application/vnd.openxmlformats-officedocument.presentationml.tags+xml"/>
  <Override PartName="/ppt/tags/tag2232.xml" ContentType="application/vnd.openxmlformats-officedocument.presentationml.tags+xml"/>
  <Override PartName="/ppt/tags/tag2233.xml" ContentType="application/vnd.openxmlformats-officedocument.presentationml.tags+xml"/>
  <Override PartName="/ppt/tags/tag2234.xml" ContentType="application/vnd.openxmlformats-officedocument.presentationml.tags+xml"/>
  <Override PartName="/ppt/tags/tag2235.xml" ContentType="application/vnd.openxmlformats-officedocument.presentationml.tags+xml"/>
  <Override PartName="/ppt/tags/tag2236.xml" ContentType="application/vnd.openxmlformats-officedocument.presentationml.tags+xml"/>
  <Override PartName="/ppt/tags/tag2237.xml" ContentType="application/vnd.openxmlformats-officedocument.presentationml.tags+xml"/>
  <Override PartName="/ppt/tags/tag2238.xml" ContentType="application/vnd.openxmlformats-officedocument.presentationml.tags+xml"/>
  <Override PartName="/ppt/tags/tag2239.xml" ContentType="application/vnd.openxmlformats-officedocument.presentationml.tags+xml"/>
  <Override PartName="/ppt/tags/tag2240.xml" ContentType="application/vnd.openxmlformats-officedocument.presentationml.tags+xml"/>
  <Override PartName="/ppt/tags/tag2241.xml" ContentType="application/vnd.openxmlformats-officedocument.presentationml.tags+xml"/>
  <Override PartName="/ppt/tags/tag2242.xml" ContentType="application/vnd.openxmlformats-officedocument.presentationml.tags+xml"/>
  <Override PartName="/ppt/tags/tag2243.xml" ContentType="application/vnd.openxmlformats-officedocument.presentationml.tags+xml"/>
  <Override PartName="/ppt/tags/tag2244.xml" ContentType="application/vnd.openxmlformats-officedocument.presentationml.tags+xml"/>
  <Override PartName="/ppt/tags/tag2245.xml" ContentType="application/vnd.openxmlformats-officedocument.presentationml.tags+xml"/>
  <Override PartName="/ppt/tags/tag2246.xml" ContentType="application/vnd.openxmlformats-officedocument.presentationml.tags+xml"/>
  <Override PartName="/ppt/tags/tag2247.xml" ContentType="application/vnd.openxmlformats-officedocument.presentationml.tags+xml"/>
  <Override PartName="/ppt/tags/tag2248.xml" ContentType="application/vnd.openxmlformats-officedocument.presentationml.tags+xml"/>
  <Override PartName="/ppt/tags/tag2249.xml" ContentType="application/vnd.openxmlformats-officedocument.presentationml.tags+xml"/>
  <Override PartName="/ppt/tags/tag2250.xml" ContentType="application/vnd.openxmlformats-officedocument.presentationml.tags+xml"/>
  <Override PartName="/ppt/tags/tag2251.xml" ContentType="application/vnd.openxmlformats-officedocument.presentationml.tags+xml"/>
  <Override PartName="/ppt/tags/tag2252.xml" ContentType="application/vnd.openxmlformats-officedocument.presentationml.tags+xml"/>
  <Override PartName="/ppt/tags/tag2253.xml" ContentType="application/vnd.openxmlformats-officedocument.presentationml.tags+xml"/>
  <Override PartName="/ppt/tags/tag2254.xml" ContentType="application/vnd.openxmlformats-officedocument.presentationml.tags+xml"/>
  <Override PartName="/ppt/tags/tag2255.xml" ContentType="application/vnd.openxmlformats-officedocument.presentationml.tags+xml"/>
  <Override PartName="/ppt/tags/tag2256.xml" ContentType="application/vnd.openxmlformats-officedocument.presentationml.tags+xml"/>
  <Override PartName="/ppt/tags/tag2257.xml" ContentType="application/vnd.openxmlformats-officedocument.presentationml.tags+xml"/>
  <Override PartName="/ppt/tags/tag2258.xml" ContentType="application/vnd.openxmlformats-officedocument.presentationml.tags+xml"/>
  <Override PartName="/ppt/tags/tag2259.xml" ContentType="application/vnd.openxmlformats-officedocument.presentationml.tags+xml"/>
  <Override PartName="/ppt/tags/tag2260.xml" ContentType="application/vnd.openxmlformats-officedocument.presentationml.tags+xml"/>
  <Override PartName="/ppt/tags/tag2261.xml" ContentType="application/vnd.openxmlformats-officedocument.presentationml.tags+xml"/>
  <Override PartName="/ppt/tags/tag2262.xml" ContentType="application/vnd.openxmlformats-officedocument.presentationml.tags+xml"/>
  <Override PartName="/ppt/tags/tag2263.xml" ContentType="application/vnd.openxmlformats-officedocument.presentationml.tags+xml"/>
  <Override PartName="/ppt/tags/tag2264.xml" ContentType="application/vnd.openxmlformats-officedocument.presentationml.tags+xml"/>
  <Override PartName="/ppt/tags/tag2265.xml" ContentType="application/vnd.openxmlformats-officedocument.presentationml.tags+xml"/>
  <Override PartName="/ppt/ink/ink35.xml" ContentType="application/inkml+xml"/>
  <Override PartName="/ppt/ink/ink36.xml" ContentType="application/inkml+xml"/>
  <Override PartName="/ppt/tags/tag2266.xml" ContentType="application/vnd.openxmlformats-officedocument.presentationml.tags+xml"/>
  <Override PartName="/ppt/tags/tag2267.xml" ContentType="application/vnd.openxmlformats-officedocument.presentationml.tags+xml"/>
  <Override PartName="/ppt/tags/tag2268.xml" ContentType="application/vnd.openxmlformats-officedocument.presentationml.tags+xml"/>
  <Override PartName="/ppt/tags/tag2269.xml" ContentType="application/vnd.openxmlformats-officedocument.presentationml.tags+xml"/>
  <Override PartName="/ppt/tags/tag2270.xml" ContentType="application/vnd.openxmlformats-officedocument.presentationml.tags+xml"/>
  <Override PartName="/ppt/tags/tag2271.xml" ContentType="application/vnd.openxmlformats-officedocument.presentationml.tags+xml"/>
  <Override PartName="/ppt/tags/tag2272.xml" ContentType="application/vnd.openxmlformats-officedocument.presentationml.tags+xml"/>
  <Override PartName="/ppt/tags/tag2273.xml" ContentType="application/vnd.openxmlformats-officedocument.presentationml.tags+xml"/>
  <Override PartName="/ppt/tags/tag2274.xml" ContentType="application/vnd.openxmlformats-officedocument.presentationml.tags+xml"/>
  <Override PartName="/ppt/tags/tag2275.xml" ContentType="application/vnd.openxmlformats-officedocument.presentationml.tags+xml"/>
  <Override PartName="/ppt/tags/tag2276.xml" ContentType="application/vnd.openxmlformats-officedocument.presentationml.tags+xml"/>
  <Override PartName="/ppt/tags/tag2277.xml" ContentType="application/vnd.openxmlformats-officedocument.presentationml.tags+xml"/>
  <Override PartName="/ppt/tags/tag2278.xml" ContentType="application/vnd.openxmlformats-officedocument.presentationml.tags+xml"/>
  <Override PartName="/ppt/tags/tag2279.xml" ContentType="application/vnd.openxmlformats-officedocument.presentationml.tags+xml"/>
  <Override PartName="/ppt/tags/tag2280.xml" ContentType="application/vnd.openxmlformats-officedocument.presentationml.tags+xml"/>
  <Override PartName="/ppt/tags/tag2281.xml" ContentType="application/vnd.openxmlformats-officedocument.presentationml.tags+xml"/>
  <Override PartName="/ppt/tags/tag2282.xml" ContentType="application/vnd.openxmlformats-officedocument.presentationml.tags+xml"/>
  <Override PartName="/ppt/tags/tag2283.xml" ContentType="application/vnd.openxmlformats-officedocument.presentationml.tags+xml"/>
  <Override PartName="/ppt/tags/tag2284.xml" ContentType="application/vnd.openxmlformats-officedocument.presentationml.tags+xml"/>
  <Override PartName="/ppt/tags/tag2285.xml" ContentType="application/vnd.openxmlformats-officedocument.presentationml.tags+xml"/>
  <Override PartName="/ppt/tags/tag2286.xml" ContentType="application/vnd.openxmlformats-officedocument.presentationml.tags+xml"/>
  <Override PartName="/ppt/tags/tag2287.xml" ContentType="application/vnd.openxmlformats-officedocument.presentationml.tags+xml"/>
  <Override PartName="/ppt/tags/tag2288.xml" ContentType="application/vnd.openxmlformats-officedocument.presentationml.tags+xml"/>
  <Override PartName="/ppt/tags/tag2289.xml" ContentType="application/vnd.openxmlformats-officedocument.presentationml.tags+xml"/>
  <Override PartName="/ppt/tags/tag2290.xml" ContentType="application/vnd.openxmlformats-officedocument.presentationml.tags+xml"/>
  <Override PartName="/ppt/tags/tag2291.xml" ContentType="application/vnd.openxmlformats-officedocument.presentationml.tags+xml"/>
  <Override PartName="/ppt/tags/tag2292.xml" ContentType="application/vnd.openxmlformats-officedocument.presentationml.tags+xml"/>
  <Override PartName="/ppt/tags/tag2293.xml" ContentType="application/vnd.openxmlformats-officedocument.presentationml.tags+xml"/>
  <Override PartName="/ppt/ink/ink37.xml" ContentType="application/inkml+xml"/>
  <Override PartName="/ppt/tags/tag2294.xml" ContentType="application/vnd.openxmlformats-officedocument.presentationml.tags+xml"/>
  <Override PartName="/ppt/tags/tag2295.xml" ContentType="application/vnd.openxmlformats-officedocument.presentationml.tags+xml"/>
  <Override PartName="/ppt/tags/tag2296.xml" ContentType="application/vnd.openxmlformats-officedocument.presentationml.tags+xml"/>
  <Override PartName="/ppt/tags/tag2297.xml" ContentType="application/vnd.openxmlformats-officedocument.presentationml.tags+xml"/>
  <Override PartName="/ppt/tags/tag2298.xml" ContentType="application/vnd.openxmlformats-officedocument.presentationml.tags+xml"/>
  <Override PartName="/ppt/tags/tag2299.xml" ContentType="application/vnd.openxmlformats-officedocument.presentationml.tags+xml"/>
  <Override PartName="/ppt/tags/tag2300.xml" ContentType="application/vnd.openxmlformats-officedocument.presentationml.tags+xml"/>
  <Override PartName="/ppt/tags/tag2301.xml" ContentType="application/vnd.openxmlformats-officedocument.presentationml.tags+xml"/>
  <Override PartName="/ppt/tags/tag2302.xml" ContentType="application/vnd.openxmlformats-officedocument.presentationml.tags+xml"/>
  <Override PartName="/ppt/tags/tag2303.xml" ContentType="application/vnd.openxmlformats-officedocument.presentationml.tags+xml"/>
  <Override PartName="/ppt/tags/tag2304.xml" ContentType="application/vnd.openxmlformats-officedocument.presentationml.tags+xml"/>
  <Override PartName="/ppt/tags/tag2305.xml" ContentType="application/vnd.openxmlformats-officedocument.presentationml.tags+xml"/>
  <Override PartName="/ppt/tags/tag2306.xml" ContentType="application/vnd.openxmlformats-officedocument.presentationml.tags+xml"/>
  <Override PartName="/ppt/tags/tag2307.xml" ContentType="application/vnd.openxmlformats-officedocument.presentationml.tags+xml"/>
  <Override PartName="/ppt/tags/tag2308.xml" ContentType="application/vnd.openxmlformats-officedocument.presentationml.tags+xml"/>
  <Override PartName="/ppt/tags/tag2309.xml" ContentType="application/vnd.openxmlformats-officedocument.presentationml.tags+xml"/>
  <Override PartName="/ppt/tags/tag2310.xml" ContentType="application/vnd.openxmlformats-officedocument.presentationml.tags+xml"/>
  <Override PartName="/ppt/tags/tag2311.xml" ContentType="application/vnd.openxmlformats-officedocument.presentationml.tags+xml"/>
  <Override PartName="/ppt/tags/tag2312.xml" ContentType="application/vnd.openxmlformats-officedocument.presentationml.tags+xml"/>
  <Override PartName="/ppt/tags/tag2313.xml" ContentType="application/vnd.openxmlformats-officedocument.presentationml.tags+xml"/>
  <Override PartName="/ppt/tags/tag2314.xml" ContentType="application/vnd.openxmlformats-officedocument.presentationml.tags+xml"/>
  <Override PartName="/ppt/tags/tag2315.xml" ContentType="application/vnd.openxmlformats-officedocument.presentationml.tags+xml"/>
  <Override PartName="/ppt/tags/tag2316.xml" ContentType="application/vnd.openxmlformats-officedocument.presentationml.tags+xml"/>
  <Override PartName="/ppt/tags/tag2317.xml" ContentType="application/vnd.openxmlformats-officedocument.presentationml.tags+xml"/>
  <Override PartName="/ppt/tags/tag2318.xml" ContentType="application/vnd.openxmlformats-officedocument.presentationml.tags+xml"/>
  <Override PartName="/ppt/tags/tag2319.xml" ContentType="application/vnd.openxmlformats-officedocument.presentationml.tags+xml"/>
  <Override PartName="/ppt/tags/tag2320.xml" ContentType="application/vnd.openxmlformats-officedocument.presentationml.tags+xml"/>
  <Override PartName="/ppt/tags/tag2321.xml" ContentType="application/vnd.openxmlformats-officedocument.presentationml.tags+xml"/>
  <Override PartName="/ppt/tags/tag2322.xml" ContentType="application/vnd.openxmlformats-officedocument.presentationml.tags+xml"/>
  <Override PartName="/ppt/tags/tag2323.xml" ContentType="application/vnd.openxmlformats-officedocument.presentationml.tags+xml"/>
  <Override PartName="/ppt/notesSlides/notesSlide59.xml" ContentType="application/vnd.openxmlformats-officedocument.presentationml.notesSlide+xml"/>
  <Override PartName="/ppt/ink/ink38.xml" ContentType="application/inkml+xml"/>
  <Override PartName="/ppt/tags/tag2324.xml" ContentType="application/vnd.openxmlformats-officedocument.presentationml.tags+xml"/>
  <Override PartName="/ppt/tags/tag2325.xml" ContentType="application/vnd.openxmlformats-officedocument.presentationml.tags+xml"/>
  <Override PartName="/ppt/tags/tag2326.xml" ContentType="application/vnd.openxmlformats-officedocument.presentationml.tags+xml"/>
  <Override PartName="/ppt/tags/tag2327.xml" ContentType="application/vnd.openxmlformats-officedocument.presentationml.tags+xml"/>
  <Override PartName="/ppt/tags/tag2328.xml" ContentType="application/vnd.openxmlformats-officedocument.presentationml.tags+xml"/>
  <Override PartName="/ppt/tags/tag2329.xml" ContentType="application/vnd.openxmlformats-officedocument.presentationml.tags+xml"/>
  <Override PartName="/ppt/tags/tag2330.xml" ContentType="application/vnd.openxmlformats-officedocument.presentationml.tags+xml"/>
  <Override PartName="/ppt/tags/tag2331.xml" ContentType="application/vnd.openxmlformats-officedocument.presentationml.tags+xml"/>
  <Override PartName="/ppt/tags/tag2332.xml" ContentType="application/vnd.openxmlformats-officedocument.presentationml.tags+xml"/>
  <Override PartName="/ppt/tags/tag2333.xml" ContentType="application/vnd.openxmlformats-officedocument.presentationml.tags+xml"/>
  <Override PartName="/ppt/tags/tag2334.xml" ContentType="application/vnd.openxmlformats-officedocument.presentationml.tags+xml"/>
  <Override PartName="/ppt/tags/tag2335.xml" ContentType="application/vnd.openxmlformats-officedocument.presentationml.tags+xml"/>
  <Override PartName="/ppt/tags/tag2336.xml" ContentType="application/vnd.openxmlformats-officedocument.presentationml.tags+xml"/>
  <Override PartName="/ppt/tags/tag2337.xml" ContentType="application/vnd.openxmlformats-officedocument.presentationml.tags+xml"/>
  <Override PartName="/ppt/tags/tag2338.xml" ContentType="application/vnd.openxmlformats-officedocument.presentationml.tags+xml"/>
  <Override PartName="/ppt/tags/tag2339.xml" ContentType="application/vnd.openxmlformats-officedocument.presentationml.tags+xml"/>
  <Override PartName="/ppt/tags/tag2340.xml" ContentType="application/vnd.openxmlformats-officedocument.presentationml.tags+xml"/>
  <Override PartName="/ppt/tags/tag2341.xml" ContentType="application/vnd.openxmlformats-officedocument.presentationml.tags+xml"/>
  <Override PartName="/ppt/tags/tag2342.xml" ContentType="application/vnd.openxmlformats-officedocument.presentationml.tags+xml"/>
  <Override PartName="/ppt/tags/tag2343.xml" ContentType="application/vnd.openxmlformats-officedocument.presentationml.tags+xml"/>
  <Override PartName="/ppt/tags/tag2344.xml" ContentType="application/vnd.openxmlformats-officedocument.presentationml.tags+xml"/>
  <Override PartName="/ppt/tags/tag2345.xml" ContentType="application/vnd.openxmlformats-officedocument.presentationml.tags+xml"/>
  <Override PartName="/ppt/tags/tag2346.xml" ContentType="application/vnd.openxmlformats-officedocument.presentationml.tags+xml"/>
  <Override PartName="/ppt/tags/tag2347.xml" ContentType="application/vnd.openxmlformats-officedocument.presentationml.tags+xml"/>
  <Override PartName="/ppt/tags/tag2348.xml" ContentType="application/vnd.openxmlformats-officedocument.presentationml.tags+xml"/>
  <Override PartName="/ppt/tags/tag2349.xml" ContentType="application/vnd.openxmlformats-officedocument.presentationml.tags+xml"/>
  <Override PartName="/ppt/tags/tag2350.xml" ContentType="application/vnd.openxmlformats-officedocument.presentationml.tags+xml"/>
  <Override PartName="/ppt/tags/tag2351.xml" ContentType="application/vnd.openxmlformats-officedocument.presentationml.tags+xml"/>
  <Override PartName="/ppt/tags/tag2352.xml" ContentType="application/vnd.openxmlformats-officedocument.presentationml.tags+xml"/>
  <Override PartName="/ppt/tags/tag2353.xml" ContentType="application/vnd.openxmlformats-officedocument.presentationml.tags+xml"/>
  <Override PartName="/ppt/tags/tag2354.xml" ContentType="application/vnd.openxmlformats-officedocument.presentationml.tags+xml"/>
  <Override PartName="/ppt/tags/tag2355.xml" ContentType="application/vnd.openxmlformats-officedocument.presentationml.tags+xml"/>
  <Override PartName="/ppt/tags/tag2356.xml" ContentType="application/vnd.openxmlformats-officedocument.presentationml.tags+xml"/>
  <Override PartName="/ppt/tags/tag2357.xml" ContentType="application/vnd.openxmlformats-officedocument.presentationml.tags+xml"/>
  <Override PartName="/ppt/tags/tag2358.xml" ContentType="application/vnd.openxmlformats-officedocument.presentationml.tags+xml"/>
  <Override PartName="/ppt/tags/tag2359.xml" ContentType="application/vnd.openxmlformats-officedocument.presentationml.tags+xml"/>
  <Override PartName="/ppt/tags/tag2360.xml" ContentType="application/vnd.openxmlformats-officedocument.presentationml.tags+xml"/>
  <Override PartName="/ppt/notesSlides/notesSlide60.xml" ContentType="application/vnd.openxmlformats-officedocument.presentationml.notesSlide+xml"/>
  <Override PartName="/ppt/tags/tag2361.xml" ContentType="application/vnd.openxmlformats-officedocument.presentationml.tags+xml"/>
  <Override PartName="/ppt/tags/tag2362.xml" ContentType="application/vnd.openxmlformats-officedocument.presentationml.tags+xml"/>
  <Override PartName="/ppt/tags/tag2363.xml" ContentType="application/vnd.openxmlformats-officedocument.presentationml.tags+xml"/>
  <Override PartName="/ppt/tags/tag2364.xml" ContentType="application/vnd.openxmlformats-officedocument.presentationml.tags+xml"/>
  <Override PartName="/ppt/tags/tag2365.xml" ContentType="application/vnd.openxmlformats-officedocument.presentationml.tags+xml"/>
  <Override PartName="/ppt/tags/tag2366.xml" ContentType="application/vnd.openxmlformats-officedocument.presentationml.tags+xml"/>
  <Override PartName="/ppt/tags/tag2367.xml" ContentType="application/vnd.openxmlformats-officedocument.presentationml.tags+xml"/>
  <Override PartName="/ppt/tags/tag2368.xml" ContentType="application/vnd.openxmlformats-officedocument.presentationml.tags+xml"/>
  <Override PartName="/ppt/tags/tag2369.xml" ContentType="application/vnd.openxmlformats-officedocument.presentationml.tags+xml"/>
  <Override PartName="/ppt/tags/tag2370.xml" ContentType="application/vnd.openxmlformats-officedocument.presentationml.tags+xml"/>
  <Override PartName="/ppt/tags/tag2371.xml" ContentType="application/vnd.openxmlformats-officedocument.presentationml.tags+xml"/>
  <Override PartName="/ppt/tags/tag2372.xml" ContentType="application/vnd.openxmlformats-officedocument.presentationml.tags+xml"/>
  <Override PartName="/ppt/tags/tag2373.xml" ContentType="application/vnd.openxmlformats-officedocument.presentationml.tags+xml"/>
  <Override PartName="/ppt/tags/tag2374.xml" ContentType="application/vnd.openxmlformats-officedocument.presentationml.tags+xml"/>
  <Override PartName="/ppt/tags/tag2375.xml" ContentType="application/vnd.openxmlformats-officedocument.presentationml.tags+xml"/>
  <Override PartName="/ppt/notesSlides/notesSlide61.xml" ContentType="application/vnd.openxmlformats-officedocument.presentationml.notesSlide+xml"/>
  <Override PartName="/ppt/tags/tag2376.xml" ContentType="application/vnd.openxmlformats-officedocument.presentationml.tags+xml"/>
  <Override PartName="/ppt/tags/tag2377.xml" ContentType="application/vnd.openxmlformats-officedocument.presentationml.tags+xml"/>
  <Override PartName="/ppt/tags/tag2378.xml" ContentType="application/vnd.openxmlformats-officedocument.presentationml.tags+xml"/>
  <Override PartName="/ppt/tags/tag2379.xml" ContentType="application/vnd.openxmlformats-officedocument.presentationml.tags+xml"/>
  <Override PartName="/ppt/tags/tag2380.xml" ContentType="application/vnd.openxmlformats-officedocument.presentationml.tags+xml"/>
  <Override PartName="/ppt/tags/tag2381.xml" ContentType="application/vnd.openxmlformats-officedocument.presentationml.tags+xml"/>
  <Override PartName="/ppt/tags/tag2382.xml" ContentType="application/vnd.openxmlformats-officedocument.presentationml.tags+xml"/>
  <Override PartName="/ppt/tags/tag2383.xml" ContentType="application/vnd.openxmlformats-officedocument.presentationml.tags+xml"/>
  <Override PartName="/ppt/tags/tag2384.xml" ContentType="application/vnd.openxmlformats-officedocument.presentationml.tags+xml"/>
  <Override PartName="/ppt/tags/tag2385.xml" ContentType="application/vnd.openxmlformats-officedocument.presentationml.tags+xml"/>
  <Override PartName="/ppt/tags/tag2386.xml" ContentType="application/vnd.openxmlformats-officedocument.presentationml.tags+xml"/>
  <Override PartName="/ppt/tags/tag2387.xml" ContentType="application/vnd.openxmlformats-officedocument.presentationml.tags+xml"/>
  <Override PartName="/ppt/tags/tag2388.xml" ContentType="application/vnd.openxmlformats-officedocument.presentationml.tags+xml"/>
  <Override PartName="/ppt/tags/tag2389.xml" ContentType="application/vnd.openxmlformats-officedocument.presentationml.tags+xml"/>
  <Override PartName="/ppt/tags/tag2390.xml" ContentType="application/vnd.openxmlformats-officedocument.presentationml.tags+xml"/>
  <Override PartName="/ppt/tags/tag2391.xml" ContentType="application/vnd.openxmlformats-officedocument.presentationml.tags+xml"/>
  <Override PartName="/ppt/tags/tag2392.xml" ContentType="application/vnd.openxmlformats-officedocument.presentationml.tags+xml"/>
  <Override PartName="/ppt/tags/tag2393.xml" ContentType="application/vnd.openxmlformats-officedocument.presentationml.tags+xml"/>
  <Override PartName="/ppt/tags/tag2394.xml" ContentType="application/vnd.openxmlformats-officedocument.presentationml.tags+xml"/>
  <Override PartName="/ppt/tags/tag2395.xml" ContentType="application/vnd.openxmlformats-officedocument.presentationml.tags+xml"/>
  <Override PartName="/ppt/tags/tag2396.xml" ContentType="application/vnd.openxmlformats-officedocument.presentationml.tags+xml"/>
  <Override PartName="/ppt/tags/tag2397.xml" ContentType="application/vnd.openxmlformats-officedocument.presentationml.tags+xml"/>
  <Override PartName="/ppt/tags/tag2398.xml" ContentType="application/vnd.openxmlformats-officedocument.presentationml.tags+xml"/>
  <Override PartName="/ppt/tags/tag2399.xml" ContentType="application/vnd.openxmlformats-officedocument.presentationml.tags+xml"/>
  <Override PartName="/ppt/tags/tag2400.xml" ContentType="application/vnd.openxmlformats-officedocument.presentationml.tags+xml"/>
  <Override PartName="/ppt/tags/tag2401.xml" ContentType="application/vnd.openxmlformats-officedocument.presentationml.tags+xml"/>
  <Override PartName="/ppt/tags/tag2402.xml" ContentType="application/vnd.openxmlformats-officedocument.presentationml.tags+xml"/>
  <Override PartName="/ppt/tags/tag2403.xml" ContentType="application/vnd.openxmlformats-officedocument.presentationml.tags+xml"/>
  <Override PartName="/ppt/tags/tag2404.xml" ContentType="application/vnd.openxmlformats-officedocument.presentationml.tags+xml"/>
  <Override PartName="/ppt/tags/tag2405.xml" ContentType="application/vnd.openxmlformats-officedocument.presentationml.tags+xml"/>
  <Override PartName="/ppt/tags/tag2406.xml" ContentType="application/vnd.openxmlformats-officedocument.presentationml.tags+xml"/>
  <Override PartName="/ppt/tags/tag2407.xml" ContentType="application/vnd.openxmlformats-officedocument.presentationml.tags+xml"/>
  <Override PartName="/ppt/tags/tag2408.xml" ContentType="application/vnd.openxmlformats-officedocument.presentationml.tags+xml"/>
  <Override PartName="/ppt/tags/tag2409.xml" ContentType="application/vnd.openxmlformats-officedocument.presentationml.tags+xml"/>
  <Override PartName="/ppt/tags/tag2410.xml" ContentType="application/vnd.openxmlformats-officedocument.presentationml.tags+xml"/>
  <Override PartName="/ppt/tags/tag2411.xml" ContentType="application/vnd.openxmlformats-officedocument.presentationml.tags+xml"/>
  <Override PartName="/ppt/tags/tag2412.xml" ContentType="application/vnd.openxmlformats-officedocument.presentationml.tags+xml"/>
  <Override PartName="/ppt/tags/tag2413.xml" ContentType="application/vnd.openxmlformats-officedocument.presentationml.tags+xml"/>
  <Override PartName="/ppt/tags/tag2414.xml" ContentType="application/vnd.openxmlformats-officedocument.presentationml.tags+xml"/>
  <Override PartName="/ppt/tags/tag2415.xml" ContentType="application/vnd.openxmlformats-officedocument.presentationml.tags+xml"/>
  <Override PartName="/ppt/tags/tag2416.xml" ContentType="application/vnd.openxmlformats-officedocument.presentationml.tags+xml"/>
  <Override PartName="/ppt/tags/tag2417.xml" ContentType="application/vnd.openxmlformats-officedocument.presentationml.tags+xml"/>
  <Override PartName="/ppt/tags/tag2418.xml" ContentType="application/vnd.openxmlformats-officedocument.presentationml.tags+xml"/>
  <Override PartName="/ppt/tags/tag2419.xml" ContentType="application/vnd.openxmlformats-officedocument.presentationml.tags+xml"/>
  <Override PartName="/ppt/tags/tag2420.xml" ContentType="application/vnd.openxmlformats-officedocument.presentationml.tags+xml"/>
  <Override PartName="/ppt/tags/tag2421.xml" ContentType="application/vnd.openxmlformats-officedocument.presentationml.tags+xml"/>
  <Override PartName="/ppt/tags/tag2422.xml" ContentType="application/vnd.openxmlformats-officedocument.presentationml.tags+xml"/>
  <Override PartName="/ppt/tags/tag2423.xml" ContentType="application/vnd.openxmlformats-officedocument.presentationml.tags+xml"/>
  <Override PartName="/ppt/tags/tag2424.xml" ContentType="application/vnd.openxmlformats-officedocument.presentationml.tags+xml"/>
  <Override PartName="/ppt/tags/tag2425.xml" ContentType="application/vnd.openxmlformats-officedocument.presentationml.tags+xml"/>
  <Override PartName="/ppt/tags/tag2426.xml" ContentType="application/vnd.openxmlformats-officedocument.presentationml.tags+xml"/>
  <Override PartName="/ppt/tags/tag2427.xml" ContentType="application/vnd.openxmlformats-officedocument.presentationml.tags+xml"/>
  <Override PartName="/ppt/tags/tag2428.xml" ContentType="application/vnd.openxmlformats-officedocument.presentationml.tags+xml"/>
  <Override PartName="/ppt/tags/tag2429.xml" ContentType="application/vnd.openxmlformats-officedocument.presentationml.tags+xml"/>
  <Override PartName="/ppt/tags/tag2430.xml" ContentType="application/vnd.openxmlformats-officedocument.presentationml.tags+xml"/>
  <Override PartName="/ppt/tags/tag2431.xml" ContentType="application/vnd.openxmlformats-officedocument.presentationml.tags+xml"/>
  <Override PartName="/ppt/tags/tag2432.xml" ContentType="application/vnd.openxmlformats-officedocument.presentationml.tags+xml"/>
  <Override PartName="/ppt/tags/tag2433.xml" ContentType="application/vnd.openxmlformats-officedocument.presentationml.tags+xml"/>
  <Override PartName="/ppt/tags/tag2434.xml" ContentType="application/vnd.openxmlformats-officedocument.presentationml.tags+xml"/>
  <Override PartName="/ppt/tags/tag2435.xml" ContentType="application/vnd.openxmlformats-officedocument.presentationml.tags+xml"/>
  <Override PartName="/ppt/tags/tag2436.xml" ContentType="application/vnd.openxmlformats-officedocument.presentationml.tags+xml"/>
  <Override PartName="/ppt/tags/tag2437.xml" ContentType="application/vnd.openxmlformats-officedocument.presentationml.tags+xml"/>
  <Override PartName="/ppt/tags/tag2438.xml" ContentType="application/vnd.openxmlformats-officedocument.presentationml.tags+xml"/>
  <Override PartName="/ppt/tags/tag2439.xml" ContentType="application/vnd.openxmlformats-officedocument.presentationml.tags+xml"/>
  <Override PartName="/ppt/tags/tag2440.xml" ContentType="application/vnd.openxmlformats-officedocument.presentationml.tags+xml"/>
  <Override PartName="/ppt/tags/tag2441.xml" ContentType="application/vnd.openxmlformats-officedocument.presentationml.tags+xml"/>
  <Override PartName="/ppt/tags/tag2442.xml" ContentType="application/vnd.openxmlformats-officedocument.presentationml.tags+xml"/>
  <Override PartName="/ppt/tags/tag2443.xml" ContentType="application/vnd.openxmlformats-officedocument.presentationml.tags+xml"/>
  <Override PartName="/ppt/tags/tag2444.xml" ContentType="application/vnd.openxmlformats-officedocument.presentationml.tags+xml"/>
  <Override PartName="/ppt/tags/tag2445.xml" ContentType="application/vnd.openxmlformats-officedocument.presentationml.tags+xml"/>
  <Override PartName="/ppt/tags/tag2446.xml" ContentType="application/vnd.openxmlformats-officedocument.presentationml.tags+xml"/>
  <Override PartName="/ppt/tags/tag2447.xml" ContentType="application/vnd.openxmlformats-officedocument.presentationml.tags+xml"/>
  <Override PartName="/ppt/tags/tag2448.xml" ContentType="application/vnd.openxmlformats-officedocument.presentationml.tags+xml"/>
  <Override PartName="/ppt/tags/tag2449.xml" ContentType="application/vnd.openxmlformats-officedocument.presentationml.tags+xml"/>
  <Override PartName="/ppt/tags/tag2450.xml" ContentType="application/vnd.openxmlformats-officedocument.presentationml.tags+xml"/>
  <Override PartName="/ppt/tags/tag2451.xml" ContentType="application/vnd.openxmlformats-officedocument.presentationml.tags+xml"/>
  <Override PartName="/ppt/tags/tag2452.xml" ContentType="application/vnd.openxmlformats-officedocument.presentationml.tags+xml"/>
  <Override PartName="/ppt/tags/tag2453.xml" ContentType="application/vnd.openxmlformats-officedocument.presentationml.tags+xml"/>
  <Override PartName="/ppt/tags/tag2454.xml" ContentType="application/vnd.openxmlformats-officedocument.presentationml.tags+xml"/>
  <Override PartName="/ppt/tags/tag2455.xml" ContentType="application/vnd.openxmlformats-officedocument.presentationml.tags+xml"/>
  <Override PartName="/ppt/tags/tag2456.xml" ContentType="application/vnd.openxmlformats-officedocument.presentationml.tags+xml"/>
  <Override PartName="/ppt/tags/tag2457.xml" ContentType="application/vnd.openxmlformats-officedocument.presentationml.tags+xml"/>
  <Override PartName="/ppt/tags/tag2458.xml" ContentType="application/vnd.openxmlformats-officedocument.presentationml.tags+xml"/>
  <Override PartName="/ppt/tags/tag2459.xml" ContentType="application/vnd.openxmlformats-officedocument.presentationml.tags+xml"/>
  <Override PartName="/ppt/tags/tag2460.xml" ContentType="application/vnd.openxmlformats-officedocument.presentationml.tags+xml"/>
  <Override PartName="/ppt/tags/tag2461.xml" ContentType="application/vnd.openxmlformats-officedocument.presentationml.tags+xml"/>
  <Override PartName="/ppt/tags/tag2462.xml" ContentType="application/vnd.openxmlformats-officedocument.presentationml.tags+xml"/>
  <Override PartName="/ppt/tags/tag2463.xml" ContentType="application/vnd.openxmlformats-officedocument.presentationml.tags+xml"/>
  <Override PartName="/ppt/tags/tag2464.xml" ContentType="application/vnd.openxmlformats-officedocument.presentationml.tags+xml"/>
  <Override PartName="/ppt/tags/tag2465.xml" ContentType="application/vnd.openxmlformats-officedocument.presentationml.tags+xml"/>
  <Override PartName="/ppt/tags/tag2466.xml" ContentType="application/vnd.openxmlformats-officedocument.presentationml.tags+xml"/>
  <Override PartName="/ppt/tags/tag2467.xml" ContentType="application/vnd.openxmlformats-officedocument.presentationml.tags+xml"/>
  <Override PartName="/ppt/tags/tag2468.xml" ContentType="application/vnd.openxmlformats-officedocument.presentationml.tags+xml"/>
  <Override PartName="/ppt/tags/tag2469.xml" ContentType="application/vnd.openxmlformats-officedocument.presentationml.tags+xml"/>
  <Override PartName="/ppt/tags/tag2470.xml" ContentType="application/vnd.openxmlformats-officedocument.presentationml.tags+xml"/>
  <Override PartName="/ppt/tags/tag2471.xml" ContentType="application/vnd.openxmlformats-officedocument.presentationml.tags+xml"/>
  <Override PartName="/ppt/tags/tag2472.xml" ContentType="application/vnd.openxmlformats-officedocument.presentationml.tags+xml"/>
  <Override PartName="/ppt/tags/tag2473.xml" ContentType="application/vnd.openxmlformats-officedocument.presentationml.tags+xml"/>
  <Override PartName="/ppt/tags/tag2474.xml" ContentType="application/vnd.openxmlformats-officedocument.presentationml.tags+xml"/>
  <Override PartName="/ppt/tags/tag2475.xml" ContentType="application/vnd.openxmlformats-officedocument.presentationml.tags+xml"/>
  <Override PartName="/ppt/tags/tag2476.xml" ContentType="application/vnd.openxmlformats-officedocument.presentationml.tags+xml"/>
  <Override PartName="/ppt/tags/tag2477.xml" ContentType="application/vnd.openxmlformats-officedocument.presentationml.tags+xml"/>
  <Override PartName="/ppt/tags/tag2478.xml" ContentType="application/vnd.openxmlformats-officedocument.presentationml.tags+xml"/>
  <Override PartName="/ppt/tags/tag2479.xml" ContentType="application/vnd.openxmlformats-officedocument.presentationml.tags+xml"/>
  <Override PartName="/ppt/tags/tag2480.xml" ContentType="application/vnd.openxmlformats-officedocument.presentationml.tags+xml"/>
  <Override PartName="/ppt/tags/tag2481.xml" ContentType="application/vnd.openxmlformats-officedocument.presentationml.tags+xml"/>
  <Override PartName="/ppt/tags/tag2482.xml" ContentType="application/vnd.openxmlformats-officedocument.presentationml.tags+xml"/>
  <Override PartName="/ppt/tags/tag2483.xml" ContentType="application/vnd.openxmlformats-officedocument.presentationml.tags+xml"/>
  <Override PartName="/ppt/tags/tag2484.xml" ContentType="application/vnd.openxmlformats-officedocument.presentationml.tags+xml"/>
  <Override PartName="/ppt/tags/tag2485.xml" ContentType="application/vnd.openxmlformats-officedocument.presentationml.tags+xml"/>
  <Override PartName="/ppt/tags/tag2486.xml" ContentType="application/vnd.openxmlformats-officedocument.presentationml.tags+xml"/>
  <Override PartName="/ppt/tags/tag2487.xml" ContentType="application/vnd.openxmlformats-officedocument.presentationml.tags+xml"/>
  <Override PartName="/ppt/tags/tag2488.xml" ContentType="application/vnd.openxmlformats-officedocument.presentationml.tags+xml"/>
  <Override PartName="/ppt/tags/tag2489.xml" ContentType="application/vnd.openxmlformats-officedocument.presentationml.tags+xml"/>
  <Override PartName="/ppt/tags/tag2490.xml" ContentType="application/vnd.openxmlformats-officedocument.presentationml.tags+xml"/>
  <Override PartName="/ppt/tags/tag2491.xml" ContentType="application/vnd.openxmlformats-officedocument.presentationml.tags+xml"/>
  <Override PartName="/ppt/tags/tag2492.xml" ContentType="application/vnd.openxmlformats-officedocument.presentationml.tags+xml"/>
  <Override PartName="/ppt/tags/tag2493.xml" ContentType="application/vnd.openxmlformats-officedocument.presentationml.tags+xml"/>
  <Override PartName="/ppt/tags/tag2494.xml" ContentType="application/vnd.openxmlformats-officedocument.presentationml.tags+xml"/>
  <Override PartName="/ppt/tags/tag2495.xml" ContentType="application/vnd.openxmlformats-officedocument.presentationml.tags+xml"/>
  <Override PartName="/ppt/tags/tag2496.xml" ContentType="application/vnd.openxmlformats-officedocument.presentationml.tags+xml"/>
  <Override PartName="/ppt/tags/tag2497.xml" ContentType="application/vnd.openxmlformats-officedocument.presentationml.tags+xml"/>
  <Override PartName="/ppt/tags/tag2498.xml" ContentType="application/vnd.openxmlformats-officedocument.presentationml.tags+xml"/>
  <Override PartName="/ppt/tags/tag2499.xml" ContentType="application/vnd.openxmlformats-officedocument.presentationml.tags+xml"/>
  <Override PartName="/ppt/tags/tag2500.xml" ContentType="application/vnd.openxmlformats-officedocument.presentationml.tags+xml"/>
  <Override PartName="/ppt/tags/tag2501.xml" ContentType="application/vnd.openxmlformats-officedocument.presentationml.tags+xml"/>
  <Override PartName="/ppt/tags/tag2502.xml" ContentType="application/vnd.openxmlformats-officedocument.presentationml.tags+xml"/>
  <Override PartName="/ppt/tags/tag2503.xml" ContentType="application/vnd.openxmlformats-officedocument.presentationml.tags+xml"/>
  <Override PartName="/ppt/tags/tag2504.xml" ContentType="application/vnd.openxmlformats-officedocument.presentationml.tags+xml"/>
  <Override PartName="/ppt/tags/tag2505.xml" ContentType="application/vnd.openxmlformats-officedocument.presentationml.tags+xml"/>
  <Override PartName="/ppt/tags/tag2506.xml" ContentType="application/vnd.openxmlformats-officedocument.presentationml.tags+xml"/>
  <Override PartName="/ppt/tags/tag2507.xml" ContentType="application/vnd.openxmlformats-officedocument.presentationml.tags+xml"/>
  <Override PartName="/ppt/tags/tag2508.xml" ContentType="application/vnd.openxmlformats-officedocument.presentationml.tags+xml"/>
  <Override PartName="/ppt/tags/tag2509.xml" ContentType="application/vnd.openxmlformats-officedocument.presentationml.tags+xml"/>
  <Override PartName="/ppt/tags/tag2510.xml" ContentType="application/vnd.openxmlformats-officedocument.presentationml.tags+xml"/>
  <Override PartName="/ppt/tags/tag2511.xml" ContentType="application/vnd.openxmlformats-officedocument.presentationml.tags+xml"/>
  <Override PartName="/ppt/tags/tag2512.xml" ContentType="application/vnd.openxmlformats-officedocument.presentationml.tags+xml"/>
  <Override PartName="/ppt/tags/tag2513.xml" ContentType="application/vnd.openxmlformats-officedocument.presentationml.tags+xml"/>
  <Override PartName="/ppt/tags/tag2514.xml" ContentType="application/vnd.openxmlformats-officedocument.presentationml.tags+xml"/>
  <Override PartName="/ppt/tags/tag2515.xml" ContentType="application/vnd.openxmlformats-officedocument.presentationml.tags+xml"/>
  <Override PartName="/ppt/tags/tag2516.xml" ContentType="application/vnd.openxmlformats-officedocument.presentationml.tags+xml"/>
  <Override PartName="/ppt/tags/tag2517.xml" ContentType="application/vnd.openxmlformats-officedocument.presentationml.tags+xml"/>
  <Override PartName="/ppt/tags/tag2518.xml" ContentType="application/vnd.openxmlformats-officedocument.presentationml.tags+xml"/>
  <Override PartName="/ppt/tags/tag2519.xml" ContentType="application/vnd.openxmlformats-officedocument.presentationml.tags+xml"/>
  <Override PartName="/ppt/tags/tag2520.xml" ContentType="application/vnd.openxmlformats-officedocument.presentationml.tags+xml"/>
  <Override PartName="/ppt/tags/tag2521.xml" ContentType="application/vnd.openxmlformats-officedocument.presentationml.tags+xml"/>
  <Override PartName="/ppt/tags/tag2522.xml" ContentType="application/vnd.openxmlformats-officedocument.presentationml.tags+xml"/>
  <Override PartName="/ppt/tags/tag2523.xml" ContentType="application/vnd.openxmlformats-officedocument.presentationml.tags+xml"/>
  <Override PartName="/ppt/tags/tag2524.xml" ContentType="application/vnd.openxmlformats-officedocument.presentationml.tags+xml"/>
  <Override PartName="/ppt/tags/tag2525.xml" ContentType="application/vnd.openxmlformats-officedocument.presentationml.tags+xml"/>
  <Override PartName="/ppt/tags/tag2526.xml" ContentType="application/vnd.openxmlformats-officedocument.presentationml.tags+xml"/>
  <Override PartName="/ppt/tags/tag2527.xml" ContentType="application/vnd.openxmlformats-officedocument.presentationml.tags+xml"/>
  <Override PartName="/ppt/tags/tag2528.xml" ContentType="application/vnd.openxmlformats-officedocument.presentationml.tags+xml"/>
  <Override PartName="/ppt/tags/tag2529.xml" ContentType="application/vnd.openxmlformats-officedocument.presentationml.tags+xml"/>
  <Override PartName="/ppt/tags/tag2530.xml" ContentType="application/vnd.openxmlformats-officedocument.presentationml.tags+xml"/>
  <Override PartName="/ppt/tags/tag2531.xml" ContentType="application/vnd.openxmlformats-officedocument.presentationml.tags+xml"/>
  <Override PartName="/ppt/tags/tag2532.xml" ContentType="application/vnd.openxmlformats-officedocument.presentationml.tags+xml"/>
  <Override PartName="/ppt/tags/tag2533.xml" ContentType="application/vnd.openxmlformats-officedocument.presentationml.tags+xml"/>
  <Override PartName="/ppt/tags/tag2534.xml" ContentType="application/vnd.openxmlformats-officedocument.presentationml.tags+xml"/>
  <Override PartName="/ppt/tags/tag2535.xml" ContentType="application/vnd.openxmlformats-officedocument.presentationml.tags+xml"/>
  <Override PartName="/ppt/tags/tag2536.xml" ContentType="application/vnd.openxmlformats-officedocument.presentationml.tags+xml"/>
  <Override PartName="/ppt/tags/tag2537.xml" ContentType="application/vnd.openxmlformats-officedocument.presentationml.tags+xml"/>
  <Override PartName="/ppt/tags/tag2538.xml" ContentType="application/vnd.openxmlformats-officedocument.presentationml.tags+xml"/>
  <Override PartName="/ppt/tags/tag2539.xml" ContentType="application/vnd.openxmlformats-officedocument.presentationml.tags+xml"/>
  <Override PartName="/ppt/tags/tag2540.xml" ContentType="application/vnd.openxmlformats-officedocument.presentationml.tags+xml"/>
  <Override PartName="/ppt/tags/tag2541.xml" ContentType="application/vnd.openxmlformats-officedocument.presentationml.tags+xml"/>
  <Override PartName="/ppt/tags/tag2542.xml" ContentType="application/vnd.openxmlformats-officedocument.presentationml.tags+xml"/>
  <Override PartName="/ppt/tags/tag2543.xml" ContentType="application/vnd.openxmlformats-officedocument.presentationml.tags+xml"/>
  <Override PartName="/ppt/tags/tag2544.xml" ContentType="application/vnd.openxmlformats-officedocument.presentationml.tags+xml"/>
  <Override PartName="/ppt/tags/tag2545.xml" ContentType="application/vnd.openxmlformats-officedocument.presentationml.tags+xml"/>
  <Override PartName="/ppt/tags/tag2546.xml" ContentType="application/vnd.openxmlformats-officedocument.presentationml.tags+xml"/>
  <Override PartName="/ppt/tags/tag2547.xml" ContentType="application/vnd.openxmlformats-officedocument.presentationml.tags+xml"/>
  <Override PartName="/ppt/tags/tag2548.xml" ContentType="application/vnd.openxmlformats-officedocument.presentationml.tags+xml"/>
  <Override PartName="/ppt/tags/tag2549.xml" ContentType="application/vnd.openxmlformats-officedocument.presentationml.tags+xml"/>
  <Override PartName="/ppt/tags/tag2550.xml" ContentType="application/vnd.openxmlformats-officedocument.presentationml.tags+xml"/>
  <Override PartName="/ppt/tags/tag2551.xml" ContentType="application/vnd.openxmlformats-officedocument.presentationml.tags+xml"/>
  <Override PartName="/ppt/tags/tag2552.xml" ContentType="application/vnd.openxmlformats-officedocument.presentationml.tags+xml"/>
  <Override PartName="/ppt/tags/tag2553.xml" ContentType="application/vnd.openxmlformats-officedocument.presentationml.tags+xml"/>
  <Override PartName="/ppt/tags/tag2554.xml" ContentType="application/vnd.openxmlformats-officedocument.presentationml.tags+xml"/>
  <Override PartName="/ppt/tags/tag2555.xml" ContentType="application/vnd.openxmlformats-officedocument.presentationml.tags+xml"/>
  <Override PartName="/ppt/tags/tag2556.xml" ContentType="application/vnd.openxmlformats-officedocument.presentationml.tags+xml"/>
  <Override PartName="/ppt/tags/tag2557.xml" ContentType="application/vnd.openxmlformats-officedocument.presentationml.tags+xml"/>
  <Override PartName="/ppt/tags/tag2558.xml" ContentType="application/vnd.openxmlformats-officedocument.presentationml.tags+xml"/>
  <Override PartName="/ppt/tags/tag2559.xml" ContentType="application/vnd.openxmlformats-officedocument.presentationml.tags+xml"/>
  <Override PartName="/ppt/tags/tag2560.xml" ContentType="application/vnd.openxmlformats-officedocument.presentationml.tags+xml"/>
  <Override PartName="/ppt/tags/tag2561.xml" ContentType="application/vnd.openxmlformats-officedocument.presentationml.tags+xml"/>
  <Override PartName="/ppt/tags/tag2562.xml" ContentType="application/vnd.openxmlformats-officedocument.presentationml.tags+xml"/>
  <Override PartName="/ppt/tags/tag2563.xml" ContentType="application/vnd.openxmlformats-officedocument.presentationml.tags+xml"/>
  <Override PartName="/ppt/tags/tag2564.xml" ContentType="application/vnd.openxmlformats-officedocument.presentationml.tags+xml"/>
  <Override PartName="/ppt/tags/tag2565.xml" ContentType="application/vnd.openxmlformats-officedocument.presentationml.tags+xml"/>
  <Override PartName="/ppt/tags/tag2566.xml" ContentType="application/vnd.openxmlformats-officedocument.presentationml.tags+xml"/>
  <Override PartName="/ppt/tags/tag2567.xml" ContentType="application/vnd.openxmlformats-officedocument.presentationml.tags+xml"/>
  <Override PartName="/ppt/tags/tag2568.xml" ContentType="application/vnd.openxmlformats-officedocument.presentationml.tags+xml"/>
  <Override PartName="/ppt/tags/tag2569.xml" ContentType="application/vnd.openxmlformats-officedocument.presentationml.tags+xml"/>
  <Override PartName="/ppt/tags/tag2570.xml" ContentType="application/vnd.openxmlformats-officedocument.presentationml.tags+xml"/>
  <Override PartName="/ppt/tags/tag2571.xml" ContentType="application/vnd.openxmlformats-officedocument.presentationml.tags+xml"/>
  <Override PartName="/ppt/tags/tag2572.xml" ContentType="application/vnd.openxmlformats-officedocument.presentationml.tags+xml"/>
  <Override PartName="/ppt/tags/tag2573.xml" ContentType="application/vnd.openxmlformats-officedocument.presentationml.tags+xml"/>
  <Override PartName="/ppt/tags/tag2574.xml" ContentType="application/vnd.openxmlformats-officedocument.presentationml.tags+xml"/>
  <Override PartName="/ppt/tags/tag2575.xml" ContentType="application/vnd.openxmlformats-officedocument.presentationml.tags+xml"/>
  <Override PartName="/ppt/tags/tag2576.xml" ContentType="application/vnd.openxmlformats-officedocument.presentationml.tags+xml"/>
  <Override PartName="/ppt/tags/tag2577.xml" ContentType="application/vnd.openxmlformats-officedocument.presentationml.tags+xml"/>
  <Override PartName="/ppt/tags/tag2578.xml" ContentType="application/vnd.openxmlformats-officedocument.presentationml.tags+xml"/>
  <Override PartName="/ppt/tags/tag2579.xml" ContentType="application/vnd.openxmlformats-officedocument.presentationml.tags+xml"/>
  <Override PartName="/ppt/tags/tag2580.xml" ContentType="application/vnd.openxmlformats-officedocument.presentationml.tags+xml"/>
  <Override PartName="/ppt/tags/tag2581.xml" ContentType="application/vnd.openxmlformats-officedocument.presentationml.tags+xml"/>
  <Override PartName="/ppt/tags/tag2582.xml" ContentType="application/vnd.openxmlformats-officedocument.presentationml.tags+xml"/>
  <Override PartName="/ppt/tags/tag2583.xml" ContentType="application/vnd.openxmlformats-officedocument.presentationml.tags+xml"/>
  <Override PartName="/ppt/tags/tag2584.xml" ContentType="application/vnd.openxmlformats-officedocument.presentationml.tags+xml"/>
  <Override PartName="/ppt/tags/tag2585.xml" ContentType="application/vnd.openxmlformats-officedocument.presentationml.tags+xml"/>
  <Override PartName="/ppt/tags/tag2586.xml" ContentType="application/vnd.openxmlformats-officedocument.presentationml.tags+xml"/>
  <Override PartName="/ppt/tags/tag2587.xml" ContentType="application/vnd.openxmlformats-officedocument.presentationml.tags+xml"/>
  <Override PartName="/ppt/tags/tag2588.xml" ContentType="application/vnd.openxmlformats-officedocument.presentationml.tags+xml"/>
  <Override PartName="/ppt/tags/tag2589.xml" ContentType="application/vnd.openxmlformats-officedocument.presentationml.tags+xml"/>
  <Override PartName="/ppt/tags/tag2590.xml" ContentType="application/vnd.openxmlformats-officedocument.presentationml.tags+xml"/>
  <Override PartName="/ppt/tags/tag2591.xml" ContentType="application/vnd.openxmlformats-officedocument.presentationml.tags+xml"/>
  <Override PartName="/ppt/tags/tag2592.xml" ContentType="application/vnd.openxmlformats-officedocument.presentationml.tags+xml"/>
  <Override PartName="/ppt/tags/tag2593.xml" ContentType="application/vnd.openxmlformats-officedocument.presentationml.tags+xml"/>
  <Override PartName="/ppt/tags/tag2594.xml" ContentType="application/vnd.openxmlformats-officedocument.presentationml.tags+xml"/>
  <Override PartName="/ppt/tags/tag2595.xml" ContentType="application/vnd.openxmlformats-officedocument.presentationml.tags+xml"/>
  <Override PartName="/ppt/tags/tag2596.xml" ContentType="application/vnd.openxmlformats-officedocument.presentationml.tags+xml"/>
  <Override PartName="/ppt/tags/tag2597.xml" ContentType="application/vnd.openxmlformats-officedocument.presentationml.tags+xml"/>
  <Override PartName="/ppt/tags/tag2598.xml" ContentType="application/vnd.openxmlformats-officedocument.presentationml.tags+xml"/>
  <Override PartName="/ppt/tags/tag2599.xml" ContentType="application/vnd.openxmlformats-officedocument.presentationml.tags+xml"/>
  <Override PartName="/ppt/tags/tag2600.xml" ContentType="application/vnd.openxmlformats-officedocument.presentationml.tags+xml"/>
  <Override PartName="/ppt/tags/tag2601.xml" ContentType="application/vnd.openxmlformats-officedocument.presentationml.tags+xml"/>
  <Override PartName="/ppt/tags/tag2602.xml" ContentType="application/vnd.openxmlformats-officedocument.presentationml.tags+xml"/>
  <Override PartName="/ppt/tags/tag2603.xml" ContentType="application/vnd.openxmlformats-officedocument.presentationml.tags+xml"/>
  <Override PartName="/ppt/tags/tag2604.xml" ContentType="application/vnd.openxmlformats-officedocument.presentationml.tags+xml"/>
  <Override PartName="/ppt/tags/tag2605.xml" ContentType="application/vnd.openxmlformats-officedocument.presentationml.tags+xml"/>
  <Override PartName="/ppt/tags/tag2606.xml" ContentType="application/vnd.openxmlformats-officedocument.presentationml.tags+xml"/>
  <Override PartName="/ppt/tags/tag2607.xml" ContentType="application/vnd.openxmlformats-officedocument.presentationml.tags+xml"/>
  <Override PartName="/ppt/tags/tag2608.xml" ContentType="application/vnd.openxmlformats-officedocument.presentationml.tags+xml"/>
  <Override PartName="/ppt/tags/tag2609.xml" ContentType="application/vnd.openxmlformats-officedocument.presentationml.tags+xml"/>
  <Override PartName="/ppt/tags/tag2610.xml" ContentType="application/vnd.openxmlformats-officedocument.presentationml.tags+xml"/>
  <Override PartName="/ppt/tags/tag2611.xml" ContentType="application/vnd.openxmlformats-officedocument.presentationml.tags+xml"/>
  <Override PartName="/ppt/tags/tag2612.xml" ContentType="application/vnd.openxmlformats-officedocument.presentationml.tags+xml"/>
  <Override PartName="/ppt/tags/tag2613.xml" ContentType="application/vnd.openxmlformats-officedocument.presentationml.tags+xml"/>
  <Override PartName="/ppt/tags/tag2614.xml" ContentType="application/vnd.openxmlformats-officedocument.presentationml.tags+xml"/>
  <Override PartName="/ppt/tags/tag2615.xml" ContentType="application/vnd.openxmlformats-officedocument.presentationml.tags+xml"/>
  <Override PartName="/ppt/tags/tag2616.xml" ContentType="application/vnd.openxmlformats-officedocument.presentationml.tags+xml"/>
  <Override PartName="/ppt/tags/tag2617.xml" ContentType="application/vnd.openxmlformats-officedocument.presentationml.tags+xml"/>
  <Override PartName="/ppt/tags/tag2618.xml" ContentType="application/vnd.openxmlformats-officedocument.presentationml.tags+xml"/>
  <Override PartName="/ppt/tags/tag2619.xml" ContentType="application/vnd.openxmlformats-officedocument.presentationml.tags+xml"/>
  <Override PartName="/ppt/tags/tag2620.xml" ContentType="application/vnd.openxmlformats-officedocument.presentationml.tags+xml"/>
  <Override PartName="/ppt/tags/tag2621.xml" ContentType="application/vnd.openxmlformats-officedocument.presentationml.tags+xml"/>
  <Override PartName="/ppt/tags/tag2622.xml" ContentType="application/vnd.openxmlformats-officedocument.presentationml.tags+xml"/>
  <Override PartName="/ppt/tags/tag2623.xml" ContentType="application/vnd.openxmlformats-officedocument.presentationml.tags+xml"/>
  <Override PartName="/ppt/tags/tag2624.xml" ContentType="application/vnd.openxmlformats-officedocument.presentationml.tags+xml"/>
  <Override PartName="/ppt/tags/tag2625.xml" ContentType="application/vnd.openxmlformats-officedocument.presentationml.tags+xml"/>
  <Override PartName="/ppt/tags/tag2626.xml" ContentType="application/vnd.openxmlformats-officedocument.presentationml.tags+xml"/>
  <Override PartName="/ppt/tags/tag2627.xml" ContentType="application/vnd.openxmlformats-officedocument.presentationml.tags+xml"/>
  <Override PartName="/ppt/tags/tag2628.xml" ContentType="application/vnd.openxmlformats-officedocument.presentationml.tags+xml"/>
  <Override PartName="/ppt/tags/tag2629.xml" ContentType="application/vnd.openxmlformats-officedocument.presentationml.tags+xml"/>
  <Override PartName="/ppt/tags/tag2630.xml" ContentType="application/vnd.openxmlformats-officedocument.presentationml.tags+xml"/>
  <Override PartName="/ppt/tags/tag2631.xml" ContentType="application/vnd.openxmlformats-officedocument.presentationml.tags+xml"/>
  <Override PartName="/ppt/tags/tag2632.xml" ContentType="application/vnd.openxmlformats-officedocument.presentationml.tags+xml"/>
  <Override PartName="/ppt/tags/tag2633.xml" ContentType="application/vnd.openxmlformats-officedocument.presentationml.tags+xml"/>
  <Override PartName="/ppt/tags/tag2634.xml" ContentType="application/vnd.openxmlformats-officedocument.presentationml.tags+xml"/>
  <Override PartName="/ppt/tags/tag2635.xml" ContentType="application/vnd.openxmlformats-officedocument.presentationml.tags+xml"/>
  <Override PartName="/ppt/tags/tag2636.xml" ContentType="application/vnd.openxmlformats-officedocument.presentationml.tags+xml"/>
  <Override PartName="/ppt/tags/tag2637.xml" ContentType="application/vnd.openxmlformats-officedocument.presentationml.tags+xml"/>
  <Override PartName="/ppt/tags/tag2638.xml" ContentType="application/vnd.openxmlformats-officedocument.presentationml.tags+xml"/>
  <Override PartName="/ppt/tags/tag2639.xml" ContentType="application/vnd.openxmlformats-officedocument.presentationml.tags+xml"/>
  <Override PartName="/ppt/tags/tag2640.xml" ContentType="application/vnd.openxmlformats-officedocument.presentationml.tags+xml"/>
  <Override PartName="/ppt/tags/tag2641.xml" ContentType="application/vnd.openxmlformats-officedocument.presentationml.tags+xml"/>
  <Override PartName="/ppt/tags/tag2642.xml" ContentType="application/vnd.openxmlformats-officedocument.presentationml.tags+xml"/>
  <Override PartName="/ppt/tags/tag2643.xml" ContentType="application/vnd.openxmlformats-officedocument.presentationml.tags+xml"/>
  <Override PartName="/ppt/tags/tag2644.xml" ContentType="application/vnd.openxmlformats-officedocument.presentationml.tags+xml"/>
  <Override PartName="/ppt/tags/tag2645.xml" ContentType="application/vnd.openxmlformats-officedocument.presentationml.tags+xml"/>
  <Override PartName="/ppt/tags/tag2646.xml" ContentType="application/vnd.openxmlformats-officedocument.presentationml.tags+xml"/>
  <Override PartName="/ppt/tags/tag2647.xml" ContentType="application/vnd.openxmlformats-officedocument.presentationml.tags+xml"/>
  <Override PartName="/ppt/tags/tag2648.xml" ContentType="application/vnd.openxmlformats-officedocument.presentationml.tags+xml"/>
  <Override PartName="/ppt/tags/tag2649.xml" ContentType="application/vnd.openxmlformats-officedocument.presentationml.tags+xml"/>
  <Override PartName="/ppt/tags/tag2650.xml" ContentType="application/vnd.openxmlformats-officedocument.presentationml.tags+xml"/>
  <Override PartName="/ppt/tags/tag2651.xml" ContentType="application/vnd.openxmlformats-officedocument.presentationml.tags+xml"/>
  <Override PartName="/ppt/ink/ink39.xml" ContentType="application/inkml+xml"/>
  <Override PartName="/ppt/tags/tag2652.xml" ContentType="application/vnd.openxmlformats-officedocument.presentationml.tags+xml"/>
  <Override PartName="/ppt/tags/tag2653.xml" ContentType="application/vnd.openxmlformats-officedocument.presentationml.tags+xml"/>
  <Override PartName="/ppt/tags/tag2654.xml" ContentType="application/vnd.openxmlformats-officedocument.presentationml.tags+xml"/>
  <Override PartName="/ppt/tags/tag2655.xml" ContentType="application/vnd.openxmlformats-officedocument.presentationml.tags+xml"/>
  <Override PartName="/ppt/tags/tag2656.xml" ContentType="application/vnd.openxmlformats-officedocument.presentationml.tags+xml"/>
  <Override PartName="/ppt/tags/tag2657.xml" ContentType="application/vnd.openxmlformats-officedocument.presentationml.tags+xml"/>
  <Override PartName="/ppt/tags/tag2658.xml" ContentType="application/vnd.openxmlformats-officedocument.presentationml.tags+xml"/>
  <Override PartName="/ppt/tags/tag2659.xml" ContentType="application/vnd.openxmlformats-officedocument.presentationml.tags+xml"/>
  <Override PartName="/ppt/tags/tag2660.xml" ContentType="application/vnd.openxmlformats-officedocument.presentationml.tags+xml"/>
  <Override PartName="/ppt/tags/tag2661.xml" ContentType="application/vnd.openxmlformats-officedocument.presentationml.tags+xml"/>
  <Override PartName="/ppt/tags/tag2662.xml" ContentType="application/vnd.openxmlformats-officedocument.presentationml.tags+xml"/>
  <Override PartName="/ppt/tags/tag2663.xml" ContentType="application/vnd.openxmlformats-officedocument.presentationml.tags+xml"/>
  <Override PartName="/ppt/tags/tag2664.xml" ContentType="application/vnd.openxmlformats-officedocument.presentationml.tags+xml"/>
  <Override PartName="/ppt/tags/tag2665.xml" ContentType="application/vnd.openxmlformats-officedocument.presentationml.tags+xml"/>
  <Override PartName="/ppt/tags/tag2666.xml" ContentType="application/vnd.openxmlformats-officedocument.presentationml.tags+xml"/>
  <Override PartName="/ppt/tags/tag2667.xml" ContentType="application/vnd.openxmlformats-officedocument.presentationml.tags+xml"/>
  <Override PartName="/ppt/tags/tag2668.xml" ContentType="application/vnd.openxmlformats-officedocument.presentationml.tags+xml"/>
  <Override PartName="/ppt/tags/tag2669.xml" ContentType="application/vnd.openxmlformats-officedocument.presentationml.tags+xml"/>
  <Override PartName="/ppt/tags/tag2670.xml" ContentType="application/vnd.openxmlformats-officedocument.presentationml.tags+xml"/>
  <Override PartName="/ppt/tags/tag2671.xml" ContentType="application/vnd.openxmlformats-officedocument.presentationml.tags+xml"/>
  <Override PartName="/ppt/tags/tag2672.xml" ContentType="application/vnd.openxmlformats-officedocument.presentationml.tags+xml"/>
  <Override PartName="/ppt/tags/tag2673.xml" ContentType="application/vnd.openxmlformats-officedocument.presentationml.tags+xml"/>
  <Override PartName="/ppt/tags/tag2674.xml" ContentType="application/vnd.openxmlformats-officedocument.presentationml.tags+xml"/>
  <Override PartName="/ppt/tags/tag2675.xml" ContentType="application/vnd.openxmlformats-officedocument.presentationml.tags+xml"/>
  <Override PartName="/ppt/tags/tag2676.xml" ContentType="application/vnd.openxmlformats-officedocument.presentationml.tags+xml"/>
  <Override PartName="/ppt/tags/tag2677.xml" ContentType="application/vnd.openxmlformats-officedocument.presentationml.tags+xml"/>
  <Override PartName="/ppt/tags/tag2678.xml" ContentType="application/vnd.openxmlformats-officedocument.presentationml.tags+xml"/>
  <Override PartName="/ppt/tags/tag2679.xml" ContentType="application/vnd.openxmlformats-officedocument.presentationml.tags+xml"/>
  <Override PartName="/ppt/tags/tag2680.xml" ContentType="application/vnd.openxmlformats-officedocument.presentationml.tags+xml"/>
  <Override PartName="/ppt/tags/tag2681.xml" ContentType="application/vnd.openxmlformats-officedocument.presentationml.tags+xml"/>
  <Override PartName="/ppt/tags/tag2682.xml" ContentType="application/vnd.openxmlformats-officedocument.presentationml.tags+xml"/>
  <Override PartName="/ppt/tags/tag2683.xml" ContentType="application/vnd.openxmlformats-officedocument.presentationml.tags+xml"/>
  <Override PartName="/ppt/tags/tag2684.xml" ContentType="application/vnd.openxmlformats-officedocument.presentationml.tags+xml"/>
  <Override PartName="/ppt/tags/tag2685.xml" ContentType="application/vnd.openxmlformats-officedocument.presentationml.tags+xml"/>
  <Override PartName="/ppt/tags/tag2686.xml" ContentType="application/vnd.openxmlformats-officedocument.presentationml.tags+xml"/>
  <Override PartName="/ppt/tags/tag2687.xml" ContentType="application/vnd.openxmlformats-officedocument.presentationml.tags+xml"/>
  <Override PartName="/ppt/tags/tag2688.xml" ContentType="application/vnd.openxmlformats-officedocument.presentationml.tags+xml"/>
  <Override PartName="/ppt/tags/tag2689.xml" ContentType="application/vnd.openxmlformats-officedocument.presentationml.tags+xml"/>
  <Override PartName="/ppt/tags/tag2690.xml" ContentType="application/vnd.openxmlformats-officedocument.presentationml.tags+xml"/>
  <Override PartName="/ppt/tags/tag2691.xml" ContentType="application/vnd.openxmlformats-officedocument.presentationml.tags+xml"/>
  <Override PartName="/ppt/tags/tag2692.xml" ContentType="application/vnd.openxmlformats-officedocument.presentationml.tags+xml"/>
  <Override PartName="/ppt/tags/tag2693.xml" ContentType="application/vnd.openxmlformats-officedocument.presentationml.tags+xml"/>
  <Override PartName="/ppt/tags/tag2694.xml" ContentType="application/vnd.openxmlformats-officedocument.presentationml.tags+xml"/>
  <Override PartName="/ppt/tags/tag2695.xml" ContentType="application/vnd.openxmlformats-officedocument.presentationml.tags+xml"/>
  <Override PartName="/ppt/tags/tag2696.xml" ContentType="application/vnd.openxmlformats-officedocument.presentationml.tags+xml"/>
  <Override PartName="/ppt/tags/tag2697.xml" ContentType="application/vnd.openxmlformats-officedocument.presentationml.tags+xml"/>
  <Override PartName="/ppt/tags/tag2698.xml" ContentType="application/vnd.openxmlformats-officedocument.presentationml.tags+xml"/>
  <Override PartName="/ppt/tags/tag2699.xml" ContentType="application/vnd.openxmlformats-officedocument.presentationml.tags+xml"/>
  <Override PartName="/ppt/tags/tag2700.xml" ContentType="application/vnd.openxmlformats-officedocument.presentationml.tags+xml"/>
  <Override PartName="/ppt/tags/tag2701.xml" ContentType="application/vnd.openxmlformats-officedocument.presentationml.tags+xml"/>
  <Override PartName="/ppt/tags/tag2702.xml" ContentType="application/vnd.openxmlformats-officedocument.presentationml.tags+xml"/>
  <Override PartName="/ppt/tags/tag2703.xml" ContentType="application/vnd.openxmlformats-officedocument.presentationml.tags+xml"/>
  <Override PartName="/ppt/tags/tag2704.xml" ContentType="application/vnd.openxmlformats-officedocument.presentationml.tags+xml"/>
  <Override PartName="/ppt/tags/tag2705.xml" ContentType="application/vnd.openxmlformats-officedocument.presentationml.tags+xml"/>
  <Override PartName="/ppt/tags/tag2706.xml" ContentType="application/vnd.openxmlformats-officedocument.presentationml.tags+xml"/>
  <Override PartName="/ppt/tags/tag2707.xml" ContentType="application/vnd.openxmlformats-officedocument.presentationml.tags+xml"/>
  <Override PartName="/ppt/tags/tag2708.xml" ContentType="application/vnd.openxmlformats-officedocument.presentationml.tags+xml"/>
  <Override PartName="/ppt/tags/tag2709.xml" ContentType="application/vnd.openxmlformats-officedocument.presentationml.tags+xml"/>
  <Override PartName="/ppt/tags/tag2710.xml" ContentType="application/vnd.openxmlformats-officedocument.presentationml.tags+xml"/>
  <Override PartName="/ppt/tags/tag2711.xml" ContentType="application/vnd.openxmlformats-officedocument.presentationml.tags+xml"/>
  <Override PartName="/ppt/tags/tag2712.xml" ContentType="application/vnd.openxmlformats-officedocument.presentationml.tags+xml"/>
  <Override PartName="/ppt/tags/tag2713.xml" ContentType="application/vnd.openxmlformats-officedocument.presentationml.tags+xml"/>
  <Override PartName="/ppt/tags/tag2714.xml" ContentType="application/vnd.openxmlformats-officedocument.presentationml.tags+xml"/>
  <Override PartName="/ppt/tags/tag2715.xml" ContentType="application/vnd.openxmlformats-officedocument.presentationml.tags+xml"/>
  <Override PartName="/ppt/tags/tag2716.xml" ContentType="application/vnd.openxmlformats-officedocument.presentationml.tags+xml"/>
  <Override PartName="/ppt/tags/tag2717.xml" ContentType="application/vnd.openxmlformats-officedocument.presentationml.tags+xml"/>
  <Override PartName="/ppt/tags/tag2718.xml" ContentType="application/vnd.openxmlformats-officedocument.presentationml.tags+xml"/>
  <Override PartName="/ppt/tags/tag2719.xml" ContentType="application/vnd.openxmlformats-officedocument.presentationml.tags+xml"/>
  <Override PartName="/ppt/tags/tag2720.xml" ContentType="application/vnd.openxmlformats-officedocument.presentationml.tags+xml"/>
  <Override PartName="/ppt/tags/tag2721.xml" ContentType="application/vnd.openxmlformats-officedocument.presentationml.tags+xml"/>
  <Override PartName="/ppt/tags/tag2722.xml" ContentType="application/vnd.openxmlformats-officedocument.presentationml.tags+xml"/>
  <Override PartName="/ppt/tags/tag2723.xml" ContentType="application/vnd.openxmlformats-officedocument.presentationml.tags+xml"/>
  <Override PartName="/ppt/tags/tag2724.xml" ContentType="application/vnd.openxmlformats-officedocument.presentationml.tags+xml"/>
  <Override PartName="/ppt/tags/tag2725.xml" ContentType="application/vnd.openxmlformats-officedocument.presentationml.tags+xml"/>
  <Override PartName="/ppt/tags/tag2726.xml" ContentType="application/vnd.openxmlformats-officedocument.presentationml.tags+xml"/>
  <Override PartName="/ppt/tags/tag2727.xml" ContentType="application/vnd.openxmlformats-officedocument.presentationml.tags+xml"/>
  <Override PartName="/ppt/tags/tag2728.xml" ContentType="application/vnd.openxmlformats-officedocument.presentationml.tags+xml"/>
  <Override PartName="/ppt/tags/tag2729.xml" ContentType="application/vnd.openxmlformats-officedocument.presentationml.tags+xml"/>
  <Override PartName="/ppt/tags/tag2730.xml" ContentType="application/vnd.openxmlformats-officedocument.presentationml.tags+xml"/>
  <Override PartName="/ppt/tags/tag2731.xml" ContentType="application/vnd.openxmlformats-officedocument.presentationml.tags+xml"/>
  <Override PartName="/ppt/tags/tag2732.xml" ContentType="application/vnd.openxmlformats-officedocument.presentationml.tags+xml"/>
  <Override PartName="/ppt/tags/tag2733.xml" ContentType="application/vnd.openxmlformats-officedocument.presentationml.tags+xml"/>
  <Override PartName="/ppt/tags/tag2734.xml" ContentType="application/vnd.openxmlformats-officedocument.presentationml.tags+xml"/>
  <Override PartName="/ppt/tags/tag2735.xml" ContentType="application/vnd.openxmlformats-officedocument.presentationml.tags+xml"/>
  <Override PartName="/ppt/tags/tag2736.xml" ContentType="application/vnd.openxmlformats-officedocument.presentationml.tags+xml"/>
  <Override PartName="/ppt/tags/tag2737.xml" ContentType="application/vnd.openxmlformats-officedocument.presentationml.tags+xml"/>
  <Override PartName="/ppt/tags/tag2738.xml" ContentType="application/vnd.openxmlformats-officedocument.presentationml.tags+xml"/>
  <Override PartName="/ppt/tags/tag2739.xml" ContentType="application/vnd.openxmlformats-officedocument.presentationml.tags+xml"/>
  <Override PartName="/ppt/tags/tag2740.xml" ContentType="application/vnd.openxmlformats-officedocument.presentationml.tags+xml"/>
  <Override PartName="/ppt/tags/tag2741.xml" ContentType="application/vnd.openxmlformats-officedocument.presentationml.tags+xml"/>
  <Override PartName="/ppt/tags/tag2742.xml" ContentType="application/vnd.openxmlformats-officedocument.presentationml.tags+xml"/>
  <Override PartName="/ppt/tags/tag2743.xml" ContentType="application/vnd.openxmlformats-officedocument.presentationml.tags+xml"/>
  <Override PartName="/ppt/tags/tag2744.xml" ContentType="application/vnd.openxmlformats-officedocument.presentationml.tags+xml"/>
  <Override PartName="/ppt/tags/tag2745.xml" ContentType="application/vnd.openxmlformats-officedocument.presentationml.tags+xml"/>
  <Override PartName="/ppt/tags/tag2746.xml" ContentType="application/vnd.openxmlformats-officedocument.presentationml.tags+xml"/>
  <Override PartName="/ppt/tags/tag2747.xml" ContentType="application/vnd.openxmlformats-officedocument.presentationml.tags+xml"/>
  <Override PartName="/ppt/tags/tag2748.xml" ContentType="application/vnd.openxmlformats-officedocument.presentationml.tags+xml"/>
  <Override PartName="/ppt/tags/tag2749.xml" ContentType="application/vnd.openxmlformats-officedocument.presentationml.tags+xml"/>
  <Override PartName="/ppt/tags/tag2750.xml" ContentType="application/vnd.openxmlformats-officedocument.presentationml.tags+xml"/>
  <Override PartName="/ppt/tags/tag2751.xml" ContentType="application/vnd.openxmlformats-officedocument.presentationml.tags+xml"/>
  <Override PartName="/ppt/tags/tag2752.xml" ContentType="application/vnd.openxmlformats-officedocument.presentationml.tags+xml"/>
  <Override PartName="/ppt/tags/tag2753.xml" ContentType="application/vnd.openxmlformats-officedocument.presentationml.tags+xml"/>
  <Override PartName="/ppt/tags/tag2754.xml" ContentType="application/vnd.openxmlformats-officedocument.presentationml.tags+xml"/>
  <Override PartName="/ppt/tags/tag2755.xml" ContentType="application/vnd.openxmlformats-officedocument.presentationml.tags+xml"/>
  <Override PartName="/ppt/tags/tag2756.xml" ContentType="application/vnd.openxmlformats-officedocument.presentationml.tags+xml"/>
  <Override PartName="/ppt/tags/tag2757.xml" ContentType="application/vnd.openxmlformats-officedocument.presentationml.tags+xml"/>
  <Override PartName="/ppt/tags/tag2758.xml" ContentType="application/vnd.openxmlformats-officedocument.presentationml.tags+xml"/>
  <Override PartName="/ppt/tags/tag2759.xml" ContentType="application/vnd.openxmlformats-officedocument.presentationml.tags+xml"/>
  <Override PartName="/ppt/tags/tag2760.xml" ContentType="application/vnd.openxmlformats-officedocument.presentationml.tags+xml"/>
  <Override PartName="/ppt/tags/tag2761.xml" ContentType="application/vnd.openxmlformats-officedocument.presentationml.tags+xml"/>
  <Override PartName="/ppt/tags/tag2762.xml" ContentType="application/vnd.openxmlformats-officedocument.presentationml.tags+xml"/>
  <Override PartName="/ppt/tags/tag2763.xml" ContentType="application/vnd.openxmlformats-officedocument.presentationml.tags+xml"/>
  <Override PartName="/ppt/tags/tag2764.xml" ContentType="application/vnd.openxmlformats-officedocument.presentationml.tags+xml"/>
  <Override PartName="/ppt/tags/tag2765.xml" ContentType="application/vnd.openxmlformats-officedocument.presentationml.tags+xml"/>
  <Override PartName="/ppt/tags/tag2766.xml" ContentType="application/vnd.openxmlformats-officedocument.presentationml.tags+xml"/>
  <Override PartName="/ppt/tags/tag2767.xml" ContentType="application/vnd.openxmlformats-officedocument.presentationml.tags+xml"/>
  <Override PartName="/ppt/tags/tag2768.xml" ContentType="application/vnd.openxmlformats-officedocument.presentationml.tags+xml"/>
  <Override PartName="/ppt/tags/tag2769.xml" ContentType="application/vnd.openxmlformats-officedocument.presentationml.tags+xml"/>
  <Override PartName="/ppt/tags/tag2770.xml" ContentType="application/vnd.openxmlformats-officedocument.presentationml.tags+xml"/>
  <Override PartName="/ppt/tags/tag2771.xml" ContentType="application/vnd.openxmlformats-officedocument.presentationml.tags+xml"/>
  <Override PartName="/ppt/tags/tag2772.xml" ContentType="application/vnd.openxmlformats-officedocument.presentationml.tags+xml"/>
  <Override PartName="/ppt/tags/tag2773.xml" ContentType="application/vnd.openxmlformats-officedocument.presentationml.tags+xml"/>
  <Override PartName="/ppt/tags/tag2774.xml" ContentType="application/vnd.openxmlformats-officedocument.presentationml.tags+xml"/>
  <Override PartName="/ppt/tags/tag2775.xml" ContentType="application/vnd.openxmlformats-officedocument.presentationml.tags+xml"/>
  <Override PartName="/ppt/tags/tag2776.xml" ContentType="application/vnd.openxmlformats-officedocument.presentationml.tags+xml"/>
  <Override PartName="/ppt/tags/tag2777.xml" ContentType="application/vnd.openxmlformats-officedocument.presentationml.tags+xml"/>
  <Override PartName="/ppt/tags/tag2778.xml" ContentType="application/vnd.openxmlformats-officedocument.presentationml.tags+xml"/>
  <Override PartName="/ppt/tags/tag2779.xml" ContentType="application/vnd.openxmlformats-officedocument.presentationml.tags+xml"/>
  <Override PartName="/ppt/tags/tag2780.xml" ContentType="application/vnd.openxmlformats-officedocument.presentationml.tags+xml"/>
  <Override PartName="/ppt/tags/tag2781.xml" ContentType="application/vnd.openxmlformats-officedocument.presentationml.tags+xml"/>
  <Override PartName="/ppt/tags/tag2782.xml" ContentType="application/vnd.openxmlformats-officedocument.presentationml.tags+xml"/>
  <Override PartName="/ppt/tags/tag2783.xml" ContentType="application/vnd.openxmlformats-officedocument.presentationml.tags+xml"/>
  <Override PartName="/ppt/tags/tag2784.xml" ContentType="application/vnd.openxmlformats-officedocument.presentationml.tags+xml"/>
  <Override PartName="/ppt/tags/tag2785.xml" ContentType="application/vnd.openxmlformats-officedocument.presentationml.tags+xml"/>
  <Override PartName="/ppt/tags/tag2786.xml" ContentType="application/vnd.openxmlformats-officedocument.presentationml.tags+xml"/>
  <Override PartName="/ppt/tags/tag2787.xml" ContentType="application/vnd.openxmlformats-officedocument.presentationml.tags+xml"/>
  <Override PartName="/ppt/tags/tag2788.xml" ContentType="application/vnd.openxmlformats-officedocument.presentationml.tags+xml"/>
  <Override PartName="/ppt/tags/tag2789.xml" ContentType="application/vnd.openxmlformats-officedocument.presentationml.tags+xml"/>
  <Override PartName="/ppt/tags/tag2790.xml" ContentType="application/vnd.openxmlformats-officedocument.presentationml.tags+xml"/>
  <Override PartName="/ppt/tags/tag2791.xml" ContentType="application/vnd.openxmlformats-officedocument.presentationml.tags+xml"/>
  <Override PartName="/ppt/tags/tag2792.xml" ContentType="application/vnd.openxmlformats-officedocument.presentationml.tags+xml"/>
  <Override PartName="/ppt/tags/tag2793.xml" ContentType="application/vnd.openxmlformats-officedocument.presentationml.tags+xml"/>
  <Override PartName="/ppt/tags/tag2794.xml" ContentType="application/vnd.openxmlformats-officedocument.presentationml.tags+xml"/>
  <Override PartName="/ppt/tags/tag2795.xml" ContentType="application/vnd.openxmlformats-officedocument.presentationml.tags+xml"/>
  <Override PartName="/ppt/tags/tag2796.xml" ContentType="application/vnd.openxmlformats-officedocument.presentationml.tags+xml"/>
  <Override PartName="/ppt/tags/tag2797.xml" ContentType="application/vnd.openxmlformats-officedocument.presentationml.tags+xml"/>
  <Override PartName="/ppt/tags/tag2798.xml" ContentType="application/vnd.openxmlformats-officedocument.presentationml.tags+xml"/>
  <Override PartName="/ppt/tags/tag2799.xml" ContentType="application/vnd.openxmlformats-officedocument.presentationml.tags+xml"/>
  <Override PartName="/ppt/tags/tag2800.xml" ContentType="application/vnd.openxmlformats-officedocument.presentationml.tags+xml"/>
  <Override PartName="/ppt/tags/tag2801.xml" ContentType="application/vnd.openxmlformats-officedocument.presentationml.tags+xml"/>
  <Override PartName="/ppt/tags/tag2802.xml" ContentType="application/vnd.openxmlformats-officedocument.presentationml.tags+xml"/>
  <Override PartName="/ppt/tags/tag2803.xml" ContentType="application/vnd.openxmlformats-officedocument.presentationml.tags+xml"/>
  <Override PartName="/ppt/tags/tag2804.xml" ContentType="application/vnd.openxmlformats-officedocument.presentationml.tags+xml"/>
  <Override PartName="/ppt/tags/tag2805.xml" ContentType="application/vnd.openxmlformats-officedocument.presentationml.tags+xml"/>
  <Override PartName="/ppt/tags/tag2806.xml" ContentType="application/vnd.openxmlformats-officedocument.presentationml.tags+xml"/>
  <Override PartName="/ppt/tags/tag2807.xml" ContentType="application/vnd.openxmlformats-officedocument.presentationml.tags+xml"/>
  <Override PartName="/ppt/tags/tag2808.xml" ContentType="application/vnd.openxmlformats-officedocument.presentationml.tags+xml"/>
  <Override PartName="/ppt/tags/tag2809.xml" ContentType="application/vnd.openxmlformats-officedocument.presentationml.tags+xml"/>
  <Override PartName="/ppt/tags/tag2810.xml" ContentType="application/vnd.openxmlformats-officedocument.presentationml.tags+xml"/>
  <Override PartName="/ppt/tags/tag2811.xml" ContentType="application/vnd.openxmlformats-officedocument.presentationml.tags+xml"/>
  <Override PartName="/ppt/tags/tag2812.xml" ContentType="application/vnd.openxmlformats-officedocument.presentationml.tags+xml"/>
  <Override PartName="/ppt/tags/tag2813.xml" ContentType="application/vnd.openxmlformats-officedocument.presentationml.tags+xml"/>
  <Override PartName="/ppt/tags/tag2814.xml" ContentType="application/vnd.openxmlformats-officedocument.presentationml.tags+xml"/>
  <Override PartName="/ppt/tags/tag2815.xml" ContentType="application/vnd.openxmlformats-officedocument.presentationml.tags+xml"/>
  <Override PartName="/ppt/tags/tag2816.xml" ContentType="application/vnd.openxmlformats-officedocument.presentationml.tags+xml"/>
  <Override PartName="/ppt/tags/tag2817.xml" ContentType="application/vnd.openxmlformats-officedocument.presentationml.tags+xml"/>
  <Override PartName="/ppt/tags/tag2818.xml" ContentType="application/vnd.openxmlformats-officedocument.presentationml.tags+xml"/>
  <Override PartName="/ppt/tags/tag2819.xml" ContentType="application/vnd.openxmlformats-officedocument.presentationml.tags+xml"/>
  <Override PartName="/ppt/tags/tag2820.xml" ContentType="application/vnd.openxmlformats-officedocument.presentationml.tags+xml"/>
  <Override PartName="/ppt/tags/tag2821.xml" ContentType="application/vnd.openxmlformats-officedocument.presentationml.tags+xml"/>
  <Override PartName="/ppt/tags/tag2822.xml" ContentType="application/vnd.openxmlformats-officedocument.presentationml.tags+xml"/>
  <Override PartName="/ppt/tags/tag2823.xml" ContentType="application/vnd.openxmlformats-officedocument.presentationml.tags+xml"/>
  <Override PartName="/ppt/tags/tag2824.xml" ContentType="application/vnd.openxmlformats-officedocument.presentationml.tags+xml"/>
  <Override PartName="/ppt/tags/tag2825.xml" ContentType="application/vnd.openxmlformats-officedocument.presentationml.tags+xml"/>
  <Override PartName="/ppt/tags/tag2826.xml" ContentType="application/vnd.openxmlformats-officedocument.presentationml.tags+xml"/>
  <Override PartName="/ppt/tags/tag2827.xml" ContentType="application/vnd.openxmlformats-officedocument.presentationml.tags+xml"/>
  <Override PartName="/ppt/tags/tag2828.xml" ContentType="application/vnd.openxmlformats-officedocument.presentationml.tags+xml"/>
  <Override PartName="/ppt/tags/tag2829.xml" ContentType="application/vnd.openxmlformats-officedocument.presentationml.tags+xml"/>
  <Override PartName="/ppt/tags/tag2830.xml" ContentType="application/vnd.openxmlformats-officedocument.presentationml.tags+xml"/>
  <Override PartName="/ppt/tags/tag2831.xml" ContentType="application/vnd.openxmlformats-officedocument.presentationml.tags+xml"/>
  <Override PartName="/ppt/tags/tag2832.xml" ContentType="application/vnd.openxmlformats-officedocument.presentationml.tags+xml"/>
  <Override PartName="/ppt/tags/tag2833.xml" ContentType="application/vnd.openxmlformats-officedocument.presentationml.tags+xml"/>
  <Override PartName="/ppt/tags/tag2834.xml" ContentType="application/vnd.openxmlformats-officedocument.presentationml.tags+xml"/>
  <Override PartName="/ppt/tags/tag2835.xml" ContentType="application/vnd.openxmlformats-officedocument.presentationml.tags+xml"/>
  <Override PartName="/ppt/tags/tag2836.xml" ContentType="application/vnd.openxmlformats-officedocument.presentationml.tags+xml"/>
  <Override PartName="/ppt/tags/tag2837.xml" ContentType="application/vnd.openxmlformats-officedocument.presentationml.tags+xml"/>
  <Override PartName="/ppt/tags/tag2838.xml" ContentType="application/vnd.openxmlformats-officedocument.presentationml.tags+xml"/>
  <Override PartName="/ppt/tags/tag2839.xml" ContentType="application/vnd.openxmlformats-officedocument.presentationml.tags+xml"/>
  <Override PartName="/ppt/tags/tag2840.xml" ContentType="application/vnd.openxmlformats-officedocument.presentationml.tags+xml"/>
  <Override PartName="/ppt/tags/tag2841.xml" ContentType="application/vnd.openxmlformats-officedocument.presentationml.tags+xml"/>
  <Override PartName="/ppt/tags/tag2842.xml" ContentType="application/vnd.openxmlformats-officedocument.presentationml.tags+xml"/>
  <Override PartName="/ppt/tags/tag2843.xml" ContentType="application/vnd.openxmlformats-officedocument.presentationml.tags+xml"/>
  <Override PartName="/ppt/tags/tag2844.xml" ContentType="application/vnd.openxmlformats-officedocument.presentationml.tags+xml"/>
  <Override PartName="/ppt/tags/tag2845.xml" ContentType="application/vnd.openxmlformats-officedocument.presentationml.tags+xml"/>
  <Override PartName="/ppt/tags/tag2846.xml" ContentType="application/vnd.openxmlformats-officedocument.presentationml.tags+xml"/>
  <Override PartName="/ppt/tags/tag2847.xml" ContentType="application/vnd.openxmlformats-officedocument.presentationml.tags+xml"/>
  <Override PartName="/ppt/tags/tag2848.xml" ContentType="application/vnd.openxmlformats-officedocument.presentationml.tags+xml"/>
  <Override PartName="/ppt/tags/tag2849.xml" ContentType="application/vnd.openxmlformats-officedocument.presentationml.tags+xml"/>
  <Override PartName="/ppt/tags/tag2850.xml" ContentType="application/vnd.openxmlformats-officedocument.presentationml.tags+xml"/>
  <Override PartName="/ppt/tags/tag2851.xml" ContentType="application/vnd.openxmlformats-officedocument.presentationml.tags+xml"/>
  <Override PartName="/ppt/tags/tag2852.xml" ContentType="application/vnd.openxmlformats-officedocument.presentationml.tags+xml"/>
  <Override PartName="/ppt/tags/tag2853.xml" ContentType="application/vnd.openxmlformats-officedocument.presentationml.tags+xml"/>
  <Override PartName="/ppt/tags/tag2854.xml" ContentType="application/vnd.openxmlformats-officedocument.presentationml.tags+xml"/>
  <Override PartName="/ppt/tags/tag2855.xml" ContentType="application/vnd.openxmlformats-officedocument.presentationml.tags+xml"/>
  <Override PartName="/ppt/tags/tag2856.xml" ContentType="application/vnd.openxmlformats-officedocument.presentationml.tags+xml"/>
  <Override PartName="/ppt/tags/tag2857.xml" ContentType="application/vnd.openxmlformats-officedocument.presentationml.tags+xml"/>
  <Override PartName="/ppt/tags/tag2858.xml" ContentType="application/vnd.openxmlformats-officedocument.presentationml.tags+xml"/>
  <Override PartName="/ppt/tags/tag2859.xml" ContentType="application/vnd.openxmlformats-officedocument.presentationml.tags+xml"/>
  <Override PartName="/ppt/tags/tag2860.xml" ContentType="application/vnd.openxmlformats-officedocument.presentationml.tags+xml"/>
  <Override PartName="/ppt/tags/tag2861.xml" ContentType="application/vnd.openxmlformats-officedocument.presentationml.tags+xml"/>
  <Override PartName="/ppt/tags/tag2862.xml" ContentType="application/vnd.openxmlformats-officedocument.presentationml.tags+xml"/>
  <Override PartName="/ppt/tags/tag2863.xml" ContentType="application/vnd.openxmlformats-officedocument.presentationml.tags+xml"/>
  <Override PartName="/ppt/tags/tag2864.xml" ContentType="application/vnd.openxmlformats-officedocument.presentationml.tags+xml"/>
  <Override PartName="/ppt/tags/tag2865.xml" ContentType="application/vnd.openxmlformats-officedocument.presentationml.tags+xml"/>
  <Override PartName="/ppt/tags/tag2866.xml" ContentType="application/vnd.openxmlformats-officedocument.presentationml.tags+xml"/>
  <Override PartName="/ppt/tags/tag2867.xml" ContentType="application/vnd.openxmlformats-officedocument.presentationml.tags+xml"/>
  <Override PartName="/ppt/tags/tag2868.xml" ContentType="application/vnd.openxmlformats-officedocument.presentationml.tags+xml"/>
  <Override PartName="/ppt/tags/tag2869.xml" ContentType="application/vnd.openxmlformats-officedocument.presentationml.tags+xml"/>
  <Override PartName="/ppt/tags/tag2870.xml" ContentType="application/vnd.openxmlformats-officedocument.presentationml.tags+xml"/>
  <Override PartName="/ppt/tags/tag2871.xml" ContentType="application/vnd.openxmlformats-officedocument.presentationml.tags+xml"/>
  <Override PartName="/ppt/tags/tag2872.xml" ContentType="application/vnd.openxmlformats-officedocument.presentationml.tags+xml"/>
  <Override PartName="/ppt/tags/tag2873.xml" ContentType="application/vnd.openxmlformats-officedocument.presentationml.tags+xml"/>
  <Override PartName="/ppt/tags/tag2874.xml" ContentType="application/vnd.openxmlformats-officedocument.presentationml.tags+xml"/>
  <Override PartName="/ppt/tags/tag2875.xml" ContentType="application/vnd.openxmlformats-officedocument.presentationml.tags+xml"/>
  <Override PartName="/ppt/tags/tag2876.xml" ContentType="application/vnd.openxmlformats-officedocument.presentationml.tags+xml"/>
  <Override PartName="/ppt/tags/tag2877.xml" ContentType="application/vnd.openxmlformats-officedocument.presentationml.tags+xml"/>
  <Override PartName="/ppt/tags/tag2878.xml" ContentType="application/vnd.openxmlformats-officedocument.presentationml.tags+xml"/>
  <Override PartName="/ppt/tags/tag2879.xml" ContentType="application/vnd.openxmlformats-officedocument.presentationml.tags+xml"/>
  <Override PartName="/ppt/tags/tag2880.xml" ContentType="application/vnd.openxmlformats-officedocument.presentationml.tags+xml"/>
  <Override PartName="/ppt/tags/tag2881.xml" ContentType="application/vnd.openxmlformats-officedocument.presentationml.tags+xml"/>
  <Override PartName="/ppt/tags/tag2882.xml" ContentType="application/vnd.openxmlformats-officedocument.presentationml.tags+xml"/>
  <Override PartName="/ppt/tags/tag2883.xml" ContentType="application/vnd.openxmlformats-officedocument.presentationml.tags+xml"/>
  <Override PartName="/ppt/tags/tag2884.xml" ContentType="application/vnd.openxmlformats-officedocument.presentationml.tags+xml"/>
  <Override PartName="/ppt/tags/tag2885.xml" ContentType="application/vnd.openxmlformats-officedocument.presentationml.tags+xml"/>
  <Override PartName="/ppt/tags/tag2886.xml" ContentType="application/vnd.openxmlformats-officedocument.presentationml.tags+xml"/>
  <Override PartName="/ppt/tags/tag2887.xml" ContentType="application/vnd.openxmlformats-officedocument.presentationml.tags+xml"/>
  <Override PartName="/ppt/tags/tag2888.xml" ContentType="application/vnd.openxmlformats-officedocument.presentationml.tags+xml"/>
  <Override PartName="/ppt/tags/tag2889.xml" ContentType="application/vnd.openxmlformats-officedocument.presentationml.tags+xml"/>
  <Override PartName="/ppt/tags/tag2890.xml" ContentType="application/vnd.openxmlformats-officedocument.presentationml.tags+xml"/>
  <Override PartName="/ppt/tags/tag2891.xml" ContentType="application/vnd.openxmlformats-officedocument.presentationml.tags+xml"/>
  <Override PartName="/ppt/tags/tag2892.xml" ContentType="application/vnd.openxmlformats-officedocument.presentationml.tags+xml"/>
  <Override PartName="/ppt/tags/tag2893.xml" ContentType="application/vnd.openxmlformats-officedocument.presentationml.tags+xml"/>
  <Override PartName="/ppt/tags/tag2894.xml" ContentType="application/vnd.openxmlformats-officedocument.presentationml.tags+xml"/>
  <Override PartName="/ppt/tags/tag2895.xml" ContentType="application/vnd.openxmlformats-officedocument.presentationml.tags+xml"/>
  <Override PartName="/ppt/tags/tag2896.xml" ContentType="application/vnd.openxmlformats-officedocument.presentationml.tags+xml"/>
  <Override PartName="/ppt/tags/tag2897.xml" ContentType="application/vnd.openxmlformats-officedocument.presentationml.tags+xml"/>
  <Override PartName="/ppt/tags/tag2898.xml" ContentType="application/vnd.openxmlformats-officedocument.presentationml.tags+xml"/>
  <Override PartName="/ppt/tags/tag2899.xml" ContentType="application/vnd.openxmlformats-officedocument.presentationml.tags+xml"/>
  <Override PartName="/ppt/tags/tag2900.xml" ContentType="application/vnd.openxmlformats-officedocument.presentationml.tags+xml"/>
  <Override PartName="/ppt/tags/tag2901.xml" ContentType="application/vnd.openxmlformats-officedocument.presentationml.tags+xml"/>
  <Override PartName="/ppt/tags/tag2902.xml" ContentType="application/vnd.openxmlformats-officedocument.presentationml.tags+xml"/>
  <Override PartName="/ppt/tags/tag2903.xml" ContentType="application/vnd.openxmlformats-officedocument.presentationml.tags+xml"/>
  <Override PartName="/ppt/tags/tag2904.xml" ContentType="application/vnd.openxmlformats-officedocument.presentationml.tags+xml"/>
  <Override PartName="/ppt/tags/tag2905.xml" ContentType="application/vnd.openxmlformats-officedocument.presentationml.tags+xml"/>
  <Override PartName="/ppt/tags/tag2906.xml" ContentType="application/vnd.openxmlformats-officedocument.presentationml.tags+xml"/>
  <Override PartName="/ppt/tags/tag2907.xml" ContentType="application/vnd.openxmlformats-officedocument.presentationml.tags+xml"/>
  <Override PartName="/ppt/tags/tag2908.xml" ContentType="application/vnd.openxmlformats-officedocument.presentationml.tags+xml"/>
  <Override PartName="/ppt/tags/tag2909.xml" ContentType="application/vnd.openxmlformats-officedocument.presentationml.tags+xml"/>
  <Override PartName="/ppt/tags/tag2910.xml" ContentType="application/vnd.openxmlformats-officedocument.presentationml.tags+xml"/>
  <Override PartName="/ppt/tags/tag2911.xml" ContentType="application/vnd.openxmlformats-officedocument.presentationml.tags+xml"/>
  <Override PartName="/ppt/tags/tag2912.xml" ContentType="application/vnd.openxmlformats-officedocument.presentationml.tags+xml"/>
  <Override PartName="/ppt/tags/tag2913.xml" ContentType="application/vnd.openxmlformats-officedocument.presentationml.tags+xml"/>
  <Override PartName="/ppt/tags/tag2914.xml" ContentType="application/vnd.openxmlformats-officedocument.presentationml.tags+xml"/>
  <Override PartName="/ppt/tags/tag2915.xml" ContentType="application/vnd.openxmlformats-officedocument.presentationml.tags+xml"/>
  <Override PartName="/ppt/tags/tag2916.xml" ContentType="application/vnd.openxmlformats-officedocument.presentationml.tags+xml"/>
  <Override PartName="/ppt/tags/tag2917.xml" ContentType="application/vnd.openxmlformats-officedocument.presentationml.tags+xml"/>
  <Override PartName="/ppt/tags/tag2918.xml" ContentType="application/vnd.openxmlformats-officedocument.presentationml.tags+xml"/>
  <Override PartName="/ppt/tags/tag2919.xml" ContentType="application/vnd.openxmlformats-officedocument.presentationml.tags+xml"/>
  <Override PartName="/ppt/ink/ink40.xml" ContentType="application/inkml+xml"/>
  <Override PartName="/ppt/tags/tag2920.xml" ContentType="application/vnd.openxmlformats-officedocument.presentationml.tags+xml"/>
  <Override PartName="/ppt/notesSlides/notesSlide62.xml" ContentType="application/vnd.openxmlformats-officedocument.presentationml.notesSlide+xml"/>
  <Override PartName="/ppt/tags/tag2921.xml" ContentType="application/vnd.openxmlformats-officedocument.presentationml.tags+xml"/>
  <Override PartName="/ppt/tags/tag2922.xml" ContentType="application/vnd.openxmlformats-officedocument.presentationml.tags+xml"/>
  <Override PartName="/ppt/tags/tag2923.xml" ContentType="application/vnd.openxmlformats-officedocument.presentationml.tags+xml"/>
  <Override PartName="/ppt/tags/tag2924.xml" ContentType="application/vnd.openxmlformats-officedocument.presentationml.tags+xml"/>
  <Override PartName="/ppt/tags/tag2925.xml" ContentType="application/vnd.openxmlformats-officedocument.presentationml.tags+xml"/>
  <Override PartName="/ppt/tags/tag2926.xml" ContentType="application/vnd.openxmlformats-officedocument.presentationml.tags+xml"/>
  <Override PartName="/ppt/tags/tag2927.xml" ContentType="application/vnd.openxmlformats-officedocument.presentationml.tags+xml"/>
  <Override PartName="/ppt/tags/tag2928.xml" ContentType="application/vnd.openxmlformats-officedocument.presentationml.tags+xml"/>
  <Override PartName="/ppt/tags/tag2929.xml" ContentType="application/vnd.openxmlformats-officedocument.presentationml.tags+xml"/>
  <Override PartName="/ppt/tags/tag2930.xml" ContentType="application/vnd.openxmlformats-officedocument.presentationml.tags+xml"/>
  <Override PartName="/ppt/tags/tag2931.xml" ContentType="application/vnd.openxmlformats-officedocument.presentationml.tags+xml"/>
  <Override PartName="/ppt/tags/tag2932.xml" ContentType="application/vnd.openxmlformats-officedocument.presentationml.tags+xml"/>
  <Override PartName="/ppt/tags/tag2933.xml" ContentType="application/vnd.openxmlformats-officedocument.presentationml.tags+xml"/>
  <Override PartName="/ppt/tags/tag2934.xml" ContentType="application/vnd.openxmlformats-officedocument.presentationml.tags+xml"/>
  <Override PartName="/ppt/tags/tag2935.xml" ContentType="application/vnd.openxmlformats-officedocument.presentationml.tags+xml"/>
  <Override PartName="/ppt/tags/tag2936.xml" ContentType="application/vnd.openxmlformats-officedocument.presentationml.tags+xml"/>
  <Override PartName="/ppt/tags/tag2937.xml" ContentType="application/vnd.openxmlformats-officedocument.presentationml.tags+xml"/>
  <Override PartName="/ppt/tags/tag2938.xml" ContentType="application/vnd.openxmlformats-officedocument.presentationml.tags+xml"/>
  <Override PartName="/ppt/tags/tag2939.xml" ContentType="application/vnd.openxmlformats-officedocument.presentationml.tags+xml"/>
  <Override PartName="/ppt/tags/tag2940.xml" ContentType="application/vnd.openxmlformats-officedocument.presentationml.tags+xml"/>
  <Override PartName="/ppt/tags/tag2941.xml" ContentType="application/vnd.openxmlformats-officedocument.presentationml.tags+xml"/>
  <Override PartName="/ppt/tags/tag2942.xml" ContentType="application/vnd.openxmlformats-officedocument.presentationml.tags+xml"/>
  <Override PartName="/ppt/tags/tag2943.xml" ContentType="application/vnd.openxmlformats-officedocument.presentationml.tags+xml"/>
  <Override PartName="/ppt/tags/tag2944.xml" ContentType="application/vnd.openxmlformats-officedocument.presentationml.tags+xml"/>
  <Override PartName="/ppt/tags/tag2945.xml" ContentType="application/vnd.openxmlformats-officedocument.presentationml.tags+xml"/>
  <Override PartName="/ppt/tags/tag2946.xml" ContentType="application/vnd.openxmlformats-officedocument.presentationml.tags+xml"/>
  <Override PartName="/ppt/tags/tag2947.xml" ContentType="application/vnd.openxmlformats-officedocument.presentationml.tags+xml"/>
  <Override PartName="/ppt/tags/tag2948.xml" ContentType="application/vnd.openxmlformats-officedocument.presentationml.tags+xml"/>
  <Override PartName="/ppt/notesSlides/notesSlide63.xml" ContentType="application/vnd.openxmlformats-officedocument.presentationml.notesSlide+xml"/>
  <Override PartName="/ppt/tags/tag2949.xml" ContentType="application/vnd.openxmlformats-officedocument.presentationml.tags+xml"/>
  <Override PartName="/ppt/notesSlides/notesSlide64.xml" ContentType="application/vnd.openxmlformats-officedocument.presentationml.notesSlide+xml"/>
  <Override PartName="/ppt/tags/tag2950.xml" ContentType="application/vnd.openxmlformats-officedocument.presentationml.tags+xml"/>
  <Override PartName="/ppt/tags/tag2951.xml" ContentType="application/vnd.openxmlformats-officedocument.presentationml.tags+xml"/>
  <Override PartName="/ppt/tags/tag2952.xml" ContentType="application/vnd.openxmlformats-officedocument.presentationml.tags+xml"/>
  <Override PartName="/ppt/tags/tag2953.xml" ContentType="application/vnd.openxmlformats-officedocument.presentationml.tags+xml"/>
  <Override PartName="/ppt/tags/tag2954.xml" ContentType="application/vnd.openxmlformats-officedocument.presentationml.tags+xml"/>
  <Override PartName="/ppt/tags/tag2955.xml" ContentType="application/vnd.openxmlformats-officedocument.presentationml.tags+xml"/>
  <Override PartName="/ppt/tags/tag2956.xml" ContentType="application/vnd.openxmlformats-officedocument.presentationml.tags+xml"/>
  <Override PartName="/ppt/tags/tag2957.xml" ContentType="application/vnd.openxmlformats-officedocument.presentationml.tags+xml"/>
  <Override PartName="/ppt/tags/tag2958.xml" ContentType="application/vnd.openxmlformats-officedocument.presentationml.tags+xml"/>
  <Override PartName="/ppt/tags/tag2959.xml" ContentType="application/vnd.openxmlformats-officedocument.presentationml.tags+xml"/>
  <Override PartName="/ppt/tags/tag2960.xml" ContentType="application/vnd.openxmlformats-officedocument.presentationml.tags+xml"/>
  <Override PartName="/ppt/tags/tag2961.xml" ContentType="application/vnd.openxmlformats-officedocument.presentationml.tags+xml"/>
  <Override PartName="/ppt/tags/tag2962.xml" ContentType="application/vnd.openxmlformats-officedocument.presentationml.tags+xml"/>
  <Override PartName="/ppt/tags/tag2963.xml" ContentType="application/vnd.openxmlformats-officedocument.presentationml.tags+xml"/>
  <Override PartName="/ppt/tags/tag2964.xml" ContentType="application/vnd.openxmlformats-officedocument.presentationml.tags+xml"/>
  <Override PartName="/ppt/notesSlides/notesSlide65.xml" ContentType="application/vnd.openxmlformats-officedocument.presentationml.notesSlide+xml"/>
  <Override PartName="/ppt/tags/tag2965.xml" ContentType="application/vnd.openxmlformats-officedocument.presentationml.tags+xml"/>
  <Override PartName="/ppt/tags/tag2966.xml" ContentType="application/vnd.openxmlformats-officedocument.presentationml.tags+xml"/>
  <Override PartName="/ppt/tags/tag2967.xml" ContentType="application/vnd.openxmlformats-officedocument.presentationml.tags+xml"/>
  <Override PartName="/ppt/tags/tag2968.xml" ContentType="application/vnd.openxmlformats-officedocument.presentationml.tags+xml"/>
  <Override PartName="/ppt/tags/tag2969.xml" ContentType="application/vnd.openxmlformats-officedocument.presentationml.tags+xml"/>
  <Override PartName="/ppt/tags/tag2970.xml" ContentType="application/vnd.openxmlformats-officedocument.presentationml.tags+xml"/>
  <Override PartName="/ppt/tags/tag2971.xml" ContentType="application/vnd.openxmlformats-officedocument.presentationml.tags+xml"/>
  <Override PartName="/ppt/tags/tag2972.xml" ContentType="application/vnd.openxmlformats-officedocument.presentationml.tags+xml"/>
  <Override PartName="/ppt/tags/tag2973.xml" ContentType="application/vnd.openxmlformats-officedocument.presentationml.tags+xml"/>
  <Override PartName="/ppt/tags/tag2974.xml" ContentType="application/vnd.openxmlformats-officedocument.presentationml.tags+xml"/>
  <Override PartName="/ppt/tags/tag2975.xml" ContentType="application/vnd.openxmlformats-officedocument.presentationml.tags+xml"/>
  <Override PartName="/ppt/tags/tag2976.xml" ContentType="application/vnd.openxmlformats-officedocument.presentationml.tags+xml"/>
  <Override PartName="/ppt/notesSlides/notesSlide66.xml" ContentType="application/vnd.openxmlformats-officedocument.presentationml.notesSlide+xml"/>
  <Override PartName="/ppt/tags/tag2977.xml" ContentType="application/vnd.openxmlformats-officedocument.presentationml.tags+xml"/>
  <Override PartName="/ppt/tags/tag2978.xml" ContentType="application/vnd.openxmlformats-officedocument.presentationml.tags+xml"/>
  <Override PartName="/ppt/tags/tag2979.xml" ContentType="application/vnd.openxmlformats-officedocument.presentationml.tags+xml"/>
  <Override PartName="/ppt/tags/tag2980.xml" ContentType="application/vnd.openxmlformats-officedocument.presentationml.tags+xml"/>
  <Override PartName="/ppt/tags/tag2981.xml" ContentType="application/vnd.openxmlformats-officedocument.presentationml.tags+xml"/>
  <Override PartName="/ppt/tags/tag2982.xml" ContentType="application/vnd.openxmlformats-officedocument.presentationml.tags+xml"/>
  <Override PartName="/ppt/tags/tag2983.xml" ContentType="application/vnd.openxmlformats-officedocument.presentationml.tags+xml"/>
  <Override PartName="/ppt/tags/tag2984.xml" ContentType="application/vnd.openxmlformats-officedocument.presentationml.tags+xml"/>
  <Override PartName="/ppt/tags/tag2985.xml" ContentType="application/vnd.openxmlformats-officedocument.presentationml.tags+xml"/>
  <Override PartName="/ppt/tags/tag2986.xml" ContentType="application/vnd.openxmlformats-officedocument.presentationml.tags+xml"/>
  <Override PartName="/ppt/tags/tag2987.xml" ContentType="application/vnd.openxmlformats-officedocument.presentationml.tags+xml"/>
  <Override PartName="/ppt/tags/tag2988.xml" ContentType="application/vnd.openxmlformats-officedocument.presentationml.tags+xml"/>
  <Override PartName="/ppt/tags/tag2989.xml" ContentType="application/vnd.openxmlformats-officedocument.presentationml.tags+xml"/>
  <Override PartName="/ppt/tags/tag2990.xml" ContentType="application/vnd.openxmlformats-officedocument.presentationml.tags+xml"/>
  <Override PartName="/ppt/tags/tag2991.xml" ContentType="application/vnd.openxmlformats-officedocument.presentationml.tags+xml"/>
  <Override PartName="/ppt/tags/tag2992.xml" ContentType="application/vnd.openxmlformats-officedocument.presentationml.tags+xml"/>
  <Override PartName="/ppt/tags/tag2993.xml" ContentType="application/vnd.openxmlformats-officedocument.presentationml.tags+xml"/>
  <Override PartName="/ppt/tags/tag2994.xml" ContentType="application/vnd.openxmlformats-officedocument.presentationml.tags+xml"/>
  <Override PartName="/ppt/tags/tag2995.xml" ContentType="application/vnd.openxmlformats-officedocument.presentationml.tags+xml"/>
  <Override PartName="/ppt/tags/tag2996.xml" ContentType="application/vnd.openxmlformats-officedocument.presentationml.tags+xml"/>
  <Override PartName="/ppt/tags/tag2997.xml" ContentType="application/vnd.openxmlformats-officedocument.presentationml.tags+xml"/>
  <Override PartName="/ppt/tags/tag2998.xml" ContentType="application/vnd.openxmlformats-officedocument.presentationml.tags+xml"/>
  <Override PartName="/ppt/tags/tag2999.xml" ContentType="application/vnd.openxmlformats-officedocument.presentationml.tags+xml"/>
  <Override PartName="/ppt/tags/tag3000.xml" ContentType="application/vnd.openxmlformats-officedocument.presentationml.tags+xml"/>
  <Override PartName="/ppt/tags/tag3001.xml" ContentType="application/vnd.openxmlformats-officedocument.presentationml.tags+xml"/>
  <Override PartName="/ppt/tags/tag3002.xml" ContentType="application/vnd.openxmlformats-officedocument.presentationml.tags+xml"/>
  <Override PartName="/ppt/tags/tag3003.xml" ContentType="application/vnd.openxmlformats-officedocument.presentationml.tags+xml"/>
  <Override PartName="/ppt/tags/tag3004.xml" ContentType="application/vnd.openxmlformats-officedocument.presentationml.tags+xml"/>
  <Override PartName="/ppt/tags/tag3005.xml" ContentType="application/vnd.openxmlformats-officedocument.presentationml.tags+xml"/>
  <Override PartName="/ppt/tags/tag3006.xml" ContentType="application/vnd.openxmlformats-officedocument.presentationml.tags+xml"/>
  <Override PartName="/ppt/tags/tag3007.xml" ContentType="application/vnd.openxmlformats-officedocument.presentationml.tags+xml"/>
  <Override PartName="/ppt/tags/tag3008.xml" ContentType="application/vnd.openxmlformats-officedocument.presentationml.tags+xml"/>
  <Override PartName="/ppt/tags/tag3009.xml" ContentType="application/vnd.openxmlformats-officedocument.presentationml.tags+xml"/>
  <Override PartName="/ppt/tags/tag3010.xml" ContentType="application/vnd.openxmlformats-officedocument.presentationml.tags+xml"/>
  <Override PartName="/ppt/tags/tag3011.xml" ContentType="application/vnd.openxmlformats-officedocument.presentationml.tags+xml"/>
  <Override PartName="/ppt/tags/tag3012.xml" ContentType="application/vnd.openxmlformats-officedocument.presentationml.tags+xml"/>
  <Override PartName="/ppt/tags/tag3013.xml" ContentType="application/vnd.openxmlformats-officedocument.presentationml.tags+xml"/>
  <Override PartName="/ppt/tags/tag3014.xml" ContentType="application/vnd.openxmlformats-officedocument.presentationml.tags+xml"/>
  <Override PartName="/ppt/tags/tag3015.xml" ContentType="application/vnd.openxmlformats-officedocument.presentationml.tags+xml"/>
  <Override PartName="/ppt/tags/tag3016.xml" ContentType="application/vnd.openxmlformats-officedocument.presentationml.tags+xml"/>
  <Override PartName="/ppt/tags/tag3017.xml" ContentType="application/vnd.openxmlformats-officedocument.presentationml.tags+xml"/>
  <Override PartName="/ppt/tags/tag3018.xml" ContentType="application/vnd.openxmlformats-officedocument.presentationml.tags+xml"/>
  <Override PartName="/ppt/tags/tag3019.xml" ContentType="application/vnd.openxmlformats-officedocument.presentationml.tags+xml"/>
  <Override PartName="/ppt/notesSlides/notesSlide67.xml" ContentType="application/vnd.openxmlformats-officedocument.presentationml.notesSlide+xml"/>
  <Override PartName="/ppt/tags/tag3020.xml" ContentType="application/vnd.openxmlformats-officedocument.presentationml.tags+xml"/>
  <Override PartName="/ppt/tags/tag3021.xml" ContentType="application/vnd.openxmlformats-officedocument.presentationml.tags+xml"/>
  <Override PartName="/ppt/tags/tag3022.xml" ContentType="application/vnd.openxmlformats-officedocument.presentationml.tags+xml"/>
  <Override PartName="/ppt/tags/tag3023.xml" ContentType="application/vnd.openxmlformats-officedocument.presentationml.tags+xml"/>
  <Override PartName="/ppt/tags/tag3024.xml" ContentType="application/vnd.openxmlformats-officedocument.presentationml.tags+xml"/>
  <Override PartName="/ppt/tags/tag3025.xml" ContentType="application/vnd.openxmlformats-officedocument.presentationml.tags+xml"/>
  <Override PartName="/ppt/tags/tag3026.xml" ContentType="application/vnd.openxmlformats-officedocument.presentationml.tags+xml"/>
  <Override PartName="/ppt/tags/tag3027.xml" ContentType="application/vnd.openxmlformats-officedocument.presentationml.tags+xml"/>
  <Override PartName="/ppt/tags/tag3028.xml" ContentType="application/vnd.openxmlformats-officedocument.presentationml.tags+xml"/>
  <Override PartName="/ppt/tags/tag3029.xml" ContentType="application/vnd.openxmlformats-officedocument.presentationml.tags+xml"/>
  <Override PartName="/ppt/tags/tag3030.xml" ContentType="application/vnd.openxmlformats-officedocument.presentationml.tags+xml"/>
  <Override PartName="/ppt/tags/tag3031.xml" ContentType="application/vnd.openxmlformats-officedocument.presentationml.tags+xml"/>
  <Override PartName="/ppt/tags/tag3032.xml" ContentType="application/vnd.openxmlformats-officedocument.presentationml.tags+xml"/>
  <Override PartName="/ppt/tags/tag3033.xml" ContentType="application/vnd.openxmlformats-officedocument.presentationml.tags+xml"/>
  <Override PartName="/ppt/tags/tag3034.xml" ContentType="application/vnd.openxmlformats-officedocument.presentationml.tags+xml"/>
  <Override PartName="/ppt/tags/tag3035.xml" ContentType="application/vnd.openxmlformats-officedocument.presentationml.tags+xml"/>
  <Override PartName="/ppt/tags/tag3036.xml" ContentType="application/vnd.openxmlformats-officedocument.presentationml.tags+xml"/>
  <Override PartName="/ppt/tags/tag3037.xml" ContentType="application/vnd.openxmlformats-officedocument.presentationml.tags+xml"/>
  <Override PartName="/ppt/tags/tag3038.xml" ContentType="application/vnd.openxmlformats-officedocument.presentationml.tags+xml"/>
  <Override PartName="/ppt/tags/tag3039.xml" ContentType="application/vnd.openxmlformats-officedocument.presentationml.tags+xml"/>
  <Override PartName="/ppt/tags/tag3040.xml" ContentType="application/vnd.openxmlformats-officedocument.presentationml.tags+xml"/>
  <Override PartName="/ppt/tags/tag3041.xml" ContentType="application/vnd.openxmlformats-officedocument.presentationml.tags+xml"/>
  <Override PartName="/ppt/tags/tag3042.xml" ContentType="application/vnd.openxmlformats-officedocument.presentationml.tags+xml"/>
  <Override PartName="/ppt/tags/tag3043.xml" ContentType="application/vnd.openxmlformats-officedocument.presentationml.tags+xml"/>
  <Override PartName="/ppt/tags/tag3044.xml" ContentType="application/vnd.openxmlformats-officedocument.presentationml.tags+xml"/>
  <Override PartName="/ppt/tags/tag3045.xml" ContentType="application/vnd.openxmlformats-officedocument.presentationml.tags+xml"/>
  <Override PartName="/ppt/tags/tag3046.xml" ContentType="application/vnd.openxmlformats-officedocument.presentationml.tags+xml"/>
  <Override PartName="/ppt/tags/tag3047.xml" ContentType="application/vnd.openxmlformats-officedocument.presentationml.tags+xml"/>
  <Override PartName="/ppt/tags/tag3048.xml" ContentType="application/vnd.openxmlformats-officedocument.presentationml.tags+xml"/>
  <Override PartName="/ppt/tags/tag3049.xml" ContentType="application/vnd.openxmlformats-officedocument.presentationml.tags+xml"/>
  <Override PartName="/ppt/tags/tag3050.xml" ContentType="application/vnd.openxmlformats-officedocument.presentationml.tags+xml"/>
  <Override PartName="/ppt/notesSlides/notesSlide68.xml" ContentType="application/vnd.openxmlformats-officedocument.presentationml.notesSlide+xml"/>
  <Override PartName="/ppt/tags/tag3051.xml" ContentType="application/vnd.openxmlformats-officedocument.presentationml.tags+xml"/>
  <Override PartName="/ppt/tags/tag3052.xml" ContentType="application/vnd.openxmlformats-officedocument.presentationml.tags+xml"/>
  <Override PartName="/ppt/tags/tag3053.xml" ContentType="application/vnd.openxmlformats-officedocument.presentationml.tags+xml"/>
  <Override PartName="/ppt/tags/tag3054.xml" ContentType="application/vnd.openxmlformats-officedocument.presentationml.tags+xml"/>
  <Override PartName="/ppt/tags/tag3055.xml" ContentType="application/vnd.openxmlformats-officedocument.presentationml.tags+xml"/>
  <Override PartName="/ppt/tags/tag3056.xml" ContentType="application/vnd.openxmlformats-officedocument.presentationml.tags+xml"/>
  <Override PartName="/ppt/tags/tag3057.xml" ContentType="application/vnd.openxmlformats-officedocument.presentationml.tags+xml"/>
  <Override PartName="/ppt/tags/tag3058.xml" ContentType="application/vnd.openxmlformats-officedocument.presentationml.tags+xml"/>
  <Override PartName="/ppt/tags/tag3059.xml" ContentType="application/vnd.openxmlformats-officedocument.presentationml.tags+xml"/>
  <Override PartName="/ppt/tags/tag3060.xml" ContentType="application/vnd.openxmlformats-officedocument.presentationml.tags+xml"/>
  <Override PartName="/ppt/tags/tag3061.xml" ContentType="application/vnd.openxmlformats-officedocument.presentationml.tags+xml"/>
  <Override PartName="/ppt/tags/tag3062.xml" ContentType="application/vnd.openxmlformats-officedocument.presentationml.tags+xml"/>
  <Override PartName="/ppt/tags/tag3063.xml" ContentType="application/vnd.openxmlformats-officedocument.presentationml.tags+xml"/>
  <Override PartName="/ppt/tags/tag3064.xml" ContentType="application/vnd.openxmlformats-officedocument.presentationml.tags+xml"/>
  <Override PartName="/ppt/tags/tag3065.xml" ContentType="application/vnd.openxmlformats-officedocument.presentationml.tags+xml"/>
  <Override PartName="/ppt/tags/tag3066.xml" ContentType="application/vnd.openxmlformats-officedocument.presentationml.tags+xml"/>
  <Override PartName="/ppt/tags/tag3067.xml" ContentType="application/vnd.openxmlformats-officedocument.presentationml.tags+xml"/>
  <Override PartName="/ppt/tags/tag3068.xml" ContentType="application/vnd.openxmlformats-officedocument.presentationml.tags+xml"/>
  <Override PartName="/ppt/tags/tag3069.xml" ContentType="application/vnd.openxmlformats-officedocument.presentationml.tags+xml"/>
  <Override PartName="/ppt/tags/tag3070.xml" ContentType="application/vnd.openxmlformats-officedocument.presentationml.tags+xml"/>
  <Override PartName="/ppt/tags/tag3071.xml" ContentType="application/vnd.openxmlformats-officedocument.presentationml.tags+xml"/>
  <Override PartName="/ppt/tags/tag3072.xml" ContentType="application/vnd.openxmlformats-officedocument.presentationml.tags+xml"/>
  <Override PartName="/ppt/tags/tag3073.xml" ContentType="application/vnd.openxmlformats-officedocument.presentationml.tags+xml"/>
  <Override PartName="/ppt/tags/tag3074.xml" ContentType="application/vnd.openxmlformats-officedocument.presentationml.tags+xml"/>
  <Override PartName="/ppt/tags/tag3075.xml" ContentType="application/vnd.openxmlformats-officedocument.presentationml.tags+xml"/>
  <Override PartName="/ppt/tags/tag3076.xml" ContentType="application/vnd.openxmlformats-officedocument.presentationml.tags+xml"/>
  <Override PartName="/ppt/tags/tag3077.xml" ContentType="application/vnd.openxmlformats-officedocument.presentationml.tags+xml"/>
  <Override PartName="/ppt/tags/tag3078.xml" ContentType="application/vnd.openxmlformats-officedocument.presentationml.tags+xml"/>
  <Override PartName="/ppt/tags/tag3079.xml" ContentType="application/vnd.openxmlformats-officedocument.presentationml.tags+xml"/>
  <Override PartName="/ppt/tags/tag3080.xml" ContentType="application/vnd.openxmlformats-officedocument.presentationml.tags+xml"/>
  <Override PartName="/ppt/tags/tag3081.xml" ContentType="application/vnd.openxmlformats-officedocument.presentationml.tags+xml"/>
  <Override PartName="/ppt/tags/tag3082.xml" ContentType="application/vnd.openxmlformats-officedocument.presentationml.tags+xml"/>
  <Override PartName="/ppt/tags/tag3083.xml" ContentType="application/vnd.openxmlformats-officedocument.presentationml.tags+xml"/>
  <Override PartName="/ppt/tags/tag3084.xml" ContentType="application/vnd.openxmlformats-officedocument.presentationml.tags+xml"/>
  <Override PartName="/ppt/tags/tag3085.xml" ContentType="application/vnd.openxmlformats-officedocument.presentationml.tags+xml"/>
  <Override PartName="/ppt/tags/tag3086.xml" ContentType="application/vnd.openxmlformats-officedocument.presentationml.tags+xml"/>
  <Override PartName="/ppt/tags/tag3087.xml" ContentType="application/vnd.openxmlformats-officedocument.presentationml.tags+xml"/>
  <Override PartName="/ppt/tags/tag3088.xml" ContentType="application/vnd.openxmlformats-officedocument.presentationml.tags+xml"/>
  <Override PartName="/ppt/tags/tag3089.xml" ContentType="application/vnd.openxmlformats-officedocument.presentationml.tags+xml"/>
  <Override PartName="/ppt/tags/tag3090.xml" ContentType="application/vnd.openxmlformats-officedocument.presentationml.tags+xml"/>
  <Override PartName="/ppt/tags/tag3091.xml" ContentType="application/vnd.openxmlformats-officedocument.presentationml.tags+xml"/>
  <Override PartName="/ppt/tags/tag3092.xml" ContentType="application/vnd.openxmlformats-officedocument.presentationml.tags+xml"/>
  <Override PartName="/ppt/tags/tag3093.xml" ContentType="application/vnd.openxmlformats-officedocument.presentationml.tags+xml"/>
  <Override PartName="/ppt/tags/tag3094.xml" ContentType="application/vnd.openxmlformats-officedocument.presentationml.tags+xml"/>
  <Override PartName="/ppt/tags/tag3095.xml" ContentType="application/vnd.openxmlformats-officedocument.presentationml.tags+xml"/>
  <Override PartName="/ppt/tags/tag3096.xml" ContentType="application/vnd.openxmlformats-officedocument.presentationml.tags+xml"/>
  <Override PartName="/ppt/tags/tag3097.xml" ContentType="application/vnd.openxmlformats-officedocument.presentationml.tags+xml"/>
  <Override PartName="/ppt/tags/tag3098.xml" ContentType="application/vnd.openxmlformats-officedocument.presentationml.tags+xml"/>
  <Override PartName="/ppt/tags/tag3099.xml" ContentType="application/vnd.openxmlformats-officedocument.presentationml.tags+xml"/>
  <Override PartName="/ppt/tags/tag3100.xml" ContentType="application/vnd.openxmlformats-officedocument.presentationml.tags+xml"/>
  <Override PartName="/ppt/tags/tag3101.xml" ContentType="application/vnd.openxmlformats-officedocument.presentationml.tags+xml"/>
  <Override PartName="/ppt/tags/tag3102.xml" ContentType="application/vnd.openxmlformats-officedocument.presentationml.tags+xml"/>
  <Override PartName="/ppt/tags/tag3103.xml" ContentType="application/vnd.openxmlformats-officedocument.presentationml.tags+xml"/>
  <Override PartName="/ppt/tags/tag3104.xml" ContentType="application/vnd.openxmlformats-officedocument.presentationml.tags+xml"/>
  <Override PartName="/ppt/tags/tag3105.xml" ContentType="application/vnd.openxmlformats-officedocument.presentationml.tags+xml"/>
  <Override PartName="/ppt/tags/tag3106.xml" ContentType="application/vnd.openxmlformats-officedocument.presentationml.tags+xml"/>
  <Override PartName="/ppt/tags/tag3107.xml" ContentType="application/vnd.openxmlformats-officedocument.presentationml.tags+xml"/>
  <Override PartName="/ppt/tags/tag3108.xml" ContentType="application/vnd.openxmlformats-officedocument.presentationml.tags+xml"/>
  <Override PartName="/ppt/tags/tag3109.xml" ContentType="application/vnd.openxmlformats-officedocument.presentationml.tags+xml"/>
  <Override PartName="/ppt/tags/tag3110.xml" ContentType="application/vnd.openxmlformats-officedocument.presentationml.tags+xml"/>
  <Override PartName="/ppt/tags/tag3111.xml" ContentType="application/vnd.openxmlformats-officedocument.presentationml.tags+xml"/>
  <Override PartName="/ppt/tags/tag3112.xml" ContentType="application/vnd.openxmlformats-officedocument.presentationml.tags+xml"/>
  <Override PartName="/ppt/tags/tag3113.xml" ContentType="application/vnd.openxmlformats-officedocument.presentationml.tags+xml"/>
  <Override PartName="/ppt/tags/tag3114.xml" ContentType="application/vnd.openxmlformats-officedocument.presentationml.tags+xml"/>
  <Override PartName="/ppt/tags/tag3115.xml" ContentType="application/vnd.openxmlformats-officedocument.presentationml.tags+xml"/>
  <Override PartName="/ppt/tags/tag3116.xml" ContentType="application/vnd.openxmlformats-officedocument.presentationml.tags+xml"/>
  <Override PartName="/ppt/tags/tag3117.xml" ContentType="application/vnd.openxmlformats-officedocument.presentationml.tags+xml"/>
  <Override PartName="/ppt/tags/tag3118.xml" ContentType="application/vnd.openxmlformats-officedocument.presentationml.tags+xml"/>
  <Override PartName="/ppt/tags/tag3119.xml" ContentType="application/vnd.openxmlformats-officedocument.presentationml.tags+xml"/>
  <Override PartName="/ppt/tags/tag3120.xml" ContentType="application/vnd.openxmlformats-officedocument.presentationml.tags+xml"/>
  <Override PartName="/ppt/tags/tag3121.xml" ContentType="application/vnd.openxmlformats-officedocument.presentationml.tags+xml"/>
  <Override PartName="/ppt/tags/tag3122.xml" ContentType="application/vnd.openxmlformats-officedocument.presentationml.tags+xml"/>
  <Override PartName="/ppt/tags/tag3123.xml" ContentType="application/vnd.openxmlformats-officedocument.presentationml.tags+xml"/>
  <Override PartName="/ppt/tags/tag3124.xml" ContentType="application/vnd.openxmlformats-officedocument.presentationml.tags+xml"/>
  <Override PartName="/ppt/tags/tag3125.xml" ContentType="application/vnd.openxmlformats-officedocument.presentationml.tags+xml"/>
  <Override PartName="/ppt/tags/tag3126.xml" ContentType="application/vnd.openxmlformats-officedocument.presentationml.tags+xml"/>
  <Override PartName="/ppt/tags/tag3127.xml" ContentType="application/vnd.openxmlformats-officedocument.presentationml.tags+xml"/>
  <Override PartName="/ppt/tags/tag3128.xml" ContentType="application/vnd.openxmlformats-officedocument.presentationml.tags+xml"/>
  <Override PartName="/ppt/tags/tag3129.xml" ContentType="application/vnd.openxmlformats-officedocument.presentationml.tags+xml"/>
  <Override PartName="/ppt/tags/tag3130.xml" ContentType="application/vnd.openxmlformats-officedocument.presentationml.tags+xml"/>
  <Override PartName="/ppt/tags/tag3131.xml" ContentType="application/vnd.openxmlformats-officedocument.presentationml.tags+xml"/>
  <Override PartName="/ppt/tags/tag3132.xml" ContentType="application/vnd.openxmlformats-officedocument.presentationml.tags+xml"/>
  <Override PartName="/ppt/tags/tag3133.xml" ContentType="application/vnd.openxmlformats-officedocument.presentationml.tags+xml"/>
  <Override PartName="/ppt/tags/tag3134.xml" ContentType="application/vnd.openxmlformats-officedocument.presentationml.tags+xml"/>
  <Override PartName="/ppt/tags/tag3135.xml" ContentType="application/vnd.openxmlformats-officedocument.presentationml.tags+xml"/>
  <Override PartName="/ppt/tags/tag3136.xml" ContentType="application/vnd.openxmlformats-officedocument.presentationml.tags+xml"/>
  <Override PartName="/ppt/tags/tag3137.xml" ContentType="application/vnd.openxmlformats-officedocument.presentationml.tags+xml"/>
  <Override PartName="/ppt/tags/tag3138.xml" ContentType="application/vnd.openxmlformats-officedocument.presentationml.tags+xml"/>
  <Override PartName="/ppt/tags/tag3139.xml" ContentType="application/vnd.openxmlformats-officedocument.presentationml.tags+xml"/>
  <Override PartName="/ppt/tags/tag3140.xml" ContentType="application/vnd.openxmlformats-officedocument.presentationml.tags+xml"/>
  <Override PartName="/ppt/tags/tag3141.xml" ContentType="application/vnd.openxmlformats-officedocument.presentationml.tags+xml"/>
  <Override PartName="/ppt/tags/tag3142.xml" ContentType="application/vnd.openxmlformats-officedocument.presentationml.tags+xml"/>
  <Override PartName="/ppt/tags/tag3143.xml" ContentType="application/vnd.openxmlformats-officedocument.presentationml.tags+xml"/>
  <Override PartName="/ppt/tags/tag3144.xml" ContentType="application/vnd.openxmlformats-officedocument.presentationml.tags+xml"/>
  <Override PartName="/ppt/tags/tag3145.xml" ContentType="application/vnd.openxmlformats-officedocument.presentationml.tags+xml"/>
  <Override PartName="/ppt/tags/tag3146.xml" ContentType="application/vnd.openxmlformats-officedocument.presentationml.tags+xml"/>
  <Override PartName="/ppt/tags/tag3147.xml" ContentType="application/vnd.openxmlformats-officedocument.presentationml.tags+xml"/>
  <Override PartName="/ppt/tags/tag3148.xml" ContentType="application/vnd.openxmlformats-officedocument.presentationml.tags+xml"/>
  <Override PartName="/ppt/tags/tag3149.xml" ContentType="application/vnd.openxmlformats-officedocument.presentationml.tags+xml"/>
  <Override PartName="/ppt/tags/tag3150.xml" ContentType="application/vnd.openxmlformats-officedocument.presentationml.tags+xml"/>
  <Override PartName="/ppt/tags/tag3151.xml" ContentType="application/vnd.openxmlformats-officedocument.presentationml.tags+xml"/>
  <Override PartName="/ppt/tags/tag3152.xml" ContentType="application/vnd.openxmlformats-officedocument.presentationml.tags+xml"/>
  <Override PartName="/ppt/tags/tag3153.xml" ContentType="application/vnd.openxmlformats-officedocument.presentationml.tags+xml"/>
  <Override PartName="/ppt/tags/tag3154.xml" ContentType="application/vnd.openxmlformats-officedocument.presentationml.tags+xml"/>
  <Override PartName="/ppt/tags/tag3155.xml" ContentType="application/vnd.openxmlformats-officedocument.presentationml.tags+xml"/>
  <Override PartName="/ppt/tags/tag3156.xml" ContentType="application/vnd.openxmlformats-officedocument.presentationml.tags+xml"/>
  <Override PartName="/ppt/tags/tag3157.xml" ContentType="application/vnd.openxmlformats-officedocument.presentationml.tags+xml"/>
  <Override PartName="/ppt/tags/tag3158.xml" ContentType="application/vnd.openxmlformats-officedocument.presentationml.tags+xml"/>
  <Override PartName="/ppt/tags/tag3159.xml" ContentType="application/vnd.openxmlformats-officedocument.presentationml.tags+xml"/>
  <Override PartName="/ppt/tags/tag3160.xml" ContentType="application/vnd.openxmlformats-officedocument.presentationml.tags+xml"/>
  <Override PartName="/ppt/tags/tag3161.xml" ContentType="application/vnd.openxmlformats-officedocument.presentationml.tags+xml"/>
  <Override PartName="/ppt/tags/tag3162.xml" ContentType="application/vnd.openxmlformats-officedocument.presentationml.tags+xml"/>
  <Override PartName="/ppt/tags/tag3163.xml" ContentType="application/vnd.openxmlformats-officedocument.presentationml.tags+xml"/>
  <Override PartName="/ppt/tags/tag3164.xml" ContentType="application/vnd.openxmlformats-officedocument.presentationml.tags+xml"/>
  <Override PartName="/ppt/tags/tag3165.xml" ContentType="application/vnd.openxmlformats-officedocument.presentationml.tags+xml"/>
  <Override PartName="/ppt/tags/tag3166.xml" ContentType="application/vnd.openxmlformats-officedocument.presentationml.tags+xml"/>
  <Override PartName="/ppt/tags/tag3167.xml" ContentType="application/vnd.openxmlformats-officedocument.presentationml.tags+xml"/>
  <Override PartName="/ppt/tags/tag3168.xml" ContentType="application/vnd.openxmlformats-officedocument.presentationml.tags+xml"/>
  <Override PartName="/ppt/tags/tag3169.xml" ContentType="application/vnd.openxmlformats-officedocument.presentationml.tags+xml"/>
  <Override PartName="/ppt/tags/tag3170.xml" ContentType="application/vnd.openxmlformats-officedocument.presentationml.tags+xml"/>
  <Override PartName="/ppt/tags/tag3171.xml" ContentType="application/vnd.openxmlformats-officedocument.presentationml.tags+xml"/>
  <Override PartName="/ppt/tags/tag3172.xml" ContentType="application/vnd.openxmlformats-officedocument.presentationml.tags+xml"/>
  <Override PartName="/ppt/tags/tag3173.xml" ContentType="application/vnd.openxmlformats-officedocument.presentationml.tags+xml"/>
  <Override PartName="/ppt/tags/tag3174.xml" ContentType="application/vnd.openxmlformats-officedocument.presentationml.tags+xml"/>
  <Override PartName="/ppt/tags/tag3175.xml" ContentType="application/vnd.openxmlformats-officedocument.presentationml.tags+xml"/>
  <Override PartName="/ppt/tags/tag3176.xml" ContentType="application/vnd.openxmlformats-officedocument.presentationml.tags+xml"/>
  <Override PartName="/ppt/tags/tag3177.xml" ContentType="application/vnd.openxmlformats-officedocument.presentationml.tags+xml"/>
  <Override PartName="/ppt/tags/tag3178.xml" ContentType="application/vnd.openxmlformats-officedocument.presentationml.tags+xml"/>
  <Override PartName="/ppt/tags/tag3179.xml" ContentType="application/vnd.openxmlformats-officedocument.presentationml.tags+xml"/>
  <Override PartName="/ppt/tags/tag3180.xml" ContentType="application/vnd.openxmlformats-officedocument.presentationml.tags+xml"/>
  <Override PartName="/ppt/tags/tag3181.xml" ContentType="application/vnd.openxmlformats-officedocument.presentationml.tags+xml"/>
  <Override PartName="/ppt/tags/tag3182.xml" ContentType="application/vnd.openxmlformats-officedocument.presentationml.tags+xml"/>
  <Override PartName="/ppt/tags/tag3183.xml" ContentType="application/vnd.openxmlformats-officedocument.presentationml.tags+xml"/>
  <Override PartName="/ppt/tags/tag3184.xml" ContentType="application/vnd.openxmlformats-officedocument.presentationml.tags+xml"/>
  <Override PartName="/ppt/tags/tag3185.xml" ContentType="application/vnd.openxmlformats-officedocument.presentationml.tags+xml"/>
  <Override PartName="/ppt/tags/tag3186.xml" ContentType="application/vnd.openxmlformats-officedocument.presentationml.tags+xml"/>
  <Override PartName="/ppt/tags/tag3187.xml" ContentType="application/vnd.openxmlformats-officedocument.presentationml.tags+xml"/>
  <Override PartName="/ppt/tags/tag3188.xml" ContentType="application/vnd.openxmlformats-officedocument.presentationml.tags+xml"/>
  <Override PartName="/ppt/tags/tag3189.xml" ContentType="application/vnd.openxmlformats-officedocument.presentationml.tags+xml"/>
  <Override PartName="/ppt/tags/tag3190.xml" ContentType="application/vnd.openxmlformats-officedocument.presentationml.tags+xml"/>
  <Override PartName="/ppt/tags/tag3191.xml" ContentType="application/vnd.openxmlformats-officedocument.presentationml.tags+xml"/>
  <Override PartName="/ppt/tags/tag3192.xml" ContentType="application/vnd.openxmlformats-officedocument.presentationml.tags+xml"/>
  <Override PartName="/ppt/tags/tag3193.xml" ContentType="application/vnd.openxmlformats-officedocument.presentationml.tags+xml"/>
  <Override PartName="/ppt/tags/tag3194.xml" ContentType="application/vnd.openxmlformats-officedocument.presentationml.tags+xml"/>
  <Override PartName="/ppt/tags/tag3195.xml" ContentType="application/vnd.openxmlformats-officedocument.presentationml.tags+xml"/>
  <Override PartName="/ppt/tags/tag3196.xml" ContentType="application/vnd.openxmlformats-officedocument.presentationml.tags+xml"/>
  <Override PartName="/ppt/tags/tag3197.xml" ContentType="application/vnd.openxmlformats-officedocument.presentationml.tags+xml"/>
  <Override PartName="/ppt/tags/tag3198.xml" ContentType="application/vnd.openxmlformats-officedocument.presentationml.tags+xml"/>
  <Override PartName="/ppt/tags/tag3199.xml" ContentType="application/vnd.openxmlformats-officedocument.presentationml.tags+xml"/>
  <Override PartName="/ppt/tags/tag3200.xml" ContentType="application/vnd.openxmlformats-officedocument.presentationml.tags+xml"/>
  <Override PartName="/ppt/tags/tag3201.xml" ContentType="application/vnd.openxmlformats-officedocument.presentationml.tags+xml"/>
  <Override PartName="/ppt/tags/tag3202.xml" ContentType="application/vnd.openxmlformats-officedocument.presentationml.tags+xml"/>
  <Override PartName="/ppt/tags/tag3203.xml" ContentType="application/vnd.openxmlformats-officedocument.presentationml.tags+xml"/>
  <Override PartName="/ppt/tags/tag3204.xml" ContentType="application/vnd.openxmlformats-officedocument.presentationml.tags+xml"/>
  <Override PartName="/ppt/tags/tag3205.xml" ContentType="application/vnd.openxmlformats-officedocument.presentationml.tags+xml"/>
  <Override PartName="/ppt/tags/tag3206.xml" ContentType="application/vnd.openxmlformats-officedocument.presentationml.tags+xml"/>
  <Override PartName="/ppt/tags/tag3207.xml" ContentType="application/vnd.openxmlformats-officedocument.presentationml.tags+xml"/>
  <Override PartName="/ppt/tags/tag3208.xml" ContentType="application/vnd.openxmlformats-officedocument.presentationml.tags+xml"/>
  <Override PartName="/ppt/tags/tag3209.xml" ContentType="application/vnd.openxmlformats-officedocument.presentationml.tags+xml"/>
  <Override PartName="/ppt/tags/tag3210.xml" ContentType="application/vnd.openxmlformats-officedocument.presentationml.tags+xml"/>
  <Override PartName="/ppt/tags/tag3211.xml" ContentType="application/vnd.openxmlformats-officedocument.presentationml.tags+xml"/>
  <Override PartName="/ppt/tags/tag3212.xml" ContentType="application/vnd.openxmlformats-officedocument.presentationml.tags+xml"/>
  <Override PartName="/ppt/tags/tag3213.xml" ContentType="application/vnd.openxmlformats-officedocument.presentationml.tags+xml"/>
  <Override PartName="/ppt/tags/tag3214.xml" ContentType="application/vnd.openxmlformats-officedocument.presentationml.tags+xml"/>
  <Override PartName="/ppt/tags/tag3215.xml" ContentType="application/vnd.openxmlformats-officedocument.presentationml.tags+xml"/>
  <Override PartName="/ppt/tags/tag3216.xml" ContentType="application/vnd.openxmlformats-officedocument.presentationml.tags+xml"/>
  <Override PartName="/ppt/tags/tag3217.xml" ContentType="application/vnd.openxmlformats-officedocument.presentationml.tags+xml"/>
  <Override PartName="/ppt/tags/tag3218.xml" ContentType="application/vnd.openxmlformats-officedocument.presentationml.tags+xml"/>
  <Override PartName="/ppt/tags/tag3219.xml" ContentType="application/vnd.openxmlformats-officedocument.presentationml.tags+xml"/>
  <Override PartName="/ppt/tags/tag3220.xml" ContentType="application/vnd.openxmlformats-officedocument.presentationml.tags+xml"/>
  <Override PartName="/ppt/tags/tag3221.xml" ContentType="application/vnd.openxmlformats-officedocument.presentationml.tags+xml"/>
  <Override PartName="/ppt/tags/tag3222.xml" ContentType="application/vnd.openxmlformats-officedocument.presentationml.tags+xml"/>
  <Override PartName="/ppt/tags/tag3223.xml" ContentType="application/vnd.openxmlformats-officedocument.presentationml.tags+xml"/>
  <Override PartName="/ppt/tags/tag3224.xml" ContentType="application/vnd.openxmlformats-officedocument.presentationml.tags+xml"/>
  <Override PartName="/ppt/tags/tag3225.xml" ContentType="application/vnd.openxmlformats-officedocument.presentationml.tags+xml"/>
  <Override PartName="/ppt/tags/tag3226.xml" ContentType="application/vnd.openxmlformats-officedocument.presentationml.tags+xml"/>
  <Override PartName="/ppt/tags/tag3227.xml" ContentType="application/vnd.openxmlformats-officedocument.presentationml.tags+xml"/>
  <Override PartName="/ppt/tags/tag3228.xml" ContentType="application/vnd.openxmlformats-officedocument.presentationml.tags+xml"/>
  <Override PartName="/ppt/tags/tag3229.xml" ContentType="application/vnd.openxmlformats-officedocument.presentationml.tags+xml"/>
  <Override PartName="/ppt/tags/tag3230.xml" ContentType="application/vnd.openxmlformats-officedocument.presentationml.tags+xml"/>
  <Override PartName="/ppt/tags/tag3231.xml" ContentType="application/vnd.openxmlformats-officedocument.presentationml.tags+xml"/>
  <Override PartName="/ppt/tags/tag3232.xml" ContentType="application/vnd.openxmlformats-officedocument.presentationml.tags+xml"/>
  <Override PartName="/ppt/tags/tag3233.xml" ContentType="application/vnd.openxmlformats-officedocument.presentationml.tags+xml"/>
  <Override PartName="/ppt/tags/tag3234.xml" ContentType="application/vnd.openxmlformats-officedocument.presentationml.tags+xml"/>
  <Override PartName="/ppt/tags/tag3235.xml" ContentType="application/vnd.openxmlformats-officedocument.presentationml.tags+xml"/>
  <Override PartName="/ppt/tags/tag3236.xml" ContentType="application/vnd.openxmlformats-officedocument.presentationml.tags+xml"/>
  <Override PartName="/ppt/tags/tag3237.xml" ContentType="application/vnd.openxmlformats-officedocument.presentationml.tags+xml"/>
  <Override PartName="/ppt/tags/tag3238.xml" ContentType="application/vnd.openxmlformats-officedocument.presentationml.tags+xml"/>
  <Override PartName="/ppt/tags/tag3239.xml" ContentType="application/vnd.openxmlformats-officedocument.presentationml.tags+xml"/>
  <Override PartName="/ppt/tags/tag3240.xml" ContentType="application/vnd.openxmlformats-officedocument.presentationml.tags+xml"/>
  <Override PartName="/ppt/tags/tag3241.xml" ContentType="application/vnd.openxmlformats-officedocument.presentationml.tags+xml"/>
  <Override PartName="/ppt/tags/tag3242.xml" ContentType="application/vnd.openxmlformats-officedocument.presentationml.tags+xml"/>
  <Override PartName="/ppt/tags/tag3243.xml" ContentType="application/vnd.openxmlformats-officedocument.presentationml.tags+xml"/>
  <Override PartName="/ppt/tags/tag3244.xml" ContentType="application/vnd.openxmlformats-officedocument.presentationml.tags+xml"/>
  <Override PartName="/ppt/tags/tag3245.xml" ContentType="application/vnd.openxmlformats-officedocument.presentationml.tags+xml"/>
  <Override PartName="/ppt/tags/tag3246.xml" ContentType="application/vnd.openxmlformats-officedocument.presentationml.tags+xml"/>
  <Override PartName="/ppt/tags/tag3247.xml" ContentType="application/vnd.openxmlformats-officedocument.presentationml.tags+xml"/>
  <Override PartName="/ppt/tags/tag3248.xml" ContentType="application/vnd.openxmlformats-officedocument.presentationml.tags+xml"/>
  <Override PartName="/ppt/tags/tag3249.xml" ContentType="application/vnd.openxmlformats-officedocument.presentationml.tags+xml"/>
  <Override PartName="/ppt/tags/tag3250.xml" ContentType="application/vnd.openxmlformats-officedocument.presentationml.tags+xml"/>
  <Override PartName="/ppt/tags/tag3251.xml" ContentType="application/vnd.openxmlformats-officedocument.presentationml.tags+xml"/>
  <Override PartName="/ppt/tags/tag3252.xml" ContentType="application/vnd.openxmlformats-officedocument.presentationml.tags+xml"/>
  <Override PartName="/ppt/tags/tag3253.xml" ContentType="application/vnd.openxmlformats-officedocument.presentationml.tags+xml"/>
  <Override PartName="/ppt/tags/tag3254.xml" ContentType="application/vnd.openxmlformats-officedocument.presentationml.tags+xml"/>
  <Override PartName="/ppt/tags/tag3255.xml" ContentType="application/vnd.openxmlformats-officedocument.presentationml.tags+xml"/>
  <Override PartName="/ppt/tags/tag3256.xml" ContentType="application/vnd.openxmlformats-officedocument.presentationml.tags+xml"/>
  <Override PartName="/ppt/tags/tag3257.xml" ContentType="application/vnd.openxmlformats-officedocument.presentationml.tags+xml"/>
  <Override PartName="/ppt/tags/tag3258.xml" ContentType="application/vnd.openxmlformats-officedocument.presentationml.tags+xml"/>
  <Override PartName="/ppt/tags/tag3259.xml" ContentType="application/vnd.openxmlformats-officedocument.presentationml.tags+xml"/>
  <Override PartName="/ppt/tags/tag3260.xml" ContentType="application/vnd.openxmlformats-officedocument.presentationml.tags+xml"/>
  <Override PartName="/ppt/tags/tag3261.xml" ContentType="application/vnd.openxmlformats-officedocument.presentationml.tags+xml"/>
  <Override PartName="/ppt/tags/tag3262.xml" ContentType="application/vnd.openxmlformats-officedocument.presentationml.tags+xml"/>
  <Override PartName="/ppt/tags/tag3263.xml" ContentType="application/vnd.openxmlformats-officedocument.presentationml.tags+xml"/>
  <Override PartName="/ppt/tags/tag3264.xml" ContentType="application/vnd.openxmlformats-officedocument.presentationml.tags+xml"/>
  <Override PartName="/ppt/tags/tag3265.xml" ContentType="application/vnd.openxmlformats-officedocument.presentationml.tags+xml"/>
  <Override PartName="/ppt/tags/tag3266.xml" ContentType="application/vnd.openxmlformats-officedocument.presentationml.tags+xml"/>
  <Override PartName="/ppt/tags/tag3267.xml" ContentType="application/vnd.openxmlformats-officedocument.presentationml.tags+xml"/>
  <Override PartName="/ppt/tags/tag3268.xml" ContentType="application/vnd.openxmlformats-officedocument.presentationml.tags+xml"/>
  <Override PartName="/ppt/tags/tag3269.xml" ContentType="application/vnd.openxmlformats-officedocument.presentationml.tags+xml"/>
  <Override PartName="/ppt/tags/tag3270.xml" ContentType="application/vnd.openxmlformats-officedocument.presentationml.tags+xml"/>
  <Override PartName="/ppt/tags/tag3271.xml" ContentType="application/vnd.openxmlformats-officedocument.presentationml.tags+xml"/>
  <Override PartName="/ppt/tags/tag3272.xml" ContentType="application/vnd.openxmlformats-officedocument.presentationml.tags+xml"/>
  <Override PartName="/ppt/tags/tag3273.xml" ContentType="application/vnd.openxmlformats-officedocument.presentationml.tags+xml"/>
  <Override PartName="/ppt/tags/tag3274.xml" ContentType="application/vnd.openxmlformats-officedocument.presentationml.tags+xml"/>
  <Override PartName="/ppt/tags/tag3275.xml" ContentType="application/vnd.openxmlformats-officedocument.presentationml.tags+xml"/>
  <Override PartName="/ppt/tags/tag3276.xml" ContentType="application/vnd.openxmlformats-officedocument.presentationml.tags+xml"/>
  <Override PartName="/ppt/tags/tag3277.xml" ContentType="application/vnd.openxmlformats-officedocument.presentationml.tags+xml"/>
  <Override PartName="/ppt/tags/tag3278.xml" ContentType="application/vnd.openxmlformats-officedocument.presentationml.tags+xml"/>
  <Override PartName="/ppt/tags/tag3279.xml" ContentType="application/vnd.openxmlformats-officedocument.presentationml.tags+xml"/>
  <Override PartName="/ppt/tags/tag3280.xml" ContentType="application/vnd.openxmlformats-officedocument.presentationml.tags+xml"/>
  <Override PartName="/ppt/tags/tag3281.xml" ContentType="application/vnd.openxmlformats-officedocument.presentationml.tags+xml"/>
  <Override PartName="/ppt/tags/tag3282.xml" ContentType="application/vnd.openxmlformats-officedocument.presentationml.tags+xml"/>
  <Override PartName="/ppt/tags/tag3283.xml" ContentType="application/vnd.openxmlformats-officedocument.presentationml.tags+xml"/>
  <Override PartName="/ppt/tags/tag3284.xml" ContentType="application/vnd.openxmlformats-officedocument.presentationml.tags+xml"/>
  <Override PartName="/ppt/tags/tag3285.xml" ContentType="application/vnd.openxmlformats-officedocument.presentationml.tags+xml"/>
  <Override PartName="/ppt/tags/tag3286.xml" ContentType="application/vnd.openxmlformats-officedocument.presentationml.tags+xml"/>
  <Override PartName="/ppt/tags/tag3287.xml" ContentType="application/vnd.openxmlformats-officedocument.presentationml.tags+xml"/>
  <Override PartName="/ppt/tags/tag3288.xml" ContentType="application/vnd.openxmlformats-officedocument.presentationml.tags+xml"/>
  <Override PartName="/ppt/tags/tag3289.xml" ContentType="application/vnd.openxmlformats-officedocument.presentationml.tags+xml"/>
  <Override PartName="/ppt/tags/tag3290.xml" ContentType="application/vnd.openxmlformats-officedocument.presentationml.tags+xml"/>
  <Override PartName="/ppt/tags/tag3291.xml" ContentType="application/vnd.openxmlformats-officedocument.presentationml.tags+xml"/>
  <Override PartName="/ppt/tags/tag3292.xml" ContentType="application/vnd.openxmlformats-officedocument.presentationml.tags+xml"/>
  <Override PartName="/ppt/tags/tag3293.xml" ContentType="application/vnd.openxmlformats-officedocument.presentationml.tags+xml"/>
  <Override PartName="/ppt/tags/tag3294.xml" ContentType="application/vnd.openxmlformats-officedocument.presentationml.tags+xml"/>
  <Override PartName="/ppt/tags/tag3295.xml" ContentType="application/vnd.openxmlformats-officedocument.presentationml.tags+xml"/>
  <Override PartName="/ppt/tags/tag3296.xml" ContentType="application/vnd.openxmlformats-officedocument.presentationml.tags+xml"/>
  <Override PartName="/ppt/tags/tag3297.xml" ContentType="application/vnd.openxmlformats-officedocument.presentationml.tags+xml"/>
  <Override PartName="/ppt/tags/tag3298.xml" ContentType="application/vnd.openxmlformats-officedocument.presentationml.tags+xml"/>
  <Override PartName="/ppt/tags/tag3299.xml" ContentType="application/vnd.openxmlformats-officedocument.presentationml.tags+xml"/>
  <Override PartName="/ppt/tags/tag3300.xml" ContentType="application/vnd.openxmlformats-officedocument.presentationml.tags+xml"/>
  <Override PartName="/ppt/tags/tag3301.xml" ContentType="application/vnd.openxmlformats-officedocument.presentationml.tags+xml"/>
  <Override PartName="/ppt/tags/tag3302.xml" ContentType="application/vnd.openxmlformats-officedocument.presentationml.tags+xml"/>
  <Override PartName="/ppt/tags/tag3303.xml" ContentType="application/vnd.openxmlformats-officedocument.presentationml.tags+xml"/>
  <Override PartName="/ppt/tags/tag3304.xml" ContentType="application/vnd.openxmlformats-officedocument.presentationml.tags+xml"/>
  <Override PartName="/ppt/tags/tag3305.xml" ContentType="application/vnd.openxmlformats-officedocument.presentationml.tags+xml"/>
  <Override PartName="/ppt/tags/tag3306.xml" ContentType="application/vnd.openxmlformats-officedocument.presentationml.tags+xml"/>
  <Override PartName="/ppt/tags/tag3307.xml" ContentType="application/vnd.openxmlformats-officedocument.presentationml.tags+xml"/>
  <Override PartName="/ppt/tags/tag3308.xml" ContentType="application/vnd.openxmlformats-officedocument.presentationml.tags+xml"/>
  <Override PartName="/ppt/tags/tag3309.xml" ContentType="application/vnd.openxmlformats-officedocument.presentationml.tags+xml"/>
  <Override PartName="/ppt/tags/tag3310.xml" ContentType="application/vnd.openxmlformats-officedocument.presentationml.tags+xml"/>
  <Override PartName="/ppt/tags/tag3311.xml" ContentType="application/vnd.openxmlformats-officedocument.presentationml.tags+xml"/>
  <Override PartName="/ppt/tags/tag3312.xml" ContentType="application/vnd.openxmlformats-officedocument.presentationml.tags+xml"/>
  <Override PartName="/ppt/tags/tag3313.xml" ContentType="application/vnd.openxmlformats-officedocument.presentationml.tags+xml"/>
  <Override PartName="/ppt/tags/tag3314.xml" ContentType="application/vnd.openxmlformats-officedocument.presentationml.tags+xml"/>
  <Override PartName="/ppt/tags/tag3315.xml" ContentType="application/vnd.openxmlformats-officedocument.presentationml.tags+xml"/>
  <Override PartName="/ppt/tags/tag3316.xml" ContentType="application/vnd.openxmlformats-officedocument.presentationml.tags+xml"/>
  <Override PartName="/ppt/tags/tag3317.xml" ContentType="application/vnd.openxmlformats-officedocument.presentationml.tags+xml"/>
  <Override PartName="/ppt/tags/tag3318.xml" ContentType="application/vnd.openxmlformats-officedocument.presentationml.tags+xml"/>
  <Override PartName="/ppt/tags/tag3319.xml" ContentType="application/vnd.openxmlformats-officedocument.presentationml.tags+xml"/>
  <Override PartName="/ppt/tags/tag3320.xml" ContentType="application/vnd.openxmlformats-officedocument.presentationml.tags+xml"/>
  <Override PartName="/ppt/tags/tag3321.xml" ContentType="application/vnd.openxmlformats-officedocument.presentationml.tags+xml"/>
  <Override PartName="/ppt/tags/tag3322.xml" ContentType="application/vnd.openxmlformats-officedocument.presentationml.tags+xml"/>
  <Override PartName="/ppt/tags/tag3323.xml" ContentType="application/vnd.openxmlformats-officedocument.presentationml.tags+xml"/>
  <Override PartName="/ppt/tags/tag3324.xml" ContentType="application/vnd.openxmlformats-officedocument.presentationml.tags+xml"/>
  <Override PartName="/ppt/tags/tag3325.xml" ContentType="application/vnd.openxmlformats-officedocument.presentationml.tags+xml"/>
  <Override PartName="/ppt/tags/tag3326.xml" ContentType="application/vnd.openxmlformats-officedocument.presentationml.tags+xml"/>
  <Override PartName="/ppt/tags/tag3327.xml" ContentType="application/vnd.openxmlformats-officedocument.presentationml.tags+xml"/>
  <Override PartName="/ppt/tags/tag3328.xml" ContentType="application/vnd.openxmlformats-officedocument.presentationml.tags+xml"/>
  <Override PartName="/ppt/tags/tag3329.xml" ContentType="application/vnd.openxmlformats-officedocument.presentationml.tags+xml"/>
  <Override PartName="/ppt/tags/tag3330.xml" ContentType="application/vnd.openxmlformats-officedocument.presentationml.tags+xml"/>
  <Override PartName="/ppt/tags/tag3331.xml" ContentType="application/vnd.openxmlformats-officedocument.presentationml.tags+xml"/>
  <Override PartName="/ppt/tags/tag3332.xml" ContentType="application/vnd.openxmlformats-officedocument.presentationml.tags+xml"/>
  <Override PartName="/ppt/tags/tag3333.xml" ContentType="application/vnd.openxmlformats-officedocument.presentationml.tags+xml"/>
  <Override PartName="/ppt/tags/tag3334.xml" ContentType="application/vnd.openxmlformats-officedocument.presentationml.tags+xml"/>
  <Override PartName="/ppt/tags/tag3335.xml" ContentType="application/vnd.openxmlformats-officedocument.presentationml.tags+xml"/>
  <Override PartName="/ppt/tags/tag3336.xml" ContentType="application/vnd.openxmlformats-officedocument.presentationml.tags+xml"/>
  <Override PartName="/ppt/tags/tag3337.xml" ContentType="application/vnd.openxmlformats-officedocument.presentationml.tags+xml"/>
  <Override PartName="/ppt/tags/tag3338.xml" ContentType="application/vnd.openxmlformats-officedocument.presentationml.tags+xml"/>
  <Override PartName="/ppt/tags/tag3339.xml" ContentType="application/vnd.openxmlformats-officedocument.presentationml.tags+xml"/>
  <Override PartName="/ppt/tags/tag3340.xml" ContentType="application/vnd.openxmlformats-officedocument.presentationml.tags+xml"/>
  <Override PartName="/ppt/tags/tag3341.xml" ContentType="application/vnd.openxmlformats-officedocument.presentationml.tags+xml"/>
  <Override PartName="/ppt/tags/tag3342.xml" ContentType="application/vnd.openxmlformats-officedocument.presentationml.tags+xml"/>
  <Override PartName="/ppt/tags/tag3343.xml" ContentType="application/vnd.openxmlformats-officedocument.presentationml.tags+xml"/>
  <Override PartName="/ppt/tags/tag3344.xml" ContentType="application/vnd.openxmlformats-officedocument.presentationml.tags+xml"/>
  <Override PartName="/ppt/tags/tag3345.xml" ContentType="application/vnd.openxmlformats-officedocument.presentationml.tags+xml"/>
  <Override PartName="/ppt/tags/tag3346.xml" ContentType="application/vnd.openxmlformats-officedocument.presentationml.tags+xml"/>
  <Override PartName="/ppt/tags/tag3347.xml" ContentType="application/vnd.openxmlformats-officedocument.presentationml.tags+xml"/>
  <Override PartName="/ppt/tags/tag3348.xml" ContentType="application/vnd.openxmlformats-officedocument.presentationml.tags+xml"/>
  <Override PartName="/ppt/tags/tag3349.xml" ContentType="application/vnd.openxmlformats-officedocument.presentationml.tags+xml"/>
  <Override PartName="/ppt/tags/tag3350.xml" ContentType="application/vnd.openxmlformats-officedocument.presentationml.tags+xml"/>
  <Override PartName="/ppt/tags/tag3351.xml" ContentType="application/vnd.openxmlformats-officedocument.presentationml.tags+xml"/>
  <Override PartName="/ppt/tags/tag3352.xml" ContentType="application/vnd.openxmlformats-officedocument.presentationml.tags+xml"/>
  <Override PartName="/ppt/tags/tag3353.xml" ContentType="application/vnd.openxmlformats-officedocument.presentationml.tags+xml"/>
  <Override PartName="/ppt/tags/tag3354.xml" ContentType="application/vnd.openxmlformats-officedocument.presentationml.tags+xml"/>
  <Override PartName="/ppt/tags/tag3355.xml" ContentType="application/vnd.openxmlformats-officedocument.presentationml.tags+xml"/>
  <Override PartName="/ppt/tags/tag3356.xml" ContentType="application/vnd.openxmlformats-officedocument.presentationml.tags+xml"/>
  <Override PartName="/ppt/tags/tag3357.xml" ContentType="application/vnd.openxmlformats-officedocument.presentationml.tags+xml"/>
  <Override PartName="/ppt/tags/tag3358.xml" ContentType="application/vnd.openxmlformats-officedocument.presentationml.tags+xml"/>
  <Override PartName="/ppt/tags/tag3359.xml" ContentType="application/vnd.openxmlformats-officedocument.presentationml.tags+xml"/>
  <Override PartName="/ppt/tags/tag3360.xml" ContentType="application/vnd.openxmlformats-officedocument.presentationml.tags+xml"/>
  <Override PartName="/ppt/tags/tag3361.xml" ContentType="application/vnd.openxmlformats-officedocument.presentationml.tags+xml"/>
  <Override PartName="/ppt/tags/tag3362.xml" ContentType="application/vnd.openxmlformats-officedocument.presentationml.tags+xml"/>
  <Override PartName="/ppt/tags/tag3363.xml" ContentType="application/vnd.openxmlformats-officedocument.presentationml.tags+xml"/>
  <Override PartName="/ppt/tags/tag3364.xml" ContentType="application/vnd.openxmlformats-officedocument.presentationml.tags+xml"/>
  <Override PartName="/ppt/tags/tag3365.xml" ContentType="application/vnd.openxmlformats-officedocument.presentationml.tags+xml"/>
  <Override PartName="/ppt/tags/tag3366.xml" ContentType="application/vnd.openxmlformats-officedocument.presentationml.tags+xml"/>
  <Override PartName="/ppt/tags/tag3367.xml" ContentType="application/vnd.openxmlformats-officedocument.presentationml.tags+xml"/>
  <Override PartName="/ppt/tags/tag3368.xml" ContentType="application/vnd.openxmlformats-officedocument.presentationml.tags+xml"/>
  <Override PartName="/ppt/tags/tag3369.xml" ContentType="application/vnd.openxmlformats-officedocument.presentationml.tags+xml"/>
  <Override PartName="/ppt/tags/tag3370.xml" ContentType="application/vnd.openxmlformats-officedocument.presentationml.tags+xml"/>
  <Override PartName="/ppt/tags/tag3371.xml" ContentType="application/vnd.openxmlformats-officedocument.presentationml.tags+xml"/>
  <Override PartName="/ppt/tags/tag3372.xml" ContentType="application/vnd.openxmlformats-officedocument.presentationml.tags+xml"/>
  <Override PartName="/ppt/tags/tag3373.xml" ContentType="application/vnd.openxmlformats-officedocument.presentationml.tags+xml"/>
  <Override PartName="/ppt/tags/tag3374.xml" ContentType="application/vnd.openxmlformats-officedocument.presentationml.tags+xml"/>
  <Override PartName="/ppt/tags/tag3375.xml" ContentType="application/vnd.openxmlformats-officedocument.presentationml.tags+xml"/>
  <Override PartName="/ppt/tags/tag3376.xml" ContentType="application/vnd.openxmlformats-officedocument.presentationml.tags+xml"/>
  <Override PartName="/ppt/tags/tag3377.xml" ContentType="application/vnd.openxmlformats-officedocument.presentationml.tags+xml"/>
  <Override PartName="/ppt/tags/tag3378.xml" ContentType="application/vnd.openxmlformats-officedocument.presentationml.tags+xml"/>
  <Override PartName="/ppt/tags/tag3379.xml" ContentType="application/vnd.openxmlformats-officedocument.presentationml.tags+xml"/>
  <Override PartName="/ppt/tags/tag3380.xml" ContentType="application/vnd.openxmlformats-officedocument.presentationml.tags+xml"/>
  <Override PartName="/ppt/tags/tag3381.xml" ContentType="application/vnd.openxmlformats-officedocument.presentationml.tags+xml"/>
  <Override PartName="/ppt/tags/tag3382.xml" ContentType="application/vnd.openxmlformats-officedocument.presentationml.tags+xml"/>
  <Override PartName="/ppt/tags/tag3383.xml" ContentType="application/vnd.openxmlformats-officedocument.presentationml.tags+xml"/>
  <Override PartName="/ppt/tags/tag3384.xml" ContentType="application/vnd.openxmlformats-officedocument.presentationml.tags+xml"/>
  <Override PartName="/ppt/tags/tag3385.xml" ContentType="application/vnd.openxmlformats-officedocument.presentationml.tags+xml"/>
  <Override PartName="/ppt/tags/tag3386.xml" ContentType="application/vnd.openxmlformats-officedocument.presentationml.tags+xml"/>
  <Override PartName="/ppt/tags/tag3387.xml" ContentType="application/vnd.openxmlformats-officedocument.presentationml.tags+xml"/>
  <Override PartName="/ppt/tags/tag3388.xml" ContentType="application/vnd.openxmlformats-officedocument.presentationml.tags+xml"/>
  <Override PartName="/ppt/tags/tag3389.xml" ContentType="application/vnd.openxmlformats-officedocument.presentationml.tags+xml"/>
  <Override PartName="/ppt/tags/tag3390.xml" ContentType="application/vnd.openxmlformats-officedocument.presentationml.tags+xml"/>
  <Override PartName="/ppt/tags/tag3391.xml" ContentType="application/vnd.openxmlformats-officedocument.presentationml.tags+xml"/>
  <Override PartName="/ppt/tags/tag3392.xml" ContentType="application/vnd.openxmlformats-officedocument.presentationml.tags+xml"/>
  <Override PartName="/ppt/tags/tag3393.xml" ContentType="application/vnd.openxmlformats-officedocument.presentationml.tags+xml"/>
  <Override PartName="/ppt/tags/tag3394.xml" ContentType="application/vnd.openxmlformats-officedocument.presentationml.tags+xml"/>
  <Override PartName="/ppt/tags/tag3395.xml" ContentType="application/vnd.openxmlformats-officedocument.presentationml.tags+xml"/>
  <Override PartName="/ppt/tags/tag3396.xml" ContentType="application/vnd.openxmlformats-officedocument.presentationml.tags+xml"/>
  <Override PartName="/ppt/tags/tag3397.xml" ContentType="application/vnd.openxmlformats-officedocument.presentationml.tags+xml"/>
  <Override PartName="/ppt/tags/tag3398.xml" ContentType="application/vnd.openxmlformats-officedocument.presentationml.tags+xml"/>
  <Override PartName="/ppt/tags/tag3399.xml" ContentType="application/vnd.openxmlformats-officedocument.presentationml.tags+xml"/>
  <Override PartName="/ppt/tags/tag3400.xml" ContentType="application/vnd.openxmlformats-officedocument.presentationml.tags+xml"/>
  <Override PartName="/ppt/tags/tag3401.xml" ContentType="application/vnd.openxmlformats-officedocument.presentationml.tags+xml"/>
  <Override PartName="/ppt/tags/tag3402.xml" ContentType="application/vnd.openxmlformats-officedocument.presentationml.tags+xml"/>
  <Override PartName="/ppt/tags/tag3403.xml" ContentType="application/vnd.openxmlformats-officedocument.presentationml.tags+xml"/>
  <Override PartName="/ppt/tags/tag3404.xml" ContentType="application/vnd.openxmlformats-officedocument.presentationml.tags+xml"/>
  <Override PartName="/ppt/tags/tag3405.xml" ContentType="application/vnd.openxmlformats-officedocument.presentationml.tags+xml"/>
  <Override PartName="/ppt/tags/tag3406.xml" ContentType="application/vnd.openxmlformats-officedocument.presentationml.tags+xml"/>
  <Override PartName="/ppt/tags/tag3407.xml" ContentType="application/vnd.openxmlformats-officedocument.presentationml.tags+xml"/>
  <Override PartName="/ppt/tags/tag3408.xml" ContentType="application/vnd.openxmlformats-officedocument.presentationml.tags+xml"/>
  <Override PartName="/ppt/tags/tag3409.xml" ContentType="application/vnd.openxmlformats-officedocument.presentationml.tags+xml"/>
  <Override PartName="/ppt/tags/tag3410.xml" ContentType="application/vnd.openxmlformats-officedocument.presentationml.tags+xml"/>
  <Override PartName="/ppt/tags/tag3411.xml" ContentType="application/vnd.openxmlformats-officedocument.presentationml.tags+xml"/>
  <Override PartName="/ppt/tags/tag3412.xml" ContentType="application/vnd.openxmlformats-officedocument.presentationml.tags+xml"/>
  <Override PartName="/ppt/tags/tag3413.xml" ContentType="application/vnd.openxmlformats-officedocument.presentationml.tags+xml"/>
  <Override PartName="/ppt/tags/tag3414.xml" ContentType="application/vnd.openxmlformats-officedocument.presentationml.tags+xml"/>
  <Override PartName="/ppt/tags/tag3415.xml" ContentType="application/vnd.openxmlformats-officedocument.presentationml.tags+xml"/>
  <Override PartName="/ppt/tags/tag3416.xml" ContentType="application/vnd.openxmlformats-officedocument.presentationml.tags+xml"/>
  <Override PartName="/ppt/tags/tag3417.xml" ContentType="application/vnd.openxmlformats-officedocument.presentationml.tags+xml"/>
  <Override PartName="/ppt/tags/tag3418.xml" ContentType="application/vnd.openxmlformats-officedocument.presentationml.tags+xml"/>
  <Override PartName="/ppt/tags/tag3419.xml" ContentType="application/vnd.openxmlformats-officedocument.presentationml.tags+xml"/>
  <Override PartName="/ppt/tags/tag3420.xml" ContentType="application/vnd.openxmlformats-officedocument.presentationml.tags+xml"/>
  <Override PartName="/ppt/tags/tag3421.xml" ContentType="application/vnd.openxmlformats-officedocument.presentationml.tags+xml"/>
  <Override PartName="/ppt/tags/tag3422.xml" ContentType="application/vnd.openxmlformats-officedocument.presentationml.tags+xml"/>
  <Override PartName="/ppt/tags/tag3423.xml" ContentType="application/vnd.openxmlformats-officedocument.presentationml.tags+xml"/>
  <Override PartName="/ppt/tags/tag3424.xml" ContentType="application/vnd.openxmlformats-officedocument.presentationml.tags+xml"/>
  <Override PartName="/ppt/tags/tag3425.xml" ContentType="application/vnd.openxmlformats-officedocument.presentationml.tags+xml"/>
  <Override PartName="/ppt/tags/tag3426.xml" ContentType="application/vnd.openxmlformats-officedocument.presentationml.tags+xml"/>
  <Override PartName="/ppt/tags/tag3427.xml" ContentType="application/vnd.openxmlformats-officedocument.presentationml.tags+xml"/>
  <Override PartName="/ppt/tags/tag3428.xml" ContentType="application/vnd.openxmlformats-officedocument.presentationml.tags+xml"/>
  <Override PartName="/ppt/tags/tag3429.xml" ContentType="application/vnd.openxmlformats-officedocument.presentationml.tags+xml"/>
  <Override PartName="/ppt/tags/tag3430.xml" ContentType="application/vnd.openxmlformats-officedocument.presentationml.tags+xml"/>
  <Override PartName="/ppt/tags/tag3431.xml" ContentType="application/vnd.openxmlformats-officedocument.presentationml.tags+xml"/>
  <Override PartName="/ppt/tags/tag3432.xml" ContentType="application/vnd.openxmlformats-officedocument.presentationml.tags+xml"/>
  <Override PartName="/ppt/tags/tag3433.xml" ContentType="application/vnd.openxmlformats-officedocument.presentationml.tags+xml"/>
  <Override PartName="/ppt/tags/tag3434.xml" ContentType="application/vnd.openxmlformats-officedocument.presentationml.tags+xml"/>
  <Override PartName="/ppt/tags/tag3435.xml" ContentType="application/vnd.openxmlformats-officedocument.presentationml.tags+xml"/>
  <Override PartName="/ppt/tags/tag3436.xml" ContentType="application/vnd.openxmlformats-officedocument.presentationml.tags+xml"/>
  <Override PartName="/ppt/tags/tag3437.xml" ContentType="application/vnd.openxmlformats-officedocument.presentationml.tags+xml"/>
  <Override PartName="/ppt/tags/tag3438.xml" ContentType="application/vnd.openxmlformats-officedocument.presentationml.tags+xml"/>
  <Override PartName="/ppt/tags/tag3439.xml" ContentType="application/vnd.openxmlformats-officedocument.presentationml.tags+xml"/>
  <Override PartName="/ppt/tags/tag3440.xml" ContentType="application/vnd.openxmlformats-officedocument.presentationml.tags+xml"/>
  <Override PartName="/ppt/tags/tag3441.xml" ContentType="application/vnd.openxmlformats-officedocument.presentationml.tags+xml"/>
  <Override PartName="/ppt/tags/tag3442.xml" ContentType="application/vnd.openxmlformats-officedocument.presentationml.tags+xml"/>
  <Override PartName="/ppt/tags/tag3443.xml" ContentType="application/vnd.openxmlformats-officedocument.presentationml.tags+xml"/>
  <Override PartName="/ppt/tags/tag3444.xml" ContentType="application/vnd.openxmlformats-officedocument.presentationml.tags+xml"/>
  <Override PartName="/ppt/tags/tag3445.xml" ContentType="application/vnd.openxmlformats-officedocument.presentationml.tags+xml"/>
  <Override PartName="/ppt/tags/tag3446.xml" ContentType="application/vnd.openxmlformats-officedocument.presentationml.tags+xml"/>
  <Override PartName="/ppt/tags/tag3447.xml" ContentType="application/vnd.openxmlformats-officedocument.presentationml.tags+xml"/>
  <Override PartName="/ppt/tags/tag3448.xml" ContentType="application/vnd.openxmlformats-officedocument.presentationml.tags+xml"/>
  <Override PartName="/ppt/tags/tag3449.xml" ContentType="application/vnd.openxmlformats-officedocument.presentationml.tags+xml"/>
  <Override PartName="/ppt/tags/tag3450.xml" ContentType="application/vnd.openxmlformats-officedocument.presentationml.tags+xml"/>
  <Override PartName="/ppt/tags/tag3451.xml" ContentType="application/vnd.openxmlformats-officedocument.presentationml.tags+xml"/>
  <Override PartName="/ppt/tags/tag3452.xml" ContentType="application/vnd.openxmlformats-officedocument.presentationml.tags+xml"/>
  <Override PartName="/ppt/tags/tag3453.xml" ContentType="application/vnd.openxmlformats-officedocument.presentationml.tags+xml"/>
  <Override PartName="/ppt/tags/tag3454.xml" ContentType="application/vnd.openxmlformats-officedocument.presentationml.tags+xml"/>
  <Override PartName="/ppt/tags/tag3455.xml" ContentType="application/vnd.openxmlformats-officedocument.presentationml.tags+xml"/>
  <Override PartName="/ppt/tags/tag3456.xml" ContentType="application/vnd.openxmlformats-officedocument.presentationml.tags+xml"/>
  <Override PartName="/ppt/tags/tag3457.xml" ContentType="application/vnd.openxmlformats-officedocument.presentationml.tags+xml"/>
  <Override PartName="/ppt/tags/tag3458.xml" ContentType="application/vnd.openxmlformats-officedocument.presentationml.tags+xml"/>
  <Override PartName="/ppt/tags/tag3459.xml" ContentType="application/vnd.openxmlformats-officedocument.presentationml.tags+xml"/>
  <Override PartName="/ppt/tags/tag3460.xml" ContentType="application/vnd.openxmlformats-officedocument.presentationml.tags+xml"/>
  <Override PartName="/ppt/tags/tag3461.xml" ContentType="application/vnd.openxmlformats-officedocument.presentationml.tags+xml"/>
  <Override PartName="/ppt/tags/tag3462.xml" ContentType="application/vnd.openxmlformats-officedocument.presentationml.tags+xml"/>
  <Override PartName="/ppt/tags/tag3463.xml" ContentType="application/vnd.openxmlformats-officedocument.presentationml.tags+xml"/>
  <Override PartName="/ppt/tags/tag3464.xml" ContentType="application/vnd.openxmlformats-officedocument.presentationml.tags+xml"/>
  <Override PartName="/ppt/tags/tag3465.xml" ContentType="application/vnd.openxmlformats-officedocument.presentationml.tags+xml"/>
  <Override PartName="/ppt/tags/tag3466.xml" ContentType="application/vnd.openxmlformats-officedocument.presentationml.tags+xml"/>
  <Override PartName="/ppt/tags/tag3467.xml" ContentType="application/vnd.openxmlformats-officedocument.presentationml.tags+xml"/>
  <Override PartName="/ppt/tags/tag3468.xml" ContentType="application/vnd.openxmlformats-officedocument.presentationml.tags+xml"/>
  <Override PartName="/ppt/tags/tag3469.xml" ContentType="application/vnd.openxmlformats-officedocument.presentationml.tags+xml"/>
  <Override PartName="/ppt/tags/tag3470.xml" ContentType="application/vnd.openxmlformats-officedocument.presentationml.tags+xml"/>
  <Override PartName="/ppt/tags/tag3471.xml" ContentType="application/vnd.openxmlformats-officedocument.presentationml.tags+xml"/>
  <Override PartName="/ppt/tags/tag3472.xml" ContentType="application/vnd.openxmlformats-officedocument.presentationml.tags+xml"/>
  <Override PartName="/ppt/tags/tag3473.xml" ContentType="application/vnd.openxmlformats-officedocument.presentationml.tags+xml"/>
  <Override PartName="/ppt/tags/tag3474.xml" ContentType="application/vnd.openxmlformats-officedocument.presentationml.tags+xml"/>
  <Override PartName="/ppt/tags/tag3475.xml" ContentType="application/vnd.openxmlformats-officedocument.presentationml.tags+xml"/>
  <Override PartName="/ppt/tags/tag3476.xml" ContentType="application/vnd.openxmlformats-officedocument.presentationml.tags+xml"/>
  <Override PartName="/ppt/tags/tag3477.xml" ContentType="application/vnd.openxmlformats-officedocument.presentationml.tags+xml"/>
  <Override PartName="/ppt/tags/tag3478.xml" ContentType="application/vnd.openxmlformats-officedocument.presentationml.tags+xml"/>
  <Override PartName="/ppt/tags/tag3479.xml" ContentType="application/vnd.openxmlformats-officedocument.presentationml.tags+xml"/>
  <Override PartName="/ppt/tags/tag3480.xml" ContentType="application/vnd.openxmlformats-officedocument.presentationml.tags+xml"/>
  <Override PartName="/ppt/tags/tag3481.xml" ContentType="application/vnd.openxmlformats-officedocument.presentationml.tags+xml"/>
  <Override PartName="/ppt/tags/tag3482.xml" ContentType="application/vnd.openxmlformats-officedocument.presentationml.tags+xml"/>
  <Override PartName="/ppt/tags/tag3483.xml" ContentType="application/vnd.openxmlformats-officedocument.presentationml.tags+xml"/>
  <Override PartName="/ppt/tags/tag3484.xml" ContentType="application/vnd.openxmlformats-officedocument.presentationml.tags+xml"/>
  <Override PartName="/ppt/tags/tag3485.xml" ContentType="application/vnd.openxmlformats-officedocument.presentationml.tags+xml"/>
  <Override PartName="/ppt/tags/tag3486.xml" ContentType="application/vnd.openxmlformats-officedocument.presentationml.tags+xml"/>
  <Override PartName="/ppt/tags/tag3487.xml" ContentType="application/vnd.openxmlformats-officedocument.presentationml.tags+xml"/>
  <Override PartName="/ppt/tags/tag3488.xml" ContentType="application/vnd.openxmlformats-officedocument.presentationml.tags+xml"/>
  <Override PartName="/ppt/tags/tag3489.xml" ContentType="application/vnd.openxmlformats-officedocument.presentationml.tags+xml"/>
  <Override PartName="/ppt/tags/tag3490.xml" ContentType="application/vnd.openxmlformats-officedocument.presentationml.tags+xml"/>
  <Override PartName="/ppt/tags/tag3491.xml" ContentType="application/vnd.openxmlformats-officedocument.presentationml.tags+xml"/>
  <Override PartName="/ppt/tags/tag3492.xml" ContentType="application/vnd.openxmlformats-officedocument.presentationml.tags+xml"/>
  <Override PartName="/ppt/tags/tag3493.xml" ContentType="application/vnd.openxmlformats-officedocument.presentationml.tags+xml"/>
  <Override PartName="/ppt/tags/tag3494.xml" ContentType="application/vnd.openxmlformats-officedocument.presentationml.tags+xml"/>
  <Override PartName="/ppt/tags/tag3495.xml" ContentType="application/vnd.openxmlformats-officedocument.presentationml.tags+xml"/>
  <Override PartName="/ppt/tags/tag3496.xml" ContentType="application/vnd.openxmlformats-officedocument.presentationml.tags+xml"/>
  <Override PartName="/ppt/tags/tag3497.xml" ContentType="application/vnd.openxmlformats-officedocument.presentationml.tags+xml"/>
  <Override PartName="/ppt/tags/tag3498.xml" ContentType="application/vnd.openxmlformats-officedocument.presentationml.tags+xml"/>
  <Override PartName="/ppt/tags/tag3499.xml" ContentType="application/vnd.openxmlformats-officedocument.presentationml.tags+xml"/>
  <Override PartName="/ppt/tags/tag3500.xml" ContentType="application/vnd.openxmlformats-officedocument.presentationml.tags+xml"/>
  <Override PartName="/ppt/tags/tag3501.xml" ContentType="application/vnd.openxmlformats-officedocument.presentationml.tags+xml"/>
  <Override PartName="/ppt/tags/tag3502.xml" ContentType="application/vnd.openxmlformats-officedocument.presentationml.tags+xml"/>
  <Override PartName="/ppt/tags/tag3503.xml" ContentType="application/vnd.openxmlformats-officedocument.presentationml.tags+xml"/>
  <Override PartName="/ppt/tags/tag3504.xml" ContentType="application/vnd.openxmlformats-officedocument.presentationml.tags+xml"/>
  <Override PartName="/ppt/tags/tag3505.xml" ContentType="application/vnd.openxmlformats-officedocument.presentationml.tags+xml"/>
  <Override PartName="/ppt/tags/tag3506.xml" ContentType="application/vnd.openxmlformats-officedocument.presentationml.tags+xml"/>
  <Override PartName="/ppt/tags/tag3507.xml" ContentType="application/vnd.openxmlformats-officedocument.presentationml.tags+xml"/>
  <Override PartName="/ppt/tags/tag3508.xml" ContentType="application/vnd.openxmlformats-officedocument.presentationml.tags+xml"/>
  <Override PartName="/ppt/tags/tag3509.xml" ContentType="application/vnd.openxmlformats-officedocument.presentationml.tags+xml"/>
  <Override PartName="/ppt/tags/tag3510.xml" ContentType="application/vnd.openxmlformats-officedocument.presentationml.tags+xml"/>
  <Override PartName="/ppt/tags/tag3511.xml" ContentType="application/vnd.openxmlformats-officedocument.presentationml.tags+xml"/>
  <Override PartName="/ppt/tags/tag3512.xml" ContentType="application/vnd.openxmlformats-officedocument.presentationml.tags+xml"/>
  <Override PartName="/ppt/tags/tag3513.xml" ContentType="application/vnd.openxmlformats-officedocument.presentationml.tags+xml"/>
  <Override PartName="/ppt/tags/tag3514.xml" ContentType="application/vnd.openxmlformats-officedocument.presentationml.tags+xml"/>
  <Override PartName="/ppt/tags/tag3515.xml" ContentType="application/vnd.openxmlformats-officedocument.presentationml.tags+xml"/>
  <Override PartName="/ppt/tags/tag3516.xml" ContentType="application/vnd.openxmlformats-officedocument.presentationml.tags+xml"/>
  <Override PartName="/ppt/tags/tag3517.xml" ContentType="application/vnd.openxmlformats-officedocument.presentationml.tags+xml"/>
  <Override PartName="/ppt/tags/tag3518.xml" ContentType="application/vnd.openxmlformats-officedocument.presentationml.tags+xml"/>
  <Override PartName="/ppt/tags/tag3519.xml" ContentType="application/vnd.openxmlformats-officedocument.presentationml.tags+xml"/>
  <Override PartName="/ppt/tags/tag3520.xml" ContentType="application/vnd.openxmlformats-officedocument.presentationml.tags+xml"/>
  <Override PartName="/ppt/tags/tag3521.xml" ContentType="application/vnd.openxmlformats-officedocument.presentationml.tags+xml"/>
  <Override PartName="/ppt/tags/tag3522.xml" ContentType="application/vnd.openxmlformats-officedocument.presentationml.tags+xml"/>
  <Override PartName="/ppt/tags/tag3523.xml" ContentType="application/vnd.openxmlformats-officedocument.presentationml.tags+xml"/>
  <Override PartName="/ppt/tags/tag3524.xml" ContentType="application/vnd.openxmlformats-officedocument.presentationml.tags+xml"/>
  <Override PartName="/ppt/tags/tag3525.xml" ContentType="application/vnd.openxmlformats-officedocument.presentationml.tags+xml"/>
  <Override PartName="/ppt/tags/tag3526.xml" ContentType="application/vnd.openxmlformats-officedocument.presentationml.tags+xml"/>
  <Override PartName="/ppt/tags/tag3527.xml" ContentType="application/vnd.openxmlformats-officedocument.presentationml.tags+xml"/>
  <Override PartName="/ppt/tags/tag3528.xml" ContentType="application/vnd.openxmlformats-officedocument.presentationml.tags+xml"/>
  <Override PartName="/ppt/tags/tag3529.xml" ContentType="application/vnd.openxmlformats-officedocument.presentationml.tags+xml"/>
  <Override PartName="/ppt/tags/tag3530.xml" ContentType="application/vnd.openxmlformats-officedocument.presentationml.tags+xml"/>
  <Override PartName="/ppt/tags/tag3531.xml" ContentType="application/vnd.openxmlformats-officedocument.presentationml.tags+xml"/>
  <Override PartName="/ppt/tags/tag3532.xml" ContentType="application/vnd.openxmlformats-officedocument.presentationml.tags+xml"/>
  <Override PartName="/ppt/tags/tag3533.xml" ContentType="application/vnd.openxmlformats-officedocument.presentationml.tags+xml"/>
  <Override PartName="/ppt/tags/tag3534.xml" ContentType="application/vnd.openxmlformats-officedocument.presentationml.tags+xml"/>
  <Override PartName="/ppt/tags/tag3535.xml" ContentType="application/vnd.openxmlformats-officedocument.presentationml.tags+xml"/>
  <Override PartName="/ppt/tags/tag3536.xml" ContentType="application/vnd.openxmlformats-officedocument.presentationml.tags+xml"/>
  <Override PartName="/ppt/tags/tag3537.xml" ContentType="application/vnd.openxmlformats-officedocument.presentationml.tags+xml"/>
  <Override PartName="/ppt/tags/tag3538.xml" ContentType="application/vnd.openxmlformats-officedocument.presentationml.tags+xml"/>
  <Override PartName="/ppt/tags/tag3539.xml" ContentType="application/vnd.openxmlformats-officedocument.presentationml.tags+xml"/>
  <Override PartName="/ppt/tags/tag3540.xml" ContentType="application/vnd.openxmlformats-officedocument.presentationml.tags+xml"/>
  <Override PartName="/ppt/tags/tag3541.xml" ContentType="application/vnd.openxmlformats-officedocument.presentationml.tags+xml"/>
  <Override PartName="/ppt/tags/tag3542.xml" ContentType="application/vnd.openxmlformats-officedocument.presentationml.tags+xml"/>
  <Override PartName="/ppt/tags/tag3543.xml" ContentType="application/vnd.openxmlformats-officedocument.presentationml.tags+xml"/>
  <Override PartName="/ppt/tags/tag3544.xml" ContentType="application/vnd.openxmlformats-officedocument.presentationml.tags+xml"/>
  <Override PartName="/ppt/tags/tag3545.xml" ContentType="application/vnd.openxmlformats-officedocument.presentationml.tags+xml"/>
  <Override PartName="/ppt/tags/tag3546.xml" ContentType="application/vnd.openxmlformats-officedocument.presentationml.tags+xml"/>
  <Override PartName="/ppt/tags/tag3547.xml" ContentType="application/vnd.openxmlformats-officedocument.presentationml.tags+xml"/>
  <Override PartName="/ppt/tags/tag3548.xml" ContentType="application/vnd.openxmlformats-officedocument.presentationml.tags+xml"/>
  <Override PartName="/ppt/tags/tag3549.xml" ContentType="application/vnd.openxmlformats-officedocument.presentationml.tags+xml"/>
  <Override PartName="/ppt/tags/tag3550.xml" ContentType="application/vnd.openxmlformats-officedocument.presentationml.tags+xml"/>
  <Override PartName="/ppt/tags/tag3551.xml" ContentType="application/vnd.openxmlformats-officedocument.presentationml.tags+xml"/>
  <Override PartName="/ppt/tags/tag3552.xml" ContentType="application/vnd.openxmlformats-officedocument.presentationml.tags+xml"/>
  <Override PartName="/ppt/tags/tag3553.xml" ContentType="application/vnd.openxmlformats-officedocument.presentationml.tags+xml"/>
  <Override PartName="/ppt/tags/tag3554.xml" ContentType="application/vnd.openxmlformats-officedocument.presentationml.tags+xml"/>
  <Override PartName="/ppt/tags/tag3555.xml" ContentType="application/vnd.openxmlformats-officedocument.presentationml.tags+xml"/>
  <Override PartName="/ppt/tags/tag3556.xml" ContentType="application/vnd.openxmlformats-officedocument.presentationml.tags+xml"/>
  <Override PartName="/ppt/tags/tag3557.xml" ContentType="application/vnd.openxmlformats-officedocument.presentationml.tags+xml"/>
  <Override PartName="/ppt/tags/tag3558.xml" ContentType="application/vnd.openxmlformats-officedocument.presentationml.tags+xml"/>
  <Override PartName="/ppt/tags/tag3559.xml" ContentType="application/vnd.openxmlformats-officedocument.presentationml.tags+xml"/>
  <Override PartName="/ppt/tags/tag3560.xml" ContentType="application/vnd.openxmlformats-officedocument.presentationml.tags+xml"/>
  <Override PartName="/ppt/tags/tag3561.xml" ContentType="application/vnd.openxmlformats-officedocument.presentationml.tags+xml"/>
  <Override PartName="/ppt/tags/tag3562.xml" ContentType="application/vnd.openxmlformats-officedocument.presentationml.tags+xml"/>
  <Override PartName="/ppt/tags/tag3563.xml" ContentType="application/vnd.openxmlformats-officedocument.presentationml.tags+xml"/>
  <Override PartName="/ppt/tags/tag3564.xml" ContentType="application/vnd.openxmlformats-officedocument.presentationml.tags+xml"/>
  <Override PartName="/ppt/tags/tag3565.xml" ContentType="application/vnd.openxmlformats-officedocument.presentationml.tags+xml"/>
  <Override PartName="/ppt/tags/tag3566.xml" ContentType="application/vnd.openxmlformats-officedocument.presentationml.tags+xml"/>
  <Override PartName="/ppt/tags/tag3567.xml" ContentType="application/vnd.openxmlformats-officedocument.presentationml.tags+xml"/>
  <Override PartName="/ppt/tags/tag3568.xml" ContentType="application/vnd.openxmlformats-officedocument.presentationml.tags+xml"/>
  <Override PartName="/ppt/tags/tag3569.xml" ContentType="application/vnd.openxmlformats-officedocument.presentationml.tags+xml"/>
  <Override PartName="/ppt/tags/tag3570.xml" ContentType="application/vnd.openxmlformats-officedocument.presentationml.tags+xml"/>
  <Override PartName="/ppt/tags/tag3571.xml" ContentType="application/vnd.openxmlformats-officedocument.presentationml.tags+xml"/>
  <Override PartName="/ppt/tags/tag3572.xml" ContentType="application/vnd.openxmlformats-officedocument.presentationml.tags+xml"/>
  <Override PartName="/ppt/tags/tag3573.xml" ContentType="application/vnd.openxmlformats-officedocument.presentationml.tags+xml"/>
  <Override PartName="/ppt/tags/tag3574.xml" ContentType="application/vnd.openxmlformats-officedocument.presentationml.tags+xml"/>
  <Override PartName="/ppt/tags/tag3575.xml" ContentType="application/vnd.openxmlformats-officedocument.presentationml.tags+xml"/>
  <Override PartName="/ppt/tags/tag3576.xml" ContentType="application/vnd.openxmlformats-officedocument.presentationml.tags+xml"/>
  <Override PartName="/ppt/tags/tag3577.xml" ContentType="application/vnd.openxmlformats-officedocument.presentationml.tags+xml"/>
  <Override PartName="/ppt/tags/tag3578.xml" ContentType="application/vnd.openxmlformats-officedocument.presentationml.tags+xml"/>
  <Override PartName="/ppt/tags/tag3579.xml" ContentType="application/vnd.openxmlformats-officedocument.presentationml.tags+xml"/>
  <Override PartName="/ppt/tags/tag3580.xml" ContentType="application/vnd.openxmlformats-officedocument.presentationml.tags+xml"/>
  <Override PartName="/ppt/tags/tag3581.xml" ContentType="application/vnd.openxmlformats-officedocument.presentationml.tags+xml"/>
  <Override PartName="/ppt/tags/tag3582.xml" ContentType="application/vnd.openxmlformats-officedocument.presentationml.tags+xml"/>
  <Override PartName="/ppt/tags/tag3583.xml" ContentType="application/vnd.openxmlformats-officedocument.presentationml.tags+xml"/>
  <Override PartName="/ppt/tags/tag3584.xml" ContentType="application/vnd.openxmlformats-officedocument.presentationml.tags+xml"/>
  <Override PartName="/ppt/tags/tag3585.xml" ContentType="application/vnd.openxmlformats-officedocument.presentationml.tags+xml"/>
  <Override PartName="/ppt/tags/tag3586.xml" ContentType="application/vnd.openxmlformats-officedocument.presentationml.tags+xml"/>
  <Override PartName="/ppt/tags/tag3587.xml" ContentType="application/vnd.openxmlformats-officedocument.presentationml.tags+xml"/>
  <Override PartName="/ppt/tags/tag3588.xml" ContentType="application/vnd.openxmlformats-officedocument.presentationml.tags+xml"/>
  <Override PartName="/ppt/tags/tag3589.xml" ContentType="application/vnd.openxmlformats-officedocument.presentationml.tags+xml"/>
  <Override PartName="/ppt/tags/tag3590.xml" ContentType="application/vnd.openxmlformats-officedocument.presentationml.tags+xml"/>
  <Override PartName="/ppt/tags/tag3591.xml" ContentType="application/vnd.openxmlformats-officedocument.presentationml.tags+xml"/>
  <Override PartName="/ppt/tags/tag3592.xml" ContentType="application/vnd.openxmlformats-officedocument.presentationml.tags+xml"/>
  <Override PartName="/ppt/tags/tag3593.xml" ContentType="application/vnd.openxmlformats-officedocument.presentationml.tags+xml"/>
  <Override PartName="/ppt/tags/tag3594.xml" ContentType="application/vnd.openxmlformats-officedocument.presentationml.tags+xml"/>
  <Override PartName="/ppt/tags/tag3595.xml" ContentType="application/vnd.openxmlformats-officedocument.presentationml.tags+xml"/>
  <Override PartName="/ppt/tags/tag3596.xml" ContentType="application/vnd.openxmlformats-officedocument.presentationml.tags+xml"/>
  <Override PartName="/ppt/tags/tag3597.xml" ContentType="application/vnd.openxmlformats-officedocument.presentationml.tags+xml"/>
  <Override PartName="/ppt/tags/tag3598.xml" ContentType="application/vnd.openxmlformats-officedocument.presentationml.tags+xml"/>
  <Override PartName="/ppt/tags/tag3599.xml" ContentType="application/vnd.openxmlformats-officedocument.presentationml.tags+xml"/>
  <Override PartName="/ppt/tags/tag3600.xml" ContentType="application/vnd.openxmlformats-officedocument.presentationml.tags+xml"/>
  <Override PartName="/ppt/tags/tag3601.xml" ContentType="application/vnd.openxmlformats-officedocument.presentationml.tags+xml"/>
  <Override PartName="/ppt/tags/tag3602.xml" ContentType="application/vnd.openxmlformats-officedocument.presentationml.tags+xml"/>
  <Override PartName="/ppt/tags/tag3603.xml" ContentType="application/vnd.openxmlformats-officedocument.presentationml.tags+xml"/>
  <Override PartName="/ppt/tags/tag3604.xml" ContentType="application/vnd.openxmlformats-officedocument.presentationml.tags+xml"/>
  <Override PartName="/ppt/tags/tag3605.xml" ContentType="application/vnd.openxmlformats-officedocument.presentationml.tags+xml"/>
  <Override PartName="/ppt/tags/tag3606.xml" ContentType="application/vnd.openxmlformats-officedocument.presentationml.tags+xml"/>
  <Override PartName="/ppt/tags/tag3607.xml" ContentType="application/vnd.openxmlformats-officedocument.presentationml.tags+xml"/>
  <Override PartName="/ppt/tags/tag3608.xml" ContentType="application/vnd.openxmlformats-officedocument.presentationml.tags+xml"/>
  <Override PartName="/ppt/tags/tag3609.xml" ContentType="application/vnd.openxmlformats-officedocument.presentationml.tags+xml"/>
  <Override PartName="/ppt/tags/tag3610.xml" ContentType="application/vnd.openxmlformats-officedocument.presentationml.tags+xml"/>
  <Override PartName="/ppt/tags/tag3611.xml" ContentType="application/vnd.openxmlformats-officedocument.presentationml.tags+xml"/>
  <Override PartName="/ppt/tags/tag3612.xml" ContentType="application/vnd.openxmlformats-officedocument.presentationml.tags+xml"/>
  <Override PartName="/ppt/tags/tag3613.xml" ContentType="application/vnd.openxmlformats-officedocument.presentationml.tags+xml"/>
  <Override PartName="/ppt/tags/tag3614.xml" ContentType="application/vnd.openxmlformats-officedocument.presentationml.tags+xml"/>
  <Override PartName="/ppt/tags/tag3615.xml" ContentType="application/vnd.openxmlformats-officedocument.presentationml.tags+xml"/>
  <Override PartName="/ppt/tags/tag3616.xml" ContentType="application/vnd.openxmlformats-officedocument.presentationml.tags+xml"/>
  <Override PartName="/ppt/tags/tag3617.xml" ContentType="application/vnd.openxmlformats-officedocument.presentationml.tags+xml"/>
  <Override PartName="/ppt/tags/tag3618.xml" ContentType="application/vnd.openxmlformats-officedocument.presentationml.tags+xml"/>
  <Override PartName="/ppt/tags/tag3619.xml" ContentType="application/vnd.openxmlformats-officedocument.presentationml.tags+xml"/>
  <Override PartName="/ppt/tags/tag3620.xml" ContentType="application/vnd.openxmlformats-officedocument.presentationml.tags+xml"/>
  <Override PartName="/ppt/tags/tag3621.xml" ContentType="application/vnd.openxmlformats-officedocument.presentationml.tags+xml"/>
  <Override PartName="/ppt/tags/tag3622.xml" ContentType="application/vnd.openxmlformats-officedocument.presentationml.tags+xml"/>
  <Override PartName="/ppt/tags/tag3623.xml" ContentType="application/vnd.openxmlformats-officedocument.presentationml.tags+xml"/>
  <Override PartName="/ppt/tags/tag3624.xml" ContentType="application/vnd.openxmlformats-officedocument.presentationml.tags+xml"/>
  <Override PartName="/ppt/tags/tag3625.xml" ContentType="application/vnd.openxmlformats-officedocument.presentationml.tags+xml"/>
  <Override PartName="/ppt/tags/tag3626.xml" ContentType="application/vnd.openxmlformats-officedocument.presentationml.tags+xml"/>
  <Override PartName="/ppt/tags/tag3627.xml" ContentType="application/vnd.openxmlformats-officedocument.presentationml.tags+xml"/>
  <Override PartName="/ppt/tags/tag3628.xml" ContentType="application/vnd.openxmlformats-officedocument.presentationml.tags+xml"/>
  <Override PartName="/ppt/tags/tag3629.xml" ContentType="application/vnd.openxmlformats-officedocument.presentationml.tags+xml"/>
  <Override PartName="/ppt/tags/tag3630.xml" ContentType="application/vnd.openxmlformats-officedocument.presentationml.tags+xml"/>
  <Override PartName="/ppt/tags/tag3631.xml" ContentType="application/vnd.openxmlformats-officedocument.presentationml.tags+xml"/>
  <Override PartName="/ppt/tags/tag3632.xml" ContentType="application/vnd.openxmlformats-officedocument.presentationml.tags+xml"/>
  <Override PartName="/ppt/tags/tag3633.xml" ContentType="application/vnd.openxmlformats-officedocument.presentationml.tags+xml"/>
  <Override PartName="/ppt/tags/tag3634.xml" ContentType="application/vnd.openxmlformats-officedocument.presentationml.tags+xml"/>
  <Override PartName="/ppt/tags/tag3635.xml" ContentType="application/vnd.openxmlformats-officedocument.presentationml.tags+xml"/>
  <Override PartName="/ppt/tags/tag3636.xml" ContentType="application/vnd.openxmlformats-officedocument.presentationml.tags+xml"/>
  <Override PartName="/ppt/tags/tag3637.xml" ContentType="application/vnd.openxmlformats-officedocument.presentationml.tags+xml"/>
  <Override PartName="/ppt/tags/tag3638.xml" ContentType="application/vnd.openxmlformats-officedocument.presentationml.tags+xml"/>
  <Override PartName="/ppt/tags/tag3639.xml" ContentType="application/vnd.openxmlformats-officedocument.presentationml.tags+xml"/>
  <Override PartName="/ppt/tags/tag3640.xml" ContentType="application/vnd.openxmlformats-officedocument.presentationml.tags+xml"/>
  <Override PartName="/ppt/tags/tag3641.xml" ContentType="application/vnd.openxmlformats-officedocument.presentationml.tags+xml"/>
  <Override PartName="/ppt/tags/tag3642.xml" ContentType="application/vnd.openxmlformats-officedocument.presentationml.tags+xml"/>
  <Override PartName="/ppt/tags/tag3643.xml" ContentType="application/vnd.openxmlformats-officedocument.presentationml.tags+xml"/>
  <Override PartName="/ppt/tags/tag3644.xml" ContentType="application/vnd.openxmlformats-officedocument.presentationml.tags+xml"/>
  <Override PartName="/ppt/tags/tag3645.xml" ContentType="application/vnd.openxmlformats-officedocument.presentationml.tags+xml"/>
  <Override PartName="/ppt/tags/tag3646.xml" ContentType="application/vnd.openxmlformats-officedocument.presentationml.tags+xml"/>
  <Override PartName="/ppt/tags/tag3647.xml" ContentType="application/vnd.openxmlformats-officedocument.presentationml.tags+xml"/>
  <Override PartName="/ppt/tags/tag3648.xml" ContentType="application/vnd.openxmlformats-officedocument.presentationml.tags+xml"/>
  <Override PartName="/ppt/tags/tag3649.xml" ContentType="application/vnd.openxmlformats-officedocument.presentationml.tags+xml"/>
  <Override PartName="/ppt/tags/tag3650.xml" ContentType="application/vnd.openxmlformats-officedocument.presentationml.tags+xml"/>
  <Override PartName="/ppt/tags/tag3651.xml" ContentType="application/vnd.openxmlformats-officedocument.presentationml.tags+xml"/>
  <Override PartName="/ppt/tags/tag3652.xml" ContentType="application/vnd.openxmlformats-officedocument.presentationml.tags+xml"/>
  <Override PartName="/ppt/tags/tag3653.xml" ContentType="application/vnd.openxmlformats-officedocument.presentationml.tags+xml"/>
  <Override PartName="/ppt/tags/tag3654.xml" ContentType="application/vnd.openxmlformats-officedocument.presentationml.tags+xml"/>
  <Override PartName="/ppt/tags/tag3655.xml" ContentType="application/vnd.openxmlformats-officedocument.presentationml.tags+xml"/>
  <Override PartName="/ppt/tags/tag3656.xml" ContentType="application/vnd.openxmlformats-officedocument.presentationml.tags+xml"/>
  <Override PartName="/ppt/tags/tag3657.xml" ContentType="application/vnd.openxmlformats-officedocument.presentationml.tags+xml"/>
  <Override PartName="/ppt/tags/tag3658.xml" ContentType="application/vnd.openxmlformats-officedocument.presentationml.tags+xml"/>
  <Override PartName="/ppt/tags/tag3659.xml" ContentType="application/vnd.openxmlformats-officedocument.presentationml.tags+xml"/>
  <Override PartName="/ppt/tags/tag3660.xml" ContentType="application/vnd.openxmlformats-officedocument.presentationml.tags+xml"/>
  <Override PartName="/ppt/tags/tag3661.xml" ContentType="application/vnd.openxmlformats-officedocument.presentationml.tags+xml"/>
  <Override PartName="/ppt/tags/tag3662.xml" ContentType="application/vnd.openxmlformats-officedocument.presentationml.tags+xml"/>
  <Override PartName="/ppt/tags/tag3663.xml" ContentType="application/vnd.openxmlformats-officedocument.presentationml.tags+xml"/>
  <Override PartName="/ppt/tags/tag3664.xml" ContentType="application/vnd.openxmlformats-officedocument.presentationml.tags+xml"/>
  <Override PartName="/ppt/tags/tag3665.xml" ContentType="application/vnd.openxmlformats-officedocument.presentationml.tags+xml"/>
  <Override PartName="/ppt/tags/tag3666.xml" ContentType="application/vnd.openxmlformats-officedocument.presentationml.tags+xml"/>
  <Override PartName="/ppt/tags/tag3667.xml" ContentType="application/vnd.openxmlformats-officedocument.presentationml.tags+xml"/>
  <Override PartName="/ppt/tags/tag3668.xml" ContentType="application/vnd.openxmlformats-officedocument.presentationml.tags+xml"/>
  <Override PartName="/ppt/tags/tag3669.xml" ContentType="application/vnd.openxmlformats-officedocument.presentationml.tags+xml"/>
  <Override PartName="/ppt/tags/tag3670.xml" ContentType="application/vnd.openxmlformats-officedocument.presentationml.tags+xml"/>
  <Override PartName="/ppt/tags/tag3671.xml" ContentType="application/vnd.openxmlformats-officedocument.presentationml.tags+xml"/>
  <Override PartName="/ppt/tags/tag3672.xml" ContentType="application/vnd.openxmlformats-officedocument.presentationml.tags+xml"/>
  <Override PartName="/ppt/tags/tag3673.xml" ContentType="application/vnd.openxmlformats-officedocument.presentationml.tags+xml"/>
  <Override PartName="/ppt/tags/tag3674.xml" ContentType="application/vnd.openxmlformats-officedocument.presentationml.tags+xml"/>
  <Override PartName="/ppt/tags/tag3675.xml" ContentType="application/vnd.openxmlformats-officedocument.presentationml.tags+xml"/>
  <Override PartName="/ppt/tags/tag3676.xml" ContentType="application/vnd.openxmlformats-officedocument.presentationml.tags+xml"/>
  <Override PartName="/ppt/tags/tag3677.xml" ContentType="application/vnd.openxmlformats-officedocument.presentationml.tags+xml"/>
  <Override PartName="/ppt/tags/tag3678.xml" ContentType="application/vnd.openxmlformats-officedocument.presentationml.tags+xml"/>
  <Override PartName="/ppt/tags/tag3679.xml" ContentType="application/vnd.openxmlformats-officedocument.presentationml.tags+xml"/>
  <Override PartName="/ppt/tags/tag3680.xml" ContentType="application/vnd.openxmlformats-officedocument.presentationml.tags+xml"/>
  <Override PartName="/ppt/tags/tag3681.xml" ContentType="application/vnd.openxmlformats-officedocument.presentationml.tags+xml"/>
  <Override PartName="/ppt/tags/tag3682.xml" ContentType="application/vnd.openxmlformats-officedocument.presentationml.tags+xml"/>
  <Override PartName="/ppt/tags/tag3683.xml" ContentType="application/vnd.openxmlformats-officedocument.presentationml.tags+xml"/>
  <Override PartName="/ppt/tags/tag3684.xml" ContentType="application/vnd.openxmlformats-officedocument.presentationml.tags+xml"/>
  <Override PartName="/ppt/tags/tag3685.xml" ContentType="application/vnd.openxmlformats-officedocument.presentationml.tags+xml"/>
  <Override PartName="/ppt/tags/tag3686.xml" ContentType="application/vnd.openxmlformats-officedocument.presentationml.tags+xml"/>
  <Override PartName="/ppt/tags/tag3687.xml" ContentType="application/vnd.openxmlformats-officedocument.presentationml.tags+xml"/>
  <Override PartName="/ppt/tags/tag3688.xml" ContentType="application/vnd.openxmlformats-officedocument.presentationml.tags+xml"/>
  <Override PartName="/ppt/tags/tag3689.xml" ContentType="application/vnd.openxmlformats-officedocument.presentationml.tags+xml"/>
  <Override PartName="/ppt/tags/tag3690.xml" ContentType="application/vnd.openxmlformats-officedocument.presentationml.tags+xml"/>
  <Override PartName="/ppt/tags/tag3691.xml" ContentType="application/vnd.openxmlformats-officedocument.presentationml.tags+xml"/>
  <Override PartName="/ppt/tags/tag3692.xml" ContentType="application/vnd.openxmlformats-officedocument.presentationml.tags+xml"/>
  <Override PartName="/ppt/tags/tag3693.xml" ContentType="application/vnd.openxmlformats-officedocument.presentationml.tags+xml"/>
  <Override PartName="/ppt/tags/tag3694.xml" ContentType="application/vnd.openxmlformats-officedocument.presentationml.tags+xml"/>
  <Override PartName="/ppt/tags/tag3695.xml" ContentType="application/vnd.openxmlformats-officedocument.presentationml.tags+xml"/>
  <Override PartName="/ppt/tags/tag3696.xml" ContentType="application/vnd.openxmlformats-officedocument.presentationml.tags+xml"/>
  <Override PartName="/ppt/tags/tag3697.xml" ContentType="application/vnd.openxmlformats-officedocument.presentationml.tags+xml"/>
  <Override PartName="/ppt/tags/tag3698.xml" ContentType="application/vnd.openxmlformats-officedocument.presentationml.tags+xml"/>
  <Override PartName="/ppt/tags/tag3699.xml" ContentType="application/vnd.openxmlformats-officedocument.presentationml.tags+xml"/>
  <Override PartName="/ppt/tags/tag3700.xml" ContentType="application/vnd.openxmlformats-officedocument.presentationml.tags+xml"/>
  <Override PartName="/ppt/tags/tag3701.xml" ContentType="application/vnd.openxmlformats-officedocument.presentationml.tags+xml"/>
  <Override PartName="/ppt/tags/tag3702.xml" ContentType="application/vnd.openxmlformats-officedocument.presentationml.tags+xml"/>
  <Override PartName="/ppt/tags/tag3703.xml" ContentType="application/vnd.openxmlformats-officedocument.presentationml.tags+xml"/>
  <Override PartName="/ppt/tags/tag3704.xml" ContentType="application/vnd.openxmlformats-officedocument.presentationml.tags+xml"/>
  <Override PartName="/ppt/tags/tag3705.xml" ContentType="application/vnd.openxmlformats-officedocument.presentationml.tags+xml"/>
  <Override PartName="/ppt/tags/tag3706.xml" ContentType="application/vnd.openxmlformats-officedocument.presentationml.tags+xml"/>
  <Override PartName="/ppt/tags/tag3707.xml" ContentType="application/vnd.openxmlformats-officedocument.presentationml.tags+xml"/>
  <Override PartName="/ppt/tags/tag3708.xml" ContentType="application/vnd.openxmlformats-officedocument.presentationml.tags+xml"/>
  <Override PartName="/ppt/tags/tag3709.xml" ContentType="application/vnd.openxmlformats-officedocument.presentationml.tags+xml"/>
  <Override PartName="/ppt/tags/tag3710.xml" ContentType="application/vnd.openxmlformats-officedocument.presentationml.tags+xml"/>
  <Override PartName="/ppt/tags/tag3711.xml" ContentType="application/vnd.openxmlformats-officedocument.presentationml.tags+xml"/>
  <Override PartName="/ppt/tags/tag3712.xml" ContentType="application/vnd.openxmlformats-officedocument.presentationml.tags+xml"/>
  <Override PartName="/ppt/tags/tag3713.xml" ContentType="application/vnd.openxmlformats-officedocument.presentationml.tags+xml"/>
  <Override PartName="/ppt/tags/tag3714.xml" ContentType="application/vnd.openxmlformats-officedocument.presentationml.tags+xml"/>
  <Override PartName="/ppt/tags/tag3715.xml" ContentType="application/vnd.openxmlformats-officedocument.presentationml.tags+xml"/>
  <Override PartName="/ppt/tags/tag3716.xml" ContentType="application/vnd.openxmlformats-officedocument.presentationml.tags+xml"/>
  <Override PartName="/ppt/tags/tag3717.xml" ContentType="application/vnd.openxmlformats-officedocument.presentationml.tags+xml"/>
  <Override PartName="/ppt/tags/tag3718.xml" ContentType="application/vnd.openxmlformats-officedocument.presentationml.tags+xml"/>
  <Override PartName="/ppt/tags/tag3719.xml" ContentType="application/vnd.openxmlformats-officedocument.presentationml.tags+xml"/>
  <Override PartName="/ppt/tags/tag3720.xml" ContentType="application/vnd.openxmlformats-officedocument.presentationml.tags+xml"/>
  <Override PartName="/ppt/tags/tag3721.xml" ContentType="application/vnd.openxmlformats-officedocument.presentationml.tags+xml"/>
  <Override PartName="/ppt/tags/tag3722.xml" ContentType="application/vnd.openxmlformats-officedocument.presentationml.tags+xml"/>
  <Override PartName="/ppt/tags/tag3723.xml" ContentType="application/vnd.openxmlformats-officedocument.presentationml.tags+xml"/>
  <Override PartName="/ppt/tags/tag3724.xml" ContentType="application/vnd.openxmlformats-officedocument.presentationml.tags+xml"/>
  <Override PartName="/ppt/tags/tag3725.xml" ContentType="application/vnd.openxmlformats-officedocument.presentationml.tags+xml"/>
  <Override PartName="/ppt/tags/tag3726.xml" ContentType="application/vnd.openxmlformats-officedocument.presentationml.tags+xml"/>
  <Override PartName="/ppt/tags/tag3727.xml" ContentType="application/vnd.openxmlformats-officedocument.presentationml.tags+xml"/>
  <Override PartName="/ppt/tags/tag3728.xml" ContentType="application/vnd.openxmlformats-officedocument.presentationml.tags+xml"/>
  <Override PartName="/ppt/tags/tag3729.xml" ContentType="application/vnd.openxmlformats-officedocument.presentationml.tags+xml"/>
  <Override PartName="/ppt/tags/tag3730.xml" ContentType="application/vnd.openxmlformats-officedocument.presentationml.tags+xml"/>
  <Override PartName="/ppt/tags/tag3731.xml" ContentType="application/vnd.openxmlformats-officedocument.presentationml.tags+xml"/>
  <Override PartName="/ppt/tags/tag3732.xml" ContentType="application/vnd.openxmlformats-officedocument.presentationml.tags+xml"/>
  <Override PartName="/ppt/tags/tag3733.xml" ContentType="application/vnd.openxmlformats-officedocument.presentationml.tags+xml"/>
  <Override PartName="/ppt/tags/tag3734.xml" ContentType="application/vnd.openxmlformats-officedocument.presentationml.tags+xml"/>
  <Override PartName="/ppt/tags/tag3735.xml" ContentType="application/vnd.openxmlformats-officedocument.presentationml.tags+xml"/>
  <Override PartName="/ppt/tags/tag3736.xml" ContentType="application/vnd.openxmlformats-officedocument.presentationml.tags+xml"/>
  <Override PartName="/ppt/tags/tag3737.xml" ContentType="application/vnd.openxmlformats-officedocument.presentationml.tags+xml"/>
  <Override PartName="/ppt/tags/tag3738.xml" ContentType="application/vnd.openxmlformats-officedocument.presentationml.tags+xml"/>
  <Override PartName="/ppt/tags/tag3739.xml" ContentType="application/vnd.openxmlformats-officedocument.presentationml.tags+xml"/>
  <Override PartName="/ppt/tags/tag3740.xml" ContentType="application/vnd.openxmlformats-officedocument.presentationml.tags+xml"/>
  <Override PartName="/ppt/tags/tag3741.xml" ContentType="application/vnd.openxmlformats-officedocument.presentationml.tags+xml"/>
  <Override PartName="/ppt/tags/tag3742.xml" ContentType="application/vnd.openxmlformats-officedocument.presentationml.tags+xml"/>
  <Override PartName="/ppt/tags/tag3743.xml" ContentType="application/vnd.openxmlformats-officedocument.presentationml.tags+xml"/>
  <Override PartName="/ppt/tags/tag3744.xml" ContentType="application/vnd.openxmlformats-officedocument.presentationml.tags+xml"/>
  <Override PartName="/ppt/tags/tag3745.xml" ContentType="application/vnd.openxmlformats-officedocument.presentationml.tags+xml"/>
  <Override PartName="/ppt/tags/tag3746.xml" ContentType="application/vnd.openxmlformats-officedocument.presentationml.tags+xml"/>
  <Override PartName="/ppt/tags/tag3747.xml" ContentType="application/vnd.openxmlformats-officedocument.presentationml.tags+xml"/>
  <Override PartName="/ppt/tags/tag3748.xml" ContentType="application/vnd.openxmlformats-officedocument.presentationml.tags+xml"/>
  <Override PartName="/ppt/tags/tag3749.xml" ContentType="application/vnd.openxmlformats-officedocument.presentationml.tags+xml"/>
  <Override PartName="/ppt/tags/tag3750.xml" ContentType="application/vnd.openxmlformats-officedocument.presentationml.tags+xml"/>
  <Override PartName="/ppt/tags/tag3751.xml" ContentType="application/vnd.openxmlformats-officedocument.presentationml.tags+xml"/>
  <Override PartName="/ppt/tags/tag3752.xml" ContentType="application/vnd.openxmlformats-officedocument.presentationml.tags+xml"/>
  <Override PartName="/ppt/tags/tag3753.xml" ContentType="application/vnd.openxmlformats-officedocument.presentationml.tags+xml"/>
  <Override PartName="/ppt/tags/tag3754.xml" ContentType="application/vnd.openxmlformats-officedocument.presentationml.tags+xml"/>
  <Override PartName="/ppt/tags/tag3755.xml" ContentType="application/vnd.openxmlformats-officedocument.presentationml.tags+xml"/>
  <Override PartName="/ppt/tags/tag3756.xml" ContentType="application/vnd.openxmlformats-officedocument.presentationml.tags+xml"/>
  <Override PartName="/ppt/tags/tag3757.xml" ContentType="application/vnd.openxmlformats-officedocument.presentationml.tags+xml"/>
  <Override PartName="/ppt/tags/tag3758.xml" ContentType="application/vnd.openxmlformats-officedocument.presentationml.tags+xml"/>
  <Override PartName="/ppt/tags/tag3759.xml" ContentType="application/vnd.openxmlformats-officedocument.presentationml.tags+xml"/>
  <Override PartName="/ppt/tags/tag3760.xml" ContentType="application/vnd.openxmlformats-officedocument.presentationml.tags+xml"/>
  <Override PartName="/ppt/tags/tag3761.xml" ContentType="application/vnd.openxmlformats-officedocument.presentationml.tags+xml"/>
  <Override PartName="/ppt/tags/tag3762.xml" ContentType="application/vnd.openxmlformats-officedocument.presentationml.tags+xml"/>
  <Override PartName="/ppt/tags/tag3763.xml" ContentType="application/vnd.openxmlformats-officedocument.presentationml.tags+xml"/>
  <Override PartName="/ppt/tags/tag3764.xml" ContentType="application/vnd.openxmlformats-officedocument.presentationml.tags+xml"/>
  <Override PartName="/ppt/tags/tag3765.xml" ContentType="application/vnd.openxmlformats-officedocument.presentationml.tags+xml"/>
  <Override PartName="/ppt/tags/tag3766.xml" ContentType="application/vnd.openxmlformats-officedocument.presentationml.tags+xml"/>
  <Override PartName="/ppt/tags/tag3767.xml" ContentType="application/vnd.openxmlformats-officedocument.presentationml.tags+xml"/>
  <Override PartName="/ppt/tags/tag3768.xml" ContentType="application/vnd.openxmlformats-officedocument.presentationml.tags+xml"/>
  <Override PartName="/ppt/tags/tag3769.xml" ContentType="application/vnd.openxmlformats-officedocument.presentationml.tags+xml"/>
  <Override PartName="/ppt/tags/tag3770.xml" ContentType="application/vnd.openxmlformats-officedocument.presentationml.tags+xml"/>
  <Override PartName="/ppt/tags/tag3771.xml" ContentType="application/vnd.openxmlformats-officedocument.presentationml.tags+xml"/>
  <Override PartName="/ppt/tags/tag3772.xml" ContentType="application/vnd.openxmlformats-officedocument.presentationml.tags+xml"/>
  <Override PartName="/ppt/tags/tag3773.xml" ContentType="application/vnd.openxmlformats-officedocument.presentationml.tags+xml"/>
  <Override PartName="/ppt/tags/tag3774.xml" ContentType="application/vnd.openxmlformats-officedocument.presentationml.tags+xml"/>
  <Override PartName="/ppt/tags/tag3775.xml" ContentType="application/vnd.openxmlformats-officedocument.presentationml.tags+xml"/>
  <Override PartName="/ppt/tags/tag3776.xml" ContentType="application/vnd.openxmlformats-officedocument.presentationml.tags+xml"/>
  <Override PartName="/ppt/tags/tag3777.xml" ContentType="application/vnd.openxmlformats-officedocument.presentationml.tags+xml"/>
  <Override PartName="/ppt/tags/tag3778.xml" ContentType="application/vnd.openxmlformats-officedocument.presentationml.tags+xml"/>
  <Override PartName="/ppt/tags/tag3779.xml" ContentType="application/vnd.openxmlformats-officedocument.presentationml.tags+xml"/>
  <Override PartName="/ppt/tags/tag3780.xml" ContentType="application/vnd.openxmlformats-officedocument.presentationml.tags+xml"/>
  <Override PartName="/ppt/tags/tag3781.xml" ContentType="application/vnd.openxmlformats-officedocument.presentationml.tags+xml"/>
  <Override PartName="/ppt/tags/tag3782.xml" ContentType="application/vnd.openxmlformats-officedocument.presentationml.tags+xml"/>
  <Override PartName="/ppt/tags/tag3783.xml" ContentType="application/vnd.openxmlformats-officedocument.presentationml.tags+xml"/>
  <Override PartName="/ppt/tags/tag3784.xml" ContentType="application/vnd.openxmlformats-officedocument.presentationml.tags+xml"/>
  <Override PartName="/ppt/tags/tag3785.xml" ContentType="application/vnd.openxmlformats-officedocument.presentationml.tags+xml"/>
  <Override PartName="/ppt/tags/tag3786.xml" ContentType="application/vnd.openxmlformats-officedocument.presentationml.tags+xml"/>
  <Override PartName="/ppt/tags/tag3787.xml" ContentType="application/vnd.openxmlformats-officedocument.presentationml.tags+xml"/>
  <Override PartName="/ppt/tags/tag3788.xml" ContentType="application/vnd.openxmlformats-officedocument.presentationml.tags+xml"/>
  <Override PartName="/ppt/tags/tag3789.xml" ContentType="application/vnd.openxmlformats-officedocument.presentationml.tags+xml"/>
  <Override PartName="/ppt/tags/tag3790.xml" ContentType="application/vnd.openxmlformats-officedocument.presentationml.tags+xml"/>
  <Override PartName="/ppt/tags/tag3791.xml" ContentType="application/vnd.openxmlformats-officedocument.presentationml.tags+xml"/>
  <Override PartName="/ppt/tags/tag3792.xml" ContentType="application/vnd.openxmlformats-officedocument.presentationml.tags+xml"/>
  <Override PartName="/ppt/tags/tag3793.xml" ContentType="application/vnd.openxmlformats-officedocument.presentationml.tags+xml"/>
  <Override PartName="/ppt/tags/tag3794.xml" ContentType="application/vnd.openxmlformats-officedocument.presentationml.tags+xml"/>
  <Override PartName="/ppt/tags/tag3795.xml" ContentType="application/vnd.openxmlformats-officedocument.presentationml.tags+xml"/>
  <Override PartName="/ppt/tags/tag3796.xml" ContentType="application/vnd.openxmlformats-officedocument.presentationml.tags+xml"/>
  <Override PartName="/ppt/tags/tag3797.xml" ContentType="application/vnd.openxmlformats-officedocument.presentationml.tags+xml"/>
  <Override PartName="/ppt/tags/tag3798.xml" ContentType="application/vnd.openxmlformats-officedocument.presentationml.tags+xml"/>
  <Override PartName="/ppt/tags/tag3799.xml" ContentType="application/vnd.openxmlformats-officedocument.presentationml.tags+xml"/>
  <Override PartName="/ppt/tags/tag3800.xml" ContentType="application/vnd.openxmlformats-officedocument.presentationml.tags+xml"/>
  <Override PartName="/ppt/tags/tag3801.xml" ContentType="application/vnd.openxmlformats-officedocument.presentationml.tags+xml"/>
  <Override PartName="/ppt/tags/tag3802.xml" ContentType="application/vnd.openxmlformats-officedocument.presentationml.tags+xml"/>
  <Override PartName="/ppt/tags/tag3803.xml" ContentType="application/vnd.openxmlformats-officedocument.presentationml.tags+xml"/>
  <Override PartName="/ppt/tags/tag3804.xml" ContentType="application/vnd.openxmlformats-officedocument.presentationml.tags+xml"/>
  <Override PartName="/ppt/tags/tag3805.xml" ContentType="application/vnd.openxmlformats-officedocument.presentationml.tags+xml"/>
  <Override PartName="/ppt/tags/tag3806.xml" ContentType="application/vnd.openxmlformats-officedocument.presentationml.tags+xml"/>
  <Override PartName="/ppt/tags/tag3807.xml" ContentType="application/vnd.openxmlformats-officedocument.presentationml.tags+xml"/>
  <Override PartName="/ppt/tags/tag3808.xml" ContentType="application/vnd.openxmlformats-officedocument.presentationml.tags+xml"/>
  <Override PartName="/ppt/tags/tag3809.xml" ContentType="application/vnd.openxmlformats-officedocument.presentationml.tags+xml"/>
  <Override PartName="/ppt/tags/tag3810.xml" ContentType="application/vnd.openxmlformats-officedocument.presentationml.tags+xml"/>
  <Override PartName="/ppt/tags/tag3811.xml" ContentType="application/vnd.openxmlformats-officedocument.presentationml.tags+xml"/>
  <Override PartName="/ppt/tags/tag3812.xml" ContentType="application/vnd.openxmlformats-officedocument.presentationml.tags+xml"/>
  <Override PartName="/ppt/tags/tag3813.xml" ContentType="application/vnd.openxmlformats-officedocument.presentationml.tags+xml"/>
  <Override PartName="/ppt/tags/tag3814.xml" ContentType="application/vnd.openxmlformats-officedocument.presentationml.tags+xml"/>
  <Override PartName="/ppt/tags/tag3815.xml" ContentType="application/vnd.openxmlformats-officedocument.presentationml.tags+xml"/>
  <Override PartName="/ppt/tags/tag3816.xml" ContentType="application/vnd.openxmlformats-officedocument.presentationml.tags+xml"/>
  <Override PartName="/ppt/tags/tag3817.xml" ContentType="application/vnd.openxmlformats-officedocument.presentationml.tags+xml"/>
  <Override PartName="/ppt/tags/tag3818.xml" ContentType="application/vnd.openxmlformats-officedocument.presentationml.tags+xml"/>
  <Override PartName="/ppt/tags/tag3819.xml" ContentType="application/vnd.openxmlformats-officedocument.presentationml.tags+xml"/>
  <Override PartName="/ppt/tags/tag3820.xml" ContentType="application/vnd.openxmlformats-officedocument.presentationml.tags+xml"/>
  <Override PartName="/ppt/tags/tag3821.xml" ContentType="application/vnd.openxmlformats-officedocument.presentationml.tags+xml"/>
  <Override PartName="/ppt/tags/tag3822.xml" ContentType="application/vnd.openxmlformats-officedocument.presentationml.tags+xml"/>
  <Override PartName="/ppt/tags/tag3823.xml" ContentType="application/vnd.openxmlformats-officedocument.presentationml.tags+xml"/>
  <Override PartName="/ppt/tags/tag3824.xml" ContentType="application/vnd.openxmlformats-officedocument.presentationml.tags+xml"/>
  <Override PartName="/ppt/tags/tag3825.xml" ContentType="application/vnd.openxmlformats-officedocument.presentationml.tags+xml"/>
  <Override PartName="/ppt/tags/tag3826.xml" ContentType="application/vnd.openxmlformats-officedocument.presentationml.tags+xml"/>
  <Override PartName="/ppt/tags/tag3827.xml" ContentType="application/vnd.openxmlformats-officedocument.presentationml.tags+xml"/>
  <Override PartName="/ppt/tags/tag3828.xml" ContentType="application/vnd.openxmlformats-officedocument.presentationml.tags+xml"/>
  <Override PartName="/ppt/tags/tag3829.xml" ContentType="application/vnd.openxmlformats-officedocument.presentationml.tags+xml"/>
  <Override PartName="/ppt/tags/tag3830.xml" ContentType="application/vnd.openxmlformats-officedocument.presentationml.tags+xml"/>
  <Override PartName="/ppt/tags/tag3831.xml" ContentType="application/vnd.openxmlformats-officedocument.presentationml.tags+xml"/>
  <Override PartName="/ppt/tags/tag3832.xml" ContentType="application/vnd.openxmlformats-officedocument.presentationml.tags+xml"/>
  <Override PartName="/ppt/tags/tag3833.xml" ContentType="application/vnd.openxmlformats-officedocument.presentationml.tags+xml"/>
  <Override PartName="/ppt/tags/tag3834.xml" ContentType="application/vnd.openxmlformats-officedocument.presentationml.tags+xml"/>
  <Override PartName="/ppt/tags/tag3835.xml" ContentType="application/vnd.openxmlformats-officedocument.presentationml.tags+xml"/>
  <Override PartName="/ppt/tags/tag3836.xml" ContentType="application/vnd.openxmlformats-officedocument.presentationml.tags+xml"/>
  <Override PartName="/ppt/tags/tag3837.xml" ContentType="application/vnd.openxmlformats-officedocument.presentationml.tags+xml"/>
  <Override PartName="/ppt/tags/tag3838.xml" ContentType="application/vnd.openxmlformats-officedocument.presentationml.tags+xml"/>
  <Override PartName="/ppt/tags/tag3839.xml" ContentType="application/vnd.openxmlformats-officedocument.presentationml.tags+xml"/>
  <Override PartName="/ppt/tags/tag3840.xml" ContentType="application/vnd.openxmlformats-officedocument.presentationml.tags+xml"/>
  <Override PartName="/ppt/tags/tag3841.xml" ContentType="application/vnd.openxmlformats-officedocument.presentationml.tags+xml"/>
  <Override PartName="/ppt/tags/tag3842.xml" ContentType="application/vnd.openxmlformats-officedocument.presentationml.tags+xml"/>
  <Override PartName="/ppt/tags/tag3843.xml" ContentType="application/vnd.openxmlformats-officedocument.presentationml.tags+xml"/>
  <Override PartName="/ppt/tags/tag3844.xml" ContentType="application/vnd.openxmlformats-officedocument.presentationml.tags+xml"/>
  <Override PartName="/ppt/tags/tag3845.xml" ContentType="application/vnd.openxmlformats-officedocument.presentationml.tags+xml"/>
  <Override PartName="/ppt/tags/tag3846.xml" ContentType="application/vnd.openxmlformats-officedocument.presentationml.tags+xml"/>
  <Override PartName="/ppt/tags/tag3847.xml" ContentType="application/vnd.openxmlformats-officedocument.presentationml.tags+xml"/>
  <Override PartName="/ppt/tags/tag3848.xml" ContentType="application/vnd.openxmlformats-officedocument.presentationml.tags+xml"/>
  <Override PartName="/ppt/tags/tag3849.xml" ContentType="application/vnd.openxmlformats-officedocument.presentationml.tags+xml"/>
  <Override PartName="/ppt/tags/tag3850.xml" ContentType="application/vnd.openxmlformats-officedocument.presentationml.tags+xml"/>
  <Override PartName="/ppt/tags/tag3851.xml" ContentType="application/vnd.openxmlformats-officedocument.presentationml.tags+xml"/>
  <Override PartName="/ppt/tags/tag3852.xml" ContentType="application/vnd.openxmlformats-officedocument.presentationml.tags+xml"/>
  <Override PartName="/ppt/tags/tag3853.xml" ContentType="application/vnd.openxmlformats-officedocument.presentationml.tags+xml"/>
  <Override PartName="/ppt/tags/tag3854.xml" ContentType="application/vnd.openxmlformats-officedocument.presentationml.tags+xml"/>
  <Override PartName="/ppt/tags/tag3855.xml" ContentType="application/vnd.openxmlformats-officedocument.presentationml.tags+xml"/>
  <Override PartName="/ppt/tags/tag3856.xml" ContentType="application/vnd.openxmlformats-officedocument.presentationml.tags+xml"/>
  <Override PartName="/ppt/tags/tag3857.xml" ContentType="application/vnd.openxmlformats-officedocument.presentationml.tags+xml"/>
  <Override PartName="/ppt/tags/tag3858.xml" ContentType="application/vnd.openxmlformats-officedocument.presentationml.tags+xml"/>
  <Override PartName="/ppt/tags/tag3859.xml" ContentType="application/vnd.openxmlformats-officedocument.presentationml.tags+xml"/>
  <Override PartName="/ppt/tags/tag3860.xml" ContentType="application/vnd.openxmlformats-officedocument.presentationml.tags+xml"/>
  <Override PartName="/ppt/tags/tag3861.xml" ContentType="application/vnd.openxmlformats-officedocument.presentationml.tags+xml"/>
  <Override PartName="/ppt/tags/tag3862.xml" ContentType="application/vnd.openxmlformats-officedocument.presentationml.tags+xml"/>
  <Override PartName="/ppt/tags/tag3863.xml" ContentType="application/vnd.openxmlformats-officedocument.presentationml.tags+xml"/>
  <Override PartName="/ppt/tags/tag3864.xml" ContentType="application/vnd.openxmlformats-officedocument.presentationml.tags+xml"/>
  <Override PartName="/ppt/tags/tag3865.xml" ContentType="application/vnd.openxmlformats-officedocument.presentationml.tags+xml"/>
  <Override PartName="/ppt/tags/tag3866.xml" ContentType="application/vnd.openxmlformats-officedocument.presentationml.tags+xml"/>
  <Override PartName="/ppt/tags/tag3867.xml" ContentType="application/vnd.openxmlformats-officedocument.presentationml.tags+xml"/>
  <Override PartName="/ppt/tags/tag3868.xml" ContentType="application/vnd.openxmlformats-officedocument.presentationml.tags+xml"/>
  <Override PartName="/ppt/tags/tag3869.xml" ContentType="application/vnd.openxmlformats-officedocument.presentationml.tags+xml"/>
  <Override PartName="/ppt/tags/tag3870.xml" ContentType="application/vnd.openxmlformats-officedocument.presentationml.tags+xml"/>
  <Override PartName="/ppt/tags/tag3871.xml" ContentType="application/vnd.openxmlformats-officedocument.presentationml.tags+xml"/>
  <Override PartName="/ppt/tags/tag3872.xml" ContentType="application/vnd.openxmlformats-officedocument.presentationml.tags+xml"/>
  <Override PartName="/ppt/tags/tag3873.xml" ContentType="application/vnd.openxmlformats-officedocument.presentationml.tags+xml"/>
  <Override PartName="/ppt/tags/tag3874.xml" ContentType="application/vnd.openxmlformats-officedocument.presentationml.tags+xml"/>
  <Override PartName="/ppt/tags/tag3875.xml" ContentType="application/vnd.openxmlformats-officedocument.presentationml.tags+xml"/>
  <Override PartName="/ppt/tags/tag3876.xml" ContentType="application/vnd.openxmlformats-officedocument.presentationml.tags+xml"/>
  <Override PartName="/ppt/tags/tag3877.xml" ContentType="application/vnd.openxmlformats-officedocument.presentationml.tags+xml"/>
  <Override PartName="/ppt/tags/tag3878.xml" ContentType="application/vnd.openxmlformats-officedocument.presentationml.tags+xml"/>
  <Override PartName="/ppt/tags/tag3879.xml" ContentType="application/vnd.openxmlformats-officedocument.presentationml.tags+xml"/>
  <Override PartName="/ppt/tags/tag3880.xml" ContentType="application/vnd.openxmlformats-officedocument.presentationml.tags+xml"/>
  <Override PartName="/ppt/tags/tag3881.xml" ContentType="application/vnd.openxmlformats-officedocument.presentationml.tags+xml"/>
  <Override PartName="/ppt/tags/tag3882.xml" ContentType="application/vnd.openxmlformats-officedocument.presentationml.tags+xml"/>
  <Override PartName="/ppt/tags/tag3883.xml" ContentType="application/vnd.openxmlformats-officedocument.presentationml.tags+xml"/>
  <Override PartName="/ppt/tags/tag3884.xml" ContentType="application/vnd.openxmlformats-officedocument.presentationml.tags+xml"/>
  <Override PartName="/ppt/tags/tag3885.xml" ContentType="application/vnd.openxmlformats-officedocument.presentationml.tags+xml"/>
  <Override PartName="/ppt/tags/tag3886.xml" ContentType="application/vnd.openxmlformats-officedocument.presentationml.tags+xml"/>
  <Override PartName="/ppt/tags/tag3887.xml" ContentType="application/vnd.openxmlformats-officedocument.presentationml.tags+xml"/>
  <Override PartName="/ppt/tags/tag3888.xml" ContentType="application/vnd.openxmlformats-officedocument.presentationml.tags+xml"/>
  <Override PartName="/ppt/tags/tag3889.xml" ContentType="application/vnd.openxmlformats-officedocument.presentationml.tags+xml"/>
  <Override PartName="/ppt/tags/tag3890.xml" ContentType="application/vnd.openxmlformats-officedocument.presentationml.tags+xml"/>
  <Override PartName="/ppt/tags/tag3891.xml" ContentType="application/vnd.openxmlformats-officedocument.presentationml.tags+xml"/>
  <Override PartName="/ppt/tags/tag3892.xml" ContentType="application/vnd.openxmlformats-officedocument.presentationml.tags+xml"/>
  <Override PartName="/ppt/tags/tag3893.xml" ContentType="application/vnd.openxmlformats-officedocument.presentationml.tags+xml"/>
  <Override PartName="/ppt/tags/tag3894.xml" ContentType="application/vnd.openxmlformats-officedocument.presentationml.tags+xml"/>
  <Override PartName="/ppt/tags/tag3895.xml" ContentType="application/vnd.openxmlformats-officedocument.presentationml.tags+xml"/>
  <Override PartName="/ppt/tags/tag3896.xml" ContentType="application/vnd.openxmlformats-officedocument.presentationml.tags+xml"/>
  <Override PartName="/ppt/tags/tag3897.xml" ContentType="application/vnd.openxmlformats-officedocument.presentationml.tags+xml"/>
  <Override PartName="/ppt/tags/tag3898.xml" ContentType="application/vnd.openxmlformats-officedocument.presentationml.tags+xml"/>
  <Override PartName="/ppt/tags/tag3899.xml" ContentType="application/vnd.openxmlformats-officedocument.presentationml.tags+xml"/>
  <Override PartName="/ppt/tags/tag3900.xml" ContentType="application/vnd.openxmlformats-officedocument.presentationml.tags+xml"/>
  <Override PartName="/ppt/tags/tag3901.xml" ContentType="application/vnd.openxmlformats-officedocument.presentationml.tags+xml"/>
  <Override PartName="/ppt/tags/tag3902.xml" ContentType="application/vnd.openxmlformats-officedocument.presentationml.tags+xml"/>
  <Override PartName="/ppt/tags/tag3903.xml" ContentType="application/vnd.openxmlformats-officedocument.presentationml.tags+xml"/>
  <Override PartName="/ppt/tags/tag3904.xml" ContentType="application/vnd.openxmlformats-officedocument.presentationml.tags+xml"/>
  <Override PartName="/ppt/tags/tag3905.xml" ContentType="application/vnd.openxmlformats-officedocument.presentationml.tags+xml"/>
  <Override PartName="/ppt/tags/tag3906.xml" ContentType="application/vnd.openxmlformats-officedocument.presentationml.tags+xml"/>
  <Override PartName="/ppt/tags/tag3907.xml" ContentType="application/vnd.openxmlformats-officedocument.presentationml.tags+xml"/>
  <Override PartName="/ppt/tags/tag3908.xml" ContentType="application/vnd.openxmlformats-officedocument.presentationml.tags+xml"/>
  <Override PartName="/ppt/tags/tag3909.xml" ContentType="application/vnd.openxmlformats-officedocument.presentationml.tags+xml"/>
  <Override PartName="/ppt/tags/tag3910.xml" ContentType="application/vnd.openxmlformats-officedocument.presentationml.tags+xml"/>
  <Override PartName="/ppt/tags/tag3911.xml" ContentType="application/vnd.openxmlformats-officedocument.presentationml.tags+xml"/>
  <Override PartName="/ppt/tags/tag3912.xml" ContentType="application/vnd.openxmlformats-officedocument.presentationml.tags+xml"/>
  <Override PartName="/ppt/tags/tag3913.xml" ContentType="application/vnd.openxmlformats-officedocument.presentationml.tags+xml"/>
  <Override PartName="/ppt/tags/tag3914.xml" ContentType="application/vnd.openxmlformats-officedocument.presentationml.tags+xml"/>
  <Override PartName="/ppt/tags/tag3915.xml" ContentType="application/vnd.openxmlformats-officedocument.presentationml.tags+xml"/>
  <Override PartName="/ppt/tags/tag3916.xml" ContentType="application/vnd.openxmlformats-officedocument.presentationml.tags+xml"/>
  <Override PartName="/ppt/tags/tag3917.xml" ContentType="application/vnd.openxmlformats-officedocument.presentationml.tags+xml"/>
  <Override PartName="/ppt/tags/tag3918.xml" ContentType="application/vnd.openxmlformats-officedocument.presentationml.tags+xml"/>
  <Override PartName="/ppt/tags/tag3919.xml" ContentType="application/vnd.openxmlformats-officedocument.presentationml.tags+xml"/>
  <Override PartName="/ppt/tags/tag3920.xml" ContentType="application/vnd.openxmlformats-officedocument.presentationml.tags+xml"/>
  <Override PartName="/ppt/tags/tag3921.xml" ContentType="application/vnd.openxmlformats-officedocument.presentationml.tags+xml"/>
  <Override PartName="/ppt/tags/tag3922.xml" ContentType="application/vnd.openxmlformats-officedocument.presentationml.tags+xml"/>
  <Override PartName="/ppt/tags/tag3923.xml" ContentType="application/vnd.openxmlformats-officedocument.presentationml.tags+xml"/>
  <Override PartName="/ppt/tags/tag3924.xml" ContentType="application/vnd.openxmlformats-officedocument.presentationml.tags+xml"/>
  <Override PartName="/ppt/tags/tag3925.xml" ContentType="application/vnd.openxmlformats-officedocument.presentationml.tags+xml"/>
  <Override PartName="/ppt/tags/tag3926.xml" ContentType="application/vnd.openxmlformats-officedocument.presentationml.tags+xml"/>
  <Override PartName="/ppt/tags/tag3927.xml" ContentType="application/vnd.openxmlformats-officedocument.presentationml.tags+xml"/>
  <Override PartName="/ppt/tags/tag3928.xml" ContentType="application/vnd.openxmlformats-officedocument.presentationml.tags+xml"/>
  <Override PartName="/ppt/tags/tag3929.xml" ContentType="application/vnd.openxmlformats-officedocument.presentationml.tags+xml"/>
  <Override PartName="/ppt/tags/tag3930.xml" ContentType="application/vnd.openxmlformats-officedocument.presentationml.tags+xml"/>
  <Override PartName="/ppt/tags/tag3931.xml" ContentType="application/vnd.openxmlformats-officedocument.presentationml.tags+xml"/>
  <Override PartName="/ppt/tags/tag3932.xml" ContentType="application/vnd.openxmlformats-officedocument.presentationml.tags+xml"/>
  <Override PartName="/ppt/tags/tag3933.xml" ContentType="application/vnd.openxmlformats-officedocument.presentationml.tags+xml"/>
  <Override PartName="/ppt/tags/tag3934.xml" ContentType="application/vnd.openxmlformats-officedocument.presentationml.tags+xml"/>
  <Override PartName="/ppt/tags/tag3935.xml" ContentType="application/vnd.openxmlformats-officedocument.presentationml.tags+xml"/>
  <Override PartName="/ppt/tags/tag3936.xml" ContentType="application/vnd.openxmlformats-officedocument.presentationml.tags+xml"/>
  <Override PartName="/ppt/tags/tag3937.xml" ContentType="application/vnd.openxmlformats-officedocument.presentationml.tags+xml"/>
  <Override PartName="/ppt/tags/tag3938.xml" ContentType="application/vnd.openxmlformats-officedocument.presentationml.tags+xml"/>
  <Override PartName="/ppt/tags/tag3939.xml" ContentType="application/vnd.openxmlformats-officedocument.presentationml.tags+xml"/>
  <Override PartName="/ppt/tags/tag3940.xml" ContentType="application/vnd.openxmlformats-officedocument.presentationml.tags+xml"/>
  <Override PartName="/ppt/tags/tag3941.xml" ContentType="application/vnd.openxmlformats-officedocument.presentationml.tags+xml"/>
  <Override PartName="/ppt/tags/tag3942.xml" ContentType="application/vnd.openxmlformats-officedocument.presentationml.tags+xml"/>
  <Override PartName="/ppt/tags/tag3943.xml" ContentType="application/vnd.openxmlformats-officedocument.presentationml.tags+xml"/>
  <Override PartName="/ppt/tags/tag3944.xml" ContentType="application/vnd.openxmlformats-officedocument.presentationml.tags+xml"/>
  <Override PartName="/ppt/tags/tag3945.xml" ContentType="application/vnd.openxmlformats-officedocument.presentationml.tags+xml"/>
  <Override PartName="/ppt/tags/tag3946.xml" ContentType="application/vnd.openxmlformats-officedocument.presentationml.tags+xml"/>
  <Override PartName="/ppt/tags/tag3947.xml" ContentType="application/vnd.openxmlformats-officedocument.presentationml.tags+xml"/>
  <Override PartName="/ppt/tags/tag3948.xml" ContentType="application/vnd.openxmlformats-officedocument.presentationml.tags+xml"/>
  <Override PartName="/ppt/tags/tag3949.xml" ContentType="application/vnd.openxmlformats-officedocument.presentationml.tags+xml"/>
  <Override PartName="/ppt/tags/tag3950.xml" ContentType="application/vnd.openxmlformats-officedocument.presentationml.tags+xml"/>
  <Override PartName="/ppt/tags/tag3951.xml" ContentType="application/vnd.openxmlformats-officedocument.presentationml.tags+xml"/>
  <Override PartName="/ppt/tags/tag3952.xml" ContentType="application/vnd.openxmlformats-officedocument.presentationml.tags+xml"/>
  <Override PartName="/ppt/tags/tag3953.xml" ContentType="application/vnd.openxmlformats-officedocument.presentationml.tags+xml"/>
  <Override PartName="/ppt/tags/tag3954.xml" ContentType="application/vnd.openxmlformats-officedocument.presentationml.tags+xml"/>
  <Override PartName="/ppt/tags/tag3955.xml" ContentType="application/vnd.openxmlformats-officedocument.presentationml.tags+xml"/>
  <Override PartName="/ppt/tags/tag3956.xml" ContentType="application/vnd.openxmlformats-officedocument.presentationml.tags+xml"/>
  <Override PartName="/ppt/tags/tag3957.xml" ContentType="application/vnd.openxmlformats-officedocument.presentationml.tags+xml"/>
  <Override PartName="/ppt/tags/tag3958.xml" ContentType="application/vnd.openxmlformats-officedocument.presentationml.tags+xml"/>
  <Override PartName="/ppt/tags/tag3959.xml" ContentType="application/vnd.openxmlformats-officedocument.presentationml.tags+xml"/>
  <Override PartName="/ppt/tags/tag3960.xml" ContentType="application/vnd.openxmlformats-officedocument.presentationml.tags+xml"/>
  <Override PartName="/ppt/tags/tag3961.xml" ContentType="application/vnd.openxmlformats-officedocument.presentationml.tags+xml"/>
  <Override PartName="/ppt/tags/tag3962.xml" ContentType="application/vnd.openxmlformats-officedocument.presentationml.tags+xml"/>
  <Override PartName="/ppt/tags/tag3963.xml" ContentType="application/vnd.openxmlformats-officedocument.presentationml.tags+xml"/>
  <Override PartName="/ppt/tags/tag3964.xml" ContentType="application/vnd.openxmlformats-officedocument.presentationml.tags+xml"/>
  <Override PartName="/ppt/tags/tag3965.xml" ContentType="application/vnd.openxmlformats-officedocument.presentationml.tags+xml"/>
  <Override PartName="/ppt/tags/tag3966.xml" ContentType="application/vnd.openxmlformats-officedocument.presentationml.tags+xml"/>
  <Override PartName="/ppt/tags/tag3967.xml" ContentType="application/vnd.openxmlformats-officedocument.presentationml.tags+xml"/>
  <Override PartName="/ppt/tags/tag3968.xml" ContentType="application/vnd.openxmlformats-officedocument.presentationml.tags+xml"/>
  <Override PartName="/ppt/tags/tag3969.xml" ContentType="application/vnd.openxmlformats-officedocument.presentationml.tags+xml"/>
  <Override PartName="/ppt/tags/tag3970.xml" ContentType="application/vnd.openxmlformats-officedocument.presentationml.tags+xml"/>
  <Override PartName="/ppt/tags/tag3971.xml" ContentType="application/vnd.openxmlformats-officedocument.presentationml.tags+xml"/>
  <Override PartName="/ppt/tags/tag3972.xml" ContentType="application/vnd.openxmlformats-officedocument.presentationml.tags+xml"/>
  <Override PartName="/ppt/tags/tag3973.xml" ContentType="application/vnd.openxmlformats-officedocument.presentationml.tags+xml"/>
  <Override PartName="/ppt/tags/tag3974.xml" ContentType="application/vnd.openxmlformats-officedocument.presentationml.tags+xml"/>
  <Override PartName="/ppt/tags/tag3975.xml" ContentType="application/vnd.openxmlformats-officedocument.presentationml.tags+xml"/>
  <Override PartName="/ppt/tags/tag3976.xml" ContentType="application/vnd.openxmlformats-officedocument.presentationml.tags+xml"/>
  <Override PartName="/ppt/tags/tag3977.xml" ContentType="application/vnd.openxmlformats-officedocument.presentationml.tags+xml"/>
  <Override PartName="/ppt/tags/tag3978.xml" ContentType="application/vnd.openxmlformats-officedocument.presentationml.tags+xml"/>
  <Override PartName="/ppt/tags/tag3979.xml" ContentType="application/vnd.openxmlformats-officedocument.presentationml.tags+xml"/>
  <Override PartName="/ppt/tags/tag3980.xml" ContentType="application/vnd.openxmlformats-officedocument.presentationml.tags+xml"/>
  <Override PartName="/ppt/tags/tag3981.xml" ContentType="application/vnd.openxmlformats-officedocument.presentationml.tags+xml"/>
  <Override PartName="/ppt/tags/tag3982.xml" ContentType="application/vnd.openxmlformats-officedocument.presentationml.tags+xml"/>
  <Override PartName="/ppt/tags/tag3983.xml" ContentType="application/vnd.openxmlformats-officedocument.presentationml.tags+xml"/>
  <Override PartName="/ppt/tags/tag3984.xml" ContentType="application/vnd.openxmlformats-officedocument.presentationml.tags+xml"/>
  <Override PartName="/ppt/tags/tag3985.xml" ContentType="application/vnd.openxmlformats-officedocument.presentationml.tags+xml"/>
  <Override PartName="/ppt/tags/tag3986.xml" ContentType="application/vnd.openxmlformats-officedocument.presentationml.tags+xml"/>
  <Override PartName="/ppt/tags/tag3987.xml" ContentType="application/vnd.openxmlformats-officedocument.presentationml.tags+xml"/>
  <Override PartName="/ppt/tags/tag3988.xml" ContentType="application/vnd.openxmlformats-officedocument.presentationml.tags+xml"/>
  <Override PartName="/ppt/tags/tag3989.xml" ContentType="application/vnd.openxmlformats-officedocument.presentationml.tags+xml"/>
  <Override PartName="/ppt/tags/tag3990.xml" ContentType="application/vnd.openxmlformats-officedocument.presentationml.tags+xml"/>
  <Override PartName="/ppt/tags/tag3991.xml" ContentType="application/vnd.openxmlformats-officedocument.presentationml.tags+xml"/>
  <Override PartName="/ppt/tags/tag3992.xml" ContentType="application/vnd.openxmlformats-officedocument.presentationml.tags+xml"/>
  <Override PartName="/ppt/tags/tag3993.xml" ContentType="application/vnd.openxmlformats-officedocument.presentationml.tags+xml"/>
  <Override PartName="/ppt/tags/tag3994.xml" ContentType="application/vnd.openxmlformats-officedocument.presentationml.tags+xml"/>
  <Override PartName="/ppt/tags/tag3995.xml" ContentType="application/vnd.openxmlformats-officedocument.presentationml.tags+xml"/>
  <Override PartName="/ppt/tags/tag3996.xml" ContentType="application/vnd.openxmlformats-officedocument.presentationml.tags+xml"/>
  <Override PartName="/ppt/tags/tag3997.xml" ContentType="application/vnd.openxmlformats-officedocument.presentationml.tags+xml"/>
  <Override PartName="/ppt/tags/tag3998.xml" ContentType="application/vnd.openxmlformats-officedocument.presentationml.tags+xml"/>
  <Override PartName="/ppt/tags/tag3999.xml" ContentType="application/vnd.openxmlformats-officedocument.presentationml.tags+xml"/>
  <Override PartName="/ppt/tags/tag4000.xml" ContentType="application/vnd.openxmlformats-officedocument.presentationml.tags+xml"/>
  <Override PartName="/ppt/tags/tag4001.xml" ContentType="application/vnd.openxmlformats-officedocument.presentationml.tags+xml"/>
  <Override PartName="/ppt/tags/tag4002.xml" ContentType="application/vnd.openxmlformats-officedocument.presentationml.tags+xml"/>
  <Override PartName="/ppt/tags/tag4003.xml" ContentType="application/vnd.openxmlformats-officedocument.presentationml.tags+xml"/>
  <Override PartName="/ppt/tags/tag4004.xml" ContentType="application/vnd.openxmlformats-officedocument.presentationml.tags+xml"/>
  <Override PartName="/ppt/tags/tag4005.xml" ContentType="application/vnd.openxmlformats-officedocument.presentationml.tags+xml"/>
  <Override PartName="/ppt/tags/tag4006.xml" ContentType="application/vnd.openxmlformats-officedocument.presentationml.tags+xml"/>
  <Override PartName="/ppt/tags/tag4007.xml" ContentType="application/vnd.openxmlformats-officedocument.presentationml.tags+xml"/>
  <Override PartName="/ppt/tags/tag4008.xml" ContentType="application/vnd.openxmlformats-officedocument.presentationml.tags+xml"/>
  <Override PartName="/ppt/tags/tag4009.xml" ContentType="application/vnd.openxmlformats-officedocument.presentationml.tags+xml"/>
  <Override PartName="/ppt/tags/tag4010.xml" ContentType="application/vnd.openxmlformats-officedocument.presentationml.tags+xml"/>
  <Override PartName="/ppt/tags/tag4011.xml" ContentType="application/vnd.openxmlformats-officedocument.presentationml.tags+xml"/>
  <Override PartName="/ppt/tags/tag4012.xml" ContentType="application/vnd.openxmlformats-officedocument.presentationml.tags+xml"/>
  <Override PartName="/ppt/tags/tag4013.xml" ContentType="application/vnd.openxmlformats-officedocument.presentationml.tags+xml"/>
  <Override PartName="/ppt/tags/tag4014.xml" ContentType="application/vnd.openxmlformats-officedocument.presentationml.tags+xml"/>
  <Override PartName="/ppt/tags/tag4015.xml" ContentType="application/vnd.openxmlformats-officedocument.presentationml.tags+xml"/>
  <Override PartName="/ppt/tags/tag4016.xml" ContentType="application/vnd.openxmlformats-officedocument.presentationml.tags+xml"/>
  <Override PartName="/ppt/tags/tag4017.xml" ContentType="application/vnd.openxmlformats-officedocument.presentationml.tags+xml"/>
  <Override PartName="/ppt/tags/tag4018.xml" ContentType="application/vnd.openxmlformats-officedocument.presentationml.tags+xml"/>
  <Override PartName="/ppt/tags/tag4019.xml" ContentType="application/vnd.openxmlformats-officedocument.presentationml.tags+xml"/>
  <Override PartName="/ppt/tags/tag4020.xml" ContentType="application/vnd.openxmlformats-officedocument.presentationml.tags+xml"/>
  <Override PartName="/ppt/tags/tag4021.xml" ContentType="application/vnd.openxmlformats-officedocument.presentationml.tags+xml"/>
  <Override PartName="/ppt/tags/tag4022.xml" ContentType="application/vnd.openxmlformats-officedocument.presentationml.tags+xml"/>
  <Override PartName="/ppt/tags/tag4023.xml" ContentType="application/vnd.openxmlformats-officedocument.presentationml.tags+xml"/>
  <Override PartName="/ppt/tags/tag4024.xml" ContentType="application/vnd.openxmlformats-officedocument.presentationml.tags+xml"/>
  <Override PartName="/ppt/tags/tag4025.xml" ContentType="application/vnd.openxmlformats-officedocument.presentationml.tags+xml"/>
  <Override PartName="/ppt/tags/tag4026.xml" ContentType="application/vnd.openxmlformats-officedocument.presentationml.tags+xml"/>
  <Override PartName="/ppt/tags/tag4027.xml" ContentType="application/vnd.openxmlformats-officedocument.presentationml.tags+xml"/>
  <Override PartName="/ppt/tags/tag4028.xml" ContentType="application/vnd.openxmlformats-officedocument.presentationml.tags+xml"/>
  <Override PartName="/ppt/tags/tag4029.xml" ContentType="application/vnd.openxmlformats-officedocument.presentationml.tags+xml"/>
  <Override PartName="/ppt/tags/tag4030.xml" ContentType="application/vnd.openxmlformats-officedocument.presentationml.tags+xml"/>
  <Override PartName="/ppt/tags/tag4031.xml" ContentType="application/vnd.openxmlformats-officedocument.presentationml.tags+xml"/>
  <Override PartName="/ppt/tags/tag4032.xml" ContentType="application/vnd.openxmlformats-officedocument.presentationml.tags+xml"/>
  <Override PartName="/ppt/tags/tag4033.xml" ContentType="application/vnd.openxmlformats-officedocument.presentationml.tags+xml"/>
  <Override PartName="/ppt/tags/tag4034.xml" ContentType="application/vnd.openxmlformats-officedocument.presentationml.tags+xml"/>
  <Override PartName="/ppt/tags/tag4035.xml" ContentType="application/vnd.openxmlformats-officedocument.presentationml.tags+xml"/>
  <Override PartName="/ppt/tags/tag4036.xml" ContentType="application/vnd.openxmlformats-officedocument.presentationml.tags+xml"/>
  <Override PartName="/ppt/tags/tag4037.xml" ContentType="application/vnd.openxmlformats-officedocument.presentationml.tags+xml"/>
  <Override PartName="/ppt/tags/tag4038.xml" ContentType="application/vnd.openxmlformats-officedocument.presentationml.tags+xml"/>
  <Override PartName="/ppt/tags/tag4039.xml" ContentType="application/vnd.openxmlformats-officedocument.presentationml.tags+xml"/>
  <Override PartName="/ppt/tags/tag4040.xml" ContentType="application/vnd.openxmlformats-officedocument.presentationml.tags+xml"/>
  <Override PartName="/ppt/tags/tag4041.xml" ContentType="application/vnd.openxmlformats-officedocument.presentationml.tags+xml"/>
  <Override PartName="/ppt/tags/tag4042.xml" ContentType="application/vnd.openxmlformats-officedocument.presentationml.tags+xml"/>
  <Override PartName="/ppt/tags/tag4043.xml" ContentType="application/vnd.openxmlformats-officedocument.presentationml.tags+xml"/>
  <Override PartName="/ppt/tags/tag4044.xml" ContentType="application/vnd.openxmlformats-officedocument.presentationml.tags+xml"/>
  <Override PartName="/ppt/tags/tag4045.xml" ContentType="application/vnd.openxmlformats-officedocument.presentationml.tags+xml"/>
  <Override PartName="/ppt/tags/tag4046.xml" ContentType="application/vnd.openxmlformats-officedocument.presentationml.tags+xml"/>
  <Override PartName="/ppt/tags/tag4047.xml" ContentType="application/vnd.openxmlformats-officedocument.presentationml.tags+xml"/>
  <Override PartName="/ppt/tags/tag4048.xml" ContentType="application/vnd.openxmlformats-officedocument.presentationml.tags+xml"/>
  <Override PartName="/ppt/tags/tag4049.xml" ContentType="application/vnd.openxmlformats-officedocument.presentationml.tags+xml"/>
  <Override PartName="/ppt/tags/tag4050.xml" ContentType="application/vnd.openxmlformats-officedocument.presentationml.tags+xml"/>
  <Override PartName="/ppt/tags/tag4051.xml" ContentType="application/vnd.openxmlformats-officedocument.presentationml.tags+xml"/>
  <Override PartName="/ppt/tags/tag4052.xml" ContentType="application/vnd.openxmlformats-officedocument.presentationml.tags+xml"/>
  <Override PartName="/ppt/tags/tag4053.xml" ContentType="application/vnd.openxmlformats-officedocument.presentationml.tags+xml"/>
  <Override PartName="/ppt/tags/tag4054.xml" ContentType="application/vnd.openxmlformats-officedocument.presentationml.tags+xml"/>
  <Override PartName="/ppt/tags/tag4055.xml" ContentType="application/vnd.openxmlformats-officedocument.presentationml.tags+xml"/>
  <Override PartName="/ppt/tags/tag4056.xml" ContentType="application/vnd.openxmlformats-officedocument.presentationml.tags+xml"/>
  <Override PartName="/ppt/tags/tag4057.xml" ContentType="application/vnd.openxmlformats-officedocument.presentationml.tags+xml"/>
  <Override PartName="/ppt/tags/tag4058.xml" ContentType="application/vnd.openxmlformats-officedocument.presentationml.tags+xml"/>
  <Override PartName="/ppt/tags/tag4059.xml" ContentType="application/vnd.openxmlformats-officedocument.presentationml.tags+xml"/>
  <Override PartName="/ppt/tags/tag4060.xml" ContentType="application/vnd.openxmlformats-officedocument.presentationml.tags+xml"/>
  <Override PartName="/ppt/tags/tag4061.xml" ContentType="application/vnd.openxmlformats-officedocument.presentationml.tags+xml"/>
  <Override PartName="/ppt/tags/tag4062.xml" ContentType="application/vnd.openxmlformats-officedocument.presentationml.tags+xml"/>
  <Override PartName="/ppt/tags/tag4063.xml" ContentType="application/vnd.openxmlformats-officedocument.presentationml.tags+xml"/>
  <Override PartName="/ppt/tags/tag4064.xml" ContentType="application/vnd.openxmlformats-officedocument.presentationml.tags+xml"/>
  <Override PartName="/ppt/tags/tag4065.xml" ContentType="application/vnd.openxmlformats-officedocument.presentationml.tags+xml"/>
  <Override PartName="/ppt/tags/tag4066.xml" ContentType="application/vnd.openxmlformats-officedocument.presentationml.tags+xml"/>
  <Override PartName="/ppt/tags/tag4067.xml" ContentType="application/vnd.openxmlformats-officedocument.presentationml.tags+xml"/>
  <Override PartName="/ppt/tags/tag4068.xml" ContentType="application/vnd.openxmlformats-officedocument.presentationml.tags+xml"/>
  <Override PartName="/ppt/tags/tag4069.xml" ContentType="application/vnd.openxmlformats-officedocument.presentationml.tags+xml"/>
  <Override PartName="/ppt/tags/tag4070.xml" ContentType="application/vnd.openxmlformats-officedocument.presentationml.tags+xml"/>
  <Override PartName="/ppt/tags/tag4071.xml" ContentType="application/vnd.openxmlformats-officedocument.presentationml.tags+xml"/>
  <Override PartName="/ppt/tags/tag4072.xml" ContentType="application/vnd.openxmlformats-officedocument.presentationml.tags+xml"/>
  <Override PartName="/ppt/tags/tag4073.xml" ContentType="application/vnd.openxmlformats-officedocument.presentationml.tags+xml"/>
  <Override PartName="/ppt/tags/tag4074.xml" ContentType="application/vnd.openxmlformats-officedocument.presentationml.tags+xml"/>
  <Override PartName="/ppt/tags/tag4075.xml" ContentType="application/vnd.openxmlformats-officedocument.presentationml.tags+xml"/>
  <Override PartName="/ppt/tags/tag4076.xml" ContentType="application/vnd.openxmlformats-officedocument.presentationml.tags+xml"/>
  <Override PartName="/ppt/tags/tag4077.xml" ContentType="application/vnd.openxmlformats-officedocument.presentationml.tags+xml"/>
  <Override PartName="/ppt/tags/tag4078.xml" ContentType="application/vnd.openxmlformats-officedocument.presentationml.tags+xml"/>
  <Override PartName="/ppt/tags/tag4079.xml" ContentType="application/vnd.openxmlformats-officedocument.presentationml.tags+xml"/>
  <Override PartName="/ppt/tags/tag4080.xml" ContentType="application/vnd.openxmlformats-officedocument.presentationml.tags+xml"/>
  <Override PartName="/ppt/tags/tag4081.xml" ContentType="application/vnd.openxmlformats-officedocument.presentationml.tags+xml"/>
  <Override PartName="/ppt/tags/tag4082.xml" ContentType="application/vnd.openxmlformats-officedocument.presentationml.tags+xml"/>
  <Override PartName="/ppt/tags/tag4083.xml" ContentType="application/vnd.openxmlformats-officedocument.presentationml.tags+xml"/>
  <Override PartName="/ppt/tags/tag4084.xml" ContentType="application/vnd.openxmlformats-officedocument.presentationml.tags+xml"/>
  <Override PartName="/ppt/tags/tag4085.xml" ContentType="application/vnd.openxmlformats-officedocument.presentationml.tags+xml"/>
  <Override PartName="/ppt/tags/tag4086.xml" ContentType="application/vnd.openxmlformats-officedocument.presentationml.tags+xml"/>
  <Override PartName="/ppt/tags/tag4087.xml" ContentType="application/vnd.openxmlformats-officedocument.presentationml.tags+xml"/>
  <Override PartName="/ppt/tags/tag4088.xml" ContentType="application/vnd.openxmlformats-officedocument.presentationml.tags+xml"/>
  <Override PartName="/ppt/tags/tag4089.xml" ContentType="application/vnd.openxmlformats-officedocument.presentationml.tags+xml"/>
  <Override PartName="/ppt/tags/tag4090.xml" ContentType="application/vnd.openxmlformats-officedocument.presentationml.tags+xml"/>
  <Override PartName="/ppt/tags/tag4091.xml" ContentType="application/vnd.openxmlformats-officedocument.presentationml.tags+xml"/>
  <Override PartName="/ppt/tags/tag4092.xml" ContentType="application/vnd.openxmlformats-officedocument.presentationml.tags+xml"/>
  <Override PartName="/ppt/tags/tag4093.xml" ContentType="application/vnd.openxmlformats-officedocument.presentationml.tags+xml"/>
  <Override PartName="/ppt/tags/tag4094.xml" ContentType="application/vnd.openxmlformats-officedocument.presentationml.tags+xml"/>
  <Override PartName="/ppt/tags/tag4095.xml" ContentType="application/vnd.openxmlformats-officedocument.presentationml.tags+xml"/>
  <Override PartName="/ppt/tags/tag4096.xml" ContentType="application/vnd.openxmlformats-officedocument.presentationml.tags+xml"/>
  <Override PartName="/ppt/tags/tag4097.xml" ContentType="application/vnd.openxmlformats-officedocument.presentationml.tags+xml"/>
  <Override PartName="/ppt/tags/tag4098.xml" ContentType="application/vnd.openxmlformats-officedocument.presentationml.tags+xml"/>
  <Override PartName="/ppt/tags/tag4099.xml" ContentType="application/vnd.openxmlformats-officedocument.presentationml.tags+xml"/>
  <Override PartName="/ppt/tags/tag4100.xml" ContentType="application/vnd.openxmlformats-officedocument.presentationml.tags+xml"/>
  <Override PartName="/ppt/tags/tag4101.xml" ContentType="application/vnd.openxmlformats-officedocument.presentationml.tags+xml"/>
  <Override PartName="/ppt/tags/tag4102.xml" ContentType="application/vnd.openxmlformats-officedocument.presentationml.tags+xml"/>
  <Override PartName="/ppt/tags/tag4103.xml" ContentType="application/vnd.openxmlformats-officedocument.presentationml.tags+xml"/>
  <Override PartName="/ppt/tags/tag4104.xml" ContentType="application/vnd.openxmlformats-officedocument.presentationml.tags+xml"/>
  <Override PartName="/ppt/tags/tag4105.xml" ContentType="application/vnd.openxmlformats-officedocument.presentationml.tags+xml"/>
  <Override PartName="/ppt/tags/tag4106.xml" ContentType="application/vnd.openxmlformats-officedocument.presentationml.tags+xml"/>
  <Override PartName="/ppt/tags/tag4107.xml" ContentType="application/vnd.openxmlformats-officedocument.presentationml.tags+xml"/>
  <Override PartName="/ppt/tags/tag4108.xml" ContentType="application/vnd.openxmlformats-officedocument.presentationml.tags+xml"/>
  <Override PartName="/ppt/tags/tag4109.xml" ContentType="application/vnd.openxmlformats-officedocument.presentationml.tags+xml"/>
  <Override PartName="/ppt/tags/tag4110.xml" ContentType="application/vnd.openxmlformats-officedocument.presentationml.tags+xml"/>
  <Override PartName="/ppt/tags/tag4111.xml" ContentType="application/vnd.openxmlformats-officedocument.presentationml.tags+xml"/>
  <Override PartName="/ppt/tags/tag4112.xml" ContentType="application/vnd.openxmlformats-officedocument.presentationml.tags+xml"/>
  <Override PartName="/ppt/tags/tag4113.xml" ContentType="application/vnd.openxmlformats-officedocument.presentationml.tags+xml"/>
  <Override PartName="/ppt/tags/tag4114.xml" ContentType="application/vnd.openxmlformats-officedocument.presentationml.tags+xml"/>
  <Override PartName="/ppt/tags/tag4115.xml" ContentType="application/vnd.openxmlformats-officedocument.presentationml.tags+xml"/>
  <Override PartName="/ppt/tags/tag4116.xml" ContentType="application/vnd.openxmlformats-officedocument.presentationml.tags+xml"/>
  <Override PartName="/ppt/tags/tag4117.xml" ContentType="application/vnd.openxmlformats-officedocument.presentationml.tags+xml"/>
  <Override PartName="/ppt/tags/tag4118.xml" ContentType="application/vnd.openxmlformats-officedocument.presentationml.tags+xml"/>
  <Override PartName="/ppt/tags/tag4119.xml" ContentType="application/vnd.openxmlformats-officedocument.presentationml.tags+xml"/>
  <Override PartName="/ppt/tags/tag4120.xml" ContentType="application/vnd.openxmlformats-officedocument.presentationml.tags+xml"/>
  <Override PartName="/ppt/tags/tag4121.xml" ContentType="application/vnd.openxmlformats-officedocument.presentationml.tags+xml"/>
  <Override PartName="/ppt/tags/tag4122.xml" ContentType="application/vnd.openxmlformats-officedocument.presentationml.tags+xml"/>
  <Override PartName="/ppt/tags/tag4123.xml" ContentType="application/vnd.openxmlformats-officedocument.presentationml.tags+xml"/>
  <Override PartName="/ppt/tags/tag4124.xml" ContentType="application/vnd.openxmlformats-officedocument.presentationml.tags+xml"/>
  <Override PartName="/ppt/tags/tag4125.xml" ContentType="application/vnd.openxmlformats-officedocument.presentationml.tags+xml"/>
  <Override PartName="/ppt/tags/tag4126.xml" ContentType="application/vnd.openxmlformats-officedocument.presentationml.tags+xml"/>
  <Override PartName="/ppt/tags/tag4127.xml" ContentType="application/vnd.openxmlformats-officedocument.presentationml.tags+xml"/>
  <Override PartName="/ppt/tags/tag4128.xml" ContentType="application/vnd.openxmlformats-officedocument.presentationml.tags+xml"/>
  <Override PartName="/ppt/tags/tag4129.xml" ContentType="application/vnd.openxmlformats-officedocument.presentationml.tags+xml"/>
  <Override PartName="/ppt/tags/tag4130.xml" ContentType="application/vnd.openxmlformats-officedocument.presentationml.tags+xml"/>
  <Override PartName="/ppt/tags/tag4131.xml" ContentType="application/vnd.openxmlformats-officedocument.presentationml.tags+xml"/>
  <Override PartName="/ppt/tags/tag4132.xml" ContentType="application/vnd.openxmlformats-officedocument.presentationml.tags+xml"/>
  <Override PartName="/ppt/tags/tag4133.xml" ContentType="application/vnd.openxmlformats-officedocument.presentationml.tags+xml"/>
  <Override PartName="/ppt/tags/tag4134.xml" ContentType="application/vnd.openxmlformats-officedocument.presentationml.tags+xml"/>
  <Override PartName="/ppt/tags/tag4135.xml" ContentType="application/vnd.openxmlformats-officedocument.presentationml.tags+xml"/>
  <Override PartName="/ppt/tags/tag4136.xml" ContentType="application/vnd.openxmlformats-officedocument.presentationml.tags+xml"/>
  <Override PartName="/ppt/tags/tag4137.xml" ContentType="application/vnd.openxmlformats-officedocument.presentationml.tags+xml"/>
  <Override PartName="/ppt/tags/tag4138.xml" ContentType="application/vnd.openxmlformats-officedocument.presentationml.tags+xml"/>
  <Override PartName="/ppt/tags/tag4139.xml" ContentType="application/vnd.openxmlformats-officedocument.presentationml.tags+xml"/>
  <Override PartName="/ppt/tags/tag4140.xml" ContentType="application/vnd.openxmlformats-officedocument.presentationml.tags+xml"/>
  <Override PartName="/ppt/tags/tag4141.xml" ContentType="application/vnd.openxmlformats-officedocument.presentationml.tags+xml"/>
  <Override PartName="/ppt/tags/tag4142.xml" ContentType="application/vnd.openxmlformats-officedocument.presentationml.tags+xml"/>
  <Override PartName="/ppt/tags/tag4143.xml" ContentType="application/vnd.openxmlformats-officedocument.presentationml.tags+xml"/>
  <Override PartName="/ppt/tags/tag4144.xml" ContentType="application/vnd.openxmlformats-officedocument.presentationml.tags+xml"/>
  <Override PartName="/ppt/tags/tag4145.xml" ContentType="application/vnd.openxmlformats-officedocument.presentationml.tags+xml"/>
  <Override PartName="/ppt/tags/tag4146.xml" ContentType="application/vnd.openxmlformats-officedocument.presentationml.tags+xml"/>
  <Override PartName="/ppt/tags/tag4147.xml" ContentType="application/vnd.openxmlformats-officedocument.presentationml.tags+xml"/>
  <Override PartName="/ppt/tags/tag4148.xml" ContentType="application/vnd.openxmlformats-officedocument.presentationml.tags+xml"/>
  <Override PartName="/ppt/tags/tag4149.xml" ContentType="application/vnd.openxmlformats-officedocument.presentationml.tags+xml"/>
  <Override PartName="/ppt/tags/tag4150.xml" ContentType="application/vnd.openxmlformats-officedocument.presentationml.tags+xml"/>
  <Override PartName="/ppt/tags/tag4151.xml" ContentType="application/vnd.openxmlformats-officedocument.presentationml.tags+xml"/>
  <Override PartName="/ppt/tags/tag4152.xml" ContentType="application/vnd.openxmlformats-officedocument.presentationml.tags+xml"/>
  <Override PartName="/ppt/tags/tag4153.xml" ContentType="application/vnd.openxmlformats-officedocument.presentationml.tags+xml"/>
  <Override PartName="/ppt/tags/tag4154.xml" ContentType="application/vnd.openxmlformats-officedocument.presentationml.tags+xml"/>
  <Override PartName="/ppt/tags/tag4155.xml" ContentType="application/vnd.openxmlformats-officedocument.presentationml.tags+xml"/>
  <Override PartName="/ppt/tags/tag4156.xml" ContentType="application/vnd.openxmlformats-officedocument.presentationml.tags+xml"/>
  <Override PartName="/ppt/tags/tag4157.xml" ContentType="application/vnd.openxmlformats-officedocument.presentationml.tags+xml"/>
  <Override PartName="/ppt/tags/tag4158.xml" ContentType="application/vnd.openxmlformats-officedocument.presentationml.tags+xml"/>
  <Override PartName="/ppt/tags/tag4159.xml" ContentType="application/vnd.openxmlformats-officedocument.presentationml.tags+xml"/>
  <Override PartName="/ppt/tags/tag4160.xml" ContentType="application/vnd.openxmlformats-officedocument.presentationml.tags+xml"/>
  <Override PartName="/ppt/tags/tag4161.xml" ContentType="application/vnd.openxmlformats-officedocument.presentationml.tags+xml"/>
  <Override PartName="/ppt/tags/tag4162.xml" ContentType="application/vnd.openxmlformats-officedocument.presentationml.tags+xml"/>
  <Override PartName="/ppt/tags/tag4163.xml" ContentType="application/vnd.openxmlformats-officedocument.presentationml.tags+xml"/>
  <Override PartName="/ppt/tags/tag4164.xml" ContentType="application/vnd.openxmlformats-officedocument.presentationml.tags+xml"/>
  <Override PartName="/ppt/tags/tag4165.xml" ContentType="application/vnd.openxmlformats-officedocument.presentationml.tags+xml"/>
  <Override PartName="/ppt/tags/tag4166.xml" ContentType="application/vnd.openxmlformats-officedocument.presentationml.tags+xml"/>
  <Override PartName="/ppt/tags/tag4167.xml" ContentType="application/vnd.openxmlformats-officedocument.presentationml.tags+xml"/>
  <Override PartName="/ppt/tags/tag4168.xml" ContentType="application/vnd.openxmlformats-officedocument.presentationml.tags+xml"/>
  <Override PartName="/ppt/tags/tag4169.xml" ContentType="application/vnd.openxmlformats-officedocument.presentationml.tags+xml"/>
  <Override PartName="/ppt/tags/tag4170.xml" ContentType="application/vnd.openxmlformats-officedocument.presentationml.tags+xml"/>
  <Override PartName="/ppt/tags/tag4171.xml" ContentType="application/vnd.openxmlformats-officedocument.presentationml.tags+xml"/>
  <Override PartName="/ppt/tags/tag4172.xml" ContentType="application/vnd.openxmlformats-officedocument.presentationml.tags+xml"/>
  <Override PartName="/ppt/tags/tag4173.xml" ContentType="application/vnd.openxmlformats-officedocument.presentationml.tags+xml"/>
  <Override PartName="/ppt/tags/tag4174.xml" ContentType="application/vnd.openxmlformats-officedocument.presentationml.tags+xml"/>
  <Override PartName="/ppt/tags/tag4175.xml" ContentType="application/vnd.openxmlformats-officedocument.presentationml.tags+xml"/>
  <Override PartName="/ppt/tags/tag4176.xml" ContentType="application/vnd.openxmlformats-officedocument.presentationml.tags+xml"/>
  <Override PartName="/ppt/tags/tag4177.xml" ContentType="application/vnd.openxmlformats-officedocument.presentationml.tags+xml"/>
  <Override PartName="/ppt/tags/tag4178.xml" ContentType="application/vnd.openxmlformats-officedocument.presentationml.tags+xml"/>
  <Override PartName="/ppt/tags/tag4179.xml" ContentType="application/vnd.openxmlformats-officedocument.presentationml.tags+xml"/>
  <Override PartName="/ppt/tags/tag4180.xml" ContentType="application/vnd.openxmlformats-officedocument.presentationml.tags+xml"/>
  <Override PartName="/ppt/tags/tag4181.xml" ContentType="application/vnd.openxmlformats-officedocument.presentationml.tags+xml"/>
  <Override PartName="/ppt/tags/tag4182.xml" ContentType="application/vnd.openxmlformats-officedocument.presentationml.tags+xml"/>
  <Override PartName="/ppt/tags/tag4183.xml" ContentType="application/vnd.openxmlformats-officedocument.presentationml.tags+xml"/>
  <Override PartName="/ppt/tags/tag4184.xml" ContentType="application/vnd.openxmlformats-officedocument.presentationml.tags+xml"/>
  <Override PartName="/ppt/tags/tag4185.xml" ContentType="application/vnd.openxmlformats-officedocument.presentationml.tags+xml"/>
  <Override PartName="/ppt/tags/tag4186.xml" ContentType="application/vnd.openxmlformats-officedocument.presentationml.tags+xml"/>
  <Override PartName="/ppt/notesSlides/notesSlide69.xml" ContentType="application/vnd.openxmlformats-officedocument.presentationml.notesSlide+xml"/>
  <Override PartName="/ppt/ink/ink41.xml" ContentType="application/inkml+xml"/>
  <Override PartName="/ppt/tags/tag4187.xml" ContentType="application/vnd.openxmlformats-officedocument.presentationml.tags+xml"/>
  <Override PartName="/ppt/tags/tag4188.xml" ContentType="application/vnd.openxmlformats-officedocument.presentationml.tags+xml"/>
  <Override PartName="/ppt/tags/tag4189.xml" ContentType="application/vnd.openxmlformats-officedocument.presentationml.tags+xml"/>
  <Override PartName="/ppt/tags/tag4190.xml" ContentType="application/vnd.openxmlformats-officedocument.presentationml.tags+xml"/>
  <Override PartName="/ppt/tags/tag4191.xml" ContentType="application/vnd.openxmlformats-officedocument.presentationml.tags+xml"/>
  <Override PartName="/ppt/tags/tag4192.xml" ContentType="application/vnd.openxmlformats-officedocument.presentationml.tags+xml"/>
  <Override PartName="/ppt/tags/tag4193.xml" ContentType="application/vnd.openxmlformats-officedocument.presentationml.tags+xml"/>
  <Override PartName="/ppt/tags/tag4194.xml" ContentType="application/vnd.openxmlformats-officedocument.presentationml.tags+xml"/>
  <Override PartName="/ppt/tags/tag4195.xml" ContentType="application/vnd.openxmlformats-officedocument.presentationml.tags+xml"/>
  <Override PartName="/ppt/tags/tag4196.xml" ContentType="application/vnd.openxmlformats-officedocument.presentationml.tags+xml"/>
  <Override PartName="/ppt/tags/tag4197.xml" ContentType="application/vnd.openxmlformats-officedocument.presentationml.tags+xml"/>
  <Override PartName="/ppt/tags/tag4198.xml" ContentType="application/vnd.openxmlformats-officedocument.presentationml.tags+xml"/>
  <Override PartName="/ppt/tags/tag4199.xml" ContentType="application/vnd.openxmlformats-officedocument.presentationml.tags+xml"/>
  <Override PartName="/ppt/tags/tag4200.xml" ContentType="application/vnd.openxmlformats-officedocument.presentationml.tags+xml"/>
  <Override PartName="/ppt/tags/tag4201.xml" ContentType="application/vnd.openxmlformats-officedocument.presentationml.tags+xml"/>
  <Override PartName="/ppt/tags/tag4202.xml" ContentType="application/vnd.openxmlformats-officedocument.presentationml.tags+xml"/>
  <Override PartName="/ppt/tags/tag4203.xml" ContentType="application/vnd.openxmlformats-officedocument.presentationml.tags+xml"/>
  <Override PartName="/ppt/tags/tag4204.xml" ContentType="application/vnd.openxmlformats-officedocument.presentationml.tags+xml"/>
  <Override PartName="/ppt/tags/tag4205.xml" ContentType="application/vnd.openxmlformats-officedocument.presentationml.tags+xml"/>
  <Override PartName="/ppt/tags/tag4206.xml" ContentType="application/vnd.openxmlformats-officedocument.presentationml.tags+xml"/>
  <Override PartName="/ppt/tags/tag4207.xml" ContentType="application/vnd.openxmlformats-officedocument.presentationml.tags+xml"/>
  <Override PartName="/ppt/tags/tag4208.xml" ContentType="application/vnd.openxmlformats-officedocument.presentationml.tags+xml"/>
  <Override PartName="/ppt/tags/tag4209.xml" ContentType="application/vnd.openxmlformats-officedocument.presentationml.tags+xml"/>
  <Override PartName="/ppt/tags/tag4210.xml" ContentType="application/vnd.openxmlformats-officedocument.presentationml.tags+xml"/>
  <Override PartName="/ppt/tags/tag4211.xml" ContentType="application/vnd.openxmlformats-officedocument.presentationml.tags+xml"/>
  <Override PartName="/ppt/tags/tag4212.xml" ContentType="application/vnd.openxmlformats-officedocument.presentationml.tags+xml"/>
  <Override PartName="/ppt/tags/tag4213.xml" ContentType="application/vnd.openxmlformats-officedocument.presentationml.tags+xml"/>
  <Override PartName="/ppt/tags/tag4214.xml" ContentType="application/vnd.openxmlformats-officedocument.presentationml.tags+xml"/>
  <Override PartName="/ppt/tags/tag4215.xml" ContentType="application/vnd.openxmlformats-officedocument.presentationml.tags+xml"/>
  <Override PartName="/ppt/tags/tag4216.xml" ContentType="application/vnd.openxmlformats-officedocument.presentationml.tags+xml"/>
  <Override PartName="/ppt/notesSlides/notesSlide70.xml" ContentType="application/vnd.openxmlformats-officedocument.presentationml.notesSlide+xml"/>
  <Override PartName="/ppt/ink/ink42.xml" ContentType="application/inkml+xml"/>
  <Override PartName="/ppt/notesSlides/notesSlide71.xml" ContentType="application/vnd.openxmlformats-officedocument.presentationml.notesSlide+xml"/>
  <Override PartName="/ppt/tags/tag4217.xml" ContentType="application/vnd.openxmlformats-officedocument.presentationml.tags+xml"/>
  <Override PartName="/ppt/notesSlides/notesSlide72.xml" ContentType="application/vnd.openxmlformats-officedocument.presentationml.notesSlide+xml"/>
  <Override PartName="/ppt/tags/tag4218.xml" ContentType="application/vnd.openxmlformats-officedocument.presentationml.tags+xml"/>
  <Override PartName="/ppt/tags/tag4219.xml" ContentType="application/vnd.openxmlformats-officedocument.presentationml.tags+xml"/>
  <Override PartName="/ppt/tags/tag4220.xml" ContentType="application/vnd.openxmlformats-officedocument.presentationml.tags+xml"/>
  <Override PartName="/ppt/tags/tag4221.xml" ContentType="application/vnd.openxmlformats-officedocument.presentationml.tags+xml"/>
  <Override PartName="/ppt/tags/tag4222.xml" ContentType="application/vnd.openxmlformats-officedocument.presentationml.tags+xml"/>
  <Override PartName="/ppt/tags/tag4223.xml" ContentType="application/vnd.openxmlformats-officedocument.presentationml.tags+xml"/>
  <Override PartName="/ppt/tags/tag4224.xml" ContentType="application/vnd.openxmlformats-officedocument.presentationml.tags+xml"/>
  <Override PartName="/ppt/tags/tag4225.xml" ContentType="application/vnd.openxmlformats-officedocument.presentationml.tags+xml"/>
  <Override PartName="/ppt/tags/tag4226.xml" ContentType="application/vnd.openxmlformats-officedocument.presentationml.tags+xml"/>
  <Override PartName="/ppt/tags/tag4227.xml" ContentType="application/vnd.openxmlformats-officedocument.presentationml.tags+xml"/>
  <Override PartName="/ppt/tags/tag4228.xml" ContentType="application/vnd.openxmlformats-officedocument.presentationml.tags+xml"/>
  <Override PartName="/ppt/tags/tag4229.xml" ContentType="application/vnd.openxmlformats-officedocument.presentationml.tags+xml"/>
  <Override PartName="/ppt/tags/tag4230.xml" ContentType="application/vnd.openxmlformats-officedocument.presentationml.tags+xml"/>
  <Override PartName="/ppt/tags/tag4231.xml" ContentType="application/vnd.openxmlformats-officedocument.presentationml.tags+xml"/>
  <Override PartName="/ppt/tags/tag4232.xml" ContentType="application/vnd.openxmlformats-officedocument.presentationml.tags+xml"/>
  <Override PartName="/ppt/tags/tag4233.xml" ContentType="application/vnd.openxmlformats-officedocument.presentationml.tags+xml"/>
  <Override PartName="/ppt/tags/tag4234.xml" ContentType="application/vnd.openxmlformats-officedocument.presentationml.tags+xml"/>
  <Override PartName="/ppt/tags/tag4235.xml" ContentType="application/vnd.openxmlformats-officedocument.presentationml.tags+xml"/>
  <Override PartName="/ppt/tags/tag4236.xml" ContentType="application/vnd.openxmlformats-officedocument.presentationml.tags+xml"/>
  <Override PartName="/ppt/tags/tag4237.xml" ContentType="application/vnd.openxmlformats-officedocument.presentationml.tags+xml"/>
  <Override PartName="/ppt/tags/tag4238.xml" ContentType="application/vnd.openxmlformats-officedocument.presentationml.tags+xml"/>
  <Override PartName="/ppt/tags/tag4239.xml" ContentType="application/vnd.openxmlformats-officedocument.presentationml.tags+xml"/>
  <Override PartName="/ppt/tags/tag4240.xml" ContentType="application/vnd.openxmlformats-officedocument.presentationml.tags+xml"/>
  <Override PartName="/ppt/tags/tag4241.xml" ContentType="application/vnd.openxmlformats-officedocument.presentationml.tags+xml"/>
  <Override PartName="/ppt/tags/tag4242.xml" ContentType="application/vnd.openxmlformats-officedocument.presentationml.tags+xml"/>
  <Override PartName="/ppt/tags/tag4243.xml" ContentType="application/vnd.openxmlformats-officedocument.presentationml.tags+xml"/>
  <Override PartName="/ppt/tags/tag4244.xml" ContentType="application/vnd.openxmlformats-officedocument.presentationml.tags+xml"/>
  <Override PartName="/ppt/tags/tag4245.xml" ContentType="application/vnd.openxmlformats-officedocument.presentationml.tags+xml"/>
  <Override PartName="/ppt/tags/tag4246.xml" ContentType="application/vnd.openxmlformats-officedocument.presentationml.tags+xml"/>
  <Override PartName="/ppt/tags/tag4247.xml" ContentType="application/vnd.openxmlformats-officedocument.presentationml.tags+xml"/>
  <Override PartName="/ppt/tags/tag4248.xml" ContentType="application/vnd.openxmlformats-officedocument.presentationml.tags+xml"/>
  <Override PartName="/ppt/tags/tag4249.xml" ContentType="application/vnd.openxmlformats-officedocument.presentationml.tags+xml"/>
  <Override PartName="/ppt/tags/tag4250.xml" ContentType="application/vnd.openxmlformats-officedocument.presentationml.tags+xml"/>
  <Override PartName="/ppt/tags/tag4251.xml" ContentType="application/vnd.openxmlformats-officedocument.presentationml.tags+xml"/>
  <Override PartName="/ppt/tags/tag4252.xml" ContentType="application/vnd.openxmlformats-officedocument.presentationml.tags+xml"/>
  <Override PartName="/ppt/tags/tag4253.xml" ContentType="application/vnd.openxmlformats-officedocument.presentationml.tags+xml"/>
  <Override PartName="/ppt/tags/tag4254.xml" ContentType="application/vnd.openxmlformats-officedocument.presentationml.tags+xml"/>
  <Override PartName="/ppt/tags/tag4255.xml" ContentType="application/vnd.openxmlformats-officedocument.presentationml.tags+xml"/>
  <Override PartName="/ppt/tags/tag4256.xml" ContentType="application/vnd.openxmlformats-officedocument.presentationml.tags+xml"/>
  <Override PartName="/ppt/tags/tag4257.xml" ContentType="application/vnd.openxmlformats-officedocument.presentationml.tags+xml"/>
  <Override PartName="/ppt/tags/tag4258.xml" ContentType="application/vnd.openxmlformats-officedocument.presentationml.tags+xml"/>
  <Override PartName="/ppt/tags/tag4259.xml" ContentType="application/vnd.openxmlformats-officedocument.presentationml.tags+xml"/>
  <Override PartName="/ppt/tags/tag4260.xml" ContentType="application/vnd.openxmlformats-officedocument.presentationml.tags+xml"/>
  <Override PartName="/ppt/tags/tag4261.xml" ContentType="application/vnd.openxmlformats-officedocument.presentationml.tags+xml"/>
  <Override PartName="/ppt/tags/tag4262.xml" ContentType="application/vnd.openxmlformats-officedocument.presentationml.tags+xml"/>
  <Override PartName="/ppt/tags/tag4263.xml" ContentType="application/vnd.openxmlformats-officedocument.presentationml.tags+xml"/>
  <Override PartName="/ppt/tags/tag4264.xml" ContentType="application/vnd.openxmlformats-officedocument.presentationml.tags+xml"/>
  <Override PartName="/ppt/tags/tag4265.xml" ContentType="application/vnd.openxmlformats-officedocument.presentationml.tags+xml"/>
  <Override PartName="/ppt/tags/tag4266.xml" ContentType="application/vnd.openxmlformats-officedocument.presentationml.tags+xml"/>
  <Override PartName="/ppt/tags/tag4267.xml" ContentType="application/vnd.openxmlformats-officedocument.presentationml.tags+xml"/>
  <Override PartName="/ppt/tags/tag4268.xml" ContentType="application/vnd.openxmlformats-officedocument.presentationml.tags+xml"/>
  <Override PartName="/ppt/tags/tag4269.xml" ContentType="application/vnd.openxmlformats-officedocument.presentationml.tags+xml"/>
  <Override PartName="/ppt/tags/tag4270.xml" ContentType="application/vnd.openxmlformats-officedocument.presentationml.tags+xml"/>
  <Override PartName="/ppt/tags/tag4271.xml" ContentType="application/vnd.openxmlformats-officedocument.presentationml.tags+xml"/>
  <Override PartName="/ppt/tags/tag4272.xml" ContentType="application/vnd.openxmlformats-officedocument.presentationml.tags+xml"/>
  <Override PartName="/ppt/tags/tag4273.xml" ContentType="application/vnd.openxmlformats-officedocument.presentationml.tags+xml"/>
  <Override PartName="/ppt/tags/tag4274.xml" ContentType="application/vnd.openxmlformats-officedocument.presentationml.tags+xml"/>
  <Override PartName="/ppt/tags/tag4275.xml" ContentType="application/vnd.openxmlformats-officedocument.presentationml.tags+xml"/>
  <Override PartName="/ppt/tags/tag4276.xml" ContentType="application/vnd.openxmlformats-officedocument.presentationml.tags+xml"/>
  <Override PartName="/ppt/tags/tag4277.xml" ContentType="application/vnd.openxmlformats-officedocument.presentationml.tags+xml"/>
  <Override PartName="/ppt/tags/tag4278.xml" ContentType="application/vnd.openxmlformats-officedocument.presentationml.tags+xml"/>
  <Override PartName="/ppt/tags/tag4279.xml" ContentType="application/vnd.openxmlformats-officedocument.presentationml.tags+xml"/>
  <Override PartName="/ppt/tags/tag4280.xml" ContentType="application/vnd.openxmlformats-officedocument.presentationml.tags+xml"/>
  <Override PartName="/ppt/tags/tag4281.xml" ContentType="application/vnd.openxmlformats-officedocument.presentationml.tags+xml"/>
  <Override PartName="/ppt/notesSlides/notesSlide73.xml" ContentType="application/vnd.openxmlformats-officedocument.presentationml.notesSlide+xml"/>
  <Override PartName="/ppt/ink/ink43.xml" ContentType="application/inkml+xml"/>
  <Override PartName="/ppt/tags/tag4282.xml" ContentType="application/vnd.openxmlformats-officedocument.presentationml.tags+xml"/>
  <Override PartName="/ppt/tags/tag4283.xml" ContentType="application/vnd.openxmlformats-officedocument.presentationml.tags+xml"/>
  <Override PartName="/ppt/tags/tag4284.xml" ContentType="application/vnd.openxmlformats-officedocument.presentationml.tags+xml"/>
  <Override PartName="/ppt/tags/tag4285.xml" ContentType="application/vnd.openxmlformats-officedocument.presentationml.tags+xml"/>
  <Override PartName="/ppt/tags/tag4286.xml" ContentType="application/vnd.openxmlformats-officedocument.presentationml.tags+xml"/>
  <Override PartName="/ppt/tags/tag4287.xml" ContentType="application/vnd.openxmlformats-officedocument.presentationml.tags+xml"/>
  <Override PartName="/ppt/tags/tag4288.xml" ContentType="application/vnd.openxmlformats-officedocument.presentationml.tags+xml"/>
  <Override PartName="/ppt/tags/tag4289.xml" ContentType="application/vnd.openxmlformats-officedocument.presentationml.tags+xml"/>
  <Override PartName="/ppt/tags/tag4290.xml" ContentType="application/vnd.openxmlformats-officedocument.presentationml.tags+xml"/>
  <Override PartName="/ppt/tags/tag4291.xml" ContentType="application/vnd.openxmlformats-officedocument.presentationml.tags+xml"/>
  <Override PartName="/ppt/tags/tag4292.xml" ContentType="application/vnd.openxmlformats-officedocument.presentationml.tags+xml"/>
  <Override PartName="/ppt/tags/tag4293.xml" ContentType="application/vnd.openxmlformats-officedocument.presentationml.tags+xml"/>
  <Override PartName="/ppt/tags/tag4294.xml" ContentType="application/vnd.openxmlformats-officedocument.presentationml.tags+xml"/>
  <Override PartName="/ppt/tags/tag4295.xml" ContentType="application/vnd.openxmlformats-officedocument.presentationml.tags+xml"/>
  <Override PartName="/ppt/tags/tag4296.xml" ContentType="application/vnd.openxmlformats-officedocument.presentationml.tags+xml"/>
  <Override PartName="/ppt/tags/tag4297.xml" ContentType="application/vnd.openxmlformats-officedocument.presentationml.tags+xml"/>
  <Override PartName="/ppt/tags/tag4298.xml" ContentType="application/vnd.openxmlformats-officedocument.presentationml.tags+xml"/>
  <Override PartName="/ppt/tags/tag4299.xml" ContentType="application/vnd.openxmlformats-officedocument.presentationml.tags+xml"/>
  <Override PartName="/ppt/tags/tag4300.xml" ContentType="application/vnd.openxmlformats-officedocument.presentationml.tags+xml"/>
  <Override PartName="/ppt/tags/tag4301.xml" ContentType="application/vnd.openxmlformats-officedocument.presentationml.tags+xml"/>
  <Override PartName="/ppt/tags/tag4302.xml" ContentType="application/vnd.openxmlformats-officedocument.presentationml.tags+xml"/>
  <Override PartName="/ppt/tags/tag4303.xml" ContentType="application/vnd.openxmlformats-officedocument.presentationml.tags+xml"/>
  <Override PartName="/ppt/tags/tag4304.xml" ContentType="application/vnd.openxmlformats-officedocument.presentationml.tags+xml"/>
  <Override PartName="/ppt/tags/tag4305.xml" ContentType="application/vnd.openxmlformats-officedocument.presentationml.tags+xml"/>
  <Override PartName="/ppt/tags/tag4306.xml" ContentType="application/vnd.openxmlformats-officedocument.presentationml.tags+xml"/>
  <Override PartName="/ppt/tags/tag4307.xml" ContentType="application/vnd.openxmlformats-officedocument.presentationml.tags+xml"/>
  <Override PartName="/ppt/tags/tag4308.xml" ContentType="application/vnd.openxmlformats-officedocument.presentationml.tags+xml"/>
  <Override PartName="/ppt/tags/tag4309.xml" ContentType="application/vnd.openxmlformats-officedocument.presentationml.tags+xml"/>
  <Override PartName="/ppt/tags/tag4310.xml" ContentType="application/vnd.openxmlformats-officedocument.presentationml.tags+xml"/>
  <Override PartName="/ppt/tags/tag4311.xml" ContentType="application/vnd.openxmlformats-officedocument.presentationml.tags+xml"/>
  <Override PartName="/ppt/tags/tag4312.xml" ContentType="application/vnd.openxmlformats-officedocument.presentationml.tags+xml"/>
  <Override PartName="/ppt/tags/tag4313.xml" ContentType="application/vnd.openxmlformats-officedocument.presentationml.tags+xml"/>
  <Override PartName="/ppt/tags/tag4314.xml" ContentType="application/vnd.openxmlformats-officedocument.presentationml.tags+xml"/>
  <Override PartName="/ppt/tags/tag4315.xml" ContentType="application/vnd.openxmlformats-officedocument.presentationml.tags+xml"/>
  <Override PartName="/ppt/tags/tag4316.xml" ContentType="application/vnd.openxmlformats-officedocument.presentationml.tags+xml"/>
  <Override PartName="/ppt/tags/tag4317.xml" ContentType="application/vnd.openxmlformats-officedocument.presentationml.tags+xml"/>
  <Override PartName="/ppt/tags/tag4318.xml" ContentType="application/vnd.openxmlformats-officedocument.presentationml.tags+xml"/>
  <Override PartName="/ppt/tags/tag4319.xml" ContentType="application/vnd.openxmlformats-officedocument.presentationml.tags+xml"/>
  <Override PartName="/ppt/tags/tag4320.xml" ContentType="application/vnd.openxmlformats-officedocument.presentationml.tags+xml"/>
  <Override PartName="/ppt/tags/tag4321.xml" ContentType="application/vnd.openxmlformats-officedocument.presentationml.tags+xml"/>
  <Override PartName="/ppt/tags/tag4322.xml" ContentType="application/vnd.openxmlformats-officedocument.presentationml.tags+xml"/>
  <Override PartName="/ppt/tags/tag4323.xml" ContentType="application/vnd.openxmlformats-officedocument.presentationml.tags+xml"/>
  <Override PartName="/ppt/tags/tag4324.xml" ContentType="application/vnd.openxmlformats-officedocument.presentationml.tags+xml"/>
  <Override PartName="/ppt/tags/tag4325.xml" ContentType="application/vnd.openxmlformats-officedocument.presentationml.tags+xml"/>
  <Override PartName="/ppt/tags/tag4326.xml" ContentType="application/vnd.openxmlformats-officedocument.presentationml.tags+xml"/>
  <Override PartName="/ppt/tags/tag4327.xml" ContentType="application/vnd.openxmlformats-officedocument.presentationml.tags+xml"/>
  <Override PartName="/ppt/tags/tag4328.xml" ContentType="application/vnd.openxmlformats-officedocument.presentationml.tags+xml"/>
  <Override PartName="/ppt/tags/tag4329.xml" ContentType="application/vnd.openxmlformats-officedocument.presentationml.tags+xml"/>
  <Override PartName="/ppt/tags/tag4330.xml" ContentType="application/vnd.openxmlformats-officedocument.presentationml.tags+xml"/>
  <Override PartName="/ppt/tags/tag4331.xml" ContentType="application/vnd.openxmlformats-officedocument.presentationml.tags+xml"/>
  <Override PartName="/ppt/tags/tag4332.xml" ContentType="application/vnd.openxmlformats-officedocument.presentationml.tags+xml"/>
  <Override PartName="/ppt/tags/tag4333.xml" ContentType="application/vnd.openxmlformats-officedocument.presentationml.tags+xml"/>
  <Override PartName="/ppt/tags/tag4334.xml" ContentType="application/vnd.openxmlformats-officedocument.presentationml.tags+xml"/>
  <Override PartName="/ppt/tags/tag4335.xml" ContentType="application/vnd.openxmlformats-officedocument.presentationml.tags+xml"/>
  <Override PartName="/ppt/tags/tag4336.xml" ContentType="application/vnd.openxmlformats-officedocument.presentationml.tags+xml"/>
  <Override PartName="/ppt/tags/tag4337.xml" ContentType="application/vnd.openxmlformats-officedocument.presentationml.tags+xml"/>
  <Override PartName="/ppt/tags/tag4338.xml" ContentType="application/vnd.openxmlformats-officedocument.presentationml.tags+xml"/>
  <Override PartName="/ppt/tags/tag4339.xml" ContentType="application/vnd.openxmlformats-officedocument.presentationml.tags+xml"/>
  <Override PartName="/ppt/tags/tag4340.xml" ContentType="application/vnd.openxmlformats-officedocument.presentationml.tags+xml"/>
  <Override PartName="/ppt/tags/tag4341.xml" ContentType="application/vnd.openxmlformats-officedocument.presentationml.tags+xml"/>
  <Override PartName="/ppt/tags/tag4342.xml" ContentType="application/vnd.openxmlformats-officedocument.presentationml.tags+xml"/>
  <Override PartName="/ppt/tags/tag4343.xml" ContentType="application/vnd.openxmlformats-officedocument.presentationml.tags+xml"/>
  <Override PartName="/ppt/tags/tag4344.xml" ContentType="application/vnd.openxmlformats-officedocument.presentationml.tags+xml"/>
  <Override PartName="/ppt/tags/tag4345.xml" ContentType="application/vnd.openxmlformats-officedocument.presentationml.tags+xml"/>
  <Override PartName="/ppt/tags/tag4346.xml" ContentType="application/vnd.openxmlformats-officedocument.presentationml.tags+xml"/>
  <Override PartName="/ppt/tags/tag4347.xml" ContentType="application/vnd.openxmlformats-officedocument.presentationml.tags+xml"/>
  <Override PartName="/ppt/tags/tag4348.xml" ContentType="application/vnd.openxmlformats-officedocument.presentationml.tags+xml"/>
  <Override PartName="/ppt/tags/tag4349.xml" ContentType="application/vnd.openxmlformats-officedocument.presentationml.tags+xml"/>
  <Override PartName="/ppt/tags/tag4350.xml" ContentType="application/vnd.openxmlformats-officedocument.presentationml.tags+xml"/>
  <Override PartName="/ppt/tags/tag4351.xml" ContentType="application/vnd.openxmlformats-officedocument.presentationml.tags+xml"/>
  <Override PartName="/ppt/tags/tag4352.xml" ContentType="application/vnd.openxmlformats-officedocument.presentationml.tags+xml"/>
  <Override PartName="/ppt/tags/tag4353.xml" ContentType="application/vnd.openxmlformats-officedocument.presentationml.tags+xml"/>
  <Override PartName="/ppt/tags/tag4354.xml" ContentType="application/vnd.openxmlformats-officedocument.presentationml.tags+xml"/>
  <Override PartName="/ppt/tags/tag4355.xml" ContentType="application/vnd.openxmlformats-officedocument.presentationml.tags+xml"/>
  <Override PartName="/ppt/tags/tag4356.xml" ContentType="application/vnd.openxmlformats-officedocument.presentationml.tags+xml"/>
  <Override PartName="/ppt/tags/tag4357.xml" ContentType="application/vnd.openxmlformats-officedocument.presentationml.tags+xml"/>
  <Override PartName="/ppt/tags/tag4358.xml" ContentType="application/vnd.openxmlformats-officedocument.presentationml.tags+xml"/>
  <Override PartName="/ppt/tags/tag4359.xml" ContentType="application/vnd.openxmlformats-officedocument.presentationml.tags+xml"/>
  <Override PartName="/ppt/tags/tag4360.xml" ContentType="application/vnd.openxmlformats-officedocument.presentationml.tags+xml"/>
  <Override PartName="/ppt/tags/tag4361.xml" ContentType="application/vnd.openxmlformats-officedocument.presentationml.tags+xml"/>
  <Override PartName="/ppt/tags/tag4362.xml" ContentType="application/vnd.openxmlformats-officedocument.presentationml.tags+xml"/>
  <Override PartName="/ppt/tags/tag4363.xml" ContentType="application/vnd.openxmlformats-officedocument.presentationml.tags+xml"/>
  <Override PartName="/ppt/tags/tag4364.xml" ContentType="application/vnd.openxmlformats-officedocument.presentationml.tags+xml"/>
  <Override PartName="/ppt/tags/tag4365.xml" ContentType="application/vnd.openxmlformats-officedocument.presentationml.tags+xml"/>
  <Override PartName="/ppt/tags/tag4366.xml" ContentType="application/vnd.openxmlformats-officedocument.presentationml.tags+xml"/>
  <Override PartName="/ppt/tags/tag4367.xml" ContentType="application/vnd.openxmlformats-officedocument.presentationml.tags+xml"/>
  <Override PartName="/ppt/tags/tag4368.xml" ContentType="application/vnd.openxmlformats-officedocument.presentationml.tags+xml"/>
  <Override PartName="/ppt/tags/tag4369.xml" ContentType="application/vnd.openxmlformats-officedocument.presentationml.tags+xml"/>
  <Override PartName="/ppt/tags/tag4370.xml" ContentType="application/vnd.openxmlformats-officedocument.presentationml.tags+xml"/>
  <Override PartName="/ppt/tags/tag4371.xml" ContentType="application/vnd.openxmlformats-officedocument.presentationml.tags+xml"/>
  <Override PartName="/ppt/tags/tag4372.xml" ContentType="application/vnd.openxmlformats-officedocument.presentationml.tags+xml"/>
  <Override PartName="/ppt/tags/tag4373.xml" ContentType="application/vnd.openxmlformats-officedocument.presentationml.tags+xml"/>
  <Override PartName="/ppt/tags/tag4374.xml" ContentType="application/vnd.openxmlformats-officedocument.presentationml.tags+xml"/>
  <Override PartName="/ppt/tags/tag4375.xml" ContentType="application/vnd.openxmlformats-officedocument.presentationml.tags+xml"/>
  <Override PartName="/ppt/tags/tag4376.xml" ContentType="application/vnd.openxmlformats-officedocument.presentationml.tags+xml"/>
  <Override PartName="/ppt/tags/tag4377.xml" ContentType="application/vnd.openxmlformats-officedocument.presentationml.tags+xml"/>
  <Override PartName="/ppt/tags/tag4378.xml" ContentType="application/vnd.openxmlformats-officedocument.presentationml.tags+xml"/>
  <Override PartName="/ppt/tags/tag4379.xml" ContentType="application/vnd.openxmlformats-officedocument.presentationml.tags+xml"/>
  <Override PartName="/ppt/tags/tag4380.xml" ContentType="application/vnd.openxmlformats-officedocument.presentationml.tags+xml"/>
  <Override PartName="/ppt/tags/tag4381.xml" ContentType="application/vnd.openxmlformats-officedocument.presentationml.tags+xml"/>
  <Override PartName="/ppt/tags/tag4382.xml" ContentType="application/vnd.openxmlformats-officedocument.presentationml.tags+xml"/>
  <Override PartName="/ppt/tags/tag4383.xml" ContentType="application/vnd.openxmlformats-officedocument.presentationml.tags+xml"/>
  <Override PartName="/ppt/tags/tag4384.xml" ContentType="application/vnd.openxmlformats-officedocument.presentationml.tags+xml"/>
  <Override PartName="/ppt/tags/tag4385.xml" ContentType="application/vnd.openxmlformats-officedocument.presentationml.tags+xml"/>
  <Override PartName="/ppt/tags/tag4386.xml" ContentType="application/vnd.openxmlformats-officedocument.presentationml.tags+xml"/>
  <Override PartName="/ppt/tags/tag4387.xml" ContentType="application/vnd.openxmlformats-officedocument.presentationml.tags+xml"/>
  <Override PartName="/ppt/tags/tag4388.xml" ContentType="application/vnd.openxmlformats-officedocument.presentationml.tags+xml"/>
  <Override PartName="/ppt/tags/tag4389.xml" ContentType="application/vnd.openxmlformats-officedocument.presentationml.tags+xml"/>
  <Override PartName="/ppt/tags/tag4390.xml" ContentType="application/vnd.openxmlformats-officedocument.presentationml.tags+xml"/>
  <Override PartName="/ppt/tags/tag4391.xml" ContentType="application/vnd.openxmlformats-officedocument.presentationml.tags+xml"/>
  <Override PartName="/ppt/tags/tag4392.xml" ContentType="application/vnd.openxmlformats-officedocument.presentationml.tags+xml"/>
  <Override PartName="/ppt/tags/tag4393.xml" ContentType="application/vnd.openxmlformats-officedocument.presentationml.tags+xml"/>
  <Override PartName="/ppt/tags/tag4394.xml" ContentType="application/vnd.openxmlformats-officedocument.presentationml.tags+xml"/>
  <Override PartName="/ppt/tags/tag4395.xml" ContentType="application/vnd.openxmlformats-officedocument.presentationml.tags+xml"/>
  <Override PartName="/ppt/tags/tag4396.xml" ContentType="application/vnd.openxmlformats-officedocument.presentationml.tags+xml"/>
  <Override PartName="/ppt/tags/tag4397.xml" ContentType="application/vnd.openxmlformats-officedocument.presentationml.tags+xml"/>
  <Override PartName="/ppt/tags/tag4398.xml" ContentType="application/vnd.openxmlformats-officedocument.presentationml.tags+xml"/>
  <Override PartName="/ppt/tags/tag4399.xml" ContentType="application/vnd.openxmlformats-officedocument.presentationml.tags+xml"/>
  <Override PartName="/ppt/tags/tag4400.xml" ContentType="application/vnd.openxmlformats-officedocument.presentationml.tags+xml"/>
  <Override PartName="/ppt/tags/tag4401.xml" ContentType="application/vnd.openxmlformats-officedocument.presentationml.tags+xml"/>
  <Override PartName="/ppt/tags/tag4402.xml" ContentType="application/vnd.openxmlformats-officedocument.presentationml.tags+xml"/>
  <Override PartName="/ppt/ink/ink44.xml" ContentType="application/inkml+xml"/>
  <Override PartName="/ppt/ink/ink45.xml" ContentType="application/inkml+xml"/>
  <Override PartName="/ppt/tags/tag4403.xml" ContentType="application/vnd.openxmlformats-officedocument.presentationml.tags+xml"/>
  <Override PartName="/ppt/tags/tag4404.xml" ContentType="application/vnd.openxmlformats-officedocument.presentationml.tags+xml"/>
  <Override PartName="/ppt/tags/tag4405.xml" ContentType="application/vnd.openxmlformats-officedocument.presentationml.tags+xml"/>
  <Override PartName="/ppt/ink/ink46.xml" ContentType="application/inkml+xml"/>
  <Override PartName="/ppt/ink/ink47.xml" ContentType="application/inkml+xml"/>
  <Override PartName="/ppt/tags/tag4406.xml" ContentType="application/vnd.openxmlformats-officedocument.presentationml.tags+xml"/>
  <Override PartName="/ppt/tags/tag4407.xml" ContentType="application/vnd.openxmlformats-officedocument.presentationml.tags+xml"/>
  <Override PartName="/ppt/tags/tag4408.xml" ContentType="application/vnd.openxmlformats-officedocument.presentationml.tags+xml"/>
  <Override PartName="/ppt/tags/tag4409.xml" ContentType="application/vnd.openxmlformats-officedocument.presentationml.tags+xml"/>
  <Override PartName="/ppt/tags/tag4410.xml" ContentType="application/vnd.openxmlformats-officedocument.presentationml.tags+xml"/>
  <Override PartName="/ppt/tags/tag4411.xml" ContentType="application/vnd.openxmlformats-officedocument.presentationml.tags+xml"/>
  <Override PartName="/ppt/tags/tag4412.xml" ContentType="application/vnd.openxmlformats-officedocument.presentationml.tags+xml"/>
  <Override PartName="/ppt/tags/tag4413.xml" ContentType="application/vnd.openxmlformats-officedocument.presentationml.tags+xml"/>
  <Override PartName="/ppt/tags/tag4414.xml" ContentType="application/vnd.openxmlformats-officedocument.presentationml.tags+xml"/>
  <Override PartName="/ppt/tags/tag4415.xml" ContentType="application/vnd.openxmlformats-officedocument.presentationml.tags+xml"/>
  <Override PartName="/ppt/tags/tag4416.xml" ContentType="application/vnd.openxmlformats-officedocument.presentationml.tags+xml"/>
  <Override PartName="/ppt/tags/tag4417.xml" ContentType="application/vnd.openxmlformats-officedocument.presentationml.tags+xml"/>
  <Override PartName="/ppt/tags/tag4418.xml" ContentType="application/vnd.openxmlformats-officedocument.presentationml.tags+xml"/>
  <Override PartName="/ppt/tags/tag4419.xml" ContentType="application/vnd.openxmlformats-officedocument.presentationml.tags+xml"/>
  <Override PartName="/ppt/tags/tag4420.xml" ContentType="application/vnd.openxmlformats-officedocument.presentationml.tags+xml"/>
  <Override PartName="/ppt/tags/tag4421.xml" ContentType="application/vnd.openxmlformats-officedocument.presentationml.tags+xml"/>
  <Override PartName="/ppt/tags/tag4422.xml" ContentType="application/vnd.openxmlformats-officedocument.presentationml.tags+xml"/>
  <Override PartName="/ppt/tags/tag4423.xml" ContentType="application/vnd.openxmlformats-officedocument.presentationml.tags+xml"/>
  <Override PartName="/ppt/tags/tag4424.xml" ContentType="application/vnd.openxmlformats-officedocument.presentationml.tags+xml"/>
  <Override PartName="/ppt/tags/tag4425.xml" ContentType="application/vnd.openxmlformats-officedocument.presentationml.tags+xml"/>
  <Override PartName="/ppt/tags/tag4426.xml" ContentType="application/vnd.openxmlformats-officedocument.presentationml.tags+xml"/>
  <Override PartName="/ppt/tags/tag4427.xml" ContentType="application/vnd.openxmlformats-officedocument.presentationml.tags+xml"/>
  <Override PartName="/ppt/tags/tag4428.xml" ContentType="application/vnd.openxmlformats-officedocument.presentationml.tags+xml"/>
  <Override PartName="/ppt/tags/tag4429.xml" ContentType="application/vnd.openxmlformats-officedocument.presentationml.tags+xml"/>
  <Override PartName="/ppt/tags/tag4430.xml" ContentType="application/vnd.openxmlformats-officedocument.presentationml.tags+xml"/>
  <Override PartName="/ppt/tags/tag4431.xml" ContentType="application/vnd.openxmlformats-officedocument.presentationml.tags+xml"/>
  <Override PartName="/ppt/tags/tag4432.xml" ContentType="application/vnd.openxmlformats-officedocument.presentationml.tags+xml"/>
  <Override PartName="/ppt/tags/tag4433.xml" ContentType="application/vnd.openxmlformats-officedocument.presentationml.tags+xml"/>
  <Override PartName="/ppt/tags/tag4434.xml" ContentType="application/vnd.openxmlformats-officedocument.presentationml.tags+xml"/>
  <Override PartName="/ppt/tags/tag4435.xml" ContentType="application/vnd.openxmlformats-officedocument.presentationml.tags+xml"/>
  <Override PartName="/ppt/tags/tag4436.xml" ContentType="application/vnd.openxmlformats-officedocument.presentationml.tags+xml"/>
  <Override PartName="/ppt/tags/tag4437.xml" ContentType="application/vnd.openxmlformats-officedocument.presentationml.tags+xml"/>
  <Override PartName="/ppt/tags/tag4438.xml" ContentType="application/vnd.openxmlformats-officedocument.presentationml.tags+xml"/>
  <Override PartName="/ppt/tags/tag4439.xml" ContentType="application/vnd.openxmlformats-officedocument.presentationml.tags+xml"/>
  <Override PartName="/ppt/tags/tag4440.xml" ContentType="application/vnd.openxmlformats-officedocument.presentationml.tags+xml"/>
  <Override PartName="/ppt/tags/tag4441.xml" ContentType="application/vnd.openxmlformats-officedocument.presentationml.tags+xml"/>
  <Override PartName="/ppt/tags/tag4442.xml" ContentType="application/vnd.openxmlformats-officedocument.presentationml.tags+xml"/>
  <Override PartName="/ppt/tags/tag4443.xml" ContentType="application/vnd.openxmlformats-officedocument.presentationml.tags+xml"/>
  <Override PartName="/ppt/tags/tag4444.xml" ContentType="application/vnd.openxmlformats-officedocument.presentationml.tags+xml"/>
  <Override PartName="/ppt/tags/tag4445.xml" ContentType="application/vnd.openxmlformats-officedocument.presentationml.tags+xml"/>
  <Override PartName="/ppt/tags/tag4446.xml" ContentType="application/vnd.openxmlformats-officedocument.presentationml.tags+xml"/>
  <Override PartName="/ppt/tags/tag4447.xml" ContentType="application/vnd.openxmlformats-officedocument.presentationml.tags+xml"/>
  <Override PartName="/ppt/tags/tag4448.xml" ContentType="application/vnd.openxmlformats-officedocument.presentationml.tags+xml"/>
  <Override PartName="/ppt/tags/tag4449.xml" ContentType="application/vnd.openxmlformats-officedocument.presentationml.tags+xml"/>
  <Override PartName="/ppt/tags/tag4450.xml" ContentType="application/vnd.openxmlformats-officedocument.presentationml.tags+xml"/>
  <Override PartName="/ppt/tags/tag4451.xml" ContentType="application/vnd.openxmlformats-officedocument.presentationml.tags+xml"/>
  <Override PartName="/ppt/tags/tag4452.xml" ContentType="application/vnd.openxmlformats-officedocument.presentationml.tags+xml"/>
  <Override PartName="/ppt/tags/tag4453.xml" ContentType="application/vnd.openxmlformats-officedocument.presentationml.tags+xml"/>
  <Override PartName="/ppt/tags/tag4454.xml" ContentType="application/vnd.openxmlformats-officedocument.presentationml.tags+xml"/>
  <Override PartName="/ppt/tags/tag4455.xml" ContentType="application/vnd.openxmlformats-officedocument.presentationml.tags+xml"/>
  <Override PartName="/ppt/tags/tag4456.xml" ContentType="application/vnd.openxmlformats-officedocument.presentationml.tags+xml"/>
  <Override PartName="/ppt/tags/tag4457.xml" ContentType="application/vnd.openxmlformats-officedocument.presentationml.tags+xml"/>
  <Override PartName="/ppt/tags/tag4458.xml" ContentType="application/vnd.openxmlformats-officedocument.presentationml.tags+xml"/>
  <Override PartName="/ppt/tags/tag4459.xml" ContentType="application/vnd.openxmlformats-officedocument.presentationml.tags+xml"/>
  <Override PartName="/ppt/tags/tag4460.xml" ContentType="application/vnd.openxmlformats-officedocument.presentationml.tags+xml"/>
  <Override PartName="/ppt/tags/tag4461.xml" ContentType="application/vnd.openxmlformats-officedocument.presentationml.tags+xml"/>
  <Override PartName="/ppt/tags/tag4462.xml" ContentType="application/vnd.openxmlformats-officedocument.presentationml.tags+xml"/>
  <Override PartName="/ppt/tags/tag4463.xml" ContentType="application/vnd.openxmlformats-officedocument.presentationml.tags+xml"/>
  <Override PartName="/ppt/tags/tag4464.xml" ContentType="application/vnd.openxmlformats-officedocument.presentationml.tags+xml"/>
  <Override PartName="/ppt/tags/tag4465.xml" ContentType="application/vnd.openxmlformats-officedocument.presentationml.tags+xml"/>
  <Override PartName="/ppt/tags/tag4466.xml" ContentType="application/vnd.openxmlformats-officedocument.presentationml.tags+xml"/>
  <Override PartName="/ppt/tags/tag4467.xml" ContentType="application/vnd.openxmlformats-officedocument.presentationml.tags+xml"/>
  <Override PartName="/ppt/tags/tag4468.xml" ContentType="application/vnd.openxmlformats-officedocument.presentationml.tags+xml"/>
  <Override PartName="/ppt/tags/tag4469.xml" ContentType="application/vnd.openxmlformats-officedocument.presentationml.tags+xml"/>
  <Override PartName="/ppt/tags/tag4470.xml" ContentType="application/vnd.openxmlformats-officedocument.presentationml.tags+xml"/>
  <Override PartName="/ppt/tags/tag4471.xml" ContentType="application/vnd.openxmlformats-officedocument.presentationml.tags+xml"/>
  <Override PartName="/ppt/tags/tag4472.xml" ContentType="application/vnd.openxmlformats-officedocument.presentationml.tags+xml"/>
  <Override PartName="/ppt/tags/tag4473.xml" ContentType="application/vnd.openxmlformats-officedocument.presentationml.tags+xml"/>
  <Override PartName="/ppt/tags/tag4474.xml" ContentType="application/vnd.openxmlformats-officedocument.presentationml.tags+xml"/>
  <Override PartName="/ppt/tags/tag4475.xml" ContentType="application/vnd.openxmlformats-officedocument.presentationml.tags+xml"/>
  <Override PartName="/ppt/tags/tag4476.xml" ContentType="application/vnd.openxmlformats-officedocument.presentationml.tags+xml"/>
  <Override PartName="/ppt/tags/tag4477.xml" ContentType="application/vnd.openxmlformats-officedocument.presentationml.tags+xml"/>
  <Override PartName="/ppt/tags/tag4478.xml" ContentType="application/vnd.openxmlformats-officedocument.presentationml.tags+xml"/>
  <Override PartName="/ppt/tags/tag4479.xml" ContentType="application/vnd.openxmlformats-officedocument.presentationml.tags+xml"/>
  <Override PartName="/ppt/tags/tag4480.xml" ContentType="application/vnd.openxmlformats-officedocument.presentationml.tags+xml"/>
  <Override PartName="/ppt/tags/tag4481.xml" ContentType="application/vnd.openxmlformats-officedocument.presentationml.tags+xml"/>
  <Override PartName="/ppt/tags/tag4482.xml" ContentType="application/vnd.openxmlformats-officedocument.presentationml.tags+xml"/>
  <Override PartName="/ppt/tags/tag4483.xml" ContentType="application/vnd.openxmlformats-officedocument.presentationml.tags+xml"/>
  <Override PartName="/ppt/tags/tag4484.xml" ContentType="application/vnd.openxmlformats-officedocument.presentationml.tags+xml"/>
  <Override PartName="/ppt/tags/tag4485.xml" ContentType="application/vnd.openxmlformats-officedocument.presentationml.tags+xml"/>
  <Override PartName="/ppt/tags/tag4486.xml" ContentType="application/vnd.openxmlformats-officedocument.presentationml.tags+xml"/>
  <Override PartName="/ppt/tags/tag4487.xml" ContentType="application/vnd.openxmlformats-officedocument.presentationml.tags+xml"/>
  <Override PartName="/ppt/tags/tag4488.xml" ContentType="application/vnd.openxmlformats-officedocument.presentationml.tags+xml"/>
  <Override PartName="/ppt/tags/tag4489.xml" ContentType="application/vnd.openxmlformats-officedocument.presentationml.tags+xml"/>
  <Override PartName="/ppt/tags/tag4490.xml" ContentType="application/vnd.openxmlformats-officedocument.presentationml.tags+xml"/>
  <Override PartName="/ppt/tags/tag4491.xml" ContentType="application/vnd.openxmlformats-officedocument.presentationml.tags+xml"/>
  <Override PartName="/ppt/tags/tag4492.xml" ContentType="application/vnd.openxmlformats-officedocument.presentationml.tags+xml"/>
  <Override PartName="/ppt/tags/tag4493.xml" ContentType="application/vnd.openxmlformats-officedocument.presentationml.tags+xml"/>
  <Override PartName="/ppt/tags/tag4494.xml" ContentType="application/vnd.openxmlformats-officedocument.presentationml.tags+xml"/>
  <Override PartName="/ppt/tags/tag4495.xml" ContentType="application/vnd.openxmlformats-officedocument.presentationml.tags+xml"/>
  <Override PartName="/ppt/tags/tag4496.xml" ContentType="application/vnd.openxmlformats-officedocument.presentationml.tags+xml"/>
  <Override PartName="/ppt/tags/tag4497.xml" ContentType="application/vnd.openxmlformats-officedocument.presentationml.tags+xml"/>
  <Override PartName="/ppt/tags/tag4498.xml" ContentType="application/vnd.openxmlformats-officedocument.presentationml.tags+xml"/>
  <Override PartName="/ppt/tags/tag4499.xml" ContentType="application/vnd.openxmlformats-officedocument.presentationml.tags+xml"/>
  <Override PartName="/ppt/tags/tag4500.xml" ContentType="application/vnd.openxmlformats-officedocument.presentationml.tags+xml"/>
  <Override PartName="/ppt/tags/tag4501.xml" ContentType="application/vnd.openxmlformats-officedocument.presentationml.tags+xml"/>
  <Override PartName="/ppt/tags/tag4502.xml" ContentType="application/vnd.openxmlformats-officedocument.presentationml.tags+xml"/>
  <Override PartName="/ppt/tags/tag4503.xml" ContentType="application/vnd.openxmlformats-officedocument.presentationml.tags+xml"/>
  <Override PartName="/ppt/tags/tag4504.xml" ContentType="application/vnd.openxmlformats-officedocument.presentationml.tags+xml"/>
  <Override PartName="/ppt/tags/tag4505.xml" ContentType="application/vnd.openxmlformats-officedocument.presentationml.tags+xml"/>
  <Override PartName="/ppt/tags/tag4506.xml" ContentType="application/vnd.openxmlformats-officedocument.presentationml.tags+xml"/>
  <Override PartName="/ppt/tags/tag4507.xml" ContentType="application/vnd.openxmlformats-officedocument.presentationml.tags+xml"/>
  <Override PartName="/ppt/tags/tag4508.xml" ContentType="application/vnd.openxmlformats-officedocument.presentationml.tags+xml"/>
  <Override PartName="/ppt/tags/tag4509.xml" ContentType="application/vnd.openxmlformats-officedocument.presentationml.tags+xml"/>
  <Override PartName="/ppt/tags/tag4510.xml" ContentType="application/vnd.openxmlformats-officedocument.presentationml.tags+xml"/>
  <Override PartName="/ppt/tags/tag4511.xml" ContentType="application/vnd.openxmlformats-officedocument.presentationml.tags+xml"/>
  <Override PartName="/ppt/tags/tag4512.xml" ContentType="application/vnd.openxmlformats-officedocument.presentationml.tags+xml"/>
  <Override PartName="/ppt/tags/tag4513.xml" ContentType="application/vnd.openxmlformats-officedocument.presentationml.tags+xml"/>
  <Override PartName="/ppt/tags/tag4514.xml" ContentType="application/vnd.openxmlformats-officedocument.presentationml.tags+xml"/>
  <Override PartName="/ppt/tags/tag4515.xml" ContentType="application/vnd.openxmlformats-officedocument.presentationml.tags+xml"/>
  <Override PartName="/ppt/tags/tag4516.xml" ContentType="application/vnd.openxmlformats-officedocument.presentationml.tags+xml"/>
  <Override PartName="/ppt/tags/tag4517.xml" ContentType="application/vnd.openxmlformats-officedocument.presentationml.tags+xml"/>
  <Override PartName="/ppt/tags/tag4518.xml" ContentType="application/vnd.openxmlformats-officedocument.presentationml.tags+xml"/>
  <Override PartName="/ppt/tags/tag4519.xml" ContentType="application/vnd.openxmlformats-officedocument.presentationml.tags+xml"/>
  <Override PartName="/ppt/tags/tag4520.xml" ContentType="application/vnd.openxmlformats-officedocument.presentationml.tags+xml"/>
  <Override PartName="/ppt/tags/tag4521.xml" ContentType="application/vnd.openxmlformats-officedocument.presentationml.tags+xml"/>
  <Override PartName="/ppt/tags/tag4522.xml" ContentType="application/vnd.openxmlformats-officedocument.presentationml.tags+xml"/>
  <Override PartName="/ppt/tags/tag4523.xml" ContentType="application/vnd.openxmlformats-officedocument.presentationml.tags+xml"/>
  <Override PartName="/ppt/tags/tag4524.xml" ContentType="application/vnd.openxmlformats-officedocument.presentationml.tags+xml"/>
  <Override PartName="/ppt/tags/tag4525.xml" ContentType="application/vnd.openxmlformats-officedocument.presentationml.tags+xml"/>
  <Override PartName="/ppt/tags/tag4526.xml" ContentType="application/vnd.openxmlformats-officedocument.presentationml.tags+xml"/>
  <Override PartName="/ppt/tags/tag4527.xml" ContentType="application/vnd.openxmlformats-officedocument.presentationml.tags+xml"/>
  <Override PartName="/ppt/tags/tag4528.xml" ContentType="application/vnd.openxmlformats-officedocument.presentationml.tags+xml"/>
  <Override PartName="/ppt/ink/ink48.xml" ContentType="application/inkml+xml"/>
  <Override PartName="/ppt/ink/ink49.xml" ContentType="application/inkml+xml"/>
  <Override PartName="/ppt/ink/ink50.xml" ContentType="application/inkml+xml"/>
  <Override PartName="/ppt/ink/ink51.xml" ContentType="application/inkml+xml"/>
  <Override PartName="/ppt/ink/ink52.xml" ContentType="application/inkml+xml"/>
  <Override PartName="/ppt/ink/ink53.xml" ContentType="application/inkml+xml"/>
  <Override PartName="/ppt/ink/ink54.xml" ContentType="application/inkml+xml"/>
  <Override PartName="/ppt/ink/ink55.xml" ContentType="application/inkml+xml"/>
  <Override PartName="/ppt/ink/ink56.xml" ContentType="application/inkml+xml"/>
  <Override PartName="/ppt/ink/ink57.xml" ContentType="application/inkml+xml"/>
  <Override PartName="/ppt/tags/tag4529.xml" ContentType="application/vnd.openxmlformats-officedocument.presentationml.tags+xml"/>
  <Override PartName="/ppt/tags/tag4530.xml" ContentType="application/vnd.openxmlformats-officedocument.presentationml.tags+xml"/>
  <Override PartName="/ppt/tags/tag4531.xml" ContentType="application/vnd.openxmlformats-officedocument.presentationml.tags+xml"/>
  <Override PartName="/ppt/tags/tag4532.xml" ContentType="application/vnd.openxmlformats-officedocument.presentationml.tags+xml"/>
  <Override PartName="/ppt/tags/tag4533.xml" ContentType="application/vnd.openxmlformats-officedocument.presentationml.tags+xml"/>
  <Override PartName="/ppt/tags/tag4534.xml" ContentType="application/vnd.openxmlformats-officedocument.presentationml.tags+xml"/>
  <Override PartName="/ppt/tags/tag4535.xml" ContentType="application/vnd.openxmlformats-officedocument.presentationml.tags+xml"/>
  <Override PartName="/ppt/tags/tag4536.xml" ContentType="application/vnd.openxmlformats-officedocument.presentationml.tags+xml"/>
  <Override PartName="/ppt/tags/tag4537.xml" ContentType="application/vnd.openxmlformats-officedocument.presentationml.tags+xml"/>
  <Override PartName="/ppt/tags/tag4538.xml" ContentType="application/vnd.openxmlformats-officedocument.presentationml.tags+xml"/>
  <Override PartName="/ppt/tags/tag4539.xml" ContentType="application/vnd.openxmlformats-officedocument.presentationml.tags+xml"/>
  <Override PartName="/ppt/tags/tag4540.xml" ContentType="application/vnd.openxmlformats-officedocument.presentationml.tags+xml"/>
  <Override PartName="/ppt/tags/tag4541.xml" ContentType="application/vnd.openxmlformats-officedocument.presentationml.tags+xml"/>
  <Override PartName="/ppt/tags/tag4542.xml" ContentType="application/vnd.openxmlformats-officedocument.presentationml.tags+xml"/>
  <Override PartName="/ppt/tags/tag4543.xml" ContentType="application/vnd.openxmlformats-officedocument.presentationml.tags+xml"/>
  <Override PartName="/ppt/tags/tag4544.xml" ContentType="application/vnd.openxmlformats-officedocument.presentationml.tags+xml"/>
  <Override PartName="/ppt/tags/tag4545.xml" ContentType="application/vnd.openxmlformats-officedocument.presentationml.tags+xml"/>
  <Override PartName="/ppt/tags/tag4546.xml" ContentType="application/vnd.openxmlformats-officedocument.presentationml.tags+xml"/>
  <Override PartName="/ppt/tags/tag4547.xml" ContentType="application/vnd.openxmlformats-officedocument.presentationml.tags+xml"/>
  <Override PartName="/ppt/tags/tag4548.xml" ContentType="application/vnd.openxmlformats-officedocument.presentationml.tags+xml"/>
  <Override PartName="/ppt/tags/tag4549.xml" ContentType="application/vnd.openxmlformats-officedocument.presentationml.tags+xml"/>
  <Override PartName="/ppt/tags/tag4550.xml" ContentType="application/vnd.openxmlformats-officedocument.presentationml.tags+xml"/>
  <Override PartName="/ppt/tags/tag4551.xml" ContentType="application/vnd.openxmlformats-officedocument.presentationml.tags+xml"/>
  <Override PartName="/ppt/tags/tag4552.xml" ContentType="application/vnd.openxmlformats-officedocument.presentationml.tags+xml"/>
  <Override PartName="/ppt/tags/tag4553.xml" ContentType="application/vnd.openxmlformats-officedocument.presentationml.tags+xml"/>
  <Override PartName="/ppt/tags/tag4554.xml" ContentType="application/vnd.openxmlformats-officedocument.presentationml.tags+xml"/>
  <Override PartName="/ppt/tags/tag4555.xml" ContentType="application/vnd.openxmlformats-officedocument.presentationml.tags+xml"/>
  <Override PartName="/ppt/tags/tag4556.xml" ContentType="application/vnd.openxmlformats-officedocument.presentationml.tags+xml"/>
  <Override PartName="/ppt/tags/tag4557.xml" ContentType="application/vnd.openxmlformats-officedocument.presentationml.tags+xml"/>
  <Override PartName="/ppt/tags/tag4558.xml" ContentType="application/vnd.openxmlformats-officedocument.presentationml.tags+xml"/>
  <Override PartName="/ppt/tags/tag4559.xml" ContentType="application/vnd.openxmlformats-officedocument.presentationml.tags+xml"/>
  <Override PartName="/ppt/tags/tag4560.xml" ContentType="application/vnd.openxmlformats-officedocument.presentationml.tags+xml"/>
  <Override PartName="/ppt/tags/tag4561.xml" ContentType="application/vnd.openxmlformats-officedocument.presentationml.tags+xml"/>
  <Override PartName="/ppt/ink/ink58.xml" ContentType="application/inkml+xml"/>
  <Override PartName="/ppt/ink/ink59.xml" ContentType="application/inkml+xml"/>
  <Override PartName="/ppt/ink/ink60.xml" ContentType="application/inkml+xml"/>
  <Override PartName="/ppt/ink/ink61.xml" ContentType="application/inkml+xml"/>
  <Override PartName="/ppt/ink/ink62.xml" ContentType="application/inkml+xml"/>
  <Override PartName="/ppt/ink/ink63.xml" ContentType="application/inkml+xml"/>
  <Override PartName="/ppt/ink/ink64.xml" ContentType="application/inkml+xml"/>
  <Override PartName="/ppt/ink/ink65.xml" ContentType="application/inkml+xml"/>
  <Override PartName="/ppt/ink/ink66.xml" ContentType="application/inkml+xml"/>
  <Override PartName="/ppt/ink/ink67.xml" ContentType="application/inkml+xml"/>
  <Override PartName="/ppt/ink/ink68.xml" ContentType="application/inkml+xml"/>
  <Override PartName="/ppt/ink/ink69.xml" ContentType="application/inkml+xml"/>
  <Override PartName="/ppt/ink/ink70.xml" ContentType="application/inkml+xml"/>
  <Override PartName="/ppt/ink/ink71.xml" ContentType="application/inkml+xml"/>
  <Override PartName="/ppt/ink/ink72.xml" ContentType="application/inkml+xml"/>
  <Override PartName="/ppt/ink/ink73.xml" ContentType="application/inkml+xml"/>
  <Override PartName="/ppt/ink/ink74.xml" ContentType="application/inkml+xml"/>
  <Override PartName="/ppt/ink/ink75.xml" ContentType="application/inkml+xml"/>
  <Override PartName="/ppt/ink/ink76.xml" ContentType="application/inkml+xml"/>
  <Override PartName="/ppt/ink/ink77.xml" ContentType="application/inkml+xml"/>
  <Override PartName="/ppt/ink/ink78.xml" ContentType="application/inkml+xml"/>
  <Override PartName="/ppt/ink/ink79.xml" ContentType="application/inkml+xml"/>
  <Override PartName="/ppt/ink/ink80.xml" ContentType="application/inkml+xml"/>
  <Override PartName="/ppt/ink/ink81.xml" ContentType="application/inkml+xml"/>
  <Override PartName="/ppt/ink/ink82.xml" ContentType="application/inkml+xml"/>
  <Override PartName="/ppt/ink/ink83.xml" ContentType="application/inkml+xml"/>
  <Override PartName="/ppt/ink/ink84.xml" ContentType="application/inkml+xml"/>
  <Override PartName="/ppt/ink/ink85.xml" ContentType="application/inkml+xml"/>
  <Override PartName="/ppt/ink/ink86.xml" ContentType="application/inkml+xml"/>
  <Override PartName="/ppt/ink/ink87.xml" ContentType="application/inkml+xml"/>
  <Override PartName="/ppt/ink/ink88.xml" ContentType="application/inkml+xml"/>
  <Override PartName="/ppt/ink/ink89.xml" ContentType="application/inkml+xml"/>
  <Override PartName="/ppt/tags/tag4562.xml" ContentType="application/vnd.openxmlformats-officedocument.presentationml.tags+xml"/>
  <Override PartName="/ppt/tags/tag4563.xml" ContentType="application/vnd.openxmlformats-officedocument.presentationml.tags+xml"/>
  <Override PartName="/ppt/tags/tag4564.xml" ContentType="application/vnd.openxmlformats-officedocument.presentationml.tags+xml"/>
  <Override PartName="/ppt/ink/ink90.xml" ContentType="application/inkml+xml"/>
  <Override PartName="/ppt/ink/ink91.xml" ContentType="application/inkml+xml"/>
  <Override PartName="/ppt/ink/ink92.xml" ContentType="application/inkml+xml"/>
  <Override PartName="/ppt/ink/ink93.xml" ContentType="application/inkml+xml"/>
  <Override PartName="/ppt/ink/ink94.xml" ContentType="application/inkml+xml"/>
  <Override PartName="/ppt/ink/ink95.xml" ContentType="application/inkml+xml"/>
  <Override PartName="/ppt/ink/ink96.xml" ContentType="application/inkml+xml"/>
  <Override PartName="/ppt/ink/ink97.xml" ContentType="application/inkml+xml"/>
  <Override PartName="/ppt/ink/ink98.xml" ContentType="application/inkml+xml"/>
  <Override PartName="/ppt/ink/ink99.xml" ContentType="application/inkml+xml"/>
  <Override PartName="/ppt/ink/ink100.xml" ContentType="application/inkml+xml"/>
  <Override PartName="/ppt/ink/ink101.xml" ContentType="application/inkml+xml"/>
  <Override PartName="/ppt/tags/tag4565.xml" ContentType="application/vnd.openxmlformats-officedocument.presentationml.tags+xml"/>
  <Override PartName="/ppt/tags/tag4566.xml" ContentType="application/vnd.openxmlformats-officedocument.presentationml.tags+xml"/>
  <Override PartName="/ppt/tags/tag4567.xml" ContentType="application/vnd.openxmlformats-officedocument.presentationml.tags+xml"/>
  <Override PartName="/ppt/tags/tag4568.xml" ContentType="application/vnd.openxmlformats-officedocument.presentationml.tags+xml"/>
  <Override PartName="/ppt/tags/tag4569.xml" ContentType="application/vnd.openxmlformats-officedocument.presentationml.tags+xml"/>
  <Override PartName="/ppt/tags/tag4570.xml" ContentType="application/vnd.openxmlformats-officedocument.presentationml.tags+xml"/>
  <Override PartName="/ppt/tags/tag4571.xml" ContentType="application/vnd.openxmlformats-officedocument.presentationml.tags+xml"/>
  <Override PartName="/ppt/tags/tag4572.xml" ContentType="application/vnd.openxmlformats-officedocument.presentationml.tags+xml"/>
  <Override PartName="/ppt/tags/tag4573.xml" ContentType="application/vnd.openxmlformats-officedocument.presentationml.tags+xml"/>
  <Override PartName="/ppt/tags/tag4574.xml" ContentType="application/vnd.openxmlformats-officedocument.presentationml.tags+xml"/>
  <Override PartName="/ppt/tags/tag4575.xml" ContentType="application/vnd.openxmlformats-officedocument.presentationml.tags+xml"/>
  <Override PartName="/ppt/tags/tag4576.xml" ContentType="application/vnd.openxmlformats-officedocument.presentationml.tags+xml"/>
  <Override PartName="/ppt/tags/tag4577.xml" ContentType="application/vnd.openxmlformats-officedocument.presentationml.tags+xml"/>
  <Override PartName="/ppt/tags/tag4578.xml" ContentType="application/vnd.openxmlformats-officedocument.presentationml.tags+xml"/>
  <Override PartName="/ppt/tags/tag4579.xml" ContentType="application/vnd.openxmlformats-officedocument.presentationml.tags+xml"/>
  <Override PartName="/ppt/tags/tag4580.xml" ContentType="application/vnd.openxmlformats-officedocument.presentationml.tags+xml"/>
  <Override PartName="/ppt/tags/tag4581.xml" ContentType="application/vnd.openxmlformats-officedocument.presentationml.tags+xml"/>
  <Override PartName="/ppt/tags/tag4582.xml" ContentType="application/vnd.openxmlformats-officedocument.presentationml.tags+xml"/>
  <Override PartName="/ppt/tags/tag4583.xml" ContentType="application/vnd.openxmlformats-officedocument.presentationml.tags+xml"/>
  <Override PartName="/ppt/tags/tag4584.xml" ContentType="application/vnd.openxmlformats-officedocument.presentationml.tags+xml"/>
  <Override PartName="/ppt/tags/tag4585.xml" ContentType="application/vnd.openxmlformats-officedocument.presentationml.tags+xml"/>
  <Override PartName="/ppt/tags/tag4586.xml" ContentType="application/vnd.openxmlformats-officedocument.presentationml.tags+xml"/>
  <Override PartName="/ppt/tags/tag4587.xml" ContentType="application/vnd.openxmlformats-officedocument.presentationml.tags+xml"/>
  <Override PartName="/ppt/tags/tag4588.xml" ContentType="application/vnd.openxmlformats-officedocument.presentationml.tags+xml"/>
  <Override PartName="/ppt/tags/tag4589.xml" ContentType="application/vnd.openxmlformats-officedocument.presentationml.tags+xml"/>
  <Override PartName="/ppt/tags/tag4590.xml" ContentType="application/vnd.openxmlformats-officedocument.presentationml.tags+xml"/>
  <Override PartName="/ppt/tags/tag4591.xml" ContentType="application/vnd.openxmlformats-officedocument.presentationml.tags+xml"/>
  <Override PartName="/ppt/tags/tag4592.xml" ContentType="application/vnd.openxmlformats-officedocument.presentationml.tags+xml"/>
  <Override PartName="/ppt/tags/tag4593.xml" ContentType="application/vnd.openxmlformats-officedocument.presentationml.tags+xml"/>
  <Override PartName="/ppt/tags/tag4594.xml" ContentType="application/vnd.openxmlformats-officedocument.presentationml.tags+xml"/>
  <Override PartName="/ppt/tags/tag4595.xml" ContentType="application/vnd.openxmlformats-officedocument.presentationml.tags+xml"/>
  <Override PartName="/ppt/tags/tag4596.xml" ContentType="application/vnd.openxmlformats-officedocument.presentationml.tags+xml"/>
  <Override PartName="/ppt/tags/tag4597.xml" ContentType="application/vnd.openxmlformats-officedocument.presentationml.tags+xml"/>
  <Override PartName="/ppt/tags/tag4598.xml" ContentType="application/vnd.openxmlformats-officedocument.presentationml.tags+xml"/>
  <Override PartName="/ppt/tags/tag4599.xml" ContentType="application/vnd.openxmlformats-officedocument.presentationml.tags+xml"/>
  <Override PartName="/ppt/ink/ink102.xml" ContentType="application/inkml+xml"/>
  <Override PartName="/ppt/ink/ink103.xml" ContentType="application/inkml+xml"/>
  <Override PartName="/ppt/ink/ink104.xml" ContentType="application/inkml+xml"/>
  <Override PartName="/ppt/ink/ink105.xml" ContentType="application/inkml+xml"/>
  <Override PartName="/ppt/ink/ink106.xml" ContentType="application/inkml+xml"/>
  <Override PartName="/ppt/ink/ink107.xml" ContentType="application/inkml+xml"/>
  <Override PartName="/ppt/tags/tag4600.xml" ContentType="application/vnd.openxmlformats-officedocument.presentationml.tags+xml"/>
  <Override PartName="/ppt/tags/tag4601.xml" ContentType="application/vnd.openxmlformats-officedocument.presentationml.tags+xml"/>
  <Override PartName="/ppt/tags/tag4602.xml" ContentType="application/vnd.openxmlformats-officedocument.presentationml.tags+xml"/>
  <Override PartName="/ppt/tags/tag4603.xml" ContentType="application/vnd.openxmlformats-officedocument.presentationml.tags+xml"/>
  <Override PartName="/ppt/tags/tag4604.xml" ContentType="application/vnd.openxmlformats-officedocument.presentationml.tags+xml"/>
  <Override PartName="/ppt/tags/tag4605.xml" ContentType="application/vnd.openxmlformats-officedocument.presentationml.tags+xml"/>
  <Override PartName="/ppt/tags/tag4606.xml" ContentType="application/vnd.openxmlformats-officedocument.presentationml.tags+xml"/>
  <Override PartName="/ppt/tags/tag4607.xml" ContentType="application/vnd.openxmlformats-officedocument.presentationml.tags+xml"/>
  <Override PartName="/ppt/tags/tag4608.xml" ContentType="application/vnd.openxmlformats-officedocument.presentationml.tags+xml"/>
  <Override PartName="/ppt/tags/tag4609.xml" ContentType="application/vnd.openxmlformats-officedocument.presentationml.tags+xml"/>
  <Override PartName="/ppt/tags/tag4610.xml" ContentType="application/vnd.openxmlformats-officedocument.presentationml.tags+xml"/>
  <Override PartName="/ppt/tags/tag4611.xml" ContentType="application/vnd.openxmlformats-officedocument.presentationml.tags+xml"/>
  <Override PartName="/ppt/tags/tag4612.xml" ContentType="application/vnd.openxmlformats-officedocument.presentationml.tags+xml"/>
  <Override PartName="/ppt/tags/tag4613.xml" ContentType="application/vnd.openxmlformats-officedocument.presentationml.tags+xml"/>
  <Override PartName="/ppt/tags/tag4614.xml" ContentType="application/vnd.openxmlformats-officedocument.presentationml.tags+xml"/>
  <Override PartName="/ppt/tags/tag4615.xml" ContentType="application/vnd.openxmlformats-officedocument.presentationml.tags+xml"/>
  <Override PartName="/ppt/tags/tag4616.xml" ContentType="application/vnd.openxmlformats-officedocument.presentationml.tags+xml"/>
  <Override PartName="/ppt/tags/tag4617.xml" ContentType="application/vnd.openxmlformats-officedocument.presentationml.tags+xml"/>
  <Override PartName="/ppt/tags/tag4618.xml" ContentType="application/vnd.openxmlformats-officedocument.presentationml.tags+xml"/>
  <Override PartName="/ppt/tags/tag4619.xml" ContentType="application/vnd.openxmlformats-officedocument.presentationml.tags+xml"/>
  <Override PartName="/ppt/tags/tag4620.xml" ContentType="application/vnd.openxmlformats-officedocument.presentationml.tags+xml"/>
  <Override PartName="/ppt/tags/tag4621.xml" ContentType="application/vnd.openxmlformats-officedocument.presentationml.tags+xml"/>
  <Override PartName="/ppt/tags/tag4622.xml" ContentType="application/vnd.openxmlformats-officedocument.presentationml.tags+xml"/>
  <Override PartName="/ppt/tags/tag4623.xml" ContentType="application/vnd.openxmlformats-officedocument.presentationml.tags+xml"/>
  <Override PartName="/ppt/tags/tag4624.xml" ContentType="application/vnd.openxmlformats-officedocument.presentationml.tags+xml"/>
  <Override PartName="/ppt/tags/tag4625.xml" ContentType="application/vnd.openxmlformats-officedocument.presentationml.tags+xml"/>
  <Override PartName="/ppt/tags/tag4626.xml" ContentType="application/vnd.openxmlformats-officedocument.presentationml.tags+xml"/>
  <Override PartName="/ppt/tags/tag4627.xml" ContentType="application/vnd.openxmlformats-officedocument.presentationml.tags+xml"/>
  <Override PartName="/ppt/tags/tag4628.xml" ContentType="application/vnd.openxmlformats-officedocument.presentationml.tags+xml"/>
  <Override PartName="/ppt/tags/tag4629.xml" ContentType="application/vnd.openxmlformats-officedocument.presentationml.tags+xml"/>
  <Override PartName="/ppt/tags/tag4630.xml" ContentType="application/vnd.openxmlformats-officedocument.presentationml.tags+xml"/>
  <Override PartName="/ppt/tags/tag4631.xml" ContentType="application/vnd.openxmlformats-officedocument.presentationml.tags+xml"/>
  <Override PartName="/ppt/notesSlides/notesSlide74.xml" ContentType="application/vnd.openxmlformats-officedocument.presentationml.notesSlide+xml"/>
  <Override PartName="/ppt/ink/ink108.xml" ContentType="application/inkml+xml"/>
  <Override PartName="/ppt/ink/ink109.xml" ContentType="application/inkml+xml"/>
  <Override PartName="/ppt/ink/ink110.xml" ContentType="application/inkml+xml"/>
  <Override PartName="/ppt/ink/ink111.xml" ContentType="application/inkml+xml"/>
  <Override PartName="/ppt/ink/ink112.xml" ContentType="application/inkml+xml"/>
  <Override PartName="/ppt/ink/ink113.xml" ContentType="application/inkml+xml"/>
  <Override PartName="/ppt/ink/ink114.xml" ContentType="application/inkml+xml"/>
  <Override PartName="/ppt/ink/ink115.xml" ContentType="application/inkml+xml"/>
  <Override PartName="/ppt/ink/ink116.xml" ContentType="application/inkml+xml"/>
  <Override PartName="/ppt/ink/ink117.xml" ContentType="application/inkml+xml"/>
  <Override PartName="/ppt/ink/ink118.xml" ContentType="application/inkml+xml"/>
  <Override PartName="/ppt/tags/tag4632.xml" ContentType="application/vnd.openxmlformats-officedocument.presentationml.tags+xml"/>
  <Override PartName="/ppt/tags/tag4633.xml" ContentType="application/vnd.openxmlformats-officedocument.presentationml.tags+xml"/>
  <Override PartName="/ppt/tags/tag4634.xml" ContentType="application/vnd.openxmlformats-officedocument.presentationml.tags+xml"/>
  <Override PartName="/ppt/ink/ink119.xml" ContentType="application/inkml+xml"/>
  <Override PartName="/ppt/ink/ink120.xml" ContentType="application/inkml+xml"/>
  <Override PartName="/ppt/ink/ink121.xml" ContentType="application/inkml+xml"/>
  <Override PartName="/ppt/ink/ink122.xml" ContentType="application/inkml+xml"/>
  <Override PartName="/ppt/ink/ink123.xml" ContentType="application/inkml+xml"/>
  <Override PartName="/ppt/ink/ink124.xml" ContentType="application/inkml+xml"/>
  <Override PartName="/ppt/ink/ink125.xml" ContentType="application/inkml+xml"/>
  <Override PartName="/ppt/ink/ink126.xml" ContentType="application/inkml+xml"/>
  <Override PartName="/ppt/ink/ink127.xml" ContentType="application/inkml+xml"/>
  <Override PartName="/ppt/ink/ink128.xml" ContentType="application/inkml+xml"/>
  <Override PartName="/ppt/ink/ink129.xml" ContentType="application/inkml+xml"/>
  <Override PartName="/ppt/ink/ink130.xml" ContentType="application/inkml+xml"/>
  <Override PartName="/ppt/ink/ink131.xml" ContentType="application/inkml+xml"/>
  <Override PartName="/ppt/ink/ink132.xml" ContentType="application/inkml+xml"/>
  <Override PartName="/ppt/ink/ink133.xml" ContentType="application/inkml+xml"/>
  <Override PartName="/ppt/ink/ink134.xml" ContentType="application/inkml+xml"/>
  <Override PartName="/ppt/ink/ink135.xml" ContentType="application/inkml+xml"/>
  <Override PartName="/ppt/ink/ink136.xml" ContentType="application/inkml+xml"/>
  <Override PartName="/ppt/ink/ink137.xml" ContentType="application/inkml+xml"/>
  <Override PartName="/ppt/ink/ink138.xml" ContentType="application/inkml+xml"/>
  <Override PartName="/ppt/ink/ink139.xml" ContentType="application/inkml+xml"/>
  <Override PartName="/ppt/ink/ink140.xml" ContentType="application/inkml+xml"/>
  <Override PartName="/ppt/ink/ink141.xml" ContentType="application/inkml+xml"/>
  <Override PartName="/ppt/tags/tag4635.xml" ContentType="application/vnd.openxmlformats-officedocument.presentationml.tags+xml"/>
  <Override PartName="/ppt/tags/tag4636.xml" ContentType="application/vnd.openxmlformats-officedocument.presentationml.tags+xml"/>
  <Override PartName="/ppt/tags/tag4637.xml" ContentType="application/vnd.openxmlformats-officedocument.presentationml.tags+xml"/>
  <Override PartName="/ppt/tags/tag4638.xml" ContentType="application/vnd.openxmlformats-officedocument.presentationml.tags+xml"/>
  <Override PartName="/ppt/tags/tag4639.xml" ContentType="application/vnd.openxmlformats-officedocument.presentationml.tags+xml"/>
  <Override PartName="/ppt/tags/tag4640.xml" ContentType="application/vnd.openxmlformats-officedocument.presentationml.tags+xml"/>
  <Override PartName="/ppt/tags/tag4641.xml" ContentType="application/vnd.openxmlformats-officedocument.presentationml.tags+xml"/>
  <Override PartName="/ppt/tags/tag4642.xml" ContentType="application/vnd.openxmlformats-officedocument.presentationml.tags+xml"/>
  <Override PartName="/ppt/tags/tag4643.xml" ContentType="application/vnd.openxmlformats-officedocument.presentationml.tags+xml"/>
  <Override PartName="/ppt/tags/tag4644.xml" ContentType="application/vnd.openxmlformats-officedocument.presentationml.tags+xml"/>
  <Override PartName="/ppt/tags/tag4645.xml" ContentType="application/vnd.openxmlformats-officedocument.presentationml.tags+xml"/>
  <Override PartName="/ppt/tags/tag4646.xml" ContentType="application/vnd.openxmlformats-officedocument.presentationml.tags+xml"/>
  <Override PartName="/ppt/tags/tag4647.xml" ContentType="application/vnd.openxmlformats-officedocument.presentationml.tags+xml"/>
  <Override PartName="/ppt/tags/tag4648.xml" ContentType="application/vnd.openxmlformats-officedocument.presentationml.tags+xml"/>
  <Override PartName="/ppt/tags/tag4649.xml" ContentType="application/vnd.openxmlformats-officedocument.presentationml.tags+xml"/>
  <Override PartName="/ppt/tags/tag4650.xml" ContentType="application/vnd.openxmlformats-officedocument.presentationml.tags+xml"/>
  <Override PartName="/ppt/tags/tag4651.xml" ContentType="application/vnd.openxmlformats-officedocument.presentationml.tags+xml"/>
  <Override PartName="/ppt/tags/tag4652.xml" ContentType="application/vnd.openxmlformats-officedocument.presentationml.tags+xml"/>
  <Override PartName="/ppt/tags/tag4653.xml" ContentType="application/vnd.openxmlformats-officedocument.presentationml.tags+xml"/>
  <Override PartName="/ppt/tags/tag4654.xml" ContentType="application/vnd.openxmlformats-officedocument.presentationml.tags+xml"/>
  <Override PartName="/ppt/tags/tag4655.xml" ContentType="application/vnd.openxmlformats-officedocument.presentationml.tags+xml"/>
  <Override PartName="/ppt/tags/tag4656.xml" ContentType="application/vnd.openxmlformats-officedocument.presentationml.tags+xml"/>
  <Override PartName="/ppt/tags/tag4657.xml" ContentType="application/vnd.openxmlformats-officedocument.presentationml.tags+xml"/>
  <Override PartName="/ppt/tags/tag4658.xml" ContentType="application/vnd.openxmlformats-officedocument.presentationml.tags+xml"/>
  <Override PartName="/ppt/tags/tag4659.xml" ContentType="application/vnd.openxmlformats-officedocument.presentationml.tags+xml"/>
  <Override PartName="/ppt/tags/tag4660.xml" ContentType="application/vnd.openxmlformats-officedocument.presentationml.tags+xml"/>
  <Override PartName="/ppt/tags/tag4661.xml" ContentType="application/vnd.openxmlformats-officedocument.presentationml.tags+xml"/>
  <Override PartName="/ppt/tags/tag4662.xml" ContentType="application/vnd.openxmlformats-officedocument.presentationml.tags+xml"/>
  <Override PartName="/ppt/tags/tag4663.xml" ContentType="application/vnd.openxmlformats-officedocument.presentationml.tags+xml"/>
  <Override PartName="/ppt/tags/tag4664.xml" ContentType="application/vnd.openxmlformats-officedocument.presentationml.tags+xml"/>
  <Override PartName="/ppt/tags/tag4665.xml" ContentType="application/vnd.openxmlformats-officedocument.presentationml.tags+xml"/>
  <Override PartName="/ppt/tags/tag4666.xml" ContentType="application/vnd.openxmlformats-officedocument.presentationml.tags+xml"/>
  <Override PartName="/ppt/tags/tag4667.xml" ContentType="application/vnd.openxmlformats-officedocument.presentationml.tags+xml"/>
  <Override PartName="/ppt/ink/ink142.xml" ContentType="application/inkml+xml"/>
  <Override PartName="/ppt/ink/ink143.xml" ContentType="application/inkml+xml"/>
  <Override PartName="/ppt/ink/ink144.xml" ContentType="application/inkml+xml"/>
  <Override PartName="/ppt/ink/ink145.xml" ContentType="application/inkml+xml"/>
  <Override PartName="/ppt/ink/ink146.xml" ContentType="application/inkml+xml"/>
  <Override PartName="/ppt/ink/ink147.xml" ContentType="application/inkml+xml"/>
  <Override PartName="/ppt/ink/ink148.xml" ContentType="application/inkml+xml"/>
  <Override PartName="/ppt/ink/ink149.xml" ContentType="application/inkml+xml"/>
  <Override PartName="/ppt/ink/ink150.xml" ContentType="application/inkml+xml"/>
  <Override PartName="/ppt/ink/ink151.xml" ContentType="application/inkml+xml"/>
  <Override PartName="/ppt/ink/ink152.xml" ContentType="application/inkml+xml"/>
  <Override PartName="/ppt/tags/tag4668.xml" ContentType="application/vnd.openxmlformats-officedocument.presentationml.tags+xml"/>
  <Override PartName="/ppt/tags/tag4669.xml" ContentType="application/vnd.openxmlformats-officedocument.presentationml.tags+xml"/>
  <Override PartName="/ppt/tags/tag4670.xml" ContentType="application/vnd.openxmlformats-officedocument.presentationml.tags+xml"/>
  <Override PartName="/ppt/tags/tag4671.xml" ContentType="application/vnd.openxmlformats-officedocument.presentationml.tags+xml"/>
  <Override PartName="/ppt/tags/tag4672.xml" ContentType="application/vnd.openxmlformats-officedocument.presentationml.tags+xml"/>
  <Override PartName="/ppt/tags/tag4673.xml" ContentType="application/vnd.openxmlformats-officedocument.presentationml.tags+xml"/>
  <Override PartName="/ppt/tags/tag4674.xml" ContentType="application/vnd.openxmlformats-officedocument.presentationml.tags+xml"/>
  <Override PartName="/ppt/tags/tag4675.xml" ContentType="application/vnd.openxmlformats-officedocument.presentationml.tags+xml"/>
  <Override PartName="/ppt/tags/tag4676.xml" ContentType="application/vnd.openxmlformats-officedocument.presentationml.tags+xml"/>
  <Override PartName="/ppt/tags/tag4677.xml" ContentType="application/vnd.openxmlformats-officedocument.presentationml.tags+xml"/>
  <Override PartName="/ppt/tags/tag4678.xml" ContentType="application/vnd.openxmlformats-officedocument.presentationml.tags+xml"/>
  <Override PartName="/ppt/tags/tag4679.xml" ContentType="application/vnd.openxmlformats-officedocument.presentationml.tags+xml"/>
  <Override PartName="/ppt/tags/tag4680.xml" ContentType="application/vnd.openxmlformats-officedocument.presentationml.tags+xml"/>
  <Override PartName="/ppt/tags/tag4681.xml" ContentType="application/vnd.openxmlformats-officedocument.presentationml.tags+xml"/>
  <Override PartName="/ppt/tags/tag4682.xml" ContentType="application/vnd.openxmlformats-officedocument.presentationml.tags+xml"/>
  <Override PartName="/ppt/tags/tag4683.xml" ContentType="application/vnd.openxmlformats-officedocument.presentationml.tags+xml"/>
  <Override PartName="/ppt/tags/tag4684.xml" ContentType="application/vnd.openxmlformats-officedocument.presentationml.tags+xml"/>
  <Override PartName="/ppt/tags/tag4685.xml" ContentType="application/vnd.openxmlformats-officedocument.presentationml.tags+xml"/>
  <Override PartName="/ppt/tags/tag4686.xml" ContentType="application/vnd.openxmlformats-officedocument.presentationml.tags+xml"/>
  <Override PartName="/ppt/tags/tag4687.xml" ContentType="application/vnd.openxmlformats-officedocument.presentationml.tags+xml"/>
  <Override PartName="/ppt/tags/tag4688.xml" ContentType="application/vnd.openxmlformats-officedocument.presentationml.tags+xml"/>
  <Override PartName="/ppt/tags/tag4689.xml" ContentType="application/vnd.openxmlformats-officedocument.presentationml.tags+xml"/>
  <Override PartName="/ppt/tags/tag4690.xml" ContentType="application/vnd.openxmlformats-officedocument.presentationml.tags+xml"/>
  <Override PartName="/ppt/tags/tag4691.xml" ContentType="application/vnd.openxmlformats-officedocument.presentationml.tags+xml"/>
  <Override PartName="/ppt/tags/tag4692.xml" ContentType="application/vnd.openxmlformats-officedocument.presentationml.tags+xml"/>
  <Override PartName="/ppt/tags/tag4693.xml" ContentType="application/vnd.openxmlformats-officedocument.presentationml.tags+xml"/>
  <Override PartName="/ppt/tags/tag4694.xml" ContentType="application/vnd.openxmlformats-officedocument.presentationml.tags+xml"/>
  <Override PartName="/ppt/tags/tag4695.xml" ContentType="application/vnd.openxmlformats-officedocument.presentationml.tags+xml"/>
  <Override PartName="/ppt/tags/tag4696.xml" ContentType="application/vnd.openxmlformats-officedocument.presentationml.tags+xml"/>
  <Override PartName="/ppt/tags/tag4697.xml" ContentType="application/vnd.openxmlformats-officedocument.presentationml.tags+xml"/>
  <Override PartName="/ppt/tags/tag4698.xml" ContentType="application/vnd.openxmlformats-officedocument.presentationml.tags+xml"/>
  <Override PartName="/ppt/tags/tag4699.xml" ContentType="application/vnd.openxmlformats-officedocument.presentationml.tags+xml"/>
  <Override PartName="/ppt/tags/tag4700.xml" ContentType="application/vnd.openxmlformats-officedocument.presentationml.tags+xml"/>
  <Override PartName="/ppt/tags/tag4701.xml" ContentType="application/vnd.openxmlformats-officedocument.presentationml.tags+xml"/>
  <Override PartName="/ppt/tags/tag4702.xml" ContentType="application/vnd.openxmlformats-officedocument.presentationml.tags+xml"/>
  <Override PartName="/ppt/ink/ink153.xml" ContentType="application/inkml+xml"/>
  <Override PartName="/ppt/ink/ink154.xml" ContentType="application/inkml+xml"/>
  <Override PartName="/ppt/ink/ink155.xml" ContentType="application/inkml+xml"/>
  <Override PartName="/ppt/ink/ink156.xml" ContentType="application/inkml+xml"/>
  <Override PartName="/ppt/ink/ink157.xml" ContentType="application/inkml+xml"/>
  <Override PartName="/ppt/ink/ink158.xml" ContentType="application/inkml+xml"/>
  <Override PartName="/ppt/ink/ink159.xml" ContentType="application/inkml+xml"/>
  <Override PartName="/ppt/ink/ink160.xml" ContentType="application/inkml+xml"/>
  <Override PartName="/ppt/ink/ink161.xml" ContentType="application/inkml+xml"/>
  <Override PartName="/ppt/ink/ink162.xml" ContentType="application/inkml+xml"/>
  <Override PartName="/ppt/ink/ink163.xml" ContentType="application/inkml+xml"/>
  <Override PartName="/ppt/ink/ink164.xml" ContentType="application/inkml+xml"/>
  <Override PartName="/ppt/ink/ink165.xml" ContentType="application/inkml+xml"/>
  <Override PartName="/ppt/ink/ink166.xml" ContentType="application/inkml+xml"/>
  <Override PartName="/ppt/ink/ink167.xml" ContentType="application/inkml+xml"/>
  <Override PartName="/ppt/ink/ink168.xml" ContentType="application/inkml+xml"/>
  <Override PartName="/ppt/ink/ink169.xml" ContentType="application/inkml+xml"/>
  <Override PartName="/ppt/ink/ink170.xml" ContentType="application/inkml+xml"/>
  <Override PartName="/ppt/ink/ink171.xml" ContentType="application/inkml+xml"/>
  <Override PartName="/ppt/ink/ink172.xml" ContentType="application/inkml+xml"/>
  <Override PartName="/ppt/ink/ink173.xml" ContentType="application/inkml+xml"/>
  <Override PartName="/ppt/ink/ink174.xml" ContentType="application/inkml+xml"/>
  <Override PartName="/ppt/ink/ink175.xml" ContentType="application/inkml+xml"/>
  <Override PartName="/ppt/ink/ink176.xml" ContentType="application/inkml+xml"/>
  <Override PartName="/ppt/tags/tag4703.xml" ContentType="application/vnd.openxmlformats-officedocument.presentationml.tags+xml"/>
  <Override PartName="/ppt/tags/tag4704.xml" ContentType="application/vnd.openxmlformats-officedocument.presentationml.tags+xml"/>
  <Override PartName="/ppt/tags/tag4705.xml" ContentType="application/vnd.openxmlformats-officedocument.presentationml.tags+xml"/>
  <Override PartName="/ppt/tags/tag4706.xml" ContentType="application/vnd.openxmlformats-officedocument.presentationml.tags+xml"/>
  <Override PartName="/ppt/tags/tag4707.xml" ContentType="application/vnd.openxmlformats-officedocument.presentationml.tags+xml"/>
  <Override PartName="/ppt/tags/tag4708.xml" ContentType="application/vnd.openxmlformats-officedocument.presentationml.tags+xml"/>
  <Override PartName="/ppt/tags/tag4709.xml" ContentType="application/vnd.openxmlformats-officedocument.presentationml.tags+xml"/>
  <Override PartName="/ppt/tags/tag4710.xml" ContentType="application/vnd.openxmlformats-officedocument.presentationml.tags+xml"/>
  <Override PartName="/ppt/tags/tag4711.xml" ContentType="application/vnd.openxmlformats-officedocument.presentationml.tags+xml"/>
  <Override PartName="/ppt/tags/tag4712.xml" ContentType="application/vnd.openxmlformats-officedocument.presentationml.tags+xml"/>
  <Override PartName="/ppt/tags/tag4713.xml" ContentType="application/vnd.openxmlformats-officedocument.presentationml.tags+xml"/>
  <Override PartName="/ppt/tags/tag4714.xml" ContentType="application/vnd.openxmlformats-officedocument.presentationml.tags+xml"/>
  <Override PartName="/ppt/tags/tag4715.xml" ContentType="application/vnd.openxmlformats-officedocument.presentationml.tags+xml"/>
  <Override PartName="/ppt/tags/tag4716.xml" ContentType="application/vnd.openxmlformats-officedocument.presentationml.tags+xml"/>
  <Override PartName="/ppt/tags/tag4717.xml" ContentType="application/vnd.openxmlformats-officedocument.presentationml.tags+xml"/>
  <Override PartName="/ppt/tags/tag4718.xml" ContentType="application/vnd.openxmlformats-officedocument.presentationml.tags+xml"/>
  <Override PartName="/ppt/tags/tag4719.xml" ContentType="application/vnd.openxmlformats-officedocument.presentationml.tags+xml"/>
  <Override PartName="/ppt/tags/tag4720.xml" ContentType="application/vnd.openxmlformats-officedocument.presentationml.tags+xml"/>
  <Override PartName="/ppt/tags/tag4721.xml" ContentType="application/vnd.openxmlformats-officedocument.presentationml.tags+xml"/>
  <Override PartName="/ppt/tags/tag4722.xml" ContentType="application/vnd.openxmlformats-officedocument.presentationml.tags+xml"/>
  <Override PartName="/ppt/tags/tag4723.xml" ContentType="application/vnd.openxmlformats-officedocument.presentationml.tags+xml"/>
  <Override PartName="/ppt/tags/tag4724.xml" ContentType="application/vnd.openxmlformats-officedocument.presentationml.tags+xml"/>
  <Override PartName="/ppt/tags/tag4725.xml" ContentType="application/vnd.openxmlformats-officedocument.presentationml.tags+xml"/>
  <Override PartName="/ppt/tags/tag4726.xml" ContentType="application/vnd.openxmlformats-officedocument.presentationml.tags+xml"/>
  <Override PartName="/ppt/tags/tag4727.xml" ContentType="application/vnd.openxmlformats-officedocument.presentationml.tags+xml"/>
  <Override PartName="/ppt/tags/tag4728.xml" ContentType="application/vnd.openxmlformats-officedocument.presentationml.tags+xml"/>
  <Override PartName="/ppt/tags/tag4729.xml" ContentType="application/vnd.openxmlformats-officedocument.presentationml.tags+xml"/>
  <Override PartName="/ppt/tags/tag4730.xml" ContentType="application/vnd.openxmlformats-officedocument.presentationml.tags+xml"/>
  <Override PartName="/ppt/tags/tag4731.xml" ContentType="application/vnd.openxmlformats-officedocument.presentationml.tags+xml"/>
  <Override PartName="/ppt/tags/tag4732.xml" ContentType="application/vnd.openxmlformats-officedocument.presentationml.tags+xml"/>
  <Override PartName="/ppt/tags/tag4733.xml" ContentType="application/vnd.openxmlformats-officedocument.presentationml.tags+xml"/>
  <Override PartName="/ppt/tags/tag4734.xml" ContentType="application/vnd.openxmlformats-officedocument.presentationml.tags+xml"/>
  <Override PartName="/ppt/tags/tag4735.xml" ContentType="application/vnd.openxmlformats-officedocument.presentationml.tags+xml"/>
  <Override PartName="/ppt/tags/tag4736.xml" ContentType="application/vnd.openxmlformats-officedocument.presentationml.tags+xml"/>
  <Override PartName="/ppt/tags/tag4737.xml" ContentType="application/vnd.openxmlformats-officedocument.presentationml.tags+xml"/>
  <Override PartName="/ppt/tags/tag4738.xml" ContentType="application/vnd.openxmlformats-officedocument.presentationml.tags+xml"/>
  <Override PartName="/ppt/tags/tag4739.xml" ContentType="application/vnd.openxmlformats-officedocument.presentationml.tags+xml"/>
  <Override PartName="/ppt/tags/tag4740.xml" ContentType="application/vnd.openxmlformats-officedocument.presentationml.tags+xml"/>
  <Override PartName="/ppt/tags/tag4741.xml" ContentType="application/vnd.openxmlformats-officedocument.presentationml.tags+xml"/>
  <Override PartName="/ppt/tags/tag4742.xml" ContentType="application/vnd.openxmlformats-officedocument.presentationml.tags+xml"/>
  <Override PartName="/ppt/tags/tag4743.xml" ContentType="application/vnd.openxmlformats-officedocument.presentationml.tags+xml"/>
  <Override PartName="/ppt/tags/tag4744.xml" ContentType="application/vnd.openxmlformats-officedocument.presentationml.tags+xml"/>
  <Override PartName="/ppt/tags/tag4745.xml" ContentType="application/vnd.openxmlformats-officedocument.presentationml.tags+xml"/>
  <Override PartName="/ppt/tags/tag4746.xml" ContentType="application/vnd.openxmlformats-officedocument.presentationml.tags+xml"/>
  <Override PartName="/ppt/tags/tag4747.xml" ContentType="application/vnd.openxmlformats-officedocument.presentationml.tags+xml"/>
  <Override PartName="/ppt/tags/tag4748.xml" ContentType="application/vnd.openxmlformats-officedocument.presentationml.tags+xml"/>
  <Override PartName="/ppt/tags/tag4749.xml" ContentType="application/vnd.openxmlformats-officedocument.presentationml.tags+xml"/>
  <Override PartName="/ppt/tags/tag4750.xml" ContentType="application/vnd.openxmlformats-officedocument.presentationml.tags+xml"/>
  <Override PartName="/ppt/tags/tag4751.xml" ContentType="application/vnd.openxmlformats-officedocument.presentationml.tags+xml"/>
  <Override PartName="/ppt/tags/tag4752.xml" ContentType="application/vnd.openxmlformats-officedocument.presentationml.tags+xml"/>
  <Override PartName="/ppt/tags/tag4753.xml" ContentType="application/vnd.openxmlformats-officedocument.presentationml.tags+xml"/>
  <Override PartName="/ppt/tags/tag4754.xml" ContentType="application/vnd.openxmlformats-officedocument.presentationml.tags+xml"/>
  <Override PartName="/ppt/tags/tag4755.xml" ContentType="application/vnd.openxmlformats-officedocument.presentationml.tags+xml"/>
  <Override PartName="/ppt/tags/tag4756.xml" ContentType="application/vnd.openxmlformats-officedocument.presentationml.tags+xml"/>
  <Override PartName="/ppt/tags/tag4757.xml" ContentType="application/vnd.openxmlformats-officedocument.presentationml.tags+xml"/>
  <Override PartName="/ppt/tags/tag4758.xml" ContentType="application/vnd.openxmlformats-officedocument.presentationml.tags+xml"/>
  <Override PartName="/ppt/tags/tag4759.xml" ContentType="application/vnd.openxmlformats-officedocument.presentationml.tags+xml"/>
  <Override PartName="/ppt/tags/tag4760.xml" ContentType="application/vnd.openxmlformats-officedocument.presentationml.tags+xml"/>
  <Override PartName="/ppt/tags/tag4761.xml" ContentType="application/vnd.openxmlformats-officedocument.presentationml.tags+xml"/>
  <Override PartName="/ppt/tags/tag4762.xml" ContentType="application/vnd.openxmlformats-officedocument.presentationml.tags+xml"/>
  <Override PartName="/ppt/tags/tag4763.xml" ContentType="application/vnd.openxmlformats-officedocument.presentationml.tags+xml"/>
  <Override PartName="/ppt/tags/tag4764.xml" ContentType="application/vnd.openxmlformats-officedocument.presentationml.tags+xml"/>
  <Override PartName="/ppt/tags/tag4765.xml" ContentType="application/vnd.openxmlformats-officedocument.presentationml.tags+xml"/>
  <Override PartName="/ppt/tags/tag4766.xml" ContentType="application/vnd.openxmlformats-officedocument.presentationml.tags+xml"/>
  <Override PartName="/ppt/tags/tag4767.xml" ContentType="application/vnd.openxmlformats-officedocument.presentationml.tags+xml"/>
  <Override PartName="/ppt/tags/tag4768.xml" ContentType="application/vnd.openxmlformats-officedocument.presentationml.tags+xml"/>
  <Override PartName="/ppt/tags/tag4769.xml" ContentType="application/vnd.openxmlformats-officedocument.presentationml.tags+xml"/>
  <Override PartName="/ppt/tags/tag4770.xml" ContentType="application/vnd.openxmlformats-officedocument.presentationml.tags+xml"/>
  <Override PartName="/ppt/tags/tag4771.xml" ContentType="application/vnd.openxmlformats-officedocument.presentationml.tags+xml"/>
  <Override PartName="/ppt/tags/tag4772.xml" ContentType="application/vnd.openxmlformats-officedocument.presentationml.tags+xml"/>
  <Override PartName="/ppt/tags/tag4773.xml" ContentType="application/vnd.openxmlformats-officedocument.presentationml.tags+xml"/>
  <Override PartName="/ppt/tags/tag4774.xml" ContentType="application/vnd.openxmlformats-officedocument.presentationml.tags+xml"/>
  <Override PartName="/ppt/tags/tag4775.xml" ContentType="application/vnd.openxmlformats-officedocument.presentationml.tags+xml"/>
  <Override PartName="/ppt/tags/tag4776.xml" ContentType="application/vnd.openxmlformats-officedocument.presentationml.tags+xml"/>
  <Override PartName="/ppt/tags/tag4777.xml" ContentType="application/vnd.openxmlformats-officedocument.presentationml.tags+xml"/>
  <Override PartName="/ppt/tags/tag4778.xml" ContentType="application/vnd.openxmlformats-officedocument.presentationml.tags+xml"/>
  <Override PartName="/ppt/tags/tag4779.xml" ContentType="application/vnd.openxmlformats-officedocument.presentationml.tags+xml"/>
  <Override PartName="/ppt/tags/tag4780.xml" ContentType="application/vnd.openxmlformats-officedocument.presentationml.tags+xml"/>
  <Override PartName="/ppt/tags/tag4781.xml" ContentType="application/vnd.openxmlformats-officedocument.presentationml.tags+xml"/>
  <Override PartName="/ppt/tags/tag4782.xml" ContentType="application/vnd.openxmlformats-officedocument.presentationml.tags+xml"/>
  <Override PartName="/ppt/tags/tag4783.xml" ContentType="application/vnd.openxmlformats-officedocument.presentationml.tags+xml"/>
  <Override PartName="/ppt/tags/tag4784.xml" ContentType="application/vnd.openxmlformats-officedocument.presentationml.tags+xml"/>
  <Override PartName="/ppt/tags/tag4785.xml" ContentType="application/vnd.openxmlformats-officedocument.presentationml.tags+xml"/>
  <Override PartName="/ppt/tags/tag4786.xml" ContentType="application/vnd.openxmlformats-officedocument.presentationml.tags+xml"/>
  <Override PartName="/ppt/tags/tag4787.xml" ContentType="application/vnd.openxmlformats-officedocument.presentationml.tags+xml"/>
  <Override PartName="/ppt/tags/tag4788.xml" ContentType="application/vnd.openxmlformats-officedocument.presentationml.tags+xml"/>
  <Override PartName="/ppt/tags/tag4789.xml" ContentType="application/vnd.openxmlformats-officedocument.presentationml.tags+xml"/>
  <Override PartName="/ppt/tags/tag4790.xml" ContentType="application/vnd.openxmlformats-officedocument.presentationml.tags+xml"/>
  <Override PartName="/ppt/tags/tag4791.xml" ContentType="application/vnd.openxmlformats-officedocument.presentationml.tags+xml"/>
  <Override PartName="/ppt/tags/tag4792.xml" ContentType="application/vnd.openxmlformats-officedocument.presentationml.tags+xml"/>
  <Override PartName="/ppt/tags/tag4793.xml" ContentType="application/vnd.openxmlformats-officedocument.presentationml.tags+xml"/>
  <Override PartName="/ppt/tags/tag4794.xml" ContentType="application/vnd.openxmlformats-officedocument.presentationml.tags+xml"/>
  <Override PartName="/ppt/tags/tag4795.xml" ContentType="application/vnd.openxmlformats-officedocument.presentationml.tags+xml"/>
  <Override PartName="/ppt/tags/tag4796.xml" ContentType="application/vnd.openxmlformats-officedocument.presentationml.tags+xml"/>
  <Override PartName="/ppt/tags/tag4797.xml" ContentType="application/vnd.openxmlformats-officedocument.presentationml.tags+xml"/>
  <Override PartName="/ppt/tags/tag4798.xml" ContentType="application/vnd.openxmlformats-officedocument.presentationml.tags+xml"/>
  <Override PartName="/ppt/tags/tag4799.xml" ContentType="application/vnd.openxmlformats-officedocument.presentationml.tags+xml"/>
  <Override PartName="/ppt/tags/tag4800.xml" ContentType="application/vnd.openxmlformats-officedocument.presentationml.tags+xml"/>
  <Override PartName="/ppt/tags/tag4801.xml" ContentType="application/vnd.openxmlformats-officedocument.presentationml.tags+xml"/>
  <Override PartName="/ppt/tags/tag4802.xml" ContentType="application/vnd.openxmlformats-officedocument.presentationml.tags+xml"/>
  <Override PartName="/ppt/tags/tag4803.xml" ContentType="application/vnd.openxmlformats-officedocument.presentationml.tags+xml"/>
  <Override PartName="/ppt/tags/tag4804.xml" ContentType="application/vnd.openxmlformats-officedocument.presentationml.tags+xml"/>
  <Override PartName="/ppt/tags/tag4805.xml" ContentType="application/vnd.openxmlformats-officedocument.presentationml.tags+xml"/>
  <Override PartName="/ppt/tags/tag4806.xml" ContentType="application/vnd.openxmlformats-officedocument.presentationml.tags+xml"/>
  <Override PartName="/ppt/tags/tag4807.xml" ContentType="application/vnd.openxmlformats-officedocument.presentationml.tags+xml"/>
  <Override PartName="/ppt/tags/tag4808.xml" ContentType="application/vnd.openxmlformats-officedocument.presentationml.tags+xml"/>
  <Override PartName="/ppt/tags/tag4809.xml" ContentType="application/vnd.openxmlformats-officedocument.presentationml.tags+xml"/>
  <Override PartName="/ppt/tags/tag4810.xml" ContentType="application/vnd.openxmlformats-officedocument.presentationml.tags+xml"/>
  <Override PartName="/ppt/tags/tag4811.xml" ContentType="application/vnd.openxmlformats-officedocument.presentationml.tags+xml"/>
  <Override PartName="/ppt/tags/tag4812.xml" ContentType="application/vnd.openxmlformats-officedocument.presentationml.tags+xml"/>
  <Override PartName="/ppt/tags/tag4813.xml" ContentType="application/vnd.openxmlformats-officedocument.presentationml.tags+xml"/>
  <Override PartName="/ppt/tags/tag4814.xml" ContentType="application/vnd.openxmlformats-officedocument.presentationml.tags+xml"/>
  <Override PartName="/ppt/tags/tag4815.xml" ContentType="application/vnd.openxmlformats-officedocument.presentationml.tags+xml"/>
  <Override PartName="/ppt/tags/tag4816.xml" ContentType="application/vnd.openxmlformats-officedocument.presentationml.tags+xml"/>
  <Override PartName="/ppt/tags/tag4817.xml" ContentType="application/vnd.openxmlformats-officedocument.presentationml.tags+xml"/>
  <Override PartName="/ppt/tags/tag4818.xml" ContentType="application/vnd.openxmlformats-officedocument.presentationml.tags+xml"/>
  <Override PartName="/ppt/tags/tag4819.xml" ContentType="application/vnd.openxmlformats-officedocument.presentationml.tags+xml"/>
  <Override PartName="/ppt/tags/tag4820.xml" ContentType="application/vnd.openxmlformats-officedocument.presentationml.tags+xml"/>
  <Override PartName="/ppt/tags/tag4821.xml" ContentType="application/vnd.openxmlformats-officedocument.presentationml.tags+xml"/>
  <Override PartName="/ppt/tags/tag4822.xml" ContentType="application/vnd.openxmlformats-officedocument.presentationml.tags+xml"/>
  <Override PartName="/ppt/tags/tag4823.xml" ContentType="application/vnd.openxmlformats-officedocument.presentationml.tags+xml"/>
  <Override PartName="/ppt/tags/tag4824.xml" ContentType="application/vnd.openxmlformats-officedocument.presentationml.tags+xml"/>
  <Override PartName="/ppt/tags/tag4825.xml" ContentType="application/vnd.openxmlformats-officedocument.presentationml.tags+xml"/>
  <Override PartName="/ppt/tags/tag4826.xml" ContentType="application/vnd.openxmlformats-officedocument.presentationml.tags+xml"/>
  <Override PartName="/ppt/tags/tag4827.xml" ContentType="application/vnd.openxmlformats-officedocument.presentationml.tags+xml"/>
  <Override PartName="/ppt/tags/tag4828.xml" ContentType="application/vnd.openxmlformats-officedocument.presentationml.tags+xml"/>
  <Override PartName="/ppt/tags/tag4829.xml" ContentType="application/vnd.openxmlformats-officedocument.presentationml.tags+xml"/>
  <Override PartName="/ppt/tags/tag4830.xml" ContentType="application/vnd.openxmlformats-officedocument.presentationml.tags+xml"/>
  <Override PartName="/ppt/tags/tag4831.xml" ContentType="application/vnd.openxmlformats-officedocument.presentationml.tags+xml"/>
  <Override PartName="/ppt/tags/tag4832.xml" ContentType="application/vnd.openxmlformats-officedocument.presentationml.tags+xml"/>
  <Override PartName="/ppt/tags/tag4833.xml" ContentType="application/vnd.openxmlformats-officedocument.presentationml.tags+xml"/>
  <Override PartName="/ppt/tags/tag4834.xml" ContentType="application/vnd.openxmlformats-officedocument.presentationml.tags+xml"/>
  <Override PartName="/ppt/tags/tag4835.xml" ContentType="application/vnd.openxmlformats-officedocument.presentationml.tags+xml"/>
  <Override PartName="/ppt/tags/tag4836.xml" ContentType="application/vnd.openxmlformats-officedocument.presentationml.tags+xml"/>
  <Override PartName="/ppt/tags/tag4837.xml" ContentType="application/vnd.openxmlformats-officedocument.presentationml.tags+xml"/>
  <Override PartName="/ppt/tags/tag4838.xml" ContentType="application/vnd.openxmlformats-officedocument.presentationml.tags+xml"/>
  <Override PartName="/ppt/tags/tag4839.xml" ContentType="application/vnd.openxmlformats-officedocument.presentationml.tags+xml"/>
  <Override PartName="/ppt/tags/tag4840.xml" ContentType="application/vnd.openxmlformats-officedocument.presentationml.tags+xml"/>
  <Override PartName="/ppt/tags/tag4841.xml" ContentType="application/vnd.openxmlformats-officedocument.presentationml.tags+xml"/>
  <Override PartName="/ppt/tags/tag4842.xml" ContentType="application/vnd.openxmlformats-officedocument.presentationml.tags+xml"/>
  <Override PartName="/ppt/tags/tag4843.xml" ContentType="application/vnd.openxmlformats-officedocument.presentationml.tags+xml"/>
  <Override PartName="/ppt/tags/tag4844.xml" ContentType="application/vnd.openxmlformats-officedocument.presentationml.tags+xml"/>
  <Override PartName="/ppt/tags/tag4845.xml" ContentType="application/vnd.openxmlformats-officedocument.presentationml.tags+xml"/>
  <Override PartName="/ppt/tags/tag4846.xml" ContentType="application/vnd.openxmlformats-officedocument.presentationml.tags+xml"/>
  <Override PartName="/ppt/tags/tag4847.xml" ContentType="application/vnd.openxmlformats-officedocument.presentationml.tags+xml"/>
  <Override PartName="/ppt/tags/tag4848.xml" ContentType="application/vnd.openxmlformats-officedocument.presentationml.tags+xml"/>
  <Override PartName="/ppt/tags/tag4849.xml" ContentType="application/vnd.openxmlformats-officedocument.presentationml.tags+xml"/>
  <Override PartName="/ppt/tags/tag4850.xml" ContentType="application/vnd.openxmlformats-officedocument.presentationml.tags+xml"/>
  <Override PartName="/ppt/tags/tag4851.xml" ContentType="application/vnd.openxmlformats-officedocument.presentationml.tags+xml"/>
  <Override PartName="/ppt/tags/tag4852.xml" ContentType="application/vnd.openxmlformats-officedocument.presentationml.tags+xml"/>
  <Override PartName="/ppt/tags/tag4853.xml" ContentType="application/vnd.openxmlformats-officedocument.presentationml.tags+xml"/>
  <Override PartName="/ppt/tags/tag4854.xml" ContentType="application/vnd.openxmlformats-officedocument.presentationml.tags+xml"/>
  <Override PartName="/ppt/tags/tag4855.xml" ContentType="application/vnd.openxmlformats-officedocument.presentationml.tags+xml"/>
  <Override PartName="/ppt/tags/tag4856.xml" ContentType="application/vnd.openxmlformats-officedocument.presentationml.tags+xml"/>
  <Override PartName="/ppt/tags/tag4857.xml" ContentType="application/vnd.openxmlformats-officedocument.presentationml.tags+xml"/>
  <Override PartName="/ppt/tags/tag4858.xml" ContentType="application/vnd.openxmlformats-officedocument.presentationml.tags+xml"/>
  <Override PartName="/ppt/tags/tag4859.xml" ContentType="application/vnd.openxmlformats-officedocument.presentationml.tags+xml"/>
  <Override PartName="/ppt/tags/tag4860.xml" ContentType="application/vnd.openxmlformats-officedocument.presentationml.tags+xml"/>
  <Override PartName="/ppt/tags/tag4861.xml" ContentType="application/vnd.openxmlformats-officedocument.presentationml.tags+xml"/>
  <Override PartName="/ppt/tags/tag4862.xml" ContentType="application/vnd.openxmlformats-officedocument.presentationml.tags+xml"/>
  <Override PartName="/ppt/tags/tag4863.xml" ContentType="application/vnd.openxmlformats-officedocument.presentationml.tags+xml"/>
  <Override PartName="/ppt/tags/tag4864.xml" ContentType="application/vnd.openxmlformats-officedocument.presentationml.tags+xml"/>
  <Override PartName="/ppt/tags/tag4865.xml" ContentType="application/vnd.openxmlformats-officedocument.presentationml.tags+xml"/>
  <Override PartName="/ppt/tags/tag4866.xml" ContentType="application/vnd.openxmlformats-officedocument.presentationml.tags+xml"/>
  <Override PartName="/ppt/tags/tag4867.xml" ContentType="application/vnd.openxmlformats-officedocument.presentationml.tags+xml"/>
  <Override PartName="/ppt/tags/tag4868.xml" ContentType="application/vnd.openxmlformats-officedocument.presentationml.tags+xml"/>
  <Override PartName="/ppt/tags/tag4869.xml" ContentType="application/vnd.openxmlformats-officedocument.presentationml.tags+xml"/>
  <Override PartName="/ppt/tags/tag4870.xml" ContentType="application/vnd.openxmlformats-officedocument.presentationml.tags+xml"/>
  <Override PartName="/ppt/tags/tag4871.xml" ContentType="application/vnd.openxmlformats-officedocument.presentationml.tags+xml"/>
  <Override PartName="/ppt/tags/tag4872.xml" ContentType="application/vnd.openxmlformats-officedocument.presentationml.tags+xml"/>
  <Override PartName="/ppt/tags/tag4873.xml" ContentType="application/vnd.openxmlformats-officedocument.presentationml.tags+xml"/>
  <Override PartName="/ppt/tags/tag4874.xml" ContentType="application/vnd.openxmlformats-officedocument.presentationml.tags+xml"/>
  <Override PartName="/ppt/tags/tag4875.xml" ContentType="application/vnd.openxmlformats-officedocument.presentationml.tags+xml"/>
  <Override PartName="/ppt/tags/tag4876.xml" ContentType="application/vnd.openxmlformats-officedocument.presentationml.tags+xml"/>
  <Override PartName="/ppt/tags/tag4877.xml" ContentType="application/vnd.openxmlformats-officedocument.presentationml.tags+xml"/>
  <Override PartName="/ppt/tags/tag4878.xml" ContentType="application/vnd.openxmlformats-officedocument.presentationml.tags+xml"/>
  <Override PartName="/ppt/tags/tag4879.xml" ContentType="application/vnd.openxmlformats-officedocument.presentationml.tags+xml"/>
  <Override PartName="/ppt/tags/tag4880.xml" ContentType="application/vnd.openxmlformats-officedocument.presentationml.tags+xml"/>
  <Override PartName="/ppt/tags/tag4881.xml" ContentType="application/vnd.openxmlformats-officedocument.presentationml.tags+xml"/>
  <Override PartName="/ppt/tags/tag4882.xml" ContentType="application/vnd.openxmlformats-officedocument.presentationml.tags+xml"/>
  <Override PartName="/ppt/tags/tag4883.xml" ContentType="application/vnd.openxmlformats-officedocument.presentationml.tags+xml"/>
  <Override PartName="/ppt/tags/tag4884.xml" ContentType="application/vnd.openxmlformats-officedocument.presentationml.tags+xml"/>
  <Override PartName="/ppt/tags/tag4885.xml" ContentType="application/vnd.openxmlformats-officedocument.presentationml.tags+xml"/>
  <Override PartName="/ppt/tags/tag4886.xml" ContentType="application/vnd.openxmlformats-officedocument.presentationml.tags+xml"/>
  <Override PartName="/ppt/tags/tag4887.xml" ContentType="application/vnd.openxmlformats-officedocument.presentationml.tags+xml"/>
  <Override PartName="/ppt/tags/tag4888.xml" ContentType="application/vnd.openxmlformats-officedocument.presentationml.tags+xml"/>
  <Override PartName="/ppt/tags/tag4889.xml" ContentType="application/vnd.openxmlformats-officedocument.presentationml.tags+xml"/>
  <Override PartName="/ppt/tags/tag4890.xml" ContentType="application/vnd.openxmlformats-officedocument.presentationml.tags+xml"/>
  <Override PartName="/ppt/tags/tag4891.xml" ContentType="application/vnd.openxmlformats-officedocument.presentationml.tags+xml"/>
  <Override PartName="/ppt/tags/tag4892.xml" ContentType="application/vnd.openxmlformats-officedocument.presentationml.tags+xml"/>
  <Override PartName="/ppt/tags/tag4893.xml" ContentType="application/vnd.openxmlformats-officedocument.presentationml.tags+xml"/>
  <Override PartName="/ppt/tags/tag4894.xml" ContentType="application/vnd.openxmlformats-officedocument.presentationml.tags+xml"/>
  <Override PartName="/ppt/tags/tag4895.xml" ContentType="application/vnd.openxmlformats-officedocument.presentationml.tags+xml"/>
  <Override PartName="/ppt/tags/tag4896.xml" ContentType="application/vnd.openxmlformats-officedocument.presentationml.tags+xml"/>
  <Override PartName="/ppt/tags/tag4897.xml" ContentType="application/vnd.openxmlformats-officedocument.presentationml.tags+xml"/>
  <Override PartName="/ppt/tags/tag4898.xml" ContentType="application/vnd.openxmlformats-officedocument.presentationml.tags+xml"/>
  <Override PartName="/ppt/tags/tag4899.xml" ContentType="application/vnd.openxmlformats-officedocument.presentationml.tags+xml"/>
  <Override PartName="/ppt/tags/tag4900.xml" ContentType="application/vnd.openxmlformats-officedocument.presentationml.tags+xml"/>
  <Override PartName="/ppt/tags/tag4901.xml" ContentType="application/vnd.openxmlformats-officedocument.presentationml.tags+xml"/>
  <Override PartName="/ppt/tags/tag4902.xml" ContentType="application/vnd.openxmlformats-officedocument.presentationml.tags+xml"/>
  <Override PartName="/ppt/tags/tag4903.xml" ContentType="application/vnd.openxmlformats-officedocument.presentationml.tags+xml"/>
  <Override PartName="/ppt/tags/tag4904.xml" ContentType="application/vnd.openxmlformats-officedocument.presentationml.tags+xml"/>
  <Override PartName="/ppt/tags/tag4905.xml" ContentType="application/vnd.openxmlformats-officedocument.presentationml.tags+xml"/>
  <Override PartName="/ppt/tags/tag4906.xml" ContentType="application/vnd.openxmlformats-officedocument.presentationml.tags+xml"/>
  <Override PartName="/ppt/tags/tag4907.xml" ContentType="application/vnd.openxmlformats-officedocument.presentationml.tags+xml"/>
  <Override PartName="/ppt/tags/tag4908.xml" ContentType="application/vnd.openxmlformats-officedocument.presentationml.tags+xml"/>
  <Override PartName="/ppt/tags/tag4909.xml" ContentType="application/vnd.openxmlformats-officedocument.presentationml.tags+xml"/>
  <Override PartName="/ppt/tags/tag4910.xml" ContentType="application/vnd.openxmlformats-officedocument.presentationml.tags+xml"/>
  <Override PartName="/ppt/tags/tag4911.xml" ContentType="application/vnd.openxmlformats-officedocument.presentationml.tags+xml"/>
  <Override PartName="/ppt/tags/tag4912.xml" ContentType="application/vnd.openxmlformats-officedocument.presentationml.tags+xml"/>
  <Override PartName="/ppt/tags/tag4913.xml" ContentType="application/vnd.openxmlformats-officedocument.presentationml.tags+xml"/>
  <Override PartName="/ppt/tags/tag4914.xml" ContentType="application/vnd.openxmlformats-officedocument.presentationml.tags+xml"/>
  <Override PartName="/ppt/tags/tag4915.xml" ContentType="application/vnd.openxmlformats-officedocument.presentationml.tags+xml"/>
  <Override PartName="/ppt/tags/tag4916.xml" ContentType="application/vnd.openxmlformats-officedocument.presentationml.tags+xml"/>
  <Override PartName="/ppt/tags/tag4917.xml" ContentType="application/vnd.openxmlformats-officedocument.presentationml.tags+xml"/>
  <Override PartName="/ppt/tags/tag4918.xml" ContentType="application/vnd.openxmlformats-officedocument.presentationml.tags+xml"/>
  <Override PartName="/ppt/tags/tag4919.xml" ContentType="application/vnd.openxmlformats-officedocument.presentationml.tags+xml"/>
  <Override PartName="/ppt/tags/tag4920.xml" ContentType="application/vnd.openxmlformats-officedocument.presentationml.tags+xml"/>
  <Override PartName="/ppt/tags/tag4921.xml" ContentType="application/vnd.openxmlformats-officedocument.presentationml.tags+xml"/>
  <Override PartName="/ppt/tags/tag4922.xml" ContentType="application/vnd.openxmlformats-officedocument.presentationml.tags+xml"/>
  <Override PartName="/ppt/tags/tag4923.xml" ContentType="application/vnd.openxmlformats-officedocument.presentationml.tags+xml"/>
  <Override PartName="/ppt/tags/tag4924.xml" ContentType="application/vnd.openxmlformats-officedocument.presentationml.tags+xml"/>
  <Override PartName="/ppt/tags/tag4925.xml" ContentType="application/vnd.openxmlformats-officedocument.presentationml.tags+xml"/>
  <Override PartName="/ppt/tags/tag4926.xml" ContentType="application/vnd.openxmlformats-officedocument.presentationml.tags+xml"/>
  <Override PartName="/ppt/tags/tag4927.xml" ContentType="application/vnd.openxmlformats-officedocument.presentationml.tags+xml"/>
  <Override PartName="/ppt/tags/tag4928.xml" ContentType="application/vnd.openxmlformats-officedocument.presentationml.tags+xml"/>
  <Override PartName="/ppt/tags/tag4929.xml" ContentType="application/vnd.openxmlformats-officedocument.presentationml.tags+xml"/>
  <Override PartName="/ppt/tags/tag4930.xml" ContentType="application/vnd.openxmlformats-officedocument.presentationml.tags+xml"/>
  <Override PartName="/ppt/tags/tag4931.xml" ContentType="application/vnd.openxmlformats-officedocument.presentationml.tags+xml"/>
  <Override PartName="/ppt/tags/tag4932.xml" ContentType="application/vnd.openxmlformats-officedocument.presentationml.tags+xml"/>
  <Override PartName="/ppt/tags/tag4933.xml" ContentType="application/vnd.openxmlformats-officedocument.presentationml.tags+xml"/>
  <Override PartName="/ppt/tags/tag4934.xml" ContentType="application/vnd.openxmlformats-officedocument.presentationml.tags+xml"/>
  <Override PartName="/ppt/tags/tag4935.xml" ContentType="application/vnd.openxmlformats-officedocument.presentationml.tags+xml"/>
  <Override PartName="/ppt/tags/tag4936.xml" ContentType="application/vnd.openxmlformats-officedocument.presentationml.tags+xml"/>
  <Override PartName="/ppt/tags/tag4937.xml" ContentType="application/vnd.openxmlformats-officedocument.presentationml.tags+xml"/>
  <Override PartName="/ppt/tags/tag4938.xml" ContentType="application/vnd.openxmlformats-officedocument.presentationml.tags+xml"/>
  <Override PartName="/ppt/tags/tag4939.xml" ContentType="application/vnd.openxmlformats-officedocument.presentationml.tags+xml"/>
  <Override PartName="/ppt/tags/tag4940.xml" ContentType="application/vnd.openxmlformats-officedocument.presentationml.tags+xml"/>
  <Override PartName="/ppt/tags/tag4941.xml" ContentType="application/vnd.openxmlformats-officedocument.presentationml.tags+xml"/>
  <Override PartName="/ppt/tags/tag4942.xml" ContentType="application/vnd.openxmlformats-officedocument.presentationml.tags+xml"/>
  <Override PartName="/ppt/tags/tag4943.xml" ContentType="application/vnd.openxmlformats-officedocument.presentationml.tags+xml"/>
  <Override PartName="/ppt/tags/tag4944.xml" ContentType="application/vnd.openxmlformats-officedocument.presentationml.tags+xml"/>
  <Override PartName="/ppt/tags/tag4945.xml" ContentType="application/vnd.openxmlformats-officedocument.presentationml.tags+xml"/>
  <Override PartName="/ppt/tags/tag4946.xml" ContentType="application/vnd.openxmlformats-officedocument.presentationml.tags+xml"/>
  <Override PartName="/ppt/tags/tag4947.xml" ContentType="application/vnd.openxmlformats-officedocument.presentationml.tags+xml"/>
  <Override PartName="/ppt/ink/ink177.xml" ContentType="application/inkml+xml"/>
  <Override PartName="/ppt/ink/ink178.xml" ContentType="application/inkml+xml"/>
  <Override PartName="/ppt/ink/ink179.xml" ContentType="application/inkml+xml"/>
  <Override PartName="/ppt/ink/ink180.xml" ContentType="application/inkml+xml"/>
  <Override PartName="/ppt/ink/ink181.xml" ContentType="application/inkml+xml"/>
  <Override PartName="/ppt/ink/ink182.xml" ContentType="application/inkml+xml"/>
  <Override PartName="/ppt/ink/ink183.xml" ContentType="application/inkml+xml"/>
  <Override PartName="/ppt/ink/ink184.xml" ContentType="application/inkml+xml"/>
  <Override PartName="/ppt/tags/tag4948.xml" ContentType="application/vnd.openxmlformats-officedocument.presentationml.tags+xml"/>
  <Override PartName="/ppt/tags/tag4949.xml" ContentType="application/vnd.openxmlformats-officedocument.presentationml.tags+xml"/>
  <Override PartName="/ppt/tags/tag4950.xml" ContentType="application/vnd.openxmlformats-officedocument.presentationml.tags+xml"/>
  <Override PartName="/ppt/tags/tag4951.xml" ContentType="application/vnd.openxmlformats-officedocument.presentationml.tags+xml"/>
  <Override PartName="/ppt/tags/tag4952.xml" ContentType="application/vnd.openxmlformats-officedocument.presentationml.tags+xml"/>
  <Override PartName="/ppt/tags/tag4953.xml" ContentType="application/vnd.openxmlformats-officedocument.presentationml.tags+xml"/>
  <Override PartName="/ppt/tags/tag4954.xml" ContentType="application/vnd.openxmlformats-officedocument.presentationml.tags+xml"/>
  <Override PartName="/ppt/tags/tag4955.xml" ContentType="application/vnd.openxmlformats-officedocument.presentationml.tags+xml"/>
  <Override PartName="/ppt/tags/tag4956.xml" ContentType="application/vnd.openxmlformats-officedocument.presentationml.tags+xml"/>
  <Override PartName="/ppt/tags/tag4957.xml" ContentType="application/vnd.openxmlformats-officedocument.presentationml.tags+xml"/>
  <Override PartName="/ppt/tags/tag4958.xml" ContentType="application/vnd.openxmlformats-officedocument.presentationml.tags+xml"/>
  <Override PartName="/ppt/tags/tag4959.xml" ContentType="application/vnd.openxmlformats-officedocument.presentationml.tags+xml"/>
  <Override PartName="/ppt/tags/tag4960.xml" ContentType="application/vnd.openxmlformats-officedocument.presentationml.tags+xml"/>
  <Override PartName="/ppt/tags/tag4961.xml" ContentType="application/vnd.openxmlformats-officedocument.presentationml.tags+xml"/>
  <Override PartName="/ppt/tags/tag4962.xml" ContentType="application/vnd.openxmlformats-officedocument.presentationml.tags+xml"/>
  <Override PartName="/ppt/tags/tag4963.xml" ContentType="application/vnd.openxmlformats-officedocument.presentationml.tags+xml"/>
  <Override PartName="/ppt/tags/tag4964.xml" ContentType="application/vnd.openxmlformats-officedocument.presentationml.tags+xml"/>
  <Override PartName="/ppt/tags/tag4965.xml" ContentType="application/vnd.openxmlformats-officedocument.presentationml.tags+xml"/>
  <Override PartName="/ppt/tags/tag4966.xml" ContentType="application/vnd.openxmlformats-officedocument.presentationml.tags+xml"/>
  <Override PartName="/ppt/tags/tag4967.xml" ContentType="application/vnd.openxmlformats-officedocument.presentationml.tags+xml"/>
  <Override PartName="/ppt/tags/tag4968.xml" ContentType="application/vnd.openxmlformats-officedocument.presentationml.tags+xml"/>
  <Override PartName="/ppt/tags/tag4969.xml" ContentType="application/vnd.openxmlformats-officedocument.presentationml.tags+xml"/>
  <Override PartName="/ppt/tags/tag4970.xml" ContentType="application/vnd.openxmlformats-officedocument.presentationml.tags+xml"/>
  <Override PartName="/ppt/tags/tag4971.xml" ContentType="application/vnd.openxmlformats-officedocument.presentationml.tags+xml"/>
  <Override PartName="/ppt/tags/tag4972.xml" ContentType="application/vnd.openxmlformats-officedocument.presentationml.tags+xml"/>
  <Override PartName="/ppt/tags/tag4973.xml" ContentType="application/vnd.openxmlformats-officedocument.presentationml.tags+xml"/>
  <Override PartName="/ppt/notesSlides/notesSlide75.xml" ContentType="application/vnd.openxmlformats-officedocument.presentationml.notesSlide+xml"/>
  <Override PartName="/ppt/ink/ink185.xml" ContentType="application/inkml+xml"/>
  <Override PartName="/ppt/ink/ink186.xml" ContentType="application/inkml+xml"/>
  <Override PartName="/ppt/tags/tag4974.xml" ContentType="application/vnd.openxmlformats-officedocument.presentationml.tags+xml"/>
  <Override PartName="/ppt/notesSlides/notesSlide76.xml" ContentType="application/vnd.openxmlformats-officedocument.presentationml.notesSlide+xml"/>
  <Override PartName="/ppt/ink/ink187.xml" ContentType="application/inkml+xml"/>
  <Override PartName="/ppt/ink/ink188.xml" ContentType="application/inkml+xml"/>
  <Override PartName="/ppt/ink/ink189.xml" ContentType="application/inkml+xml"/>
  <Override PartName="/ppt/ink/ink190.xml" ContentType="application/inkml+xml"/>
  <Override PartName="/ppt/ink/ink191.xml" ContentType="application/inkml+xml"/>
  <Override PartName="/ppt/ink/ink192.xml" ContentType="application/inkml+xml"/>
  <Override PartName="/ppt/ink/ink193.xml" ContentType="application/inkml+xml"/>
  <Override PartName="/ppt/ink/ink194.xml" ContentType="application/inkml+xml"/>
  <Override PartName="/ppt/tags/tag4975.xml" ContentType="application/vnd.openxmlformats-officedocument.presentationml.tags+xml"/>
  <Override PartName="/ppt/tags/tag4976.xml" ContentType="application/vnd.openxmlformats-officedocument.presentationml.tags+xml"/>
  <Override PartName="/ppt/tags/tag4977.xml" ContentType="application/vnd.openxmlformats-officedocument.presentationml.tags+xml"/>
  <Override PartName="/ppt/tags/tag4978.xml" ContentType="application/vnd.openxmlformats-officedocument.presentationml.tags+xml"/>
  <Override PartName="/ppt/tags/tag4979.xml" ContentType="application/vnd.openxmlformats-officedocument.presentationml.tags+xml"/>
  <Override PartName="/ppt/tags/tag4980.xml" ContentType="application/vnd.openxmlformats-officedocument.presentationml.tags+xml"/>
  <Override PartName="/ppt/tags/tag4981.xml" ContentType="application/vnd.openxmlformats-officedocument.presentationml.tags+xml"/>
  <Override PartName="/ppt/tags/tag4982.xml" ContentType="application/vnd.openxmlformats-officedocument.presentationml.tags+xml"/>
  <Override PartName="/ppt/tags/tag4983.xml" ContentType="application/vnd.openxmlformats-officedocument.presentationml.tags+xml"/>
  <Override PartName="/ppt/tags/tag4984.xml" ContentType="application/vnd.openxmlformats-officedocument.presentationml.tags+xml"/>
  <Override PartName="/ppt/tags/tag4985.xml" ContentType="application/vnd.openxmlformats-officedocument.presentationml.tags+xml"/>
  <Override PartName="/ppt/tags/tag4986.xml" ContentType="application/vnd.openxmlformats-officedocument.presentationml.tags+xml"/>
  <Override PartName="/ppt/tags/tag4987.xml" ContentType="application/vnd.openxmlformats-officedocument.presentationml.tags+xml"/>
  <Override PartName="/ppt/tags/tag4988.xml" ContentType="application/vnd.openxmlformats-officedocument.presentationml.tags+xml"/>
  <Override PartName="/ppt/tags/tag4989.xml" ContentType="application/vnd.openxmlformats-officedocument.presentationml.tags+xml"/>
  <Override PartName="/ppt/tags/tag4990.xml" ContentType="application/vnd.openxmlformats-officedocument.presentationml.tags+xml"/>
  <Override PartName="/ppt/tags/tag4991.xml" ContentType="application/vnd.openxmlformats-officedocument.presentationml.tags+xml"/>
  <Override PartName="/ppt/tags/tag4992.xml" ContentType="application/vnd.openxmlformats-officedocument.presentationml.tags+xml"/>
  <Override PartName="/ppt/tags/tag4993.xml" ContentType="application/vnd.openxmlformats-officedocument.presentationml.tags+xml"/>
  <Override PartName="/ppt/tags/tag4994.xml" ContentType="application/vnd.openxmlformats-officedocument.presentationml.tags+xml"/>
  <Override PartName="/ppt/tags/tag4995.xml" ContentType="application/vnd.openxmlformats-officedocument.presentationml.tags+xml"/>
  <Override PartName="/ppt/notesSlides/notesSlide77.xml" ContentType="application/vnd.openxmlformats-officedocument.presentationml.notesSlide+xml"/>
  <Override PartName="/ppt/ink/ink195.xml" ContentType="application/inkml+xml"/>
  <Override PartName="/ppt/ink/ink196.xml" ContentType="application/inkml+xml"/>
  <Override PartName="/ppt/tags/tag4996.xml" ContentType="application/vnd.openxmlformats-officedocument.presentationml.tags+xml"/>
  <Override PartName="/ppt/notesSlides/notesSlide78.xml" ContentType="application/vnd.openxmlformats-officedocument.presentationml.notesSlide+xml"/>
  <Override PartName="/ppt/ink/ink197.xml" ContentType="application/inkml+xml"/>
  <Override PartName="/ppt/ink/ink198.xml" ContentType="application/inkml+xml"/>
  <Override PartName="/ppt/ink/ink199.xml" ContentType="application/inkml+xml"/>
  <Override PartName="/ppt/ink/ink200.xml" ContentType="application/inkml+xml"/>
  <Override PartName="/ppt/ink/ink201.xml" ContentType="application/inkml+xml"/>
  <Override PartName="/ppt/ink/ink202.xml" ContentType="application/inkml+xml"/>
  <Override PartName="/ppt/ink/ink203.xml" ContentType="application/inkml+xml"/>
  <Override PartName="/ppt/ink/ink204.xml" ContentType="application/inkml+xml"/>
  <Override PartName="/ppt/ink/ink205.xml" ContentType="application/inkml+xml"/>
  <Override PartName="/ppt/ink/ink206.xml" ContentType="application/inkml+xml"/>
  <Override PartName="/ppt/ink/ink207.xml" ContentType="application/inkml+xml"/>
  <Override PartName="/ppt/ink/ink208.xml" ContentType="application/inkml+xml"/>
  <Override PartName="/ppt/tags/tag4997.xml" ContentType="application/vnd.openxmlformats-officedocument.presentationml.tags+xml"/>
  <Override PartName="/ppt/notesSlides/notesSlide79.xml" ContentType="application/vnd.openxmlformats-officedocument.presentationml.notesSlide+xml"/>
  <Override PartName="/ppt/tags/tag4998.xml" ContentType="application/vnd.openxmlformats-officedocument.presentationml.tags+xml"/>
  <Override PartName="/ppt/tags/tag4999.xml" ContentType="application/vnd.openxmlformats-officedocument.presentationml.tags+xml"/>
  <Override PartName="/ppt/tags/tag5000.xml" ContentType="application/vnd.openxmlformats-officedocument.presentationml.tags+xml"/>
  <Override PartName="/ppt/tags/tag5001.xml" ContentType="application/vnd.openxmlformats-officedocument.presentationml.tags+xml"/>
  <Override PartName="/ppt/tags/tag5002.xml" ContentType="application/vnd.openxmlformats-officedocument.presentationml.tags+xml"/>
  <Override PartName="/ppt/tags/tag5003.xml" ContentType="application/vnd.openxmlformats-officedocument.presentationml.tags+xml"/>
  <Override PartName="/ppt/tags/tag5004.xml" ContentType="application/vnd.openxmlformats-officedocument.presentationml.tags+xml"/>
  <Override PartName="/ppt/tags/tag5005.xml" ContentType="application/vnd.openxmlformats-officedocument.presentationml.tags+xml"/>
  <Override PartName="/ppt/tags/tag5006.xml" ContentType="application/vnd.openxmlformats-officedocument.presentationml.tags+xml"/>
  <Override PartName="/ppt/tags/tag5007.xml" ContentType="application/vnd.openxmlformats-officedocument.presentationml.tags+xml"/>
  <Override PartName="/ppt/tags/tag5008.xml" ContentType="application/vnd.openxmlformats-officedocument.presentationml.tags+xml"/>
  <Override PartName="/ppt/tags/tag5009.xml" ContentType="application/vnd.openxmlformats-officedocument.presentationml.tags+xml"/>
  <Override PartName="/ppt/tags/tag5010.xml" ContentType="application/vnd.openxmlformats-officedocument.presentationml.tags+xml"/>
  <Override PartName="/ppt/tags/tag5011.xml" ContentType="application/vnd.openxmlformats-officedocument.presentationml.tags+xml"/>
  <Override PartName="/ppt/tags/tag5012.xml" ContentType="application/vnd.openxmlformats-officedocument.presentationml.tags+xml"/>
  <Override PartName="/ppt/tags/tag5013.xml" ContentType="application/vnd.openxmlformats-officedocument.presentationml.tags+xml"/>
  <Override PartName="/ppt/tags/tag5014.xml" ContentType="application/vnd.openxmlformats-officedocument.presentationml.tags+xml"/>
  <Override PartName="/ppt/tags/tag5015.xml" ContentType="application/vnd.openxmlformats-officedocument.presentationml.tags+xml"/>
  <Override PartName="/ppt/tags/tag5016.xml" ContentType="application/vnd.openxmlformats-officedocument.presentationml.tags+xml"/>
  <Override PartName="/ppt/tags/tag5017.xml" ContentType="application/vnd.openxmlformats-officedocument.presentationml.tags+xml"/>
  <Override PartName="/ppt/tags/tag5018.xml" ContentType="application/vnd.openxmlformats-officedocument.presentationml.tags+xml"/>
  <Override PartName="/ppt/tags/tag5019.xml" ContentType="application/vnd.openxmlformats-officedocument.presentationml.tags+xml"/>
  <Override PartName="/ppt/tags/tag5020.xml" ContentType="application/vnd.openxmlformats-officedocument.presentationml.tags+xml"/>
  <Override PartName="/ppt/tags/tag5021.xml" ContentType="application/vnd.openxmlformats-officedocument.presentationml.tags+xml"/>
  <Override PartName="/ppt/tags/tag5022.xml" ContentType="application/vnd.openxmlformats-officedocument.presentationml.tags+xml"/>
  <Override PartName="/ppt/tags/tag5023.xml" ContentType="application/vnd.openxmlformats-officedocument.presentationml.tags+xml"/>
  <Override PartName="/ppt/tags/tag5024.xml" ContentType="application/vnd.openxmlformats-officedocument.presentationml.tags+xml"/>
  <Override PartName="/ppt/tags/tag5025.xml" ContentType="application/vnd.openxmlformats-officedocument.presentationml.tags+xml"/>
  <Override PartName="/ppt/tags/tag5026.xml" ContentType="application/vnd.openxmlformats-officedocument.presentationml.tags+xml"/>
  <Override PartName="/ppt/tags/tag5027.xml" ContentType="application/vnd.openxmlformats-officedocument.presentationml.tags+xml"/>
  <Override PartName="/ppt/tags/tag5028.xml" ContentType="application/vnd.openxmlformats-officedocument.presentationml.tags+xml"/>
  <Override PartName="/ppt/tags/tag5029.xml" ContentType="application/vnd.openxmlformats-officedocument.presentationml.tags+xml"/>
  <Override PartName="/ppt/tags/tag5030.xml" ContentType="application/vnd.openxmlformats-officedocument.presentationml.tags+xml"/>
  <Override PartName="/ppt/tags/tag5031.xml" ContentType="application/vnd.openxmlformats-officedocument.presentationml.tags+xml"/>
  <Override PartName="/ppt/tags/tag5032.xml" ContentType="application/vnd.openxmlformats-officedocument.presentationml.tags+xml"/>
  <Override PartName="/ppt/tags/tag5033.xml" ContentType="application/vnd.openxmlformats-officedocument.presentationml.tags+xml"/>
  <Override PartName="/ppt/tags/tag5034.xml" ContentType="application/vnd.openxmlformats-officedocument.presentationml.tags+xml"/>
  <Override PartName="/ppt/tags/tag5035.xml" ContentType="application/vnd.openxmlformats-officedocument.presentationml.tags+xml"/>
  <Override PartName="/ppt/tags/tag5036.xml" ContentType="application/vnd.openxmlformats-officedocument.presentationml.tags+xml"/>
  <Override PartName="/ppt/tags/tag5037.xml" ContentType="application/vnd.openxmlformats-officedocument.presentationml.tags+xml"/>
  <Override PartName="/ppt/tags/tag5038.xml" ContentType="application/vnd.openxmlformats-officedocument.presentationml.tags+xml"/>
  <Override PartName="/ppt/tags/tag5039.xml" ContentType="application/vnd.openxmlformats-officedocument.presentationml.tags+xml"/>
  <Override PartName="/ppt/tags/tag5040.xml" ContentType="application/vnd.openxmlformats-officedocument.presentationml.tags+xml"/>
  <Override PartName="/ppt/tags/tag5041.xml" ContentType="application/vnd.openxmlformats-officedocument.presentationml.tags+xml"/>
  <Override PartName="/ppt/tags/tag5042.xml" ContentType="application/vnd.openxmlformats-officedocument.presentationml.tags+xml"/>
  <Override PartName="/ppt/tags/tag5043.xml" ContentType="application/vnd.openxmlformats-officedocument.presentationml.tags+xml"/>
  <Override PartName="/ppt/tags/tag5044.xml" ContentType="application/vnd.openxmlformats-officedocument.presentationml.tags+xml"/>
  <Override PartName="/ppt/tags/tag5045.xml" ContentType="application/vnd.openxmlformats-officedocument.presentationml.tags+xml"/>
  <Override PartName="/ppt/tags/tag5046.xml" ContentType="application/vnd.openxmlformats-officedocument.presentationml.tags+xml"/>
  <Override PartName="/ppt/tags/tag5047.xml" ContentType="application/vnd.openxmlformats-officedocument.presentationml.tags+xml"/>
  <Override PartName="/ppt/tags/tag5048.xml" ContentType="application/vnd.openxmlformats-officedocument.presentationml.tags+xml"/>
  <Override PartName="/ppt/tags/tag5049.xml" ContentType="application/vnd.openxmlformats-officedocument.presentationml.tags+xml"/>
  <Override PartName="/ppt/tags/tag5050.xml" ContentType="application/vnd.openxmlformats-officedocument.presentationml.tags+xml"/>
  <Override PartName="/ppt/tags/tag5051.xml" ContentType="application/vnd.openxmlformats-officedocument.presentationml.tags+xml"/>
  <Override PartName="/ppt/tags/tag5052.xml" ContentType="application/vnd.openxmlformats-officedocument.presentationml.tags+xml"/>
  <Override PartName="/ppt/tags/tag5053.xml" ContentType="application/vnd.openxmlformats-officedocument.presentationml.tags+xml"/>
  <Override PartName="/ppt/tags/tag5054.xml" ContentType="application/vnd.openxmlformats-officedocument.presentationml.tags+xml"/>
  <Override PartName="/ppt/tags/tag5055.xml" ContentType="application/vnd.openxmlformats-officedocument.presentationml.tags+xml"/>
  <Override PartName="/ppt/tags/tag5056.xml" ContentType="application/vnd.openxmlformats-officedocument.presentationml.tags+xml"/>
  <Override PartName="/ppt/tags/tag5057.xml" ContentType="application/vnd.openxmlformats-officedocument.presentationml.tags+xml"/>
  <Override PartName="/ppt/tags/tag5058.xml" ContentType="application/vnd.openxmlformats-officedocument.presentationml.tags+xml"/>
  <Override PartName="/ppt/tags/tag5059.xml" ContentType="application/vnd.openxmlformats-officedocument.presentationml.tags+xml"/>
  <Override PartName="/ppt/tags/tag5060.xml" ContentType="application/vnd.openxmlformats-officedocument.presentationml.tags+xml"/>
  <Override PartName="/ppt/tags/tag5061.xml" ContentType="application/vnd.openxmlformats-officedocument.presentationml.tags+xml"/>
  <Override PartName="/ppt/tags/tag5062.xml" ContentType="application/vnd.openxmlformats-officedocument.presentationml.tags+xml"/>
  <Override PartName="/ppt/tags/tag5063.xml" ContentType="application/vnd.openxmlformats-officedocument.presentationml.tags+xml"/>
  <Override PartName="/ppt/tags/tag5064.xml" ContentType="application/vnd.openxmlformats-officedocument.presentationml.tags+xml"/>
  <Override PartName="/ppt/tags/tag5065.xml" ContentType="application/vnd.openxmlformats-officedocument.presentationml.tags+xml"/>
  <Override PartName="/ppt/tags/tag5066.xml" ContentType="application/vnd.openxmlformats-officedocument.presentationml.tags+xml"/>
  <Override PartName="/ppt/tags/tag5067.xml" ContentType="application/vnd.openxmlformats-officedocument.presentationml.tags+xml"/>
  <Override PartName="/ppt/tags/tag5068.xml" ContentType="application/vnd.openxmlformats-officedocument.presentationml.tags+xml"/>
  <Override PartName="/ppt/tags/tag5069.xml" ContentType="application/vnd.openxmlformats-officedocument.presentationml.tags+xml"/>
  <Override PartName="/ppt/tags/tag5070.xml" ContentType="application/vnd.openxmlformats-officedocument.presentationml.tags+xml"/>
  <Override PartName="/ppt/tags/tag5071.xml" ContentType="application/vnd.openxmlformats-officedocument.presentationml.tags+xml"/>
  <Override PartName="/ppt/tags/tag5072.xml" ContentType="application/vnd.openxmlformats-officedocument.presentationml.tags+xml"/>
  <Override PartName="/ppt/tags/tag5073.xml" ContentType="application/vnd.openxmlformats-officedocument.presentationml.tags+xml"/>
  <Override PartName="/ppt/tags/tag5074.xml" ContentType="application/vnd.openxmlformats-officedocument.presentationml.tags+xml"/>
  <Override PartName="/ppt/tags/tag5075.xml" ContentType="application/vnd.openxmlformats-officedocument.presentationml.tags+xml"/>
  <Override PartName="/ppt/tags/tag5076.xml" ContentType="application/vnd.openxmlformats-officedocument.presentationml.tags+xml"/>
  <Override PartName="/ppt/tags/tag5077.xml" ContentType="application/vnd.openxmlformats-officedocument.presentationml.tags+xml"/>
  <Override PartName="/ppt/tags/tag5078.xml" ContentType="application/vnd.openxmlformats-officedocument.presentationml.tags+xml"/>
  <Override PartName="/ppt/tags/tag5079.xml" ContentType="application/vnd.openxmlformats-officedocument.presentationml.tags+xml"/>
  <Override PartName="/ppt/tags/tag5080.xml" ContentType="application/vnd.openxmlformats-officedocument.presentationml.tags+xml"/>
  <Override PartName="/ppt/tags/tag5081.xml" ContentType="application/vnd.openxmlformats-officedocument.presentationml.tags+xml"/>
  <Override PartName="/ppt/tags/tag5082.xml" ContentType="application/vnd.openxmlformats-officedocument.presentationml.tags+xml"/>
  <Override PartName="/ppt/tags/tag5083.xml" ContentType="application/vnd.openxmlformats-officedocument.presentationml.tags+xml"/>
  <Override PartName="/ppt/tags/tag5084.xml" ContentType="application/vnd.openxmlformats-officedocument.presentationml.tags+xml"/>
  <Override PartName="/ppt/tags/tag5085.xml" ContentType="application/vnd.openxmlformats-officedocument.presentationml.tags+xml"/>
  <Override PartName="/ppt/tags/tag5086.xml" ContentType="application/vnd.openxmlformats-officedocument.presentationml.tags+xml"/>
  <Override PartName="/ppt/tags/tag5087.xml" ContentType="application/vnd.openxmlformats-officedocument.presentationml.tags+xml"/>
  <Override PartName="/ppt/tags/tag5088.xml" ContentType="application/vnd.openxmlformats-officedocument.presentationml.tags+xml"/>
  <Override PartName="/ppt/tags/tag5089.xml" ContentType="application/vnd.openxmlformats-officedocument.presentationml.tags+xml"/>
  <Override PartName="/ppt/tags/tag5090.xml" ContentType="application/vnd.openxmlformats-officedocument.presentationml.tags+xml"/>
  <Override PartName="/ppt/tags/tag5091.xml" ContentType="application/vnd.openxmlformats-officedocument.presentationml.tags+xml"/>
  <Override PartName="/ppt/tags/tag5092.xml" ContentType="application/vnd.openxmlformats-officedocument.presentationml.tags+xml"/>
  <Override PartName="/ppt/tags/tag5093.xml" ContentType="application/vnd.openxmlformats-officedocument.presentationml.tags+xml"/>
  <Override PartName="/ppt/tags/tag5094.xml" ContentType="application/vnd.openxmlformats-officedocument.presentationml.tags+xml"/>
  <Override PartName="/ppt/tags/tag5095.xml" ContentType="application/vnd.openxmlformats-officedocument.presentationml.tags+xml"/>
  <Override PartName="/ppt/tags/tag5096.xml" ContentType="application/vnd.openxmlformats-officedocument.presentationml.tags+xml"/>
  <Override PartName="/ppt/tags/tag5097.xml" ContentType="application/vnd.openxmlformats-officedocument.presentationml.tags+xml"/>
  <Override PartName="/ppt/tags/tag5098.xml" ContentType="application/vnd.openxmlformats-officedocument.presentationml.tags+xml"/>
  <Override PartName="/ppt/tags/tag5099.xml" ContentType="application/vnd.openxmlformats-officedocument.presentationml.tags+xml"/>
  <Override PartName="/ppt/tags/tag5100.xml" ContentType="application/vnd.openxmlformats-officedocument.presentationml.tags+xml"/>
  <Override PartName="/ppt/tags/tag5101.xml" ContentType="application/vnd.openxmlformats-officedocument.presentationml.tags+xml"/>
  <Override PartName="/ppt/tags/tag5102.xml" ContentType="application/vnd.openxmlformats-officedocument.presentationml.tags+xml"/>
  <Override PartName="/ppt/tags/tag5103.xml" ContentType="application/vnd.openxmlformats-officedocument.presentationml.tags+xml"/>
  <Override PartName="/ppt/tags/tag5104.xml" ContentType="application/vnd.openxmlformats-officedocument.presentationml.tags+xml"/>
  <Override PartName="/ppt/tags/tag5105.xml" ContentType="application/vnd.openxmlformats-officedocument.presentationml.tags+xml"/>
  <Override PartName="/ppt/tags/tag5106.xml" ContentType="application/vnd.openxmlformats-officedocument.presentationml.tags+xml"/>
  <Override PartName="/ppt/tags/tag5107.xml" ContentType="application/vnd.openxmlformats-officedocument.presentationml.tags+xml"/>
  <Override PartName="/ppt/tags/tag5108.xml" ContentType="application/vnd.openxmlformats-officedocument.presentationml.tags+xml"/>
  <Override PartName="/ppt/tags/tag5109.xml" ContentType="application/vnd.openxmlformats-officedocument.presentationml.tags+xml"/>
  <Override PartName="/ppt/tags/tag5110.xml" ContentType="application/vnd.openxmlformats-officedocument.presentationml.tags+xml"/>
  <Override PartName="/ppt/tags/tag5111.xml" ContentType="application/vnd.openxmlformats-officedocument.presentationml.tags+xml"/>
  <Override PartName="/ppt/tags/tag5112.xml" ContentType="application/vnd.openxmlformats-officedocument.presentationml.tags+xml"/>
  <Override PartName="/ppt/tags/tag5113.xml" ContentType="application/vnd.openxmlformats-officedocument.presentationml.tags+xml"/>
  <Override PartName="/ppt/tags/tag5114.xml" ContentType="application/vnd.openxmlformats-officedocument.presentationml.tags+xml"/>
  <Override PartName="/ppt/tags/tag5115.xml" ContentType="application/vnd.openxmlformats-officedocument.presentationml.tags+xml"/>
  <Override PartName="/ppt/tags/tag5116.xml" ContentType="application/vnd.openxmlformats-officedocument.presentationml.tags+xml"/>
  <Override PartName="/ppt/tags/tag5117.xml" ContentType="application/vnd.openxmlformats-officedocument.presentationml.tags+xml"/>
  <Override PartName="/ppt/tags/tag5118.xml" ContentType="application/vnd.openxmlformats-officedocument.presentationml.tags+xml"/>
  <Override PartName="/ppt/tags/tag5119.xml" ContentType="application/vnd.openxmlformats-officedocument.presentationml.tags+xml"/>
  <Override PartName="/ppt/tags/tag5120.xml" ContentType="application/vnd.openxmlformats-officedocument.presentationml.tags+xml"/>
  <Override PartName="/ppt/tags/tag5121.xml" ContentType="application/vnd.openxmlformats-officedocument.presentationml.tags+xml"/>
  <Override PartName="/ppt/tags/tag5122.xml" ContentType="application/vnd.openxmlformats-officedocument.presentationml.tags+xml"/>
  <Override PartName="/ppt/tags/tag5123.xml" ContentType="application/vnd.openxmlformats-officedocument.presentationml.tags+xml"/>
  <Override PartName="/ppt/tags/tag5124.xml" ContentType="application/vnd.openxmlformats-officedocument.presentationml.tags+xml"/>
  <Override PartName="/ppt/tags/tag5125.xml" ContentType="application/vnd.openxmlformats-officedocument.presentationml.tags+xml"/>
  <Override PartName="/ppt/tags/tag5126.xml" ContentType="application/vnd.openxmlformats-officedocument.presentationml.tags+xml"/>
  <Override PartName="/ppt/tags/tag5127.xml" ContentType="application/vnd.openxmlformats-officedocument.presentationml.tags+xml"/>
  <Override PartName="/ppt/tags/tag5128.xml" ContentType="application/vnd.openxmlformats-officedocument.presentationml.tags+xml"/>
  <Override PartName="/ppt/tags/tag5129.xml" ContentType="application/vnd.openxmlformats-officedocument.presentationml.tags+xml"/>
  <Override PartName="/ppt/tags/tag5130.xml" ContentType="application/vnd.openxmlformats-officedocument.presentationml.tags+xml"/>
  <Override PartName="/ppt/tags/tag5131.xml" ContentType="application/vnd.openxmlformats-officedocument.presentationml.tags+xml"/>
  <Override PartName="/ppt/tags/tag5132.xml" ContentType="application/vnd.openxmlformats-officedocument.presentationml.tags+xml"/>
  <Override PartName="/ppt/tags/tag5133.xml" ContentType="application/vnd.openxmlformats-officedocument.presentationml.tags+xml"/>
  <Override PartName="/ppt/tags/tag5134.xml" ContentType="application/vnd.openxmlformats-officedocument.presentationml.tags+xml"/>
  <Override PartName="/ppt/tags/tag5135.xml" ContentType="application/vnd.openxmlformats-officedocument.presentationml.tags+xml"/>
  <Override PartName="/ppt/tags/tag5136.xml" ContentType="application/vnd.openxmlformats-officedocument.presentationml.tags+xml"/>
  <Override PartName="/ppt/tags/tag5137.xml" ContentType="application/vnd.openxmlformats-officedocument.presentationml.tags+xml"/>
  <Override PartName="/ppt/tags/tag5138.xml" ContentType="application/vnd.openxmlformats-officedocument.presentationml.tags+xml"/>
  <Override PartName="/ppt/tags/tag5139.xml" ContentType="application/vnd.openxmlformats-officedocument.presentationml.tags+xml"/>
  <Override PartName="/ppt/tags/tag5140.xml" ContentType="application/vnd.openxmlformats-officedocument.presentationml.tags+xml"/>
  <Override PartName="/ppt/tags/tag5141.xml" ContentType="application/vnd.openxmlformats-officedocument.presentationml.tags+xml"/>
  <Override PartName="/ppt/tags/tag5142.xml" ContentType="application/vnd.openxmlformats-officedocument.presentationml.tags+xml"/>
  <Override PartName="/ppt/tags/tag5143.xml" ContentType="application/vnd.openxmlformats-officedocument.presentationml.tags+xml"/>
  <Override PartName="/ppt/tags/tag5144.xml" ContentType="application/vnd.openxmlformats-officedocument.presentationml.tags+xml"/>
  <Override PartName="/ppt/tags/tag5145.xml" ContentType="application/vnd.openxmlformats-officedocument.presentationml.tags+xml"/>
  <Override PartName="/ppt/tags/tag5146.xml" ContentType="application/vnd.openxmlformats-officedocument.presentationml.tags+xml"/>
  <Override PartName="/ppt/tags/tag5147.xml" ContentType="application/vnd.openxmlformats-officedocument.presentationml.tags+xml"/>
  <Override PartName="/ppt/tags/tag5148.xml" ContentType="application/vnd.openxmlformats-officedocument.presentationml.tags+xml"/>
  <Override PartName="/ppt/tags/tag5149.xml" ContentType="application/vnd.openxmlformats-officedocument.presentationml.tags+xml"/>
  <Override PartName="/ppt/tags/tag5150.xml" ContentType="application/vnd.openxmlformats-officedocument.presentationml.tags+xml"/>
  <Override PartName="/ppt/tags/tag5151.xml" ContentType="application/vnd.openxmlformats-officedocument.presentationml.tags+xml"/>
  <Override PartName="/ppt/tags/tag5152.xml" ContentType="application/vnd.openxmlformats-officedocument.presentationml.tags+xml"/>
  <Override PartName="/ppt/tags/tag5153.xml" ContentType="application/vnd.openxmlformats-officedocument.presentationml.tags+xml"/>
  <Override PartName="/ppt/tags/tag5154.xml" ContentType="application/vnd.openxmlformats-officedocument.presentationml.tags+xml"/>
  <Override PartName="/ppt/tags/tag5155.xml" ContentType="application/vnd.openxmlformats-officedocument.presentationml.tags+xml"/>
  <Override PartName="/ppt/tags/tag5156.xml" ContentType="application/vnd.openxmlformats-officedocument.presentationml.tags+xml"/>
  <Override PartName="/ppt/tags/tag5157.xml" ContentType="application/vnd.openxmlformats-officedocument.presentationml.tags+xml"/>
  <Override PartName="/ppt/tags/tag5158.xml" ContentType="application/vnd.openxmlformats-officedocument.presentationml.tags+xml"/>
  <Override PartName="/ppt/tags/tag5159.xml" ContentType="application/vnd.openxmlformats-officedocument.presentationml.tags+xml"/>
  <Override PartName="/ppt/tags/tag5160.xml" ContentType="application/vnd.openxmlformats-officedocument.presentationml.tags+xml"/>
  <Override PartName="/ppt/tags/tag5161.xml" ContentType="application/vnd.openxmlformats-officedocument.presentationml.tags+xml"/>
  <Override PartName="/ppt/tags/tag5162.xml" ContentType="application/vnd.openxmlformats-officedocument.presentationml.tags+xml"/>
  <Override PartName="/ppt/tags/tag5163.xml" ContentType="application/vnd.openxmlformats-officedocument.presentationml.tags+xml"/>
  <Override PartName="/ppt/tags/tag5164.xml" ContentType="application/vnd.openxmlformats-officedocument.presentationml.tags+xml"/>
  <Override PartName="/ppt/tags/tag5165.xml" ContentType="application/vnd.openxmlformats-officedocument.presentationml.tags+xml"/>
  <Override PartName="/ppt/tags/tag5166.xml" ContentType="application/vnd.openxmlformats-officedocument.presentationml.tags+xml"/>
  <Override PartName="/ppt/tags/tag5167.xml" ContentType="application/vnd.openxmlformats-officedocument.presentationml.tags+xml"/>
  <Override PartName="/ppt/tags/tag5168.xml" ContentType="application/vnd.openxmlformats-officedocument.presentationml.tags+xml"/>
  <Override PartName="/ppt/tags/tag5169.xml" ContentType="application/vnd.openxmlformats-officedocument.presentationml.tags+xml"/>
  <Override PartName="/ppt/tags/tag5170.xml" ContentType="application/vnd.openxmlformats-officedocument.presentationml.tags+xml"/>
  <Override PartName="/ppt/tags/tag5171.xml" ContentType="application/vnd.openxmlformats-officedocument.presentationml.tags+xml"/>
  <Override PartName="/ppt/tags/tag5172.xml" ContentType="application/vnd.openxmlformats-officedocument.presentationml.tags+xml"/>
  <Override PartName="/ppt/tags/tag5173.xml" ContentType="application/vnd.openxmlformats-officedocument.presentationml.tags+xml"/>
  <Override PartName="/ppt/tags/tag5174.xml" ContentType="application/vnd.openxmlformats-officedocument.presentationml.tags+xml"/>
  <Override PartName="/ppt/tags/tag5175.xml" ContentType="application/vnd.openxmlformats-officedocument.presentationml.tags+xml"/>
  <Override PartName="/ppt/tags/tag5176.xml" ContentType="application/vnd.openxmlformats-officedocument.presentationml.tags+xml"/>
  <Override PartName="/ppt/tags/tag5177.xml" ContentType="application/vnd.openxmlformats-officedocument.presentationml.tags+xml"/>
  <Override PartName="/ppt/tags/tag5178.xml" ContentType="application/vnd.openxmlformats-officedocument.presentationml.tags+xml"/>
  <Override PartName="/ppt/tags/tag5179.xml" ContentType="application/vnd.openxmlformats-officedocument.presentationml.tags+xml"/>
  <Override PartName="/ppt/tags/tag5180.xml" ContentType="application/vnd.openxmlformats-officedocument.presentationml.tags+xml"/>
  <Override PartName="/ppt/tags/tag5181.xml" ContentType="application/vnd.openxmlformats-officedocument.presentationml.tags+xml"/>
  <Override PartName="/ppt/tags/tag5182.xml" ContentType="application/vnd.openxmlformats-officedocument.presentationml.tags+xml"/>
  <Override PartName="/ppt/tags/tag5183.xml" ContentType="application/vnd.openxmlformats-officedocument.presentationml.tags+xml"/>
  <Override PartName="/ppt/tags/tag5184.xml" ContentType="application/vnd.openxmlformats-officedocument.presentationml.tags+xml"/>
  <Override PartName="/ppt/tags/tag5185.xml" ContentType="application/vnd.openxmlformats-officedocument.presentationml.tags+xml"/>
  <Override PartName="/ppt/tags/tag5186.xml" ContentType="application/vnd.openxmlformats-officedocument.presentationml.tags+xml"/>
  <Override PartName="/ppt/tags/tag5187.xml" ContentType="application/vnd.openxmlformats-officedocument.presentationml.tags+xml"/>
  <Override PartName="/ppt/tags/tag5188.xml" ContentType="application/vnd.openxmlformats-officedocument.presentationml.tags+xml"/>
  <Override PartName="/ppt/tags/tag5189.xml" ContentType="application/vnd.openxmlformats-officedocument.presentationml.tags+xml"/>
  <Override PartName="/ppt/tags/tag5190.xml" ContentType="application/vnd.openxmlformats-officedocument.presentationml.tags+xml"/>
  <Override PartName="/ppt/tags/tag5191.xml" ContentType="application/vnd.openxmlformats-officedocument.presentationml.tags+xml"/>
  <Override PartName="/ppt/tags/tag5192.xml" ContentType="application/vnd.openxmlformats-officedocument.presentationml.tags+xml"/>
  <Override PartName="/ppt/tags/tag5193.xml" ContentType="application/vnd.openxmlformats-officedocument.presentationml.tags+xml"/>
  <Override PartName="/ppt/tags/tag5194.xml" ContentType="application/vnd.openxmlformats-officedocument.presentationml.tags+xml"/>
  <Override PartName="/ppt/tags/tag5195.xml" ContentType="application/vnd.openxmlformats-officedocument.presentationml.tags+xml"/>
  <Override PartName="/ppt/tags/tag5196.xml" ContentType="application/vnd.openxmlformats-officedocument.presentationml.tags+xml"/>
  <Override PartName="/ppt/tags/tag5197.xml" ContentType="application/vnd.openxmlformats-officedocument.presentationml.tags+xml"/>
  <Override PartName="/ppt/tags/tag5198.xml" ContentType="application/vnd.openxmlformats-officedocument.presentationml.tags+xml"/>
  <Override PartName="/ppt/tags/tag5199.xml" ContentType="application/vnd.openxmlformats-officedocument.presentationml.tags+xml"/>
  <Override PartName="/ppt/tags/tag5200.xml" ContentType="application/vnd.openxmlformats-officedocument.presentationml.tags+xml"/>
  <Override PartName="/ppt/tags/tag5201.xml" ContentType="application/vnd.openxmlformats-officedocument.presentationml.tags+xml"/>
  <Override PartName="/ppt/tags/tag5202.xml" ContentType="application/vnd.openxmlformats-officedocument.presentationml.tags+xml"/>
  <Override PartName="/ppt/tags/tag5203.xml" ContentType="application/vnd.openxmlformats-officedocument.presentationml.tags+xml"/>
  <Override PartName="/ppt/tags/tag5204.xml" ContentType="application/vnd.openxmlformats-officedocument.presentationml.tags+xml"/>
  <Override PartName="/ppt/tags/tag5205.xml" ContentType="application/vnd.openxmlformats-officedocument.presentationml.tags+xml"/>
  <Override PartName="/ppt/tags/tag5206.xml" ContentType="application/vnd.openxmlformats-officedocument.presentationml.tags+xml"/>
  <Override PartName="/ppt/tags/tag5207.xml" ContentType="application/vnd.openxmlformats-officedocument.presentationml.tags+xml"/>
  <Override PartName="/ppt/tags/tag5208.xml" ContentType="application/vnd.openxmlformats-officedocument.presentationml.tags+xml"/>
  <Override PartName="/ppt/tags/tag5209.xml" ContentType="application/vnd.openxmlformats-officedocument.presentationml.tags+xml"/>
  <Override PartName="/ppt/tags/tag5210.xml" ContentType="application/vnd.openxmlformats-officedocument.presentationml.tags+xml"/>
  <Override PartName="/ppt/tags/tag5211.xml" ContentType="application/vnd.openxmlformats-officedocument.presentationml.tags+xml"/>
  <Override PartName="/ppt/tags/tag5212.xml" ContentType="application/vnd.openxmlformats-officedocument.presentationml.tags+xml"/>
  <Override PartName="/ppt/tags/tag5213.xml" ContentType="application/vnd.openxmlformats-officedocument.presentationml.tags+xml"/>
  <Override PartName="/ppt/tags/tag5214.xml" ContentType="application/vnd.openxmlformats-officedocument.presentationml.tags+xml"/>
  <Override PartName="/ppt/tags/tag5215.xml" ContentType="application/vnd.openxmlformats-officedocument.presentationml.tags+xml"/>
  <Override PartName="/ppt/tags/tag5216.xml" ContentType="application/vnd.openxmlformats-officedocument.presentationml.tags+xml"/>
  <Override PartName="/ppt/tags/tag5217.xml" ContentType="application/vnd.openxmlformats-officedocument.presentationml.tags+xml"/>
  <Override PartName="/ppt/tags/tag5218.xml" ContentType="application/vnd.openxmlformats-officedocument.presentationml.tags+xml"/>
  <Override PartName="/ppt/tags/tag5219.xml" ContentType="application/vnd.openxmlformats-officedocument.presentationml.tags+xml"/>
  <Override PartName="/ppt/tags/tag5220.xml" ContentType="application/vnd.openxmlformats-officedocument.presentationml.tags+xml"/>
  <Override PartName="/ppt/tags/tag5221.xml" ContentType="application/vnd.openxmlformats-officedocument.presentationml.tags+xml"/>
  <Override PartName="/ppt/tags/tag5222.xml" ContentType="application/vnd.openxmlformats-officedocument.presentationml.tags+xml"/>
  <Override PartName="/ppt/tags/tag5223.xml" ContentType="application/vnd.openxmlformats-officedocument.presentationml.tags+xml"/>
  <Override PartName="/ppt/tags/tag5224.xml" ContentType="application/vnd.openxmlformats-officedocument.presentationml.tags+xml"/>
  <Override PartName="/ppt/tags/tag5225.xml" ContentType="application/vnd.openxmlformats-officedocument.presentationml.tags+xml"/>
  <Override PartName="/ppt/tags/tag5226.xml" ContentType="application/vnd.openxmlformats-officedocument.presentationml.tags+xml"/>
  <Override PartName="/ppt/tags/tag5227.xml" ContentType="application/vnd.openxmlformats-officedocument.presentationml.tags+xml"/>
  <Override PartName="/ppt/tags/tag5228.xml" ContentType="application/vnd.openxmlformats-officedocument.presentationml.tags+xml"/>
  <Override PartName="/ppt/tags/tag5229.xml" ContentType="application/vnd.openxmlformats-officedocument.presentationml.tags+xml"/>
  <Override PartName="/ppt/tags/tag5230.xml" ContentType="application/vnd.openxmlformats-officedocument.presentationml.tags+xml"/>
  <Override PartName="/ppt/tags/tag5231.xml" ContentType="application/vnd.openxmlformats-officedocument.presentationml.tags+xml"/>
  <Override PartName="/ppt/tags/tag5232.xml" ContentType="application/vnd.openxmlformats-officedocument.presentationml.tags+xml"/>
  <Override PartName="/ppt/tags/tag5233.xml" ContentType="application/vnd.openxmlformats-officedocument.presentationml.tags+xml"/>
  <Override PartName="/ppt/tags/tag5234.xml" ContentType="application/vnd.openxmlformats-officedocument.presentationml.tags+xml"/>
  <Override PartName="/ppt/tags/tag5235.xml" ContentType="application/vnd.openxmlformats-officedocument.presentationml.tags+xml"/>
  <Override PartName="/ppt/tags/tag5236.xml" ContentType="application/vnd.openxmlformats-officedocument.presentationml.tags+xml"/>
  <Override PartName="/ppt/tags/tag5237.xml" ContentType="application/vnd.openxmlformats-officedocument.presentationml.tags+xml"/>
  <Override PartName="/ppt/tags/tag5238.xml" ContentType="application/vnd.openxmlformats-officedocument.presentationml.tags+xml"/>
  <Override PartName="/ppt/tags/tag5239.xml" ContentType="application/vnd.openxmlformats-officedocument.presentationml.tags+xml"/>
  <Override PartName="/ppt/tags/tag5240.xml" ContentType="application/vnd.openxmlformats-officedocument.presentationml.tags+xml"/>
  <Override PartName="/ppt/tags/tag5241.xml" ContentType="application/vnd.openxmlformats-officedocument.presentationml.tags+xml"/>
  <Override PartName="/ppt/tags/tag5242.xml" ContentType="application/vnd.openxmlformats-officedocument.presentationml.tags+xml"/>
  <Override PartName="/ppt/tags/tag5243.xml" ContentType="application/vnd.openxmlformats-officedocument.presentationml.tags+xml"/>
  <Override PartName="/ppt/tags/tag5244.xml" ContentType="application/vnd.openxmlformats-officedocument.presentationml.tags+xml"/>
  <Override PartName="/ppt/tags/tag5245.xml" ContentType="application/vnd.openxmlformats-officedocument.presentationml.tags+xml"/>
  <Override PartName="/ppt/tags/tag5246.xml" ContentType="application/vnd.openxmlformats-officedocument.presentationml.tags+xml"/>
  <Override PartName="/ppt/tags/tag5247.xml" ContentType="application/vnd.openxmlformats-officedocument.presentationml.tags+xml"/>
  <Override PartName="/ppt/tags/tag5248.xml" ContentType="application/vnd.openxmlformats-officedocument.presentationml.tags+xml"/>
  <Override PartName="/ppt/tags/tag5249.xml" ContentType="application/vnd.openxmlformats-officedocument.presentationml.tags+xml"/>
  <Override PartName="/ppt/tags/tag5250.xml" ContentType="application/vnd.openxmlformats-officedocument.presentationml.tags+xml"/>
  <Override PartName="/ppt/tags/tag5251.xml" ContentType="application/vnd.openxmlformats-officedocument.presentationml.tags+xml"/>
  <Override PartName="/ppt/tags/tag5252.xml" ContentType="application/vnd.openxmlformats-officedocument.presentationml.tags+xml"/>
  <Override PartName="/ppt/tags/tag5253.xml" ContentType="application/vnd.openxmlformats-officedocument.presentationml.tags+xml"/>
  <Override PartName="/ppt/tags/tag5254.xml" ContentType="application/vnd.openxmlformats-officedocument.presentationml.tags+xml"/>
  <Override PartName="/ppt/tags/tag5255.xml" ContentType="application/vnd.openxmlformats-officedocument.presentationml.tags+xml"/>
  <Override PartName="/ppt/tags/tag5256.xml" ContentType="application/vnd.openxmlformats-officedocument.presentationml.tags+xml"/>
  <Override PartName="/ppt/tags/tag5257.xml" ContentType="application/vnd.openxmlformats-officedocument.presentationml.tags+xml"/>
  <Override PartName="/ppt/tags/tag5258.xml" ContentType="application/vnd.openxmlformats-officedocument.presentationml.tags+xml"/>
  <Override PartName="/ppt/tags/tag5259.xml" ContentType="application/vnd.openxmlformats-officedocument.presentationml.tags+xml"/>
  <Override PartName="/ppt/tags/tag5260.xml" ContentType="application/vnd.openxmlformats-officedocument.presentationml.tags+xml"/>
  <Override PartName="/ppt/tags/tag5261.xml" ContentType="application/vnd.openxmlformats-officedocument.presentationml.tags+xml"/>
  <Override PartName="/ppt/tags/tag5262.xml" ContentType="application/vnd.openxmlformats-officedocument.presentationml.tags+xml"/>
  <Override PartName="/ppt/tags/tag5263.xml" ContentType="application/vnd.openxmlformats-officedocument.presentationml.tags+xml"/>
  <Override PartName="/ppt/tags/tag5264.xml" ContentType="application/vnd.openxmlformats-officedocument.presentationml.tags+xml"/>
  <Override PartName="/ppt/tags/tag5265.xml" ContentType="application/vnd.openxmlformats-officedocument.presentationml.tags+xml"/>
  <Override PartName="/ppt/tags/tag5266.xml" ContentType="application/vnd.openxmlformats-officedocument.presentationml.tags+xml"/>
  <Override PartName="/ppt/tags/tag5267.xml" ContentType="application/vnd.openxmlformats-officedocument.presentationml.tags+xml"/>
  <Override PartName="/ppt/tags/tag5268.xml" ContentType="application/vnd.openxmlformats-officedocument.presentationml.tags+xml"/>
  <Override PartName="/ppt/tags/tag5269.xml" ContentType="application/vnd.openxmlformats-officedocument.presentationml.tags+xml"/>
  <Override PartName="/ppt/tags/tag5270.xml" ContentType="application/vnd.openxmlformats-officedocument.presentationml.tags+xml"/>
  <Override PartName="/ppt/tags/tag5271.xml" ContentType="application/vnd.openxmlformats-officedocument.presentationml.tags+xml"/>
  <Override PartName="/ppt/tags/tag5272.xml" ContentType="application/vnd.openxmlformats-officedocument.presentationml.tags+xml"/>
  <Override PartName="/ppt/tags/tag5273.xml" ContentType="application/vnd.openxmlformats-officedocument.presentationml.tags+xml"/>
  <Override PartName="/ppt/tags/tag5274.xml" ContentType="application/vnd.openxmlformats-officedocument.presentationml.tags+xml"/>
  <Override PartName="/ppt/tags/tag5275.xml" ContentType="application/vnd.openxmlformats-officedocument.presentationml.tags+xml"/>
  <Override PartName="/ppt/tags/tag5276.xml" ContentType="application/vnd.openxmlformats-officedocument.presentationml.tags+xml"/>
  <Override PartName="/ppt/tags/tag5277.xml" ContentType="application/vnd.openxmlformats-officedocument.presentationml.tags+xml"/>
  <Override PartName="/ppt/tags/tag5278.xml" ContentType="application/vnd.openxmlformats-officedocument.presentationml.tags+xml"/>
  <Override PartName="/ppt/tags/tag5279.xml" ContentType="application/vnd.openxmlformats-officedocument.presentationml.tags+xml"/>
  <Override PartName="/ppt/tags/tag5280.xml" ContentType="application/vnd.openxmlformats-officedocument.presentationml.tags+xml"/>
  <Override PartName="/ppt/tags/tag5281.xml" ContentType="application/vnd.openxmlformats-officedocument.presentationml.tags+xml"/>
  <Override PartName="/ppt/tags/tag5282.xml" ContentType="application/vnd.openxmlformats-officedocument.presentationml.tags+xml"/>
  <Override PartName="/ppt/tags/tag5283.xml" ContentType="application/vnd.openxmlformats-officedocument.presentationml.tags+xml"/>
  <Override PartName="/ppt/tags/tag5284.xml" ContentType="application/vnd.openxmlformats-officedocument.presentationml.tags+xml"/>
  <Override PartName="/ppt/tags/tag5285.xml" ContentType="application/vnd.openxmlformats-officedocument.presentationml.tags+xml"/>
  <Override PartName="/ppt/tags/tag5286.xml" ContentType="application/vnd.openxmlformats-officedocument.presentationml.tags+xml"/>
  <Override PartName="/ppt/tags/tag5287.xml" ContentType="application/vnd.openxmlformats-officedocument.presentationml.tags+xml"/>
  <Override PartName="/ppt/tags/tag5288.xml" ContentType="application/vnd.openxmlformats-officedocument.presentationml.tags+xml"/>
  <Override PartName="/ppt/tags/tag5289.xml" ContentType="application/vnd.openxmlformats-officedocument.presentationml.tags+xml"/>
  <Override PartName="/ppt/tags/tag5290.xml" ContentType="application/vnd.openxmlformats-officedocument.presentationml.tags+xml"/>
  <Override PartName="/ppt/tags/tag5291.xml" ContentType="application/vnd.openxmlformats-officedocument.presentationml.tags+xml"/>
  <Override PartName="/ppt/tags/tag5292.xml" ContentType="application/vnd.openxmlformats-officedocument.presentationml.tags+xml"/>
  <Override PartName="/ppt/tags/tag5293.xml" ContentType="application/vnd.openxmlformats-officedocument.presentationml.tags+xml"/>
  <Override PartName="/ppt/tags/tag5294.xml" ContentType="application/vnd.openxmlformats-officedocument.presentationml.tags+xml"/>
  <Override PartName="/ppt/tags/tag5295.xml" ContentType="application/vnd.openxmlformats-officedocument.presentationml.tags+xml"/>
  <Override PartName="/ppt/tags/tag5296.xml" ContentType="application/vnd.openxmlformats-officedocument.presentationml.tags+xml"/>
  <Override PartName="/ppt/tags/tag5297.xml" ContentType="application/vnd.openxmlformats-officedocument.presentationml.tags+xml"/>
  <Override PartName="/ppt/tags/tag5298.xml" ContentType="application/vnd.openxmlformats-officedocument.presentationml.tags+xml"/>
  <Override PartName="/ppt/tags/tag5299.xml" ContentType="application/vnd.openxmlformats-officedocument.presentationml.tags+xml"/>
  <Override PartName="/ppt/tags/tag5300.xml" ContentType="application/vnd.openxmlformats-officedocument.presentationml.tags+xml"/>
  <Override PartName="/ppt/tags/tag5301.xml" ContentType="application/vnd.openxmlformats-officedocument.presentationml.tags+xml"/>
  <Override PartName="/ppt/tags/tag5302.xml" ContentType="application/vnd.openxmlformats-officedocument.presentationml.tags+xml"/>
  <Override PartName="/ppt/tags/tag5303.xml" ContentType="application/vnd.openxmlformats-officedocument.presentationml.tags+xml"/>
  <Override PartName="/ppt/tags/tag5304.xml" ContentType="application/vnd.openxmlformats-officedocument.presentationml.tags+xml"/>
  <Override PartName="/ppt/tags/tag5305.xml" ContentType="application/vnd.openxmlformats-officedocument.presentationml.tags+xml"/>
  <Override PartName="/ppt/tags/tag5306.xml" ContentType="application/vnd.openxmlformats-officedocument.presentationml.tags+xml"/>
  <Override PartName="/ppt/tags/tag5307.xml" ContentType="application/vnd.openxmlformats-officedocument.presentationml.tags+xml"/>
  <Override PartName="/ppt/tags/tag5308.xml" ContentType="application/vnd.openxmlformats-officedocument.presentationml.tags+xml"/>
  <Override PartName="/ppt/tags/tag5309.xml" ContentType="application/vnd.openxmlformats-officedocument.presentationml.tags+xml"/>
  <Override PartName="/ppt/tags/tag5310.xml" ContentType="application/vnd.openxmlformats-officedocument.presentationml.tags+xml"/>
  <Override PartName="/ppt/tags/tag5311.xml" ContentType="application/vnd.openxmlformats-officedocument.presentationml.tags+xml"/>
  <Override PartName="/ppt/tags/tag5312.xml" ContentType="application/vnd.openxmlformats-officedocument.presentationml.tags+xml"/>
  <Override PartName="/ppt/tags/tag5313.xml" ContentType="application/vnd.openxmlformats-officedocument.presentationml.tags+xml"/>
  <Override PartName="/ppt/tags/tag5314.xml" ContentType="application/vnd.openxmlformats-officedocument.presentationml.tags+xml"/>
  <Override PartName="/ppt/tags/tag5315.xml" ContentType="application/vnd.openxmlformats-officedocument.presentationml.tags+xml"/>
  <Override PartName="/ppt/tags/tag5316.xml" ContentType="application/vnd.openxmlformats-officedocument.presentationml.tags+xml"/>
  <Override PartName="/ppt/tags/tag5317.xml" ContentType="application/vnd.openxmlformats-officedocument.presentationml.tags+xml"/>
  <Override PartName="/ppt/tags/tag5318.xml" ContentType="application/vnd.openxmlformats-officedocument.presentationml.tags+xml"/>
  <Override PartName="/ppt/tags/tag5319.xml" ContentType="application/vnd.openxmlformats-officedocument.presentationml.tags+xml"/>
  <Override PartName="/ppt/tags/tag5320.xml" ContentType="application/vnd.openxmlformats-officedocument.presentationml.tags+xml"/>
  <Override PartName="/ppt/tags/tag5321.xml" ContentType="application/vnd.openxmlformats-officedocument.presentationml.tags+xml"/>
  <Override PartName="/ppt/tags/tag5322.xml" ContentType="application/vnd.openxmlformats-officedocument.presentationml.tags+xml"/>
  <Override PartName="/ppt/tags/tag5323.xml" ContentType="application/vnd.openxmlformats-officedocument.presentationml.tags+xml"/>
  <Override PartName="/ppt/tags/tag5324.xml" ContentType="application/vnd.openxmlformats-officedocument.presentationml.tags+xml"/>
  <Override PartName="/ppt/tags/tag5325.xml" ContentType="application/vnd.openxmlformats-officedocument.presentationml.tags+xml"/>
  <Override PartName="/ppt/tags/tag5326.xml" ContentType="application/vnd.openxmlformats-officedocument.presentationml.tags+xml"/>
  <Override PartName="/ppt/tags/tag5327.xml" ContentType="application/vnd.openxmlformats-officedocument.presentationml.tags+xml"/>
  <Override PartName="/ppt/tags/tag5328.xml" ContentType="application/vnd.openxmlformats-officedocument.presentationml.tags+xml"/>
  <Override PartName="/ppt/tags/tag5329.xml" ContentType="application/vnd.openxmlformats-officedocument.presentationml.tags+xml"/>
  <Override PartName="/ppt/tags/tag5330.xml" ContentType="application/vnd.openxmlformats-officedocument.presentationml.tags+xml"/>
  <Override PartName="/ppt/tags/tag5331.xml" ContentType="application/vnd.openxmlformats-officedocument.presentationml.tags+xml"/>
  <Override PartName="/ppt/tags/tag5332.xml" ContentType="application/vnd.openxmlformats-officedocument.presentationml.tags+xml"/>
  <Override PartName="/ppt/tags/tag5333.xml" ContentType="application/vnd.openxmlformats-officedocument.presentationml.tags+xml"/>
  <Override PartName="/ppt/tags/tag5334.xml" ContentType="application/vnd.openxmlformats-officedocument.presentationml.tags+xml"/>
  <Override PartName="/ppt/tags/tag5335.xml" ContentType="application/vnd.openxmlformats-officedocument.presentationml.tags+xml"/>
  <Override PartName="/ppt/tags/tag5336.xml" ContentType="application/vnd.openxmlformats-officedocument.presentationml.tags+xml"/>
  <Override PartName="/ppt/tags/tag5337.xml" ContentType="application/vnd.openxmlformats-officedocument.presentationml.tags+xml"/>
  <Override PartName="/ppt/tags/tag5338.xml" ContentType="application/vnd.openxmlformats-officedocument.presentationml.tags+xml"/>
  <Override PartName="/ppt/tags/tag5339.xml" ContentType="application/vnd.openxmlformats-officedocument.presentationml.tags+xml"/>
  <Override PartName="/ppt/tags/tag5340.xml" ContentType="application/vnd.openxmlformats-officedocument.presentationml.tags+xml"/>
  <Override PartName="/ppt/tags/tag5341.xml" ContentType="application/vnd.openxmlformats-officedocument.presentationml.tags+xml"/>
  <Override PartName="/ppt/tags/tag5342.xml" ContentType="application/vnd.openxmlformats-officedocument.presentationml.tags+xml"/>
  <Override PartName="/ppt/tags/tag5343.xml" ContentType="application/vnd.openxmlformats-officedocument.presentationml.tags+xml"/>
  <Override PartName="/ppt/tags/tag5344.xml" ContentType="application/vnd.openxmlformats-officedocument.presentationml.tags+xml"/>
  <Override PartName="/ppt/tags/tag5345.xml" ContentType="application/vnd.openxmlformats-officedocument.presentationml.tags+xml"/>
  <Override PartName="/ppt/tags/tag5346.xml" ContentType="application/vnd.openxmlformats-officedocument.presentationml.tags+xml"/>
  <Override PartName="/ppt/tags/tag5347.xml" ContentType="application/vnd.openxmlformats-officedocument.presentationml.tags+xml"/>
  <Override PartName="/ppt/tags/tag5348.xml" ContentType="application/vnd.openxmlformats-officedocument.presentationml.tags+xml"/>
  <Override PartName="/ppt/tags/tag5349.xml" ContentType="application/vnd.openxmlformats-officedocument.presentationml.tags+xml"/>
  <Override PartName="/ppt/tags/tag5350.xml" ContentType="application/vnd.openxmlformats-officedocument.presentationml.tags+xml"/>
  <Override PartName="/ppt/tags/tag5351.xml" ContentType="application/vnd.openxmlformats-officedocument.presentationml.tags+xml"/>
  <Override PartName="/ppt/tags/tag5352.xml" ContentType="application/vnd.openxmlformats-officedocument.presentationml.tags+xml"/>
  <Override PartName="/ppt/tags/tag5353.xml" ContentType="application/vnd.openxmlformats-officedocument.presentationml.tags+xml"/>
  <Override PartName="/ppt/tags/tag5354.xml" ContentType="application/vnd.openxmlformats-officedocument.presentationml.tags+xml"/>
  <Override PartName="/ppt/tags/tag5355.xml" ContentType="application/vnd.openxmlformats-officedocument.presentationml.tags+xml"/>
  <Override PartName="/ppt/tags/tag5356.xml" ContentType="application/vnd.openxmlformats-officedocument.presentationml.tags+xml"/>
  <Override PartName="/ppt/tags/tag5357.xml" ContentType="application/vnd.openxmlformats-officedocument.presentationml.tags+xml"/>
  <Override PartName="/ppt/tags/tag5358.xml" ContentType="application/vnd.openxmlformats-officedocument.presentationml.tags+xml"/>
  <Override PartName="/ppt/tags/tag5359.xml" ContentType="application/vnd.openxmlformats-officedocument.presentationml.tags+xml"/>
  <Override PartName="/ppt/tags/tag5360.xml" ContentType="application/vnd.openxmlformats-officedocument.presentationml.tags+xml"/>
  <Override PartName="/ppt/tags/tag5361.xml" ContentType="application/vnd.openxmlformats-officedocument.presentationml.tags+xml"/>
  <Override PartName="/ppt/tags/tag5362.xml" ContentType="application/vnd.openxmlformats-officedocument.presentationml.tags+xml"/>
  <Override PartName="/ppt/tags/tag5363.xml" ContentType="application/vnd.openxmlformats-officedocument.presentationml.tags+xml"/>
  <Override PartName="/ppt/tags/tag5364.xml" ContentType="application/vnd.openxmlformats-officedocument.presentationml.tags+xml"/>
  <Override PartName="/ppt/tags/tag5365.xml" ContentType="application/vnd.openxmlformats-officedocument.presentationml.tags+xml"/>
  <Override PartName="/ppt/tags/tag5366.xml" ContentType="application/vnd.openxmlformats-officedocument.presentationml.tags+xml"/>
  <Override PartName="/ppt/tags/tag5367.xml" ContentType="application/vnd.openxmlformats-officedocument.presentationml.tags+xml"/>
  <Override PartName="/ppt/tags/tag5368.xml" ContentType="application/vnd.openxmlformats-officedocument.presentationml.tags+xml"/>
  <Override PartName="/ppt/tags/tag5369.xml" ContentType="application/vnd.openxmlformats-officedocument.presentationml.tags+xml"/>
  <Override PartName="/ppt/tags/tag5370.xml" ContentType="application/vnd.openxmlformats-officedocument.presentationml.tags+xml"/>
  <Override PartName="/ppt/tags/tag5371.xml" ContentType="application/vnd.openxmlformats-officedocument.presentationml.tags+xml"/>
  <Override PartName="/ppt/tags/tag5372.xml" ContentType="application/vnd.openxmlformats-officedocument.presentationml.tags+xml"/>
  <Override PartName="/ppt/tags/tag5373.xml" ContentType="application/vnd.openxmlformats-officedocument.presentationml.tags+xml"/>
  <Override PartName="/ppt/tags/tag5374.xml" ContentType="application/vnd.openxmlformats-officedocument.presentationml.tags+xml"/>
  <Override PartName="/ppt/tags/tag5375.xml" ContentType="application/vnd.openxmlformats-officedocument.presentationml.tags+xml"/>
  <Override PartName="/ppt/tags/tag5376.xml" ContentType="application/vnd.openxmlformats-officedocument.presentationml.tags+xml"/>
  <Override PartName="/ppt/tags/tag5377.xml" ContentType="application/vnd.openxmlformats-officedocument.presentationml.tags+xml"/>
  <Override PartName="/ppt/tags/tag5378.xml" ContentType="application/vnd.openxmlformats-officedocument.presentationml.tags+xml"/>
  <Override PartName="/ppt/tags/tag5379.xml" ContentType="application/vnd.openxmlformats-officedocument.presentationml.tags+xml"/>
  <Override PartName="/ppt/tags/tag5380.xml" ContentType="application/vnd.openxmlformats-officedocument.presentationml.tags+xml"/>
  <Override PartName="/ppt/tags/tag5381.xml" ContentType="application/vnd.openxmlformats-officedocument.presentationml.tags+xml"/>
  <Override PartName="/ppt/tags/tag5382.xml" ContentType="application/vnd.openxmlformats-officedocument.presentationml.tags+xml"/>
  <Override PartName="/ppt/tags/tag5383.xml" ContentType="application/vnd.openxmlformats-officedocument.presentationml.tags+xml"/>
  <Override PartName="/ppt/tags/tag5384.xml" ContentType="application/vnd.openxmlformats-officedocument.presentationml.tags+xml"/>
  <Override PartName="/ppt/tags/tag5385.xml" ContentType="application/vnd.openxmlformats-officedocument.presentationml.tags+xml"/>
  <Override PartName="/ppt/tags/tag5386.xml" ContentType="application/vnd.openxmlformats-officedocument.presentationml.tags+xml"/>
  <Override PartName="/ppt/tags/tag5387.xml" ContentType="application/vnd.openxmlformats-officedocument.presentationml.tags+xml"/>
  <Override PartName="/ppt/tags/tag5388.xml" ContentType="application/vnd.openxmlformats-officedocument.presentationml.tags+xml"/>
  <Override PartName="/ppt/tags/tag5389.xml" ContentType="application/vnd.openxmlformats-officedocument.presentationml.tags+xml"/>
  <Override PartName="/ppt/tags/tag5390.xml" ContentType="application/vnd.openxmlformats-officedocument.presentationml.tags+xml"/>
  <Override PartName="/ppt/tags/tag5391.xml" ContentType="application/vnd.openxmlformats-officedocument.presentationml.tags+xml"/>
  <Override PartName="/ppt/tags/tag5392.xml" ContentType="application/vnd.openxmlformats-officedocument.presentationml.tags+xml"/>
  <Override PartName="/ppt/tags/tag5393.xml" ContentType="application/vnd.openxmlformats-officedocument.presentationml.tags+xml"/>
  <Override PartName="/ppt/tags/tag5394.xml" ContentType="application/vnd.openxmlformats-officedocument.presentationml.tags+xml"/>
  <Override PartName="/ppt/tags/tag5395.xml" ContentType="application/vnd.openxmlformats-officedocument.presentationml.tags+xml"/>
  <Override PartName="/ppt/tags/tag5396.xml" ContentType="application/vnd.openxmlformats-officedocument.presentationml.tags+xml"/>
  <Override PartName="/ppt/tags/tag5397.xml" ContentType="application/vnd.openxmlformats-officedocument.presentationml.tags+xml"/>
  <Override PartName="/ppt/tags/tag5398.xml" ContentType="application/vnd.openxmlformats-officedocument.presentationml.tags+xml"/>
  <Override PartName="/ppt/tags/tag5399.xml" ContentType="application/vnd.openxmlformats-officedocument.presentationml.tags+xml"/>
  <Override PartName="/ppt/tags/tag5400.xml" ContentType="application/vnd.openxmlformats-officedocument.presentationml.tags+xml"/>
  <Override PartName="/ppt/tags/tag5401.xml" ContentType="application/vnd.openxmlformats-officedocument.presentationml.tags+xml"/>
  <Override PartName="/ppt/tags/tag5402.xml" ContentType="application/vnd.openxmlformats-officedocument.presentationml.tags+xml"/>
  <Override PartName="/ppt/tags/tag5403.xml" ContentType="application/vnd.openxmlformats-officedocument.presentationml.tags+xml"/>
  <Override PartName="/ppt/tags/tag5404.xml" ContentType="application/vnd.openxmlformats-officedocument.presentationml.tags+xml"/>
  <Override PartName="/ppt/tags/tag5405.xml" ContentType="application/vnd.openxmlformats-officedocument.presentationml.tags+xml"/>
  <Override PartName="/ppt/tags/tag5406.xml" ContentType="application/vnd.openxmlformats-officedocument.presentationml.tags+xml"/>
  <Override PartName="/ppt/tags/tag5407.xml" ContentType="application/vnd.openxmlformats-officedocument.presentationml.tags+xml"/>
  <Override PartName="/ppt/tags/tag5408.xml" ContentType="application/vnd.openxmlformats-officedocument.presentationml.tags+xml"/>
  <Override PartName="/ppt/tags/tag5409.xml" ContentType="application/vnd.openxmlformats-officedocument.presentationml.tags+xml"/>
  <Override PartName="/ppt/tags/tag5410.xml" ContentType="application/vnd.openxmlformats-officedocument.presentationml.tags+xml"/>
  <Override PartName="/ppt/tags/tag5411.xml" ContentType="application/vnd.openxmlformats-officedocument.presentationml.tags+xml"/>
  <Override PartName="/ppt/tags/tag5412.xml" ContentType="application/vnd.openxmlformats-officedocument.presentationml.tags+xml"/>
  <Override PartName="/ppt/tags/tag5413.xml" ContentType="application/vnd.openxmlformats-officedocument.presentationml.tags+xml"/>
  <Override PartName="/ppt/tags/tag5414.xml" ContentType="application/vnd.openxmlformats-officedocument.presentationml.tags+xml"/>
  <Override PartName="/ppt/tags/tag5415.xml" ContentType="application/vnd.openxmlformats-officedocument.presentationml.tags+xml"/>
  <Override PartName="/ppt/tags/tag5416.xml" ContentType="application/vnd.openxmlformats-officedocument.presentationml.tags+xml"/>
  <Override PartName="/ppt/tags/tag5417.xml" ContentType="application/vnd.openxmlformats-officedocument.presentationml.tags+xml"/>
  <Override PartName="/ppt/tags/tag5418.xml" ContentType="application/vnd.openxmlformats-officedocument.presentationml.tags+xml"/>
  <Override PartName="/ppt/tags/tag5419.xml" ContentType="application/vnd.openxmlformats-officedocument.presentationml.tags+xml"/>
  <Override PartName="/ppt/tags/tag5420.xml" ContentType="application/vnd.openxmlformats-officedocument.presentationml.tags+xml"/>
  <Override PartName="/ppt/tags/tag5421.xml" ContentType="application/vnd.openxmlformats-officedocument.presentationml.tags+xml"/>
  <Override PartName="/ppt/tags/tag5422.xml" ContentType="application/vnd.openxmlformats-officedocument.presentationml.tags+xml"/>
  <Override PartName="/ppt/tags/tag5423.xml" ContentType="application/vnd.openxmlformats-officedocument.presentationml.tags+xml"/>
  <Override PartName="/ppt/tags/tag5424.xml" ContentType="application/vnd.openxmlformats-officedocument.presentationml.tags+xml"/>
  <Override PartName="/ppt/tags/tag5425.xml" ContentType="application/vnd.openxmlformats-officedocument.presentationml.tags+xml"/>
  <Override PartName="/ppt/tags/tag5426.xml" ContentType="application/vnd.openxmlformats-officedocument.presentationml.tags+xml"/>
  <Override PartName="/ppt/tags/tag5427.xml" ContentType="application/vnd.openxmlformats-officedocument.presentationml.tags+xml"/>
  <Override PartName="/ppt/tags/tag5428.xml" ContentType="application/vnd.openxmlformats-officedocument.presentationml.tags+xml"/>
  <Override PartName="/ppt/tags/tag5429.xml" ContentType="application/vnd.openxmlformats-officedocument.presentationml.tags+xml"/>
  <Override PartName="/ppt/tags/tag5430.xml" ContentType="application/vnd.openxmlformats-officedocument.presentationml.tags+xml"/>
  <Override PartName="/ppt/tags/tag5431.xml" ContentType="application/vnd.openxmlformats-officedocument.presentationml.tags+xml"/>
  <Override PartName="/ppt/tags/tag5432.xml" ContentType="application/vnd.openxmlformats-officedocument.presentationml.tags+xml"/>
  <Override PartName="/ppt/tags/tag5433.xml" ContentType="application/vnd.openxmlformats-officedocument.presentationml.tags+xml"/>
  <Override PartName="/ppt/tags/tag5434.xml" ContentType="application/vnd.openxmlformats-officedocument.presentationml.tags+xml"/>
  <Override PartName="/ppt/tags/tag5435.xml" ContentType="application/vnd.openxmlformats-officedocument.presentationml.tags+xml"/>
  <Override PartName="/ppt/tags/tag5436.xml" ContentType="application/vnd.openxmlformats-officedocument.presentationml.tags+xml"/>
  <Override PartName="/ppt/tags/tag5437.xml" ContentType="application/vnd.openxmlformats-officedocument.presentationml.tags+xml"/>
  <Override PartName="/ppt/tags/tag5438.xml" ContentType="application/vnd.openxmlformats-officedocument.presentationml.tags+xml"/>
  <Override PartName="/ppt/tags/tag5439.xml" ContentType="application/vnd.openxmlformats-officedocument.presentationml.tags+xml"/>
  <Override PartName="/ppt/tags/tag5440.xml" ContentType="application/vnd.openxmlformats-officedocument.presentationml.tags+xml"/>
  <Override PartName="/ppt/tags/tag5441.xml" ContentType="application/vnd.openxmlformats-officedocument.presentationml.tags+xml"/>
  <Override PartName="/ppt/tags/tag5442.xml" ContentType="application/vnd.openxmlformats-officedocument.presentationml.tags+xml"/>
  <Override PartName="/ppt/tags/tag5443.xml" ContentType="application/vnd.openxmlformats-officedocument.presentationml.tags+xml"/>
  <Override PartName="/ppt/tags/tag5444.xml" ContentType="application/vnd.openxmlformats-officedocument.presentationml.tags+xml"/>
  <Override PartName="/ppt/tags/tag5445.xml" ContentType="application/vnd.openxmlformats-officedocument.presentationml.tags+xml"/>
  <Override PartName="/ppt/tags/tag5446.xml" ContentType="application/vnd.openxmlformats-officedocument.presentationml.tags+xml"/>
  <Override PartName="/ppt/tags/tag5447.xml" ContentType="application/vnd.openxmlformats-officedocument.presentationml.tags+xml"/>
  <Override PartName="/ppt/tags/tag5448.xml" ContentType="application/vnd.openxmlformats-officedocument.presentationml.tags+xml"/>
  <Override PartName="/ppt/tags/tag5449.xml" ContentType="application/vnd.openxmlformats-officedocument.presentationml.tags+xml"/>
  <Override PartName="/ppt/tags/tag5450.xml" ContentType="application/vnd.openxmlformats-officedocument.presentationml.tags+xml"/>
  <Override PartName="/ppt/tags/tag5451.xml" ContentType="application/vnd.openxmlformats-officedocument.presentationml.tags+xml"/>
  <Override PartName="/ppt/tags/tag5452.xml" ContentType="application/vnd.openxmlformats-officedocument.presentationml.tags+xml"/>
  <Override PartName="/ppt/tags/tag5453.xml" ContentType="application/vnd.openxmlformats-officedocument.presentationml.tags+xml"/>
  <Override PartName="/ppt/tags/tag5454.xml" ContentType="application/vnd.openxmlformats-officedocument.presentationml.tags+xml"/>
  <Override PartName="/ppt/tags/tag5455.xml" ContentType="application/vnd.openxmlformats-officedocument.presentationml.tags+xml"/>
  <Override PartName="/ppt/tags/tag5456.xml" ContentType="application/vnd.openxmlformats-officedocument.presentationml.tags+xml"/>
  <Override PartName="/ppt/tags/tag5457.xml" ContentType="application/vnd.openxmlformats-officedocument.presentationml.tags+xml"/>
  <Override PartName="/ppt/tags/tag5458.xml" ContentType="application/vnd.openxmlformats-officedocument.presentationml.tags+xml"/>
  <Override PartName="/ppt/tags/tag5459.xml" ContentType="application/vnd.openxmlformats-officedocument.presentationml.tags+xml"/>
  <Override PartName="/ppt/tags/tag5460.xml" ContentType="application/vnd.openxmlformats-officedocument.presentationml.tags+xml"/>
  <Override PartName="/ppt/tags/tag5461.xml" ContentType="application/vnd.openxmlformats-officedocument.presentationml.tags+xml"/>
  <Override PartName="/ppt/tags/tag5462.xml" ContentType="application/vnd.openxmlformats-officedocument.presentationml.tags+xml"/>
  <Override PartName="/ppt/tags/tag5463.xml" ContentType="application/vnd.openxmlformats-officedocument.presentationml.tags+xml"/>
  <Override PartName="/ppt/tags/tag5464.xml" ContentType="application/vnd.openxmlformats-officedocument.presentationml.tags+xml"/>
  <Override PartName="/ppt/tags/tag5465.xml" ContentType="application/vnd.openxmlformats-officedocument.presentationml.tags+xml"/>
  <Override PartName="/ppt/tags/tag5466.xml" ContentType="application/vnd.openxmlformats-officedocument.presentationml.tags+xml"/>
  <Override PartName="/ppt/tags/tag5467.xml" ContentType="application/vnd.openxmlformats-officedocument.presentationml.tags+xml"/>
  <Override PartName="/ppt/tags/tag5468.xml" ContentType="application/vnd.openxmlformats-officedocument.presentationml.tags+xml"/>
  <Override PartName="/ppt/tags/tag5469.xml" ContentType="application/vnd.openxmlformats-officedocument.presentationml.tags+xml"/>
  <Override PartName="/ppt/tags/tag5470.xml" ContentType="application/vnd.openxmlformats-officedocument.presentationml.tags+xml"/>
  <Override PartName="/ppt/tags/tag5471.xml" ContentType="application/vnd.openxmlformats-officedocument.presentationml.tags+xml"/>
  <Override PartName="/ppt/tags/tag5472.xml" ContentType="application/vnd.openxmlformats-officedocument.presentationml.tags+xml"/>
  <Override PartName="/ppt/tags/tag5473.xml" ContentType="application/vnd.openxmlformats-officedocument.presentationml.tags+xml"/>
  <Override PartName="/ppt/tags/tag5474.xml" ContentType="application/vnd.openxmlformats-officedocument.presentationml.tags+xml"/>
  <Override PartName="/ppt/tags/tag5475.xml" ContentType="application/vnd.openxmlformats-officedocument.presentationml.tags+xml"/>
  <Override PartName="/ppt/tags/tag5476.xml" ContentType="application/vnd.openxmlformats-officedocument.presentationml.tags+xml"/>
  <Override PartName="/ppt/tags/tag5477.xml" ContentType="application/vnd.openxmlformats-officedocument.presentationml.tags+xml"/>
  <Override PartName="/ppt/tags/tag5478.xml" ContentType="application/vnd.openxmlformats-officedocument.presentationml.tags+xml"/>
  <Override PartName="/ppt/tags/tag5479.xml" ContentType="application/vnd.openxmlformats-officedocument.presentationml.tags+xml"/>
  <Override PartName="/ppt/tags/tag5480.xml" ContentType="application/vnd.openxmlformats-officedocument.presentationml.tags+xml"/>
  <Override PartName="/ppt/tags/tag5481.xml" ContentType="application/vnd.openxmlformats-officedocument.presentationml.tags+xml"/>
  <Override PartName="/ppt/tags/tag5482.xml" ContentType="application/vnd.openxmlformats-officedocument.presentationml.tags+xml"/>
  <Override PartName="/ppt/tags/tag5483.xml" ContentType="application/vnd.openxmlformats-officedocument.presentationml.tags+xml"/>
  <Override PartName="/ppt/tags/tag5484.xml" ContentType="application/vnd.openxmlformats-officedocument.presentationml.tags+xml"/>
  <Override PartName="/ppt/tags/tag5485.xml" ContentType="application/vnd.openxmlformats-officedocument.presentationml.tags+xml"/>
  <Override PartName="/ppt/tags/tag5486.xml" ContentType="application/vnd.openxmlformats-officedocument.presentationml.tags+xml"/>
  <Override PartName="/ppt/tags/tag5487.xml" ContentType="application/vnd.openxmlformats-officedocument.presentationml.tags+xml"/>
  <Override PartName="/ppt/tags/tag5488.xml" ContentType="application/vnd.openxmlformats-officedocument.presentationml.tags+xml"/>
  <Override PartName="/ppt/tags/tag5489.xml" ContentType="application/vnd.openxmlformats-officedocument.presentationml.tags+xml"/>
  <Override PartName="/ppt/tags/tag5490.xml" ContentType="application/vnd.openxmlformats-officedocument.presentationml.tags+xml"/>
  <Override PartName="/ppt/tags/tag5491.xml" ContentType="application/vnd.openxmlformats-officedocument.presentationml.tags+xml"/>
  <Override PartName="/ppt/tags/tag5492.xml" ContentType="application/vnd.openxmlformats-officedocument.presentationml.tags+xml"/>
  <Override PartName="/ppt/tags/tag5493.xml" ContentType="application/vnd.openxmlformats-officedocument.presentationml.tags+xml"/>
  <Override PartName="/ppt/tags/tag5494.xml" ContentType="application/vnd.openxmlformats-officedocument.presentationml.tags+xml"/>
  <Override PartName="/ppt/tags/tag5495.xml" ContentType="application/vnd.openxmlformats-officedocument.presentationml.tags+xml"/>
  <Override PartName="/ppt/tags/tag5496.xml" ContentType="application/vnd.openxmlformats-officedocument.presentationml.tags+xml"/>
  <Override PartName="/ppt/tags/tag5497.xml" ContentType="application/vnd.openxmlformats-officedocument.presentationml.tags+xml"/>
  <Override PartName="/ppt/tags/tag5498.xml" ContentType="application/vnd.openxmlformats-officedocument.presentationml.tags+xml"/>
  <Override PartName="/ppt/tags/tag5499.xml" ContentType="application/vnd.openxmlformats-officedocument.presentationml.tags+xml"/>
  <Override PartName="/ppt/tags/tag5500.xml" ContentType="application/vnd.openxmlformats-officedocument.presentationml.tags+xml"/>
  <Override PartName="/ppt/tags/tag5501.xml" ContentType="application/vnd.openxmlformats-officedocument.presentationml.tags+xml"/>
  <Override PartName="/ppt/tags/tag5502.xml" ContentType="application/vnd.openxmlformats-officedocument.presentationml.tags+xml"/>
  <Override PartName="/ppt/tags/tag5503.xml" ContentType="application/vnd.openxmlformats-officedocument.presentationml.tags+xml"/>
  <Override PartName="/ppt/tags/tag5504.xml" ContentType="application/vnd.openxmlformats-officedocument.presentationml.tags+xml"/>
  <Override PartName="/ppt/tags/tag5505.xml" ContentType="application/vnd.openxmlformats-officedocument.presentationml.tags+xml"/>
  <Override PartName="/ppt/tags/tag5506.xml" ContentType="application/vnd.openxmlformats-officedocument.presentationml.tags+xml"/>
  <Override PartName="/ppt/tags/tag5507.xml" ContentType="application/vnd.openxmlformats-officedocument.presentationml.tags+xml"/>
  <Override PartName="/ppt/tags/tag5508.xml" ContentType="application/vnd.openxmlformats-officedocument.presentationml.tags+xml"/>
  <Override PartName="/ppt/tags/tag5509.xml" ContentType="application/vnd.openxmlformats-officedocument.presentationml.tags+xml"/>
  <Override PartName="/ppt/tags/tag5510.xml" ContentType="application/vnd.openxmlformats-officedocument.presentationml.tags+xml"/>
  <Override PartName="/ppt/tags/tag5511.xml" ContentType="application/vnd.openxmlformats-officedocument.presentationml.tags+xml"/>
  <Override PartName="/ppt/tags/tag5512.xml" ContentType="application/vnd.openxmlformats-officedocument.presentationml.tags+xml"/>
  <Override PartName="/ppt/tags/tag5513.xml" ContentType="application/vnd.openxmlformats-officedocument.presentationml.tags+xml"/>
  <Override PartName="/ppt/tags/tag5514.xml" ContentType="application/vnd.openxmlformats-officedocument.presentationml.tags+xml"/>
  <Override PartName="/ppt/tags/tag5515.xml" ContentType="application/vnd.openxmlformats-officedocument.presentationml.tags+xml"/>
  <Override PartName="/ppt/tags/tag5516.xml" ContentType="application/vnd.openxmlformats-officedocument.presentationml.tags+xml"/>
  <Override PartName="/ppt/tags/tag5517.xml" ContentType="application/vnd.openxmlformats-officedocument.presentationml.tags+xml"/>
  <Override PartName="/ppt/tags/tag5518.xml" ContentType="application/vnd.openxmlformats-officedocument.presentationml.tags+xml"/>
  <Override PartName="/ppt/tags/tag5519.xml" ContentType="application/vnd.openxmlformats-officedocument.presentationml.tags+xml"/>
  <Override PartName="/ppt/tags/tag5520.xml" ContentType="application/vnd.openxmlformats-officedocument.presentationml.tags+xml"/>
  <Override PartName="/ppt/tags/tag5521.xml" ContentType="application/vnd.openxmlformats-officedocument.presentationml.tags+xml"/>
  <Override PartName="/ppt/tags/tag5522.xml" ContentType="application/vnd.openxmlformats-officedocument.presentationml.tags+xml"/>
  <Override PartName="/ppt/tags/tag5523.xml" ContentType="application/vnd.openxmlformats-officedocument.presentationml.tags+xml"/>
  <Override PartName="/ppt/tags/tag5524.xml" ContentType="application/vnd.openxmlformats-officedocument.presentationml.tags+xml"/>
  <Override PartName="/ppt/tags/tag5525.xml" ContentType="application/vnd.openxmlformats-officedocument.presentationml.tags+xml"/>
  <Override PartName="/ppt/tags/tag5526.xml" ContentType="application/vnd.openxmlformats-officedocument.presentationml.tags+xml"/>
  <Override PartName="/ppt/tags/tag5527.xml" ContentType="application/vnd.openxmlformats-officedocument.presentationml.tags+xml"/>
  <Override PartName="/ppt/tags/tag5528.xml" ContentType="application/vnd.openxmlformats-officedocument.presentationml.tags+xml"/>
  <Override PartName="/ppt/tags/tag5529.xml" ContentType="application/vnd.openxmlformats-officedocument.presentationml.tags+xml"/>
  <Override PartName="/ppt/tags/tag5530.xml" ContentType="application/vnd.openxmlformats-officedocument.presentationml.tags+xml"/>
  <Override PartName="/ppt/tags/tag5531.xml" ContentType="application/vnd.openxmlformats-officedocument.presentationml.tags+xml"/>
  <Override PartName="/ppt/tags/tag5532.xml" ContentType="application/vnd.openxmlformats-officedocument.presentationml.tags+xml"/>
  <Override PartName="/ppt/tags/tag5533.xml" ContentType="application/vnd.openxmlformats-officedocument.presentationml.tags+xml"/>
  <Override PartName="/ppt/tags/tag5534.xml" ContentType="application/vnd.openxmlformats-officedocument.presentationml.tags+xml"/>
  <Override PartName="/ppt/tags/tag5535.xml" ContentType="application/vnd.openxmlformats-officedocument.presentationml.tags+xml"/>
  <Override PartName="/ppt/tags/tag5536.xml" ContentType="application/vnd.openxmlformats-officedocument.presentationml.tags+xml"/>
  <Override PartName="/ppt/tags/tag5537.xml" ContentType="application/vnd.openxmlformats-officedocument.presentationml.tags+xml"/>
  <Override PartName="/ppt/tags/tag5538.xml" ContentType="application/vnd.openxmlformats-officedocument.presentationml.tags+xml"/>
  <Override PartName="/ppt/tags/tag5539.xml" ContentType="application/vnd.openxmlformats-officedocument.presentationml.tags+xml"/>
  <Override PartName="/ppt/tags/tag5540.xml" ContentType="application/vnd.openxmlformats-officedocument.presentationml.tags+xml"/>
  <Override PartName="/ppt/tags/tag5541.xml" ContentType="application/vnd.openxmlformats-officedocument.presentationml.tags+xml"/>
  <Override PartName="/ppt/tags/tag5542.xml" ContentType="application/vnd.openxmlformats-officedocument.presentationml.tags+xml"/>
  <Override PartName="/ppt/tags/tag5543.xml" ContentType="application/vnd.openxmlformats-officedocument.presentationml.tags+xml"/>
  <Override PartName="/ppt/tags/tag5544.xml" ContentType="application/vnd.openxmlformats-officedocument.presentationml.tags+xml"/>
  <Override PartName="/ppt/tags/tag5545.xml" ContentType="application/vnd.openxmlformats-officedocument.presentationml.tags+xml"/>
  <Override PartName="/ppt/tags/tag5546.xml" ContentType="application/vnd.openxmlformats-officedocument.presentationml.tags+xml"/>
  <Override PartName="/ppt/tags/tag5547.xml" ContentType="application/vnd.openxmlformats-officedocument.presentationml.tags+xml"/>
  <Override PartName="/ppt/tags/tag5548.xml" ContentType="application/vnd.openxmlformats-officedocument.presentationml.tags+xml"/>
  <Override PartName="/ppt/tags/tag5549.xml" ContentType="application/vnd.openxmlformats-officedocument.presentationml.tags+xml"/>
  <Override PartName="/ppt/tags/tag5550.xml" ContentType="application/vnd.openxmlformats-officedocument.presentationml.tags+xml"/>
  <Override PartName="/ppt/tags/tag5551.xml" ContentType="application/vnd.openxmlformats-officedocument.presentationml.tags+xml"/>
  <Override PartName="/ppt/tags/tag5552.xml" ContentType="application/vnd.openxmlformats-officedocument.presentationml.tags+xml"/>
  <Override PartName="/ppt/tags/tag5553.xml" ContentType="application/vnd.openxmlformats-officedocument.presentationml.tags+xml"/>
  <Override PartName="/ppt/tags/tag5554.xml" ContentType="application/vnd.openxmlformats-officedocument.presentationml.tags+xml"/>
  <Override PartName="/ppt/tags/tag5555.xml" ContentType="application/vnd.openxmlformats-officedocument.presentationml.tags+xml"/>
  <Override PartName="/ppt/tags/tag5556.xml" ContentType="application/vnd.openxmlformats-officedocument.presentationml.tags+xml"/>
  <Override PartName="/ppt/tags/tag5557.xml" ContentType="application/vnd.openxmlformats-officedocument.presentationml.tags+xml"/>
  <Override PartName="/ppt/tags/tag5558.xml" ContentType="application/vnd.openxmlformats-officedocument.presentationml.tags+xml"/>
  <Override PartName="/ppt/tags/tag5559.xml" ContentType="application/vnd.openxmlformats-officedocument.presentationml.tags+xml"/>
  <Override PartName="/ppt/tags/tag5560.xml" ContentType="application/vnd.openxmlformats-officedocument.presentationml.tags+xml"/>
  <Override PartName="/ppt/tags/tag5561.xml" ContentType="application/vnd.openxmlformats-officedocument.presentationml.tags+xml"/>
  <Override PartName="/ppt/tags/tag5562.xml" ContentType="application/vnd.openxmlformats-officedocument.presentationml.tags+xml"/>
  <Override PartName="/ppt/tags/tag5563.xml" ContentType="application/vnd.openxmlformats-officedocument.presentationml.tags+xml"/>
  <Override PartName="/ppt/tags/tag5564.xml" ContentType="application/vnd.openxmlformats-officedocument.presentationml.tags+xml"/>
  <Override PartName="/ppt/tags/tag5565.xml" ContentType="application/vnd.openxmlformats-officedocument.presentationml.tags+xml"/>
  <Override PartName="/ppt/tags/tag5566.xml" ContentType="application/vnd.openxmlformats-officedocument.presentationml.tags+xml"/>
  <Override PartName="/ppt/tags/tag5567.xml" ContentType="application/vnd.openxmlformats-officedocument.presentationml.tags+xml"/>
  <Override PartName="/ppt/tags/tag5568.xml" ContentType="application/vnd.openxmlformats-officedocument.presentationml.tags+xml"/>
  <Override PartName="/ppt/tags/tag5569.xml" ContentType="application/vnd.openxmlformats-officedocument.presentationml.tags+xml"/>
  <Override PartName="/ppt/tags/tag5570.xml" ContentType="application/vnd.openxmlformats-officedocument.presentationml.tags+xml"/>
  <Override PartName="/ppt/tags/tag5571.xml" ContentType="application/vnd.openxmlformats-officedocument.presentationml.tags+xml"/>
  <Override PartName="/ppt/tags/tag5572.xml" ContentType="application/vnd.openxmlformats-officedocument.presentationml.tags+xml"/>
  <Override PartName="/ppt/tags/tag5573.xml" ContentType="application/vnd.openxmlformats-officedocument.presentationml.tags+xml"/>
  <Override PartName="/ppt/tags/tag5574.xml" ContentType="application/vnd.openxmlformats-officedocument.presentationml.tags+xml"/>
  <Override PartName="/ppt/tags/tag5575.xml" ContentType="application/vnd.openxmlformats-officedocument.presentationml.tags+xml"/>
  <Override PartName="/ppt/tags/tag5576.xml" ContentType="application/vnd.openxmlformats-officedocument.presentationml.tags+xml"/>
  <Override PartName="/ppt/tags/tag5577.xml" ContentType="application/vnd.openxmlformats-officedocument.presentationml.tags+xml"/>
  <Override PartName="/ppt/tags/tag5578.xml" ContentType="application/vnd.openxmlformats-officedocument.presentationml.tags+xml"/>
  <Override PartName="/ppt/tags/tag5579.xml" ContentType="application/vnd.openxmlformats-officedocument.presentationml.tags+xml"/>
  <Override PartName="/ppt/tags/tag5580.xml" ContentType="application/vnd.openxmlformats-officedocument.presentationml.tags+xml"/>
  <Override PartName="/ppt/tags/tag5581.xml" ContentType="application/vnd.openxmlformats-officedocument.presentationml.tags+xml"/>
  <Override PartName="/ppt/tags/tag5582.xml" ContentType="application/vnd.openxmlformats-officedocument.presentationml.tags+xml"/>
  <Override PartName="/ppt/tags/tag5583.xml" ContentType="application/vnd.openxmlformats-officedocument.presentationml.tags+xml"/>
  <Override PartName="/ppt/tags/tag5584.xml" ContentType="application/vnd.openxmlformats-officedocument.presentationml.tags+xml"/>
  <Override PartName="/ppt/tags/tag5585.xml" ContentType="application/vnd.openxmlformats-officedocument.presentationml.tags+xml"/>
  <Override PartName="/ppt/tags/tag5586.xml" ContentType="application/vnd.openxmlformats-officedocument.presentationml.tags+xml"/>
  <Override PartName="/ppt/tags/tag5587.xml" ContentType="application/vnd.openxmlformats-officedocument.presentationml.tags+xml"/>
  <Override PartName="/ppt/tags/tag5588.xml" ContentType="application/vnd.openxmlformats-officedocument.presentationml.tags+xml"/>
  <Override PartName="/ppt/tags/tag5589.xml" ContentType="application/vnd.openxmlformats-officedocument.presentationml.tags+xml"/>
  <Override PartName="/ppt/tags/tag5590.xml" ContentType="application/vnd.openxmlformats-officedocument.presentationml.tags+xml"/>
  <Override PartName="/ppt/tags/tag5591.xml" ContentType="application/vnd.openxmlformats-officedocument.presentationml.tags+xml"/>
  <Override PartName="/ppt/tags/tag5592.xml" ContentType="application/vnd.openxmlformats-officedocument.presentationml.tags+xml"/>
  <Override PartName="/ppt/tags/tag5593.xml" ContentType="application/vnd.openxmlformats-officedocument.presentationml.tags+xml"/>
  <Override PartName="/ppt/tags/tag5594.xml" ContentType="application/vnd.openxmlformats-officedocument.presentationml.tags+xml"/>
  <Override PartName="/ppt/tags/tag5595.xml" ContentType="application/vnd.openxmlformats-officedocument.presentationml.tags+xml"/>
  <Override PartName="/ppt/tags/tag5596.xml" ContentType="application/vnd.openxmlformats-officedocument.presentationml.tags+xml"/>
  <Override PartName="/ppt/tags/tag5597.xml" ContentType="application/vnd.openxmlformats-officedocument.presentationml.tags+xml"/>
  <Override PartName="/ppt/tags/tag5598.xml" ContentType="application/vnd.openxmlformats-officedocument.presentationml.tags+xml"/>
  <Override PartName="/ppt/tags/tag5599.xml" ContentType="application/vnd.openxmlformats-officedocument.presentationml.tags+xml"/>
  <Override PartName="/ppt/tags/tag5600.xml" ContentType="application/vnd.openxmlformats-officedocument.presentationml.tags+xml"/>
  <Override PartName="/ppt/tags/tag5601.xml" ContentType="application/vnd.openxmlformats-officedocument.presentationml.tags+xml"/>
  <Override PartName="/ppt/tags/tag5602.xml" ContentType="application/vnd.openxmlformats-officedocument.presentationml.tags+xml"/>
  <Override PartName="/ppt/tags/tag5603.xml" ContentType="application/vnd.openxmlformats-officedocument.presentationml.tags+xml"/>
  <Override PartName="/ppt/tags/tag5604.xml" ContentType="application/vnd.openxmlformats-officedocument.presentationml.tags+xml"/>
  <Override PartName="/ppt/tags/tag5605.xml" ContentType="application/vnd.openxmlformats-officedocument.presentationml.tags+xml"/>
  <Override PartName="/ppt/tags/tag5606.xml" ContentType="application/vnd.openxmlformats-officedocument.presentationml.tags+xml"/>
  <Override PartName="/ppt/tags/tag5607.xml" ContentType="application/vnd.openxmlformats-officedocument.presentationml.tags+xml"/>
  <Override PartName="/ppt/tags/tag5608.xml" ContentType="application/vnd.openxmlformats-officedocument.presentationml.tags+xml"/>
  <Override PartName="/ppt/tags/tag5609.xml" ContentType="application/vnd.openxmlformats-officedocument.presentationml.tags+xml"/>
  <Override PartName="/ppt/tags/tag5610.xml" ContentType="application/vnd.openxmlformats-officedocument.presentationml.tags+xml"/>
  <Override PartName="/ppt/tags/tag5611.xml" ContentType="application/vnd.openxmlformats-officedocument.presentationml.tags+xml"/>
  <Override PartName="/ppt/tags/tag5612.xml" ContentType="application/vnd.openxmlformats-officedocument.presentationml.tags+xml"/>
  <Override PartName="/ppt/tags/tag5613.xml" ContentType="application/vnd.openxmlformats-officedocument.presentationml.tags+xml"/>
  <Override PartName="/ppt/tags/tag5614.xml" ContentType="application/vnd.openxmlformats-officedocument.presentationml.tags+xml"/>
  <Override PartName="/ppt/tags/tag5615.xml" ContentType="application/vnd.openxmlformats-officedocument.presentationml.tags+xml"/>
  <Override PartName="/ppt/tags/tag5616.xml" ContentType="application/vnd.openxmlformats-officedocument.presentationml.tags+xml"/>
  <Override PartName="/ppt/tags/tag5617.xml" ContentType="application/vnd.openxmlformats-officedocument.presentationml.tags+xml"/>
  <Override PartName="/ppt/tags/tag5618.xml" ContentType="application/vnd.openxmlformats-officedocument.presentationml.tags+xml"/>
  <Override PartName="/ppt/tags/tag5619.xml" ContentType="application/vnd.openxmlformats-officedocument.presentationml.tags+xml"/>
  <Override PartName="/ppt/tags/tag5620.xml" ContentType="application/vnd.openxmlformats-officedocument.presentationml.tags+xml"/>
  <Override PartName="/ppt/tags/tag5621.xml" ContentType="application/vnd.openxmlformats-officedocument.presentationml.tags+xml"/>
  <Override PartName="/ppt/tags/tag5622.xml" ContentType="application/vnd.openxmlformats-officedocument.presentationml.tags+xml"/>
  <Override PartName="/ppt/tags/tag5623.xml" ContentType="application/vnd.openxmlformats-officedocument.presentationml.tags+xml"/>
  <Override PartName="/ppt/tags/tag5624.xml" ContentType="application/vnd.openxmlformats-officedocument.presentationml.tags+xml"/>
  <Override PartName="/ppt/tags/tag5625.xml" ContentType="application/vnd.openxmlformats-officedocument.presentationml.tags+xml"/>
  <Override PartName="/ppt/tags/tag5626.xml" ContentType="application/vnd.openxmlformats-officedocument.presentationml.tags+xml"/>
  <Override PartName="/ppt/tags/tag5627.xml" ContentType="application/vnd.openxmlformats-officedocument.presentationml.tags+xml"/>
  <Override PartName="/ppt/tags/tag5628.xml" ContentType="application/vnd.openxmlformats-officedocument.presentationml.tags+xml"/>
  <Override PartName="/ppt/tags/tag5629.xml" ContentType="application/vnd.openxmlformats-officedocument.presentationml.tags+xml"/>
  <Override PartName="/ppt/tags/tag5630.xml" ContentType="application/vnd.openxmlformats-officedocument.presentationml.tags+xml"/>
  <Override PartName="/ppt/tags/tag5631.xml" ContentType="application/vnd.openxmlformats-officedocument.presentationml.tags+xml"/>
  <Override PartName="/ppt/tags/tag5632.xml" ContentType="application/vnd.openxmlformats-officedocument.presentationml.tags+xml"/>
  <Override PartName="/ppt/tags/tag5633.xml" ContentType="application/vnd.openxmlformats-officedocument.presentationml.tags+xml"/>
  <Override PartName="/ppt/tags/tag5634.xml" ContentType="application/vnd.openxmlformats-officedocument.presentationml.tags+xml"/>
  <Override PartName="/ppt/tags/tag5635.xml" ContentType="application/vnd.openxmlformats-officedocument.presentationml.tags+xml"/>
  <Override PartName="/ppt/tags/tag5636.xml" ContentType="application/vnd.openxmlformats-officedocument.presentationml.tags+xml"/>
  <Override PartName="/ppt/tags/tag5637.xml" ContentType="application/vnd.openxmlformats-officedocument.presentationml.tags+xml"/>
  <Override PartName="/ppt/tags/tag5638.xml" ContentType="application/vnd.openxmlformats-officedocument.presentationml.tags+xml"/>
  <Override PartName="/ppt/tags/tag5639.xml" ContentType="application/vnd.openxmlformats-officedocument.presentationml.tags+xml"/>
  <Override PartName="/ppt/tags/tag5640.xml" ContentType="application/vnd.openxmlformats-officedocument.presentationml.tags+xml"/>
  <Override PartName="/ppt/tags/tag5641.xml" ContentType="application/vnd.openxmlformats-officedocument.presentationml.tags+xml"/>
  <Override PartName="/ppt/tags/tag5642.xml" ContentType="application/vnd.openxmlformats-officedocument.presentationml.tags+xml"/>
  <Override PartName="/ppt/tags/tag5643.xml" ContentType="application/vnd.openxmlformats-officedocument.presentationml.tags+xml"/>
  <Override PartName="/ppt/tags/tag5644.xml" ContentType="application/vnd.openxmlformats-officedocument.presentationml.tags+xml"/>
  <Override PartName="/ppt/tags/tag5645.xml" ContentType="application/vnd.openxmlformats-officedocument.presentationml.tags+xml"/>
  <Override PartName="/ppt/tags/tag5646.xml" ContentType="application/vnd.openxmlformats-officedocument.presentationml.tags+xml"/>
  <Override PartName="/ppt/tags/tag5647.xml" ContentType="application/vnd.openxmlformats-officedocument.presentationml.tags+xml"/>
  <Override PartName="/ppt/tags/tag5648.xml" ContentType="application/vnd.openxmlformats-officedocument.presentationml.tags+xml"/>
  <Override PartName="/ppt/tags/tag5649.xml" ContentType="application/vnd.openxmlformats-officedocument.presentationml.tags+xml"/>
  <Override PartName="/ppt/tags/tag5650.xml" ContentType="application/vnd.openxmlformats-officedocument.presentationml.tags+xml"/>
  <Override PartName="/ppt/tags/tag5651.xml" ContentType="application/vnd.openxmlformats-officedocument.presentationml.tags+xml"/>
  <Override PartName="/ppt/tags/tag5652.xml" ContentType="application/vnd.openxmlformats-officedocument.presentationml.tags+xml"/>
  <Override PartName="/ppt/tags/tag5653.xml" ContentType="application/vnd.openxmlformats-officedocument.presentationml.tags+xml"/>
  <Override PartName="/ppt/tags/tag5654.xml" ContentType="application/vnd.openxmlformats-officedocument.presentationml.tags+xml"/>
  <Override PartName="/ppt/tags/tag5655.xml" ContentType="application/vnd.openxmlformats-officedocument.presentationml.tags+xml"/>
  <Override PartName="/ppt/tags/tag5656.xml" ContentType="application/vnd.openxmlformats-officedocument.presentationml.tags+xml"/>
  <Override PartName="/ppt/tags/tag5657.xml" ContentType="application/vnd.openxmlformats-officedocument.presentationml.tags+xml"/>
  <Override PartName="/ppt/tags/tag5658.xml" ContentType="application/vnd.openxmlformats-officedocument.presentationml.tags+xml"/>
  <Override PartName="/ppt/tags/tag5659.xml" ContentType="application/vnd.openxmlformats-officedocument.presentationml.tags+xml"/>
  <Override PartName="/ppt/tags/tag5660.xml" ContentType="application/vnd.openxmlformats-officedocument.presentationml.tags+xml"/>
  <Override PartName="/ppt/tags/tag5661.xml" ContentType="application/vnd.openxmlformats-officedocument.presentationml.tags+xml"/>
  <Override PartName="/ppt/tags/tag5662.xml" ContentType="application/vnd.openxmlformats-officedocument.presentationml.tags+xml"/>
  <Override PartName="/ppt/tags/tag5663.xml" ContentType="application/vnd.openxmlformats-officedocument.presentationml.tags+xml"/>
  <Override PartName="/ppt/tags/tag5664.xml" ContentType="application/vnd.openxmlformats-officedocument.presentationml.tags+xml"/>
  <Override PartName="/ppt/tags/tag5665.xml" ContentType="application/vnd.openxmlformats-officedocument.presentationml.tags+xml"/>
  <Override PartName="/ppt/tags/tag5666.xml" ContentType="application/vnd.openxmlformats-officedocument.presentationml.tags+xml"/>
  <Override PartName="/ppt/tags/tag5667.xml" ContentType="application/vnd.openxmlformats-officedocument.presentationml.tags+xml"/>
  <Override PartName="/ppt/tags/tag5668.xml" ContentType="application/vnd.openxmlformats-officedocument.presentationml.tags+xml"/>
  <Override PartName="/ppt/tags/tag5669.xml" ContentType="application/vnd.openxmlformats-officedocument.presentationml.tags+xml"/>
  <Override PartName="/ppt/tags/tag5670.xml" ContentType="application/vnd.openxmlformats-officedocument.presentationml.tags+xml"/>
  <Override PartName="/ppt/tags/tag5671.xml" ContentType="application/vnd.openxmlformats-officedocument.presentationml.tags+xml"/>
  <Override PartName="/ppt/tags/tag5672.xml" ContentType="application/vnd.openxmlformats-officedocument.presentationml.tags+xml"/>
  <Override PartName="/ppt/tags/tag5673.xml" ContentType="application/vnd.openxmlformats-officedocument.presentationml.tags+xml"/>
  <Override PartName="/ppt/tags/tag5674.xml" ContentType="application/vnd.openxmlformats-officedocument.presentationml.tags+xml"/>
  <Override PartName="/ppt/tags/tag5675.xml" ContentType="application/vnd.openxmlformats-officedocument.presentationml.tags+xml"/>
  <Override PartName="/ppt/tags/tag5676.xml" ContentType="application/vnd.openxmlformats-officedocument.presentationml.tags+xml"/>
  <Override PartName="/ppt/tags/tag5677.xml" ContentType="application/vnd.openxmlformats-officedocument.presentationml.tags+xml"/>
  <Override PartName="/ppt/tags/tag5678.xml" ContentType="application/vnd.openxmlformats-officedocument.presentationml.tags+xml"/>
  <Override PartName="/ppt/tags/tag5679.xml" ContentType="application/vnd.openxmlformats-officedocument.presentationml.tags+xml"/>
  <Override PartName="/ppt/tags/tag5680.xml" ContentType="application/vnd.openxmlformats-officedocument.presentationml.tags+xml"/>
  <Override PartName="/ppt/tags/tag5681.xml" ContentType="application/vnd.openxmlformats-officedocument.presentationml.tags+xml"/>
  <Override PartName="/ppt/tags/tag5682.xml" ContentType="application/vnd.openxmlformats-officedocument.presentationml.tags+xml"/>
  <Override PartName="/ppt/tags/tag5683.xml" ContentType="application/vnd.openxmlformats-officedocument.presentationml.tags+xml"/>
  <Override PartName="/ppt/tags/tag5684.xml" ContentType="application/vnd.openxmlformats-officedocument.presentationml.tags+xml"/>
  <Override PartName="/ppt/tags/tag5685.xml" ContentType="application/vnd.openxmlformats-officedocument.presentationml.tags+xml"/>
  <Override PartName="/ppt/tags/tag5686.xml" ContentType="application/vnd.openxmlformats-officedocument.presentationml.tags+xml"/>
  <Override PartName="/ppt/tags/tag5687.xml" ContentType="application/vnd.openxmlformats-officedocument.presentationml.tags+xml"/>
  <Override PartName="/ppt/tags/tag5688.xml" ContentType="application/vnd.openxmlformats-officedocument.presentationml.tags+xml"/>
  <Override PartName="/ppt/tags/tag5689.xml" ContentType="application/vnd.openxmlformats-officedocument.presentationml.tags+xml"/>
  <Override PartName="/ppt/tags/tag5690.xml" ContentType="application/vnd.openxmlformats-officedocument.presentationml.tags+xml"/>
  <Override PartName="/ppt/tags/tag5691.xml" ContentType="application/vnd.openxmlformats-officedocument.presentationml.tags+xml"/>
  <Override PartName="/ppt/tags/tag5692.xml" ContentType="application/vnd.openxmlformats-officedocument.presentationml.tags+xml"/>
  <Override PartName="/ppt/tags/tag5693.xml" ContentType="application/vnd.openxmlformats-officedocument.presentationml.tags+xml"/>
  <Override PartName="/ppt/tags/tag5694.xml" ContentType="application/vnd.openxmlformats-officedocument.presentationml.tags+xml"/>
  <Override PartName="/ppt/tags/tag5695.xml" ContentType="application/vnd.openxmlformats-officedocument.presentationml.tags+xml"/>
  <Override PartName="/ppt/tags/tag5696.xml" ContentType="application/vnd.openxmlformats-officedocument.presentationml.tags+xml"/>
  <Override PartName="/ppt/tags/tag5697.xml" ContentType="application/vnd.openxmlformats-officedocument.presentationml.tags+xml"/>
  <Override PartName="/ppt/tags/tag5698.xml" ContentType="application/vnd.openxmlformats-officedocument.presentationml.tags+xml"/>
  <Override PartName="/ppt/tags/tag5699.xml" ContentType="application/vnd.openxmlformats-officedocument.presentationml.tags+xml"/>
  <Override PartName="/ppt/tags/tag5700.xml" ContentType="application/vnd.openxmlformats-officedocument.presentationml.tags+xml"/>
  <Override PartName="/ppt/tags/tag5701.xml" ContentType="application/vnd.openxmlformats-officedocument.presentationml.tags+xml"/>
  <Override PartName="/ppt/tags/tag5702.xml" ContentType="application/vnd.openxmlformats-officedocument.presentationml.tags+xml"/>
  <Override PartName="/ppt/tags/tag5703.xml" ContentType="application/vnd.openxmlformats-officedocument.presentationml.tags+xml"/>
  <Override PartName="/ppt/tags/tag5704.xml" ContentType="application/vnd.openxmlformats-officedocument.presentationml.tags+xml"/>
  <Override PartName="/ppt/tags/tag5705.xml" ContentType="application/vnd.openxmlformats-officedocument.presentationml.tags+xml"/>
  <Override PartName="/ppt/tags/tag5706.xml" ContentType="application/vnd.openxmlformats-officedocument.presentationml.tags+xml"/>
  <Override PartName="/ppt/tags/tag5707.xml" ContentType="application/vnd.openxmlformats-officedocument.presentationml.tags+xml"/>
  <Override PartName="/ppt/tags/tag5708.xml" ContentType="application/vnd.openxmlformats-officedocument.presentationml.tags+xml"/>
  <Override PartName="/ppt/tags/tag5709.xml" ContentType="application/vnd.openxmlformats-officedocument.presentationml.tags+xml"/>
  <Override PartName="/ppt/tags/tag5710.xml" ContentType="application/vnd.openxmlformats-officedocument.presentationml.tags+xml"/>
  <Override PartName="/ppt/tags/tag5711.xml" ContentType="application/vnd.openxmlformats-officedocument.presentationml.tags+xml"/>
  <Override PartName="/ppt/tags/tag5712.xml" ContentType="application/vnd.openxmlformats-officedocument.presentationml.tags+xml"/>
  <Override PartName="/ppt/tags/tag5713.xml" ContentType="application/vnd.openxmlformats-officedocument.presentationml.tags+xml"/>
  <Override PartName="/ppt/tags/tag5714.xml" ContentType="application/vnd.openxmlformats-officedocument.presentationml.tags+xml"/>
  <Override PartName="/ppt/tags/tag5715.xml" ContentType="application/vnd.openxmlformats-officedocument.presentationml.tags+xml"/>
  <Override PartName="/ppt/tags/tag5716.xml" ContentType="application/vnd.openxmlformats-officedocument.presentationml.tags+xml"/>
  <Override PartName="/ppt/tags/tag5717.xml" ContentType="application/vnd.openxmlformats-officedocument.presentationml.tags+xml"/>
  <Override PartName="/ppt/tags/tag5718.xml" ContentType="application/vnd.openxmlformats-officedocument.presentationml.tags+xml"/>
  <Override PartName="/ppt/tags/tag5719.xml" ContentType="application/vnd.openxmlformats-officedocument.presentationml.tags+xml"/>
  <Override PartName="/ppt/tags/tag5720.xml" ContentType="application/vnd.openxmlformats-officedocument.presentationml.tags+xml"/>
  <Override PartName="/ppt/tags/tag5721.xml" ContentType="application/vnd.openxmlformats-officedocument.presentationml.tags+xml"/>
  <Override PartName="/ppt/tags/tag5722.xml" ContentType="application/vnd.openxmlformats-officedocument.presentationml.tags+xml"/>
  <Override PartName="/ppt/tags/tag5723.xml" ContentType="application/vnd.openxmlformats-officedocument.presentationml.tags+xml"/>
  <Override PartName="/ppt/tags/tag5724.xml" ContentType="application/vnd.openxmlformats-officedocument.presentationml.tags+xml"/>
  <Override PartName="/ppt/tags/tag5725.xml" ContentType="application/vnd.openxmlformats-officedocument.presentationml.tags+xml"/>
  <Override PartName="/ppt/tags/tag5726.xml" ContentType="application/vnd.openxmlformats-officedocument.presentationml.tags+xml"/>
  <Override PartName="/ppt/tags/tag5727.xml" ContentType="application/vnd.openxmlformats-officedocument.presentationml.tags+xml"/>
  <Override PartName="/ppt/tags/tag5728.xml" ContentType="application/vnd.openxmlformats-officedocument.presentationml.tags+xml"/>
  <Override PartName="/ppt/tags/tag5729.xml" ContentType="application/vnd.openxmlformats-officedocument.presentationml.tags+xml"/>
  <Override PartName="/ppt/tags/tag5730.xml" ContentType="application/vnd.openxmlformats-officedocument.presentationml.tags+xml"/>
  <Override PartName="/ppt/tags/tag5731.xml" ContentType="application/vnd.openxmlformats-officedocument.presentationml.tags+xml"/>
  <Override PartName="/ppt/tags/tag5732.xml" ContentType="application/vnd.openxmlformats-officedocument.presentationml.tags+xml"/>
  <Override PartName="/ppt/tags/tag5733.xml" ContentType="application/vnd.openxmlformats-officedocument.presentationml.tags+xml"/>
  <Override PartName="/ppt/tags/tag5734.xml" ContentType="application/vnd.openxmlformats-officedocument.presentationml.tags+xml"/>
  <Override PartName="/ppt/tags/tag5735.xml" ContentType="application/vnd.openxmlformats-officedocument.presentationml.tags+xml"/>
  <Override PartName="/ppt/tags/tag5736.xml" ContentType="application/vnd.openxmlformats-officedocument.presentationml.tags+xml"/>
  <Override PartName="/ppt/tags/tag5737.xml" ContentType="application/vnd.openxmlformats-officedocument.presentationml.tags+xml"/>
  <Override PartName="/ppt/tags/tag5738.xml" ContentType="application/vnd.openxmlformats-officedocument.presentationml.tags+xml"/>
  <Override PartName="/ppt/tags/tag5739.xml" ContentType="application/vnd.openxmlformats-officedocument.presentationml.tags+xml"/>
  <Override PartName="/ppt/tags/tag5740.xml" ContentType="application/vnd.openxmlformats-officedocument.presentationml.tags+xml"/>
  <Override PartName="/ppt/tags/tag5741.xml" ContentType="application/vnd.openxmlformats-officedocument.presentationml.tags+xml"/>
  <Override PartName="/ppt/tags/tag5742.xml" ContentType="application/vnd.openxmlformats-officedocument.presentationml.tags+xml"/>
  <Override PartName="/ppt/tags/tag5743.xml" ContentType="application/vnd.openxmlformats-officedocument.presentationml.tags+xml"/>
  <Override PartName="/ppt/tags/tag5744.xml" ContentType="application/vnd.openxmlformats-officedocument.presentationml.tags+xml"/>
  <Override PartName="/ppt/tags/tag5745.xml" ContentType="application/vnd.openxmlformats-officedocument.presentationml.tags+xml"/>
  <Override PartName="/ppt/tags/tag5746.xml" ContentType="application/vnd.openxmlformats-officedocument.presentationml.tags+xml"/>
  <Override PartName="/ppt/tags/tag5747.xml" ContentType="application/vnd.openxmlformats-officedocument.presentationml.tags+xml"/>
  <Override PartName="/ppt/tags/tag5748.xml" ContentType="application/vnd.openxmlformats-officedocument.presentationml.tags+xml"/>
  <Override PartName="/ppt/tags/tag5749.xml" ContentType="application/vnd.openxmlformats-officedocument.presentationml.tags+xml"/>
  <Override PartName="/ppt/tags/tag5750.xml" ContentType="application/vnd.openxmlformats-officedocument.presentationml.tags+xml"/>
  <Override PartName="/ppt/tags/tag5751.xml" ContentType="application/vnd.openxmlformats-officedocument.presentationml.tags+xml"/>
  <Override PartName="/ppt/tags/tag5752.xml" ContentType="application/vnd.openxmlformats-officedocument.presentationml.tags+xml"/>
  <Override PartName="/ppt/tags/tag5753.xml" ContentType="application/vnd.openxmlformats-officedocument.presentationml.tags+xml"/>
  <Override PartName="/ppt/tags/tag5754.xml" ContentType="application/vnd.openxmlformats-officedocument.presentationml.tags+xml"/>
  <Override PartName="/ppt/tags/tag5755.xml" ContentType="application/vnd.openxmlformats-officedocument.presentationml.tags+xml"/>
  <Override PartName="/ppt/tags/tag5756.xml" ContentType="application/vnd.openxmlformats-officedocument.presentationml.tags+xml"/>
  <Override PartName="/ppt/tags/tag5757.xml" ContentType="application/vnd.openxmlformats-officedocument.presentationml.tags+xml"/>
  <Override PartName="/ppt/tags/tag5758.xml" ContentType="application/vnd.openxmlformats-officedocument.presentationml.tags+xml"/>
  <Override PartName="/ppt/tags/tag5759.xml" ContentType="application/vnd.openxmlformats-officedocument.presentationml.tags+xml"/>
  <Override PartName="/ppt/tags/tag5760.xml" ContentType="application/vnd.openxmlformats-officedocument.presentationml.tags+xml"/>
  <Override PartName="/ppt/tags/tag5761.xml" ContentType="application/vnd.openxmlformats-officedocument.presentationml.tags+xml"/>
  <Override PartName="/ppt/tags/tag5762.xml" ContentType="application/vnd.openxmlformats-officedocument.presentationml.tags+xml"/>
  <Override PartName="/ppt/tags/tag5763.xml" ContentType="application/vnd.openxmlformats-officedocument.presentationml.tags+xml"/>
  <Override PartName="/ppt/tags/tag5764.xml" ContentType="application/vnd.openxmlformats-officedocument.presentationml.tags+xml"/>
  <Override PartName="/ppt/tags/tag5765.xml" ContentType="application/vnd.openxmlformats-officedocument.presentationml.tags+xml"/>
  <Override PartName="/ppt/tags/tag5766.xml" ContentType="application/vnd.openxmlformats-officedocument.presentationml.tags+xml"/>
  <Override PartName="/ppt/tags/tag5767.xml" ContentType="application/vnd.openxmlformats-officedocument.presentationml.tags+xml"/>
  <Override PartName="/ppt/tags/tag5768.xml" ContentType="application/vnd.openxmlformats-officedocument.presentationml.tags+xml"/>
  <Override PartName="/ppt/tags/tag5769.xml" ContentType="application/vnd.openxmlformats-officedocument.presentationml.tags+xml"/>
  <Override PartName="/ppt/tags/tag5770.xml" ContentType="application/vnd.openxmlformats-officedocument.presentationml.tags+xml"/>
  <Override PartName="/ppt/tags/tag5771.xml" ContentType="application/vnd.openxmlformats-officedocument.presentationml.tags+xml"/>
  <Override PartName="/ppt/tags/tag5772.xml" ContentType="application/vnd.openxmlformats-officedocument.presentationml.tags+xml"/>
  <Override PartName="/ppt/tags/tag5773.xml" ContentType="application/vnd.openxmlformats-officedocument.presentationml.tags+xml"/>
  <Override PartName="/ppt/tags/tag5774.xml" ContentType="application/vnd.openxmlformats-officedocument.presentationml.tags+xml"/>
  <Override PartName="/ppt/tags/tag5775.xml" ContentType="application/vnd.openxmlformats-officedocument.presentationml.tags+xml"/>
  <Override PartName="/ppt/tags/tag5776.xml" ContentType="application/vnd.openxmlformats-officedocument.presentationml.tags+xml"/>
  <Override PartName="/ppt/tags/tag5777.xml" ContentType="application/vnd.openxmlformats-officedocument.presentationml.tags+xml"/>
  <Override PartName="/ppt/tags/tag5778.xml" ContentType="application/vnd.openxmlformats-officedocument.presentationml.tags+xml"/>
  <Override PartName="/ppt/tags/tag5779.xml" ContentType="application/vnd.openxmlformats-officedocument.presentationml.tags+xml"/>
  <Override PartName="/ppt/tags/tag5780.xml" ContentType="application/vnd.openxmlformats-officedocument.presentationml.tags+xml"/>
  <Override PartName="/ppt/tags/tag5781.xml" ContentType="application/vnd.openxmlformats-officedocument.presentationml.tags+xml"/>
  <Override PartName="/ppt/tags/tag5782.xml" ContentType="application/vnd.openxmlformats-officedocument.presentationml.tags+xml"/>
  <Override PartName="/ppt/tags/tag5783.xml" ContentType="application/vnd.openxmlformats-officedocument.presentationml.tags+xml"/>
  <Override PartName="/ppt/tags/tag5784.xml" ContentType="application/vnd.openxmlformats-officedocument.presentationml.tags+xml"/>
  <Override PartName="/ppt/tags/tag5785.xml" ContentType="application/vnd.openxmlformats-officedocument.presentationml.tags+xml"/>
  <Override PartName="/ppt/tags/tag5786.xml" ContentType="application/vnd.openxmlformats-officedocument.presentationml.tags+xml"/>
  <Override PartName="/ppt/tags/tag5787.xml" ContentType="application/vnd.openxmlformats-officedocument.presentationml.tags+xml"/>
  <Override PartName="/ppt/tags/tag5788.xml" ContentType="application/vnd.openxmlformats-officedocument.presentationml.tags+xml"/>
  <Override PartName="/ppt/tags/tag5789.xml" ContentType="application/vnd.openxmlformats-officedocument.presentationml.tags+xml"/>
  <Override PartName="/ppt/tags/tag5790.xml" ContentType="application/vnd.openxmlformats-officedocument.presentationml.tags+xml"/>
  <Override PartName="/ppt/tags/tag5791.xml" ContentType="application/vnd.openxmlformats-officedocument.presentationml.tags+xml"/>
  <Override PartName="/ppt/tags/tag5792.xml" ContentType="application/vnd.openxmlformats-officedocument.presentationml.tags+xml"/>
  <Override PartName="/ppt/tags/tag5793.xml" ContentType="application/vnd.openxmlformats-officedocument.presentationml.tags+xml"/>
  <Override PartName="/ppt/tags/tag5794.xml" ContentType="application/vnd.openxmlformats-officedocument.presentationml.tags+xml"/>
  <Override PartName="/ppt/tags/tag5795.xml" ContentType="application/vnd.openxmlformats-officedocument.presentationml.tags+xml"/>
  <Override PartName="/ppt/tags/tag5796.xml" ContentType="application/vnd.openxmlformats-officedocument.presentationml.tags+xml"/>
  <Override PartName="/ppt/tags/tag5797.xml" ContentType="application/vnd.openxmlformats-officedocument.presentationml.tags+xml"/>
  <Override PartName="/ppt/tags/tag5798.xml" ContentType="application/vnd.openxmlformats-officedocument.presentationml.tags+xml"/>
  <Override PartName="/ppt/tags/tag5799.xml" ContentType="application/vnd.openxmlformats-officedocument.presentationml.tags+xml"/>
  <Override PartName="/ppt/tags/tag5800.xml" ContentType="application/vnd.openxmlformats-officedocument.presentationml.tags+xml"/>
  <Override PartName="/ppt/tags/tag5801.xml" ContentType="application/vnd.openxmlformats-officedocument.presentationml.tags+xml"/>
  <Override PartName="/ppt/tags/tag5802.xml" ContentType="application/vnd.openxmlformats-officedocument.presentationml.tags+xml"/>
  <Override PartName="/ppt/tags/tag5803.xml" ContentType="application/vnd.openxmlformats-officedocument.presentationml.tags+xml"/>
  <Override PartName="/ppt/tags/tag5804.xml" ContentType="application/vnd.openxmlformats-officedocument.presentationml.tags+xml"/>
  <Override PartName="/ppt/tags/tag5805.xml" ContentType="application/vnd.openxmlformats-officedocument.presentationml.tags+xml"/>
  <Override PartName="/ppt/tags/tag5806.xml" ContentType="application/vnd.openxmlformats-officedocument.presentationml.tags+xml"/>
  <Override PartName="/ppt/tags/tag5807.xml" ContentType="application/vnd.openxmlformats-officedocument.presentationml.tags+xml"/>
  <Override PartName="/ppt/tags/tag5808.xml" ContentType="application/vnd.openxmlformats-officedocument.presentationml.tags+xml"/>
  <Override PartName="/ppt/tags/tag5809.xml" ContentType="application/vnd.openxmlformats-officedocument.presentationml.tags+xml"/>
  <Override PartName="/ppt/tags/tag5810.xml" ContentType="application/vnd.openxmlformats-officedocument.presentationml.tags+xml"/>
  <Override PartName="/ppt/tags/tag5811.xml" ContentType="application/vnd.openxmlformats-officedocument.presentationml.tags+xml"/>
  <Override PartName="/ppt/tags/tag5812.xml" ContentType="application/vnd.openxmlformats-officedocument.presentationml.tags+xml"/>
  <Override PartName="/ppt/tags/tag5813.xml" ContentType="application/vnd.openxmlformats-officedocument.presentationml.tags+xml"/>
  <Override PartName="/ppt/tags/tag5814.xml" ContentType="application/vnd.openxmlformats-officedocument.presentationml.tags+xml"/>
  <Override PartName="/ppt/tags/tag5815.xml" ContentType="application/vnd.openxmlformats-officedocument.presentationml.tags+xml"/>
  <Override PartName="/ppt/tags/tag5816.xml" ContentType="application/vnd.openxmlformats-officedocument.presentationml.tags+xml"/>
  <Override PartName="/ppt/tags/tag5817.xml" ContentType="application/vnd.openxmlformats-officedocument.presentationml.tags+xml"/>
  <Override PartName="/ppt/tags/tag5818.xml" ContentType="application/vnd.openxmlformats-officedocument.presentationml.tags+xml"/>
  <Override PartName="/ppt/tags/tag5819.xml" ContentType="application/vnd.openxmlformats-officedocument.presentationml.tags+xml"/>
  <Override PartName="/ppt/tags/tag5820.xml" ContentType="application/vnd.openxmlformats-officedocument.presentationml.tags+xml"/>
  <Override PartName="/ppt/tags/tag5821.xml" ContentType="application/vnd.openxmlformats-officedocument.presentationml.tags+xml"/>
  <Override PartName="/ppt/tags/tag5822.xml" ContentType="application/vnd.openxmlformats-officedocument.presentationml.tags+xml"/>
  <Override PartName="/ppt/tags/tag5823.xml" ContentType="application/vnd.openxmlformats-officedocument.presentationml.tags+xml"/>
  <Override PartName="/ppt/tags/tag5824.xml" ContentType="application/vnd.openxmlformats-officedocument.presentationml.tags+xml"/>
  <Override PartName="/ppt/tags/tag5825.xml" ContentType="application/vnd.openxmlformats-officedocument.presentationml.tags+xml"/>
  <Override PartName="/ppt/tags/tag5826.xml" ContentType="application/vnd.openxmlformats-officedocument.presentationml.tags+xml"/>
  <Override PartName="/ppt/tags/tag5827.xml" ContentType="application/vnd.openxmlformats-officedocument.presentationml.tags+xml"/>
  <Override PartName="/ppt/tags/tag5828.xml" ContentType="application/vnd.openxmlformats-officedocument.presentationml.tags+xml"/>
  <Override PartName="/ppt/tags/tag5829.xml" ContentType="application/vnd.openxmlformats-officedocument.presentationml.tags+xml"/>
  <Override PartName="/ppt/tags/tag5830.xml" ContentType="application/vnd.openxmlformats-officedocument.presentationml.tags+xml"/>
  <Override PartName="/ppt/tags/tag5831.xml" ContentType="application/vnd.openxmlformats-officedocument.presentationml.tags+xml"/>
  <Override PartName="/ppt/tags/tag5832.xml" ContentType="application/vnd.openxmlformats-officedocument.presentationml.tags+xml"/>
  <Override PartName="/ppt/tags/tag5833.xml" ContentType="application/vnd.openxmlformats-officedocument.presentationml.tags+xml"/>
  <Override PartName="/ppt/tags/tag5834.xml" ContentType="application/vnd.openxmlformats-officedocument.presentationml.tags+xml"/>
  <Override PartName="/ppt/tags/tag5835.xml" ContentType="application/vnd.openxmlformats-officedocument.presentationml.tags+xml"/>
  <Override PartName="/ppt/tags/tag5836.xml" ContentType="application/vnd.openxmlformats-officedocument.presentationml.tags+xml"/>
  <Override PartName="/ppt/tags/tag5837.xml" ContentType="application/vnd.openxmlformats-officedocument.presentationml.tags+xml"/>
  <Override PartName="/ppt/tags/tag5838.xml" ContentType="application/vnd.openxmlformats-officedocument.presentationml.tags+xml"/>
  <Override PartName="/ppt/tags/tag5839.xml" ContentType="application/vnd.openxmlformats-officedocument.presentationml.tags+xml"/>
  <Override PartName="/ppt/tags/tag5840.xml" ContentType="application/vnd.openxmlformats-officedocument.presentationml.tags+xml"/>
  <Override PartName="/ppt/tags/tag5841.xml" ContentType="application/vnd.openxmlformats-officedocument.presentationml.tags+xml"/>
  <Override PartName="/ppt/tags/tag5842.xml" ContentType="application/vnd.openxmlformats-officedocument.presentationml.tags+xml"/>
  <Override PartName="/ppt/tags/tag5843.xml" ContentType="application/vnd.openxmlformats-officedocument.presentationml.tags+xml"/>
  <Override PartName="/ppt/tags/tag5844.xml" ContentType="application/vnd.openxmlformats-officedocument.presentationml.tags+xml"/>
  <Override PartName="/ppt/tags/tag5845.xml" ContentType="application/vnd.openxmlformats-officedocument.presentationml.tags+xml"/>
  <Override PartName="/ppt/tags/tag5846.xml" ContentType="application/vnd.openxmlformats-officedocument.presentationml.tags+xml"/>
  <Override PartName="/ppt/tags/tag5847.xml" ContentType="application/vnd.openxmlformats-officedocument.presentationml.tags+xml"/>
  <Override PartName="/ppt/tags/tag5848.xml" ContentType="application/vnd.openxmlformats-officedocument.presentationml.tags+xml"/>
  <Override PartName="/ppt/tags/tag5849.xml" ContentType="application/vnd.openxmlformats-officedocument.presentationml.tags+xml"/>
  <Override PartName="/ppt/tags/tag5850.xml" ContentType="application/vnd.openxmlformats-officedocument.presentationml.tags+xml"/>
  <Override PartName="/ppt/tags/tag5851.xml" ContentType="application/vnd.openxmlformats-officedocument.presentationml.tags+xml"/>
  <Override PartName="/ppt/tags/tag5852.xml" ContentType="application/vnd.openxmlformats-officedocument.presentationml.tags+xml"/>
  <Override PartName="/ppt/tags/tag5853.xml" ContentType="application/vnd.openxmlformats-officedocument.presentationml.tags+xml"/>
  <Override PartName="/ppt/tags/tag5854.xml" ContentType="application/vnd.openxmlformats-officedocument.presentationml.tags+xml"/>
  <Override PartName="/ppt/tags/tag5855.xml" ContentType="application/vnd.openxmlformats-officedocument.presentationml.tags+xml"/>
  <Override PartName="/ppt/tags/tag5856.xml" ContentType="application/vnd.openxmlformats-officedocument.presentationml.tags+xml"/>
  <Override PartName="/ppt/tags/tag5857.xml" ContentType="application/vnd.openxmlformats-officedocument.presentationml.tags+xml"/>
  <Override PartName="/ppt/tags/tag5858.xml" ContentType="application/vnd.openxmlformats-officedocument.presentationml.tags+xml"/>
  <Override PartName="/ppt/tags/tag5859.xml" ContentType="application/vnd.openxmlformats-officedocument.presentationml.tags+xml"/>
  <Override PartName="/ppt/tags/tag5860.xml" ContentType="application/vnd.openxmlformats-officedocument.presentationml.tags+xml"/>
  <Override PartName="/ppt/tags/tag5861.xml" ContentType="application/vnd.openxmlformats-officedocument.presentationml.tags+xml"/>
  <Override PartName="/ppt/tags/tag5862.xml" ContentType="application/vnd.openxmlformats-officedocument.presentationml.tags+xml"/>
  <Override PartName="/ppt/tags/tag5863.xml" ContentType="application/vnd.openxmlformats-officedocument.presentationml.tags+xml"/>
  <Override PartName="/ppt/tags/tag5864.xml" ContentType="application/vnd.openxmlformats-officedocument.presentationml.tags+xml"/>
  <Override PartName="/ppt/tags/tag5865.xml" ContentType="application/vnd.openxmlformats-officedocument.presentationml.tags+xml"/>
  <Override PartName="/ppt/tags/tag5866.xml" ContentType="application/vnd.openxmlformats-officedocument.presentationml.tags+xml"/>
  <Override PartName="/ppt/tags/tag5867.xml" ContentType="application/vnd.openxmlformats-officedocument.presentationml.tags+xml"/>
  <Override PartName="/ppt/tags/tag5868.xml" ContentType="application/vnd.openxmlformats-officedocument.presentationml.tags+xml"/>
  <Override PartName="/ppt/tags/tag5869.xml" ContentType="application/vnd.openxmlformats-officedocument.presentationml.tags+xml"/>
  <Override PartName="/ppt/tags/tag5870.xml" ContentType="application/vnd.openxmlformats-officedocument.presentationml.tags+xml"/>
  <Override PartName="/ppt/tags/tag5871.xml" ContentType="application/vnd.openxmlformats-officedocument.presentationml.tags+xml"/>
  <Override PartName="/ppt/tags/tag5872.xml" ContentType="application/vnd.openxmlformats-officedocument.presentationml.tags+xml"/>
  <Override PartName="/ppt/tags/tag5873.xml" ContentType="application/vnd.openxmlformats-officedocument.presentationml.tags+xml"/>
  <Override PartName="/ppt/tags/tag5874.xml" ContentType="application/vnd.openxmlformats-officedocument.presentationml.tags+xml"/>
  <Override PartName="/ppt/tags/tag5875.xml" ContentType="application/vnd.openxmlformats-officedocument.presentationml.tags+xml"/>
  <Override PartName="/ppt/tags/tag5876.xml" ContentType="application/vnd.openxmlformats-officedocument.presentationml.tags+xml"/>
  <Override PartName="/ppt/tags/tag5877.xml" ContentType="application/vnd.openxmlformats-officedocument.presentationml.tags+xml"/>
  <Override PartName="/ppt/tags/tag5878.xml" ContentType="application/vnd.openxmlformats-officedocument.presentationml.tags+xml"/>
  <Override PartName="/ppt/tags/tag5879.xml" ContentType="application/vnd.openxmlformats-officedocument.presentationml.tags+xml"/>
  <Override PartName="/ppt/tags/tag5880.xml" ContentType="application/vnd.openxmlformats-officedocument.presentationml.tags+xml"/>
  <Override PartName="/ppt/tags/tag5881.xml" ContentType="application/vnd.openxmlformats-officedocument.presentationml.tags+xml"/>
  <Override PartName="/ppt/tags/tag5882.xml" ContentType="application/vnd.openxmlformats-officedocument.presentationml.tags+xml"/>
  <Override PartName="/ppt/tags/tag5883.xml" ContentType="application/vnd.openxmlformats-officedocument.presentationml.tags+xml"/>
  <Override PartName="/ppt/tags/tag5884.xml" ContentType="application/vnd.openxmlformats-officedocument.presentationml.tags+xml"/>
  <Override PartName="/ppt/tags/tag5885.xml" ContentType="application/vnd.openxmlformats-officedocument.presentationml.tags+xml"/>
  <Override PartName="/ppt/tags/tag5886.xml" ContentType="application/vnd.openxmlformats-officedocument.presentationml.tags+xml"/>
  <Override PartName="/ppt/tags/tag5887.xml" ContentType="application/vnd.openxmlformats-officedocument.presentationml.tags+xml"/>
  <Override PartName="/ppt/tags/tag5888.xml" ContentType="application/vnd.openxmlformats-officedocument.presentationml.tags+xml"/>
  <Override PartName="/ppt/tags/tag5889.xml" ContentType="application/vnd.openxmlformats-officedocument.presentationml.tags+xml"/>
  <Override PartName="/ppt/tags/tag5890.xml" ContentType="application/vnd.openxmlformats-officedocument.presentationml.tags+xml"/>
  <Override PartName="/ppt/tags/tag5891.xml" ContentType="application/vnd.openxmlformats-officedocument.presentationml.tags+xml"/>
  <Override PartName="/ppt/tags/tag5892.xml" ContentType="application/vnd.openxmlformats-officedocument.presentationml.tags+xml"/>
  <Override PartName="/ppt/tags/tag5893.xml" ContentType="application/vnd.openxmlformats-officedocument.presentationml.tags+xml"/>
  <Override PartName="/ppt/tags/tag5894.xml" ContentType="application/vnd.openxmlformats-officedocument.presentationml.tags+xml"/>
  <Override PartName="/ppt/tags/tag5895.xml" ContentType="application/vnd.openxmlformats-officedocument.presentationml.tags+xml"/>
  <Override PartName="/ppt/tags/tag5896.xml" ContentType="application/vnd.openxmlformats-officedocument.presentationml.tags+xml"/>
  <Override PartName="/ppt/tags/tag5897.xml" ContentType="application/vnd.openxmlformats-officedocument.presentationml.tags+xml"/>
  <Override PartName="/ppt/tags/tag5898.xml" ContentType="application/vnd.openxmlformats-officedocument.presentationml.tags+xml"/>
  <Override PartName="/ppt/tags/tag5899.xml" ContentType="application/vnd.openxmlformats-officedocument.presentationml.tags+xml"/>
  <Override PartName="/ppt/tags/tag5900.xml" ContentType="application/vnd.openxmlformats-officedocument.presentationml.tags+xml"/>
  <Override PartName="/ppt/tags/tag5901.xml" ContentType="application/vnd.openxmlformats-officedocument.presentationml.tags+xml"/>
  <Override PartName="/ppt/tags/tag5902.xml" ContentType="application/vnd.openxmlformats-officedocument.presentationml.tags+xml"/>
  <Override PartName="/ppt/tags/tag5903.xml" ContentType="application/vnd.openxmlformats-officedocument.presentationml.tags+xml"/>
  <Override PartName="/ppt/tags/tag5904.xml" ContentType="application/vnd.openxmlformats-officedocument.presentationml.tags+xml"/>
  <Override PartName="/ppt/tags/tag5905.xml" ContentType="application/vnd.openxmlformats-officedocument.presentationml.tags+xml"/>
  <Override PartName="/ppt/tags/tag5906.xml" ContentType="application/vnd.openxmlformats-officedocument.presentationml.tags+xml"/>
  <Override PartName="/ppt/tags/tag5907.xml" ContentType="application/vnd.openxmlformats-officedocument.presentationml.tags+xml"/>
  <Override PartName="/ppt/tags/tag5908.xml" ContentType="application/vnd.openxmlformats-officedocument.presentationml.tags+xml"/>
  <Override PartName="/ppt/tags/tag5909.xml" ContentType="application/vnd.openxmlformats-officedocument.presentationml.tags+xml"/>
  <Override PartName="/ppt/tags/tag5910.xml" ContentType="application/vnd.openxmlformats-officedocument.presentationml.tags+xml"/>
  <Override PartName="/ppt/tags/tag5911.xml" ContentType="application/vnd.openxmlformats-officedocument.presentationml.tags+xml"/>
  <Override PartName="/ppt/tags/tag5912.xml" ContentType="application/vnd.openxmlformats-officedocument.presentationml.tags+xml"/>
  <Override PartName="/ppt/tags/tag5913.xml" ContentType="application/vnd.openxmlformats-officedocument.presentationml.tags+xml"/>
  <Override PartName="/ppt/tags/tag5914.xml" ContentType="application/vnd.openxmlformats-officedocument.presentationml.tags+xml"/>
  <Override PartName="/ppt/tags/tag5915.xml" ContentType="application/vnd.openxmlformats-officedocument.presentationml.tags+xml"/>
  <Override PartName="/ppt/tags/tag5916.xml" ContentType="application/vnd.openxmlformats-officedocument.presentationml.tags+xml"/>
  <Override PartName="/ppt/tags/tag5917.xml" ContentType="application/vnd.openxmlformats-officedocument.presentationml.tags+xml"/>
  <Override PartName="/ppt/tags/tag5918.xml" ContentType="application/vnd.openxmlformats-officedocument.presentationml.tags+xml"/>
  <Override PartName="/ppt/tags/tag5919.xml" ContentType="application/vnd.openxmlformats-officedocument.presentationml.tags+xml"/>
  <Override PartName="/ppt/tags/tag5920.xml" ContentType="application/vnd.openxmlformats-officedocument.presentationml.tags+xml"/>
  <Override PartName="/ppt/tags/tag5921.xml" ContentType="application/vnd.openxmlformats-officedocument.presentationml.tags+xml"/>
  <Override PartName="/ppt/tags/tag5922.xml" ContentType="application/vnd.openxmlformats-officedocument.presentationml.tags+xml"/>
  <Override PartName="/ppt/tags/tag5923.xml" ContentType="application/vnd.openxmlformats-officedocument.presentationml.tags+xml"/>
  <Override PartName="/ppt/tags/tag5924.xml" ContentType="application/vnd.openxmlformats-officedocument.presentationml.tags+xml"/>
  <Override PartName="/ppt/tags/tag5925.xml" ContentType="application/vnd.openxmlformats-officedocument.presentationml.tags+xml"/>
  <Override PartName="/ppt/tags/tag5926.xml" ContentType="application/vnd.openxmlformats-officedocument.presentationml.tags+xml"/>
  <Override PartName="/ppt/tags/tag5927.xml" ContentType="application/vnd.openxmlformats-officedocument.presentationml.tags+xml"/>
  <Override PartName="/ppt/tags/tag5928.xml" ContentType="application/vnd.openxmlformats-officedocument.presentationml.tags+xml"/>
  <Override PartName="/ppt/tags/tag5929.xml" ContentType="application/vnd.openxmlformats-officedocument.presentationml.tags+xml"/>
  <Override PartName="/ppt/tags/tag5930.xml" ContentType="application/vnd.openxmlformats-officedocument.presentationml.tags+xml"/>
  <Override PartName="/ppt/tags/tag5931.xml" ContentType="application/vnd.openxmlformats-officedocument.presentationml.tags+xml"/>
  <Override PartName="/ppt/tags/tag5932.xml" ContentType="application/vnd.openxmlformats-officedocument.presentationml.tags+xml"/>
  <Override PartName="/ppt/tags/tag5933.xml" ContentType="application/vnd.openxmlformats-officedocument.presentationml.tags+xml"/>
  <Override PartName="/ppt/tags/tag5934.xml" ContentType="application/vnd.openxmlformats-officedocument.presentationml.tags+xml"/>
  <Override PartName="/ppt/tags/tag5935.xml" ContentType="application/vnd.openxmlformats-officedocument.presentationml.tags+xml"/>
  <Override PartName="/ppt/tags/tag5936.xml" ContentType="application/vnd.openxmlformats-officedocument.presentationml.tags+xml"/>
  <Override PartName="/ppt/tags/tag5937.xml" ContentType="application/vnd.openxmlformats-officedocument.presentationml.tags+xml"/>
  <Override PartName="/ppt/tags/tag5938.xml" ContentType="application/vnd.openxmlformats-officedocument.presentationml.tags+xml"/>
  <Override PartName="/ppt/tags/tag5939.xml" ContentType="application/vnd.openxmlformats-officedocument.presentationml.tags+xml"/>
  <Override PartName="/ppt/tags/tag5940.xml" ContentType="application/vnd.openxmlformats-officedocument.presentationml.tags+xml"/>
  <Override PartName="/ppt/tags/tag5941.xml" ContentType="application/vnd.openxmlformats-officedocument.presentationml.tags+xml"/>
  <Override PartName="/ppt/tags/tag5942.xml" ContentType="application/vnd.openxmlformats-officedocument.presentationml.tags+xml"/>
  <Override PartName="/ppt/tags/tag5943.xml" ContentType="application/vnd.openxmlformats-officedocument.presentationml.tags+xml"/>
  <Override PartName="/ppt/tags/tag5944.xml" ContentType="application/vnd.openxmlformats-officedocument.presentationml.tags+xml"/>
  <Override PartName="/ppt/tags/tag5945.xml" ContentType="application/vnd.openxmlformats-officedocument.presentationml.tags+xml"/>
  <Override PartName="/ppt/tags/tag5946.xml" ContentType="application/vnd.openxmlformats-officedocument.presentationml.tags+xml"/>
  <Override PartName="/ppt/tags/tag5947.xml" ContentType="application/vnd.openxmlformats-officedocument.presentationml.tags+xml"/>
  <Override PartName="/ppt/tags/tag5948.xml" ContentType="application/vnd.openxmlformats-officedocument.presentationml.tags+xml"/>
  <Override PartName="/ppt/tags/tag5949.xml" ContentType="application/vnd.openxmlformats-officedocument.presentationml.tags+xml"/>
  <Override PartName="/ppt/tags/tag5950.xml" ContentType="application/vnd.openxmlformats-officedocument.presentationml.tags+xml"/>
  <Override PartName="/ppt/tags/tag5951.xml" ContentType="application/vnd.openxmlformats-officedocument.presentationml.tags+xml"/>
  <Override PartName="/ppt/tags/tag5952.xml" ContentType="application/vnd.openxmlformats-officedocument.presentationml.tags+xml"/>
  <Override PartName="/ppt/tags/tag5953.xml" ContentType="application/vnd.openxmlformats-officedocument.presentationml.tags+xml"/>
  <Override PartName="/ppt/tags/tag5954.xml" ContentType="application/vnd.openxmlformats-officedocument.presentationml.tags+xml"/>
  <Override PartName="/ppt/tags/tag5955.xml" ContentType="application/vnd.openxmlformats-officedocument.presentationml.tags+xml"/>
  <Override PartName="/ppt/tags/tag5956.xml" ContentType="application/vnd.openxmlformats-officedocument.presentationml.tags+xml"/>
  <Override PartName="/ppt/tags/tag5957.xml" ContentType="application/vnd.openxmlformats-officedocument.presentationml.tags+xml"/>
  <Override PartName="/ppt/tags/tag5958.xml" ContentType="application/vnd.openxmlformats-officedocument.presentationml.tags+xml"/>
  <Override PartName="/ppt/tags/tag5959.xml" ContentType="application/vnd.openxmlformats-officedocument.presentationml.tags+xml"/>
  <Override PartName="/ppt/tags/tag5960.xml" ContentType="application/vnd.openxmlformats-officedocument.presentationml.tags+xml"/>
  <Override PartName="/ppt/tags/tag5961.xml" ContentType="application/vnd.openxmlformats-officedocument.presentationml.tags+xml"/>
  <Override PartName="/ppt/tags/tag5962.xml" ContentType="application/vnd.openxmlformats-officedocument.presentationml.tags+xml"/>
  <Override PartName="/ppt/tags/tag5963.xml" ContentType="application/vnd.openxmlformats-officedocument.presentationml.tags+xml"/>
  <Override PartName="/ppt/tags/tag5964.xml" ContentType="application/vnd.openxmlformats-officedocument.presentationml.tags+xml"/>
  <Override PartName="/ppt/tags/tag5965.xml" ContentType="application/vnd.openxmlformats-officedocument.presentationml.tags+xml"/>
  <Override PartName="/ppt/tags/tag5966.xml" ContentType="application/vnd.openxmlformats-officedocument.presentationml.tags+xml"/>
  <Override PartName="/ppt/tags/tag5967.xml" ContentType="application/vnd.openxmlformats-officedocument.presentationml.tags+xml"/>
  <Override PartName="/ppt/tags/tag5968.xml" ContentType="application/vnd.openxmlformats-officedocument.presentationml.tags+xml"/>
  <Override PartName="/ppt/tags/tag5969.xml" ContentType="application/vnd.openxmlformats-officedocument.presentationml.tags+xml"/>
  <Override PartName="/ppt/tags/tag5970.xml" ContentType="application/vnd.openxmlformats-officedocument.presentationml.tags+xml"/>
  <Override PartName="/ppt/tags/tag5971.xml" ContentType="application/vnd.openxmlformats-officedocument.presentationml.tags+xml"/>
  <Override PartName="/ppt/tags/tag5972.xml" ContentType="application/vnd.openxmlformats-officedocument.presentationml.tags+xml"/>
  <Override PartName="/ppt/tags/tag5973.xml" ContentType="application/vnd.openxmlformats-officedocument.presentationml.tags+xml"/>
  <Override PartName="/ppt/tags/tag5974.xml" ContentType="application/vnd.openxmlformats-officedocument.presentationml.tags+xml"/>
  <Override PartName="/ppt/tags/tag5975.xml" ContentType="application/vnd.openxmlformats-officedocument.presentationml.tags+xml"/>
  <Override PartName="/ppt/tags/tag5976.xml" ContentType="application/vnd.openxmlformats-officedocument.presentationml.tags+xml"/>
  <Override PartName="/ppt/tags/tag5977.xml" ContentType="application/vnd.openxmlformats-officedocument.presentationml.tags+xml"/>
  <Override PartName="/ppt/tags/tag5978.xml" ContentType="application/vnd.openxmlformats-officedocument.presentationml.tags+xml"/>
  <Override PartName="/ppt/tags/tag5979.xml" ContentType="application/vnd.openxmlformats-officedocument.presentationml.tags+xml"/>
  <Override PartName="/ppt/tags/tag5980.xml" ContentType="application/vnd.openxmlformats-officedocument.presentationml.tags+xml"/>
  <Override PartName="/ppt/tags/tag5981.xml" ContentType="application/vnd.openxmlformats-officedocument.presentationml.tags+xml"/>
  <Override PartName="/ppt/tags/tag5982.xml" ContentType="application/vnd.openxmlformats-officedocument.presentationml.tags+xml"/>
  <Override PartName="/ppt/tags/tag5983.xml" ContentType="application/vnd.openxmlformats-officedocument.presentationml.tags+xml"/>
  <Override PartName="/ppt/tags/tag5984.xml" ContentType="application/vnd.openxmlformats-officedocument.presentationml.tags+xml"/>
  <Override PartName="/ppt/tags/tag5985.xml" ContentType="application/vnd.openxmlformats-officedocument.presentationml.tags+xml"/>
  <Override PartName="/ppt/tags/tag5986.xml" ContentType="application/vnd.openxmlformats-officedocument.presentationml.tags+xml"/>
  <Override PartName="/ppt/tags/tag5987.xml" ContentType="application/vnd.openxmlformats-officedocument.presentationml.tags+xml"/>
  <Override PartName="/ppt/tags/tag5988.xml" ContentType="application/vnd.openxmlformats-officedocument.presentationml.tags+xml"/>
  <Override PartName="/ppt/tags/tag5989.xml" ContentType="application/vnd.openxmlformats-officedocument.presentationml.tags+xml"/>
  <Override PartName="/ppt/tags/tag5990.xml" ContentType="application/vnd.openxmlformats-officedocument.presentationml.tags+xml"/>
  <Override PartName="/ppt/tags/tag5991.xml" ContentType="application/vnd.openxmlformats-officedocument.presentationml.tags+xml"/>
  <Override PartName="/ppt/tags/tag5992.xml" ContentType="application/vnd.openxmlformats-officedocument.presentationml.tags+xml"/>
  <Override PartName="/ppt/tags/tag5993.xml" ContentType="application/vnd.openxmlformats-officedocument.presentationml.tags+xml"/>
  <Override PartName="/ppt/tags/tag5994.xml" ContentType="application/vnd.openxmlformats-officedocument.presentationml.tags+xml"/>
  <Override PartName="/ppt/tags/tag5995.xml" ContentType="application/vnd.openxmlformats-officedocument.presentationml.tags+xml"/>
  <Override PartName="/ppt/tags/tag5996.xml" ContentType="application/vnd.openxmlformats-officedocument.presentationml.tags+xml"/>
  <Override PartName="/ppt/tags/tag5997.xml" ContentType="application/vnd.openxmlformats-officedocument.presentationml.tags+xml"/>
  <Override PartName="/ppt/tags/tag5998.xml" ContentType="application/vnd.openxmlformats-officedocument.presentationml.tags+xml"/>
  <Override PartName="/ppt/tags/tag5999.xml" ContentType="application/vnd.openxmlformats-officedocument.presentationml.tags+xml"/>
  <Override PartName="/ppt/tags/tag6000.xml" ContentType="application/vnd.openxmlformats-officedocument.presentationml.tags+xml"/>
  <Override PartName="/ppt/tags/tag6001.xml" ContentType="application/vnd.openxmlformats-officedocument.presentationml.tags+xml"/>
  <Override PartName="/ppt/tags/tag6002.xml" ContentType="application/vnd.openxmlformats-officedocument.presentationml.tags+xml"/>
  <Override PartName="/ppt/tags/tag6003.xml" ContentType="application/vnd.openxmlformats-officedocument.presentationml.tags+xml"/>
  <Override PartName="/ppt/tags/tag6004.xml" ContentType="application/vnd.openxmlformats-officedocument.presentationml.tags+xml"/>
  <Override PartName="/ppt/tags/tag6005.xml" ContentType="application/vnd.openxmlformats-officedocument.presentationml.tags+xml"/>
  <Override PartName="/ppt/tags/tag6006.xml" ContentType="application/vnd.openxmlformats-officedocument.presentationml.tags+xml"/>
  <Override PartName="/ppt/tags/tag6007.xml" ContentType="application/vnd.openxmlformats-officedocument.presentationml.tags+xml"/>
  <Override PartName="/ppt/tags/tag6008.xml" ContentType="application/vnd.openxmlformats-officedocument.presentationml.tags+xml"/>
  <Override PartName="/ppt/tags/tag6009.xml" ContentType="application/vnd.openxmlformats-officedocument.presentationml.tags+xml"/>
  <Override PartName="/ppt/tags/tag6010.xml" ContentType="application/vnd.openxmlformats-officedocument.presentationml.tags+xml"/>
  <Override PartName="/ppt/tags/tag6011.xml" ContentType="application/vnd.openxmlformats-officedocument.presentationml.tags+xml"/>
  <Override PartName="/ppt/tags/tag6012.xml" ContentType="application/vnd.openxmlformats-officedocument.presentationml.tags+xml"/>
  <Override PartName="/ppt/tags/tag6013.xml" ContentType="application/vnd.openxmlformats-officedocument.presentationml.tags+xml"/>
  <Override PartName="/ppt/tags/tag6014.xml" ContentType="application/vnd.openxmlformats-officedocument.presentationml.tags+xml"/>
  <Override PartName="/ppt/tags/tag6015.xml" ContentType="application/vnd.openxmlformats-officedocument.presentationml.tags+xml"/>
  <Override PartName="/ppt/tags/tag6016.xml" ContentType="application/vnd.openxmlformats-officedocument.presentationml.tags+xml"/>
  <Override PartName="/ppt/tags/tag6017.xml" ContentType="application/vnd.openxmlformats-officedocument.presentationml.tags+xml"/>
  <Override PartName="/ppt/tags/tag6018.xml" ContentType="application/vnd.openxmlformats-officedocument.presentationml.tags+xml"/>
  <Override PartName="/ppt/tags/tag6019.xml" ContentType="application/vnd.openxmlformats-officedocument.presentationml.tags+xml"/>
  <Override PartName="/ppt/tags/tag6020.xml" ContentType="application/vnd.openxmlformats-officedocument.presentationml.tags+xml"/>
  <Override PartName="/ppt/tags/tag6021.xml" ContentType="application/vnd.openxmlformats-officedocument.presentationml.tags+xml"/>
  <Override PartName="/ppt/tags/tag6022.xml" ContentType="application/vnd.openxmlformats-officedocument.presentationml.tags+xml"/>
  <Override PartName="/ppt/tags/tag6023.xml" ContentType="application/vnd.openxmlformats-officedocument.presentationml.tags+xml"/>
  <Override PartName="/ppt/tags/tag6024.xml" ContentType="application/vnd.openxmlformats-officedocument.presentationml.tags+xml"/>
  <Override PartName="/ppt/tags/tag6025.xml" ContentType="application/vnd.openxmlformats-officedocument.presentationml.tags+xml"/>
  <Override PartName="/ppt/tags/tag6026.xml" ContentType="application/vnd.openxmlformats-officedocument.presentationml.tags+xml"/>
  <Override PartName="/ppt/tags/tag6027.xml" ContentType="application/vnd.openxmlformats-officedocument.presentationml.tags+xml"/>
  <Override PartName="/ppt/tags/tag6028.xml" ContentType="application/vnd.openxmlformats-officedocument.presentationml.tags+xml"/>
  <Override PartName="/ppt/tags/tag6029.xml" ContentType="application/vnd.openxmlformats-officedocument.presentationml.tags+xml"/>
  <Override PartName="/ppt/tags/tag6030.xml" ContentType="application/vnd.openxmlformats-officedocument.presentationml.tags+xml"/>
  <Override PartName="/ppt/tags/tag6031.xml" ContentType="application/vnd.openxmlformats-officedocument.presentationml.tags+xml"/>
  <Override PartName="/ppt/tags/tag6032.xml" ContentType="application/vnd.openxmlformats-officedocument.presentationml.tags+xml"/>
  <Override PartName="/ppt/tags/tag6033.xml" ContentType="application/vnd.openxmlformats-officedocument.presentationml.tags+xml"/>
  <Override PartName="/ppt/tags/tag6034.xml" ContentType="application/vnd.openxmlformats-officedocument.presentationml.tags+xml"/>
  <Override PartName="/ppt/tags/tag6035.xml" ContentType="application/vnd.openxmlformats-officedocument.presentationml.tags+xml"/>
  <Override PartName="/ppt/tags/tag6036.xml" ContentType="application/vnd.openxmlformats-officedocument.presentationml.tags+xml"/>
  <Override PartName="/ppt/tags/tag6037.xml" ContentType="application/vnd.openxmlformats-officedocument.presentationml.tags+xml"/>
  <Override PartName="/ppt/tags/tag6038.xml" ContentType="application/vnd.openxmlformats-officedocument.presentationml.tags+xml"/>
  <Override PartName="/ppt/tags/tag6039.xml" ContentType="application/vnd.openxmlformats-officedocument.presentationml.tags+xml"/>
  <Override PartName="/ppt/tags/tag6040.xml" ContentType="application/vnd.openxmlformats-officedocument.presentationml.tags+xml"/>
  <Override PartName="/ppt/tags/tag6041.xml" ContentType="application/vnd.openxmlformats-officedocument.presentationml.tags+xml"/>
  <Override PartName="/ppt/tags/tag6042.xml" ContentType="application/vnd.openxmlformats-officedocument.presentationml.tags+xml"/>
  <Override PartName="/ppt/tags/tag6043.xml" ContentType="application/vnd.openxmlformats-officedocument.presentationml.tags+xml"/>
  <Override PartName="/ppt/tags/tag6044.xml" ContentType="application/vnd.openxmlformats-officedocument.presentationml.tags+xml"/>
  <Override PartName="/ppt/tags/tag6045.xml" ContentType="application/vnd.openxmlformats-officedocument.presentationml.tags+xml"/>
  <Override PartName="/ppt/tags/tag6046.xml" ContentType="application/vnd.openxmlformats-officedocument.presentationml.tags+xml"/>
  <Override PartName="/ppt/tags/tag6047.xml" ContentType="application/vnd.openxmlformats-officedocument.presentationml.tags+xml"/>
  <Override PartName="/ppt/tags/tag6048.xml" ContentType="application/vnd.openxmlformats-officedocument.presentationml.tags+xml"/>
  <Override PartName="/ppt/tags/tag6049.xml" ContentType="application/vnd.openxmlformats-officedocument.presentationml.tags+xml"/>
  <Override PartName="/ppt/tags/tag6050.xml" ContentType="application/vnd.openxmlformats-officedocument.presentationml.tags+xml"/>
  <Override PartName="/ppt/tags/tag6051.xml" ContentType="application/vnd.openxmlformats-officedocument.presentationml.tags+xml"/>
  <Override PartName="/ppt/tags/tag6052.xml" ContentType="application/vnd.openxmlformats-officedocument.presentationml.tags+xml"/>
  <Override PartName="/ppt/tags/tag6053.xml" ContentType="application/vnd.openxmlformats-officedocument.presentationml.tags+xml"/>
  <Override PartName="/ppt/tags/tag6054.xml" ContentType="application/vnd.openxmlformats-officedocument.presentationml.tags+xml"/>
  <Override PartName="/ppt/tags/tag6055.xml" ContentType="application/vnd.openxmlformats-officedocument.presentationml.tags+xml"/>
  <Override PartName="/ppt/tags/tag6056.xml" ContentType="application/vnd.openxmlformats-officedocument.presentationml.tags+xml"/>
  <Override PartName="/ppt/tags/tag6057.xml" ContentType="application/vnd.openxmlformats-officedocument.presentationml.tags+xml"/>
  <Override PartName="/ppt/tags/tag6058.xml" ContentType="application/vnd.openxmlformats-officedocument.presentationml.tags+xml"/>
  <Override PartName="/ppt/tags/tag6059.xml" ContentType="application/vnd.openxmlformats-officedocument.presentationml.tags+xml"/>
  <Override PartName="/ppt/tags/tag6060.xml" ContentType="application/vnd.openxmlformats-officedocument.presentationml.tags+xml"/>
  <Override PartName="/ppt/tags/tag6061.xml" ContentType="application/vnd.openxmlformats-officedocument.presentationml.tags+xml"/>
  <Override PartName="/ppt/tags/tag6062.xml" ContentType="application/vnd.openxmlformats-officedocument.presentationml.tags+xml"/>
  <Override PartName="/ppt/tags/tag6063.xml" ContentType="application/vnd.openxmlformats-officedocument.presentationml.tags+xml"/>
  <Override PartName="/ppt/tags/tag6064.xml" ContentType="application/vnd.openxmlformats-officedocument.presentationml.tags+xml"/>
  <Override PartName="/ppt/tags/tag6065.xml" ContentType="application/vnd.openxmlformats-officedocument.presentationml.tags+xml"/>
  <Override PartName="/ppt/tags/tag6066.xml" ContentType="application/vnd.openxmlformats-officedocument.presentationml.tags+xml"/>
  <Override PartName="/ppt/tags/tag6067.xml" ContentType="application/vnd.openxmlformats-officedocument.presentationml.tags+xml"/>
  <Override PartName="/ppt/tags/tag6068.xml" ContentType="application/vnd.openxmlformats-officedocument.presentationml.tags+xml"/>
  <Override PartName="/ppt/tags/tag6069.xml" ContentType="application/vnd.openxmlformats-officedocument.presentationml.tags+xml"/>
  <Override PartName="/ppt/tags/tag6070.xml" ContentType="application/vnd.openxmlformats-officedocument.presentationml.tags+xml"/>
  <Override PartName="/ppt/tags/tag6071.xml" ContentType="application/vnd.openxmlformats-officedocument.presentationml.tags+xml"/>
  <Override PartName="/ppt/tags/tag6072.xml" ContentType="application/vnd.openxmlformats-officedocument.presentationml.tags+xml"/>
  <Override PartName="/ppt/tags/tag6073.xml" ContentType="application/vnd.openxmlformats-officedocument.presentationml.tags+xml"/>
  <Override PartName="/ppt/tags/tag6074.xml" ContentType="application/vnd.openxmlformats-officedocument.presentationml.tags+xml"/>
  <Override PartName="/ppt/tags/tag6075.xml" ContentType="application/vnd.openxmlformats-officedocument.presentationml.tags+xml"/>
  <Override PartName="/ppt/tags/tag6076.xml" ContentType="application/vnd.openxmlformats-officedocument.presentationml.tags+xml"/>
  <Override PartName="/ppt/tags/tag6077.xml" ContentType="application/vnd.openxmlformats-officedocument.presentationml.tags+xml"/>
  <Override PartName="/ppt/tags/tag6078.xml" ContentType="application/vnd.openxmlformats-officedocument.presentationml.tags+xml"/>
  <Override PartName="/ppt/tags/tag6079.xml" ContentType="application/vnd.openxmlformats-officedocument.presentationml.tags+xml"/>
  <Override PartName="/ppt/tags/tag6080.xml" ContentType="application/vnd.openxmlformats-officedocument.presentationml.tags+xml"/>
  <Override PartName="/ppt/tags/tag6081.xml" ContentType="application/vnd.openxmlformats-officedocument.presentationml.tags+xml"/>
  <Override PartName="/ppt/tags/tag6082.xml" ContentType="application/vnd.openxmlformats-officedocument.presentationml.tags+xml"/>
  <Override PartName="/ppt/tags/tag6083.xml" ContentType="application/vnd.openxmlformats-officedocument.presentationml.tags+xml"/>
  <Override PartName="/ppt/tags/tag6084.xml" ContentType="application/vnd.openxmlformats-officedocument.presentationml.tags+xml"/>
  <Override PartName="/ppt/tags/tag6085.xml" ContentType="application/vnd.openxmlformats-officedocument.presentationml.tags+xml"/>
  <Override PartName="/ppt/tags/tag6086.xml" ContentType="application/vnd.openxmlformats-officedocument.presentationml.tags+xml"/>
  <Override PartName="/ppt/tags/tag6087.xml" ContentType="application/vnd.openxmlformats-officedocument.presentationml.tags+xml"/>
  <Override PartName="/ppt/tags/tag6088.xml" ContentType="application/vnd.openxmlformats-officedocument.presentationml.tags+xml"/>
  <Override PartName="/ppt/tags/tag6089.xml" ContentType="application/vnd.openxmlformats-officedocument.presentationml.tags+xml"/>
  <Override PartName="/ppt/tags/tag6090.xml" ContentType="application/vnd.openxmlformats-officedocument.presentationml.tags+xml"/>
  <Override PartName="/ppt/tags/tag6091.xml" ContentType="application/vnd.openxmlformats-officedocument.presentationml.tags+xml"/>
  <Override PartName="/ppt/tags/tag6092.xml" ContentType="application/vnd.openxmlformats-officedocument.presentationml.tags+xml"/>
  <Override PartName="/ppt/tags/tag6093.xml" ContentType="application/vnd.openxmlformats-officedocument.presentationml.tags+xml"/>
  <Override PartName="/ppt/tags/tag6094.xml" ContentType="application/vnd.openxmlformats-officedocument.presentationml.tags+xml"/>
  <Override PartName="/ppt/tags/tag6095.xml" ContentType="application/vnd.openxmlformats-officedocument.presentationml.tags+xml"/>
  <Override PartName="/ppt/tags/tag6096.xml" ContentType="application/vnd.openxmlformats-officedocument.presentationml.tags+xml"/>
  <Override PartName="/ppt/tags/tag6097.xml" ContentType="application/vnd.openxmlformats-officedocument.presentationml.tags+xml"/>
  <Override PartName="/ppt/tags/tag6098.xml" ContentType="application/vnd.openxmlformats-officedocument.presentationml.tags+xml"/>
  <Override PartName="/ppt/tags/tag6099.xml" ContentType="application/vnd.openxmlformats-officedocument.presentationml.tags+xml"/>
  <Override PartName="/ppt/tags/tag6100.xml" ContentType="application/vnd.openxmlformats-officedocument.presentationml.tags+xml"/>
  <Override PartName="/ppt/tags/tag6101.xml" ContentType="application/vnd.openxmlformats-officedocument.presentationml.tags+xml"/>
  <Override PartName="/ppt/tags/tag6102.xml" ContentType="application/vnd.openxmlformats-officedocument.presentationml.tags+xml"/>
  <Override PartName="/ppt/tags/tag6103.xml" ContentType="application/vnd.openxmlformats-officedocument.presentationml.tags+xml"/>
  <Override PartName="/ppt/tags/tag6104.xml" ContentType="application/vnd.openxmlformats-officedocument.presentationml.tags+xml"/>
  <Override PartName="/ppt/tags/tag6105.xml" ContentType="application/vnd.openxmlformats-officedocument.presentationml.tags+xml"/>
  <Override PartName="/ppt/tags/tag6106.xml" ContentType="application/vnd.openxmlformats-officedocument.presentationml.tags+xml"/>
  <Override PartName="/ppt/tags/tag6107.xml" ContentType="application/vnd.openxmlformats-officedocument.presentationml.tags+xml"/>
  <Override PartName="/ppt/tags/tag6108.xml" ContentType="application/vnd.openxmlformats-officedocument.presentationml.tags+xml"/>
  <Override PartName="/ppt/tags/tag6109.xml" ContentType="application/vnd.openxmlformats-officedocument.presentationml.tags+xml"/>
  <Override PartName="/ppt/tags/tag6110.xml" ContentType="application/vnd.openxmlformats-officedocument.presentationml.tags+xml"/>
  <Override PartName="/ppt/tags/tag6111.xml" ContentType="application/vnd.openxmlformats-officedocument.presentationml.tags+xml"/>
  <Override PartName="/ppt/tags/tag6112.xml" ContentType="application/vnd.openxmlformats-officedocument.presentationml.tags+xml"/>
  <Override PartName="/ppt/tags/tag6113.xml" ContentType="application/vnd.openxmlformats-officedocument.presentationml.tags+xml"/>
  <Override PartName="/ppt/tags/tag6114.xml" ContentType="application/vnd.openxmlformats-officedocument.presentationml.tags+xml"/>
  <Override PartName="/ppt/tags/tag6115.xml" ContentType="application/vnd.openxmlformats-officedocument.presentationml.tags+xml"/>
  <Override PartName="/ppt/tags/tag6116.xml" ContentType="application/vnd.openxmlformats-officedocument.presentationml.tags+xml"/>
  <Override PartName="/ppt/tags/tag6117.xml" ContentType="application/vnd.openxmlformats-officedocument.presentationml.tags+xml"/>
  <Override PartName="/ppt/tags/tag6118.xml" ContentType="application/vnd.openxmlformats-officedocument.presentationml.tags+xml"/>
  <Override PartName="/ppt/tags/tag6119.xml" ContentType="application/vnd.openxmlformats-officedocument.presentationml.tags+xml"/>
  <Override PartName="/ppt/tags/tag6120.xml" ContentType="application/vnd.openxmlformats-officedocument.presentationml.tags+xml"/>
  <Override PartName="/ppt/tags/tag6121.xml" ContentType="application/vnd.openxmlformats-officedocument.presentationml.tags+xml"/>
  <Override PartName="/ppt/tags/tag6122.xml" ContentType="application/vnd.openxmlformats-officedocument.presentationml.tags+xml"/>
  <Override PartName="/ppt/tags/tag6123.xml" ContentType="application/vnd.openxmlformats-officedocument.presentationml.tags+xml"/>
  <Override PartName="/ppt/tags/tag6124.xml" ContentType="application/vnd.openxmlformats-officedocument.presentationml.tags+xml"/>
  <Override PartName="/ppt/tags/tag6125.xml" ContentType="application/vnd.openxmlformats-officedocument.presentationml.tags+xml"/>
  <Override PartName="/ppt/tags/tag6126.xml" ContentType="application/vnd.openxmlformats-officedocument.presentationml.tags+xml"/>
  <Override PartName="/ppt/tags/tag6127.xml" ContentType="application/vnd.openxmlformats-officedocument.presentationml.tags+xml"/>
  <Override PartName="/ppt/tags/tag6128.xml" ContentType="application/vnd.openxmlformats-officedocument.presentationml.tags+xml"/>
  <Override PartName="/ppt/tags/tag6129.xml" ContentType="application/vnd.openxmlformats-officedocument.presentationml.tags+xml"/>
  <Override PartName="/ppt/tags/tag6130.xml" ContentType="application/vnd.openxmlformats-officedocument.presentationml.tags+xml"/>
  <Override PartName="/ppt/tags/tag6131.xml" ContentType="application/vnd.openxmlformats-officedocument.presentationml.tags+xml"/>
  <Override PartName="/ppt/tags/tag6132.xml" ContentType="application/vnd.openxmlformats-officedocument.presentationml.tags+xml"/>
  <Override PartName="/ppt/tags/tag6133.xml" ContentType="application/vnd.openxmlformats-officedocument.presentationml.tags+xml"/>
  <Override PartName="/ppt/tags/tag6134.xml" ContentType="application/vnd.openxmlformats-officedocument.presentationml.tags+xml"/>
  <Override PartName="/ppt/tags/tag6135.xml" ContentType="application/vnd.openxmlformats-officedocument.presentationml.tags+xml"/>
  <Override PartName="/ppt/tags/tag6136.xml" ContentType="application/vnd.openxmlformats-officedocument.presentationml.tags+xml"/>
  <Override PartName="/ppt/tags/tag6137.xml" ContentType="application/vnd.openxmlformats-officedocument.presentationml.tags+xml"/>
  <Override PartName="/ppt/tags/tag6138.xml" ContentType="application/vnd.openxmlformats-officedocument.presentationml.tags+xml"/>
  <Override PartName="/ppt/tags/tag6139.xml" ContentType="application/vnd.openxmlformats-officedocument.presentationml.tags+xml"/>
  <Override PartName="/ppt/tags/tag6140.xml" ContentType="application/vnd.openxmlformats-officedocument.presentationml.tags+xml"/>
  <Override PartName="/ppt/tags/tag6141.xml" ContentType="application/vnd.openxmlformats-officedocument.presentationml.tags+xml"/>
  <Override PartName="/ppt/tags/tag6142.xml" ContentType="application/vnd.openxmlformats-officedocument.presentationml.tags+xml"/>
  <Override PartName="/ppt/tags/tag6143.xml" ContentType="application/vnd.openxmlformats-officedocument.presentationml.tags+xml"/>
  <Override PartName="/ppt/tags/tag6144.xml" ContentType="application/vnd.openxmlformats-officedocument.presentationml.tags+xml"/>
  <Override PartName="/ppt/tags/tag6145.xml" ContentType="application/vnd.openxmlformats-officedocument.presentationml.tags+xml"/>
  <Override PartName="/ppt/tags/tag6146.xml" ContentType="application/vnd.openxmlformats-officedocument.presentationml.tags+xml"/>
  <Override PartName="/ppt/tags/tag6147.xml" ContentType="application/vnd.openxmlformats-officedocument.presentationml.tags+xml"/>
  <Override PartName="/ppt/tags/tag6148.xml" ContentType="application/vnd.openxmlformats-officedocument.presentationml.tags+xml"/>
  <Override PartName="/ppt/tags/tag6149.xml" ContentType="application/vnd.openxmlformats-officedocument.presentationml.tags+xml"/>
  <Override PartName="/ppt/tags/tag6150.xml" ContentType="application/vnd.openxmlformats-officedocument.presentationml.tags+xml"/>
  <Override PartName="/ppt/tags/tag6151.xml" ContentType="application/vnd.openxmlformats-officedocument.presentationml.tags+xml"/>
  <Override PartName="/ppt/tags/tag6152.xml" ContentType="application/vnd.openxmlformats-officedocument.presentationml.tags+xml"/>
  <Override PartName="/ppt/tags/tag6153.xml" ContentType="application/vnd.openxmlformats-officedocument.presentationml.tags+xml"/>
  <Override PartName="/ppt/tags/tag6154.xml" ContentType="application/vnd.openxmlformats-officedocument.presentationml.tags+xml"/>
  <Override PartName="/ppt/tags/tag6155.xml" ContentType="application/vnd.openxmlformats-officedocument.presentationml.tags+xml"/>
  <Override PartName="/ppt/tags/tag6156.xml" ContentType="application/vnd.openxmlformats-officedocument.presentationml.tags+xml"/>
  <Override PartName="/ppt/tags/tag6157.xml" ContentType="application/vnd.openxmlformats-officedocument.presentationml.tags+xml"/>
  <Override PartName="/ppt/tags/tag6158.xml" ContentType="application/vnd.openxmlformats-officedocument.presentationml.tags+xml"/>
  <Override PartName="/ppt/tags/tag6159.xml" ContentType="application/vnd.openxmlformats-officedocument.presentationml.tags+xml"/>
  <Override PartName="/ppt/tags/tag6160.xml" ContentType="application/vnd.openxmlformats-officedocument.presentationml.tags+xml"/>
  <Override PartName="/ppt/tags/tag6161.xml" ContentType="application/vnd.openxmlformats-officedocument.presentationml.tags+xml"/>
  <Override PartName="/ppt/tags/tag6162.xml" ContentType="application/vnd.openxmlformats-officedocument.presentationml.tags+xml"/>
  <Override PartName="/ppt/tags/tag6163.xml" ContentType="application/vnd.openxmlformats-officedocument.presentationml.tags+xml"/>
  <Override PartName="/ppt/tags/tag6164.xml" ContentType="application/vnd.openxmlformats-officedocument.presentationml.tags+xml"/>
  <Override PartName="/ppt/tags/tag6165.xml" ContentType="application/vnd.openxmlformats-officedocument.presentationml.tags+xml"/>
  <Override PartName="/ppt/tags/tag6166.xml" ContentType="application/vnd.openxmlformats-officedocument.presentationml.tags+xml"/>
  <Override PartName="/ppt/tags/tag6167.xml" ContentType="application/vnd.openxmlformats-officedocument.presentationml.tags+xml"/>
  <Override PartName="/ppt/tags/tag6168.xml" ContentType="application/vnd.openxmlformats-officedocument.presentationml.tags+xml"/>
  <Override PartName="/ppt/tags/tag6169.xml" ContentType="application/vnd.openxmlformats-officedocument.presentationml.tags+xml"/>
  <Override PartName="/ppt/tags/tag6170.xml" ContentType="application/vnd.openxmlformats-officedocument.presentationml.tags+xml"/>
  <Override PartName="/ppt/tags/tag6171.xml" ContentType="application/vnd.openxmlformats-officedocument.presentationml.tags+xml"/>
  <Override PartName="/ppt/tags/tag6172.xml" ContentType="application/vnd.openxmlformats-officedocument.presentationml.tags+xml"/>
  <Override PartName="/ppt/tags/tag6173.xml" ContentType="application/vnd.openxmlformats-officedocument.presentationml.tags+xml"/>
  <Override PartName="/ppt/tags/tag6174.xml" ContentType="application/vnd.openxmlformats-officedocument.presentationml.tags+xml"/>
  <Override PartName="/ppt/tags/tag6175.xml" ContentType="application/vnd.openxmlformats-officedocument.presentationml.tags+xml"/>
  <Override PartName="/ppt/tags/tag6176.xml" ContentType="application/vnd.openxmlformats-officedocument.presentationml.tags+xml"/>
  <Override PartName="/ppt/tags/tag6177.xml" ContentType="application/vnd.openxmlformats-officedocument.presentationml.tags+xml"/>
  <Override PartName="/ppt/tags/tag6178.xml" ContentType="application/vnd.openxmlformats-officedocument.presentationml.tags+xml"/>
  <Override PartName="/ppt/tags/tag6179.xml" ContentType="application/vnd.openxmlformats-officedocument.presentationml.tags+xml"/>
  <Override PartName="/ppt/tags/tag6180.xml" ContentType="application/vnd.openxmlformats-officedocument.presentationml.tags+xml"/>
  <Override PartName="/ppt/tags/tag6181.xml" ContentType="application/vnd.openxmlformats-officedocument.presentationml.tags+xml"/>
  <Override PartName="/ppt/tags/tag6182.xml" ContentType="application/vnd.openxmlformats-officedocument.presentationml.tags+xml"/>
  <Override PartName="/ppt/tags/tag6183.xml" ContentType="application/vnd.openxmlformats-officedocument.presentationml.tags+xml"/>
  <Override PartName="/ppt/tags/tag6184.xml" ContentType="application/vnd.openxmlformats-officedocument.presentationml.tags+xml"/>
  <Override PartName="/ppt/tags/tag6185.xml" ContentType="application/vnd.openxmlformats-officedocument.presentationml.tags+xml"/>
  <Override PartName="/ppt/tags/tag6186.xml" ContentType="application/vnd.openxmlformats-officedocument.presentationml.tags+xml"/>
  <Override PartName="/ppt/tags/tag6187.xml" ContentType="application/vnd.openxmlformats-officedocument.presentationml.tags+xml"/>
  <Override PartName="/ppt/tags/tag6188.xml" ContentType="application/vnd.openxmlformats-officedocument.presentationml.tags+xml"/>
  <Override PartName="/ppt/tags/tag6189.xml" ContentType="application/vnd.openxmlformats-officedocument.presentationml.tags+xml"/>
  <Override PartName="/ppt/tags/tag6190.xml" ContentType="application/vnd.openxmlformats-officedocument.presentationml.tags+xml"/>
  <Override PartName="/ppt/tags/tag6191.xml" ContentType="application/vnd.openxmlformats-officedocument.presentationml.tags+xml"/>
  <Override PartName="/ppt/tags/tag6192.xml" ContentType="application/vnd.openxmlformats-officedocument.presentationml.tags+xml"/>
  <Override PartName="/ppt/tags/tag6193.xml" ContentType="application/vnd.openxmlformats-officedocument.presentationml.tags+xml"/>
  <Override PartName="/ppt/tags/tag6194.xml" ContentType="application/vnd.openxmlformats-officedocument.presentationml.tags+xml"/>
  <Override PartName="/ppt/tags/tag6195.xml" ContentType="application/vnd.openxmlformats-officedocument.presentationml.tags+xml"/>
  <Override PartName="/ppt/tags/tag6196.xml" ContentType="application/vnd.openxmlformats-officedocument.presentationml.tags+xml"/>
  <Override PartName="/ppt/tags/tag6197.xml" ContentType="application/vnd.openxmlformats-officedocument.presentationml.tags+xml"/>
  <Override PartName="/ppt/tags/tag6198.xml" ContentType="application/vnd.openxmlformats-officedocument.presentationml.tags+xml"/>
  <Override PartName="/ppt/tags/tag6199.xml" ContentType="application/vnd.openxmlformats-officedocument.presentationml.tags+xml"/>
  <Override PartName="/ppt/tags/tag6200.xml" ContentType="application/vnd.openxmlformats-officedocument.presentationml.tags+xml"/>
  <Override PartName="/ppt/tags/tag6201.xml" ContentType="application/vnd.openxmlformats-officedocument.presentationml.tags+xml"/>
  <Override PartName="/ppt/tags/tag6202.xml" ContentType="application/vnd.openxmlformats-officedocument.presentationml.tags+xml"/>
  <Override PartName="/ppt/tags/tag6203.xml" ContentType="application/vnd.openxmlformats-officedocument.presentationml.tags+xml"/>
  <Override PartName="/ppt/tags/tag6204.xml" ContentType="application/vnd.openxmlformats-officedocument.presentationml.tags+xml"/>
  <Override PartName="/ppt/tags/tag6205.xml" ContentType="application/vnd.openxmlformats-officedocument.presentationml.tags+xml"/>
  <Override PartName="/ppt/tags/tag6206.xml" ContentType="application/vnd.openxmlformats-officedocument.presentationml.tags+xml"/>
  <Override PartName="/ppt/tags/tag6207.xml" ContentType="application/vnd.openxmlformats-officedocument.presentationml.tags+xml"/>
  <Override PartName="/ppt/tags/tag6208.xml" ContentType="application/vnd.openxmlformats-officedocument.presentationml.tags+xml"/>
  <Override PartName="/ppt/tags/tag6209.xml" ContentType="application/vnd.openxmlformats-officedocument.presentationml.tags+xml"/>
  <Override PartName="/ppt/tags/tag6210.xml" ContentType="application/vnd.openxmlformats-officedocument.presentationml.tags+xml"/>
  <Override PartName="/ppt/tags/tag6211.xml" ContentType="application/vnd.openxmlformats-officedocument.presentationml.tags+xml"/>
  <Override PartName="/ppt/tags/tag6212.xml" ContentType="application/vnd.openxmlformats-officedocument.presentationml.tags+xml"/>
  <Override PartName="/ppt/tags/tag6213.xml" ContentType="application/vnd.openxmlformats-officedocument.presentationml.tags+xml"/>
  <Override PartName="/ppt/tags/tag6214.xml" ContentType="application/vnd.openxmlformats-officedocument.presentationml.tags+xml"/>
  <Override PartName="/ppt/tags/tag6215.xml" ContentType="application/vnd.openxmlformats-officedocument.presentationml.tags+xml"/>
  <Override PartName="/ppt/tags/tag6216.xml" ContentType="application/vnd.openxmlformats-officedocument.presentationml.tags+xml"/>
  <Override PartName="/ppt/tags/tag6217.xml" ContentType="application/vnd.openxmlformats-officedocument.presentationml.tags+xml"/>
  <Override PartName="/ppt/tags/tag6218.xml" ContentType="application/vnd.openxmlformats-officedocument.presentationml.tags+xml"/>
  <Override PartName="/ppt/tags/tag6219.xml" ContentType="application/vnd.openxmlformats-officedocument.presentationml.tags+xml"/>
  <Override PartName="/ppt/tags/tag6220.xml" ContentType="application/vnd.openxmlformats-officedocument.presentationml.tags+xml"/>
  <Override PartName="/ppt/tags/tag6221.xml" ContentType="application/vnd.openxmlformats-officedocument.presentationml.tags+xml"/>
  <Override PartName="/ppt/tags/tag6222.xml" ContentType="application/vnd.openxmlformats-officedocument.presentationml.tags+xml"/>
  <Override PartName="/ppt/tags/tag6223.xml" ContentType="application/vnd.openxmlformats-officedocument.presentationml.tags+xml"/>
  <Override PartName="/ppt/tags/tag6224.xml" ContentType="application/vnd.openxmlformats-officedocument.presentationml.tags+xml"/>
  <Override PartName="/ppt/tags/tag6225.xml" ContentType="application/vnd.openxmlformats-officedocument.presentationml.tags+xml"/>
  <Override PartName="/ppt/tags/tag6226.xml" ContentType="application/vnd.openxmlformats-officedocument.presentationml.tags+xml"/>
  <Override PartName="/ppt/tags/tag6227.xml" ContentType="application/vnd.openxmlformats-officedocument.presentationml.tags+xml"/>
  <Override PartName="/ppt/tags/tag6228.xml" ContentType="application/vnd.openxmlformats-officedocument.presentationml.tags+xml"/>
  <Override PartName="/ppt/tags/tag6229.xml" ContentType="application/vnd.openxmlformats-officedocument.presentationml.tags+xml"/>
  <Override PartName="/ppt/tags/tag6230.xml" ContentType="application/vnd.openxmlformats-officedocument.presentationml.tags+xml"/>
  <Override PartName="/ppt/tags/tag6231.xml" ContentType="application/vnd.openxmlformats-officedocument.presentationml.tags+xml"/>
  <Override PartName="/ppt/tags/tag6232.xml" ContentType="application/vnd.openxmlformats-officedocument.presentationml.tags+xml"/>
  <Override PartName="/ppt/tags/tag6233.xml" ContentType="application/vnd.openxmlformats-officedocument.presentationml.tags+xml"/>
  <Override PartName="/ppt/tags/tag6234.xml" ContentType="application/vnd.openxmlformats-officedocument.presentationml.tags+xml"/>
  <Override PartName="/ppt/tags/tag6235.xml" ContentType="application/vnd.openxmlformats-officedocument.presentationml.tags+xml"/>
  <Override PartName="/ppt/tags/tag6236.xml" ContentType="application/vnd.openxmlformats-officedocument.presentationml.tags+xml"/>
  <Override PartName="/ppt/tags/tag6237.xml" ContentType="application/vnd.openxmlformats-officedocument.presentationml.tags+xml"/>
  <Override PartName="/ppt/tags/tag6238.xml" ContentType="application/vnd.openxmlformats-officedocument.presentationml.tags+xml"/>
  <Override PartName="/ppt/tags/tag6239.xml" ContentType="application/vnd.openxmlformats-officedocument.presentationml.tags+xml"/>
  <Override PartName="/ppt/tags/tag6240.xml" ContentType="application/vnd.openxmlformats-officedocument.presentationml.tags+xml"/>
  <Override PartName="/ppt/tags/tag6241.xml" ContentType="application/vnd.openxmlformats-officedocument.presentationml.tags+xml"/>
  <Override PartName="/ppt/tags/tag6242.xml" ContentType="application/vnd.openxmlformats-officedocument.presentationml.tags+xml"/>
  <Override PartName="/ppt/tags/tag6243.xml" ContentType="application/vnd.openxmlformats-officedocument.presentationml.tags+xml"/>
  <Override PartName="/ppt/tags/tag6244.xml" ContentType="application/vnd.openxmlformats-officedocument.presentationml.tags+xml"/>
  <Override PartName="/ppt/tags/tag6245.xml" ContentType="application/vnd.openxmlformats-officedocument.presentationml.tags+xml"/>
  <Override PartName="/ppt/tags/tag6246.xml" ContentType="application/vnd.openxmlformats-officedocument.presentationml.tags+xml"/>
  <Override PartName="/ppt/tags/tag6247.xml" ContentType="application/vnd.openxmlformats-officedocument.presentationml.tags+xml"/>
  <Override PartName="/ppt/tags/tag6248.xml" ContentType="application/vnd.openxmlformats-officedocument.presentationml.tags+xml"/>
  <Override PartName="/ppt/tags/tag6249.xml" ContentType="application/vnd.openxmlformats-officedocument.presentationml.tags+xml"/>
  <Override PartName="/ppt/tags/tag6250.xml" ContentType="application/vnd.openxmlformats-officedocument.presentationml.tags+xml"/>
  <Override PartName="/ppt/tags/tag6251.xml" ContentType="application/vnd.openxmlformats-officedocument.presentationml.tags+xml"/>
  <Override PartName="/ppt/tags/tag6252.xml" ContentType="application/vnd.openxmlformats-officedocument.presentationml.tags+xml"/>
  <Override PartName="/ppt/tags/tag6253.xml" ContentType="application/vnd.openxmlformats-officedocument.presentationml.tags+xml"/>
  <Override PartName="/ppt/tags/tag6254.xml" ContentType="application/vnd.openxmlformats-officedocument.presentationml.tags+xml"/>
  <Override PartName="/ppt/tags/tag6255.xml" ContentType="application/vnd.openxmlformats-officedocument.presentationml.tags+xml"/>
  <Override PartName="/ppt/tags/tag6256.xml" ContentType="application/vnd.openxmlformats-officedocument.presentationml.tags+xml"/>
  <Override PartName="/ppt/tags/tag6257.xml" ContentType="application/vnd.openxmlformats-officedocument.presentationml.tags+xml"/>
  <Override PartName="/ppt/tags/tag6258.xml" ContentType="application/vnd.openxmlformats-officedocument.presentationml.tags+xml"/>
  <Override PartName="/ppt/tags/tag6259.xml" ContentType="application/vnd.openxmlformats-officedocument.presentationml.tags+xml"/>
  <Override PartName="/ppt/tags/tag6260.xml" ContentType="application/vnd.openxmlformats-officedocument.presentationml.tags+xml"/>
  <Override PartName="/ppt/tags/tag6261.xml" ContentType="application/vnd.openxmlformats-officedocument.presentationml.tags+xml"/>
  <Override PartName="/ppt/tags/tag6262.xml" ContentType="application/vnd.openxmlformats-officedocument.presentationml.tags+xml"/>
  <Override PartName="/ppt/tags/tag6263.xml" ContentType="application/vnd.openxmlformats-officedocument.presentationml.tags+xml"/>
  <Override PartName="/ppt/tags/tag6264.xml" ContentType="application/vnd.openxmlformats-officedocument.presentationml.tags+xml"/>
  <Override PartName="/ppt/tags/tag6265.xml" ContentType="application/vnd.openxmlformats-officedocument.presentationml.tags+xml"/>
  <Override PartName="/ppt/tags/tag6266.xml" ContentType="application/vnd.openxmlformats-officedocument.presentationml.tags+xml"/>
  <Override PartName="/ppt/tags/tag6267.xml" ContentType="application/vnd.openxmlformats-officedocument.presentationml.tags+xml"/>
  <Override PartName="/ppt/tags/tag6268.xml" ContentType="application/vnd.openxmlformats-officedocument.presentationml.tags+xml"/>
  <Override PartName="/ppt/tags/tag6269.xml" ContentType="application/vnd.openxmlformats-officedocument.presentationml.tags+xml"/>
  <Override PartName="/ppt/tags/tag6270.xml" ContentType="application/vnd.openxmlformats-officedocument.presentationml.tags+xml"/>
  <Override PartName="/ppt/tags/tag6271.xml" ContentType="application/vnd.openxmlformats-officedocument.presentationml.tags+xml"/>
  <Override PartName="/ppt/tags/tag6272.xml" ContentType="application/vnd.openxmlformats-officedocument.presentationml.tags+xml"/>
  <Override PartName="/ppt/tags/tag6273.xml" ContentType="application/vnd.openxmlformats-officedocument.presentationml.tags+xml"/>
  <Override PartName="/ppt/tags/tag6274.xml" ContentType="application/vnd.openxmlformats-officedocument.presentationml.tags+xml"/>
  <Override PartName="/ppt/tags/tag6275.xml" ContentType="application/vnd.openxmlformats-officedocument.presentationml.tags+xml"/>
  <Override PartName="/ppt/tags/tag6276.xml" ContentType="application/vnd.openxmlformats-officedocument.presentationml.tags+xml"/>
  <Override PartName="/ppt/tags/tag6277.xml" ContentType="application/vnd.openxmlformats-officedocument.presentationml.tags+xml"/>
  <Override PartName="/ppt/tags/tag6278.xml" ContentType="application/vnd.openxmlformats-officedocument.presentationml.tags+xml"/>
  <Override PartName="/ppt/tags/tag6279.xml" ContentType="application/vnd.openxmlformats-officedocument.presentationml.tags+xml"/>
  <Override PartName="/ppt/tags/tag6280.xml" ContentType="application/vnd.openxmlformats-officedocument.presentationml.tags+xml"/>
  <Override PartName="/ppt/tags/tag6281.xml" ContentType="application/vnd.openxmlformats-officedocument.presentationml.tags+xml"/>
  <Override PartName="/ppt/tags/tag6282.xml" ContentType="application/vnd.openxmlformats-officedocument.presentationml.tags+xml"/>
  <Override PartName="/ppt/tags/tag6283.xml" ContentType="application/vnd.openxmlformats-officedocument.presentationml.tags+xml"/>
  <Override PartName="/ppt/tags/tag6284.xml" ContentType="application/vnd.openxmlformats-officedocument.presentationml.tags+xml"/>
  <Override PartName="/ppt/tags/tag6285.xml" ContentType="application/vnd.openxmlformats-officedocument.presentationml.tags+xml"/>
  <Override PartName="/ppt/tags/tag6286.xml" ContentType="application/vnd.openxmlformats-officedocument.presentationml.tags+xml"/>
  <Override PartName="/ppt/tags/tag6287.xml" ContentType="application/vnd.openxmlformats-officedocument.presentationml.tags+xml"/>
  <Override PartName="/ppt/tags/tag6288.xml" ContentType="application/vnd.openxmlformats-officedocument.presentationml.tags+xml"/>
  <Override PartName="/ppt/tags/tag6289.xml" ContentType="application/vnd.openxmlformats-officedocument.presentationml.tags+xml"/>
  <Override PartName="/ppt/tags/tag6290.xml" ContentType="application/vnd.openxmlformats-officedocument.presentationml.tags+xml"/>
  <Override PartName="/ppt/tags/tag6291.xml" ContentType="application/vnd.openxmlformats-officedocument.presentationml.tags+xml"/>
  <Override PartName="/ppt/tags/tag6292.xml" ContentType="application/vnd.openxmlformats-officedocument.presentationml.tags+xml"/>
  <Override PartName="/ppt/tags/tag6293.xml" ContentType="application/vnd.openxmlformats-officedocument.presentationml.tags+xml"/>
  <Override PartName="/ppt/notesSlides/notesSlide80.xml" ContentType="application/vnd.openxmlformats-officedocument.presentationml.notesSlide+xml"/>
  <Override PartName="/ppt/tags/tag6294.xml" ContentType="application/vnd.openxmlformats-officedocument.presentationml.tags+xml"/>
  <Override PartName="/ppt/tags/tag6295.xml" ContentType="application/vnd.openxmlformats-officedocument.presentationml.tags+xml"/>
  <Override PartName="/ppt/tags/tag6296.xml" ContentType="application/vnd.openxmlformats-officedocument.presentationml.tags+xml"/>
  <Override PartName="/ppt/tags/tag6297.xml" ContentType="application/vnd.openxmlformats-officedocument.presentationml.tags+xml"/>
  <Override PartName="/ppt/tags/tag6298.xml" ContentType="application/vnd.openxmlformats-officedocument.presentationml.tags+xml"/>
  <Override PartName="/ppt/tags/tag6299.xml" ContentType="application/vnd.openxmlformats-officedocument.presentationml.tags+xml"/>
  <Override PartName="/ppt/tags/tag6300.xml" ContentType="application/vnd.openxmlformats-officedocument.presentationml.tags+xml"/>
  <Override PartName="/ppt/tags/tag6301.xml" ContentType="application/vnd.openxmlformats-officedocument.presentationml.tags+xml"/>
  <Override PartName="/ppt/tags/tag6302.xml" ContentType="application/vnd.openxmlformats-officedocument.presentationml.tags+xml"/>
  <Override PartName="/ppt/tags/tag6303.xml" ContentType="application/vnd.openxmlformats-officedocument.presentationml.tags+xml"/>
  <Override PartName="/ppt/tags/tag6304.xml" ContentType="application/vnd.openxmlformats-officedocument.presentationml.tags+xml"/>
  <Override PartName="/ppt/tags/tag6305.xml" ContentType="application/vnd.openxmlformats-officedocument.presentationml.tags+xml"/>
  <Override PartName="/ppt/tags/tag6306.xml" ContentType="application/vnd.openxmlformats-officedocument.presentationml.tags+xml"/>
  <Override PartName="/ppt/tags/tag6307.xml" ContentType="application/vnd.openxmlformats-officedocument.presentationml.tags+xml"/>
  <Override PartName="/ppt/tags/tag6308.xml" ContentType="application/vnd.openxmlformats-officedocument.presentationml.tags+xml"/>
  <Override PartName="/ppt/tags/tag6309.xml" ContentType="application/vnd.openxmlformats-officedocument.presentationml.tags+xml"/>
  <Override PartName="/ppt/tags/tag6310.xml" ContentType="application/vnd.openxmlformats-officedocument.presentationml.tags+xml"/>
  <Override PartName="/ppt/tags/tag6311.xml" ContentType="application/vnd.openxmlformats-officedocument.presentationml.tags+xml"/>
  <Override PartName="/ppt/tags/tag6312.xml" ContentType="application/vnd.openxmlformats-officedocument.presentationml.tags+xml"/>
  <Override PartName="/ppt/tags/tag6313.xml" ContentType="application/vnd.openxmlformats-officedocument.presentationml.tags+xml"/>
  <Override PartName="/ppt/tags/tag6314.xml" ContentType="application/vnd.openxmlformats-officedocument.presentationml.tags+xml"/>
  <Override PartName="/ppt/tags/tag6315.xml" ContentType="application/vnd.openxmlformats-officedocument.presentationml.tags+xml"/>
  <Override PartName="/ppt/tags/tag6316.xml" ContentType="application/vnd.openxmlformats-officedocument.presentationml.tags+xml"/>
  <Override PartName="/ppt/notesSlides/notesSlide81.xml" ContentType="application/vnd.openxmlformats-officedocument.presentationml.notesSlide+xml"/>
  <Override PartName="/ppt/tags/tag6317.xml" ContentType="application/vnd.openxmlformats-officedocument.presentationml.tags+xml"/>
  <Override PartName="/ppt/tags/tag6318.xml" ContentType="application/vnd.openxmlformats-officedocument.presentationml.tags+xml"/>
  <Override PartName="/ppt/tags/tag6319.xml" ContentType="application/vnd.openxmlformats-officedocument.presentationml.tags+xml"/>
  <Override PartName="/ppt/tags/tag6320.xml" ContentType="application/vnd.openxmlformats-officedocument.presentationml.tags+xml"/>
  <Override PartName="/ppt/tags/tag6321.xml" ContentType="application/vnd.openxmlformats-officedocument.presentationml.tags+xml"/>
  <Override PartName="/ppt/tags/tag6322.xml" ContentType="application/vnd.openxmlformats-officedocument.presentationml.tags+xml"/>
  <Override PartName="/ppt/tags/tag6323.xml" ContentType="application/vnd.openxmlformats-officedocument.presentationml.tags+xml"/>
  <Override PartName="/ppt/tags/tag6324.xml" ContentType="application/vnd.openxmlformats-officedocument.presentationml.tags+xml"/>
  <Override PartName="/ppt/tags/tag6325.xml" ContentType="application/vnd.openxmlformats-officedocument.presentationml.tags+xml"/>
  <Override PartName="/ppt/tags/tag6326.xml" ContentType="application/vnd.openxmlformats-officedocument.presentationml.tags+xml"/>
  <Override PartName="/ppt/tags/tag6327.xml" ContentType="application/vnd.openxmlformats-officedocument.presentationml.tags+xml"/>
  <Override PartName="/ppt/tags/tag6328.xml" ContentType="application/vnd.openxmlformats-officedocument.presentationml.tags+xml"/>
  <Override PartName="/ppt/notesSlides/notesSlide82.xml" ContentType="application/vnd.openxmlformats-officedocument.presentationml.notesSlide+xml"/>
  <Override PartName="/ppt/tags/tag6329.xml" ContentType="application/vnd.openxmlformats-officedocument.presentationml.tags+xml"/>
  <Override PartName="/ppt/tags/tag6330.xml" ContentType="application/vnd.openxmlformats-officedocument.presentationml.tags+xml"/>
  <Override PartName="/ppt/tags/tag6331.xml" ContentType="application/vnd.openxmlformats-officedocument.presentationml.tags+xml"/>
  <Override PartName="/ppt/tags/tag6332.xml" ContentType="application/vnd.openxmlformats-officedocument.presentationml.tags+xml"/>
  <Override PartName="/ppt/tags/tag6333.xml" ContentType="application/vnd.openxmlformats-officedocument.presentationml.tags+xml"/>
  <Override PartName="/ppt/notesSlides/notesSlide83.xml" ContentType="application/vnd.openxmlformats-officedocument.presentationml.notesSlide+xml"/>
  <Override PartName="/ppt/tags/tag6334.xml" ContentType="application/vnd.openxmlformats-officedocument.presentationml.tags+xml"/>
  <Override PartName="/ppt/tags/tag6335.xml" ContentType="application/vnd.openxmlformats-officedocument.presentationml.tags+xml"/>
  <Override PartName="/ppt/tags/tag6336.xml" ContentType="application/vnd.openxmlformats-officedocument.presentationml.tags+xml"/>
  <Override PartName="/ppt/tags/tag6337.xml" ContentType="application/vnd.openxmlformats-officedocument.presentationml.tags+xml"/>
  <Override PartName="/ppt/tags/tag6338.xml" ContentType="application/vnd.openxmlformats-officedocument.presentationml.tags+xml"/>
  <Override PartName="/ppt/tags/tag6339.xml" ContentType="application/vnd.openxmlformats-officedocument.presentationml.tags+xml"/>
  <Override PartName="/ppt/tags/tag6340.xml" ContentType="application/vnd.openxmlformats-officedocument.presentationml.tags+xml"/>
  <Override PartName="/ppt/tags/tag6341.xml" ContentType="application/vnd.openxmlformats-officedocument.presentationml.tags+xml"/>
  <Override PartName="/ppt/tags/tag6342.xml" ContentType="application/vnd.openxmlformats-officedocument.presentationml.tags+xml"/>
  <Override PartName="/ppt/tags/tag6343.xml" ContentType="application/vnd.openxmlformats-officedocument.presentationml.tags+xml"/>
  <Override PartName="/ppt/tags/tag6344.xml" ContentType="application/vnd.openxmlformats-officedocument.presentationml.tags+xml"/>
  <Override PartName="/ppt/tags/tag6345.xml" ContentType="application/vnd.openxmlformats-officedocument.presentationml.tags+xml"/>
  <Override PartName="/ppt/tags/tag6346.xml" ContentType="application/vnd.openxmlformats-officedocument.presentationml.tags+xml"/>
  <Override PartName="/ppt/tags/tag6347.xml" ContentType="application/vnd.openxmlformats-officedocument.presentationml.tags+xml"/>
  <Override PartName="/ppt/tags/tag6348.xml" ContentType="application/vnd.openxmlformats-officedocument.presentationml.tags+xml"/>
  <Override PartName="/ppt/tags/tag6349.xml" ContentType="application/vnd.openxmlformats-officedocument.presentationml.tags+xml"/>
  <Override PartName="/ppt/tags/tag6350.xml" ContentType="application/vnd.openxmlformats-officedocument.presentationml.tags+xml"/>
  <Override PartName="/ppt/tags/tag6351.xml" ContentType="application/vnd.openxmlformats-officedocument.presentationml.tags+xml"/>
  <Override PartName="/ppt/tags/tag6352.xml" ContentType="application/vnd.openxmlformats-officedocument.presentationml.tags+xml"/>
  <Override PartName="/ppt/tags/tag6353.xml" ContentType="application/vnd.openxmlformats-officedocument.presentationml.tags+xml"/>
  <Override PartName="/ppt/tags/tag6354.xml" ContentType="application/vnd.openxmlformats-officedocument.presentationml.tags+xml"/>
  <Override PartName="/ppt/tags/tag6355.xml" ContentType="application/vnd.openxmlformats-officedocument.presentationml.tags+xml"/>
  <Override PartName="/ppt/tags/tag6356.xml" ContentType="application/vnd.openxmlformats-officedocument.presentationml.tags+xml"/>
  <Override PartName="/ppt/tags/tag6357.xml" ContentType="application/vnd.openxmlformats-officedocument.presentationml.tags+xml"/>
  <Override PartName="/ppt/tags/tag6358.xml" ContentType="application/vnd.openxmlformats-officedocument.presentationml.tags+xml"/>
  <Override PartName="/ppt/tags/tag6359.xml" ContentType="application/vnd.openxmlformats-officedocument.presentationml.tags+xml"/>
  <Override PartName="/ppt/tags/tag6360.xml" ContentType="application/vnd.openxmlformats-officedocument.presentationml.tags+xml"/>
  <Override PartName="/ppt/tags/tag6361.xml" ContentType="application/vnd.openxmlformats-officedocument.presentationml.tags+xml"/>
  <Override PartName="/ppt/tags/tag6362.xml" ContentType="application/vnd.openxmlformats-officedocument.presentationml.tags+xml"/>
  <Override PartName="/ppt/tags/tag6363.xml" ContentType="application/vnd.openxmlformats-officedocument.presentationml.tags+xml"/>
  <Override PartName="/ppt/tags/tag6364.xml" ContentType="application/vnd.openxmlformats-officedocument.presentationml.tags+xml"/>
  <Override PartName="/ppt/tags/tag6365.xml" ContentType="application/vnd.openxmlformats-officedocument.presentationml.tags+xml"/>
  <Override PartName="/ppt/tags/tag6366.xml" ContentType="application/vnd.openxmlformats-officedocument.presentationml.tags+xml"/>
  <Override PartName="/ppt/tags/tag6367.xml" ContentType="application/vnd.openxmlformats-officedocument.presentationml.tags+xml"/>
  <Override PartName="/ppt/tags/tag6368.xml" ContentType="application/vnd.openxmlformats-officedocument.presentationml.tags+xml"/>
  <Override PartName="/ppt/tags/tag6369.xml" ContentType="application/vnd.openxmlformats-officedocument.presentationml.tags+xml"/>
  <Override PartName="/ppt/tags/tag6370.xml" ContentType="application/vnd.openxmlformats-officedocument.presentationml.tags+xml"/>
  <Override PartName="/ppt/tags/tag6371.xml" ContentType="application/vnd.openxmlformats-officedocument.presentationml.tags+xml"/>
  <Override PartName="/ppt/tags/tag6372.xml" ContentType="application/vnd.openxmlformats-officedocument.presentationml.tags+xml"/>
  <Override PartName="/ppt/tags/tag6373.xml" ContentType="application/vnd.openxmlformats-officedocument.presentationml.tags+xml"/>
  <Override PartName="/ppt/tags/tag6374.xml" ContentType="application/vnd.openxmlformats-officedocument.presentationml.tags+xml"/>
  <Override PartName="/ppt/tags/tag6375.xml" ContentType="application/vnd.openxmlformats-officedocument.presentationml.tags+xml"/>
  <Override PartName="/ppt/tags/tag6376.xml" ContentType="application/vnd.openxmlformats-officedocument.presentationml.tags+xml"/>
  <Override PartName="/ppt/tags/tag6377.xml" ContentType="application/vnd.openxmlformats-officedocument.presentationml.tags+xml"/>
  <Override PartName="/ppt/tags/tag6378.xml" ContentType="application/vnd.openxmlformats-officedocument.presentationml.tags+xml"/>
  <Override PartName="/ppt/tags/tag6379.xml" ContentType="application/vnd.openxmlformats-officedocument.presentationml.tags+xml"/>
  <Override PartName="/ppt/tags/tag6380.xml" ContentType="application/vnd.openxmlformats-officedocument.presentationml.tags+xml"/>
  <Override PartName="/ppt/tags/tag6381.xml" ContentType="application/vnd.openxmlformats-officedocument.presentationml.tags+xml"/>
  <Override PartName="/ppt/tags/tag6382.xml" ContentType="application/vnd.openxmlformats-officedocument.presentationml.tags+xml"/>
  <Override PartName="/ppt/tags/tag6383.xml" ContentType="application/vnd.openxmlformats-officedocument.presentationml.tags+xml"/>
  <Override PartName="/ppt/tags/tag6384.xml" ContentType="application/vnd.openxmlformats-officedocument.presentationml.tags+xml"/>
  <Override PartName="/ppt/tags/tag6385.xml" ContentType="application/vnd.openxmlformats-officedocument.presentationml.tags+xml"/>
  <Override PartName="/ppt/tags/tag6386.xml" ContentType="application/vnd.openxmlformats-officedocument.presentationml.tags+xml"/>
  <Override PartName="/ppt/tags/tag6387.xml" ContentType="application/vnd.openxmlformats-officedocument.presentationml.tags+xml"/>
  <Override PartName="/ppt/tags/tag6388.xml" ContentType="application/vnd.openxmlformats-officedocument.presentationml.tags+xml"/>
  <Override PartName="/ppt/tags/tag6389.xml" ContentType="application/vnd.openxmlformats-officedocument.presentationml.tags+xml"/>
  <Override PartName="/ppt/tags/tag6390.xml" ContentType="application/vnd.openxmlformats-officedocument.presentationml.tags+xml"/>
  <Override PartName="/ppt/tags/tag6391.xml" ContentType="application/vnd.openxmlformats-officedocument.presentationml.tags+xml"/>
  <Override PartName="/ppt/tags/tag6392.xml" ContentType="application/vnd.openxmlformats-officedocument.presentationml.tags+xml"/>
  <Override PartName="/ppt/tags/tag6393.xml" ContentType="application/vnd.openxmlformats-officedocument.presentationml.tags+xml"/>
  <Override PartName="/ppt/tags/tag6394.xml" ContentType="application/vnd.openxmlformats-officedocument.presentationml.tags+xml"/>
  <Override PartName="/ppt/tags/tag6395.xml" ContentType="application/vnd.openxmlformats-officedocument.presentationml.tags+xml"/>
  <Override PartName="/ppt/tags/tag6396.xml" ContentType="application/vnd.openxmlformats-officedocument.presentationml.tags+xml"/>
  <Override PartName="/ppt/tags/tag6397.xml" ContentType="application/vnd.openxmlformats-officedocument.presentationml.tags+xml"/>
  <Override PartName="/ppt/tags/tag6398.xml" ContentType="application/vnd.openxmlformats-officedocument.presentationml.tags+xml"/>
  <Override PartName="/ppt/tags/tag6399.xml" ContentType="application/vnd.openxmlformats-officedocument.presentationml.tags+xml"/>
  <Override PartName="/ppt/tags/tag6400.xml" ContentType="application/vnd.openxmlformats-officedocument.presentationml.tags+xml"/>
  <Override PartName="/ppt/tags/tag6401.xml" ContentType="application/vnd.openxmlformats-officedocument.presentationml.tags+xml"/>
  <Override PartName="/ppt/tags/tag6402.xml" ContentType="application/vnd.openxmlformats-officedocument.presentationml.tags+xml"/>
  <Override PartName="/ppt/tags/tag6403.xml" ContentType="application/vnd.openxmlformats-officedocument.presentationml.tags+xml"/>
  <Override PartName="/ppt/tags/tag6404.xml" ContentType="application/vnd.openxmlformats-officedocument.presentationml.tags+xml"/>
  <Override PartName="/ppt/tags/tag6405.xml" ContentType="application/vnd.openxmlformats-officedocument.presentationml.tags+xml"/>
  <Override PartName="/ppt/tags/tag6406.xml" ContentType="application/vnd.openxmlformats-officedocument.presentationml.tags+xml"/>
  <Override PartName="/ppt/tags/tag6407.xml" ContentType="application/vnd.openxmlformats-officedocument.presentationml.tags+xml"/>
  <Override PartName="/ppt/tags/tag6408.xml" ContentType="application/vnd.openxmlformats-officedocument.presentationml.tags+xml"/>
  <Override PartName="/ppt/tags/tag6409.xml" ContentType="application/vnd.openxmlformats-officedocument.presentationml.tags+xml"/>
  <Override PartName="/ppt/tags/tag6410.xml" ContentType="application/vnd.openxmlformats-officedocument.presentationml.tags+xml"/>
  <Override PartName="/ppt/tags/tag6411.xml" ContentType="application/vnd.openxmlformats-officedocument.presentationml.tags+xml"/>
  <Override PartName="/ppt/tags/tag6412.xml" ContentType="application/vnd.openxmlformats-officedocument.presentationml.tags+xml"/>
  <Override PartName="/ppt/tags/tag6413.xml" ContentType="application/vnd.openxmlformats-officedocument.presentationml.tags+xml"/>
  <Override PartName="/ppt/tags/tag6414.xml" ContentType="application/vnd.openxmlformats-officedocument.presentationml.tags+xml"/>
  <Override PartName="/ppt/tags/tag6415.xml" ContentType="application/vnd.openxmlformats-officedocument.presentationml.tags+xml"/>
  <Override PartName="/ppt/tags/tag6416.xml" ContentType="application/vnd.openxmlformats-officedocument.presentationml.tags+xml"/>
  <Override PartName="/ppt/tags/tag6417.xml" ContentType="application/vnd.openxmlformats-officedocument.presentationml.tags+xml"/>
  <Override PartName="/ppt/tags/tag6418.xml" ContentType="application/vnd.openxmlformats-officedocument.presentationml.tags+xml"/>
  <Override PartName="/ppt/tags/tag6419.xml" ContentType="application/vnd.openxmlformats-officedocument.presentationml.tags+xml"/>
  <Override PartName="/ppt/tags/tag6420.xml" ContentType="application/vnd.openxmlformats-officedocument.presentationml.tags+xml"/>
  <Override PartName="/ppt/tags/tag6421.xml" ContentType="application/vnd.openxmlformats-officedocument.presentationml.tags+xml"/>
  <Override PartName="/ppt/tags/tag6422.xml" ContentType="application/vnd.openxmlformats-officedocument.presentationml.tags+xml"/>
  <Override PartName="/ppt/tags/tag6423.xml" ContentType="application/vnd.openxmlformats-officedocument.presentationml.tags+xml"/>
  <Override PartName="/ppt/tags/tag6424.xml" ContentType="application/vnd.openxmlformats-officedocument.presentationml.tags+xml"/>
  <Override PartName="/ppt/tags/tag6425.xml" ContentType="application/vnd.openxmlformats-officedocument.presentationml.tags+xml"/>
  <Override PartName="/ppt/tags/tag6426.xml" ContentType="application/vnd.openxmlformats-officedocument.presentationml.tags+xml"/>
  <Override PartName="/ppt/tags/tag6427.xml" ContentType="application/vnd.openxmlformats-officedocument.presentationml.tags+xml"/>
  <Override PartName="/ppt/tags/tag6428.xml" ContentType="application/vnd.openxmlformats-officedocument.presentationml.tags+xml"/>
  <Override PartName="/ppt/tags/tag6429.xml" ContentType="application/vnd.openxmlformats-officedocument.presentationml.tags+xml"/>
  <Override PartName="/ppt/tags/tag6430.xml" ContentType="application/vnd.openxmlformats-officedocument.presentationml.tags+xml"/>
  <Override PartName="/ppt/tags/tag6431.xml" ContentType="application/vnd.openxmlformats-officedocument.presentationml.tags+xml"/>
  <Override PartName="/ppt/tags/tag6432.xml" ContentType="application/vnd.openxmlformats-officedocument.presentationml.tags+xml"/>
  <Override PartName="/ppt/tags/tag6433.xml" ContentType="application/vnd.openxmlformats-officedocument.presentationml.tags+xml"/>
  <Override PartName="/ppt/tags/tag6434.xml" ContentType="application/vnd.openxmlformats-officedocument.presentationml.tags+xml"/>
  <Override PartName="/ppt/tags/tag6435.xml" ContentType="application/vnd.openxmlformats-officedocument.presentationml.tags+xml"/>
  <Override PartName="/ppt/tags/tag6436.xml" ContentType="application/vnd.openxmlformats-officedocument.presentationml.tags+xml"/>
  <Override PartName="/ppt/tags/tag6437.xml" ContentType="application/vnd.openxmlformats-officedocument.presentationml.tags+xml"/>
  <Override PartName="/ppt/tags/tag6438.xml" ContentType="application/vnd.openxmlformats-officedocument.presentationml.tags+xml"/>
  <Override PartName="/ppt/tags/tag6439.xml" ContentType="application/vnd.openxmlformats-officedocument.presentationml.tags+xml"/>
  <Override PartName="/ppt/tags/tag6440.xml" ContentType="application/vnd.openxmlformats-officedocument.presentationml.tags+xml"/>
  <Override PartName="/ppt/tags/tag6441.xml" ContentType="application/vnd.openxmlformats-officedocument.presentationml.tags+xml"/>
  <Override PartName="/ppt/tags/tag6442.xml" ContentType="application/vnd.openxmlformats-officedocument.presentationml.tags+xml"/>
  <Override PartName="/ppt/tags/tag6443.xml" ContentType="application/vnd.openxmlformats-officedocument.presentationml.tags+xml"/>
  <Override PartName="/ppt/tags/tag6444.xml" ContentType="application/vnd.openxmlformats-officedocument.presentationml.tags+xml"/>
  <Override PartName="/ppt/tags/tag6445.xml" ContentType="application/vnd.openxmlformats-officedocument.presentationml.tags+xml"/>
  <Override PartName="/ppt/tags/tag6446.xml" ContentType="application/vnd.openxmlformats-officedocument.presentationml.tags+xml"/>
  <Override PartName="/ppt/tags/tag6447.xml" ContentType="application/vnd.openxmlformats-officedocument.presentationml.tags+xml"/>
  <Override PartName="/ppt/tags/tag6448.xml" ContentType="application/vnd.openxmlformats-officedocument.presentationml.tags+xml"/>
  <Override PartName="/ppt/tags/tag6449.xml" ContentType="application/vnd.openxmlformats-officedocument.presentationml.tags+xml"/>
  <Override PartName="/ppt/tags/tag6450.xml" ContentType="application/vnd.openxmlformats-officedocument.presentationml.tags+xml"/>
  <Override PartName="/ppt/tags/tag6451.xml" ContentType="application/vnd.openxmlformats-officedocument.presentationml.tags+xml"/>
  <Override PartName="/ppt/tags/tag6452.xml" ContentType="application/vnd.openxmlformats-officedocument.presentationml.tags+xml"/>
  <Override PartName="/ppt/tags/tag6453.xml" ContentType="application/vnd.openxmlformats-officedocument.presentationml.tags+xml"/>
  <Override PartName="/ppt/tags/tag6454.xml" ContentType="application/vnd.openxmlformats-officedocument.presentationml.tags+xml"/>
  <Override PartName="/ppt/tags/tag6455.xml" ContentType="application/vnd.openxmlformats-officedocument.presentationml.tags+xml"/>
  <Override PartName="/ppt/tags/tag6456.xml" ContentType="application/vnd.openxmlformats-officedocument.presentationml.tags+xml"/>
  <Override PartName="/ppt/tags/tag6457.xml" ContentType="application/vnd.openxmlformats-officedocument.presentationml.tags+xml"/>
  <Override PartName="/ppt/tags/tag6458.xml" ContentType="application/vnd.openxmlformats-officedocument.presentationml.tags+xml"/>
  <Override PartName="/ppt/tags/tag6459.xml" ContentType="application/vnd.openxmlformats-officedocument.presentationml.tags+xml"/>
  <Override PartName="/ppt/tags/tag6460.xml" ContentType="application/vnd.openxmlformats-officedocument.presentationml.tags+xml"/>
  <Override PartName="/ppt/tags/tag6461.xml" ContentType="application/vnd.openxmlformats-officedocument.presentationml.tags+xml"/>
  <Override PartName="/ppt/tags/tag6462.xml" ContentType="application/vnd.openxmlformats-officedocument.presentationml.tags+xml"/>
  <Override PartName="/ppt/tags/tag6463.xml" ContentType="application/vnd.openxmlformats-officedocument.presentationml.tags+xml"/>
  <Override PartName="/ppt/tags/tag6464.xml" ContentType="application/vnd.openxmlformats-officedocument.presentationml.tags+xml"/>
  <Override PartName="/ppt/tags/tag6465.xml" ContentType="application/vnd.openxmlformats-officedocument.presentationml.tags+xml"/>
  <Override PartName="/ppt/tags/tag6466.xml" ContentType="application/vnd.openxmlformats-officedocument.presentationml.tags+xml"/>
  <Override PartName="/ppt/tags/tag6467.xml" ContentType="application/vnd.openxmlformats-officedocument.presentationml.tags+xml"/>
  <Override PartName="/ppt/tags/tag6468.xml" ContentType="application/vnd.openxmlformats-officedocument.presentationml.tags+xml"/>
  <Override PartName="/ppt/tags/tag6469.xml" ContentType="application/vnd.openxmlformats-officedocument.presentationml.tags+xml"/>
  <Override PartName="/ppt/tags/tag6470.xml" ContentType="application/vnd.openxmlformats-officedocument.presentationml.tags+xml"/>
  <Override PartName="/ppt/tags/tag6471.xml" ContentType="application/vnd.openxmlformats-officedocument.presentationml.tags+xml"/>
  <Override PartName="/ppt/tags/tag6472.xml" ContentType="application/vnd.openxmlformats-officedocument.presentationml.tags+xml"/>
  <Override PartName="/ppt/tags/tag6473.xml" ContentType="application/vnd.openxmlformats-officedocument.presentationml.tags+xml"/>
  <Override PartName="/ppt/tags/tag6474.xml" ContentType="application/vnd.openxmlformats-officedocument.presentationml.tags+xml"/>
  <Override PartName="/ppt/tags/tag6475.xml" ContentType="application/vnd.openxmlformats-officedocument.presentationml.tags+xml"/>
  <Override PartName="/ppt/tags/tag6476.xml" ContentType="application/vnd.openxmlformats-officedocument.presentationml.tags+xml"/>
  <Override PartName="/ppt/tags/tag6477.xml" ContentType="application/vnd.openxmlformats-officedocument.presentationml.tags+xml"/>
  <Override PartName="/ppt/tags/tag6478.xml" ContentType="application/vnd.openxmlformats-officedocument.presentationml.tags+xml"/>
  <Override PartName="/ppt/tags/tag6479.xml" ContentType="application/vnd.openxmlformats-officedocument.presentationml.tags+xml"/>
  <Override PartName="/ppt/tags/tag6480.xml" ContentType="application/vnd.openxmlformats-officedocument.presentationml.tags+xml"/>
  <Override PartName="/ppt/tags/tag6481.xml" ContentType="application/vnd.openxmlformats-officedocument.presentationml.tags+xml"/>
  <Override PartName="/ppt/tags/tag6482.xml" ContentType="application/vnd.openxmlformats-officedocument.presentationml.tags+xml"/>
  <Override PartName="/ppt/tags/tag6483.xml" ContentType="application/vnd.openxmlformats-officedocument.presentationml.tags+xml"/>
  <Override PartName="/ppt/tags/tag6484.xml" ContentType="application/vnd.openxmlformats-officedocument.presentationml.tags+xml"/>
  <Override PartName="/ppt/tags/tag6485.xml" ContentType="application/vnd.openxmlformats-officedocument.presentationml.tags+xml"/>
  <Override PartName="/ppt/tags/tag6486.xml" ContentType="application/vnd.openxmlformats-officedocument.presentationml.tags+xml"/>
  <Override PartName="/ppt/tags/tag6487.xml" ContentType="application/vnd.openxmlformats-officedocument.presentationml.tags+xml"/>
  <Override PartName="/ppt/tags/tag6488.xml" ContentType="application/vnd.openxmlformats-officedocument.presentationml.tags+xml"/>
  <Override PartName="/ppt/tags/tag6489.xml" ContentType="application/vnd.openxmlformats-officedocument.presentationml.tags+xml"/>
  <Override PartName="/ppt/tags/tag6490.xml" ContentType="application/vnd.openxmlformats-officedocument.presentationml.tags+xml"/>
  <Override PartName="/ppt/tags/tag6491.xml" ContentType="application/vnd.openxmlformats-officedocument.presentationml.tags+xml"/>
  <Override PartName="/ppt/tags/tag6492.xml" ContentType="application/vnd.openxmlformats-officedocument.presentationml.tags+xml"/>
  <Override PartName="/ppt/tags/tag6493.xml" ContentType="application/vnd.openxmlformats-officedocument.presentationml.tags+xml"/>
  <Override PartName="/ppt/tags/tag6494.xml" ContentType="application/vnd.openxmlformats-officedocument.presentationml.tags+xml"/>
  <Override PartName="/ppt/tags/tag6495.xml" ContentType="application/vnd.openxmlformats-officedocument.presentationml.tags+xml"/>
  <Override PartName="/ppt/tags/tag6496.xml" ContentType="application/vnd.openxmlformats-officedocument.presentationml.tags+xml"/>
  <Override PartName="/ppt/tags/tag6497.xml" ContentType="application/vnd.openxmlformats-officedocument.presentationml.tags+xml"/>
  <Override PartName="/ppt/tags/tag6498.xml" ContentType="application/vnd.openxmlformats-officedocument.presentationml.tags+xml"/>
  <Override PartName="/ppt/tags/tag6499.xml" ContentType="application/vnd.openxmlformats-officedocument.presentationml.tags+xml"/>
  <Override PartName="/ppt/tags/tag6500.xml" ContentType="application/vnd.openxmlformats-officedocument.presentationml.tags+xml"/>
  <Override PartName="/ppt/tags/tag6501.xml" ContentType="application/vnd.openxmlformats-officedocument.presentationml.tags+xml"/>
  <Override PartName="/ppt/tags/tag6502.xml" ContentType="application/vnd.openxmlformats-officedocument.presentationml.tags+xml"/>
  <Override PartName="/ppt/tags/tag6503.xml" ContentType="application/vnd.openxmlformats-officedocument.presentationml.tags+xml"/>
  <Override PartName="/ppt/tags/tag6504.xml" ContentType="application/vnd.openxmlformats-officedocument.presentationml.tags+xml"/>
  <Override PartName="/ppt/tags/tag6505.xml" ContentType="application/vnd.openxmlformats-officedocument.presentationml.tags+xml"/>
  <Override PartName="/ppt/tags/tag6506.xml" ContentType="application/vnd.openxmlformats-officedocument.presentationml.tags+xml"/>
  <Override PartName="/ppt/tags/tag6507.xml" ContentType="application/vnd.openxmlformats-officedocument.presentationml.tags+xml"/>
  <Override PartName="/ppt/tags/tag6508.xml" ContentType="application/vnd.openxmlformats-officedocument.presentationml.tags+xml"/>
  <Override PartName="/ppt/tags/tag6509.xml" ContentType="application/vnd.openxmlformats-officedocument.presentationml.tags+xml"/>
  <Override PartName="/ppt/tags/tag6510.xml" ContentType="application/vnd.openxmlformats-officedocument.presentationml.tags+xml"/>
  <Override PartName="/ppt/tags/tag6511.xml" ContentType="application/vnd.openxmlformats-officedocument.presentationml.tags+xml"/>
  <Override PartName="/ppt/tags/tag6512.xml" ContentType="application/vnd.openxmlformats-officedocument.presentationml.tags+xml"/>
  <Override PartName="/ppt/tags/tag6513.xml" ContentType="application/vnd.openxmlformats-officedocument.presentationml.tags+xml"/>
  <Override PartName="/ppt/tags/tag6514.xml" ContentType="application/vnd.openxmlformats-officedocument.presentationml.tags+xml"/>
  <Override PartName="/ppt/tags/tag6515.xml" ContentType="application/vnd.openxmlformats-officedocument.presentationml.tags+xml"/>
  <Override PartName="/ppt/tags/tag6516.xml" ContentType="application/vnd.openxmlformats-officedocument.presentationml.tags+xml"/>
  <Override PartName="/ppt/tags/tag6517.xml" ContentType="application/vnd.openxmlformats-officedocument.presentationml.tags+xml"/>
  <Override PartName="/ppt/tags/tag6518.xml" ContentType="application/vnd.openxmlformats-officedocument.presentationml.tags+xml"/>
  <Override PartName="/ppt/tags/tag6519.xml" ContentType="application/vnd.openxmlformats-officedocument.presentationml.tags+xml"/>
  <Override PartName="/ppt/tags/tag6520.xml" ContentType="application/vnd.openxmlformats-officedocument.presentationml.tags+xml"/>
  <Override PartName="/ppt/tags/tag6521.xml" ContentType="application/vnd.openxmlformats-officedocument.presentationml.tags+xml"/>
  <Override PartName="/ppt/tags/tag6522.xml" ContentType="application/vnd.openxmlformats-officedocument.presentationml.tags+xml"/>
  <Override PartName="/ppt/tags/tag6523.xml" ContentType="application/vnd.openxmlformats-officedocument.presentationml.tags+xml"/>
  <Override PartName="/ppt/tags/tag6524.xml" ContentType="application/vnd.openxmlformats-officedocument.presentationml.tags+xml"/>
  <Override PartName="/ppt/tags/tag6525.xml" ContentType="application/vnd.openxmlformats-officedocument.presentationml.tags+xml"/>
  <Override PartName="/ppt/tags/tag6526.xml" ContentType="application/vnd.openxmlformats-officedocument.presentationml.tags+xml"/>
  <Override PartName="/ppt/tags/tag6527.xml" ContentType="application/vnd.openxmlformats-officedocument.presentationml.tags+xml"/>
  <Override PartName="/ppt/tags/tag6528.xml" ContentType="application/vnd.openxmlformats-officedocument.presentationml.tags+xml"/>
  <Override PartName="/ppt/tags/tag6529.xml" ContentType="application/vnd.openxmlformats-officedocument.presentationml.tags+xml"/>
  <Override PartName="/ppt/tags/tag6530.xml" ContentType="application/vnd.openxmlformats-officedocument.presentationml.tags+xml"/>
  <Override PartName="/ppt/tags/tag6531.xml" ContentType="application/vnd.openxmlformats-officedocument.presentationml.tags+xml"/>
  <Override PartName="/ppt/tags/tag6532.xml" ContentType="application/vnd.openxmlformats-officedocument.presentationml.tags+xml"/>
  <Override PartName="/ppt/tags/tag6533.xml" ContentType="application/vnd.openxmlformats-officedocument.presentationml.tags+xml"/>
  <Override PartName="/ppt/tags/tag6534.xml" ContentType="application/vnd.openxmlformats-officedocument.presentationml.tags+xml"/>
  <Override PartName="/ppt/tags/tag6535.xml" ContentType="application/vnd.openxmlformats-officedocument.presentationml.tags+xml"/>
  <Override PartName="/ppt/tags/tag6536.xml" ContentType="application/vnd.openxmlformats-officedocument.presentationml.tags+xml"/>
  <Override PartName="/ppt/tags/tag6537.xml" ContentType="application/vnd.openxmlformats-officedocument.presentationml.tags+xml"/>
  <Override PartName="/ppt/tags/tag6538.xml" ContentType="application/vnd.openxmlformats-officedocument.presentationml.tags+xml"/>
  <Override PartName="/ppt/tags/tag6539.xml" ContentType="application/vnd.openxmlformats-officedocument.presentationml.tags+xml"/>
  <Override PartName="/ppt/tags/tag6540.xml" ContentType="application/vnd.openxmlformats-officedocument.presentationml.tags+xml"/>
  <Override PartName="/ppt/tags/tag6541.xml" ContentType="application/vnd.openxmlformats-officedocument.presentationml.tags+xml"/>
  <Override PartName="/ppt/tags/tag6542.xml" ContentType="application/vnd.openxmlformats-officedocument.presentationml.tags+xml"/>
  <Override PartName="/ppt/tags/tag6543.xml" ContentType="application/vnd.openxmlformats-officedocument.presentationml.tags+xml"/>
  <Override PartName="/ppt/tags/tag6544.xml" ContentType="application/vnd.openxmlformats-officedocument.presentationml.tags+xml"/>
  <Override PartName="/ppt/tags/tag6545.xml" ContentType="application/vnd.openxmlformats-officedocument.presentationml.tags+xml"/>
  <Override PartName="/ppt/tags/tag6546.xml" ContentType="application/vnd.openxmlformats-officedocument.presentationml.tags+xml"/>
  <Override PartName="/ppt/tags/tag6547.xml" ContentType="application/vnd.openxmlformats-officedocument.presentationml.tags+xml"/>
  <Override PartName="/ppt/tags/tag6548.xml" ContentType="application/vnd.openxmlformats-officedocument.presentationml.tags+xml"/>
  <Override PartName="/ppt/tags/tag6549.xml" ContentType="application/vnd.openxmlformats-officedocument.presentationml.tags+xml"/>
  <Override PartName="/ppt/tags/tag6550.xml" ContentType="application/vnd.openxmlformats-officedocument.presentationml.tags+xml"/>
  <Override PartName="/ppt/tags/tag6551.xml" ContentType="application/vnd.openxmlformats-officedocument.presentationml.tags+xml"/>
  <Override PartName="/ppt/tags/tag6552.xml" ContentType="application/vnd.openxmlformats-officedocument.presentationml.tags+xml"/>
  <Override PartName="/ppt/tags/tag6553.xml" ContentType="application/vnd.openxmlformats-officedocument.presentationml.tags+xml"/>
  <Override PartName="/ppt/tags/tag6554.xml" ContentType="application/vnd.openxmlformats-officedocument.presentationml.tags+xml"/>
  <Override PartName="/ppt/tags/tag6555.xml" ContentType="application/vnd.openxmlformats-officedocument.presentationml.tags+xml"/>
  <Override PartName="/ppt/tags/tag6556.xml" ContentType="application/vnd.openxmlformats-officedocument.presentationml.tags+xml"/>
  <Override PartName="/ppt/tags/tag6557.xml" ContentType="application/vnd.openxmlformats-officedocument.presentationml.tags+xml"/>
  <Override PartName="/ppt/tags/tag6558.xml" ContentType="application/vnd.openxmlformats-officedocument.presentationml.tags+xml"/>
  <Override PartName="/ppt/tags/tag6559.xml" ContentType="application/vnd.openxmlformats-officedocument.presentationml.tags+xml"/>
  <Override PartName="/ppt/tags/tag6560.xml" ContentType="application/vnd.openxmlformats-officedocument.presentationml.tags+xml"/>
  <Override PartName="/ppt/tags/tag6561.xml" ContentType="application/vnd.openxmlformats-officedocument.presentationml.tags+xml"/>
  <Override PartName="/ppt/tags/tag6562.xml" ContentType="application/vnd.openxmlformats-officedocument.presentationml.tags+xml"/>
  <Override PartName="/ppt/tags/tag6563.xml" ContentType="application/vnd.openxmlformats-officedocument.presentationml.tags+xml"/>
  <Override PartName="/ppt/tags/tag6564.xml" ContentType="application/vnd.openxmlformats-officedocument.presentationml.tags+xml"/>
  <Override PartName="/ppt/tags/tag6565.xml" ContentType="application/vnd.openxmlformats-officedocument.presentationml.tags+xml"/>
  <Override PartName="/ppt/tags/tag6566.xml" ContentType="application/vnd.openxmlformats-officedocument.presentationml.tags+xml"/>
  <Override PartName="/ppt/tags/tag6567.xml" ContentType="application/vnd.openxmlformats-officedocument.presentationml.tags+xml"/>
  <Override PartName="/ppt/tags/tag6568.xml" ContentType="application/vnd.openxmlformats-officedocument.presentationml.tags+xml"/>
  <Override PartName="/ppt/tags/tag6569.xml" ContentType="application/vnd.openxmlformats-officedocument.presentationml.tags+xml"/>
  <Override PartName="/ppt/tags/tag6570.xml" ContentType="application/vnd.openxmlformats-officedocument.presentationml.tags+xml"/>
  <Override PartName="/ppt/tags/tag6571.xml" ContentType="application/vnd.openxmlformats-officedocument.presentationml.tags+xml"/>
  <Override PartName="/ppt/tags/tag6572.xml" ContentType="application/vnd.openxmlformats-officedocument.presentationml.tags+xml"/>
  <Override PartName="/ppt/tags/tag6573.xml" ContentType="application/vnd.openxmlformats-officedocument.presentationml.tags+xml"/>
  <Override PartName="/ppt/tags/tag6574.xml" ContentType="application/vnd.openxmlformats-officedocument.presentationml.tags+xml"/>
  <Override PartName="/ppt/tags/tag6575.xml" ContentType="application/vnd.openxmlformats-officedocument.presentationml.tags+xml"/>
  <Override PartName="/ppt/tags/tag6576.xml" ContentType="application/vnd.openxmlformats-officedocument.presentationml.tags+xml"/>
  <Override PartName="/ppt/tags/tag6577.xml" ContentType="application/vnd.openxmlformats-officedocument.presentationml.tags+xml"/>
  <Override PartName="/ppt/tags/tag6578.xml" ContentType="application/vnd.openxmlformats-officedocument.presentationml.tags+xml"/>
  <Override PartName="/ppt/tags/tag6579.xml" ContentType="application/vnd.openxmlformats-officedocument.presentationml.tags+xml"/>
  <Override PartName="/ppt/tags/tag6580.xml" ContentType="application/vnd.openxmlformats-officedocument.presentationml.tags+xml"/>
  <Override PartName="/ppt/tags/tag6581.xml" ContentType="application/vnd.openxmlformats-officedocument.presentationml.tags+xml"/>
  <Override PartName="/ppt/tags/tag6582.xml" ContentType="application/vnd.openxmlformats-officedocument.presentationml.tags+xml"/>
  <Override PartName="/ppt/tags/tag6583.xml" ContentType="application/vnd.openxmlformats-officedocument.presentationml.tags+xml"/>
  <Override PartName="/ppt/tags/tag6584.xml" ContentType="application/vnd.openxmlformats-officedocument.presentationml.tags+xml"/>
  <Override PartName="/ppt/tags/tag6585.xml" ContentType="application/vnd.openxmlformats-officedocument.presentationml.tags+xml"/>
  <Override PartName="/ppt/tags/tag6586.xml" ContentType="application/vnd.openxmlformats-officedocument.presentationml.tags+xml"/>
  <Override PartName="/ppt/tags/tag6587.xml" ContentType="application/vnd.openxmlformats-officedocument.presentationml.tags+xml"/>
  <Override PartName="/ppt/tags/tag6588.xml" ContentType="application/vnd.openxmlformats-officedocument.presentationml.tags+xml"/>
  <Override PartName="/ppt/tags/tag6589.xml" ContentType="application/vnd.openxmlformats-officedocument.presentationml.tags+xml"/>
  <Override PartName="/ppt/tags/tag6590.xml" ContentType="application/vnd.openxmlformats-officedocument.presentationml.tags+xml"/>
  <Override PartName="/ppt/tags/tag6591.xml" ContentType="application/vnd.openxmlformats-officedocument.presentationml.tags+xml"/>
  <Override PartName="/ppt/tags/tag6592.xml" ContentType="application/vnd.openxmlformats-officedocument.presentationml.tags+xml"/>
  <Override PartName="/ppt/tags/tag6593.xml" ContentType="application/vnd.openxmlformats-officedocument.presentationml.tags+xml"/>
  <Override PartName="/ppt/tags/tag6594.xml" ContentType="application/vnd.openxmlformats-officedocument.presentationml.tags+xml"/>
  <Override PartName="/ppt/tags/tag6595.xml" ContentType="application/vnd.openxmlformats-officedocument.presentationml.tags+xml"/>
  <Override PartName="/ppt/tags/tag6596.xml" ContentType="application/vnd.openxmlformats-officedocument.presentationml.tags+xml"/>
  <Override PartName="/ppt/tags/tag6597.xml" ContentType="application/vnd.openxmlformats-officedocument.presentationml.tags+xml"/>
  <Override PartName="/ppt/tags/tag6598.xml" ContentType="application/vnd.openxmlformats-officedocument.presentationml.tags+xml"/>
  <Override PartName="/ppt/tags/tag6599.xml" ContentType="application/vnd.openxmlformats-officedocument.presentationml.tags+xml"/>
  <Override PartName="/ppt/tags/tag6600.xml" ContentType="application/vnd.openxmlformats-officedocument.presentationml.tags+xml"/>
  <Override PartName="/ppt/tags/tag6601.xml" ContentType="application/vnd.openxmlformats-officedocument.presentationml.tags+xml"/>
  <Override PartName="/ppt/tags/tag6602.xml" ContentType="application/vnd.openxmlformats-officedocument.presentationml.tags+xml"/>
  <Override PartName="/ppt/tags/tag6603.xml" ContentType="application/vnd.openxmlformats-officedocument.presentationml.tags+xml"/>
  <Override PartName="/ppt/tags/tag6604.xml" ContentType="application/vnd.openxmlformats-officedocument.presentationml.tags+xml"/>
  <Override PartName="/ppt/tags/tag6605.xml" ContentType="application/vnd.openxmlformats-officedocument.presentationml.tags+xml"/>
  <Override PartName="/ppt/tags/tag6606.xml" ContentType="application/vnd.openxmlformats-officedocument.presentationml.tags+xml"/>
  <Override PartName="/ppt/tags/tag6607.xml" ContentType="application/vnd.openxmlformats-officedocument.presentationml.tags+xml"/>
  <Override PartName="/ppt/tags/tag6608.xml" ContentType="application/vnd.openxmlformats-officedocument.presentationml.tags+xml"/>
  <Override PartName="/ppt/tags/tag6609.xml" ContentType="application/vnd.openxmlformats-officedocument.presentationml.tags+xml"/>
  <Override PartName="/ppt/tags/tag6610.xml" ContentType="application/vnd.openxmlformats-officedocument.presentationml.tags+xml"/>
  <Override PartName="/ppt/tags/tag6611.xml" ContentType="application/vnd.openxmlformats-officedocument.presentationml.tags+xml"/>
  <Override PartName="/ppt/tags/tag6612.xml" ContentType="application/vnd.openxmlformats-officedocument.presentationml.tags+xml"/>
  <Override PartName="/ppt/tags/tag6613.xml" ContentType="application/vnd.openxmlformats-officedocument.presentationml.tags+xml"/>
  <Override PartName="/ppt/tags/tag6614.xml" ContentType="application/vnd.openxmlformats-officedocument.presentationml.tags+xml"/>
  <Override PartName="/ppt/tags/tag6615.xml" ContentType="application/vnd.openxmlformats-officedocument.presentationml.tags+xml"/>
  <Override PartName="/ppt/tags/tag6616.xml" ContentType="application/vnd.openxmlformats-officedocument.presentationml.tags+xml"/>
  <Override PartName="/ppt/tags/tag6617.xml" ContentType="application/vnd.openxmlformats-officedocument.presentationml.tags+xml"/>
  <Override PartName="/ppt/tags/tag6618.xml" ContentType="application/vnd.openxmlformats-officedocument.presentationml.tags+xml"/>
  <Override PartName="/ppt/tags/tag6619.xml" ContentType="application/vnd.openxmlformats-officedocument.presentationml.tags+xml"/>
  <Override PartName="/ppt/tags/tag6620.xml" ContentType="application/vnd.openxmlformats-officedocument.presentationml.tags+xml"/>
  <Override PartName="/ppt/tags/tag6621.xml" ContentType="application/vnd.openxmlformats-officedocument.presentationml.tags+xml"/>
  <Override PartName="/ppt/tags/tag6622.xml" ContentType="application/vnd.openxmlformats-officedocument.presentationml.tags+xml"/>
  <Override PartName="/ppt/tags/tag6623.xml" ContentType="application/vnd.openxmlformats-officedocument.presentationml.tags+xml"/>
  <Override PartName="/ppt/tags/tag6624.xml" ContentType="application/vnd.openxmlformats-officedocument.presentationml.tags+xml"/>
  <Override PartName="/ppt/tags/tag6625.xml" ContentType="application/vnd.openxmlformats-officedocument.presentationml.tags+xml"/>
  <Override PartName="/ppt/tags/tag6626.xml" ContentType="application/vnd.openxmlformats-officedocument.presentationml.tags+xml"/>
  <Override PartName="/ppt/tags/tag6627.xml" ContentType="application/vnd.openxmlformats-officedocument.presentationml.tags+xml"/>
  <Override PartName="/ppt/tags/tag6628.xml" ContentType="application/vnd.openxmlformats-officedocument.presentationml.tags+xml"/>
  <Override PartName="/ppt/tags/tag6629.xml" ContentType="application/vnd.openxmlformats-officedocument.presentationml.tags+xml"/>
  <Override PartName="/ppt/tags/tag6630.xml" ContentType="application/vnd.openxmlformats-officedocument.presentationml.tags+xml"/>
  <Override PartName="/ppt/tags/tag6631.xml" ContentType="application/vnd.openxmlformats-officedocument.presentationml.tags+xml"/>
  <Override PartName="/ppt/tags/tag6632.xml" ContentType="application/vnd.openxmlformats-officedocument.presentationml.tags+xml"/>
  <Override PartName="/ppt/tags/tag6633.xml" ContentType="application/vnd.openxmlformats-officedocument.presentationml.tags+xml"/>
  <Override PartName="/ppt/tags/tag6634.xml" ContentType="application/vnd.openxmlformats-officedocument.presentationml.tags+xml"/>
  <Override PartName="/ppt/tags/tag6635.xml" ContentType="application/vnd.openxmlformats-officedocument.presentationml.tags+xml"/>
  <Override PartName="/ppt/tags/tag6636.xml" ContentType="application/vnd.openxmlformats-officedocument.presentationml.tags+xml"/>
  <Override PartName="/ppt/tags/tag6637.xml" ContentType="application/vnd.openxmlformats-officedocument.presentationml.tags+xml"/>
  <Override PartName="/ppt/tags/tag6638.xml" ContentType="application/vnd.openxmlformats-officedocument.presentationml.tags+xml"/>
  <Override PartName="/ppt/tags/tag6639.xml" ContentType="application/vnd.openxmlformats-officedocument.presentationml.tags+xml"/>
  <Override PartName="/ppt/tags/tag6640.xml" ContentType="application/vnd.openxmlformats-officedocument.presentationml.tags+xml"/>
  <Override PartName="/ppt/tags/tag6641.xml" ContentType="application/vnd.openxmlformats-officedocument.presentationml.tags+xml"/>
  <Override PartName="/ppt/tags/tag6642.xml" ContentType="application/vnd.openxmlformats-officedocument.presentationml.tags+xml"/>
  <Override PartName="/ppt/tags/tag6643.xml" ContentType="application/vnd.openxmlformats-officedocument.presentationml.tags+xml"/>
  <Override PartName="/ppt/tags/tag6644.xml" ContentType="application/vnd.openxmlformats-officedocument.presentationml.tags+xml"/>
  <Override PartName="/ppt/tags/tag6645.xml" ContentType="application/vnd.openxmlformats-officedocument.presentationml.tags+xml"/>
  <Override PartName="/ppt/tags/tag6646.xml" ContentType="application/vnd.openxmlformats-officedocument.presentationml.tags+xml"/>
  <Override PartName="/ppt/tags/tag6647.xml" ContentType="application/vnd.openxmlformats-officedocument.presentationml.tags+xml"/>
  <Override PartName="/ppt/tags/tag6648.xml" ContentType="application/vnd.openxmlformats-officedocument.presentationml.tags+xml"/>
  <Override PartName="/ppt/tags/tag6649.xml" ContentType="application/vnd.openxmlformats-officedocument.presentationml.tags+xml"/>
  <Override PartName="/ppt/tags/tag6650.xml" ContentType="application/vnd.openxmlformats-officedocument.presentationml.tags+xml"/>
  <Override PartName="/ppt/tags/tag6651.xml" ContentType="application/vnd.openxmlformats-officedocument.presentationml.tags+xml"/>
  <Override PartName="/ppt/tags/tag6652.xml" ContentType="application/vnd.openxmlformats-officedocument.presentationml.tags+xml"/>
  <Override PartName="/ppt/tags/tag6653.xml" ContentType="application/vnd.openxmlformats-officedocument.presentationml.tags+xml"/>
  <Override PartName="/ppt/tags/tag6654.xml" ContentType="application/vnd.openxmlformats-officedocument.presentationml.tags+xml"/>
  <Override PartName="/ppt/tags/tag6655.xml" ContentType="application/vnd.openxmlformats-officedocument.presentationml.tags+xml"/>
  <Override PartName="/ppt/tags/tag6656.xml" ContentType="application/vnd.openxmlformats-officedocument.presentationml.tags+xml"/>
  <Override PartName="/ppt/tags/tag6657.xml" ContentType="application/vnd.openxmlformats-officedocument.presentationml.tags+xml"/>
  <Override PartName="/ppt/tags/tag6658.xml" ContentType="application/vnd.openxmlformats-officedocument.presentationml.tags+xml"/>
  <Override PartName="/ppt/tags/tag6659.xml" ContentType="application/vnd.openxmlformats-officedocument.presentationml.tags+xml"/>
  <Override PartName="/ppt/tags/tag6660.xml" ContentType="application/vnd.openxmlformats-officedocument.presentationml.tags+xml"/>
  <Override PartName="/ppt/tags/tag6661.xml" ContentType="application/vnd.openxmlformats-officedocument.presentationml.tags+xml"/>
  <Override PartName="/ppt/tags/tag6662.xml" ContentType="application/vnd.openxmlformats-officedocument.presentationml.tags+xml"/>
  <Override PartName="/ppt/tags/tag6663.xml" ContentType="application/vnd.openxmlformats-officedocument.presentationml.tags+xml"/>
  <Override PartName="/ppt/tags/tag6664.xml" ContentType="application/vnd.openxmlformats-officedocument.presentationml.tags+xml"/>
  <Override PartName="/ppt/tags/tag6665.xml" ContentType="application/vnd.openxmlformats-officedocument.presentationml.tags+xml"/>
  <Override PartName="/ppt/tags/tag6666.xml" ContentType="application/vnd.openxmlformats-officedocument.presentationml.tags+xml"/>
  <Override PartName="/ppt/tags/tag6667.xml" ContentType="application/vnd.openxmlformats-officedocument.presentationml.tags+xml"/>
  <Override PartName="/ppt/tags/tag6668.xml" ContentType="application/vnd.openxmlformats-officedocument.presentationml.tags+xml"/>
  <Override PartName="/ppt/tags/tag6669.xml" ContentType="application/vnd.openxmlformats-officedocument.presentationml.tags+xml"/>
  <Override PartName="/ppt/tags/tag6670.xml" ContentType="application/vnd.openxmlformats-officedocument.presentationml.tags+xml"/>
  <Override PartName="/ppt/tags/tag6671.xml" ContentType="application/vnd.openxmlformats-officedocument.presentationml.tags+xml"/>
  <Override PartName="/ppt/tags/tag6672.xml" ContentType="application/vnd.openxmlformats-officedocument.presentationml.tags+xml"/>
  <Override PartName="/ppt/tags/tag6673.xml" ContentType="application/vnd.openxmlformats-officedocument.presentationml.tags+xml"/>
  <Override PartName="/ppt/tags/tag6674.xml" ContentType="application/vnd.openxmlformats-officedocument.presentationml.tags+xml"/>
  <Override PartName="/ppt/tags/tag6675.xml" ContentType="application/vnd.openxmlformats-officedocument.presentationml.tags+xml"/>
  <Override PartName="/ppt/tags/tag6676.xml" ContentType="application/vnd.openxmlformats-officedocument.presentationml.tags+xml"/>
  <Override PartName="/ppt/tags/tag6677.xml" ContentType="application/vnd.openxmlformats-officedocument.presentationml.tags+xml"/>
  <Override PartName="/ppt/tags/tag6678.xml" ContentType="application/vnd.openxmlformats-officedocument.presentationml.tags+xml"/>
  <Override PartName="/ppt/tags/tag6679.xml" ContentType="application/vnd.openxmlformats-officedocument.presentationml.tags+xml"/>
  <Override PartName="/ppt/tags/tag6680.xml" ContentType="application/vnd.openxmlformats-officedocument.presentationml.tags+xml"/>
  <Override PartName="/ppt/tags/tag6681.xml" ContentType="application/vnd.openxmlformats-officedocument.presentationml.tags+xml"/>
  <Override PartName="/ppt/tags/tag6682.xml" ContentType="application/vnd.openxmlformats-officedocument.presentationml.tags+xml"/>
  <Override PartName="/ppt/tags/tag6683.xml" ContentType="application/vnd.openxmlformats-officedocument.presentationml.tags+xml"/>
  <Override PartName="/ppt/tags/tag6684.xml" ContentType="application/vnd.openxmlformats-officedocument.presentationml.tags+xml"/>
  <Override PartName="/ppt/tags/tag6685.xml" ContentType="application/vnd.openxmlformats-officedocument.presentationml.tags+xml"/>
  <Override PartName="/ppt/tags/tag6686.xml" ContentType="application/vnd.openxmlformats-officedocument.presentationml.tags+xml"/>
  <Override PartName="/ppt/tags/tag6687.xml" ContentType="application/vnd.openxmlformats-officedocument.presentationml.tags+xml"/>
  <Override PartName="/ppt/tags/tag6688.xml" ContentType="application/vnd.openxmlformats-officedocument.presentationml.tags+xml"/>
  <Override PartName="/ppt/tags/tag6689.xml" ContentType="application/vnd.openxmlformats-officedocument.presentationml.tags+xml"/>
  <Override PartName="/ppt/tags/tag6690.xml" ContentType="application/vnd.openxmlformats-officedocument.presentationml.tags+xml"/>
  <Override PartName="/ppt/tags/tag6691.xml" ContentType="application/vnd.openxmlformats-officedocument.presentationml.tags+xml"/>
  <Override PartName="/ppt/tags/tag6692.xml" ContentType="application/vnd.openxmlformats-officedocument.presentationml.tags+xml"/>
  <Override PartName="/ppt/tags/tag6693.xml" ContentType="application/vnd.openxmlformats-officedocument.presentationml.tags+xml"/>
  <Override PartName="/ppt/tags/tag6694.xml" ContentType="application/vnd.openxmlformats-officedocument.presentationml.tags+xml"/>
  <Override PartName="/ppt/tags/tag6695.xml" ContentType="application/vnd.openxmlformats-officedocument.presentationml.tags+xml"/>
  <Override PartName="/ppt/tags/tag6696.xml" ContentType="application/vnd.openxmlformats-officedocument.presentationml.tags+xml"/>
  <Override PartName="/ppt/tags/tag6697.xml" ContentType="application/vnd.openxmlformats-officedocument.presentationml.tags+xml"/>
  <Override PartName="/ppt/tags/tag6698.xml" ContentType="application/vnd.openxmlformats-officedocument.presentationml.tags+xml"/>
  <Override PartName="/ppt/tags/tag6699.xml" ContentType="application/vnd.openxmlformats-officedocument.presentationml.tags+xml"/>
  <Override PartName="/ppt/tags/tag6700.xml" ContentType="application/vnd.openxmlformats-officedocument.presentationml.tags+xml"/>
  <Override PartName="/ppt/tags/tag6701.xml" ContentType="application/vnd.openxmlformats-officedocument.presentationml.tags+xml"/>
  <Override PartName="/ppt/tags/tag6702.xml" ContentType="application/vnd.openxmlformats-officedocument.presentationml.tags+xml"/>
  <Override PartName="/ppt/tags/tag6703.xml" ContentType="application/vnd.openxmlformats-officedocument.presentationml.tags+xml"/>
  <Override PartName="/ppt/tags/tag6704.xml" ContentType="application/vnd.openxmlformats-officedocument.presentationml.tags+xml"/>
  <Override PartName="/ppt/tags/tag6705.xml" ContentType="application/vnd.openxmlformats-officedocument.presentationml.tags+xml"/>
  <Override PartName="/ppt/tags/tag6706.xml" ContentType="application/vnd.openxmlformats-officedocument.presentationml.tags+xml"/>
  <Override PartName="/ppt/tags/tag6707.xml" ContentType="application/vnd.openxmlformats-officedocument.presentationml.tags+xml"/>
  <Override PartName="/ppt/tags/tag6708.xml" ContentType="application/vnd.openxmlformats-officedocument.presentationml.tags+xml"/>
  <Override PartName="/ppt/tags/tag6709.xml" ContentType="application/vnd.openxmlformats-officedocument.presentationml.tags+xml"/>
  <Override PartName="/ppt/tags/tag6710.xml" ContentType="application/vnd.openxmlformats-officedocument.presentationml.tags+xml"/>
  <Override PartName="/ppt/tags/tag6711.xml" ContentType="application/vnd.openxmlformats-officedocument.presentationml.tags+xml"/>
  <Override PartName="/ppt/tags/tag6712.xml" ContentType="application/vnd.openxmlformats-officedocument.presentationml.tags+xml"/>
  <Override PartName="/ppt/tags/tag6713.xml" ContentType="application/vnd.openxmlformats-officedocument.presentationml.tags+xml"/>
  <Override PartName="/ppt/tags/tag6714.xml" ContentType="application/vnd.openxmlformats-officedocument.presentationml.tags+xml"/>
  <Override PartName="/ppt/tags/tag6715.xml" ContentType="application/vnd.openxmlformats-officedocument.presentationml.tags+xml"/>
  <Override PartName="/ppt/tags/tag6716.xml" ContentType="application/vnd.openxmlformats-officedocument.presentationml.tags+xml"/>
  <Override PartName="/ppt/tags/tag6717.xml" ContentType="application/vnd.openxmlformats-officedocument.presentationml.tags+xml"/>
  <Override PartName="/ppt/tags/tag6718.xml" ContentType="application/vnd.openxmlformats-officedocument.presentationml.tags+xml"/>
  <Override PartName="/ppt/tags/tag6719.xml" ContentType="application/vnd.openxmlformats-officedocument.presentationml.tags+xml"/>
  <Override PartName="/ppt/tags/tag6720.xml" ContentType="application/vnd.openxmlformats-officedocument.presentationml.tags+xml"/>
  <Override PartName="/ppt/tags/tag6721.xml" ContentType="application/vnd.openxmlformats-officedocument.presentationml.tags+xml"/>
  <Override PartName="/ppt/tags/tag6722.xml" ContentType="application/vnd.openxmlformats-officedocument.presentationml.tags+xml"/>
  <Override PartName="/ppt/tags/tag6723.xml" ContentType="application/vnd.openxmlformats-officedocument.presentationml.tags+xml"/>
  <Override PartName="/ppt/tags/tag6724.xml" ContentType="application/vnd.openxmlformats-officedocument.presentationml.tags+xml"/>
  <Override PartName="/ppt/tags/tag6725.xml" ContentType="application/vnd.openxmlformats-officedocument.presentationml.tags+xml"/>
  <Override PartName="/ppt/tags/tag6726.xml" ContentType="application/vnd.openxmlformats-officedocument.presentationml.tags+xml"/>
  <Override PartName="/ppt/tags/tag6727.xml" ContentType="application/vnd.openxmlformats-officedocument.presentationml.tags+xml"/>
  <Override PartName="/ppt/tags/tag6728.xml" ContentType="application/vnd.openxmlformats-officedocument.presentationml.tags+xml"/>
  <Override PartName="/ppt/tags/tag6729.xml" ContentType="application/vnd.openxmlformats-officedocument.presentationml.tags+xml"/>
  <Override PartName="/ppt/tags/tag6730.xml" ContentType="application/vnd.openxmlformats-officedocument.presentationml.tags+xml"/>
  <Override PartName="/ppt/tags/tag6731.xml" ContentType="application/vnd.openxmlformats-officedocument.presentationml.tags+xml"/>
  <Override PartName="/ppt/tags/tag6732.xml" ContentType="application/vnd.openxmlformats-officedocument.presentationml.tags+xml"/>
  <Override PartName="/ppt/tags/tag6733.xml" ContentType="application/vnd.openxmlformats-officedocument.presentationml.tags+xml"/>
  <Override PartName="/ppt/tags/tag6734.xml" ContentType="application/vnd.openxmlformats-officedocument.presentationml.tags+xml"/>
  <Override PartName="/ppt/tags/tag6735.xml" ContentType="application/vnd.openxmlformats-officedocument.presentationml.tags+xml"/>
  <Override PartName="/ppt/tags/tag6736.xml" ContentType="application/vnd.openxmlformats-officedocument.presentationml.tags+xml"/>
  <Override PartName="/ppt/tags/tag6737.xml" ContentType="application/vnd.openxmlformats-officedocument.presentationml.tags+xml"/>
  <Override PartName="/ppt/tags/tag6738.xml" ContentType="application/vnd.openxmlformats-officedocument.presentationml.tags+xml"/>
  <Override PartName="/ppt/tags/tag6739.xml" ContentType="application/vnd.openxmlformats-officedocument.presentationml.tags+xml"/>
  <Override PartName="/ppt/tags/tag6740.xml" ContentType="application/vnd.openxmlformats-officedocument.presentationml.tags+xml"/>
  <Override PartName="/ppt/tags/tag6741.xml" ContentType="application/vnd.openxmlformats-officedocument.presentationml.tags+xml"/>
  <Override PartName="/ppt/tags/tag6742.xml" ContentType="application/vnd.openxmlformats-officedocument.presentationml.tags+xml"/>
  <Override PartName="/ppt/tags/tag6743.xml" ContentType="application/vnd.openxmlformats-officedocument.presentationml.tags+xml"/>
  <Override PartName="/ppt/tags/tag6744.xml" ContentType="application/vnd.openxmlformats-officedocument.presentationml.tags+xml"/>
  <Override PartName="/ppt/tags/tag6745.xml" ContentType="application/vnd.openxmlformats-officedocument.presentationml.tags+xml"/>
  <Override PartName="/ppt/tags/tag6746.xml" ContentType="application/vnd.openxmlformats-officedocument.presentationml.tags+xml"/>
  <Override PartName="/ppt/tags/tag6747.xml" ContentType="application/vnd.openxmlformats-officedocument.presentationml.tags+xml"/>
  <Override PartName="/ppt/tags/tag6748.xml" ContentType="application/vnd.openxmlformats-officedocument.presentationml.tags+xml"/>
  <Override PartName="/ppt/tags/tag6749.xml" ContentType="application/vnd.openxmlformats-officedocument.presentationml.tags+xml"/>
  <Override PartName="/ppt/tags/tag6750.xml" ContentType="application/vnd.openxmlformats-officedocument.presentationml.tags+xml"/>
  <Override PartName="/ppt/tags/tag6751.xml" ContentType="application/vnd.openxmlformats-officedocument.presentationml.tags+xml"/>
  <Override PartName="/ppt/tags/tag6752.xml" ContentType="application/vnd.openxmlformats-officedocument.presentationml.tags+xml"/>
  <Override PartName="/ppt/tags/tag6753.xml" ContentType="application/vnd.openxmlformats-officedocument.presentationml.tags+xml"/>
  <Override PartName="/ppt/tags/tag6754.xml" ContentType="application/vnd.openxmlformats-officedocument.presentationml.tags+xml"/>
  <Override PartName="/ppt/tags/tag6755.xml" ContentType="application/vnd.openxmlformats-officedocument.presentationml.tags+xml"/>
  <Override PartName="/ppt/tags/tag6756.xml" ContentType="application/vnd.openxmlformats-officedocument.presentationml.tags+xml"/>
  <Override PartName="/ppt/tags/tag6757.xml" ContentType="application/vnd.openxmlformats-officedocument.presentationml.tags+xml"/>
  <Override PartName="/ppt/tags/tag6758.xml" ContentType="application/vnd.openxmlformats-officedocument.presentationml.tags+xml"/>
  <Override PartName="/ppt/tags/tag6759.xml" ContentType="application/vnd.openxmlformats-officedocument.presentationml.tags+xml"/>
  <Override PartName="/ppt/tags/tag6760.xml" ContentType="application/vnd.openxmlformats-officedocument.presentationml.tags+xml"/>
  <Override PartName="/ppt/tags/tag6761.xml" ContentType="application/vnd.openxmlformats-officedocument.presentationml.tags+xml"/>
  <Override PartName="/ppt/tags/tag6762.xml" ContentType="application/vnd.openxmlformats-officedocument.presentationml.tags+xml"/>
  <Override PartName="/ppt/tags/tag6763.xml" ContentType="application/vnd.openxmlformats-officedocument.presentationml.tags+xml"/>
  <Override PartName="/ppt/tags/tag6764.xml" ContentType="application/vnd.openxmlformats-officedocument.presentationml.tags+xml"/>
  <Override PartName="/ppt/tags/tag6765.xml" ContentType="application/vnd.openxmlformats-officedocument.presentationml.tags+xml"/>
  <Override PartName="/ppt/tags/tag6766.xml" ContentType="application/vnd.openxmlformats-officedocument.presentationml.tags+xml"/>
  <Override PartName="/ppt/tags/tag6767.xml" ContentType="application/vnd.openxmlformats-officedocument.presentationml.tags+xml"/>
  <Override PartName="/ppt/tags/tag6768.xml" ContentType="application/vnd.openxmlformats-officedocument.presentationml.tags+xml"/>
  <Override PartName="/ppt/tags/tag6769.xml" ContentType="application/vnd.openxmlformats-officedocument.presentationml.tags+xml"/>
  <Override PartName="/ppt/tags/tag6770.xml" ContentType="application/vnd.openxmlformats-officedocument.presentationml.tags+xml"/>
  <Override PartName="/ppt/tags/tag6771.xml" ContentType="application/vnd.openxmlformats-officedocument.presentationml.tags+xml"/>
  <Override PartName="/ppt/tags/tag6772.xml" ContentType="application/vnd.openxmlformats-officedocument.presentationml.tags+xml"/>
  <Override PartName="/ppt/tags/tag6773.xml" ContentType="application/vnd.openxmlformats-officedocument.presentationml.tags+xml"/>
  <Override PartName="/ppt/tags/tag6774.xml" ContentType="application/vnd.openxmlformats-officedocument.presentationml.tags+xml"/>
  <Override PartName="/ppt/tags/tag6775.xml" ContentType="application/vnd.openxmlformats-officedocument.presentationml.tags+xml"/>
  <Override PartName="/ppt/tags/tag6776.xml" ContentType="application/vnd.openxmlformats-officedocument.presentationml.tags+xml"/>
  <Override PartName="/ppt/tags/tag6777.xml" ContentType="application/vnd.openxmlformats-officedocument.presentationml.tags+xml"/>
  <Override PartName="/ppt/tags/tag6778.xml" ContentType="application/vnd.openxmlformats-officedocument.presentationml.tags+xml"/>
  <Override PartName="/ppt/tags/tag6779.xml" ContentType="application/vnd.openxmlformats-officedocument.presentationml.tags+xml"/>
  <Override PartName="/ppt/tags/tag6780.xml" ContentType="application/vnd.openxmlformats-officedocument.presentationml.tags+xml"/>
  <Override PartName="/ppt/tags/tag6781.xml" ContentType="application/vnd.openxmlformats-officedocument.presentationml.tags+xml"/>
  <Override PartName="/ppt/tags/tag6782.xml" ContentType="application/vnd.openxmlformats-officedocument.presentationml.tags+xml"/>
  <Override PartName="/ppt/tags/tag6783.xml" ContentType="application/vnd.openxmlformats-officedocument.presentationml.tags+xml"/>
  <Override PartName="/ppt/tags/tag6784.xml" ContentType="application/vnd.openxmlformats-officedocument.presentationml.tags+xml"/>
  <Override PartName="/ppt/tags/tag6785.xml" ContentType="application/vnd.openxmlformats-officedocument.presentationml.tags+xml"/>
  <Override PartName="/ppt/tags/tag6786.xml" ContentType="application/vnd.openxmlformats-officedocument.presentationml.tags+xml"/>
  <Override PartName="/ppt/tags/tag6787.xml" ContentType="application/vnd.openxmlformats-officedocument.presentationml.tags+xml"/>
  <Override PartName="/ppt/tags/tag6788.xml" ContentType="application/vnd.openxmlformats-officedocument.presentationml.tags+xml"/>
  <Override PartName="/ppt/tags/tag6789.xml" ContentType="application/vnd.openxmlformats-officedocument.presentationml.tags+xml"/>
  <Override PartName="/ppt/tags/tag6790.xml" ContentType="application/vnd.openxmlformats-officedocument.presentationml.tags+xml"/>
  <Override PartName="/ppt/tags/tag6791.xml" ContentType="application/vnd.openxmlformats-officedocument.presentationml.tags+xml"/>
  <Override PartName="/ppt/tags/tag6792.xml" ContentType="application/vnd.openxmlformats-officedocument.presentationml.tags+xml"/>
  <Override PartName="/ppt/notesSlides/notesSlide84.xml" ContentType="application/vnd.openxmlformats-officedocument.presentationml.notesSlide+xml"/>
  <Override PartName="/ppt/tags/tag6793.xml" ContentType="application/vnd.openxmlformats-officedocument.presentationml.tags+xml"/>
  <Override PartName="/ppt/tags/tag6794.xml" ContentType="application/vnd.openxmlformats-officedocument.presentationml.tags+xml"/>
  <Override PartName="/ppt/tags/tag6795.xml" ContentType="application/vnd.openxmlformats-officedocument.presentationml.tags+xml"/>
  <Override PartName="/ppt/tags/tag6796.xml" ContentType="application/vnd.openxmlformats-officedocument.presentationml.tags+xml"/>
  <Override PartName="/ppt/tags/tag6797.xml" ContentType="application/vnd.openxmlformats-officedocument.presentationml.tags+xml"/>
  <Override PartName="/ppt/tags/tag6798.xml" ContentType="application/vnd.openxmlformats-officedocument.presentationml.tags+xml"/>
  <Override PartName="/ppt/tags/tag6799.xml" ContentType="application/vnd.openxmlformats-officedocument.presentationml.tags+xml"/>
  <Override PartName="/ppt/tags/tag6800.xml" ContentType="application/vnd.openxmlformats-officedocument.presentationml.tags+xml"/>
  <Override PartName="/ppt/tags/tag6801.xml" ContentType="application/vnd.openxmlformats-officedocument.presentationml.tags+xml"/>
  <Override PartName="/ppt/tags/tag6802.xml" ContentType="application/vnd.openxmlformats-officedocument.presentationml.tags+xml"/>
  <Override PartName="/ppt/tags/tag6803.xml" ContentType="application/vnd.openxmlformats-officedocument.presentationml.tags+xml"/>
  <Override PartName="/ppt/tags/tag6804.xml" ContentType="application/vnd.openxmlformats-officedocument.presentationml.tags+xml"/>
  <Override PartName="/ppt/tags/tag6805.xml" ContentType="application/vnd.openxmlformats-officedocument.presentationml.tags+xml"/>
  <Override PartName="/ppt/tags/tag6806.xml" ContentType="application/vnd.openxmlformats-officedocument.presentationml.tags+xml"/>
  <Override PartName="/ppt/tags/tag6807.xml" ContentType="application/vnd.openxmlformats-officedocument.presentationml.tags+xml"/>
  <Override PartName="/ppt/tags/tag6808.xml" ContentType="application/vnd.openxmlformats-officedocument.presentationml.tags+xml"/>
  <Override PartName="/ppt/tags/tag6809.xml" ContentType="application/vnd.openxmlformats-officedocument.presentationml.tags+xml"/>
  <Override PartName="/ppt/tags/tag6810.xml" ContentType="application/vnd.openxmlformats-officedocument.presentationml.tags+xml"/>
  <Override PartName="/ppt/tags/tag6811.xml" ContentType="application/vnd.openxmlformats-officedocument.presentationml.tags+xml"/>
  <Override PartName="/ppt/tags/tag6812.xml" ContentType="application/vnd.openxmlformats-officedocument.presentationml.tags+xml"/>
  <Override PartName="/ppt/tags/tag6813.xml" ContentType="application/vnd.openxmlformats-officedocument.presentationml.tags+xml"/>
  <Override PartName="/ppt/tags/tag6814.xml" ContentType="application/vnd.openxmlformats-officedocument.presentationml.tags+xml"/>
  <Override PartName="/ppt/tags/tag6815.xml" ContentType="application/vnd.openxmlformats-officedocument.presentationml.tags+xml"/>
  <Override PartName="/ppt/tags/tag6816.xml" ContentType="application/vnd.openxmlformats-officedocument.presentationml.tags+xml"/>
  <Override PartName="/ppt/tags/tag6817.xml" ContentType="application/vnd.openxmlformats-officedocument.presentationml.tags+xml"/>
  <Override PartName="/ppt/tags/tag6818.xml" ContentType="application/vnd.openxmlformats-officedocument.presentationml.tags+xml"/>
  <Override PartName="/ppt/tags/tag6819.xml" ContentType="application/vnd.openxmlformats-officedocument.presentationml.tags+xml"/>
  <Override PartName="/ppt/tags/tag6820.xml" ContentType="application/vnd.openxmlformats-officedocument.presentationml.tags+xml"/>
  <Override PartName="/ppt/tags/tag6821.xml" ContentType="application/vnd.openxmlformats-officedocument.presentationml.tags+xml"/>
  <Override PartName="/ppt/tags/tag6822.xml" ContentType="application/vnd.openxmlformats-officedocument.presentationml.tags+xml"/>
  <Override PartName="/ppt/tags/tag6823.xml" ContentType="application/vnd.openxmlformats-officedocument.presentationml.tags+xml"/>
  <Override PartName="/ppt/tags/tag6824.xml" ContentType="application/vnd.openxmlformats-officedocument.presentationml.tags+xml"/>
  <Override PartName="/ppt/tags/tag6825.xml" ContentType="application/vnd.openxmlformats-officedocument.presentationml.tags+xml"/>
  <Override PartName="/ppt/tags/tag6826.xml" ContentType="application/vnd.openxmlformats-officedocument.presentationml.tags+xml"/>
  <Override PartName="/ppt/tags/tag6827.xml" ContentType="application/vnd.openxmlformats-officedocument.presentationml.tags+xml"/>
  <Override PartName="/ppt/tags/tag6828.xml" ContentType="application/vnd.openxmlformats-officedocument.presentationml.tags+xml"/>
  <Override PartName="/ppt/tags/tag6829.xml" ContentType="application/vnd.openxmlformats-officedocument.presentationml.tags+xml"/>
  <Override PartName="/ppt/tags/tag6830.xml" ContentType="application/vnd.openxmlformats-officedocument.presentationml.tags+xml"/>
  <Override PartName="/ppt/tags/tag6831.xml" ContentType="application/vnd.openxmlformats-officedocument.presentationml.tags+xml"/>
  <Override PartName="/ppt/tags/tag6832.xml" ContentType="application/vnd.openxmlformats-officedocument.presentationml.tags+xml"/>
  <Override PartName="/ppt/tags/tag6833.xml" ContentType="application/vnd.openxmlformats-officedocument.presentationml.tags+xml"/>
  <Override PartName="/ppt/tags/tag6834.xml" ContentType="application/vnd.openxmlformats-officedocument.presentationml.tags+xml"/>
  <Override PartName="/ppt/tags/tag6835.xml" ContentType="application/vnd.openxmlformats-officedocument.presentationml.tags+xml"/>
  <Override PartName="/ppt/tags/tag6836.xml" ContentType="application/vnd.openxmlformats-officedocument.presentationml.tags+xml"/>
  <Override PartName="/ppt/tags/tag6837.xml" ContentType="application/vnd.openxmlformats-officedocument.presentationml.tags+xml"/>
  <Override PartName="/ppt/tags/tag6838.xml" ContentType="application/vnd.openxmlformats-officedocument.presentationml.tags+xml"/>
  <Override PartName="/ppt/tags/tag6839.xml" ContentType="application/vnd.openxmlformats-officedocument.presentationml.tags+xml"/>
  <Override PartName="/ppt/tags/tag6840.xml" ContentType="application/vnd.openxmlformats-officedocument.presentationml.tags+xml"/>
  <Override PartName="/ppt/tags/tag6841.xml" ContentType="application/vnd.openxmlformats-officedocument.presentationml.tags+xml"/>
  <Override PartName="/ppt/tags/tag6842.xml" ContentType="application/vnd.openxmlformats-officedocument.presentationml.tags+xml"/>
  <Override PartName="/ppt/tags/tag6843.xml" ContentType="application/vnd.openxmlformats-officedocument.presentationml.tags+xml"/>
  <Override PartName="/ppt/tags/tag6844.xml" ContentType="application/vnd.openxmlformats-officedocument.presentationml.tags+xml"/>
  <Override PartName="/ppt/tags/tag6845.xml" ContentType="application/vnd.openxmlformats-officedocument.presentationml.tags+xml"/>
  <Override PartName="/ppt/tags/tag6846.xml" ContentType="application/vnd.openxmlformats-officedocument.presentationml.tags+xml"/>
  <Override PartName="/ppt/tags/tag6847.xml" ContentType="application/vnd.openxmlformats-officedocument.presentationml.tags+xml"/>
  <Override PartName="/ppt/tags/tag6848.xml" ContentType="application/vnd.openxmlformats-officedocument.presentationml.tags+xml"/>
  <Override PartName="/ppt/tags/tag6849.xml" ContentType="application/vnd.openxmlformats-officedocument.presentationml.tags+xml"/>
  <Override PartName="/ppt/tags/tag6850.xml" ContentType="application/vnd.openxmlformats-officedocument.presentationml.tags+xml"/>
  <Override PartName="/ppt/tags/tag6851.xml" ContentType="application/vnd.openxmlformats-officedocument.presentationml.tags+xml"/>
  <Override PartName="/ppt/tags/tag6852.xml" ContentType="application/vnd.openxmlformats-officedocument.presentationml.tags+xml"/>
  <Override PartName="/ppt/tags/tag6853.xml" ContentType="application/vnd.openxmlformats-officedocument.presentationml.tags+xml"/>
  <Override PartName="/ppt/tags/tag6854.xml" ContentType="application/vnd.openxmlformats-officedocument.presentationml.tags+xml"/>
  <Override PartName="/ppt/tags/tag6855.xml" ContentType="application/vnd.openxmlformats-officedocument.presentationml.tags+xml"/>
  <Override PartName="/ppt/tags/tag6856.xml" ContentType="application/vnd.openxmlformats-officedocument.presentationml.tags+xml"/>
  <Override PartName="/ppt/tags/tag6857.xml" ContentType="application/vnd.openxmlformats-officedocument.presentationml.tags+xml"/>
  <Override PartName="/ppt/tags/tag6858.xml" ContentType="application/vnd.openxmlformats-officedocument.presentationml.tags+xml"/>
  <Override PartName="/ppt/tags/tag6859.xml" ContentType="application/vnd.openxmlformats-officedocument.presentationml.tags+xml"/>
  <Override PartName="/ppt/tags/tag6860.xml" ContentType="application/vnd.openxmlformats-officedocument.presentationml.tags+xml"/>
  <Override PartName="/ppt/tags/tag6861.xml" ContentType="application/vnd.openxmlformats-officedocument.presentationml.tags+xml"/>
  <Override PartName="/ppt/tags/tag6862.xml" ContentType="application/vnd.openxmlformats-officedocument.presentationml.tags+xml"/>
  <Override PartName="/ppt/tags/tag6863.xml" ContentType="application/vnd.openxmlformats-officedocument.presentationml.tags+xml"/>
  <Override PartName="/ppt/tags/tag6864.xml" ContentType="application/vnd.openxmlformats-officedocument.presentationml.tags+xml"/>
  <Override PartName="/ppt/tags/tag6865.xml" ContentType="application/vnd.openxmlformats-officedocument.presentationml.tags+xml"/>
  <Override PartName="/ppt/tags/tag6866.xml" ContentType="application/vnd.openxmlformats-officedocument.presentationml.tags+xml"/>
  <Override PartName="/ppt/tags/tag6867.xml" ContentType="application/vnd.openxmlformats-officedocument.presentationml.tags+xml"/>
  <Override PartName="/ppt/tags/tag6868.xml" ContentType="application/vnd.openxmlformats-officedocument.presentationml.tags+xml"/>
  <Override PartName="/ppt/tags/tag6869.xml" ContentType="application/vnd.openxmlformats-officedocument.presentationml.tags+xml"/>
  <Override PartName="/ppt/tags/tag6870.xml" ContentType="application/vnd.openxmlformats-officedocument.presentationml.tags+xml"/>
  <Override PartName="/ppt/tags/tag6871.xml" ContentType="application/vnd.openxmlformats-officedocument.presentationml.tags+xml"/>
  <Override PartName="/ppt/tags/tag6872.xml" ContentType="application/vnd.openxmlformats-officedocument.presentationml.tags+xml"/>
  <Override PartName="/ppt/tags/tag6873.xml" ContentType="application/vnd.openxmlformats-officedocument.presentationml.tags+xml"/>
  <Override PartName="/ppt/tags/tag6874.xml" ContentType="application/vnd.openxmlformats-officedocument.presentationml.tags+xml"/>
  <Override PartName="/ppt/tags/tag6875.xml" ContentType="application/vnd.openxmlformats-officedocument.presentationml.tags+xml"/>
  <Override PartName="/ppt/tags/tag6876.xml" ContentType="application/vnd.openxmlformats-officedocument.presentationml.tags+xml"/>
  <Override PartName="/ppt/tags/tag6877.xml" ContentType="application/vnd.openxmlformats-officedocument.presentationml.tags+xml"/>
  <Override PartName="/ppt/tags/tag6878.xml" ContentType="application/vnd.openxmlformats-officedocument.presentationml.tags+xml"/>
  <Override PartName="/ppt/tags/tag6879.xml" ContentType="application/vnd.openxmlformats-officedocument.presentationml.tags+xml"/>
  <Override PartName="/ppt/tags/tag6880.xml" ContentType="application/vnd.openxmlformats-officedocument.presentationml.tags+xml"/>
  <Override PartName="/ppt/tags/tag6881.xml" ContentType="application/vnd.openxmlformats-officedocument.presentationml.tags+xml"/>
  <Override PartName="/ppt/tags/tag6882.xml" ContentType="application/vnd.openxmlformats-officedocument.presentationml.tags+xml"/>
  <Override PartName="/ppt/tags/tag6883.xml" ContentType="application/vnd.openxmlformats-officedocument.presentationml.tags+xml"/>
  <Override PartName="/ppt/tags/tag6884.xml" ContentType="application/vnd.openxmlformats-officedocument.presentationml.tags+xml"/>
  <Override PartName="/ppt/tags/tag6885.xml" ContentType="application/vnd.openxmlformats-officedocument.presentationml.tags+xml"/>
  <Override PartName="/ppt/tags/tag6886.xml" ContentType="application/vnd.openxmlformats-officedocument.presentationml.tags+xml"/>
  <Override PartName="/ppt/tags/tag6887.xml" ContentType="application/vnd.openxmlformats-officedocument.presentationml.tags+xml"/>
  <Override PartName="/ppt/tags/tag6888.xml" ContentType="application/vnd.openxmlformats-officedocument.presentationml.tags+xml"/>
  <Override PartName="/ppt/tags/tag6889.xml" ContentType="application/vnd.openxmlformats-officedocument.presentationml.tags+xml"/>
  <Override PartName="/ppt/tags/tag6890.xml" ContentType="application/vnd.openxmlformats-officedocument.presentationml.tags+xml"/>
  <Override PartName="/ppt/tags/tag6891.xml" ContentType="application/vnd.openxmlformats-officedocument.presentationml.tags+xml"/>
  <Override PartName="/ppt/tags/tag6892.xml" ContentType="application/vnd.openxmlformats-officedocument.presentationml.tags+xml"/>
  <Override PartName="/ppt/tags/tag6893.xml" ContentType="application/vnd.openxmlformats-officedocument.presentationml.tags+xml"/>
  <Override PartName="/ppt/tags/tag6894.xml" ContentType="application/vnd.openxmlformats-officedocument.presentationml.tags+xml"/>
  <Override PartName="/ppt/tags/tag6895.xml" ContentType="application/vnd.openxmlformats-officedocument.presentationml.tags+xml"/>
  <Override PartName="/ppt/tags/tag6896.xml" ContentType="application/vnd.openxmlformats-officedocument.presentationml.tags+xml"/>
  <Override PartName="/ppt/tags/tag6897.xml" ContentType="application/vnd.openxmlformats-officedocument.presentationml.tags+xml"/>
  <Override PartName="/ppt/tags/tag6898.xml" ContentType="application/vnd.openxmlformats-officedocument.presentationml.tags+xml"/>
  <Override PartName="/ppt/tags/tag6899.xml" ContentType="application/vnd.openxmlformats-officedocument.presentationml.tags+xml"/>
  <Override PartName="/ppt/tags/tag6900.xml" ContentType="application/vnd.openxmlformats-officedocument.presentationml.tags+xml"/>
  <Override PartName="/ppt/tags/tag6901.xml" ContentType="application/vnd.openxmlformats-officedocument.presentationml.tags+xml"/>
  <Override PartName="/ppt/tags/tag6902.xml" ContentType="application/vnd.openxmlformats-officedocument.presentationml.tags+xml"/>
  <Override PartName="/ppt/tags/tag6903.xml" ContentType="application/vnd.openxmlformats-officedocument.presentationml.tags+xml"/>
  <Override PartName="/ppt/tags/tag6904.xml" ContentType="application/vnd.openxmlformats-officedocument.presentationml.tags+xml"/>
  <Override PartName="/ppt/tags/tag6905.xml" ContentType="application/vnd.openxmlformats-officedocument.presentationml.tags+xml"/>
  <Override PartName="/ppt/tags/tag6906.xml" ContentType="application/vnd.openxmlformats-officedocument.presentationml.tags+xml"/>
  <Override PartName="/ppt/tags/tag6907.xml" ContentType="application/vnd.openxmlformats-officedocument.presentationml.tags+xml"/>
  <Override PartName="/ppt/tags/tag6908.xml" ContentType="application/vnd.openxmlformats-officedocument.presentationml.tags+xml"/>
  <Override PartName="/ppt/tags/tag6909.xml" ContentType="application/vnd.openxmlformats-officedocument.presentationml.tags+xml"/>
  <Override PartName="/ppt/tags/tag6910.xml" ContentType="application/vnd.openxmlformats-officedocument.presentationml.tags+xml"/>
  <Override PartName="/ppt/tags/tag6911.xml" ContentType="application/vnd.openxmlformats-officedocument.presentationml.tags+xml"/>
  <Override PartName="/ppt/tags/tag6912.xml" ContentType="application/vnd.openxmlformats-officedocument.presentationml.tags+xml"/>
  <Override PartName="/ppt/tags/tag6913.xml" ContentType="application/vnd.openxmlformats-officedocument.presentationml.tags+xml"/>
  <Override PartName="/ppt/tags/tag6914.xml" ContentType="application/vnd.openxmlformats-officedocument.presentationml.tags+xml"/>
  <Override PartName="/ppt/tags/tag6915.xml" ContentType="application/vnd.openxmlformats-officedocument.presentationml.tags+xml"/>
  <Override PartName="/ppt/tags/tag6916.xml" ContentType="application/vnd.openxmlformats-officedocument.presentationml.tags+xml"/>
  <Override PartName="/ppt/tags/tag6917.xml" ContentType="application/vnd.openxmlformats-officedocument.presentationml.tags+xml"/>
  <Override PartName="/ppt/tags/tag6918.xml" ContentType="application/vnd.openxmlformats-officedocument.presentationml.tags+xml"/>
  <Override PartName="/ppt/tags/tag6919.xml" ContentType="application/vnd.openxmlformats-officedocument.presentationml.tags+xml"/>
  <Override PartName="/ppt/tags/tag6920.xml" ContentType="application/vnd.openxmlformats-officedocument.presentationml.tags+xml"/>
  <Override PartName="/ppt/tags/tag6921.xml" ContentType="application/vnd.openxmlformats-officedocument.presentationml.tags+xml"/>
  <Override PartName="/ppt/tags/tag6922.xml" ContentType="application/vnd.openxmlformats-officedocument.presentationml.tags+xml"/>
  <Override PartName="/ppt/tags/tag6923.xml" ContentType="application/vnd.openxmlformats-officedocument.presentationml.tags+xml"/>
  <Override PartName="/ppt/tags/tag6924.xml" ContentType="application/vnd.openxmlformats-officedocument.presentationml.tags+xml"/>
  <Override PartName="/ppt/tags/tag6925.xml" ContentType="application/vnd.openxmlformats-officedocument.presentationml.tags+xml"/>
  <Override PartName="/ppt/tags/tag6926.xml" ContentType="application/vnd.openxmlformats-officedocument.presentationml.tags+xml"/>
  <Override PartName="/ppt/tags/tag6927.xml" ContentType="application/vnd.openxmlformats-officedocument.presentationml.tags+xml"/>
  <Override PartName="/ppt/tags/tag6928.xml" ContentType="application/vnd.openxmlformats-officedocument.presentationml.tags+xml"/>
  <Override PartName="/ppt/tags/tag6929.xml" ContentType="application/vnd.openxmlformats-officedocument.presentationml.tags+xml"/>
  <Override PartName="/ppt/tags/tag6930.xml" ContentType="application/vnd.openxmlformats-officedocument.presentationml.tags+xml"/>
  <Override PartName="/ppt/tags/tag6931.xml" ContentType="application/vnd.openxmlformats-officedocument.presentationml.tags+xml"/>
  <Override PartName="/ppt/tags/tag6932.xml" ContentType="application/vnd.openxmlformats-officedocument.presentationml.tags+xml"/>
  <Override PartName="/ppt/tags/tag6933.xml" ContentType="application/vnd.openxmlformats-officedocument.presentationml.tags+xml"/>
  <Override PartName="/ppt/tags/tag6934.xml" ContentType="application/vnd.openxmlformats-officedocument.presentationml.tags+xml"/>
  <Override PartName="/ppt/tags/tag6935.xml" ContentType="application/vnd.openxmlformats-officedocument.presentationml.tags+xml"/>
  <Override PartName="/ppt/tags/tag6936.xml" ContentType="application/vnd.openxmlformats-officedocument.presentationml.tags+xml"/>
  <Override PartName="/ppt/tags/tag6937.xml" ContentType="application/vnd.openxmlformats-officedocument.presentationml.tags+xml"/>
  <Override PartName="/ppt/tags/tag6938.xml" ContentType="application/vnd.openxmlformats-officedocument.presentationml.tags+xml"/>
  <Override PartName="/ppt/tags/tag6939.xml" ContentType="application/vnd.openxmlformats-officedocument.presentationml.tags+xml"/>
  <Override PartName="/ppt/tags/tag6940.xml" ContentType="application/vnd.openxmlformats-officedocument.presentationml.tags+xml"/>
  <Override PartName="/ppt/tags/tag6941.xml" ContentType="application/vnd.openxmlformats-officedocument.presentationml.tags+xml"/>
  <Override PartName="/ppt/tags/tag6942.xml" ContentType="application/vnd.openxmlformats-officedocument.presentationml.tags+xml"/>
  <Override PartName="/ppt/tags/tag6943.xml" ContentType="application/vnd.openxmlformats-officedocument.presentationml.tags+xml"/>
  <Override PartName="/ppt/tags/tag6944.xml" ContentType="application/vnd.openxmlformats-officedocument.presentationml.tags+xml"/>
  <Override PartName="/ppt/tags/tag6945.xml" ContentType="application/vnd.openxmlformats-officedocument.presentationml.tags+xml"/>
  <Override PartName="/ppt/tags/tag6946.xml" ContentType="application/vnd.openxmlformats-officedocument.presentationml.tags+xml"/>
  <Override PartName="/ppt/tags/tag6947.xml" ContentType="application/vnd.openxmlformats-officedocument.presentationml.tags+xml"/>
  <Override PartName="/ppt/tags/tag6948.xml" ContentType="application/vnd.openxmlformats-officedocument.presentationml.tags+xml"/>
  <Override PartName="/ppt/tags/tag6949.xml" ContentType="application/vnd.openxmlformats-officedocument.presentationml.tags+xml"/>
  <Override PartName="/ppt/tags/tag6950.xml" ContentType="application/vnd.openxmlformats-officedocument.presentationml.tags+xml"/>
  <Override PartName="/ppt/tags/tag6951.xml" ContentType="application/vnd.openxmlformats-officedocument.presentationml.tags+xml"/>
  <Override PartName="/ppt/tags/tag6952.xml" ContentType="application/vnd.openxmlformats-officedocument.presentationml.tags+xml"/>
  <Override PartName="/ppt/tags/tag6953.xml" ContentType="application/vnd.openxmlformats-officedocument.presentationml.tags+xml"/>
  <Override PartName="/ppt/tags/tag6954.xml" ContentType="application/vnd.openxmlformats-officedocument.presentationml.tags+xml"/>
  <Override PartName="/ppt/tags/tag6955.xml" ContentType="application/vnd.openxmlformats-officedocument.presentationml.tags+xml"/>
  <Override PartName="/ppt/tags/tag6956.xml" ContentType="application/vnd.openxmlformats-officedocument.presentationml.tags+xml"/>
  <Override PartName="/ppt/notesSlides/notesSlide85.xml" ContentType="application/vnd.openxmlformats-officedocument.presentationml.notesSlide+xml"/>
  <Override PartName="/ppt/tags/tag6957.xml" ContentType="application/vnd.openxmlformats-officedocument.presentationml.tags+xml"/>
  <Override PartName="/ppt/tags/tag6958.xml" ContentType="application/vnd.openxmlformats-officedocument.presentationml.tags+xml"/>
  <Override PartName="/ppt/tags/tag6959.xml" ContentType="application/vnd.openxmlformats-officedocument.presentationml.tags+xml"/>
  <Override PartName="/ppt/tags/tag6960.xml" ContentType="application/vnd.openxmlformats-officedocument.presentationml.tags+xml"/>
  <Override PartName="/ppt/tags/tag6961.xml" ContentType="application/vnd.openxmlformats-officedocument.presentationml.tags+xml"/>
  <Override PartName="/ppt/tags/tag6962.xml" ContentType="application/vnd.openxmlformats-officedocument.presentationml.tags+xml"/>
  <Override PartName="/ppt/tags/tag6963.xml" ContentType="application/vnd.openxmlformats-officedocument.presentationml.tags+xml"/>
  <Override PartName="/ppt/tags/tag6964.xml" ContentType="application/vnd.openxmlformats-officedocument.presentationml.tags+xml"/>
  <Override PartName="/ppt/tags/tag6965.xml" ContentType="application/vnd.openxmlformats-officedocument.presentationml.tags+xml"/>
  <Override PartName="/ppt/tags/tag6966.xml" ContentType="application/vnd.openxmlformats-officedocument.presentationml.tags+xml"/>
  <Override PartName="/ppt/tags/tag6967.xml" ContentType="application/vnd.openxmlformats-officedocument.presentationml.tags+xml"/>
  <Override PartName="/ppt/tags/tag6968.xml" ContentType="application/vnd.openxmlformats-officedocument.presentationml.tags+xml"/>
  <Override PartName="/ppt/tags/tag6969.xml" ContentType="application/vnd.openxmlformats-officedocument.presentationml.tags+xml"/>
  <Override PartName="/ppt/tags/tag6970.xml" ContentType="application/vnd.openxmlformats-officedocument.presentationml.tags+xml"/>
  <Override PartName="/ppt/tags/tag6971.xml" ContentType="application/vnd.openxmlformats-officedocument.presentationml.tags+xml"/>
  <Override PartName="/ppt/tags/tag6972.xml" ContentType="application/vnd.openxmlformats-officedocument.presentationml.tags+xml"/>
  <Override PartName="/ppt/tags/tag6973.xml" ContentType="application/vnd.openxmlformats-officedocument.presentationml.tags+xml"/>
  <Override PartName="/ppt/tags/tag6974.xml" ContentType="application/vnd.openxmlformats-officedocument.presentationml.tags+xml"/>
  <Override PartName="/ppt/tags/tag6975.xml" ContentType="application/vnd.openxmlformats-officedocument.presentationml.tags+xml"/>
  <Override PartName="/ppt/tags/tag6976.xml" ContentType="application/vnd.openxmlformats-officedocument.presentationml.tags+xml"/>
  <Override PartName="/ppt/tags/tag6977.xml" ContentType="application/vnd.openxmlformats-officedocument.presentationml.tags+xml"/>
  <Override PartName="/ppt/tags/tag6978.xml" ContentType="application/vnd.openxmlformats-officedocument.presentationml.tags+xml"/>
  <Override PartName="/ppt/tags/tag6979.xml" ContentType="application/vnd.openxmlformats-officedocument.presentationml.tags+xml"/>
  <Override PartName="/ppt/tags/tag6980.xml" ContentType="application/vnd.openxmlformats-officedocument.presentationml.tags+xml"/>
  <Override PartName="/ppt/tags/tag6981.xml" ContentType="application/vnd.openxmlformats-officedocument.presentationml.tags+xml"/>
  <Override PartName="/ppt/tags/tag6982.xml" ContentType="application/vnd.openxmlformats-officedocument.presentationml.tags+xml"/>
  <Override PartName="/ppt/tags/tag6983.xml" ContentType="application/vnd.openxmlformats-officedocument.presentationml.tags+xml"/>
  <Override PartName="/ppt/tags/tag6984.xml" ContentType="application/vnd.openxmlformats-officedocument.presentationml.tags+xml"/>
  <Override PartName="/ppt/tags/tag6985.xml" ContentType="application/vnd.openxmlformats-officedocument.presentationml.tags+xml"/>
  <Override PartName="/ppt/tags/tag6986.xml" ContentType="application/vnd.openxmlformats-officedocument.presentationml.tags+xml"/>
  <Override PartName="/ppt/tags/tag6987.xml" ContentType="application/vnd.openxmlformats-officedocument.presentationml.tags+xml"/>
  <Override PartName="/ppt/tags/tag6988.xml" ContentType="application/vnd.openxmlformats-officedocument.presentationml.tags+xml"/>
  <Override PartName="/ppt/tags/tag6989.xml" ContentType="application/vnd.openxmlformats-officedocument.presentationml.tags+xml"/>
  <Override PartName="/ppt/tags/tag6990.xml" ContentType="application/vnd.openxmlformats-officedocument.presentationml.tags+xml"/>
  <Override PartName="/ppt/tags/tag6991.xml" ContentType="application/vnd.openxmlformats-officedocument.presentationml.tags+xml"/>
  <Override PartName="/ppt/tags/tag6992.xml" ContentType="application/vnd.openxmlformats-officedocument.presentationml.tags+xml"/>
  <Override PartName="/ppt/tags/tag6993.xml" ContentType="application/vnd.openxmlformats-officedocument.presentationml.tags+xml"/>
  <Override PartName="/ppt/tags/tag6994.xml" ContentType="application/vnd.openxmlformats-officedocument.presentationml.tags+xml"/>
  <Override PartName="/ppt/tags/tag6995.xml" ContentType="application/vnd.openxmlformats-officedocument.presentationml.tags+xml"/>
  <Override PartName="/ppt/tags/tag6996.xml" ContentType="application/vnd.openxmlformats-officedocument.presentationml.tags+xml"/>
  <Override PartName="/ppt/tags/tag6997.xml" ContentType="application/vnd.openxmlformats-officedocument.presentationml.tags+xml"/>
  <Override PartName="/ppt/tags/tag6998.xml" ContentType="application/vnd.openxmlformats-officedocument.presentationml.tags+xml"/>
  <Override PartName="/ppt/tags/tag6999.xml" ContentType="application/vnd.openxmlformats-officedocument.presentationml.tags+xml"/>
  <Override PartName="/ppt/tags/tag7000.xml" ContentType="application/vnd.openxmlformats-officedocument.presentationml.tags+xml"/>
  <Override PartName="/ppt/tags/tag7001.xml" ContentType="application/vnd.openxmlformats-officedocument.presentationml.tags+xml"/>
  <Override PartName="/ppt/tags/tag7002.xml" ContentType="application/vnd.openxmlformats-officedocument.presentationml.tags+xml"/>
  <Override PartName="/ppt/tags/tag7003.xml" ContentType="application/vnd.openxmlformats-officedocument.presentationml.tags+xml"/>
  <Override PartName="/ppt/tags/tag7004.xml" ContentType="application/vnd.openxmlformats-officedocument.presentationml.tags+xml"/>
  <Override PartName="/ppt/tags/tag7005.xml" ContentType="application/vnd.openxmlformats-officedocument.presentationml.tags+xml"/>
  <Override PartName="/ppt/tags/tag7006.xml" ContentType="application/vnd.openxmlformats-officedocument.presentationml.tags+xml"/>
  <Override PartName="/ppt/tags/tag7007.xml" ContentType="application/vnd.openxmlformats-officedocument.presentationml.tags+xml"/>
  <Override PartName="/ppt/tags/tag7008.xml" ContentType="application/vnd.openxmlformats-officedocument.presentationml.tags+xml"/>
  <Override PartName="/ppt/tags/tag7009.xml" ContentType="application/vnd.openxmlformats-officedocument.presentationml.tags+xml"/>
  <Override PartName="/ppt/tags/tag7010.xml" ContentType="application/vnd.openxmlformats-officedocument.presentationml.tags+xml"/>
  <Override PartName="/ppt/tags/tag7011.xml" ContentType="application/vnd.openxmlformats-officedocument.presentationml.tags+xml"/>
  <Override PartName="/ppt/tags/tag7012.xml" ContentType="application/vnd.openxmlformats-officedocument.presentationml.tags+xml"/>
  <Override PartName="/ppt/tags/tag7013.xml" ContentType="application/vnd.openxmlformats-officedocument.presentationml.tags+xml"/>
  <Override PartName="/ppt/tags/tag7014.xml" ContentType="application/vnd.openxmlformats-officedocument.presentationml.tags+xml"/>
  <Override PartName="/ppt/tags/tag7015.xml" ContentType="application/vnd.openxmlformats-officedocument.presentationml.tags+xml"/>
  <Override PartName="/ppt/tags/tag7016.xml" ContentType="application/vnd.openxmlformats-officedocument.presentationml.tags+xml"/>
  <Override PartName="/ppt/tags/tag7017.xml" ContentType="application/vnd.openxmlformats-officedocument.presentationml.tags+xml"/>
  <Override PartName="/ppt/tags/tag7018.xml" ContentType="application/vnd.openxmlformats-officedocument.presentationml.tags+xml"/>
  <Override PartName="/ppt/tags/tag7019.xml" ContentType="application/vnd.openxmlformats-officedocument.presentationml.tags+xml"/>
  <Override PartName="/ppt/tags/tag7020.xml" ContentType="application/vnd.openxmlformats-officedocument.presentationml.tags+xml"/>
  <Override PartName="/ppt/tags/tag7021.xml" ContentType="application/vnd.openxmlformats-officedocument.presentationml.tags+xml"/>
  <Override PartName="/ppt/tags/tag7022.xml" ContentType="application/vnd.openxmlformats-officedocument.presentationml.tags+xml"/>
  <Override PartName="/ppt/tags/tag7023.xml" ContentType="application/vnd.openxmlformats-officedocument.presentationml.tags+xml"/>
  <Override PartName="/ppt/tags/tag7024.xml" ContentType="application/vnd.openxmlformats-officedocument.presentationml.tags+xml"/>
  <Override PartName="/ppt/tags/tag7025.xml" ContentType="application/vnd.openxmlformats-officedocument.presentationml.tags+xml"/>
  <Override PartName="/ppt/tags/tag7026.xml" ContentType="application/vnd.openxmlformats-officedocument.presentationml.tags+xml"/>
  <Override PartName="/ppt/tags/tag7027.xml" ContentType="application/vnd.openxmlformats-officedocument.presentationml.tags+xml"/>
  <Override PartName="/ppt/tags/tag7028.xml" ContentType="application/vnd.openxmlformats-officedocument.presentationml.tags+xml"/>
  <Override PartName="/ppt/tags/tag7029.xml" ContentType="application/vnd.openxmlformats-officedocument.presentationml.tags+xml"/>
  <Override PartName="/ppt/tags/tag7030.xml" ContentType="application/vnd.openxmlformats-officedocument.presentationml.tags+xml"/>
  <Override PartName="/ppt/tags/tag7031.xml" ContentType="application/vnd.openxmlformats-officedocument.presentationml.tags+xml"/>
  <Override PartName="/ppt/tags/tag7032.xml" ContentType="application/vnd.openxmlformats-officedocument.presentationml.tags+xml"/>
  <Override PartName="/ppt/tags/tag7033.xml" ContentType="application/vnd.openxmlformats-officedocument.presentationml.tags+xml"/>
  <Override PartName="/ppt/tags/tag7034.xml" ContentType="application/vnd.openxmlformats-officedocument.presentationml.tags+xml"/>
  <Override PartName="/ppt/tags/tag7035.xml" ContentType="application/vnd.openxmlformats-officedocument.presentationml.tags+xml"/>
  <Override PartName="/ppt/tags/tag7036.xml" ContentType="application/vnd.openxmlformats-officedocument.presentationml.tags+xml"/>
  <Override PartName="/ppt/tags/tag7037.xml" ContentType="application/vnd.openxmlformats-officedocument.presentationml.tags+xml"/>
  <Override PartName="/ppt/tags/tag7038.xml" ContentType="application/vnd.openxmlformats-officedocument.presentationml.tags+xml"/>
  <Override PartName="/ppt/tags/tag7039.xml" ContentType="application/vnd.openxmlformats-officedocument.presentationml.tags+xml"/>
  <Override PartName="/ppt/tags/tag7040.xml" ContentType="application/vnd.openxmlformats-officedocument.presentationml.tags+xml"/>
  <Override PartName="/ppt/tags/tag7041.xml" ContentType="application/vnd.openxmlformats-officedocument.presentationml.tags+xml"/>
  <Override PartName="/ppt/tags/tag7042.xml" ContentType="application/vnd.openxmlformats-officedocument.presentationml.tags+xml"/>
  <Override PartName="/ppt/tags/tag7043.xml" ContentType="application/vnd.openxmlformats-officedocument.presentationml.tags+xml"/>
  <Override PartName="/ppt/tags/tag7044.xml" ContentType="application/vnd.openxmlformats-officedocument.presentationml.tags+xml"/>
  <Override PartName="/ppt/tags/tag7045.xml" ContentType="application/vnd.openxmlformats-officedocument.presentationml.tags+xml"/>
  <Override PartName="/ppt/tags/tag7046.xml" ContentType="application/vnd.openxmlformats-officedocument.presentationml.tags+xml"/>
  <Override PartName="/ppt/tags/tag7047.xml" ContentType="application/vnd.openxmlformats-officedocument.presentationml.tags+xml"/>
  <Override PartName="/ppt/tags/tag7048.xml" ContentType="application/vnd.openxmlformats-officedocument.presentationml.tags+xml"/>
  <Override PartName="/ppt/tags/tag7049.xml" ContentType="application/vnd.openxmlformats-officedocument.presentationml.tags+xml"/>
  <Override PartName="/ppt/tags/tag7050.xml" ContentType="application/vnd.openxmlformats-officedocument.presentationml.tags+xml"/>
  <Override PartName="/ppt/tags/tag7051.xml" ContentType="application/vnd.openxmlformats-officedocument.presentationml.tags+xml"/>
  <Override PartName="/ppt/tags/tag7052.xml" ContentType="application/vnd.openxmlformats-officedocument.presentationml.tags+xml"/>
  <Override PartName="/ppt/tags/tag7053.xml" ContentType="application/vnd.openxmlformats-officedocument.presentationml.tags+xml"/>
  <Override PartName="/ppt/tags/tag7054.xml" ContentType="application/vnd.openxmlformats-officedocument.presentationml.tags+xml"/>
  <Override PartName="/ppt/tags/tag7055.xml" ContentType="application/vnd.openxmlformats-officedocument.presentationml.tags+xml"/>
  <Override PartName="/ppt/tags/tag7056.xml" ContentType="application/vnd.openxmlformats-officedocument.presentationml.tags+xml"/>
  <Override PartName="/ppt/tags/tag7057.xml" ContentType="application/vnd.openxmlformats-officedocument.presentationml.tags+xml"/>
  <Override PartName="/ppt/tags/tag7058.xml" ContentType="application/vnd.openxmlformats-officedocument.presentationml.tags+xml"/>
  <Override PartName="/ppt/tags/tag7059.xml" ContentType="application/vnd.openxmlformats-officedocument.presentationml.tags+xml"/>
  <Override PartName="/ppt/tags/tag7060.xml" ContentType="application/vnd.openxmlformats-officedocument.presentationml.tags+xml"/>
  <Override PartName="/ppt/tags/tag7061.xml" ContentType="application/vnd.openxmlformats-officedocument.presentationml.tags+xml"/>
  <Override PartName="/ppt/tags/tag7062.xml" ContentType="application/vnd.openxmlformats-officedocument.presentationml.tags+xml"/>
  <Override PartName="/ppt/tags/tag7063.xml" ContentType="application/vnd.openxmlformats-officedocument.presentationml.tags+xml"/>
  <Override PartName="/ppt/tags/tag7064.xml" ContentType="application/vnd.openxmlformats-officedocument.presentationml.tags+xml"/>
  <Override PartName="/ppt/tags/tag7065.xml" ContentType="application/vnd.openxmlformats-officedocument.presentationml.tags+xml"/>
  <Override PartName="/ppt/tags/tag7066.xml" ContentType="application/vnd.openxmlformats-officedocument.presentationml.tags+xml"/>
  <Override PartName="/ppt/tags/tag7067.xml" ContentType="application/vnd.openxmlformats-officedocument.presentationml.tags+xml"/>
  <Override PartName="/ppt/tags/tag7068.xml" ContentType="application/vnd.openxmlformats-officedocument.presentationml.tags+xml"/>
  <Override PartName="/ppt/tags/tag7069.xml" ContentType="application/vnd.openxmlformats-officedocument.presentationml.tags+xml"/>
  <Override PartName="/ppt/tags/tag7070.xml" ContentType="application/vnd.openxmlformats-officedocument.presentationml.tags+xml"/>
  <Override PartName="/ppt/tags/tag7071.xml" ContentType="application/vnd.openxmlformats-officedocument.presentationml.tags+xml"/>
  <Override PartName="/ppt/notesSlides/notesSlide86.xml" ContentType="application/vnd.openxmlformats-officedocument.presentationml.notesSlide+xml"/>
  <Override PartName="/ppt/tags/tag7072.xml" ContentType="application/vnd.openxmlformats-officedocument.presentationml.tags+xml"/>
  <Override PartName="/ppt/tags/tag7073.xml" ContentType="application/vnd.openxmlformats-officedocument.presentationml.tags+xml"/>
  <Override PartName="/ppt/tags/tag7074.xml" ContentType="application/vnd.openxmlformats-officedocument.presentationml.tags+xml"/>
  <Override PartName="/ppt/tags/tag7075.xml" ContentType="application/vnd.openxmlformats-officedocument.presentationml.tags+xml"/>
  <Override PartName="/ppt/tags/tag7076.xml" ContentType="application/vnd.openxmlformats-officedocument.presentationml.tags+xml"/>
  <Override PartName="/ppt/notesSlides/notesSlide87.xml" ContentType="application/vnd.openxmlformats-officedocument.presentationml.notesSlide+xml"/>
  <Override PartName="/ppt/tags/tag7077.xml" ContentType="application/vnd.openxmlformats-officedocument.presentationml.tags+xml"/>
  <Override PartName="/ppt/tags/tag7078.xml" ContentType="application/vnd.openxmlformats-officedocument.presentationml.tags+xml"/>
  <Override PartName="/ppt/tags/tag7079.xml" ContentType="application/vnd.openxmlformats-officedocument.presentationml.tags+xml"/>
  <Override PartName="/ppt/tags/tag7080.xml" ContentType="application/vnd.openxmlformats-officedocument.presentationml.tags+xml"/>
  <Override PartName="/ppt/tags/tag7081.xml" ContentType="application/vnd.openxmlformats-officedocument.presentationml.tags+xml"/>
  <Override PartName="/ppt/tags/tag7082.xml" ContentType="application/vnd.openxmlformats-officedocument.presentationml.tags+xml"/>
  <Override PartName="/ppt/notesSlides/notesSlide88.xml" ContentType="application/vnd.openxmlformats-officedocument.presentationml.notesSlide+xml"/>
  <Override PartName="/ppt/tags/tag7083.xml" ContentType="application/vnd.openxmlformats-officedocument.presentationml.tags+xml"/>
  <Override PartName="/ppt/tags/tag7084.xml" ContentType="application/vnd.openxmlformats-officedocument.presentationml.tags+xml"/>
  <Override PartName="/ppt/tags/tag7085.xml" ContentType="application/vnd.openxmlformats-officedocument.presentationml.tags+xml"/>
  <Override PartName="/ppt/tags/tag7086.xml" ContentType="application/vnd.openxmlformats-officedocument.presentationml.tags+xml"/>
  <Override PartName="/ppt/tags/tag7087.xml" ContentType="application/vnd.openxmlformats-officedocument.presentationml.tags+xml"/>
  <Override PartName="/ppt/notesSlides/notesSlide89.xml" ContentType="application/vnd.openxmlformats-officedocument.presentationml.notesSlide+xml"/>
  <Override PartName="/ppt/tags/tag7088.xml" ContentType="application/vnd.openxmlformats-officedocument.presentationml.tags+xml"/>
  <Override PartName="/ppt/tags/tag7089.xml" ContentType="application/vnd.openxmlformats-officedocument.presentationml.tags+xml"/>
  <Override PartName="/ppt/tags/tag7090.xml" ContentType="application/vnd.openxmlformats-officedocument.presentationml.tags+xml"/>
  <Override PartName="/ppt/tags/tag7091.xml" ContentType="application/vnd.openxmlformats-officedocument.presentationml.tags+xml"/>
  <Override PartName="/ppt/tags/tag7092.xml" ContentType="application/vnd.openxmlformats-officedocument.presentationml.tags+xml"/>
  <Override PartName="/ppt/tags/tag7093.xml" ContentType="application/vnd.openxmlformats-officedocument.presentationml.tags+xml"/>
  <Override PartName="/ppt/tags/tag7094.xml" ContentType="application/vnd.openxmlformats-officedocument.presentationml.tags+xml"/>
  <Override PartName="/ppt/tags/tag7095.xml" ContentType="application/vnd.openxmlformats-officedocument.presentationml.tags+xml"/>
  <Override PartName="/ppt/tags/tag7096.xml" ContentType="application/vnd.openxmlformats-officedocument.presentationml.tags+xml"/>
  <Override PartName="/ppt/tags/tag7097.xml" ContentType="application/vnd.openxmlformats-officedocument.presentationml.tags+xml"/>
  <Override PartName="/ppt/tags/tag7098.xml" ContentType="application/vnd.openxmlformats-officedocument.presentationml.tags+xml"/>
  <Override PartName="/ppt/tags/tag7099.xml" ContentType="application/vnd.openxmlformats-officedocument.presentationml.tags+xml"/>
  <Override PartName="/ppt/tags/tag7100.xml" ContentType="application/vnd.openxmlformats-officedocument.presentationml.tags+xml"/>
  <Override PartName="/ppt/tags/tag7101.xml" ContentType="application/vnd.openxmlformats-officedocument.presentationml.tags+xml"/>
  <Override PartName="/ppt/tags/tag7102.xml" ContentType="application/vnd.openxmlformats-officedocument.presentationml.tags+xml"/>
  <Override PartName="/ppt/tags/tag7103.xml" ContentType="application/vnd.openxmlformats-officedocument.presentationml.tags+xml"/>
  <Override PartName="/ppt/tags/tag7104.xml" ContentType="application/vnd.openxmlformats-officedocument.presentationml.tags+xml"/>
  <Override PartName="/ppt/tags/tag7105.xml" ContentType="application/vnd.openxmlformats-officedocument.presentationml.tags+xml"/>
  <Override PartName="/ppt/tags/tag7106.xml" ContentType="application/vnd.openxmlformats-officedocument.presentationml.tags+xml"/>
  <Override PartName="/ppt/tags/tag7107.xml" ContentType="application/vnd.openxmlformats-officedocument.presentationml.tags+xml"/>
  <Override PartName="/ppt/tags/tag7108.xml" ContentType="application/vnd.openxmlformats-officedocument.presentationml.tags+xml"/>
  <Override PartName="/ppt/tags/tag7109.xml" ContentType="application/vnd.openxmlformats-officedocument.presentationml.tags+xml"/>
  <Override PartName="/ppt/tags/tag7110.xml" ContentType="application/vnd.openxmlformats-officedocument.presentationml.tags+xml"/>
  <Override PartName="/ppt/tags/tag7111.xml" ContentType="application/vnd.openxmlformats-officedocument.presentationml.tags+xml"/>
  <Override PartName="/ppt/tags/tag7112.xml" ContentType="application/vnd.openxmlformats-officedocument.presentationml.tags+xml"/>
  <Override PartName="/ppt/tags/tag7113.xml" ContentType="application/vnd.openxmlformats-officedocument.presentationml.tags+xml"/>
  <Override PartName="/ppt/tags/tag7114.xml" ContentType="application/vnd.openxmlformats-officedocument.presentationml.tags+xml"/>
  <Override PartName="/ppt/tags/tag7115.xml" ContentType="application/vnd.openxmlformats-officedocument.presentationml.tags+xml"/>
  <Override PartName="/ppt/tags/tag7116.xml" ContentType="application/vnd.openxmlformats-officedocument.presentationml.tags+xml"/>
  <Override PartName="/ppt/tags/tag7117.xml" ContentType="application/vnd.openxmlformats-officedocument.presentationml.tags+xml"/>
  <Override PartName="/ppt/tags/tag7118.xml" ContentType="application/vnd.openxmlformats-officedocument.presentationml.tags+xml"/>
  <Override PartName="/ppt/tags/tag7119.xml" ContentType="application/vnd.openxmlformats-officedocument.presentationml.tags+xml"/>
  <Override PartName="/ppt/tags/tag7120.xml" ContentType="application/vnd.openxmlformats-officedocument.presentationml.tags+xml"/>
  <Override PartName="/ppt/tags/tag7121.xml" ContentType="application/vnd.openxmlformats-officedocument.presentationml.tags+xml"/>
  <Override PartName="/ppt/tags/tag7122.xml" ContentType="application/vnd.openxmlformats-officedocument.presentationml.tags+xml"/>
  <Override PartName="/ppt/tags/tag7123.xml" ContentType="application/vnd.openxmlformats-officedocument.presentationml.tags+xml"/>
  <Override PartName="/ppt/tags/tag7124.xml" ContentType="application/vnd.openxmlformats-officedocument.presentationml.tags+xml"/>
  <Override PartName="/ppt/tags/tag7125.xml" ContentType="application/vnd.openxmlformats-officedocument.presentationml.tags+xml"/>
  <Override PartName="/ppt/tags/tag7126.xml" ContentType="application/vnd.openxmlformats-officedocument.presentationml.tags+xml"/>
  <Override PartName="/ppt/tags/tag7127.xml" ContentType="application/vnd.openxmlformats-officedocument.presentationml.tags+xml"/>
  <Override PartName="/ppt/tags/tag7128.xml" ContentType="application/vnd.openxmlformats-officedocument.presentationml.tags+xml"/>
  <Override PartName="/ppt/tags/tag7129.xml" ContentType="application/vnd.openxmlformats-officedocument.presentationml.tags+xml"/>
  <Override PartName="/ppt/tags/tag7130.xml" ContentType="application/vnd.openxmlformats-officedocument.presentationml.tags+xml"/>
  <Override PartName="/ppt/tags/tag7131.xml" ContentType="application/vnd.openxmlformats-officedocument.presentationml.tags+xml"/>
  <Override PartName="/ppt/tags/tag7132.xml" ContentType="application/vnd.openxmlformats-officedocument.presentationml.tags+xml"/>
  <Override PartName="/ppt/tags/tag7133.xml" ContentType="application/vnd.openxmlformats-officedocument.presentationml.tags+xml"/>
  <Override PartName="/ppt/notesSlides/notesSlide90.xml" ContentType="application/vnd.openxmlformats-officedocument.presentationml.notesSlide+xml"/>
  <Override PartName="/ppt/tags/tag7134.xml" ContentType="application/vnd.openxmlformats-officedocument.presentationml.tags+xml"/>
  <Override PartName="/ppt/tags/tag7135.xml" ContentType="application/vnd.openxmlformats-officedocument.presentationml.tags+xml"/>
  <Override PartName="/ppt/tags/tag7136.xml" ContentType="application/vnd.openxmlformats-officedocument.presentationml.tags+xml"/>
  <Override PartName="/ppt/tags/tag7137.xml" ContentType="application/vnd.openxmlformats-officedocument.presentationml.tags+xml"/>
  <Override PartName="/ppt/tags/tag7138.xml" ContentType="application/vnd.openxmlformats-officedocument.presentationml.tags+xml"/>
  <Override PartName="/ppt/tags/tag7139.xml" ContentType="application/vnd.openxmlformats-officedocument.presentationml.tags+xml"/>
  <Override PartName="/ppt/tags/tag7140.xml" ContentType="application/vnd.openxmlformats-officedocument.presentationml.tags+xml"/>
  <Override PartName="/ppt/tags/tag7141.xml" ContentType="application/vnd.openxmlformats-officedocument.presentationml.tags+xml"/>
  <Override PartName="/ppt/tags/tag7142.xml" ContentType="application/vnd.openxmlformats-officedocument.presentationml.tags+xml"/>
  <Override PartName="/ppt/tags/tag7143.xml" ContentType="application/vnd.openxmlformats-officedocument.presentationml.tags+xml"/>
  <Override PartName="/ppt/tags/tag7144.xml" ContentType="application/vnd.openxmlformats-officedocument.presentationml.tags+xml"/>
  <Override PartName="/ppt/tags/tag7145.xml" ContentType="application/vnd.openxmlformats-officedocument.presentationml.tags+xml"/>
  <Override PartName="/ppt/tags/tag7146.xml" ContentType="application/vnd.openxmlformats-officedocument.presentationml.tags+xml"/>
  <Override PartName="/ppt/tags/tag7147.xml" ContentType="application/vnd.openxmlformats-officedocument.presentationml.tags+xml"/>
  <Override PartName="/ppt/tags/tag7148.xml" ContentType="application/vnd.openxmlformats-officedocument.presentationml.tags+xml"/>
  <Override PartName="/ppt/tags/tag7149.xml" ContentType="application/vnd.openxmlformats-officedocument.presentationml.tags+xml"/>
  <Override PartName="/ppt/tags/tag7150.xml" ContentType="application/vnd.openxmlformats-officedocument.presentationml.tags+xml"/>
  <Override PartName="/ppt/tags/tag7151.xml" ContentType="application/vnd.openxmlformats-officedocument.presentationml.tags+xml"/>
  <Override PartName="/ppt/tags/tag7152.xml" ContentType="application/vnd.openxmlformats-officedocument.presentationml.tags+xml"/>
  <Override PartName="/ppt/tags/tag7153.xml" ContentType="application/vnd.openxmlformats-officedocument.presentationml.tags+xml"/>
  <Override PartName="/ppt/tags/tag7154.xml" ContentType="application/vnd.openxmlformats-officedocument.presentationml.tags+xml"/>
  <Override PartName="/ppt/tags/tag7155.xml" ContentType="application/vnd.openxmlformats-officedocument.presentationml.tags+xml"/>
  <Override PartName="/ppt/tags/tag7156.xml" ContentType="application/vnd.openxmlformats-officedocument.presentationml.tags+xml"/>
  <Override PartName="/ppt/tags/tag7157.xml" ContentType="application/vnd.openxmlformats-officedocument.presentationml.tags+xml"/>
  <Override PartName="/ppt/tags/tag7158.xml" ContentType="application/vnd.openxmlformats-officedocument.presentationml.tags+xml"/>
  <Override PartName="/ppt/tags/tag7159.xml" ContentType="application/vnd.openxmlformats-officedocument.presentationml.tags+xml"/>
  <Override PartName="/ppt/tags/tag7160.xml" ContentType="application/vnd.openxmlformats-officedocument.presentationml.tags+xml"/>
  <Override PartName="/ppt/tags/tag7161.xml" ContentType="application/vnd.openxmlformats-officedocument.presentationml.tags+xml"/>
  <Override PartName="/ppt/tags/tag7162.xml" ContentType="application/vnd.openxmlformats-officedocument.presentationml.tags+xml"/>
  <Override PartName="/ppt/tags/tag7163.xml" ContentType="application/vnd.openxmlformats-officedocument.presentationml.tags+xml"/>
  <Override PartName="/ppt/tags/tag7164.xml" ContentType="application/vnd.openxmlformats-officedocument.presentationml.tags+xml"/>
  <Override PartName="/ppt/tags/tag7165.xml" ContentType="application/vnd.openxmlformats-officedocument.presentationml.tags+xml"/>
  <Override PartName="/ppt/tags/tag7166.xml" ContentType="application/vnd.openxmlformats-officedocument.presentationml.tags+xml"/>
  <Override PartName="/ppt/tags/tag7167.xml" ContentType="application/vnd.openxmlformats-officedocument.presentationml.tags+xml"/>
  <Override PartName="/ppt/tags/tag7168.xml" ContentType="application/vnd.openxmlformats-officedocument.presentationml.tags+xml"/>
  <Override PartName="/ppt/tags/tag7169.xml" ContentType="application/vnd.openxmlformats-officedocument.presentationml.tags+xml"/>
  <Override PartName="/ppt/tags/tag7170.xml" ContentType="application/vnd.openxmlformats-officedocument.presentationml.tags+xml"/>
  <Override PartName="/ppt/tags/tag7171.xml" ContentType="application/vnd.openxmlformats-officedocument.presentationml.tags+xml"/>
  <Override PartName="/ppt/tags/tag7172.xml" ContentType="application/vnd.openxmlformats-officedocument.presentationml.tags+xml"/>
  <Override PartName="/ppt/tags/tag7173.xml" ContentType="application/vnd.openxmlformats-officedocument.presentationml.tags+xml"/>
  <Override PartName="/ppt/tags/tag7174.xml" ContentType="application/vnd.openxmlformats-officedocument.presentationml.tags+xml"/>
  <Override PartName="/ppt/tags/tag7175.xml" ContentType="application/vnd.openxmlformats-officedocument.presentationml.tags+xml"/>
  <Override PartName="/ppt/tags/tag7176.xml" ContentType="application/vnd.openxmlformats-officedocument.presentationml.tags+xml"/>
  <Override PartName="/ppt/tags/tag7177.xml" ContentType="application/vnd.openxmlformats-officedocument.presentationml.tags+xml"/>
  <Override PartName="/ppt/tags/tag7178.xml" ContentType="application/vnd.openxmlformats-officedocument.presentationml.tags+xml"/>
  <Override PartName="/ppt/tags/tag7179.xml" ContentType="application/vnd.openxmlformats-officedocument.presentationml.tags+xml"/>
  <Override PartName="/ppt/notesSlides/notesSlide91.xml" ContentType="application/vnd.openxmlformats-officedocument.presentationml.notesSlide+xml"/>
  <Override PartName="/ppt/tags/tag7180.xml" ContentType="application/vnd.openxmlformats-officedocument.presentationml.tags+xml"/>
  <Override PartName="/ppt/tags/tag7181.xml" ContentType="application/vnd.openxmlformats-officedocument.presentationml.tags+xml"/>
  <Override PartName="/ppt/tags/tag7182.xml" ContentType="application/vnd.openxmlformats-officedocument.presentationml.tags+xml"/>
  <Override PartName="/ppt/tags/tag7183.xml" ContentType="application/vnd.openxmlformats-officedocument.presentationml.tags+xml"/>
  <Override PartName="/ppt/tags/tag7184.xml" ContentType="application/vnd.openxmlformats-officedocument.presentationml.tags+xml"/>
  <Override PartName="/ppt/tags/tag7185.xml" ContentType="application/vnd.openxmlformats-officedocument.presentationml.tags+xml"/>
  <Override PartName="/ppt/notesSlides/notesSlide92.xml" ContentType="application/vnd.openxmlformats-officedocument.presentationml.notesSlide+xml"/>
  <Override PartName="/ppt/notesSlides/notesSlide93.xml" ContentType="application/vnd.openxmlformats-officedocument.presentationml.notesSlide+xml"/>
  <Override PartName="/ppt/tags/tag7186.xml" ContentType="application/vnd.openxmlformats-officedocument.presentationml.tags+xml"/>
  <Override PartName="/ppt/tags/tag7187.xml" ContentType="application/vnd.openxmlformats-officedocument.presentationml.tags+xml"/>
  <Override PartName="/ppt/tags/tag7188.xml" ContentType="application/vnd.openxmlformats-officedocument.presentationml.tags+xml"/>
  <Override PartName="/ppt/tags/tag7189.xml" ContentType="application/vnd.openxmlformats-officedocument.presentationml.tags+xml"/>
  <Override PartName="/ppt/notesSlides/notesSlide94.xml" ContentType="application/vnd.openxmlformats-officedocument.presentationml.notesSlide+xml"/>
  <Override PartName="/ppt/tags/tag7190.xml" ContentType="application/vnd.openxmlformats-officedocument.presentationml.tags+xml"/>
  <Override PartName="/ppt/tags/tag7191.xml" ContentType="application/vnd.openxmlformats-officedocument.presentationml.tags+xml"/>
  <Override PartName="/ppt/tags/tag7192.xml" ContentType="application/vnd.openxmlformats-officedocument.presentationml.tags+xml"/>
  <Override PartName="/ppt/tags/tag7193.xml" ContentType="application/vnd.openxmlformats-officedocument.presentationml.tags+xml"/>
  <Override PartName="/ppt/notesSlides/notesSlide95.xml" ContentType="application/vnd.openxmlformats-officedocument.presentationml.notesSlide+xml"/>
  <Override PartName="/ppt/tags/tag7194.xml" ContentType="application/vnd.openxmlformats-officedocument.presentationml.tags+xml"/>
  <Override PartName="/ppt/tags/tag7195.xml" ContentType="application/vnd.openxmlformats-officedocument.presentationml.tags+xml"/>
  <Override PartName="/ppt/tags/tag7196.xml" ContentType="application/vnd.openxmlformats-officedocument.presentationml.tags+xml"/>
  <Override PartName="/ppt/tags/tag7197.xml" ContentType="application/vnd.openxmlformats-officedocument.presentationml.tags+xml"/>
  <Override PartName="/ppt/notesSlides/notesSlide96.xml" ContentType="application/vnd.openxmlformats-officedocument.presentationml.notesSlide+xml"/>
  <Override PartName="/ppt/tags/tag7198.xml" ContentType="application/vnd.openxmlformats-officedocument.presentationml.tags+xml"/>
  <Override PartName="/ppt/tags/tag7199.xml" ContentType="application/vnd.openxmlformats-officedocument.presentationml.tags+xml"/>
  <Override PartName="/ppt/tags/tag7200.xml" ContentType="application/vnd.openxmlformats-officedocument.presentationml.tags+xml"/>
  <Override PartName="/ppt/tags/tag7201.xml" ContentType="application/vnd.openxmlformats-officedocument.presentationml.tags+xml"/>
  <Override PartName="/ppt/notesSlides/notesSlide97.xml" ContentType="application/vnd.openxmlformats-officedocument.presentationml.notesSlide+xml"/>
  <Override PartName="/ppt/tags/tag7202.xml" ContentType="application/vnd.openxmlformats-officedocument.presentationml.tags+xml"/>
  <Override PartName="/ppt/tags/tag7203.xml" ContentType="application/vnd.openxmlformats-officedocument.presentationml.tags+xml"/>
  <Override PartName="/ppt/tags/tag7204.xml" ContentType="application/vnd.openxmlformats-officedocument.presentationml.tags+xml"/>
  <Override PartName="/ppt/tags/tag7205.xml" ContentType="application/vnd.openxmlformats-officedocument.presentationml.tags+xml"/>
  <Override PartName="/ppt/notesSlides/notesSlide98.xml" ContentType="application/vnd.openxmlformats-officedocument.presentationml.notesSlide+xml"/>
  <Override PartName="/ppt/tags/tag7206.xml" ContentType="application/vnd.openxmlformats-officedocument.presentationml.tags+xml"/>
  <Override PartName="/ppt/tags/tag7207.xml" ContentType="application/vnd.openxmlformats-officedocument.presentationml.tags+xml"/>
  <Override PartName="/ppt/tags/tag7208.xml" ContentType="application/vnd.openxmlformats-officedocument.presentationml.tags+xml"/>
  <Override PartName="/ppt/tags/tag7209.xml" ContentType="application/vnd.openxmlformats-officedocument.presentationml.tags+xml"/>
  <Override PartName="/ppt/notesSlides/notesSlide99.xml" ContentType="application/vnd.openxmlformats-officedocument.presentationml.notesSlide+xml"/>
  <Override PartName="/ppt/tags/tag7210.xml" ContentType="application/vnd.openxmlformats-officedocument.presentationml.tags+xml"/>
  <Override PartName="/ppt/tags/tag7211.xml" ContentType="application/vnd.openxmlformats-officedocument.presentationml.tags+xml"/>
  <Override PartName="/ppt/tags/tag7212.xml" ContentType="application/vnd.openxmlformats-officedocument.presentationml.tags+xml"/>
  <Override PartName="/ppt/tags/tag7213.xml" ContentType="application/vnd.openxmlformats-officedocument.presentationml.tags+xml"/>
  <Override PartName="/ppt/notesSlides/notesSlide100.xml" ContentType="application/vnd.openxmlformats-officedocument.presentationml.notesSlide+xml"/>
  <Override PartName="/ppt/tags/tag7214.xml" ContentType="application/vnd.openxmlformats-officedocument.presentationml.tags+xml"/>
  <Override PartName="/ppt/tags/tag7215.xml" ContentType="application/vnd.openxmlformats-officedocument.presentationml.tags+xml"/>
  <Override PartName="/ppt/tags/tag7216.xml" ContentType="application/vnd.openxmlformats-officedocument.presentationml.tags+xml"/>
  <Override PartName="/ppt/tags/tag7217.xml" ContentType="application/vnd.openxmlformats-officedocument.presentationml.tags+xml"/>
  <Override PartName="/ppt/notesSlides/notesSlide101.xml" ContentType="application/vnd.openxmlformats-officedocument.presentationml.notesSlide+xml"/>
  <Override PartName="/ppt/tags/tag7218.xml" ContentType="application/vnd.openxmlformats-officedocument.presentationml.tags+xml"/>
  <Override PartName="/ppt/tags/tag7219.xml" ContentType="application/vnd.openxmlformats-officedocument.presentationml.tags+xml"/>
  <Override PartName="/ppt/tags/tag7220.xml" ContentType="application/vnd.openxmlformats-officedocument.presentationml.tags+xml"/>
  <Override PartName="/ppt/tags/tag7221.xml" ContentType="application/vnd.openxmlformats-officedocument.presentationml.tags+xml"/>
  <Override PartName="/ppt/notesSlides/notesSlide102.xml" ContentType="application/vnd.openxmlformats-officedocument.presentationml.notesSlide+xml"/>
  <Override PartName="/ppt/tags/tag7222.xml" ContentType="application/vnd.openxmlformats-officedocument.presentationml.tags+xml"/>
  <Override PartName="/ppt/tags/tag7223.xml" ContentType="application/vnd.openxmlformats-officedocument.presentationml.tags+xml"/>
  <Override PartName="/ppt/tags/tag7224.xml" ContentType="application/vnd.openxmlformats-officedocument.presentationml.tags+xml"/>
  <Override PartName="/ppt/tags/tag7225.xml" ContentType="application/vnd.openxmlformats-officedocument.presentationml.tags+xml"/>
  <Override PartName="/ppt/notesSlides/notesSlide103.xml" ContentType="application/vnd.openxmlformats-officedocument.presentationml.notesSlide+xml"/>
  <Override PartName="/ppt/tags/tag7226.xml" ContentType="application/vnd.openxmlformats-officedocument.presentationml.tags+xml"/>
  <Override PartName="/ppt/tags/tag7227.xml" ContentType="application/vnd.openxmlformats-officedocument.presentationml.tags+xml"/>
  <Override PartName="/ppt/tags/tag7228.xml" ContentType="application/vnd.openxmlformats-officedocument.presentationml.tags+xml"/>
  <Override PartName="/ppt/tags/tag7229.xml" ContentType="application/vnd.openxmlformats-officedocument.presentationml.tags+xml"/>
  <Override PartName="/ppt/notesSlides/notesSlide104.xml" ContentType="application/vnd.openxmlformats-officedocument.presentationml.notesSlide+xml"/>
  <Override PartName="/ppt/tags/tag7230.xml" ContentType="application/vnd.openxmlformats-officedocument.presentationml.tags+xml"/>
  <Override PartName="/ppt/tags/tag7231.xml" ContentType="application/vnd.openxmlformats-officedocument.presentationml.tags+xml"/>
  <Override PartName="/ppt/tags/tag7232.xml" ContentType="application/vnd.openxmlformats-officedocument.presentationml.tags+xml"/>
  <Override PartName="/ppt/tags/tag7233.xml" ContentType="application/vnd.openxmlformats-officedocument.presentationml.tags+xml"/>
  <Override PartName="/ppt/notesSlides/notesSlide105.xml" ContentType="application/vnd.openxmlformats-officedocument.presentationml.notesSlide+xml"/>
  <Override PartName="/ppt/tags/tag7234.xml" ContentType="application/vnd.openxmlformats-officedocument.presentationml.tags+xml"/>
  <Override PartName="/ppt/tags/tag7235.xml" ContentType="application/vnd.openxmlformats-officedocument.presentationml.tags+xml"/>
  <Override PartName="/ppt/tags/tag7236.xml" ContentType="application/vnd.openxmlformats-officedocument.presentationml.tags+xml"/>
  <Override PartName="/ppt/tags/tag7237.xml" ContentType="application/vnd.openxmlformats-officedocument.presentationml.tags+xml"/>
  <Override PartName="/ppt/tags/tag7238.xml" ContentType="application/vnd.openxmlformats-officedocument.presentationml.tags+xml"/>
  <Override PartName="/ppt/tags/tag7239.xml" ContentType="application/vnd.openxmlformats-officedocument.presentationml.tags+xml"/>
  <Override PartName="/ppt/tags/tag7240.xml" ContentType="application/vnd.openxmlformats-officedocument.presentationml.tags+xml"/>
  <Override PartName="/ppt/notesSlides/notesSlide106.xml" ContentType="application/vnd.openxmlformats-officedocument.presentationml.notesSlide+xml"/>
  <Override PartName="/ppt/tags/tag7241.xml" ContentType="application/vnd.openxmlformats-officedocument.presentationml.tags+xml"/>
  <Override PartName="/ppt/tags/tag7242.xml" ContentType="application/vnd.openxmlformats-officedocument.presentationml.tags+xml"/>
  <Override PartName="/ppt/tags/tag7243.xml" ContentType="application/vnd.openxmlformats-officedocument.presentationml.tags+xml"/>
  <Override PartName="/ppt/tags/tag7244.xml" ContentType="application/vnd.openxmlformats-officedocument.presentationml.tags+xml"/>
  <Override PartName="/ppt/tags/tag7245.xml" ContentType="application/vnd.openxmlformats-officedocument.presentationml.tags+xml"/>
  <Override PartName="/ppt/tags/tag7246.xml" ContentType="application/vnd.openxmlformats-officedocument.presentationml.tags+xml"/>
  <Override PartName="/ppt/tags/tag7247.xml" ContentType="application/vnd.openxmlformats-officedocument.presentationml.tags+xml"/>
  <Override PartName="/ppt/tags/tag7248.xml" ContentType="application/vnd.openxmlformats-officedocument.presentationml.tags+xml"/>
  <Override PartName="/ppt/tags/tag7249.xml" ContentType="application/vnd.openxmlformats-officedocument.presentationml.tags+xml"/>
  <Override PartName="/ppt/tags/tag7250.xml" ContentType="application/vnd.openxmlformats-officedocument.presentationml.tags+xml"/>
  <Override PartName="/ppt/tags/tag7251.xml" ContentType="application/vnd.openxmlformats-officedocument.presentationml.tags+xml"/>
  <Override PartName="/ppt/tags/tag7252.xml" ContentType="application/vnd.openxmlformats-officedocument.presentationml.tags+xml"/>
  <Override PartName="/ppt/tags/tag7253.xml" ContentType="application/vnd.openxmlformats-officedocument.presentationml.tags+xml"/>
  <Override PartName="/ppt/tags/tag7254.xml" ContentType="application/vnd.openxmlformats-officedocument.presentationml.tags+xml"/>
  <Override PartName="/ppt/notesSlides/notesSlide107.xml" ContentType="application/vnd.openxmlformats-officedocument.presentationml.notesSlide+xml"/>
  <Override PartName="/ppt/tags/tag7255.xml" ContentType="application/vnd.openxmlformats-officedocument.presentationml.tags+xml"/>
  <Override PartName="/ppt/tags/tag7256.xml" ContentType="application/vnd.openxmlformats-officedocument.presentationml.tags+xml"/>
  <Override PartName="/ppt/notesSlides/notesSlide108.xml" ContentType="application/vnd.openxmlformats-officedocument.presentationml.notesSlide+xml"/>
  <Override PartName="/ppt/tags/tag7257.xml" ContentType="application/vnd.openxmlformats-officedocument.presentationml.tags+xml"/>
  <Override PartName="/ppt/tags/tag7258.xml" ContentType="application/vnd.openxmlformats-officedocument.presentationml.tags+xml"/>
  <Override PartName="/ppt/tags/tag7259.xml" ContentType="application/vnd.openxmlformats-officedocument.presentationml.tags+xml"/>
  <Override PartName="/ppt/tags/tag7260.xml" ContentType="application/vnd.openxmlformats-officedocument.presentationml.tags+xml"/>
  <Override PartName="/ppt/tags/tag7261.xml" ContentType="application/vnd.openxmlformats-officedocument.presentationml.tags+xml"/>
  <Override PartName="/ppt/tags/tag7262.xml" ContentType="application/vnd.openxmlformats-officedocument.presentationml.tags+xml"/>
  <Override PartName="/ppt/tags/tag7263.xml" ContentType="application/vnd.openxmlformats-officedocument.presentationml.tags+xml"/>
  <Override PartName="/ppt/tags/tag7264.xml" ContentType="application/vnd.openxmlformats-officedocument.presentationml.tags+xml"/>
  <Override PartName="/ppt/tags/tag7265.xml" ContentType="application/vnd.openxmlformats-officedocument.presentationml.tags+xml"/>
  <Override PartName="/ppt/tags/tag7266.xml" ContentType="application/vnd.openxmlformats-officedocument.presentationml.tags+xml"/>
  <Override PartName="/ppt/tags/tag7267.xml" ContentType="application/vnd.openxmlformats-officedocument.presentationml.tags+xml"/>
  <Override PartName="/ppt/tags/tag7268.xml" ContentType="application/vnd.openxmlformats-officedocument.presentationml.tags+xml"/>
  <Override PartName="/ppt/tags/tag7269.xml" ContentType="application/vnd.openxmlformats-officedocument.presentationml.tags+xml"/>
  <Override PartName="/ppt/tags/tag7270.xml" ContentType="application/vnd.openxmlformats-officedocument.presentationml.tags+xml"/>
  <Override PartName="/ppt/tags/tag7271.xml" ContentType="application/vnd.openxmlformats-officedocument.presentationml.tags+xml"/>
  <Override PartName="/ppt/tags/tag7272.xml" ContentType="application/vnd.openxmlformats-officedocument.presentationml.tags+xml"/>
  <Override PartName="/ppt/tags/tag7273.xml" ContentType="application/vnd.openxmlformats-officedocument.presentationml.tags+xml"/>
  <Override PartName="/ppt/tags/tag7274.xml" ContentType="application/vnd.openxmlformats-officedocument.presentationml.tags+xml"/>
  <Override PartName="/ppt/tags/tag7275.xml" ContentType="application/vnd.openxmlformats-officedocument.presentationml.tags+xml"/>
  <Override PartName="/ppt/tags/tag7276.xml" ContentType="application/vnd.openxmlformats-officedocument.presentationml.tags+xml"/>
  <Override PartName="/ppt/tags/tag7277.xml" ContentType="application/vnd.openxmlformats-officedocument.presentationml.tags+xml"/>
  <Override PartName="/ppt/tags/tag7278.xml" ContentType="application/vnd.openxmlformats-officedocument.presentationml.tags+xml"/>
  <Override PartName="/ppt/tags/tag7279.xml" ContentType="application/vnd.openxmlformats-officedocument.presentationml.tags+xml"/>
  <Override PartName="/ppt/tags/tag7280.xml" ContentType="application/vnd.openxmlformats-officedocument.presentationml.tags+xml"/>
  <Override PartName="/ppt/tags/tag7281.xml" ContentType="application/vnd.openxmlformats-officedocument.presentationml.tags+xml"/>
  <Override PartName="/ppt/tags/tag7282.xml" ContentType="application/vnd.openxmlformats-officedocument.presentationml.tags+xml"/>
  <Override PartName="/ppt/tags/tag7283.xml" ContentType="application/vnd.openxmlformats-officedocument.presentationml.tags+xml"/>
  <Override PartName="/ppt/tags/tag7284.xml" ContentType="application/vnd.openxmlformats-officedocument.presentationml.tags+xml"/>
  <Override PartName="/ppt/tags/tag7285.xml" ContentType="application/vnd.openxmlformats-officedocument.presentationml.tags+xml"/>
  <Override PartName="/ppt/tags/tag7286.xml" ContentType="application/vnd.openxmlformats-officedocument.presentationml.tags+xml"/>
  <Override PartName="/ppt/tags/tag7287.xml" ContentType="application/vnd.openxmlformats-officedocument.presentationml.tags+xml"/>
  <Override PartName="/ppt/tags/tag7288.xml" ContentType="application/vnd.openxmlformats-officedocument.presentationml.tags+xml"/>
  <Override PartName="/ppt/tags/tag7289.xml" ContentType="application/vnd.openxmlformats-officedocument.presentationml.tags+xml"/>
  <Override PartName="/ppt/tags/tag7290.xml" ContentType="application/vnd.openxmlformats-officedocument.presentationml.tags+xml"/>
  <Override PartName="/ppt/tags/tag7291.xml" ContentType="application/vnd.openxmlformats-officedocument.presentationml.tags+xml"/>
  <Override PartName="/ppt/tags/tag7292.xml" ContentType="application/vnd.openxmlformats-officedocument.presentationml.tags+xml"/>
  <Override PartName="/ppt/tags/tag7293.xml" ContentType="application/vnd.openxmlformats-officedocument.presentationml.tags+xml"/>
  <Override PartName="/ppt/tags/tag7294.xml" ContentType="application/vnd.openxmlformats-officedocument.presentationml.tags+xml"/>
  <Override PartName="/ppt/tags/tag7295.xml" ContentType="application/vnd.openxmlformats-officedocument.presentationml.tags+xml"/>
  <Override PartName="/ppt/tags/tag7296.xml" ContentType="application/vnd.openxmlformats-officedocument.presentationml.tags+xml"/>
  <Override PartName="/ppt/tags/tag7297.xml" ContentType="application/vnd.openxmlformats-officedocument.presentationml.tags+xml"/>
  <Override PartName="/ppt/tags/tag7298.xml" ContentType="application/vnd.openxmlformats-officedocument.presentationml.tags+xml"/>
  <Override PartName="/ppt/tags/tag7299.xml" ContentType="application/vnd.openxmlformats-officedocument.presentationml.tags+xml"/>
  <Override PartName="/ppt/tags/tag7300.xml" ContentType="application/vnd.openxmlformats-officedocument.presentationml.tags+xml"/>
  <Override PartName="/ppt/tags/tag7301.xml" ContentType="application/vnd.openxmlformats-officedocument.presentationml.tags+xml"/>
  <Override PartName="/ppt/tags/tag7302.xml" ContentType="application/vnd.openxmlformats-officedocument.presentationml.tags+xml"/>
  <Override PartName="/ppt/tags/tag7303.xml" ContentType="application/vnd.openxmlformats-officedocument.presentationml.tags+xml"/>
  <Override PartName="/ppt/tags/tag7304.xml" ContentType="application/vnd.openxmlformats-officedocument.presentationml.tags+xml"/>
  <Override PartName="/ppt/tags/tag7305.xml" ContentType="application/vnd.openxmlformats-officedocument.presentationml.tags+xml"/>
  <Override PartName="/ppt/tags/tag7306.xml" ContentType="application/vnd.openxmlformats-officedocument.presentationml.tags+xml"/>
  <Override PartName="/ppt/tags/tag7307.xml" ContentType="application/vnd.openxmlformats-officedocument.presentationml.tags+xml"/>
  <Override PartName="/ppt/tags/tag7308.xml" ContentType="application/vnd.openxmlformats-officedocument.presentationml.tags+xml"/>
  <Override PartName="/ppt/tags/tag7309.xml" ContentType="application/vnd.openxmlformats-officedocument.presentationml.tags+xml"/>
  <Override PartName="/ppt/tags/tag7310.xml" ContentType="application/vnd.openxmlformats-officedocument.presentationml.tags+xml"/>
  <Override PartName="/ppt/tags/tag7311.xml" ContentType="application/vnd.openxmlformats-officedocument.presentationml.tags+xml"/>
  <Override PartName="/ppt/tags/tag7312.xml" ContentType="application/vnd.openxmlformats-officedocument.presentationml.tags+xml"/>
  <Override PartName="/ppt/notesSlides/notesSlide109.xml" ContentType="application/vnd.openxmlformats-officedocument.presentationml.notesSlide+xml"/>
  <Override PartName="/ppt/tags/tag7313.xml" ContentType="application/vnd.openxmlformats-officedocument.presentationml.tags+xml"/>
  <Override PartName="/ppt/tags/tag7314.xml" ContentType="application/vnd.openxmlformats-officedocument.presentationml.tags+xml"/>
  <Override PartName="/ppt/tags/tag7315.xml" ContentType="application/vnd.openxmlformats-officedocument.presentationml.tags+xml"/>
  <Override PartName="/ppt/tags/tag7316.xml" ContentType="application/vnd.openxmlformats-officedocument.presentationml.tags+xml"/>
  <Override PartName="/ppt/tags/tag7317.xml" ContentType="application/vnd.openxmlformats-officedocument.presentationml.tags+xml"/>
  <Override PartName="/ppt/tags/tag7318.xml" ContentType="application/vnd.openxmlformats-officedocument.presentationml.tags+xml"/>
  <Override PartName="/ppt/tags/tag7319.xml" ContentType="application/vnd.openxmlformats-officedocument.presentationml.tags+xml"/>
  <Override PartName="/ppt/tags/tag7320.xml" ContentType="application/vnd.openxmlformats-officedocument.presentationml.tags+xml"/>
  <Override PartName="/ppt/tags/tag7321.xml" ContentType="application/vnd.openxmlformats-officedocument.presentationml.tags+xml"/>
  <Override PartName="/ppt/tags/tag7322.xml" ContentType="application/vnd.openxmlformats-officedocument.presentationml.tags+xml"/>
  <Override PartName="/ppt/tags/tag7323.xml" ContentType="application/vnd.openxmlformats-officedocument.presentationml.tags+xml"/>
  <Override PartName="/ppt/tags/tag7324.xml" ContentType="application/vnd.openxmlformats-officedocument.presentationml.tags+xml"/>
  <Override PartName="/ppt/tags/tag7325.xml" ContentType="application/vnd.openxmlformats-officedocument.presentationml.tags+xml"/>
  <Override PartName="/ppt/tags/tag7326.xml" ContentType="application/vnd.openxmlformats-officedocument.presentationml.tags+xml"/>
  <Override PartName="/ppt/tags/tag7327.xml" ContentType="application/vnd.openxmlformats-officedocument.presentationml.tags+xml"/>
  <Override PartName="/ppt/tags/tag7328.xml" ContentType="application/vnd.openxmlformats-officedocument.presentationml.tags+xml"/>
  <Override PartName="/ppt/tags/tag7329.xml" ContentType="application/vnd.openxmlformats-officedocument.presentationml.tags+xml"/>
  <Override PartName="/ppt/tags/tag7330.xml" ContentType="application/vnd.openxmlformats-officedocument.presentationml.tags+xml"/>
  <Override PartName="/ppt/tags/tag7331.xml" ContentType="application/vnd.openxmlformats-officedocument.presentationml.tags+xml"/>
  <Override PartName="/ppt/tags/tag7332.xml" ContentType="application/vnd.openxmlformats-officedocument.presentationml.tags+xml"/>
  <Override PartName="/ppt/tags/tag7333.xml" ContentType="application/vnd.openxmlformats-officedocument.presentationml.tags+xml"/>
  <Override PartName="/ppt/tags/tag7334.xml" ContentType="application/vnd.openxmlformats-officedocument.presentationml.tags+xml"/>
  <Override PartName="/ppt/tags/tag7335.xml" ContentType="application/vnd.openxmlformats-officedocument.presentationml.tags+xml"/>
  <Override PartName="/ppt/tags/tag7336.xml" ContentType="application/vnd.openxmlformats-officedocument.presentationml.tags+xml"/>
  <Override PartName="/ppt/tags/tag7337.xml" ContentType="application/vnd.openxmlformats-officedocument.presentationml.tags+xml"/>
  <Override PartName="/ppt/tags/tag7338.xml" ContentType="application/vnd.openxmlformats-officedocument.presentationml.tags+xml"/>
  <Override PartName="/ppt/tags/tag7339.xml" ContentType="application/vnd.openxmlformats-officedocument.presentationml.tags+xml"/>
  <Override PartName="/ppt/tags/tag7340.xml" ContentType="application/vnd.openxmlformats-officedocument.presentationml.tags+xml"/>
  <Override PartName="/ppt/tags/tag7341.xml" ContentType="application/vnd.openxmlformats-officedocument.presentationml.tags+xml"/>
  <Override PartName="/ppt/tags/tag7342.xml" ContentType="application/vnd.openxmlformats-officedocument.presentationml.tags+xml"/>
  <Override PartName="/ppt/tags/tag7343.xml" ContentType="application/vnd.openxmlformats-officedocument.presentationml.tags+xml"/>
  <Override PartName="/ppt/tags/tag7344.xml" ContentType="application/vnd.openxmlformats-officedocument.presentationml.tags+xml"/>
  <Override PartName="/ppt/tags/tag7345.xml" ContentType="application/vnd.openxmlformats-officedocument.presentationml.tags+xml"/>
  <Override PartName="/ppt/tags/tag7346.xml" ContentType="application/vnd.openxmlformats-officedocument.presentationml.tags+xml"/>
  <Override PartName="/ppt/tags/tag7347.xml" ContentType="application/vnd.openxmlformats-officedocument.presentationml.tags+xml"/>
  <Override PartName="/ppt/tags/tag7348.xml" ContentType="application/vnd.openxmlformats-officedocument.presentationml.tags+xml"/>
  <Override PartName="/ppt/tags/tag7349.xml" ContentType="application/vnd.openxmlformats-officedocument.presentationml.tags+xml"/>
  <Override PartName="/ppt/tags/tag7350.xml" ContentType="application/vnd.openxmlformats-officedocument.presentationml.tags+xml"/>
  <Override PartName="/ppt/tags/tag7351.xml" ContentType="application/vnd.openxmlformats-officedocument.presentationml.tags+xml"/>
  <Override PartName="/ppt/tags/tag7352.xml" ContentType="application/vnd.openxmlformats-officedocument.presentationml.tags+xml"/>
  <Override PartName="/ppt/tags/tag7353.xml" ContentType="application/vnd.openxmlformats-officedocument.presentationml.tags+xml"/>
  <Override PartName="/ppt/tags/tag7354.xml" ContentType="application/vnd.openxmlformats-officedocument.presentationml.tags+xml"/>
  <Override PartName="/ppt/tags/tag7355.xml" ContentType="application/vnd.openxmlformats-officedocument.presentationml.tags+xml"/>
  <Override PartName="/ppt/tags/tag7356.xml" ContentType="application/vnd.openxmlformats-officedocument.presentationml.tags+xml"/>
  <Override PartName="/ppt/tags/tag7357.xml" ContentType="application/vnd.openxmlformats-officedocument.presentationml.tags+xml"/>
  <Override PartName="/ppt/tags/tag7358.xml" ContentType="application/vnd.openxmlformats-officedocument.presentationml.tags+xml"/>
  <Override PartName="/ppt/tags/tag7359.xml" ContentType="application/vnd.openxmlformats-officedocument.presentationml.tags+xml"/>
  <Override PartName="/ppt/tags/tag7360.xml" ContentType="application/vnd.openxmlformats-officedocument.presentationml.tags+xml"/>
  <Override PartName="/ppt/tags/tag7361.xml" ContentType="application/vnd.openxmlformats-officedocument.presentationml.tags+xml"/>
  <Override PartName="/ppt/tags/tag7362.xml" ContentType="application/vnd.openxmlformats-officedocument.presentationml.tags+xml"/>
  <Override PartName="/ppt/tags/tag7363.xml" ContentType="application/vnd.openxmlformats-officedocument.presentationml.tags+xml"/>
  <Override PartName="/ppt/tags/tag7364.xml" ContentType="application/vnd.openxmlformats-officedocument.presentationml.tags+xml"/>
  <Override PartName="/ppt/tags/tag7365.xml" ContentType="application/vnd.openxmlformats-officedocument.presentationml.tags+xml"/>
  <Override PartName="/ppt/tags/tag7366.xml" ContentType="application/vnd.openxmlformats-officedocument.presentationml.tags+xml"/>
  <Override PartName="/ppt/tags/tag7367.xml" ContentType="application/vnd.openxmlformats-officedocument.presentationml.tags+xml"/>
  <Override PartName="/ppt/tags/tag7368.xml" ContentType="application/vnd.openxmlformats-officedocument.presentationml.tags+xml"/>
  <Override PartName="/ppt/notesSlides/notesSlide110.xml" ContentType="application/vnd.openxmlformats-officedocument.presentationml.notesSlide+xml"/>
  <Override PartName="/ppt/tags/tag7369.xml" ContentType="application/vnd.openxmlformats-officedocument.presentationml.tags+xml"/>
  <Override PartName="/ppt/tags/tag7370.xml" ContentType="application/vnd.openxmlformats-officedocument.presentationml.tags+xml"/>
  <Override PartName="/ppt/tags/tag7371.xml" ContentType="application/vnd.openxmlformats-officedocument.presentationml.tags+xml"/>
  <Override PartName="/ppt/tags/tag7372.xml" ContentType="application/vnd.openxmlformats-officedocument.presentationml.tags+xml"/>
  <Override PartName="/ppt/tags/tag7373.xml" ContentType="application/vnd.openxmlformats-officedocument.presentationml.tags+xml"/>
  <Override PartName="/ppt/tags/tag7374.xml" ContentType="application/vnd.openxmlformats-officedocument.presentationml.tags+xml"/>
  <Override PartName="/ppt/tags/tag7375.xml" ContentType="application/vnd.openxmlformats-officedocument.presentationml.tags+xml"/>
  <Override PartName="/ppt/tags/tag7376.xml" ContentType="application/vnd.openxmlformats-officedocument.presentationml.tags+xml"/>
  <Override PartName="/ppt/tags/tag7377.xml" ContentType="application/vnd.openxmlformats-officedocument.presentationml.tags+xml"/>
  <Override PartName="/ppt/tags/tag7378.xml" ContentType="application/vnd.openxmlformats-officedocument.presentationml.tags+xml"/>
  <Override PartName="/ppt/tags/tag7379.xml" ContentType="application/vnd.openxmlformats-officedocument.presentationml.tags+xml"/>
  <Override PartName="/ppt/tags/tag7380.xml" ContentType="application/vnd.openxmlformats-officedocument.presentationml.tags+xml"/>
  <Override PartName="/ppt/tags/tag7381.xml" ContentType="application/vnd.openxmlformats-officedocument.presentationml.tags+xml"/>
  <Override PartName="/ppt/tags/tag7382.xml" ContentType="application/vnd.openxmlformats-officedocument.presentationml.tags+xml"/>
  <Override PartName="/ppt/tags/tag7383.xml" ContentType="application/vnd.openxmlformats-officedocument.presentationml.tags+xml"/>
  <Override PartName="/ppt/tags/tag7384.xml" ContentType="application/vnd.openxmlformats-officedocument.presentationml.tags+xml"/>
  <Override PartName="/ppt/tags/tag7385.xml" ContentType="application/vnd.openxmlformats-officedocument.presentationml.tags+xml"/>
  <Override PartName="/ppt/tags/tag7386.xml" ContentType="application/vnd.openxmlformats-officedocument.presentationml.tags+xml"/>
  <Override PartName="/ppt/tags/tag7387.xml" ContentType="application/vnd.openxmlformats-officedocument.presentationml.tags+xml"/>
  <Override PartName="/ppt/tags/tag7388.xml" ContentType="application/vnd.openxmlformats-officedocument.presentationml.tags+xml"/>
  <Override PartName="/ppt/tags/tag7389.xml" ContentType="application/vnd.openxmlformats-officedocument.presentationml.tags+xml"/>
  <Override PartName="/ppt/tags/tag7390.xml" ContentType="application/vnd.openxmlformats-officedocument.presentationml.tags+xml"/>
  <Override PartName="/ppt/tags/tag7391.xml" ContentType="application/vnd.openxmlformats-officedocument.presentationml.tags+xml"/>
  <Override PartName="/ppt/tags/tag7392.xml" ContentType="application/vnd.openxmlformats-officedocument.presentationml.tags+xml"/>
  <Override PartName="/ppt/tags/tag7393.xml" ContentType="application/vnd.openxmlformats-officedocument.presentationml.tags+xml"/>
  <Override PartName="/ppt/tags/tag7394.xml" ContentType="application/vnd.openxmlformats-officedocument.presentationml.tags+xml"/>
  <Override PartName="/ppt/tags/tag7395.xml" ContentType="application/vnd.openxmlformats-officedocument.presentationml.tags+xml"/>
  <Override PartName="/ppt/tags/tag7396.xml" ContentType="application/vnd.openxmlformats-officedocument.presentationml.tags+xml"/>
  <Override PartName="/ppt/tags/tag7397.xml" ContentType="application/vnd.openxmlformats-officedocument.presentationml.tags+xml"/>
  <Override PartName="/ppt/tags/tag7398.xml" ContentType="application/vnd.openxmlformats-officedocument.presentationml.tags+xml"/>
  <Override PartName="/ppt/tags/tag7399.xml" ContentType="application/vnd.openxmlformats-officedocument.presentationml.tags+xml"/>
  <Override PartName="/ppt/tags/tag7400.xml" ContentType="application/vnd.openxmlformats-officedocument.presentationml.tags+xml"/>
  <Override PartName="/ppt/tags/tag7401.xml" ContentType="application/vnd.openxmlformats-officedocument.presentationml.tags+xml"/>
  <Override PartName="/ppt/tags/tag7402.xml" ContentType="application/vnd.openxmlformats-officedocument.presentationml.tags+xml"/>
  <Override PartName="/ppt/tags/tag7403.xml" ContentType="application/vnd.openxmlformats-officedocument.presentationml.tags+xml"/>
  <Override PartName="/ppt/tags/tag7404.xml" ContentType="application/vnd.openxmlformats-officedocument.presentationml.tags+xml"/>
  <Override PartName="/ppt/tags/tag7405.xml" ContentType="application/vnd.openxmlformats-officedocument.presentationml.tags+xml"/>
  <Override PartName="/ppt/tags/tag7406.xml" ContentType="application/vnd.openxmlformats-officedocument.presentationml.tags+xml"/>
  <Override PartName="/ppt/tags/tag7407.xml" ContentType="application/vnd.openxmlformats-officedocument.presentationml.tags+xml"/>
  <Override PartName="/ppt/tags/tag7408.xml" ContentType="application/vnd.openxmlformats-officedocument.presentationml.tags+xml"/>
  <Override PartName="/ppt/tags/tag7409.xml" ContentType="application/vnd.openxmlformats-officedocument.presentationml.tags+xml"/>
  <Override PartName="/ppt/tags/tag7410.xml" ContentType="application/vnd.openxmlformats-officedocument.presentationml.tags+xml"/>
  <Override PartName="/ppt/tags/tag7411.xml" ContentType="application/vnd.openxmlformats-officedocument.presentationml.tags+xml"/>
  <Override PartName="/ppt/tags/tag7412.xml" ContentType="application/vnd.openxmlformats-officedocument.presentationml.tags+xml"/>
  <Override PartName="/ppt/tags/tag7413.xml" ContentType="application/vnd.openxmlformats-officedocument.presentationml.tags+xml"/>
  <Override PartName="/ppt/tags/tag7414.xml" ContentType="application/vnd.openxmlformats-officedocument.presentationml.tags+xml"/>
  <Override PartName="/ppt/tags/tag7415.xml" ContentType="application/vnd.openxmlformats-officedocument.presentationml.tags+xml"/>
  <Override PartName="/ppt/tags/tag7416.xml" ContentType="application/vnd.openxmlformats-officedocument.presentationml.tags+xml"/>
  <Override PartName="/ppt/tags/tag7417.xml" ContentType="application/vnd.openxmlformats-officedocument.presentationml.tags+xml"/>
  <Override PartName="/ppt/tags/tag7418.xml" ContentType="application/vnd.openxmlformats-officedocument.presentationml.tags+xml"/>
  <Override PartName="/ppt/tags/tag7419.xml" ContentType="application/vnd.openxmlformats-officedocument.presentationml.tags+xml"/>
  <Override PartName="/ppt/tags/tag7420.xml" ContentType="application/vnd.openxmlformats-officedocument.presentationml.tags+xml"/>
  <Override PartName="/ppt/tags/tag7421.xml" ContentType="application/vnd.openxmlformats-officedocument.presentationml.tags+xml"/>
  <Override PartName="/ppt/tags/tag7422.xml" ContentType="application/vnd.openxmlformats-officedocument.presentationml.tags+xml"/>
  <Override PartName="/ppt/tags/tag7423.xml" ContentType="application/vnd.openxmlformats-officedocument.presentationml.tags+xml"/>
  <Override PartName="/ppt/notesSlides/notesSlide111.xml" ContentType="application/vnd.openxmlformats-officedocument.presentationml.notesSlide+xml"/>
  <Override PartName="/ppt/tags/tag7424.xml" ContentType="application/vnd.openxmlformats-officedocument.presentationml.tags+xml"/>
  <Override PartName="/ppt/tags/tag7425.xml" ContentType="application/vnd.openxmlformats-officedocument.presentationml.tags+xml"/>
  <Override PartName="/ppt/tags/tag7426.xml" ContentType="application/vnd.openxmlformats-officedocument.presentationml.tags+xml"/>
  <Override PartName="/ppt/tags/tag7427.xml" ContentType="application/vnd.openxmlformats-officedocument.presentationml.tags+xml"/>
  <Override PartName="/ppt/tags/tag7428.xml" ContentType="application/vnd.openxmlformats-officedocument.presentationml.tags+xml"/>
  <Override PartName="/ppt/tags/tag7429.xml" ContentType="application/vnd.openxmlformats-officedocument.presentationml.tags+xml"/>
  <Override PartName="/ppt/tags/tag7430.xml" ContentType="application/vnd.openxmlformats-officedocument.presentationml.tags+xml"/>
  <Override PartName="/ppt/tags/tag7431.xml" ContentType="application/vnd.openxmlformats-officedocument.presentationml.tags+xml"/>
  <Override PartName="/ppt/tags/tag7432.xml" ContentType="application/vnd.openxmlformats-officedocument.presentationml.tags+xml"/>
  <Override PartName="/ppt/tags/tag7433.xml" ContentType="application/vnd.openxmlformats-officedocument.presentationml.tags+xml"/>
  <Override PartName="/ppt/tags/tag7434.xml" ContentType="application/vnd.openxmlformats-officedocument.presentationml.tags+xml"/>
  <Override PartName="/ppt/tags/tag7435.xml" ContentType="application/vnd.openxmlformats-officedocument.presentationml.tags+xml"/>
  <Override PartName="/ppt/tags/tag7436.xml" ContentType="application/vnd.openxmlformats-officedocument.presentationml.tags+xml"/>
  <Override PartName="/ppt/tags/tag7437.xml" ContentType="application/vnd.openxmlformats-officedocument.presentationml.tags+xml"/>
  <Override PartName="/ppt/tags/tag7438.xml" ContentType="application/vnd.openxmlformats-officedocument.presentationml.tags+xml"/>
  <Override PartName="/ppt/tags/tag7439.xml" ContentType="application/vnd.openxmlformats-officedocument.presentationml.tags+xml"/>
  <Override PartName="/ppt/tags/tag7440.xml" ContentType="application/vnd.openxmlformats-officedocument.presentationml.tags+xml"/>
  <Override PartName="/ppt/tags/tag7441.xml" ContentType="application/vnd.openxmlformats-officedocument.presentationml.tags+xml"/>
  <Override PartName="/ppt/tags/tag7442.xml" ContentType="application/vnd.openxmlformats-officedocument.presentationml.tags+xml"/>
  <Override PartName="/ppt/tags/tag7443.xml" ContentType="application/vnd.openxmlformats-officedocument.presentationml.tags+xml"/>
  <Override PartName="/ppt/tags/tag7444.xml" ContentType="application/vnd.openxmlformats-officedocument.presentationml.tags+xml"/>
  <Override PartName="/ppt/tags/tag7445.xml" ContentType="application/vnd.openxmlformats-officedocument.presentationml.tags+xml"/>
  <Override PartName="/ppt/tags/tag7446.xml" ContentType="application/vnd.openxmlformats-officedocument.presentationml.tags+xml"/>
  <Override PartName="/ppt/tags/tag7447.xml" ContentType="application/vnd.openxmlformats-officedocument.presentationml.tags+xml"/>
  <Override PartName="/ppt/tags/tag7448.xml" ContentType="application/vnd.openxmlformats-officedocument.presentationml.tags+xml"/>
  <Override PartName="/ppt/tags/tag7449.xml" ContentType="application/vnd.openxmlformats-officedocument.presentationml.tags+xml"/>
  <Override PartName="/ppt/tags/tag7450.xml" ContentType="application/vnd.openxmlformats-officedocument.presentationml.tags+xml"/>
  <Override PartName="/ppt/tags/tag7451.xml" ContentType="application/vnd.openxmlformats-officedocument.presentationml.tags+xml"/>
  <Override PartName="/ppt/tags/tag7452.xml" ContentType="application/vnd.openxmlformats-officedocument.presentationml.tags+xml"/>
  <Override PartName="/ppt/tags/tag7453.xml" ContentType="application/vnd.openxmlformats-officedocument.presentationml.tags+xml"/>
  <Override PartName="/ppt/tags/tag7454.xml" ContentType="application/vnd.openxmlformats-officedocument.presentationml.tags+xml"/>
  <Override PartName="/ppt/tags/tag7455.xml" ContentType="application/vnd.openxmlformats-officedocument.presentationml.tags+xml"/>
  <Override PartName="/ppt/tags/tag7456.xml" ContentType="application/vnd.openxmlformats-officedocument.presentationml.tags+xml"/>
  <Override PartName="/ppt/tags/tag7457.xml" ContentType="application/vnd.openxmlformats-officedocument.presentationml.tags+xml"/>
  <Override PartName="/ppt/tags/tag7458.xml" ContentType="application/vnd.openxmlformats-officedocument.presentationml.tags+xml"/>
  <Override PartName="/ppt/tags/tag7459.xml" ContentType="application/vnd.openxmlformats-officedocument.presentationml.tags+xml"/>
  <Override PartName="/ppt/tags/tag7460.xml" ContentType="application/vnd.openxmlformats-officedocument.presentationml.tags+xml"/>
  <Override PartName="/ppt/tags/tag7461.xml" ContentType="application/vnd.openxmlformats-officedocument.presentationml.tags+xml"/>
  <Override PartName="/ppt/tags/tag7462.xml" ContentType="application/vnd.openxmlformats-officedocument.presentationml.tags+xml"/>
  <Override PartName="/ppt/tags/tag7463.xml" ContentType="application/vnd.openxmlformats-officedocument.presentationml.tags+xml"/>
  <Override PartName="/ppt/tags/tag7464.xml" ContentType="application/vnd.openxmlformats-officedocument.presentationml.tags+xml"/>
  <Override PartName="/ppt/tags/tag7465.xml" ContentType="application/vnd.openxmlformats-officedocument.presentationml.tags+xml"/>
  <Override PartName="/ppt/tags/tag7466.xml" ContentType="application/vnd.openxmlformats-officedocument.presentationml.tags+xml"/>
  <Override PartName="/ppt/tags/tag7467.xml" ContentType="application/vnd.openxmlformats-officedocument.presentationml.tags+xml"/>
  <Override PartName="/ppt/tags/tag7468.xml" ContentType="application/vnd.openxmlformats-officedocument.presentationml.tags+xml"/>
  <Override PartName="/ppt/tags/tag7469.xml" ContentType="application/vnd.openxmlformats-officedocument.presentationml.tags+xml"/>
  <Override PartName="/ppt/tags/tag7470.xml" ContentType="application/vnd.openxmlformats-officedocument.presentationml.tags+xml"/>
  <Override PartName="/ppt/tags/tag7471.xml" ContentType="application/vnd.openxmlformats-officedocument.presentationml.tags+xml"/>
  <Override PartName="/ppt/tags/tag7472.xml" ContentType="application/vnd.openxmlformats-officedocument.presentationml.tags+xml"/>
  <Override PartName="/ppt/tags/tag7473.xml" ContentType="application/vnd.openxmlformats-officedocument.presentationml.tags+xml"/>
  <Override PartName="/ppt/tags/tag7474.xml" ContentType="application/vnd.openxmlformats-officedocument.presentationml.tags+xml"/>
  <Override PartName="/ppt/tags/tag7475.xml" ContentType="application/vnd.openxmlformats-officedocument.presentationml.tags+xml"/>
  <Override PartName="/ppt/tags/tag7476.xml" ContentType="application/vnd.openxmlformats-officedocument.presentationml.tags+xml"/>
  <Override PartName="/ppt/tags/tag7477.xml" ContentType="application/vnd.openxmlformats-officedocument.presentationml.tags+xml"/>
  <Override PartName="/ppt/tags/tag7478.xml" ContentType="application/vnd.openxmlformats-officedocument.presentationml.tags+xml"/>
  <Override PartName="/ppt/notesSlides/notesSlide112.xml" ContentType="application/vnd.openxmlformats-officedocument.presentationml.notesSlide+xml"/>
  <Override PartName="/ppt/tags/tag7479.xml" ContentType="application/vnd.openxmlformats-officedocument.presentationml.tags+xml"/>
  <Override PartName="/ppt/tags/tag7480.xml" ContentType="application/vnd.openxmlformats-officedocument.presentationml.tags+xml"/>
  <Override PartName="/ppt/tags/tag7481.xml" ContentType="application/vnd.openxmlformats-officedocument.presentationml.tags+xml"/>
  <Override PartName="/ppt/tags/tag7482.xml" ContentType="application/vnd.openxmlformats-officedocument.presentationml.tags+xml"/>
  <Override PartName="/ppt/tags/tag7483.xml" ContentType="application/vnd.openxmlformats-officedocument.presentationml.tags+xml"/>
  <Override PartName="/ppt/tags/tag7484.xml" ContentType="application/vnd.openxmlformats-officedocument.presentationml.tags+xml"/>
  <Override PartName="/ppt/tags/tag7485.xml" ContentType="application/vnd.openxmlformats-officedocument.presentationml.tags+xml"/>
  <Override PartName="/ppt/tags/tag7486.xml" ContentType="application/vnd.openxmlformats-officedocument.presentationml.tags+xml"/>
  <Override PartName="/ppt/tags/tag7487.xml" ContentType="application/vnd.openxmlformats-officedocument.presentationml.tags+xml"/>
  <Override PartName="/ppt/tags/tag7488.xml" ContentType="application/vnd.openxmlformats-officedocument.presentationml.tags+xml"/>
  <Override PartName="/ppt/tags/tag7489.xml" ContentType="application/vnd.openxmlformats-officedocument.presentationml.tags+xml"/>
  <Override PartName="/ppt/tags/tag7490.xml" ContentType="application/vnd.openxmlformats-officedocument.presentationml.tags+xml"/>
  <Override PartName="/ppt/tags/tag7491.xml" ContentType="application/vnd.openxmlformats-officedocument.presentationml.tags+xml"/>
  <Override PartName="/ppt/tags/tag7492.xml" ContentType="application/vnd.openxmlformats-officedocument.presentationml.tags+xml"/>
  <Override PartName="/ppt/tags/tag7493.xml" ContentType="application/vnd.openxmlformats-officedocument.presentationml.tags+xml"/>
  <Override PartName="/ppt/tags/tag7494.xml" ContentType="application/vnd.openxmlformats-officedocument.presentationml.tags+xml"/>
  <Override PartName="/ppt/tags/tag7495.xml" ContentType="application/vnd.openxmlformats-officedocument.presentationml.tags+xml"/>
  <Override PartName="/ppt/tags/tag7496.xml" ContentType="application/vnd.openxmlformats-officedocument.presentationml.tags+xml"/>
  <Override PartName="/ppt/tags/tag7497.xml" ContentType="application/vnd.openxmlformats-officedocument.presentationml.tags+xml"/>
  <Override PartName="/ppt/tags/tag7498.xml" ContentType="application/vnd.openxmlformats-officedocument.presentationml.tags+xml"/>
  <Override PartName="/ppt/tags/tag7499.xml" ContentType="application/vnd.openxmlformats-officedocument.presentationml.tags+xml"/>
  <Override PartName="/ppt/tags/tag7500.xml" ContentType="application/vnd.openxmlformats-officedocument.presentationml.tags+xml"/>
  <Override PartName="/ppt/tags/tag7501.xml" ContentType="application/vnd.openxmlformats-officedocument.presentationml.tags+xml"/>
  <Override PartName="/ppt/tags/tag7502.xml" ContentType="application/vnd.openxmlformats-officedocument.presentationml.tags+xml"/>
  <Override PartName="/ppt/tags/tag7503.xml" ContentType="application/vnd.openxmlformats-officedocument.presentationml.tags+xml"/>
  <Override PartName="/ppt/tags/tag7504.xml" ContentType="application/vnd.openxmlformats-officedocument.presentationml.tags+xml"/>
  <Override PartName="/ppt/tags/tag7505.xml" ContentType="application/vnd.openxmlformats-officedocument.presentationml.tags+xml"/>
  <Override PartName="/ppt/tags/tag7506.xml" ContentType="application/vnd.openxmlformats-officedocument.presentationml.tags+xml"/>
  <Override PartName="/ppt/tags/tag7507.xml" ContentType="application/vnd.openxmlformats-officedocument.presentationml.tags+xml"/>
  <Override PartName="/ppt/tags/tag7508.xml" ContentType="application/vnd.openxmlformats-officedocument.presentationml.tags+xml"/>
  <Override PartName="/ppt/tags/tag7509.xml" ContentType="application/vnd.openxmlformats-officedocument.presentationml.tags+xml"/>
  <Override PartName="/ppt/tags/tag7510.xml" ContentType="application/vnd.openxmlformats-officedocument.presentationml.tags+xml"/>
  <Override PartName="/ppt/tags/tag7511.xml" ContentType="application/vnd.openxmlformats-officedocument.presentationml.tags+xml"/>
  <Override PartName="/ppt/tags/tag7512.xml" ContentType="application/vnd.openxmlformats-officedocument.presentationml.tags+xml"/>
  <Override PartName="/ppt/tags/tag7513.xml" ContentType="application/vnd.openxmlformats-officedocument.presentationml.tags+xml"/>
  <Override PartName="/ppt/tags/tag7514.xml" ContentType="application/vnd.openxmlformats-officedocument.presentationml.tags+xml"/>
  <Override PartName="/ppt/tags/tag7515.xml" ContentType="application/vnd.openxmlformats-officedocument.presentationml.tags+xml"/>
  <Override PartName="/ppt/tags/tag7516.xml" ContentType="application/vnd.openxmlformats-officedocument.presentationml.tags+xml"/>
  <Override PartName="/ppt/tags/tag7517.xml" ContentType="application/vnd.openxmlformats-officedocument.presentationml.tags+xml"/>
  <Override PartName="/ppt/tags/tag7518.xml" ContentType="application/vnd.openxmlformats-officedocument.presentationml.tags+xml"/>
  <Override PartName="/ppt/tags/tag7519.xml" ContentType="application/vnd.openxmlformats-officedocument.presentationml.tags+xml"/>
  <Override PartName="/ppt/tags/tag7520.xml" ContentType="application/vnd.openxmlformats-officedocument.presentationml.tags+xml"/>
  <Override PartName="/ppt/tags/tag7521.xml" ContentType="application/vnd.openxmlformats-officedocument.presentationml.tags+xml"/>
  <Override PartName="/ppt/tags/tag7522.xml" ContentType="application/vnd.openxmlformats-officedocument.presentationml.tags+xml"/>
  <Override PartName="/ppt/tags/tag7523.xml" ContentType="application/vnd.openxmlformats-officedocument.presentationml.tags+xml"/>
  <Override PartName="/ppt/tags/tag7524.xml" ContentType="application/vnd.openxmlformats-officedocument.presentationml.tags+xml"/>
  <Override PartName="/ppt/tags/tag7525.xml" ContentType="application/vnd.openxmlformats-officedocument.presentationml.tags+xml"/>
  <Override PartName="/ppt/tags/tag7526.xml" ContentType="application/vnd.openxmlformats-officedocument.presentationml.tags+xml"/>
  <Override PartName="/ppt/tags/tag7527.xml" ContentType="application/vnd.openxmlformats-officedocument.presentationml.tags+xml"/>
  <Override PartName="/ppt/tags/tag7528.xml" ContentType="application/vnd.openxmlformats-officedocument.presentationml.tags+xml"/>
  <Override PartName="/ppt/tags/tag7529.xml" ContentType="application/vnd.openxmlformats-officedocument.presentationml.tags+xml"/>
  <Override PartName="/ppt/tags/tag7530.xml" ContentType="application/vnd.openxmlformats-officedocument.presentationml.tags+xml"/>
  <Override PartName="/ppt/tags/tag7531.xml" ContentType="application/vnd.openxmlformats-officedocument.presentationml.tags+xml"/>
  <Override PartName="/ppt/tags/tag7532.xml" ContentType="application/vnd.openxmlformats-officedocument.presentationml.tags+xml"/>
  <Override PartName="/ppt/tags/tag7533.xml" ContentType="application/vnd.openxmlformats-officedocument.presentationml.tags+xml"/>
  <Override PartName="/ppt/notesSlides/notesSlide113.xml" ContentType="application/vnd.openxmlformats-officedocument.presentationml.notesSlide+xml"/>
  <Override PartName="/ppt/tags/tag7534.xml" ContentType="application/vnd.openxmlformats-officedocument.presentationml.tags+xml"/>
  <Override PartName="/ppt/tags/tag7535.xml" ContentType="application/vnd.openxmlformats-officedocument.presentationml.tags+xml"/>
  <Override PartName="/ppt/tags/tag7536.xml" ContentType="application/vnd.openxmlformats-officedocument.presentationml.tags+xml"/>
  <Override PartName="/ppt/tags/tag7537.xml" ContentType="application/vnd.openxmlformats-officedocument.presentationml.tags+xml"/>
  <Override PartName="/ppt/tags/tag7538.xml" ContentType="application/vnd.openxmlformats-officedocument.presentationml.tags+xml"/>
  <Override PartName="/ppt/tags/tag7539.xml" ContentType="application/vnd.openxmlformats-officedocument.presentationml.tags+xml"/>
  <Override PartName="/ppt/tags/tag7540.xml" ContentType="application/vnd.openxmlformats-officedocument.presentationml.tags+xml"/>
  <Override PartName="/ppt/tags/tag7541.xml" ContentType="application/vnd.openxmlformats-officedocument.presentationml.tags+xml"/>
  <Override PartName="/ppt/tags/tag7542.xml" ContentType="application/vnd.openxmlformats-officedocument.presentationml.tags+xml"/>
  <Override PartName="/ppt/tags/tag7543.xml" ContentType="application/vnd.openxmlformats-officedocument.presentationml.tags+xml"/>
  <Override PartName="/ppt/tags/tag7544.xml" ContentType="application/vnd.openxmlformats-officedocument.presentationml.tags+xml"/>
  <Override PartName="/ppt/tags/tag7545.xml" ContentType="application/vnd.openxmlformats-officedocument.presentationml.tags+xml"/>
  <Override PartName="/ppt/tags/tag7546.xml" ContentType="application/vnd.openxmlformats-officedocument.presentationml.tags+xml"/>
  <Override PartName="/ppt/tags/tag7547.xml" ContentType="application/vnd.openxmlformats-officedocument.presentationml.tags+xml"/>
  <Override PartName="/ppt/tags/tag7548.xml" ContentType="application/vnd.openxmlformats-officedocument.presentationml.tags+xml"/>
  <Override PartName="/ppt/tags/tag7549.xml" ContentType="application/vnd.openxmlformats-officedocument.presentationml.tags+xml"/>
  <Override PartName="/ppt/tags/tag7550.xml" ContentType="application/vnd.openxmlformats-officedocument.presentationml.tags+xml"/>
  <Override PartName="/ppt/tags/tag7551.xml" ContentType="application/vnd.openxmlformats-officedocument.presentationml.tags+xml"/>
  <Override PartName="/ppt/tags/tag7552.xml" ContentType="application/vnd.openxmlformats-officedocument.presentationml.tags+xml"/>
  <Override PartName="/ppt/tags/tag7553.xml" ContentType="application/vnd.openxmlformats-officedocument.presentationml.tags+xml"/>
  <Override PartName="/ppt/tags/tag7554.xml" ContentType="application/vnd.openxmlformats-officedocument.presentationml.tags+xml"/>
  <Override PartName="/ppt/tags/tag7555.xml" ContentType="application/vnd.openxmlformats-officedocument.presentationml.tags+xml"/>
  <Override PartName="/ppt/tags/tag7556.xml" ContentType="application/vnd.openxmlformats-officedocument.presentationml.tags+xml"/>
  <Override PartName="/ppt/tags/tag7557.xml" ContentType="application/vnd.openxmlformats-officedocument.presentationml.tags+xml"/>
  <Override PartName="/ppt/tags/tag7558.xml" ContentType="application/vnd.openxmlformats-officedocument.presentationml.tags+xml"/>
  <Override PartName="/ppt/tags/tag7559.xml" ContentType="application/vnd.openxmlformats-officedocument.presentationml.tags+xml"/>
  <Override PartName="/ppt/tags/tag7560.xml" ContentType="application/vnd.openxmlformats-officedocument.presentationml.tags+xml"/>
  <Override PartName="/ppt/tags/tag7561.xml" ContentType="application/vnd.openxmlformats-officedocument.presentationml.tags+xml"/>
  <Override PartName="/ppt/tags/tag7562.xml" ContentType="application/vnd.openxmlformats-officedocument.presentationml.tags+xml"/>
  <Override PartName="/ppt/tags/tag7563.xml" ContentType="application/vnd.openxmlformats-officedocument.presentationml.tags+xml"/>
  <Override PartName="/ppt/tags/tag7564.xml" ContentType="application/vnd.openxmlformats-officedocument.presentationml.tags+xml"/>
  <Override PartName="/ppt/tags/tag7565.xml" ContentType="application/vnd.openxmlformats-officedocument.presentationml.tags+xml"/>
  <Override PartName="/ppt/tags/tag7566.xml" ContentType="application/vnd.openxmlformats-officedocument.presentationml.tags+xml"/>
  <Override PartName="/ppt/tags/tag7567.xml" ContentType="application/vnd.openxmlformats-officedocument.presentationml.tags+xml"/>
  <Override PartName="/ppt/tags/tag7568.xml" ContentType="application/vnd.openxmlformats-officedocument.presentationml.tags+xml"/>
  <Override PartName="/ppt/tags/tag7569.xml" ContentType="application/vnd.openxmlformats-officedocument.presentationml.tags+xml"/>
  <Override PartName="/ppt/tags/tag7570.xml" ContentType="application/vnd.openxmlformats-officedocument.presentationml.tags+xml"/>
  <Override PartName="/ppt/tags/tag7571.xml" ContentType="application/vnd.openxmlformats-officedocument.presentationml.tags+xml"/>
  <Override PartName="/ppt/tags/tag7572.xml" ContentType="application/vnd.openxmlformats-officedocument.presentationml.tags+xml"/>
  <Override PartName="/ppt/tags/tag7573.xml" ContentType="application/vnd.openxmlformats-officedocument.presentationml.tags+xml"/>
  <Override PartName="/ppt/tags/tag7574.xml" ContentType="application/vnd.openxmlformats-officedocument.presentationml.tags+xml"/>
  <Override PartName="/ppt/tags/tag7575.xml" ContentType="application/vnd.openxmlformats-officedocument.presentationml.tags+xml"/>
  <Override PartName="/ppt/tags/tag7576.xml" ContentType="application/vnd.openxmlformats-officedocument.presentationml.tags+xml"/>
  <Override PartName="/ppt/tags/tag7577.xml" ContentType="application/vnd.openxmlformats-officedocument.presentationml.tags+xml"/>
  <Override PartName="/ppt/tags/tag7578.xml" ContentType="application/vnd.openxmlformats-officedocument.presentationml.tags+xml"/>
  <Override PartName="/ppt/tags/tag7579.xml" ContentType="application/vnd.openxmlformats-officedocument.presentationml.tags+xml"/>
  <Override PartName="/ppt/tags/tag7580.xml" ContentType="application/vnd.openxmlformats-officedocument.presentationml.tags+xml"/>
  <Override PartName="/ppt/tags/tag7581.xml" ContentType="application/vnd.openxmlformats-officedocument.presentationml.tags+xml"/>
  <Override PartName="/ppt/tags/tag7582.xml" ContentType="application/vnd.openxmlformats-officedocument.presentationml.tags+xml"/>
  <Override PartName="/ppt/tags/tag7583.xml" ContentType="application/vnd.openxmlformats-officedocument.presentationml.tags+xml"/>
  <Override PartName="/ppt/tags/tag7584.xml" ContentType="application/vnd.openxmlformats-officedocument.presentationml.tags+xml"/>
  <Override PartName="/ppt/tags/tag7585.xml" ContentType="application/vnd.openxmlformats-officedocument.presentationml.tags+xml"/>
  <Override PartName="/ppt/tags/tag7586.xml" ContentType="application/vnd.openxmlformats-officedocument.presentationml.tags+xml"/>
  <Override PartName="/ppt/tags/tag7587.xml" ContentType="application/vnd.openxmlformats-officedocument.presentationml.tags+xml"/>
  <Override PartName="/ppt/tags/tag7588.xml" ContentType="application/vnd.openxmlformats-officedocument.presentationml.tags+xml"/>
  <Override PartName="/ppt/notesSlides/notesSlide114.xml" ContentType="application/vnd.openxmlformats-officedocument.presentationml.notesSlide+xml"/>
  <Override PartName="/ppt/tags/tag7589.xml" ContentType="application/vnd.openxmlformats-officedocument.presentationml.tags+xml"/>
  <Override PartName="/ppt/tags/tag7590.xml" ContentType="application/vnd.openxmlformats-officedocument.presentationml.tags+xml"/>
  <Override PartName="/ppt/tags/tag7591.xml" ContentType="application/vnd.openxmlformats-officedocument.presentationml.tags+xml"/>
  <Override PartName="/ppt/tags/tag7592.xml" ContentType="application/vnd.openxmlformats-officedocument.presentationml.tags+xml"/>
  <Override PartName="/ppt/tags/tag7593.xml" ContentType="application/vnd.openxmlformats-officedocument.presentationml.tags+xml"/>
  <Override PartName="/ppt/tags/tag7594.xml" ContentType="application/vnd.openxmlformats-officedocument.presentationml.tags+xml"/>
  <Override PartName="/ppt/tags/tag7595.xml" ContentType="application/vnd.openxmlformats-officedocument.presentationml.tags+xml"/>
  <Override PartName="/ppt/tags/tag7596.xml" ContentType="application/vnd.openxmlformats-officedocument.presentationml.tags+xml"/>
  <Override PartName="/ppt/tags/tag7597.xml" ContentType="application/vnd.openxmlformats-officedocument.presentationml.tags+xml"/>
  <Override PartName="/ppt/tags/tag7598.xml" ContentType="application/vnd.openxmlformats-officedocument.presentationml.tags+xml"/>
  <Override PartName="/ppt/tags/tag7599.xml" ContentType="application/vnd.openxmlformats-officedocument.presentationml.tags+xml"/>
  <Override PartName="/ppt/tags/tag7600.xml" ContentType="application/vnd.openxmlformats-officedocument.presentationml.tags+xml"/>
  <Override PartName="/ppt/tags/tag7601.xml" ContentType="application/vnd.openxmlformats-officedocument.presentationml.tags+xml"/>
  <Override PartName="/ppt/tags/tag7602.xml" ContentType="application/vnd.openxmlformats-officedocument.presentationml.tags+xml"/>
  <Override PartName="/ppt/tags/tag7603.xml" ContentType="application/vnd.openxmlformats-officedocument.presentationml.tags+xml"/>
  <Override PartName="/ppt/tags/tag7604.xml" ContentType="application/vnd.openxmlformats-officedocument.presentationml.tags+xml"/>
  <Override PartName="/ppt/tags/tag7605.xml" ContentType="application/vnd.openxmlformats-officedocument.presentationml.tags+xml"/>
  <Override PartName="/ppt/tags/tag7606.xml" ContentType="application/vnd.openxmlformats-officedocument.presentationml.tags+xml"/>
  <Override PartName="/ppt/tags/tag7607.xml" ContentType="application/vnd.openxmlformats-officedocument.presentationml.tags+xml"/>
  <Override PartName="/ppt/tags/tag7608.xml" ContentType="application/vnd.openxmlformats-officedocument.presentationml.tags+xml"/>
  <Override PartName="/ppt/tags/tag7609.xml" ContentType="application/vnd.openxmlformats-officedocument.presentationml.tags+xml"/>
  <Override PartName="/ppt/tags/tag7610.xml" ContentType="application/vnd.openxmlformats-officedocument.presentationml.tags+xml"/>
  <Override PartName="/ppt/tags/tag7611.xml" ContentType="application/vnd.openxmlformats-officedocument.presentationml.tags+xml"/>
  <Override PartName="/ppt/tags/tag7612.xml" ContentType="application/vnd.openxmlformats-officedocument.presentationml.tags+xml"/>
  <Override PartName="/ppt/tags/tag7613.xml" ContentType="application/vnd.openxmlformats-officedocument.presentationml.tags+xml"/>
  <Override PartName="/ppt/tags/tag7614.xml" ContentType="application/vnd.openxmlformats-officedocument.presentationml.tags+xml"/>
  <Override PartName="/ppt/tags/tag7615.xml" ContentType="application/vnd.openxmlformats-officedocument.presentationml.tags+xml"/>
  <Override PartName="/ppt/tags/tag7616.xml" ContentType="application/vnd.openxmlformats-officedocument.presentationml.tags+xml"/>
  <Override PartName="/ppt/tags/tag7617.xml" ContentType="application/vnd.openxmlformats-officedocument.presentationml.tags+xml"/>
  <Override PartName="/ppt/tags/tag7618.xml" ContentType="application/vnd.openxmlformats-officedocument.presentationml.tags+xml"/>
  <Override PartName="/ppt/tags/tag7619.xml" ContentType="application/vnd.openxmlformats-officedocument.presentationml.tags+xml"/>
  <Override PartName="/ppt/tags/tag7620.xml" ContentType="application/vnd.openxmlformats-officedocument.presentationml.tags+xml"/>
  <Override PartName="/ppt/tags/tag7621.xml" ContentType="application/vnd.openxmlformats-officedocument.presentationml.tags+xml"/>
  <Override PartName="/ppt/tags/tag7622.xml" ContentType="application/vnd.openxmlformats-officedocument.presentationml.tags+xml"/>
  <Override PartName="/ppt/tags/tag7623.xml" ContentType="application/vnd.openxmlformats-officedocument.presentationml.tags+xml"/>
  <Override PartName="/ppt/tags/tag7624.xml" ContentType="application/vnd.openxmlformats-officedocument.presentationml.tags+xml"/>
  <Override PartName="/ppt/tags/tag7625.xml" ContentType="application/vnd.openxmlformats-officedocument.presentationml.tags+xml"/>
  <Override PartName="/ppt/tags/tag7626.xml" ContentType="application/vnd.openxmlformats-officedocument.presentationml.tags+xml"/>
  <Override PartName="/ppt/tags/tag7627.xml" ContentType="application/vnd.openxmlformats-officedocument.presentationml.tags+xml"/>
  <Override PartName="/ppt/tags/tag7628.xml" ContentType="application/vnd.openxmlformats-officedocument.presentationml.tags+xml"/>
  <Override PartName="/ppt/tags/tag7629.xml" ContentType="application/vnd.openxmlformats-officedocument.presentationml.tags+xml"/>
  <Override PartName="/ppt/tags/tag7630.xml" ContentType="application/vnd.openxmlformats-officedocument.presentationml.tags+xml"/>
  <Override PartName="/ppt/tags/tag7631.xml" ContentType="application/vnd.openxmlformats-officedocument.presentationml.tags+xml"/>
  <Override PartName="/ppt/tags/tag7632.xml" ContentType="application/vnd.openxmlformats-officedocument.presentationml.tags+xml"/>
  <Override PartName="/ppt/tags/tag7633.xml" ContentType="application/vnd.openxmlformats-officedocument.presentationml.tags+xml"/>
  <Override PartName="/ppt/tags/tag7634.xml" ContentType="application/vnd.openxmlformats-officedocument.presentationml.tags+xml"/>
  <Override PartName="/ppt/tags/tag7635.xml" ContentType="application/vnd.openxmlformats-officedocument.presentationml.tags+xml"/>
  <Override PartName="/ppt/tags/tag7636.xml" ContentType="application/vnd.openxmlformats-officedocument.presentationml.tags+xml"/>
  <Override PartName="/ppt/tags/tag7637.xml" ContentType="application/vnd.openxmlformats-officedocument.presentationml.tags+xml"/>
  <Override PartName="/ppt/tags/tag7638.xml" ContentType="application/vnd.openxmlformats-officedocument.presentationml.tags+xml"/>
  <Override PartName="/ppt/tags/tag7639.xml" ContentType="application/vnd.openxmlformats-officedocument.presentationml.tags+xml"/>
  <Override PartName="/ppt/tags/tag7640.xml" ContentType="application/vnd.openxmlformats-officedocument.presentationml.tags+xml"/>
  <Override PartName="/ppt/tags/tag7641.xml" ContentType="application/vnd.openxmlformats-officedocument.presentationml.tags+xml"/>
  <Override PartName="/ppt/tags/tag7642.xml" ContentType="application/vnd.openxmlformats-officedocument.presentationml.tags+xml"/>
  <Override PartName="/ppt/tags/tag7643.xml" ContentType="application/vnd.openxmlformats-officedocument.presentationml.tags+xml"/>
  <Override PartName="/ppt/notesSlides/notesSlide115.xml" ContentType="application/vnd.openxmlformats-officedocument.presentationml.notesSlide+xml"/>
  <Override PartName="/ppt/tags/tag7644.xml" ContentType="application/vnd.openxmlformats-officedocument.presentationml.tags+xml"/>
  <Override PartName="/ppt/tags/tag7645.xml" ContentType="application/vnd.openxmlformats-officedocument.presentationml.tags+xml"/>
  <Override PartName="/ppt/tags/tag7646.xml" ContentType="application/vnd.openxmlformats-officedocument.presentationml.tags+xml"/>
  <Override PartName="/ppt/tags/tag7647.xml" ContentType="application/vnd.openxmlformats-officedocument.presentationml.tags+xml"/>
  <Override PartName="/ppt/tags/tag7648.xml" ContentType="application/vnd.openxmlformats-officedocument.presentationml.tags+xml"/>
  <Override PartName="/ppt/tags/tag7649.xml" ContentType="application/vnd.openxmlformats-officedocument.presentationml.tags+xml"/>
  <Override PartName="/ppt/tags/tag7650.xml" ContentType="application/vnd.openxmlformats-officedocument.presentationml.tags+xml"/>
  <Override PartName="/ppt/tags/tag7651.xml" ContentType="application/vnd.openxmlformats-officedocument.presentationml.tags+xml"/>
  <Override PartName="/ppt/tags/tag7652.xml" ContentType="application/vnd.openxmlformats-officedocument.presentationml.tags+xml"/>
  <Override PartName="/ppt/tags/tag7653.xml" ContentType="application/vnd.openxmlformats-officedocument.presentationml.tags+xml"/>
  <Override PartName="/ppt/tags/tag7654.xml" ContentType="application/vnd.openxmlformats-officedocument.presentationml.tags+xml"/>
  <Override PartName="/ppt/tags/tag7655.xml" ContentType="application/vnd.openxmlformats-officedocument.presentationml.tags+xml"/>
  <Override PartName="/ppt/tags/tag7656.xml" ContentType="application/vnd.openxmlformats-officedocument.presentationml.tags+xml"/>
  <Override PartName="/ppt/tags/tag7657.xml" ContentType="application/vnd.openxmlformats-officedocument.presentationml.tags+xml"/>
  <Override PartName="/ppt/tags/tag7658.xml" ContentType="application/vnd.openxmlformats-officedocument.presentationml.tags+xml"/>
  <Override PartName="/ppt/tags/tag7659.xml" ContentType="application/vnd.openxmlformats-officedocument.presentationml.tags+xml"/>
  <Override PartName="/ppt/tags/tag7660.xml" ContentType="application/vnd.openxmlformats-officedocument.presentationml.tags+xml"/>
  <Override PartName="/ppt/tags/tag7661.xml" ContentType="application/vnd.openxmlformats-officedocument.presentationml.tags+xml"/>
  <Override PartName="/ppt/tags/tag7662.xml" ContentType="application/vnd.openxmlformats-officedocument.presentationml.tags+xml"/>
  <Override PartName="/ppt/tags/tag7663.xml" ContentType="application/vnd.openxmlformats-officedocument.presentationml.tags+xml"/>
  <Override PartName="/ppt/tags/tag7664.xml" ContentType="application/vnd.openxmlformats-officedocument.presentationml.tags+xml"/>
  <Override PartName="/ppt/tags/tag7665.xml" ContentType="application/vnd.openxmlformats-officedocument.presentationml.tags+xml"/>
  <Override PartName="/ppt/tags/tag7666.xml" ContentType="application/vnd.openxmlformats-officedocument.presentationml.tags+xml"/>
  <Override PartName="/ppt/tags/tag7667.xml" ContentType="application/vnd.openxmlformats-officedocument.presentationml.tags+xml"/>
  <Override PartName="/ppt/tags/tag7668.xml" ContentType="application/vnd.openxmlformats-officedocument.presentationml.tags+xml"/>
  <Override PartName="/ppt/tags/tag7669.xml" ContentType="application/vnd.openxmlformats-officedocument.presentationml.tags+xml"/>
  <Override PartName="/ppt/tags/tag7670.xml" ContentType="application/vnd.openxmlformats-officedocument.presentationml.tags+xml"/>
  <Override PartName="/ppt/tags/tag7671.xml" ContentType="application/vnd.openxmlformats-officedocument.presentationml.tags+xml"/>
  <Override PartName="/ppt/tags/tag7672.xml" ContentType="application/vnd.openxmlformats-officedocument.presentationml.tags+xml"/>
  <Override PartName="/ppt/tags/tag7673.xml" ContentType="application/vnd.openxmlformats-officedocument.presentationml.tags+xml"/>
  <Override PartName="/ppt/tags/tag7674.xml" ContentType="application/vnd.openxmlformats-officedocument.presentationml.tags+xml"/>
  <Override PartName="/ppt/tags/tag7675.xml" ContentType="application/vnd.openxmlformats-officedocument.presentationml.tags+xml"/>
  <Override PartName="/ppt/tags/tag7676.xml" ContentType="application/vnd.openxmlformats-officedocument.presentationml.tags+xml"/>
  <Override PartName="/ppt/tags/tag7677.xml" ContentType="application/vnd.openxmlformats-officedocument.presentationml.tags+xml"/>
  <Override PartName="/ppt/tags/tag7678.xml" ContentType="application/vnd.openxmlformats-officedocument.presentationml.tags+xml"/>
  <Override PartName="/ppt/tags/tag7679.xml" ContentType="application/vnd.openxmlformats-officedocument.presentationml.tags+xml"/>
  <Override PartName="/ppt/tags/tag7680.xml" ContentType="application/vnd.openxmlformats-officedocument.presentationml.tags+xml"/>
  <Override PartName="/ppt/tags/tag7681.xml" ContentType="application/vnd.openxmlformats-officedocument.presentationml.tags+xml"/>
  <Override PartName="/ppt/tags/tag7682.xml" ContentType="application/vnd.openxmlformats-officedocument.presentationml.tags+xml"/>
  <Override PartName="/ppt/tags/tag7683.xml" ContentType="application/vnd.openxmlformats-officedocument.presentationml.tags+xml"/>
  <Override PartName="/ppt/tags/tag7684.xml" ContentType="application/vnd.openxmlformats-officedocument.presentationml.tags+xml"/>
  <Override PartName="/ppt/tags/tag7685.xml" ContentType="application/vnd.openxmlformats-officedocument.presentationml.tags+xml"/>
  <Override PartName="/ppt/tags/tag7686.xml" ContentType="application/vnd.openxmlformats-officedocument.presentationml.tags+xml"/>
  <Override PartName="/ppt/tags/tag7687.xml" ContentType="application/vnd.openxmlformats-officedocument.presentationml.tags+xml"/>
  <Override PartName="/ppt/tags/tag7688.xml" ContentType="application/vnd.openxmlformats-officedocument.presentationml.tags+xml"/>
  <Override PartName="/ppt/tags/tag7689.xml" ContentType="application/vnd.openxmlformats-officedocument.presentationml.tags+xml"/>
  <Override PartName="/ppt/tags/tag7690.xml" ContentType="application/vnd.openxmlformats-officedocument.presentationml.tags+xml"/>
  <Override PartName="/ppt/tags/tag7691.xml" ContentType="application/vnd.openxmlformats-officedocument.presentationml.tags+xml"/>
  <Override PartName="/ppt/tags/tag7692.xml" ContentType="application/vnd.openxmlformats-officedocument.presentationml.tags+xml"/>
  <Override PartName="/ppt/tags/tag7693.xml" ContentType="application/vnd.openxmlformats-officedocument.presentationml.tags+xml"/>
  <Override PartName="/ppt/tags/tag7694.xml" ContentType="application/vnd.openxmlformats-officedocument.presentationml.tags+xml"/>
  <Override PartName="/ppt/tags/tag7695.xml" ContentType="application/vnd.openxmlformats-officedocument.presentationml.tags+xml"/>
  <Override PartName="/ppt/tags/tag7696.xml" ContentType="application/vnd.openxmlformats-officedocument.presentationml.tags+xml"/>
  <Override PartName="/ppt/tags/tag7697.xml" ContentType="application/vnd.openxmlformats-officedocument.presentationml.tags+xml"/>
  <Override PartName="/ppt/tags/tag7698.xml" ContentType="application/vnd.openxmlformats-officedocument.presentationml.tags+xml"/>
  <Override PartName="/ppt/notesSlides/notesSlide116.xml" ContentType="application/vnd.openxmlformats-officedocument.presentationml.notesSlide+xml"/>
  <Override PartName="/ppt/tags/tag7699.xml" ContentType="application/vnd.openxmlformats-officedocument.presentationml.tags+xml"/>
  <Override PartName="/ppt/tags/tag7700.xml" ContentType="application/vnd.openxmlformats-officedocument.presentationml.tags+xml"/>
  <Override PartName="/ppt/tags/tag7701.xml" ContentType="application/vnd.openxmlformats-officedocument.presentationml.tags+xml"/>
  <Override PartName="/ppt/tags/tag7702.xml" ContentType="application/vnd.openxmlformats-officedocument.presentationml.tags+xml"/>
  <Override PartName="/ppt/tags/tag7703.xml" ContentType="application/vnd.openxmlformats-officedocument.presentationml.tags+xml"/>
  <Override PartName="/ppt/tags/tag7704.xml" ContentType="application/vnd.openxmlformats-officedocument.presentationml.tags+xml"/>
  <Override PartName="/ppt/tags/tag7705.xml" ContentType="application/vnd.openxmlformats-officedocument.presentationml.tags+xml"/>
  <Override PartName="/ppt/tags/tag7706.xml" ContentType="application/vnd.openxmlformats-officedocument.presentationml.tags+xml"/>
  <Override PartName="/ppt/tags/tag7707.xml" ContentType="application/vnd.openxmlformats-officedocument.presentationml.tags+xml"/>
  <Override PartName="/ppt/tags/tag7708.xml" ContentType="application/vnd.openxmlformats-officedocument.presentationml.tags+xml"/>
  <Override PartName="/ppt/tags/tag7709.xml" ContentType="application/vnd.openxmlformats-officedocument.presentationml.tags+xml"/>
  <Override PartName="/ppt/tags/tag7710.xml" ContentType="application/vnd.openxmlformats-officedocument.presentationml.tags+xml"/>
  <Override PartName="/ppt/tags/tag7711.xml" ContentType="application/vnd.openxmlformats-officedocument.presentationml.tags+xml"/>
  <Override PartName="/ppt/tags/tag7712.xml" ContentType="application/vnd.openxmlformats-officedocument.presentationml.tags+xml"/>
  <Override PartName="/ppt/tags/tag7713.xml" ContentType="application/vnd.openxmlformats-officedocument.presentationml.tags+xml"/>
  <Override PartName="/ppt/tags/tag7714.xml" ContentType="application/vnd.openxmlformats-officedocument.presentationml.tags+xml"/>
  <Override PartName="/ppt/tags/tag7715.xml" ContentType="application/vnd.openxmlformats-officedocument.presentationml.tags+xml"/>
  <Override PartName="/ppt/tags/tag7716.xml" ContentType="application/vnd.openxmlformats-officedocument.presentationml.tags+xml"/>
  <Override PartName="/ppt/tags/tag7717.xml" ContentType="application/vnd.openxmlformats-officedocument.presentationml.tags+xml"/>
  <Override PartName="/ppt/tags/tag7718.xml" ContentType="application/vnd.openxmlformats-officedocument.presentationml.tags+xml"/>
  <Override PartName="/ppt/tags/tag7719.xml" ContentType="application/vnd.openxmlformats-officedocument.presentationml.tags+xml"/>
  <Override PartName="/ppt/tags/tag7720.xml" ContentType="application/vnd.openxmlformats-officedocument.presentationml.tags+xml"/>
  <Override PartName="/ppt/tags/tag7721.xml" ContentType="application/vnd.openxmlformats-officedocument.presentationml.tags+xml"/>
  <Override PartName="/ppt/tags/tag7722.xml" ContentType="application/vnd.openxmlformats-officedocument.presentationml.tags+xml"/>
  <Override PartName="/ppt/tags/tag7723.xml" ContentType="application/vnd.openxmlformats-officedocument.presentationml.tags+xml"/>
  <Override PartName="/ppt/tags/tag7724.xml" ContentType="application/vnd.openxmlformats-officedocument.presentationml.tags+xml"/>
  <Override PartName="/ppt/tags/tag7725.xml" ContentType="application/vnd.openxmlformats-officedocument.presentationml.tags+xml"/>
  <Override PartName="/ppt/tags/tag7726.xml" ContentType="application/vnd.openxmlformats-officedocument.presentationml.tags+xml"/>
  <Override PartName="/ppt/tags/tag7727.xml" ContentType="application/vnd.openxmlformats-officedocument.presentationml.tags+xml"/>
  <Override PartName="/ppt/tags/tag7728.xml" ContentType="application/vnd.openxmlformats-officedocument.presentationml.tags+xml"/>
  <Override PartName="/ppt/tags/tag7729.xml" ContentType="application/vnd.openxmlformats-officedocument.presentationml.tags+xml"/>
  <Override PartName="/ppt/tags/tag7730.xml" ContentType="application/vnd.openxmlformats-officedocument.presentationml.tags+xml"/>
  <Override PartName="/ppt/tags/tag7731.xml" ContentType="application/vnd.openxmlformats-officedocument.presentationml.tags+xml"/>
  <Override PartName="/ppt/tags/tag7732.xml" ContentType="application/vnd.openxmlformats-officedocument.presentationml.tags+xml"/>
  <Override PartName="/ppt/tags/tag7733.xml" ContentType="application/vnd.openxmlformats-officedocument.presentationml.tags+xml"/>
  <Override PartName="/ppt/tags/tag7734.xml" ContentType="application/vnd.openxmlformats-officedocument.presentationml.tags+xml"/>
  <Override PartName="/ppt/tags/tag7735.xml" ContentType="application/vnd.openxmlformats-officedocument.presentationml.tags+xml"/>
  <Override PartName="/ppt/tags/tag7736.xml" ContentType="application/vnd.openxmlformats-officedocument.presentationml.tags+xml"/>
  <Override PartName="/ppt/tags/tag7737.xml" ContentType="application/vnd.openxmlformats-officedocument.presentationml.tags+xml"/>
  <Override PartName="/ppt/tags/tag7738.xml" ContentType="application/vnd.openxmlformats-officedocument.presentationml.tags+xml"/>
  <Override PartName="/ppt/tags/tag7739.xml" ContentType="application/vnd.openxmlformats-officedocument.presentationml.tags+xml"/>
  <Override PartName="/ppt/tags/tag7740.xml" ContentType="application/vnd.openxmlformats-officedocument.presentationml.tags+xml"/>
  <Override PartName="/ppt/tags/tag7741.xml" ContentType="application/vnd.openxmlformats-officedocument.presentationml.tags+xml"/>
  <Override PartName="/ppt/tags/tag7742.xml" ContentType="application/vnd.openxmlformats-officedocument.presentationml.tags+xml"/>
  <Override PartName="/ppt/tags/tag7743.xml" ContentType="application/vnd.openxmlformats-officedocument.presentationml.tags+xml"/>
  <Override PartName="/ppt/tags/tag7744.xml" ContentType="application/vnd.openxmlformats-officedocument.presentationml.tags+xml"/>
  <Override PartName="/ppt/tags/tag7745.xml" ContentType="application/vnd.openxmlformats-officedocument.presentationml.tags+xml"/>
  <Override PartName="/ppt/tags/tag7746.xml" ContentType="application/vnd.openxmlformats-officedocument.presentationml.tags+xml"/>
  <Override PartName="/ppt/tags/tag7747.xml" ContentType="application/vnd.openxmlformats-officedocument.presentationml.tags+xml"/>
  <Override PartName="/ppt/tags/tag7748.xml" ContentType="application/vnd.openxmlformats-officedocument.presentationml.tags+xml"/>
  <Override PartName="/ppt/tags/tag7749.xml" ContentType="application/vnd.openxmlformats-officedocument.presentationml.tags+xml"/>
  <Override PartName="/ppt/tags/tag7750.xml" ContentType="application/vnd.openxmlformats-officedocument.presentationml.tags+xml"/>
  <Override PartName="/ppt/tags/tag7751.xml" ContentType="application/vnd.openxmlformats-officedocument.presentationml.tags+xml"/>
  <Override PartName="/ppt/tags/tag7752.xml" ContentType="application/vnd.openxmlformats-officedocument.presentationml.tags+xml"/>
  <Override PartName="/ppt/tags/tag7753.xml" ContentType="application/vnd.openxmlformats-officedocument.presentationml.tags+xml"/>
  <Override PartName="/ppt/notesSlides/notesSlide117.xml" ContentType="application/vnd.openxmlformats-officedocument.presentationml.notesSlide+xml"/>
  <Override PartName="/ppt/tags/tag7754.xml" ContentType="application/vnd.openxmlformats-officedocument.presentationml.tags+xml"/>
  <Override PartName="/ppt/tags/tag7755.xml" ContentType="application/vnd.openxmlformats-officedocument.presentationml.tags+xml"/>
  <Override PartName="/ppt/tags/tag7756.xml" ContentType="application/vnd.openxmlformats-officedocument.presentationml.tags+xml"/>
  <Override PartName="/ppt/tags/tag7757.xml" ContentType="application/vnd.openxmlformats-officedocument.presentationml.tags+xml"/>
  <Override PartName="/ppt/tags/tag7758.xml" ContentType="application/vnd.openxmlformats-officedocument.presentationml.tags+xml"/>
  <Override PartName="/ppt/tags/tag7759.xml" ContentType="application/vnd.openxmlformats-officedocument.presentationml.tags+xml"/>
  <Override PartName="/ppt/tags/tag7760.xml" ContentType="application/vnd.openxmlformats-officedocument.presentationml.tags+xml"/>
  <Override PartName="/ppt/tags/tag7761.xml" ContentType="application/vnd.openxmlformats-officedocument.presentationml.tags+xml"/>
  <Override PartName="/ppt/tags/tag7762.xml" ContentType="application/vnd.openxmlformats-officedocument.presentationml.tags+xml"/>
  <Override PartName="/ppt/tags/tag7763.xml" ContentType="application/vnd.openxmlformats-officedocument.presentationml.tags+xml"/>
  <Override PartName="/ppt/tags/tag7764.xml" ContentType="application/vnd.openxmlformats-officedocument.presentationml.tags+xml"/>
  <Override PartName="/ppt/tags/tag7765.xml" ContentType="application/vnd.openxmlformats-officedocument.presentationml.tags+xml"/>
  <Override PartName="/ppt/tags/tag7766.xml" ContentType="application/vnd.openxmlformats-officedocument.presentationml.tags+xml"/>
  <Override PartName="/ppt/notesSlides/notesSlide118.xml" ContentType="application/vnd.openxmlformats-officedocument.presentationml.notesSlide+xml"/>
  <Override PartName="/ppt/tags/tag7767.xml" ContentType="application/vnd.openxmlformats-officedocument.presentationml.tags+xml"/>
  <Override PartName="/ppt/notesSlides/notesSlide119.xml" ContentType="application/vnd.openxmlformats-officedocument.presentationml.notesSlide+xml"/>
  <Override PartName="/ppt/tags/tag7768.xml" ContentType="application/vnd.openxmlformats-officedocument.presentationml.tags+xml"/>
  <Override PartName="/ppt/tags/tag7769.xml" ContentType="application/vnd.openxmlformats-officedocument.presentationml.tags+xml"/>
  <Override PartName="/ppt/tags/tag7770.xml" ContentType="application/vnd.openxmlformats-officedocument.presentationml.tags+xml"/>
  <Override PartName="/ppt/notesSlides/notesSlide120.xml" ContentType="application/vnd.openxmlformats-officedocument.presentationml.notesSlide+xml"/>
  <Override PartName="/ppt/tags/tag7771.xml" ContentType="application/vnd.openxmlformats-officedocument.presentationml.tags+xml"/>
  <Override PartName="/ppt/tags/tag7772.xml" ContentType="application/vnd.openxmlformats-officedocument.presentationml.tags+xml"/>
  <Override PartName="/ppt/tags/tag7773.xml" ContentType="application/vnd.openxmlformats-officedocument.presentationml.tags+xml"/>
  <Override PartName="/ppt/tags/tag7774.xml" ContentType="application/vnd.openxmlformats-officedocument.presentationml.tags+xml"/>
  <Override PartName="/ppt/tags/tag7775.xml" ContentType="application/vnd.openxmlformats-officedocument.presentationml.tags+xml"/>
  <Override PartName="/ppt/tags/tag7776.xml" ContentType="application/vnd.openxmlformats-officedocument.presentationml.tags+xml"/>
  <Override PartName="/ppt/tags/tag7777.xml" ContentType="application/vnd.openxmlformats-officedocument.presentationml.tags+xml"/>
  <Override PartName="/ppt/tags/tag7778.xml" ContentType="application/vnd.openxmlformats-officedocument.presentationml.tags+xml"/>
  <Override PartName="/ppt/tags/tag7779.xml" ContentType="application/vnd.openxmlformats-officedocument.presentationml.tags+xml"/>
  <Override PartName="/ppt/tags/tag7780.xml" ContentType="application/vnd.openxmlformats-officedocument.presentationml.tags+xml"/>
  <Override PartName="/ppt/notesSlides/notesSlide121.xml" ContentType="application/vnd.openxmlformats-officedocument.presentationml.notesSlide+xml"/>
  <Override PartName="/ppt/tags/tag7781.xml" ContentType="application/vnd.openxmlformats-officedocument.presentationml.tags+xml"/>
  <Override PartName="/ppt/tags/tag7782.xml" ContentType="application/vnd.openxmlformats-officedocument.presentationml.tags+xml"/>
  <Override PartName="/ppt/notesSlides/notesSlide122.xml" ContentType="application/vnd.openxmlformats-officedocument.presentationml.notesSlide+xml"/>
  <Override PartName="/ppt/tags/tag7783.xml" ContentType="application/vnd.openxmlformats-officedocument.presentationml.tags+xml"/>
  <Override PartName="/ppt/tags/tag7784.xml" ContentType="application/vnd.openxmlformats-officedocument.presentationml.tags+xml"/>
  <Override PartName="/ppt/tags/tag7785.xml" ContentType="application/vnd.openxmlformats-officedocument.presentationml.tags+xml"/>
  <Override PartName="/ppt/tags/tag7786.xml" ContentType="application/vnd.openxmlformats-officedocument.presentationml.tags+xml"/>
  <Override PartName="/ppt/tags/tag7787.xml" ContentType="application/vnd.openxmlformats-officedocument.presentationml.tags+xml"/>
  <Override PartName="/ppt/notesSlides/notesSlide123.xml" ContentType="application/vnd.openxmlformats-officedocument.presentationml.notesSlide+xml"/>
  <Override PartName="/ppt/tags/tag7788.xml" ContentType="application/vnd.openxmlformats-officedocument.presentationml.tags+xml"/>
  <Override PartName="/ppt/tags/tag7789.xml" ContentType="application/vnd.openxmlformats-officedocument.presentationml.tags+xml"/>
  <Override PartName="/ppt/tags/tag7790.xml" ContentType="application/vnd.openxmlformats-officedocument.presentationml.tags+xml"/>
  <Override PartName="/ppt/tags/tag7791.xml" ContentType="application/vnd.openxmlformats-officedocument.presentationml.tags+xml"/>
  <Override PartName="/ppt/tags/tag7792.xml" ContentType="application/vnd.openxmlformats-officedocument.presentationml.tags+xml"/>
  <Override PartName="/ppt/notesSlides/notesSlide124.xml" ContentType="application/vnd.openxmlformats-officedocument.presentationml.notesSlide+xml"/>
  <Override PartName="/ppt/tags/tag7793.xml" ContentType="application/vnd.openxmlformats-officedocument.presentationml.tags+xml"/>
  <Override PartName="/ppt/tags/tag7794.xml" ContentType="application/vnd.openxmlformats-officedocument.presentationml.tags+xml"/>
  <Override PartName="/ppt/tags/tag7795.xml" ContentType="application/vnd.openxmlformats-officedocument.presentationml.tags+xml"/>
  <Override PartName="/ppt/tags/tag7796.xml" ContentType="application/vnd.openxmlformats-officedocument.presentationml.tags+xml"/>
  <Override PartName="/ppt/tags/tag7797.xml" ContentType="application/vnd.openxmlformats-officedocument.presentationml.tags+xml"/>
  <Override PartName="/ppt/tags/tag7798.xml" ContentType="application/vnd.openxmlformats-officedocument.presentationml.tags+xml"/>
  <Override PartName="/ppt/notesSlides/notesSlide125.xml" ContentType="application/vnd.openxmlformats-officedocument.presentationml.notesSlide+xml"/>
  <Override PartName="/ppt/tags/tag7799.xml" ContentType="application/vnd.openxmlformats-officedocument.presentationml.tags+xml"/>
  <Override PartName="/ppt/tags/tag7800.xml" ContentType="application/vnd.openxmlformats-officedocument.presentationml.tags+xml"/>
  <Override PartName="/ppt/notesSlides/notesSlide126.xml" ContentType="application/vnd.openxmlformats-officedocument.presentationml.notesSlide+xml"/>
  <Override PartName="/ppt/tags/tag7801.xml" ContentType="application/vnd.openxmlformats-officedocument.presentationml.tags+xml"/>
  <Override PartName="/ppt/tags/tag7802.xml" ContentType="application/vnd.openxmlformats-officedocument.presentationml.tags+xml"/>
  <Override PartName="/ppt/tags/tag7803.xml" ContentType="application/vnd.openxmlformats-officedocument.presentationml.tags+xml"/>
  <Override PartName="/ppt/tags/tag7804.xml" ContentType="application/vnd.openxmlformats-officedocument.presentationml.tags+xml"/>
  <Override PartName="/ppt/tags/tag7805.xml" ContentType="application/vnd.openxmlformats-officedocument.presentationml.tags+xml"/>
  <Override PartName="/ppt/tags/tag7806.xml" ContentType="application/vnd.openxmlformats-officedocument.presentationml.tags+xml"/>
  <Override PartName="/ppt/tags/tag7807.xml" ContentType="application/vnd.openxmlformats-officedocument.presentationml.tags+xml"/>
  <Override PartName="/ppt/tags/tag7808.xml" ContentType="application/vnd.openxmlformats-officedocument.presentationml.tags+xml"/>
  <Override PartName="/ppt/tags/tag7809.xml" ContentType="application/vnd.openxmlformats-officedocument.presentationml.tags+xml"/>
  <Override PartName="/ppt/tags/tag7810.xml" ContentType="application/vnd.openxmlformats-officedocument.presentationml.tags+xml"/>
  <Override PartName="/ppt/tags/tag7811.xml" ContentType="application/vnd.openxmlformats-officedocument.presentationml.tags+xml"/>
  <Override PartName="/ppt/tags/tag7812.xml" ContentType="application/vnd.openxmlformats-officedocument.presentationml.tags+xml"/>
  <Override PartName="/ppt/tags/tag7813.xml" ContentType="application/vnd.openxmlformats-officedocument.presentationml.tags+xml"/>
  <Override PartName="/ppt/tags/tag7814.xml" ContentType="application/vnd.openxmlformats-officedocument.presentationml.tags+xml"/>
  <Override PartName="/ppt/tags/tag7815.xml" ContentType="application/vnd.openxmlformats-officedocument.presentationml.tags+xml"/>
  <Override PartName="/ppt/tags/tag7816.xml" ContentType="application/vnd.openxmlformats-officedocument.presentationml.tags+xml"/>
  <Override PartName="/ppt/tags/tag7817.xml" ContentType="application/vnd.openxmlformats-officedocument.presentationml.tags+xml"/>
  <Override PartName="/ppt/tags/tag7818.xml" ContentType="application/vnd.openxmlformats-officedocument.presentationml.tags+xml"/>
  <Override PartName="/ppt/tags/tag7819.xml" ContentType="application/vnd.openxmlformats-officedocument.presentationml.tags+xml"/>
  <Override PartName="/ppt/tags/tag7820.xml" ContentType="application/vnd.openxmlformats-officedocument.presentationml.tags+xml"/>
  <Override PartName="/ppt/tags/tag7821.xml" ContentType="application/vnd.openxmlformats-officedocument.presentationml.tags+xml"/>
  <Override PartName="/ppt/tags/tag7822.xml" ContentType="application/vnd.openxmlformats-officedocument.presentationml.tags+xml"/>
  <Override PartName="/ppt/tags/tag7823.xml" ContentType="application/vnd.openxmlformats-officedocument.presentationml.tags+xml"/>
  <Override PartName="/ppt/tags/tag7824.xml" ContentType="application/vnd.openxmlformats-officedocument.presentationml.tags+xml"/>
  <Override PartName="/ppt/tags/tag7825.xml" ContentType="application/vnd.openxmlformats-officedocument.presentationml.tags+xml"/>
  <Override PartName="/ppt/tags/tag7826.xml" ContentType="application/vnd.openxmlformats-officedocument.presentationml.tags+xml"/>
  <Override PartName="/ppt/tags/tag7827.xml" ContentType="application/vnd.openxmlformats-officedocument.presentationml.tags+xml"/>
  <Override PartName="/ppt/tags/tag7828.xml" ContentType="application/vnd.openxmlformats-officedocument.presentationml.tags+xml"/>
  <Override PartName="/ppt/tags/tag7829.xml" ContentType="application/vnd.openxmlformats-officedocument.presentationml.tags+xml"/>
  <Override PartName="/ppt/tags/tag7830.xml" ContentType="application/vnd.openxmlformats-officedocument.presentationml.tags+xml"/>
  <Override PartName="/ppt/tags/tag7831.xml" ContentType="application/vnd.openxmlformats-officedocument.presentationml.tags+xml"/>
  <Override PartName="/ppt/tags/tag7832.xml" ContentType="application/vnd.openxmlformats-officedocument.presentationml.tags+xml"/>
  <Override PartName="/ppt/tags/tag7833.xml" ContentType="application/vnd.openxmlformats-officedocument.presentationml.tags+xml"/>
  <Override PartName="/ppt/tags/tag7834.xml" ContentType="application/vnd.openxmlformats-officedocument.presentationml.tags+xml"/>
  <Override PartName="/ppt/tags/tag7835.xml" ContentType="application/vnd.openxmlformats-officedocument.presentationml.tags+xml"/>
  <Override PartName="/ppt/tags/tag7836.xml" ContentType="application/vnd.openxmlformats-officedocument.presentationml.tags+xml"/>
  <Override PartName="/ppt/tags/tag7837.xml" ContentType="application/vnd.openxmlformats-officedocument.presentationml.tags+xml"/>
  <Override PartName="/ppt/tags/tag7838.xml" ContentType="application/vnd.openxmlformats-officedocument.presentationml.tags+xml"/>
  <Override PartName="/ppt/tags/tag7839.xml" ContentType="application/vnd.openxmlformats-officedocument.presentationml.tags+xml"/>
  <Override PartName="/ppt/tags/tag7840.xml" ContentType="application/vnd.openxmlformats-officedocument.presentationml.tags+xml"/>
  <Override PartName="/ppt/tags/tag7841.xml" ContentType="application/vnd.openxmlformats-officedocument.presentationml.tags+xml"/>
  <Override PartName="/ppt/tags/tag7842.xml" ContentType="application/vnd.openxmlformats-officedocument.presentationml.tags+xml"/>
  <Override PartName="/ppt/tags/tag7843.xml" ContentType="application/vnd.openxmlformats-officedocument.presentationml.tags+xml"/>
  <Override PartName="/ppt/tags/tag7844.xml" ContentType="application/vnd.openxmlformats-officedocument.presentationml.tags+xml"/>
  <Override PartName="/ppt/tags/tag7845.xml" ContentType="application/vnd.openxmlformats-officedocument.presentationml.tags+xml"/>
  <Override PartName="/ppt/tags/tag7846.xml" ContentType="application/vnd.openxmlformats-officedocument.presentationml.tags+xml"/>
  <Override PartName="/ppt/tags/tag7847.xml" ContentType="application/vnd.openxmlformats-officedocument.presentationml.tags+xml"/>
  <Override PartName="/ppt/tags/tag7848.xml" ContentType="application/vnd.openxmlformats-officedocument.presentationml.tags+xml"/>
  <Override PartName="/ppt/tags/tag7849.xml" ContentType="application/vnd.openxmlformats-officedocument.presentationml.tags+xml"/>
  <Override PartName="/ppt/tags/tag7850.xml" ContentType="application/vnd.openxmlformats-officedocument.presentationml.tags+xml"/>
  <Override PartName="/ppt/tags/tag7851.xml" ContentType="application/vnd.openxmlformats-officedocument.presentationml.tags+xml"/>
  <Override PartName="/ppt/tags/tag7852.xml" ContentType="application/vnd.openxmlformats-officedocument.presentationml.tags+xml"/>
  <Override PartName="/ppt/tags/tag7853.xml" ContentType="application/vnd.openxmlformats-officedocument.presentationml.tags+xml"/>
  <Override PartName="/ppt/tags/tag7854.xml" ContentType="application/vnd.openxmlformats-officedocument.presentationml.tags+xml"/>
  <Override PartName="/ppt/tags/tag7855.xml" ContentType="application/vnd.openxmlformats-officedocument.presentationml.tags+xml"/>
  <Override PartName="/ppt/tags/tag7856.xml" ContentType="application/vnd.openxmlformats-officedocument.presentationml.tags+xml"/>
  <Override PartName="/ppt/tags/tag7857.xml" ContentType="application/vnd.openxmlformats-officedocument.presentationml.tags+xml"/>
  <Override PartName="/ppt/tags/tag7858.xml" ContentType="application/vnd.openxmlformats-officedocument.presentationml.tags+xml"/>
  <Override PartName="/ppt/tags/tag7859.xml" ContentType="application/vnd.openxmlformats-officedocument.presentationml.tags+xml"/>
  <Override PartName="/ppt/tags/tag7860.xml" ContentType="application/vnd.openxmlformats-officedocument.presentationml.tags+xml"/>
  <Override PartName="/ppt/tags/tag7861.xml" ContentType="application/vnd.openxmlformats-officedocument.presentationml.tags+xml"/>
  <Override PartName="/ppt/tags/tag7862.xml" ContentType="application/vnd.openxmlformats-officedocument.presentationml.tags+xml"/>
  <Override PartName="/ppt/tags/tag7863.xml" ContentType="application/vnd.openxmlformats-officedocument.presentationml.tags+xml"/>
  <Override PartName="/ppt/tags/tag7864.xml" ContentType="application/vnd.openxmlformats-officedocument.presentationml.tags+xml"/>
  <Override PartName="/ppt/tags/tag7865.xml" ContentType="application/vnd.openxmlformats-officedocument.presentationml.tags+xml"/>
  <Override PartName="/ppt/tags/tag7866.xml" ContentType="application/vnd.openxmlformats-officedocument.presentationml.tags+xml"/>
  <Override PartName="/ppt/tags/tag7867.xml" ContentType="application/vnd.openxmlformats-officedocument.presentationml.tags+xml"/>
  <Override PartName="/ppt/tags/tag7868.xml" ContentType="application/vnd.openxmlformats-officedocument.presentationml.tags+xml"/>
  <Override PartName="/ppt/tags/tag7869.xml" ContentType="application/vnd.openxmlformats-officedocument.presentationml.tags+xml"/>
  <Override PartName="/ppt/tags/tag7870.xml" ContentType="application/vnd.openxmlformats-officedocument.presentationml.tags+xml"/>
  <Override PartName="/ppt/tags/tag7871.xml" ContentType="application/vnd.openxmlformats-officedocument.presentationml.tags+xml"/>
  <Override PartName="/ppt/tags/tag7872.xml" ContentType="application/vnd.openxmlformats-officedocument.presentationml.tags+xml"/>
  <Override PartName="/ppt/tags/tag7873.xml" ContentType="application/vnd.openxmlformats-officedocument.presentationml.tags+xml"/>
  <Override PartName="/ppt/tags/tag7874.xml" ContentType="application/vnd.openxmlformats-officedocument.presentationml.tags+xml"/>
  <Override PartName="/ppt/tags/tag7875.xml" ContentType="application/vnd.openxmlformats-officedocument.presentationml.tags+xml"/>
  <Override PartName="/ppt/tags/tag7876.xml" ContentType="application/vnd.openxmlformats-officedocument.presentationml.tags+xml"/>
  <Override PartName="/ppt/tags/tag7877.xml" ContentType="application/vnd.openxmlformats-officedocument.presentationml.tags+xml"/>
  <Override PartName="/ppt/tags/tag7878.xml" ContentType="application/vnd.openxmlformats-officedocument.presentationml.tags+xml"/>
  <Override PartName="/ppt/tags/tag7879.xml" ContentType="application/vnd.openxmlformats-officedocument.presentationml.tags+xml"/>
  <Override PartName="/ppt/tags/tag7880.xml" ContentType="application/vnd.openxmlformats-officedocument.presentationml.tags+xml"/>
  <Override PartName="/ppt/tags/tag7881.xml" ContentType="application/vnd.openxmlformats-officedocument.presentationml.tags+xml"/>
  <Override PartName="/ppt/tags/tag7882.xml" ContentType="application/vnd.openxmlformats-officedocument.presentationml.tags+xml"/>
  <Override PartName="/ppt/tags/tag7883.xml" ContentType="application/vnd.openxmlformats-officedocument.presentationml.tags+xml"/>
  <Override PartName="/ppt/tags/tag7884.xml" ContentType="application/vnd.openxmlformats-officedocument.presentationml.tags+xml"/>
  <Override PartName="/ppt/tags/tag7885.xml" ContentType="application/vnd.openxmlformats-officedocument.presentationml.tags+xml"/>
  <Override PartName="/ppt/tags/tag7886.xml" ContentType="application/vnd.openxmlformats-officedocument.presentationml.tags+xml"/>
  <Override PartName="/ppt/tags/tag7887.xml" ContentType="application/vnd.openxmlformats-officedocument.presentationml.tags+xml"/>
  <Override PartName="/ppt/notesSlides/notesSlide127.xml" ContentType="application/vnd.openxmlformats-officedocument.presentationml.notesSlide+xml"/>
  <Override PartName="/ppt/tags/tag7888.xml" ContentType="application/vnd.openxmlformats-officedocument.presentationml.tags+xml"/>
  <Override PartName="/ppt/tags/tag7889.xml" ContentType="application/vnd.openxmlformats-officedocument.presentationml.tags+xml"/>
  <Override PartName="/ppt/tags/tag7890.xml" ContentType="application/vnd.openxmlformats-officedocument.presentationml.tags+xml"/>
  <Override PartName="/ppt/tags/tag7891.xml" ContentType="application/vnd.openxmlformats-officedocument.presentationml.tags+xml"/>
  <Override PartName="/ppt/tags/tag7892.xml" ContentType="application/vnd.openxmlformats-officedocument.presentationml.tags+xml"/>
  <Override PartName="/ppt/notesSlides/notesSlide128.xml" ContentType="application/vnd.openxmlformats-officedocument.presentationml.notesSlide+xml"/>
  <Override PartName="/ppt/tags/tag7893.xml" ContentType="application/vnd.openxmlformats-officedocument.presentationml.tags+xml"/>
  <Override PartName="/ppt/tags/tag7894.xml" ContentType="application/vnd.openxmlformats-officedocument.presentationml.tags+xml"/>
  <Override PartName="/ppt/tags/tag7895.xml" ContentType="application/vnd.openxmlformats-officedocument.presentationml.tags+xml"/>
  <Override PartName="/ppt/tags/tag7896.xml" ContentType="application/vnd.openxmlformats-officedocument.presentationml.tags+xml"/>
  <Override PartName="/ppt/tags/tag7897.xml" ContentType="application/vnd.openxmlformats-officedocument.presentationml.tags+xml"/>
  <Override PartName="/ppt/notesSlides/notesSlide129.xml" ContentType="application/vnd.openxmlformats-officedocument.presentationml.notesSlide+xml"/>
  <Override PartName="/ppt/tags/tag7898.xml" ContentType="application/vnd.openxmlformats-officedocument.presentationml.tags+xml"/>
  <Override PartName="/ppt/tags/tag7899.xml" ContentType="application/vnd.openxmlformats-officedocument.presentationml.tags+xml"/>
  <Override PartName="/ppt/tags/tag7900.xml" ContentType="application/vnd.openxmlformats-officedocument.presentationml.tags+xml"/>
  <Override PartName="/ppt/tags/tag7901.xml" ContentType="application/vnd.openxmlformats-officedocument.presentationml.tags+xml"/>
  <Override PartName="/ppt/tags/tag7902.xml" ContentType="application/vnd.openxmlformats-officedocument.presentationml.tags+xml"/>
  <Override PartName="/ppt/notesSlides/notesSlide130.xml" ContentType="application/vnd.openxmlformats-officedocument.presentationml.notesSlide+xml"/>
  <Override PartName="/ppt/tags/tag7903.xml" ContentType="application/vnd.openxmlformats-officedocument.presentationml.tags+xml"/>
  <Override PartName="/ppt/tags/tag7904.xml" ContentType="application/vnd.openxmlformats-officedocument.presentationml.tags+xml"/>
  <Override PartName="/ppt/tags/tag7905.xml" ContentType="application/vnd.openxmlformats-officedocument.presentationml.tags+xml"/>
  <Override PartName="/ppt/tags/tag7906.xml" ContentType="application/vnd.openxmlformats-officedocument.presentationml.tags+xml"/>
  <Override PartName="/ppt/tags/tag7907.xml" ContentType="application/vnd.openxmlformats-officedocument.presentationml.tags+xml"/>
  <Override PartName="/ppt/tags/tag7908.xml" ContentType="application/vnd.openxmlformats-officedocument.presentationml.tags+xml"/>
  <Override PartName="/ppt/tags/tag7909.xml" ContentType="application/vnd.openxmlformats-officedocument.presentationml.tags+xml"/>
  <Override PartName="/ppt/tags/tag7910.xml" ContentType="application/vnd.openxmlformats-officedocument.presentationml.tags+xml"/>
  <Override PartName="/ppt/tags/tag7911.xml" ContentType="application/vnd.openxmlformats-officedocument.presentationml.tags+xml"/>
  <Override PartName="/ppt/tags/tag7912.xml" ContentType="application/vnd.openxmlformats-officedocument.presentationml.tags+xml"/>
  <Override PartName="/ppt/tags/tag7913.xml" ContentType="application/vnd.openxmlformats-officedocument.presentationml.tags+xml"/>
  <Override PartName="/ppt/tags/tag7914.xml" ContentType="application/vnd.openxmlformats-officedocument.presentationml.tags+xml"/>
  <Override PartName="/ppt/tags/tag7915.xml" ContentType="application/vnd.openxmlformats-officedocument.presentationml.tags+xml"/>
  <Override PartName="/ppt/tags/tag7916.xml" ContentType="application/vnd.openxmlformats-officedocument.presentationml.tags+xml"/>
  <Override PartName="/ppt/notesSlides/notesSlide131.xml" ContentType="application/vnd.openxmlformats-officedocument.presentationml.notesSlide+xml"/>
  <Override PartName="/ppt/tags/tag7917.xml" ContentType="application/vnd.openxmlformats-officedocument.presentationml.tags+xml"/>
  <Override PartName="/ppt/tags/tag7918.xml" ContentType="application/vnd.openxmlformats-officedocument.presentationml.tags+xml"/>
  <Override PartName="/ppt/tags/tag7919.xml" ContentType="application/vnd.openxmlformats-officedocument.presentationml.tags+xml"/>
  <Override PartName="/ppt/tags/tag7920.xml" ContentType="application/vnd.openxmlformats-officedocument.presentationml.tags+xml"/>
  <Override PartName="/ppt/tags/tag7921.xml" ContentType="application/vnd.openxmlformats-officedocument.presentationml.tags+xml"/>
  <Override PartName="/ppt/tags/tag7922.xml" ContentType="application/vnd.openxmlformats-officedocument.presentationml.tags+xml"/>
  <Override PartName="/ppt/tags/tag7923.xml" ContentType="application/vnd.openxmlformats-officedocument.presentationml.tags+xml"/>
  <Override PartName="/ppt/tags/tag7924.xml" ContentType="application/vnd.openxmlformats-officedocument.presentationml.tags+xml"/>
  <Override PartName="/ppt/tags/tag7925.xml" ContentType="application/vnd.openxmlformats-officedocument.presentationml.tags+xml"/>
  <Override PartName="/ppt/tags/tag7926.xml" ContentType="application/vnd.openxmlformats-officedocument.presentationml.tags+xml"/>
  <Override PartName="/ppt/tags/tag7927.xml" ContentType="application/vnd.openxmlformats-officedocument.presentationml.tags+xml"/>
  <Override PartName="/ppt/tags/tag7928.xml" ContentType="application/vnd.openxmlformats-officedocument.presentationml.tags+xml"/>
  <Override PartName="/ppt/tags/tag7929.xml" ContentType="application/vnd.openxmlformats-officedocument.presentationml.tags+xml"/>
  <Override PartName="/ppt/tags/tag7930.xml" ContentType="application/vnd.openxmlformats-officedocument.presentationml.tags+xml"/>
  <Override PartName="/ppt/tags/tag7931.xml" ContentType="application/vnd.openxmlformats-officedocument.presentationml.tags+xml"/>
  <Override PartName="/ppt/tags/tag7932.xml" ContentType="application/vnd.openxmlformats-officedocument.presentationml.tags+xml"/>
  <Override PartName="/ppt/tags/tag7933.xml" ContentType="application/vnd.openxmlformats-officedocument.presentationml.tags+xml"/>
  <Override PartName="/ppt/tags/tag7934.xml" ContentType="application/vnd.openxmlformats-officedocument.presentationml.tags+xml"/>
  <Override PartName="/ppt/tags/tag7935.xml" ContentType="application/vnd.openxmlformats-officedocument.presentationml.tags+xml"/>
  <Override PartName="/ppt/tags/tag7936.xml" ContentType="application/vnd.openxmlformats-officedocument.presentationml.tags+xml"/>
  <Override PartName="/ppt/tags/tag7937.xml" ContentType="application/vnd.openxmlformats-officedocument.presentationml.tags+xml"/>
  <Override PartName="/ppt/tags/tag7938.xml" ContentType="application/vnd.openxmlformats-officedocument.presentationml.tags+xml"/>
  <Override PartName="/ppt/tags/tag7939.xml" ContentType="application/vnd.openxmlformats-officedocument.presentationml.tags+xml"/>
  <Override PartName="/ppt/tags/tag7940.xml" ContentType="application/vnd.openxmlformats-officedocument.presentationml.tags+xml"/>
  <Override PartName="/ppt/tags/tag7941.xml" ContentType="application/vnd.openxmlformats-officedocument.presentationml.tags+xml"/>
  <Override PartName="/ppt/tags/tag7942.xml" ContentType="application/vnd.openxmlformats-officedocument.presentationml.tags+xml"/>
  <Override PartName="/ppt/tags/tag7943.xml" ContentType="application/vnd.openxmlformats-officedocument.presentationml.tags+xml"/>
  <Override PartName="/ppt/tags/tag7944.xml" ContentType="application/vnd.openxmlformats-officedocument.presentationml.tags+xml"/>
  <Override PartName="/ppt/tags/tag7945.xml" ContentType="application/vnd.openxmlformats-officedocument.presentationml.tags+xml"/>
  <Override PartName="/ppt/tags/tag7946.xml" ContentType="application/vnd.openxmlformats-officedocument.presentationml.tags+xml"/>
  <Override PartName="/ppt/tags/tag7947.xml" ContentType="application/vnd.openxmlformats-officedocument.presentationml.tags+xml"/>
  <Override PartName="/ppt/tags/tag7948.xml" ContentType="application/vnd.openxmlformats-officedocument.presentationml.tags+xml"/>
  <Override PartName="/ppt/tags/tag7949.xml" ContentType="application/vnd.openxmlformats-officedocument.presentationml.tags+xml"/>
  <Override PartName="/ppt/tags/tag7950.xml" ContentType="application/vnd.openxmlformats-officedocument.presentationml.tags+xml"/>
  <Override PartName="/ppt/tags/tag7951.xml" ContentType="application/vnd.openxmlformats-officedocument.presentationml.tags+xml"/>
  <Override PartName="/ppt/tags/tag7952.xml" ContentType="application/vnd.openxmlformats-officedocument.presentationml.tags+xml"/>
  <Override PartName="/ppt/tags/tag7953.xml" ContentType="application/vnd.openxmlformats-officedocument.presentationml.tags+xml"/>
  <Override PartName="/ppt/tags/tag7954.xml" ContentType="application/vnd.openxmlformats-officedocument.presentationml.tags+xml"/>
  <Override PartName="/ppt/tags/tag7955.xml" ContentType="application/vnd.openxmlformats-officedocument.presentationml.tags+xml"/>
  <Override PartName="/ppt/tags/tag7956.xml" ContentType="application/vnd.openxmlformats-officedocument.presentationml.tags+xml"/>
  <Override PartName="/ppt/tags/tag7957.xml" ContentType="application/vnd.openxmlformats-officedocument.presentationml.tags+xml"/>
  <Override PartName="/ppt/tags/tag7958.xml" ContentType="application/vnd.openxmlformats-officedocument.presentationml.tags+xml"/>
  <Override PartName="/ppt/tags/tag7959.xml" ContentType="application/vnd.openxmlformats-officedocument.presentationml.tags+xml"/>
  <Override PartName="/ppt/tags/tag7960.xml" ContentType="application/vnd.openxmlformats-officedocument.presentationml.tags+xml"/>
  <Override PartName="/ppt/tags/tag7961.xml" ContentType="application/vnd.openxmlformats-officedocument.presentationml.tags+xml"/>
  <Override PartName="/ppt/tags/tag7962.xml" ContentType="application/vnd.openxmlformats-officedocument.presentationml.tags+xml"/>
  <Override PartName="/ppt/tags/tag7963.xml" ContentType="application/vnd.openxmlformats-officedocument.presentationml.tags+xml"/>
  <Override PartName="/ppt/tags/tag7964.xml" ContentType="application/vnd.openxmlformats-officedocument.presentationml.tags+xml"/>
  <Override PartName="/ppt/tags/tag7965.xml" ContentType="application/vnd.openxmlformats-officedocument.presentationml.tags+xml"/>
  <Override PartName="/ppt/tags/tag7966.xml" ContentType="application/vnd.openxmlformats-officedocument.presentationml.tags+xml"/>
  <Override PartName="/ppt/tags/tag7967.xml" ContentType="application/vnd.openxmlformats-officedocument.presentationml.tags+xml"/>
  <Override PartName="/ppt/tags/tag7968.xml" ContentType="application/vnd.openxmlformats-officedocument.presentationml.tags+xml"/>
  <Override PartName="/ppt/tags/tag7969.xml" ContentType="application/vnd.openxmlformats-officedocument.presentationml.tags+xml"/>
  <Override PartName="/ppt/tags/tag7970.xml" ContentType="application/vnd.openxmlformats-officedocument.presentationml.tags+xml"/>
  <Override PartName="/ppt/tags/tag7971.xml" ContentType="application/vnd.openxmlformats-officedocument.presentationml.tags+xml"/>
  <Override PartName="/ppt/tags/tag7972.xml" ContentType="application/vnd.openxmlformats-officedocument.presentationml.tags+xml"/>
  <Override PartName="/ppt/tags/tag7973.xml" ContentType="application/vnd.openxmlformats-officedocument.presentationml.tags+xml"/>
  <Override PartName="/ppt/tags/tag7974.xml" ContentType="application/vnd.openxmlformats-officedocument.presentationml.tags+xml"/>
  <Override PartName="/ppt/tags/tag7975.xml" ContentType="application/vnd.openxmlformats-officedocument.presentationml.tags+xml"/>
  <Override PartName="/ppt/tags/tag7976.xml" ContentType="application/vnd.openxmlformats-officedocument.presentationml.tags+xml"/>
  <Override PartName="/ppt/tags/tag7977.xml" ContentType="application/vnd.openxmlformats-officedocument.presentationml.tags+xml"/>
  <Override PartName="/ppt/tags/tag7978.xml" ContentType="application/vnd.openxmlformats-officedocument.presentationml.tags+xml"/>
  <Override PartName="/ppt/tags/tag7979.xml" ContentType="application/vnd.openxmlformats-officedocument.presentationml.tags+xml"/>
  <Override PartName="/ppt/tags/tag7980.xml" ContentType="application/vnd.openxmlformats-officedocument.presentationml.tags+xml"/>
  <Override PartName="/ppt/tags/tag7981.xml" ContentType="application/vnd.openxmlformats-officedocument.presentationml.tags+xml"/>
  <Override PartName="/ppt/tags/tag7982.xml" ContentType="application/vnd.openxmlformats-officedocument.presentationml.tags+xml"/>
  <Override PartName="/ppt/tags/tag7983.xml" ContentType="application/vnd.openxmlformats-officedocument.presentationml.tags+xml"/>
  <Override PartName="/ppt/tags/tag7984.xml" ContentType="application/vnd.openxmlformats-officedocument.presentationml.tags+xml"/>
  <Override PartName="/ppt/tags/tag7985.xml" ContentType="application/vnd.openxmlformats-officedocument.presentationml.tags+xml"/>
  <Override PartName="/ppt/tags/tag7986.xml" ContentType="application/vnd.openxmlformats-officedocument.presentationml.tags+xml"/>
  <Override PartName="/ppt/tags/tag7987.xml" ContentType="application/vnd.openxmlformats-officedocument.presentationml.tags+xml"/>
  <Override PartName="/ppt/tags/tag7988.xml" ContentType="application/vnd.openxmlformats-officedocument.presentationml.tags+xml"/>
  <Override PartName="/ppt/tags/tag7989.xml" ContentType="application/vnd.openxmlformats-officedocument.presentationml.tags+xml"/>
  <Override PartName="/ppt/tags/tag7990.xml" ContentType="application/vnd.openxmlformats-officedocument.presentationml.tags+xml"/>
  <Override PartName="/ppt/tags/tag7991.xml" ContentType="application/vnd.openxmlformats-officedocument.presentationml.tags+xml"/>
  <Override PartName="/ppt/tags/tag7992.xml" ContentType="application/vnd.openxmlformats-officedocument.presentationml.tags+xml"/>
  <Override PartName="/ppt/tags/tag7993.xml" ContentType="application/vnd.openxmlformats-officedocument.presentationml.tags+xml"/>
  <Override PartName="/ppt/tags/tag7994.xml" ContentType="application/vnd.openxmlformats-officedocument.presentationml.tags+xml"/>
  <Override PartName="/ppt/tags/tag7995.xml" ContentType="application/vnd.openxmlformats-officedocument.presentationml.tags+xml"/>
  <Override PartName="/ppt/tags/tag7996.xml" ContentType="application/vnd.openxmlformats-officedocument.presentationml.tags+xml"/>
  <Override PartName="/ppt/tags/tag7997.xml" ContentType="application/vnd.openxmlformats-officedocument.presentationml.tags+xml"/>
  <Override PartName="/ppt/tags/tag7998.xml" ContentType="application/vnd.openxmlformats-officedocument.presentationml.tags+xml"/>
  <Override PartName="/ppt/tags/tag7999.xml" ContentType="application/vnd.openxmlformats-officedocument.presentationml.tags+xml"/>
  <Override PartName="/ppt/tags/tag8000.xml" ContentType="application/vnd.openxmlformats-officedocument.presentationml.tags+xml"/>
  <Override PartName="/ppt/tags/tag8001.xml" ContentType="application/vnd.openxmlformats-officedocument.presentationml.tags+xml"/>
  <Override PartName="/ppt/tags/tag8002.xml" ContentType="application/vnd.openxmlformats-officedocument.presentationml.tags+xml"/>
  <Override PartName="/ppt/tags/tag8003.xml" ContentType="application/vnd.openxmlformats-officedocument.presentationml.tags+xml"/>
  <Override PartName="/ppt/notesSlides/notesSlide132.xml" ContentType="application/vnd.openxmlformats-officedocument.presentationml.notesSlide+xml"/>
  <Override PartName="/ppt/tags/tag8004.xml" ContentType="application/vnd.openxmlformats-officedocument.presentationml.tags+xml"/>
  <Override PartName="/ppt/tags/tag8005.xml" ContentType="application/vnd.openxmlformats-officedocument.presentationml.tags+xml"/>
  <Override PartName="/ppt/tags/tag8006.xml" ContentType="application/vnd.openxmlformats-officedocument.presentationml.tags+xml"/>
  <Override PartName="/ppt/tags/tag8007.xml" ContentType="application/vnd.openxmlformats-officedocument.presentationml.tags+xml"/>
  <Override PartName="/ppt/tags/tag8008.xml" ContentType="application/vnd.openxmlformats-officedocument.presentationml.tags+xml"/>
  <Override PartName="/ppt/tags/tag8009.xml" ContentType="application/vnd.openxmlformats-officedocument.presentationml.tags+xml"/>
  <Override PartName="/ppt/tags/tag8010.xml" ContentType="application/vnd.openxmlformats-officedocument.presentationml.tags+xml"/>
  <Override PartName="/ppt/tags/tag8011.xml" ContentType="application/vnd.openxmlformats-officedocument.presentationml.tags+xml"/>
  <Override PartName="/ppt/tags/tag8012.xml" ContentType="application/vnd.openxmlformats-officedocument.presentationml.tags+xml"/>
  <Override PartName="/ppt/tags/tag8013.xml" ContentType="application/vnd.openxmlformats-officedocument.presentationml.tags+xml"/>
  <Override PartName="/ppt/tags/tag8014.xml" ContentType="application/vnd.openxmlformats-officedocument.presentationml.tags+xml"/>
  <Override PartName="/ppt/tags/tag8015.xml" ContentType="application/vnd.openxmlformats-officedocument.presentationml.tags+xml"/>
  <Override PartName="/ppt/tags/tag8016.xml" ContentType="application/vnd.openxmlformats-officedocument.presentationml.tags+xml"/>
  <Override PartName="/ppt/notesSlides/notesSlide133.xml" ContentType="application/vnd.openxmlformats-officedocument.presentationml.notesSlide+xml"/>
  <Override PartName="/ppt/tags/tag8017.xml" ContentType="application/vnd.openxmlformats-officedocument.presentationml.tags+xml"/>
  <Override PartName="/ppt/tags/tag8018.xml" ContentType="application/vnd.openxmlformats-officedocument.presentationml.tags+xml"/>
  <Override PartName="/ppt/tags/tag8019.xml" ContentType="application/vnd.openxmlformats-officedocument.presentationml.tags+xml"/>
  <Override PartName="/ppt/tags/tag8020.xml" ContentType="application/vnd.openxmlformats-officedocument.presentationml.tags+xml"/>
  <Override PartName="/ppt/tags/tag8021.xml" ContentType="application/vnd.openxmlformats-officedocument.presentationml.tags+xml"/>
  <Override PartName="/ppt/tags/tag8022.xml" ContentType="application/vnd.openxmlformats-officedocument.presentationml.tags+xml"/>
  <Override PartName="/ppt/tags/tag8023.xml" ContentType="application/vnd.openxmlformats-officedocument.presentationml.tags+xml"/>
  <Override PartName="/ppt/tags/tag8024.xml" ContentType="application/vnd.openxmlformats-officedocument.presentationml.tags+xml"/>
  <Override PartName="/ppt/tags/tag8025.xml" ContentType="application/vnd.openxmlformats-officedocument.presentationml.tags+xml"/>
  <Override PartName="/ppt/tags/tag8026.xml" ContentType="application/vnd.openxmlformats-officedocument.presentationml.tags+xml"/>
  <Override PartName="/ppt/tags/tag8027.xml" ContentType="application/vnd.openxmlformats-officedocument.presentationml.tags+xml"/>
  <Override PartName="/ppt/tags/tag8028.xml" ContentType="application/vnd.openxmlformats-officedocument.presentationml.tags+xml"/>
  <Override PartName="/ppt/notesSlides/notesSlide134.xml" ContentType="application/vnd.openxmlformats-officedocument.presentationml.notesSlide+xml"/>
  <Override PartName="/ppt/tags/tag8029.xml" ContentType="application/vnd.openxmlformats-officedocument.presentationml.tags+xml"/>
  <Override PartName="/ppt/tags/tag8030.xml" ContentType="application/vnd.openxmlformats-officedocument.presentationml.tags+xml"/>
  <Override PartName="/ppt/tags/tag8031.xml" ContentType="application/vnd.openxmlformats-officedocument.presentationml.tags+xml"/>
  <Override PartName="/ppt/tags/tag8032.xml" ContentType="application/vnd.openxmlformats-officedocument.presentationml.tags+xml"/>
  <Override PartName="/ppt/tags/tag8033.xml" ContentType="application/vnd.openxmlformats-officedocument.presentationml.tags+xml"/>
  <Override PartName="/ppt/tags/tag8034.xml" ContentType="application/vnd.openxmlformats-officedocument.presentationml.tags+xml"/>
  <Override PartName="/ppt/tags/tag8035.xml" ContentType="application/vnd.openxmlformats-officedocument.presentationml.tags+xml"/>
  <Override PartName="/ppt/tags/tag8036.xml" ContentType="application/vnd.openxmlformats-officedocument.presentationml.tags+xml"/>
  <Override PartName="/ppt/tags/tag8037.xml" ContentType="application/vnd.openxmlformats-officedocument.presentationml.tags+xml"/>
  <Override PartName="/ppt/tags/tag8038.xml" ContentType="application/vnd.openxmlformats-officedocument.presentationml.tags+xml"/>
  <Override PartName="/ppt/tags/tag8039.xml" ContentType="application/vnd.openxmlformats-officedocument.presentationml.tags+xml"/>
  <Override PartName="/ppt/tags/tag8040.xml" ContentType="application/vnd.openxmlformats-officedocument.presentationml.tags+xml"/>
  <Override PartName="/ppt/tags/tag8041.xml" ContentType="application/vnd.openxmlformats-officedocument.presentationml.tags+xml"/>
  <Override PartName="/ppt/tags/tag8042.xml" ContentType="application/vnd.openxmlformats-officedocument.presentationml.tags+xml"/>
  <Override PartName="/ppt/tags/tag8043.xml" ContentType="application/vnd.openxmlformats-officedocument.presentationml.tags+xml"/>
  <Override PartName="/ppt/tags/tag8044.xml" ContentType="application/vnd.openxmlformats-officedocument.presentationml.tags+xml"/>
  <Override PartName="/ppt/tags/tag8045.xml" ContentType="application/vnd.openxmlformats-officedocument.presentationml.tags+xml"/>
  <Override PartName="/ppt/tags/tag8046.xml" ContentType="application/vnd.openxmlformats-officedocument.presentationml.tags+xml"/>
  <Override PartName="/ppt/notesSlides/notesSlide135.xml" ContentType="application/vnd.openxmlformats-officedocument.presentationml.notesSlide+xml"/>
  <Override PartName="/ppt/tags/tag8047.xml" ContentType="application/vnd.openxmlformats-officedocument.presentationml.tags+xml"/>
  <Override PartName="/ppt/tags/tag8048.xml" ContentType="application/vnd.openxmlformats-officedocument.presentationml.tags+xml"/>
  <Override PartName="/ppt/tags/tag8049.xml" ContentType="application/vnd.openxmlformats-officedocument.presentationml.tags+xml"/>
  <Override PartName="/ppt/tags/tag8050.xml" ContentType="application/vnd.openxmlformats-officedocument.presentationml.tags+xml"/>
  <Override PartName="/ppt/tags/tag8051.xml" ContentType="application/vnd.openxmlformats-officedocument.presentationml.tags+xml"/>
  <Override PartName="/ppt/tags/tag8052.xml" ContentType="application/vnd.openxmlformats-officedocument.presentationml.tags+xml"/>
  <Override PartName="/ppt/tags/tag8053.xml" ContentType="application/vnd.openxmlformats-officedocument.presentationml.tags+xml"/>
  <Override PartName="/ppt/tags/tag8054.xml" ContentType="application/vnd.openxmlformats-officedocument.presentationml.tags+xml"/>
  <Override PartName="/ppt/tags/tag8055.xml" ContentType="application/vnd.openxmlformats-officedocument.presentationml.tags+xml"/>
  <Override PartName="/ppt/tags/tag8056.xml" ContentType="application/vnd.openxmlformats-officedocument.presentationml.tags+xml"/>
  <Override PartName="/ppt/tags/tag8057.xml" ContentType="application/vnd.openxmlformats-officedocument.presentationml.tags+xml"/>
  <Override PartName="/ppt/tags/tag8058.xml" ContentType="application/vnd.openxmlformats-officedocument.presentationml.tags+xml"/>
  <Override PartName="/ppt/tags/tag8059.xml" ContentType="application/vnd.openxmlformats-officedocument.presentationml.tags+xml"/>
  <Override PartName="/ppt/tags/tag8060.xml" ContentType="application/vnd.openxmlformats-officedocument.presentationml.tags+xml"/>
  <Override PartName="/ppt/tags/tag8061.xml" ContentType="application/vnd.openxmlformats-officedocument.presentationml.tags+xml"/>
  <Override PartName="/ppt/tags/tag8062.xml" ContentType="application/vnd.openxmlformats-officedocument.presentationml.tags+xml"/>
  <Override PartName="/ppt/tags/tag8063.xml" ContentType="application/vnd.openxmlformats-officedocument.presentationml.tags+xml"/>
  <Override PartName="/ppt/tags/tag8064.xml" ContentType="application/vnd.openxmlformats-officedocument.presentationml.tags+xml"/>
  <Override PartName="/ppt/tags/tag8065.xml" ContentType="application/vnd.openxmlformats-officedocument.presentationml.tags+xml"/>
  <Override PartName="/ppt/notesSlides/notesSlide136.xml" ContentType="application/vnd.openxmlformats-officedocument.presentationml.notesSlide+xml"/>
  <Override PartName="/ppt/tags/tag8066.xml" ContentType="application/vnd.openxmlformats-officedocument.presentationml.tags+xml"/>
  <Override PartName="/ppt/tags/tag8067.xml" ContentType="application/vnd.openxmlformats-officedocument.presentationml.tags+xml"/>
  <Override PartName="/ppt/tags/tag8068.xml" ContentType="application/vnd.openxmlformats-officedocument.presentationml.tags+xml"/>
  <Override PartName="/ppt/tags/tag8069.xml" ContentType="application/vnd.openxmlformats-officedocument.presentationml.tags+xml"/>
  <Override PartName="/ppt/notesSlides/notesSlide137.xml" ContentType="application/vnd.openxmlformats-officedocument.presentationml.notesSlide+xml"/>
  <Override PartName="/ppt/tags/tag8070.xml" ContentType="application/vnd.openxmlformats-officedocument.presentationml.tags+xml"/>
  <Override PartName="/ppt/tags/tag8071.xml" ContentType="application/vnd.openxmlformats-officedocument.presentationml.tags+xml"/>
  <Override PartName="/ppt/tags/tag8072.xml" ContentType="application/vnd.openxmlformats-officedocument.presentationml.tags+xml"/>
  <Override PartName="/ppt/tags/tag8073.xml" ContentType="application/vnd.openxmlformats-officedocument.presentationml.tags+xml"/>
  <Override PartName="/ppt/tags/tag8074.xml" ContentType="application/vnd.openxmlformats-officedocument.presentationml.tags+xml"/>
  <Override PartName="/ppt/tags/tag8075.xml" ContentType="application/vnd.openxmlformats-officedocument.presentationml.tags+xml"/>
  <Override PartName="/ppt/tags/tag8076.xml" ContentType="application/vnd.openxmlformats-officedocument.presentationml.tags+xml"/>
  <Override PartName="/ppt/tags/tag8077.xml" ContentType="application/vnd.openxmlformats-officedocument.presentationml.tags+xml"/>
  <Override PartName="/ppt/tags/tag8078.xml" ContentType="application/vnd.openxmlformats-officedocument.presentationml.tags+xml"/>
  <Override PartName="/ppt/tags/tag8079.xml" ContentType="application/vnd.openxmlformats-officedocument.presentationml.tags+xml"/>
  <Override PartName="/ppt/tags/tag8080.xml" ContentType="application/vnd.openxmlformats-officedocument.presentationml.tags+xml"/>
  <Override PartName="/ppt/tags/tag8081.xml" ContentType="application/vnd.openxmlformats-officedocument.presentationml.tags+xml"/>
  <Override PartName="/ppt/tags/tag8082.xml" ContentType="application/vnd.openxmlformats-officedocument.presentationml.tags+xml"/>
  <Override PartName="/ppt/tags/tag8083.xml" ContentType="application/vnd.openxmlformats-officedocument.presentationml.tags+xml"/>
  <Override PartName="/ppt/tags/tag8084.xml" ContentType="application/vnd.openxmlformats-officedocument.presentationml.tags+xml"/>
  <Override PartName="/ppt/tags/tag8085.xml" ContentType="application/vnd.openxmlformats-officedocument.presentationml.tags+xml"/>
  <Override PartName="/ppt/tags/tag8086.xml" ContentType="application/vnd.openxmlformats-officedocument.presentationml.tags+xml"/>
  <Override PartName="/ppt/tags/tag8087.xml" ContentType="application/vnd.openxmlformats-officedocument.presentationml.tags+xml"/>
  <Override PartName="/ppt/tags/tag8088.xml" ContentType="application/vnd.openxmlformats-officedocument.presentationml.tags+xml"/>
  <Override PartName="/ppt/tags/tag8089.xml" ContentType="application/vnd.openxmlformats-officedocument.presentationml.tags+xml"/>
  <Override PartName="/ppt/tags/tag8090.xml" ContentType="application/vnd.openxmlformats-officedocument.presentationml.tags+xml"/>
  <Override PartName="/ppt/tags/tag8091.xml" ContentType="application/vnd.openxmlformats-officedocument.presentationml.tags+xml"/>
  <Override PartName="/ppt/tags/tag8092.xml" ContentType="application/vnd.openxmlformats-officedocument.presentationml.tags+xml"/>
  <Override PartName="/ppt/tags/tag8093.xml" ContentType="application/vnd.openxmlformats-officedocument.presentationml.tags+xml"/>
  <Override PartName="/ppt/tags/tag8094.xml" ContentType="application/vnd.openxmlformats-officedocument.presentationml.tags+xml"/>
  <Override PartName="/ppt/tags/tag8095.xml" ContentType="application/vnd.openxmlformats-officedocument.presentationml.tags+xml"/>
  <Override PartName="/ppt/tags/tag8096.xml" ContentType="application/vnd.openxmlformats-officedocument.presentationml.tags+xml"/>
  <Override PartName="/ppt/tags/tag8097.xml" ContentType="application/vnd.openxmlformats-officedocument.presentationml.tags+xml"/>
  <Override PartName="/ppt/tags/tag8098.xml" ContentType="application/vnd.openxmlformats-officedocument.presentationml.tags+xml"/>
  <Override PartName="/ppt/tags/tag8099.xml" ContentType="application/vnd.openxmlformats-officedocument.presentationml.tags+xml"/>
  <Override PartName="/ppt/tags/tag8100.xml" ContentType="application/vnd.openxmlformats-officedocument.presentationml.tags+xml"/>
  <Override PartName="/ppt/tags/tag8101.xml" ContentType="application/vnd.openxmlformats-officedocument.presentationml.tags+xml"/>
  <Override PartName="/ppt/tags/tag8102.xml" ContentType="application/vnd.openxmlformats-officedocument.presentationml.tags+xml"/>
  <Override PartName="/ppt/tags/tag8103.xml" ContentType="application/vnd.openxmlformats-officedocument.presentationml.tags+xml"/>
  <Override PartName="/ppt/tags/tag8104.xml" ContentType="application/vnd.openxmlformats-officedocument.presentationml.tags+xml"/>
  <Override PartName="/ppt/tags/tag8105.xml" ContentType="application/vnd.openxmlformats-officedocument.presentationml.tags+xml"/>
  <Override PartName="/ppt/tags/tag8106.xml" ContentType="application/vnd.openxmlformats-officedocument.presentationml.tags+xml"/>
  <Override PartName="/ppt/tags/tag8107.xml" ContentType="application/vnd.openxmlformats-officedocument.presentationml.tags+xml"/>
  <Override PartName="/ppt/tags/tag8108.xml" ContentType="application/vnd.openxmlformats-officedocument.presentationml.tags+xml"/>
  <Override PartName="/ppt/tags/tag8109.xml" ContentType="application/vnd.openxmlformats-officedocument.presentationml.tags+xml"/>
  <Override PartName="/ppt/tags/tag8110.xml" ContentType="application/vnd.openxmlformats-officedocument.presentationml.tags+xml"/>
  <Override PartName="/ppt/tags/tag8111.xml" ContentType="application/vnd.openxmlformats-officedocument.presentationml.tags+xml"/>
  <Override PartName="/ppt/tags/tag8112.xml" ContentType="application/vnd.openxmlformats-officedocument.presentationml.tags+xml"/>
  <Override PartName="/ppt/tags/tag8113.xml" ContentType="application/vnd.openxmlformats-officedocument.presentationml.tags+xml"/>
  <Override PartName="/ppt/tags/tag8114.xml" ContentType="application/vnd.openxmlformats-officedocument.presentationml.tags+xml"/>
  <Override PartName="/ppt/tags/tag8115.xml" ContentType="application/vnd.openxmlformats-officedocument.presentationml.tags+xml"/>
  <Override PartName="/ppt/tags/tag8116.xml" ContentType="application/vnd.openxmlformats-officedocument.presentationml.tags+xml"/>
  <Override PartName="/ppt/tags/tag8117.xml" ContentType="application/vnd.openxmlformats-officedocument.presentationml.tags+xml"/>
  <Override PartName="/ppt/tags/tag8118.xml" ContentType="application/vnd.openxmlformats-officedocument.presentationml.tags+xml"/>
  <Override PartName="/ppt/tags/tag8119.xml" ContentType="application/vnd.openxmlformats-officedocument.presentationml.tags+xml"/>
  <Override PartName="/ppt/tags/tag8120.xml" ContentType="application/vnd.openxmlformats-officedocument.presentationml.tags+xml"/>
  <Override PartName="/ppt/tags/tag8121.xml" ContentType="application/vnd.openxmlformats-officedocument.presentationml.tags+xml"/>
  <Override PartName="/ppt/tags/tag8122.xml" ContentType="application/vnd.openxmlformats-officedocument.presentationml.tags+xml"/>
  <Override PartName="/ppt/notesSlides/notesSlide138.xml" ContentType="application/vnd.openxmlformats-officedocument.presentationml.notesSlide+xml"/>
  <Override PartName="/ppt/notesSlides/notesSlide139.xml" ContentType="application/vnd.openxmlformats-officedocument.presentationml.notesSlide+xml"/>
  <Override PartName="/ppt/tags/tag8123.xml" ContentType="application/vnd.openxmlformats-officedocument.presentationml.tags+xml"/>
  <Override PartName="/ppt/tags/tag8124.xml" ContentType="application/vnd.openxmlformats-officedocument.presentationml.tags+xml"/>
  <Override PartName="/ppt/tags/tag8125.xml" ContentType="application/vnd.openxmlformats-officedocument.presentationml.tags+xml"/>
  <Override PartName="/ppt/tags/tag8126.xml" ContentType="application/vnd.openxmlformats-officedocument.presentationml.tags+xml"/>
  <Override PartName="/ppt/tags/tag8127.xml" ContentType="application/vnd.openxmlformats-officedocument.presentationml.tags+xml"/>
  <Override PartName="/ppt/tags/tag8128.xml" ContentType="application/vnd.openxmlformats-officedocument.presentationml.tags+xml"/>
  <Override PartName="/ppt/tags/tag8129.xml" ContentType="application/vnd.openxmlformats-officedocument.presentationml.tags+xml"/>
  <Override PartName="/ppt/tags/tag8130.xml" ContentType="application/vnd.openxmlformats-officedocument.presentationml.tags+xml"/>
  <Override PartName="/ppt/tags/tag8131.xml" ContentType="application/vnd.openxmlformats-officedocument.presentationml.tags+xml"/>
  <Override PartName="/ppt/tags/tag8132.xml" ContentType="application/vnd.openxmlformats-officedocument.presentationml.tags+xml"/>
  <Override PartName="/ppt/tags/tag8133.xml" ContentType="application/vnd.openxmlformats-officedocument.presentationml.tags+xml"/>
  <Override PartName="/ppt/tags/tag8134.xml" ContentType="application/vnd.openxmlformats-officedocument.presentationml.tags+xml"/>
  <Override PartName="/ppt/tags/tag8135.xml" ContentType="application/vnd.openxmlformats-officedocument.presentationml.tags+xml"/>
  <Override PartName="/ppt/tags/tag8136.xml" ContentType="application/vnd.openxmlformats-officedocument.presentationml.tags+xml"/>
  <Override PartName="/ppt/tags/tag8137.xml" ContentType="application/vnd.openxmlformats-officedocument.presentationml.tags+xml"/>
  <Override PartName="/ppt/tags/tag8138.xml" ContentType="application/vnd.openxmlformats-officedocument.presentationml.tags+xml"/>
  <Override PartName="/ppt/tags/tag8139.xml" ContentType="application/vnd.openxmlformats-officedocument.presentationml.tags+xml"/>
  <Override PartName="/ppt/tags/tag8140.xml" ContentType="application/vnd.openxmlformats-officedocument.presentationml.tags+xml"/>
  <Override PartName="/ppt/tags/tag8141.xml" ContentType="application/vnd.openxmlformats-officedocument.presentationml.tags+xml"/>
  <Override PartName="/ppt/notesSlides/notesSlide140.xml" ContentType="application/vnd.openxmlformats-officedocument.presentationml.notesSlide+xml"/>
  <Override PartName="/ppt/tags/tag8142.xml" ContentType="application/vnd.openxmlformats-officedocument.presentationml.tags+xml"/>
  <Override PartName="/ppt/tags/tag8143.xml" ContentType="application/vnd.openxmlformats-officedocument.presentationml.tags+xml"/>
  <Override PartName="/ppt/tags/tag8144.xml" ContentType="application/vnd.openxmlformats-officedocument.presentationml.tags+xml"/>
  <Override PartName="/ppt/tags/tag8145.xml" ContentType="application/vnd.openxmlformats-officedocument.presentationml.tags+xml"/>
  <Override PartName="/ppt/tags/tag8146.xml" ContentType="application/vnd.openxmlformats-officedocument.presentationml.tags+xml"/>
  <Override PartName="/ppt/notesSlides/notesSlide141.xml" ContentType="application/vnd.openxmlformats-officedocument.presentationml.notesSlide+xml"/>
  <Override PartName="/ppt/tags/tag8147.xml" ContentType="application/vnd.openxmlformats-officedocument.presentationml.tags+xml"/>
  <Override PartName="/ppt/tags/tag8148.xml" ContentType="application/vnd.openxmlformats-officedocument.presentationml.tags+xml"/>
  <Override PartName="/ppt/tags/tag8149.xml" ContentType="application/vnd.openxmlformats-officedocument.presentationml.tags+xml"/>
  <Override PartName="/ppt/tags/tag8150.xml" ContentType="application/vnd.openxmlformats-officedocument.presentationml.tags+xml"/>
  <Override PartName="/ppt/tags/tag8151.xml" ContentType="application/vnd.openxmlformats-officedocument.presentationml.tags+xml"/>
  <Override PartName="/ppt/tags/tag8152.xml" ContentType="application/vnd.openxmlformats-officedocument.presentationml.tags+xml"/>
  <Override PartName="/ppt/tags/tag8153.xml" ContentType="application/vnd.openxmlformats-officedocument.presentationml.tags+xml"/>
  <Override PartName="/ppt/tags/tag8154.xml" ContentType="application/vnd.openxmlformats-officedocument.presentationml.tags+xml"/>
  <Override PartName="/ppt/tags/tag8155.xml" ContentType="application/vnd.openxmlformats-officedocument.presentationml.tags+xml"/>
  <Override PartName="/ppt/tags/tag8156.xml" ContentType="application/vnd.openxmlformats-officedocument.presentationml.tags+xml"/>
  <Override PartName="/ppt/tags/tag8157.xml" ContentType="application/vnd.openxmlformats-officedocument.presentationml.tags+xml"/>
  <Override PartName="/ppt/tags/tag8158.xml" ContentType="application/vnd.openxmlformats-officedocument.presentationml.tags+xml"/>
  <Override PartName="/ppt/tags/tag8159.xml" ContentType="application/vnd.openxmlformats-officedocument.presentationml.tags+xml"/>
  <Override PartName="/ppt/tags/tag8160.xml" ContentType="application/vnd.openxmlformats-officedocument.presentationml.tags+xml"/>
  <Override PartName="/ppt/tags/tag8161.xml" ContentType="application/vnd.openxmlformats-officedocument.presentationml.tags+xml"/>
  <Override PartName="/ppt/tags/tag8162.xml" ContentType="application/vnd.openxmlformats-officedocument.presentationml.tags+xml"/>
  <Override PartName="/ppt/tags/tag8163.xml" ContentType="application/vnd.openxmlformats-officedocument.presentationml.tags+xml"/>
  <Override PartName="/ppt/tags/tag8164.xml" ContentType="application/vnd.openxmlformats-officedocument.presentationml.tags+xml"/>
  <Override PartName="/ppt/tags/tag8165.xml" ContentType="application/vnd.openxmlformats-officedocument.presentationml.tags+xml"/>
  <Override PartName="/ppt/tags/tag8166.xml" ContentType="application/vnd.openxmlformats-officedocument.presentationml.tags+xml"/>
  <Override PartName="/ppt/tags/tag8167.xml" ContentType="application/vnd.openxmlformats-officedocument.presentationml.tags+xml"/>
  <Override PartName="/ppt/tags/tag8168.xml" ContentType="application/vnd.openxmlformats-officedocument.presentationml.tags+xml"/>
  <Override PartName="/ppt/tags/tag8169.xml" ContentType="application/vnd.openxmlformats-officedocument.presentationml.tags+xml"/>
  <Override PartName="/ppt/tags/tag8170.xml" ContentType="application/vnd.openxmlformats-officedocument.presentationml.tags+xml"/>
  <Override PartName="/ppt/tags/tag8171.xml" ContentType="application/vnd.openxmlformats-officedocument.presentationml.tags+xml"/>
  <Override PartName="/ppt/tags/tag8172.xml" ContentType="application/vnd.openxmlformats-officedocument.presentationml.tags+xml"/>
  <Override PartName="/ppt/tags/tag8173.xml" ContentType="application/vnd.openxmlformats-officedocument.presentationml.tags+xml"/>
  <Override PartName="/ppt/tags/tag8174.xml" ContentType="application/vnd.openxmlformats-officedocument.presentationml.tags+xml"/>
  <Override PartName="/ppt/tags/tag8175.xml" ContentType="application/vnd.openxmlformats-officedocument.presentationml.tags+xml"/>
  <Override PartName="/ppt/tags/tag8176.xml" ContentType="application/vnd.openxmlformats-officedocument.presentationml.tags+xml"/>
  <Override PartName="/ppt/tags/tag8177.xml" ContentType="application/vnd.openxmlformats-officedocument.presentationml.tags+xml"/>
  <Override PartName="/ppt/tags/tag8178.xml" ContentType="application/vnd.openxmlformats-officedocument.presentationml.tags+xml"/>
  <Override PartName="/ppt/tags/tag8179.xml" ContentType="application/vnd.openxmlformats-officedocument.presentationml.tags+xml"/>
  <Override PartName="/ppt/tags/tag8180.xml" ContentType="application/vnd.openxmlformats-officedocument.presentationml.tags+xml"/>
  <Override PartName="/ppt/tags/tag8181.xml" ContentType="application/vnd.openxmlformats-officedocument.presentationml.tags+xml"/>
  <Override PartName="/ppt/tags/tag8182.xml" ContentType="application/vnd.openxmlformats-officedocument.presentationml.tags+xml"/>
  <Override PartName="/ppt/tags/tag8183.xml" ContentType="application/vnd.openxmlformats-officedocument.presentationml.tags+xml"/>
  <Override PartName="/ppt/tags/tag8184.xml" ContentType="application/vnd.openxmlformats-officedocument.presentationml.tags+xml"/>
  <Override PartName="/ppt/tags/tag8185.xml" ContentType="application/vnd.openxmlformats-officedocument.presentationml.tags+xml"/>
  <Override PartName="/ppt/tags/tag8186.xml" ContentType="application/vnd.openxmlformats-officedocument.presentationml.tags+xml"/>
  <Override PartName="/ppt/tags/tag8187.xml" ContentType="application/vnd.openxmlformats-officedocument.presentationml.tags+xml"/>
  <Override PartName="/ppt/tags/tag8188.xml" ContentType="application/vnd.openxmlformats-officedocument.presentationml.tags+xml"/>
  <Override PartName="/ppt/tags/tag8189.xml" ContentType="application/vnd.openxmlformats-officedocument.presentationml.tags+xml"/>
  <Override PartName="/ppt/tags/tag8190.xml" ContentType="application/vnd.openxmlformats-officedocument.presentationml.tags+xml"/>
  <Override PartName="/ppt/tags/tag8191.xml" ContentType="application/vnd.openxmlformats-officedocument.presentationml.tags+xml"/>
  <Override PartName="/ppt/tags/tag8192.xml" ContentType="application/vnd.openxmlformats-officedocument.presentationml.tags+xml"/>
  <Override PartName="/ppt/tags/tag8193.xml" ContentType="application/vnd.openxmlformats-officedocument.presentationml.tags+xml"/>
  <Override PartName="/ppt/tags/tag8194.xml" ContentType="application/vnd.openxmlformats-officedocument.presentationml.tags+xml"/>
  <Override PartName="/ppt/tags/tag8195.xml" ContentType="application/vnd.openxmlformats-officedocument.presentationml.tags+xml"/>
  <Override PartName="/ppt/tags/tag8196.xml" ContentType="application/vnd.openxmlformats-officedocument.presentationml.tags+xml"/>
  <Override PartName="/ppt/tags/tag8197.xml" ContentType="application/vnd.openxmlformats-officedocument.presentationml.tags+xml"/>
  <Override PartName="/ppt/tags/tag8198.xml" ContentType="application/vnd.openxmlformats-officedocument.presentationml.tags+xml"/>
  <Override PartName="/ppt/tags/tag8199.xml" ContentType="application/vnd.openxmlformats-officedocument.presentationml.tags+xml"/>
  <Override PartName="/ppt/tags/tag8200.xml" ContentType="application/vnd.openxmlformats-officedocument.presentationml.tags+xml"/>
  <Override PartName="/ppt/tags/tag8201.xml" ContentType="application/vnd.openxmlformats-officedocument.presentationml.tags+xml"/>
  <Override PartName="/ppt/tags/tag8202.xml" ContentType="application/vnd.openxmlformats-officedocument.presentationml.tags+xml"/>
  <Override PartName="/ppt/tags/tag8203.xml" ContentType="application/vnd.openxmlformats-officedocument.presentationml.tags+xml"/>
  <Override PartName="/ppt/tags/tag8204.xml" ContentType="application/vnd.openxmlformats-officedocument.presentationml.tags+xml"/>
  <Override PartName="/ppt/notesSlides/notesSlide142.xml" ContentType="application/vnd.openxmlformats-officedocument.presentationml.notesSlide+xml"/>
  <Override PartName="/ppt/notesSlides/notesSlide143.xml" ContentType="application/vnd.openxmlformats-officedocument.presentationml.notesSlide+xml"/>
  <Override PartName="/ppt/tags/tag8205.xml" ContentType="application/vnd.openxmlformats-officedocument.presentationml.tags+xml"/>
  <Override PartName="/ppt/tags/tag8206.xml" ContentType="application/vnd.openxmlformats-officedocument.presentationml.tags+xml"/>
  <Override PartName="/ppt/tags/tag8207.xml" ContentType="application/vnd.openxmlformats-officedocument.presentationml.tags+xml"/>
  <Override PartName="/ppt/tags/tag8208.xml" ContentType="application/vnd.openxmlformats-officedocument.presentationml.tags+xml"/>
  <Override PartName="/ppt/tags/tag8209.xml" ContentType="application/vnd.openxmlformats-officedocument.presentationml.tags+xml"/>
  <Override PartName="/ppt/tags/tag8210.xml" ContentType="application/vnd.openxmlformats-officedocument.presentationml.tags+xml"/>
  <Override PartName="/ppt/tags/tag8211.xml" ContentType="application/vnd.openxmlformats-officedocument.presentationml.tags+xml"/>
  <Override PartName="/ppt/tags/tag8212.xml" ContentType="application/vnd.openxmlformats-officedocument.presentationml.tags+xml"/>
  <Override PartName="/ppt/tags/tag8213.xml" ContentType="application/vnd.openxmlformats-officedocument.presentationml.tags+xml"/>
  <Override PartName="/ppt/tags/tag8214.xml" ContentType="application/vnd.openxmlformats-officedocument.presentationml.tags+xml"/>
  <Override PartName="/ppt/tags/tag8215.xml" ContentType="application/vnd.openxmlformats-officedocument.presentationml.tags+xml"/>
  <Override PartName="/ppt/tags/tag8216.xml" ContentType="application/vnd.openxmlformats-officedocument.presentationml.tags+xml"/>
  <Override PartName="/ppt/tags/tag8217.xml" ContentType="application/vnd.openxmlformats-officedocument.presentationml.tags+xml"/>
  <Override PartName="/ppt/tags/tag8218.xml" ContentType="application/vnd.openxmlformats-officedocument.presentationml.tags+xml"/>
  <Override PartName="/ppt/tags/tag8219.xml" ContentType="application/vnd.openxmlformats-officedocument.presentationml.tags+xml"/>
  <Override PartName="/ppt/tags/tag8220.xml" ContentType="application/vnd.openxmlformats-officedocument.presentationml.tags+xml"/>
  <Override PartName="/ppt/tags/tag8221.xml" ContentType="application/vnd.openxmlformats-officedocument.presentationml.tags+xml"/>
  <Override PartName="/ppt/tags/tag8222.xml" ContentType="application/vnd.openxmlformats-officedocument.presentationml.tags+xml"/>
  <Override PartName="/ppt/tags/tag8223.xml" ContentType="application/vnd.openxmlformats-officedocument.presentationml.tags+xml"/>
  <Override PartName="/ppt/tags/tag8224.xml" ContentType="application/vnd.openxmlformats-officedocument.presentationml.tags+xml"/>
  <Override PartName="/ppt/tags/tag8225.xml" ContentType="application/vnd.openxmlformats-officedocument.presentationml.tags+xml"/>
  <Override PartName="/ppt/tags/tag8226.xml" ContentType="application/vnd.openxmlformats-officedocument.presentationml.tags+xml"/>
  <Override PartName="/ppt/tags/tag8227.xml" ContentType="application/vnd.openxmlformats-officedocument.presentationml.tags+xml"/>
  <Override PartName="/ppt/tags/tag8228.xml" ContentType="application/vnd.openxmlformats-officedocument.presentationml.tags+xml"/>
  <Override PartName="/ppt/tags/tag8229.xml" ContentType="application/vnd.openxmlformats-officedocument.presentationml.tags+xml"/>
  <Override PartName="/ppt/tags/tag8230.xml" ContentType="application/vnd.openxmlformats-officedocument.presentationml.tags+xml"/>
  <Override PartName="/ppt/tags/tag8231.xml" ContentType="application/vnd.openxmlformats-officedocument.presentationml.tags+xml"/>
  <Override PartName="/ppt/tags/tag8232.xml" ContentType="application/vnd.openxmlformats-officedocument.presentationml.tags+xml"/>
  <Override PartName="/ppt/tags/tag8233.xml" ContentType="application/vnd.openxmlformats-officedocument.presentationml.tags+xml"/>
  <Override PartName="/ppt/tags/tag8234.xml" ContentType="application/vnd.openxmlformats-officedocument.presentationml.tags+xml"/>
  <Override PartName="/ppt/tags/tag8235.xml" ContentType="application/vnd.openxmlformats-officedocument.presentationml.tags+xml"/>
  <Override PartName="/ppt/tags/tag8236.xml" ContentType="application/vnd.openxmlformats-officedocument.presentationml.tags+xml"/>
  <Override PartName="/ppt/tags/tag8237.xml" ContentType="application/vnd.openxmlformats-officedocument.presentationml.tags+xml"/>
  <Override PartName="/ppt/tags/tag8238.xml" ContentType="application/vnd.openxmlformats-officedocument.presentationml.tags+xml"/>
  <Override PartName="/ppt/tags/tag8239.xml" ContentType="application/vnd.openxmlformats-officedocument.presentationml.tags+xml"/>
  <Override PartName="/ppt/tags/tag8240.xml" ContentType="application/vnd.openxmlformats-officedocument.presentationml.tags+xml"/>
  <Override PartName="/ppt/tags/tag8241.xml" ContentType="application/vnd.openxmlformats-officedocument.presentationml.tags+xml"/>
  <Override PartName="/ppt/tags/tag8242.xml" ContentType="application/vnd.openxmlformats-officedocument.presentationml.tags+xml"/>
  <Override PartName="/ppt/tags/tag8243.xml" ContentType="application/vnd.openxmlformats-officedocument.presentationml.tags+xml"/>
  <Override PartName="/ppt/tags/tag8244.xml" ContentType="application/vnd.openxmlformats-officedocument.presentationml.tags+xml"/>
  <Override PartName="/ppt/tags/tag8245.xml" ContentType="application/vnd.openxmlformats-officedocument.presentationml.tags+xml"/>
  <Override PartName="/ppt/tags/tag8246.xml" ContentType="application/vnd.openxmlformats-officedocument.presentationml.tags+xml"/>
  <Override PartName="/ppt/tags/tag8247.xml" ContentType="application/vnd.openxmlformats-officedocument.presentationml.tags+xml"/>
  <Override PartName="/ppt/tags/tag8248.xml" ContentType="application/vnd.openxmlformats-officedocument.presentationml.tags+xml"/>
  <Override PartName="/ppt/tags/tag8249.xml" ContentType="application/vnd.openxmlformats-officedocument.presentationml.tags+xml"/>
  <Override PartName="/ppt/tags/tag8250.xml" ContentType="application/vnd.openxmlformats-officedocument.presentationml.tags+xml"/>
  <Override PartName="/ppt/tags/tag8251.xml" ContentType="application/vnd.openxmlformats-officedocument.presentationml.tags+xml"/>
  <Override PartName="/ppt/tags/tag8252.xml" ContentType="application/vnd.openxmlformats-officedocument.presentationml.tags+xml"/>
  <Override PartName="/ppt/tags/tag8253.xml" ContentType="application/vnd.openxmlformats-officedocument.presentationml.tags+xml"/>
  <Override PartName="/ppt/tags/tag8254.xml" ContentType="application/vnd.openxmlformats-officedocument.presentationml.tags+xml"/>
  <Override PartName="/ppt/tags/tag8255.xml" ContentType="application/vnd.openxmlformats-officedocument.presentationml.tags+xml"/>
  <Override PartName="/ppt/tags/tag8256.xml" ContentType="application/vnd.openxmlformats-officedocument.presentationml.tags+xml"/>
  <Override PartName="/ppt/tags/tag8257.xml" ContentType="application/vnd.openxmlformats-officedocument.presentationml.tags+xml"/>
  <Override PartName="/ppt/tags/tag8258.xml" ContentType="application/vnd.openxmlformats-officedocument.presentationml.tags+xml"/>
  <Override PartName="/ppt/tags/tag8259.xml" ContentType="application/vnd.openxmlformats-officedocument.presentationml.tags+xml"/>
  <Override PartName="/ppt/tags/tag8260.xml" ContentType="application/vnd.openxmlformats-officedocument.presentationml.tags+xml"/>
  <Override PartName="/ppt/tags/tag8261.xml" ContentType="application/vnd.openxmlformats-officedocument.presentationml.tags+xml"/>
  <Override PartName="/ppt/tags/tag8262.xml" ContentType="application/vnd.openxmlformats-officedocument.presentationml.tags+xml"/>
  <Override PartName="/ppt/tags/tag8263.xml" ContentType="application/vnd.openxmlformats-officedocument.presentationml.tags+xml"/>
  <Override PartName="/ppt/tags/tag8264.xml" ContentType="application/vnd.openxmlformats-officedocument.presentationml.tags+xml"/>
  <Override PartName="/ppt/tags/tag8265.xml" ContentType="application/vnd.openxmlformats-officedocument.presentationml.tags+xml"/>
  <Override PartName="/ppt/tags/tag8266.xml" ContentType="application/vnd.openxmlformats-officedocument.presentationml.tags+xml"/>
  <Override PartName="/ppt/tags/tag8267.xml" ContentType="application/vnd.openxmlformats-officedocument.presentationml.tags+xml"/>
  <Override PartName="/ppt/tags/tag8268.xml" ContentType="application/vnd.openxmlformats-officedocument.presentationml.tags+xml"/>
  <Override PartName="/ppt/tags/tag8269.xml" ContentType="application/vnd.openxmlformats-officedocument.presentationml.tags+xml"/>
  <Override PartName="/ppt/tags/tag8270.xml" ContentType="application/vnd.openxmlformats-officedocument.presentationml.tags+xml"/>
  <Override PartName="/ppt/tags/tag8271.xml" ContentType="application/vnd.openxmlformats-officedocument.presentationml.tags+xml"/>
  <Override PartName="/ppt/tags/tag8272.xml" ContentType="application/vnd.openxmlformats-officedocument.presentationml.tags+xml"/>
  <Override PartName="/ppt/tags/tag8273.xml" ContentType="application/vnd.openxmlformats-officedocument.presentationml.tags+xml"/>
  <Override PartName="/ppt/tags/tag8274.xml" ContentType="application/vnd.openxmlformats-officedocument.presentationml.tags+xml"/>
  <Override PartName="/ppt/tags/tag8275.xml" ContentType="application/vnd.openxmlformats-officedocument.presentationml.tags+xml"/>
  <Override PartName="/ppt/tags/tag8276.xml" ContentType="application/vnd.openxmlformats-officedocument.presentationml.tags+xml"/>
  <Override PartName="/ppt/tags/tag8277.xml" ContentType="application/vnd.openxmlformats-officedocument.presentationml.tags+xml"/>
  <Override PartName="/ppt/tags/tag8278.xml" ContentType="application/vnd.openxmlformats-officedocument.presentationml.tags+xml"/>
  <Override PartName="/ppt/tags/tag8279.xml" ContentType="application/vnd.openxmlformats-officedocument.presentationml.tags+xml"/>
  <Override PartName="/ppt/tags/tag8280.xml" ContentType="application/vnd.openxmlformats-officedocument.presentationml.tags+xml"/>
  <Override PartName="/ppt/tags/tag8281.xml" ContentType="application/vnd.openxmlformats-officedocument.presentationml.tags+xml"/>
  <Override PartName="/ppt/tags/tag8282.xml" ContentType="application/vnd.openxmlformats-officedocument.presentationml.tags+xml"/>
  <Override PartName="/ppt/tags/tag8283.xml" ContentType="application/vnd.openxmlformats-officedocument.presentationml.tags+xml"/>
  <Override PartName="/ppt/tags/tag8284.xml" ContentType="application/vnd.openxmlformats-officedocument.presentationml.tags+xml"/>
  <Override PartName="/ppt/tags/tag8285.xml" ContentType="application/vnd.openxmlformats-officedocument.presentationml.tags+xml"/>
  <Override PartName="/ppt/tags/tag8286.xml" ContentType="application/vnd.openxmlformats-officedocument.presentationml.tags+xml"/>
  <Override PartName="/ppt/tags/tag8287.xml" ContentType="application/vnd.openxmlformats-officedocument.presentationml.tags+xml"/>
  <Override PartName="/ppt/tags/tag8288.xml" ContentType="application/vnd.openxmlformats-officedocument.presentationml.tags+xml"/>
  <Override PartName="/ppt/tags/tag8289.xml" ContentType="application/vnd.openxmlformats-officedocument.presentationml.tags+xml"/>
  <Override PartName="/ppt/tags/tag8290.xml" ContentType="application/vnd.openxmlformats-officedocument.presentationml.tags+xml"/>
  <Override PartName="/ppt/tags/tag8291.xml" ContentType="application/vnd.openxmlformats-officedocument.presentationml.tags+xml"/>
  <Override PartName="/ppt/tags/tag8292.xml" ContentType="application/vnd.openxmlformats-officedocument.presentationml.tags+xml"/>
  <Override PartName="/ppt/tags/tag8293.xml" ContentType="application/vnd.openxmlformats-officedocument.presentationml.tags+xml"/>
  <Override PartName="/ppt/tags/tag8294.xml" ContentType="application/vnd.openxmlformats-officedocument.presentationml.tags+xml"/>
  <Override PartName="/ppt/tags/tag8295.xml" ContentType="application/vnd.openxmlformats-officedocument.presentationml.tags+xml"/>
  <Override PartName="/ppt/tags/tag8296.xml" ContentType="application/vnd.openxmlformats-officedocument.presentationml.tags+xml"/>
  <Override PartName="/ppt/tags/tag8297.xml" ContentType="application/vnd.openxmlformats-officedocument.presentationml.tags+xml"/>
  <Override PartName="/ppt/tags/tag8298.xml" ContentType="application/vnd.openxmlformats-officedocument.presentationml.tags+xml"/>
  <Override PartName="/ppt/tags/tag8299.xml" ContentType="application/vnd.openxmlformats-officedocument.presentationml.tags+xml"/>
  <Override PartName="/ppt/tags/tag8300.xml" ContentType="application/vnd.openxmlformats-officedocument.presentationml.tags+xml"/>
  <Override PartName="/ppt/tags/tag8301.xml" ContentType="application/vnd.openxmlformats-officedocument.presentationml.tags+xml"/>
  <Override PartName="/ppt/tags/tag8302.xml" ContentType="application/vnd.openxmlformats-officedocument.presentationml.tags+xml"/>
  <Override PartName="/ppt/tags/tag8303.xml" ContentType="application/vnd.openxmlformats-officedocument.presentationml.tags+xml"/>
  <Override PartName="/ppt/tags/tag8304.xml" ContentType="application/vnd.openxmlformats-officedocument.presentationml.tags+xml"/>
  <Override PartName="/ppt/tags/tag8305.xml" ContentType="application/vnd.openxmlformats-officedocument.presentationml.tags+xml"/>
  <Override PartName="/ppt/tags/tag8306.xml" ContentType="application/vnd.openxmlformats-officedocument.presentationml.tags+xml"/>
  <Override PartName="/ppt/tags/tag8307.xml" ContentType="application/vnd.openxmlformats-officedocument.presentationml.tags+xml"/>
  <Override PartName="/ppt/tags/tag8308.xml" ContentType="application/vnd.openxmlformats-officedocument.presentationml.tags+xml"/>
  <Override PartName="/ppt/tags/tag8309.xml" ContentType="application/vnd.openxmlformats-officedocument.presentationml.tags+xml"/>
  <Override PartName="/ppt/tags/tag8310.xml" ContentType="application/vnd.openxmlformats-officedocument.presentationml.tags+xml"/>
  <Override PartName="/ppt/tags/tag8311.xml" ContentType="application/vnd.openxmlformats-officedocument.presentationml.tags+xml"/>
  <Override PartName="/ppt/tags/tag8312.xml" ContentType="application/vnd.openxmlformats-officedocument.presentationml.tags+xml"/>
  <Override PartName="/ppt/tags/tag8313.xml" ContentType="application/vnd.openxmlformats-officedocument.presentationml.tags+xml"/>
  <Override PartName="/ppt/tags/tag8314.xml" ContentType="application/vnd.openxmlformats-officedocument.presentationml.tags+xml"/>
  <Override PartName="/ppt/tags/tag8315.xml" ContentType="application/vnd.openxmlformats-officedocument.presentationml.tags+xml"/>
  <Override PartName="/ppt/tags/tag8316.xml" ContentType="application/vnd.openxmlformats-officedocument.presentationml.tags+xml"/>
  <Override PartName="/ppt/tags/tag8317.xml" ContentType="application/vnd.openxmlformats-officedocument.presentationml.tags+xml"/>
  <Override PartName="/ppt/tags/tag8318.xml" ContentType="application/vnd.openxmlformats-officedocument.presentationml.tags+xml"/>
  <Override PartName="/ppt/tags/tag8319.xml" ContentType="application/vnd.openxmlformats-officedocument.presentationml.tags+xml"/>
  <Override PartName="/ppt/tags/tag8320.xml" ContentType="application/vnd.openxmlformats-officedocument.presentationml.tags+xml"/>
  <Override PartName="/ppt/tags/tag8321.xml" ContentType="application/vnd.openxmlformats-officedocument.presentationml.tags+xml"/>
  <Override PartName="/ppt/tags/tag8322.xml" ContentType="application/vnd.openxmlformats-officedocument.presentationml.tags+xml"/>
  <Override PartName="/ppt/tags/tag8323.xml" ContentType="application/vnd.openxmlformats-officedocument.presentationml.tags+xml"/>
  <Override PartName="/ppt/tags/tag8324.xml" ContentType="application/vnd.openxmlformats-officedocument.presentationml.tags+xml"/>
  <Override PartName="/ppt/tags/tag8325.xml" ContentType="application/vnd.openxmlformats-officedocument.presentationml.tags+xml"/>
  <Override PartName="/ppt/tags/tag8326.xml" ContentType="application/vnd.openxmlformats-officedocument.presentationml.tags+xml"/>
  <Override PartName="/ppt/tags/tag8327.xml" ContentType="application/vnd.openxmlformats-officedocument.presentationml.tags+xml"/>
  <Override PartName="/ppt/tags/tag8328.xml" ContentType="application/vnd.openxmlformats-officedocument.presentationml.tags+xml"/>
  <Override PartName="/ppt/tags/tag8329.xml" ContentType="application/vnd.openxmlformats-officedocument.presentationml.tags+xml"/>
  <Override PartName="/ppt/tags/tag8330.xml" ContentType="application/vnd.openxmlformats-officedocument.presentationml.tags+xml"/>
  <Override PartName="/ppt/tags/tag8331.xml" ContentType="application/vnd.openxmlformats-officedocument.presentationml.tags+xml"/>
  <Override PartName="/ppt/tags/tag8332.xml" ContentType="application/vnd.openxmlformats-officedocument.presentationml.tags+xml"/>
  <Override PartName="/ppt/tags/tag8333.xml" ContentType="application/vnd.openxmlformats-officedocument.presentationml.tags+xml"/>
  <Override PartName="/ppt/tags/tag8334.xml" ContentType="application/vnd.openxmlformats-officedocument.presentationml.tags+xml"/>
  <Override PartName="/ppt/tags/tag8335.xml" ContentType="application/vnd.openxmlformats-officedocument.presentationml.tags+xml"/>
  <Override PartName="/ppt/tags/tag8336.xml" ContentType="application/vnd.openxmlformats-officedocument.presentationml.tags+xml"/>
  <Override PartName="/ppt/tags/tag8337.xml" ContentType="application/vnd.openxmlformats-officedocument.presentationml.tags+xml"/>
  <Override PartName="/ppt/tags/tag8338.xml" ContentType="application/vnd.openxmlformats-officedocument.presentationml.tags+xml"/>
  <Override PartName="/ppt/tags/tag8339.xml" ContentType="application/vnd.openxmlformats-officedocument.presentationml.tags+xml"/>
  <Override PartName="/ppt/tags/tag8340.xml" ContentType="application/vnd.openxmlformats-officedocument.presentationml.tags+xml"/>
  <Override PartName="/ppt/tags/tag8341.xml" ContentType="application/vnd.openxmlformats-officedocument.presentationml.tags+xml"/>
  <Override PartName="/ppt/tags/tag8342.xml" ContentType="application/vnd.openxmlformats-officedocument.presentationml.tags+xml"/>
  <Override PartName="/ppt/tags/tag8343.xml" ContentType="application/vnd.openxmlformats-officedocument.presentationml.tags+xml"/>
  <Override PartName="/ppt/tags/tag8344.xml" ContentType="application/vnd.openxmlformats-officedocument.presentationml.tags+xml"/>
  <Override PartName="/ppt/tags/tag8345.xml" ContentType="application/vnd.openxmlformats-officedocument.presentationml.tags+xml"/>
  <Override PartName="/ppt/tags/tag8346.xml" ContentType="application/vnd.openxmlformats-officedocument.presentationml.tags+xml"/>
  <Override PartName="/ppt/tags/tag8347.xml" ContentType="application/vnd.openxmlformats-officedocument.presentationml.tags+xml"/>
  <Override PartName="/ppt/tags/tag8348.xml" ContentType="application/vnd.openxmlformats-officedocument.presentationml.tags+xml"/>
  <Override PartName="/ppt/tags/tag8349.xml" ContentType="application/vnd.openxmlformats-officedocument.presentationml.tags+xml"/>
  <Override PartName="/ppt/notesSlides/notesSlide144.xml" ContentType="application/vnd.openxmlformats-officedocument.presentationml.notesSlide+xml"/>
  <Override PartName="/ppt/tags/tag8350.xml" ContentType="application/vnd.openxmlformats-officedocument.presentationml.tags+xml"/>
  <Override PartName="/ppt/tags/tag8351.xml" ContentType="application/vnd.openxmlformats-officedocument.presentationml.tags+xml"/>
  <Override PartName="/ppt/tags/tag8352.xml" ContentType="application/vnd.openxmlformats-officedocument.presentationml.tags+xml"/>
  <Override PartName="/ppt/tags/tag8353.xml" ContentType="application/vnd.openxmlformats-officedocument.presentationml.tags+xml"/>
  <Override PartName="/ppt/tags/tag8354.xml" ContentType="application/vnd.openxmlformats-officedocument.presentationml.tags+xml"/>
  <Override PartName="/ppt/tags/tag8355.xml" ContentType="application/vnd.openxmlformats-officedocument.presentationml.tags+xml"/>
  <Override PartName="/ppt/tags/tag8356.xml" ContentType="application/vnd.openxmlformats-officedocument.presentationml.tags+xml"/>
  <Override PartName="/ppt/tags/tag8357.xml" ContentType="application/vnd.openxmlformats-officedocument.presentationml.tags+xml"/>
  <Override PartName="/ppt/tags/tag8358.xml" ContentType="application/vnd.openxmlformats-officedocument.presentationml.tags+xml"/>
  <Override PartName="/ppt/tags/tag8359.xml" ContentType="application/vnd.openxmlformats-officedocument.presentationml.tags+xml"/>
  <Override PartName="/ppt/tags/tag8360.xml" ContentType="application/vnd.openxmlformats-officedocument.presentationml.tags+xml"/>
  <Override PartName="/ppt/tags/tag8361.xml" ContentType="application/vnd.openxmlformats-officedocument.presentationml.tags+xml"/>
  <Override PartName="/ppt/tags/tag8362.xml" ContentType="application/vnd.openxmlformats-officedocument.presentationml.tags+xml"/>
  <Override PartName="/ppt/tags/tag8363.xml" ContentType="application/vnd.openxmlformats-officedocument.presentationml.tags+xml"/>
  <Override PartName="/ppt/tags/tag8364.xml" ContentType="application/vnd.openxmlformats-officedocument.presentationml.tags+xml"/>
  <Override PartName="/ppt/tags/tag8365.xml" ContentType="application/vnd.openxmlformats-officedocument.presentationml.tags+xml"/>
  <Override PartName="/ppt/tags/tag8366.xml" ContentType="application/vnd.openxmlformats-officedocument.presentationml.tags+xml"/>
  <Override PartName="/ppt/tags/tag8367.xml" ContentType="application/vnd.openxmlformats-officedocument.presentationml.tags+xml"/>
  <Override PartName="/ppt/tags/tag8368.xml" ContentType="application/vnd.openxmlformats-officedocument.presentationml.tags+xml"/>
  <Override PartName="/ppt/tags/tag8369.xml" ContentType="application/vnd.openxmlformats-officedocument.presentationml.tags+xml"/>
  <Override PartName="/ppt/tags/tag8370.xml" ContentType="application/vnd.openxmlformats-officedocument.presentationml.tags+xml"/>
  <Override PartName="/ppt/tags/tag8371.xml" ContentType="application/vnd.openxmlformats-officedocument.presentationml.tags+xml"/>
  <Override PartName="/ppt/tags/tag8372.xml" ContentType="application/vnd.openxmlformats-officedocument.presentationml.tags+xml"/>
  <Override PartName="/ppt/tags/tag8373.xml" ContentType="application/vnd.openxmlformats-officedocument.presentationml.tags+xml"/>
  <Override PartName="/ppt/tags/tag8374.xml" ContentType="application/vnd.openxmlformats-officedocument.presentationml.tags+xml"/>
  <Override PartName="/ppt/tags/tag8375.xml" ContentType="application/vnd.openxmlformats-officedocument.presentationml.tags+xml"/>
  <Override PartName="/ppt/tags/tag8376.xml" ContentType="application/vnd.openxmlformats-officedocument.presentationml.tags+xml"/>
  <Override PartName="/ppt/tags/tag8377.xml" ContentType="application/vnd.openxmlformats-officedocument.presentationml.tags+xml"/>
  <Override PartName="/ppt/tags/tag8378.xml" ContentType="application/vnd.openxmlformats-officedocument.presentationml.tags+xml"/>
  <Override PartName="/ppt/tags/tag8379.xml" ContentType="application/vnd.openxmlformats-officedocument.presentationml.tags+xml"/>
  <Override PartName="/ppt/tags/tag8380.xml" ContentType="application/vnd.openxmlformats-officedocument.presentationml.tags+xml"/>
  <Override PartName="/ppt/tags/tag8381.xml" ContentType="application/vnd.openxmlformats-officedocument.presentationml.tags+xml"/>
  <Override PartName="/ppt/tags/tag8382.xml" ContentType="application/vnd.openxmlformats-officedocument.presentationml.tags+xml"/>
  <Override PartName="/ppt/tags/tag8383.xml" ContentType="application/vnd.openxmlformats-officedocument.presentationml.tags+xml"/>
  <Override PartName="/ppt/tags/tag8384.xml" ContentType="application/vnd.openxmlformats-officedocument.presentationml.tags+xml"/>
  <Override PartName="/ppt/tags/tag8385.xml" ContentType="application/vnd.openxmlformats-officedocument.presentationml.tags+xml"/>
  <Override PartName="/ppt/tags/tag8386.xml" ContentType="application/vnd.openxmlformats-officedocument.presentationml.tags+xml"/>
  <Override PartName="/ppt/tags/tag8387.xml" ContentType="application/vnd.openxmlformats-officedocument.presentationml.tags+xml"/>
  <Override PartName="/ppt/tags/tag8388.xml" ContentType="application/vnd.openxmlformats-officedocument.presentationml.tags+xml"/>
  <Override PartName="/ppt/tags/tag8389.xml" ContentType="application/vnd.openxmlformats-officedocument.presentationml.tags+xml"/>
  <Override PartName="/ppt/tags/tag8390.xml" ContentType="application/vnd.openxmlformats-officedocument.presentationml.tags+xml"/>
  <Override PartName="/ppt/tags/tag8391.xml" ContentType="application/vnd.openxmlformats-officedocument.presentationml.tags+xml"/>
  <Override PartName="/ppt/tags/tag8392.xml" ContentType="application/vnd.openxmlformats-officedocument.presentationml.tags+xml"/>
  <Override PartName="/ppt/tags/tag8393.xml" ContentType="application/vnd.openxmlformats-officedocument.presentationml.tags+xml"/>
  <Override PartName="/ppt/tags/tag8394.xml" ContentType="application/vnd.openxmlformats-officedocument.presentationml.tags+xml"/>
  <Override PartName="/ppt/tags/tag8395.xml" ContentType="application/vnd.openxmlformats-officedocument.presentationml.tags+xml"/>
  <Override PartName="/ppt/tags/tag8396.xml" ContentType="application/vnd.openxmlformats-officedocument.presentationml.tags+xml"/>
  <Override PartName="/ppt/tags/tag8397.xml" ContentType="application/vnd.openxmlformats-officedocument.presentationml.tags+xml"/>
  <Override PartName="/ppt/tags/tag8398.xml" ContentType="application/vnd.openxmlformats-officedocument.presentationml.tags+xml"/>
  <Override PartName="/ppt/tags/tag8399.xml" ContentType="application/vnd.openxmlformats-officedocument.presentationml.tags+xml"/>
  <Override PartName="/ppt/tags/tag8400.xml" ContentType="application/vnd.openxmlformats-officedocument.presentationml.tags+xml"/>
  <Override PartName="/ppt/tags/tag8401.xml" ContentType="application/vnd.openxmlformats-officedocument.presentationml.tags+xml"/>
  <Override PartName="/ppt/tags/tag8402.xml" ContentType="application/vnd.openxmlformats-officedocument.presentationml.tags+xml"/>
  <Override PartName="/ppt/tags/tag8403.xml" ContentType="application/vnd.openxmlformats-officedocument.presentationml.tags+xml"/>
  <Override PartName="/ppt/tags/tag8404.xml" ContentType="application/vnd.openxmlformats-officedocument.presentationml.tags+xml"/>
  <Override PartName="/ppt/tags/tag8405.xml" ContentType="application/vnd.openxmlformats-officedocument.presentationml.tags+xml"/>
  <Override PartName="/ppt/tags/tag8406.xml" ContentType="application/vnd.openxmlformats-officedocument.presentationml.tags+xml"/>
  <Override PartName="/ppt/tags/tag8407.xml" ContentType="application/vnd.openxmlformats-officedocument.presentationml.tags+xml"/>
  <Override PartName="/ppt/tags/tag8408.xml" ContentType="application/vnd.openxmlformats-officedocument.presentationml.tags+xml"/>
  <Override PartName="/ppt/tags/tag8409.xml" ContentType="application/vnd.openxmlformats-officedocument.presentationml.tags+xml"/>
  <Override PartName="/ppt/tags/tag8410.xml" ContentType="application/vnd.openxmlformats-officedocument.presentationml.tags+xml"/>
  <Override PartName="/ppt/tags/tag8411.xml" ContentType="application/vnd.openxmlformats-officedocument.presentationml.tags+xml"/>
  <Override PartName="/ppt/tags/tag8412.xml" ContentType="application/vnd.openxmlformats-officedocument.presentationml.tags+xml"/>
  <Override PartName="/ppt/tags/tag8413.xml" ContentType="application/vnd.openxmlformats-officedocument.presentationml.tags+xml"/>
  <Override PartName="/ppt/tags/tag8414.xml" ContentType="application/vnd.openxmlformats-officedocument.presentationml.tags+xml"/>
  <Override PartName="/ppt/tags/tag8415.xml" ContentType="application/vnd.openxmlformats-officedocument.presentationml.tags+xml"/>
  <Override PartName="/ppt/tags/tag8416.xml" ContentType="application/vnd.openxmlformats-officedocument.presentationml.tags+xml"/>
  <Override PartName="/ppt/tags/tag8417.xml" ContentType="application/vnd.openxmlformats-officedocument.presentationml.tags+xml"/>
  <Override PartName="/ppt/tags/tag8418.xml" ContentType="application/vnd.openxmlformats-officedocument.presentationml.tags+xml"/>
  <Override PartName="/ppt/tags/tag8419.xml" ContentType="application/vnd.openxmlformats-officedocument.presentationml.tags+xml"/>
  <Override PartName="/ppt/tags/tag8420.xml" ContentType="application/vnd.openxmlformats-officedocument.presentationml.tags+xml"/>
  <Override PartName="/ppt/tags/tag8421.xml" ContentType="application/vnd.openxmlformats-officedocument.presentationml.tags+xml"/>
  <Override PartName="/ppt/tags/tag8422.xml" ContentType="application/vnd.openxmlformats-officedocument.presentationml.tags+xml"/>
  <Override PartName="/ppt/tags/tag8423.xml" ContentType="application/vnd.openxmlformats-officedocument.presentationml.tags+xml"/>
  <Override PartName="/ppt/tags/tag8424.xml" ContentType="application/vnd.openxmlformats-officedocument.presentationml.tags+xml"/>
  <Override PartName="/ppt/tags/tag8425.xml" ContentType="application/vnd.openxmlformats-officedocument.presentationml.tags+xml"/>
  <Override PartName="/ppt/tags/tag8426.xml" ContentType="application/vnd.openxmlformats-officedocument.presentationml.tags+xml"/>
  <Override PartName="/ppt/tags/tag8427.xml" ContentType="application/vnd.openxmlformats-officedocument.presentationml.tags+xml"/>
  <Override PartName="/ppt/tags/tag8428.xml" ContentType="application/vnd.openxmlformats-officedocument.presentationml.tags+xml"/>
  <Override PartName="/ppt/tags/tag8429.xml" ContentType="application/vnd.openxmlformats-officedocument.presentationml.tags+xml"/>
  <Override PartName="/ppt/tags/tag8430.xml" ContentType="application/vnd.openxmlformats-officedocument.presentationml.tags+xml"/>
  <Override PartName="/ppt/tags/tag8431.xml" ContentType="application/vnd.openxmlformats-officedocument.presentationml.tags+xml"/>
  <Override PartName="/ppt/tags/tag8432.xml" ContentType="application/vnd.openxmlformats-officedocument.presentationml.tags+xml"/>
  <Override PartName="/ppt/tags/tag8433.xml" ContentType="application/vnd.openxmlformats-officedocument.presentationml.tags+xml"/>
  <Override PartName="/ppt/tags/tag8434.xml" ContentType="application/vnd.openxmlformats-officedocument.presentationml.tags+xml"/>
  <Override PartName="/ppt/tags/tag8435.xml" ContentType="application/vnd.openxmlformats-officedocument.presentationml.tags+xml"/>
  <Override PartName="/ppt/tags/tag8436.xml" ContentType="application/vnd.openxmlformats-officedocument.presentationml.tags+xml"/>
  <Override PartName="/ppt/tags/tag8437.xml" ContentType="application/vnd.openxmlformats-officedocument.presentationml.tags+xml"/>
  <Override PartName="/ppt/tags/tag8438.xml" ContentType="application/vnd.openxmlformats-officedocument.presentationml.tags+xml"/>
  <Override PartName="/ppt/tags/tag8439.xml" ContentType="application/vnd.openxmlformats-officedocument.presentationml.tags+xml"/>
  <Override PartName="/ppt/tags/tag8440.xml" ContentType="application/vnd.openxmlformats-officedocument.presentationml.tags+xml"/>
  <Override PartName="/ppt/tags/tag8441.xml" ContentType="application/vnd.openxmlformats-officedocument.presentationml.tags+xml"/>
  <Override PartName="/ppt/tags/tag8442.xml" ContentType="application/vnd.openxmlformats-officedocument.presentationml.tags+xml"/>
  <Override PartName="/ppt/tags/tag8443.xml" ContentType="application/vnd.openxmlformats-officedocument.presentationml.tags+xml"/>
  <Override PartName="/ppt/tags/tag8444.xml" ContentType="application/vnd.openxmlformats-officedocument.presentationml.tags+xml"/>
  <Override PartName="/ppt/tags/tag8445.xml" ContentType="application/vnd.openxmlformats-officedocument.presentationml.tags+xml"/>
  <Override PartName="/ppt/tags/tag8446.xml" ContentType="application/vnd.openxmlformats-officedocument.presentationml.tags+xml"/>
  <Override PartName="/ppt/tags/tag8447.xml" ContentType="application/vnd.openxmlformats-officedocument.presentationml.tags+xml"/>
  <Override PartName="/ppt/tags/tag8448.xml" ContentType="application/vnd.openxmlformats-officedocument.presentationml.tags+xml"/>
  <Override PartName="/ppt/tags/tag8449.xml" ContentType="application/vnd.openxmlformats-officedocument.presentationml.tags+xml"/>
  <Override PartName="/ppt/tags/tag8450.xml" ContentType="application/vnd.openxmlformats-officedocument.presentationml.tags+xml"/>
  <Override PartName="/ppt/tags/tag8451.xml" ContentType="application/vnd.openxmlformats-officedocument.presentationml.tags+xml"/>
  <Override PartName="/ppt/tags/tag8452.xml" ContentType="application/vnd.openxmlformats-officedocument.presentationml.tags+xml"/>
  <Override PartName="/ppt/tags/tag8453.xml" ContentType="application/vnd.openxmlformats-officedocument.presentationml.tags+xml"/>
  <Override PartName="/ppt/tags/tag8454.xml" ContentType="application/vnd.openxmlformats-officedocument.presentationml.tags+xml"/>
  <Override PartName="/ppt/tags/tag8455.xml" ContentType="application/vnd.openxmlformats-officedocument.presentationml.tags+xml"/>
  <Override PartName="/ppt/tags/tag8456.xml" ContentType="application/vnd.openxmlformats-officedocument.presentationml.tags+xml"/>
  <Override PartName="/ppt/tags/tag8457.xml" ContentType="application/vnd.openxmlformats-officedocument.presentationml.tags+xml"/>
  <Override PartName="/ppt/tags/tag8458.xml" ContentType="application/vnd.openxmlformats-officedocument.presentationml.tags+xml"/>
  <Override PartName="/ppt/tags/tag8459.xml" ContentType="application/vnd.openxmlformats-officedocument.presentationml.tags+xml"/>
  <Override PartName="/ppt/tags/tag8460.xml" ContentType="application/vnd.openxmlformats-officedocument.presentationml.tags+xml"/>
  <Override PartName="/ppt/tags/tag8461.xml" ContentType="application/vnd.openxmlformats-officedocument.presentationml.tags+xml"/>
  <Override PartName="/ppt/tags/tag8462.xml" ContentType="application/vnd.openxmlformats-officedocument.presentationml.tags+xml"/>
  <Override PartName="/ppt/tags/tag8463.xml" ContentType="application/vnd.openxmlformats-officedocument.presentationml.tags+xml"/>
  <Override PartName="/ppt/tags/tag8464.xml" ContentType="application/vnd.openxmlformats-officedocument.presentationml.tags+xml"/>
  <Override PartName="/ppt/tags/tag8465.xml" ContentType="application/vnd.openxmlformats-officedocument.presentationml.tags+xml"/>
  <Override PartName="/ppt/tags/tag8466.xml" ContentType="application/vnd.openxmlformats-officedocument.presentationml.tags+xml"/>
  <Override PartName="/ppt/tags/tag8467.xml" ContentType="application/vnd.openxmlformats-officedocument.presentationml.tags+xml"/>
  <Override PartName="/ppt/tags/tag8468.xml" ContentType="application/vnd.openxmlformats-officedocument.presentationml.tags+xml"/>
  <Override PartName="/ppt/tags/tag8469.xml" ContentType="application/vnd.openxmlformats-officedocument.presentationml.tags+xml"/>
  <Override PartName="/ppt/tags/tag8470.xml" ContentType="application/vnd.openxmlformats-officedocument.presentationml.tags+xml"/>
  <Override PartName="/ppt/tags/tag8471.xml" ContentType="application/vnd.openxmlformats-officedocument.presentationml.tags+xml"/>
  <Override PartName="/ppt/tags/tag8472.xml" ContentType="application/vnd.openxmlformats-officedocument.presentationml.tags+xml"/>
  <Override PartName="/ppt/tags/tag8473.xml" ContentType="application/vnd.openxmlformats-officedocument.presentationml.tags+xml"/>
  <Override PartName="/ppt/tags/tag8474.xml" ContentType="application/vnd.openxmlformats-officedocument.presentationml.tags+xml"/>
  <Override PartName="/ppt/tags/tag8475.xml" ContentType="application/vnd.openxmlformats-officedocument.presentationml.tags+xml"/>
  <Override PartName="/ppt/tags/tag8476.xml" ContentType="application/vnd.openxmlformats-officedocument.presentationml.tags+xml"/>
  <Override PartName="/ppt/tags/tag8477.xml" ContentType="application/vnd.openxmlformats-officedocument.presentationml.tags+xml"/>
  <Override PartName="/ppt/tags/tag8478.xml" ContentType="application/vnd.openxmlformats-officedocument.presentationml.tags+xml"/>
  <Override PartName="/ppt/tags/tag8479.xml" ContentType="application/vnd.openxmlformats-officedocument.presentationml.tags+xml"/>
  <Override PartName="/ppt/tags/tag8480.xml" ContentType="application/vnd.openxmlformats-officedocument.presentationml.tags+xml"/>
  <Override PartName="/ppt/tags/tag8481.xml" ContentType="application/vnd.openxmlformats-officedocument.presentationml.tags+xml"/>
  <Override PartName="/ppt/tags/tag8482.xml" ContentType="application/vnd.openxmlformats-officedocument.presentationml.tags+xml"/>
  <Override PartName="/ppt/tags/tag8483.xml" ContentType="application/vnd.openxmlformats-officedocument.presentationml.tags+xml"/>
  <Override PartName="/ppt/tags/tag8484.xml" ContentType="application/vnd.openxmlformats-officedocument.presentationml.tags+xml"/>
  <Override PartName="/ppt/tags/tag8485.xml" ContentType="application/vnd.openxmlformats-officedocument.presentationml.tags+xml"/>
  <Override PartName="/ppt/tags/tag8486.xml" ContentType="application/vnd.openxmlformats-officedocument.presentationml.tags+xml"/>
  <Override PartName="/ppt/tags/tag8487.xml" ContentType="application/vnd.openxmlformats-officedocument.presentationml.tags+xml"/>
  <Override PartName="/ppt/tags/tag8488.xml" ContentType="application/vnd.openxmlformats-officedocument.presentationml.tags+xml"/>
  <Override PartName="/ppt/tags/tag8489.xml" ContentType="application/vnd.openxmlformats-officedocument.presentationml.tags+xml"/>
  <Override PartName="/ppt/tags/tag8490.xml" ContentType="application/vnd.openxmlformats-officedocument.presentationml.tags+xml"/>
  <Override PartName="/ppt/tags/tag8491.xml" ContentType="application/vnd.openxmlformats-officedocument.presentationml.tags+xml"/>
  <Override PartName="/ppt/tags/tag8492.xml" ContentType="application/vnd.openxmlformats-officedocument.presentationml.tags+xml"/>
  <Override PartName="/ppt/tags/tag8493.xml" ContentType="application/vnd.openxmlformats-officedocument.presentationml.tags+xml"/>
  <Override PartName="/ppt/tags/tag8494.xml" ContentType="application/vnd.openxmlformats-officedocument.presentationml.tags+xml"/>
  <Override PartName="/ppt/tags/tag8495.xml" ContentType="application/vnd.openxmlformats-officedocument.presentationml.tags+xml"/>
  <Override PartName="/ppt/tags/tag8496.xml" ContentType="application/vnd.openxmlformats-officedocument.presentationml.tags+xml"/>
  <Override PartName="/ppt/tags/tag8497.xml" ContentType="application/vnd.openxmlformats-officedocument.presentationml.tags+xml"/>
  <Override PartName="/ppt/tags/tag8498.xml" ContentType="application/vnd.openxmlformats-officedocument.presentationml.tags+xml"/>
  <Override PartName="/ppt/tags/tag8499.xml" ContentType="application/vnd.openxmlformats-officedocument.presentationml.tags+xml"/>
  <Override PartName="/ppt/tags/tag8500.xml" ContentType="application/vnd.openxmlformats-officedocument.presentationml.tags+xml"/>
  <Override PartName="/ppt/tags/tag8501.xml" ContentType="application/vnd.openxmlformats-officedocument.presentationml.tags+xml"/>
  <Override PartName="/ppt/tags/tag8502.xml" ContentType="application/vnd.openxmlformats-officedocument.presentationml.tags+xml"/>
  <Override PartName="/ppt/tags/tag8503.xml" ContentType="application/vnd.openxmlformats-officedocument.presentationml.tags+xml"/>
  <Override PartName="/ppt/tags/tag8504.xml" ContentType="application/vnd.openxmlformats-officedocument.presentationml.tags+xml"/>
  <Override PartName="/ppt/tags/tag8505.xml" ContentType="application/vnd.openxmlformats-officedocument.presentationml.tags+xml"/>
  <Override PartName="/ppt/tags/tag8506.xml" ContentType="application/vnd.openxmlformats-officedocument.presentationml.tags+xml"/>
  <Override PartName="/ppt/tags/tag8507.xml" ContentType="application/vnd.openxmlformats-officedocument.presentationml.tags+xml"/>
  <Override PartName="/ppt/tags/tag8508.xml" ContentType="application/vnd.openxmlformats-officedocument.presentationml.tags+xml"/>
  <Override PartName="/ppt/tags/tag8509.xml" ContentType="application/vnd.openxmlformats-officedocument.presentationml.tags+xml"/>
  <Override PartName="/ppt/tags/tag8510.xml" ContentType="application/vnd.openxmlformats-officedocument.presentationml.tags+xml"/>
  <Override PartName="/ppt/tags/tag8511.xml" ContentType="application/vnd.openxmlformats-officedocument.presentationml.tags+xml"/>
  <Override PartName="/ppt/tags/tag8512.xml" ContentType="application/vnd.openxmlformats-officedocument.presentationml.tags+xml"/>
  <Override PartName="/ppt/tags/tag8513.xml" ContentType="application/vnd.openxmlformats-officedocument.presentationml.tags+xml"/>
  <Override PartName="/ppt/tags/tag8514.xml" ContentType="application/vnd.openxmlformats-officedocument.presentationml.tags+xml"/>
  <Override PartName="/ppt/tags/tag8515.xml" ContentType="application/vnd.openxmlformats-officedocument.presentationml.tags+xml"/>
  <Override PartName="/ppt/tags/tag8516.xml" ContentType="application/vnd.openxmlformats-officedocument.presentationml.tags+xml"/>
  <Override PartName="/ppt/tags/tag8517.xml" ContentType="application/vnd.openxmlformats-officedocument.presentationml.tags+xml"/>
  <Override PartName="/ppt/tags/tag8518.xml" ContentType="application/vnd.openxmlformats-officedocument.presentationml.tags+xml"/>
  <Override PartName="/ppt/tags/tag8519.xml" ContentType="application/vnd.openxmlformats-officedocument.presentationml.tags+xml"/>
  <Override PartName="/ppt/tags/tag8520.xml" ContentType="application/vnd.openxmlformats-officedocument.presentationml.tags+xml"/>
  <Override PartName="/ppt/tags/tag8521.xml" ContentType="application/vnd.openxmlformats-officedocument.presentationml.tags+xml"/>
  <Override PartName="/ppt/tags/tag8522.xml" ContentType="application/vnd.openxmlformats-officedocument.presentationml.tags+xml"/>
  <Override PartName="/ppt/tags/tag8523.xml" ContentType="application/vnd.openxmlformats-officedocument.presentationml.tags+xml"/>
  <Override PartName="/ppt/tags/tag8524.xml" ContentType="application/vnd.openxmlformats-officedocument.presentationml.tags+xml"/>
  <Override PartName="/ppt/tags/tag8525.xml" ContentType="application/vnd.openxmlformats-officedocument.presentationml.tags+xml"/>
  <Override PartName="/ppt/tags/tag8526.xml" ContentType="application/vnd.openxmlformats-officedocument.presentationml.tags+xml"/>
  <Override PartName="/ppt/tags/tag8527.xml" ContentType="application/vnd.openxmlformats-officedocument.presentationml.tags+xml"/>
  <Override PartName="/ppt/tags/tag8528.xml" ContentType="application/vnd.openxmlformats-officedocument.presentationml.tags+xml"/>
  <Override PartName="/ppt/tags/tag8529.xml" ContentType="application/vnd.openxmlformats-officedocument.presentationml.tags+xml"/>
  <Override PartName="/ppt/tags/tag8530.xml" ContentType="application/vnd.openxmlformats-officedocument.presentationml.tags+xml"/>
  <Override PartName="/ppt/tags/tag8531.xml" ContentType="application/vnd.openxmlformats-officedocument.presentationml.tags+xml"/>
  <Override PartName="/ppt/tags/tag8532.xml" ContentType="application/vnd.openxmlformats-officedocument.presentationml.tags+xml"/>
  <Override PartName="/ppt/tags/tag8533.xml" ContentType="application/vnd.openxmlformats-officedocument.presentationml.tags+xml"/>
  <Override PartName="/ppt/tags/tag8534.xml" ContentType="application/vnd.openxmlformats-officedocument.presentationml.tags+xml"/>
  <Override PartName="/ppt/tags/tag8535.xml" ContentType="application/vnd.openxmlformats-officedocument.presentationml.tags+xml"/>
  <Override PartName="/ppt/tags/tag8536.xml" ContentType="application/vnd.openxmlformats-officedocument.presentationml.tags+xml"/>
  <Override PartName="/ppt/tags/tag8537.xml" ContentType="application/vnd.openxmlformats-officedocument.presentationml.tags+xml"/>
  <Override PartName="/ppt/tags/tag8538.xml" ContentType="application/vnd.openxmlformats-officedocument.presentationml.tags+xml"/>
  <Override PartName="/ppt/tags/tag8539.xml" ContentType="application/vnd.openxmlformats-officedocument.presentationml.tags+xml"/>
  <Override PartName="/ppt/tags/tag8540.xml" ContentType="application/vnd.openxmlformats-officedocument.presentationml.tags+xml"/>
  <Override PartName="/ppt/tags/tag8541.xml" ContentType="application/vnd.openxmlformats-officedocument.presentationml.tags+xml"/>
  <Override PartName="/ppt/tags/tag8542.xml" ContentType="application/vnd.openxmlformats-officedocument.presentationml.tags+xml"/>
  <Override PartName="/ppt/tags/tag8543.xml" ContentType="application/vnd.openxmlformats-officedocument.presentationml.tags+xml"/>
  <Override PartName="/ppt/tags/tag8544.xml" ContentType="application/vnd.openxmlformats-officedocument.presentationml.tags+xml"/>
  <Override PartName="/ppt/tags/tag8545.xml" ContentType="application/vnd.openxmlformats-officedocument.presentationml.tags+xml"/>
  <Override PartName="/ppt/tags/tag8546.xml" ContentType="application/vnd.openxmlformats-officedocument.presentationml.tags+xml"/>
  <Override PartName="/ppt/tags/tag8547.xml" ContentType="application/vnd.openxmlformats-officedocument.presentationml.tags+xml"/>
  <Override PartName="/ppt/tags/tag8548.xml" ContentType="application/vnd.openxmlformats-officedocument.presentationml.tags+xml"/>
  <Override PartName="/ppt/tags/tag8549.xml" ContentType="application/vnd.openxmlformats-officedocument.presentationml.tags+xml"/>
  <Override PartName="/ppt/tags/tag8550.xml" ContentType="application/vnd.openxmlformats-officedocument.presentationml.tags+xml"/>
  <Override PartName="/ppt/tags/tag8551.xml" ContentType="application/vnd.openxmlformats-officedocument.presentationml.tags+xml"/>
  <Override PartName="/ppt/tags/tag8552.xml" ContentType="application/vnd.openxmlformats-officedocument.presentationml.tags+xml"/>
  <Override PartName="/ppt/tags/tag8553.xml" ContentType="application/vnd.openxmlformats-officedocument.presentationml.tags+xml"/>
  <Override PartName="/ppt/tags/tag8554.xml" ContentType="application/vnd.openxmlformats-officedocument.presentationml.tags+xml"/>
  <Override PartName="/ppt/tags/tag8555.xml" ContentType="application/vnd.openxmlformats-officedocument.presentationml.tags+xml"/>
  <Override PartName="/ppt/tags/tag8556.xml" ContentType="application/vnd.openxmlformats-officedocument.presentationml.tags+xml"/>
  <Override PartName="/ppt/tags/tag8557.xml" ContentType="application/vnd.openxmlformats-officedocument.presentationml.tags+xml"/>
  <Override PartName="/ppt/tags/tag8558.xml" ContentType="application/vnd.openxmlformats-officedocument.presentationml.tags+xml"/>
  <Override PartName="/ppt/tags/tag8559.xml" ContentType="application/vnd.openxmlformats-officedocument.presentationml.tags+xml"/>
  <Override PartName="/ppt/tags/tag8560.xml" ContentType="application/vnd.openxmlformats-officedocument.presentationml.tags+xml"/>
  <Override PartName="/ppt/tags/tag8561.xml" ContentType="application/vnd.openxmlformats-officedocument.presentationml.tags+xml"/>
  <Override PartName="/ppt/tags/tag8562.xml" ContentType="application/vnd.openxmlformats-officedocument.presentationml.tags+xml"/>
  <Override PartName="/ppt/tags/tag8563.xml" ContentType="application/vnd.openxmlformats-officedocument.presentationml.tags+xml"/>
  <Override PartName="/ppt/tags/tag8564.xml" ContentType="application/vnd.openxmlformats-officedocument.presentationml.tags+xml"/>
  <Override PartName="/ppt/tags/tag8565.xml" ContentType="application/vnd.openxmlformats-officedocument.presentationml.tags+xml"/>
  <Override PartName="/ppt/tags/tag8566.xml" ContentType="application/vnd.openxmlformats-officedocument.presentationml.tags+xml"/>
  <Override PartName="/ppt/tags/tag8567.xml" ContentType="application/vnd.openxmlformats-officedocument.presentationml.tags+xml"/>
  <Override PartName="/ppt/tags/tag8568.xml" ContentType="application/vnd.openxmlformats-officedocument.presentationml.tags+xml"/>
  <Override PartName="/ppt/tags/tag8569.xml" ContentType="application/vnd.openxmlformats-officedocument.presentationml.tags+xml"/>
  <Override PartName="/ppt/tags/tag8570.xml" ContentType="application/vnd.openxmlformats-officedocument.presentationml.tags+xml"/>
  <Override PartName="/ppt/tags/tag8571.xml" ContentType="application/vnd.openxmlformats-officedocument.presentationml.tags+xml"/>
  <Override PartName="/ppt/tags/tag8572.xml" ContentType="application/vnd.openxmlformats-officedocument.presentationml.tags+xml"/>
  <Override PartName="/ppt/tags/tag8573.xml" ContentType="application/vnd.openxmlformats-officedocument.presentationml.tags+xml"/>
  <Override PartName="/ppt/tags/tag8574.xml" ContentType="application/vnd.openxmlformats-officedocument.presentationml.tags+xml"/>
  <Override PartName="/ppt/tags/tag8575.xml" ContentType="application/vnd.openxmlformats-officedocument.presentationml.tags+xml"/>
  <Override PartName="/ppt/tags/tag8576.xml" ContentType="application/vnd.openxmlformats-officedocument.presentationml.tags+xml"/>
  <Override PartName="/ppt/tags/tag8577.xml" ContentType="application/vnd.openxmlformats-officedocument.presentationml.tags+xml"/>
  <Override PartName="/ppt/tags/tag8578.xml" ContentType="application/vnd.openxmlformats-officedocument.presentationml.tags+xml"/>
  <Override PartName="/ppt/tags/tag8579.xml" ContentType="application/vnd.openxmlformats-officedocument.presentationml.tags+xml"/>
  <Override PartName="/ppt/tags/tag8580.xml" ContentType="application/vnd.openxmlformats-officedocument.presentationml.tags+xml"/>
  <Override PartName="/ppt/tags/tag8581.xml" ContentType="application/vnd.openxmlformats-officedocument.presentationml.tags+xml"/>
  <Override PartName="/ppt/tags/tag8582.xml" ContentType="application/vnd.openxmlformats-officedocument.presentationml.tags+xml"/>
  <Override PartName="/ppt/tags/tag8583.xml" ContentType="application/vnd.openxmlformats-officedocument.presentationml.tags+xml"/>
  <Override PartName="/ppt/tags/tag8584.xml" ContentType="application/vnd.openxmlformats-officedocument.presentationml.tags+xml"/>
  <Override PartName="/ppt/tags/tag8585.xml" ContentType="application/vnd.openxmlformats-officedocument.presentationml.tags+xml"/>
  <Override PartName="/ppt/tags/tag8586.xml" ContentType="application/vnd.openxmlformats-officedocument.presentationml.tags+xml"/>
  <Override PartName="/ppt/tags/tag8587.xml" ContentType="application/vnd.openxmlformats-officedocument.presentationml.tags+xml"/>
  <Override PartName="/ppt/tags/tag8588.xml" ContentType="application/vnd.openxmlformats-officedocument.presentationml.tags+xml"/>
  <Override PartName="/ppt/tags/tag8589.xml" ContentType="application/vnd.openxmlformats-officedocument.presentationml.tags+xml"/>
  <Override PartName="/ppt/tags/tag8590.xml" ContentType="application/vnd.openxmlformats-officedocument.presentationml.tags+xml"/>
  <Override PartName="/ppt/tags/tag8591.xml" ContentType="application/vnd.openxmlformats-officedocument.presentationml.tags+xml"/>
  <Override PartName="/ppt/tags/tag8592.xml" ContentType="application/vnd.openxmlformats-officedocument.presentationml.tags+xml"/>
  <Override PartName="/ppt/tags/tag8593.xml" ContentType="application/vnd.openxmlformats-officedocument.presentationml.tags+xml"/>
  <Override PartName="/ppt/tags/tag8594.xml" ContentType="application/vnd.openxmlformats-officedocument.presentationml.tags+xml"/>
  <Override PartName="/ppt/tags/tag8595.xml" ContentType="application/vnd.openxmlformats-officedocument.presentationml.tags+xml"/>
  <Override PartName="/ppt/tags/tag8596.xml" ContentType="application/vnd.openxmlformats-officedocument.presentationml.tags+xml"/>
  <Override PartName="/ppt/tags/tag8597.xml" ContentType="application/vnd.openxmlformats-officedocument.presentationml.tags+xml"/>
  <Override PartName="/ppt/tags/tag8598.xml" ContentType="application/vnd.openxmlformats-officedocument.presentationml.tags+xml"/>
  <Override PartName="/ppt/tags/tag8599.xml" ContentType="application/vnd.openxmlformats-officedocument.presentationml.tags+xml"/>
  <Override PartName="/ppt/tags/tag8600.xml" ContentType="application/vnd.openxmlformats-officedocument.presentationml.tags+xml"/>
  <Override PartName="/ppt/tags/tag8601.xml" ContentType="application/vnd.openxmlformats-officedocument.presentationml.tags+xml"/>
  <Override PartName="/ppt/tags/tag8602.xml" ContentType="application/vnd.openxmlformats-officedocument.presentationml.tags+xml"/>
  <Override PartName="/ppt/tags/tag8603.xml" ContentType="application/vnd.openxmlformats-officedocument.presentationml.tags+xml"/>
  <Override PartName="/ppt/tags/tag8604.xml" ContentType="application/vnd.openxmlformats-officedocument.presentationml.tags+xml"/>
  <Override PartName="/ppt/tags/tag8605.xml" ContentType="application/vnd.openxmlformats-officedocument.presentationml.tags+xml"/>
  <Override PartName="/ppt/tags/tag8606.xml" ContentType="application/vnd.openxmlformats-officedocument.presentationml.tags+xml"/>
  <Override PartName="/ppt/tags/tag8607.xml" ContentType="application/vnd.openxmlformats-officedocument.presentationml.tags+xml"/>
  <Override PartName="/ppt/tags/tag8608.xml" ContentType="application/vnd.openxmlformats-officedocument.presentationml.tags+xml"/>
  <Override PartName="/ppt/tags/tag8609.xml" ContentType="application/vnd.openxmlformats-officedocument.presentationml.tags+xml"/>
  <Override PartName="/ppt/tags/tag8610.xml" ContentType="application/vnd.openxmlformats-officedocument.presentationml.tags+xml"/>
  <Override PartName="/ppt/tags/tag8611.xml" ContentType="application/vnd.openxmlformats-officedocument.presentationml.tags+xml"/>
  <Override PartName="/ppt/tags/tag8612.xml" ContentType="application/vnd.openxmlformats-officedocument.presentationml.tags+xml"/>
  <Override PartName="/ppt/tags/tag8613.xml" ContentType="application/vnd.openxmlformats-officedocument.presentationml.tags+xml"/>
  <Override PartName="/ppt/tags/tag8614.xml" ContentType="application/vnd.openxmlformats-officedocument.presentationml.tags+xml"/>
  <Override PartName="/ppt/tags/tag8615.xml" ContentType="application/vnd.openxmlformats-officedocument.presentationml.tags+xml"/>
  <Override PartName="/ppt/tags/tag8616.xml" ContentType="application/vnd.openxmlformats-officedocument.presentationml.tags+xml"/>
  <Override PartName="/ppt/tags/tag8617.xml" ContentType="application/vnd.openxmlformats-officedocument.presentationml.tags+xml"/>
  <Override PartName="/ppt/tags/tag8618.xml" ContentType="application/vnd.openxmlformats-officedocument.presentationml.tags+xml"/>
  <Override PartName="/ppt/tags/tag8619.xml" ContentType="application/vnd.openxmlformats-officedocument.presentationml.tags+xml"/>
  <Override PartName="/ppt/tags/tag8620.xml" ContentType="application/vnd.openxmlformats-officedocument.presentationml.tags+xml"/>
  <Override PartName="/ppt/tags/tag8621.xml" ContentType="application/vnd.openxmlformats-officedocument.presentationml.tags+xml"/>
  <Override PartName="/ppt/tags/tag8622.xml" ContentType="application/vnd.openxmlformats-officedocument.presentationml.tags+xml"/>
  <Override PartName="/ppt/tags/tag8623.xml" ContentType="application/vnd.openxmlformats-officedocument.presentationml.tags+xml"/>
  <Override PartName="/ppt/notesSlides/notesSlide145.xml" ContentType="application/vnd.openxmlformats-officedocument.presentationml.notesSlide+xml"/>
  <Override PartName="/ppt/tags/tag8624.xml" ContentType="application/vnd.openxmlformats-officedocument.presentationml.tags+xml"/>
  <Override PartName="/ppt/tags/tag8625.xml" ContentType="application/vnd.openxmlformats-officedocument.presentationml.tags+xml"/>
  <Override PartName="/ppt/notesSlides/notesSlide146.xml" ContentType="application/vnd.openxmlformats-officedocument.presentationml.notesSlide+xml"/>
  <Override PartName="/ppt/tags/tag8626.xml" ContentType="application/vnd.openxmlformats-officedocument.presentationml.tags+xml"/>
  <Override PartName="/ppt/tags/tag8627.xml" ContentType="application/vnd.openxmlformats-officedocument.presentationml.tags+xml"/>
  <Override PartName="/ppt/tags/tag8628.xml" ContentType="application/vnd.openxmlformats-officedocument.presentationml.tags+xml"/>
  <Override PartName="/ppt/notesSlides/notesSlide147.xml" ContentType="application/vnd.openxmlformats-officedocument.presentationml.notesSlide+xml"/>
  <Override PartName="/ppt/tags/tag8629.xml" ContentType="application/vnd.openxmlformats-officedocument.presentationml.tags+xml"/>
  <Override PartName="/ppt/tags/tag8630.xml" ContentType="application/vnd.openxmlformats-officedocument.presentationml.tags+xml"/>
  <Override PartName="/ppt/tags/tag8631.xml" ContentType="application/vnd.openxmlformats-officedocument.presentationml.tags+xml"/>
  <Override PartName="/ppt/tags/tag8632.xml" ContentType="application/vnd.openxmlformats-officedocument.presentationml.tags+xml"/>
  <Override PartName="/ppt/tags/tag8633.xml" ContentType="application/vnd.openxmlformats-officedocument.presentationml.tags+xml"/>
  <Override PartName="/ppt/tags/tag8634.xml" ContentType="application/vnd.openxmlformats-officedocument.presentationml.tags+xml"/>
  <Override PartName="/ppt/tags/tag8635.xml" ContentType="application/vnd.openxmlformats-officedocument.presentationml.tags+xml"/>
  <Override PartName="/ppt/tags/tag8636.xml" ContentType="application/vnd.openxmlformats-officedocument.presentationml.tags+xml"/>
  <Override PartName="/ppt/tags/tag8637.xml" ContentType="application/vnd.openxmlformats-officedocument.presentationml.tags+xml"/>
  <Override PartName="/ppt/tags/tag8638.xml" ContentType="application/vnd.openxmlformats-officedocument.presentationml.tags+xml"/>
  <Override PartName="/ppt/tags/tag8639.xml" ContentType="application/vnd.openxmlformats-officedocument.presentationml.tags+xml"/>
  <Override PartName="/ppt/tags/tag8640.xml" ContentType="application/vnd.openxmlformats-officedocument.presentationml.tags+xml"/>
  <Override PartName="/ppt/tags/tag8641.xml" ContentType="application/vnd.openxmlformats-officedocument.presentationml.tags+xml"/>
  <Override PartName="/ppt/tags/tag8642.xml" ContentType="application/vnd.openxmlformats-officedocument.presentationml.tags+xml"/>
  <Override PartName="/ppt/tags/tag8643.xml" ContentType="application/vnd.openxmlformats-officedocument.presentationml.tags+xml"/>
  <Override PartName="/ppt/tags/tag8644.xml" ContentType="application/vnd.openxmlformats-officedocument.presentationml.tags+xml"/>
  <Override PartName="/ppt/tags/tag8645.xml" ContentType="application/vnd.openxmlformats-officedocument.presentationml.tags+xml"/>
  <Override PartName="/ppt/tags/tag8646.xml" ContentType="application/vnd.openxmlformats-officedocument.presentationml.tags+xml"/>
  <Override PartName="/ppt/tags/tag8647.xml" ContentType="application/vnd.openxmlformats-officedocument.presentationml.tags+xml"/>
  <Override PartName="/ppt/tags/tag8648.xml" ContentType="application/vnd.openxmlformats-officedocument.presentationml.tags+xml"/>
  <Override PartName="/ppt/tags/tag8649.xml" ContentType="application/vnd.openxmlformats-officedocument.presentationml.tags+xml"/>
  <Override PartName="/ppt/tags/tag8650.xml" ContentType="application/vnd.openxmlformats-officedocument.presentationml.tags+xml"/>
  <Override PartName="/ppt/tags/tag8651.xml" ContentType="application/vnd.openxmlformats-officedocument.presentationml.tags+xml"/>
  <Override PartName="/ppt/tags/tag8652.xml" ContentType="application/vnd.openxmlformats-officedocument.presentationml.tags+xml"/>
  <Override PartName="/ppt/tags/tag8653.xml" ContentType="application/vnd.openxmlformats-officedocument.presentationml.tags+xml"/>
  <Override PartName="/ppt/tags/tag8654.xml" ContentType="application/vnd.openxmlformats-officedocument.presentationml.tags+xml"/>
  <Override PartName="/ppt/tags/tag8655.xml" ContentType="application/vnd.openxmlformats-officedocument.presentationml.tags+xml"/>
  <Override PartName="/ppt/tags/tag8656.xml" ContentType="application/vnd.openxmlformats-officedocument.presentationml.tags+xml"/>
  <Override PartName="/ppt/tags/tag8657.xml" ContentType="application/vnd.openxmlformats-officedocument.presentationml.tags+xml"/>
  <Override PartName="/ppt/tags/tag8658.xml" ContentType="application/vnd.openxmlformats-officedocument.presentationml.tags+xml"/>
  <Override PartName="/ppt/tags/tag8659.xml" ContentType="application/vnd.openxmlformats-officedocument.presentationml.tags+xml"/>
  <Override PartName="/ppt/notesSlides/notesSlide148.xml" ContentType="application/vnd.openxmlformats-officedocument.presentationml.notesSlide+xml"/>
  <Override PartName="/ppt/tags/tag8660.xml" ContentType="application/vnd.openxmlformats-officedocument.presentationml.tags+xml"/>
  <Override PartName="/ppt/tags/tag8661.xml" ContentType="application/vnd.openxmlformats-officedocument.presentationml.tags+xml"/>
  <Override PartName="/ppt/tags/tag8662.xml" ContentType="application/vnd.openxmlformats-officedocument.presentationml.tags+xml"/>
  <Override PartName="/ppt/tags/tag8663.xml" ContentType="application/vnd.openxmlformats-officedocument.presentationml.tags+xml"/>
  <Override PartName="/ppt/tags/tag8664.xml" ContentType="application/vnd.openxmlformats-officedocument.presentationml.tags+xml"/>
  <Override PartName="/ppt/tags/tag8665.xml" ContentType="application/vnd.openxmlformats-officedocument.presentationml.tags+xml"/>
  <Override PartName="/ppt/tags/tag8666.xml" ContentType="application/vnd.openxmlformats-officedocument.presentationml.tags+xml"/>
  <Override PartName="/ppt/tags/tag8667.xml" ContentType="application/vnd.openxmlformats-officedocument.presentationml.tags+xml"/>
  <Override PartName="/ppt/tags/tag8668.xml" ContentType="application/vnd.openxmlformats-officedocument.presentationml.tags+xml"/>
  <Override PartName="/ppt/tags/tag8669.xml" ContentType="application/vnd.openxmlformats-officedocument.presentationml.tags+xml"/>
  <Override PartName="/ppt/tags/tag8670.xml" ContentType="application/vnd.openxmlformats-officedocument.presentationml.tags+xml"/>
  <Override PartName="/ppt/tags/tag8671.xml" ContentType="application/vnd.openxmlformats-officedocument.presentationml.tags+xml"/>
  <Override PartName="/ppt/tags/tag8672.xml" ContentType="application/vnd.openxmlformats-officedocument.presentationml.tags+xml"/>
  <Override PartName="/ppt/tags/tag8673.xml" ContentType="application/vnd.openxmlformats-officedocument.presentationml.tags+xml"/>
  <Override PartName="/ppt/tags/tag8674.xml" ContentType="application/vnd.openxmlformats-officedocument.presentationml.tags+xml"/>
  <Override PartName="/ppt/tags/tag8675.xml" ContentType="application/vnd.openxmlformats-officedocument.presentationml.tags+xml"/>
  <Override PartName="/ppt/tags/tag8676.xml" ContentType="application/vnd.openxmlformats-officedocument.presentationml.tags+xml"/>
  <Override PartName="/ppt/tags/tag8677.xml" ContentType="application/vnd.openxmlformats-officedocument.presentationml.tags+xml"/>
  <Override PartName="/ppt/tags/tag8678.xml" ContentType="application/vnd.openxmlformats-officedocument.presentationml.tags+xml"/>
  <Override PartName="/ppt/tags/tag8679.xml" ContentType="application/vnd.openxmlformats-officedocument.presentationml.tags+xml"/>
  <Override PartName="/ppt/tags/tag8680.xml" ContentType="application/vnd.openxmlformats-officedocument.presentationml.tags+xml"/>
  <Override PartName="/ppt/tags/tag8681.xml" ContentType="application/vnd.openxmlformats-officedocument.presentationml.tags+xml"/>
  <Override PartName="/ppt/tags/tag8682.xml" ContentType="application/vnd.openxmlformats-officedocument.presentationml.tags+xml"/>
  <Override PartName="/ppt/tags/tag8683.xml" ContentType="application/vnd.openxmlformats-officedocument.presentationml.tags+xml"/>
  <Override PartName="/ppt/tags/tag8684.xml" ContentType="application/vnd.openxmlformats-officedocument.presentationml.tags+xml"/>
  <Override PartName="/ppt/tags/tag8685.xml" ContentType="application/vnd.openxmlformats-officedocument.presentationml.tags+xml"/>
  <Override PartName="/ppt/tags/tag8686.xml" ContentType="application/vnd.openxmlformats-officedocument.presentationml.tags+xml"/>
  <Override PartName="/ppt/tags/tag8687.xml" ContentType="application/vnd.openxmlformats-officedocument.presentationml.tags+xml"/>
  <Override PartName="/ppt/tags/tag8688.xml" ContentType="application/vnd.openxmlformats-officedocument.presentationml.tags+xml"/>
  <Override PartName="/ppt/tags/tag8689.xml" ContentType="application/vnd.openxmlformats-officedocument.presentationml.tags+xml"/>
  <Override PartName="/ppt/tags/tag8690.xml" ContentType="application/vnd.openxmlformats-officedocument.presentationml.tags+xml"/>
  <Override PartName="/ppt/tags/tag8691.xml" ContentType="application/vnd.openxmlformats-officedocument.presentationml.tags+xml"/>
  <Override PartName="/ppt/tags/tag8692.xml" ContentType="application/vnd.openxmlformats-officedocument.presentationml.tags+xml"/>
  <Override PartName="/ppt/tags/tag8693.xml" ContentType="application/vnd.openxmlformats-officedocument.presentationml.tags+xml"/>
  <Override PartName="/ppt/tags/tag8694.xml" ContentType="application/vnd.openxmlformats-officedocument.presentationml.tags+xml"/>
  <Override PartName="/ppt/tags/tag8695.xml" ContentType="application/vnd.openxmlformats-officedocument.presentationml.tags+xml"/>
  <Override PartName="/ppt/tags/tag8696.xml" ContentType="application/vnd.openxmlformats-officedocument.presentationml.tags+xml"/>
  <Override PartName="/ppt/tags/tag8697.xml" ContentType="application/vnd.openxmlformats-officedocument.presentationml.tags+xml"/>
  <Override PartName="/ppt/tags/tag8698.xml" ContentType="application/vnd.openxmlformats-officedocument.presentationml.tags+xml"/>
  <Override PartName="/ppt/tags/tag8699.xml" ContentType="application/vnd.openxmlformats-officedocument.presentationml.tags+xml"/>
  <Override PartName="/ppt/tags/tag8700.xml" ContentType="application/vnd.openxmlformats-officedocument.presentationml.tags+xml"/>
  <Override PartName="/ppt/tags/tag8701.xml" ContentType="application/vnd.openxmlformats-officedocument.presentationml.tags+xml"/>
  <Override PartName="/ppt/tags/tag8702.xml" ContentType="application/vnd.openxmlformats-officedocument.presentationml.tags+xml"/>
  <Override PartName="/ppt/tags/tag8703.xml" ContentType="application/vnd.openxmlformats-officedocument.presentationml.tags+xml"/>
  <Override PartName="/ppt/tags/tag8704.xml" ContentType="application/vnd.openxmlformats-officedocument.presentationml.tags+xml"/>
  <Override PartName="/ppt/tags/tag8705.xml" ContentType="application/vnd.openxmlformats-officedocument.presentationml.tags+xml"/>
  <Override PartName="/ppt/tags/tag8706.xml" ContentType="application/vnd.openxmlformats-officedocument.presentationml.tags+xml"/>
  <Override PartName="/ppt/tags/tag8707.xml" ContentType="application/vnd.openxmlformats-officedocument.presentationml.tags+xml"/>
  <Override PartName="/ppt/tags/tag8708.xml" ContentType="application/vnd.openxmlformats-officedocument.presentationml.tags+xml"/>
  <Override PartName="/ppt/tags/tag8709.xml" ContentType="application/vnd.openxmlformats-officedocument.presentationml.tags+xml"/>
  <Override PartName="/ppt/tags/tag8710.xml" ContentType="application/vnd.openxmlformats-officedocument.presentationml.tags+xml"/>
  <Override PartName="/ppt/tags/tag8711.xml" ContentType="application/vnd.openxmlformats-officedocument.presentationml.tags+xml"/>
  <Override PartName="/ppt/tags/tag8712.xml" ContentType="application/vnd.openxmlformats-officedocument.presentationml.tags+xml"/>
  <Override PartName="/ppt/tags/tag8713.xml" ContentType="application/vnd.openxmlformats-officedocument.presentationml.tags+xml"/>
  <Override PartName="/ppt/tags/tag8714.xml" ContentType="application/vnd.openxmlformats-officedocument.presentationml.tags+xml"/>
  <Override PartName="/ppt/tags/tag8715.xml" ContentType="application/vnd.openxmlformats-officedocument.presentationml.tags+xml"/>
  <Override PartName="/ppt/notesSlides/notesSlide149.xml" ContentType="application/vnd.openxmlformats-officedocument.presentationml.notesSlide+xml"/>
  <Override PartName="/ppt/tags/tag8716.xml" ContentType="application/vnd.openxmlformats-officedocument.presentationml.tags+xml"/>
  <Override PartName="/ppt/tags/tag8717.xml" ContentType="application/vnd.openxmlformats-officedocument.presentationml.tags+xml"/>
  <Override PartName="/ppt/tags/tag8718.xml" ContentType="application/vnd.openxmlformats-officedocument.presentationml.tags+xml"/>
  <Override PartName="/ppt/tags/tag8719.xml" ContentType="application/vnd.openxmlformats-officedocument.presentationml.tags+xml"/>
  <Override PartName="/ppt/notesSlides/notesSlide150.xml" ContentType="application/vnd.openxmlformats-officedocument.presentationml.notesSlide+xml"/>
  <Override PartName="/ppt/tags/tag8720.xml" ContentType="application/vnd.openxmlformats-officedocument.presentationml.tags+xml"/>
  <Override PartName="/ppt/tags/tag8721.xml" ContentType="application/vnd.openxmlformats-officedocument.presentationml.tags+xml"/>
  <Override PartName="/ppt/tags/tag8722.xml" ContentType="application/vnd.openxmlformats-officedocument.presentationml.tags+xml"/>
  <Override PartName="/ppt/tags/tag8723.xml" ContentType="application/vnd.openxmlformats-officedocument.presentationml.tags+xml"/>
  <Override PartName="/ppt/tags/tag8724.xml" ContentType="application/vnd.openxmlformats-officedocument.presentationml.tags+xml"/>
  <Override PartName="/ppt/tags/tag8725.xml" ContentType="application/vnd.openxmlformats-officedocument.presentationml.tags+xml"/>
  <Override PartName="/ppt/tags/tag8726.xml" ContentType="application/vnd.openxmlformats-officedocument.presentationml.tags+xml"/>
  <Override PartName="/ppt/tags/tag8727.xml" ContentType="application/vnd.openxmlformats-officedocument.presentationml.tags+xml"/>
  <Override PartName="/ppt/tags/tag8728.xml" ContentType="application/vnd.openxmlformats-officedocument.presentationml.tags+xml"/>
  <Override PartName="/ppt/tags/tag8729.xml" ContentType="application/vnd.openxmlformats-officedocument.presentationml.tags+xml"/>
  <Override PartName="/ppt/tags/tag8730.xml" ContentType="application/vnd.openxmlformats-officedocument.presentationml.tags+xml"/>
  <Override PartName="/ppt/tags/tag8731.xml" ContentType="application/vnd.openxmlformats-officedocument.presentationml.tags+xml"/>
  <Override PartName="/ppt/tags/tag8732.xml" ContentType="application/vnd.openxmlformats-officedocument.presentationml.tags+xml"/>
  <Override PartName="/ppt/tags/tag8733.xml" ContentType="application/vnd.openxmlformats-officedocument.presentationml.tags+xml"/>
  <Override PartName="/ppt/tags/tag8734.xml" ContentType="application/vnd.openxmlformats-officedocument.presentationml.tags+xml"/>
  <Override PartName="/ppt/tags/tag8735.xml" ContentType="application/vnd.openxmlformats-officedocument.presentationml.tags+xml"/>
  <Override PartName="/ppt/tags/tag8736.xml" ContentType="application/vnd.openxmlformats-officedocument.presentationml.tags+xml"/>
  <Override PartName="/ppt/tags/tag8737.xml" ContentType="application/vnd.openxmlformats-officedocument.presentationml.tags+xml"/>
  <Override PartName="/ppt/tags/tag8738.xml" ContentType="application/vnd.openxmlformats-officedocument.presentationml.tags+xml"/>
  <Override PartName="/ppt/tags/tag8739.xml" ContentType="application/vnd.openxmlformats-officedocument.presentationml.tags+xml"/>
  <Override PartName="/ppt/tags/tag8740.xml" ContentType="application/vnd.openxmlformats-officedocument.presentationml.tags+xml"/>
  <Override PartName="/ppt/tags/tag8741.xml" ContentType="application/vnd.openxmlformats-officedocument.presentationml.tags+xml"/>
  <Override PartName="/ppt/tags/tag8742.xml" ContentType="application/vnd.openxmlformats-officedocument.presentationml.tags+xml"/>
  <Override PartName="/ppt/tags/tag8743.xml" ContentType="application/vnd.openxmlformats-officedocument.presentationml.tags+xml"/>
  <Override PartName="/ppt/tags/tag8744.xml" ContentType="application/vnd.openxmlformats-officedocument.presentationml.tags+xml"/>
  <Override PartName="/ppt/tags/tag8745.xml" ContentType="application/vnd.openxmlformats-officedocument.presentationml.tags+xml"/>
  <Override PartName="/ppt/tags/tag8746.xml" ContentType="application/vnd.openxmlformats-officedocument.presentationml.tags+xml"/>
  <Override PartName="/ppt/tags/tag8747.xml" ContentType="application/vnd.openxmlformats-officedocument.presentationml.tags+xml"/>
  <Override PartName="/ppt/tags/tag8748.xml" ContentType="application/vnd.openxmlformats-officedocument.presentationml.tags+xml"/>
  <Override PartName="/ppt/tags/tag8749.xml" ContentType="application/vnd.openxmlformats-officedocument.presentationml.tags+xml"/>
  <Override PartName="/ppt/tags/tag8750.xml" ContentType="application/vnd.openxmlformats-officedocument.presentationml.tags+xml"/>
  <Override PartName="/ppt/tags/tag8751.xml" ContentType="application/vnd.openxmlformats-officedocument.presentationml.tags+xml"/>
  <Override PartName="/ppt/tags/tag8752.xml" ContentType="application/vnd.openxmlformats-officedocument.presentationml.tags+xml"/>
  <Override PartName="/ppt/tags/tag8753.xml" ContentType="application/vnd.openxmlformats-officedocument.presentationml.tags+xml"/>
  <Override PartName="/ppt/tags/tag8754.xml" ContentType="application/vnd.openxmlformats-officedocument.presentationml.tags+xml"/>
  <Override PartName="/ppt/tags/tag8755.xml" ContentType="application/vnd.openxmlformats-officedocument.presentationml.tags+xml"/>
  <Override PartName="/ppt/tags/tag8756.xml" ContentType="application/vnd.openxmlformats-officedocument.presentationml.tags+xml"/>
  <Override PartName="/ppt/tags/tag8757.xml" ContentType="application/vnd.openxmlformats-officedocument.presentationml.tags+xml"/>
  <Override PartName="/ppt/tags/tag8758.xml" ContentType="application/vnd.openxmlformats-officedocument.presentationml.tags+xml"/>
  <Override PartName="/ppt/tags/tag8759.xml" ContentType="application/vnd.openxmlformats-officedocument.presentationml.tags+xml"/>
  <Override PartName="/ppt/tags/tag8760.xml" ContentType="application/vnd.openxmlformats-officedocument.presentationml.tags+xml"/>
  <Override PartName="/ppt/tags/tag8761.xml" ContentType="application/vnd.openxmlformats-officedocument.presentationml.tags+xml"/>
  <Override PartName="/ppt/tags/tag8762.xml" ContentType="application/vnd.openxmlformats-officedocument.presentationml.tags+xml"/>
  <Override PartName="/ppt/tags/tag8763.xml" ContentType="application/vnd.openxmlformats-officedocument.presentationml.tags+xml"/>
  <Override PartName="/ppt/tags/tag8764.xml" ContentType="application/vnd.openxmlformats-officedocument.presentationml.tags+xml"/>
  <Override PartName="/ppt/tags/tag8765.xml" ContentType="application/vnd.openxmlformats-officedocument.presentationml.tags+xml"/>
  <Override PartName="/ppt/tags/tag8766.xml" ContentType="application/vnd.openxmlformats-officedocument.presentationml.tags+xml"/>
  <Override PartName="/ppt/tags/tag8767.xml" ContentType="application/vnd.openxmlformats-officedocument.presentationml.tags+xml"/>
  <Override PartName="/ppt/tags/tag8768.xml" ContentType="application/vnd.openxmlformats-officedocument.presentationml.tags+xml"/>
  <Override PartName="/ppt/tags/tag8769.xml" ContentType="application/vnd.openxmlformats-officedocument.presentationml.tags+xml"/>
  <Override PartName="/ppt/tags/tag8770.xml" ContentType="application/vnd.openxmlformats-officedocument.presentationml.tags+xml"/>
  <Override PartName="/ppt/tags/tag8771.xml" ContentType="application/vnd.openxmlformats-officedocument.presentationml.tags+xml"/>
  <Override PartName="/ppt/tags/tag8772.xml" ContentType="application/vnd.openxmlformats-officedocument.presentationml.tags+xml"/>
  <Override PartName="/ppt/tags/tag8773.xml" ContentType="application/vnd.openxmlformats-officedocument.presentationml.tags+xml"/>
  <Override PartName="/ppt/tags/tag8774.xml" ContentType="application/vnd.openxmlformats-officedocument.presentationml.tags+xml"/>
  <Override PartName="/ppt/tags/tag8775.xml" ContentType="application/vnd.openxmlformats-officedocument.presentationml.tags+xml"/>
  <Override PartName="/ppt/tags/tag8776.xml" ContentType="application/vnd.openxmlformats-officedocument.presentationml.tags+xml"/>
  <Override PartName="/ppt/tags/tag8777.xml" ContentType="application/vnd.openxmlformats-officedocument.presentationml.tags+xml"/>
  <Override PartName="/ppt/tags/tag8778.xml" ContentType="application/vnd.openxmlformats-officedocument.presentationml.tags+xml"/>
  <Override PartName="/ppt/tags/tag8779.xml" ContentType="application/vnd.openxmlformats-officedocument.presentationml.tags+xml"/>
  <Override PartName="/ppt/tags/tag8780.xml" ContentType="application/vnd.openxmlformats-officedocument.presentationml.tags+xml"/>
  <Override PartName="/ppt/notesSlides/notesSlide151.xml" ContentType="application/vnd.openxmlformats-officedocument.presentationml.notesSlide+xml"/>
  <Override PartName="/ppt/tags/tag8781.xml" ContentType="application/vnd.openxmlformats-officedocument.presentationml.tags+xml"/>
  <Override PartName="/ppt/tags/tag8782.xml" ContentType="application/vnd.openxmlformats-officedocument.presentationml.tags+xml"/>
  <Override PartName="/ppt/tags/tag8783.xml" ContentType="application/vnd.openxmlformats-officedocument.presentationml.tags+xml"/>
  <Override PartName="/ppt/tags/tag8784.xml" ContentType="application/vnd.openxmlformats-officedocument.presentationml.tags+xml"/>
  <Override PartName="/ppt/tags/tag8785.xml" ContentType="application/vnd.openxmlformats-officedocument.presentationml.tags+xml"/>
  <Override PartName="/ppt/tags/tag8786.xml" ContentType="application/vnd.openxmlformats-officedocument.presentationml.tags+xml"/>
  <Override PartName="/ppt/tags/tag8787.xml" ContentType="application/vnd.openxmlformats-officedocument.presentationml.tags+xml"/>
  <Override PartName="/ppt/tags/tag8788.xml" ContentType="application/vnd.openxmlformats-officedocument.presentationml.tags+xml"/>
  <Override PartName="/ppt/tags/tag8789.xml" ContentType="application/vnd.openxmlformats-officedocument.presentationml.tags+xml"/>
  <Override PartName="/ppt/tags/tag8790.xml" ContentType="application/vnd.openxmlformats-officedocument.presentationml.tags+xml"/>
  <Override PartName="/ppt/tags/tag8791.xml" ContentType="application/vnd.openxmlformats-officedocument.presentationml.tags+xml"/>
  <Override PartName="/ppt/tags/tag8792.xml" ContentType="application/vnd.openxmlformats-officedocument.presentationml.tags+xml"/>
  <Override PartName="/ppt/tags/tag8793.xml" ContentType="application/vnd.openxmlformats-officedocument.presentationml.tags+xml"/>
  <Override PartName="/ppt/tags/tag8794.xml" ContentType="application/vnd.openxmlformats-officedocument.presentationml.tags+xml"/>
  <Override PartName="/ppt/notesSlides/notesSlide152.xml" ContentType="application/vnd.openxmlformats-officedocument.presentationml.notesSlide+xml"/>
  <Override PartName="/ppt/tags/tag8795.xml" ContentType="application/vnd.openxmlformats-officedocument.presentationml.tags+xml"/>
  <Override PartName="/ppt/tags/tag8796.xml" ContentType="application/vnd.openxmlformats-officedocument.presentationml.tags+xml"/>
  <Override PartName="/ppt/tags/tag8797.xml" ContentType="application/vnd.openxmlformats-officedocument.presentationml.tags+xml"/>
  <Override PartName="/ppt/tags/tag8798.xml" ContentType="application/vnd.openxmlformats-officedocument.presentationml.tags+xml"/>
  <Override PartName="/ppt/tags/tag8799.xml" ContentType="application/vnd.openxmlformats-officedocument.presentationml.tags+xml"/>
  <Override PartName="/ppt/tags/tag8800.xml" ContentType="application/vnd.openxmlformats-officedocument.presentationml.tags+xml"/>
  <Override PartName="/ppt/tags/tag8801.xml" ContentType="application/vnd.openxmlformats-officedocument.presentationml.tags+xml"/>
  <Override PartName="/ppt/tags/tag8802.xml" ContentType="application/vnd.openxmlformats-officedocument.presentationml.tags+xml"/>
  <Override PartName="/ppt/tags/tag8803.xml" ContentType="application/vnd.openxmlformats-officedocument.presentationml.tags+xml"/>
  <Override PartName="/ppt/tags/tag8804.xml" ContentType="application/vnd.openxmlformats-officedocument.presentationml.tags+xml"/>
  <Override PartName="/ppt/tags/tag8805.xml" ContentType="application/vnd.openxmlformats-officedocument.presentationml.tags+xml"/>
  <Override PartName="/ppt/tags/tag8806.xml" ContentType="application/vnd.openxmlformats-officedocument.presentationml.tags+xml"/>
  <Override PartName="/ppt/tags/tag8807.xml" ContentType="application/vnd.openxmlformats-officedocument.presentationml.tags+xml"/>
  <Override PartName="/ppt/tags/tag8808.xml" ContentType="application/vnd.openxmlformats-officedocument.presentationml.tags+xml"/>
  <Override PartName="/ppt/tags/tag8809.xml" ContentType="application/vnd.openxmlformats-officedocument.presentationml.tags+xml"/>
  <Override PartName="/ppt/tags/tag8810.xml" ContentType="application/vnd.openxmlformats-officedocument.presentationml.tags+xml"/>
  <Override PartName="/ppt/tags/tag8811.xml" ContentType="application/vnd.openxmlformats-officedocument.presentationml.tags+xml"/>
  <Override PartName="/ppt/tags/tag8812.xml" ContentType="application/vnd.openxmlformats-officedocument.presentationml.tags+xml"/>
  <Override PartName="/ppt/tags/tag8813.xml" ContentType="application/vnd.openxmlformats-officedocument.presentationml.tags+xml"/>
  <Override PartName="/ppt/tags/tag8814.xml" ContentType="application/vnd.openxmlformats-officedocument.presentationml.tags+xml"/>
  <Override PartName="/ppt/tags/tag8815.xml" ContentType="application/vnd.openxmlformats-officedocument.presentationml.tags+xml"/>
  <Override PartName="/ppt/notesSlides/notesSlide153.xml" ContentType="application/vnd.openxmlformats-officedocument.presentationml.notesSlide+xml"/>
  <Override PartName="/ppt/tags/tag8816.xml" ContentType="application/vnd.openxmlformats-officedocument.presentationml.tags+xml"/>
  <Override PartName="/ppt/notesSlides/notesSlide154.xml" ContentType="application/vnd.openxmlformats-officedocument.presentationml.notesSlide+xml"/>
  <Override PartName="/ppt/tags/tag8817.xml" ContentType="application/vnd.openxmlformats-officedocument.presentationml.tags+xml"/>
  <Override PartName="/ppt/tags/tag8818.xml" ContentType="application/vnd.openxmlformats-officedocument.presentationml.tags+xml"/>
  <Override PartName="/ppt/tags/tag8819.xml" ContentType="application/vnd.openxmlformats-officedocument.presentationml.tags+xml"/>
  <Override PartName="/ppt/tags/tag8820.xml" ContentType="application/vnd.openxmlformats-officedocument.presentationml.tags+xml"/>
  <Override PartName="/ppt/tags/tag8821.xml" ContentType="application/vnd.openxmlformats-officedocument.presentationml.tags+xml"/>
  <Override PartName="/ppt/tags/tag8822.xml" ContentType="application/vnd.openxmlformats-officedocument.presentationml.tags+xml"/>
  <Override PartName="/ppt/tags/tag8823.xml" ContentType="application/vnd.openxmlformats-officedocument.presentationml.tags+xml"/>
  <Override PartName="/ppt/tags/tag8824.xml" ContentType="application/vnd.openxmlformats-officedocument.presentationml.tags+xml"/>
  <Override PartName="/ppt/tags/tag8825.xml" ContentType="application/vnd.openxmlformats-officedocument.presentationml.tags+xml"/>
  <Override PartName="/ppt/tags/tag8826.xml" ContentType="application/vnd.openxmlformats-officedocument.presentationml.tags+xml"/>
  <Override PartName="/ppt/tags/tag8827.xml" ContentType="application/vnd.openxmlformats-officedocument.presentationml.tags+xml"/>
  <Override PartName="/ppt/tags/tag8828.xml" ContentType="application/vnd.openxmlformats-officedocument.presentationml.tags+xml"/>
  <Override PartName="/ppt/tags/tag8829.xml" ContentType="application/vnd.openxmlformats-officedocument.presentationml.tags+xml"/>
  <Override PartName="/ppt/tags/tag8830.xml" ContentType="application/vnd.openxmlformats-officedocument.presentationml.tags+xml"/>
  <Override PartName="/ppt/tags/tag8831.xml" ContentType="application/vnd.openxmlformats-officedocument.presentationml.tags+xml"/>
  <Override PartName="/ppt/tags/tag8832.xml" ContentType="application/vnd.openxmlformats-officedocument.presentationml.tags+xml"/>
  <Override PartName="/ppt/tags/tag8833.xml" ContentType="application/vnd.openxmlformats-officedocument.presentationml.tags+xml"/>
  <Override PartName="/ppt/tags/tag8834.xml" ContentType="application/vnd.openxmlformats-officedocument.presentationml.tags+xml"/>
  <Override PartName="/ppt/tags/tag8835.xml" ContentType="application/vnd.openxmlformats-officedocument.presentationml.tags+xml"/>
  <Override PartName="/ppt/tags/tag8836.xml" ContentType="application/vnd.openxmlformats-officedocument.presentationml.tags+xml"/>
  <Override PartName="/ppt/tags/tag8837.xml" ContentType="application/vnd.openxmlformats-officedocument.presentationml.tags+xml"/>
  <Override PartName="/ppt/tags/tag8838.xml" ContentType="application/vnd.openxmlformats-officedocument.presentationml.tags+xml"/>
  <Override PartName="/ppt/tags/tag8839.xml" ContentType="application/vnd.openxmlformats-officedocument.presentationml.tags+xml"/>
  <Override PartName="/ppt/tags/tag8840.xml" ContentType="application/vnd.openxmlformats-officedocument.presentationml.tags+xml"/>
  <Override PartName="/ppt/tags/tag8841.xml" ContentType="application/vnd.openxmlformats-officedocument.presentationml.tags+xml"/>
  <Override PartName="/ppt/tags/tag8842.xml" ContentType="application/vnd.openxmlformats-officedocument.presentationml.tags+xml"/>
  <Override PartName="/ppt/tags/tag8843.xml" ContentType="application/vnd.openxmlformats-officedocument.presentationml.tags+xml"/>
  <Override PartName="/ppt/tags/tag8844.xml" ContentType="application/vnd.openxmlformats-officedocument.presentationml.tags+xml"/>
  <Override PartName="/ppt/tags/tag8845.xml" ContentType="application/vnd.openxmlformats-officedocument.presentationml.tags+xml"/>
  <Override PartName="/ppt/tags/tag8846.xml" ContentType="application/vnd.openxmlformats-officedocument.presentationml.tags+xml"/>
  <Override PartName="/ppt/tags/tag8847.xml" ContentType="application/vnd.openxmlformats-officedocument.presentationml.tags+xml"/>
  <Override PartName="/ppt/tags/tag8848.xml" ContentType="application/vnd.openxmlformats-officedocument.presentationml.tags+xml"/>
  <Override PartName="/ppt/tags/tag8849.xml" ContentType="application/vnd.openxmlformats-officedocument.presentationml.tags+xml"/>
  <Override PartName="/ppt/notesSlides/notesSlide155.xml" ContentType="application/vnd.openxmlformats-officedocument.presentationml.notesSlide+xml"/>
  <Override PartName="/ppt/tags/tag8850.xml" ContentType="application/vnd.openxmlformats-officedocument.presentationml.tags+xml"/>
  <Override PartName="/ppt/tags/tag8851.xml" ContentType="application/vnd.openxmlformats-officedocument.presentationml.tags+xml"/>
  <Override PartName="/ppt/tags/tag8852.xml" ContentType="application/vnd.openxmlformats-officedocument.presentationml.tags+xml"/>
  <Override PartName="/ppt/tags/tag8853.xml" ContentType="application/vnd.openxmlformats-officedocument.presentationml.tags+xml"/>
  <Override PartName="/ppt/tags/tag8854.xml" ContentType="application/vnd.openxmlformats-officedocument.presentationml.tags+xml"/>
  <Override PartName="/ppt/tags/tag8855.xml" ContentType="application/vnd.openxmlformats-officedocument.presentationml.tags+xml"/>
  <Override PartName="/ppt/tags/tag8856.xml" ContentType="application/vnd.openxmlformats-officedocument.presentationml.tags+xml"/>
  <Override PartName="/ppt/tags/tag8857.xml" ContentType="application/vnd.openxmlformats-officedocument.presentationml.tags+xml"/>
  <Override PartName="/ppt/tags/tag8858.xml" ContentType="application/vnd.openxmlformats-officedocument.presentationml.tags+xml"/>
  <Override PartName="/ppt/tags/tag8859.xml" ContentType="application/vnd.openxmlformats-officedocument.presentationml.tags+xml"/>
  <Override PartName="/ppt/tags/tag8860.xml" ContentType="application/vnd.openxmlformats-officedocument.presentationml.tags+xml"/>
  <Override PartName="/ppt/tags/tag8861.xml" ContentType="application/vnd.openxmlformats-officedocument.presentationml.tags+xml"/>
  <Override PartName="/ppt/tags/tag8862.xml" ContentType="application/vnd.openxmlformats-officedocument.presentationml.tags+xml"/>
  <Override PartName="/ppt/tags/tag8863.xml" ContentType="application/vnd.openxmlformats-officedocument.presentationml.tags+xml"/>
  <Override PartName="/ppt/tags/tag8864.xml" ContentType="application/vnd.openxmlformats-officedocument.presentationml.tags+xml"/>
  <Override PartName="/ppt/tags/tag8865.xml" ContentType="application/vnd.openxmlformats-officedocument.presentationml.tags+xml"/>
  <Override PartName="/ppt/tags/tag8866.xml" ContentType="application/vnd.openxmlformats-officedocument.presentationml.tags+xml"/>
  <Override PartName="/ppt/tags/tag8867.xml" ContentType="application/vnd.openxmlformats-officedocument.presentationml.tags+xml"/>
  <Override PartName="/ppt/tags/tag8868.xml" ContentType="application/vnd.openxmlformats-officedocument.presentationml.tags+xml"/>
  <Override PartName="/ppt/tags/tag8869.xml" ContentType="application/vnd.openxmlformats-officedocument.presentationml.tags+xml"/>
  <Override PartName="/ppt/tags/tag8870.xml" ContentType="application/vnd.openxmlformats-officedocument.presentationml.tags+xml"/>
  <Override PartName="/ppt/tags/tag8871.xml" ContentType="application/vnd.openxmlformats-officedocument.presentationml.tags+xml"/>
  <Override PartName="/ppt/tags/tag8872.xml" ContentType="application/vnd.openxmlformats-officedocument.presentationml.tags+xml"/>
  <Override PartName="/ppt/tags/tag8873.xml" ContentType="application/vnd.openxmlformats-officedocument.presentationml.tags+xml"/>
  <Override PartName="/ppt/tags/tag8874.xml" ContentType="application/vnd.openxmlformats-officedocument.presentationml.tags+xml"/>
  <Override PartName="/ppt/tags/tag8875.xml" ContentType="application/vnd.openxmlformats-officedocument.presentationml.tags+xml"/>
  <Override PartName="/ppt/tags/tag8876.xml" ContentType="application/vnd.openxmlformats-officedocument.presentationml.tags+xml"/>
  <Override PartName="/ppt/tags/tag8877.xml" ContentType="application/vnd.openxmlformats-officedocument.presentationml.tags+xml"/>
  <Override PartName="/ppt/tags/tag8878.xml" ContentType="application/vnd.openxmlformats-officedocument.presentationml.tags+xml"/>
  <Override PartName="/ppt/tags/tag8879.xml" ContentType="application/vnd.openxmlformats-officedocument.presentationml.tags+xml"/>
  <Override PartName="/ppt/tags/tag8880.xml" ContentType="application/vnd.openxmlformats-officedocument.presentationml.tags+xml"/>
  <Override PartName="/ppt/notesSlides/notesSlide156.xml" ContentType="application/vnd.openxmlformats-officedocument.presentationml.notesSlide+xml"/>
  <Override PartName="/ppt/tags/tag8881.xml" ContentType="application/vnd.openxmlformats-officedocument.presentationml.tags+xml"/>
  <Override PartName="/ppt/tags/tag8882.xml" ContentType="application/vnd.openxmlformats-officedocument.presentationml.tags+xml"/>
  <Override PartName="/ppt/tags/tag8883.xml" ContentType="application/vnd.openxmlformats-officedocument.presentationml.tags+xml"/>
  <Override PartName="/ppt/tags/tag8884.xml" ContentType="application/vnd.openxmlformats-officedocument.presentationml.tags+xml"/>
  <Override PartName="/ppt/tags/tag8885.xml" ContentType="application/vnd.openxmlformats-officedocument.presentationml.tags+xml"/>
  <Override PartName="/ppt/tags/tag8886.xml" ContentType="application/vnd.openxmlformats-officedocument.presentationml.tags+xml"/>
  <Override PartName="/ppt/tags/tag8887.xml" ContentType="application/vnd.openxmlformats-officedocument.presentationml.tags+xml"/>
  <Override PartName="/ppt/tags/tag8888.xml" ContentType="application/vnd.openxmlformats-officedocument.presentationml.tags+xml"/>
  <Override PartName="/ppt/tags/tag8889.xml" ContentType="application/vnd.openxmlformats-officedocument.presentationml.tags+xml"/>
  <Override PartName="/ppt/tags/tag8890.xml" ContentType="application/vnd.openxmlformats-officedocument.presentationml.tags+xml"/>
  <Override PartName="/ppt/tags/tag8891.xml" ContentType="application/vnd.openxmlformats-officedocument.presentationml.tags+xml"/>
  <Override PartName="/ppt/tags/tag8892.xml" ContentType="application/vnd.openxmlformats-officedocument.presentationml.tags+xml"/>
  <Override PartName="/ppt/tags/tag8893.xml" ContentType="application/vnd.openxmlformats-officedocument.presentationml.tags+xml"/>
  <Override PartName="/ppt/tags/tag8894.xml" ContentType="application/vnd.openxmlformats-officedocument.presentationml.tags+xml"/>
  <Override PartName="/ppt/tags/tag8895.xml" ContentType="application/vnd.openxmlformats-officedocument.presentationml.tags+xml"/>
  <Override PartName="/ppt/tags/tag8896.xml" ContentType="application/vnd.openxmlformats-officedocument.presentationml.tags+xml"/>
  <Override PartName="/ppt/tags/tag8897.xml" ContentType="application/vnd.openxmlformats-officedocument.presentationml.tags+xml"/>
  <Override PartName="/ppt/tags/tag8898.xml" ContentType="application/vnd.openxmlformats-officedocument.presentationml.tags+xml"/>
  <Override PartName="/ppt/tags/tag8899.xml" ContentType="application/vnd.openxmlformats-officedocument.presentationml.tags+xml"/>
  <Override PartName="/ppt/tags/tag8900.xml" ContentType="application/vnd.openxmlformats-officedocument.presentationml.tags+xml"/>
  <Override PartName="/ppt/tags/tag8901.xml" ContentType="application/vnd.openxmlformats-officedocument.presentationml.tags+xml"/>
  <Override PartName="/ppt/tags/tag8902.xml" ContentType="application/vnd.openxmlformats-officedocument.presentationml.tags+xml"/>
  <Override PartName="/ppt/tags/tag8903.xml" ContentType="application/vnd.openxmlformats-officedocument.presentationml.tags+xml"/>
  <Override PartName="/ppt/tags/tag8904.xml" ContentType="application/vnd.openxmlformats-officedocument.presentationml.tags+xml"/>
  <Override PartName="/ppt/tags/tag8905.xml" ContentType="application/vnd.openxmlformats-officedocument.presentationml.tags+xml"/>
  <Override PartName="/ppt/tags/tag8906.xml" ContentType="application/vnd.openxmlformats-officedocument.presentationml.tags+xml"/>
  <Override PartName="/ppt/tags/tag8907.xml" ContentType="application/vnd.openxmlformats-officedocument.presentationml.tags+xml"/>
  <Override PartName="/ppt/tags/tag8908.xml" ContentType="application/vnd.openxmlformats-officedocument.presentationml.tags+xml"/>
  <Override PartName="/ppt/tags/tag8909.xml" ContentType="application/vnd.openxmlformats-officedocument.presentationml.tags+xml"/>
  <Override PartName="/ppt/tags/tag8910.xml" ContentType="application/vnd.openxmlformats-officedocument.presentationml.tags+xml"/>
  <Override PartName="/ppt/tags/tag8911.xml" ContentType="application/vnd.openxmlformats-officedocument.presentationml.tags+xml"/>
  <Override PartName="/ppt/tags/tag8912.xml" ContentType="application/vnd.openxmlformats-officedocument.presentationml.tags+xml"/>
  <Override PartName="/ppt/tags/tag8913.xml" ContentType="application/vnd.openxmlformats-officedocument.presentationml.tags+xml"/>
  <Override PartName="/ppt/tags/tag8914.xml" ContentType="application/vnd.openxmlformats-officedocument.presentationml.tags+xml"/>
  <Override PartName="/ppt/tags/tag8915.xml" ContentType="application/vnd.openxmlformats-officedocument.presentationml.tags+xml"/>
  <Override PartName="/ppt/tags/tag8916.xml" ContentType="application/vnd.openxmlformats-officedocument.presentationml.tags+xml"/>
  <Override PartName="/ppt/tags/tag8917.xml" ContentType="application/vnd.openxmlformats-officedocument.presentationml.tags+xml"/>
  <Override PartName="/ppt/tags/tag8918.xml" ContentType="application/vnd.openxmlformats-officedocument.presentationml.tags+xml"/>
  <Override PartName="/ppt/tags/tag8919.xml" ContentType="application/vnd.openxmlformats-officedocument.presentationml.tags+xml"/>
  <Override PartName="/ppt/tags/tag8920.xml" ContentType="application/vnd.openxmlformats-officedocument.presentationml.tags+xml"/>
  <Override PartName="/ppt/tags/tag8921.xml" ContentType="application/vnd.openxmlformats-officedocument.presentationml.tags+xml"/>
  <Override PartName="/ppt/tags/tag8922.xml" ContentType="application/vnd.openxmlformats-officedocument.presentationml.tags+xml"/>
  <Override PartName="/ppt/tags/tag8923.xml" ContentType="application/vnd.openxmlformats-officedocument.presentationml.tags+xml"/>
  <Override PartName="/ppt/tags/tag8924.xml" ContentType="application/vnd.openxmlformats-officedocument.presentationml.tags+xml"/>
  <Override PartName="/ppt/tags/tag8925.xml" ContentType="application/vnd.openxmlformats-officedocument.presentationml.tags+xml"/>
  <Override PartName="/ppt/tags/tag8926.xml" ContentType="application/vnd.openxmlformats-officedocument.presentationml.tags+xml"/>
  <Override PartName="/ppt/tags/tag8927.xml" ContentType="application/vnd.openxmlformats-officedocument.presentationml.tags+xml"/>
  <Override PartName="/ppt/tags/tag8928.xml" ContentType="application/vnd.openxmlformats-officedocument.presentationml.tags+xml"/>
  <Override PartName="/ppt/tags/tag8929.xml" ContentType="application/vnd.openxmlformats-officedocument.presentationml.tags+xml"/>
  <Override PartName="/ppt/tags/tag8930.xml" ContentType="application/vnd.openxmlformats-officedocument.presentationml.tags+xml"/>
  <Override PartName="/ppt/notesSlides/notesSlide157.xml" ContentType="application/vnd.openxmlformats-officedocument.presentationml.notesSlide+xml"/>
  <Override PartName="/ppt/tags/tag8931.xml" ContentType="application/vnd.openxmlformats-officedocument.presentationml.tags+xml"/>
  <Override PartName="/ppt/tags/tag8932.xml" ContentType="application/vnd.openxmlformats-officedocument.presentationml.tags+xml"/>
  <Override PartName="/ppt/tags/tag8933.xml" ContentType="application/vnd.openxmlformats-officedocument.presentationml.tags+xml"/>
  <Override PartName="/ppt/tags/tag8934.xml" ContentType="application/vnd.openxmlformats-officedocument.presentationml.tags+xml"/>
  <Override PartName="/ppt/tags/tag8935.xml" ContentType="application/vnd.openxmlformats-officedocument.presentationml.tags+xml"/>
  <Override PartName="/ppt/tags/tag8936.xml" ContentType="application/vnd.openxmlformats-officedocument.presentationml.tags+xml"/>
  <Override PartName="/ppt/tags/tag8937.xml" ContentType="application/vnd.openxmlformats-officedocument.presentationml.tags+xml"/>
  <Override PartName="/ppt/tags/tag8938.xml" ContentType="application/vnd.openxmlformats-officedocument.presentationml.tags+xml"/>
  <Override PartName="/ppt/tags/tag8939.xml" ContentType="application/vnd.openxmlformats-officedocument.presentationml.tags+xml"/>
  <Override PartName="/ppt/tags/tag8940.xml" ContentType="application/vnd.openxmlformats-officedocument.presentationml.tags+xml"/>
  <Override PartName="/ppt/tags/tag8941.xml" ContentType="application/vnd.openxmlformats-officedocument.presentationml.tags+xml"/>
  <Override PartName="/ppt/tags/tag8942.xml" ContentType="application/vnd.openxmlformats-officedocument.presentationml.tags+xml"/>
  <Override PartName="/ppt/tags/tag8943.xml" ContentType="application/vnd.openxmlformats-officedocument.presentationml.tags+xml"/>
  <Override PartName="/ppt/tags/tag8944.xml" ContentType="application/vnd.openxmlformats-officedocument.presentationml.tags+xml"/>
  <Override PartName="/ppt/tags/tag8945.xml" ContentType="application/vnd.openxmlformats-officedocument.presentationml.tags+xml"/>
  <Override PartName="/ppt/tags/tag8946.xml" ContentType="application/vnd.openxmlformats-officedocument.presentationml.tags+xml"/>
  <Override PartName="/ppt/tags/tag8947.xml" ContentType="application/vnd.openxmlformats-officedocument.presentationml.tags+xml"/>
  <Override PartName="/ppt/tags/tag8948.xml" ContentType="application/vnd.openxmlformats-officedocument.presentationml.tags+xml"/>
  <Override PartName="/ppt/tags/tag8949.xml" ContentType="application/vnd.openxmlformats-officedocument.presentationml.tags+xml"/>
  <Override PartName="/ppt/tags/tag8950.xml" ContentType="application/vnd.openxmlformats-officedocument.presentationml.tags+xml"/>
  <Override PartName="/ppt/tags/tag8951.xml" ContentType="application/vnd.openxmlformats-officedocument.presentationml.tags+xml"/>
  <Override PartName="/ppt/tags/tag8952.xml" ContentType="application/vnd.openxmlformats-officedocument.presentationml.tags+xml"/>
  <Override PartName="/ppt/tags/tag8953.xml" ContentType="application/vnd.openxmlformats-officedocument.presentationml.tags+xml"/>
  <Override PartName="/ppt/tags/tag8954.xml" ContentType="application/vnd.openxmlformats-officedocument.presentationml.tags+xml"/>
  <Override PartName="/ppt/tags/tag8955.xml" ContentType="application/vnd.openxmlformats-officedocument.presentationml.tags+xml"/>
  <Override PartName="/ppt/tags/tag8956.xml" ContentType="application/vnd.openxmlformats-officedocument.presentationml.tags+xml"/>
  <Override PartName="/ppt/tags/tag8957.xml" ContentType="application/vnd.openxmlformats-officedocument.presentationml.tags+xml"/>
  <Override PartName="/ppt/tags/tag8958.xml" ContentType="application/vnd.openxmlformats-officedocument.presentationml.tags+xml"/>
  <Override PartName="/ppt/tags/tag8959.xml" ContentType="application/vnd.openxmlformats-officedocument.presentationml.tags+xml"/>
  <Override PartName="/ppt/tags/tag8960.xml" ContentType="application/vnd.openxmlformats-officedocument.presentationml.tags+xml"/>
  <Override PartName="/ppt/tags/tag8961.xml" ContentType="application/vnd.openxmlformats-officedocument.presentationml.tags+xml"/>
  <Override PartName="/ppt/tags/tag8962.xml" ContentType="application/vnd.openxmlformats-officedocument.presentationml.tags+xml"/>
  <Override PartName="/ppt/tags/tag8963.xml" ContentType="application/vnd.openxmlformats-officedocument.presentationml.tags+xml"/>
  <Override PartName="/ppt/tags/tag8964.xml" ContentType="application/vnd.openxmlformats-officedocument.presentationml.tags+xml"/>
  <Override PartName="/ppt/tags/tag8965.xml" ContentType="application/vnd.openxmlformats-officedocument.presentationml.tags+xml"/>
  <Override PartName="/ppt/tags/tag8966.xml" ContentType="application/vnd.openxmlformats-officedocument.presentationml.tags+xml"/>
  <Override PartName="/ppt/tags/tag8967.xml" ContentType="application/vnd.openxmlformats-officedocument.presentationml.tags+xml"/>
  <Override PartName="/ppt/tags/tag8968.xml" ContentType="application/vnd.openxmlformats-officedocument.presentationml.tags+xml"/>
  <Override PartName="/ppt/tags/tag8969.xml" ContentType="application/vnd.openxmlformats-officedocument.presentationml.tags+xml"/>
  <Override PartName="/ppt/tags/tag8970.xml" ContentType="application/vnd.openxmlformats-officedocument.presentationml.tags+xml"/>
  <Override PartName="/ppt/tags/tag8971.xml" ContentType="application/vnd.openxmlformats-officedocument.presentationml.tags+xml"/>
  <Override PartName="/ppt/tags/tag8972.xml" ContentType="application/vnd.openxmlformats-officedocument.presentationml.tags+xml"/>
  <Override PartName="/ppt/tags/tag8973.xml" ContentType="application/vnd.openxmlformats-officedocument.presentationml.tags+xml"/>
  <Override PartName="/ppt/tags/tag8974.xml" ContentType="application/vnd.openxmlformats-officedocument.presentationml.tags+xml"/>
  <Override PartName="/ppt/tags/tag8975.xml" ContentType="application/vnd.openxmlformats-officedocument.presentationml.tags+xml"/>
  <Override PartName="/ppt/tags/tag8976.xml" ContentType="application/vnd.openxmlformats-officedocument.presentationml.tags+xml"/>
  <Override PartName="/ppt/tags/tag8977.xml" ContentType="application/vnd.openxmlformats-officedocument.presentationml.tags+xml"/>
  <Override PartName="/ppt/tags/tag8978.xml" ContentType="application/vnd.openxmlformats-officedocument.presentationml.tags+xml"/>
  <Override PartName="/ppt/tags/tag8979.xml" ContentType="application/vnd.openxmlformats-officedocument.presentationml.tags+xml"/>
  <Override PartName="/ppt/tags/tag8980.xml" ContentType="application/vnd.openxmlformats-officedocument.presentationml.tags+xml"/>
  <Override PartName="/ppt/tags/tag8981.xml" ContentType="application/vnd.openxmlformats-officedocument.presentationml.tags+xml"/>
  <Override PartName="/ppt/tags/tag8982.xml" ContentType="application/vnd.openxmlformats-officedocument.presentationml.tags+xml"/>
  <Override PartName="/ppt/tags/tag8983.xml" ContentType="application/vnd.openxmlformats-officedocument.presentationml.tags+xml"/>
  <Override PartName="/ppt/tags/tag8984.xml" ContentType="application/vnd.openxmlformats-officedocument.presentationml.tags+xml"/>
  <Override PartName="/ppt/tags/tag8985.xml" ContentType="application/vnd.openxmlformats-officedocument.presentationml.tags+xml"/>
  <Override PartName="/ppt/tags/tag8986.xml" ContentType="application/vnd.openxmlformats-officedocument.presentationml.tags+xml"/>
  <Override PartName="/ppt/tags/tag8987.xml" ContentType="application/vnd.openxmlformats-officedocument.presentationml.tags+xml"/>
  <Override PartName="/ppt/tags/tag8988.xml" ContentType="application/vnd.openxmlformats-officedocument.presentationml.tags+xml"/>
  <Override PartName="/ppt/tags/tag8989.xml" ContentType="application/vnd.openxmlformats-officedocument.presentationml.tags+xml"/>
  <Override PartName="/ppt/tags/tag8990.xml" ContentType="application/vnd.openxmlformats-officedocument.presentationml.tags+xml"/>
  <Override PartName="/ppt/tags/tag8991.xml" ContentType="application/vnd.openxmlformats-officedocument.presentationml.tags+xml"/>
  <Override PartName="/ppt/tags/tag8992.xml" ContentType="application/vnd.openxmlformats-officedocument.presentationml.tags+xml"/>
  <Override PartName="/ppt/tags/tag8993.xml" ContentType="application/vnd.openxmlformats-officedocument.presentationml.tags+xml"/>
  <Override PartName="/ppt/tags/tag8994.xml" ContentType="application/vnd.openxmlformats-officedocument.presentationml.tags+xml"/>
  <Override PartName="/ppt/notesSlides/notesSlide158.xml" ContentType="application/vnd.openxmlformats-officedocument.presentationml.notesSlide+xml"/>
  <Override PartName="/ppt/tags/tag8995.xml" ContentType="application/vnd.openxmlformats-officedocument.presentationml.tags+xml"/>
  <Override PartName="/ppt/tags/tag8996.xml" ContentType="application/vnd.openxmlformats-officedocument.presentationml.tags+xml"/>
  <Override PartName="/ppt/tags/tag8997.xml" ContentType="application/vnd.openxmlformats-officedocument.presentationml.tags+xml"/>
  <Override PartName="/ppt/tags/tag8998.xml" ContentType="application/vnd.openxmlformats-officedocument.presentationml.tags+xml"/>
  <Override PartName="/ppt/tags/tag8999.xml" ContentType="application/vnd.openxmlformats-officedocument.presentationml.tags+xml"/>
  <Override PartName="/ppt/tags/tag9000.xml" ContentType="application/vnd.openxmlformats-officedocument.presentationml.tags+xml"/>
  <Override PartName="/ppt/tags/tag9001.xml" ContentType="application/vnd.openxmlformats-officedocument.presentationml.tags+xml"/>
  <Override PartName="/ppt/tags/tag9002.xml" ContentType="application/vnd.openxmlformats-officedocument.presentationml.tags+xml"/>
  <Override PartName="/ppt/tags/tag9003.xml" ContentType="application/vnd.openxmlformats-officedocument.presentationml.tags+xml"/>
  <Override PartName="/ppt/tags/tag9004.xml" ContentType="application/vnd.openxmlformats-officedocument.presentationml.tags+xml"/>
  <Override PartName="/ppt/tags/tag9005.xml" ContentType="application/vnd.openxmlformats-officedocument.presentationml.tags+xml"/>
  <Override PartName="/ppt/tags/tag9006.xml" ContentType="application/vnd.openxmlformats-officedocument.presentationml.tags+xml"/>
  <Override PartName="/ppt/tags/tag9007.xml" ContentType="application/vnd.openxmlformats-officedocument.presentationml.tags+xml"/>
  <Override PartName="/ppt/tags/tag9008.xml" ContentType="application/vnd.openxmlformats-officedocument.presentationml.tags+xml"/>
  <Override PartName="/ppt/tags/tag9009.xml" ContentType="application/vnd.openxmlformats-officedocument.presentationml.tags+xml"/>
  <Override PartName="/ppt/tags/tag9010.xml" ContentType="application/vnd.openxmlformats-officedocument.presentationml.tags+xml"/>
  <Override PartName="/ppt/tags/tag9011.xml" ContentType="application/vnd.openxmlformats-officedocument.presentationml.tags+xml"/>
  <Override PartName="/ppt/tags/tag9012.xml" ContentType="application/vnd.openxmlformats-officedocument.presentationml.tags+xml"/>
  <Override PartName="/ppt/tags/tag9013.xml" ContentType="application/vnd.openxmlformats-officedocument.presentationml.tags+xml"/>
  <Override PartName="/ppt/tags/tag9014.xml" ContentType="application/vnd.openxmlformats-officedocument.presentationml.tags+xml"/>
  <Override PartName="/ppt/tags/tag9015.xml" ContentType="application/vnd.openxmlformats-officedocument.presentationml.tags+xml"/>
  <Override PartName="/ppt/tags/tag9016.xml" ContentType="application/vnd.openxmlformats-officedocument.presentationml.tags+xml"/>
  <Override PartName="/ppt/tags/tag9017.xml" ContentType="application/vnd.openxmlformats-officedocument.presentationml.tags+xml"/>
  <Override PartName="/ppt/tags/tag9018.xml" ContentType="application/vnd.openxmlformats-officedocument.presentationml.tags+xml"/>
  <Override PartName="/ppt/tags/tag9019.xml" ContentType="application/vnd.openxmlformats-officedocument.presentationml.tags+xml"/>
  <Override PartName="/ppt/tags/tag9020.xml" ContentType="application/vnd.openxmlformats-officedocument.presentationml.tags+xml"/>
  <Override PartName="/ppt/tags/tag9021.xml" ContentType="application/vnd.openxmlformats-officedocument.presentationml.tags+xml"/>
  <Override PartName="/ppt/tags/tag9022.xml" ContentType="application/vnd.openxmlformats-officedocument.presentationml.tags+xml"/>
  <Override PartName="/ppt/tags/tag9023.xml" ContentType="application/vnd.openxmlformats-officedocument.presentationml.tags+xml"/>
  <Override PartName="/ppt/tags/tag9024.xml" ContentType="application/vnd.openxmlformats-officedocument.presentationml.tags+xml"/>
  <Override PartName="/ppt/tags/tag9025.xml" ContentType="application/vnd.openxmlformats-officedocument.presentationml.tags+xml"/>
  <Override PartName="/ppt/tags/tag9026.xml" ContentType="application/vnd.openxmlformats-officedocument.presentationml.tags+xml"/>
  <Override PartName="/ppt/tags/tag9027.xml" ContentType="application/vnd.openxmlformats-officedocument.presentationml.tags+xml"/>
  <Override PartName="/ppt/tags/tag9028.xml" ContentType="application/vnd.openxmlformats-officedocument.presentationml.tags+xml"/>
  <Override PartName="/ppt/notesSlides/notesSlide159.xml" ContentType="application/vnd.openxmlformats-officedocument.presentationml.notesSlide+xml"/>
  <Override PartName="/ppt/tags/tag9029.xml" ContentType="application/vnd.openxmlformats-officedocument.presentationml.tags+xml"/>
  <Override PartName="/ppt/tags/tag9030.xml" ContentType="application/vnd.openxmlformats-officedocument.presentationml.tags+xml"/>
  <Override PartName="/ppt/tags/tag9031.xml" ContentType="application/vnd.openxmlformats-officedocument.presentationml.tags+xml"/>
  <Override PartName="/ppt/tags/tag9032.xml" ContentType="application/vnd.openxmlformats-officedocument.presentationml.tags+xml"/>
  <Override PartName="/ppt/tags/tag9033.xml" ContentType="application/vnd.openxmlformats-officedocument.presentationml.tags+xml"/>
  <Override PartName="/ppt/tags/tag9034.xml" ContentType="application/vnd.openxmlformats-officedocument.presentationml.tags+xml"/>
  <Override PartName="/ppt/tags/tag9035.xml" ContentType="application/vnd.openxmlformats-officedocument.presentationml.tags+xml"/>
  <Override PartName="/ppt/tags/tag9036.xml" ContentType="application/vnd.openxmlformats-officedocument.presentationml.tags+xml"/>
  <Override PartName="/ppt/tags/tag9037.xml" ContentType="application/vnd.openxmlformats-officedocument.presentationml.tags+xml"/>
  <Override PartName="/ppt/tags/tag9038.xml" ContentType="application/vnd.openxmlformats-officedocument.presentationml.tags+xml"/>
  <Override PartName="/ppt/tags/tag9039.xml" ContentType="application/vnd.openxmlformats-officedocument.presentationml.tags+xml"/>
  <Override PartName="/ppt/tags/tag9040.xml" ContentType="application/vnd.openxmlformats-officedocument.presentationml.tags+xml"/>
  <Override PartName="/ppt/tags/tag9041.xml" ContentType="application/vnd.openxmlformats-officedocument.presentationml.tags+xml"/>
  <Override PartName="/ppt/tags/tag9042.xml" ContentType="application/vnd.openxmlformats-officedocument.presentationml.tags+xml"/>
  <Override PartName="/ppt/tags/tag9043.xml" ContentType="application/vnd.openxmlformats-officedocument.presentationml.tags+xml"/>
  <Override PartName="/ppt/tags/tag9044.xml" ContentType="application/vnd.openxmlformats-officedocument.presentationml.tags+xml"/>
  <Override PartName="/ppt/tags/tag9045.xml" ContentType="application/vnd.openxmlformats-officedocument.presentationml.tags+xml"/>
  <Override PartName="/ppt/tags/tag9046.xml" ContentType="application/vnd.openxmlformats-officedocument.presentationml.tags+xml"/>
  <Override PartName="/ppt/tags/tag9047.xml" ContentType="application/vnd.openxmlformats-officedocument.presentationml.tags+xml"/>
  <Override PartName="/ppt/tags/tag9048.xml" ContentType="application/vnd.openxmlformats-officedocument.presentationml.tags+xml"/>
  <Override PartName="/ppt/tags/tag9049.xml" ContentType="application/vnd.openxmlformats-officedocument.presentationml.tags+xml"/>
  <Override PartName="/ppt/tags/tag9050.xml" ContentType="application/vnd.openxmlformats-officedocument.presentationml.tags+xml"/>
  <Override PartName="/ppt/tags/tag9051.xml" ContentType="application/vnd.openxmlformats-officedocument.presentationml.tags+xml"/>
  <Override PartName="/ppt/tags/tag9052.xml" ContentType="application/vnd.openxmlformats-officedocument.presentationml.tags+xml"/>
  <Override PartName="/ppt/tags/tag9053.xml" ContentType="application/vnd.openxmlformats-officedocument.presentationml.tags+xml"/>
  <Override PartName="/ppt/tags/tag9054.xml" ContentType="application/vnd.openxmlformats-officedocument.presentationml.tags+xml"/>
  <Override PartName="/ppt/tags/tag9055.xml" ContentType="application/vnd.openxmlformats-officedocument.presentationml.tags+xml"/>
  <Override PartName="/ppt/tags/tag9056.xml" ContentType="application/vnd.openxmlformats-officedocument.presentationml.tags+xml"/>
  <Override PartName="/ppt/tags/tag9057.xml" ContentType="application/vnd.openxmlformats-officedocument.presentationml.tags+xml"/>
  <Override PartName="/ppt/tags/tag9058.xml" ContentType="application/vnd.openxmlformats-officedocument.presentationml.tags+xml"/>
  <Override PartName="/ppt/tags/tag9059.xml" ContentType="application/vnd.openxmlformats-officedocument.presentationml.tags+xml"/>
  <Override PartName="/ppt/tags/tag9060.xml" ContentType="application/vnd.openxmlformats-officedocument.presentationml.tags+xml"/>
  <Override PartName="/ppt/tags/tag9061.xml" ContentType="application/vnd.openxmlformats-officedocument.presentationml.tags+xml"/>
  <Override PartName="/ppt/tags/tag9062.xml" ContentType="application/vnd.openxmlformats-officedocument.presentationml.tags+xml"/>
  <Override PartName="/ppt/notesSlides/notesSlide160.xml" ContentType="application/vnd.openxmlformats-officedocument.presentationml.notesSlide+xml"/>
  <Override PartName="/ppt/tags/tag9063.xml" ContentType="application/vnd.openxmlformats-officedocument.presentationml.tags+xml"/>
  <Override PartName="/ppt/tags/tag9064.xml" ContentType="application/vnd.openxmlformats-officedocument.presentationml.tags+xml"/>
  <Override PartName="/ppt/tags/tag9065.xml" ContentType="application/vnd.openxmlformats-officedocument.presentationml.tags+xml"/>
  <Override PartName="/ppt/tags/tag9066.xml" ContentType="application/vnd.openxmlformats-officedocument.presentationml.tags+xml"/>
  <Override PartName="/ppt/tags/tag9067.xml" ContentType="application/vnd.openxmlformats-officedocument.presentationml.tags+xml"/>
  <Override PartName="/ppt/tags/tag9068.xml" ContentType="application/vnd.openxmlformats-officedocument.presentationml.tags+xml"/>
  <Override PartName="/ppt/tags/tag9069.xml" ContentType="application/vnd.openxmlformats-officedocument.presentationml.tags+xml"/>
  <Override PartName="/ppt/tags/tag9070.xml" ContentType="application/vnd.openxmlformats-officedocument.presentationml.tags+xml"/>
  <Override PartName="/ppt/tags/tag9071.xml" ContentType="application/vnd.openxmlformats-officedocument.presentationml.tags+xml"/>
  <Override PartName="/ppt/tags/tag9072.xml" ContentType="application/vnd.openxmlformats-officedocument.presentationml.tags+xml"/>
  <Override PartName="/ppt/tags/tag9073.xml" ContentType="application/vnd.openxmlformats-officedocument.presentationml.tags+xml"/>
  <Override PartName="/ppt/tags/tag9074.xml" ContentType="application/vnd.openxmlformats-officedocument.presentationml.tags+xml"/>
  <Override PartName="/ppt/tags/tag9075.xml" ContentType="application/vnd.openxmlformats-officedocument.presentationml.tags+xml"/>
  <Override PartName="/ppt/tags/tag9076.xml" ContentType="application/vnd.openxmlformats-officedocument.presentationml.tags+xml"/>
  <Override PartName="/ppt/tags/tag9077.xml" ContentType="application/vnd.openxmlformats-officedocument.presentationml.tags+xml"/>
  <Override PartName="/ppt/tags/tag9078.xml" ContentType="application/vnd.openxmlformats-officedocument.presentationml.tags+xml"/>
  <Override PartName="/ppt/tags/tag9079.xml" ContentType="application/vnd.openxmlformats-officedocument.presentationml.tags+xml"/>
  <Override PartName="/ppt/tags/tag9080.xml" ContentType="application/vnd.openxmlformats-officedocument.presentationml.tags+xml"/>
  <Override PartName="/ppt/tags/tag9081.xml" ContentType="application/vnd.openxmlformats-officedocument.presentationml.tags+xml"/>
  <Override PartName="/ppt/tags/tag9082.xml" ContentType="application/vnd.openxmlformats-officedocument.presentationml.tags+xml"/>
  <Override PartName="/ppt/tags/tag9083.xml" ContentType="application/vnd.openxmlformats-officedocument.presentationml.tags+xml"/>
  <Override PartName="/ppt/tags/tag9084.xml" ContentType="application/vnd.openxmlformats-officedocument.presentationml.tags+xml"/>
  <Override PartName="/ppt/tags/tag9085.xml" ContentType="application/vnd.openxmlformats-officedocument.presentationml.tags+xml"/>
  <Override PartName="/ppt/tags/tag9086.xml" ContentType="application/vnd.openxmlformats-officedocument.presentationml.tags+xml"/>
  <Override PartName="/ppt/tags/tag9087.xml" ContentType="application/vnd.openxmlformats-officedocument.presentationml.tags+xml"/>
  <Override PartName="/ppt/tags/tag9088.xml" ContentType="application/vnd.openxmlformats-officedocument.presentationml.tags+xml"/>
  <Override PartName="/ppt/tags/tag9089.xml" ContentType="application/vnd.openxmlformats-officedocument.presentationml.tags+xml"/>
  <Override PartName="/ppt/tags/tag9090.xml" ContentType="application/vnd.openxmlformats-officedocument.presentationml.tags+xml"/>
  <Override PartName="/ppt/notesSlides/notesSlide161.xml" ContentType="application/vnd.openxmlformats-officedocument.presentationml.notesSlide+xml"/>
  <Override PartName="/ppt/tags/tag9091.xml" ContentType="application/vnd.openxmlformats-officedocument.presentationml.tags+xml"/>
  <Override PartName="/ppt/tags/tag9092.xml" ContentType="application/vnd.openxmlformats-officedocument.presentationml.tags+xml"/>
  <Override PartName="/ppt/tags/tag9093.xml" ContentType="application/vnd.openxmlformats-officedocument.presentationml.tags+xml"/>
  <Override PartName="/ppt/tags/tag9094.xml" ContentType="application/vnd.openxmlformats-officedocument.presentationml.tags+xml"/>
  <Override PartName="/ppt/tags/tag9095.xml" ContentType="application/vnd.openxmlformats-officedocument.presentationml.tags+xml"/>
  <Override PartName="/ppt/tags/tag9096.xml" ContentType="application/vnd.openxmlformats-officedocument.presentationml.tags+xml"/>
  <Override PartName="/ppt/tags/tag9097.xml" ContentType="application/vnd.openxmlformats-officedocument.presentationml.tags+xml"/>
  <Override PartName="/ppt/tags/tag9098.xml" ContentType="application/vnd.openxmlformats-officedocument.presentationml.tags+xml"/>
  <Override PartName="/ppt/tags/tag9099.xml" ContentType="application/vnd.openxmlformats-officedocument.presentationml.tags+xml"/>
  <Override PartName="/ppt/tags/tag9100.xml" ContentType="application/vnd.openxmlformats-officedocument.presentationml.tags+xml"/>
  <Override PartName="/ppt/tags/tag9101.xml" ContentType="application/vnd.openxmlformats-officedocument.presentationml.tags+xml"/>
  <Override PartName="/ppt/tags/tag9102.xml" ContentType="application/vnd.openxmlformats-officedocument.presentationml.tags+xml"/>
  <Override PartName="/ppt/tags/tag9103.xml" ContentType="application/vnd.openxmlformats-officedocument.presentationml.tags+xml"/>
  <Override PartName="/ppt/tags/tag9104.xml" ContentType="application/vnd.openxmlformats-officedocument.presentationml.tags+xml"/>
  <Override PartName="/ppt/tags/tag9105.xml" ContentType="application/vnd.openxmlformats-officedocument.presentationml.tags+xml"/>
  <Override PartName="/ppt/tags/tag9106.xml" ContentType="application/vnd.openxmlformats-officedocument.presentationml.tags+xml"/>
  <Override PartName="/ppt/tags/tag9107.xml" ContentType="application/vnd.openxmlformats-officedocument.presentationml.tags+xml"/>
  <Override PartName="/ppt/tags/tag9108.xml" ContentType="application/vnd.openxmlformats-officedocument.presentationml.tags+xml"/>
  <Override PartName="/ppt/tags/tag9109.xml" ContentType="application/vnd.openxmlformats-officedocument.presentationml.tags+xml"/>
  <Override PartName="/ppt/tags/tag9110.xml" ContentType="application/vnd.openxmlformats-officedocument.presentationml.tags+xml"/>
  <Override PartName="/ppt/tags/tag9111.xml" ContentType="application/vnd.openxmlformats-officedocument.presentationml.tags+xml"/>
  <Override PartName="/ppt/tags/tag9112.xml" ContentType="application/vnd.openxmlformats-officedocument.presentationml.tags+xml"/>
  <Override PartName="/ppt/tags/tag9113.xml" ContentType="application/vnd.openxmlformats-officedocument.presentationml.tags+xml"/>
  <Override PartName="/ppt/tags/tag9114.xml" ContentType="application/vnd.openxmlformats-officedocument.presentationml.tags+xml"/>
  <Override PartName="/ppt/tags/tag9115.xml" ContentType="application/vnd.openxmlformats-officedocument.presentationml.tags+xml"/>
  <Override PartName="/ppt/tags/tag9116.xml" ContentType="application/vnd.openxmlformats-officedocument.presentationml.tags+xml"/>
  <Override PartName="/ppt/tags/tag9117.xml" ContentType="application/vnd.openxmlformats-officedocument.presentationml.tags+xml"/>
  <Override PartName="/ppt/tags/tag9118.xml" ContentType="application/vnd.openxmlformats-officedocument.presentationml.tags+xml"/>
  <Override PartName="/ppt/tags/tag9119.xml" ContentType="application/vnd.openxmlformats-officedocument.presentationml.tags+xml"/>
  <Override PartName="/ppt/tags/tag9120.xml" ContentType="application/vnd.openxmlformats-officedocument.presentationml.tags+xml"/>
  <Override PartName="/ppt/tags/tag9121.xml" ContentType="application/vnd.openxmlformats-officedocument.presentationml.tags+xml"/>
  <Override PartName="/ppt/notesSlides/notesSlide162.xml" ContentType="application/vnd.openxmlformats-officedocument.presentationml.notesSlide+xml"/>
  <Override PartName="/ppt/tags/tag9122.xml" ContentType="application/vnd.openxmlformats-officedocument.presentationml.tags+xml"/>
  <Override PartName="/ppt/tags/tag9123.xml" ContentType="application/vnd.openxmlformats-officedocument.presentationml.tags+xml"/>
  <Override PartName="/ppt/tags/tag9124.xml" ContentType="application/vnd.openxmlformats-officedocument.presentationml.tags+xml"/>
  <Override PartName="/ppt/tags/tag9125.xml" ContentType="application/vnd.openxmlformats-officedocument.presentationml.tags+xml"/>
  <Override PartName="/ppt/tags/tag9126.xml" ContentType="application/vnd.openxmlformats-officedocument.presentationml.tags+xml"/>
  <Override PartName="/ppt/notesSlides/notesSlide163.xml" ContentType="application/vnd.openxmlformats-officedocument.presentationml.notesSlide+xml"/>
  <Override PartName="/ppt/tags/tag9127.xml" ContentType="application/vnd.openxmlformats-officedocument.presentationml.tags+xml"/>
  <Override PartName="/ppt/tags/tag9128.xml" ContentType="application/vnd.openxmlformats-officedocument.presentationml.tags+xml"/>
  <Override PartName="/ppt/tags/tag9129.xml" ContentType="application/vnd.openxmlformats-officedocument.presentationml.tags+xml"/>
  <Override PartName="/ppt/tags/tag9130.xml" ContentType="application/vnd.openxmlformats-officedocument.presentationml.tags+xml"/>
  <Override PartName="/ppt/tags/tag9131.xml" ContentType="application/vnd.openxmlformats-officedocument.presentationml.tags+xml"/>
  <Override PartName="/ppt/tags/tag9132.xml" ContentType="application/vnd.openxmlformats-officedocument.presentationml.tags+xml"/>
  <Override PartName="/ppt/tags/tag9133.xml" ContentType="application/vnd.openxmlformats-officedocument.presentationml.tags+xml"/>
  <Override PartName="/ppt/tags/tag9134.xml" ContentType="application/vnd.openxmlformats-officedocument.presentationml.tags+xml"/>
  <Override PartName="/ppt/tags/tag9135.xml" ContentType="application/vnd.openxmlformats-officedocument.presentationml.tags+xml"/>
  <Override PartName="/ppt/tags/tag9136.xml" ContentType="application/vnd.openxmlformats-officedocument.presentationml.tags+xml"/>
  <Override PartName="/ppt/tags/tag9137.xml" ContentType="application/vnd.openxmlformats-officedocument.presentationml.tags+xml"/>
  <Override PartName="/ppt/tags/tag9138.xml" ContentType="application/vnd.openxmlformats-officedocument.presentationml.tags+xml"/>
  <Override PartName="/ppt/tags/tag9139.xml" ContentType="application/vnd.openxmlformats-officedocument.presentationml.tags+xml"/>
  <Override PartName="/ppt/tags/tag9140.xml" ContentType="application/vnd.openxmlformats-officedocument.presentationml.tags+xml"/>
  <Override PartName="/ppt/tags/tag9141.xml" ContentType="application/vnd.openxmlformats-officedocument.presentationml.tags+xml"/>
  <Override PartName="/ppt/tags/tag9142.xml" ContentType="application/vnd.openxmlformats-officedocument.presentationml.tags+xml"/>
  <Override PartName="/ppt/tags/tag9143.xml" ContentType="application/vnd.openxmlformats-officedocument.presentationml.tags+xml"/>
  <Override PartName="/ppt/tags/tag9144.xml" ContentType="application/vnd.openxmlformats-officedocument.presentationml.tags+xml"/>
  <Override PartName="/ppt/tags/tag9145.xml" ContentType="application/vnd.openxmlformats-officedocument.presentationml.tags+xml"/>
  <Override PartName="/ppt/tags/tag9146.xml" ContentType="application/vnd.openxmlformats-officedocument.presentationml.tags+xml"/>
  <Override PartName="/ppt/tags/tag9147.xml" ContentType="application/vnd.openxmlformats-officedocument.presentationml.tags+xml"/>
  <Override PartName="/ppt/tags/tag9148.xml" ContentType="application/vnd.openxmlformats-officedocument.presentationml.tags+xml"/>
  <Override PartName="/ppt/tags/tag9149.xml" ContentType="application/vnd.openxmlformats-officedocument.presentationml.tags+xml"/>
  <Override PartName="/ppt/tags/tag9150.xml" ContentType="application/vnd.openxmlformats-officedocument.presentationml.tags+xml"/>
  <Override PartName="/ppt/tags/tag9151.xml" ContentType="application/vnd.openxmlformats-officedocument.presentationml.tags+xml"/>
  <Override PartName="/ppt/tags/tag9152.xml" ContentType="application/vnd.openxmlformats-officedocument.presentationml.tags+xml"/>
  <Override PartName="/ppt/tags/tag9153.xml" ContentType="application/vnd.openxmlformats-officedocument.presentationml.tags+xml"/>
  <Override PartName="/ppt/tags/tag9154.xml" ContentType="application/vnd.openxmlformats-officedocument.presentationml.tags+xml"/>
  <Override PartName="/ppt/tags/tag9155.xml" ContentType="application/vnd.openxmlformats-officedocument.presentationml.tags+xml"/>
  <Override PartName="/ppt/tags/tag9156.xml" ContentType="application/vnd.openxmlformats-officedocument.presentationml.tags+xml"/>
  <Override PartName="/ppt/tags/tag9157.xml" ContentType="application/vnd.openxmlformats-officedocument.presentationml.tags+xml"/>
  <Override PartName="/ppt/tags/tag9158.xml" ContentType="application/vnd.openxmlformats-officedocument.presentationml.tags+xml"/>
  <Override PartName="/ppt/tags/tag9159.xml" ContentType="application/vnd.openxmlformats-officedocument.presentationml.tags+xml"/>
  <Override PartName="/ppt/tags/tag9160.xml" ContentType="application/vnd.openxmlformats-officedocument.presentationml.tags+xml"/>
  <Override PartName="/ppt/tags/tag9161.xml" ContentType="application/vnd.openxmlformats-officedocument.presentationml.tags+xml"/>
  <Override PartName="/ppt/tags/tag9162.xml" ContentType="application/vnd.openxmlformats-officedocument.presentationml.tags+xml"/>
  <Override PartName="/ppt/tags/tag9163.xml" ContentType="application/vnd.openxmlformats-officedocument.presentationml.tags+xml"/>
  <Override PartName="/ppt/notesSlides/notesSlide164.xml" ContentType="application/vnd.openxmlformats-officedocument.presentationml.notesSlide+xml"/>
  <Override PartName="/ppt/tags/tag9164.xml" ContentType="application/vnd.openxmlformats-officedocument.presentationml.tags+xml"/>
  <Override PartName="/ppt/tags/tag9165.xml" ContentType="application/vnd.openxmlformats-officedocument.presentationml.tags+xml"/>
  <Override PartName="/ppt/tags/tag9166.xml" ContentType="application/vnd.openxmlformats-officedocument.presentationml.tags+xml"/>
  <Override PartName="/ppt/tags/tag9167.xml" ContentType="application/vnd.openxmlformats-officedocument.presentationml.tags+xml"/>
  <Override PartName="/ppt/tags/tag9168.xml" ContentType="application/vnd.openxmlformats-officedocument.presentationml.tags+xml"/>
  <Override PartName="/ppt/tags/tag9169.xml" ContentType="application/vnd.openxmlformats-officedocument.presentationml.tags+xml"/>
  <Override PartName="/ppt/tags/tag9170.xml" ContentType="application/vnd.openxmlformats-officedocument.presentationml.tags+xml"/>
  <Override PartName="/ppt/tags/tag9171.xml" ContentType="application/vnd.openxmlformats-officedocument.presentationml.tags+xml"/>
  <Override PartName="/ppt/tags/tag9172.xml" ContentType="application/vnd.openxmlformats-officedocument.presentationml.tags+xml"/>
  <Override PartName="/ppt/tags/tag9173.xml" ContentType="application/vnd.openxmlformats-officedocument.presentationml.tags+xml"/>
  <Override PartName="/ppt/tags/tag9174.xml" ContentType="application/vnd.openxmlformats-officedocument.presentationml.tags+xml"/>
  <Override PartName="/ppt/tags/tag9175.xml" ContentType="application/vnd.openxmlformats-officedocument.presentationml.tags+xml"/>
  <Override PartName="/ppt/tags/tag9176.xml" ContentType="application/vnd.openxmlformats-officedocument.presentationml.tags+xml"/>
  <Override PartName="/ppt/tags/tag9177.xml" ContentType="application/vnd.openxmlformats-officedocument.presentationml.tags+xml"/>
  <Override PartName="/ppt/tags/tag9178.xml" ContentType="application/vnd.openxmlformats-officedocument.presentationml.tags+xml"/>
  <Override PartName="/ppt/tags/tag9179.xml" ContentType="application/vnd.openxmlformats-officedocument.presentationml.tags+xml"/>
  <Override PartName="/ppt/tags/tag9180.xml" ContentType="application/vnd.openxmlformats-officedocument.presentationml.tags+xml"/>
  <Override PartName="/ppt/tags/tag9181.xml" ContentType="application/vnd.openxmlformats-officedocument.presentationml.tags+xml"/>
  <Override PartName="/ppt/tags/tag9182.xml" ContentType="application/vnd.openxmlformats-officedocument.presentationml.tags+xml"/>
  <Override PartName="/ppt/tags/tag9183.xml" ContentType="application/vnd.openxmlformats-officedocument.presentationml.tags+xml"/>
  <Override PartName="/ppt/tags/tag9184.xml" ContentType="application/vnd.openxmlformats-officedocument.presentationml.tags+xml"/>
  <Override PartName="/ppt/tags/tag9185.xml" ContentType="application/vnd.openxmlformats-officedocument.presentationml.tags+xml"/>
  <Override PartName="/ppt/tags/tag9186.xml" ContentType="application/vnd.openxmlformats-officedocument.presentationml.tags+xml"/>
  <Override PartName="/ppt/tags/tag9187.xml" ContentType="application/vnd.openxmlformats-officedocument.presentationml.tags+xml"/>
  <Override PartName="/ppt/tags/tag9188.xml" ContentType="application/vnd.openxmlformats-officedocument.presentationml.tags+xml"/>
  <Override PartName="/ppt/tags/tag9189.xml" ContentType="application/vnd.openxmlformats-officedocument.presentationml.tags+xml"/>
  <Override PartName="/ppt/tags/tag9190.xml" ContentType="application/vnd.openxmlformats-officedocument.presentationml.tags+xml"/>
  <Override PartName="/ppt/tags/tag9191.xml" ContentType="application/vnd.openxmlformats-officedocument.presentationml.tags+xml"/>
  <Override PartName="/ppt/tags/tag9192.xml" ContentType="application/vnd.openxmlformats-officedocument.presentationml.tags+xml"/>
  <Override PartName="/ppt/tags/tag9193.xml" ContentType="application/vnd.openxmlformats-officedocument.presentationml.tags+xml"/>
  <Override PartName="/ppt/tags/tag9194.xml" ContentType="application/vnd.openxmlformats-officedocument.presentationml.tags+xml"/>
  <Override PartName="/ppt/tags/tag9195.xml" ContentType="application/vnd.openxmlformats-officedocument.presentationml.tags+xml"/>
  <Override PartName="/ppt/notesSlides/notesSlide165.xml" ContentType="application/vnd.openxmlformats-officedocument.presentationml.notesSlide+xml"/>
  <Override PartName="/ppt/tags/tag9196.xml" ContentType="application/vnd.openxmlformats-officedocument.presentationml.tags+xml"/>
  <Override PartName="/ppt/tags/tag9197.xml" ContentType="application/vnd.openxmlformats-officedocument.presentationml.tags+xml"/>
  <Override PartName="/ppt/tags/tag9198.xml" ContentType="application/vnd.openxmlformats-officedocument.presentationml.tags+xml"/>
  <Override PartName="/ppt/tags/tag9199.xml" ContentType="application/vnd.openxmlformats-officedocument.presentationml.tags+xml"/>
  <Override PartName="/ppt/tags/tag9200.xml" ContentType="application/vnd.openxmlformats-officedocument.presentationml.tags+xml"/>
  <Override PartName="/ppt/tags/tag9201.xml" ContentType="application/vnd.openxmlformats-officedocument.presentationml.tags+xml"/>
  <Override PartName="/ppt/tags/tag9202.xml" ContentType="application/vnd.openxmlformats-officedocument.presentationml.tags+xml"/>
  <Override PartName="/ppt/tags/tag9203.xml" ContentType="application/vnd.openxmlformats-officedocument.presentationml.tags+xml"/>
  <Override PartName="/ppt/tags/tag9204.xml" ContentType="application/vnd.openxmlformats-officedocument.presentationml.tags+xml"/>
  <Override PartName="/ppt/tags/tag9205.xml" ContentType="application/vnd.openxmlformats-officedocument.presentationml.tags+xml"/>
  <Override PartName="/ppt/tags/tag9206.xml" ContentType="application/vnd.openxmlformats-officedocument.presentationml.tags+xml"/>
  <Override PartName="/ppt/tags/tag9207.xml" ContentType="application/vnd.openxmlformats-officedocument.presentationml.tags+xml"/>
  <Override PartName="/ppt/tags/tag9208.xml" ContentType="application/vnd.openxmlformats-officedocument.presentationml.tags+xml"/>
  <Override PartName="/ppt/tags/tag9209.xml" ContentType="application/vnd.openxmlformats-officedocument.presentationml.tags+xml"/>
  <Override PartName="/ppt/tags/tag9210.xml" ContentType="application/vnd.openxmlformats-officedocument.presentationml.tags+xml"/>
  <Override PartName="/ppt/tags/tag9211.xml" ContentType="application/vnd.openxmlformats-officedocument.presentationml.tags+xml"/>
  <Override PartName="/ppt/tags/tag9212.xml" ContentType="application/vnd.openxmlformats-officedocument.presentationml.tags+xml"/>
  <Override PartName="/ppt/tags/tag9213.xml" ContentType="application/vnd.openxmlformats-officedocument.presentationml.tags+xml"/>
  <Override PartName="/ppt/tags/tag9214.xml" ContentType="application/vnd.openxmlformats-officedocument.presentationml.tags+xml"/>
  <Override PartName="/ppt/tags/tag9215.xml" ContentType="application/vnd.openxmlformats-officedocument.presentationml.tags+xml"/>
  <Override PartName="/ppt/tags/tag9216.xml" ContentType="application/vnd.openxmlformats-officedocument.presentationml.tags+xml"/>
  <Override PartName="/ppt/tags/tag9217.xml" ContentType="application/vnd.openxmlformats-officedocument.presentationml.tags+xml"/>
  <Override PartName="/ppt/tags/tag9218.xml" ContentType="application/vnd.openxmlformats-officedocument.presentationml.tags+xml"/>
  <Override PartName="/ppt/tags/tag9219.xml" ContentType="application/vnd.openxmlformats-officedocument.presentationml.tags+xml"/>
  <Override PartName="/ppt/tags/tag9220.xml" ContentType="application/vnd.openxmlformats-officedocument.presentationml.tags+xml"/>
  <Override PartName="/ppt/tags/tag9221.xml" ContentType="application/vnd.openxmlformats-officedocument.presentationml.tags+xml"/>
  <Override PartName="/ppt/tags/tag9222.xml" ContentType="application/vnd.openxmlformats-officedocument.presentationml.tags+xml"/>
  <Override PartName="/ppt/tags/tag9223.xml" ContentType="application/vnd.openxmlformats-officedocument.presentationml.tags+xml"/>
  <Override PartName="/ppt/tags/tag9224.xml" ContentType="application/vnd.openxmlformats-officedocument.presentationml.tags+xml"/>
  <Override PartName="/ppt/tags/tag9225.xml" ContentType="application/vnd.openxmlformats-officedocument.presentationml.tags+xml"/>
  <Override PartName="/ppt/tags/tag9226.xml" ContentType="application/vnd.openxmlformats-officedocument.presentationml.tags+xml"/>
  <Override PartName="/ppt/tags/tag9227.xml" ContentType="application/vnd.openxmlformats-officedocument.presentationml.tags+xml"/>
  <Override PartName="/ppt/tags/tag9228.xml" ContentType="application/vnd.openxmlformats-officedocument.presentationml.tags+xml"/>
  <Override PartName="/ppt/tags/tag9229.xml" ContentType="application/vnd.openxmlformats-officedocument.presentationml.tags+xml"/>
  <Override PartName="/ppt/tags/tag9230.xml" ContentType="application/vnd.openxmlformats-officedocument.presentationml.tags+xml"/>
  <Override PartName="/ppt/notesSlides/notesSlide166.xml" ContentType="application/vnd.openxmlformats-officedocument.presentationml.notesSlide+xml"/>
  <Override PartName="/ppt/tags/tag9231.xml" ContentType="application/vnd.openxmlformats-officedocument.presentationml.tags+xml"/>
  <Override PartName="/ppt/tags/tag9232.xml" ContentType="application/vnd.openxmlformats-officedocument.presentationml.tags+xml"/>
  <Override PartName="/ppt/tags/tag9233.xml" ContentType="application/vnd.openxmlformats-officedocument.presentationml.tags+xml"/>
  <Override PartName="/ppt/tags/tag9234.xml" ContentType="application/vnd.openxmlformats-officedocument.presentationml.tags+xml"/>
  <Override PartName="/ppt/tags/tag9235.xml" ContentType="application/vnd.openxmlformats-officedocument.presentationml.tags+xml"/>
  <Override PartName="/ppt/tags/tag9236.xml" ContentType="application/vnd.openxmlformats-officedocument.presentationml.tags+xml"/>
  <Override PartName="/ppt/tags/tag9237.xml" ContentType="application/vnd.openxmlformats-officedocument.presentationml.tags+xml"/>
  <Override PartName="/ppt/tags/tag9238.xml" ContentType="application/vnd.openxmlformats-officedocument.presentationml.tags+xml"/>
  <Override PartName="/ppt/tags/tag9239.xml" ContentType="application/vnd.openxmlformats-officedocument.presentationml.tags+xml"/>
  <Override PartName="/ppt/tags/tag9240.xml" ContentType="application/vnd.openxmlformats-officedocument.presentationml.tags+xml"/>
  <Override PartName="/ppt/tags/tag9241.xml" ContentType="application/vnd.openxmlformats-officedocument.presentationml.tags+xml"/>
  <Override PartName="/ppt/tags/tag9242.xml" ContentType="application/vnd.openxmlformats-officedocument.presentationml.tags+xml"/>
  <Override PartName="/ppt/tags/tag9243.xml" ContentType="application/vnd.openxmlformats-officedocument.presentationml.tags+xml"/>
  <Override PartName="/ppt/tags/tag9244.xml" ContentType="application/vnd.openxmlformats-officedocument.presentationml.tags+xml"/>
  <Override PartName="/ppt/tags/tag9245.xml" ContentType="application/vnd.openxmlformats-officedocument.presentationml.tags+xml"/>
  <Override PartName="/ppt/tags/tag9246.xml" ContentType="application/vnd.openxmlformats-officedocument.presentationml.tags+xml"/>
  <Override PartName="/ppt/tags/tag9247.xml" ContentType="application/vnd.openxmlformats-officedocument.presentationml.tags+xml"/>
  <Override PartName="/ppt/tags/tag9248.xml" ContentType="application/vnd.openxmlformats-officedocument.presentationml.tags+xml"/>
  <Override PartName="/ppt/tags/tag9249.xml" ContentType="application/vnd.openxmlformats-officedocument.presentationml.tags+xml"/>
  <Override PartName="/ppt/tags/tag9250.xml" ContentType="application/vnd.openxmlformats-officedocument.presentationml.tags+xml"/>
  <Override PartName="/ppt/tags/tag9251.xml" ContentType="application/vnd.openxmlformats-officedocument.presentationml.tags+xml"/>
  <Override PartName="/ppt/tags/tag9252.xml" ContentType="application/vnd.openxmlformats-officedocument.presentationml.tags+xml"/>
  <Override PartName="/ppt/tags/tag9253.xml" ContentType="application/vnd.openxmlformats-officedocument.presentationml.tags+xml"/>
  <Override PartName="/ppt/tags/tag9254.xml" ContentType="application/vnd.openxmlformats-officedocument.presentationml.tags+xml"/>
  <Override PartName="/ppt/tags/tag9255.xml" ContentType="application/vnd.openxmlformats-officedocument.presentationml.tags+xml"/>
  <Override PartName="/ppt/tags/tag9256.xml" ContentType="application/vnd.openxmlformats-officedocument.presentationml.tags+xml"/>
  <Override PartName="/ppt/tags/tag9257.xml" ContentType="application/vnd.openxmlformats-officedocument.presentationml.tags+xml"/>
  <Override PartName="/ppt/tags/tag9258.xml" ContentType="application/vnd.openxmlformats-officedocument.presentationml.tags+xml"/>
  <Override PartName="/ppt/tags/tag9259.xml" ContentType="application/vnd.openxmlformats-officedocument.presentationml.tags+xml"/>
  <Override PartName="/ppt/tags/tag9260.xml" ContentType="application/vnd.openxmlformats-officedocument.presentationml.tags+xml"/>
  <Override PartName="/ppt/tags/tag9261.xml" ContentType="application/vnd.openxmlformats-officedocument.presentationml.tags+xml"/>
  <Override PartName="/ppt/tags/tag9262.xml" ContentType="application/vnd.openxmlformats-officedocument.presentationml.tags+xml"/>
  <Override PartName="/ppt/tags/tag9263.xml" ContentType="application/vnd.openxmlformats-officedocument.presentationml.tags+xml"/>
  <Override PartName="/ppt/tags/tag9264.xml" ContentType="application/vnd.openxmlformats-officedocument.presentationml.tags+xml"/>
  <Override PartName="/ppt/tags/tag9265.xml" ContentType="application/vnd.openxmlformats-officedocument.presentationml.tags+xml"/>
  <Override PartName="/ppt/tags/tag9266.xml" ContentType="application/vnd.openxmlformats-officedocument.presentationml.tags+xml"/>
  <Override PartName="/ppt/tags/tag9267.xml" ContentType="application/vnd.openxmlformats-officedocument.presentationml.tags+xml"/>
  <Override PartName="/ppt/tags/tag9268.xml" ContentType="application/vnd.openxmlformats-officedocument.presentationml.tags+xml"/>
  <Override PartName="/ppt/tags/tag9269.xml" ContentType="application/vnd.openxmlformats-officedocument.presentationml.tags+xml"/>
  <Override PartName="/ppt/tags/tag9270.xml" ContentType="application/vnd.openxmlformats-officedocument.presentationml.tags+xml"/>
  <Override PartName="/ppt/tags/tag9271.xml" ContentType="application/vnd.openxmlformats-officedocument.presentationml.tags+xml"/>
  <Override PartName="/ppt/tags/tag9272.xml" ContentType="application/vnd.openxmlformats-officedocument.presentationml.tags+xml"/>
  <Override PartName="/ppt/tags/tag9273.xml" ContentType="application/vnd.openxmlformats-officedocument.presentationml.tags+xml"/>
  <Override PartName="/ppt/tags/tag9274.xml" ContentType="application/vnd.openxmlformats-officedocument.presentationml.tags+xml"/>
  <Override PartName="/ppt/tags/tag9275.xml" ContentType="application/vnd.openxmlformats-officedocument.presentationml.tags+xml"/>
  <Override PartName="/ppt/tags/tag9276.xml" ContentType="application/vnd.openxmlformats-officedocument.presentationml.tags+xml"/>
  <Override PartName="/ppt/tags/tag9277.xml" ContentType="application/vnd.openxmlformats-officedocument.presentationml.tags+xml"/>
  <Override PartName="/ppt/tags/tag9278.xml" ContentType="application/vnd.openxmlformats-officedocument.presentationml.tags+xml"/>
  <Override PartName="/ppt/tags/tag9279.xml" ContentType="application/vnd.openxmlformats-officedocument.presentationml.tags+xml"/>
  <Override PartName="/ppt/tags/tag9280.xml" ContentType="application/vnd.openxmlformats-officedocument.presentationml.tags+xml"/>
  <Override PartName="/ppt/tags/tag9281.xml" ContentType="application/vnd.openxmlformats-officedocument.presentationml.tags+xml"/>
  <Override PartName="/ppt/tags/tag9282.xml" ContentType="application/vnd.openxmlformats-officedocument.presentationml.tags+xml"/>
  <Override PartName="/ppt/tags/tag9283.xml" ContentType="application/vnd.openxmlformats-officedocument.presentationml.tags+xml"/>
  <Override PartName="/ppt/tags/tag9284.xml" ContentType="application/vnd.openxmlformats-officedocument.presentationml.tags+xml"/>
  <Override PartName="/ppt/tags/tag9285.xml" ContentType="application/vnd.openxmlformats-officedocument.presentationml.tags+xml"/>
  <Override PartName="/ppt/tags/tag9286.xml" ContentType="application/vnd.openxmlformats-officedocument.presentationml.tags+xml"/>
  <Override PartName="/ppt/tags/tag9287.xml" ContentType="application/vnd.openxmlformats-officedocument.presentationml.tags+xml"/>
  <Override PartName="/ppt/tags/tag9288.xml" ContentType="application/vnd.openxmlformats-officedocument.presentationml.tags+xml"/>
  <Override PartName="/ppt/tags/tag9289.xml" ContentType="application/vnd.openxmlformats-officedocument.presentationml.tags+xml"/>
  <Override PartName="/ppt/tags/tag9290.xml" ContentType="application/vnd.openxmlformats-officedocument.presentationml.tags+xml"/>
  <Override PartName="/ppt/tags/tag9291.xml" ContentType="application/vnd.openxmlformats-officedocument.presentationml.tags+xml"/>
  <Override PartName="/ppt/notesSlides/notesSlide167.xml" ContentType="application/vnd.openxmlformats-officedocument.presentationml.notesSlide+xml"/>
  <Override PartName="/ppt/tags/tag9292.xml" ContentType="application/vnd.openxmlformats-officedocument.presentationml.tags+xml"/>
  <Override PartName="/ppt/tags/tag9293.xml" ContentType="application/vnd.openxmlformats-officedocument.presentationml.tags+xml"/>
  <Override PartName="/ppt/tags/tag9294.xml" ContentType="application/vnd.openxmlformats-officedocument.presentationml.tags+xml"/>
  <Override PartName="/ppt/tags/tag9295.xml" ContentType="application/vnd.openxmlformats-officedocument.presentationml.tags+xml"/>
  <Override PartName="/ppt/tags/tag9296.xml" ContentType="application/vnd.openxmlformats-officedocument.presentationml.tags+xml"/>
  <Override PartName="/ppt/tags/tag9297.xml" ContentType="application/vnd.openxmlformats-officedocument.presentationml.tags+xml"/>
  <Override PartName="/ppt/tags/tag9298.xml" ContentType="application/vnd.openxmlformats-officedocument.presentationml.tags+xml"/>
  <Override PartName="/ppt/tags/tag9299.xml" ContentType="application/vnd.openxmlformats-officedocument.presentationml.tags+xml"/>
  <Override PartName="/ppt/tags/tag9300.xml" ContentType="application/vnd.openxmlformats-officedocument.presentationml.tags+xml"/>
  <Override PartName="/ppt/tags/tag9301.xml" ContentType="application/vnd.openxmlformats-officedocument.presentationml.tags+xml"/>
  <Override PartName="/ppt/tags/tag9302.xml" ContentType="application/vnd.openxmlformats-officedocument.presentationml.tags+xml"/>
  <Override PartName="/ppt/tags/tag9303.xml" ContentType="application/vnd.openxmlformats-officedocument.presentationml.tags+xml"/>
  <Override PartName="/ppt/tags/tag9304.xml" ContentType="application/vnd.openxmlformats-officedocument.presentationml.tags+xml"/>
  <Override PartName="/ppt/tags/tag9305.xml" ContentType="application/vnd.openxmlformats-officedocument.presentationml.tags+xml"/>
  <Override PartName="/ppt/tags/tag9306.xml" ContentType="application/vnd.openxmlformats-officedocument.presentationml.tags+xml"/>
  <Override PartName="/ppt/tags/tag9307.xml" ContentType="application/vnd.openxmlformats-officedocument.presentationml.tags+xml"/>
  <Override PartName="/ppt/tags/tag9308.xml" ContentType="application/vnd.openxmlformats-officedocument.presentationml.tags+xml"/>
  <Override PartName="/ppt/tags/tag9309.xml" ContentType="application/vnd.openxmlformats-officedocument.presentationml.tags+xml"/>
  <Override PartName="/ppt/tags/tag9310.xml" ContentType="application/vnd.openxmlformats-officedocument.presentationml.tags+xml"/>
  <Override PartName="/ppt/tags/tag9311.xml" ContentType="application/vnd.openxmlformats-officedocument.presentationml.tags+xml"/>
  <Override PartName="/ppt/tags/tag9312.xml" ContentType="application/vnd.openxmlformats-officedocument.presentationml.tags+xml"/>
  <Override PartName="/ppt/tags/tag9313.xml" ContentType="application/vnd.openxmlformats-officedocument.presentationml.tags+xml"/>
  <Override PartName="/ppt/tags/tag9314.xml" ContentType="application/vnd.openxmlformats-officedocument.presentationml.tags+xml"/>
  <Override PartName="/ppt/tags/tag9315.xml" ContentType="application/vnd.openxmlformats-officedocument.presentationml.tags+xml"/>
  <Override PartName="/ppt/tags/tag9316.xml" ContentType="application/vnd.openxmlformats-officedocument.presentationml.tags+xml"/>
  <Override PartName="/ppt/tags/tag9317.xml" ContentType="application/vnd.openxmlformats-officedocument.presentationml.tags+xml"/>
  <Override PartName="/ppt/tags/tag9318.xml" ContentType="application/vnd.openxmlformats-officedocument.presentationml.tags+xml"/>
  <Override PartName="/ppt/tags/tag9319.xml" ContentType="application/vnd.openxmlformats-officedocument.presentationml.tags+xml"/>
  <Override PartName="/ppt/tags/tag9320.xml" ContentType="application/vnd.openxmlformats-officedocument.presentationml.tags+xml"/>
  <Override PartName="/ppt/tags/tag9321.xml" ContentType="application/vnd.openxmlformats-officedocument.presentationml.tags+xml"/>
  <Override PartName="/ppt/tags/tag9322.xml" ContentType="application/vnd.openxmlformats-officedocument.presentationml.tags+xml"/>
  <Override PartName="/ppt/tags/tag9323.xml" ContentType="application/vnd.openxmlformats-officedocument.presentationml.tags+xml"/>
  <Override PartName="/ppt/tags/tag9324.xml" ContentType="application/vnd.openxmlformats-officedocument.presentationml.tags+xml"/>
  <Override PartName="/ppt/tags/tag9325.xml" ContentType="application/vnd.openxmlformats-officedocument.presentationml.tags+xml"/>
  <Override PartName="/ppt/tags/tag9326.xml" ContentType="application/vnd.openxmlformats-officedocument.presentationml.tags+xml"/>
  <Override PartName="/ppt/tags/tag9327.xml" ContentType="application/vnd.openxmlformats-officedocument.presentationml.tags+xml"/>
  <Override PartName="/ppt/tags/tag9328.xml" ContentType="application/vnd.openxmlformats-officedocument.presentationml.tags+xml"/>
  <Override PartName="/ppt/tags/tag9329.xml" ContentType="application/vnd.openxmlformats-officedocument.presentationml.tags+xml"/>
  <Override PartName="/ppt/tags/tag9330.xml" ContentType="application/vnd.openxmlformats-officedocument.presentationml.tags+xml"/>
  <Override PartName="/ppt/tags/tag9331.xml" ContentType="application/vnd.openxmlformats-officedocument.presentationml.tags+xml"/>
  <Override PartName="/ppt/tags/tag9332.xml" ContentType="application/vnd.openxmlformats-officedocument.presentationml.tags+xml"/>
  <Override PartName="/ppt/tags/tag9333.xml" ContentType="application/vnd.openxmlformats-officedocument.presentationml.tags+xml"/>
  <Override PartName="/ppt/tags/tag9334.xml" ContentType="application/vnd.openxmlformats-officedocument.presentationml.tags+xml"/>
  <Override PartName="/ppt/tags/tag9335.xml" ContentType="application/vnd.openxmlformats-officedocument.presentationml.tags+xml"/>
  <Override PartName="/ppt/tags/tag9336.xml" ContentType="application/vnd.openxmlformats-officedocument.presentationml.tags+xml"/>
  <Override PartName="/ppt/tags/tag9337.xml" ContentType="application/vnd.openxmlformats-officedocument.presentationml.tags+xml"/>
  <Override PartName="/ppt/tags/tag9338.xml" ContentType="application/vnd.openxmlformats-officedocument.presentationml.tags+xml"/>
  <Override PartName="/ppt/tags/tag9339.xml" ContentType="application/vnd.openxmlformats-officedocument.presentationml.tags+xml"/>
  <Override PartName="/ppt/tags/tag9340.xml" ContentType="application/vnd.openxmlformats-officedocument.presentationml.tags+xml"/>
  <Override PartName="/ppt/tags/tag9341.xml" ContentType="application/vnd.openxmlformats-officedocument.presentationml.tags+xml"/>
  <Override PartName="/ppt/tags/tag9342.xml" ContentType="application/vnd.openxmlformats-officedocument.presentationml.tags+xml"/>
  <Override PartName="/ppt/tags/tag9343.xml" ContentType="application/vnd.openxmlformats-officedocument.presentationml.tags+xml"/>
  <Override PartName="/ppt/tags/tag9344.xml" ContentType="application/vnd.openxmlformats-officedocument.presentationml.tags+xml"/>
  <Override PartName="/ppt/tags/tag9345.xml" ContentType="application/vnd.openxmlformats-officedocument.presentationml.tags+xml"/>
  <Override PartName="/ppt/tags/tag9346.xml" ContentType="application/vnd.openxmlformats-officedocument.presentationml.tags+xml"/>
  <Override PartName="/ppt/tags/tag9347.xml" ContentType="application/vnd.openxmlformats-officedocument.presentationml.tags+xml"/>
  <Override PartName="/ppt/tags/tag9348.xml" ContentType="application/vnd.openxmlformats-officedocument.presentationml.tags+xml"/>
  <Override PartName="/ppt/tags/tag9349.xml" ContentType="application/vnd.openxmlformats-officedocument.presentationml.tags+xml"/>
  <Override PartName="/ppt/tags/tag9350.xml" ContentType="application/vnd.openxmlformats-officedocument.presentationml.tags+xml"/>
  <Override PartName="/ppt/tags/tag9351.xml" ContentType="application/vnd.openxmlformats-officedocument.presentationml.tags+xml"/>
  <Override PartName="/ppt/tags/tag9352.xml" ContentType="application/vnd.openxmlformats-officedocument.presentationml.tags+xml"/>
  <Override PartName="/ppt/tags/tag9353.xml" ContentType="application/vnd.openxmlformats-officedocument.presentationml.tags+xml"/>
  <Override PartName="/ppt/tags/tag9354.xml" ContentType="application/vnd.openxmlformats-officedocument.presentationml.tags+xml"/>
  <Override PartName="/ppt/tags/tag9355.xml" ContentType="application/vnd.openxmlformats-officedocument.presentationml.tags+xml"/>
  <Override PartName="/ppt/tags/tag9356.xml" ContentType="application/vnd.openxmlformats-officedocument.presentationml.tags+xml"/>
  <Override PartName="/ppt/tags/tag9357.xml" ContentType="application/vnd.openxmlformats-officedocument.presentationml.tags+xml"/>
  <Override PartName="/ppt/tags/tag9358.xml" ContentType="application/vnd.openxmlformats-officedocument.presentationml.tags+xml"/>
  <Override PartName="/ppt/tags/tag9359.xml" ContentType="application/vnd.openxmlformats-officedocument.presentationml.tags+xml"/>
  <Override PartName="/ppt/tags/tag9360.xml" ContentType="application/vnd.openxmlformats-officedocument.presentationml.tags+xml"/>
  <Override PartName="/ppt/tags/tag9361.xml" ContentType="application/vnd.openxmlformats-officedocument.presentationml.tags+xml"/>
  <Override PartName="/ppt/tags/tag9362.xml" ContentType="application/vnd.openxmlformats-officedocument.presentationml.tags+xml"/>
  <Override PartName="/ppt/tags/tag9363.xml" ContentType="application/vnd.openxmlformats-officedocument.presentationml.tags+xml"/>
  <Override PartName="/ppt/tags/tag9364.xml" ContentType="application/vnd.openxmlformats-officedocument.presentationml.tags+xml"/>
  <Override PartName="/ppt/notesSlides/notesSlide168.xml" ContentType="application/vnd.openxmlformats-officedocument.presentationml.notesSlide+xml"/>
  <Override PartName="/ppt/ink/ink209.xml" ContentType="application/inkml+xml"/>
  <Override PartName="/ppt/ink/ink210.xml" ContentType="application/inkml+xml"/>
  <Override PartName="/ppt/ink/ink211.xml" ContentType="application/inkml+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saveSubsetFonts="1">
  <p:sldMasterIdLst>
    <p:sldMasterId id="2147483648" r:id="rId1"/>
    <p:sldMasterId id="2147483649" r:id="rId2"/>
    <p:sldMasterId id="2147483731" r:id="rId3"/>
  </p:sldMasterIdLst>
  <p:notesMasterIdLst>
    <p:notesMasterId r:id="rId257"/>
  </p:notesMasterIdLst>
  <p:handoutMasterIdLst>
    <p:handoutMasterId r:id="rId258"/>
  </p:handoutMasterIdLst>
  <p:sldIdLst>
    <p:sldId id="1305" r:id="rId4"/>
    <p:sldId id="1296" r:id="rId5"/>
    <p:sldId id="1297" r:id="rId6"/>
    <p:sldId id="1298" r:id="rId7"/>
    <p:sldId id="1299" r:id="rId8"/>
    <p:sldId id="1197" r:id="rId9"/>
    <p:sldId id="1240" r:id="rId10"/>
    <p:sldId id="1266" r:id="rId11"/>
    <p:sldId id="1231" r:id="rId12"/>
    <p:sldId id="1267" r:id="rId13"/>
    <p:sldId id="1232" r:id="rId14"/>
    <p:sldId id="1233" r:id="rId15"/>
    <p:sldId id="1234" r:id="rId16"/>
    <p:sldId id="1257" r:id="rId17"/>
    <p:sldId id="1258" r:id="rId18"/>
    <p:sldId id="992" r:id="rId19"/>
    <p:sldId id="1163" r:id="rId20"/>
    <p:sldId id="1079" r:id="rId21"/>
    <p:sldId id="1078" r:id="rId22"/>
    <p:sldId id="1156" r:id="rId23"/>
    <p:sldId id="1302" r:id="rId24"/>
    <p:sldId id="1303" r:id="rId25"/>
    <p:sldId id="1301" r:id="rId26"/>
    <p:sldId id="996" r:id="rId27"/>
    <p:sldId id="1147" r:id="rId28"/>
    <p:sldId id="1259" r:id="rId29"/>
    <p:sldId id="998" r:id="rId30"/>
    <p:sldId id="1235" r:id="rId31"/>
    <p:sldId id="999" r:id="rId32"/>
    <p:sldId id="1167" r:id="rId33"/>
    <p:sldId id="1300" r:id="rId34"/>
    <p:sldId id="1263" r:id="rId35"/>
    <p:sldId id="1264" r:id="rId36"/>
    <p:sldId id="1271" r:id="rId37"/>
    <p:sldId id="1272" r:id="rId38"/>
    <p:sldId id="1273" r:id="rId39"/>
    <p:sldId id="1262" r:id="rId40"/>
    <p:sldId id="1261" r:id="rId41"/>
    <p:sldId id="1001" r:id="rId42"/>
    <p:sldId id="1002" r:id="rId43"/>
    <p:sldId id="1003" r:id="rId44"/>
    <p:sldId id="1004" r:id="rId45"/>
    <p:sldId id="1005" r:id="rId46"/>
    <p:sldId id="1006" r:id="rId47"/>
    <p:sldId id="1268" r:id="rId48"/>
    <p:sldId id="1080" r:id="rId49"/>
    <p:sldId id="1007" r:id="rId50"/>
    <p:sldId id="1008" r:id="rId51"/>
    <p:sldId id="1243" r:id="rId52"/>
    <p:sldId id="1282" r:id="rId53"/>
    <p:sldId id="1283" r:id="rId54"/>
    <p:sldId id="1009" r:id="rId55"/>
    <p:sldId id="1011" r:id="rId56"/>
    <p:sldId id="1031" r:id="rId57"/>
    <p:sldId id="1238" r:id="rId58"/>
    <p:sldId id="1245" r:id="rId59"/>
    <p:sldId id="1246" r:id="rId60"/>
    <p:sldId id="1247" r:id="rId61"/>
    <p:sldId id="1248" r:id="rId62"/>
    <p:sldId id="1291" r:id="rId63"/>
    <p:sldId id="1292" r:id="rId64"/>
    <p:sldId id="1293" r:id="rId65"/>
    <p:sldId id="1294" r:id="rId66"/>
    <p:sldId id="1279" r:id="rId67"/>
    <p:sldId id="1249" r:id="rId68"/>
    <p:sldId id="1284" r:id="rId69"/>
    <p:sldId id="1285" r:id="rId70"/>
    <p:sldId id="1250" r:id="rId71"/>
    <p:sldId id="1251" r:id="rId72"/>
    <p:sldId id="1252" r:id="rId73"/>
    <p:sldId id="1253" r:id="rId74"/>
    <p:sldId id="1254" r:id="rId75"/>
    <p:sldId id="1255" r:id="rId76"/>
    <p:sldId id="1256" r:id="rId77"/>
    <p:sldId id="1228" r:id="rId78"/>
    <p:sldId id="1229" r:id="rId79"/>
    <p:sldId id="1230" r:id="rId80"/>
    <p:sldId id="1111" r:id="rId81"/>
    <p:sldId id="1224" r:id="rId82"/>
    <p:sldId id="1225" r:id="rId83"/>
    <p:sldId id="1206" r:id="rId84"/>
    <p:sldId id="1207" r:id="rId85"/>
    <p:sldId id="1208" r:id="rId86"/>
    <p:sldId id="1209" r:id="rId87"/>
    <p:sldId id="1210" r:id="rId88"/>
    <p:sldId id="1211" r:id="rId89"/>
    <p:sldId id="1212" r:id="rId90"/>
    <p:sldId id="1160" r:id="rId91"/>
    <p:sldId id="1203" r:id="rId92"/>
    <p:sldId id="1204" r:id="rId93"/>
    <p:sldId id="1205" r:id="rId94"/>
    <p:sldId id="1199" r:id="rId95"/>
    <p:sldId id="1221" r:id="rId96"/>
    <p:sldId id="1200" r:id="rId97"/>
    <p:sldId id="1201" r:id="rId98"/>
    <p:sldId id="1202" r:id="rId99"/>
    <p:sldId id="1178" r:id="rId100"/>
    <p:sldId id="1186" r:id="rId101"/>
    <p:sldId id="1183" r:id="rId102"/>
    <p:sldId id="1184" r:id="rId103"/>
    <p:sldId id="1185" r:id="rId104"/>
    <p:sldId id="1179" r:id="rId105"/>
    <p:sldId id="1180" r:id="rId106"/>
    <p:sldId id="1181" r:id="rId107"/>
    <p:sldId id="1182" r:id="rId108"/>
    <p:sldId id="1151" r:id="rId109"/>
    <p:sldId id="1152" r:id="rId110"/>
    <p:sldId id="1120" r:id="rId111"/>
    <p:sldId id="1277" r:id="rId112"/>
    <p:sldId id="1274" r:id="rId113"/>
    <p:sldId id="1275" r:id="rId114"/>
    <p:sldId id="1130" r:id="rId115"/>
    <p:sldId id="1131" r:id="rId116"/>
    <p:sldId id="1132" r:id="rId117"/>
    <p:sldId id="1133" r:id="rId118"/>
    <p:sldId id="1134" r:id="rId119"/>
    <p:sldId id="1135" r:id="rId120"/>
    <p:sldId id="1136" r:id="rId121"/>
    <p:sldId id="1137" r:id="rId122"/>
    <p:sldId id="1138" r:id="rId123"/>
    <p:sldId id="1149" r:id="rId124"/>
    <p:sldId id="1121" r:id="rId125"/>
    <p:sldId id="1153" r:id="rId126"/>
    <p:sldId id="1154" r:id="rId127"/>
    <p:sldId id="1110" r:id="rId128"/>
    <p:sldId id="1118" r:id="rId129"/>
    <p:sldId id="1112" r:id="rId130"/>
    <p:sldId id="1113" r:id="rId131"/>
    <p:sldId id="1114" r:id="rId132"/>
    <p:sldId id="1115" r:id="rId133"/>
    <p:sldId id="1116" r:id="rId134"/>
    <p:sldId id="1097" r:id="rId135"/>
    <p:sldId id="1098" r:id="rId136"/>
    <p:sldId id="1099" r:id="rId137"/>
    <p:sldId id="1100" r:id="rId138"/>
    <p:sldId id="1069" r:id="rId139"/>
    <p:sldId id="1065" r:id="rId140"/>
    <p:sldId id="1066" r:id="rId141"/>
    <p:sldId id="1067" r:id="rId142"/>
    <p:sldId id="1095" r:id="rId143"/>
    <p:sldId id="1090" r:id="rId144"/>
    <p:sldId id="1091" r:id="rId145"/>
    <p:sldId id="1084" r:id="rId146"/>
    <p:sldId id="1085" r:id="rId147"/>
    <p:sldId id="1061" r:id="rId148"/>
    <p:sldId id="1022" r:id="rId149"/>
    <p:sldId id="1023" r:id="rId150"/>
    <p:sldId id="1024" r:id="rId151"/>
    <p:sldId id="1025" r:id="rId152"/>
    <p:sldId id="1026" r:id="rId153"/>
    <p:sldId id="1027" r:id="rId154"/>
    <p:sldId id="1014" r:id="rId155"/>
    <p:sldId id="1021" r:id="rId156"/>
    <p:sldId id="989" r:id="rId157"/>
    <p:sldId id="990" r:id="rId158"/>
    <p:sldId id="991" r:id="rId159"/>
    <p:sldId id="1059" r:id="rId160"/>
    <p:sldId id="963" r:id="rId161"/>
    <p:sldId id="1304" r:id="rId162"/>
    <p:sldId id="964" r:id="rId163"/>
    <p:sldId id="965" r:id="rId164"/>
    <p:sldId id="838" r:id="rId165"/>
    <p:sldId id="866" r:id="rId166"/>
    <p:sldId id="868" r:id="rId167"/>
    <p:sldId id="900" r:id="rId168"/>
    <p:sldId id="987" r:id="rId169"/>
    <p:sldId id="957" r:id="rId170"/>
    <p:sldId id="899" r:id="rId171"/>
    <p:sldId id="985" r:id="rId172"/>
    <p:sldId id="901" r:id="rId173"/>
    <p:sldId id="897" r:id="rId174"/>
    <p:sldId id="870" r:id="rId175"/>
    <p:sldId id="956" r:id="rId176"/>
    <p:sldId id="871" r:id="rId177"/>
    <p:sldId id="872" r:id="rId178"/>
    <p:sldId id="873" r:id="rId179"/>
    <p:sldId id="878" r:id="rId180"/>
    <p:sldId id="879" r:id="rId181"/>
    <p:sldId id="880" r:id="rId182"/>
    <p:sldId id="882" r:id="rId183"/>
    <p:sldId id="883" r:id="rId184"/>
    <p:sldId id="884" r:id="rId185"/>
    <p:sldId id="885" r:id="rId186"/>
    <p:sldId id="903" r:id="rId187"/>
    <p:sldId id="986" r:id="rId188"/>
    <p:sldId id="869" r:id="rId189"/>
    <p:sldId id="947" r:id="rId190"/>
    <p:sldId id="978" r:id="rId191"/>
    <p:sldId id="948" r:id="rId192"/>
    <p:sldId id="949" r:id="rId193"/>
    <p:sldId id="950" r:id="rId194"/>
    <p:sldId id="951" r:id="rId195"/>
    <p:sldId id="952" r:id="rId196"/>
    <p:sldId id="953" r:id="rId197"/>
    <p:sldId id="954" r:id="rId198"/>
    <p:sldId id="981" r:id="rId199"/>
    <p:sldId id="980" r:id="rId200"/>
    <p:sldId id="973" r:id="rId201"/>
    <p:sldId id="975" r:id="rId202"/>
    <p:sldId id="976" r:id="rId203"/>
    <p:sldId id="974" r:id="rId204"/>
    <p:sldId id="967" r:id="rId205"/>
    <p:sldId id="968" r:id="rId206"/>
    <p:sldId id="969" r:id="rId207"/>
    <p:sldId id="972" r:id="rId208"/>
    <p:sldId id="919" r:id="rId209"/>
    <p:sldId id="924" r:id="rId210"/>
    <p:sldId id="925" r:id="rId211"/>
    <p:sldId id="971" r:id="rId212"/>
    <p:sldId id="982" r:id="rId213"/>
    <p:sldId id="946" r:id="rId214"/>
    <p:sldId id="931" r:id="rId215"/>
    <p:sldId id="984" r:id="rId216"/>
    <p:sldId id="933" r:id="rId217"/>
    <p:sldId id="910" r:id="rId218"/>
    <p:sldId id="979" r:id="rId219"/>
    <p:sldId id="912" r:id="rId220"/>
    <p:sldId id="934" r:id="rId221"/>
    <p:sldId id="923" r:id="rId222"/>
    <p:sldId id="898" r:id="rId223"/>
    <p:sldId id="865" r:id="rId224"/>
    <p:sldId id="819" r:id="rId225"/>
    <p:sldId id="816" r:id="rId226"/>
    <p:sldId id="654" r:id="rId227"/>
    <p:sldId id="639" r:id="rId228"/>
    <p:sldId id="920" r:id="rId229"/>
    <p:sldId id="922" r:id="rId230"/>
    <p:sldId id="926" r:id="rId231"/>
    <p:sldId id="1029" r:id="rId232"/>
    <p:sldId id="983" r:id="rId233"/>
    <p:sldId id="1037" r:id="rId234"/>
    <p:sldId id="1038" r:id="rId235"/>
    <p:sldId id="1039" r:id="rId236"/>
    <p:sldId id="1040" r:id="rId237"/>
    <p:sldId id="1041" r:id="rId238"/>
    <p:sldId id="1042" r:id="rId239"/>
    <p:sldId id="1043" r:id="rId240"/>
    <p:sldId id="1044" r:id="rId241"/>
    <p:sldId id="1045" r:id="rId242"/>
    <p:sldId id="1046" r:id="rId243"/>
    <p:sldId id="1047" r:id="rId244"/>
    <p:sldId id="1048" r:id="rId245"/>
    <p:sldId id="1049" r:id="rId246"/>
    <p:sldId id="1050" r:id="rId247"/>
    <p:sldId id="1051" r:id="rId248"/>
    <p:sldId id="1052" r:id="rId249"/>
    <p:sldId id="1053" r:id="rId250"/>
    <p:sldId id="1054" r:id="rId251"/>
    <p:sldId id="1055" r:id="rId252"/>
    <p:sldId id="1056" r:id="rId253"/>
    <p:sldId id="1058" r:id="rId254"/>
    <p:sldId id="1057" r:id="rId255"/>
    <p:sldId id="1064" r:id="rId256"/>
  </p:sldIdLst>
  <p:sldSz cx="9144000" cy="6858000" type="screen4x3"/>
  <p:notesSz cx="7315200" cy="9601200"/>
  <p:custDataLst>
    <p:tags r:id="rId259"/>
  </p:custDataLst>
  <p:defaultTextStyle>
    <a:defPPr>
      <a:defRPr lang="en-US"/>
    </a:defPPr>
    <a:lvl1pPr algn="ctr" rtl="0" eaLnBrk="0" fontAlgn="base" hangingPunct="0">
      <a:spcBef>
        <a:spcPct val="0"/>
      </a:spcBef>
      <a:spcAft>
        <a:spcPct val="0"/>
      </a:spcAft>
      <a:defRPr sz="2400" kern="1200">
        <a:solidFill>
          <a:schemeClr val="tx1"/>
        </a:solidFill>
        <a:latin typeface="Times" pitchFamily="-106" charset="0"/>
        <a:ea typeface="ＭＳ Ｐゴシック" pitchFamily="34" charset="-128"/>
        <a:cs typeface="+mn-cs"/>
      </a:defRPr>
    </a:lvl1pPr>
    <a:lvl2pPr marL="457200" algn="ctr" rtl="0" eaLnBrk="0" fontAlgn="base" hangingPunct="0">
      <a:spcBef>
        <a:spcPct val="0"/>
      </a:spcBef>
      <a:spcAft>
        <a:spcPct val="0"/>
      </a:spcAft>
      <a:defRPr sz="2400" kern="1200">
        <a:solidFill>
          <a:schemeClr val="tx1"/>
        </a:solidFill>
        <a:latin typeface="Times" pitchFamily="-106" charset="0"/>
        <a:ea typeface="ＭＳ Ｐゴシック" pitchFamily="34" charset="-128"/>
        <a:cs typeface="+mn-cs"/>
      </a:defRPr>
    </a:lvl2pPr>
    <a:lvl3pPr marL="914400" algn="ctr" rtl="0" eaLnBrk="0" fontAlgn="base" hangingPunct="0">
      <a:spcBef>
        <a:spcPct val="0"/>
      </a:spcBef>
      <a:spcAft>
        <a:spcPct val="0"/>
      </a:spcAft>
      <a:defRPr sz="2400" kern="1200">
        <a:solidFill>
          <a:schemeClr val="tx1"/>
        </a:solidFill>
        <a:latin typeface="Times" pitchFamily="-106" charset="0"/>
        <a:ea typeface="ＭＳ Ｐゴシック" pitchFamily="34" charset="-128"/>
        <a:cs typeface="+mn-cs"/>
      </a:defRPr>
    </a:lvl3pPr>
    <a:lvl4pPr marL="1371600" algn="ctr" rtl="0" eaLnBrk="0" fontAlgn="base" hangingPunct="0">
      <a:spcBef>
        <a:spcPct val="0"/>
      </a:spcBef>
      <a:spcAft>
        <a:spcPct val="0"/>
      </a:spcAft>
      <a:defRPr sz="2400" kern="1200">
        <a:solidFill>
          <a:schemeClr val="tx1"/>
        </a:solidFill>
        <a:latin typeface="Times" pitchFamily="-106" charset="0"/>
        <a:ea typeface="ＭＳ Ｐゴシック" pitchFamily="34" charset="-128"/>
        <a:cs typeface="+mn-cs"/>
      </a:defRPr>
    </a:lvl4pPr>
    <a:lvl5pPr marL="1828800" algn="ctr" rtl="0" eaLnBrk="0" fontAlgn="base" hangingPunct="0">
      <a:spcBef>
        <a:spcPct val="0"/>
      </a:spcBef>
      <a:spcAft>
        <a:spcPct val="0"/>
      </a:spcAft>
      <a:defRPr sz="2400" kern="1200">
        <a:solidFill>
          <a:schemeClr val="tx1"/>
        </a:solidFill>
        <a:latin typeface="Times" pitchFamily="-106" charset="0"/>
        <a:ea typeface="ＭＳ Ｐゴシック" pitchFamily="34" charset="-128"/>
        <a:cs typeface="+mn-cs"/>
      </a:defRPr>
    </a:lvl5pPr>
    <a:lvl6pPr marL="2286000" algn="l" defTabSz="914400" rtl="0" eaLnBrk="1" latinLnBrk="0" hangingPunct="1">
      <a:defRPr sz="2400" kern="1200">
        <a:solidFill>
          <a:schemeClr val="tx1"/>
        </a:solidFill>
        <a:latin typeface="Times" pitchFamily="-106" charset="0"/>
        <a:ea typeface="ＭＳ Ｐゴシック" pitchFamily="34" charset="-128"/>
        <a:cs typeface="+mn-cs"/>
      </a:defRPr>
    </a:lvl6pPr>
    <a:lvl7pPr marL="2743200" algn="l" defTabSz="914400" rtl="0" eaLnBrk="1" latinLnBrk="0" hangingPunct="1">
      <a:defRPr sz="2400" kern="1200">
        <a:solidFill>
          <a:schemeClr val="tx1"/>
        </a:solidFill>
        <a:latin typeface="Times" pitchFamily="-106" charset="0"/>
        <a:ea typeface="ＭＳ Ｐゴシック" pitchFamily="34" charset="-128"/>
        <a:cs typeface="+mn-cs"/>
      </a:defRPr>
    </a:lvl7pPr>
    <a:lvl8pPr marL="3200400" algn="l" defTabSz="914400" rtl="0" eaLnBrk="1" latinLnBrk="0" hangingPunct="1">
      <a:defRPr sz="2400" kern="1200">
        <a:solidFill>
          <a:schemeClr val="tx1"/>
        </a:solidFill>
        <a:latin typeface="Times" pitchFamily="-106" charset="0"/>
        <a:ea typeface="ＭＳ Ｐゴシック" pitchFamily="34" charset="-128"/>
        <a:cs typeface="+mn-cs"/>
      </a:defRPr>
    </a:lvl8pPr>
    <a:lvl9pPr marL="3657600" algn="l" defTabSz="914400" rtl="0" eaLnBrk="1" latinLnBrk="0" hangingPunct="1">
      <a:defRPr sz="2400" kern="1200">
        <a:solidFill>
          <a:schemeClr val="tx1"/>
        </a:solidFill>
        <a:latin typeface="Times" pitchFamily="-106" charset="0"/>
        <a:ea typeface="ＭＳ Ｐゴシック" pitchFamily="34" charset="-128"/>
        <a:cs typeface="+mn-cs"/>
      </a:defRPr>
    </a:lvl9pPr>
  </p:defaultTextStyle>
  <p:extLst>
    <p:ext uri="{EFAFB233-063F-42B5-8137-9DF3F51BA10A}">
      <p15:sldGuideLst xmlns:p15="http://schemas.microsoft.com/office/powerpoint/2012/main">
        <p15:guide id="1" orient="horz" pos="2160">
          <p15:clr>
            <a:srgbClr val="A4A3A4"/>
          </p15:clr>
        </p15:guide>
        <p15:guide id="2" pos="2880">
          <p15:clr>
            <a:srgbClr val="A4A3A4"/>
          </p15:clr>
        </p15:guide>
      </p15:sldGuideLst>
    </p:ext>
    <p:ext uri="{2D200454-40CA-4A62-9FC3-DE9A4176ACB9}">
      <p15:notesGuideLst xmlns:p15="http://schemas.microsoft.com/office/powerpoint/2012/main">
        <p15:guide id="1" orient="horz" pos="3024">
          <p15:clr>
            <a:srgbClr val="A4A3A4"/>
          </p15:clr>
        </p15:guide>
        <p15:guide id="2" pos="2304">
          <p15:clr>
            <a:srgbClr val="A4A3A4"/>
          </p15:clr>
        </p15:guide>
      </p15:notes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prnPr hiddenSlides="1"/>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FFCC99"/>
    <a:srgbClr val="CC3300"/>
    <a:srgbClr val="0000FF"/>
    <a:srgbClr val="CCECFF"/>
    <a:srgbClr val="E109E1"/>
    <a:srgbClr val="FFCCFF"/>
    <a:srgbClr val="CCFFCC"/>
    <a:srgbClr val="159627"/>
    <a:srgbClr val="FF9900"/>
    <a:srgbClr val="FFCCCC"/>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horzBarState="maximized">
    <p:restoredLeft sz="15680" autoAdjust="0"/>
    <p:restoredTop sz="90221" autoAdjust="0"/>
  </p:normalViewPr>
  <p:slideViewPr>
    <p:cSldViewPr>
      <p:cViewPr varScale="1">
        <p:scale>
          <a:sx n="78" d="100"/>
          <a:sy n="78" d="100"/>
        </p:scale>
        <p:origin x="1014" y="96"/>
      </p:cViewPr>
      <p:guideLst>
        <p:guide orient="horz" pos="2160"/>
        <p:guide pos="2880"/>
      </p:guideLst>
    </p:cSldViewPr>
  </p:slideViewPr>
  <p:outlineViewPr>
    <p:cViewPr>
      <p:scale>
        <a:sx n="33" d="100"/>
        <a:sy n="33" d="100"/>
      </p:scale>
      <p:origin x="0" y="0"/>
    </p:cViewPr>
  </p:outlineViewPr>
  <p:notesTextViewPr>
    <p:cViewPr>
      <p:scale>
        <a:sx n="100" d="100"/>
        <a:sy n="100" d="100"/>
      </p:scale>
      <p:origin x="0" y="0"/>
    </p:cViewPr>
  </p:notesTextViewPr>
  <p:sorterViewPr>
    <p:cViewPr>
      <p:scale>
        <a:sx n="100" d="100"/>
        <a:sy n="100" d="100"/>
      </p:scale>
      <p:origin x="0" y="-8298"/>
    </p:cViewPr>
  </p:sorterViewPr>
  <p:notesViewPr>
    <p:cSldViewPr>
      <p:cViewPr varScale="1">
        <p:scale>
          <a:sx n="119" d="100"/>
          <a:sy n="119" d="100"/>
        </p:scale>
        <p:origin x="-2760" y="-96"/>
      </p:cViewPr>
      <p:guideLst>
        <p:guide orient="horz" pos="3024"/>
        <p:guide pos="2304"/>
      </p:guideLst>
    </p:cSldViewPr>
  </p:notesViewPr>
  <p:gridSpacing cx="76200" cy="76200"/>
</p:viewPr>
</file>

<file path=ppt/_rels/presentation.xml.rels><?xml version="1.0" encoding="UTF-8" standalone="yes"?>
<Relationships xmlns="http://schemas.openxmlformats.org/package/2006/relationships"><Relationship Id="rId117" Type="http://schemas.openxmlformats.org/officeDocument/2006/relationships/slide" Target="slides/slide114.xml"/><Relationship Id="rId21" Type="http://schemas.openxmlformats.org/officeDocument/2006/relationships/slide" Target="slides/slide18.xml"/><Relationship Id="rId42" Type="http://schemas.openxmlformats.org/officeDocument/2006/relationships/slide" Target="slides/slide39.xml"/><Relationship Id="rId63" Type="http://schemas.openxmlformats.org/officeDocument/2006/relationships/slide" Target="slides/slide60.xml"/><Relationship Id="rId84" Type="http://schemas.openxmlformats.org/officeDocument/2006/relationships/slide" Target="slides/slide81.xml"/><Relationship Id="rId138" Type="http://schemas.openxmlformats.org/officeDocument/2006/relationships/slide" Target="slides/slide135.xml"/><Relationship Id="rId159" Type="http://schemas.openxmlformats.org/officeDocument/2006/relationships/slide" Target="slides/slide156.xml"/><Relationship Id="rId170" Type="http://schemas.openxmlformats.org/officeDocument/2006/relationships/slide" Target="slides/slide167.xml"/><Relationship Id="rId191" Type="http://schemas.openxmlformats.org/officeDocument/2006/relationships/slide" Target="slides/slide188.xml"/><Relationship Id="rId205" Type="http://schemas.openxmlformats.org/officeDocument/2006/relationships/slide" Target="slides/slide202.xml"/><Relationship Id="rId226" Type="http://schemas.openxmlformats.org/officeDocument/2006/relationships/slide" Target="slides/slide223.xml"/><Relationship Id="rId247" Type="http://schemas.openxmlformats.org/officeDocument/2006/relationships/slide" Target="slides/slide244.xml"/><Relationship Id="rId107" Type="http://schemas.openxmlformats.org/officeDocument/2006/relationships/slide" Target="slides/slide104.xml"/><Relationship Id="rId11" Type="http://schemas.openxmlformats.org/officeDocument/2006/relationships/slide" Target="slides/slide8.xml"/><Relationship Id="rId32" Type="http://schemas.openxmlformats.org/officeDocument/2006/relationships/slide" Target="slides/slide29.xml"/><Relationship Id="rId53" Type="http://schemas.openxmlformats.org/officeDocument/2006/relationships/slide" Target="slides/slide50.xml"/><Relationship Id="rId74" Type="http://schemas.openxmlformats.org/officeDocument/2006/relationships/slide" Target="slides/slide71.xml"/><Relationship Id="rId128" Type="http://schemas.openxmlformats.org/officeDocument/2006/relationships/slide" Target="slides/slide125.xml"/><Relationship Id="rId149" Type="http://schemas.openxmlformats.org/officeDocument/2006/relationships/slide" Target="slides/slide146.xml"/><Relationship Id="rId5" Type="http://schemas.openxmlformats.org/officeDocument/2006/relationships/slide" Target="slides/slide2.xml"/><Relationship Id="rId95" Type="http://schemas.openxmlformats.org/officeDocument/2006/relationships/slide" Target="slides/slide92.xml"/><Relationship Id="rId160" Type="http://schemas.openxmlformats.org/officeDocument/2006/relationships/slide" Target="slides/slide157.xml"/><Relationship Id="rId181" Type="http://schemas.openxmlformats.org/officeDocument/2006/relationships/slide" Target="slides/slide178.xml"/><Relationship Id="rId216" Type="http://schemas.openxmlformats.org/officeDocument/2006/relationships/slide" Target="slides/slide213.xml"/><Relationship Id="rId237" Type="http://schemas.openxmlformats.org/officeDocument/2006/relationships/slide" Target="slides/slide234.xml"/><Relationship Id="rId258" Type="http://schemas.openxmlformats.org/officeDocument/2006/relationships/handoutMaster" Target="handoutMasters/handoutMaster1.xml"/><Relationship Id="rId22" Type="http://schemas.openxmlformats.org/officeDocument/2006/relationships/slide" Target="slides/slide19.xml"/><Relationship Id="rId43" Type="http://schemas.openxmlformats.org/officeDocument/2006/relationships/slide" Target="slides/slide40.xml"/><Relationship Id="rId64" Type="http://schemas.openxmlformats.org/officeDocument/2006/relationships/slide" Target="slides/slide61.xml"/><Relationship Id="rId118" Type="http://schemas.openxmlformats.org/officeDocument/2006/relationships/slide" Target="slides/slide115.xml"/><Relationship Id="rId139" Type="http://schemas.openxmlformats.org/officeDocument/2006/relationships/slide" Target="slides/slide136.xml"/><Relationship Id="rId85" Type="http://schemas.openxmlformats.org/officeDocument/2006/relationships/slide" Target="slides/slide82.xml"/><Relationship Id="rId150" Type="http://schemas.openxmlformats.org/officeDocument/2006/relationships/slide" Target="slides/slide147.xml"/><Relationship Id="rId171" Type="http://schemas.openxmlformats.org/officeDocument/2006/relationships/slide" Target="slides/slide168.xml"/><Relationship Id="rId192" Type="http://schemas.openxmlformats.org/officeDocument/2006/relationships/slide" Target="slides/slide189.xml"/><Relationship Id="rId206" Type="http://schemas.openxmlformats.org/officeDocument/2006/relationships/slide" Target="slides/slide203.xml"/><Relationship Id="rId227" Type="http://schemas.openxmlformats.org/officeDocument/2006/relationships/slide" Target="slides/slide224.xml"/><Relationship Id="rId248" Type="http://schemas.openxmlformats.org/officeDocument/2006/relationships/slide" Target="slides/slide245.xml"/><Relationship Id="rId12" Type="http://schemas.openxmlformats.org/officeDocument/2006/relationships/slide" Target="slides/slide9.xml"/><Relationship Id="rId33" Type="http://schemas.openxmlformats.org/officeDocument/2006/relationships/slide" Target="slides/slide30.xml"/><Relationship Id="rId108" Type="http://schemas.openxmlformats.org/officeDocument/2006/relationships/slide" Target="slides/slide105.xml"/><Relationship Id="rId129" Type="http://schemas.openxmlformats.org/officeDocument/2006/relationships/slide" Target="slides/slide126.xml"/><Relationship Id="rId54" Type="http://schemas.openxmlformats.org/officeDocument/2006/relationships/slide" Target="slides/slide51.xml"/><Relationship Id="rId75" Type="http://schemas.openxmlformats.org/officeDocument/2006/relationships/slide" Target="slides/slide72.xml"/><Relationship Id="rId96" Type="http://schemas.openxmlformats.org/officeDocument/2006/relationships/slide" Target="slides/slide93.xml"/><Relationship Id="rId140" Type="http://schemas.openxmlformats.org/officeDocument/2006/relationships/slide" Target="slides/slide137.xml"/><Relationship Id="rId161" Type="http://schemas.openxmlformats.org/officeDocument/2006/relationships/slide" Target="slides/slide158.xml"/><Relationship Id="rId182" Type="http://schemas.openxmlformats.org/officeDocument/2006/relationships/slide" Target="slides/slide179.xml"/><Relationship Id="rId217" Type="http://schemas.openxmlformats.org/officeDocument/2006/relationships/slide" Target="slides/slide214.xml"/><Relationship Id="rId1" Type="http://schemas.openxmlformats.org/officeDocument/2006/relationships/slideMaster" Target="slideMasters/slideMaster1.xml"/><Relationship Id="rId6" Type="http://schemas.openxmlformats.org/officeDocument/2006/relationships/slide" Target="slides/slide3.xml"/><Relationship Id="rId212" Type="http://schemas.openxmlformats.org/officeDocument/2006/relationships/slide" Target="slides/slide209.xml"/><Relationship Id="rId233" Type="http://schemas.openxmlformats.org/officeDocument/2006/relationships/slide" Target="slides/slide230.xml"/><Relationship Id="rId238" Type="http://schemas.openxmlformats.org/officeDocument/2006/relationships/slide" Target="slides/slide235.xml"/><Relationship Id="rId254" Type="http://schemas.openxmlformats.org/officeDocument/2006/relationships/slide" Target="slides/slide251.xml"/><Relationship Id="rId259" Type="http://schemas.openxmlformats.org/officeDocument/2006/relationships/tags" Target="tags/tag1.xml"/><Relationship Id="rId23" Type="http://schemas.openxmlformats.org/officeDocument/2006/relationships/slide" Target="slides/slide20.xml"/><Relationship Id="rId28" Type="http://schemas.openxmlformats.org/officeDocument/2006/relationships/slide" Target="slides/slide25.xml"/><Relationship Id="rId49" Type="http://schemas.openxmlformats.org/officeDocument/2006/relationships/slide" Target="slides/slide46.xml"/><Relationship Id="rId114" Type="http://schemas.openxmlformats.org/officeDocument/2006/relationships/slide" Target="slides/slide111.xml"/><Relationship Id="rId119" Type="http://schemas.openxmlformats.org/officeDocument/2006/relationships/slide" Target="slides/slide116.xml"/><Relationship Id="rId44" Type="http://schemas.openxmlformats.org/officeDocument/2006/relationships/slide" Target="slides/slide41.xml"/><Relationship Id="rId60" Type="http://schemas.openxmlformats.org/officeDocument/2006/relationships/slide" Target="slides/slide57.xml"/><Relationship Id="rId65" Type="http://schemas.openxmlformats.org/officeDocument/2006/relationships/slide" Target="slides/slide62.xml"/><Relationship Id="rId81" Type="http://schemas.openxmlformats.org/officeDocument/2006/relationships/slide" Target="slides/slide78.xml"/><Relationship Id="rId86" Type="http://schemas.openxmlformats.org/officeDocument/2006/relationships/slide" Target="slides/slide83.xml"/><Relationship Id="rId130" Type="http://schemas.openxmlformats.org/officeDocument/2006/relationships/slide" Target="slides/slide127.xml"/><Relationship Id="rId135" Type="http://schemas.openxmlformats.org/officeDocument/2006/relationships/slide" Target="slides/slide132.xml"/><Relationship Id="rId151" Type="http://schemas.openxmlformats.org/officeDocument/2006/relationships/slide" Target="slides/slide148.xml"/><Relationship Id="rId156" Type="http://schemas.openxmlformats.org/officeDocument/2006/relationships/slide" Target="slides/slide153.xml"/><Relationship Id="rId177" Type="http://schemas.openxmlformats.org/officeDocument/2006/relationships/slide" Target="slides/slide174.xml"/><Relationship Id="rId198" Type="http://schemas.openxmlformats.org/officeDocument/2006/relationships/slide" Target="slides/slide195.xml"/><Relationship Id="rId172" Type="http://schemas.openxmlformats.org/officeDocument/2006/relationships/slide" Target="slides/slide169.xml"/><Relationship Id="rId193" Type="http://schemas.openxmlformats.org/officeDocument/2006/relationships/slide" Target="slides/slide190.xml"/><Relationship Id="rId202" Type="http://schemas.openxmlformats.org/officeDocument/2006/relationships/slide" Target="slides/slide199.xml"/><Relationship Id="rId207" Type="http://schemas.openxmlformats.org/officeDocument/2006/relationships/slide" Target="slides/slide204.xml"/><Relationship Id="rId223" Type="http://schemas.openxmlformats.org/officeDocument/2006/relationships/slide" Target="slides/slide220.xml"/><Relationship Id="rId228" Type="http://schemas.openxmlformats.org/officeDocument/2006/relationships/slide" Target="slides/slide225.xml"/><Relationship Id="rId244" Type="http://schemas.openxmlformats.org/officeDocument/2006/relationships/slide" Target="slides/slide241.xml"/><Relationship Id="rId249" Type="http://schemas.openxmlformats.org/officeDocument/2006/relationships/slide" Target="slides/slide246.xml"/><Relationship Id="rId13" Type="http://schemas.openxmlformats.org/officeDocument/2006/relationships/slide" Target="slides/slide10.xml"/><Relationship Id="rId18" Type="http://schemas.openxmlformats.org/officeDocument/2006/relationships/slide" Target="slides/slide15.xml"/><Relationship Id="rId39" Type="http://schemas.openxmlformats.org/officeDocument/2006/relationships/slide" Target="slides/slide36.xml"/><Relationship Id="rId109" Type="http://schemas.openxmlformats.org/officeDocument/2006/relationships/slide" Target="slides/slide106.xml"/><Relationship Id="rId260" Type="http://schemas.openxmlformats.org/officeDocument/2006/relationships/presProps" Target="presProps.xml"/><Relationship Id="rId34" Type="http://schemas.openxmlformats.org/officeDocument/2006/relationships/slide" Target="slides/slide31.xml"/><Relationship Id="rId50" Type="http://schemas.openxmlformats.org/officeDocument/2006/relationships/slide" Target="slides/slide47.xml"/><Relationship Id="rId55" Type="http://schemas.openxmlformats.org/officeDocument/2006/relationships/slide" Target="slides/slide52.xml"/><Relationship Id="rId76" Type="http://schemas.openxmlformats.org/officeDocument/2006/relationships/slide" Target="slides/slide73.xml"/><Relationship Id="rId97" Type="http://schemas.openxmlformats.org/officeDocument/2006/relationships/slide" Target="slides/slide94.xml"/><Relationship Id="rId104" Type="http://schemas.openxmlformats.org/officeDocument/2006/relationships/slide" Target="slides/slide101.xml"/><Relationship Id="rId120" Type="http://schemas.openxmlformats.org/officeDocument/2006/relationships/slide" Target="slides/slide117.xml"/><Relationship Id="rId125" Type="http://schemas.openxmlformats.org/officeDocument/2006/relationships/slide" Target="slides/slide122.xml"/><Relationship Id="rId141" Type="http://schemas.openxmlformats.org/officeDocument/2006/relationships/slide" Target="slides/slide138.xml"/><Relationship Id="rId146" Type="http://schemas.openxmlformats.org/officeDocument/2006/relationships/slide" Target="slides/slide143.xml"/><Relationship Id="rId167" Type="http://schemas.openxmlformats.org/officeDocument/2006/relationships/slide" Target="slides/slide164.xml"/><Relationship Id="rId188" Type="http://schemas.openxmlformats.org/officeDocument/2006/relationships/slide" Target="slides/slide185.xml"/><Relationship Id="rId7" Type="http://schemas.openxmlformats.org/officeDocument/2006/relationships/slide" Target="slides/slide4.xml"/><Relationship Id="rId71" Type="http://schemas.openxmlformats.org/officeDocument/2006/relationships/slide" Target="slides/slide68.xml"/><Relationship Id="rId92" Type="http://schemas.openxmlformats.org/officeDocument/2006/relationships/slide" Target="slides/slide89.xml"/><Relationship Id="rId162" Type="http://schemas.openxmlformats.org/officeDocument/2006/relationships/slide" Target="slides/slide159.xml"/><Relationship Id="rId183" Type="http://schemas.openxmlformats.org/officeDocument/2006/relationships/slide" Target="slides/slide180.xml"/><Relationship Id="rId213" Type="http://schemas.openxmlformats.org/officeDocument/2006/relationships/slide" Target="slides/slide210.xml"/><Relationship Id="rId218" Type="http://schemas.openxmlformats.org/officeDocument/2006/relationships/slide" Target="slides/slide215.xml"/><Relationship Id="rId234" Type="http://schemas.openxmlformats.org/officeDocument/2006/relationships/slide" Target="slides/slide231.xml"/><Relationship Id="rId239" Type="http://schemas.openxmlformats.org/officeDocument/2006/relationships/slide" Target="slides/slide236.xml"/><Relationship Id="rId2" Type="http://schemas.openxmlformats.org/officeDocument/2006/relationships/slideMaster" Target="slideMasters/slideMaster2.xml"/><Relationship Id="rId29" Type="http://schemas.openxmlformats.org/officeDocument/2006/relationships/slide" Target="slides/slide26.xml"/><Relationship Id="rId250" Type="http://schemas.openxmlformats.org/officeDocument/2006/relationships/slide" Target="slides/slide247.xml"/><Relationship Id="rId255" Type="http://schemas.openxmlformats.org/officeDocument/2006/relationships/slide" Target="slides/slide252.xml"/><Relationship Id="rId24" Type="http://schemas.openxmlformats.org/officeDocument/2006/relationships/slide" Target="slides/slide21.xml"/><Relationship Id="rId40" Type="http://schemas.openxmlformats.org/officeDocument/2006/relationships/slide" Target="slides/slide37.xml"/><Relationship Id="rId45" Type="http://schemas.openxmlformats.org/officeDocument/2006/relationships/slide" Target="slides/slide42.xml"/><Relationship Id="rId66" Type="http://schemas.openxmlformats.org/officeDocument/2006/relationships/slide" Target="slides/slide63.xml"/><Relationship Id="rId87" Type="http://schemas.openxmlformats.org/officeDocument/2006/relationships/slide" Target="slides/slide84.xml"/><Relationship Id="rId110" Type="http://schemas.openxmlformats.org/officeDocument/2006/relationships/slide" Target="slides/slide107.xml"/><Relationship Id="rId115" Type="http://schemas.openxmlformats.org/officeDocument/2006/relationships/slide" Target="slides/slide112.xml"/><Relationship Id="rId131" Type="http://schemas.openxmlformats.org/officeDocument/2006/relationships/slide" Target="slides/slide128.xml"/><Relationship Id="rId136" Type="http://schemas.openxmlformats.org/officeDocument/2006/relationships/slide" Target="slides/slide133.xml"/><Relationship Id="rId157" Type="http://schemas.openxmlformats.org/officeDocument/2006/relationships/slide" Target="slides/slide154.xml"/><Relationship Id="rId178" Type="http://schemas.openxmlformats.org/officeDocument/2006/relationships/slide" Target="slides/slide175.xml"/><Relationship Id="rId61" Type="http://schemas.openxmlformats.org/officeDocument/2006/relationships/slide" Target="slides/slide58.xml"/><Relationship Id="rId82" Type="http://schemas.openxmlformats.org/officeDocument/2006/relationships/slide" Target="slides/slide79.xml"/><Relationship Id="rId152" Type="http://schemas.openxmlformats.org/officeDocument/2006/relationships/slide" Target="slides/slide149.xml"/><Relationship Id="rId173" Type="http://schemas.openxmlformats.org/officeDocument/2006/relationships/slide" Target="slides/slide170.xml"/><Relationship Id="rId194" Type="http://schemas.openxmlformats.org/officeDocument/2006/relationships/slide" Target="slides/slide191.xml"/><Relationship Id="rId199" Type="http://schemas.openxmlformats.org/officeDocument/2006/relationships/slide" Target="slides/slide196.xml"/><Relationship Id="rId203" Type="http://schemas.openxmlformats.org/officeDocument/2006/relationships/slide" Target="slides/slide200.xml"/><Relationship Id="rId208" Type="http://schemas.openxmlformats.org/officeDocument/2006/relationships/slide" Target="slides/slide205.xml"/><Relationship Id="rId229" Type="http://schemas.openxmlformats.org/officeDocument/2006/relationships/slide" Target="slides/slide226.xml"/><Relationship Id="rId19" Type="http://schemas.openxmlformats.org/officeDocument/2006/relationships/slide" Target="slides/slide16.xml"/><Relationship Id="rId224" Type="http://schemas.openxmlformats.org/officeDocument/2006/relationships/slide" Target="slides/slide221.xml"/><Relationship Id="rId240" Type="http://schemas.openxmlformats.org/officeDocument/2006/relationships/slide" Target="slides/slide237.xml"/><Relationship Id="rId245" Type="http://schemas.openxmlformats.org/officeDocument/2006/relationships/slide" Target="slides/slide242.xml"/><Relationship Id="rId261" Type="http://schemas.openxmlformats.org/officeDocument/2006/relationships/viewProps" Target="viewProps.xml"/><Relationship Id="rId14" Type="http://schemas.openxmlformats.org/officeDocument/2006/relationships/slide" Target="slides/slide11.xml"/><Relationship Id="rId30" Type="http://schemas.openxmlformats.org/officeDocument/2006/relationships/slide" Target="slides/slide27.xml"/><Relationship Id="rId35" Type="http://schemas.openxmlformats.org/officeDocument/2006/relationships/slide" Target="slides/slide32.xml"/><Relationship Id="rId56" Type="http://schemas.openxmlformats.org/officeDocument/2006/relationships/slide" Target="slides/slide53.xml"/><Relationship Id="rId77" Type="http://schemas.openxmlformats.org/officeDocument/2006/relationships/slide" Target="slides/slide74.xml"/><Relationship Id="rId100" Type="http://schemas.openxmlformats.org/officeDocument/2006/relationships/slide" Target="slides/slide97.xml"/><Relationship Id="rId105" Type="http://schemas.openxmlformats.org/officeDocument/2006/relationships/slide" Target="slides/slide102.xml"/><Relationship Id="rId126" Type="http://schemas.openxmlformats.org/officeDocument/2006/relationships/slide" Target="slides/slide123.xml"/><Relationship Id="rId147" Type="http://schemas.openxmlformats.org/officeDocument/2006/relationships/slide" Target="slides/slide144.xml"/><Relationship Id="rId168" Type="http://schemas.openxmlformats.org/officeDocument/2006/relationships/slide" Target="slides/slide165.xml"/><Relationship Id="rId8" Type="http://schemas.openxmlformats.org/officeDocument/2006/relationships/slide" Target="slides/slide5.xml"/><Relationship Id="rId51" Type="http://schemas.openxmlformats.org/officeDocument/2006/relationships/slide" Target="slides/slide48.xml"/><Relationship Id="rId72" Type="http://schemas.openxmlformats.org/officeDocument/2006/relationships/slide" Target="slides/slide69.xml"/><Relationship Id="rId93" Type="http://schemas.openxmlformats.org/officeDocument/2006/relationships/slide" Target="slides/slide90.xml"/><Relationship Id="rId98" Type="http://schemas.openxmlformats.org/officeDocument/2006/relationships/slide" Target="slides/slide95.xml"/><Relationship Id="rId121" Type="http://schemas.openxmlformats.org/officeDocument/2006/relationships/slide" Target="slides/slide118.xml"/><Relationship Id="rId142" Type="http://schemas.openxmlformats.org/officeDocument/2006/relationships/slide" Target="slides/slide139.xml"/><Relationship Id="rId163" Type="http://schemas.openxmlformats.org/officeDocument/2006/relationships/slide" Target="slides/slide160.xml"/><Relationship Id="rId184" Type="http://schemas.openxmlformats.org/officeDocument/2006/relationships/slide" Target="slides/slide181.xml"/><Relationship Id="rId189" Type="http://schemas.openxmlformats.org/officeDocument/2006/relationships/slide" Target="slides/slide186.xml"/><Relationship Id="rId219" Type="http://schemas.openxmlformats.org/officeDocument/2006/relationships/slide" Target="slides/slide216.xml"/><Relationship Id="rId3" Type="http://schemas.openxmlformats.org/officeDocument/2006/relationships/slideMaster" Target="slideMasters/slideMaster3.xml"/><Relationship Id="rId214" Type="http://schemas.openxmlformats.org/officeDocument/2006/relationships/slide" Target="slides/slide211.xml"/><Relationship Id="rId230" Type="http://schemas.openxmlformats.org/officeDocument/2006/relationships/slide" Target="slides/slide227.xml"/><Relationship Id="rId235" Type="http://schemas.openxmlformats.org/officeDocument/2006/relationships/slide" Target="slides/slide232.xml"/><Relationship Id="rId251" Type="http://schemas.openxmlformats.org/officeDocument/2006/relationships/slide" Target="slides/slide248.xml"/><Relationship Id="rId256" Type="http://schemas.openxmlformats.org/officeDocument/2006/relationships/slide" Target="slides/slide253.xml"/><Relationship Id="rId25" Type="http://schemas.openxmlformats.org/officeDocument/2006/relationships/slide" Target="slides/slide22.xml"/><Relationship Id="rId46" Type="http://schemas.openxmlformats.org/officeDocument/2006/relationships/slide" Target="slides/slide43.xml"/><Relationship Id="rId67" Type="http://schemas.openxmlformats.org/officeDocument/2006/relationships/slide" Target="slides/slide64.xml"/><Relationship Id="rId116" Type="http://schemas.openxmlformats.org/officeDocument/2006/relationships/slide" Target="slides/slide113.xml"/><Relationship Id="rId137" Type="http://schemas.openxmlformats.org/officeDocument/2006/relationships/slide" Target="slides/slide134.xml"/><Relationship Id="rId158" Type="http://schemas.openxmlformats.org/officeDocument/2006/relationships/slide" Target="slides/slide155.xml"/><Relationship Id="rId20" Type="http://schemas.openxmlformats.org/officeDocument/2006/relationships/slide" Target="slides/slide17.xml"/><Relationship Id="rId41" Type="http://schemas.openxmlformats.org/officeDocument/2006/relationships/slide" Target="slides/slide38.xml"/><Relationship Id="rId62" Type="http://schemas.openxmlformats.org/officeDocument/2006/relationships/slide" Target="slides/slide59.xml"/><Relationship Id="rId83" Type="http://schemas.openxmlformats.org/officeDocument/2006/relationships/slide" Target="slides/slide80.xml"/><Relationship Id="rId88" Type="http://schemas.openxmlformats.org/officeDocument/2006/relationships/slide" Target="slides/slide85.xml"/><Relationship Id="rId111" Type="http://schemas.openxmlformats.org/officeDocument/2006/relationships/slide" Target="slides/slide108.xml"/><Relationship Id="rId132" Type="http://schemas.openxmlformats.org/officeDocument/2006/relationships/slide" Target="slides/slide129.xml"/><Relationship Id="rId153" Type="http://schemas.openxmlformats.org/officeDocument/2006/relationships/slide" Target="slides/slide150.xml"/><Relationship Id="rId174" Type="http://schemas.openxmlformats.org/officeDocument/2006/relationships/slide" Target="slides/slide171.xml"/><Relationship Id="rId179" Type="http://schemas.openxmlformats.org/officeDocument/2006/relationships/slide" Target="slides/slide176.xml"/><Relationship Id="rId195" Type="http://schemas.openxmlformats.org/officeDocument/2006/relationships/slide" Target="slides/slide192.xml"/><Relationship Id="rId209" Type="http://schemas.openxmlformats.org/officeDocument/2006/relationships/slide" Target="slides/slide206.xml"/><Relationship Id="rId190" Type="http://schemas.openxmlformats.org/officeDocument/2006/relationships/slide" Target="slides/slide187.xml"/><Relationship Id="rId204" Type="http://schemas.openxmlformats.org/officeDocument/2006/relationships/slide" Target="slides/slide201.xml"/><Relationship Id="rId220" Type="http://schemas.openxmlformats.org/officeDocument/2006/relationships/slide" Target="slides/slide217.xml"/><Relationship Id="rId225" Type="http://schemas.openxmlformats.org/officeDocument/2006/relationships/slide" Target="slides/slide222.xml"/><Relationship Id="rId241" Type="http://schemas.openxmlformats.org/officeDocument/2006/relationships/slide" Target="slides/slide238.xml"/><Relationship Id="rId246" Type="http://schemas.openxmlformats.org/officeDocument/2006/relationships/slide" Target="slides/slide243.xml"/><Relationship Id="rId15" Type="http://schemas.openxmlformats.org/officeDocument/2006/relationships/slide" Target="slides/slide12.xml"/><Relationship Id="rId36" Type="http://schemas.openxmlformats.org/officeDocument/2006/relationships/slide" Target="slides/slide33.xml"/><Relationship Id="rId57" Type="http://schemas.openxmlformats.org/officeDocument/2006/relationships/slide" Target="slides/slide54.xml"/><Relationship Id="rId106" Type="http://schemas.openxmlformats.org/officeDocument/2006/relationships/slide" Target="slides/slide103.xml"/><Relationship Id="rId127" Type="http://schemas.openxmlformats.org/officeDocument/2006/relationships/slide" Target="slides/slide124.xml"/><Relationship Id="rId262" Type="http://schemas.openxmlformats.org/officeDocument/2006/relationships/theme" Target="theme/theme1.xml"/><Relationship Id="rId10" Type="http://schemas.openxmlformats.org/officeDocument/2006/relationships/slide" Target="slides/slide7.xml"/><Relationship Id="rId31" Type="http://schemas.openxmlformats.org/officeDocument/2006/relationships/slide" Target="slides/slide28.xml"/><Relationship Id="rId52" Type="http://schemas.openxmlformats.org/officeDocument/2006/relationships/slide" Target="slides/slide49.xml"/><Relationship Id="rId73" Type="http://schemas.openxmlformats.org/officeDocument/2006/relationships/slide" Target="slides/slide70.xml"/><Relationship Id="rId78" Type="http://schemas.openxmlformats.org/officeDocument/2006/relationships/slide" Target="slides/slide75.xml"/><Relationship Id="rId94" Type="http://schemas.openxmlformats.org/officeDocument/2006/relationships/slide" Target="slides/slide91.xml"/><Relationship Id="rId99" Type="http://schemas.openxmlformats.org/officeDocument/2006/relationships/slide" Target="slides/slide96.xml"/><Relationship Id="rId101" Type="http://schemas.openxmlformats.org/officeDocument/2006/relationships/slide" Target="slides/slide98.xml"/><Relationship Id="rId122" Type="http://schemas.openxmlformats.org/officeDocument/2006/relationships/slide" Target="slides/slide119.xml"/><Relationship Id="rId143" Type="http://schemas.openxmlformats.org/officeDocument/2006/relationships/slide" Target="slides/slide140.xml"/><Relationship Id="rId148" Type="http://schemas.openxmlformats.org/officeDocument/2006/relationships/slide" Target="slides/slide145.xml"/><Relationship Id="rId164" Type="http://schemas.openxmlformats.org/officeDocument/2006/relationships/slide" Target="slides/slide161.xml"/><Relationship Id="rId169" Type="http://schemas.openxmlformats.org/officeDocument/2006/relationships/slide" Target="slides/slide166.xml"/><Relationship Id="rId185" Type="http://schemas.openxmlformats.org/officeDocument/2006/relationships/slide" Target="slides/slide182.xml"/><Relationship Id="rId4" Type="http://schemas.openxmlformats.org/officeDocument/2006/relationships/slide" Target="slides/slide1.xml"/><Relationship Id="rId9" Type="http://schemas.openxmlformats.org/officeDocument/2006/relationships/slide" Target="slides/slide6.xml"/><Relationship Id="rId180" Type="http://schemas.openxmlformats.org/officeDocument/2006/relationships/slide" Target="slides/slide177.xml"/><Relationship Id="rId210" Type="http://schemas.openxmlformats.org/officeDocument/2006/relationships/slide" Target="slides/slide207.xml"/><Relationship Id="rId215" Type="http://schemas.openxmlformats.org/officeDocument/2006/relationships/slide" Target="slides/slide212.xml"/><Relationship Id="rId236" Type="http://schemas.openxmlformats.org/officeDocument/2006/relationships/slide" Target="slides/slide233.xml"/><Relationship Id="rId257" Type="http://schemas.openxmlformats.org/officeDocument/2006/relationships/notesMaster" Target="notesMasters/notesMaster1.xml"/><Relationship Id="rId26" Type="http://schemas.openxmlformats.org/officeDocument/2006/relationships/slide" Target="slides/slide23.xml"/><Relationship Id="rId231" Type="http://schemas.openxmlformats.org/officeDocument/2006/relationships/slide" Target="slides/slide228.xml"/><Relationship Id="rId252" Type="http://schemas.openxmlformats.org/officeDocument/2006/relationships/slide" Target="slides/slide249.xml"/><Relationship Id="rId47" Type="http://schemas.openxmlformats.org/officeDocument/2006/relationships/slide" Target="slides/slide44.xml"/><Relationship Id="rId68" Type="http://schemas.openxmlformats.org/officeDocument/2006/relationships/slide" Target="slides/slide65.xml"/><Relationship Id="rId89" Type="http://schemas.openxmlformats.org/officeDocument/2006/relationships/slide" Target="slides/slide86.xml"/><Relationship Id="rId112" Type="http://schemas.openxmlformats.org/officeDocument/2006/relationships/slide" Target="slides/slide109.xml"/><Relationship Id="rId133" Type="http://schemas.openxmlformats.org/officeDocument/2006/relationships/slide" Target="slides/slide130.xml"/><Relationship Id="rId154" Type="http://schemas.openxmlformats.org/officeDocument/2006/relationships/slide" Target="slides/slide151.xml"/><Relationship Id="rId175" Type="http://schemas.openxmlformats.org/officeDocument/2006/relationships/slide" Target="slides/slide172.xml"/><Relationship Id="rId196" Type="http://schemas.openxmlformats.org/officeDocument/2006/relationships/slide" Target="slides/slide193.xml"/><Relationship Id="rId200" Type="http://schemas.openxmlformats.org/officeDocument/2006/relationships/slide" Target="slides/slide197.xml"/><Relationship Id="rId16" Type="http://schemas.openxmlformats.org/officeDocument/2006/relationships/slide" Target="slides/slide13.xml"/><Relationship Id="rId221" Type="http://schemas.openxmlformats.org/officeDocument/2006/relationships/slide" Target="slides/slide218.xml"/><Relationship Id="rId242" Type="http://schemas.openxmlformats.org/officeDocument/2006/relationships/slide" Target="slides/slide239.xml"/><Relationship Id="rId263" Type="http://schemas.openxmlformats.org/officeDocument/2006/relationships/tableStyles" Target="tableStyles.xml"/><Relationship Id="rId37" Type="http://schemas.openxmlformats.org/officeDocument/2006/relationships/slide" Target="slides/slide34.xml"/><Relationship Id="rId58" Type="http://schemas.openxmlformats.org/officeDocument/2006/relationships/slide" Target="slides/slide55.xml"/><Relationship Id="rId79" Type="http://schemas.openxmlformats.org/officeDocument/2006/relationships/slide" Target="slides/slide76.xml"/><Relationship Id="rId102" Type="http://schemas.openxmlformats.org/officeDocument/2006/relationships/slide" Target="slides/slide99.xml"/><Relationship Id="rId123" Type="http://schemas.openxmlformats.org/officeDocument/2006/relationships/slide" Target="slides/slide120.xml"/><Relationship Id="rId144" Type="http://schemas.openxmlformats.org/officeDocument/2006/relationships/slide" Target="slides/slide141.xml"/><Relationship Id="rId90" Type="http://schemas.openxmlformats.org/officeDocument/2006/relationships/slide" Target="slides/slide87.xml"/><Relationship Id="rId165" Type="http://schemas.openxmlformats.org/officeDocument/2006/relationships/slide" Target="slides/slide162.xml"/><Relationship Id="rId186" Type="http://schemas.openxmlformats.org/officeDocument/2006/relationships/slide" Target="slides/slide183.xml"/><Relationship Id="rId211" Type="http://schemas.openxmlformats.org/officeDocument/2006/relationships/slide" Target="slides/slide208.xml"/><Relationship Id="rId232" Type="http://schemas.openxmlformats.org/officeDocument/2006/relationships/slide" Target="slides/slide229.xml"/><Relationship Id="rId253" Type="http://schemas.openxmlformats.org/officeDocument/2006/relationships/slide" Target="slides/slide250.xml"/><Relationship Id="rId27" Type="http://schemas.openxmlformats.org/officeDocument/2006/relationships/slide" Target="slides/slide24.xml"/><Relationship Id="rId48" Type="http://schemas.openxmlformats.org/officeDocument/2006/relationships/slide" Target="slides/slide45.xml"/><Relationship Id="rId69" Type="http://schemas.openxmlformats.org/officeDocument/2006/relationships/slide" Target="slides/slide66.xml"/><Relationship Id="rId113" Type="http://schemas.openxmlformats.org/officeDocument/2006/relationships/slide" Target="slides/slide110.xml"/><Relationship Id="rId134" Type="http://schemas.openxmlformats.org/officeDocument/2006/relationships/slide" Target="slides/slide131.xml"/><Relationship Id="rId80" Type="http://schemas.openxmlformats.org/officeDocument/2006/relationships/slide" Target="slides/slide77.xml"/><Relationship Id="rId155" Type="http://schemas.openxmlformats.org/officeDocument/2006/relationships/slide" Target="slides/slide152.xml"/><Relationship Id="rId176" Type="http://schemas.openxmlformats.org/officeDocument/2006/relationships/slide" Target="slides/slide173.xml"/><Relationship Id="rId197" Type="http://schemas.openxmlformats.org/officeDocument/2006/relationships/slide" Target="slides/slide194.xml"/><Relationship Id="rId201" Type="http://schemas.openxmlformats.org/officeDocument/2006/relationships/slide" Target="slides/slide198.xml"/><Relationship Id="rId222" Type="http://schemas.openxmlformats.org/officeDocument/2006/relationships/slide" Target="slides/slide219.xml"/><Relationship Id="rId243" Type="http://schemas.openxmlformats.org/officeDocument/2006/relationships/slide" Target="slides/slide240.xml"/><Relationship Id="rId17" Type="http://schemas.openxmlformats.org/officeDocument/2006/relationships/slide" Target="slides/slide14.xml"/><Relationship Id="rId38" Type="http://schemas.openxmlformats.org/officeDocument/2006/relationships/slide" Target="slides/slide35.xml"/><Relationship Id="rId59" Type="http://schemas.openxmlformats.org/officeDocument/2006/relationships/slide" Target="slides/slide56.xml"/><Relationship Id="rId103" Type="http://schemas.openxmlformats.org/officeDocument/2006/relationships/slide" Target="slides/slide100.xml"/><Relationship Id="rId124" Type="http://schemas.openxmlformats.org/officeDocument/2006/relationships/slide" Target="slides/slide121.xml"/><Relationship Id="rId70" Type="http://schemas.openxmlformats.org/officeDocument/2006/relationships/slide" Target="slides/slide67.xml"/><Relationship Id="rId91" Type="http://schemas.openxmlformats.org/officeDocument/2006/relationships/slide" Target="slides/slide88.xml"/><Relationship Id="rId145" Type="http://schemas.openxmlformats.org/officeDocument/2006/relationships/slide" Target="slides/slide142.xml"/><Relationship Id="rId166" Type="http://schemas.openxmlformats.org/officeDocument/2006/relationships/slide" Target="slides/slide163.xml"/><Relationship Id="rId187" Type="http://schemas.openxmlformats.org/officeDocument/2006/relationships/slide" Target="slides/slide184.xml"/></Relationships>
</file>

<file path=ppt/drawings/_rels/vmlDrawing1.vml.rels><?xml version="1.0" encoding="UTF-8" standalone="yes"?>
<Relationships xmlns="http://schemas.openxmlformats.org/package/2006/relationships"><Relationship Id="rId1" Type="http://schemas.openxmlformats.org/officeDocument/2006/relationships/image" Target="../media/image81.wmf"/></Relationships>
</file>

<file path=ppt/drawings/_rels/vmlDrawing2.vml.rels><?xml version="1.0" encoding="UTF-8" standalone="yes"?>
<Relationships xmlns="http://schemas.openxmlformats.org/package/2006/relationships"><Relationship Id="rId1" Type="http://schemas.openxmlformats.org/officeDocument/2006/relationships/image" Target="../media/image81.wmf"/></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5.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64546" name="Rectangle 2"/>
          <p:cNvSpPr>
            <a:spLocks noGrp="1" noChangeArrowheads="1"/>
          </p:cNvSpPr>
          <p:nvPr>
            <p:ph type="hdr" sz="quarter"/>
          </p:nvPr>
        </p:nvSpPr>
        <p:spPr bwMode="auto">
          <a:xfrm>
            <a:off x="0" y="0"/>
            <a:ext cx="3169920" cy="297661"/>
          </a:xfrm>
          <a:prstGeom prst="rect">
            <a:avLst/>
          </a:prstGeom>
          <a:noFill/>
          <a:ln w="9525">
            <a:noFill/>
            <a:miter lim="800000"/>
            <a:headEnd/>
            <a:tailEnd/>
          </a:ln>
        </p:spPr>
        <p:txBody>
          <a:bodyPr vert="horz" wrap="square" lIns="96661" tIns="48331" rIns="96661" bIns="48331" numCol="1" anchor="t" anchorCtr="0" compatLnSpc="1">
            <a:prstTxWarp prst="textNoShape">
              <a:avLst/>
            </a:prstTxWarp>
            <a:spAutoFit/>
          </a:bodyPr>
          <a:lstStyle>
            <a:lvl1pPr algn="l">
              <a:defRPr sz="1300">
                <a:latin typeface="Times" pitchFamily="1" charset="0"/>
                <a:ea typeface="ＭＳ Ｐゴシック" pitchFamily="1" charset="-128"/>
                <a:cs typeface="+mn-cs"/>
              </a:defRPr>
            </a:lvl1pPr>
          </a:lstStyle>
          <a:p>
            <a:pPr>
              <a:defRPr/>
            </a:pPr>
            <a:endParaRPr lang="en-US"/>
          </a:p>
        </p:txBody>
      </p:sp>
      <p:sp>
        <p:nvSpPr>
          <p:cNvPr id="364547" name="Rectangle 3"/>
          <p:cNvSpPr>
            <a:spLocks noGrp="1" noChangeArrowheads="1"/>
          </p:cNvSpPr>
          <p:nvPr>
            <p:ph type="dt" sz="quarter" idx="1"/>
          </p:nvPr>
        </p:nvSpPr>
        <p:spPr bwMode="auto">
          <a:xfrm>
            <a:off x="4145280" y="0"/>
            <a:ext cx="3169920" cy="297661"/>
          </a:xfrm>
          <a:prstGeom prst="rect">
            <a:avLst/>
          </a:prstGeom>
          <a:noFill/>
          <a:ln w="9525">
            <a:noFill/>
            <a:miter lim="800000"/>
            <a:headEnd/>
            <a:tailEnd/>
          </a:ln>
        </p:spPr>
        <p:txBody>
          <a:bodyPr vert="horz" wrap="square" lIns="96661" tIns="48331" rIns="96661" bIns="48331" numCol="1" anchor="t" anchorCtr="0" compatLnSpc="1">
            <a:prstTxWarp prst="textNoShape">
              <a:avLst/>
            </a:prstTxWarp>
            <a:spAutoFit/>
          </a:bodyPr>
          <a:lstStyle>
            <a:lvl1pPr algn="r">
              <a:defRPr sz="1300">
                <a:latin typeface="Times" pitchFamily="1" charset="0"/>
                <a:ea typeface="ＭＳ Ｐゴシック" pitchFamily="1" charset="-128"/>
                <a:cs typeface="+mn-cs"/>
              </a:defRPr>
            </a:lvl1pPr>
          </a:lstStyle>
          <a:p>
            <a:pPr>
              <a:defRPr/>
            </a:pPr>
            <a:endParaRPr lang="en-US"/>
          </a:p>
        </p:txBody>
      </p:sp>
      <p:sp>
        <p:nvSpPr>
          <p:cNvPr id="364548" name="Rectangle 4"/>
          <p:cNvSpPr>
            <a:spLocks noGrp="1" noChangeArrowheads="1"/>
          </p:cNvSpPr>
          <p:nvPr>
            <p:ph type="ftr" sz="quarter" idx="2"/>
          </p:nvPr>
        </p:nvSpPr>
        <p:spPr bwMode="auto">
          <a:xfrm>
            <a:off x="0" y="9303539"/>
            <a:ext cx="3169920" cy="297661"/>
          </a:xfrm>
          <a:prstGeom prst="rect">
            <a:avLst/>
          </a:prstGeom>
          <a:noFill/>
          <a:ln w="9525">
            <a:noFill/>
            <a:miter lim="800000"/>
            <a:headEnd/>
            <a:tailEnd/>
          </a:ln>
        </p:spPr>
        <p:txBody>
          <a:bodyPr vert="horz" wrap="square" lIns="96661" tIns="48331" rIns="96661" bIns="48331" numCol="1" anchor="b" anchorCtr="0" compatLnSpc="1">
            <a:prstTxWarp prst="textNoShape">
              <a:avLst/>
            </a:prstTxWarp>
            <a:spAutoFit/>
          </a:bodyPr>
          <a:lstStyle>
            <a:lvl1pPr algn="l">
              <a:defRPr sz="1300">
                <a:latin typeface="Times" pitchFamily="1" charset="0"/>
                <a:ea typeface="ＭＳ Ｐゴシック" pitchFamily="1" charset="-128"/>
                <a:cs typeface="+mn-cs"/>
              </a:defRPr>
            </a:lvl1pPr>
          </a:lstStyle>
          <a:p>
            <a:pPr>
              <a:defRPr/>
            </a:pPr>
            <a:endParaRPr lang="en-US"/>
          </a:p>
        </p:txBody>
      </p:sp>
      <p:sp>
        <p:nvSpPr>
          <p:cNvPr id="364549" name="Rectangle 5"/>
          <p:cNvSpPr>
            <a:spLocks noGrp="1" noChangeArrowheads="1"/>
          </p:cNvSpPr>
          <p:nvPr>
            <p:ph type="sldNum" sz="quarter" idx="3"/>
          </p:nvPr>
        </p:nvSpPr>
        <p:spPr bwMode="auto">
          <a:xfrm>
            <a:off x="4145280" y="9303540"/>
            <a:ext cx="3169920" cy="297661"/>
          </a:xfrm>
          <a:prstGeom prst="rect">
            <a:avLst/>
          </a:prstGeom>
          <a:noFill/>
          <a:ln w="9525">
            <a:noFill/>
            <a:miter lim="800000"/>
            <a:headEnd/>
            <a:tailEnd/>
          </a:ln>
        </p:spPr>
        <p:txBody>
          <a:bodyPr vert="horz" wrap="square" lIns="96661" tIns="48331" rIns="96661" bIns="48331" numCol="1" anchor="b" anchorCtr="0" compatLnSpc="1">
            <a:prstTxWarp prst="textNoShape">
              <a:avLst/>
            </a:prstTxWarp>
            <a:spAutoFit/>
          </a:bodyPr>
          <a:lstStyle>
            <a:lvl1pPr algn="r">
              <a:defRPr sz="1300">
                <a:latin typeface="Times" pitchFamily="-106" charset="0"/>
                <a:ea typeface="ＭＳ Ｐゴシック" pitchFamily="-106" charset="-128"/>
              </a:defRPr>
            </a:lvl1pPr>
          </a:lstStyle>
          <a:p>
            <a:pPr>
              <a:defRPr/>
            </a:pPr>
            <a:fld id="{3E2B1DFD-F640-4D7E-9D94-107F47E66496}" type="slidenum">
              <a:rPr lang="en-US"/>
              <a:pPr>
                <a:defRPr/>
              </a:pPr>
              <a:t>‹#›</a:t>
            </a:fld>
            <a:endParaRPr lang="en-US"/>
          </a:p>
        </p:txBody>
      </p:sp>
    </p:spTree>
    <p:extLst>
      <p:ext uri="{BB962C8B-B14F-4D97-AF65-F5344CB8AC3E}">
        <p14:creationId xmlns:p14="http://schemas.microsoft.com/office/powerpoint/2010/main" val="1470037063"/>
      </p:ext>
    </p:extLst>
  </p:cSld>
  <p:clrMap bg1="lt1" tx1="dk1" bg2="lt2" tx2="dk2" accent1="accent1" accent2="accent2" accent3="accent3" accent4="accent4" accent5="accent5" accent6="accent6" hlink="hlink" folHlink="folHlink"/>
</p:handoutMaster>
</file>

<file path=ppt/ink/ink1.xml><?xml version="1.0" encoding="utf-8"?>
<inkml:ink xmlns:inkml="http://www.w3.org/2003/InkML">
  <inkml:definitions>
    <inkml:context xml:id="ctx0">
      <inkml:inkSource xml:id="inkSrc0">
        <inkml:traceFormat>
          <inkml:channel name="X" type="integer" max="1280" units="cm"/>
          <inkml:channel name="Y" type="integer" max="800" units="cm"/>
        </inkml:traceFormat>
        <inkml:channelProperties>
          <inkml:channelProperty channel="X" name="resolution" value="28.31858" units="1/cm"/>
          <inkml:channelProperty channel="Y" name="resolution" value="28.36879" units="1/cm"/>
        </inkml:channelProperties>
      </inkml:inkSource>
      <inkml:timestamp xml:id="ts0" timeString="2015-10-13T16:16:53.756"/>
    </inkml:context>
    <inkml:brush xml:id="br0">
      <inkml:brushProperty name="width" value="0.05292" units="cm"/>
      <inkml:brushProperty name="height" value="0.05292" units="cm"/>
      <inkml:brushProperty name="color" value="#FF0000"/>
    </inkml:brush>
  </inkml:definitions>
  <inkml:trace contextRef="#ctx0" brushRef="#br0">9004 5457,'0'0,"0"0,25 0,-25 25,0 0,0-1,0 1,0 25,-25-1,25 1,-25 0,0 24,-24-24,-1-1,25 1,-24 0,-1-50,-24 24,24-24,1 0,-26-24,26-1,-26 0,26-49,-1 24,-24 0,24-24,0 24,26 25,-26-24,0 49,25 0,-24 0,-1 49,1 1,-1 0,0 49,1-25,-1 1,1 24,-1 0,0-24,1-1,-1-24,1 24,24-24,-25-1,25-24,1 0,-1 0,0-1,0-24,25 0,0 0,0 0,0 0,0 0,0 0,0 0,0 0,0 0,0 0,0 0,0 0,0 0,0 0,0-24,0 24,0-25,0 0,0 0,0 0,0 1,0-1,0-25,25 25,-25 1,0-1,0 25,0-25,0 25,0 0,0 25,-25 0,0 24,25 1,-24-25,-26 49,25 0,-24-24,24 0,0-1,-25 1,50-25,0 0,0-25,50 0,-25 0,49 0,1-25,-1 0,0 0,1 0,-1 0,-24 1,-1-1,1 25,-25 0,0 0,-25 0,0 0,0 0,0 0,0 25,0-1,0-24,0 25,-25-25,25 25,-25 0,25-25,-50 25</inkml:trace>
  <inkml:trace contextRef="#ctx0" brushRef="#br0" timeOffset="3122.1785">14585 7069,'0'0,"0"-24,0 24,0 0,25-25,25 0,-26 0,51 0,-26 1,26-1,24 0,-25 25,26-25,24 25,0-25,25 0,-1 25,26-24,-25 24,24 0,26-25,-25 25,-1 0,26 0,-1 0,-24 0,-1 25,1-25,-25 24,0-24,-25 25,0 0,0-25,-50 25,0-25,-24 0,0 25,-1-25,-24 0,0 0,-25 0,0 0,0 0,0 0,0 0,0-25,0 25,0 0,0-25,-25 0,25 0,-25 1,25-1,0 0,-24 0,-1 25,25-25,-50 1,50-1,-25 0,-24 0,24 25,-25-25,25 25,1 0,-26 25,25-25,0 25,25 0,0 0,0-1,25 1,25-25,-1 25,1 0,0-25,24 25,1-25,-26 24,1 1,-25-25,-1 25,-24 0,0 25,-24-1,-1 1,-25-1,1 1,-26 0,25-1,-24 1,24-1,-24-24,49-25,-24 0,-1-25,25 1,0-26,-24 0</inkml:trace>
  <inkml:trace contextRef="#ctx0" brushRef="#br0" timeOffset="3770.2157">13022 6226,'-49'-25,"24"0,-25 1,1 24,-1-25,-24 25,24 0,1 0,-1 0,0 0,26 25,24-1,24 1,1 0,25 25,24-26,-24 26,24-25,1 24,-1 1,0 0,-24-26,0 26,-26-25,1 24,-25-24,0 0,-25 0,-24 0,-1-25,1 24,-1-24,-24 0,24 0,0-24,1-1,24 0,0 0,0-24,25-1</inkml:trace>
  <inkml:trace contextRef="#ctx0" brushRef="#br0" timeOffset="4037.231">12874 5159,'0'0,"0"50,0-25,0 24,24 26,1-1,0 50,0-25,0 25,24 1,-24-1,25 0,-26 0,26-50,-25 25,0-24,0-51,-1 26,-24-50,-24 0</inkml:trace>
  <inkml:trace contextRef="#ctx0" brushRef="#br0" timeOffset="4503.2576">13047 6499,'-49'0,"24"-25,25 25,0-25,0 0,25 1,-1-1,26 0,-25-25,24 26,-24-26,0 25,0 25,0 0,0 25,24-25,-49 50,25-26,0 1,0 0,-1-25,-24 0,25 0,-25 0,0-25,25 0,-25-24,0-1,25 25,-25-24,25 24,-25 0,24 25,1 0,0 25,25 0,-26 24,26-24,-25 25,0-1,-1-24,1 0,0 25,-50-50,25 24,-25 1,-24-25,-1 0,1 0,-1 0,0 0,1-25,24 25,0-24,25 24,0 0</inkml:trace>
  <inkml:trace contextRef="#ctx0" brushRef="#br0" timeOffset="4871.2786">13767 6400,'24'24,"1"-24,0 0,-25 0,0 0,0-24,-25-1,0 0,25-25,-49 1,49-1,-25-24,25-1,0 26,0-26,0 26,25-1,0 25,-1 0,1 1,0 24,-25 24,25 1,-25 25,0-25,0 49,25-24,-25 24,0-24,24-1,1 1,0-25,0-25,24 25,-24-50,0 0,0-25,0-24,-25 0,24-1</inkml:trace>
  <inkml:trace contextRef="#ctx0" brushRef="#br0" timeOffset="5229.2991">13866 5035,'-25'-24,"0"24,0 49,25-24,25 49,0 1,0 24,0 0,-1 0,26 1,0-1,-26 0,1-24,0-26,0 1,0-25,-25-25,0-25,24-25,1 1,-25 24,25-50,0 26,0 24,-1 0,1 25,0 0,0 25,0 24,-25-24,25 25,-1-25,-24 0,0-1,0-24,0-24,0-1,0 0</inkml:trace>
  <inkml:trace contextRef="#ctx0" brushRef="#br0" timeOffset="5383.308">14139 5110,'-25'0,"25"25,0-25,0 24,25-24,-25 25,0 0</inkml:trace>
  <inkml:trace contextRef="#ctx0" brushRef="#br0" timeOffset="5994.3429">14387 5978,'0'0,"25"0,-1-25,-24-24,0 24,0 0,0-25,0 1,0 24,0 0,0 25,0 0,0 25,25-25,0 25,-25-25,25 0,0 0,24 0,-24-25,0-25,0 25,-1-24,1-1,-25 25,25 1,-25 24,0 0,0 49,0-24,0 25,0 24,0-49,0 24,0-24,25-25,-25 0,25-25,-1-24,-24-1,25 1,-25-1,25 0,-25 26,0-1,25 50,-25-1,25 1,-1 50,26-1,-25 25,24 1,-24-1,0 0,0 0,0-24,-25-1,0-24,-25-26,0 1,0-25,0 0,-24-49,24 24,-25-25,50 1,-24-26</inkml:trace>
  <inkml:trace contextRef="#ctx0" brushRef="#br0" timeOffset="6697.3831">15007 4961,'0'25,"0"0,25-1,-1 1,1 25,0 24,0-24,24-25,-24 24,0-24,0 0,0-25,-1-25,-24 0,25-24,0-26,-25 1,0-25,0-25,0 24,0 26,0-25,0 49,0 0,0 50,25 25,0 0,-25 49,25 1,-1-1,-24 26,25-26,-25 0,25 1,0-26,-25-24,25-25,-1-25,-24-24,25-26,-25 1,25 0,0-26,0 26,-1 24,-24 1,50 24,-25 0,24 50,-24 0,0 24,0 1,0-25,-25 24,0 1,0 0,-25-26,0 1,0 0,0-25,1 25,-26-25,50 0,-25 0,0 0,25-25,0 25,25-25</inkml:trace>
  <inkml:trace contextRef="#ctx0" brushRef="#br0" timeOffset="7738.4427">15875 4539,'25'-124,"-25"0,0 0,-25-25,0 1,25 24,-25-1,1 26,24 0,-25 49,0 26,25-1,0 50,0-1,0 51,0 24,0 25,25 25,-25 0,25 0,-1 24,1-49,0 25,0-50,-25-24,25-26,-1 1,1-75,0 0,0-24,0-1,-25-24,24-1,1 1,-25-1,0 1,0 24,25 26,-25-1,0 0,0 25,0 0,0 0,25 0,-25 0,0 0,0 0,0 25,0-25,0 0,0 0,0 0,0 0,0 0,0 0,0 0,0 0,0 0,0 25,0-25,0 24,0 1,0 25,0-25,0-1,25 26,-25-25,0 24,24-24,-24-25,25 25,0-25,0 0,-25 0,25-25,-1 25,1-25,-25-24,25 24,0-25,-25 1,0-1,0 1,0-1,0 0,0 1,0 24,0-25,-25 26,25 24,0 0,0 0,25 24,-25 1,0 0,25 0,0 24,-25-24,24 25,1-25,25-25,-25 0,-1 0,26 0,-25-25,24-25,-24 1,25-1,-25-24,-1-1,-24 1,0-1,0 26,-24-26,24 50,-25 1,0 48,25 1,-25 25,25 24,0 1,0-1,0 25,0 1,0-26,0 25,0-24,0-1,0 0,-25-24,1 0</inkml:trace>
  <inkml:trace contextRef="#ctx0" brushRef="#br0" timeOffset="8145.4659">13742 6548,'-149'100,"25"-1,25-25,24 1,1-26,49-24,25 0,25-25,49-25,26-24,24-26,24-24,51-50,24 0,25-24,75-1,-26-24,1 24,0 0,-1 25,-24 1,-25 24,-49 49,-51 1,-24 24,-24 25,-26 1,-49 24,0 24,-50 1,0 0,-25 0,26 24,-26-24,0 0</inkml:trace>
  <inkml:trace contextRef="#ctx0" brushRef="#br0" timeOffset="22339.2778">17810 496,'0'0,"0"0,0 0,0 0,0 0,0 0,0 0,0 0,0 0,0 0,0 0,-50-50,50 50,-74-49,74 49,-75-25,75 25,-49-25,49 25,0 0,-25-25,25 25,0 0,0 0,0 0,0 50,0-50,0 74,0-74,0 100,0-51,0-24,0-25,-25 99,25-99,25 75,-25-75,25 25,-25-25,74 0,-74 0,75 0,-26 0,-24 0,-25 0,74 24,-74-24,75 50,-75-50,74 74,-74-74,50 100,-25-76,-1 26,-24-50,0 99,0-74,-24 25,-26-1,0-24,1 0,-26 0,26-25,-26 0,1 0,24 0,1-25,24 25,25 0,-50-50,50 50,-25-74,25 74,25-50,-25 50</inkml:trace>
  <inkml:trace contextRef="#ctx0" brushRef="#br0" timeOffset="22629.2944">18504 347,'0'0,"0"0,0 0,25 50,-25-50,-25 74,0 1,25-26,-24 1,24 24,0-24,0-50,0 74,0-74,0 0,24 50,-24-50</inkml:trace>
  <inkml:trace contextRef="#ctx0" brushRef="#br0" timeOffset="22799.3041">18529 1191,'0'74,"0"-49,0 24,0 1,0-25,0 0,0-25,0 0,0 0,0 0,0 0,0-50,0 50</inkml:trace>
  <inkml:trace contextRef="#ctx0" brushRef="#br0" timeOffset="23084.3204">18852 819,'0'0,"49"0,-49 0,50 0,-50 0,49-25,-49 25,50-25,-50 25,50 0,-50 0,0 0</inkml:trace>
  <inkml:trace contextRef="#ctx0" brushRef="#br0" timeOffset="23230.3287">19025 967,'0'75,"0"-75,50 49,-50-49,0 0,49 0,-49 0,75-24,-75 24,49-75</inkml:trace>
  <inkml:trace contextRef="#ctx0" brushRef="#br0" timeOffset="23675.3541">19943 645,'-50'-25,"50"25,-74 0,74 0,-50-25,50 25,0 0,0 0,-24 75,24-75,24 74,-24-74,75 99,-26-49,-24 0,0-1,25 1,-26-1,1 1,-25-50,0 99,0-74,-25 0,25 24,-24-24,-1-25,0 25,25-25,-50-25,50 25,-49-49,49 49,-25-75</inkml:trace>
  <inkml:trace contextRef="#ctx0" brushRef="#br0" timeOffset="23867.3652">19794 620,'50'-49,"-50"49,74 0,-74 0,75-25,-26 25,1 0,-1-25,-49 25,50-50,-50 50,50-25,-50 25,49-49,-49 49</inkml:trace>
  <inkml:trace contextRef="#ctx0" brushRef="#br0" timeOffset="24163.3821">20365 1017,'0'0,"0"0,0 0,0 50,0-50,0 0,0 0,0 0,0 0,0 0,0 0,0 0,0 0,0 0,24-75,-24 75</inkml:trace>
  <inkml:trace contextRef="#ctx0" brushRef="#br0" timeOffset="24621.4083">20687 546,'0'0,"0"0,0 0,0 74,0-74,-25 75,25-75,0 74,0-74,25 74,-25-74,50 50,-50-50,74 0,-74 0,75-25,-51 0,-24 25,75-74,-26 24,-24-24,-25 24,25 1,-25 49,25-75,-25 75,0 0,0 0,0 50,0 24,0-24,0 24,0 1,0 24,0-25,-25 26,25-51,0 26,0-75,0 74,0-74,0 0,0 0,50-50,-50 50</inkml:trace>
  <inkml:trace contextRef="#ctx0" brushRef="#br0" timeOffset="24774.4171">21406 943,'0'0,"25"74,-25-74,-25 50,25-50,0 0,0 0,0 0,0 0,0 0,0 0</inkml:trace>
  <inkml:trace contextRef="#ctx0" brushRef="#br0" timeOffset="25309.4477">21803 546,'0'0,"-49"-50,49 50,0 0,49-50,-49 50,50-24,-50 24,50 0,-50 0,49 0,-49 0,0 0,25 49,-25-49,0 75,0-26,-25 1,25 0,0-1,25 1,-25-1,25 1,-25 0,25-1,-25-49,0 99,0-99,-25 75,25-75,-50 49,50-49,-49 50,49-50,-75 0,75 0,-74 0,74 0,-25-25,25 25,-25-49,25 49,0-75,0 75,50-49,-50 49</inkml:trace>
  <inkml:trace contextRef="#ctx0" brushRef="#br0" timeOffset="25488.4579">22126 893,'0'0,"0"0,25 50,-25-50,0 0,0 0,0 0,0 0,0 0,0 0,0 0,0 0,0 0,74-75</inkml:trace>
  <inkml:trace contextRef="#ctx0" brushRef="#br0" timeOffset="25900.4815">22622 571,'0'0,"0"0,0 0,49-25,-49 25,50 0,-50 0,75-25,-75 25,49-25,-49 25,0 0,50 25,-50-25,0 74,-25-24,0 24,-24 1,24-1,-25 1,0-1,26 0,-26-24,50 24,-25-49,0 25,25-25,0-1,25 1,0-25,-25 25,0-25,50-25,-50 25,24-25,-24 25,50-49,-50 49</inkml:trace>
  <inkml:trace contextRef="#ctx0" brushRef="#br0" timeOffset="26120.494">22994 1042,'0'0,"0"0,0 0,0 0,0 0,0 0,0 0,0 0,0 0,0 0,0 0,0 0,50-75,-50 75,24-49,-24 49,75-75</inkml:trace>
  <inkml:trace contextRef="#ctx0" brushRef="#br0" timeOffset="26379.5089">23515 620,'0'0,"25"25,-25-25,24 50,-24 24,-24-49,24 49,-25-24,25 24,-25-24,25-1,-25 26,25-26,0 1,0-25,0 24,0-24,25 0,-25 0,0 0,0-25,25 0,-25 0,0 0,25 0</inkml:trace>
  <inkml:trace contextRef="#ctx0" brushRef="#br0" timeOffset="70551.0353">5928 6028,'-24'0,"-26"0,25-25,0 0,0 0,-24 25,24-25,0 25,0-24,-24 24,24 0,0 0,-24 0,24 0,-25 24,1 1,-1 0,25 0,-24 0,-1 24,0 1,1-1,-1 1,25 24,-24-24,-1 0,25 24,1-24,-1 24,-25 0,50-24,-25 0,0 24,25-24,-24 24,24 1,0-26,0 26,0-26,0 1,0 24,0-24,0 24,24-24,-24 24,25-24,0-1,0 26,0-26,24 1,-24 0,0-1,25-24,-1 25,1-1,-1-24,1 25,0-25,-1-1,26 1,-26 0,26 0,-26 0,26-1,-26-24,26 0,-1 0,1 0,-26 0,26 0,-1 0,-24-24,-1-1,1 0,-1 0,1-24,0 24,-1-25,1-24,-1 24,1-24,0-1,-1-24,-24 25,25-50,-26 49,1-24,-25 0,25 0,-25-1,0 1,0 25,0-26,-25 26,0 0,1-1,-26 26,25-26,-49 26,24-1,-24 0,-1 26,1-1,0 0,-1 25,1-25,24 25,1 0,49 0,0 0</inkml:trace>
  <inkml:trace contextRef="#ctx0" brushRef="#br0" timeOffset="74402.2556">6821 7789,'0'0,"0"0,0 0,0 0,0 0,0 0,0 0,0 0,0 0,0 24,0-24,0 0,0 0,0 0,0 0,0 0,0 0,0 0,0 0,0 0,0 0,0 0,0 0,0 0,0 0,25-24,0 24,-25 0,25-25,0 0,24 0,1 25,-1-25,26 1,-1-1,25-25,25 25,0 1,0-1,25-25,0 25,25-24,-1 24,26 0,-26 0,26 25,-1-24,1-1,24 25,-25-25,26 25,-1 0,0-25,-24 25,24 25,0-25,0 0,1 25,-1-25,25 25,0 24,0-24,0 0,25 0,-25 24,25 1,0-25,-1 24,1 26,0-51,-25 51,25-26,-25 1,25 24,-25-24,25 25,-50-26,25 26,0-1,-25-24,1 24,-26-24,1 24,-1-24,-49-1,0-24,-25 25,0-26,-50 1,1-25,-51 25,26-25,-25 25,-25-25,0 0,0 0,0-25,-25 0,25 25,0-25,-25 1,0-26,1 25,-1-24,-25-1,25 0,-24 1,24-1,-25 25,1-24,-1 24,0-25,1 26,24 24,-25-25,26 25,-1 0,25 0,0 0,25 25,-1-1,1 1,50 0,-26 25,26-26,-1 26,25-25,-24 24,24 1,-25-25,26 24,-51-24,26 25,-26-25,-24-1,0 1,-25 0,-50 25,25-26,-24 1,-1 0,-49 0,25 0,-1 24,1-24,-1 0,26 0,-26 24,26-24,24 0,0-25,0 25,0-25,25 0,0 0,0 0,0 0,0 0,0 0,0 25,0-25,0 0,0 0,0-25,0 25,0-25,25 25,0-25,25 0,-26-24,26 24</inkml:trace>
  <inkml:trace contextRef="#ctx0" brushRef="#br0" timeOffset="75718.3309">19745 6970,'-25'-25,"25"25,0 0,0-24,0-1,0 0,25-25,-1 1,26-1,24 0,1-24,-1 0,25 24,1-24,24 24,-25 25,-25-24,-24 24,-25 25,-25 0,-50 25,-24 24,-50 26,-25-1,-25 0,1 1,-1-1,25 1,25-26,25 1,74-25,25-25,74 0,1-25,49 0,25 0,-25 0,25 1,-50-1,-50 50,-24-1,-74 26,-51 25,-24-1,0 25,0 0,25-24,25-1,49-24,50-25,49-1,50-24,25 0,0-24,0 24,-1-25,-48 25,-26 25,-49-25,0 24,-50 1,0 0,0-25,0 0,1 25,-1-50,25 0,-25 25,25-25,-25 1</inkml:trace>
  <inkml:trace contextRef="#ctx0" brushRef="#br0" timeOffset="76195.3582">19720 8186,'0'-25,"-25"25,0 0,0 25,1-1,24 1,0 25,0-1,49 1,1 24,24 1,25-1,-24 1,24-1,0 0,-49-24,24 24,-49 1,-25-1,0 1,-50-1,1 1,-26-26,1 1,-25-1,24-24,1 0,24-25,-49-25,50 0,24 1,0-51,0 1</inkml:trace>
  <inkml:trace contextRef="#ctx0" brushRef="#br0" timeOffset="76397.3697">19571 8359,'25'-49,"24"24,26 0,49 0,0-24,25 24,24 0,26 0,24-24,-25 24,1 0,-26 0,1-25,-50 26,0-1,-25 0,-49 0,-25 25</inkml:trace>
  <inkml:trace contextRef="#ctx0" brushRef="#br0" timeOffset="80284.5921">5234 9004,'0'0,"0"0,0 0,-25 0,25 25,0 0,-25 24,0 1,1 0,24 24,-50 0,50-24,0 24,0-24,0 0,25-1,24-24,1-25,0 25,-1-25,1 0,24 0,-24 0,-25 0,24-25,1 25,-25-25,-1 0,1 1,25-26,-25 0</inkml:trace>
  <inkml:trace contextRef="#ctx0" brushRef="#br0" timeOffset="80587.6094">6003 8880,'0'-25,"0"25,-25 25,0 0,0 0,1 49,24-24,-25 49,0 0,25 0,-25 25,25 0,0 0,0 0,25 0,-25-49,0 24,25-24,-25-1,25-24,-25-1,0-24,0 0,0-25,0 25,0-25,0 0,-25 0</inkml:trace>
  <inkml:trace contextRef="#ctx0" brushRef="#br0" timeOffset="87806.0223">6077 8359,'-49'-25,"24"-24,-25 24,1-25,-26 26,25-1,1 25,-26 0,-24 0,25 0,-25 25,-1 24,1 1,0 24,0 1,24 24,-24 25,25 25,-1-1,26 1,-1 25,25 0,0 24,25 0,50 1,-25-1,49-24,25 0,1-1,24-49,25-25,24 1,1-51,-1-24,26-50,-1 0,1-49,-26-25,1-25,0-50,-50 1,0-51,-25 1,-49 0,-26 24,1-24,-74 25,24 49,-50 0,1 25,0 25,-26 24,1 26,25 24,-1 25,1 0,24 25</inkml:trace>
  <inkml:trace contextRef="#ctx0" brushRef="#br0" timeOffset="88609.0682">6648 9376,'49'75,"1"-1,-25-24,24-1,-24-24,0 0,0 0,0-1,-1-24,26 0,0 0,-1 0,50 0,1-24,-1 24,50-25,-1 0,51 25,-1-25,50-24,0 24,25 0,50 0,-1 0,25 1,26 24,-1-25,0 25,49 25,-24-1,0 1,25 0,-25 49,-25 1,25-1,-1 1,-23 49,-1-25,0 0,-25 0,0 25,0-24,-24-1,-25 25,-1-25,-24 0,-25-24,-25 24,1-25,-76-24,26 24,-50-24,-25-25,-24 0,-1-1,-49-24,0 0,-25-24,0-1,-25-25,0 25,25-24,-49-26,24 1,-25-1,1 26,-1-50,0 49,1-24,-26-1,26 26,-1-1,0 25,26 0,48 25,1 25,50 0,24 25,25-1,0 1,-25 24,0 1,-24-1,-75 25,-25 0,-49-24,-26 24,-48 0,-1-24,25-1,0-24,24-50,51 0,24-50,50-49,24-25,51-25</inkml:trace>
  <inkml:trace contextRef="#ctx0" brushRef="#br0" timeOffset="89311.1083">20290 7665,'0'0,"-25"49,-24 1,-26-1,-24 26,-25 24,0 0,-25 1,0-1,25 0,0-25,25 1,25-1,24-24,75-25,25-25,49-25,25-25,25-24,49-1,1-24,24 0,-25 0,1 0,-1 24,-49 1,-25 24,-50 25,-49 25,-50 25,-24 74,-50 1,-75 24,0 24,1 26,-26 0,1-1,49-49,0 25,50-74,74-1,25-49,75-50,24-49,74-1,1-49,74-25,0 0,0-24,0 24,0 25,-49 25,-51 24,-48 26,-51 74,-49 24,-49 50,-75 25,-50 25,0 25,-49 24,0 1,0-1,-1 1,51-1,24-49,25-25,25-25,49-24,50-26,25-24,0-25,49 0</inkml:trace>
  <inkml:trace contextRef="#ctx0" brushRef="#br0" timeOffset="89697.1304">20191 10244,'-25'25,"-24"-25,-1 25,0 0,50-25,0 0,0 0,25-25,50 25,-26 0,26 25,24-25,-25 0,1 25,-1 24,-24 26,-26-26,-48 50,-26 1,-24-1,-1 50,-49-25,25 0,0 0,24-25,1 25,24-50,26 26,48-51,26 1,24-1,1-49,49 0,0-24,25-1,-1-25,26-24,-25-25,0-1,24-24,-24 0</inkml:trace>
  <inkml:trace contextRef="#ctx0" brushRef="#br0" timeOffset="90042.1502">21754 10294,'-100'74,"1"26,-25 24,25 24,0 1,24 25,26-25,24 0,0-25,50 0,25 0,24-50,0-24,26-26,24 1,0-50,0 1,25-51,-50 1,25-25,-50-25,1-25,-26 25,-24-25,-25 0,-25 25,0 0,-24 25,-1 0,-24 49,-1 0,26 1,-26 49,26 0</inkml:trace>
  <inkml:trace contextRef="#ctx0" brushRef="#br0" timeOffset="90979.2037">5507 11832,'0'0,"0"-25,0 25,-25-25,50 0,-25 25,24-24,1-1,25 25,-25-25,24 25,1 25,-1 0,-24-1,-25 26,25 0,-50-1,25 1,-25 24,1-24,-1-1,25 1,0 0,0-25,25 24,24-49,1 25,0 0,-1 0,-24-1,0 1,0 0,-25 0,-25 0,0-1,0 1,-24 0,-1 0,0-25,-24 0,24 0,1 0,-1 0,-24 0,49 0,-25 0,1 0,24 0,0 0,25 0,0 0</inkml:trace>
  <inkml:trace contextRef="#ctx0" brushRef="#br0" timeOffset="100317.7377">5606 11187,'-50'25,"1"-25,24 25,-50-1,1-24,24 25,-24 25,0-1,-1 1,1 24,-1 1,26-1,-26 25,26 1,-1 24,25 0,25 25,0-1,25 1,25-25,-1 25,51-25,-1-25,25 0,25-24,-25-50,49 0,1-25,0-50,-1-25,26-24,-51-25,26-49,-50-1,0-24,-49-26,-26 26,-24-25,-50-1,-49 26,-1 24,-49 25,0 25,-49 25,24 0,-25 74,50 0,0 1,25 24,24 24</inkml:trace>
  <inkml:trace contextRef="#ctx0" brushRef="#br0" timeOffset="101152.7857">7243 11757,'25'50,"-25"0,0-26,0 26,0-25,0 0,25-1,-1-24,1 25,25-25,24 0,1 0,24-25,25 1,25-1,24-25,51 1,-1-1,25 25,74-24,1-1,24 25,50 0,0 1,24 24,1 0,49 0,-24 24,24 1,1 25,-26-1,50 1,-49 24,-1 1,-49-1,-50 25,0-24,-49-1,-50 1,-49-1,-26 1,-49-26,0-24,-49 0,-26 0,-24-1,0-24,-25 0,0-24,0-1,-25 25,0-50,25 1,-25-1,1 0,-1-24,0 0,0-1,-24 25,24-24,-25 24,1 1,24-1,-25 25,50 1,0 24,0 0,50 0,24 0,1 24,49 26,0-25,0 0,0 49,-25-24,-25-1,-24 26,-25-1,-25 25,-50-24,-24 49,-1-50,-24 25,0-24,25-1,-1-24,50 24,-24-49,73 0,1-50,50 25</inkml:trace>
  <inkml:trace contextRef="#ctx0" brushRef="#br0" timeOffset="101794.8224">20042 12179,'-49'50,"-26"24,26 1,-26-1,26 25,-1 0,25 25,0 0,1-24,24-1,24 0,26-24,0-1,-1 0,50-49,1 0,-1 0,0-50,0 0,0 0,1-49,-26 24,-24-24,-1-1,-49 1,0 0,-25 24,-24 25,-26 0,1 1,0 48,-26 1,26 0,0 25,24-26,0 51,1-75,49 49,25-24,-1-25,51 0</inkml:trace>
  <inkml:trace contextRef="#ctx0" brushRef="#br0" timeOffset="102139.8421">21307 12477,'-49'49,"-26"1,-24 49,25 0,-1 1,1-1,24 25,25 0,1-25,73 0,-24-49,49 24,26-49,24-25,0 0,0-49,0-1,0-24,-25-26,-25 1,1 0,-26-25,-49 0,0 25,-24-25,-26 49,-24-24,-1 25,-24-1,0 26,24-1</inkml:trace>
  <inkml:trace contextRef="#ctx0" brushRef="#br0" timeOffset="103206.9031">21109 10021,'0'-25,"-25"25,-25 0,1 25,-1 25,-24-1,-25 26,-26 24,1 25,-24 0,-1 0,0 0,25 0,0 0,25-25,24-49,26 0,49-50,25 0,24-50,50-25,50-24,0 0,25-25,49-25,-25 0,26 1,-26 24,-24 24,-26 26,-24 24,-49 25,-50 50,-25 50,-75 24,-24 50,-50 0,-24-1,-26 26,1 0,-1-1,50-49,1 0,48-49,51-1,49-74,49-25,51-24,48-50,51-25,24-25,50-25,-25 0,25 1,-25 24,-25 0,-24 25,-51 50,-73 24,-26 50,-73 50,-51 24,-49 25,-49 25,-51 50,1 0,0 24,0-24,49-25,0-1,75-48,25-1,74-50,49-49,51 0,48-49,26-26,24 1,26-50,24 25,-25-25,-25 24,-24 26,-50 24,-50 1,-74 74,-24-1,-76 51,-24 24,-49 0,-1 50,-24 0,-1-25,26 25,24-25,25-25,49-25,26 1,49-26,49-24,1-25,24-25,1-24,24-1,-25-24</inkml:trace>
  <inkml:trace contextRef="#ctx0" brushRef="#br0" timeOffset="104992.0052">5333 13816,'-25'0,"25"0,0-25,0 1,0 24,-25 0,25 0,0 0,0 0,0 0,0 0,0 0,25-25,-25 25,0 0</inkml:trace>
  <inkml:trace contextRef="#ctx0" brushRef="#br0" timeOffset="105667.0437">5259 13767,'0'24,"-25"-24,25 0,-25-24,25 24,0 0,0 0,0 0,50 0,-50-25,49 25,-24-25,25 0,-1 0,26 1,-26-1,26 0,-26 0,26 25,-26 0,1 0,0 0,-26 25,1 0,-25 24,0 1,-25 0,1 24,-26 0,0-24,1 24,-26 1,26-1,-26-24,26-1,24 1,-25 0,50-25,-25-1,50 1,25 0,-1-25,26 25,-1-25,1 0,24 0,-25 0,1 0,-26 0,1-25,0-25,-26 1,1-51</inkml:trace>
  <inkml:trace contextRef="#ctx0" brushRef="#br0" timeOffset="106211.075">5606 7020,'-75'0,"1"25,-25-1,24 1,1 0,24 0,26-25,-1 0,50-25,24 0,26-24,49 24,-25-25,25 25,0 25,-50 0,1 50,-26 0,-24 24,-25 0,25 1,-25 24,25-25,0-24,24-25,1 0,24-25,1 24,-26-24,-24 0,-25 25,-50 0,1 25,-50-1,-1 26,-24-1,0 25</inkml:trace>
  <inkml:trace contextRef="#ctx0" brushRef="#br0" timeOffset="106514.0921">5184 8706,'0'100,"25"-51,25-24,24 25,0-26,1 1,-1 0,1 25,-51-1,-24 1,-24 24,-51 26,1-1,-25 0,-1 0,26-24,0 24,74-50,24 1,26-25,49-25,0 25,25-25,0 0,-24 24,-51 1,1 25,-50 24,-50 1,25 24,-74-25,25 50,-25-49</inkml:trace>
  <inkml:trace contextRef="#ctx0" brushRef="#br0" timeOffset="106832.1105">5259 11633,'49'50,"1"0,-1-50,1 49,-25-24,0 0,-25 24,0 1,0 0,-25-1,0 26,0-51,25 26,25 0,0-25,0-1,24 1,1-25,-1 25,-24 0,-25 0,25 24,-50-24,25 25,0-1,-25 1,25-1,0-24,25 0,25-25</inkml:trace>
  <inkml:trace contextRef="#ctx0" brushRef="#br0" timeOffset="107746.1628">7392 13816,'0'0,"-25"0,25 0,0 0,25 25,0-25,24 0,26-25,24 25,25-25,49 1,51 24,-1-25,25-25,50 25,24-24,25 24,50 0,25 0,-25 1,25 24,74-25,-50 25,25 0,1 25,-26-1,25 1,-24 0,-25 25,-50-1,25 1,-50-1,-25 1,-74 24,0-49,-24 25,-26-1,-49-24,-25 0,-25 0,-24 0,-26-25,-24 0,0 0,-25-25,25 25,-25-25,0 0</inkml:trace>
  <inkml:trace contextRef="#ctx0" brushRef="#br0" timeOffset="108567.2097">17314 13667,'-25'0,"50"25,49 0,0 0,51-25,-1 25,24-1,1 1,0 25,-25-25,-50 24,1 1,-50 24,-25-24,-50 49,-24-25,-26 1,26-1,-25 26,24-51,1 1,24-1,50-24</inkml:trace>
  <inkml:trace contextRef="#ctx0" brushRef="#br0" timeOffset="108868.2269">20092 13940,'0'25,"0"0,0 24,0 26,0-1,0 1,0 24,0 0,0 0,0-24,0 24,25-49,-25-1,24 1,1-50</inkml:trace>
  <inkml:trace contextRef="#ctx0" brushRef="#br0" timeOffset="109191.2454">20737 13816,'99'-25,"-25"25,1 25,-1-25,1 25,-26 25,1-26,-25 26,-25 24,0-24,-25 24,0 1,0-1,0 1,1-1,-1 1,25-26,0 1,49-25,-24 24,50-49,-26 25,26-50,-1 0,0 1,26-26</inkml:trace>
  <inkml:trace contextRef="#ctx0" brushRef="#br0" timeOffset="109478.2618">21977 14064,'-50'50,"26"24,-26 1,25-1,25 1,25-1,25 0,-1-49,26 0,24 0,25-50,-25 0,25-24,-50-26,26 1,-51-1,-24-24,-25 0,-50 24,1 1,-50 24,-1 1,-73 24,24 0,-25 25</inkml:trace>
  <inkml:trace contextRef="#ctx0" brushRef="#br0" timeOffset="110260.3066">5854 13419,'-25'-24,"0"-1,-24 0,-1 0,0 0,-24 1,-25 24,0 0,-1 24,1 26,-25 0,0 24,25 25,0 25,-1 0,26 25,24 25,26-26,48 26,26-25,24-25,26 0,24-50,49-24,1 0,24-50,1-25,-1-25,26-24,-26-1,-24-24,-26-25,-24 0,-49 25,-26-25,-24 0,-50 25,-49 24,0 1,-50 24,0 25,-25 1,25 48,0 1,0 25,49-1</inkml:trace>
  <inkml:trace contextRef="#ctx0" brushRef="#br0" timeOffset="111093.3542">5259 13816,'-50'-25,"25"25,0-24,50 24,25 0,24-25,1 25,24-25,0 25,0 0,-24 25,-26 24,-49 26,-25-1,-24 25,-1 1,1-1,24-25,0 1,75-50,24-1,50-48,25 24,0-25,24-25,-49 25,0 25,-49 25,-26 0,-49 25,0-1,0 26,0-26,25 1,0-1</inkml:trace>
  <inkml:trace contextRef="#ctx0" brushRef="#br0" timeOffset="111492.377">9500 15627,'0'-25,"25"25,-25 0,25 0,-25 25,0 25,0 24,25 0,-25 1,0 49,24-25,-24 0,25 25,-25-24,0-1,0-25,25 1,-25-26,0 1,0-50,0 0,25-50</inkml:trace>
  <inkml:trace contextRef="#ctx0" brushRef="#br0" timeOffset="111949.4031">9624 15131,'-99'-25,"25"50,-50 0,24 24,-24 26,25 24,0 25,0 25,24 49,1-24,49 24,25 26,25-26,0 0,49-24,25 0,0-50,26 0,23-25,1-49,0-26,25-24,-26-49,1-1,0-74,0 0,-50-25,0-49,-24-1,-26-24,-24 0,-50 24,-24-24,-26 50,-49 24,0 25,-24 49,23 26,1 24,25 25,0 0,25 25,49-1</inkml:trace>
  <inkml:trace contextRef="#ctx0" brushRef="#br0" timeOffset="112524.4361">10616 16396,'-24'25,"24"-25,0 0,24-50,26 25,0 0,24-49,50 24,0-24,25 24,25-24,24 0,25 24,50-24,-25 24,75 0,-26 1,75 24,-24-25,24 50,49 0,-24-24,0 48,0-24,-25 25,-50 25,26-1,-51 1,-24 0,-25 24,-49-24,-1-1,-49 1,-50-1,-24-49,-1 25,-49-50,0 1,-50-26,0-24</inkml:trace>
  <inkml:trace contextRef="#ctx0" brushRef="#br0" timeOffset="112748.4489">17983 15577,'-49'-74,"-1"24,25 1,25 24,25 0,25 0,-1 25,26 25,-26-25,1 50,0-1,-26 26,-48-1,-1 25,-50 1,1 24,0 0,-26-25,51 0,-26 0,51 1,24-51,0 1,49-50,26 0</inkml:trace>
  <inkml:trace contextRef="#ctx0" brushRef="#br0" timeOffset="113831.5108">22076 16197,'0'-24,"0"24,25 0,-25 0,25 0,-25 0,0 0,0 0,25 24,-25 1,0-25,0 25,24 0,-24 24,25-24,-25 0,0 25,25-1,-25 1,25-25,-25 24,0 1,25 0,-1-26,-24 26,0 0,25-1,-25-24,0 25,25-1,-25-24,0 0,0 24,25-24,-25 0,0 25,0-26,0-24,0 25,0-25,0 0,0 25,0-25,0 0,0 0,0 25,0-25,0 0,0 0,0 0,0 0,0 0,-25-25,50 25,-50-25,25 0</inkml:trace>
  <inkml:trace contextRef="#ctx0" brushRef="#br0" timeOffset="114416.5443">22622 16346,'25'-74,"24"24,1 25,0-24,24 24,-24 0,-1 25,-24 0,0 50,-50-1,0 26,-24-1,-1 26,-24-1,24 25,0-25,1 0,24-24,25-1,0-24,49-26,-24-24,25 0,24-24,1-1,-1-25,1-24,-1-1,0 26,-24-26,0 51,-26-1,-24 25,0 25,-24 24,24 26,-25-1,0 25,25-24,0-1,25 0,24-49,1 25,0-50,24-25,25 0,-24-24,-26-26,26 1,-26-50,-24 25,0-25,-50 0,0 49,-24-24,-26 24,1 26,-25-1,-25 25,0 1,0 24,-25-25</inkml:trace>
  <inkml:trace contextRef="#ctx0" brushRef="#br0" timeOffset="115164.5871">11162 17214,'0'0,"-50"0,26 0,-51 0,26 50,-1 0,25 24,0 0,1 1,24 24,0-24,49-1,1 0,24-49,1 0,-1-50,1 25,24-49,-50-1,26-24,-26 24,-24-24,-25-1,0 1,-49 24,-1-24,0 24,1 25,-1 0,-24 1,24-1</inkml:trace>
  <inkml:trace contextRef="#ctx0" brushRef="#br0" timeOffset="115682.6167">11088 16743,'-25'-49,"0"-1,-49 0,24 26,-49 24,0 0,-25 24,24 26,-24 0,25 24,0 25,25 25,-1 25,50 0,0 24,25 1,25 25,25-26,24 1,50-25,0-25,0-25,50-25,-25-24,24-25,1-25,0-25,-1-25,-24-24,25-1,-50-49,-25 0,0 0,-24-24,-26-26,-24 25,0-25,-50 26,0-1,-24 0,-1 0,-49 25,24 25,-49 0,0 49,-24-24,24 49,-25 0,25 25,-25 0,25 25,25 0,-1 24,1 1,25 0,24-1,25 1</inkml:trace>
  <inkml:trace contextRef="#ctx0" brushRef="#br0" timeOffset="116950.6892">11385 16570,'-74'-25,"0"25,-26-25,1 50,-25-25,0 25,0 24,0 1,0-1,0 51,25-26,0 50,49-25,0 25,1 25,49 0,24-25,26 0,25 0,-1 0,50-50,25 1,24-26,26-24,-1-25,26-25,-1-24,-25 24,25-49,-24-1,-25 1,-1-25,-24-1,-50 1,0-25,-24 0,-26 0,-24-25,-50 0,1 25,-51-24,1-1,-25 25,-25 0,-25 49,-25-24,0 49,1 1,-1 49,-24 0,-1 49,1-24,-1 50,26-1,24 50,0-25,0 25,25 0,25 25,25 0,24 0,25 0,0-1,25 1,25 25,50-25,-26-25,51 0,24 25,0-50,24-25,1 1,25-26,-1-24,1-25,25 0,-26-49,1-1,-1 0,-24-49,0 0,-50-25,25 0,-49-25,24 0,-49-24,-26-1,1 0,-25 1,-25-1,1 0,-51 1,1-1,-25 50,-1-25,-24 50,0 0,-25 24,-24 1,24 74,-25 0,-24 0,24 74,1 1,-1 49,25 0,0 25,1 24,48 1,1 24,25-24,49 0,0-1,50 1,0 0,24-50,51 0,24-25,0 0,49-49,1-26,24 1,25-50,1 1,-1-26,0-24,-24-1,-1-49,1 25,-26-25,-24 0,-25-25,-25 25,-49 25,-1-25,-24 25,-50 24,-24 1,-1 24,-49 25,-25 25,25 25,-25 0,-25 0,50 0,-25 24,49-24,1 0</inkml:trace>
  <inkml:trace contextRef="#ctx0" brushRef="#br0" timeOffset="118862.7986">22597 17711,'0'0,"0"0,0 0,0 0,-25 0,25 0,0 0,0 0,0 0,0 0,25 0,-25 0,74 0,-24 0,25 0,-1-25,25 25,-24 0,49 0,-25-25,25 25,-25 0,0-25,25 25,-25-25,1 25,-26-24,1-1,-26 0,1 0,-1-25,-24 1,0-26,0-24,0 0,-1-25,-24-25,25 25,0-49,-25 24,0 0,0 0,0 0,-50 25,26 25,-26 0,0 24,-24 26,0-1,-26 1,-24 49,0-25,0 25,0 0,0 0,-25 25,1-25,-1 0,0 0,0-25,25 25,-25 0,25 0,0 0,25 0,25 25,-1 24,1 1,24-1,25 51,0-1,1 25,24 25,-25-1,50 1,-25 25,0 0,24-1,1 1,0-1,25-49,-1 0,1 1,0-26,-1-25,1 1,-1-26,-49-49,75 50,-75-50,74-25,-49-25</inkml:trace>
  <inkml:trace contextRef="#ctx0" brushRef="#br0" timeOffset="119221.8191">24284 14064,'0'75,"25"24,-1-25,1 26,0 24,-25 0,50 24,-50-24,24 0,1 0,0 0,-25-24,25-1,-25-25,25 1</inkml:trace>
</inkml:ink>
</file>

<file path=ppt/ink/ink10.xml><?xml version="1.0" encoding="utf-8"?>
<inkml:ink xmlns:inkml="http://www.w3.org/2003/InkML">
  <inkml:definitions>
    <inkml:context xml:id="ctx0">
      <inkml:inkSource xml:id="inkSrc0">
        <inkml:traceFormat>
          <inkml:channel name="X" type="integer" max="1280" units="cm"/>
          <inkml:channel name="Y" type="integer" max="800" units="cm"/>
        </inkml:traceFormat>
        <inkml:channelProperties>
          <inkml:channelProperty channel="X" name="resolution" value="28.31858" units="1/cm"/>
          <inkml:channelProperty channel="Y" name="resolution" value="28.36879" units="1/cm"/>
        </inkml:channelProperties>
      </inkml:inkSource>
      <inkml:timestamp xml:id="ts0" timeString="2015-10-13T16:10:09.337"/>
    </inkml:context>
    <inkml:brush xml:id="br0">
      <inkml:brushProperty name="width" value="0.05292" units="cm"/>
      <inkml:brushProperty name="height" value="0.05292" units="cm"/>
      <inkml:brushProperty name="color" value="#FF0000"/>
    </inkml:brush>
  </inkml:definitions>
  <inkml:trace contextRef="#ctx0" brushRef="#br0">13196 4291,'0'25,"0"-25,0 0,0 0,0 25,0 0,0-1,0-24,0 25,0 0,25-25,0 25,0-50,24 25,1-25,-1 0,26 1,-1-26,1 25,-1 0,0 1,-24 24,0 0,-1 0,-24 0,0 0,0 0,-25 0</inkml:trace>
  <inkml:trace contextRef="#ctx0" brushRef="#br0" timeOffset="3917.224">21307 2753,'0'-24,"-25"-1,1-25,-1 0,-25 1,25-1,-24 25,-26-24,26 24,-26 0,-24 25,25-25,-26 50,1 0,0 0,0 24,-25 26,25-26,-1 51,1-26,0 1,25-1,-1 0,26 1,-1-50,25 24,25-24,-25 0,0-25,25 0,0 0,25-25,-25-25,0 1</inkml:trace>
  <inkml:trace contextRef="#ctx0" brushRef="#br0" timeOffset="4658.2664">8359 4043,'0'0,"25"-25,-25 25,25-24,-25 24,0 0,0 0,0 24,-25 1,25 25,-25-1,0 26,-24-1,24 1,0-26,0 26,25-26,25 1,0-25,25-25,-1 24,1-48,24-1,1 0,-26 0,26-24,-26 24,1-50,-1 51</inkml:trace>
  <inkml:trace contextRef="#ctx0" brushRef="#br0" timeOffset="4902.2804">8905 3919,'0'0,"0"0,0 25,0 0,0 49,0-24,0 24,0 1,0 49,0-25,-25 0,25 25,-25-25,25 1,0-26,-25 25,25-49,0-1,0-24,0 0,0-50,0-24</inkml:trace>
  <inkml:trace contextRef="#ctx0" brushRef="#br0" timeOffset="5238.2996">9103 3994,'50'-50,"0"0,-1 26,1-1,-25 0,24 25,-24 25,0 0,0 24,-25 26,0-1,0 50,-50 0,25 0,-24 0,24 0,-25 0,1-25,24 1,25-51,0 1,0-1,49-49,-24 25,50-50,-1 25,0 0,26-24,-26 24,0 0,-24 24,0-24,-1 25,1-25</inkml:trace>
  <inkml:trace contextRef="#ctx0" brushRef="#br0" timeOffset="6686.3824">13246 6598,'0'0,"0"0,-25 25,25-25,0 0,0 0,0 0,0 0,0 0,0 25,0-1,-25 1,25-25,0 25,0 25,0-26,0-24,25 0,0 0,24-24,1-1,24 0,1 0,24 0,-25-24,26 24,-26 0,0 0,-24 25,0-24,-1 24,-49-25</inkml:trace>
  <inkml:trace contextRef="#ctx0" brushRef="#br0" timeOffset="8337.4767">9550 10864,'0'0,"25"25,-25-25,0 0,0 0,-25 25,25 0,-25 0,0-25,0 49,25-24,-24 25,24-26,0 1,0 0,24 0,1 0,25-25,-1 25,1-25,0 0,-1 0,-24 24,25-24,-26 0,1 0,0 0,0 0,-25-24</inkml:trace>
  <inkml:trace contextRef="#ctx0" brushRef="#br0" timeOffset="8600.4918">10046 10641,'0'0,"0"0,0 0,-25 25,0 0,25 24,0 26,-25-26,1 51,24-26,-25 25,25 1,-25-26,25 25,0-49,-25 24,25-24,0-1,0-49,0 25,0-25,0-25,0 1</inkml:trace>
  <inkml:trace contextRef="#ctx0" brushRef="#br0" timeOffset="8957.5123">10046 10939,'50'-50,"-26"1,1 24,0-25,25 25,-1 1,-24 24,0 0,0 0,-25 24,24 26,-24 0,0 24,0 0,-24 26,-1-26,0 25,0-49,0 49,1-49,24-1,0 1,0-25,0 0,24-25,1 0,25 0,-25 0,24 0,1 0,-1 0,26-25,-50 25,49 25,-49-25,24 0,-24 24,0 1</inkml:trace>
  <inkml:trace contextRef="#ctx0" brushRef="#br0" timeOffset="11007.6296">13246 8682,'-25'0,"25"0,0 0,0 24,0 1,0 25,25-25,-25 24,25-24,24 25,-24-50,25 0,24-25,0 0,1 0,-1-24,1 24,-1-25,0 25,-24 1,0 24,-26 0,1 24</inkml:trace>
  <inkml:trace contextRef="#ctx0" brushRef="#br0" timeOffset="15342.8775">8905 3473,'49'-50,"-49"-24,50 24,-50 25,0 25,-25 50,0-1,-49 51,0 24,-26 25,1 24,-25-24,0 49,0-49,25 25,25-50,-1-25,50-49,25-25,25-75,25 0,49-49,25-25,0 0,25-25,-25 0,49 25,-49 0,1 25,-1 50,-50-1,0 75,-49 0,-50 49,1 25,-51 50,1 0,-50-25,24 25,1-25,0-25,49-50,1-24,49-25,25-49,24-26,50-24,1-25,24 25,0 0,-25-1,0 26,-24 49,-26 50,-49 49,-49 26,-26 73,-24 1,-25 24,0 1,0-26,25-49,24 0,26-99,49-25,49-49,50-26,1-24,49-50,-25 50,24 0,-24 24,-24 26,-26 24,-24 50,-26 49,-24 1,-24-1,-26 25,25-24,-24-26,-1 1,0-50,26 0,-26-25</inkml:trace>
  <inkml:trace contextRef="#ctx0" brushRef="#br0" timeOffset="15886.9087">6474 3894,'25'0,"-25"0,0 25,0-25,0 0,0 0,-25 25,0 25,0-26,1 26,-1-25,0 24,25-24,0 25,0-25,25-1,0 1,24-25,1 0,-1 25,1-50,0 25,-1-25,-24 1,0-1,0 0,-1-25</inkml:trace>
  <inkml:trace contextRef="#ctx0" brushRef="#br0" timeOffset="16141.9233">6921 3746,'0'0,"0"24,0 26,0-25,-25 49,25 1,0-1,0 0,-25 26,25-1,0 0,-25 0,25-24,-25-1,25-24,0 24,0-49,0 25,0-50,0 0,25-25,-25 0,0-25</inkml:trace>
  <inkml:trace contextRef="#ctx0" brushRef="#br0" timeOffset="16774.9594">7069 3845,'25'-25,"0"25,-25-25,25 25,0-25,-1 1,1 24,0 0,0 0,-25-25,25 25,-25 25,0-25,0 24,0 1,0 0,-25 25,25-1,-25-24,25 0,-25 0,25 24,0-24,25 0,0 0,-25-1,25 1,-25 25,24-25,1-1,0 1,0 25,-25-25,25-1,-1 26,-24 0,25-26,0 1,-25 25,0-25,0 24,0-24,-25 0,0 24,1-24,-26 0,25 25,-24-50,-1 25,0-25,1 0,-1 0,25 0,1-25,-1 25,0-25,25 25,0 0,0 0,0 0,0 0,0 0,0 0,0 0,-25-25,25 25</inkml:trace>
  <inkml:trace contextRef="#ctx0" brushRef="#br0" timeOffset="42922.455">21679 9748,'0'0,"0"-25,0 25,0 0,0 0,0 0,0 0,0 0,0 0,0 0,0 25,0-25,0 25,25 0,0-25,0 25,24-1,1-24,24 25,1-25,-1 25,1-25,24-25,0 25,0-25,25 25,-25-49,26 24,-1 0,0-24,0-1,0-24,0 24,-25-24,25-26,-25 26,0-25,1 0,-1-1,0-24,-25 0,26 0,-1 0,0 0,-25-25,1 25,-1 0,-24-25,-1 1,-24 24,0 0,-25 0,0 24,-25-24,-24 0,24 25,-25 0,-24 0,24-1,-24 26,-25-25,24 24,-24 1,0 24,0 1,-25-1,24 1,-24 24,0 0,0 0,25 25,-25 0,0-25,25 50,24-25,1 0,0 0,49 0,-25 0,25 0,25 0,0 0,0 0,0 0,0-25,25 25,0 0,0-24,0-1,-1 25,1-25,0 0,25-25,-26 26,1-26,0 25,0 0,24 1,-49-26,25 50,-25-25,0 25,0 0,-25 0,1 0,-1 0,-25 0,-24 25,24 0,-24 0,-1 24,1-24,24 25,-24-26,24 26,1 0,-1-25,25 24,25-24,0 25,0-26,25 26,25-25,-1 24,1-24,-1-25,26 25,-26 0,1 0,0-25,-25 24,-1-24,-24 0,25 0,-25 0,0 0,0 0,-25 0,1 0,24 0,-25 0</inkml:trace>
  <inkml:trace contextRef="#ctx0" brushRef="#br0" timeOffset="47222.7008">9401 12080,'0'25,"-25"-1,25-24,0 0,0 0,0 0,0 0,0 0,-25 25,25-25,0 25,0 25,0-1,0 1,0 24,0 1,0-1,0 1,25 24,0-50,25 26,-26-26,26-24,0 0,-1-25,-24-25,25 25,-26-49,1-1</inkml:trace>
  <inkml:trace contextRef="#ctx0" brushRef="#br0" timeOffset="47490.7163">9922 12204,'0'0,"0"25,0 0,0-1,0 1,0 25,0 24,0-24,-25 49,25-25,-25 50,25-24,0-26,0 50,-25-50,25 1,0-1,0-24,0 0,0-26,0-24,0 0,-24-24</inkml:trace>
  <inkml:trace contextRef="#ctx0" brushRef="#br0" timeOffset="47974.744">10046 12378,'50'-50,"-26"25,1 0,25 1,-1-1,1 0,0 25,-1-25,26 0,-51 25,26 0,-25 25,0 0,-50 0,0 24,0 1,-24 24,-26-24,26 24,-1-24,25 0,25 24,0-24,50-1,-1 1,26 24,-1-49,-24 25,24-1,-24 1,-25-25,-25 24,-25-24,0 25,-25-25,1-1,-1 1,-24 0,24 0,1-25,-1 0,25 0,0 0,25 0,-24 0,24-25,0 0,0 25</inkml:trace>
  <inkml:trace contextRef="#ctx0" brushRef="#br0" timeOffset="56840.2511">9773 13891,'0'24,"0"-24,0 25,0-25,-25 25,25 0,-25 0,25-1,-24 26,24-25,0 24,-25 1,50 0,-25-1,0 1,24 0,1-26,0 1,25 0,-26-25,26 25,-25-50,0 25,-25-50</inkml:trace>
  <inkml:trace contextRef="#ctx0" brushRef="#br0" timeOffset="57274.2758">10046 13915,'0'0,"0"0,0 0,0 0,0 0,0 0,0 0,0 0,0 0,0 0,0 0,0 25,0-25,0 25,0 25,-25-26,25 26,0 0,0 24,0-24,0 49,0-25,0 1,-25-1,25 1,0-1,0-24,0-1,0 1,0-1,0-24,0 0,25 0,-25-25,-25-25,25-25</inkml:trace>
  <inkml:trace contextRef="#ctx0" brushRef="#br0" timeOffset="58153.3262">6449 4266,'0'0,"25"0,-25 0,0 0,0 0,25-24,0 24,-25-25,24 0,1 0,0-24,-25 24,25 0,0 0,-25 0,0 25,0 25,0 0,-25 25,0-1,0 1,-24-1,49 1,-25-25,50 0,-1-25,26-50,49 0,-24 1,49-26,-25-24,0 25,0-1,-24 1,-26 24,-24 50,-25 0,0 50,-49 0,-1 24,-24 25,-1 0,1 1,-1-1,51-25,-1-24,50-25,24-25,26 0,-1-25,0-25,1 25,-1 1,-24 24,-1 0,-24 24,-50 26,25 24,-49 1,24-1,-25-24,1 24,-1-24,1-25,-1-25,0-25,-24 0,0-25,-26 1</inkml:trace>
  <inkml:trace contextRef="#ctx0" brushRef="#br0" timeOffset="58709.358">4341 3944,'0'25,"25"-25,-25 0,0 0,24 0,-24 0,0 25,0-1,0 26,0-25,0 24,0 26,25-26,-25 26,25-26,0-24,24 0,1 0,-25-25,49-25,-24-25,-1 26,26-51,-25 26,-1-26,1-24,-25 49,-1-24,1 49,-25-24,0 24,-25 50,25-1,-24 26,24 24,-25 26,25 24,-25 0,0 24,25-24,0 0,0-24,0-1,0-25,0-24,0-25,0-25,25-25,0-25,0-24</inkml:trace>
  <inkml:trace contextRef="#ctx0" brushRef="#br0" timeOffset="59045.3772">5308 4118,'0'0,"25"49,-25 1,25 24,-25 25,25-24,-25-26,24 1,1-25,0-50,25 25,-26-50,26-24,0-25,-1 0,-24-25,0 24,0 1,-1 25,-24 24,0 1,0 49,0 24,-24 51,-1 24,25 25,-25 0,0 25,0 24,25-24,0 0,-24-25,24 0,24-49,-24-1,25-24</inkml:trace>
  <inkml:trace contextRef="#ctx0" brushRef="#br0" timeOffset="60068.4357">10319 14089,'-25'0,"25"25,-25 0,0-1,1 1,24 25,-25-25,25 24,25 1,-25-25,49 0,-24-1,0 1,0-25,24-25,1 1,-1-1,-24-25,25 0,-25 1,-1-26,1 1,0 24,0-24,0 24,-1 1,-24 24,0 0,0 25,0 25,0 25,0-1,-24 1,24 49,-25-25,0 26,25-1,-25 0,0 0,25-24,-24 24,24-49,0-1,0 1,0-25,0-25,0 0,0-25,0 25,0-50</inkml:trace>
</inkml:ink>
</file>

<file path=ppt/ink/ink100.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1T21:27:00.678"/>
    </inkml:context>
    <inkml:brush xml:id="br0">
      <inkml:brushProperty name="width" value="0.05292" units="cm"/>
      <inkml:brushProperty name="height" value="0.05292" units="cm"/>
      <inkml:brushProperty name="color" value="#50632A"/>
      <inkml:brushProperty name="fitToCurve" value="1"/>
    </inkml:brush>
  </inkml:definitions>
  <inkml:trace contextRef="#ctx0" brushRef="#br0">337 200 71,'5'-64'40,"-4"12"-1,2 14 1,-7 8-31,3 14-2,-12 14-2,-1 16-1,-7 12-1,-3 17 0,-6 18-2,-3 17 2,-8 20-2,2 17 1,2 10-1,4 8 1,7 0-1,6-4 0,12-10 0,11-14-1,13-13 1,10-20-2,16-14 2,9-20-1,13-16 1,10-16-1,6-19-1,3-16 2,0-17-1,-4-6 1,-13-12-1,-11-1 1,-19 0-2,-16 0 1,-24 15 0,-13 10 0,-16 20 0,-9 15 0,-5 17-1,-2 17 1,4 13 0,4 11 0,11 2 0,6 0-1,11-4 0,6-11-1,10-6-2,5-19-2,13-10-6,-3-27-20,13-11-10,2-20 1,9-16-1</inkml:trace>
  <inkml:trace contextRef="#ctx0" brushRef="#br0" timeOffset="466">978 223 64,'1'-26'37,"-15"23"1,-5 27 1,-12 19-23,-3 22-11,-4 19-2,6 20 0,3 13 0,12 8 0,16-2-1,15-2 1,18-18-1,18-10-1,20-25 0,12-20 1,13-26-2,8-24 1,2-22-1,0-24 0,-6-17 1,-10-21 0,-21-15 0,-21-13-1,-29-14 2,-24-1-1,-24 2 1,-23 10-1,-20 14 0,-15 17 0,-7 18 0,2 18-2,9 21 0,8 11-2,16 17-7,9-2-31,27 5-1,14-3 0,19-3-1</inkml:trace>
</inkml:ink>
</file>

<file path=ppt/ink/ink101.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1T21:27:00.058"/>
    </inkml:context>
    <inkml:brush xml:id="br0">
      <inkml:brushProperty name="width" value="0.05292" units="cm"/>
      <inkml:brushProperty name="height" value="0.05292" units="cm"/>
      <inkml:brushProperty name="color" value="#50632A"/>
      <inkml:brushProperty name="fitToCurve" value="1"/>
    </inkml:brush>
  </inkml:definitions>
  <inkml:trace contextRef="#ctx0" brushRef="#br0">584-1 89,'-39'6'39,"-6"8"1,-17 4 1,-1 9-37,-15 5-1,1 5 0,3 1-1,8-3 1,14-3-1,23-12 1,29-20-1,29 4-1,27-18 1,22-4-1,14-1 1,4 3-1,1 3 0,-9 11 0,-19 19-1,-25 14 1,-32 19-1,-24 13 1,-22 9 0,-11 6 0,-4-4-1,0-3 1,4-15-1,14-11 1,21-21-1,21-16 0,19-12 0,12-9 0,1-1 0,1-2 1,-3 3-1,-8 12 1,-15 12 0,-18 14-1,-14 7 1,-8 7 0,-1-1 0,-1-1-1,1-2 0,5-8-1,7-11 0,11-16-1,0 0-2,18-25-2,0-6-10,-4-21-26,0-11-2,-5-18 2,-5-11-1</inkml:trace>
</inkml:ink>
</file>

<file path=ppt/ink/ink102.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1T21:27:45.299"/>
    </inkml:context>
    <inkml:brush xml:id="br0">
      <inkml:brushProperty name="width" value="0.05292" units="cm"/>
      <inkml:brushProperty name="height" value="0.05292" units="cm"/>
      <inkml:brushProperty name="color" value="#50632A"/>
      <inkml:brushProperty name="fitToCurve" value="1"/>
    </inkml:brush>
  </inkml:definitions>
  <inkml:trace contextRef="#ctx0" brushRef="#br0">8495 160 26,'10'7'32,"-10"-7"2,0 0 0,0 0-12,0 0-6,5-9-3,-5 9-3,0 0-2,0 0-1,0-10-1,0 10-1,-3-9-2,3 9 0,-5-15-1,-3 5 0,-4 0 0,-7 1-2,-7 1 2,-6 3-2,-9 3 1,-6 5 0,-5 3-1,-3 3 1,0 0-1,5 0 1,5 1 0,9-3 0,8-1 0,7-2-1,9-3 1,12-1-1,0 0 1,0 0 0,-5 18 0,5-3-1,-2 6 1,-4 10-1,-2 6 1,0 5-1,-2 4 0,-1 1 0,2-2 0,1-4 0,5-7 1,4-6-1,6-7 1,7-6 0,7-5-1,7-6 1,6-2 0,8-4 0,8 0-1,5-1 1,5-1-1,3 4 0,1 4 0,1 5 0,-3 4 1,-2 9-1,-6 7 1,-7 7-1,-6 9 1,-11 3-1,-9 6 0,-8 3 1,-13 1-1,-12 0 1,-7-4-1,-9-2 0,-9-9 1,-7-5-1,-6-5 2,-7-8-2,-4-8 0,-5-9 0,-4-7 0,-1-9 0,1-3 0,1-5 0,7-6 0,7 2 0,7 0 0,11 1 0,9 4 0,8 3 0,8 4 0,12 8-3,0 0-19,0 0-21,0 0 0,17-12 0,-4 4-2</inkml:trace>
  <inkml:trace contextRef="#ctx0" brushRef="#br0" timeOffset="30657">7835 574 103,'59'-43'40,"1"7"2,-9-1-3,-8 5-38,-3 8 0,-5 7 0,-9 5 1,-14 5-1,-12 7 1,-11-10-1,-15 16 1,-6 3-1,-6 3-1,1-1 0,5 5 0,9-2 0,23-5 0,23-7 0,28-14 1,22-5-1,12-1 1,9-1 0,-6 2 0,-8 11 0,-27 14 0,-36 19-1,-39 22 1,-37 15-1,-29 11 0,-18 11 1,-5-2 0,2-2-1,18-9 1,30-14-1,41-23 1,45-15 0,44-15 0,31-14-1,26-7 1,11-6 0,-2 1 0,-12 2 0,-28 12 1,-36 11-2,-44 12 0,-37 10 0,-32 7 0,-19 6 0,-9 4 0,-2-4 0,11-3 0,16-8 0,24-5 0,21-7 0,22-7-2,9-7-1,15 0-8,-4-7-31,4-6 0,-14-9-1,-9-3 0</inkml:trace>
  <inkml:trace contextRef="#ctx0" brushRef="#br0" timeOffset="31387">6363 340 99,'10'10'39,"-10"-10"0,15 17 0,-13-4-36,-2 9-1,-4 7 0,-2 7 0,-2 3 0,3 3 1,2 0-1,8-1 0,7-4 0,11-5 0,12-9-1,9-11 0,12-8-1,9-9-1,8-11-2,0-12-3,5-6-4,-9-20-11,5-2-20,-11-6 1,-4-4-1,-10-6 2</inkml:trace>
  <inkml:trace contextRef="#ctx0" brushRef="#br0" timeOffset="31635">7212 0 57,'-20'17'40,"-1"15"-1,-4 14 2,2 19-15,-5 6-14,5 16-2,-5 3-3,4 9-3,5-5 0,3 0 0,2-5-1,5-4 0,4-11-1,3-8-1,5-5-1,1-10-1,5 0-5,-6-13-35,8 1-2,-7-10 0,-5-4-1</inkml:trace>
  <inkml:trace contextRef="#ctx0" brushRef="#br0" timeOffset="36921">4933 305 79,'-36'-11'39,"18"-3"1,23 2 0,16 0-28,29 8-3,13 0-3,13 9-2,1 3 0,0 14-1,-14 8-2,-17 12 0,-22 10 0,-23 6-1,-15 3 0,-14 1 0,-4-2 0,3-4 0,7-6 0,13-7 0,15-8 0,13-5 0,4-6 0,5-3 1,-5 0 0,-7-2 0,-15 1-1,-16-2 1,-11-1-1,-11 2 0,-3-1-2,-4-4-3,8 4-6,1-8-23,19 6-8,9-2 1,14 8 0</inkml:trace>
  <inkml:trace contextRef="#ctx0" brushRef="#br0" timeOffset="39512">5092 477 85,'-44'19'39,"13"-9"1,22-3-2,22-18-26,29 0-3,16-11-2,12 2-2,4-4-1,0 4-1,-9 4-2,-16 10 0,-30 16 0,-25 12-1,-25 15 1,-14 3-1,-10 8-1,-2-1 1,5 5-1,13-8 1,20-10-1,22-8 0,22-10 1,12-2-1,10-5 1,3 1 0,-5 0 1,-7 2-1,-11 8 0,-13-1 1,-11 7-1,-6-2 0,-4 0 0,2-1 0,3-6-1,2-4 0,0-13-2,0 0-4,11 6-23,-19-17-11,-8-3 1,-18-7-2,-16 0 1</inkml:trace>
  <inkml:trace contextRef="#ctx0" brushRef="#br0" timeOffset="39991">2927 629 80,'-8'-18'40,"10"-5"-1,13 1 2,8-9-28,16 7-5,12-3-2,12 4-2,6 0-1,4 9-1,-7 9 0,-5 8-1,-15 16-1,-22 12 0,-24 16-1,-22 10 1,-19 10-1,-12 7 2,-9-1-2,-2 2 1,5-12 0,15-8 0,19-12 0,21-12 1,19-12 0,19-12-1,15-9 1,8-6-1,3-4 1,-2 1-1,-8-3 1,-8 3 0,-14 4-1,-12 4 0,-16 3 1,0 0-1,-12 16 0,-2-7 0,2 2-1,-1-2 1,3 1-1,10-10 1,-11 12-1,11-12 1,0 0 0,0 0 0,14 5 0,-14-5 0,20-5 0,-7 0 0,7-2 0,2-2 0,4-1 0,0 0 0,3-1 0,1 1-1,-1 1 0,-3-2-2,-2 6-3,-9-9-16,2 7-19,-8-4 1,-1 1-1,-6-6 0</inkml:trace>
  <inkml:trace contextRef="#ctx0" brushRef="#br0" timeOffset="42209">3007 541 95,'0'0'39,"6"-10"1,-6 10-2,17-12-32,-1 3-4,1-3 0,2 2 0,3 1 0,-6-2 1,-4 11-1,-12 0 1,-16 28-2,-11 1 0,-6 7 0,-1 5-2,2 4 0,13 4 1,15-9 0,23-8 0,20-10 1,20-14 0,9 0 1,3-5-2,-4-6 2,-12 1-1,-18 7 0,-24 7 0,-19 7-1,-16 11 0,-10 1 0,0 2 0,1 4 0,10-3 1,17-6-1,19-7 0,14-5 0,11-7-1,5-4 0,-2-1-3,-9-14-9,-10 6-27,-24 4-2,-12-14 1,-25 6-1</inkml:trace>
  <inkml:trace contextRef="#ctx0" brushRef="#br0" timeOffset="42731">1589 326 89,'0'0'40,"8"33"1,-6 11 0,-6 7-29,1 15-8,-3 9 0,1 6-1,-3-1-2,1-5-1,4-10-5,-2-14-22,11-4-14,2-14 1,6-6-2,0-5 1</inkml:trace>
  <inkml:trace contextRef="#ctx0" brushRef="#br0" timeOffset="44684">1244 591 88,'16'-15'39,"12"-3"0,13-1 1,9-6-34,10 1-1,0-2-1,-1 5 0,-9 4-1,-8 5-1,-20 13 0,-22 12-1,-22 13-1,-16 8 0,-10 6 0,0 3 0,1 0-1,8 0 1,17-8 0,24-9 0,24-10 1,17-7-1,10-4 0,2-1 1,-3-3-1,-6 5 1,-17 3 0,-20 8 0,-22 4-1,-15 7 1,-8-1-1,-2 3 0,-1 1 0,2-6-1,10-3-3,8-10-3,18-1-25,1-11-9,0 0 1,-3-22-2</inkml:trace>
  <inkml:trace contextRef="#ctx0" brushRef="#br0" timeOffset="45139">285 555 70,'-1'-16'38,"-10"1"-1,-8 10 1,-16 5-27,2 16-3,-8 8-4,-1 16-1,2 10 0,8 10-1,10 6 0,13 1 0,15-5 0,20-6-1,15-14 1,18-14 0,12-17 0,8-15 0,6-16-1,0-13 1,-8-10-1,-10-7 1,-16-8-1,-16-1 0,-20-1 0,-18 6-1,-17 4 1,-12 12-1,-9 11-1,-10 9-2,-1 22-7,-7 7-30,9 14-1,4 0 0,11 10-2</inkml:trace>
</inkml:ink>
</file>

<file path=ppt/ink/ink103.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1T21:27:49.923"/>
    </inkml:context>
    <inkml:brush xml:id="br0">
      <inkml:brushProperty name="width" value="0.05292" units="cm"/>
      <inkml:brushProperty name="height" value="0.05292" units="cm"/>
      <inkml:brushProperty name="color" value="#50632A"/>
      <inkml:brushProperty name="fitToCurve" value="1"/>
    </inkml:brush>
  </inkml:definitions>
  <inkml:trace contextRef="#ctx0" brushRef="#br0">9023 172 66,'0'0'37,"-11"9"-1,9 3 0,-8 1-25,9 10-4,-6 5-3,2 11-1,-1 2 0,2 3 0,3 2-1,4-4 0,8-2 0,8-9 0,9-14-1,16-12 1,10-17-1,16-12 0,12-14 1,16-11 0,9-11 0,10-4-2,6 0 2,-4 3-2,-8 9 1,-7 7 1,-17 10-1,-12 10 0,-18 7 0,-15 9-1,-17 3 1,-10 6-1,-4 4 0,-11-4-4,6 17-4,-17-8-34,7 4 0,-2-3 1,-8 3-3</inkml:trace>
  <inkml:trace contextRef="#ctx0" brushRef="#br0" timeOffset="21155">9651 1469 46,'0'0'33,"0"0"1,0 0-11,0 0-10,0 0-3,0 0-3,-9-2-2,7 12-1,-2 1-1,1 5 0,-1 4-2,-1 0 0,0 5-1,2 0 1,0-3-1,4-3 0,6-4 1,7-5 1,8-8-1,6-5 1,14-7 0,13-9 0,12-4 1,11-7-1,11-4 1,11-1-1,2-2 1,6 3-2,-6-3 1,-3 5 0,-6 1-1,-6 7 0,-9 1 0,-16 4 1,-7 4-1,-11 2 1,-44 13 0,65-13 0,-65 13-1,0 0 1,45-8-1,-45 8 0,0 0-1,0 0 0,0 0 1,0 0-1,0 0 0,0 0 0,0 0 0,0 0-1,0 0 1,0 0 0,0 0 1,0 0-1,0 0 0,0 0 0,0 0 0,0 0 0,0 0 0,0 0 0,0 0-1,0 0 1,0 0 0,0 0 0,0 0 0,0 0 0,0 0 0,0 0 0,0 0 0,0 0 0,0 0 0,0 0 1,0 0-1,0 0 0,0 0 0,0 0 0,0 0 1,0 0-2,0 0 1,0 0-1,0 0-2,0 0-3,0 0-18,0 0-18,0 0 1,0 0-1,-21-4-1</inkml:trace>
  <inkml:trace contextRef="#ctx0" brushRef="#br0" timeOffset="23064">9984 2808 16,'0'0'33,"-14"-8"1,14 8-3,0 0-9,-16-15-4,16 15-5,0 0-3,0 0-3,0 0-2,1 10-3,-1 5 0,5 3-1,-4 2-1,1 6 1,1 1-1,1 2 1,5-4-1,-3-4 0,6-2 1,1-4 0,4-4-1,6-8 2,4-8-1,12-7 1,7-9 2,13-5-1,8-9 1,11-3-1,5-3 0,0 0 0,5 4-1,-6 3 0,-11 8-2,-10 4 0,-14 7 0,-11 4 0,-12 2 0,-9 6 0,-15 3 0,10-4 0,-10 4-1,0 0-3,0 0-8,0 0-27,27-2-4,-27-7 2,-14-3-2</inkml:trace>
  <inkml:trace contextRef="#ctx0" brushRef="#br0" timeOffset="28823">1808 5526 79,'0'0'37,"-23"13"-1,-4-10 1,-16-2-31,-6 0-3,-12-4 0,-8-1 1,-11-4 0,-3-6-1,-6-6 1,-2-8-1,-3-12-1,0-5 0,-1-13 0,3-13-1,0-16-1,5-13 0,4-13 0,4-15 1,4-12-1,5-10 0,7-7 0,4-5-1,7-5 2,5-1-1,8-2 0,8 0-1,8 0 1,10 0 0,9 0-1,8 1 1,9 6-1,6 3 1,11 5-1,8 13 1,8 8 0,11 11-1,6 8 2,10 17-1,8 11 0,5 12 0,1 14 0,-1 8 0,-5 14 1,-8 8-1,-9 11 0,-12 6 0,-12 4 1,-11 8-1,-11-1 1,-18 3 0,0 0 0,-9 7-1,-18-4 1,-11 2-1,-13 3 0,-12-1 0,-7 2 0,-8 3 0,2 0 0,2 2 1,12-4-1,12-2 0,17-6 0,21-5 1,20-7-1,22-11 0,19-4 0,16-6 0,12-2-1,9-2 2,6-2-2,-3 7 1,-8 4-1,-8 8 1,-12 11-1,-16 10 1,-15 18 1,-12 11 0,-17 16 0,-13 11 0,-12 14 0,-11 5 1,-8 3 0,-5 2-1,-1-10 1,0-3-1,4-16 0,5-8-1,11-12-3,7-19-6,22-15-31,0 0-2,8-24 1,12-8-2</inkml:trace>
  <inkml:trace contextRef="#ctx0" brushRef="#br0" timeOffset="41533">8014 766 72,'14'28'40,"-14"1"0,-15-4 0,-4-3-26,-11-2-11,-6 2-1,-12-4 1,-5-3 0,-9-5 0,-3-6-1,-6-8 1,-7-3-1,-7-7-1,-7-3 0,-8-2 0,-12-7-2,-11 2 1,-9-4-1,-13 2 1,-11 1-1,-12 5 1,-10 3 0,-15 4 0,-11 9 0,-11 2 0,-14 6 0,-11 4 0,-9 4 0,-8 5-1,-3 0 1,-2 2 0,1 0 0,8-3 0,11 2 1,12-7-1,15 3 1,19-8 0,18 1 0,24-3-1,24-2 1,24 2-1,24-4 0,21 5 0,20-3 0,18 4 0,15 8 0,9 6 0,7 9 1,2 7-1,-4 11 0,-6 13 1,-4 9 0,-8 13 0,-5 2-1,-6 6 1,-5 0 0,1-4 0,3-1-1,11-11 2,9-7-1,13-15 0,19-13 0,20-12 0,19-14 1,21-10-2,18-13 0,20-7-1,13-7 1,15-3-1,7-3 0,7-2 0,7 4 0,-1-1 1,3 6-1,1 6 1,1 2-1,-3 8 1,3 4 0,-2 9 0,-2 4-1,2 9 1,0 5 0,-2 4 0,-1 6 1,-4 1 0,-2 4-1,-4 1 1,-4 0-1,-2-2 0,-3-5 1,0-6-1,-2-8 1,0-11-2,-3-9 1,-1-10-1,-5-15 1,-5-13 0,-6-10-1,-12-12 0,-13-10 1,-12-7-1,-14-9 1,-21-6 0,-16 0 0,-20-5 1,-21-4 0,-15 2-1,-16 3 1,-12 3 0,-8 7-1,0 5 1,0 7-3,10 16-3,3 11-37,20 25-1,8 14 0,11 24-2</inkml:trace>
</inkml:ink>
</file>

<file path=ppt/ink/ink104.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1T21:27:48.891"/>
    </inkml:context>
    <inkml:brush xml:id="br0">
      <inkml:brushProperty name="width" value="0.05292" units="cm"/>
      <inkml:brushProperty name="height" value="0.05292" units="cm"/>
      <inkml:brushProperty name="color" value="#50632A"/>
      <inkml:brushProperty name="fitToCurve" value="1"/>
    </inkml:brush>
  </inkml:definitions>
  <inkml:trace contextRef="#ctx0" brushRef="#br0">8295 2259 81,'11'6'41,"-11"-6"-2,0 0 2,12 12-28,-12-12-6,-2 9-3,1 9 0,2 10-1,-2 10-1,2 14 1,-2 13 0,-2 14 0,-1 12-1,0 7 1,-2 1 0,-1-2 0,-2-2-3,1-8 0,0-9 0,2-12 0,0-10 0,3-12 0,1-11 0,2-8 0,0-8 0,2-5 0,-2-12 0,0 0 0,0 0 0,0 0 0,0 0-5,1-16-15,0 5-22,-1-7-1,4-3 0,3-11-1</inkml:trace>
  <inkml:trace contextRef="#ctx0" brushRef="#br0" timeOffset="24813">8334 2198 87,'-48'-7'38,"-8"3"2,1 6 0,2-7-30,8 7-6,9-1 0,22-1-1,14 0-1,38-19 0,19 1 0,14-2-1,8 2 0,2 0 0,-5 6 1,-15 14-2,-25 15 1,-31 18 0,-33 13 0,-23 14-1,-17 6 1,-6 8 1,-3-2-2,6-7 1,18-10-1,26-13 1,28-15-1,25-11 1,18-8 0,11-6-1,1-2 1,-5 5-1,-15 9 1,-22 11-1,-27 12 0,-21 10 0,-16 6 0,-6 2 1,4 1-1,10-5 1,18-12 0,28-13 0,29-15 1,24-12-2,18-9 0,11-6 0,4-4 0,-9-6 0,-7 1-4,-25-4-8,-18 5-29,-32 0-2,-24 3 1,-25-3-1</inkml:trace>
  <inkml:trace contextRef="#ctx0" brushRef="#br0" timeOffset="25415">6738 2520 85,'-16'-9'39,"-8"11"-1,1 10 1,-1 7-29,10 13-6,13 2-1,15 6-2,18 2 1,15-1-1,10 0 1,5 0-1,-3-1 1,-6 1 0,-17 6-1,-19 3 1,-22 3-1,-20 4 0,-13-1-1,-9-1-1,-6-5 0,-1-10-3,6-9-5,2-16-23,17-14-7,9-22 0,12-15-1</inkml:trace>
  <inkml:trace contextRef="#ctx0" brushRef="#br0" timeOffset="25690">6759 2433 95,'51'-34'41,"15"6"1,8 3-2,15 5-27,-2-7-7,8 1-3,-4 0-4,-6-4-6,-4 3-33,-15-1-1,-4 0 0,-6-1-1</inkml:trace>
  <inkml:trace contextRef="#ctx0" brushRef="#br0" timeOffset="31494">6582 2562 95,'20'-24'40,"16"-13"1,18-4-1,5-6-33,13-2-4,0 5 1,-4 8-2,-11 11-1,-18 19 0,-24 24 0,-27 17-1,-26 22 1,-24 16 0,-14 7 0,-2 9 0,0-1-1,11-9 0,19-16 1,30-17 1,35-25-2,32-19 2,27-17-1,14-10 0,5-5 1,-3 0 0,-12 2-1,-23 14 1,-35 20 0,-33 19-2,-35 18 0,-23 16 0,-16 9 0,-4 3 0,2-1 0,11-6 0,24-15 0,25-12 0,27-17 0,26-13 0,20-11 0,11-7 0,4-5 0,1-6 0,-8 2 0,-14-5-3,-12 8-15,-26-7-25,-20 5 0,-26 0 0,-18 4 0</inkml:trace>
  <inkml:trace contextRef="#ctx0" brushRef="#br0" timeOffset="32076">4403 2887 96,'26'-22'41,"7"-4"1,13 2-1,9-3-33,15 6-3,6 0-1,5 8-1,-6 7-2,-2 11 1,-12 14-1,-16 16-1,-18 16 1,-22 16-1,-19 14 0,-16 7 0,-10 5 0,-7 3-1,3-5 1,6-9 0,10-13 0,15-10 0,18-19 0,16-15-1,14-16 0,14-19-1,12-16-2,8-17-1,11-12-1,1-15 0,4-7-1,-7-7 0,-3 0 1,-14 4 3,-10 12 1,-15 10 2,-19 21 2,-15 20 1,-19 24 1,-9 23 1,-10 18-1,0 17 0,-1 9-1,10 6 0,9-6-1,16-4 0,18-15 0,19-16-1,14-18 1,16-20 0,9-18 0,4-15-1,1-15 1,-5-11 0,-10-12 0,-18-3-1,-21-7 0,-23 2 0,-22 5 0,-20 8-1,-18 12 0,-14 8 0,-9 15-2,0 4-3,14 16-11,6-4-24,19-3-2,20-8 1,26-12-2</inkml:trace>
  <inkml:trace contextRef="#ctx0" brushRef="#br0" timeOffset="32796">7111 114 67,'-67'-8'41,"9"6"0,8-3 0,16 4-12,17-7-21,17 8-2,38-25-2,9 8-2,10-3 0,4 1-2,-2 8 1,-6 7-1,-21 16 0,-24 16 0,-31 18 0,-21 15 1,-22 11-1,-8 4 1,-4-1 0,4-2-2,14-8 2,21-12-1,29-11 0,29-17 0,26-8 0,20-10 0,10-4 0,1-3 1,-4-4-2,-12 5 0,-20 6 2,-23 6-1,-26 7 0,-17 5 0,-15 6 0,-2 0 1,-4 3-1,6-3 1,8-3-2,10-3 1,15-6 0,7-5-1,1-14 0,15 13-3,-3-9-5,-12-4-27,3-19-6,-12-2 1,-10-3-1</inkml:trace>
  <inkml:trace contextRef="#ctx0" brushRef="#br0" timeOffset="34434">4790 3030 90,'-24'-10'40,"5"-5"1,18-2-2,20-14-29,23-4-5,27-7-1,22-9-2,17-4-1,11 0 1,1 5-1,-12 6 0,-19 16-1,-30 21 2,-40 18-2,-36 24 1,-38 18 0,-25 19-1,-17 10 1,-6 8-1,0-5 1,15-8-2,27-12 2,30-15-1,35-21 1,29-20 0,30-17 0,17-10 0,8-5 0,1-1 0,-8 0-1,-14 3 1,-16 11 0,-17 7-2,-16 10 1,-4 1 0,0 3 0,7-2 0,11-1 0,6-3 0,8-2 0,1 1 0,-2 4 1,-10 4 0,-15 10-1,-18 7 0,-21 8 0,-14 5 0,-12 3 0,-6 1-2,-4-4-1,0-8-2,8-6-5,-6-14-31,10-6-2,-2-12 2,0-8-2</inkml:trace>
  <inkml:trace contextRef="#ctx0" brushRef="#br0" timeOffset="35107">3065 2637 64,'-14'4'40,"-2"6"-3,-8 4 2,-3 15-18,-6 1-13,-1 17-4,-5 11-2,2 9-1,2 7-1,6 4 1,8 1 0,13-6 0,8-8 0,18-11 0,14-16 0,13-13 0,12-16 0,10-15-1,11-15 1,3-10 0,-1-9-1,-7-8 1,-10-4-1,-15 1 1,-19 4-1,-20 6 1,-22 13-1,-17 14 0,-16 15 0,-9 13 1,-6 15-2,-1 8 0,7 7 0,6 4-2,13 0-2,8-11-4,22-2-17,6-16-14,15-12 1,10-13-2,12-14 3</inkml:trace>
  <inkml:trace contextRef="#ctx0" brushRef="#br0" timeOffset="35510">3562 2652 83,'-22'34'38,"-10"14"-1,-1 18 0,-5 9-32,8 9-4,7 3 1,12-4-2,14-12 3,17-14-2,17-15 2,12-21-2,12-18 1,10-18 1,-1-14-1,-2-11 1,-9-12-1,-10-4 1,-17-11-1,-15 0 0,-22 2 0,-12 1-2,-12 5 0,-5 2-3,0 9-8,-4-7-28,15 0-3,10-8 2,21-10-2</inkml:trace>
  <inkml:trace contextRef="#ctx0" brushRef="#br0" timeOffset="37275">3436 2879 91,'-32'-15'40,"-21"15"0,-13 16-1,-12 6-36,5 4 0,5 4 0,13-2 0,22-12 0,33-16 0,26-17-1,35-17 0,27-12 1,15-6-2,6 1 1,-2 4-1,-13 13 0,-19 18-1,-34 29 1,-34 21-1,-32 21 0,-21 15 1,-12 1-1,-1 1 0,3-6 0,14-12 1,24-20-1,30-19 1,28-21-1,17-13 1,11-6-1,0-2 1,-5 0 0,-12 9 0,-22 10-1,-29 8 1,-18 29-1,-21 0 1,-10 7-1,-3-3-1,3 2-1,4-8-1,12-7-2,8-18-7,25-2-30,-10-25-1,10-2 1,-6-10-1</inkml:trace>
  <inkml:trace contextRef="#ctx0" brushRef="#br0" timeOffset="37818">1184 2810 81,'14'-8'41,"-4"6"-1,2 14 2,-7 9-30,6 15-3,-4 11-4,2 9 0,-2 6-3,0 7 1,-2-3-2,-3-5-1,-1-7-2,-3-13-4,4-4-10,-5-17-25,3-11-1,0-9 0,-2-25-1</inkml:trace>
  <inkml:trace contextRef="#ctx0" brushRef="#br0" timeOffset="38037">1446 2858 93,'58'-26'40,"2"9"1,-7 6-1,-5 10-32,-9 7-4,-15 13-2,-17 9 0,-17 10-1,-11 7-1,-7 5 1,-3 2-1,0-4 0,4-2-1,8-8 1,15-7 0,13-13-1,16-11-1,8-12 0,12-7 0,3-12-1,4-6 0,-7-5 1,-4 2 0,-11 3 0,-11 10 0,-19 20 2,0 0 0,-11 15 1,-3 15-1,4 7 0,9 0 0,11-1 0,15-5 1,18-12 0,13-14 0,10-9 1,1-15 0,-2-6 1,-13-11 0,-13-3-1,-23-5 1,-21 4-2,-26 1 0,-18 6-1,-10 7-3,-10-1-3,10 7-34,-2-3-2,19-4 1,18-15-1</inkml:trace>
  <inkml:trace contextRef="#ctx0" brushRef="#br0" timeOffset="39604">1357 3215 81,'-45'4'41,"7"-4"-2,17-6 2,13-15-31,35-5-5,20-7-1,15-2-1,6-1-2,0 2 0,-2 5 0,-11 15 0,-24 17 0,-27 16 0,-26 12 0,-13 8-1,-6 2 1,4 3-1,10-2 0,17-9 0,25-15 0,28-11-1,20-9 1,12-6 0,1-1 0,-4-1 1,-11 3-1,-19 9 0,-23 11 1,-18 5 0,-12 5 0,-5 3-1,5 0 1,9 0 0,14-9 0,19-9-1,17-10 1,12-6-2,6-6-2,-5-8-3,-4 1-35,-26-6-1,-27 4 1,-35-1-2</inkml:trace>
  <inkml:trace contextRef="#ctx0" brushRef="#br0" timeOffset="40188">5 2609 98,'0'0'40,"-8"24"0,11 3 0,2 9-36,4 11-2,2 10 1,2 9-2,5 8 1,0-4 1,1-2-1,1-4-1,-2-8 1,-1-10-3,-5-10-1,-2-12-3,0-2-10,-10-22-26,0 0 0,3-15-1,-5-9 0</inkml:trace>
  <inkml:trace contextRef="#ctx0" brushRef="#br0" timeOffset="40437">199 2693 88,'42'-21'40,"8"6"0,-2-1 1,8 8-32,-9 1-5,-5 13-1,-10 8-3,-11 11 0,-13 7 1,-8 10-1,-8 6 0,-6 3 0,1 2 1,0-3-1,2-2 0,8-9 0,8-4 0,10-14-1,6-8-2,7-14 0,7-9-5,-5-17-12,7-7-20,-2-12 1,-1-9-2,-6-10 3</inkml:trace>
  <inkml:trace contextRef="#ctx0" brushRef="#br0" timeOffset="40700">644 2622 62,'-25'45'34,"8"6"-1,10 4-7,7-12-13,17 2-3,7-21-1,13-6 0,3-21-1,7-6-1,-5-14 0,-1-4-2,-12-7-1,-8-4-1,-18-1 0,-15 3-1,-10 4-2,-12 4 0,-4 4-2,-4-2-5,8 3-31,-1-1-4,13-6 2,10-9-3</inkml:trace>
</inkml:ink>
</file>

<file path=ppt/ink/ink105.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1T21:27:47.890"/>
    </inkml:context>
    <inkml:brush xml:id="br0">
      <inkml:brushProperty name="width" value="0.05292" units="cm"/>
      <inkml:brushProperty name="height" value="0.05292" units="cm"/>
      <inkml:brushProperty name="color" value="#50632A"/>
      <inkml:brushProperty name="fitToCurve" value="1"/>
    </inkml:brush>
  </inkml:definitions>
  <inkml:trace contextRef="#ctx0" brushRef="#br0">19 418 63,'0'0'37,"11"19"-1,-11 5-8,-6-7-16,4 15-3,-7-3-3,4 9-2,-1-2 0,3 3-1,2-6 0,8-3-1,11-7-1,15-12 1,17-12-1,19-12 1,20-15 0,20-10 1,17-14-1,19-6 1,10-5-1,9-3 0,0 4 0,-5 5-1,-15 4 0,-12 8 1,-19 6 0,-19 8-1,-22 4 1,-18 7 0,-18 6 0,-12 3 0,-6 5 0,-18 6-2,12-8 1,-12 8-1,0 0 0,0 0 0,0 0 0,0 0 0,0 0-1,0 0 1,0 0 0,0 0 0,0 0-1,0 0 0,0 0-1,0 0-3,0 0-4,-1-12-29,0 3-5,-1-8 1,-1-2-1</inkml:trace>
</inkml:ink>
</file>

<file path=ppt/ink/ink106.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1T21:28:15.275"/>
    </inkml:context>
    <inkml:brush xml:id="br0">
      <inkml:brushProperty name="width" value="0.05292" units="cm"/>
      <inkml:brushProperty name="height" value="0.05292" units="cm"/>
      <inkml:brushProperty name="color" value="#50632A"/>
      <inkml:brushProperty name="fitToCurve" value="1"/>
    </inkml:brush>
  </inkml:definitions>
  <inkml:trace contextRef="#ctx0" brushRef="#br0">4 331 40,'18'-19'36,"-5"2"1,-2 0-6,2 12-8,-15-8-6,2 13-6,0 0-4,0 0-2,-16 7-1,7 5-2,-1 0 0,-3 2-1,7 1-1,3 0 1,11-3 1,8-3-1,13-8 0,17-6 2,10-9-1,18-4 1,11-7-1,7-2-1,9-2 1,-3 1-1,4-1 1,-18 4 0,-5 5-1,-16 6 0,-10 3 1,-53 11 0,63-13 0,-63 13 0,0 0-1,0 0-1,43 3 1,-43-3-1,0 0 1,0 0-1,0 0 0,0 0 0,0 0-1,0 0 0,0 0-3,0 0-4,0 0-30,-6-51-7,6 51 2,-17-51-3</inkml:trace>
</inkml:ink>
</file>

<file path=ppt/ink/ink107.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1T21:28:50.916"/>
    </inkml:context>
    <inkml:brush xml:id="br0">
      <inkml:brushProperty name="width" value="0.05292" units="cm"/>
      <inkml:brushProperty name="height" value="0.05292" units="cm"/>
      <inkml:brushProperty name="color" value="#50632A"/>
      <inkml:brushProperty name="fitToCurve" value="1"/>
    </inkml:brush>
  </inkml:definitions>
  <inkml:trace contextRef="#ctx0" brushRef="#br0">919 943 36,'-2'12'36,"-2"4"1,3 0-2,5 9-21,-5-1-7,7 13-1,-4 7-2,4 14-1,-2 6-1,3 9-1,-2 6 1,1 5-1,-1-3-1,0 0 1,-3-6-2,0-12-1,-1-4-3,-6-18-15,1-8-18,0-14 0,4-19 0,-16 1 1</inkml:trace>
  <inkml:trace contextRef="#ctx0" brushRef="#br0" timeOffset="280">1063 1080 81,'51'-28'42,"3"2"0,4 12-13,-5-8-19,6 12-5,-7 5-1,-7 10-2,-12 11-1,-15 11-1,-10 11-1,-17 9 1,-7 10 0,-9 5-1,-11 3 0,-3-2 0,1-2-1,4-8 1,4-5 0,9-7 0,9-11 1,12-5 1,18-12 1,9-3 0,9-9 0,9-3-1,2-4 1,6-3-3,0 0 0,-6-9-5,-2 12-7,-12-11-23,0 2-6,-5-3-2,0-1 3</inkml:trace>
  <inkml:trace contextRef="#ctx0" brushRef="#br0" timeOffset="612">1932 1237 59,'7'-25'42,"-9"4"-1,-10 4-1,2 18-23,-14 3-10,2 22-4,-3 10-3,1 11-1,1 9-1,11 7 2,6 0-1,12 0 1,12-10 1,11-10 0,16-17 1,5-9 0,16-20 1,1-12-1,2-13 0,-1-13 0,-10-13-1,-4-8 1,-15-5 0,-10-5-1,-19 4 1,-11 2-1,-10 2 1,-16 7-2,-6 7-1,-10 6-2,1 13-6,-4-7-7,6 14-11,1-11-8,6 10 2,4-14 3,16 9 7,-2-14 8,11 0 11,0 1 11,-3-12 15,2 5 7,-7-9-2,0 6-1,-16-10-4,-1 11-5,-19-8-6,-4 9-4,-19 0-2,-8 9 0,-11 5-2,-12 9 0,-7 9-1,-9 11 0,-5 13-2,-1 15-1,-1 14 0,3 16-1,1 18 2,5 16-1,9 17-1,8 14 0,10 15 1,14 10 0,14 8 0,16 4 0,18 5 1,17-4-1,20-6 2,22-5-1,23-14 1,18-11-2,23-18 3,22-12-2,20-20 0,14-13 2,15-14-1,13-19-2,5-10 0,5-14 1,2-10 0,-6-14-1,-5-10 1,-1-8 0,-3-7 1,-19 0 2,-5-4-2,-24 2 2,-13-1-3,-19-3 0,-16 15-16,-23-13-28,-28-3 1,-14-11-2,-15-8 2</inkml:trace>
</inkml:ink>
</file>

<file path=ppt/ink/ink108.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2T20:55:04.021"/>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6245 239 41,'0'0'32,"-10"-9"2,10 9-3,-9-9-20,-3 3-4,3 4-2,-8 2-1,2 5-1,-5 2-1,0 5-1,-4 4-1,-2 7 1,-1 5-1,0 9 0,0 5 0,2 6 0,3 6 0,2 4 0,8 5 0,5-2 0,11 0 0,6-2 0,9-6 0,4-4 1,6-8-1,7-6 1,1-9 1,2-6 0,-2-5-1,0-6 2,0-7-1,-1-6 0,-1-7 0,-1-7 0,-2-11 1,0-5-1,-2-9 1,-1-9-2,-4-5 2,-2-6-1,-8 0 0,-4 2 1,-7 5-1,-5 7 0,-8 4-1,-6 12 1,-8 6-2,-5 12 1,-6 7-1,-1 5-1,-1 6-2,-1-2-1,6 7-3,-3-5-6,18 9-12,-1-7-14,17-5 2,0 0-2,0 0 2</inkml:trace>
  <inkml:trace contextRef="#ctx0" brushRef="#br0" timeOffset="581">6338 10 51,'-9'-8'35,"-4"6"-1,-4 4 0,-11 0-23,0 14-6,-9 3-2,-5 12-1,-9 5-1,-4 6 0,0 2 0,4-2 0,5-1-1,7-7 1,10-6 0,12-7 1,17-21 0,10 12 2,14-18-1,15-6 1,5-5 0,11-2 0,0 1 0,0-2-1,-8 6-1,-8 3 1,-10 7-2,-12 12 1,-16 10-1,-14 14 0,-15 8 0,-12 12 0,-8 7-1,-4-1 0,-1 0 0,5-7-1,8-10 1,10-9-1,19-14 1,11-18 1,30-7-1,4-12 1,8-12 0,7-6 1,2-5-1,0-2 0,-7 5 0,-9 5 0,-9 10 0,-10 14 0,-16 10 0,-7 29-1,-16 8 1,-9 15-1,-7 4 0,-2 3-1,2-2 0,3-8 0,11-6 0,12-14 0,16-16 1,16-18-1,14-11 1,6-8 0,4-5 1,0-1-1,-3 3 0,-5 6 0,-8 14 1,-10 14-1,-11 19 0,-8 11 0,-7 14 1,-4 9 0,0 2 1,-2 1-2,4-5 1,2-9-2,5-11 0,3-9-2,7-8-2,-6-21-7,16 0-29,-12-16 0,2-9 0,-6-13 0</inkml:trace>
  <inkml:trace contextRef="#ctx0" brushRef="#br0" timeOffset="1460">5192 329 52,'9'-5'35,"-9"5"-1,0 0 0,-2 17-24,-2-6-4,1 9-1,-4 3 0,0 8-2,-1 6 0,1 7 0,-1 6-1,1 1 0,1 2 0,2-3 0,1-2-1,2-3 0,1-7 0,1-4 0,1-6 0,0-5 0,0-5-1,0-5 0,0-1 0,-2-12-1,3 12-1,-3-12-1,0 0-4,-5-17-6,8 1-24,-8-4-1,1-9 1,-3-6 0</inkml:trace>
  <inkml:trace contextRef="#ctx0" brushRef="#br0" timeOffset="1808">4918 256 55,'-25'-8'36,"1"4"-1,0-1-6,8 7-16,-4-5-2,11 4-3,9-1-2,6-16-1,15-1 0,14-2-3,8-5 1,9-1-2,3 1-1,2 3 1,-7 2-1,-7 7 1,-13 8-1,-16 13 1,-17 11-1,-12 6 1,-12 9-1,-6 7 0,-2 4 0,1-2 0,8 0-1,10-8 1,17-8-1,16-6 2,18-6-1,12-6 0,6-2 0,2 1 0,-3 0 1,-8 4-1,-17 9 0,-17 5 0,-20 5 0,-14 1 1,-5-2-1,-2 1 0,1-7 0,6-3 0,13-9-1,11-13 1,25 12 0,5-8-1,2 5 1,1 3 1,-2 9-1,-6 7 1,-13 5 0,-11 5 1,-9 0-1,-7 3 0,-4-2 1,-2-5-1,0-9 0,5-6-1,5-6 0,11-13-2,-11 0-2,7-15-4,13-3-20,-8-11-13,8-5 1,-3-9-1</inkml:trace>
  <inkml:trace contextRef="#ctx0" brushRef="#br0" timeOffset="2675">3633 387 55,'-5'11'37,"5"-11"2,16 4 0,12-5-27,3-12-3,10 2-2,3-5-2,7 1-2,2 0-1,-1 2-1,-5 6-1,-4 5 0,-8 13-1,-6 6 1,-10 11 0,-12 11 0,-10 10 0,-12 10 0,-11 9 0,-9 7 0,-5-1 0,-6 4-1,3-4 1,3-9-1,7-6 2,7-9-1,12-13 2,12-8 0,14-14 1,12-8-1,11-9 1,7-2-1,5-9-1,5-4 1,1-1-3,-1-6-1,-5 2-3,-10-7-3,3 7-13,-11-10-20,-4 2 1,-5-4-1,-4-3 2</inkml:trace>
  <inkml:trace contextRef="#ctx0" brushRef="#br0" timeOffset="46067">3746 310 31,'-14'3'32,"4"0"-3,-1-6-6,11 3-3,0 0-4,30-15-3,-4-1-3,13 3-3,3-6-1,8 1-3,1-1 0,-1 4-2,-8 5 0,-6 2 0,-11 5 0,-8 8 0,-17-5-1,-8 25 1,-18-4-1,-14 6 1,-11 7 0,-10 6-1,-8 4 0,0-1 0,2 2 0,9-5 0,15-4 0,14-4 1,19-12-1,18-5 1,16-10 0,15-3-1,9-3 1,4-3-1,-1 1 1,-5 0-1,-8 6 1,-11 5-1,-15 7 0,-12 4 0,-14 2 1,-7 5-1,1 0 0,0-2 0,6-3 0,8-7 0,17-5 0,13-7 0,14-3 0,7-4 0,5-3 1,-2 6 0,-5 0-1,-9 8 1,-15 6 0,-15 5 0,-19 7 0,-12 2-1,-11 5 0,-6-2-1,-5 1-1,-2-8 0,7-4-2,2-9-1,11-2-4,1-14-8,13-1-21,4-9 0,5-5 0,3-5 1</inkml:trace>
  <inkml:trace contextRef="#ctx0" brushRef="#br0" timeOffset="46870">3005 199 42,'-13'4'34,"13"-4"2,0 0 0,0 0-22,22 3-5,0-7-3,8 5 0,4-4-2,8 3-1,0 0-1,0 2 0,-3 4-1,-7 5 0,-12 6 0,-8 4-1,-15 3 1,-13 7-1,-7 2 1,-4 4-1,-3 1 1,2-2-2,6 2 1,7 1 0,17 0 0,13-3 0,12 0-1,6 2 1,6-4 0,1 3 0,-3-7 0,-4-3 0,-10 1 0,-13-2 0,-15 2 1,-16-4-1,-13 1 0,-12-1 0,-10 0 1,-9 0-1,-4-7 1,-1-3-1,4-5 2,8-4-3,7-2 1,10-3-1,11-1-1,7-7-1,13 2-7,2-9-19,14-1-8,7-5-1,9-8 1</inkml:trace>
  <inkml:trace contextRef="#ctx0" brushRef="#br0" timeOffset="47425">2966 214 66,'-15'-6'38,"3"0"-1,12 6 1,-1-14-31,22 7-2,13-2-1,13 0-1,11 1-2,6 1 1,4 2-1,-5 7-1,-11 5 1,-14 8 0,-26 9-1,-22 9 0,-22 9 1,-16 2-1,-9 7 0,-4-3 0,4 1 0,7-3 0,17-5 0,21-6 0,24-9 1,13-1-1,13-10 1,3-1-1,-2-3 1,-2-3-1,-12 5 1,-16 0-1,-18 4 1,-11 0-1,-7 3 1,-3 0-1,1-1 0,3-2 0,9-2 0,12-3 0,9 1 0,8-4 0,5 2 0,0 4 0,-1 1 1,-2 4 0,-9-1-1,-7 2 0,-7-2 2,-4 1-2,-3 1 1,-1-5-2,1-1 1,1-5-1,6-2 0,9-8-1,-12 2-4,6-11-3,6 9-21,-8-21-8,-2 5-1,-10-5 1</inkml:trace>
  <inkml:trace contextRef="#ctx0" brushRef="#br0" timeOffset="48096">2166 272 14,'-9'-15'32,"0"-1"1,3 5 2,6 11-15,-8-15-5,8 15-3,0 0-5,-2 11-1,2 5-3,3 8-1,-1 10-1,1 10 0,0 10 1,0 9-1,1 3 1,1 5 0,-1-4 0,2 1 0,-1-9 0,1-6 0,-1-6 0,2-10 0,-1-6-1,-1-6 0,-1-7 0,0-5-1,-4-13 1,6 15 0,-6-15 0,0 0 0,0 0 0,0 0 1,0 0-1,0 0 0,0 0 0,0 0 0,0 0-1,0 0 1,0 0-1,0 0 0,0 0 1,0 0-1,0 0 1,0 0 0,0 0 0,0 0-1,0 0 0,0 0 1,0 0-1,0 0 0,0 0 0,0 0 1,0 0-1,0 0 1,0 0-1,0 0 1,0 0-1,0 0 0,0 0 0,0 0 0,0 0 0,0 0 0,0 0 0,0 0 0,0 0 0,0 0 0,0 0 0,0 0 0,0 0 0,0 0 0,0 0-1,0 0 0,0 0 1,0 0-1,0 0 1,0 0 0,0 0 0,0 0 0,0 0 1,0 0-1,0 0 0,0 0 0,0 0 0,0 0 0,0 0 0,0 0 0,0 0 0,0 0 0,0 0 0,0 0 1,0 0-1,0 0 0,0 0 0,0 0-1,0 0 1,0 0-1,0 0 1,0 0-1,0 0 1,0 0 0,0 0 0,0 0-1,0 0 1,0 0 0,0 0 0,0 0 0,0 0 0,0 0-1,0 0 1,0 0 0,0 0-1,0 0 1,0 0 0,0 0-2,0 0-1,0 0-1,0 0-9,-6-17-26,4 4 1,-5-9-2,-2-4 1</inkml:trace>
  <inkml:trace contextRef="#ctx0" brushRef="#br0" timeOffset="49188">1962 309 58,'-11'-19'36,"9"-1"0,12 3-4,9-8-18,19 5-7,6 0-2,9 2-1,-3 3-2,-2 3 0,-7 7-1,-13 12 0,-21 9 0,-18 12 0,-22 6-1,-12 9 1,-7 4 0,-1 1-1,3 1 1,8-6-1,21-6 1,20-8-1,22-10 1,20-5 0,10-6 0,4 0 0,-1 0 0,-7 3-1,-14 7 1,-18 4-1,-21 9 0,-16 1 1,-10 5-1,-3-2 0,1-4 0,1 0 0,11-10 0,17-1 1,15-6-1,14-3-1,8-2 1,1-1-1,1 4-1,-5-7-2,-4 5-5,-25-10-27,0 0-2,-28 1-1,-7-8 1</inkml:trace>
  <inkml:trace contextRef="#ctx0" brushRef="#br0" timeOffset="49726">1261 548 48,'-27'-3'35,"7"-3"2,9 2 0,8-6-21,21 6-6,3-5-3,12 3-3,6-3-1,2 3-1,-1 2-2,-1 3 1,-9 5-1,-11 8 0,-14 11 0,-13 6 0,-14 14 0,-10 7 0,-5 7 0,-3 2 0,1-1 0,3-3-1,9-6 2,12-5-1,14-10 1,13-8-1,10-7 1,6-5-1,6-4 1,1-9 0,1-4-2,-1-7 0,-2-7-4,-8-5-1,0-3-7,-13-9-15,3 0-9,-3 0-1,-4-2 2</inkml:trace>
  <inkml:trace contextRef="#ctx0" brushRef="#br0" timeOffset="50148">1201 467 38,'-45'8'33,"5"2"2,6 0-1,11-7-17,23-3-7,2 9 0,24-10-4,12-4-1,12-2 0,3-4-2,2 3 0,-8 0-1,-10 7-2,-19 6 1,-19 10-1,-20 9 0,-13 7 0,-8 7 0,-1 2-1,4 1 0,12-4 1,16-5-1,19-2 1,18-7-1,13-1 1,8-3 0,3 0 1,-4 3-1,-5 0 1,-7 2 0,-12 0 0,-8-1 0,-6-3-1,-5-4 0,-1-3 1,-2-13 0,1 12-1,-1-12-1,0 0-2,0 0-4,-10-20-11,10 20-20,-23-20 1,7 9-2,-10-3 1</inkml:trace>
  <inkml:trace contextRef="#ctx0" brushRef="#br0" timeOffset="50646">621 468 51,'-10'-8'36,"10"8"0,-12-6 0,12 6-21,0 0-6,0 0-3,0 0-2,0 0-1,12-3 0,-12 3-1,0 0-1,0 0 0,2 13-1,-2-13 1,4 14-1,5-6 1,5 2-1,4 0 0,5 3 0,2 1-1,1 0 1,-1 6 0,-4 0 0,-6 4 0,-9 3 1,-8 2-1,-6 2 0,-7-1 0,-3 0 1,-4-5-1,1-3 0,2-2 0,2-6 0,4-1-1,3-5 1,10-8 0,-8 12-1,8-12 1,0 0 0,0 9 0,0-9 1,0 0 0,0 0 0,0 0 0,0 0 0,-10 6 0,0-3 0,-1-1 0,-4 3 0,2-1 0,-2 0 0,-2-1-1,2 0 0,3-1 0,12-2 0,-13 5 0,13-5-1,0 0 1,0 0-1,0 0 1,15 5 0,2-7 0,3 0 0,6-1 0,5 0 0,4 0 0,2 0 0,3 3 0,1 1 0,1 4 0,-4 1 0,-3-1 0,-4 2 0,-5-1 0,-6 2 1,-10 0-1,-10-8 0,-12 16 1,-9-5-1,-9 6 0,-8-2 0,-9 4 0,-7-1 0,-2-1 1,-1 1-1,0-6 2,4-1-1,2-4 0,8-1 0,7-3 0,7-2-1,6 0 1,7-1-1,6-1 0,10 1 0,0 0-1,-9 0 0,9 0 0,0 0-2,-1-10-2,-5-2-5,8 3-27,-6-7-2,1-2 0,1-7-1</inkml:trace>
  <inkml:trace contextRef="#ctx0" brushRef="#br0" timeOffset="51578">727 431 68,'13'-17'35,"-4"7"0,-2-3-9,-7 13-18,8-12-3,-8 12-2,0 0 0,0 0-1,12 6 0,-12-6 0,17 7-1,-8-2 0,1 0 0,3-1 0,-4 2 0,0 1 0,-3 2 0,-4 2-1,-10 6 1,-4 3 0,-12 4 0,-9 8 0,-7 2 0,-5 5-1,-2-1 1,0-3-1,8-1 0,9-2 1,13-6 0,17-5 0,17-7 0,13-4 1,12-5-1,7-1 1,1-4-1,-3 0 0,-7 2-1,-10 5 1,-15 4-1,-16 5 1,-14 5-1,-7 2 0,-3-1 0,0 0 0,3-2 0,7-3 0,11-5-1,8-2 0,8-2 1,3 4-1,0 3 2,-3 4-1,-7 1 0,-7 2 0,-8 0-1,-5-1-1,-3 1-4,-6-11-4,9 2-23,-5-13-5,9-5-2,2-12 2</inkml:trace>
  <inkml:trace contextRef="#ctx0" brushRef="#br0" timeOffset="52211">44 404 37,'-15'2'35,"1"1"1,14-3-1,-15-6-19,15 6-5,-1 9-5,3 8-2,-1 1 1,4 13-3,0 6 1,0 14-2,3 8 1,-1 5 0,0 2-2,0-1 0,0-1 2,0-5-1,-2-8 0,0-8 0,-1-11 1,-1-6-1,0-7-1,0-7-4,-3-12-34,8 10 1,-8-10-1,0 0-1</inkml:trace>
</inkml:ink>
</file>

<file path=ppt/ink/ink109.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2T20:55:07.859"/>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66 234 49,'-28'-2'32,"3"-1"3,10 0-2,15 3-19,0 0-3,10 14-4,12-12 0,14 4-1,10-6 0,15 1-2,9-1-1,9-3-1,9-7-1,2 0 0,2-4 0,-3-1-1,-7-4 1,-7 1-2,-13-1 2,-8 0 0,-15 2-1,-13 0 0,-16-1 1,-13 2-1,-17 0 1,-14 6-1,-13-1 1,-8 4-1,-7 2 1,-1 4-1,5 2 0,6 1 0,13 3 0,15-4 0,24-1 0,0 0 0,29-4 0,11 1 0,8 0 0,4 2 0,0 0 1,-2 5-1,-8 3 0,-10 6 1,-11 7-1,-14 3 1,-11 5-1,-12 4 1,-7 3 0,-6 5 1,-7-3-1,-5 2-1,-1-4 0,0-3-2,4-1-1,0-10-6,15 3-14,0-12-16,7-2 0,6-6-1,10-4 2</inkml:trace>
</inkml:ink>
</file>

<file path=ppt/ink/ink11.xml><?xml version="1.0" encoding="utf-8"?>
<inkml:ink xmlns:inkml="http://www.w3.org/2003/InkML">
  <inkml:definitions>
    <inkml:context xml:id="ctx0">
      <inkml:inkSource xml:id="inkSrc0">
        <inkml:traceFormat>
          <inkml:channel name="X" type="integer" max="1280" units="cm"/>
          <inkml:channel name="Y" type="integer" max="800" units="cm"/>
        </inkml:traceFormat>
        <inkml:channelProperties>
          <inkml:channelProperty channel="X" name="resolution" value="28.31858" units="1/cm"/>
          <inkml:channelProperty channel="Y" name="resolution" value="28.36879" units="1/cm"/>
        </inkml:channelProperties>
      </inkml:inkSource>
      <inkml:timestamp xml:id="ts0" timeString="2015-10-13T16:13:36.677"/>
    </inkml:context>
    <inkml:brush xml:id="br0">
      <inkml:brushProperty name="width" value="0.05292" units="cm"/>
      <inkml:brushProperty name="height" value="0.05292" units="cm"/>
      <inkml:brushProperty name="color" value="#FF0000"/>
    </inkml:brush>
  </inkml:definitions>
  <inkml:trace contextRef="#ctx0" brushRef="#br0">21555 7144,'0'0,"-25"0,25 0,-24 0,24 0,0 0,0 0,0-25,0 0,0 25,24-25,-24 25,25-24,0 24,-25 0,50-25,-26 25,1 0,25 0,-25 0,0 25,-1-25,26 24,-50 1,25 25,0-1,-25-24,0 50,24-1,-24 0,0 26,0-1,25-25,-25 25,0-24,25-1,-25 1,0-26,0 1,0-25,0 24,0-24,0 0,-25-25,25 25,0-25,-25 25,25-25,0 0,-24 0,24 0,-50 0,50-25,-50 25,26 0,-26 0,0 0,1 0,24 0,-25 25,25-25,1 0,-1 0,0-25,25 0,0 0,0-49</inkml:trace>
  <inkml:trace contextRef="#ctx0" brushRef="#br0" timeOffset="1005.0574">14560 7193,'0'0,"0"0,25 0,-50 0,1 0,-1 0,0 25,0-25,0 0,-24 0,24-25,0 25,0-24,0-1,1 25,24-25,-25 0,0 25,25 0,0 0,0 0,0 25,0 0,0 24,-25 1,25 24,0 1,0 24,0-25,-25 26,25-1,0 0,0 0,0-49,-24 24,24 1,0-50,0 24,0-24,0 0,0 0,24-25,1 24,-25-24,25 0,0 0,0-24,-1 24,26 0,-25-25,0 25,0 0,-1 0,-24 0,25-25,0 0</inkml:trace>
  <inkml:trace contextRef="#ctx0" brushRef="#br0" timeOffset="4382.2506">21630 3473,'-25'0,"0"0,0 0,0 24,-24-24,-1 25,-24 0,-1 25,-24-1,0 26,0-26,0 26,24-1,26 25,-1-49,50 24,0 1,50-26,-1 1,1 0,24-26,25 26,-49 0,24-1,-24 26,-25-1,0 0,-25 26,-25-26,-25 50,1-25,-51-24,1 49,0-50,-25 25,0-24,0-1,-25 1,0-1,25-24,-25-1,25 26,0-26,0 1,25 0,0-1,0-24,-1 25,26-26,24 1,-24 0,49-25,-24 25,24-25,0 25,0-25,0 0,25 0,0 0,0 0,0 0,0 0,-24 0,24-25,0 25,0-25,24 25,-24-50,0 26,25-26,-25 25,25 0,-25-24,25 24,-25 0,0 25,0 0,0 0,0 0,-25 25,-25 25,26-26,-26 26,0-25,1 24,24 1,0-25,0 24,0-24,50 25,-25-25,50-25,0 24,24 1,0 0,1-25,-1 25,25-25,-24 25,-1-25,-24 0,-25 0,24 0,-49-25,25 0,0 0</inkml:trace>
  <inkml:trace contextRef="#ctx0" brushRef="#br0" timeOffset="4813.2752">21903 3473,'0'24,"24"-24,26 0,-25 0,24 0,1 0,0-24,-26 24,26-25,-25 0,0 25,-1-25,1 25,-25-49</inkml:trace>
  <inkml:trace contextRef="#ctx0" brushRef="#br0" timeOffset="5369.3071">22796 2679,'0'0,"0"0,0-25,-25 50,0-25,0 25,25 0,-25 24,0 1,-24 24,49 1,-25 24,0 0,25 0,0 0,0-24,25 24,0-25,0-24,24 0,1-25,0-1,-1-24,26 0,-1-24,0-1,-24-25,0 0,-1-24,1 0,-25-1,-1 1,-24-1,-24 26,24 24,-50 0,25 50,-24 25,-1-26,25 51,-24-1,24 1,0 24,0-50,25 26,0-25,0-26,25 1,-25-25,25 0,-25-25</inkml:trace>
  <inkml:trace contextRef="#ctx0" brushRef="#br0" timeOffset="7357.4208">9699 12626,'0'24,"0"-24,0 0,0 0,24 0,1 0,0 25,0-25,24 0,1 0,24 0,26-25,-1 25,0-24,0 24,25-25,-24 25,-1 0,0-25,-25 25,-24 0,0 0,-1 25,-24-25,0 0,0 0,-25 0,24 0,-48-25,24 25,-25-25,-25 0</inkml:trace>
  <inkml:trace contextRef="#ctx0" brushRef="#br0" timeOffset="7827.4476">9798 12402,'0'-24,"0"24,0 0,0 0,0 0,-25 0,0 0,0 0,1 0,-26 24,25 1,-24 0,-1-25,0 50,26-26,24 26,-25-25,25 24,25-24,-1 25,1-1,25-24,-25 25,24-25,1-1,-1 1,1 0,-25 0,0-25,24 25,-49-1,25-24,-25 0,0 0,-25-49,25-1</inkml:trace>
  <inkml:trace contextRef="#ctx0" brushRef="#br0" timeOffset="8412.4812">9252 6846,'0'0,"-25"0,25 0,25 0,-25 0,25 0,0 0,24 0,-24 25,25-25,-1 0,26 25,-26 0,1-25,0 0,-1 0,1 24,-1-24,-24-24,0 24,0-25</inkml:trace>
  <inkml:trace contextRef="#ctx0" brushRef="#br0" timeOffset="9066.5186">10344 6350,'0'-25,"0"0,0 1,-25-1,0 0,25 25,-25 0,-24 0,24 25,0 24,0 1,0 24,1 1,-26-1,50 50,-25-49,0 49,25-25,25 0,-25 0,25 1,25-26,-1 0,26-24,-26 0,26-1,24-24,-25 0,1-25,-1 0,0-25,-24 0,0 0,-26-24,26 24,-25-49,0 24,-25 0,0-24,0 24,-25-24,0 24,0 1,0 24,-24 0,24 0,-25 25,26 25,-1 0,0 25,25-26,-25 51,0-26,25 1,0 24,0-24,0 24,0-24,0 0,25-26,-25 1,25 0,-25 0,0 0,0-25,0-25,0 0,0 0,-25 0</inkml:trace>
  <inkml:trace contextRef="#ctx0" brushRef="#br0" timeOffset="15363.8788">22299 7441,'25'25,"-25"-25,0 0,0 0,0 0,0 0,0 0,0 0,0 0,0 0,0-25,0 25,0 0,0 0,-25 25,25 0,0-25,-24 25,-1 0,0 24,0-24,0 25,1-26,-1 1,25 0,-25 0,25 0,-25-1,50 1,-25-25,0 0,25 25,-25-25,25 25,-1-25,1 25,0-1,0 1,24 0,-24-25,0 25,0-25,0 25,-1 0,-24-25,0 24,25-24,-25 0,0 25,0-25,0 0,-25 0,25 0,0 0,0 0</inkml:trace>
  <inkml:trace contextRef="#ctx0" brushRef="#br0" timeOffset="15708.8985">22324 7813,'0'0,"-25"-24,25 24,0-25,0 25,0 0,0 25,0-25,25 0,-25 0,50 0,-25 0,-1 0,26-25,-25 25,24 0,1-25,-25 25,0 0,-1-25,1 25,0 0,-25 0,0 0,25 0,-25 0,0 0,0 0,0 0,0 0</inkml:trace>
  <inkml:trace contextRef="#ctx0" brushRef="#br0" timeOffset="43752.5025">9451 9773,'0'0,"0"0,0 0,-25-25,25 25,0 0,0 0,0 0,0-25,25 25,-25 0,24-24,26 24,0-25,-1 25,26-25,-1 25,-24 0,24 0,-24 0,-1 0,1 0,-25 0,0 0,-1 0,-24 0,25 0,-25 0,0 25,0-25,0 0,0 0,0 0,0 0,25-25</inkml:trace>
  <inkml:trace contextRef="#ctx0" brushRef="#br0" timeOffset="44394.5392">10418 9327,'0'0,"0"0,25 0,-25 0,25-25,-25-25,24 25,1-24,25-1,-25 1,-1-26,1 50,0-24,-25 24,25 0,-25 0,0 25,0 0,0 0,0 50,0-25,0 24,0 1,-25 24,25 1,0 24,-25 0,0-24,25-1,0 25,-24-24,24-1,0-24,-25 24,25-24,0-1,0-24,0 25,0-25,0-1,0 1,0-25,0 0,0 0,0 0,0 0,0-25,0 25,-25 0,0 0,25 0</inkml:trace>
  <inkml:trace contextRef="#ctx0" brushRef="#br0" timeOffset="44587.5503">10319 10244,'-25'25,"0"0,-24 0,49-25,-25 0,50 25,-25-50,49 25,1-25,24-25,1 26,24-1,-25-25,1 50,-1-25,-24 25,-26 0,26-24,0-1,-1-25</inkml:trace>
  <inkml:trace contextRef="#ctx0" brushRef="#br0" timeOffset="45467.6006">14287 9153,'25'-25,"-25"25,0 0,0 0,-25-25,25 25,0 0,0 0,-24 25,24 0,0-25,0 25,-25 0,50-1,-25-24,0 25,24-25,1 0,0 0,25-25,-1 1,1-1,0 0,24-25,0 1,1-1,-26 25,26 0,-26-24,-24 24,25 0,-50 25,25 0,-1 0,-24 0,0 0,0 0,0 0,0 0,0 0,0 0,0-25,-24 25</inkml:trace>
  <inkml:trace contextRef="#ctx0" brushRef="#br0" timeOffset="51421.9412">17363 10319,'0'0,"0"0,0-25,0 25,0 0,0 0,0 0,0 0,0 0,0 0,0 0,0 0,0 0,0 0,0 0,0 0,0 0,0 0,0 0,0 0,0 0,0 0,0 0,25 0,-25 0,0 0,0 0,25 0,-25 0,25-25,-25 25,24 0,-24 0,25 0,-25-25,25 25,0 0,0-24,0 24,-1 0,1-25,0 25,0 0,0 0,-1 0,1 0,0 0,0 0,0 0,-1 0,1 0,-25 0,50 0,-50 0,49 0,-49 0,25 0,0 0,-25 0,25 0,-25 0,25 0,-25 0,24 0,-24 0,0 0,0 0,0 0,0 0,25 0,-25 0,0 0,0 0,25-25,-25 25,0-25,0 25,25-25,-25 1,25-1,-25 0,0 0,24 0,-24 0,0 1,0-26,0 25,0-24,0 24,0-25,0 25,-24 1,24-26,0 50,0-25,-25 0,25 1,-25-1,25 0,0 25,0-25,0 25,0 0,-25-25,25 25,0 0,0 0,0 0,0 0,-25 0,25 0,0 0,0 0,0 0,0 0,0 0,-24 0,-1 0,25 0,-25 0,-25 0,26 0,-1 25,-25-25,25 0,1 0,-26 0,25 0,-24 0,-1 0,25 0,-24-25,24 25,-25 0,25 0,-24-24,24 24,-25 0,25 0,1-25,-1 25,0 0,0 0,0 0,1 0,24 0,0 0,0 0,-25 0,25 0,0 0,0 0,0 25,0-25,0 24,0-24,0 25,0 25,-25-25,25 24,0-24,0 49,0-24,-25 0,25 24,0-24,-25-1,25 26,0-26,0 1,0-25,25 24,-25-24,0 0,0 0,25-25,-25 0,0 0,25 25,-25-25,0 0,0 0,0 0,0 0,0 0,0 0,0 0,0 0,0 0,0 0,0 0,25-25</inkml:trace>
  <inkml:trace contextRef="#ctx0" brushRef="#br0" timeOffset="52236.9878">18380 10443,'0'0,"0"0,0 0,0 0,0 0,0 0,0-25,0 25,0 0,25 0,-25 0,0-25,25 25,-25-25,25 25,-1-24,1 24,0-25,25 25,-25 0,24-25,1 0,-1 25,1-25,0 1,-1 24,26-25,-26 25,1-25,-1 25,1 0,-25-25,24 25,-24 0,-25 0,25 0,-25 0,0 0,0 0,0 0,0 0,0 0,0 0,0 0,0 0</inkml:trace>
  <inkml:trace contextRef="#ctx0" brushRef="#br0" timeOffset="52658.0119">18678 10740,'0'0,"0"0,0 0,25 0,-25 0,25-24,-1 24,-24-25,25 25,0-25,0 25,0 0,-1-25,1 25,0 0,-25 0,25 0,0-25,-25 25,0 0</inkml:trace>
  <inkml:trace contextRef="#ctx0" brushRef="#br0" timeOffset="53215.0436">19149 10344,'0'0,"0"0,0 0,0 0,-25 24,25-24,0 25,-24 0,-1 25,25-26,0 26,0 0,0-1,0 1,0-1,0-24,25 25,-1-25,-24-1,25 1,25-25,-25 0,-1 0,1 0,25-25,-25 25,-1-24,1-1,0 0,-25-25,0 26,0-1,0 0,0 0,-25 25,25 0,-25 0,1 0,-1 25,25 0,-25 0,0-1,25 1,-25 0,25 0,0 0,0-25,0 24,0-24,0 25,25-25,-25-25</inkml:trace>
  <inkml:trace contextRef="#ctx0" brushRef="#br0" timeOffset="53802.0773">19745 10244,'-25'25,"25"-25,-25 0,25 0,0 0,0 0,25 0,-25 0,49 0,-24-25,0 1,25-1,-1 0,1 25,-1-25,26 25,-26 0,1 0,0-25,-1 25,1 0,-25 0,-25 0,24 25,-24-25,25 0,-25 0,-25 0,25 0,0 0</inkml:trace>
  <inkml:trace contextRef="#ctx0" brushRef="#br0" timeOffset="54233.102">20067 10567,'0'0,"0"0,0 25,0-25,0 0,0 0,0 0,0 0,25 0,0-25,-1 25,1 0,0-25,0 25,0-25,-1 25,1-25,0 25,-25 0,25-24,-25 24,0 0,0-25,0 25,0-25</inkml:trace>
  <inkml:trace contextRef="#ctx0" brushRef="#br0" timeOffset="54563.1208">20538 10294,'0'0,"25"0,-25 25,0-25,0 25,0-1,0 26,0-25,0 24,0-24,0 25,0-25,0 24,-25-49,25 50,0-25,0-1,0-24,25 25,-25-25,0 0,0 0,25 0,-25-25</inkml:trace>
  <inkml:trace contextRef="#ctx0" brushRef="#br0" timeOffset="56441.2283">9971 6028,'-24'-25,"24"0,0-25,-25 26,25-1,-25 25,0-25,25 0,-49 25,24 0,-25 25,1 0,-26 49,26 1,-51-1,26 25,-25 25,0-25,-1 25,1 0,25 0,-1-24,26-1,-1-25,25-24,25 0,0-50,25-25,25-25,24-24,25-1,1-49,24 0,0-25,24 1,-24 24,25-25,-25 25,-25 0,1 24,-1 26,-49 24,-1 1,-24 49,0 25,-50 24,0 26,-49 24,-1 25,1 25,-25 0,-25 24,24 1,1-25,25 0,-1-25,26 0,24-50,25-24,25-50,24 0,26-50,24-24,25-26,0 1,25-25,0-25,0 25,24 25,-49-25,0 25,-25 49,1-24,-51 24,1 50,-25 0,-50 50,-25 24,1 25,-51 1,26 48,-50 1,0 25,0 0,0-26,25 1,24 0,1-50,24-24,50-26,0-49,50-25,24-24,1-50,24-1,50-24,-25 0,25-24,-1 48,-24 1,0 0,-24 24,-1 26,-25-1,-24 50,-50 25,0 0,-25 49,-24 1,-1 49,-24 0,-26 25,1-1,0 1,24 0,1-25,24 0,1-25,24-49,0 0,25-50,25 0,-25-50,25 0,-25-49,25 0</inkml:trace>
  <inkml:trace contextRef="#ctx0" brushRef="#br0" timeOffset="60475.459">7342 6350,'0'0,"0"0,-25-25,25 25,-24-25,-1 25,25 0,-50 0,25 0,1 25,-26 0,25-25,-24 50,-1-1,0 26,1-26,24 26,-25 24,1 0,24-24,0 49,0-50,25 25,0 0,0-24,25-1,0-24,0-1,24 1,1-25,0 0,24-25,-24 0,24 0,0 0,1-50,-1 25,-24-24,24 24,-24-25,-1-24,1 49,-25-25,0-24,-25 24,24 26,-24-26,0 0,-24 26,24-26,-25 25,0 0,25 1,-50 24,26 0,-1 0,0 0,0 24,0 1,1 0,-1 0,0 0,25 24,-25 1,25-1,0 1,0 0,0-1,0 1,25-25,-25 24,0-24,25 0,-25 0,0-25,25 0,-25-25,24 0</inkml:trace>
  <inkml:trace contextRef="#ctx0" brushRef="#br0" timeOffset="62663.5842">15007 11013,'0'0,"0"0,0 0,0-25,0 50,0-25,0 25,-25 0,25 0,0-1,-25 1,25-25,0 25,0 0,0-25,0 25,25-25,0 0,-25 0,49 0,1 0,-25-25,24 0,1 25,0-25,-1 25,1-25,0 25,-26-24,1 24,0-25,0 25,-25 0,0 0,25 0,-25 0,0 0,0 0,0 0,0 0,0 0,0 0,0 0,0 0,0 0,0 0,0-25,0 25</inkml:trace>
  <inkml:trace contextRef="#ctx0" brushRef="#br0" timeOffset="63396.6261">14858 12055,'0'0,"0"0,0 25,0-25,0 0,0 25,-25-1,25-24,0 25,0 0,25-25,-25 25,25-25,0 0,-1 0,26-25,0 0,-1 0,1 1,-1-26,26 25,-26-24,1 24,0 25,-1-25,-24 25,0-25,0 25,-25 0,0 0,25 0,-25 0,0 0,0 0,0 0,0 25,-25 0</inkml:trace>
  <inkml:trace contextRef="#ctx0" brushRef="#br0" timeOffset="64129.668">14759 13370,'0'0,"0"0,0 0,0 0,0 0,0 0,0-25,0 25,0 25,0-25,0 25,0-25,0 24,25 1,-25-25,24 25,-24-25,25 0,0 0,25-25,-1 0,1 1,24-1,-24-25,49 25,-49 1,24-1,-24 25,-1-25,1 0,-25 25,24 0,-49-25,25 25,0 0,-25 0,0 0,-25 0,0-25,-24 1</inkml:trace>
  <inkml:trace contextRef="#ctx0" brushRef="#br0" timeOffset="78021.4624">6623 13667,'25'25,"-25"0,-25 0,0-25,25 25,-25-1,0 26,1 0,-1-1,0 1,-25-1,50 1,-24 24,-1 1,0-1,25 1,0-1,-25 1,25-26,25 26,-25-1,0-24,25 24,0-49,-1 24,26 1,0-25,-1 0,-24-25,49 0,-24 0,0-25,-1 0,1 0,-25-24,24 24,1-25,-25-24,0 24,-25 1,24-26,-24 26,0-1,0 0,-24 1,24-1,-25 25,0 0,0 1,0 24,-24 24,24 1,0 25,0 0,0-1,1 1,24 24,-25 1,25-26,-25 26,25-26,25 1,-25-1,0-24,25 25,-25-25,0-25,0 0,0 0</inkml:trace>
  <inkml:trace contextRef="#ctx0" brushRef="#br0" timeOffset="79069.5224">9996 14536,'25'24,"-25"1,0 0,0 0,0 24,0 1,0-25,0 24,0 1,0-25,25 0,25-25,-26 0,76-25,-26-25,50 1,25-1,0-49,24 24,1-24,0 25,-1-1,-24 26,0-1,-25 25,-25 25,-25 0,-24 0,-25 0,-25 0</inkml:trace>
  <inkml:trace contextRef="#ctx0" brushRef="#br0" timeOffset="107417.1439">13146 4043,'-24'-49,"-1"-1,0 0,0 1,-24 24,24 0,0 0,0 25,-24 25,24 25,-25 24,1 25,-1 25,25 25,-24 25,24-1,0 1,0-25,25-25,-25-25,50-24,-25-51,25-24,25-24,-26-26,26-49,-25 0,24-25,-24-1,25 26,-50-25,25 25,-25 49,24 26,-24 24,0 24,25 26,-25 24,25 26,0-1,-25 0,25 0,24-24,-24-26,25-24,-26 0,26-50,0-24,-1-51,1-24,0-25,-1-24,1-50,-25-1,24 1,-24-25,0 0,-25 25,0 24,0 1,-25 49,0 50,25 0,-49 49,24 75,0 24,0 26,0 49,1 25,-1 24,25 26,0 24,0-25,25 26,-1-26,26-49,-25 0,49-25,-24-25,24-25,-24-49,49-25,-25 0,1-25,-1-49,-24 0,24-26,-49 26,0-25,0 24,-50 1,0 24,0 26,-24 24,-26 24,1 1,-1 0,26 0,-1 0,25-1,1-24,48-24,1-26,25 0,-1-24,51 0,-26-26,25 1,-24 0,-1 24,1 26,-51-1,26 25,-50 25,-50 50,26 24,-1-24,0 24,25 1,25-1,24 1,51-50,24 24,0 1,24 24,-24-24,-24 24,-26 1,-49 24,-50 0,-25 25,-24 25,-25-25,0 0,-25-25,0 0,24-49,26-25,0-25,49-50,0-49</inkml:trace>
  <inkml:trace contextRef="#ctx0" brushRef="#br0" timeOffset="108060.1807">14908 2183,'-100'-149,"-48"25,-26 25,0 24,-49 1,-25 24,0 50,0 0,-25 25,0 25,0 24,1 50,23 0,26 50,0 24,49 1,1 49,73 0,1 0,50 25,49 24,24-24,26 0,24 0,51 0,23-25,1-25,74-25,-24-24,49-25,25-50,24-24,26-26,24-49,0-25,1-49,24-25,0-50,-25 0,0-49,1-26,-51 1,1-25,-50 0,-25 0,-24-25,-75 0,0 0,-75 25,-49 0,-25 0,-49 25,-50 0,0 49,-74 1,-1 24,-24 50,-25-1,-25 51,0 24,0 25,0 0,1 49,24 26,-25 24,25 0,24 50,1 0,25 0,-25 0,49 24,0 1</inkml:trace>
</inkml:ink>
</file>

<file path=ppt/ink/ink110.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2T20:55:08.621"/>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12 116 54,'-8'14'36,"3"-1"-1,5 0 2,10 0-20,1-5-8,15 0-2,6-7-2,11 0-1,7-7-2,9-1 0,5-7 0,5 1-1,1-3-1,0-2 0,-6 2 0,-7-2 0,-9 5 0,-10-1 0,-12 1 0,-14 1 0,-15 1-1,-16 3 1,-16 2 1,-11 4-1,-13 2 1,-6 4-1,-1 2 0,4 0 1,7 3-1,14-1 1,19-1-1,22-7 1,21 5 0,19-5-1,16-3 1,11 1 0,5-3 0,-1 1 0,-7 2 0,-11 4 0,-18 4 0,-18 6 1,-22 5-1,-19 6 1,-15 4-2,-10 4 0,-5 1-4,-5-6-4,11 5-21,1-10-12,13-1 2,9-7-1</inkml:trace>
</inkml:ink>
</file>

<file path=ppt/ink/ink111.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2T20:55:09.396"/>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17 163 78,'-13'15'37,"7"-1"-1,6-14 2,24 12-29,1-10-5,17 0-1,8-1-1,14 0-1,12-2 0,7-2 0,4-1-1,0 0 0,-3-5 0,-6 1 0,-10-2 0,-8 0 0,-14-1 0,-10 0 0,-16-1 0,-9 0 0,-11 0 1,-10-1 0,-13-1 0,-9-1 1,-11 1 0,-7 0-1,-5 3 1,1 2-1,0 3 1,5 0-2,10 5 0,11 3 1,16 2-1,12-4 0,24 10 0,9-4-1,10 0 1,9 3 0,1 0 0,2-1 0,-5 3 0,-8-1 0,-10 2 0,-11 4 1,-12-1-1,-12 4 1,-10 1 0,-11 6 0,-10 3-1,-5 4 1,-8 1 0,-2 2 0,0 0 0,4-4-1,7-2-2,4-10-3,21-6-33,1-7-2,12-7 1,17-18-2</inkml:trace>
</inkml:ink>
</file>

<file path=ppt/ink/ink112.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2T20:55:22.203"/>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2346 2820 46,'11'8'36,"-2"2"0,-3 6 0,-5-3-16,-2 9-14,-7 6-3,-4 8-1,-10 4 0,-4 8 0,-5 2 1,0 3-2,-1-2 2,5 2-2,6-6 1,12-3 0,14-8 0,16-4 0,14-7 0,14-7-1,11-7 1,10-6-1,6-7 1,4-5-2,-1-4-1,-6-6-2,-4 2-3,-15-9-8,-4 5-25,-11-5 0,-7 0-1,-9-2 1</inkml:trace>
  <inkml:trace contextRef="#ctx0" brushRef="#br0" timeOffset="369">3064 2618 73,'10'-28'38,"-3"9"-1,-7 19 1,0 0-31,-7 24-4,-3 21 0,-7 18 0,1 21-1,-5 20 0,-1 19 0,0 9 0,0 10 0,-2-1-1,0-1 0,-1-11 0,-1-11 0,1-17-2,0-16 1,2-15-3,0-18-2,9-13-5,-4-26-24,18-13-5,-7-30-2,17-16 2</inkml:trace>
  <inkml:trace contextRef="#ctx0" brushRef="#br0" timeOffset="675">3246 2745 86,'35'-41'39,"6"1"0,9 9 1,5-3-31,10 6-4,6 4-1,0 7-1,1 5-2,-6 8 1,-3 12-2,-7 12 1,-13 20-1,-12 18 1,-23 22-2,-15 16 1,-21 18-1,-17 11 0,-15 7 0,-11 0 1,-7-6-2,0-9 1,10-16 0,9-11 2,16-19-1,18-13 0,18-17 1,24-13 0,21-13 1,20-12 0,18-10 0,13-8 0,10-4 0,5-3-1,-3-1 0,-9 2 0,-11 4 0,-15 3 0,-14 5-1,-15 3 0,-13 2 1,-10 2-1,-14 2 0,10 1 0,-10-1-1,0 0 1,3 13 0,-1-4 0,1 2 0,0 0 0,1 3 0,-1-1 0,0 1-1,-1-2 1,1-1 0,-1 0 0,-2-11-1,3 14 1,-3-14 0,3 9 0,-3-9 0,0 0-1,0 0 1,0 0-1,0 0-1,0 0 0,1 10-4,-9-21-20,3 2-16,-7-14 0,1-17 0,3-22 1</inkml:trace>
  <inkml:trace contextRef="#ctx0" brushRef="#br0" timeOffset="5905">6831 2171 68,'-5'22'1,"4"-11"-1,1-11 0,-33-29-26</inkml:trace>
  <inkml:trace contextRef="#ctx0" brushRef="#br0" timeOffset="10765">3389 2354 63,'-8'13'37,"-11"2"-2,-11 6 2,-15 15-25,-25 11-8,-21 22-1,-26 18-2,-20 16 0,-18 14 0,-4 10 1,-1 3-2,15-5 2,21-17-2,27-16 2,33-25 0,42-25 1,44-34 1,39-22-1,37-31 1,36-18 0,25-18 1,25-13-1,17-15-1,6-7 0,1 3 0,-5 4 0,-18 13-2,-18 15 1,-27 16-1,-27 18 0,-32 26 0,-34 29-1,-42 33 1,-35 26-1,-40 27 0,-36 19 0,-23 20-1,-19 7 1,-6 2-2,3-9 2,13-18-2,20-20 1,27-26 0,34-21 0,33-31 1,34-25 0,30-24 0,27-23 0,26-17 1,20-9 0,16-5 0,9 2 0,1 8-1,-13 17 1,-17 23 0,-24 25 0,-33 30-1,-31 27 1,-40 25 0,-33 20-1,-38 16 0,-21 8 0,-11 3-1,-7-5 1,9-11-1,16-18 0,22-20 0,31-23 0,38-22 1,36-25 0,32-20 0,32-21 0,24-16 1,19-7 0,17-9 0,3 2 0,-8 8 0,-13 12-1,-26 16 2,-27 21-2,-34 24 0,-39 23 1,-40 23-1,-34 16 0,-26 14-1,-14 5 1,-3-1-1,6-6 1,17-13-1,29-16 0,34-20 1,39-22 0,38-16 0,29-14-1,22-7 2,12-4-1,4 0 0,-9 3 0,-13 5 1,-22 10-1,-23 8 0,-23 3-1,-26 5-2,-15-4-1,-15 3-4,-11-15-16,-3 5-20,-7-12 2,0-1-1,-8-6 2</inkml:trace>
  <inkml:trace contextRef="#ctx0" brushRef="#br0" timeOffset="12078">227 2836 68,'7'18'37,"-8"-1"-1,-7 5 1,-10 4-31,-3 7-2,-9 3-1,-1 7 0,-4-3-1,5 1 0,3-2 1,7-3-1,7-6 1,13-4 0,10-7-1,13-4 1,8-7-1,8-4-1,8-6 1,3-4-2,3-5 0,0-5-1,-2-1-1,-8-5-3,1 4-7,-15-8-28,0 0 1,-8-6-1,1-2 2</inkml:trace>
  <inkml:trace contextRef="#ctx0" brushRef="#br0" timeOffset="12404">633 2585 55,'0'0'38,"-8"29"-1,5 1 0,1 17-16,-3 5-15,2 15-2,-4 8 0,1 9-1,-2 6-1,1 8 0,-1-4 0,2-2 0,-1-7 0,2-7-1,0-8-1,3-12 0,1-10-1,0-13-2,2-6-3,-3-16-7,2-13-27,0 0 2,14-29-1,-9-6 0</inkml:trace>
  <inkml:trace contextRef="#ctx0" brushRef="#br0" timeOffset="12727">903 2768 66,'13'-14'40,"0"-2"-1,6 2 2,1-12-20,8 6-14,2-5-2,7 0-2,1-1 0,5 1-1,-2 5-1,0 2 0,-4 5 0,-5 9 0,-8 9-1,-12 13 0,-12 10 1,-12 12-1,-13 8 0,-9 7 0,-7 4 0,-3 4 0,0-4 0,4-3-1,9-3 1,9-5 0,14-2-1,12 0 1,13 0 0,11-2 0,12 3 0,6 0 0,8 2-1,2 1 2,-1-2-2,-3-3 1,-8-4 0,-8 0 0,-9-6 0,-11-4-1,-15-4 2,-13-4-1,-12-7 1,-14 1 1,-9-4 0,-9-6-1,-8-3 0,-4-6 0,0-6-2,0-7-6,10-2-33,-2-10-3,5-14 1,4-16-3</inkml:trace>
  <inkml:trace contextRef="#ctx0" brushRef="#br0" timeOffset="16052">7996 4740 19,'0'0'29,"-1"11"1,1-11 0,0 0-16,0 0-4,0 0-2,0 0-1,0 0-1,0 0-1,0 0 0,0 0 0,0 0 0,0 0-2,0 0 0,0 0-1,0 0-1,0 0 0,0 0 0,0 0 0,0 0 0,0 0 0,0 0-1,0 0 0,0 0 1,0 0-1,0 0 1,0 0-1,0 0 1,0 0-1,0 0 0,0 0 0,0 0 1,0 0-1,0 0 0,0 0 0,0 0 0,0 0 1,0 0-1,0 0 0,0 0 1,0 0-1,0 0 0,0 0 0,0 0 1,0 0-1,0 0 1,0 0-1,0 0 1,0 0 0,0 0-1,0 0 1,0 0 0,0 0-1,0 0 0,0 0 0,0 0 0,0 0 1,0 0-1,0 0 0,0 0 0,0 0 1,0 0-1,0 0 0,0 0 0,-1 11 1,1-11-2,0 0 2,-4 11-1,4-11 0,0 0 0,-4 12 0,4-12 0,0 0 0,-6 13 0,6-13 0,0 0 0,-12 11 1,12-11-1,-10 8 0,10-8 0,-10 6 0,10-6 0,-11 5 0,11-5 0,-14 1 0,14-1 0,-14 1 0,4 0 0,0 0-1,0 0 1,-2 1 0,-1 0 0,1 0 0,-2 0 0,-1 1 0,0-1-1,0-1 1,1 1 0,-1-1 0,3 1 0,-2-1 0,1 2-1,2-2 1,0 0 0,1-1 0,0 2 0,-2-2 0,2 0 0,0 0-1,-2-1 1,0 1 0,0 0 0,-1 2 0,0-2-1,1 1 1,-1-1 0,-1 1 0,1 0-1,-1 0 1,1-1 0,-1 0-1,3 0 1,0 0-1,11 0 1,-15 2 0,15-2-1,-9 0 1,9 0 0,0 0 1,0 0-1,0 0 0,0 0 0,-10-3 0,10 3 0,0 0 0,0 0 0,0 0 0,0 0 0,0 0 0,0 0 0,0 0 0,0 0 0,0 0 0,0 0 0,0 0 0,0 0 1,0 0-1,0 0 0,0 0 0,0 0 0,-13 1 0,13-1 0,-12 2 1,12-2-1,-18 0 0,8 1 1,-3-2-1,1 1 0,-1-1 1,1 0-1,-3-1 1,1-1-1,-2 0 0,0-1 1,-1-1-1,2 1 0,-2 0 0,2-2 1,-1 1-1,1 1 0,0-2 0,2 2 1,-1 1-1,1-2 0,-2 3 0,2-2 0,-2 1 0,3 0 0,-2 0 1,0-1-1,-1 2 0,1 0 0,-1 0 0,1 0 0,-1 1 1,1-2-1,0 0 0,1 0 1,2 1 0,-1-2-1,2 1 1,1 0 0,9 3-1,-19-9 0,8 5 1,-2-2-1,-1-2 0,-4 1 0,-3-2 0,-4-2 0,-3 1 0,-3-2 0,1-1 0,-2 0 0,-1-3 0,-1 1 0,1-1 0,1-1 0,0-1 0,1 1-1,0-2 2,-1 0-1,1 1 0,0-2 0,1-1 0,-1 0 0,0-3 1,1-1-1,-1-1 1,0 0-1,-1-3 1,0-1 0,0-1 0,1-2-1,0-1 0,-3-1 1,1-2-1,0-4 0,2-1 0,1-1 0,0-1-1,1 0 1,0-2 0,4-3 1,-2 1-1,0-3 1,1 0-1,-1-5 1,2 1-1,0-4 1,2 0-1,2-1 1,1-4-2,1 0 2,3-1-1,2 0 1,2-2-1,1-3 1,0 0-1,2 0 1,2-3-1,0 3 0,3-4 0,1 2 1,0 1-1,3 0 1,1 0 0,3 1-1,3-2 1,3 1 0,-1 1 0,5 1-1,4-2-1,3 1 1,2 3 0,4 0 0,2 2-1,1 0 1,3-3 0,2 1-1,0 3 1,4 0 1,2-1-1,-1 1-1,2 3 1,4 2 0,3 3 0,3 1 0,1 1 1,3 1-2,1 2 2,4 3-1,4 0 0,1 2 1,2 1-1,4 5 1,-1 1-1,4 1 0,0 3 0,1 1 0,-3 2-1,3 3 1,-4 3 0,-2 0 0,0 3 0,-4 5 0,-2 0 0,-3 6-1,-2 2 2,-7 0-1,-4 3 0,-7 3 0,-7 0 1,-8 0-1,-4 2 1,-7 0 0,-15 2-1,12-2 0,-12 2 0,0 0 1,0 0-1,-12-3 0,12 3 0,-16-4 0,6 2 0,-3-4 0,0 1 0,-3-3 0,-1 0-1,-2-2 1,-3 0 0,0 0 0,-4-2 0,0 0 0,-3 1-1,0 0 2,-1 1-1,-1 0 0,2 1 0,2 0 1,2 3-1,2 1 1,4 0-1,4 1 1,4 1-1,11 3 0,-15-3 1,15 3-1,0 0 0,0 0 0,0 0 0,16 14 0,-1-9 0,6 2 0,6 1-1,6-1 1,5-1 0,5-2 0,4-4 0,3-2 1,-1 0-1,-1-4 0,-1 0 0,-6-2 0,1 0 0,-9 1 0,-4 2 0,-5 0 0,-7-1 1,-3 4-1,-14 2 1,9-2 0,-9 2-1,-12 4 1,-1-1-1,-3 4 1,-3-1-1,-4 5 0,-2 2 0,0 4-1,-1 2 1,-3 2 0,-2 2 1,1 0-1,-3 3 0,1 1 0,1-2 1,0 1-1,2-2 0,4 1 0,3-3 1,1 2 0,4-1-1,4-5 1,2 0-1,3-4 1,2 0-1,1-3 1,1-1-1,4-10 0,-6 12 0,6-12 0,-8 9 0,8-9-1,-5 9 2,5-9-1,0 0 0,-5 12-1,5-12 1,0 0-2,-5 12-2,5 1-13,0-13-23,-13 12-2,-3-8 2,-8-2-3</inkml:trace>
</inkml:ink>
</file>

<file path=ppt/ink/ink113.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2T20:55:24.271"/>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55 140 21,'0'0'28,"0"0"-12,12 3-1,-12-3 1,5 11-3,-5-11-2,1 13-1,-1-13-2,-3 12-1,-1-3-3,1 4-1,-4 0-1,0 8-1,-3 0 0,1 1 0,-1 3-1,1-1 1,2-2 0,4 0 1,3-5 0,5-2 0,4-5 0,5 0 1,5 0-1,3-1 0,2-1-1,2-4-1,1 0-1,-3-5-2,3-1-5,-11-6-8,1 0-19,-5-5-3,-3-4 3,-2-4-2</inkml:trace>
  <inkml:trace contextRef="#ctx0" brushRef="#br0" timeOffset="370">291 41 21,'29'-44'30,"-29"44"4,0 0 0,10 27-22,-14-3-2,7 8-1,-6 8-1,6 9-1,-5 4 0,4 2-4,-2 4 0,2 4-1,-1-4-1,0-7 0,0-6 1,0-8-2,-1-5 1,0-9-2,0-6 1,-1-8-3,3-1-3,-2-9-5,0 0-12,0 0-13,10-19-3,-3 1 3</inkml:trace>
  <inkml:trace contextRef="#ctx0" brushRef="#br0" timeOffset="688">506 154 22,'0'0'36,"41"-24"1,-41 24 0,52-24-18,-52 24-4,52-29-4,-52 29-5,49-24 0,-49 24-4,0 0 0,53-24-1,-53 24 0,0 0-1,30 22-1,-26 5 1,-8 4-2,-3 12 1,-5 7 1,-2 6 0,-6 5-1,-1-1 0,-3 1 1,1-7 0,4-5-1,4-7 1,3-6 0,6-5 1,6-7-1,9-5 2,6-7-1,10-5 1,7-1 1,3-7-1,7-2-1,3-5 1,3-2-1,1-3-2,-3-3-3,4 6-13,-3-3-23,-3 5 0,-2 0 0,-4 8 0</inkml:trace>
  <inkml:trace contextRef="#ctx0" brushRef="#br0" timeOffset="20922">152 1156 8,'2'12'17,"-2"-12"1,0 9-2,0 2-2,0-11-2,-6 23-2,-1-12-2,0 8-2,-4-4-1,2 5-1,-3-3-2,3 2 1,0-3-2,3 2 1,0-4-1,6 2 1,3-4 2,7 3-1,1-5 2,7 2-2,0-3 1,8 0 0,-1-2-1,3 0-1,-2-4-1,0-1-1,-1 0 0,-6-3-1,1 3-3,-9-7-2,4 5-7,-11-10-13,-1 0-9,0-1 2,-4-9-1</inkml:trace>
  <inkml:trace contextRef="#ctx0" brushRef="#br0" timeOffset="21317">520 977 11,'0'0'27,"0"0"-1,0 0-11,0 0-1,-11 4-4,7 8-2,-6 1-2,4 8-1,-3 7 0,5 9 1,-2 3-2,5 10 0,-3 2 0,5 6-1,-2 1 0,5 0 1,-4-8-1,2-2 0,-2-5-1,1-5 0,-2-7-1,2-4 0,-1-7-1,-1-7 0,1-2-1,0-12-2,1 12-4,-1-12-6,0-10-21,0 10-1,4-18 0,1 5 1</inkml:trace>
  <inkml:trace contextRef="#ctx0" brushRef="#br0" timeOffset="21780">709 1208 32,'2'-10'32,"-2"10"2,3-27-12,6 16-9,-1-11-2,10 6-2,-1-8-2,7 8-2,1-6 1,3 6-3,-1 3 0,-2 5-2,-7 1 0,-1 5 0,-7 9 0,-3 5 0,-5 7-1,-7 9 1,-3 4 0,-3 5 0,-4 3-1,1 1 1,-2-3-1,3-2 0,2-3 0,6-4-1,5-1 1,8 0 0,4 1 1,3 0-1,6 1 1,2-1-1,1-1 1,2 0 0,-3-3-2,-1-4 2,-2-5-1,-6-2 0,-1-2 0,-5-2 1,-4 1-1,-6-1 0,-6 2 1,-6-1-1,-5 1 1,-2 1 0,-7-2-1,-1 1 1,-2-5 0,1-1-1,3-2 1,2-2-1,4-1 1,1-1-1,4 1 0,4-2 0,2-1 0,10 2 1,-14-1-1,14 1 0,0 0 1,0 0-1,0 0 1,0 0-1,0 0 0,0 0 1,0 0-1,0 0 0,0 0 0,0 0 0,0 0 0,0 0 0,0 0-1,0 0 0,0 0-3,-12-1-35,12 1 1,0-15-2,-3 1 1</inkml:trace>
  <inkml:trace contextRef="#ctx0" brushRef="#br0" timeOffset="34213">213 2014 18,'17'-5'27,"-8"-3"3,-1-1-9,3 9-6,-11 0-2,9-4-2,-9 4-2,0 0 0,0 0-2,-7 10-2,7-10-2,-17 20 0,5-3-2,-4 5-1,-4 3 0,-1 3 0,-2 3 1,0 1-1,0 0 0,3-3-1,2-1 1,4-4 0,4-1-1,4-2 1,4-3 0,3-4 0,5-1 0,4-3 0,3-3 1,4-2-1,3-1 1,4-5 0,4-2 0,2 1 0,3-2 0,1 1 0,-2-1-1,-1 2 0,-4-1 0,-5 3-1,-4 1-1,-7-3-1,-2 4-1,-9-2-2,0 0-3,0 0-6,5-11-16,-5 11-3,8-18 0,-1 9 2</inkml:trace>
  <inkml:trace contextRef="#ctx0" brushRef="#br0" timeOffset="34703">622 1949 30,'1'-15'34,"-1"15"0,1-11-9,-1 11-9,0 0-4,-16 12-4,12 3-3,-6 2-2,0 8 1,-1 5-2,-1 7 0,-2 4 0,2 5-1,-1 6 0,1 2 0,0 1 0,-1 3 0,0-1-1,2-1 1,1-4 0,1-3-1,-2-7 1,4-2-1,1-4 0,1-8 0,2-5 0,-1-5-1,2-5-1,2-13-1,1 13-3,-1-13-9,0-19-21,6 5 0,-2-8 0,2-2 0</inkml:trace>
  <inkml:trace contextRef="#ctx0" brushRef="#br0" timeOffset="35195">827 2076 19,'0'0'30,"0"0"-1,-9 14 2,0-7-19,2 9-4,-8-2-1,2 7-3,-7 1 1,4 6-1,-6-2 1,5 4-2,-2 0-1,4 2 1,3-4-1,2 0 0,4-6 0,6 0 1,4-3-1,7-3 0,2-3-1,8-2 2,1-5-2,2 1 1,2-4-1,-1-4-1,1-4-3,-5-7-6,5 3-14,-5-9-13,0-2-1,0-4 2,-1-3-1</inkml:trace>
  <inkml:trace contextRef="#ctx0" brushRef="#br0" timeOffset="35559">1107 1960 23,'-5'-10'30,"5"10"2,-9 13 1,-2-6-20,6 13-3,-9-3-2,5 11 0,-5 1 0,2 10 0,-4 1-2,2 11-2,-2 1 0,0 8-1,0 1 0,1 2-1,0-1-1,2-3 1,2-2-1,1-5 0,1-5 0,4-5 0,0-7 0,2-4-1,1-8 1,0-4-3,2-5 0,0-14-7,0 0-30,0-13 1,0-1-1,0-6 1</inkml:trace>
  <inkml:trace contextRef="#ctx0" brushRef="#br0" timeOffset="36370">5 3052 3,'0'0'23,"5"21"2,-7-6-6,1 0-11,4 8 4,-4-4-3,4 9 1,-4-6 0,8 6-1,-3-7-1,6 6-2,0-7-1,5 1-2,2-7-1,3-3-1,2-4-2,0-8-2,3-7-5,-2-10-6,7-4-8,0-9-11,-2-6 1,4-4 0</inkml:trace>
  <inkml:trace contextRef="#ctx0" brushRef="#br0" timeOffset="36609">438 2907 1,'-13'2'29,"4"18"1,-7 7-5,-2 11-6,3 12-4,-6 5-2,9 10-2,-6-1-3,8 3-2,-1-7-1,7-1-1,-2-12 0,5-6-2,0-9-1,1-9-1,4-8-2,-4-15-4,11 10-6,-8-20-10,5-2-13,6-7-1,1-7 2</inkml:trace>
  <inkml:trace contextRef="#ctx0" brushRef="#br0" timeOffset="36881">670 3177 43,'-6'16'32,"3"7"0,-3 8-10,2-4-13,8 6-2,1 1-3,5 2-2,4-5 1,6 0 0,2-5 0,2 0 0,-2-5 0,-1 0 1,-5-4-1,-2-1 0,-5 2 0,-4-1-1,-8 2 0,-1 2 1,-8-3-2,0 4 0,-4-2-2,-1-3 0,-1-3-3,-2-7-2,7 0-9,-8-12-19,9-6-2,4-13-1,3-6 2</inkml:trace>
  <inkml:trace contextRef="#ctx0" brushRef="#br0" timeOffset="37180">748 3162 28,'1'-26'34,"1"9"1,-1 6-1,-1 11-15,0 0-7,10-6-3,0 11-3,-10-5-2,21 6 1,-6-7-2,6 2 1,-1-5-1,5-2-1,4-4 0,3 0-1,1-6 0,1 1-1,-2 0 0,-2-2-2,-2 5-1,-8-2-3,1 13-7,-21 1-25,15-2 0,-15 2-1,4 9 2</inkml:trace>
</inkml:ink>
</file>

<file path=ppt/ink/ink114.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2T20:55:25.794"/>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0 296 27,'13'-5'33,"-1"2"1,-12 3-5,9-6-15,2 10-3,-11-4-4,0 0-1,0 0-1,1 13 0,-1-13-1,0 0-1,0 0 0,8 10 0,-8-10-1,23-4 0,-1-3 0,14-1 0,6-5 0,16-3 0,14-7 1,9 1 0,9-3 0,3 1 0,1 0-1,-8 1 1,-8 6-1,-8 2 0,-18 4-1,-10 4 0,-15-1 0,-6 4-1,-21 4 2,13-3-1,-13 3 0,0 0-1,0 0 1,13-15-1,-13 15 0,15-14-1,-6 6 0,2 0-2,-2 1-2,-9 7-3,19-5-4,-19 5-19,0 20-10,-11 7 0,-4 11 2</inkml:trace>
</inkml:ink>
</file>

<file path=ppt/ink/ink115.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2T20:55:26.507"/>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-4 42 38,'0'0'33,"6"-13"2,-6 13-1,22-6-18,-22 6-7,13-3-1,-13 3-4,7 16 0,-4 0-1,-2 6 0,1 2-2,-4 6 1,2 3-1,3-1-1,-2-2 0,4-3 1,3-7-1,7-5 1,6-8 1,10-6-1,12-11 0,10-3 1,9-7-1,8-3 0,6-4 1,7-1 0,-4-1 0,5 3 0,-11 2 0,-4 5 0,-9 0-1,-11 6 1,-9 0-1,-10 4-1,-6 4 1,-8 0-1,-16 5 0,12-5 0,-12 5 1,0 0-1,0 0 0,0 0 0,0 0 0,0 0 0,0 0 0,0 0-1,10 0 1,-10 0 0,0 0 0,11-1 0,-11 1 0,0 0 0,0 0 0,0 0 0,0 0 0,0 0 0,0 0 0,0 0-1,0 0 0,0 0-1,0 0-3,0 0-10,0 0-26,9-7 2,-9 7-2,-9 8 1</inkml:trace>
</inkml:ink>
</file>

<file path=ppt/ink/ink116.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2T20:57:31.362"/>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514 358 68,'0'-10'40,"3"-10"-1,9-5 1,0-11-26,16 2-7,4-5-1,6 0-2,6-3-1,3 6 0,-1 3 0,2 10-1,-2 6 1,-6 13-2,-5 11 1,-5 15-1,-12 17-1,-12 17 0,-15 16 0,-13 11 0,-17 13-1,-10 4 0,-16 4 1,-13-2-1,-7-4 0,-5-10 0,-1-8 0,5-12 0,5-14 1,5-15 0,11-18-1,13-16 1,11-18 0,14-15 0,17-13 0,12-7 0,14 0 0,14 2 1,9 7 0,11 13-1,7 14 1,8 16 0,-1 15 0,2 14-1,-1 8 1,1 8 0,-4 1 1,-3-1-1,-6-5 1,-7-6-1,-5-7 0,-7-9 0,-7-8-1,-8-9-2,-2-4-4,-17-1-37,16-11 0,-4-1 0,-1-9-3</inkml:trace>
  <inkml:trace contextRef="#ctx0" brushRef="#br0" timeOffset="20214">408 309 69,'28'-27'37,"8"-6"-1,13 3-1,3-11-27,13 4-3,0 2-1,-3 6-1,-9 5 0,-10 6 0,-15 9-1,-19 11 0,-21 9 0,-24 11-1,-29 11 0,-21 9 1,-21 6-2,-10 3 0,-2-3 0,7-4 1,14-9-2,19-8 2,29-16 0,33-14 0,37-14 1,33-12 0,27-11 1,19-4-1,10-1 1,6-1 0,-7 5-1,-16 8 0,-18 10-1,-32 15 0,-42 8 0,-21 29-1,-41 6 0,-27 13 1,-17 10-2,-3 1 1,1 0 0,13-5 0,25-10 0,33-11 1,44-17-1,43-13 1,33-10 0,24-6 0,10 0 1,3 3-1,-14 7 0,-22 11 1,-39 15-2,-42 15 1,-46 13-1,-39 12 0,-26 4 0,-12-2-1,3-5 1,10-10-2,26-10 1,37-19 0,44-21 1,48-7 0,40-18 0,29-5 0,16-2 1,7 1 0,-10 2 1,-16 11-1,-34 14 0,-46 17-1,-44 15 1,-40 13-1,-29 6 0,-14 2 0,-1-2 0,4-1 0,20-8-1,29-9 0,34-11 1,31-7 0,20-3 0,7 0 0,-1 7 0,-7 4 2,-19 9-2,-20 3 0,-22 5-1,-21 0 0,-10-1-3,-5-5-2,6-7-5,3-20-32,28-13-1,17-17 1,26-15 0</inkml:trace>
  <inkml:trace contextRef="#ctx0" brushRef="#br0" timeOffset="21251">1886 277 98,'-9'5'41,"9"-5"1,0 0-11,7-15-22,13 2-3,14-3-2,9-3 0,15-4-2,9 1 0,9 1 0,1 3-1,-5 7 0,-10 6 0,-17 12-1,-25 12 1,-30 12-1,-26 11 1,-21 10-1,-20 8 0,-9 6 1,-4 2-2,7-1 1,19-5 0,23 0-1,27-5 1,28-3-1,28-2 2,23-2-2,17-1 1,9-2 0,1-2 0,-6-4 0,-14-2 0,-17-3 1,-24-2-1,-29-1 0,-28-3 1,-23-1 0,-21 0 1,-14-3-1,-11-6-1,-2-3 1,3-8 0,11-1-1,15-3-2,13-4-3,24 5-38,13-3-2,18-3 1,11 11-2</inkml:trace>
</inkml:ink>
</file>

<file path=ppt/ink/ink117.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2T20:57:30.464"/>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170 212 34,'-26'4'35,"2"2"2,3-2 0,4 3-12,5-13-11,12 6-6,20-20-3,8 1-1,9-6 0,13-2-2,1-7 2,9 2-1,-7 1-1,-4 6 0,-9 7 0,-13 14 1,-17 12-1,-21 15-1,-21 16-1,-17 13 1,-16 11 0,-7 8-1,-5 1 0,3-5 0,13-9 0,20-9 0,21-16 0,27-18 1,29-14-1,21-13 0,14-9 1,8-4 0,-1 0 0,-8 3 1,-13 6-1,-21 12 0,-36 4 0,-11 26 0,-27 0 0,-11 2 0,-4-1 0,2-3-1,11-12 0,17-12 0,25-14 0,23-13 0,21-7 1,8-1-1,3 3 0,-4 4 1,-11 16 0,-19 17 0,-26 20-1,-24 17 1,-20 13 0,-11 7-1,-3-1 0,3 2-1,13-11 1,19-12-1,28-16 1,26-17-1,24-10 1,17-8-1,6-2 2,1 0-1,-10 6 0,-15 8 1,-25 12 0,-25 15 0,-21 10 0,-18 11-1,-11 0 1,-1 0 0,-1-5-1,9-7 0,14-11-1,16-12 1,12-14-1,19-18-2,10-6-1,4-14-6,15-4-32,-2-8-1,5-3 1,-2-8-3</inkml:trace>
</inkml:ink>
</file>

<file path=ppt/ink/ink118.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2T20:55:00"/>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10951 897 7,'0'0'31,"0"0"1,0 0-4,0 0-8,0 0-4,0 0-3,0 0-3,0 0-3,0 0 0,-11-8-2,11 8-1,-16-5 0,1 1-1,-1-1-1,-7 1 0,-4-2 0,-6-2 0,-5 0-1,-6-2-1,-6 1 1,-8-6-1,-8 2 0,-8-3 0,-8 0 0,-12 0-1,-8-2 1,-10 3 0,-6-4-1,-7 3 2,-7-2-1,-7-3 0,-3 2 1,-3-5-1,-2 1 1,0-3-1,-1 0 1,-2-1 0,1 0-1,0 1 1,0 1 0,6-2 0,-3 2-1,-1-1 1,1 1 0,2 0 0,0 0-1,-3 3 1,0 0 0,-6 3-1,-1 0 1,-4 3-1,-4 0 0,-2-1 0,-4 3 1,-2-4-1,0 1 0,-3-1 0,0 2 0,-3 2 0,1-1 0,0 8 0,-6-1-1,1 3 1,-1 5 0,0 1 0,1 5 0,0-1 0,1 7 0,0 1 0,4 3-1,1 5 1,1 3 0,-1 5 0,-1 2 0,1 6 1,4 2-1,-3 2 1,3 7 0,6 0 0,0 2 1,11 4-1,6 3 0,10 1 0,4 1-1,14 4 1,5-1 0,11 3 1,9 2-2,9 2 1,6 0 0,14 0 0,6 3-1,13-1 1,6 2-2,7 4 1,8-1 0,2 6-1,6 1 1,-4 1 0,5 1 0,-3 0 0,7 3 0,-4-2-1,1 2 1,6 0 1,1-1-1,5 0 0,4 1 1,8 0 0,1-2-1,6-1 1,8-3 0,2-5 1,4-1-1,7-4 0,3-4 0,7-3 1,4-6-2,7-4 0,5-5 0,4-7 0,16-3 0,2-8 0,10-4 1,6-9-2,11-1 1,12-6 0,9 0 1,12-4-2,6-2 0,7 0 1,8-3-1,4 1 0,5-1 1,2-5 0,3-1 0,1-2 0,7-1 0,1-2 0,4-3 0,5 2 1,3-2-1,2 3 0,2 0 0,2 1 0,-3 2 0,-1 1 0,0 2 1,-2 1-1,2 3 0,1 0 0,2 2-1,0 2 1,4-3 0,2 3 0,-1-3 0,3 1-1,-5-5 2,-1-4-1,-2-1 0,-1-5 0,1-2 0,1-4 0,1-4 0,2-1 0,3-6 0,1 0-1,0-6 1,-2-3 0,-6-3 0,-4-8 0,-8 1-1,-6-11 2,-7 0-2,-8-4 2,-10-5 0,-10-2-2,-8-3 1,-7-3 0,-11-6 0,-11-5 0,-15-2 0,-14-9 0,-16 0 0,-16-10 0,-17-1 1,-17-5 0,-17-6-1,-19 1 0,-14-1-1,-13 0 1,-13 0 0,-10 3 0,-9 5 0,-6 7-1,-4 10 0,-5 10 1,-3 11 0,-5 12 0,-1 15 0,1 12-2,2 9-1,3 16-4,-6 7-33,14 7-3,6 0 1,16 2-1</inkml:trace>
</inkml:ink>
</file>

<file path=ppt/ink/ink119.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2T21:07:07.743"/>
    </inkml:context>
    <inkml:brush xml:id="br0">
      <inkml:brushProperty name="width" value="0.05292" units="cm"/>
      <inkml:brushProperty name="height" value="0.05292" units="cm"/>
      <inkml:brushProperty name="color" value="#1F497D"/>
      <inkml:brushProperty name="fitToCurve" value="1"/>
    </inkml:brush>
    <inkml:brush xml:id="br1">
      <inkml:brushProperty name="width" value="0.05292" units="cm"/>
      <inkml:brushProperty name="height" value="0.05292" units="cm"/>
      <inkml:brushProperty name="color" value="#789440"/>
      <inkml:brushProperty name="fitToCurve" value="1"/>
    </inkml:brush>
  </inkml:definitions>
  <inkml:trace contextRef="#ctx0" brushRef="#br0">716 2879 58,'-17'41'39,"16"3"-1,9-6 0,7 8-14,6-8-23,0 4 0,2-4 1,-2-5 0,-5-7 0,-4-10 2,-5-4 0,-7-12 0,0 0-2,2-21 3,-6-7-2,2-4 1,0-11-2,4-7 0,6-9-1,9 2 0,9-3 0,7-2-1,9 8-1,8-2-1,9 7-3,1-1-3,13 8-26,-7-2-8,4 2 0,-4-1 0</inkml:trace>
  <inkml:trace contextRef="#ctx0" brushRef="#br0" timeOffset="330">1543 1845 81,'-1'-35'42,"23"6"-1,24 3 1,19 4-29,18 8-9,9 9 0,1 7-2,-2 10 0,-10 14-2,-19 15-1,-26 17 1,-24 17-2,-31 19 1,-21 12 0,-19 13 1,-12 9-1,-4-1 0,2-6 1,10-12 1,14-9 0,19-14 0,23-15 0,21-16-1,19-17 1,17-16-2,11-16-3,19-5-11,9-19-26,21-10 1,9-8-2,21-1 0</inkml:trace>
  <inkml:trace contextRef="#ctx0" brushRef="#br0" timeOffset="1065">7776 161 63,'-59'1'36,"-49"-8"-1,-47-6 1,-56-6-38,-54-1 1,-54 1 0,-50-3 1,-43 4-1,-36 2 0,-33 8 2,-26 6 0,-11 8 3,-4 6 0,23 13 0,21 6 1,36 12 0,35 5 0,54 8-1,50 6 0,58 5-2,47 11 0,42 11 0,43 12-1,32 16 0,27 18 0,27 23 0,17 28 0,11 24 1,6 22-1,4 20 0,-5 13 0,-1 8 0,-6 4 1,-5-6-1,-3-15 1,6-10-1,3-22 1,11-19-1,18-26 1,22-22 0,30-30-1,31-27 0,43-27 0,38-29-1,50-23 0,41-20 1,52-17-2,35-12 0,37-6 0,28-1 2,31 0-2,16 6 1,8 3-1,4 3 1,-11 11-1,-14-1 1,-21 5-1,-26 0 0,-45-3 1,-37-1 0,-46-7-1,-37-5 0,-41-13 0,-35-11 2,-29-14 0,-32-15-1,-15-17 1,-18-19-1,-17-18 1,-16-24 1,-21-22 0,-14-24 0,-25-27 0,-16-15 1,-20-23-2,-23-8 1,-8-6 0,-10 1-2,-8 8 0,-1 12-2,1 19-1,12 18-2,2 35-5,8 16-23,12 40-11,5 37-1,10 42 1</inkml:trace>
  <inkml:trace contextRef="#ctx0" brushRef="#br1" timeOffset="218804">4994 6110 16,'17'-3'24,"-17"3"2,0 0-9,0 0-3,0 0-2,11 12 0,-11-12 1,0 0-1,0 0 0,1 9 0,-1-9-4,0 0-1,0 0-2,0 0-1,-5-9 0,5 9-1,-1-15-1,3 1 0,3-4-1,4-4 0,8-6 0,4-4 0,10-1-1,10-6 1,10 3-1,7 1 1,8 2-1,5 6 1,3 6 0,3 10-1,-2 12 1,-8 17-1,-8 15 1,-14 20-1,-16 21 0,-20 17 0,-21 19 0,-21 7 0,-15 6 0,-16 4 0,-13-4 0,-9-8 1,-7-12-1,-3-9 1,6-19-1,1-11 1,7-13-1,7-17 1,9-14 0,12-17 0,12-15-1,16-16 1,15-11-1,17-7 0,14-4 1,14 2-1,15 4 0,11 13 0,15 10 0,7 16-1,8 16 1,3 9 0,3 13 0,2 6-1,-6 6 1,-2 1 0,-10-2 0,-7-5 0,-8-5-2,-13-8-2,-6-4-5,-18-15-21,1-7-11,-7-15 1,-1-8-2</inkml:trace>
  <inkml:trace contextRef="#ctx0" brushRef="#br1" timeOffset="219466">6511 6190 74,'18'-46'40,"-12"17"-1,-16 18 1,-7 24-33,-16 21-3,-10 22-2,-9 22 0,-3 19-1,1 19-1,9 4 1,17 5-1,17-11 0,22-12 1,20-13 0,22-22-1,18-20 1,12-26 0,11-21 0,3-20 0,-3-18 0,-6-16 0,-9-20 0,-19-15 1,-12-12 0,-20-13 1,-19-3-1,-19 3 1,-19 4-1,-14 12 1,-12 16-1,-10 20-1,-3 16-2,-2 21-1,6 10-7,7 23-33,11 9-2,10 13 1,7 12-2</inkml:trace>
  <inkml:trace contextRef="#ctx0" brushRef="#br1" timeOffset="222779">5404 8138 86,'13'-12'42,"5"-6"1,10 1-2,6-6-33,16-1-5,9 0 0,14 1-2,9 1 0,8 4-1,8 3 1,5 2 0,-2 3 0,-4 5 0,-7 3 0,-14 6 1,-11 2-1,-18 3-1,-14 4 0,-16 1 1,-14 1-1,-9-1 1,-11 2-1,-4-3-1,-4-1 1,-1 1 0,-1-6 1,-1-1-2,4-1 2,3-3-1,1-3 0,2-2 0,1-2 0,1-3 0,-4 1 0,-1-2 0,-7-2 0,-5 1 0,-4 0 1,-11 0-1,-8 3 0,-8 4 0,-7 1 0,-8 5 0,-3 5 0,-4 5 0,-5 6 0,5 5 1,0 6-1,5 4 1,4 6-1,7 7 1,6 3-1,9 10 1,7 8 0,8 8 0,8 12 0,11 7 0,7 11-1,12 1 0,10 5 0,10-1-1,12 0 1,9-2 0,12-9 0,10-2 0,12-9 0,9-6 0,16-7 0,7-9 0,10-10 0,9-10 0,7-13 0,7-13 0,4-15 0,1-12 0,-2-15 0,-3-14 1,-10-14-2,-11-15 1,-17-12 0,-18-9 0,-22-7-1,-18-1 1,-23 0 1,-23 8-1,-20 11 1,-19 15 0,-13 21-1,-8 21 1,-12 24-1,-3 18 0,-1 25-1,4 16 0,5 12 1,10 8-1,14 1 0,9 1 0,17-7 0,8-10-4,16-7-6,1-23-31,19-16-2,5-22 1,12-14-1</inkml:trace>
  <inkml:trace contextRef="#ctx0" brushRef="#br1" timeOffset="223680">7355 8308 83,'6'10'44,"-13"28"-3,-11 29 1,-13 23-32,-7 31-6,-7 25-2,-4 20-1,-2 9-1,11 4 0,12-7 0,17-12 0,20-23 1,24-18 1,28-28 0,24-23-1,21-27 0,19-25 0,4-25 0,14-26 0,-2-24-1,-6-27 0,-12-25 0,-14-20 1,-13-17 1,-25-9-1,-21 1 0,-32 4 1,-27 12 1,-26 18 0,-29 23-1,-24 22-1,-18 21 1,-11 24-4,-6 15-1,-1 10-6,14 12-34,2 4-1,10 6-1,6-1 0</inkml:trace>
  <inkml:trace contextRef="#ctx0" brushRef="#br1" timeOffset="229953">5239 12259 60,'-11'-6'40,"11"6"-1,-1 12 1,11 7-28,-6 7-7,4 10-2,-1 10-1,0 13-1,0 6 0,0 9 0,-2 1-1,-2 1 1,-1-3-1,1-6 0,-2-7 0,-1-10-2,1-3-1,-4-16-5,8 2-17,-6-17-16,1-16 2,0 0-3,0 0 3</inkml:trace>
  <inkml:trace contextRef="#ctx0" brushRef="#br1" timeOffset="230256">5655 12291 77,'54'-21'42,"10"5"0,0 3-1,7 6-31,-5 1-6,3 6-1,-7 5-1,-7 6-2,-11 10 1,-11 9-2,-13 7 0,-11 9-1,-19 10 0,-13 5 1,-14 6-1,-11 2 0,-5-1 0,-5-4 1,3-6 0,5-7 1,11-10 0,11-6 1,13-8 0,14-4 1,14-9 0,17-4 0,11-4 0,12-3 0,7-4 0,9-5-2,4 0-2,-2-7-1,1 1-4,-14-11-11,-2 6-24,-8-4 0,-4 2 0,-8-5 1</inkml:trace>
  <inkml:trace contextRef="#ctx0" brushRef="#br1" timeOffset="230691">7149 12346 67,'17'-14'41,"-3"0"-1,-11 2 1,-3 12-31,-11-12-5,-6 13-2,-4 8-1,-8 13-1,0 13-1,1 13 0,3 14-1,5 11 1,8 8-1,11 5 1,10-3-1,12-5 1,14-11-1,11-9 1,9-16 0,11-15 1,5-16-1,8-14 1,1-16 0,1-14 0,-5-15 0,-5-14 1,-7-12 1,-10-7 0,-12-7 0,-17-2 0,-15 2 0,-15 8 0,-17 11 0,-14 14-1,-21 17-2,-8 15 0,-6 15 0,-1 10-2,9 12-6,1-4-21,23 13-14,20-3 0,35 2-2,22 0 2</inkml:trace>
  <inkml:trace contextRef="#ctx0" brushRef="#br1" timeOffset="291923">5660 1590 26,'-6'11'32,"6"-11"2,0 0 1,0 0-13,18 5-13,-7-15-1,11 1 0,0-9 0,9-1-2,0-12 0,7-2-1,0-7-2,4 0-1,-3-4 0,-2 2-1,-2 0 0,-3 6-1,-6 5 1,-4 5-1,-6 8-1,-3 4 1,-13 14 0,14-5 0,-11 18 1,-2 11-1,-4 9 1,0 13-1,-3 11 1,-1 14 0,-2 12-1,0 6 0,-2 5 0,0 1 0,-2 2 0,3-5 1,0-9 0,2-5-1,0-13 0,2-7 1,2-12-1,0-10-1,3-10-1,0-8-2,3-2-4,-2-16-9,0 0-23,0 0 1,0 0-1,0 0 2</inkml:trace>
  <inkml:trace contextRef="#ctx0" brushRef="#br1" timeOffset="292375">5715 2451 56,'-37'18'38,"6"-2"-1,8-8 2,18 2-26,5-10-4,28-4-1,13-5-2,21 0-1,10-4 0,16 3-1,5-5-1,6 5-1,-3 0 0,-8 5-1,-12-1-1,-13 3-1,-10 2 0,-12 0-3,-6 5-2,-18-11-13,-5 7-22,-12 0-1,-20-15 0,-20 1 1</inkml:trace>
  <inkml:trace contextRef="#ctx0" brushRef="#br1" timeOffset="294539">5943 4553 30,'0'0'34,"12"10"2,-12-10 0,0 0-21,-14 9-2,-12-8-2,1 8-2,-14-1-2,1 8-2,-9 1-1,0 5-1,3 3-1,9 5-1,10 0 0,12 6 0,16-3 0,16 3-1,14-5 1,11 0-1,5-1 0,5-5 1,-4 0-1,-3-5 0,-11 1 0,-10-1 0,-17 1 0,-11 2 1,-14-2 0,-11 3 0,-10 0 0,-5 0 0,-1-3-1,-4-2-1,5-3-1,1-9-3,11 0-4,0-21-22,15-3-9,10-12 1,6-12-1</inkml:trace>
  <inkml:trace contextRef="#ctx0" brushRef="#br1" timeOffset="294932">5887 4544 59,'20'2'38,"2"4"0,7 5 0,-3-8-27,14 6-4,1-7-2,6-3-2,1-6 0,2-2-1,-5-3 0,-3 0 0,-5-3-1,-4 4-1,-6 1-4,-8-4-9,-5 13-27,-1 3 1,-1 2-2,-12-4 1</inkml:trace>
</inkml:ink>
</file>

<file path=ppt/ink/ink12.xml><?xml version="1.0" encoding="utf-8"?>
<inkml:ink xmlns:inkml="http://www.w3.org/2003/InkML">
  <inkml:definitions>
    <inkml:context xml:id="ctx0">
      <inkml:inkSource xml:id="inkSrc0">
        <inkml:traceFormat>
          <inkml:channel name="X" type="integer" max="1280" units="cm"/>
          <inkml:channel name="Y" type="integer" max="800" units="cm"/>
        </inkml:traceFormat>
        <inkml:channelProperties>
          <inkml:channelProperty channel="X" name="resolution" value="28.31858" units="1/cm"/>
          <inkml:channelProperty channel="Y" name="resolution" value="28.36879" units="1/cm"/>
        </inkml:channelProperties>
      </inkml:inkSource>
      <inkml:timestamp xml:id="ts0" timeString="2015-03-09T21:14:31.008"/>
    </inkml:context>
    <inkml:brush xml:id="br0">
      <inkml:brushProperty name="width" value="0.05292" units="cm"/>
      <inkml:brushProperty name="height" value="0.05292" units="cm"/>
      <inkml:brushProperty name="color" value="#FF0000"/>
    </inkml:brush>
  </inkml:definitions>
  <inkml:trace contextRef="#ctx0" brushRef="#br0">1879 4948,'0'26,"0"-26,0 27,0 26,0-27,0 27,0 0,0 0,-27 26,27 1,0-1,0 0,0 1,0 25,0-52,0 0,0 0,0 0,27-26,-27-1,0-26,0 0,26 0,-26 0,0-26</inkml:trace>
  <inkml:trace contextRef="#ctx0" brushRef="#br0" timeOffset="305.0174">1958 5080,'0'-26,"27"-1,-27 27,0 0,0 27,0-1,0 0,-27 54,27-27,0 26,0 27,-26-27,26 27,0 0,0 0,0-27,0 1,0 25,0-52,0 0,0 0,0-26,0-1,0-26,0 0</inkml:trace>
  <inkml:trace contextRef="#ctx0" brushRef="#br0" timeOffset="645.0368">1588 6006,'0'0,"0"0,0 27,26-1,-26 0,27 1,-27-1,26 27,1 0,-1 0,-26 0,27 0,-1 0,-26-53,27 26,-1-26,0-26,1-1,26-26,0 1,0-28,0 27,-1 0,-25 0,26 1,-27 25,1 1,-27 26,0 0,0 0,26 0</inkml:trace>
  <inkml:trace contextRef="#ctx0" brushRef="#br0" timeOffset="1297.0739">3493 5054,'0'0,"0"0,-27-27,27 27,0 27,0-1,-26 0,26 27,0 0,0 27,0 26,0-1,0 1,0 0,0 0,26 0,-26 0,0-27,0 0,27 1,-27-27,0-1,26-25,-26-1,0-26,27-26,-27-1,0-25,26-1</inkml:trace>
  <inkml:trace contextRef="#ctx0" brushRef="#br0" timeOffset="1576.09">3519 5212,'0'0,"0"0,-26 27,26-1,0 27,0 0,0 26,0 27,0-26,0 25,0-25,0 26,26-27,-26 0,27-26,-27 0,0-26,26 26,-26-53,0 0,0 0,0 0,0-27</inkml:trace>
  <inkml:trace contextRef="#ctx0" brushRef="#br0" timeOffset="1964.1121">3334 6191,'0'0,"0"0,-26 27,26-27,0 0,0 0,0 0,0 26,0 1,26-1,-26 1,27-1,-27 0,26 1,-26 26,26-53,1 26,-1-26,1 27,-1-27,1-27,-1 27,1-26,-1-1,1 1,26-1,-27 1,0-27,1 27,-1-1,1-26,-1 27,1 26,-1 0,-26 0,0-27,0 27,0 0,0 27,0-27,0 0,0 0</inkml:trace>
  <inkml:trace contextRef="#ctx0" brushRef="#br0" timeOffset="10088.577">2990 16245,'0'0,"0"0,0 0,0 0,0 0,0 0,0 0,0 0,0 0,0 0,-26 0,26 0,-27 0,1 0,-1 0,27 0,-26 0,-27 0,26 0,1 0,-27 0,27 0,-27 0,0 0,0 0,0 0,0 0,0 0,0 0,0 0,0 0,0 0,1 27,-1-27,0 0,0 0,0 0,26 0,1 0,0 0,-1 0,1 0,-1-27,1 27,-1 0,1 0,-1 0,27 0,-26 0,-1 0,27 0,0 0,-26 0,26 27,0-1,-27 1,27-1,0 27,0 0,0 26,0-26,0 27,0-1,0-26,-26 26,26 1,0-27,0-27,0 27,-26 0,26-27,0 27,0-53,0 27,26-1,-26-26,0 27,0-27,26 0,-26 0,27 26,-1-26,1 27,-27-27,26 26,1-26,-1 27,1-27,-1 0,1 26,-1-26,1 27,-1-27,0 26,1-26,-27 0,26 0,1 26,-1-26,27 0,-26 27,-1-27,1 0,-1 0,0 0,1 0,-1 0,1 0,-1 0,1 26,-1-26,1 0,-1 0,1 0,-1 0,1 0,-1 0,0 0,1 0,-1 0,1 0,-1 0,1 0,26 0,-27 0,1-26,-1 26,0 0,1 0,-1 0,27 0,-53 0,27 0,26 0,-27 0,1-27,-1 27,1 0,25 0,-25 0,-1 0,1 0,-1 0,1 0,-1 0,1 27,-1-27,1-27,25 27,-25 0,-1 0,27 0,0-26,-26 26,26 0,0 0,-27 0,27 0,-27 0,27 0,0 0,-26 0,26 0,-1 0,-25 0,26 0,-27 0,27 0,-26 0,26 0,-27 0,27 0,-27 0,27 0,-26 0,26 0,-27 0,27 0,-26 0,25-26,-25 26,-1 0,27-27,-26 27,26 0,-27-26,27 26,0 0,0 0,0 0,0-27,-27 27,27 0,26-26,-26 26,0 0,0 0,0 0,0-27,0 27,0 0,0 0,-27 0,27 0,0 0,-26 0,25 0,1 0,-26 0,26 0,0 0,-27 0,27 0,-26 0,25 0,-25 0,26 0,-27 0,27 0,-26 27,26-27,-27 0,27 0,-27 0,1 0,26 26,-27-26,27 0,-26 0,26 0,-27 0,27 0,0 0,-27 0,27 0,0 0,-26 0,-1 0,27 0,0 0,0 0,-27 0,27 0,0 0,0 0,0 0,-27 27,27-27,0 0,27 0,-28 0,1 0,0 0,0 0,0 0,0 0,0 26,26-26,-26 0,27 0,-27 27,26-27,-26 0,26 0,1 0,-27 0,26 0,0 0,1 0,-1 0,0 0,1-27,-1 27,27 0,-53-26,53 26,-27 0,0 0,1-27,-1 27,27-26,-53 26,26 0,1-27,-1 27,0-26,-26 26,0 0,27 0,-27-27,0 27,-1 0,-25-26,26 26,-27 0,1 0,-1-27,-26 27,0 0,27 0,-27-26,0-1,0 1,0-27,-27 0,27 27,0-27,-26-27,26 28,-27-1,27 0,0 0,-26 0,26 26,0-26,0 27,0 0,0 26,0-27,0 27,0 0,0 0,0 0,0 0,0 0,0 0,0 0,0 0,0 0,0 0,0 0,0 0,0 0,0 0,0 0,0 0,0-26,0 26,-27-27,1 1,-1-27</inkml:trace>
  <inkml:trace contextRef="#ctx0" brushRef="#br0" timeOffset="11380.6508">530 13917,'-27'0,"27"27,-26-27,-1-27,27 27,0-26,0-1,0 1,0-1,0-26,0 27,0-53,0 52,0-52,0 26,27 0,-27 0,26 0,-26 0,27 27,-1-27,0 0,1 26,-27 1,26-27,1 27,-1 26,1-27,-1 27,-26 0,0 0,27-26,-27 26,0 0,0 0,0 0,-27 0,27-27,-26 27,26 0,-27 0,1-26,-1 26,1 0,-1 0,1 0,-27 0,27 26,26-26,-27 0,27 0,0 0,27-26,-1 26,1-27,25 1,-25-1,26 1,-27-1,1 1,-1-1,1 27,-27 0,0 0,26 27,-52-1,26 1,-27-1,27 27,-26-26,26 26,-27-27,27 1,0 25,-26-25,26-27,0 0,26 26,-26-26,0 0,0 0,27-26</inkml:trace>
  <inkml:trace contextRef="#ctx0" brushRef="#br0" timeOffset="12482.7139">4445 13917,'0'0,"0"0,0 0,0 0,0 0,0 0,27-26,-27-1,26-26,1 27,-1-27,1 26,-1-52,1 26,-27 0,26 0,0-26,1 26,-27 0,0 0,0 0,0 0,0 27,0-27,0 27,-27 26,27-27,-26 1,26 26,0 0,-26 0,26 0,0 0,0-27,0 27,0 0,-27 27,27-27,-26 26,26 1,-27-27,27 26,-26 0,26 1,-27-27,27 0,0 0,0 0,0-27,0 27,0-26,27 0,-27-1,0 1,0-27,0 53,26-27,-26 1,0-1,0 27,0 0,0 0,0 0,27 27,-27-27,26 26,1 1,-1-27,-26 26,26 1,1-27,-1 26,-26-26,0 0,27 27,-27-27,0 0,0 0,26 0,-26 0,0 0,0 0,27 0,-27 0</inkml:trace>
  <inkml:trace contextRef="#ctx0" brushRef="#br0" timeOffset="15431.8826">11642 17171,'0'-26,"0"26,0 0,0 0,0 0,-26 26,26 1,0 26,0 0,0 26,0-26,-27 26,27 1,0-27,-26 0,26-53,0 79,0-79,0 0,0 0,0 53,0-53,0 0,0 0,0 0,0 0,0 0</inkml:trace>
  <inkml:trace contextRef="#ctx0" brushRef="#br0" timeOffset="15732.8998">11430 17754,'0'0,"-53"-27,53 27,0 0,0 0,0 0,0 0,0 0,0 0,0 0,0 0,0 0,0 0,80 53,-80-53,0 53,0-53,0 0,26 26,-26-26,0 0,0 0,53 0,-53 0,0 0,53-53,-53 53,0 0,79-26,-79 26,0 0</inkml:trace>
  <inkml:trace contextRef="#ctx0" brushRef="#br0" timeOffset="33625.9232">18045 7329,'0'0,"0"26,0-26,0 0,0 0,0 0,0 0,0 27,0-1,0-26,0 27,0-1,0 1,0-1,0 1,0-1,0 1,0 25,0 1,0-26,0 26,0 0,0 0,0 0,0-1,26 1,-26 0,0 0,0 27,0-28,27 1,-27 27,0-27,0 0,0 26,0 0,0-26,0 27,0-27,0 26,0 0,0-26,0 0,0 27,0-1,0-26,0 26,0-26,0 26,0-26,0 27,0-1,0-26,0 26,0-26,0 27,0-27,0 26,0-26,0 26,0-26,0 27,0-27,0 26,0-26,0 26,0-26,0 0,0 0,0 26,0-26,0 27,0-27,0 52,0-52,0 27,0-1,0 0,0 1,-27-1,27 1,0-1,-26 0,26 1,0-1,0-26,0 26,0-26,0 0,0 0,0 0,0 0,0-27,0 27,0-26,0-1,0 1,0-1,0 1,0-27,0 26,0 0,0-26,0 0,0 0,0 0,0 0,0 0,0 0,0 0,-27 0,27 0,0 0,-26 0,26-26,0 0,-26 26,26-27,-27 1,1-1,26-26,-27 27,27-1,-26 1,-1-27,27 27,-26-1,26 1,-27-1,27 1,-26 26,26-27,0 27,0-26,0 26,0 0,0 0,0 0,0 26,0 1,26-1,-26 1,27 26,-27-1,26 1,-26 0,27 0,-27 0,26 26,-26-52,27 26,-27-27,0 1,26-1,-26-26,0 0,0 0,27-26,-1-1,-26 1,26-27,-26 0,27 27,-1-1,-26-26,27 27,-27-1,0 27,26 0,1 0,-1 0,-26 0,27 0</inkml:trace>
  <inkml:trace contextRef="#ctx0" brushRef="#br0" timeOffset="41325.3635">13388 12065,'0'0,"0"0,0 0,0 0,0 0,0 0,0 0,-26 0,26 0,0 0,-27 0,27 0,-26 0,-1 0,1-26,0 26,-1 0,1 0,-1 0,1 0,-1-27,27 27,0 0,-26 0,26 27,0-1,0 27,0-27,-27 27,27 0,0 0,0 0,0 26,0-52,0 26,0-27,27-26,-1 27,-26-27,27 0,26 0,-27 26,27-26,0 27,-27-1,27 1,27-1,-27 27,-1-27,1 27,-26 0,-1-26,1 26,-54 0,1-27,-1 27,-26-53,1 53,-28-27,27-26,-26 0,26 0,-26 0,26 0,0-26,0-27,26 26,27-25,-26 25</inkml:trace>
  <inkml:trace contextRef="#ctx0" brushRef="#br0" timeOffset="41615.3802">13785 11959,'0'0,"0"27,0-27,0 26,0 1,0 25,0 1,0 0,0 0,0 0,0 0,0 0,0 0,0-27,0 1,0-1,0 1</inkml:trace>
  <inkml:trace contextRef="#ctx0" brushRef="#br0" timeOffset="41791.3903">13891 12806,'26'26,"-26"1,0-1,0-26,0 27,0-27,0 0,0 0,0 0,0-27,0 1,0-1,0 27</inkml:trace>
  <inkml:trace contextRef="#ctx0" brushRef="#br0" timeOffset="42171.412">14156 12515,'0'0,"26"0,0 26,-26-26,53 0,-26 0,-1 0,-26 0,27 0,-27 0,0 0,0 0</inkml:trace>
  <inkml:trace contextRef="#ctx0" brushRef="#br0" timeOffset="42314.4202">14261 12568,'0'26,"0"1,0-27,0 26,27-26,-27 0,26 0,-26 0,27 0,-27 0</inkml:trace>
  <inkml:trace contextRef="#ctx0" brushRef="#br0" timeOffset="43573.4922">14870 12277,'-27'-27,"27"27,-26 0,26 0,-26-26,26 52,-27-52,1 52,-1-26,27 0,-26 27,26-1,0 1,0-1,26 1,1 25,-1-25,1 26,25 0,-25 0,-1-27,1 27,-27-27,-27 27,27 0,-26-26,-1-1,1 1,0-27,-1 0,1-27,26-26,-27 27</inkml:trace>
  <inkml:trace contextRef="#ctx0" brushRef="#br0" timeOffset="43721.5006">14791 12197,'0'-26,"26"-1,-26 1,26 26,1-27,-1 27,1-26,-1 0,1-1,26 27</inkml:trace>
  <inkml:trace contextRef="#ctx0" brushRef="#br0" timeOffset="43909.5115">15187 12435,'0'27,"0"-1,0-26,0 0,0-26,0 26,0-27,0 1,0 0</inkml:trace>
  <inkml:trace contextRef="#ctx0" brushRef="#br0" timeOffset="44177.5268">15426 12171,'0'26,"-27"1,27-1,0 1,0-1,0 27,0-26,27-1,-27 0,26-26,0 0,27 0,-26 0,-1-26,1 0</inkml:trace>
  <inkml:trace contextRef="#ctx0" brushRef="#br0" timeOffset="44374.5381">15664 12144,'0'0,"0"0,0 0,0 27,0-1,0 1,0 26,0 0,0 0,0-1,0 1,0 0,0 0,0-26,0-1,0 1,26-1,-26-26</inkml:trace>
  <inkml:trace contextRef="#ctx0" brushRef="#br0" timeOffset="44531.547">15822 12462,'0'26,"0"-26,0 0,0 0,0 0,0 0,27-26</inkml:trace>
  <inkml:trace contextRef="#ctx0" brushRef="#br0" timeOffset="44895.5678">15955 12118,'26'-27,"1"27,-1 0,27 0,-27 0,1 27,-27-27,26 26,-26 27,-26-26,26 26,0-27,-27 27,27-26,27 25,-27-25,26-1,1 1,-1-1,27-26,-26 27,-1-1,-26 1,0-1,0 1,-26-1,-1 0,-26-26,27 27,-1-1,1-26,-1-26,1 26</inkml:trace>
  <inkml:trace contextRef="#ctx0" brushRef="#br0" timeOffset="45072.578">16405 12356,'26'0,"0"0,-26 0,0 0,0 0,0 0,27 0,-27-26,0-1</inkml:trace>
  <inkml:trace contextRef="#ctx0" brushRef="#br0" timeOffset="45365.5945">16669 12039,'27'0,"-1"0,0 0,1 0,-27 26,26 0,-26 1,-26-1,26 27,-27 0,27 0,-26 0,26 0,-26 0,26-27,26 27,-26-53,0 27,26-1,1-26,-27 0,26 0,-26-26,27-1</inkml:trace>
  <inkml:trace contextRef="#ctx0" brushRef="#br0" timeOffset="45527.604">16987 12330,'26'26,"-26"-26,0 0,0 0,0 0,27 0,-27-26,0 26,0-27,0 1</inkml:trace>
  <inkml:trace contextRef="#ctx0" brushRef="#br0" timeOffset="45774.6181">17225 11933,'26'0,"-26"0,0 0,0 26,0 1,0-1,0 27,-26 0,26 26,-27-26,27 0,0 0,-26 0,26 0,0 0,0-27,0 1,26-1,-26 1,0-27,27 0</inkml:trace>
  <inkml:trace contextRef="#ctx0" brushRef="#br0" timeOffset="46630.6668">15426 13203,'0'0,"0"0,0 0,0 26,0-26,0 27,-27-1,27 27,0-27,0 27,0 0,0 0,0-26,0 26,0-27,0 1,0-1,0 0</inkml:trace>
  <inkml:trace contextRef="#ctx0" brushRef="#br0" timeOffset="46918.6835">15584 13309,'53'-27,"-26"1,26 26,-27 0,-26 0,27 0,-27 26,0 1,0 25,-27-25,1 26,-1 0,1 0,-1-27,1 27,26-26,0-1,0 0,26-26,1 0,-1 0,1 0,-1-26,27 0,-27-1</inkml:trace>
  <inkml:trace contextRef="#ctx0" brushRef="#br0" timeOffset="47210.7002">16219 13256,'27'26,"-54"1,27-1,-26 0,-1 27,27 0,-26 0,26-26,26-1,-26 1,27-27,26 0,0 0,0-53,0 26,-27-26,27 27,-53-27,26 26,-26-25,-26 25,-1 1,-25 26,25-27,-26 54,27-27,-27 0</inkml:trace>
  <inkml:trace contextRef="#ctx0" brushRef="#br0" timeOffset="51614.9522">21934 5106,'-26'0,"26"0,0-26,0 26,0 0,0-26,0 26,0-27,0 27,-27-26,1 26,26 0,-27 0,1 0,0 0,-1 0,1 0,-1 0,-26 0,27 0,-1 0,-26 0,27 0,-27 26,27-26,-1 27,1-27,-27 26,26-26,1 0,-1 0,1 26,26-26,-27 27,27-27,-26 26,26-26,0 27,-26-1,26 1,0-1,0 1,0-1,0 27,0-26,0-1,0 0,26 27,-26-26,26-1,-26 1,27 26,-1-27,-26 1,27-1,-1 0,1 1,-1-1,-26 1,27-1,-1 1,1-1,-1-26,1 27,-1-27,0 26,27-26,-26 27,26-27,-27 0,27 0,0 0,0 0,0 0,0 0,0 0,0-27,0 1,-1-1,1 1,0-1,0-26,0 0,-26 1,-1-1,-26 0,26 0,-26-27,-26 28,0-1,-1 0,1 0,-27 26,0 1,0-1,0 1,0 26,0-27,0 27,0 0,27 0,-27 0,26-26,27 26,-26 0,26 0,-26-26,26 26</inkml:trace>
  <inkml:trace contextRef="#ctx0" brushRef="#br0" timeOffset="53285.0476">21088 5186,'0'0,"0"0,0 0,0-27,0 27,0 0,0-26,-27-1,27 1,-26 26,-1-26,1-27,-1 26,1 1,-27-27,0 26,0-26,-26 1,-1 25,1-26,0 0,-27 0,0 27,0-27,0 26,-26 1,0-27,-1 27,28 26,-28-27,1 27,0-26,-1 26,28 26,-1 1,0-27,0 53,27-1,-27-25,27 26,-27 26,26-26,27 0,0 53,1-53,-1 26,0 1,0-1,26 0,1 1,-1-1,1 0,0-26,26 27,-27-27,1 26,-1 0,27-26,-26 0,-1 27,27-1,-26-26,-1 0,1 0,-1 0,1 0,26-27,-27 0,1 27,26-26,0-27,-26 26,26 1,0-27,0 26,0-26,-27 0,27 0,0 27,0-27,-26 26,26-26,0 0,-27 27,27-27,0 0,0 0,-26 26,26-26,0 0,0 0,0 0,0 0,0 0,0 0,0 0,-27 0,27 0,0-26,0 26,0 0,0 0,0-27,0 1,0 26,0-27,0 1,0 26,0-27,0 1,0 26,0-27,0 27,0 0,0 0,0 0,0 0,-26 0,26 27,0-27,-27 26,27 1,-26-1,-1 1,27 26,-26-27,26 1,0-1,-26-26,26 26,0-26,0 0,0 27,0-27,0 0,0 0,26 0,-26 0,0 0,26 0,-26-27,27 27,-1 0,1-26,-1 26,27 0,-26 0,-1 0,27 0,-53 0,26 0,1 0,-27 0,0 0,26 0,-26 0,0 0,0 0,0 0,0 0,0 0,27 0</inkml:trace>
  <inkml:trace contextRef="#ctx0" brushRef="#br0" timeOffset="60638.4683">16960 7990,'-26'0,"26"0,0 0,0 0,0 0,0 0,-27 0,27 0,0 0,0 0,-26 0,26 0,0 0,0 0,0 0,0 0,0 0,26 0,-26 0,27 0,-27 0,26 27,-26-27,27 0,-1 0,-26 0,27 0,-1 0,-26 0,26 0,-26 0,0 0,0 0,27 26,-27-26,26 0,-26 0,27 0,-27 0,0 0,0 0,0 0,0 0,0 0,0 0,0 0,0 27,0-27,0 0,0 0,0 26,0-26,0 27,0-1,0 1,0-1,0 1,0 25,0 1,0-26,0 26,0 0,0 0,0 0,0-27,-27 53,27-52,0 26,0-27,0 27,0-26,0-1,0 0,0 1,27-1,-27-26,0 27,0-27,0 0,0 0,0 0,0 0,0 26,0-26,0 0,0 0,0 0,0 0,0 0,0 0,0 0,0 0,0 27,0-27,0 0,0 0,0 0,0 0,0 0,0 0,0 0,-27 0,27 0,0 26,-26-26,26 0,-27 0,1 0,26 0,-26 0,-1 0,1 0,26 0,-27 0,27-26,0 26,-26 0,26 0,0 0,0 0,0 0,0 0,0 0,0 0,0 0,0 0,26 0,-26 0,27 0,-27 0,26 0,-26 0,27 0,-1-27,-26 27,26 0,1 0,-1 0,-26 0,27 0,-27 0,0-26,0 26,26 0,-26 0,0 0,0 0,0-27,0 27,27-26,-54-1,27 1,0-27,0 27,0-27,0 0,-26 0,26 0,0-26,0 52,0-26,-27 27,27-27,0 26,-26 1,26-1,0 1,0 0,0-1,-27 1,27-1,0 27,0-26,0 26,0-27,0 1,0 26,0 0,0 0,0 0,0-27,0 27,0 0,0 0,0-26,0 26,0 0,-26-27,26 27,-26 0,-1 0,1 0,-1 0,1 0,-27 0,26 0,1 0,-1-26,1 26,-1 0,27 0,-26 0,26 0,0 0,26 0,-26 0,27-26,-27 26,26 0,1 0,-1 0,1 0,-1 0,1 0,-1 26,1-26,-27 0,26 0,1 0,-27 0,0 0,0 0,0 0,0-26,0 26,-27-27,27 27,-26 0</inkml:trace>
  <inkml:trace contextRef="#ctx0" brushRef="#br0" timeOffset="61915.5413">16669 8996,'-26'0,"26"0,0 0,0 0,0 0,0 0,26-27,-26 27,0 0,0-26,27 26,-1-27,0 1,1 26,-1-26,1 26,-1 0,1-27,-27 27,26 0,-26 0,27 0,-27 0,0 0,0 0,0 27,0-27,-27 0</inkml:trace>
  <inkml:trace contextRef="#ctx0" brushRef="#br0" timeOffset="62224.559">16748 9022,'-26'27,"26"-27,0 0,-26-27,26 27,0 0,0 0,26 0,-26 0,26-26,-26 26,27-27,-1 27,1 0,-1 0,-26-26,27 26,-1 0,-26 0,0 0,27 0,-27 0,0 0,0 0,0 0,0 0,0 0,0 0,0 0,0 0</inkml:trace>
  <inkml:trace contextRef="#ctx0" brushRef="#br0" timeOffset="154772.8523">24871 7197,'0'-27,"0"27,0 0,0 0,0 0,0 0,0 0,0 0,0 0,0 0,0 0,0 0,-26 0,26 0,0 0,0 0,0 0,0 0,0 0,0 0,0 27,0-27,-27 26,27 1,0 26,-26-27,26 27,-27 0,27 0,0-27,-26 1,26 26,0-53,0 26,26 0,-26-26,27 0,-27 0,26 0,1 0,-1 0,-26 0,27 0,-1-26,-26 52,0-26,27 0,-27 0,26 27</inkml:trace>
  <inkml:trace contextRef="#ctx0" brushRef="#br0" timeOffset="155319.8835">24845 7990,'-27'27,"27"-1,-26 1,26-1,0 1,-27-1,54 27,-27-26,26-1,1 0,-1 1,1-27,26 0,-27-27,27 27,-27-26,-26 0,27-1,-27 1,0-1,-27 1,1-27,-27 53,27-27,-27 27,26-26,-26 26,27 26,-1-26,27 27</inkml:trace>
  <inkml:trace contextRef="#ctx0" brushRef="#br0" timeOffset="155795.911">24977 8599,'0'0,"-26"0,-1 0,27 0,-26 26,-1-26,1 27,26 26,-27-27,27 1,0-1,0 1,27-1,-1 1,-26-27,53 0,-26 0,-1 0,0-27,1 1,-1-1,-26-26,0 27,-26-1,26 1,-27-1,1 27,-27 0,27 0,-1 27,1-1</inkml:trace>
  <inkml:trace contextRef="#ctx0" brushRef="#br0" timeOffset="156432.9474">24898 9604,'0'0,"0"0,-27-26,27-1,-26 1,26 0,-27-27,27 0,0 0,0 26,0-26,0 27,27 0,-1-1,-26 27,53 0,-26 0,-1 0,0 27,-26-1,27-26,-27 26,-27 1,27-1,-26-26,0 27,-1-1,1-26,-1 27,-26-27,53 0,0 26,0-26,0 0</inkml:trace>
  <inkml:trace contextRef="#ctx0" brushRef="#br0" timeOffset="157078.9841">24845 10107,'-27'0,"27"0,0 0,0 0,0 0,0 0,27 0,-27 0,26 0,1-26,26 26,-27 0,0 0,1 0,-1 0,1 0,-27 0,0 0,26 26,-26 1,-26-27,26 26,-27 27,27-27,-26 1,26-1,-27 1,27-1,0-26,0 27,0-27,-26 0,26 0,0 0,0 0,0-27,0 27</inkml:trace>
  <inkml:trace contextRef="#ctx0" brushRef="#br0" timeOffset="157390.0022">24792 10186,'0'0,"0"0,0 0,0 0,0 0,0 27,0-27,0 26,26 1,-26 26,0-53,27 53,-27-27,26 1,-26-1,27 1,-27-27,0 26,0-26,0 0,26 0,-26 0,0 0,0-26,0-1,0 1,27-1</inkml:trace>
  <inkml:trace contextRef="#ctx0" brushRef="#br0" timeOffset="158013.0378">24951 10266,'0'-27,"0"1,0 26,0-27,0 27,0 0,0 0,0 0,0 0,0 0,-27 0,27 27,-26-27,26 26,0-26,0 0,0 0,0 0,0 0,0 0,0-26,0 26,26-27,-26 27,0-26,27 0,-27 26,0 0,-27 26,27 0,0-26,-26 27,26-1,0 1,0-27,0 26,0-26,26-26,-26 26,27-27,-27 1,26 26,-26-27,0 1,0 26,0 26,0 1,-26-27,26 26,-27 27,27-26,-26-1,26-26,0 0,0 0,26-26,-26 26,27-27,-1-26,-26 27,26-1,-26 1,27 26,-27 0,0 0,-27 0,27 26,-26 1,26-27,0 53,0-27,0 1,-26-27,52 0,-26 0,0 0,0 26</inkml:trace>
  <inkml:trace contextRef="#ctx0" brushRef="#br0" timeOffset="158976.0929">24951 10821,'0'0,"0"0,0 0,0 0,0 0,0 0,0 0,0 0,0 0,0 0,0 27,0-27,0 0,0 0,26 0,0 0,-26 0,27 0,-27-27,0 27,0-26,0 26,0-26,0 26,-27-27,27 27,-26 0,0 0,-1 27,1-27,-1 26,27 0,-26 1,26-1,0 1,0-1,0-26,26 0,1 27,-27-27,26-27,1 27,-1 0,-26-26,0-1,0 1,0 26,0-27,-26 1,26 26,-27-26,1 26,-1 26,27-26,-26 26,26 1,0-27,26 26,-26 1,27-27,-1 0,27 0,-27 0,1-27,-1 27,1-26,-27 26,0-27,0 1,-27 26,1-26,26 26,-53 0,27 0,26 0,-27 0,1 26,26 0,0-26,0 27,26-27,-26 26,0-26,0 0,27 0,-27 0</inkml:trace>
  <inkml:trace contextRef="#ctx0" brushRef="#br0" timeOffset="522210.8686">22675 3307,'0'27,"0"-27,0 26,0 1,0-1,0 27,27-26,-27 25,0 1,26 0,-26 0,0 0,0-26,0-1,0-26,0 0,27-26</inkml:trace>
  <inkml:trace contextRef="#ctx0" brushRef="#br0" timeOffset="522389.879">22807 3387,'0'0,"27"26,-27 27,26-26,-26 25,27 1,-27 0,26-26,-26-1,27 1,-27-27,0 0,0 0,-27 0</inkml:trace>
  <inkml:trace contextRef="#ctx0" brushRef="#br0" timeOffset="522798.9024">22887 3704,'-27'-26,"1"26,-1 0,27 0,-26-27,26 27,0 0,26 27,-26-54,27 27,-27 0,26 0,1-26,-27-1,26 1,1-27,-1 27,-26-1,27-26,-1 27,-26 26,27-27,-27 27,26 0,0 27,1-1,-27 1,26-1,1 27,-1-27,-26 1,27 26,-27-27,26-26,-26 27,0-27,-26 0,-1 0,27 0,-26-27,-27 27,26-26,1 26,-27-27,27 1,-1 26,27 0,-26-27,26 27,26-26,1 26,-1 0</inkml:trace>
  <inkml:trace contextRef="#ctx0" brushRef="#br0" timeOffset="523080.9185">23231 3545,'26'0,"1"0,-27 0,0 0,-27-26,27 0,-26-1,26-26,-27 27,27-27,0 26,0 1,0-1,27 27,-27 27,26-27,1 53,-27 0,0-27,26 27,-26 0,27-27,-1 1,1-1,-1 1,0-54,1 27,-1-26,1 26,26-27,-27 1,1 0</inkml:trace>
  <inkml:trace contextRef="#ctx0" brushRef="#br0" timeOffset="523377.9355">23707 3572,'0'26,"-26"-26,-1 0,27-26,-26 26,-1-53,1 27,-1-27,1 0,26 0,-27 0,27 0,27 26,-27 1,26 0,27 26,-26 0,26 26,-27 0,27 27,-27-26,-26 52,0-52,0 52,-26-52,-27 25,27-25,-27-1,0 1,26-27,-26 0</inkml:trace>
  <inkml:trace contextRef="#ctx0" brushRef="#br0" timeOffset="523565.9462">23813 2725,'0'27,"26"26,-26 0,0-1,0 1,0 27,0-27,0-27</inkml:trace>
  <inkml:trace contextRef="#ctx0" brushRef="#br0" timeOffset="523689.9533">23945 3493,'27'26,"-27"0,26-26,-26 0,0 0,0 0,0-26</inkml:trace>
  <inkml:trace contextRef="#ctx0" brushRef="#br0" timeOffset="528133.2074">11801 16642,'0'0,"0"27,-27-27,27 0,-26 0,26 0,0 26,0-26,0 0,0 0,0 0,-27 27,27-27,0 26,0-26,0 27,0-1,0 1,0-1,-26 0,26 27,0-26,0-1,0 27,-27 0,27 0,0-27,0 27,0 0,-26-26,26 26,0 0,0-27,0 1,0-27,0 79,0-79,-26 53,26-53,0 53,0-53,0 0,0 53,0-53,0 0,0 0,-27 53,27-53,0 0,0 0,0 0,0 0,0 0,0 0,0 0,0 0,0 0,0 0,0 0,0 0,0 0,0 0,0 0,0 0,0 0,0 0,0 0,0 0,0 0,0 0,0 0,0 0,0 0,0 0,0 0,-26 52,26-52,0 0,0 0,0 0,0 0,0 0,0 0,0 0,0 0,0 0,0 0,0 0,0 0,-53 53,53-53,0 0,0 0,0 0,0 0,0 0,0 0,0 0,0 0,0 0,0 0,0 0,0 0,0 0,0 0,0 0,0 0,0 0,0 0,0 0,0-79,0 79,-27-26,27 26,0-80,-26 54,26-1,0 1,-27-1,27 1,-26 26,26-27,0 27,0 0,0 0,0 0,0 0,0 0,0 0,0 0,0 27,0-27,0 0,26 53,-26-53,27 53,-27-53,0 53,0-53,26 53,-26-53,0 79,0-79,0 53,0-53,0 0,0 0,27 53,-27-53,0 0,0 0,0 0,53-27,-53 27,0 0,79-26,-79 26,53-27,-53 27,79 0,-79 0,53-26,-53 26,0 0,53 0,-53 0,0 0,0 0,0 0,0 0,0 0,0 0,0 0,0 0,0 0,0 0,0 0,0 0,0 0,0 0,0 0,0 0,0 0,0 0,0 0,-53-53,53 53,-53-53,53 53,-79-53,52 27,1-1,0 1,-1 26,27-27,-26 1,-1-1,27 1,0 26,0 0,-26 0,26 0,0 0,0 0,0 0,0 0,26 53,-26-53,53 53,-53-53,53 79,-53-79,53 53,-53-53,0 0,79 53,-79-53,0 0,0 0,0 0,0 0,0 0,0 0,0 0,0 0,-53-53,53 53,-53-53,27 27,0-1,-1 27,27-26,-26 26,26 0,0 0,0 0,0 0,0 0,26 53,-26-53,27 53,-27-53,26 53,-26-53,0 0,0 0,0 0,0 0,0 0,0 0,0 0,0 0,0-80,-26 80,26-26,-27-1,27 1,-26 26,26 0,0 0,0 0,0 0,0 26,0-26,26 53,-26-53,27 53,-27-53,0 0,0 0,0 0,0 0,0 0,0 0,-27-53,27 27,-26-1,26 1,-27-1,27 27,0 0,0 0,0 0,0 27,0-27,27 79,-27-79,26 80,-26-80,27 79,-27-79,0 0,52 53,-52-53,0 0,0 0,0 0,0 0,0 0,0-80</inkml:trace>
  <inkml:trace contextRef="#ctx0" brushRef="#br0" timeOffset="528743.2424">11801 16669,'0'0,"0"0,0 0,0 0,0 0,0 0,0 26,-27 1,27 26,27-27,-27 27,0 0,0 0,0 26,0-26,0 0,0 0,0 0,-27 0,27 0,0 0,0-53,-26 79,26-79,-53 53,53-53,-27 53,27-53,0 0,0 0,-26 53,26-53,0 0,0 0,0 0,0 0,0 0,0 0,0 0,0 0,0 0,0 0,0 0,0 0,0 0,0 0,0 0,0 0,0 0,0 0,0 0,0 0,0 0,0 0</inkml:trace>
  <inkml:trace contextRef="#ctx0" brushRef="#br0" timeOffset="542126.0078">11827 6059,'-26'0,"26"0,0 0,0-26,0 26,0 0,0 0,0 0,-27 26,54 0,-27 1,0 26,0-27,26 54,-26-27,27-1,-27 28,0-1,26 1,-26-1,0-26,0 26,0-26,0 0,-26 0,26-27,0 1,0-1,0-26,0 0,0 0,0 0,0 0,0-26,0-1,-27 27,27-26</inkml:trace>
  <inkml:trace contextRef="#ctx0" brushRef="#br0" timeOffset="542471.0275">11721 6826,'-26'0,"26"0,-27 0,27 0,0 0,0 27,0-1,0-26,0 53,0-26,27-1,-27 27,26-27,-26 1,27-1,-27-26,26 0,1 0,-1 0,-26 0,27-26,-1-1,1 1,-1-1,1 1,-27 0,26-1,0 27,-26-26,27 26,-27 0,26 0,-26 0,0 26,0-26</inkml:trace>
  <inkml:trace contextRef="#ctx0" brushRef="#br0" timeOffset="549689.4404">530 16854,'0'26,"0"-26,0 27,0-27,0 26,-27 1,27-1,0 27,27 0,-27 0,0 0,0-27,0 27,0 0,26-26,-26-1,0 1</inkml:trace>
  <inkml:trace contextRef="#ctx0" brushRef="#br0" timeOffset="549908.4529">503 17410,'0'-27,"0"27,0-26,0 26,0 0,0 0,0 26,27 1,-27-27,26 26,0 27,1-53,-27 26,26 1,1-27,-27 0,26-27,1 1,-27-27,26 0</inkml:trace>
  <inkml:trace contextRef="#ctx0" brushRef="#br0" timeOffset="552447.5982">6562 9948,'0'0,"0"0,0-26,0 26,26-27,-26 1,0 0,27 26,-27-27,0 27,0-26,0 26,0 0,-27 26,27 1,-26-27,0 26,-1 0,1 1,-1-1,27-26,0 0,0 0,0 0,0 0,27-26,-1-1,1 1,-1 0,0-1,1 1,-27 26,26-27,-26 27,0 0,0 27,0-27,-26 26,26 1,0-1,-27 0,27 1,-26-1,26-26,0 0,26 0,-26 0,27-26,-1-1,27 1,-26 0,-1-1,27 1,-26 26,-1-27,-26 27,0 0,0 27,-26-1,-1 1,1-1,-1 27,-26-27,27 1,-1-1,27 1,0-27,0 0,0 0,27-27,-1 1,27-1,-26 27,26-53,0 27,-27 0,27 26,-27-27,-26 27,0 0,0 27,-26-27,-1 26,1 0,-27 1,27-1,-1 1,1-27,26 0,0 0,26 0,1-27,-1 1,27-1,0 1,-27 0,27 26,-26-27,-1 1,1 26,-27 0,0 26,0-26,0 27,-27-27,27 26,-26 0,26 1,0-27,0 0,0 0,26 0,1 0,-1-27,1 27,-27-26,26 26,0-26,-26 26,0 26,-26 0,0 1,-1-1,1 1,-27-1,26 1,-26-1,27 1,26-27,0 0,53-27,0 1,0-1,0-26,-1 27,28-27,-27 27,-27-1,1 1,-1 26,-26 0,-26 0,-1 26,-26 1,0-27,27 26,-27 0,27-26,26 27,0-27,0 0,0-27,26 1,27 26,-27-26,1 26,-1 0,1 0,-27 26,0 0,-27 1,1-1,-1 27,1-26,-1-27,1 26,26-26,-26 0,26 0,26 0,0-26,1 26,-1-27,1 1,-1-1</inkml:trace>
  <inkml:trace contextRef="#ctx0" brushRef="#br0" timeOffset="553158.6388">8017 9895,'0'27,"0"-27,0 0,0 26,0-26,0 27,0-1,0 1,0-1,0 27,0-26,0 25,0 1,0-26,-26 26,26-27,-27 1,1-1,-1-26,27 27,-26-27,-1 0,1 0,0 0,26-27,-27 1,1-1,26 1,-27-1,27 1</inkml:trace>
  <inkml:trace contextRef="#ctx0" brushRef="#br0" timeOffset="553378.6514">7779 9763,'0'0,"-26"0,26 0,0 0,0 0,0 0,0 0,0 0,0 0,0 0</inkml:trace>
  <inkml:trace contextRef="#ctx0" brushRef="#br0" timeOffset="579712.1576">5371 9869,'0'0,"-26"0,26 0,0 0,-27 26,27-26,0 0,0 0,0 0,0 0,-26-26,26 26,-26 0,26 0,-27 0,27 0,-26 0,-1 0,27 0,-26 0,-1 0,1 0,-1 0,1 0,26 0,-27 0,1-26,26 26,-26 0,26 0,-27-27,27 1,-26 26,26-53,0 26,0 1,-27-27,27 0,0 0,0 0,0-26,0-1,0 27,0-26,0 26,0-26,0-1,27 1,-27 26,0-26,0 26,0-27,0 1,0 26,26-26,-26 26,0 0,0 0,0-26,0 26,27 0,-27 0,0 0,0-26,0 26,0 0,0 0,0 0,0 0,0 0,0 0,0 0,0 27,0-54,0 54,0-27,0 0,0 0,0 27,0-27,26 26,-26-26,0 27,0-27,0 27,0-1,0 1,0-1,0 1,0-1,0 27,0-26,0 26,0 0,-26-27,26 27,0 0,0 0,0 0,0 0,0 0,0 0,0 0,0-26,0 26,0 0,0 0,0 0,0 0,0 0,0 0,0 0,0 0,0 0,0 0,0 0,0 0,0 0,0 0,0 0,0 0,0 0,0 0,0 0,0 0,0 0,0 0,0 0,0 0,0 0,-27 0,27 0,0 0,0 0,0 0,27 0,-27 0,26 0,-26 0,26 0,-26 0,27 0,-1 0,1-26,-1 26,1 0,-1 0,1 0,-1 0,1 0,-1 0,0 0,1 0,-1 0,-26 0,27 0,-27 0,0 0,0 0,0 0,0 0,0 0,0 0,0 0,0 0,0 0,0 0,0 0,0 0,0 0,0 0,0 0,0 0,-27-27,27 27,0-26,0 26,27 0,-27-27,26 1,-26-1,27 1,-1-1</inkml:trace>
  <inkml:trace contextRef="#ctx0" brushRef="#br0" timeOffset="581738.2732">5371 6429,'0'0,"-26"-26,26 26,-27 0,27 0,-26 0,26 0,0 0,0 0,-26 0,26 0,-27 0,27 0,0 0,0 0,-26 0,26 0,0 0,0 0,0 0,0 0,0 0,0 0,26 26,-26-26,27 0,-27 27,26-27,0 0,1 26,-1 1,1-27,-1 26,1-26,-1 27,1-1,-1 1,-26-27,27 26,-27 1,26-27,-26 26,0-26,0 0,0 0,0 0,0 0,0 0,0 0,0 0,0 0,0 0,0 0,0 0,0 0,-26 0,26 0,0 26,-27-26,27 27,0-1,-26-26,26 27,-27-27,27 26,-26 1,26-1,-27-26,27 0,-26 27,26-27,0 0,0 0,0 0,0 0,-27 0,27 0,0 0,0 0,27 0,-27 0,0-27,0 27,0-26,0-1,0 1,0-1,0 1,0-1,-27 1,27 0,0-27,-26 26,26 1,-27-1,1 27,26-26,-26-1,26 1,-27 26,27 0,0 0,0 0,0 0,0 0,-26-27,26 27,0 0,0 0,0 0,26 27,-26-27,0 0,0 26,27 1,-27-1,0 1,26-1,-26 1,0-1,26 1,-26-1,0-26,0 26,27-26,-27 0,0 27,0-27,0 0,0 0,0 0,0-27,0 1,0 26,0-26,0-1,0 1,-27-1,27 1,0-1,0 27,0 0,0 0,0 0,0 0,27 27,-27-1,0 1,26-27,-26 53,27-27,-27-26,26 26,-26 1,0-1,27-26,-27 0,0 27,0-27,0 0,26-27,-26 1,0 26,0-53,0 53,0-53,0 27,0-1,0 27,0-26,0 26,0 0,0 0,0 26,0 1,0-1,0 1,0-1,0-26,0 26,-26 1,26-27,0 0,0 26,0-26,0 0,0 0,26-26,-26 26,0 0,0-27,0 27,0-26,0 26,0 0,0 0,0 0,-26 0,26 0,0 26,0 1,26-27,-26 0,0 26,0-26,0-26,0-1,27 1,-27 26,26-26,-26-1,0 27,27-26,-27 26,0 0,0 26,-27 1,27-1,0-26,0 53,0-27,0 1,0-27,27 0,-1-27</inkml:trace>
  <inkml:trace contextRef="#ctx0" brushRef="#br0" timeOffset="584317.421">11245 9816,'0'0,"0"0,0 0,0 0,0 0,-26-26,26 26,0 0,0 0,-27 0,1-27,26 27,-27 0,1-26,26 26,-27 0,1-27,26 27,-27 0,1 0,0 0,26 0,-27 27,1-27,26 26,0-26,-27 27,27-27,-26 26,26 1,-27-27,27 52,0-25,0-1,-26-26,26 27,0 26,0-53,0 26,0 1,26-1,-26-26,0 27,0-27,27 26,-27-26,0 26,26-26,-26 27,27-27,-27 0,26 26,-26-26,27 27,-1-27,0 26,1-26,-1 27,-26-27,27 0,-1 0,1 26,-27-26,26 0,1 0,-27 27,26-27,-26 0,27 0,-27 0,0-27,26 27,-26 0,27-26,-27 26,26-27,-26 1,26 26,-26-27,0 1,27 26,-27-27,0 1,26 0,-26 26,0-27,27 1,-27-1,0 1,0-1,0 1,0-1,0 1,0-1,0 1,0 0,0 26,0-27,-27 1,27 26,-26 0,26-27,-27 1,27 26,-26 0,0-27,26 27,-27 0,1 0,26 0,-27-26,27 26,0 26,0-26,0 0,0 0</inkml:trace>
  <inkml:trace contextRef="#ctx0" brushRef="#br0" timeOffset="592087.8655">8229 9975,'0'0,"0"0,0 26,0-26,-27 0,27 0,0 0,0 0,0 0,0 27,0-27,27 0,-27 0,26 0,-26 0,27 0,-27 0,26 0,1 0,-27 0,26 0,1 0,-27 0,26-27,-26 27,27 0,-27-26,0 26,0-27,0 27,0 0,0-26,-27-1,27 27,0-26,-26 26,-1 0,27-26,-26 52,-1-26,27 0,-26 26,-1-26,27 27,-26-1,26 1,-27-1,27 1,-26-1,26 27,0-26,0-27,0 26,26 0,-26-26,27 27,-1-27,-26 0,27 0,-27 0,26 0</inkml:trace>
  <inkml:trace contextRef="#ctx0" brushRef="#br0" timeOffset="592752.9035">8705 9922,'0'0,"0"-27,0 27,0 0,0 0,0 0,0-26,0 26,-26 0,26 26,-27-26,1 27,-1-1,27 1,-26-1,-1 1,1-1,26 27,0-26,0-27,0 26,26-26,1 0,-1 0,-26-26,27 26,-1 0,1-27,-1 1,1-1,-27 27,0-26,0 26,0 0,0 0,0 0,0 26,-27 1,27-1,-26 1,26 25,-27 1,27 0,0 0,-26 0,26 0,0 0,0 0,0-27,26 27,-26-26,0-27,0 26,0-26,27 0,-27 0,26-26</inkml:trace>
  <inkml:trace contextRef="#ctx0" brushRef="#br0" timeOffset="593289.9342">8917 9975,'0'0,"0"0,26 0,-26-27,27 27,-27 0,26 0,-26 0,27 0,-27 0,26 27,-26-1,0 1,0-27,0 26,-26 1,26 26,-27-53,27 26,-26 0,-1 1,1-1,-1-26,27 27,0-1,0-26,0 0,0 27,0-27,27 0,-1 0,1 0,-27 0,26 0,-26 0,27-27,-27 27,0-26</inkml:trace>
  <inkml:trace contextRef="#ctx0" brushRef="#br0" timeOffset="593508.9467">8837 10107,'0'0,"0"0,0 0,0 0,27 27,-1-27,1 0,-1-27,1 27,-1 0,1-26,-1 26,1-27,-1 1,27 26</inkml:trace>
  <inkml:trace contextRef="#ctx0" brushRef="#br0" timeOffset="594052.9778">9155 9948,'0'0,"0"0,0 0,26 0,-26 0,0 0,0 0,27 0,-27 0,26 0,-26 27,27-1,-27 1,0-27,26 53,-26-27,0 1,0-1,0 27,0-53,0 26,0 1,0-27,0 0,0 0,27-27,-27 27,0-26,26-1,-26 1,27 0,-1-27,-26 26,27 1,-27-1,26 27,-26 0,0 0,26 27,-26-27,27 26,-27 27,0-26,0-1,0 0,0 1,0-1,0-26,0 0,0 0</inkml:trace>
  <inkml:trace contextRef="#ctx0" brushRef="#br0" timeOffset="594676.0135">9843 10213,'0'26,"26"1,-26-27,0 0,0-27,0 27,27-26,-27-1,0 1,0 0,0-27,0 0,0 26,0 1,-27-1,27 1,0-1,0 1,0 26,0 0,27 0,-27 0,26 0,1 0,-1 0</inkml:trace>
  <inkml:trace contextRef="#ctx0" brushRef="#br0" timeOffset="595701.0719">10134 9737,'0'0,"0"0,0 0,0-27,0 27,26-26,-26 26,27 0,-27-27,26 27,-26 0,27-26,-1 26,-26 0,27 0,-1 0,-26 26,27-26,-27 27,0-27,26 26,-26 1,-26-1,26 1,-27-1,27 1,-26-27,-1 26,1 0,-1 1,1-27,26 26,0-26,-27 0,27 0,0 0,0 0,0 0,0 0,27 0,-1 0,-26 0,27 27,-1-27,-26 26,27 1,-1-27,-26 26,27 1,-27-27,26 26,-26 1,0-1,0-26,0 26,-26 1,26-27,-27 0,27 26,-26-26,-1 0,1 0,-1 0,1 0,-1 0,1 0,-1 0,1 0,26-26,0 26,-26 0,26 0,0 0,0 0,0 0,26 26,-26-26,26 0</inkml:trace>
  <inkml:trace contextRef="#ctx0" brushRef="#br0" timeOffset="619976.4606">8599 8361,'0'0,"0"26,-26-26,26 27,0-27,-27 0,27 26,-26-26,26 0,-27 27,27-27,-26 26,0-26,26 0,-27 0,1 27,-1-27,27 0,-26 0,-1 0,1 0,26 0,-27-27,27 27,-26 0,-1 0,27 0,-26 0,0 0,-1 27,1-27,-1 0,27 0,-26 0,-1 0,1 26,-1-26,1 0,-1 0,27 0,-26 0,26 0,-27 0,27 0,-26 0,26 0,0 0,0 0,0 0,0 0,0 0,0 0,0 0,0 0,0 0,0 0,0 27,0-27,-26 26,26-26,0 26,0 1,0-1,-27 1,27-1,0 27,0-26,0 26,0-27,0 27,0-27,0 27,0-26,0-1,0 1,0-1,0 1,0-1,0 1,0-1,27-26,-27 0,0 0,26 26,0-26,-26 0,27 0,-1 0,-26 0,27 0,-1 0,1 0,-1 0,27 0,-53-26,53 26,-26 0,25 0,-25 0,-1 0,27 0,-26 0,-1 0,27 0,-26 0,-1 0,27 0,-27 0,1 0,-1 0,1 26,-1-26,1 0,-1 0,-26 27,27-27,-27 0,26 0,-26 0,0 0,0 0,0 0,0 0,0 0,0 0,27 26,-27-26,0 0,0 0,0 0,26 0,-26 0,0 0,0 0,0 0,0 0,0 0,26 0,-26 0,0-26,0-1,0 27,0-26,0 0,0-1,0 1,0-1,0-26,0 27,0-27,-26 26,26-26,0 1,0 25,0-26,0 27,0-1,0 1,0-27,0 26,0 1,-26 0,26-1,0 1,0 26,-27-27,27 27,0-26,0 26,-26 0,-1 0,27 0,-26 0,-1 0,1 0,-1 0,27 0,-26 26,-1-26,1 0,26 0,-27 0,27 0,0 0,0 0,27-26</inkml:trace>
  <inkml:trace contextRef="#ctx0" brushRef="#br0" timeOffset="630053.037">1456 10239,'0'0,"0"0,0 0,0 0,0 0,0 0,0 0,0 0,0 0,0 0,0 0,0 0,0-26,0 26,0 0,0 0,0 0,0 0,0 0,26-27,-26 27,0-26,26 26,1-26,-27 26,26 0,1 0,-1-27,-26 27,27 0,-1 0,1 0,-27 0,26 0,1 0,-27 0,0 0,26 0,-26 0,0 27,0-27,0 0,0 26,0 0,0-26,0 27,-26-1,26-26,-27 27,27-1,0 1,-26-27,26 0,0 0,-27 26,27-26,0 0,0 0,0 0,27 0,-27 0,26 27,-26-27,27 26,-1-26,1 27,-1 26,0-27,1 0,-27 1,0-1,26 1,-26-1,27 27,-54-53,27 27,0-1,-26-26,-1 27,1-1,0-26,-1 0,1 0,-27 0,26 0,1-26,-1 26,1 0,-1-27,1 27,26 0,-27 0,27 0,0-26,0-1,27 27</inkml:trace>
  <inkml:trace contextRef="#ctx0" brushRef="#br0" timeOffset="631842.1392">2011 10186,'0'0,"0"0,0 0,0 0,0 0,0 0,0 0,0 0,0 0,0 0,0-26,0 26,0 0,0 0,0-26,0 26,0 0,-26 0,26 0,0 0,0 0,0 0,-27-27,27 27,0 0,0 0,0 0,0 0,0 0,0 0,0 0,0 0,0 0,0 0,0 0,0 0,27 0,-1 0,-26 0,27 0,-1 0,1 0,-1 0,0 0,1 0,-1 0,1 0,-1 0,1 0,-1 0,-26 0,27 0,-27 0,0-26,0 26,0 0,0 0,0 0,0 0,0 0,0 26,0-26,0 27,0-27,0 26,0 27,0-27,0 27,0-26,0 26,0 0,0 0,0-27,0 27,0-27,0 27,0-26,0-1,0 1,0-1,0-26,0 27,0-1,0-26,0 0,0 0,0 0,0 0,0 26,0-26,0 0,0 0,0-26,0 26</inkml:trace>
  <inkml:trace contextRef="#ctx0" brushRef="#br0" timeOffset="632204.16">2117 10530,'0'0,"0"0,0 0,26 0,-26 0,0 0,0 0,27 0,-27 27,26-27,1 0,26 26,-27-26,1 0,-1 0,1 0,-1 0,1 0,-27 0,0 0,26 0,-26 0,0 0,0 0,0 0,0 0</inkml:trace>
  <inkml:trace contextRef="#ctx0" brushRef="#br0" timeOffset="633753.2486">3043 10398,'-26'0,"26"0,0 0,0 27,0-27,0 0,0 0,0 0,0 0,0 0,26 0,-26 0,27 0,-1 0,0 0,-26 26,27-26,-27 0,26 0,-26 0,27 0,-27 0</inkml:trace>
  <inkml:trace contextRef="#ctx0" brushRef="#br0" timeOffset="634362.2834">3387 10186,'0'0,"26"-26,-26 26,27 0,-27-26,26 26,1-27,-1 27,1-26,-1 26,1 0,-1 0,1 0,-1 0,-26 26,0 1,0-27,-26 52,-1-25,27-1,-26 1,-1-1,27 1,0-1,0 1,27-27,-1 26,1-26,-1 27,27-27,-27 26,27 1,-26-1,-1-26,1 26,-27 27,0-53,-27 53,1-26,-1-1,-26 27,1-53,-1 53,0-53,0 26,0 1,26-27,-26 0,27 0,26-27,0 27,0-26,0 0</inkml:trace>
  <inkml:trace contextRef="#ctx0" brushRef="#br0" timeOffset="634791.308">3943 10134,'0'0,"0"0,0 0,26 0,-26 0,27-27,-1 27,0 0,1 0,-1 0,1 0,-1 0,-26 27,27-27,-27 0,26 52,-26-25,0-1,0 27,0-26,0 26,0 0,-26 0,26-1,0 1,0-26,0 26,0-27,-27 1,27-1,0-26,27 0,-27 0,-27 0,27-26,0-1</inkml:trace>
  <inkml:trace contextRef="#ctx0" brushRef="#br0" timeOffset="634996.3197">3943 10478,'0'0,"0"0,26-27,1 27,-1 0,27 0,-27 0,1 0,26 0,-27 0,1 0,-1 0,-26 0,27 0,-27 0,26 0</inkml:trace>
  <inkml:trace contextRef="#ctx0" brushRef="#br0" timeOffset="636741.4195">10055 10398,'0'0,"0"0,0 0,0 0,0 0,0 0,0 0,0 0,0 0,0 0,0 0,0 0,0 0,0 0,0 0,26 0,-26 0,26 0,1 0,-1 0,1 0,-1 0,1 0,26 0,-27 0,-26 0,27 0,-1 0,-26 0,0 0,0 0,0 27,-26-27,26 0,-27 26,27-26</inkml:trace>
  <inkml:trace contextRef="#ctx0" brushRef="#br0" timeOffset="637086.4392">10055 10530,'0'0,"0"0,-27 0,27 0,0 0,0 0,27 0,-27 0,26 0,-26 0,26 0,1 0,-1 0,1 0,-1 0,1 0,-1 0,-26 0,27 0,-27 0,26 0,-26 0,0 0,0 0,0 0,0 0,0 0,0 0,0 0</inkml:trace>
  <inkml:trace contextRef="#ctx0" brushRef="#br0" timeOffset="641490.691">11774 9975,'0'0,"0"0,0 26,0-26,0 0,0 0,0 0,0 0,0 0,0 0,0 0,0 0,0 0,0 0,0 0,0 0,27 27,-27-27,26 0,-26-27,27 27,-1 0,-26 0,27-26,-1 26,1 0,-1-27,0 27,-26-26,27 26,-27-27,26 1,-26 0,0 26,0-53,0 53,-26-53,26 26,0-26,-27 27,27-27,0 0,-26 0,26 0,0 0,0 0,-26 0,26 1,0-1,0 0,0 0,0 26,0-26,0 0,0 1,0 25,0-26,-27 0,27 27,0-27,0 0,0 27,0-27,-26 0,26 0,0 26,0-26,0 0,0 1,0-1,0 0,0-27,0 27,0 1,0-1,0-27,0 27,26 0,-26 0,0 1,0-1,27 0,-27 0,0 26,0-26,-27 27,27 0,0-1,-26 1,26-1,0 1,-27-1,27 1,-26-1,26 27,-27-26,1-1,26 27,-27-26,1 26,-1-27,1 1,-1 26,1 0,-27-26,27 26,-1-27,-26 27,27 0,-1-26,-26 26,27 0,-27 0,27-27,-1 27,1 0,-1 0,1 0,-1 0,27 0,0 0,-26 0,26 0,0 0,0 0,0 0,0 0,0 0,0 0,0 0,0 0,0 0,0 0,0 0,-27 0,27 0,0 0,-26 0,-1 0,27 0,-26 0,0 0,26 0,-27 0,1 0,26 27,0-27,0 0,-27 0,27 0,0 0,0 0,0 0,0 0,0 0,0-27,0 27,0 0,0 0,27-26,-27 26,0-27,26 27,1-26,-27 26,26-27,0 1,1-1,-27 1,26 26,-26-26,27 26,-27 0,0-27,0 27,0 0,0 0,0 0,-27 0,1 0,26 27,-27-27,-25 0,25 26,1-26,-1 0,-26 26,27-26,-1 27,1-27,-1 26,1-26,0 0,26 27,0-27,0 0,-27 0,27 0,0 0,0 0,27 0,-27 0,0 26,26-26,0 27,1-1,-1 1,1-1,26 1,-27-1,1 0,-1 1,1-1,-1 1,0-27,1 26,-27 1,26-27,-26 0,0 26,0-26,0 0,0 0,0 0,0 0,0 0,-26-26,26-1,0 27,0-26,0-1,0-26,-27 27,27 0,0-27,0 26,0-26,0 27,27-1,-27 1,0-1,0 27,0 0,0 0,0 0,0 0,0 27,-27-27,27 26,-26 1,26-1,-26 1,-1-1,1 1,-1-1,27 1,-26-27,26 0,0 0,0 0,-27 0,54-27,-27 27,0-26,26-1,-26 1,0 26,27-27,-27 1,0 26,0 0,0-27,-27 27,27 0,-26 0,-1 0,1 0,-1 27,1-27,26 0,0 0,-27 0,27 0,0 0,0 0,0 0,27 0,-27 26,26-26,-26 27,27-27,-27 26,26-26,-26 27,27-27,-27 0,0 26,0-26,26 0,-26 0,0 0,0 0,0 0,0 0,27-26,-27 26,0 0,0 0,0 0,0 0,0 0,0 26,0 1,0-1,0 0,0 1,26-1,-26 1,0-1,0 1,0-27,27-27,-27 1</inkml:trace>
  <inkml:trace contextRef="#ctx0" brushRef="#br0" timeOffset="664097.9839">9367 5186,'26'0,"-26"0,0-27,0 1,0-1,0 1,27 0,-27-27,26 0,0 0,-26 0,27 0,-27 0,26 27,-26-27,27 26,-27 27,0-26,0 26,26 26,-52 1,26-1,0 27,0-26,0 25,0 1,0-26,0 26,26-27,-26-26,27 0,-1-26,1-1,-1 1,1-27,-1 26,0-52,-26 53,27-27,-27 26,26 1,-26 26,0 0,0 0,-26 53,26-27,0 27,0 26,26-26,-26 27,0-27,0 0,0-1,27-25,-27-1,0 1,0-27,26 0,1 0,-27 0,0-53</inkml:trace>
  <inkml:trace contextRef="#ctx0" brushRef="#br0" timeOffset="664376">10028 4842,'0'0,"0"0,0 0,0 0,0 26,0-26,27 27,-27-1,0 27,0-26,0-1,0 1,0-1,0 0,0 1,26-1,-26-26,0 0,0 0,0 0</inkml:trace>
  <inkml:trace contextRef="#ctx0" brushRef="#br0" timeOffset="664790.0238">10134 5080,'0'-26,"0"-1,0 1,0-1,0-26,0 27,0-27,0 0,0 27,-27-1,27 1,0 26,0 0,27 0,-27 26,26 27,1 0,-1 0,1 0,-1 0,1-27,26 27,-27-27,0-26,1 0,-27 0,26-26,-26 26,0-53,0 0,0-26,0 26,0 0,0 0,-26 0,26 0,0 0,0 53,0-26,0-1,0 1,0-1,26 27</inkml:trace>
  <inkml:trace contextRef="#ctx0" brushRef="#br0" timeOffset="665313.0537">10981 3757,'0'-26,"0"-1,0 1,0-1,0 27,0 0,0 27,0-1,0 27,0 0,26 0,-26 26,0 27,0-26,26 25,-26 1,0-26,0-1,0-26,0 26,0-52,0-1,0 1,0-1,0-26</inkml:trace>
  <inkml:trace contextRef="#ctx0" brushRef="#br0" timeOffset="665601.0702">11113 5001,'0'53,"0"-27,0-26,0 0,26 26,-26-26,0 0,0 0,0 0,0 0,0 0,0 0,0 0,0 0,0 27,0-27,-26 26,26-26,0 0,0 27,0-27,0 0,0-53,0 26,0 1,0-27,0 0</inkml:trace>
  <inkml:trace contextRef="#ctx0" brushRef="#br0" timeOffset="666170.1026">11642 3598,'0'-26,"0"-27,-26 0,-1-26,-26 26,-26 0,-27 0,0 0,-53 0,1 27,-28-1,1 27,-26 0,-28 53,1-26,0 52,0 27,0 26,0 0,26 54,53-1,1 26,25 1,28 26,52-26,53 26,0-26,79-1,0-25,80-28,0-25,26-1,53-26,0-53,27 0,-1-53,1-27,0-26,-1-26,1-53,-54-1,1-52,-27-27,-26-26,-27-26,-52-1,-27 0,-27-26,-26 27,-53-1,-26 54,-53 25,-1 28,1 25,-53 28,26 25,0 54,-26 26,26 53,53 0</inkml:trace>
  <inkml:trace contextRef="#ctx0" brushRef="#br0" timeOffset="674282.5667">6033 11113,'0'0,"0"0,0 0,0 0,0 0,0 0,0 0,0 0,0 0,0 0,0 0,0 0,0 0,0 0,0 0,-27 0,27 0,0 0,0 26,0-26,-26 0,26 0,0 26,-27-26,27 0,-26 27,0-27,-1 26,27-26,-26 0,-1 27,1-1,-1 1,1-27,-1 0,1 26,-1-26,-25 27,25-27,-26 0,0 0,0 0,0 0,-26 0,26 0,0-27,0 27,0-26,0 26,1-27,-1 1,26-1,-26 27,27-53,-27 27,26 0,27 26,-26-27,-1 1,1-1,0 27,26-26,0 26,-27 0,27 0,0 0,0 0,0 0,0 0,27 0,-27 0,0 0,0 26,0-26,0 0,0 0,0 0,0 0,0 0,0 0,0 0,0 0,0 0,0 0,0 27,0-27,0 26,0 27,0-27,0 27,26-26,-26 26,0 0,0 0,0-27,0 0,26 1,-26-27,0 0,0 26,0-26,0-26,0-1,0-25,-26 25,26-26,0 0,-26 0,26 0,-27 1,27-1,-26 0,26 26,-27 1,27-1,0 27,0 0,0 0,0 0,0 0,0 0,27 0,-27 0,53 0,-27 27,27-27,0 0,0 0,-27 0,27 0,0 0,-26-27,-1 27,0 0,-26 0,0 0,0-26,0 26,27 0,-27 0,0-27,26 27</inkml:trace>
  <inkml:trace contextRef="#ctx0" brushRef="#br0" timeOffset="677477.7494">6006 10821,'0'0,"-26"0,26 27,0-27,0 0,0 0,0 0,-27 0,27 0,0 0,0 0,0 0,0 0,0 0,0 0,0 0,0 0,-26-27,26 1,0 0,-26-1,26 27,-27-26,27-1,-26-26,26 27,-27-1,1-26,26 27,-27 0,1-27,-1 26,1 1,-1-27,1 26,0 1,-1-27,1 53,-1-53,1 27,-27-1,26 1,1-1,-27 1,26-1,1 1,-27-1,27 1,-1-1,-26 1,27 0,-27 26,26-27,-25 1,25 26,-26-27,27 1,-27-1,0 27,26-26,-26 26,1 0,-1-27,0 27,0-26,0-1,0 27,0 0,0 0,0 0,0-26,-26 26,26 0,0 0,-26 0,26 0,-27 26,28-26,-1 0,-27 0,1 27,26-27,-26 26,26-26,0 27,0-1,-27 1,28-27,-1 26,0 1,26-27,-26 26,27 1,-1-27,-26 0,27 26,0-26,26 0,-27 26,1-26,-1 27,27-27,-26 0,-1 26,27-26,0 0,-26 0,26 0,0 0,0 0,0 0,0 0,0 0,0 0,0 0,0 0,0 0,0 0,0 0,0 0,0 0,0-26,0-1,0 27,0-26,0 0,0 26,0-27,0 27,0-26,0 26,0 0,0 0,-27-27,27 27,0 0,0 0,0 0,0 0,-26 0,26 0,0 0,0 0,0 0,0 0,0 0,0 0,0 0,0 0,0 0,0-26,0 26,0-27,0 27,26 0,-26-26,27 26,-27 0,0 0,26-27,-26 27,0 0,0 0,0 0,0 0,0 0,0 0,0 0,0 0,0 0,0 0,0 0,0 27,-26-27,26 26,-27 1,27-1,-26 1,26-1,-27 1,27-1,0 0,-26-26,26 27,0-27,0 0,0 0,0 0,0 0,0 26,0-26,0 0,0 0,0 0,0 0,0 0,0 0,0 0,0 0,0 0,0 0,26 0,1 0,-27 0,26 27,1-27,-1 26,1-26,-1 0,1 27,26-27,-27 0,27 26,-27-26,1 0,-1 27,-26-27,27 0,-27 0,0 0,26 0,-26 0,0 0,0 0,0 0,0 0,0 0,0 0,0 0,0 0,0 0,0 0,0 0,0 0,0 0,-26 0,26 0,-27-27,27 27,0-26,-26-1,-1 1,27-1,-26 1,-1-1,27-25,-26 25,0 1,-1-1,27 1,-26-1,26 1,-27 26,27-27,0 27,-26 0,26 0,0 0,0 0,0 0,0 0,0 0,0 0,0 0,0 0,0 0,26 27,-26-27,0 26,0 1,27 26,-27-27,0 1,26-1,-26 0,27 1,-27-1,0-26,0 0,26 27,-26-27,0 0,0-27,-26 27,26-26,0-1,-27 1,27 26,-26-26,26-1,-27 27,1-26,26 26,0 0,-27 0,27 0,0 0,0 26,0-26,0 27,27-27,-27 26,0-26,26 26,-26-26,0 27,0-27,27 0,-27 0,0 0,26 26,-26-26,0-26</inkml:trace>
  <inkml:trace contextRef="#ctx0" brushRef="#br0" timeOffset="698479.9507">10848 11086,'0'0,"0"0,-26 27,26-27,0 0,0 0,0 0,0 0,0 0,0 0,0 0,0 0,0 0,0 0,26 0,-26 0,27 26,-1 0,-26 1,27-1,-1 27,1-26,25 26,-25 0,-1 26,1-26,-1 26,1 1,-1-1,1 0,-27 1,26 26,-26-1,0 1,0 0,-26 0,26 0,-27 0,1-1,-1 1,-26 0,27 0,-27-27,0 27,0-27,0 1,-26 26,26-53,-26 0,-1 26,1-26,26-27,0 27,-26-26,52-1,-26 1,27-27,-1 26,1-26,-1 0,27 0,0 0,0 0,0 0,0 0,0 0,0 0,0 0,0 0,0 0,0 0,0 0,0 0,0 0,0 0,0 0,0 0,0 0,0 0,0 0,0-26,0-1,27 27,-27-53,26 27,-26-1,27-26,-27 27,26-27,-26 27,0-1,0 27,0 0,0 0,0 27,-26-1,-1 0,1 1,-27 26,27-27,-1 27,1 0,-1-26,1-1,26 0,-27 1,27-27,27 26,-1-26,1 0,-1 0,27 0,26 0,-26 0,0 0,27 0,-28 0,-25 0,-1 0,1 0,-1 0,1 0,-27 0,0 0,0-26,0-1,-27 1</inkml:trace>
  <inkml:trace contextRef="#ctx0" brushRef="#br0" timeOffset="699503.0092">9763 11245,'0'0,"0"0,0 0,0 0,0 0,0 0,0 0,-26 0,26 0,0 53,0-53,0 53,0-27,0 1,0 25,0 1,0 0,0-26,0 26,0-27,26 1,-26 26,0-53,0 26,0-26,0 0,0 26,0-26,0 0,0 0,0 0,0 0,0 0,0-26,0 26,-26 0</inkml:trace>
  <inkml:trace contextRef="#ctx0" brushRef="#br0" timeOffset="699888.0313">9631 11562,'0'0,"-26"0,26 0,0 0,0 0,-27 27,27-27,0 26,0 1,0-27,0 53,0-27,0 1,27 25,-27-25,26 26,-26-27,27 1,-1-27,1 0,-1 0,0 0,1 0,-1-27,1 1,-1-1,1 1,-1 26,1-27,-27 27,26 0,-26 0,0 0,0 0,0 27</inkml:trace>
  <inkml:trace contextRef="#ctx0" brushRef="#br0" timeOffset="703060.2126">8943 11271,'0'0,"0"0,0 0,0 0,0 0,0 0,0 0,0 0,0 0,0 0,0 0,0 0,0 0,0 0,0 0,27 0,-27 0,26 0,1-26,-27 26,26 0,27 0,-27 0,1-27,-1 27,1 0,-1 0,1 0,-1 0,-26 0,27 0,-27 0,0 0,0 0,0 0,26 0,-26 0,0 0,0 0,0 0,0 0,0 0,0 0,-26 0,26 0,0 0,0 0,0 0,26 0</inkml:trace>
  <inkml:trace contextRef="#ctx0" brushRef="#br0" timeOffset="709101.5583">1694 12039,'-27'0,"1"0,-1 0,1 0,-1 0,-26 26,27-26,0 26,-27 1,53-27,-27 26,54 1,-27-1,53-26,-27 27,27-1,0 1,-27-1,27 1,0-1,-26-26,-27 27,0 25,0-25,0-1,-27 27,-26-26,27-1,-27 1,26-1,1-26,-27 0,27 0,26 0</inkml:trace>
  <inkml:trace contextRef="#ctx0" brushRef="#br0" timeOffset="709299.5696">1535 12065,'26'-26,"1"26,-1-27,27 27,-26 0,26 0,-27-26,27 26,-27 0,1-27,26 27,-27-26,1 26,-1-27,1 1</inkml:trace>
  <inkml:trace contextRef="#ctx0" brushRef="#br0" timeOffset="711968.7222">3784 12012,'0'0,"0"0,0-26,0 26,0 0,0 0,0 0,0 0,0 0,0 0,0-27,0 27,-27 0,27 0,-26 0,0-26,-1 26,1 0,-27 0,26 26,1-26,-1 0,1 0,26 0,-27 0,1 27,26-27,-27 26,27-26,0 27,0-1,0-26,0 26,0-26,0 0,27 27,-27-27,26 0,-26 0,27 0,-1 0,1 0,-1 0,1 26,-1-26,1 27,26-1,-27-26,0 27,1-1,-27 1,26-27,1 26,-27-26,0 0,26 0,-26 0,0 27,0-1,0-26,0 0,-26 27,26-27,-27 26,27-26,-26 26,-1-26,-25 27,25-27,-26 0,27 0,-27 26,0-26,26 0,1 0,-1 0,1 0,0 0,26 0,0 0,0 0,0 0,0 0,0 0,0 27,0-27,0 0,0 0,0 0,0 0</inkml:trace>
</inkml:ink>
</file>

<file path=ppt/ink/ink120.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2T21:07:09.750"/>
    </inkml:context>
    <inkml:brush xml:id="br0">
      <inkml:brushProperty name="width" value="0.05292" units="cm"/>
      <inkml:brushProperty name="height" value="0.05292" units="cm"/>
      <inkml:brushProperty name="color" value="#1F497D"/>
      <inkml:brushProperty name="fitToCurve" value="1"/>
    </inkml:brush>
    <inkml:brush xml:id="br1">
      <inkml:brushProperty name="width" value="0.05292" units="cm"/>
      <inkml:brushProperty name="height" value="0.05292" units="cm"/>
      <inkml:brushProperty name="color" value="#789440"/>
      <inkml:brushProperty name="fitToCurve" value="1"/>
    </inkml:brush>
  </inkml:definitions>
  <inkml:trace contextRef="#ctx0" brushRef="#br0">21554 109 70,'-39'-9'39,"-7"9"-2,-2 21-9,-9 3-22,3 21 1,-5 9-2,7 13-2,7 1 0,13 1-2,19-5 0,14-9-1,22-9 1,19-17-1,14-14 0,11-16 1,2-12 0,1-8 1,-10-12-1,-6-4 1,-17-11 0,-13 0 1,-12-4-1,-10 6-1,-4 2 1,-5 7-1,0 8-1,3 9 0,4 20 0,0 0 0,15 22 0,1 10 0,3 6-1,4 4 1,8 1 0,2 0-1,4-6 2,4-9-2,-1-10 1,2-11 1,-4-10 0,-3-10 0,-8-10 0,-7-7 0,-5-11 0,-11-3-1,-5-3-1,-7-3-1,0 4-2,0 0-2,5 8-3,-2-5-4,12 18-7,-3-7-4,17 15-1,-8-4 2,17 13 7,-7 1 7,7 10 10,1 12 5,-5 7 10,6 22 7,-12 3 1,11 16 0,-17-1-6,9 13-5,-11-7-7,0 1-2,-2-8-3,-5-13-4,4-5-5,-11-17-8,9-12-23,-7-14 1,-6-11-2,-1-14 2</inkml:trace>
  <inkml:trace contextRef="#ctx0" brushRef="#br0" timeOffset="618">22183 305 54,'-42'-59'39,"6"10"-1,4 3 2,16 14-19,8 1-10,26 13-4,12 3-1,19 9-2,15 0-1,9 2 0,7 0 0,0 2-1,4 0 0,-12-1-3,-7 3 1,-11-3-1,-16 2 0,-8 0-1,-9 1 0,-4-2-1,-17 2-3,0 0-10,11 2-26,-11-2-1,-4 10 1,4-10-1</inkml:trace>
  <inkml:trace contextRef="#ctx0" brushRef="#br0" timeOffset="103783">6805 7701 55,'0'0'35,"-9"-15"-1,-4 8-3,-9-8-25,-2-3-4,-9-1-1,-6-1-1,-6-1 0,-9 2 1,-7-1-1,-8 0 1,-10 2-1,-8 1 1,-12 2-2,-10 0 2,-14 3-2,-11 0 1,-9 0 0,-12 2 0,-12 2 0,-6 2 1,-10-2 0,-8 2 1,-6 0-1,-3 0 1,-11 0 0,1-2 1,-5-2 0,0 2 1,-4-5-1,5 2 0,-3-2 0,4-1-2,5 1 2,8-2-2,2 0 0,11-1-1,8 2 1,14-2 0,13 3 0,15 0-1,7 3 1,13 6-1,17 5 0,9 6 1,14 7-2,6 6 0,5 11 1,7 9 1,11 7 0,5 9 0,0 8 1,5 11 0,-1 8 0,1 10 1,4 5-2,0 5 0,-2 3 0,1 8 1,1 1-2,4 0 1,1 4-1,6-6 1,6 0-1,3-2 2,10 2-3,4-9 1,8-3-1,10-5 2,10-5-2,11-6-1,9-4 1,14-10-2,9-8 2,12-5 1,16-6 0,11-1 1,10-12-1,13 2 2,10-6-2,12-3 2,11-7-2,10-2-1,5-3 0,8-4-1,10 0 0,6-5 1,6-2 1,8 3 0,5-3 0,8-1 1,8-3-1,4 2 1,4-4-1,2 5 0,1-2 0,2-4 1,-3 1-1,-2 0 0,-6 2 0,-7-4-1,-7 1 1,-11-4 0,-13 0 1,-14 2-2,-16-4 1,-18 0 0,-17 0 0,-14-3-1,-19-3 1,-14-2 0,-15-4 0,-11-2 0,-12-4 0,-8-7-1,-9-10 1,-7-4-3,-2-5 4,-5-10-4,-3-9 3,-3-9-1,-1-12 2,-4-9-2,-3-11 2,-1-7 0,-5-8-1,-4-3 1,-5-3-1,-7-2 0,-4 5 0,-9 5 0,-8 13 0,-10 9 0,-7 8 0,-11 14-1,-10 14 1,-6 11-1,-7 13 0,-6 14-1,-2 15-2,-7 8-3,9 16-33,-6 10 0,4 9 0,0 6 0</inkml:trace>
  <inkml:trace contextRef="#ctx0" brushRef="#br1" timeOffset="209401">7793 1883 16,'-12'-3'27,"12"3"2,0 0-2,-6-10-11,6 10-5,0 0-2,0 0-1,0 0-1,13-3-1,-13 3-2,0 0 0,12 3-1,-2 0 0,0 1-1,3 1 0,2 0 0,3 2 0,3 1 0,2 3 0,1-3 0,1 6-1,1-3 1,2 0-1,1 4-1,0-1 1,1 0-1,0 0 1,1 1-1,1-2 1,-1 2-1,2 0 1,0-1 1,3 1-1,0-1 1,4 3 0,2-3 0,6 3 0,3-1 0,4 0 0,5-1-1,4 2 1,4-4 0,4 2-2,1-4 2,3 1-2,0 0 1,5 0-1,0-2 1,2 1-1,1-1 1,2 0 0,0-1-1,4 0 2,1-3-1,2 0 0,-1-2 0,4 2 1,-2-4-1,3 0 0,0 0 0,2-2 0,1 0-1,-1 0 1,3-2 0,-2 0 0,3 1 0,2-1-1,-1-1 1,-1-1 0,2 0 0,1-1-1,-1 2 0,3-2 1,2-2-1,-4 2 0,4-5 0,-1 1 0,2 0 0,3 0 0,0-2 0,1 0-1,2 0 1,3-2 0,1 2 0,3-3 0,2-1-1,-1-3 2,2-1-2,4-4 2,4-5-1,1-1-1,2 0 1,1-2 0,2-1 0,1-2 0,1 2 0,-3-2 0,1 3 0,-2-2 0,-3-2 1,-4 2-1,-2-4 0,1 0 0,-1-4 0,-1 1 0,-4-3 0,1-4 0,-1 0 0,2-4-1,2 0 2,-3 0-1,-2 0 0,1-1 0,0 1 1,-2 4 0,-3-2-2,-1 2 1,-6 3 0,-2-2 0,-4 4-1,-2 0 1,-5-2 0,-3 1-1,-5-1 1,-4 5 0,-5 1 1,-3 0-1,-7 4 0,-4-1 0,-5 5 0,-4 2 0,-5 3-1,-7 3 1,-6-2 0,-7 7 0,-8 1-1,-8 0 1,-10 2-1,-11 3 1,-13 2 0,-10 1-1,-10 6 1,-10-5 0,-11 2 0,-8 2 0,-5 1 1,-4 0-1,-2 1 0,0 1 0,4 1 1,6 2-1,9 1 0,11 2 0,6-1 0,15 2-1,13-4 2,11-3-1,26 4 0,8-9-1,14-2 1,7-3 1,15-3-1,5-4 0,8 0-1,0-5 1,-2 5 0,-2-1 0,-5 1 0,-8 2 0,-8 1 0,-10 4 1,-11 0-1,-10 4 0,-10 2 0,-17 4 0,0 0 0,-4 14 0,-13 4 0,-8 5 1,-5 5-1,-6 11 1,-7 4 1,-1 8-1,-1 1 1,2 5-1,2 1 0,2-2 0,5-1 0,3-5 0,6-4-1,3-3 1,1-9 0,4-1 0,1-6 0,3-3-1,1-3 1,3 0-2,2-1 2,-2-2-1,5 0 1,0 0-1,0-2 0,3 3 0,0-2 0,0-3 0,1-2-2,-1-2-2,2 1-2,-1-11-17,0 0-20,-10-5-1,0 0 1,-4-3 0</inkml:trace>
</inkml:ink>
</file>

<file path=ppt/ink/ink121.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2T21:10:52.390"/>
    </inkml:context>
    <inkml:brush xml:id="br0">
      <inkml:brushProperty name="width" value="0.05292" units="cm"/>
      <inkml:brushProperty name="height" value="0.05292" units="cm"/>
      <inkml:brushProperty name="color" value="#789440"/>
      <inkml:brushProperty name="fitToCurve" value="1"/>
    </inkml:brush>
  </inkml:definitions>
  <inkml:trace contextRef="#ctx0" brushRef="#br0">1985 166 51,'-82'-34'36,"-10"3"-1,-11 3-1,-16 4-23,-1 12-4,-10 8-3,-3 10-2,-7 15 0,0 12-2,-2 15 1,4 18 0,4 17-1,9 14 0,12 20 0,12 12 1,21 11-2,21 7 1,27 5 0,28-4-1,31-9 0,30-8 2,35-23-1,32-17 1,30-28 1,29-18 0,20-31 0,18-17 1,13-27 1,6-18-2,-4-19 1,-7-17 0,-16-13-1,-23-16-1,-27-13 1,-31-8 0,-36-7-1,-36-6 0,-35 3 0,-36 5 0,-31 8-1,-28 16 1,-24 19-1,-18 17-1,-13 26-1,-5 17-2,1 19-2,2 8-7,20 19-26,11 10 0,20 13-1,17 5 2</inkml:trace>
  <inkml:trace contextRef="#ctx0" brushRef="#br0" timeOffset="528">2777 1138 69,'98'21'37,"3"-4"-1,5 1 1,1 1-32,9 7-3,2 7-1,9 7-1,3 5 0,4 4-1,5 9 1,3 6 0,4 4 0,5 7 1,2 2-1,4 2 1,5 3 0,6 2 0,8-1 1,8-2-1,9-3 1,11 0 0,14-5-1,12-3 1,17-7-1,16-7 1,14-6-1,11-9 1,15-12-2,10-7 2,13-13-1,9-9 0,10-12-1,6-11 1,5-12 0,5-12-1,2-10 0,0-8 0,-5-11 0,-7-4 0,-10-9 0,-12 2 0,-20-2-1,-20 0 1,-24 5 0,-26 1 0,-33 7 0,-34 5-1,-38 5 2,-34 8 0,-34 7 0,-34 4 0,-32 8 1,-27 4-1,-23 7 0,-12 1 1,-7 4-2,2 0 1,6 0-1,17-2 1,22-4-1,24-3 0,27-4 1,24-2-2,23 1 1,13 2 0,9 5 0,-1 6 0,-5 10 0,-11 9 0,-18 9 0,-20 13 1,-21 8 0,-20 10 0,-18 7 0,-12 3 0,-11 7-1,-5-2 1,-3-1-1,3-4-1,5-7-1,8-6-1,13-8-1,8-9-3,17-1-10,5-13-25,17-6 2,7-9-2,13-7 3</inkml:trace>
  <inkml:trace contextRef="#ctx0" brushRef="#br0" timeOffset="1378">15169 716 67,'-5'20'39,"5"6"-1,1 11 1,8 15-29,-8 11-5,4 17 0,-3 10-2,3 11-1,-2 4 0,2 5 0,-2 3 0,1-1 0,-1-6-1,0-3 0,0-9-1,1-11-1,-2-9 0,0-14-3,2-12-5,-5-22-10,5-10-22,-4-16 0,22-27 0,-8-11 1</inkml:trace>
  <inkml:trace contextRef="#ctx0" brushRef="#br0" timeOffset="1637">15670 1255 68,'53'-58'41,"1"6"0,2 11 0,-7 6-25,10 16-9,-6 5-2,-5 13-3,-12 13 0,-10 9-2,-16 13 1,-15 12-1,-15 12 0,-17 7-1,-11 9 1,-7 1-1,-4 0 0,2-4 1,10-5 0,13-9 0,17-8 0,18-12 0,19-6 1,13-14-1,15-8-1,9-13-1,10-6-2,1-19-4,11-2-6,-8-20-11,8 0-8,-7-12-1,4 2 5,-16-10 12,1 8 9,-13 5 9,-14 4 7,-4 18 11,-20 9 10,-10 27 2,0 0-6,-14 26-7,-7 15-9,5 17-4,1 10-2,6 11-1,9-1-1,13 0 0,15-9-1,13-8 1,16-15-1,14-14 1,14-19-1,8-15 1,8-16 1,1-12 0,-6-17 0,-3-9 1,-16-13 0,-11-13 0,-22-7 1,-13-5 0,-27-2-1,-16 6 0,-23 7-1,-23 14-1,-15 15 1,-19 20-1,-6 19-1,-7 11-2,4 16-4,3-3-21,20 11-17,15-3 2,22-1-2,16-6 0</inkml:trace>
</inkml:ink>
</file>

<file path=ppt/ink/ink122.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2T21:11:01.031"/>
    </inkml:context>
    <inkml:brush xml:id="br0">
      <inkml:brushProperty name="width" value="0.05292" units="cm"/>
      <inkml:brushProperty name="height" value="0.05292" units="cm"/>
      <inkml:brushProperty name="color" value="#789440"/>
      <inkml:brushProperty name="fitToCurve" value="1"/>
    </inkml:brush>
  </inkml:definitions>
  <inkml:trace contextRef="#ctx0" brushRef="#br0">984 1116 54,'0'0'41,"-5"-17"-3,5 17 2,-13-13-30,13 13-6,-16 1-2,5 9-1,-1 10-1,1 8 1,-2 5-2,1 6 3,1 4-3,0 5 3,6-1-3,2 0 2,3-4-1,0-43-1,9 70 4,-9-70-4,22 45 4,-9-33-3,5-6 1,0-9-1,3-5 1,1-11 0,1-4-4,0-7 4,-2 1-3,2-5 3,-4 0 0,-1 5-1,-3-2 1,-2 7-1,-2 5 1,-4 8 0,-7 11-1,12-4 0,-7 13-1,2 7 0,-2 8 0,1 2 0,3 5-2,4-2 2,2 1 0,4-2 0,6-9 1,2-6 0,3-12 1,2-5-1,2-7 2,0-2-1,-2-10 0,-4-4 1,-7-1 0,-3-3 0,-7-3-1,-5 0 1,-4-1 0,-4 3-4,-2 5 1,-3 2-5,4 7-2,-7 1-24,9 7-7,1 10-5,2-12 5</inkml:trace>
  <inkml:trace contextRef="#ctx0" brushRef="#br0" timeOffset="613">1753 1394 5,'7'38'30,"4"-8"1,-6-2 1,-5-12-18,9-3-2,-9-13-2,0 0-1,0-15 0,3-2 0,-6-6 0,6-6-2,-2-10-1,4-4-2,2-3 0,5 0-2,2 1 1,2 4-2,0 5 0,-1 5-3,-1 8 2,-2 13-2,-3 8 0,-5 11 2,-3 9-3,-4 6 2,-2 8-1,-2 4 2,0 6-1,2-4 2,2 2 0,4-4-1,2-7 1,7-5 1,1-9-1,6-2-1,3-8 0,0-5-1,2-10-2,-1-4-1,3-2 0,-3-3-2,3 0 0,-5 0 2,0 0 2,-1 6 1,-2 2 3,0 6 0,-3 5 2,3 4 2,-4 5-1,3 3 0,-1 1-1,0 5-1,-2-2-1,2 1 0,-2-4-2,0-1-1,3-6-3,-5-9-6,10-3-30,-5-9 1,1-8-2,0-12 0</inkml:trace>
  <inkml:trace contextRef="#ctx0" brushRef="#br0" timeOffset="1190">2603 552 76,'7'-12'40,"-7"12"0,1 29-13,-9-1-20,1 15-3,-2 9-2,-4 11-2,1 11 0,1 4 0,2 2 0,6-6 1,7-2-1,8-12 1,8-11-1,10-7 2,10-15 0,11-12 0,1-10-1,3-7-1,2-10 1,-3-7 0,-4-3-1,-6-8-1,-11 4 1,-8 5-1,-7 0 2,-10 4-1,-8 17 1,0 0 0,-21 15-1,6 12 2,0 6-2,2 0 2,4 8-3,7 2 2,6-4-2,8-3 1,5-8-2,5-7-1,4-6-2,-5-9-9,4-6-29,-7-13 2,-2-4-1,-7-12 1</inkml:trace>
  <inkml:trace contextRef="#ctx0" brushRef="#br0" timeOffset="1652">2367 854 57,'-9'10'42,"9"-10"-1,35 20 1,2-14-30,12 2-7,3-7-1,7-2-2,1-4-3,-2-4-2,-6-3-4,-13-14-9,-2-1-26,-10-5 3,-7-4-3,-13-5 3</inkml:trace>
  <inkml:trace contextRef="#ctx0" brushRef="#br0" timeOffset="1864">2279 451 70,'-25'28'40,"12"-3"-2,11-7-2,14 2-43,-1-15-31,15-6 0,5-7-2,7-7 1</inkml:trace>
  <inkml:trace contextRef="#ctx0" brushRef="#br0" timeOffset="2226">3548 1069 23,'3'18'34,"5"9"1,0 5 0,2-5-21,2 5-10,-2-3-1,1-3 2,-4-7-1,0-6 2,-7-13-1,3-9 1,-9-7-1,4-9-1,-6-6 1,2-4-2,-4-6 1,4-1-2,1-5 1,7 6 0,4 0 0,7 8 0,2 4-2,6 6 1,1 8-3,5 3 1,2 7-3,-5 1-3,8 8-11,-5-10-24,3 0 0,-6-5-1,4-4 1</inkml:trace>
  <inkml:trace contextRef="#ctx0" brushRef="#br0" timeOffset="2578">4078 418 64,'14'-10'42,"6"1"-1,10 2-1,-1-5-28,12 7-8,3 1-3,1 8-1,0 3-1,-6 8-1,-7 9 0,-11 9 0,-12 14-2,-14 4 1,-17 13 0,-14 5 0,-14 9 1,-10 1 0,-1-1 1,-1 1 2,5-8 1,10-5 1,14-8 0,18-8 1,13-12-1,22-8 2,10-7-2,16-9 0,8-9-2,6-3 0,4-8-2,2-3-2,4-1-9,-17-8-29,4-6 1,-8-6-4,-4-3 4</inkml:trace>
  <inkml:trace contextRef="#ctx0" brushRef="#br0" timeOffset="3052">5246 151 63,'10'15'41,"-10"-15"-3,-10 5 0,-8-9-30,-2 2-6,-10 0-2,-6-2-1,-16 1-1,-12-1 1,-14 0 0,-12-2 1,-14-3-1,-17-2 2,-15-1-1,-18-2-1,-11-2 0,-15 0 1,-14-2-1,-13 3 1,-12 3 0,-10 4-1,-10 4 1,-7 6 0,-3 3 0,-2 6 0,0 7 0,7 7 0,7 7 0,11 6 1,15 3 0,17 1 1,18 4 0,24 3 0,18-5 1,27 1 0,19-8 0,24-1-1,18 0 0,22 1-1,14 0 0,15 0 0,9 6-2,8 5 2,3 9-2,3 3 0,2 7 1,-4 7 1,-4 6-2,-3 6 2,-3 2-1,-2-5 1,-3 6-2,-1-10 4,0-1-4,1-11-1,6-1 2,4-8-4,7-7 4,5-8-2,10-9 3,11-3-7,7-10 6,12-4 0,13-13 0,12-5 2,14-4-3,12-3-2,12-7 3,14-1-1,15-5 1,12 4-3,11-1 3,9 0 0,5 0 3,8-1 2,0 5-5,1 0 4,-6 6-4,-5-1 5,-11 4-4,-6 3 1,-8 7-4,-14 2-2,-11 5 4,-12 1-1,-15 2 1,-7 2-2,-13 1 1,-8-5 0,-13-1 1,-7-5 1,-10-4-1,-5 1-2,-6-11 2,-7-4 2,-3-9-2,-44 20 2,69-49-2,-41 14 2,-2-6-2,-1-9 3,-6-3-2,-2-6-1,-2-8 2,-5-6-5,1-10 5,-6-4-5,1-8 6,-3-6-3,-3-12 2,0 1-2,-6 1 2,3 1 1,-4 1-2,1 10 3,-1 7-4,-5 11-6,4 19-34,-14 18-4,-7 12 1,-14 15-1,43 17 44</inkml:trace>
</inkml:ink>
</file>

<file path=ppt/ink/ink123.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2T21:10:55.826"/>
    </inkml:context>
    <inkml:brush xml:id="br0">
      <inkml:brushProperty name="width" value="0.05292" units="cm"/>
      <inkml:brushProperty name="height" value="0.05292" units="cm"/>
      <inkml:brushProperty name="color" value="#789440"/>
      <inkml:brushProperty name="fitToCurve" value="1"/>
    </inkml:brush>
  </inkml:definitions>
  <inkml:trace contextRef="#ctx0" brushRef="#br0">0 4 66,'29'-4'40,"11"-3"-2,14 0 1,3-1-31,18 6-4,7 3-1,9 7-3,6 5 1,5 7-1,8 4 0,4 9 0,8 2 0,6 9 0,4 4 0,4 6 0,3 4 0,5 6-1,2 4 1,5 6 0,2 2-1,3 0 2,5 4-2,6-1 1,4-3 0,8-1 0,7-1 1,7-3-1,10-5 0,8-1 0,7-4 1,12-4-1,10-4 1,9 0-1,7-10 0,11-2 1,6-8-1,10-8 0,13-12 1,8-7 0,10-8 0,10-9 0,8-10 0,8-6 0,2-8 0,4-4-1,-4-7 1,-2-6-2,-10-4 1,-11-3 0,-14-1-1,-14-1 1,-22 1-1,-19 2 1,-26 9-1,-25 2 2,-26 7-2,-24 7 2,-26 5-1,-23 6 0,-22 4 0,-21 4 0,-16 6 1,-16 4-2,-15 3 2,-10 1-2,-14 4 2,-8 0-1,-5 1 0,-5 2 0,-6-2 0,-3-1 1,1-3-1,3 0 1,3-4-1,5-1 0,4-5 0,7 0 0,11-6 0,10-3 0,13 0-1,9-5 1,10 1 0,8-1 0,9 0 0,4-1-1,2 5 1,-4 3 0,-4 1 0,-8 4 0,-9 3 1,-8 0-1,-14 3 0,-11 5 1,0 0-1,-26-4 1,0 4 0,-4 1-1,-4 0 1,-2 1-1,1 0 0,4 0 1,4 0-1,5 1 1,5-4-1,5 3 1,12-2 0,-12-1 0,12 1-1,0 0 1,0 0 0,0 0-1,0 0 1,0 0-1,0 0 1,0 0 0,0 0-1,0 0 1,-11-7-1,11 7 1,0 0-1,-9-4 0,9 4 1,-15-4-1,4 2 0,2 0 0,-4-3 0,0 3 0,0 0 0,2 0 0,1 0 0,10 2 0,-12-1 0,12 1-1,0 0 1,0 0 0,0 0-1,12 6 1,2 0 0,4-2-1,4 0 1,1 1 0,6-1 0,1 0 0,2-2 0,-1-3-1,0-3 2,1-1-2,-1 0 1,-1-1 0,-3-2 0,-4 3 0,-4-2 0,-7 0 0,-12 7 0,4-12-1,-4 12 1,-23-13 0,1 6 0,-8-3 0,-7 2-1,-6-2 1,-7 0 0,-5-1 0,-6-3 0,-6 3 0,-1-2 1,0 3-2,2 0 2,2 3-2,7 3 1,7-1 0,12 5 0,8 2-1,16 4 1,14-6 0,4 18-1,17-6 1,15 4 0,7-1 0,11 2 0,9 1 0,4-1-1,2-1 1,2-2 1,-1 0-1,-2-3 0,-4 2 0,-5-4 0,-6 3 0,-7-3 0,-5-2 0,-9 3 0,-8-1 0,-9 1 0,-7 4 0,-11 4 0,-7 3 0,-11 7 0,-7 3 1,-8 6-1,-5 5 0,-7 7 1,-2-2-1,-1 5 1,1-3-2,5 0 2,3-4-1,7-2 0,6-7 0,8-8-1,3-6 0,9-9-2,9-13-2,0 0-7,7-29-30,15-2 0,1-11 0,14-6 1</inkml:trace>
</inkml:ink>
</file>

<file path=ppt/ink/ink124.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2T21:07:06.548"/>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163 212 75,'27'-26'39,"-3"-1"-1,-3 9 1,-13 0-32,10 16-3,-7 13 0,0 11-3,-8 12 1,-2 11-1,-3 6 0,1 4-1,-1 5-3,-5-11-7,5-2-29,-3-9 1,0-14-2,-1-13 2</inkml:trace>
  <inkml:trace contextRef="#ctx0" brushRef="#br0" timeOffset="207">0 242 81,'7'-26'39,"15"1"-1,18 7 0,13 0-33,12 5-2,8 1-4,2-1-4,5 6-30,-13 3-3,-8 3 0,-17 1-1</inkml:trace>
  <inkml:trace contextRef="#ctx0" brushRef="#br0" timeOffset="392">94 610 71,'-12'34'37,"16"-11"-1,19-10 1,12-13-32,15-7-4,10-4-3,4-13-8,12 0-17,-6-6-9,1-3 0,-8 1 0</inkml:trace>
  <inkml:trace contextRef="#ctx0" brushRef="#br0" timeOffset="516">776 412 32,'5'-10'34,"-5"10"2,-11-1-1,11 1-13,-13-1-5,13 1-5,-4-10-4,7 1-2,0-8-1,4-1-2,-2-3 0,2 1-1,0-2-1,2 4 1,-2 1-2,-1 7 1,-6 10-1,18 4-1,-5 10 1,3 3-1,6 8 0,5 2 0,8 2 1,5-1 0,6-6 0,1-6 1,2-8 0,-1-8 0,-4-10 1,-5-6 0,-8-8 0,-8-9-1,-8-8-1,-9-6-2,-2 1-5,-10-6-32,11 2-3,4-3 2,19-3-2</inkml:trace>
</inkml:ink>
</file>

<file path=ppt/ink/ink125.xml><?xml version="1.0" encoding="utf-8"?>
<inkml:ink xmlns:inkml="http://www.w3.org/2003/InkML">
  <inkml:definitions>
    <inkml:context xml:id="ctx0">
      <inkml:inkSource xml:id="inkSrc0">
        <inkml:traceFormat>
          <inkml:channel name="X" type="integer" max="1023" units="in"/>
          <inkml:channel name="Y" type="integer" max="1023" units="in"/>
        </inkml:traceFormat>
        <inkml:channelProperties>
          <inkml:channelProperty channel="X" name="resolution" value="105.73643" units="1/in"/>
          <inkml:channelProperty channel="Y" name="resolution" value="140.98676" units="1/in"/>
        </inkml:channelProperties>
      </inkml:inkSource>
      <inkml:timestamp xml:id="ts0" timeString="2010-10-12T21:09:05.376"/>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-1 0</inkml:trace>
</inkml:ink>
</file>

<file path=ppt/ink/ink126.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2T21:08:45.580"/>
    </inkml:context>
    <inkml:brush xml:id="br0">
      <inkml:brushProperty name="width" value="0.05292" units="cm"/>
      <inkml:brushProperty name="height" value="0.05292" units="cm"/>
      <inkml:brushProperty name="color" value="#1F497D"/>
      <inkml:brushProperty name="fitToCurve" value="1"/>
    </inkml:brush>
    <inkml:brush xml:id="br1">
      <inkml:brushProperty name="width" value="0.05292" units="cm"/>
      <inkml:brushProperty name="height" value="0.05292" units="cm"/>
      <inkml:brushProperty name="color" value="#789440"/>
      <inkml:brushProperty name="fitToCurve" value="1"/>
    </inkml:brush>
  </inkml:definitions>
  <inkml:trace contextRef="#ctx0" brushRef="#br0">1488 4794 75,'25'-3'38,"-5"5"-1,-10 3 1,-5 6-31,-13 3-4,-7 9 0,-15 5-1,-9 8-1,-11 8 0,-8 5 0,-7 6 0,-3 1-1,0 3 0,3-1 0,8-3 0,10-4 0,13-7 1,15-3-1,14-8 2,20-6-1,16-4 1,20-8 0,13-2-1,15-6 1,11-3-1,3-3 0,1-3 0,-5 1-1,-5-2 0,-13 1-1,-14 2-2,-13-1-3,-10 6-7,-18-4-24,-1 0-1,-15-1 0,8-9-1</inkml:trace>
  <inkml:trace contextRef="#ctx0" brushRef="#br0" timeOffset="382">2028 4857 57,'16'-68'37,"-2"9"0,-2 10 0,-4 6-17,3 14-12,-7 7-2,-4 22-4,5 9 1,-6 22-1,0 18 0,-1 19 0,0 20-1,0 17 0,-5 15 2,1 8-1,-1 4 1,-1 0 0,-4-3-1,1-10 0,-2-13 0,-1-12 1,1-13-2,0-10 0,1-14-1,1-7 1,1-12-2,1-9-1,5-4-3,-3-15-12,7 3-23,0-13-2,0 0 0,18-13 0</inkml:trace>
  <inkml:trace contextRef="#ctx0" brushRef="#br0" timeOffset="4425">1019 7352 40,'-14'20'33,"0"-5"1,-1-3-6,7 2-10,-3-11-5,11-3-2,0 0-3,5-17 0,6-7-2,11-3-1,8-13-1,11-9-1,10-8-1,11 0 0,8-2-1,6 3 0,6 2-1,1 9 1,-3 14-1,0 16 0,-7 17 0,-8 16 1,-11 17-1,-13 16 0,-16 13 0,-13 11 0,-19 6 1,-19 2-1,-13 4 0,-13-4 0,-7-6 0,-3-6 0,2-12 0,6-9 0,9-8 0,11-9 0,13-6 0,11-5 1,14-1-1,14 1 0,13 5 0,7 6 0,10 9-1,3 6 0,5 3 0,0 2 0,-4 0 0,-8-1-1,-8 0 2,-11-5-1,-10-4 2,-14-2 0,-16-1 0,-12-2 1,-13-1 0,-9-2 0,-10-6 0,-5-2 0,-6-8 0,0-5-1,4-6 0,3-3-1,5-6 0,7-2-2,9 3-4,3-7-12,15 9-23,11 2 1,13-4-2,8 17 2</inkml:trace>
  <inkml:trace contextRef="#ctx0" brushRef="#br0" timeOffset="5412">1198 9618 48,'0'0'37,"8"-21"-1,-2 5 0,2-12-19,7 5-8,3-11-2,12 3-1,4-7-2,14 0 0,7-3-1,11 2-1,5 2 0,2 4-1,0 6 0,-4 6-1,-2 9 0,-9 9 0,-7 11 0,-9 13 1,-9 13-1,-8 16-1,-9 18 1,-12 13 0,-11 13 0,-13 9-1,-9 5 0,-14 3 0,-10-3 0,-9-6 0,-8-11 0,-6-11 1,-5-10-1,-5-14 1,0-11 0,2-16 0,1-14 0,5-12 0,6-14 0,8-14 1,11-13 0,11-10-1,14-10 1,15-5 0,14 0 0,14 3 0,12 8 0,14 9-1,9 16 1,7 17-1,8 20 0,-1 18-1,2 16 1,1 13 0,1 9 0,-3 6 1,-2 2-1,-1-5 1,-7-7-1,-1-9 2,-6-11-2,-8-9 0,-6-11 0,-5-11-3,-3-8-7,-12-11-30,0-9 1,-5-9 0,-2-8-2</inkml:trace>
  <inkml:trace contextRef="#ctx0" brushRef="#br0" timeOffset="6289">1527 11016 35,'-1'-15'35,"-3"5"2,4 10-1,-12-6-14,-2 3-9,3 7-7,-3 5-2,2 12-2,-2 10 0,2 10 0,-2 14-1,3 8 0,1 8 0,2 8 0,2 0 0,1 1 0,0-7 1,1-3-2,-2-11 2,1-6-1,-1-9 1,1-7-1,0-7-1,0-8 1,0-6-1,0-4 0,5-12 0,-5 13-1,5-13 0,0 0-2,0 0-4,0 0-10,0 0-22,0 0-1,0 0 1,10 3 1</inkml:trace>
  <inkml:trace contextRef="#ctx0" brushRef="#br0" timeOffset="6985">1356 12788 44,'-24'-22'36,"1"-1"2,-3-2-3,6 4-22,-9-6-5,4 5-3,-3-2-2,3 5 1,-3 0-2,2 6 0,-1 2 0,2 6 0,-2 5-1,0 6 0,-2 9 0,-1 8-1,0 10 1,0 10-2,0 11 1,2 9 0,1 8 0,4 7 0,2 7-1,5 5 2,4 2-1,5-1 0,7 3 0,7-4 1,8-6-1,8-5 0,8-13 1,9-8-1,7-12 0,6-11 0,8-14 0,3-12 0,5-7 1,4-11-1,4-8 0,1-12 0,0-16 1,-2-8-1,-4-10 1,-3-6 0,-7-13 0,-10-3 0,-12-7 1,-11 1 0,-10 5 0,-11 3 0,-13 7 0,-12 7 0,-10 14-1,-10 10 0,-11 11 0,-6 10 0,-8 12-1,-4 9-1,3 7 0,0 3 0,6 8-3,5-4-1,13 11-8,2-6-28,16 5 0,7-6 0,11 0 0</inkml:trace>
  <inkml:trace contextRef="#ctx0" brushRef="#br1" timeOffset="106756">2738 4489 10,'-6'-11'27,"6"11"0,-4-13-4,-3-2-7,7 15-3,-14-24-1,9 10-2,-7-8 0,4 5-2,-6-9 0,4 6-1,-8-4-2,0-1-1,-5-1-1,-5 2-1,-5 1 0,-4 3-1,-9 1 0,-3 4 0,-7-2 0,-4 4-1,-7 0 0,0 2 0,-4 4 1,-4-1-1,-2 3-1,-4 0 2,-3 3-1,-1 0 1,-3 2-1,-5 6 0,0-1 1,2 5 0,-1 1 0,0 2-1,3 6 1,5 2 0,3 3-1,6 3 1,5 5-1,2 4 1,5 0-1,8 4 0,0 3 0,5 5 1,3 4-1,4-1 0,-2 6 2,7 3-1,3 4 0,3 5 1,3 3 0,2 2 0,6 0 0,6 2 0,5-2-1,5 1 0,4-2-1,6-1 1,3-1-1,5-2 1,5 1-1,2-2 0,6-4 0,0 0 1,3-3-1,1-2-1,6-5 1,0-3 0,4-2 0,5-5 0,2 1 0,7-3 0,4-2 0,10-4 2,4-2-2,6-1 1,2-3-1,6 0 1,4-3-1,5-3 1,4-2-1,0-1 0,1-1 0,5-6 0,4 0 0,3-6 0,4-2 0,2-3 0,1-4 1,0-3-1,0-3 1,0-2-1,1-3 1,-6-3-1,-5-7 1,-5-3-1,-7-4 1,-5-6 0,-7-7 0,-6-7 0,-10-8-1,-8-7 1,-13-7-1,-5-10 1,-11-7-1,-11-7 0,-8-5-1,-10-3 1,-9-5 0,-7 0 0,-5-4 0,-7 1 0,-5-2-1,-5 3 0,-3 0 1,-5-2 0,2 5 0,-10 4 0,-4 7 0,-11 5 0,-12 7-1,-19 12-3,-18 12-36,-33 12-2,-34 3 0,-31 4-1</inkml:trace>
  <inkml:trace contextRef="#ctx0" brushRef="#br1" timeOffset="112120">3765 6150 32,'0'0'33,"0"0"1,6 9 1,-6-9-15,0 0-6,0 0-3,0 0-3,0 0-1,0 0-1,0 0-2,0 0 0,0 0-1,0 0 0,0 0-1,0 0 0,0 0 0,0 0-1,0 0 1,0 0-1,0 0 0,0 0 0,0 0 1,0 0-2,0 0 1,0 0 0,0 0 0,0 0 0,0 0-1,0 0 1,0 0-1,0 0 0,0 0 0,0 0 0,0 0 1,0 0-1,0 0 0,0 0 0,0 0 1,0 0-1,0 0 1,0 0-1,0 0 0,0 0 0,0 0 0,0 0 0,0 0 0,0 0-1,0 0 2,0 0-1,0 0 0,0 0 0,0 0 0,0 0 0,0 0 0,0 0 0,0 0 0,0 0 0,0 0 1,0 0-1,0 0 0,0 0 0,0 0 0,0 0 1,0 0-2,0 0 2,0 0-2,0 0 1,0 0 0,0 0 0,0 0 0,0 0 0,0 0 0,0 0 0,0 0 0,0 0 0,0 0 0,0 0 0,0 0-1,0 0 1,0 0 0,0 0 0,0 0 0,0 0 0,0 0 0,0 0 0,10 3 0,-10-3 0,9 3 0,-9-3-1,17 7 1,-5-1 0,2-1 0,2 3 0,2 1-1,1-1 1,3 3 1,1-1-1,0 1 0,1 1 0,4 0 0,0 1-1,3 0 1,2 2 0,1-1 0,2 1 0,3 0 0,-1-2 0,1 0 0,-1-1 0,3 0 0,-5 0 0,-4-1-1,-4-1 0,-7-3-2,-1 3-1,-8-7-3,2 5-15,-14-8-19,0 0 1,2-15-1,-3 3 2</inkml:trace>
  <inkml:trace contextRef="#ctx0" brushRef="#br1" timeOffset="123104">1941 6339 72,'-107'-34'39,"-7"10"-2,-11 11 1,-14 12-30,4 14-4,-2 19-2,-2 16 0,5 21-1,2 17 0,6 21 0,6 22 0,7 19 0,11 22-1,12 15 0,11 15 0,16 13 0,16 10 0,19-1 0,17-5-1,25-6 1,21-15 1,23-15 0,21-17 0,19-28 1,22-19 0,17-28 1,18-21-1,15-31 1,13-23 0,9-31 0,7-26 0,6-30-1,-1-28 1,-4-26-1,-7-24 0,-10-23-1,-15-18 0,-21-15 0,-20-8 0,-26-4-1,-26-3 1,-29 7-1,-27 11 0,-28 19 0,-27 18 1,-23 19-1,-26 23 0,-19 20-1,-17 30 0,-13 20-2,-5 16-3,3 24-12,1 9-23,8 17-2,11 8 1,22 13 0</inkml:trace>
  <inkml:trace contextRef="#ctx0" brushRef="#br1" timeOffset="129547">1802 10819 46,'-27'-4'36,"-8"-1"0,-7-3-1,-4 2-23,-8-7-7,-4 5-2,-5 0-1,-3 3 0,-4 3 1,1 7 0,-3 0 0,1 9 0,0 2 1,2 9-1,-2 3-1,5 9 0,2 8-1,2 9 0,6 10-1,4 9 1,5 14-2,8 15 2,6 10-2,8 12 1,11 3-1,11 5 0,13-3 0,13-3-1,14-8 2,16-17-1,16-15 0,16-19 0,15-18 1,13-20 0,11-19 1,11-18-1,4-20 1,1-18-1,-3-17 2,-7-15-1,-8-12 0,-11-13 0,-18-11 1,-16-8 0,-25-4 0,-19 2 0,-23 1 1,-22 9-1,-26 9 0,-16 16 0,-16 18-2,-9 17 1,-8 19-2,-1 10-4,10 23-8,1 9-28,22 10 1,16 7-1,22 7 1</inkml:trace>
  <inkml:trace contextRef="#ctx0" brushRef="#br1" timeOffset="195050">2288 362 72,'-28'-65'39,"-13"2"-1,-8 5 1,-12 4-35,-7 6-4,-5 9-1,-10 12 1,-13 14 0,-14 19-1,-14 23 2,-10 25-1,-8 33 1,-7 27-1,-1 35 0,5 30 0,9 34 1,13 22-1,13 18 1,23 8-1,27-5 1,29-7 0,31-22 0,29-19 1,34-36-1,34-30 2,38-42-1,27-35 0,28-42 0,24-35 0,18-37-1,11-35 1,0-36-2,-1-33 0,-11-25 0,-17-18 1,-26-14-1,-30-7 0,-36-1 1,-35 8 1,-40 14-1,-35 25-1,-42 25 1,-36 27-2,-30 34 0,-26 30-2,-17 32-3,-16 19-6,9 33-29,-2 17 1,20 23-1,22 15 2</inkml:trace>
</inkml:ink>
</file>

<file path=ppt/ink/ink127.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2T21:07:03.621"/>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-1 1153 58,'3'11'39,"-3"-11"-2,6 20 1,4 1-31,1 3-2,6 11-1,3 4-2,6 8 1,0-1-1,4 0 0,-3-7 0,-2-1 0,-6-12 1,-5-4-1,-14-22 1,11 2-1,-15-21 1,-4-8-1,-4-11 1,1-9-2,-1-3 0,2-9 0,5 5 0,7 5-1,7 4 1,10 9-1,10 4-1,8 8 0,8 5-2,7 0-3,12 7-21,-1-8-13,6 0-1,-1-7-1,2 0 2</inkml:trace>
  <inkml:trace contextRef="#ctx0" brushRef="#br0" timeOffset="706">888 579 76,'11'-18'41,"10"-8"-2,4-14 1,9-5-34,4-13-1,6 0-1,-2-6-1,0 2-1,-5 5 1,-5 6-2,-5 12 1,-5 6-1,-7 11 0,-4 16 0,-8 17-1,-4 16 0,-4 17 0,-3 16 0,-1 13 0,-2 17 0,-1 14 0,0 2 0,2 1-1,-1-4 1,5-9 0,0-8-1,4-15-3,-2-13-3,8-7-18,-5-18-16,4-9 1,-3-13-2,0-11 2</inkml:trace>
  <inkml:trace contextRef="#ctx0" brushRef="#br0" timeOffset="1056">893 1380 94,'4'19'41,"15"-9"1,22 2-11,14-18-24,15 3-1,10-9-3,6-3-3,10 2-14,-1-10-25,0-8-3,-1-11 0,6-1-1</inkml:trace>
</inkml:ink>
</file>

<file path=ppt/ink/ink128.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2T21:07:05.038"/>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622 484 67,'-17'-15'41,"-2"2"-1,-15-3 0,-7 11-28,-12-4-6,-2 10-2,-6 8-1,3 14-1,6 14 0,15 11-1,19 16 0,22 8-1,24 13 0,21 5 1,17 5-1,11-1 1,3-1 0,-3-2-1,-15-5 1,-16-4 1,-26 0-1,-24-4 1,-23 1-1,-22-5 1,-15-1-1,-12-8 0,-4-9-1,-2-7-1,9-15-2,4-13-4,13-12-10,8-28-25,16-21 1,11-26-2,16-23 2</inkml:trace>
  <inkml:trace contextRef="#ctx0" brushRef="#br0" timeOffset="327">268 522 67,'70'-90'42,"18"22"0,14 7 1,18 19-24,4 0-11,9 13-3,-1 1-2,-5 6-3,-11 2-3,-19-3-3,-12 6-25,-23-8-11,-12 2 1,-15-9-2</inkml:trace>
</inkml:ink>
</file>

<file path=ppt/ink/ink129.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2T21:08:55.374"/>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179 10476 17,'-17'-2'32,"-1"-1"-2,3-6-5,5 13-4,-3-14-8,13 10-1,-12-11-8,6 2-3,2-1-10,-3-6-17,0-5-7,5-1-2,-3-2 2</inkml:trace>
  <inkml:trace contextRef="#ctx0" brushRef="#br0" timeOffset="172">55 10234 24,'0'0'33,"-3"14"3,2-3-1,1 6-14,7 14-7,-6 3-5,7 11-7,0-1 1,1 7-3,0-7 2,0-2-2,-3-10 2,2-7-2,-3-14 3,-5-11 0,4-11 0,-3-14-1,-6-9 1,4-8 2,-3-9-2,1-8 1,-4-6-2,3 4 2,0 2-2,-1 13 1,3 4-1,4 10-2,6 9 0,10 13 0,10 10 0,5 5-1,5 2 0,3 0-2,9 1-5,-10-9-26,6-2-6,-8-8 0,2-8-2</inkml:trace>
  <inkml:trace contextRef="#ctx0" brushRef="#br0" timeOffset="694">753 9496 33,'0'0'35,"18"-11"1,-2-6-1,2-8-18,13 3-8,-4-8-1,7 3-3,-6-5-1,2 5 0,-5-1-1,-1 8 1,-8 2 0,-2 7-1,-14 11-1,11-11 0,-11 11-1,3 12 0,-5 8 0,0 10-1,-1 13 0,-2 15 0,-3 12 0,-1 18 0,-6 8 0,-2 7 0,-3 8 0,-2-3 1,-5-3-1,0-10 0,1-6 0,0-14-3,4-11 1,2-13-3,8-13-3,-5-16-15,11-7-16,6-15-3,0 0 2,-10-9 3</inkml:trace>
  <inkml:trace contextRef="#ctx0" brushRef="#br0" timeOffset="1048">644 10473 50,'-24'5'41,"3"0"1,3-3-1,8 2-17,10-4-13,14-5-6,9 3-1,13 0-1,7-1-2,12 7 1,8-5-2,7 5 1,-6-5-1,1 7 2,-4 5-4,-10-8-5,1 15-16,-17-11-23,-3 3 4,-10-8-5,-2-3 4</inkml:trace>
  <inkml:trace contextRef="#ctx0" brushRef="#br0" timeOffset="10399">-8 101 16,'0'0'29,"0"0"2,0 0-2,0 0-12,-9-4-3,9 4-4,0 0-1,0 0-1,0 0-1,0 0-4,8-15 0,-8 15-2,17-11 0,-6 5 0,6-2-1,2-1 0,8 2 0,1-2 0,4 3 1,1-1-1,2 1 0,1 3 0,1-2 1,2 3-1,-2 1 1,0 1-1,6 2-1,1 1 1,-2 3-1,3 0 1,0 6-1,1 0 0,0 2 1,0 3 0,-1 2 0,2 2 1,-1 1-1,0 3 1,0 0-1,-1 3 1,-2 4-1,-1 0 0,-4 6 0,-1-1 1,-4 4-1,-3 4-1,-3 1 2,-2 4-2,-1-1 2,-2 5-1,0 3 0,-1 3 0,3 4 0,0 0 1,0 4-1,3 0 0,1 5 1,1 4 0,0-2 0,2 4 0,0 1 0,-1 3 1,1 2-1,0 1 0,-2-1-1,1 1 1,-1 1 0,-2 1 0,-1-2 0,-2 1-1,-2-1 1,-4 2 0,-2 2 0,-3 2-1,-2 1 1,-4 2-1,-1 1 1,-1 2-1,-2 1 0,-1-1 1,-1-2-1,2 1 0,-2-1 1,1-2-1,-1 1 0,-1-1 1,2 3-1,-2 1 0,2 4 0,-2 2 1,0-2-1,-1 2 0,0 2 0,1 0 0,-3-2 0,0 1 0,-1-5 0,-2 1 0,-1 0 1,1-2-1,-2 2 1,-3-3-1,0 1 1,-4-2 0,-2 0 0,-2-1 0,-3-2-1,-3-2 1,-2-1-1,-2-2 1,-2-3-1,1-1 0,-1-1-1,-3-3 1,3-1 0,-2-1 0,0-3-1,0 0 1,-2-2 0,1-2 0,0-5 0,0 0 1,-2-4-1,1-6 0,2-3 0,3-7 0,0-6 0,3-3 0,2-7 1,4-7-2,5-6 1,3-2 0,3-6 1,10-10-1,-10 11 1,10-11-1,0 0 1,0 0 0,0 0 0,0 0 0,1-14 0,0 0 0,1-4-1,0-6 1,1-4-1,2-4 0,2-5 0,0-5 1,-2-1-1,1 2 0,0-3 0,0 3 1,-2-1-1,1 5 0,-2-1 0,1 4 0,0 5 0,-1 3 0,0 6 0,0 3 0,-2 6-1,1 2 1,-2 9 0,1-11-1,-1 11 1,0 0-1,0 0 1,0 0-1,-2 17 0,-1 1 0,-1 11 0,-1 10 1,-4 10-1,-2 9 2,-5 7-1,-2 7-1,-4 1 2,0 1-2,-1-4 1,-1-9 0,1-6 0,3-8 0,4-7-1,3-9 1,2-8 0,4-9 0,7-14 1,-7 14-1,7-14 0,0 0 1,21-5 0,-4-3 0,5 1 0,5-4 0,4-1-1,3-2 1,4-5-1,-2 1 0,0 0 0,2 0 0,0-1 0,9 1 0,2 2 0,3-1 0,0 5 0,-1-2 0,-2 4 0,-4-1-2,-4 2-4,-21-3-33,-2 2-3,-10-4 2,-7-3-3</inkml:trace>
  <inkml:trace contextRef="#ctx0" brushRef="#br0" timeOffset="16355">2033 2027 29,'-1'11'31,"1"-11"2,-4 10 0,4-10-13,0 0-7,19-5-2,-8-6-3,10 3-3,1-7 0,7 0-2,2 0-1,3-2 0,-3 0-2,-2 1-1,-2 6-2,-9-4-5,3 4-27,-9-1 0,-6-2-1,0-2 1</inkml:trace>
  <inkml:trace contextRef="#ctx0" brushRef="#br0" timeOffset="16607">2501 1352 61,'1'-12'36,"-1"12"-2,0 0 1,-11 20-22,4 4-7,6 14-2,-2 7-1,3 12-1,1 3 0,4 5 1,2 0-2,3-1 1,-1-6 0,4-6-2,-2-6 0,0-6-3,3-1-7,-7-6-27,4-3 1,-3-4-2,-1-3 1</inkml:trace>
  <inkml:trace contextRef="#ctx0" brushRef="#br0" timeOffset="17173">2241 3619 41,'10'-4'35,"2"0"0,0-2 0,-4-4-16,10 9-7,-7-6-6,6 4-2,-4-2-1,4 1-1,0-1-1,0-3-1,2 0-2,-3-8-5,6 2-24,-6-7-4,1-2-2,-1-2 2</inkml:trace>
  <inkml:trace contextRef="#ctx0" brushRef="#br0" timeOffset="17472">2539 3169 38,'0'0'31,"1"10"1,1 4-2,-1 1-17,12 12-2,-5 3-3,9 12 1,-4 1-3,6 13 0,-3-2-1,0 5-1,-3-2-3,-3-3-11,1 4-26,-2-3 0,-4-2-2,1 1 0</inkml:trace>
</inkml:ink>
</file>

<file path=ppt/ink/ink13.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1T21:24:07.029"/>
    </inkml:context>
    <inkml:brush xml:id="br0">
      <inkml:brushProperty name="width" value="0.05292" units="cm"/>
      <inkml:brushProperty name="height" value="0.05292" units="cm"/>
      <inkml:brushProperty name="color" value="#50632A"/>
      <inkml:brushProperty name="fitToCurve" value="1"/>
    </inkml:brush>
  </inkml:definitions>
  <inkml:trace contextRef="#ctx0" brushRef="#br0">-13 6 81,'-8'-22'39,"8"22"-4,0 0-5,0 0-57,0 0-10,3 18-1,5 5 0</inkml:trace>
</inkml:ink>
</file>

<file path=ppt/ink/ink130.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2T21:09:15.359"/>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241 1707 65,'0'0'37,"-7"-21"0,1 4 1,1-2-29,-5-7-2,7 1-3,0-2-1,6 4-1,5-1-1,8 3 0,8-2-1,7 3 1,5 3-1,5 3 1,-1 3 0,1 4-1,-6 1 1,-5 2-1,-7 2 0,-7 3 1,-4-2 1,-12 1 0,9 2-1,-9-2 1,-12 13 0,-4 0-1,-5 5 0,-6 6-1,-2 8 0,-3 7-1,4 7 0,3 4 0,7 2 0,9 0 1,10-1-1,10-6 1,4-7 0,8-11 0,1-10 1,3-13 0,0-13 0,-2-9 0,-2-10 1,-2-4-1,-3-4 1,-2 1-1,-4 3 0,-3 4-1,-1 7 0,-3 5-1,-1 5-1,-3 1-2,-1 10-4,-2-16-21,3 5-11,-2-3 1,0-5 0</inkml:trace>
  <inkml:trace contextRef="#ctx0" brushRef="#br0" timeOffset="701">497 930 39,'0'0'32,"0"0"3,-10 11-2,3 7-11,3 13-11,-4 4-5,5 8-2,1 1-2,5 5 1,4-6-1,6 0-1,7-9 0,1-6 0,4-9 0,5-7-1,-1-10 0,-1-6 1,-4-11-1,-5-7 0,-7-8 1,-10-4 0,-7-6 1,-10-5 0,-9-1 0,-8-2 0,-11 3-1,-9 2 0,-8 6 0,-1 2-1,-4 5-1,-4 6 0,7 4 0,2 6 0,11 3 0,10 3 1,10 4 0,11 3 0,18 1 0,0 10 1,17 1 0,13 2 0,7 1 0,11 3 0,9 2 0,4 1 0,1-3 1,-2 1-1,-5-2-1,-6-2 0,-5 2-3,-12-9-7,-1 2-29,-4-4 1,-5-3-1,-8-7 0</inkml:trace>
  <inkml:trace contextRef="#ctx0" brushRef="#br0" timeOffset="1228">524 693 66,'-12'9'34,"4"7"-1,1 5-2,7-2-27,9 4-1,4-1-1,7-3-1,8-5 0,5-4-2,1-7 1,-1-4 0,-3-6 0,-3-7 1,-5-4-1,-5-3 0,-14-3 0,-7-3 2,-16-4-1,-8-2 1,-13-3-1,-14 1 0,-13-2 1,-7 3 0,-5-1 0,-2 5 0,5 4-1,6 6 0,8 3 1,17 8 1,12 3-2,12 6 1,22 0-1,-2 18 1,22 2-1,15 5 0,11 5-1,12 3 1,9 4 0,7-2 1,1-1-1,6-7-1,-5-6 1,-5-6-1,-8-7 0,-11-4 0,-7-4-2,-10-6-2,-4 2-8,-20-9-26,-5-2 0,-12-6-1,-6-2 1</inkml:trace>
  <inkml:trace contextRef="#ctx0" brushRef="#br0" timeOffset="1752">527 470 65,'0'0'36,"-4"-11"1,2-1 0,-7-12-24,7 4-5,-4-7-1,1 3-3,0-4-1,3 5-1,0 0-1,3 6 0,5 2-1,5 5 0,3 5 0,7 1 0,9 6-1,5 3 0,5 3 0,1 3 1,1 3-1,0 2 1,0-1-1,-4 0 1,-9-1 0,-5-3 1,-6-3-1,-3-1 1,-15-7 0,10 2 0,-10-2 0,-16-14 0,-2 1 0,-7-4 0,-5-3-1,-10-4 2,-2-1-1,1-1 0,1 1 0,5 2 0,4 4-1,7 2 1,9 2 0,12 3-1,8 0 0,12 4-1,9 1 0,5 2 1,7 2-1,2 1 1,2 3-1,0 0 1,-2 1-1,-6 1 1,-4-2 0,-5-3-1,-1 0-3,-17-11-25,4 0-10,-14-8 0,-4-4-2</inkml:trace>
</inkml:ink>
</file>

<file path=ppt/ink/ink131.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2T21:09:18.123"/>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399 766 41,'9'5'32,"9"5"1,9 0 0,3-3-24,15 5-2,1-2 1,8 2 0,-2-4-2,-2 2-2,-6-5-1,-10 1 0,-12-5 0,-5 1 0,-17-2 0,0 0 0,-15-18-1,-8 10 1,-12-6 0,-10-3-1,-5-2-1,-1-2 0,0 1 1,5 2-1,6-4 0,8 0 0,13-3-1,11 1 1,7-1-1,5-2 0,3-1 0,2-5-1,-1 5-4,-6-9-11,-4 7-23,-2-3 0,-2 1-1,-7-3 1</inkml:trace>
  <inkml:trace contextRef="#ctx0" brushRef="#br0" timeOffset="417">-6 1 62,'-12'10'36,"12"-10"0,19 13 1,0-9-25,20 10-4,9 0-2,12 8 0,9 0-1,14 5-1,1 1-2,2 0 0,-6 1-1,-6-3 2,-10-2-2,-6-2 1,-12-6-1,-6-1-2,-13-4 1,-4-4-3,-7-2-1,-10-15-10,-1 0-26,-9-10 1,-1-5-2,-12-14 2</inkml:trace>
</inkml:ink>
</file>

<file path=ppt/ink/ink132.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2T21:09:19.062"/>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313 784 56,'10'-17'38,"3"-4"1,-4-4 0,0 4-19,-4-11-9,5 4-5,-6 0-1,1 4-2,-2 2-1,-1 2-1,0 2-2,-2-2-1,0 6-5,-6-10-16,5 7-17,-3-6 2,0-2-1,-1-1 0</inkml:trace>
  <inkml:trace contextRef="#ctx0" brushRef="#br0" timeOffset="314">0-1 34,'9'-2'32,"9"6"3,9 3-1,16 10-17,5-3-5,15 9 1,1-1-3,13 6-3,-1-5-1,2 3-1,-7-6-2,-8-3 0,-7-4-2,-5 0 0,-6-3-1,-12-5 0,-7 0-2,-9-8-3,-1 1-33,-16-10 0,-10-4 0,-11-11-2</inkml:trace>
</inkml:ink>
</file>

<file path=ppt/ink/ink133.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2T21:11:48.503"/>
    </inkml:context>
    <inkml:brush xml:id="br0">
      <inkml:brushProperty name="width" value="0.05292" units="cm"/>
      <inkml:brushProperty name="height" value="0.05292" units="cm"/>
      <inkml:brushProperty name="color" value="#789440"/>
      <inkml:brushProperty name="fitToCurve" value="1"/>
    </inkml:brush>
  </inkml:definitions>
  <inkml:trace contextRef="#ctx0" brushRef="#br0">123-2 41,'0'0'34,"0"0"2,0 0-2,0 0-18,0 0-10,-41-12 1,41 12-2,0 0-1,-31 63-1,31-63 1,-21 77-2,12-25 0,0 3 0,3 11-1,1 5 0,4 0 0,2 1 0,5-4 0,-1-2-1,0-8 1,1-3-1,-1-16-1,0-11-2,-4-8-2,6-8-10,-7-12-23,0 0 2,-3-26-3,3-2 3</inkml:trace>
  <inkml:trace contextRef="#ctx0" brushRef="#br0" timeOffset="308">164 428 44,'0'0'31,"0"0"2,35-19-3,-40 42-20,-6 7-6,4 5-1,1 3-2,3 3 1,5 1 0,9-6 0,7 0 2,11-11 0,4-9 0,8-7 0,1-11 0,5-4 0,-2-8 0,-2-6-1,-9-7 1,-8-8-1,-26 35-1,18-79 1,-18 79-1,-24-80-1,24 80 0,-56-73-1,56 73-1,-65-46 0,65 46-3,-54-20-5,54 20-18,0 0-11,0 0 1,0 0-2</inkml:trace>
  <inkml:trace contextRef="#ctx0" brushRef="#br0" timeOffset="705">610 277 65,'0'0'37,"0"0"2,56-9-2,-56 9-25,0 0-3,51-7-3,-51 7-1,0 0-4,41 0 0,-41 0-1,0 0 0,0 0 1,56 38-2,-56-38 1,0 0-1,56 59 2,-56-59 0,0 0-1,49 56 0,-49-56-1,0 0 2,0 0-1,0 0 0,0 0 1,0 0-1,0 0 1,0 0 0,-68-12-1,68 12 0,-70-5 0,70 5 0,-71 13-1,39 4 0,8 0 1,3 9-2,9-2 1,5 3 0,8 0 1,8-3-1,4 2 2,8-8-1,2-3 0,5-4 0,3-7-1,-1-3 0,3-6-2,-4-8-4,9-4-16,-11-1-16,3-1 2,-4-4-2,-26 23 1</inkml:trace>
  <inkml:trace contextRef="#ctx0" brushRef="#br0" timeOffset="1224">1181 371 43,'0'0'30,"0"0"1,0 0 0,0 0-22,-46-11-7,23 31-1,0 10 0,2 4 0,4 6 0,6-1 0,7-2 2,11-5-1,7-13 2,10-7 1,5-12 1,8-11 0,-5-8 0,-32 19 0,65-63 0,-39 20-1,-10-5-1,-6-5 0,-11-8-1,-5 5-1,-6 0-1,-5 2-1,2 8-3,-6 4-3,21 42-12,-26-52-21,26 52 0,0 0-1,0 0 0</inkml:trace>
  <inkml:trace contextRef="#ctx0" brushRef="#br0" timeOffset="1726">1342 273 78,'0'0'38,"0"0"-2,5-46-4,-5 46-27,0 0-1,0 0 0,0 0 0,0 0-2,0 0 0,0 0-1,48 41-1,-48-41 0,12 64-1,-6-28 2,-1 8-2,1-1 0,-3-5 0,-1-2 1,1-9 0,-2-4 1,2-8-1,-2-6 1,-1-9 0,8-11 0,3-7 1,-11 18-1,23-60 1,-23 60-1,34-83-1,-15 39 2,0 1-1,-19 43 0,29-61 1,-29 61-3,0 0 2,0 0-1,0 0 0,0 0-1,42 16 0,-36 16 2,2 6-2,1 9 2,0-1-1,-1 0 0,1-4 1,-2-6-1,-1-4 0,1-11-2,-4-9-2,9-15-26,-12 3-10,18-32 1,-18 32-2</inkml:trace>
</inkml:ink>
</file>

<file path=ppt/ink/ink134.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2T21:11:51.149"/>
    </inkml:context>
    <inkml:brush xml:id="br0">
      <inkml:brushProperty name="width" value="0.05292" units="cm"/>
      <inkml:brushProperty name="height" value="0.05292" units="cm"/>
      <inkml:brushProperty name="color" value="#789440"/>
      <inkml:brushProperty name="fitToCurve" value="1"/>
    </inkml:brush>
  </inkml:definitions>
  <inkml:trace contextRef="#ctx0" brushRef="#br0">16 405 61,'0'0'35,"0"0"-1,0 0 0,0 0-28,0 0-4,-16 51 0,16-51 0,2 56-1,1-26 0,-3-30 1,4 47-1,-4-47 2,0 0 1,0 0 1,0 0-2,0 0 2,0 0-2,0 0 0,3-42 0,-3 42-1,-1-65-1,1 65-1,4-63 1,-4 63 0,13-49-1,-13 49 0,0 0 0,48-33-1,-48 33-3,51-9-5,-51 9-31,59-13 1,-59 13-1,66-24 1</inkml:trace>
  <inkml:trace contextRef="#ctx0" brushRef="#br0" timeOffset="362">379 2 69,'0'0'39,"60"-13"0,-60 13 1,68 14-30,-68-14-3,73 28-2,-73-28-3,49 44 0,-49-44-2,1 61 1,-1-61-1,-48 79 0,12-35 1,-4 5-2,-2-3 2,3 2-2,6-5 0,33-43 0,-36 73 0,36-73 0,6 49 0,-6-49 2,43 25-1,-43-25 0,63 5 1,-63-5-1,73-12-3,-32-1-7,-41 13-28,70-35-1,-70 35-1,70-46 2</inkml:trace>
</inkml:ink>
</file>

<file path=ppt/ink/ink135.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2T21:11:51.955"/>
    </inkml:context>
    <inkml:brush xml:id="br0">
      <inkml:brushProperty name="width" value="0.05292" units="cm"/>
      <inkml:brushProperty name="height" value="0.05292" units="cm"/>
      <inkml:brushProperty name="color" value="#789440"/>
      <inkml:brushProperty name="fitToCurve" value="1"/>
    </inkml:brush>
  </inkml:definitions>
  <inkml:trace contextRef="#ctx0" brushRef="#br0">0 30 57,'0'0'39,"0"0"-1,0 0 1,41-31-26,-41 31-6,0 0-1,17 45-1,-17-45-1,2 69-1,-1-25-1,0 8 1,1 3 1,1 4-2,2-6 1,1-1-3,3-2 1,1-7 0,-10-43-1,21 69 0,-21-69-2,17 42 2,-17-42-4,0 0-2,0 0-22,0 0-12,0 0-1,36-66 0,-24 24 0</inkml:trace>
</inkml:ink>
</file>

<file path=ppt/ink/ink136.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2T21:07:05.607"/>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6719 230 86,'-85'-4'38,"-27"-6"-1,-39-7 0,-36-3-38,-39 2 1,-37 1-2,-42 1 2,-36 4-1,-25 0 2,-23 8 0,-14 5 0,-4 8 0,6 4 1,19 6 0,24 7 1,35 3-2,35 6 1,43 2 0,38 7 1,42 8-1,36 13-1,29 13 1,21 19-1,18 19 0,10 28 0,0 22 0,0 30-1,-4 20 0,-8 21 0,-2 15 0,-8 11 1,0 7 1,1-5 0,6-2 0,11-11 0,12-14 1,21-21-1,21-23-1,28-26-1,36-30 0,38-29 0,41-30 0,48-33 0,42-24-1,49-31 0,41-16 1,40-18 0,28-9-1,34-3 0,18-4 1,17 6-1,15 2 0,-3 11 0,-5 5 0,-13 7 0,-24 10 1,-32 3-1,-31 9 1,-44 3 0,-42 3 0,-47 0 0,-40-5 0,-43-6 0,-35-16 0,-36-12 0,-29-20 1,-28-26-1,-22-23 1,-19-29 0,-14-28-1,-12-27 0,-4-23 1,-7-23 0,-4-20-2,-5-10 2,-1-7-1,-2-4 1,-3 11 0,-5 11-1,1 20 1,1 19-1,2 28 0,8 29-2,6 31-2,15 39-9,9 23-28,21 39-2,13 29 1,15 33-1</inkml:trace>
</inkml:ink>
</file>

<file path=ppt/ink/ink137.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2T21:09:19.866"/>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1017 0 27,'0'0'33,"0"-12"2,0 12-2,0 0-10,-12-7-9,12 7-4,-6 12-4,1 2-3,-1 6-1,-1 3-1,-1 11-1,2 5 1,-1 9 0,-2 7 0,-2 6 0,-1 6 1,-2 4 0,-3 8-1,-2 4 0,-5 7 0,-4 5 0,-4 7 1,-2 10 1,-2 7-2,-4 11 1,-2 11-1,-1 10 1,0 10-1,1 10 1,2 5-3,3 5 1,2 6 0,3 2-1,0-1 0,3-1 0,2-3 1,1-5-1,-2-2 1,2-7 0,0-4-1,4-9 1,0-7 0,6-11 0,-2-12 0,6-11 0,3-12 0,0-11 0,4-13 1,-1-15-1,7-11 0,-1-54 1,-1 72-1,1-72 1,0 0-1,10 46 0,-10-46 0,0 0 1,0 0-1,0 0 0,0 0 0,42 15 0,-42-15 1,0 0-1,41 29 1,-41-29-1,47 43 1,-47-43-1,66 67 1,-26-20 0,8 5-1,2 7 0,4 9-1,8 4 0,3 3-1,2-1 1,1-1 0,-1-6 0,0-1 0,-2-9 0,-3-14 1,-6-7 0,-6-10 0,-5-8 1,-3-8-2,-8-10 2,-6-8-1,-4-12 0,-5-8 1,0-12 0,0-11-1,0-14-2,-1-14 2,-1-13 0,1-12-1,1-12 0,0-11 0,1-7 1,-1-5 1,5-8 1,1 2-1,9-2 0,3 1-1,5 5 1,4 5-1,2 4 0,0 3 0,4 9 0,-3 3 0,-4 4 0,3 3 0,1-1 0,-4 1-1,3 1 1,-2-3 0,1-2 0,3-3-1,0-4 1,-3-4 0,-2 0 0,-1-4 0,-1-3 1,0 1-1,-5 2 1,-4-1-1,0 10 0,-5 4 0,-2 8 0,-2 9-1,-4 10 1,-2 9 0,-6 8-1,1 13 1,-5 8 0,-3 8 0,-1 11 1,-3 6-1,0 9 1,-1 3-1,-1 14 1,-3-13 0,3 13-1,0 0 1,-6-11-1,6 11 1,0 0 0,0 0-1,-12-12 0,12 12 0,-8-10 0,8 10 0,-13-17 0,6 7 0,-4-3 0,-2-1 1,-1-8-1,-3 0 1,-4-4-1,-2-2 1,-4-3-1,-5-3 1,-3-1-1,-7-3-1,-4 5 1,-5-1 0,-5-3 0,-5 3 0,-8 1 0,-2 4 1,-6 2 0,-3 6-1,-7 3 1,1 3-1,-3 7 0,-4 2 1,5 5 0,2 1 0,4 1-1,3 2 1,7-2-1,5 2 1,7 0 0,10 0-2,9 1-1,3-7-11,9 13-26,9 1-3,7 10 0,5 6-1</inkml:trace>
</inkml:ink>
</file>

<file path=ppt/ink/ink138.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2T21:10:49.374"/>
    </inkml:context>
    <inkml:brush xml:id="br0">
      <inkml:brushProperty name="width" value="0.05292" units="cm"/>
      <inkml:brushProperty name="height" value="0.05292" units="cm"/>
      <inkml:brushProperty name="color" value="#789440"/>
      <inkml:brushProperty name="fitToCurve" value="1"/>
    </inkml:brush>
  </inkml:definitions>
  <inkml:trace contextRef="#ctx0" brushRef="#br0">0 484 76,'19'10'37,"7"1"-2,6 5 2,5 2-33,12 8-1,9 7-1,13 9 0,7 9 0,13 11 1,5 8-1,13 8 1,10 10 0,12 8 0,10 4-1,14 8 0,14 2-1,15 3 1,20-5-1,16 1 1,20-10-1,21-2 2,20-13-1,20-9 1,18-13-1,14-11 0,14-17-1,16-10 0,13-17 0,10-13 0,7-14-1,5-13 1,1-13-1,4-14 0,-3-11 0,-11-12-1,-12-9 1,-13-7 0,-16-5 0,-13-5 0,-21-1 0,-18-1 0,-25 4 0,-16 2 0,-27 4 0,-22 6 0,-25 6 0,-30 6 0,-24 10 0,-26 9 1,-25 6-1,-22 10 0,-21 6 0,-21 6 0,-21 10-1,-16 10 1,-17 5 0,-13 6 0,-11 7 0,-8 6 1,-1 1-1,-1 7 1,9-3-1,8-2 1,13-1-1,15-6 1,19-7-1,19-9 0,20-6 0,20-9 0,15-8 0,14-5 0,13-7 0,11-1-1,3-2 1,1 5-1,-4 3 1,-8 7-1,-11 12 1,-11 10 0,-16 15-1,-16 18 2,-20 13-1,-19 14 1,-18 17-1,-17 12 1,-11 10 0,-14 5 0,-8 1 0,-2-1 0,-3-3-1,5-6 0,7-11 0,8-15-1,9-10-2,11-14 0,13-12-3,9-21-6,27-8-30,8-15-2,15-8 3,13-8-2</inkml:trace>
</inkml:ink>
</file>

<file path=ppt/ink/ink139.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2T21:10:59.504"/>
    </inkml:context>
    <inkml:brush xml:id="br0">
      <inkml:brushProperty name="width" value="0.05292" units="cm"/>
      <inkml:brushProperty name="height" value="0.05292" units="cm"/>
      <inkml:brushProperty name="color" value="#789440"/>
      <inkml:brushProperty name="fitToCurve" value="1"/>
    </inkml:brush>
  </inkml:definitions>
  <inkml:trace contextRef="#ctx0" brushRef="#br0">-9 272 57,'-4'12'34,"4"-12"0,0 0-12,3 16-15,-3-16-3,17 16-2,-1-4-1,9 1 1,8 1-1,11 4 1,8-1-1,12 2 2,11-4-1,11 0 0,11-4 0,11-1-1,9-3 1,10-1 1,8-1-1,14-2 1,7 0-1,11-1 0,8 0 0,9 1-1,9-2 1,9-2-1,7-2 0,6 0 0,8-2 0,6-1 0,4-2-1,7-3 1,5 1 0,4 1 0,6-2 0,0-1 0,2 1 0,-2 2 0,1-2 0,-3 2 0,-2 0-1,-3 2 1,-6 1-1,0 1 1,-2 2-1,-2-3 0,-4-1 0,-3 0 1,-6-3-1,-4-1 0,-5-4 0,-6 2 0,-8-3 1,-10 0-2,-7 5 1,-13-2-1,-11 7 1,-13 3 0,-14 3-1,-17 2 1,-17 2 0,-13 6 0,-18-6 0,-12 6 0,-14-1 0,-14-4 0,-9 3 0,-6-3 0,-14-5-1,0 0 1,0 0 0,0 0-1,-17 0 1,5-4 0,-3-6 0,-2 1-1,-2-2 0,-5-4 1,0 1 0,-7-7-1,-2 4 2,-4-3-1,-6 1 0,-5-3 1,-5 4 0,-1 0 0,-5 2 0,3 0 0,-2 6 0,3-2 0,5 5-1,7 3 1,9 1-1,7 2 0,9 2 0,18-1 0,3 15 0,23-3 0,15 1 0,16 1-1,16-1 1,16 2 0,17 2 0,11-2 0,10-3 0,5 0 0,0-1 0,-1 3 0,-5-1 0,-8 1-1,-13-4 2,-14-1-1,-17 4-1,-18-5 1,-16 4 0,-18 3 0,-22 0 0,-18 1 1,-19 3-1,-16 3 0,-15-3 0,-13 6 1,-15-2-1,-7-4 1,-3 5 0,-4-6 0,1 4 0,4-4 0,7 1 0,8 3 0,9-9-1,13 3 1,12-7-2,12 1-2,16-1-4,3-12-19,25 3-16,3-15 0,21 6-2,11-12 2</inkml:trace>
</inkml:ink>
</file>

<file path=ppt/ink/ink14.xml><?xml version="1.0" encoding="utf-8"?>
<inkml:ink xmlns:inkml="http://www.w3.org/2003/InkML">
  <inkml:definitions>
    <inkml:context xml:id="ctx0">
      <inkml:inkSource xml:id="inkSrc0">
        <inkml:traceFormat>
          <inkml:channel name="X" type="integer" max="1280" units="cm"/>
          <inkml:channel name="Y" type="integer" max="800" units="cm"/>
        </inkml:traceFormat>
        <inkml:channelProperties>
          <inkml:channelProperty channel="X" name="resolution" value="28.31858" units="1/cm"/>
          <inkml:channelProperty channel="Y" name="resolution" value="28.36879" units="1/cm"/>
        </inkml:channelProperties>
      </inkml:inkSource>
      <inkml:timestamp xml:id="ts0" timeString="2015-10-13T16:23:20.500"/>
    </inkml:context>
    <inkml:brush xml:id="br0">
      <inkml:brushProperty name="width" value="0.05292" units="cm"/>
      <inkml:brushProperty name="height" value="0.05292" units="cm"/>
      <inkml:brushProperty name="color" value="#FF0000"/>
    </inkml:brush>
  </inkml:definitions>
  <inkml:trace contextRef="#ctx0" brushRef="#br0">4911 10046,'0'0,"0"25,-24-25,24 0,0 0,0 25,0-25,0 0,0 0,0 0,0 0,0 0,0 0,0 0,0 0,0 0,0 0,0 0,0 0,0 0,0 0,0 0,0 0,24-25,-24 25,25 0,-25-25,25 25,0-25,0 0,-1 25,1-25,25 25,-25-24,24 24,-24-25,25 25,-1 0,-24 0,25 25,-26-1,1-24,-25 25,0 25,0-25,0 24,-25-24,1 0,-26 25,50-26,-25 1,-24 0,49 0,-25-25,25 0,0 25,0-25,25 0,-25 0,24 24,1-24,0 25,25 0,-26 0,1 24,25-24,-25 0,-25 25,24-1,1-24,-25 25,25-1,-25-24,-25 0,25 24,-25-24,1 0,24 25,-25-50,-25 24,25 1,-24 0,24 0,-25 0,26-25,-26 24,25-24,0 0,1 0,24 0,-25 0,0 0,25 0,-25 0,25-24,-25 24,25 0,0 0,0 0,0 0,0 0,0 0,0 0,-24 0,24 0,0-25,24 25,-24-25</inkml:trace>
  <inkml:trace contextRef="#ctx0" brushRef="#br0" timeOffset="733.0418">5556 9996,'0'0,"0"-25,0 25,-25 0,25 0,0 0,0 0,25 0,0 0,0 0,24 0,1 0,24 0,1-24,-25 24,24-25,0 0,-24 25,0-25,-26 25,1 0,0 0,-25 0,0 25,0 0,0 0,-25-1,0 51,25-25,-24 24,-1 0,25 1,-25-1,0 25,25-24,-25-1,1 1,24-1,0 0,-25-24,25 0,0-26,0 1,0 0,0 0,0 0,0-25,0-25,0 0,0 0</inkml:trace>
  <inkml:trace contextRef="#ctx0" brushRef="#br0" timeOffset="988.0565">5879 10542,'-25'-25,"25"25,0 0,0-25,25 25,24 0,1 25,0-25,-1 0,26 0,-26 0,1 0,-1 0,1 25,0-25,-50 0,24 0,1 0,-25 0,0 0,25 25,-25-25,0 0,0-25,0 25</inkml:trace>
  <inkml:trace contextRef="#ctx0" brushRef="#br0" timeOffset="11673.6677">6028 12576,'0'0,"0"-25,0 25,0 0,-25 0,25 0,-25-25,-25 25,1 25,-1-25,0 0,-24 25,0 0,-1-25,1 25,24-1,1 1,-1-25,25 25,25-25,0 0,0 0,25 25,0 0,0-1,-1 1,1 25,25-1,-25 1,-1 0,1-1,0 1,25-25,-26-1,26-24,0 0,-1 0,26 0,-26-24,1-1,0 25,-26 0,26 0,-25 0,24 25,-24 24,0 26,0-26,24 51,-24-1,0 0,0 0,-25 0,0 1,0-26,-25 25,-25-49,1 24,-1-24,-24-25,-25 24,24-49,-24 25,24-50,1 0,0-24,-1-1,26 1,-1-1,25 25,-24-24,49 24,-25 0,25 0,0 25,0 0,0 0,0 0,0 0,0 0,0 0,0 0,0 0,0 25,0-25,0 0,0 0,25 25,-25-25,0 0,0 0,0 0,0 0,0 0,0 0,0 0</inkml:trace>
  <inkml:trace contextRef="#ctx0" brushRef="#br0" timeOffset="16362.9359">21431 10468,'0'0,"-25"0,25 0,0 0,0 0,-24 0,24 0,0 0,0 0,0 0,0 0,0 0,0 0,0 0,24 0,-24-25,25 25,0 0,25 0,-1 0,-24-25,25 25,-1 0,-24 0,-25-25,25 25,0 0,-25 0,0-25</inkml:trace>
  <inkml:trace contextRef="#ctx0" brushRef="#br0" timeOffset="16985.9716">21952 9798,'0'0,"0"0,25 0,-25 0,50 0,-26-25,26 0,0 0,-1 25,1-24,24 24,-24 0,-1 0,-24 24,0 1,0 0,-25 0,-25 24,0 1,-24 0,24-1,-25 1,25 0,1-1,24 1,0-1,24 1,1 0,25-1,-1 26,1-51,0 51,-1-26,1-24,-25 25,-1-25,-24 24,-24 1,-1-25,0-1,-25 1,-24 25,24-25,-24-25,0 24,-1 1,26-25,-1 0,25 0,-24-25,24 1,25-1,0 0</inkml:trace>
  <inkml:trace contextRef="#ctx0" brushRef="#br0" timeOffset="17416.9962">22721 9823,'0'0,"0"0,0 0,50-25,-25 25,24 0,1-25,24 25,-24-25,-1 25,1 0,0 25,-1 0,-24-25,0 49,0 26,-25-26,0 26,0-1,0 1,-25 24,0-25,25 26,-50-26,50 25,-49-49,24 24,0-24,0 24,25-24,-24-25,-1-25,25 24</inkml:trace>
  <inkml:trace contextRef="#ctx0" brushRef="#br0" timeOffset="17732.0143">22796 10492,'0'-49,"0"24,0 25,49-25,1 25,24-25,-24 25,24 0,1 0,-26 0,1 0,-1 0,-24 0,0 0,-25 0,0 0,25 0,-25 0,0 25,0-25,0 0,0 0,0 25,0-25,0 0,0 0,0 0,0 0,0 0</inkml:trace>
  <inkml:trace contextRef="#ctx0" brushRef="#br0" timeOffset="19271.1023">15751 8384,'0'0,"0"25,0-25,0 0,0 25,0-1,0 26,0-25,25 24,-25 26,25-26,-25 26,0-26,24 1,-24 24,0-49,25 0,-25 0,0 0,0-25,0-25,25 0,-50 25,25-50,0 1,-49 24,49 0,-50-24,25 24,0 25,-24 25,24-1,25 1,-25 50,25-1,0-24,25 24,-25 1,25-26,0 1,24-25,-24-1,25 1,-26-50,26 25,-25-24,0 24,-25-25,24 0,-24 25,0 0,0 0,25 0,-25 25,0 0,0-25,25 24,0-24,-25 0,25 0,-25-24,24-1,-24 0,0-25,25 26,-50-26,25 0,-24-24,24 49,-25-25,25 1,0-1,0 25,0 25,0 0,0 0,25 0,-25 25,24 25,-24-1,25 1,-25-25,25 25,0-26,-25 1,25 0,-1-25,1-25,-25 25,25-49,0 24,0 0,-1 0,-24 0,0 0,0 25,0 0,25 0,-25 25,0 0,25 0,0 0,-25 0,0-1,25-24,0 0,-25-24</inkml:trace>
  <inkml:trace contextRef="#ctx0" brushRef="#br0" timeOffset="19505.1155">16545 8136,'0'25,"0"0,0-1,0 1,0 25,0-25,0-1,0-24,-25 25,50 25,-50-50,25 25,0-1,25-24</inkml:trace>
  <inkml:trace contextRef="#ctx0" brushRef="#br0" timeOffset="19859.1358">16743 8161,'0'25,"0"24,25 1,-25-1,25 26,-25 24,25-25,-25 26,24-26,1 0,-25 1,25-26,-25 1</inkml:trace>
  <inkml:trace contextRef="#ctx0" brushRef="#br0" timeOffset="20003.1442">16743 8781,'0'-50,"50"25,-25 1,24-1,1 0,-1 0,1 0,-25 1</inkml:trace>
  <inkml:trace contextRef="#ctx0" brushRef="#br0" timeOffset="20326.1626">16520 9674,'25'74,"0"-24,-1 24,26 1,-25-1,0 1,-1-1,-24 0,0 1,0-1,-24-24,-1-1,-25 1,1 0,-1-26,0-24,-24-24,24-1,1-50</inkml:trace>
  <inkml:trace contextRef="#ctx0" brushRef="#br0" timeOffset="20482.1714">16123 9451,'25'-50,"-25"0,49 50,-49 0,25 0,-25 0,25 25,0-25,0 25,-1-25,-24 25</inkml:trace>
  <inkml:trace contextRef="#ctx0" brushRef="#br0" timeOffset="20737.1861">16644 9674,'25'25,"-25"24,0-24,25 0,-25 0,24-25,-24 24,25-48,0-1,0 0,0 0,-1-49,1 24,-25 1,25-26,-25 26,0-1,-25 0,25 26,-25-1</inkml:trace>
  <inkml:trace contextRef="#ctx0" brushRef="#br0" timeOffset="21595.2352">16917 9798,'0'0,"25"0,-25-50,0 25,24-24,-24 24,0 0,0 0,0 1,0 24,25-25,-25 25,25 49,-25-49,25 25,0 0,-25-25,24 0,1-25,0 0,0 1,0-26,-1 25,1 0,-25 1,0-1,25 0,-25 25,0 25,0 0,0-1,25-24,-25 25,0 0,25-25,-25 0,24 0,1-25,-25 0,25 1,0-1,-25-25,25 50,-25-25,0 25,24 25,1 0,-25 25,25-1,0 26,-25-1,25 0,0 26,-1-26,1 0,0 1,0-25,0-1,-25-24,0-25,0 0,0-25,0 0,0-49,-25-1,0-24,0 0,0-25,1 25,-1-25,25 25,-25-25,25 49,25 1,-25 24,25 25,-1 0,26 50,-25-25,24 25,-24 25,0-1,0 1,-25 24,0-24,-25 0,0-1,0 1,1-25,-1-1,0 1,0-25,0 25,25-25,0 0,0 0,0-25,0 0,0 25</inkml:trace>
  <inkml:trace contextRef="#ctx0" brushRef="#br0" timeOffset="23636.352">22920 12402,'0'0,"0"0,0 0,24 0,-24 0,0 0,0 0,0 0,-24 0,24 0,-25 0,0 0,0 0,-24 0,24 0,-50 25,1-25,-1 0,1 0,0 0,-1 0,26 0,-26 0,50 0,-24 0,49 0,-25-25,25 25,0 25,0 0,0 0,25 24,-25 1,0 24,0 1,25-1,-25 1,0-26,0 26,24-26,1 1,0-50,0 25,24-1,-24-24,25 0,-1-24,1 24,0-25,24 25,-49 0,24 0,1 0,0 25,-1-1,1 26,0 0,-26 49,26-25,-25 26,24-1,-24 0,0 0,0 25,0-25,-25-24,0 24,0-25,-25-24,0 25,-25-51,26 26,-26-50,0 25,-24-50,0 0,-1 0,1 1,-1-26,1 0,-1 1,26 24,-26-25,26 1,-1-1,25 25,1 0,-1 1,0-1,0 0,25 25,0-25,0 25,-25 0</inkml:trace>
  <inkml:trace contextRef="#ctx0" brushRef="#br0" timeOffset="29366.6795">17661 2406,'0'25,"0"-25,0 25,0-25,0 0,-25-25,25 0,0-25,0-24,0 0,-25-1,25 1,0-25,0 24,-24-24,24 49,0 1,0 24,0 25,0 0,24 50,-24-1,25-24,0 49,-25-24,50-25,-50 24,24-24,1-25,0-25,0 1,0-1,-25 0,24-25,-24 1,25 24,-25-25,0 26,0-1,0 25,25 0,-25 49,25 1,0 0,-1 24,-24-24,50 24,-50 0,25-24,-25-25,25 24,-1-24,-24-25,25 0,0-49,-25 24,25-50,0 26,-25-26,24 1,1 0,-25-1,25 26,-25-1,25 50,0 0,-25 25,24 0,-24 49,25-24,0-1,-25 1,0 24,25-24,-25-1,25-24,-25-25,0 0,0-25,24 25,-24-49,25-26,-25 1</inkml:trace>
  <inkml:trace contextRef="#ctx0" brushRef="#br0" timeOffset="29526.6889">18504 1265,'-25'-74,"25"74,-24-75,24 75,0 0,-50-25,50 25,0 0,0 0,0 0,0 0,0 0,0 75,25-26</inkml:trace>
  <inkml:trace contextRef="#ctx0" brushRef="#br0" timeOffset="29923.7116">18703 2108,'0'0,"0"0,0-49,0 24,-25-25,25-24,0 24,-25-24,25 24,-25 1,25-1,0 25,0 25,25 25,0 25,0-25,0 24,24-24,1 25,-25-26,24 1,1-25,-25 0,-1-25,1 1,-25-1,25-25,-50 1,25-1,-25 0,1 1,-1-1,0 0,25 1,0 49,-25-75,25 75,25-49,-25 49</inkml:trace>
  <inkml:trace contextRef="#ctx0" brushRef="#br0" timeOffset="30246.7301">19422 794,'0'0,"-50"25,50-25,-49 49,49-49,-50 99,25-24,1-1,-1 25,25 25,0-24,0 24,0-25,25 0,-1-24,1-1,0-24,0-26,24 1,1-25,0 0,-1-25,1-24</inkml:trace>
  <inkml:trace contextRef="#ctx0" brushRef="#br0" timeOffset="30635.7523">19745 471,'-25'-49,"25"49,0 0,0 0,49 24,-49-24,75 125,-26-51,1 25,0 0,-26 25,26 0,-25 0,0 0,-25 0,24-24,-24-1,-24 0,24-49,0 24,0-24,-25-50,25 25,0-1,0-24,0 0,0 0,0 0,0 0,0 0,0 0,0 0</inkml:trace>
  <inkml:trace contextRef="#ctx0" brushRef="#br0" timeOffset="47051.691">12576 7541,'0'-25,"0"25,0 25,0-25,-25 24,25 1,0 0,0 25,0-1,0 1,25 24,-25 1,0-26,0 26,25-26,-25 1,0 0,0-26,0 26,-25-25,0 0,0-1,1-24,-1 0,0 0,-25 0,26 0,-1-49,0 24</inkml:trace>
  <inkml:trace contextRef="#ctx0" brushRef="#br0" timeOffset="47236.7016">12303 7367,'0'-25,"0"25,0 0,0 25,25-25,0-25,-25 25,49 0,-49-25</inkml:trace>
  <inkml:trace contextRef="#ctx0" brushRef="#br0" timeOffset="47639.7247">12626 7615,'0'25,"0"-25,0 0,24 0,1 0,-25 0,25-25,25 25,-26-25,1 0,0 1,-25-1,25 25,-25-25,-25 25,25-25,-25 25,-24 25,24 0,0-25,0 25,0 24,1 1,24-25,-25 24,50-24,-25 0,0 0,24-1,1-24,0 0,25 0</inkml:trace>
  <inkml:trace contextRef="#ctx0" brushRef="#br0" timeOffset="48138.7532">13047 7466,'0'-25,"0"25,0 0,-25 0,25 0,-24 0,-1 25,25 0,-25 0,0 0,25-1,-25 26,25-25,25 0,-25-1,25 1,0-25,0 0,-1 0,1-25,25 1,-25 24,-1-25,-24-25,0 25,0 25,25-24,-50-1,25 25,0 25,0-1,-24 26,24 0,-25-1,25 26,0-1,-25 0,25 1,-25-1,25 1,0-26,0 26,0-50,0 24,0-24,25 0,-25-25,25 0,-25 0,25-25</inkml:trace>
  <inkml:trace contextRef="#ctx0" brushRef="#br0" timeOffset="48840.7934">13345 7491,'0'0,"0"0,0 0,25 0,-25 0,25-25,-25 25,24 0,1-25,-25 25,25 0,0 0,-25 0,25 0,-25 25,24-25,1 25,-25 0,0-25,0 25,0 24,0-24,-25 25,1-26,-1 26,0 0,0-26,0 1,1 25,24-25,-25-1,25 1,0-25,25 25,-25-25,24 0,1 0,-25 0,25 0,0-25,0 25,-25 0,24-25,-24 25,25-24</inkml:trace>
  <inkml:trace contextRef="#ctx0" brushRef="#br0" timeOffset="50074.8642">13370 7714,'0'0,"-25"25,25-25,25 0,0 0,-1 0,1-25,0 25,0 0,0-25,24 25,-24 0,0-24,0 24,-1 0</inkml:trace>
  <inkml:trace contextRef="#ctx0" brushRef="#br0" timeOffset="50518.8896">13742 7565,'0'-24,"0"24,0-25,0 25,0-25,0 25,0 0,0 0,0 0,0 0,25 0,-25 0,0 25,24 0,-24-1,0 26,0 0,25-26,-25 26,0 0,0-26,0 1,0-25,0 0,0 0,25 0,-25-25,0 1,25-1,0 0,-25-25,24 26,-24-1,25 0,0 25,-25 0,0 0,0 25,0 0,0 24,25-24,-25 25,0-1,0-49,0 25,25 0,-25-25,0 0</inkml:trace>
  <inkml:trace contextRef="#ctx0" brushRef="#br0" timeOffset="50930.9131">14362 7665,'25'24,"-25"1,0 25,0-25,25-1,-25 1,0-25,0 0,24 25,-24-25,0-25,0 0,25 1,-25-26,0 25,25-24,-25-1,0 25,0-24,0 24,25 0,0 0,-25 0,24 25,1-24,0 24,0 0,0-25,24 25,-24 0</inkml:trace>
  <inkml:trace contextRef="#ctx0" brushRef="#br0" timeOffset="51520.9469">14858 7218,'0'0,"0"0,0 0,-25 0,25 0,0 0,25 0,-25 0,25 0,-25 0,25 0,-25 0,24 25,1-25,0 25,-25-25,0 25,0 24,-25-24,0 0,1 0,-26 24,25-24,0 0,25 0,0-1,0 1,0 0,25 0,25 0,-1-1,1 1,-25 0,24 0,-24 0,0-1,0 1,-25-25,0 25,-25-25,-25 25,26 0,-26-25,0 24,1-24,-1 0,1 0,24 25,0-50,0 25,25 0,25-24</inkml:trace>
  <inkml:trace contextRef="#ctx0" brushRef="#br0" timeOffset="52076.9787">15429 7417,'0'0,"-25"-25,25 25,-25 0,0 25,25-25,-25 24,0 26,25-25,-24 24,24 1,0 0,0 24,0-24,24-1,1-24,0 0,0 0,0-25,24 0,-24-25,0 0,25 0,-26-24,1-1,0 0,0 1,-25-26,0 26,0-1,-25 1,0-1,0 25,-24 25,24-25,0 25,0-24,-24 48,49-48,0 24</inkml:trace>
  <inkml:trace contextRef="#ctx0" brushRef="#br0" timeOffset="59676.4133">22299 17686,'0'0,"25"49,-25-49,0 0,25 75,-25-75,0 0,50 49,-50-49,74 0,-24 0,24 0,0-49,1 24,-1-25,26 1,-1-1,0 1,0-1,0 0,-24 1,24-1,-49 25,24 0,-24 25,-1-24,-24 24,0 0,-25 0,25 24,-25-24</inkml:trace>
</inkml:ink>
</file>

<file path=ppt/ink/ink140.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2T21:11:52.391"/>
    </inkml:context>
    <inkml:brush xml:id="br0">
      <inkml:brushProperty name="width" value="0.05292" units="cm"/>
      <inkml:brushProperty name="height" value="0.05292" units="cm"/>
      <inkml:brushProperty name="color" value="#789440"/>
      <inkml:brushProperty name="fitToCurve" value="1"/>
    </inkml:brush>
  </inkml:definitions>
  <inkml:trace contextRef="#ctx0" brushRef="#br0">5267 198 39,'-25'-45'36,"25"45"2,0 0-3,0 0-20,0 0-6,-31-48-3,31 48-3,-50-27-1,50 27-2,-87-24-1,27 15 1,-12 0 0,-13 4 0,-14-1 2,-10 4-1,-8 0 0,-8-1 0,-6 3 1,-7-3 0,-6 4-1,-3-2 0,-5 0-2,-10 3 3,-7-4-1,-9 5 0,-6-3 0,-6 2-1,-2-1 1,-5 0 0,2 2 0,6-3-1,5 3 0,8-1 1,5 1 0,8 3-1,10-1 1,7 3-1,9 0 0,5 3 0,13 0 1,11-1-1,13-2 1,11-3-1,12 2 0,14 2 1,12-1-1,46-8 0,-63 26 0,63-26 0,-40 51-1,40-51 1,-28 79 0,16-34-1,-1 8 0,3 3 1,1 3 0,3 5-1,1 2 2,4 9-1,2 3 0,2 12 0,3 2-1,3-3 1,3 5-1,4-4 1,6-3-1,4-11 0,6-9 0,10-13 2,9-8-2,10-8 2,10-10-1,10-10 0,9-5 0,11-8 1,10-5 0,11-4-1,8-5 1,8-3 0,6-2 0,12 0 0,6-2-1,10 2 1,8-3-1,7 2 0,5 0 1,8 0-1,0 3 1,-2 1-1,1 1 1,-5 3-2,-9 1 2,-6 5-1,-11 3-1,-3 4 1,-8 2-1,-4 2 1,-10 1 0,-9 1 0,-5 2 0,-10-4 1,-8 0-1,-18-2 1,-14-1-1,-15-1 0,-12-2 0,-15-2 2,-10-3-1,-12-4-1,-6-8 2,-7-7-1,-2-10 0,-2-7 0,-1-13 0,1-15 0,-1-11-1,2-5 1,1-10 0,1 0 0,0-7-1,1-3 1,0 2 0,0 0-1,0 6 0,-1-3-1,-1 8-3,0 9-2,-7 8-34,8 15-3,-2 12 2,1 44-4</inkml:trace>
</inkml:ink>
</file>

<file path=ppt/ink/ink141.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2T21:12:01.191"/>
    </inkml:context>
    <inkml:brush xml:id="br0">
      <inkml:brushProperty name="width" value="0.05292" units="cm"/>
      <inkml:brushProperty name="height" value="0.05292" units="cm"/>
      <inkml:brushProperty name="color" value="#789440"/>
      <inkml:brushProperty name="fitToCurve" value="1"/>
    </inkml:brush>
  </inkml:definitions>
  <inkml:trace contextRef="#ctx0" brushRef="#br0">0 0 60,'20'7'36,"5"3"-2,13 2 1,15 8-29,3 11-4,18 12 0,14 13 0,13 14 0,17 16-1,15 15 1,18 11 0,16 13 0,17 7 2,13 8-1,13 4 0,14 0 0,14-2 1,17-4 0,20-11 0,22-7 0,22-16-1,20-12 0,20-17 0,17-15-1,17-19 0,13-15-1,7-14-1,7-13 0,2-12 0,2-10 0,-4-5 0,-7-5 0,-12-8-2,-11-1 2,-18-4-1,-21 2 0,-28 1 0,-22-1 0,-31 1 0,-25-1 0,-30 5 1,-31 3-1,-33-1 1,-29 4-1,-29-2 1,-28 2-1,-26 1 1,-26 0-1,-25-3 0,-22-2 0,-18 3 0,-20-4 1,-14 4-1,-13 2 2,-4 1 0,-1 6 0,5 4-1,11 7 2,13 3-1,20 3-1,27 6 0,28 2 0,34 8 0,28-2 0,31 2-1,23 2 2,24 2-2,15 3 1,1-2 1,-4 2-2,-17 6 2,-23 3-2,-33 10 2,-32 6-1,-41 12 1,-38 9 1,-33 9-2,-24 8 2,-21 3 0,-12 3-1,-3-4 0,-1-6-1,14-6-1,14-17-3,23-6-4,14-23-23,34-11-11,25-21 2,30-13-1</inkml:trace>
</inkml:ink>
</file>

<file path=ppt/ink/ink142.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2T21:19:29.110"/>
    </inkml:context>
    <inkml:brush xml:id="br0">
      <inkml:brushProperty name="width" value="0.05292" units="cm"/>
      <inkml:brushProperty name="height" value="0.05292" units="cm"/>
      <inkml:brushProperty name="color" value="#C0504D"/>
      <inkml:brushProperty name="fitToCurve" value="1"/>
    </inkml:brush>
    <inkml:brush xml:id="br1">
      <inkml:brushProperty name="width" value="0.05292" units="cm"/>
      <inkml:brushProperty name="height" value="0.05292" units="cm"/>
      <inkml:brushProperty name="color" value="#2A415D"/>
      <inkml:brushProperty name="fitToCurve" value="1"/>
    </inkml:brush>
  </inkml:definitions>
  <inkml:trace contextRef="#ctx0" brushRef="#br0">231 367 33,'-16'13'34,"0"-1"0,-2 1 1,1 4-13,-2-8-13,5 11-2,-5-1-1,0 10-2,-4 1-1,2 3-1,-1 3-1,5 2 1,7 1-1,9-1 0,11-8 1,12-3-1,15-8 1,10-3-1,9-8 1,7-6-2,3-5-1,0-10-2,3 2-6,-10-12-27,-1-1 0,-6-10-2,-6-5 1</inkml:trace>
  <inkml:trace contextRef="#ctx0" brushRef="#br0" timeOffset="310">845 126 50,'-13'-10'37,"2"14"0,-1 8 0,-4 2-15,3 16-15,-7 8-2,3 15-1,-6 13 0,2 14-2,-1 6 1,2 11-1,-1-1 1,3 1-1,2-3-1,1-7 0,3-5-1,1-14-1,5-6-3,-2-20-11,6-4-24,3-16 0,-1-22 0,14 2 1</inkml:trace>
  <inkml:trace contextRef="#ctx0" brushRef="#br0" timeOffset="579">1019 357 100,'66'-54'40,"-3"7"0,5 15-10,-6-1-26,0 9-1,-6 15-1,-7 15 0,-13 16-1,-13 17-1,-14 15 0,-14 19 0,-14 10 1,-11 14-2,-12 8 3,-8 2-2,-2 1 0,4-7 0,7-8 0,11-13 1,17-12 0,18-16-1,20-14 0,14-11 1,18-12-1,9-12-2,13 0-4,3-15-17,8 7-17,-1 0 0,-4 10-1,-5 6 1</inkml:trace>
  <inkml:trace contextRef="#ctx0" brushRef="#br0" timeOffset="1062">1322 2643 91,'-21'-15'40,"-19"6"0,-12 12 0,-21 4-33,1 10-3,-5 7-1,3 6-1,12 5-1,15 9-1,22 7 0,23 2 1,24 7-1,22 2 1,17 2-1,14 3 2,5-1-1,-4-4 1,-8-2-1,-15-2 1,-17-2 0,-20-3-1,-18 0 0,-18-5 0,-14-3-1,-9-4-2,-5-5-1,-5-10-3,2-8-7,-8-17-27,12-14-1,6-21 0,11-22 0</inkml:trace>
  <inkml:trace contextRef="#ctx0" brushRef="#br0" timeOffset="1364">983 2946 97,'62'-96'41,"14"16"1,8 8-4,13 16-24,2 4-6,6 9-3,-4 7-1,-4 6-2,-11 6-1,-13 5-1,-14 1-4,-15-2-10,-8 5-28,-14 0-1,-9-1 0,-8 0-1</inkml:trace>
  <inkml:trace contextRef="#ctx0" brushRef="#br1" timeOffset="7564">3600 143 22,'16'-8'32,"-3"-4"3,-5 0-1,-1 3-11,-9-6-9,2 15-2,-6-22-3,6 22-1,-22-21-2,8 13-1,-10-2-2,-3 2 0,-8 1-1,-4 2-1,-10 4 0,-6 3 0,-7 1 0,-5 4 0,0 2 0,0 2 0,3 0-1,5 1 1,9-1-1,8-3 0,12 3 0,8-1-1,7 5 1,6 3 0,3 7 0,3 6-1,-1 6 2,2 6-1,1 4 1,3 1-1,-1-1 1,6-5-1,4-4 2,7-8-1,6-8-1,8-6 1,8-7 0,0-1 0,10-3 0,0 1-1,4 3 1,0 4-1,1 9 0,-4 6 0,1 9 0,-2 1 0,-5 3 0,-4-1 0,-7-2 0,-8-1 0,-9-6 1,-9-3 0,-14-1 0,-11 0-1,-13-1 1,-10 2-1,-10 2 1,-6-2-1,-8-1 0,-2-3 0,0-10 1,2-5 0,3-10 0,4-7 0,6-8 0,5-4-1,8-1 0,7-2-2,8 6-4,2-4-21,13 10-15,4 2 2,4 9-2,19-5 2</inkml:trace>
  <inkml:trace contextRef="#ctx0" brushRef="#br1" timeOffset="8492">2400 2577 77,'-20'27'38,"4"0"-1,6 1 1,-3 0-27,19 3-5,5 0-1,9-1-2,7-4 0,11-4-1,6-9-1,6-7 0,3-9-2,1-8-1,1-8-3,-6-10-2,-1-3-3,-13-12-3,1 3 0,-15-12-1,-3 6 5,-14-4 4,-4 6 4,-5 5 4,-7 4 5,2 16 2,-9 1 3,8 22-1,-5 8-2,7 20-2,-1 10-2,5 15-1,-3 11-2,4 9 0,0 7-1,1 4 0,-1-2-2,1-2 2,-1-7-2,1-6 1,0-8-2,0-10 0,3-6-3,-1-15-6,11-7-29,-4-12-1,5-13 1,3-18-1</inkml:trace>
  <inkml:trace contextRef="#ctx0" brushRef="#br1" timeOffset="8940">3122 2471 105,'50'-36'39,"4"7"2,7 15-9,-3 0-23,1 15-4,-8 13-3,-10 16 0,-12 18-2,-14 12 0,-17 15-1,-15 13 1,-11 9-1,-5 1 1,-4 0-1,0-7 2,4-8-2,7-10 2,11-13-1,12-13 2,12-13-1,11-8 0,10-11 1,8-8-1,8-8 0,5-5 1,4-6-1,1-1 0,-2 1 0,-1 1-2,-6 5-3,-10 1-34,2 5-4,-7 3 0,-3 8 0</inkml:trace>
  <inkml:trace contextRef="#ctx0" brushRef="#br0" timeOffset="76731">2162 2175 21,'1'-10'28,"-9"-4"1,-2 0 2,-6 1-17,-11-7-6,-3 7 0,-16-4-1,-5 4-1,-13 0-1,-7 4-1,-11 4-1,-7 4-1,-10 4 0,-6 5 0,-4 1-1,-3 4 0,-2 3 0,1 1-1,-2 2 1,1 0 0,3 1 0,8 1 1,5 1 0,11 0-1,7 0 1,13 0 0,10 2 0,15 2-1,12 2 1,12 5-1,12 4 0,9 8 0,7 9-1,8 6 1,4 8 0,-1 6-1,1 8 0,-3 5 0,-5 4 1,-2 3-1,-6 0 0,-5-1 0,-2 0 0,0-3 0,0-6 0,1-7 0,4-9 1,3-8-1,6-11 1,6-8 1,9-12-1,8-7 1,11-11 0,10-6-1,9-7 1,10-5-1,8-2 0,8-5-1,7 2 0,6 0 0,1 3 1,2 2-1,-2 3 0,-1 4 0,-2 3 1,-3 3-1,-5 4 0,-7 2 0,-7 1 0,-4 1 0,-9-3 0,-4 0 0,-9-1 1,-7-6-1,-7-7 0,-5-8 1,-6-8 0,-5-10-1,-2-7 1,-5-15 0,-1-12-1,-4-14 0,-2-14 0,-7-10 0,-3-8 0,-6-6 1,-6-11-1,-4 0 0,-7-2 2,-3 9-2,-2 8 1,-3 9-1,-2 12 0,2 14 0,4 16-3,4 14-3,10 22-24,4 15-9,8 9 0,29 29-1</inkml:trace>
</inkml:ink>
</file>

<file path=ppt/ink/ink143.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2T21:19:32.382"/>
    </inkml:context>
    <inkml:brush xml:id="br0">
      <inkml:brushProperty name="width" value="0.05292" units="cm"/>
      <inkml:brushProperty name="height" value="0.05292" units="cm"/>
      <inkml:brushProperty name="color" value="#C0504D"/>
      <inkml:brushProperty name="fitToCurve" value="1"/>
    </inkml:brush>
    <inkml:brush xml:id="br1">
      <inkml:brushProperty name="width" value="0.05292" units="cm"/>
      <inkml:brushProperty name="height" value="0.05292" units="cm"/>
      <inkml:brushProperty name="color" value="#2A415D"/>
      <inkml:brushProperty name="fitToCurve" value="1"/>
    </inkml:brush>
  </inkml:definitions>
  <inkml:trace contextRef="#ctx0" brushRef="#br0">1201 582 72,'-59'26'38,"-6"3"-2,1 0 1,-1-8-25,16 7-7,10 3-2,16 5-1,18 4 0,17 3-2,18 2 1,16 5 0,9 4 1,7 4 0,0-2 0,-2 1 2,-10-3-2,-8 2 2,-15-1-2,-13 1 0,-14-1 0,-12-3-1,-13-1-1,-9-3 0,-6-4-1,-5-8-1,3-7-2,-4-15-3,9-7-12,3-21-21,4-16 0,5-18 0,12-17 2</inkml:trace>
  <inkml:trace contextRef="#ctx0" brushRef="#br0" timeOffset="299">1071 713 77,'38'-61'39,"7"14"0,-1 6 1,10 11-24,-6-4-7,2 9-3,-2 0-2,-1 5-2,-2 1 0,-7 2-2,-6 2 1,-6 2-1,-4 4 0,-6 2 0,-3 0 0,-13 7 0,10-4 0,-10 4 0,0 0-1,0 0-1,0 0-1,0 0-2,0 0-8,0 0-26,-10-4-1,0-1 0,-3 0 0</inkml:trace>
  <inkml:trace contextRef="#ctx0" brushRef="#br1" timeOffset="9191">1867 315 43,'-49'-34'30,"-1"4"2,-8-3-2,-3 2-24,-2 4-3,-4 3-2,-7 4-1,-3 2 1,-6 6 0,-6 4-1,0 4 0,-2 6 0,-2 4 0,1 10 0,2 8-1,4 9 0,7 10 0,5 13 0,5 11 1,7 12-1,9 9 0,7 10 1,8 7 0,7 9 0,8 7 0,9 2 1,10 0-1,12-2 1,11 3 0,9-5 1,13-2 2,10-12-1,15-1 2,6-13-1,13-4 1,5-12 1,9-7-2,5-14 0,10-8-2,-1-11 1,4-11-1,-1-13 0,-1-12 0,-5-12-1,-3-12 1,-7-15-1,-7-12 1,-11-16-1,-8-13 0,-9-11 0,-7-11-1,-11-10 1,-9-8 0,-11-9 0,-12-3-1,-9-2 1,-7-2-1,-10 0 1,-11 1 0,-12 4 0,-13 4 0,-8 12-1,-11 12 1,-10 15-1,-16 15-3,-11 26-9,-18 21-26,-12 24 0,-16 25 0,-16 23-1</inkml:trace>
  <inkml:trace contextRef="#ctx0" brushRef="#br0" timeOffset="74864">904 9 40,'-60'1'28,"2"6"1,-12-2-5,-1-1-16,3 6 0,-7-3-3,5 4 1,-2-1-1,9 5 0,3-2-1,12 4-1,2 2 0,9 5 0,7 3-2,5 5 0,6 6-1,6 9 0,4 9 0,3 9 0,3 10 0,4 8 1,3 13-2,2 9 1,2 13-1,2 3 1,2 8-1,2 2 1,2 5-1,3 1 1,1-4 0,4-5 2,3-9-1,4-6 1,1-10 0,5-9 0,2-13 0,6-9 0,2-13-1,9-10 0,5-12 0,8-11-1,5-11 0,9-9 0,8-8 0,5-5 0,9-7 0,0-2-1,5-1 1,0 1 0,-2 0 0,-4 0 0,-4 2 1,-6-1-1,-9 4 0,-11-2 1,-10 0-1,-8-4 0,-9 1 0,-10-5 0,-7-2 0,-5-6 0,-5-7 0,-3-5 1,-3-8 0,0-5 0,-3-10 0,2-8 0,0-8 0,0-10 0,0-5 0,3-5-1,1-4 0,3-7 0,1-1 0,2 1 0,-1-1 0,-1 3 0,-4 2 0,-3 0 0,-6 8-1,-7 6 0,-6 6 0,-11 7 1,-5 8-1,-9 6 1,-8 11-1,-5 2 1,-9 10 0,-5 6 1,-8 9-1,-9 6 0,-10 10 0,-11 7 1,-8 9 0,-10 8 0,-12 7-2,-5 4-1,-1 9-34,-6 4 2,-5-1-2,3 2-1</inkml:trace>
</inkml:ink>
</file>

<file path=ppt/ink/ink144.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2T21:19:53.434"/>
    </inkml:context>
    <inkml:brush xml:id="br0">
      <inkml:brushProperty name="width" value="0.05292" units="cm"/>
      <inkml:brushProperty name="height" value="0.05292" units="cm"/>
      <inkml:brushProperty name="color" value="#2A415D"/>
      <inkml:brushProperty name="fitToCurve" value="1"/>
    </inkml:brush>
  </inkml:definitions>
  <inkml:trace contextRef="#ctx0" brushRef="#br0">-2 1 59,'0'0'35,"0"0"-3,0 0-1,0 0-40,0 0-23,0 0-1,0 0-1,0 0 0</inkml:trace>
</inkml:ink>
</file>

<file path=ppt/ink/ink145.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2T21:19:52.655"/>
    </inkml:context>
    <inkml:brush xml:id="br0">
      <inkml:brushProperty name="width" value="0.05292" units="cm"/>
      <inkml:brushProperty name="height" value="0.05292" units="cm"/>
      <inkml:brushProperty name="color" value="#2A415D"/>
      <inkml:brushProperty name="fitToCurve" value="1"/>
    </inkml:brush>
  </inkml:definitions>
  <inkml:trace contextRef="#ctx0" brushRef="#br0">8 1214 56,'0'0'37,"0"0"-1,-10-3-1,8-19-27,7 0-1,-2-9-3,3-7-1,2-6-1,1-7 1,0-4 1,2-1-1,-2 4 0,1 0 1,-1 4-3,-1 7 1,-8 41-1,11-60-1,-11 60 0,0 0 1,12-5-1,-8 27-1,1 8 1,-1 5 0,1 5 0,1 1 0,3-3 0,-1-2-1,3-10 1,4-10 0,3-9 0,5-10 0,2-7 0,3-15 0,-28 25 0,59-69 0,-31 24 0,-4-4 1,-3-3-1,-4 6 1,-4 4-1,-13 42 1,14-51-1,-14 51 0,0 0 1,0 0-1,14 62 1,-13-13-1,0 4 1,1 9 0,0-3-1,-1-2 1,0-10-2,0-2 1,1-14-1,-1-7-1,2-6-4,-3-18-3,10 7-28,-10-7-3,10-12 0,-3-7 0</inkml:trace>
  <inkml:trace contextRef="#ctx0" brushRef="#br0" timeOffset="556">690 645 51,'31'8'37,"-26"15"-2,-3 8 1,6 7-27,-7 7 0,5 3-2,-5-2-3,1 1-1,-1-5-2,0-5-1,0-8-1,-3-8-2,6-7-7,-4-14-26,0 0 0,4-10-2,2-10 1</inkml:trace>
  <inkml:trace contextRef="#ctx0" brushRef="#br0" timeOffset="1000">965 1088 28,'0'0'37,"0"0"1,9-7-3,-14-10-11,10 1-5,-10-8-8,5-7-4,-4-13-1,2 2-2,-2-7-1,3 0-1,-1 3 1,2 46-1,-2-73-2,2 73 1,0 0-1,7-21 0,1 48-1,1 11 0,3 4-1,4 7 0,4-2 1,3 0-1,4-3 1,1-9 0,1-12 2,3-10-1,-2-6 2,-1-6-1,-4-6 0,-3-5 1,-8-14 0,-5-8 0,-7-10-1,-5-5 0,-2 0-2,-3-6-1,2 4-4,-6-1-13,12 50-22,3-79 2,-3 79-2,36-55 0</inkml:trace>
  <inkml:trace contextRef="#ctx0" brushRef="#br0" timeOffset="1475">1733 287 45,'0'0'36,"0"0"3,0 0-2,0 0-23,0 0-4,0 0-4,-47 12-2,47-12-1,-59 79 0,24-23-1,0 19 0,3 11 0,5 6 0,8 3 0,8-2 0,10-4-2,7-12 1,8-5-2,4-19 1,2-9-3,3-10-5,-6-17-19,8-4-13,-2-14 2,4-9-3</inkml:trace>
  <inkml:trace contextRef="#ctx0" brushRef="#br0" timeOffset="1828">1891 631 29,'0'0'38,"0"0"1,0 0-1,0 0-12,43-25-12,-43 25-5,33 31-3,-11-5-2,6 4-3,1 6 0,5 1 0,0 2-1,-1-6-1,0-1-1,-3-8-4,5-8-14,-3-8-20,-2-9 1,-4-9-1,0-12 2</inkml:trace>
  <inkml:trace contextRef="#ctx0" brushRef="#br0" timeOffset="2076">2450 423 59,'0'0'39,"-47"-7"0,47 7-1,-44 54-32,44-54-2,-62 84 1,23-33-2,0 8-1,-2-1-2,1 0-1,4-6 1,3-8-3,9-3-2,0-18-11,12-4-22,12-19 0,0 0 0,11-17 1</inkml:trace>
  <inkml:trace contextRef="#ctx0" brushRef="#br0" timeOffset="2330">2588 763 49,'18'31'37,"-4"5"-2,-11 2 0,0 2-26,-11-1-7,-5-10-8,1 0-28,-4-3-1,3-11-1,1-7 0</inkml:trace>
  <inkml:trace contextRef="#ctx0" brushRef="#br0" timeOffset="2638">2817 507 6,'0'0'31,"47"-22"1,-47 22 0,0 0-11,0 0-4,0 0-6,10 47-4,-10-47-3,-1 53 1,2-21-1,5 2-2,2-2 0,5-2 0,1-9 1,6-6 0,0-8 0,-20-7 0,48-4 1,-48 4 0,48-28-1,-48 28 0,42-49 0,-42 49 0,38-68-1,-38 68 1,31-73-2,-31 73 1,24-62 0,-24 62-2,0 0 0,22-49 0,-22 49 0,0 0 0,18 49-1,-18-49 0,20 80 0,-6-22 1,2 5 0,2 8-1,1-1 1,1 2-1,0 2 1,0-7-1,0-3 2,-1-9-2,-3-8 2,0-3 0,-5-10 0,-2-4 0,-3-9 0,-1-2-1,-2-7 1,0-1-1,-3-11 0,2 15 1,-2-15-2,1 11 1,-1-11 0,0 0 0,0 0-1,0 15 1,-1-6-1,-1 2 0,-2 3 0,-4 3 1,-3 2-1,-3 4 1,-6-1-1,-3-6 1,-7-2 0,-4-3 0,-2-8 1,-1-6-1,-1-7 1,2-14 0,3-8-1,4-8 0,7-8 0,6-8 0,10-2-1,7-4 1,9 4 0,6 5 0,7 2 0,5 4 0,4 4 0,1 1-2,2 6 0,-35 36-3,67-80-5,-42 36-27,5 1-3,-4-3-1,3 3 2</inkml:trace>
  <inkml:trace contextRef="#ctx0" brushRef="#br0" timeOffset="3527">3668 0 71,'0'0'39,"0"0"0,65 11-11,-29 31-21,7 15 0,-3 15-2,0 13-1,-5 14-2,-11 12-1,-12-2 0,-12-2 0,-11-8 0,-5-6-1,-4-10-2,-3-13-5,10-11-32,-4-16 0,10-8-2,7-15 1</inkml:trace>
</inkml:ink>
</file>

<file path=ppt/ink/ink146.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2T21:20:10.837"/>
    </inkml:context>
    <inkml:brush xml:id="br0">
      <inkml:brushProperty name="width" value="0.05292" units="cm"/>
      <inkml:brushProperty name="height" value="0.05292" units="cm"/>
      <inkml:brushProperty name="color" value="#2A415D"/>
      <inkml:brushProperty name="fitToCurve" value="1"/>
    </inkml:brush>
    <inkml:brush xml:id="br1">
      <inkml:brushProperty name="width" value="0.05292" units="cm"/>
      <inkml:brushProperty name="height" value="0.05292" units="cm"/>
      <inkml:brushProperty name="color" value="#C0504D"/>
      <inkml:brushProperty name="fitToCurve" value="1"/>
    </inkml:brush>
  </inkml:definitions>
  <inkml:trace contextRef="#ctx0" brushRef="#br0">3193 453 13,'10'-30'29,"-4"-4"3,-3-1 1,0 1-17,-9-8-4,3 8 0,-11-5-1,2 6-3,-9-2-1,0 6-2,-8 0-2,-2 5 0,-6 2-2,-2 7 1,-5 4-2,-1 5 1,-3 6 0,2 6-1,-2 7 1,1 9-1,1 7 1,3 9-1,3 6 1,1 10-1,5 6 0,2 6 0,4 5 0,6 3 0,1 3 0,5 1 1,2 5-1,4-2 1,1 2-1,5 1 0,0 1 1,4-1-1,3-1 1,1 1-1,2-2 1,1-1-1,1 0 1,0 0-1,2-3 1,-3-2 0,0-3 0,-1-1 0,0-3 0,-3-3 0,0-6 0,-1-5-1,-1-4 1,0-5-1,0-4 0,-1-9 0,0-5 0,0-7 0,1-7 0,-1-2 0,0-12 0,0 0 1,0 0 0,0 0-1,0 0 2,0 0-1,0 0 0,0 0 0,-8-17 0,1 7 0,-3-6-1,-4-1 1,-4-8-1,-5-5 0,-3-2 1,-3-1-1,-3 1 0,0-3 0,1 5-1,2 0 1,3 7-1,4 4 2,6 5-1,4 5 0,12 9-1,-11-9 1,11 9 0,4 13 0,4 3 0,4 6-1,2 10 1,3 4-1,3 9 1,2 4 0,1 2 0,-3 2 0,1-4 0,-2 1 0,-3-7 0,2-1 0,-5-2 0,1-9 0,-2-2 1,-3-6 0,1-7-1,-4-2 1,-6-14-1,13 3 1,-4-19 0,3-8 0,0-9-1,6-8 1,1-9 0,4-4-1,2-5 1,2 2-1,1 4 0,-1 7 1,-2 5-1,-2 8 1,-2 5-1,-4 8 1,-2 6-1,-5 3-1,-10 11 1,11-10 0,-11 10-1,0 0-2,16 9-1,-16-9-7,14 15-30,-7 0 1,2 0-1,-4 5 0</inkml:trace>
  <inkml:trace contextRef="#ctx0" brushRef="#br0" timeOffset="21398">3292 3409 22,'0'0'24,"-10"-4"2,-4 3-7,-3-3-10,-3 1-3,-9-1 0,-5 3-1,-12-3 1,0 7-1,-10-4 0,-4 5-2,-5-1-1,-1 4 1,-4 2-1,4 2 0,2 1 1,5 3 0,3 0 0,9 6 0,3-3 0,9 5-1,4-2 0,4 3 0,1 2-1,4 1-1,0 4 1,0 0-1,0 4 0,-2 2 0,-1 4-1,0 3 1,1 5 0,0 8 0,-1 4 1,2 8-1,0 10 0,3 2 0,2 10 2,3-1-2,3 2 0,4-1-2,6-4 2,4-5 0,8-8-1,3-6 0,7-10 0,5-7 0,8-9 0,4-9 0,8-9 0,6-6 1,3-7 0,7-3 0,5-6 1,4-1-1,1-3 0,0 1 1,0-3-1,-2 2 0,-5-1 1,-1-1-1,-7 1 1,-4 0 0,-4-1-1,-5-2 1,-3-2 0,-2 1-1,1-4 2,-4-3-2,0-3 0,0-4 1,-1-4-1,-1-7 0,-1-6 1,0-10-1,-2-9 0,0-9 1,-4-13 1,-3-10-1,-6-13 1,-1-8 1,-10-7-1,-5 2 1,-10 0-1,-5 2 0,-7 5 0,-4 10 0,-3 13-1,-2 15 1,1 9 0,1 11-1,3 12 0,5 9 1,2 10-1,6 6-1,0 6 1,12 7-2,-11-7-1,11 7-3,0 0-24,0 0-8,0 0 0,0 0-2</inkml:trace>
  <inkml:trace contextRef="#ctx0" brushRef="#br1" timeOffset="26454">0 5319 32,'9'-3'32,"2"3"2,-11 0 1,9-3-16,3 9-5,-12-6-2,23 6-5,-6-5-1,10 4-2,2-3 0,9 0-2,8-2-1,8-1 0,3-4-1,9-1 0,1-2 0,5-1 0,0-1 0,0 0 0,-6 1 0,-2 0 0,-8 3 0,-8 1 0,-8 0 1,-10 1-1,-7 0 1,-6 2-1,-6-1 0,-11 3-2,9-2-3,-9 2-9,0 0-23,0 0 0,-11 10-1,7 4 2</inkml:trace>
</inkml:ink>
</file>

<file path=ppt/ink/ink147.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2T21:20:20.458"/>
    </inkml:context>
    <inkml:brush xml:id="br0">
      <inkml:brushProperty name="width" value="0.05292" units="cm"/>
      <inkml:brushProperty name="height" value="0.05292" units="cm"/>
      <inkml:brushProperty name="color" value="#2A415D"/>
      <inkml:brushProperty name="fitToCurve" value="1"/>
    </inkml:brush>
    <inkml:brush xml:id="br1">
      <inkml:brushProperty name="width" value="0.05292" units="cm"/>
      <inkml:brushProperty name="height" value="0.05292" units="cm"/>
      <inkml:brushProperty name="color" value="#C0504D"/>
      <inkml:brushProperty name="fitToCurve" value="1"/>
    </inkml:brush>
  </inkml:definitions>
  <inkml:trace contextRef="#ctx0" brushRef="#br0">828 809 76,'-2'10'39,"2"-10"0,0 0 0,-9 0-23,9 0-10,0 0-2,-5-12-1,7 1-1,6 0 0,7-6 1,10-3-2,8-3 1,11 1-1,10-1 0,7 3 0,4 4 0,-2 3-1,-5 8 0,-7 6 0,-13 10 0,-16 7 1,-16 9-1,-20 8 0,-18 5 0,-11 6 0,-11 4 0,-5 3 0,1-2-1,2-5 1,12-2-1,12-4 0,19-4 1,17-1 0,20-4 0,15-1 0,14 0 0,7 3 1,7-1-1,0 1 0,-5 1 0,-11 0 1,-11 1-1,-15 1 0,-19 2 0,-15 1 0,-19 1 0,-15 1 0,-13-1 0,-10 1 0,-7-6 0,-2-5-1,2-8 1,0-10 0,6-9 0,5-12-1,11-6 0,8-10 0,12-4-3,7-10-2,17 2-13,11-11-21,14-4 0,12-5 0,16-6 1</inkml:trace>
  <inkml:trace contextRef="#ctx0" brushRef="#br0" timeOffset="609">1716 727 93,'-11'-4'37,"2"6"0,-1-3 1,10 1-32,0 0-3,0 0 0,16-9 0,9 4-1,7-2 1,5 2-1,3 2-1,2 4 0,0 8 0,-2 11 0,-9 11-1,-5 14 0,-10 12 0,-3 16 0,-8 11 0,-5 10 0,-5 6 0,-3 3 0,-1-3-1,0-4 1,-2-8-1,-1-7-1,4-12-1,-4-14-5,8-6-11,-4-22-21,1-12 1,-2-19-1,1-11 2</inkml:trace>
  <inkml:trace contextRef="#ctx0" brushRef="#br0" timeOffset="912">1776 1529 89,'-24'-42'37,"9"10"0,12 5-5,21 13-21,8 3-5,17 6-2,6-5-2,11-4-6,13-5-26,0-8-8,4-9 0,-2-8 0</inkml:trace>
  <inkml:trace contextRef="#ctx0" brushRef="#br0" timeOffset="1126">2364 414 49,'-91'-37'32,"-10"2"1,-12 1 0,-8-3-13,-6 10-10,-12 0-3,-2 14-2,-9 5 1,2 10-2,-3 9 0,4 10-1,0 13-1,10 11 0,8 15-1,9 16-1,11 14 0,18 19 0,13 14 0,19 15-1,20 11 1,19 6-1,20 4 0,20-1 1,21-3 0,20-9 1,21-12-2,17-14 1,14-16-1,15-14 2,12-19-1,11-18 0,7-18 0,3-18 1,2-18 0,-2-20 0,-2-19 1,-3-19 0,-11-19 0,-7-17 0,-13-18 1,-11-12-1,-16-20 0,-12-6 1,-12-8-2,-17-1 1,-13 0 1,-16 7-1,-18 8 0,-15 12-1,-16 14 0,-17 19 0,-18 14-1,-12 17 0,-11 17 0,-11 10-1,-2 14 0,-2 12 0,2 8 0,1 7 0,11 6 0,8 4-2,11 2 0,11-1-2,16 2-5,4-8-10,30-4-20,0 0 1,10 7-1,16-13 2</inkml:trace>
  <inkml:trace contextRef="#ctx0" brushRef="#br1" timeOffset="17669">1536 3 57,'0'0'35,"13"0"-1,-3-3-2,4 7-17,0-6-6,7 6-3,2-3-1,10 4-2,5-3 0,6 4 0,3-4 0,4 2 0,0 2-1,0-1 0,-2 0-1,-6-2 1,-8 2-1,-7-1-1,-5 1 1,-8 2 0,-5-3-1,-10-4 0,4 10 0,-4-10 0,-6 11-1,6-11-2,-11 14-4,2-14-9,9 0-22,-8 9 0,8-9 0,0 0 1</inkml:trace>
</inkml:ink>
</file>

<file path=ppt/ink/ink148.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2T21:20:39.534"/>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37 655 77,'-9'1'38,"-1"-1"-2,10 0-9,-19 2-17,19-2-3,0 0-1,0 0-2,11-3 0,11 0 0,3-5-1,8 0 0,4-1-1,8-1-1,1-1-2,-5 1 0,0 3-3,-7-4-2,2 9-12,-10-5-22,-5 1 1,-10-4-1,-11 10 1</inkml:trace>
  <inkml:trace contextRef="#ctx0" brushRef="#br0" timeOffset="304">434 196 63,'32'-31'38,"3"-1"0,-1-1 1,7 5-25,-8-1-8,4 7-1,-4 7-3,-3 9 0,-8 8-1,-3 12 0,-11 10 0,-12 12 0,-8 8 0,-6 9-1,-5 8 1,1 5-1,0 3 0,7 1 0,13-1 0,13-1 0,8 0 0,9-5 0,7-2 0,3-6 0,-2-6 1,-5-1-1,-11-7 0,-12-2 1,-11-5 0,-13-3-1,-12-4 0,-10-4-1,-6-5 0,-6-4-1,1-4-2,-1-12-3,9-1-6,-4-12-25,15-7 0,10-9 0,8-7 1</inkml:trace>
  <inkml:trace contextRef="#ctx0" brushRef="#br0" timeOffset="720">775 274 76,'36'-20'39,"2"8"-2,6 4 0,2-2-28,7 7-5,2 1-2,-2 5-2,-2 3 1,-2 6 0,-5 4 0,-1 8 0,-8 8-1,-5 10 1,-5 7 0,-5 8 0,-3 6-1,-6 5 1,-4 1-1,-4 0-1,-2 0-1,-3-5-2,-1-1-3,-7-13-10,5-2-21,-3-9 1,1-8-1,-5-14 1</inkml:trace>
  <inkml:trace contextRef="#ctx0" brushRef="#br0" timeOffset="1000">1135 808 90,'-12'-41'39,"13"7"-1,11-4-7,18 15-22,12 1-4,12 7-1,4 2-2,6 3 0,-2 1 0,-1 1-1,-6 1-1,-7-3 0,-10 3-2,-9-2 0,-6 4-4,-14-11-11,-7 7-22,-3-1 0,1 10-1,-13-16 1</inkml:trace>
</inkml:ink>
</file>

<file path=ppt/ink/ink149.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2T21:22:12.617"/>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2280 69 8,'-9'0'22,"9"0"-3,-10 0 0,10 0-4,-11-2-1,2-1-3,9 3-2,-18-4-1,18 4-2,-18-8-1,7 5-1,-3-4-1,-1 2 0,-2-2 0,-2 1-1,-3 0 0,-2 2 0,-3 1-1,-2 1 0,-1-1 0,-1 2 0,-2-1-1,1 1 1,0 0 0,3 0-1,0 1 0,2 0 0,1 2 0,2 1 0,2 1 0,-1 1 0,-1 0 0,0 3 1,0-1-1,-1 2 0,-1 3 1,-1 1-1,-1 5 0,1-1 1,2 5-1,0 0 0,2 0 1,4 4 0,2-2 0,5 2-1,3-2 1,4-1-1,4 2 2,4-1-2,2 2 0,3 0 0,3-1 0,1-1 0,2 2 0,0-1 0,2-1 0,-1 2 0,3-3 0,0 1 0,-5 1 0,2-2 0,-1 2 0,1-4 1,-1 2-2,0-2 2,1 1-2,0-2 2,1-1-1,2-1 1,0-2 0,0-1-1,1-1 0,0 0 1,0-4-1,2-2 0,0-1 1,2 0 0,1-4-1,2 0 1,-1-2 0,1-1-1,0-1 1,-1-1-1,2 0 0,-2-2 0,1 0 0,0 0 1,0-2-1,-1 0 1,-1-2-1,-2-1 1,1-4 0,0-3-1,-2 0 1,-1-1-1,0-3 0,0-2 0,0 0 1,0-3-1,1 1 1,-4 1 0,0-6 1,1-1-1,-4-2 1,1-2-1,-4-2 1,-2 0 0,-3-2 0,-1 0-1,-5 2 0,0 2 1,-6 1-1,-2 3 1,-5-3-1,-3 5-1,-2 2 1,-3 5-1,-2 2 0,-3 3-1,0 6-1,0 0-5,9 19-15,-5 0-16,4 9 0,2 6-1,4 8 1</inkml:trace>
  <inkml:trace contextRef="#ctx0" brushRef="#br0" timeOffset="1874">585 1293 21,'30'-15'35,"-5"2"2,-11-1-2,-14 14-12,-13-22-7,-11 18-4,-22-1-5,-10 6-3,-17 5 0,-5 2-2,-5 3 1,4 4-1,6-1 0,12 1 0,16-3-1,20-1 0,25-11 0,18 11-1,28-12 2,19 0-1,18-4 0,10-2 1,12-1-1,3 0 0,-11-1 0,-13 2 0,-17-2 1,-20 2-1,-31 0 0,-16 7 0,-44-6 0,-16 7 0,-22 4-1,-13 3 1,-13 3-1,-1 0 0,11 1 0,14 0 0,18-3 0,22-3 1,30-5-1,29-2 0,31-4 0,21-3 0,17 2 1,14-3-1,6 2 0,-4 0 1,-13 1 0,-18 3 0,-25 0 0,-25 5 0,-32 0 0,-29 6 0,-25 5-1,-19 1 1,-16 7-1,-6 1 0,3 4-1,12-4 1,16 2 0,25-4 0,34-4 1,30-4-1,40-6 0,29-5 0,24-4 0,26-3 0,13-4 0,1-1 0,-10-1 0,-14 1 2,-28-1-1,-29 1 0,-37 2 0,-40 3 0,-41 3 0,-30 5-1,-28 4 1,-21 2-2,-7 7 2,0 0-1,11 2 0,21-3 0,31-1 1,35-4-1,42-9 0,43 1 0,35-5-1,32-6 1,24-2-1,11-1 2,-1-2-2,-10 3 2,-25 0-1,-26 1 1,-41 0 0,-42 11 0,-41-7-1,-37 10 1,-28 4-1,-21 4 0,-11 6 1,-2 6-2,12 1 1,22 1 0,30-2 1,33 0-1,41-5 0,36-2 1,36-5-1,23-7 0,19 0 0,9-4 0,-6 1 0,-13-4 0,-22 1 1,-29 1-1,-35 1 0,-34 2 1,-31 1-1,-27 3 1,-14 1-1,-10 0 0,-2 6-1,11-3 1,19 1-1,28-1 1,30-3 0,30-2-1,33-4 1,23 0 0,22-5 0,10-2 0,-1-1 1,-10-1-1,-16 3 0,-22-2 1,-30 3-1,-25 4 0,-44-6 1,-23 8-1,-20-1 2,-11 4-2,-11 0 0,2 4-2,13 3 2,21-1 0,26 3-1,30-2 1,31 2-1,29-1 1,28-3 0,19-1 0,13-6 1,5 0-1,-8-4 0,-13 1 1,-19-5-1,-26 2 2,-30 3-2,-32-1 0,-31 8 0,-26 1 0,-21 3 0,-14 7 0,-5 1 0,5 5 0,15 1 0,23 1 0,26-2 0,33-4 0,36 1-2,32-6 2,31-3-1,21-6 1,15-5 0,4-1 1,-7-3-1,-14-1-1,-21-1 1,-23 0-3,-26 6-2,-33-1-6,-11 6-31,-24 3-2,-11 6 1,-8 0-1</inkml:trace>
  <inkml:trace contextRef="#ctx0" brushRef="#br0" timeOffset="9964">1774 1599 13,'0'0'31,"0"0"-1,0 0-1,0 0-9,0 0-3,0 0-4,0 0-2,0 0-3,-13 6-2,13-6-1,0 0-1,0 0-1,1 9-1,-1-9 0,7 20-2,-2-5 1,1 6-1,2 8 0,2 5 0,-1 5 0,3 1 0,1 4 0,-3 0 0,0 1 1,-1-3-1,-3-2 1,-5-2 0,-3-3 1,-7-2 0,-3-4 0,-3-2 1,-5-2 0,-3-5 0,-1 0 0,-3-8 0,4-1-1,-2-3 0,2-5 0,0-1-1,6-4 0,1-2-1,2-1 0,1-3-1,3-2-1,3-2-3,-3-8-5,14-3-29,-6-2-1,3-4 0,1-5 0</inkml:trace>
  <inkml:trace contextRef="#ctx0" brushRef="#br0" timeOffset="10541">1579 1298 77,'-13'-1'38,"13"1"-2,-10 4 1,10-4-32,0 0-3,0 0-1,0 0-2,0 0 0,0 0-3,0 0-8,0 0-26,0 0 2,20 3-1,-1-1 1</inkml:trace>
  <inkml:trace contextRef="#ctx0" brushRef="#br0" timeOffset="10913">1978 1493 8,'-4'14'26,"-6"-2"2,7 3 4,2 2-13,-2-7-5,10 5-1,-7-15-2,18 18-1,-6-16 0,9 2-2,-3-7-2,4 1-2,-1-6-1,1-1-1,-4-5 0,0-2-1,-3-2 0,-5-2 0,-3-1-1,-5-1 1,-5-1-2,-3 1 2,-4 4-2,-5 3 1,-1 1 0,-1 6 0,-2 4 0,3 5-1,-1 6 1,2 4 0,0 3-1,1 5 1,2 6 0,1 0 0,3 1 1,1 1-1,4-2 2,2-1-2,3 0 2,3-3-2,3-1 1,4-1-1,1-1 0,2-1 1,4-1-1,0 1 0,2-4 0,2-2-1,-1-3-1,-2-5-3,6 3-6,-9-7-26,6-4 0,-4-6-1,3-4 1</inkml:trace>
  <inkml:trace contextRef="#ctx0" brushRef="#br0" timeOffset="11492">2500 1458 40,'-6'-14'33,"6"14"0,-20-9 0,-1 4-21,4 8-3,-5-1-5,0 7-2,0 0 2,4 8-3,-1 0 1,8 3-1,3 1 1,7-2-1,4 1 2,8-4-1,1-3 0,5-4 1,1-8 0,3 1 0,-2-7 0,-1-3-1,-3-6 1,-1-2-2,-2-2 0,-4 1 1,-3 0-1,-1 3 0,-2 1 0,-2 13-1,0 0 1,-8 22-1,1 2 1,1 9-1,-3 10 0,1 7 0,2 5-1,1 1 2,6-3-2,1-1 1,4-7 0,3-6 0,4-10 0,5-6 1,1-8-1,2-8 0,-2-5 0,1-7 0,0-4 0,-4-5 1,-3-5-1,-6-2 0,-6-3 1,-4 6 0,-6 0-1,-7 5 0,-4 4-1,-2 4-1,1 7-1,-2-3-3,6 6-5,-6-13-22,11 1-5,5-9-1,7-4 1</inkml:trace>
  <inkml:trace contextRef="#ctx0" brushRef="#br0" timeOffset="12160">2731 1377 62,'0'0'37,"0"0"-1,6-10 0,10 11-25,-2-5-5,8 2-2,2-2-1,7 2 0,4-2-1,2 1 0,-1-1-1,-1 3 0,-4 0 0,-1 3-2,-8 5 1,-5 1 0,-10 6-1,-8 3 0,-9 5 1,-5 3 0,-9 4 0,-5 4 0,-2-1 1,-3 2-2,0-2 2,3-1-1,5-2 0,4-5 0,10-3-1,8-1 2,6-7-1,9-1 0,9-4 0,7-3 1,5-2 0,3-1-1,3-2 1,-2-2-2,1 3 1,-6-3-1,-5 2-1,-8-2-3,-1 6-3,-17-4-8,11-8-22,-11 8 1,0 0-2,-8-9 3</inkml:trace>
  <inkml:trace contextRef="#ctx0" brushRef="#br0" timeOffset="12692">2824 1592 43,'-16'-3'34,"16"3"2,0 0-11,-4-11-6,13 10-5,-9 1-5,18-7-3,-6 2-2,8 4-1,0-3-1,6 4 1,2-2-1,3 3 0,1-1 0,2 0-1,0 2 1,-1 0-1,-5 0 1,-1 0-1,-6-2 0,-4 3 0,-7-2 0,-1 1 0,-9-2 0,0 0-1,9 1 0,-9-1 0,0 0 0,0 0-1,0 0-1,0 0-2,0 0-11,11 8-24,-11-8-1,0 0 0,0 0 1</inkml:trace>
</inkml:ink>
</file>

<file path=ppt/ink/ink15.xml><?xml version="1.0" encoding="utf-8"?>
<inkml:ink xmlns:inkml="http://www.w3.org/2003/InkML">
  <inkml:definitions>
    <inkml:context xml:id="ctx0">
      <inkml:inkSource xml:id="inkSrc0">
        <inkml:traceFormat>
          <inkml:channel name="X" type="integer" max="1280" units="cm"/>
          <inkml:channel name="Y" type="integer" max="800" units="cm"/>
        </inkml:traceFormat>
        <inkml:channelProperties>
          <inkml:channelProperty channel="X" name="resolution" value="28.31858" units="1/cm"/>
          <inkml:channelProperty channel="Y" name="resolution" value="28.36879" units="1/cm"/>
        </inkml:channelProperties>
      </inkml:inkSource>
      <inkml:timestamp xml:id="ts0" timeString="2015-03-09T21:15:54.358"/>
    </inkml:context>
    <inkml:brush xml:id="br0">
      <inkml:brushProperty name="width" value="0.05292" units="cm"/>
      <inkml:brushProperty name="height" value="0.05292" units="cm"/>
      <inkml:brushProperty name="color" value="#FF0000"/>
    </inkml:brush>
  </inkml:definitions>
  <inkml:trace contextRef="#ctx0" brushRef="#br0">3334 4471,'-26'-52,"-1"25,-26 1,0-27,0 26,1 1,-28-1,1 1,26-1,-27 27,1 0,-27 27,27-1,0 27,-1-26,1 26,26 26,-27 0,28 27,-1-26,0 52,0-53,53 54,-27-28,27 1,27 0,-1 0,27 0,27-27,-1 0,27-26,0 27,52-54,1 1,0-27,0 0,26-27,0 1,-26-27,26-27,-53 28,27-54,-53 26,26-25,-79-28,0 27,0-52,-53 52,0-53,-27 53,-25-26,25 0,-52 52,-1 1,-26 26,1 0,-1 53,26 0,-25 0,25 27,1-1,26 0</inkml:trace>
  <inkml:trace contextRef="#ctx0" brushRef="#br0" timeOffset="2365.1353">21114 6376,'0'0,"27"-26,-1 26,27-53,0 27,26-1,27-52,0 26,26 0,27-26,-27-1,27 1,-27-1,1 28,-1-1,-26 0,-27 26,-26-26,0 27,-27-1,1 27,-27 0,0-26,0 26,-53-26,26 26,1 0</inkml:trace>
  <inkml:trace contextRef="#ctx0" brushRef="#br0" timeOffset="15696.8978">16643 1244,'0'0,"0"0,0 0,0 0,0 0,0 0,0 0,0 0</inkml:trace>
  <inkml:trace contextRef="#ctx0" brushRef="#br0" timeOffset="25420.454">18521 8334,'-26'0,"26"27,0-27,-27 0,27 26,27-26,-1 0,1 0,26 0,-1 0,1-26,0 26,0 0,0 0,0 0,-26 0,-1-27,0 27,-26 0,0 0,0 0</inkml:trace>
  <inkml:trace contextRef="#ctx0" brushRef="#br0" timeOffset="686016.2378">18018 4498,'27'-27,"-27"1,0 0,0-1,0 1,0 26,0-53,-27 53,1-27,26 1,-26-1,-27-26,26 27,-26-27,0 27,0-1,-26 1,0-1,-1 1,-26-1,1 27,-1 0,0 27,-26-1,26 1,-26 26,26 0,0 26,-26 0,26 1,0 25,27-25,-1 52,1-26,-1 26,28 1,25-1,27 0,0 0,0-26,27 0,25 0,28 0,-1-27,1 1,25-28,28-25,25-1,1 1,0-27,0-27,26-26,0 27,27-27,-27 0,27-26,-27-1,-26 1,26 0,-53-1,0-26,-26 1,-26-1,-54-27,1 28,-54-1,-26 0,-26-26,-54 52,28 1,-28 0,1 26,26 26,0 1,53 26,1 26,78 1</inkml:trace>
  <inkml:trace contextRef="#ctx0" brushRef="#br0" timeOffset="687106.3002">17304 6456,'0'0,"0"0,-26 0,-1 26,1 1,-1-1,1 27,-1-26,1 26,-1-1,27 1,0 0,0-26,27 26,26-27,0 1,26-1,0-26,27 0,-26 0,26 0,-27 0,0 0,1 0,-27 0,-1 0,-25-26,-1 26,-26 0,27-27,-27 27,0 0,0-26,-27-1,27 27,-26 0,-1-26,1 26,0-27,-1 27,1-26,-1 26,1 0,26 0,0 0,0 0,26 0,1 26,-1-26,1 0,-1 27,0-27,-26 0,27 26,-27-26,-27 27,1-1,0 1,-1-1,1 0,-27 27,26-53,-26 27,27-27,-1-27,1-52</inkml:trace>
  <inkml:trace contextRef="#ctx0" brushRef="#br0" timeOffset="687551.3257">16669 2540,'0'-26,"0"26,0 0,0 0,0 52,0-25,0 52,-26-26,26 27,-27 25,27 1,-26-26,26 25,0-25,-27-27,27 0,0-27,0 1,0-27,27 0,-27-53,26 0</inkml:trace>
  <inkml:trace contextRef="#ctx0" brushRef="#br0" timeOffset="687855.3431">16854 2646,'80'-27,"-1"1,0-1,-26 27,27 27,-27-27,0 53,-1-27,-52 27,0 0,-26 27,0-28,-27 28,0-1,0-26,0 26,0-52,27 26,26-27,26 1,0-27,1 26,26-52,0-1,0 1,26-1,-26 1,26-27,-26-26,0 26,27-27</inkml:trace>
  <inkml:trace contextRef="#ctx0" brushRef="#br0" timeOffset="688129.3588">17913 2619,'0'0,"-27"0,1 53,-1-26,1 26,-27 26,53 0,-27-26,27 27,0-1,27-26,26 0,26-53,1 26,-1-26,0-26,1-1,26-25,-27-1,-26 0,-27-27,1 27,-27 1,-27-28,-26 27,0 27,1-1,-28 27,1 27,26 26</inkml:trace>
  <inkml:trace contextRef="#ctx0" brushRef="#br0" timeOffset="701253.1094">6800 7250,'0'0,"0"0,0 0,-26-27,26 27,0 0,0 0,0 0,-27 0,27 0,0 0,0 0,0 0,0 0,0 0,27 0,-1-26,27 26,0-27,26 1,27-1,26-26,27 27,26-27,1 0,52 0,-27 0,54 27,0-27,26 0,-27 53,1-26,26-1,-53 27,0 0,-26 27,-1-1,-25 27,-54 0,0 0,-26 26,-27 27,-26-27,-26 54,-1-28,-26 28,27-1,-27 0,0 1,0-1,0 0,26-26,1 0,26-27,26 1,0-1,27-26,26 0,27-27,0 1,0-27,52 26,-25-26,52-26,-27 26,27-27,-26 27,53-26,-54 26,28-27,-1 1,0-1,-27 27,28-26,-28 26,1-26,0 26,-1-27,-26 27,27-26,-53 26,26 0,-26 0,0-27,-1 27,1 0,-27 0,1 0,-1 0,-26 0,0 0,-1 27,-25-27,-27 0,0 0,0 0,-53 0,26 26,-26-26,0 0,0 0,0 0,-26-26,26 26,0 0,0-27,0 27,0-26,26-1</inkml:trace>
  <inkml:trace contextRef="#ctx0" brushRef="#br0" timeOffset="701695.1346">18548 8043,'-27'-26,"1"26,-1 0,1 0,26 26,-27 1,27-27,27 26,-27 1,53-1,-27 1,27-1,0 1,0-1,0 0,0 27,-27-26,1-1,-1 1,-52 26,26-27,-53 27,26-26,-26 25,0-25,1 26,25-53,1 26,-1 1,1-1,26-26,0 0,0 0,0 0,0-26,26 26</inkml:trace>
  <inkml:trace contextRef="#ctx0" brushRef="#br0" timeOffset="702342.1716">19871 8096,'0'0,"0"0,-27 0,27 0,-26 0,-1 0,27 27,-26-1,26 1,26 26,1-27,26 53,26-26,0 0,1 27,-1-27,0 26,-26-26,0 0,-53 0,-26 0,-1-1,-52 1,26 0,-53-26,53-1,-26 1,0-27,26 0,26-53,1 26,26-52,26 0</inkml:trace>
  <inkml:trace contextRef="#ctx0" brushRef="#br0" timeOffset="702528.182">19844 8017,'0'-27,"27"27,-1 0,53 0,1 0,26 0,-1 0,28-26,-1 26,-26 0,26-26,-52-1,25 1,-52-1,-26 1</inkml:trace>
  <inkml:trace contextRef="#ctx0" brushRef="#br0" timeOffset="703967.2646">5266 8520,'0'0,"0"0,-27 0,27 26,0-26,-26 27,26-1,-27 0,27 27,0 0,0 0,27 0,-27 0,53 0,-27 0,27-27,0 1,0-27,0 0,26 0,-26-27,0-26</inkml:trace>
  <inkml:trace contextRef="#ctx0" brushRef="#br0" timeOffset="704234.2796">5927 8176,'0'0,"-26"26,26 1,-27-1,1 53,26 1,-27 26,27-1,-26 28,26-27,0 26,0 0,-27-26,27-27,0 27,0-53,0 0,27 0,-27-27,0 1,0-1,0-26,26 0</inkml:trace>
  <inkml:trace contextRef="#ctx0" brushRef="#br0" timeOffset="704778.311">4631 7832,'-53'79,"26"-26,27 0,27-53,26-27,52-25,28-28,52-26,0-52,80 25,-1-25,27-1,0 0,-26 27,0-1,-27 28,-27 25,-52 27,-27 0</inkml:trace>
  <inkml:trace contextRef="#ctx0" brushRef="#br0" timeOffset="706936.4345">7171 8996,'0'26,"0"-26,0 0,0 27,26-27,27 0,26-27,1 27,52 0,-26-26,79-1,0 27,27-26,26-1,0 1,27 0,-1 26,1 0,-1 0,1 0,-27 26,-26 27,26-27,-53 54,-26-27,0 26,-27 27,-26 0,-27 0,1-1,-1 28,-26-1,-27 0,27 1,0-1,0 0,26 0,1-26,26 0,26-27,0 1,53-27,1-27,25 27,54-53,-27 0,53 0,0 0,27 0,-1-26,1-1,-1 27,1-26,-1-1,-52 27,26 0,-53 0,-26 0,-27 0,0 27,-53-27,-26 26,0 1,-27-27,1 26,-54-26,27 0,-27 27,1-27,-27 0,26 0,-26 0,27 0,-27-27,0 27,26 0,1-26,-27-1,26 1,-26-1,27 27,-27-26,0-1,0 1,-27-1,1 1,-27-27,26 53,-26-26,1-1,-1 27,26 0,-26 0,27 0,26 0,0 0,26 0,27 27,0-1,0-26,26 27,1-1,26 0,-27 1,0-27,-26 26,0 1,-26-1,-27 1,-27-1,1 1,-27-1,-27 27,28-26,-54 25,26-25,27-1,-26 1,26 26,27-53,-1 26,1-26,26 0,0 27,26-54,1 27,-1 0,1 0</inkml:trace>
  <inkml:trace contextRef="#ctx0" brushRef="#br0" timeOffset="708260.5102">19421 10451,'0'0,"0"0,0-26,53-1,-27 1,27-1,26 1,1-1,-1 1,-26 26,26 0,-52 26,26 1,-53 26,-27 26,-26 0,1 27,-28 0,-26 0,27-27,0 27,-27-26,53-1,0-26,26 0,27-27,27 1,26-27,26-27,-26 1,27 26,25-53,-25 0</inkml:trace>
  <inkml:trace contextRef="#ctx0" brushRef="#br0" timeOffset="708582.5286">20347 10689,'-80'53,"28"0,-28 26,27 1,0-1,53 1,0-1,27-26,26 0,0-53,52 26,1-52,0-1,0-26,0-26,0-27,-27 27,-53-27,1 0,-27 27,-27-27,-25 53,-1-26,-27 52,1 1,-1-1,1 27,26 0,27 0</inkml:trace>
  <inkml:trace contextRef="#ctx0" brushRef="#br0" timeOffset="709040.5548">18997 9393,'-26'26,"0"-26,26 0,26 0,0-53,27 0,27-26,52-27,27 0,26-26,53 0,-26-27,26 27,-26-1,26 28</inkml:trace>
  <inkml:trace contextRef="#ctx0" brushRef="#br0" timeOffset="709406.5756">19315 7435,'0'-27,"53"-26,26 1,27-54,53 0,26 0,0-53,53 1</inkml:trace>
  <inkml:trace contextRef="#ctx0" brushRef="#br0" timeOffset="710326.6284">4869 9578,'26'-53,"27"0,26-26,27-1,0-52,53 0,26-27,-26 0,52 1,-25-1,-28 26</inkml:trace>
  <inkml:trace contextRef="#ctx0" brushRef="#br0" timeOffset="710940.6635">5398 10478,'0'0,"26"26,1-52,26 26,0-27,0 27,26 0,-26 27,-27-27,27 26,-26 27,-27 0,0 26,-27-26,27 0,-26 26,26-26,0 0,26 0,27-26,-26 26,25-27,-25 0,-27 27,0-26,-27 26,-25 0,-1 0,-27-1,1-25,-27 26,27-27,26-26,-27 27,54-27,26-27,0 1</inkml:trace>
  <inkml:trace contextRef="#ctx0" brushRef="#br0" timeOffset="712341.7436">7118 11218,'-27'0,"54"0,-1-53,27 27,26 0,27-1,53 1,-27-1,80 1,0-1,26 1,26 26,27 0,-26 0,26 53,-26-27,-1 54,-26 25,-26 1,-27 26,-26 1,-27 26,-52 26,25 0,-25-26,-1-1,27 1,0-27,0 1,52-27,28-53,25 26,54-79,-1 0,54 0,26-27,0-25,26 25,-26-26,0 27,27-27,-80 26,26 27,-79-26,-26 26,-53 26,-27-26,0 0,-52 27,-54-27,1 26,-1-52,-26 26</inkml:trace>
  <inkml:trace contextRef="#ctx0" brushRef="#br0" timeOffset="712598.7583">16061 12356,'0'0,"26"27,27-1,26 0,27 1,26-1,1 27,-27 0,-1 0,-25 26,-54 1,-26 26,-26-27,-27 0,-27 27,1-53,26 27,-26-54,52 0,27-52,53-27</inkml:trace>
  <inkml:trace contextRef="#ctx0" brushRef="#br0" timeOffset="713052.784">19130 11721,'-27'0,"-26"-26,0 26,1 26,-28 1,1-1,-1 53,1 1,26-1,0 27,0 26,27-26,26 0,26-27,27 27,0-53,26-27,27 1,0-27,0 0,-27-27,27-25,-26 25,-1-52,-26 26,-27 0,-26 26,-53-25,0 25,-26 27,-27 27,27-1,-27 0,27 1,-1 26,27-27,27 27,26-26,26-27</inkml:trace>
  <inkml:trace contextRef="#ctx0" brushRef="#br0" timeOffset="713337.8006">19553 12277,'27'-27,"-1"27,-26 0,-26 27,-1-1,1 27,-1 0,27 0,27 26,-1-52,27 26,26-27,27-26,0 0,26-26,-52-27,26 0,-54-27,1 1,-53 0,-26-1,-53-26,-1 27,-26 0,-26 26,0 0,-1 0,28 27</inkml:trace>
  <inkml:trace contextRef="#ctx0" brushRef="#br0" timeOffset="713914.8336">4895 11589,'0'26,"0"-26,0-26,27-1,52-52,0 0,27-27,53-27,0 1,26-27,0 27,0-27,1 27</inkml:trace>
  <inkml:trace contextRef="#ctx0" brushRef="#br0" timeOffset="714861.8878">5292 12277,'-26'0,"-1"0,1-27,26 27,26-53,27 53,0-26,0-1,26 1,-26 26,0 26,0 1,-53 26,0 26,-26 1,-27-1,-27 27,27 0,-26-1,26-25,0-1,27-26,26 0,26-27,1 1,25-27,1 0,0-27,27 27,-1-52</inkml:trace>
  <inkml:trace contextRef="#ctx0" brushRef="#br0" timeOffset="715578.9288">6350 12753,'0'0,"0"0,0 0,27-27,26 27,26-26,27-27,26 27,53-27,27 26,0 1,26-1,0 1,27 26,-1 0,-26 26,0 27,-26 0,0 53,-27 0,-79 26,0 0,-1 27,-52 0,0 0,-26-1,26 1,26-27,-26 1,79-27,1-27,52-26,26 0,28-27,52-26,26-26,1-1,52 1,0-27,27 0,-26 27,26-27,-1 26,-25 1,-27 26,-27-27,1 27,-80 0,0 0,-79 0,0 27,-54-27,-52 0,0 0,-53 0,0 0,-26 0</inkml:trace>
  <inkml:trace contextRef="#ctx0" brushRef="#br0" timeOffset="715838.9437">16034 13811,'-26'0,"-27"-26,53 26,0-27,53 27,0 0,-1-26,28 52,26-26,-27 27,27-1,-53 27,26 0,-52 0,-27 26,-27 1,1-1,-27 1,-27-1,28 0,-1-52,26 26,1-53,52 0,27-27</inkml:trace>
  <inkml:trace contextRef="#ctx0" brushRef="#br0" timeOffset="716193.964">18283 13441,'0'79,"-26"1,26-1,-27 27,27 0,0-27,0 27,-26-27,26 1,0-27,26-1,-26-52,27 0</inkml:trace>
  <inkml:trace contextRef="#ctx0" brushRef="#br0" timeOffset="716690.9924">18997 13388,'80'-27,"-1"1,-26 26,0 0,-27 26,1 1,-54 26,-25 26,-1 1,0-1,0 0,0 1,0-1,27-26,52-27,0 1,1-1,52-52,27-1,0 1,26-27,-26 0,26 0,1-26,-54 52,0-25,-26 25,-26 54,-27-1,0 0,-27 27,27 27,-26-1,26-26,0 0,26-27,27 1,27-27,-1-27,0-26,27 1,-53-1,26-27,-52-26,-1 1,-26 25,-26-26,-27 27,0 0,-26 26,-1 0,1 0,0 26</inkml:trace>
  <inkml:trace contextRef="#ctx0" brushRef="#br0" timeOffset="716961.0078">18257 12462,'53'0,"26"-53,80 0,-27 0,80-26,-27-1,53 1,-26 0,-27-1,0 1</inkml:trace>
  <inkml:trace contextRef="#ctx0" brushRef="#br0" timeOffset="717215.0224">19288 10716,'133'-53,"26"-27,26 1,53-27,26-26,-25 26,25-26</inkml:trace>
  <inkml:trace contextRef="#ctx0" brushRef="#br0" timeOffset="718578.1002">5213 13626,'0'0,"0"0,26 0,-26 27,0-1,0 27,0 0,-26 0,26 26,0-26,-27 26,27-26,0 0,0 0,0 0,0-26</inkml:trace>
  <inkml:trace contextRef="#ctx0" brushRef="#br0" timeOffset="721283.255">7435 14208,'0'0,"-26"0,-1 0,1-26,26 26,-27-27,54 27,-1-26,54-1,-1 1,53-1,1-26,52 53,26-26,1 0,0 26,-1 26,1 0,-27 27,1 0,-28 27,1-1,0 27,-27 0,-26 0,26 26,27-53,-27 27,27 0,26-27,27 1,0-27,26-27,26 27,1-27,26 1,0-27,0 0,26 0,-26 26,1-26,-1 27,-27-27,-26 26,-26-26,0 0,-54 27,1-54,-53 27,0 0,-27-26,-26-27</inkml:trace>
  <inkml:trace contextRef="#ctx0" brushRef="#br0" timeOffset="721551.2701">15214 15108,'-53'26,"53"27,0-26,53-1,26-26,27 53,0-27,26 1,-26-27,-27 53,1-27,-27 27,-27 0,-52 0,-1 26,-26-26,0 0,1 0,25 0,1-53,26-26</inkml:trace>
  <inkml:trace contextRef="#ctx0" brushRef="#br0" timeOffset="722043.2984">17860 14446,'-27'0,"27"0,0 27,0-1,0 1,0 26,0-1,0 28,0-1,0 1,0-1,0 0,0-26,0 27,0-54,0 1,27-1,-1-52,27-1</inkml:trace>
  <inkml:trace contextRef="#ctx0" brushRef="#br0" timeOffset="722321.3144">18548 14235,'26'-27,"27"1,-27 26,27 0,0 0,-26 53,-27-27,0 27,0 0,-53 26,26 1,-52-1,53 0,-27-26,0 0,26 0,27-26,27-1,-1-26,27 0,26-26,1-1,26 1,0-1</inkml:trace>
  <inkml:trace contextRef="#ctx0" brushRef="#br0" timeOffset="722598.3303">19791 14420,'0'26,"-26"-26,-1 53,-26-26,27 26,-1-1,1 28,0-54,26 27,26-26,0-1,27-26,27 0,26-53,-27 0,0 0,1-26,-1 0,-26-1,-27-26,-26 54,0-1,-52-27,-1 80,-27-26,1 26</inkml:trace>
  <inkml:trace contextRef="#ctx0" brushRef="#br0" timeOffset="723414.3769">5001 14764,'-53'26,"0"27,0-26,27 52,-1-26,1 26,26 1,26-27,27-27,0 27,27-53,25 0,1-27,-26 1,25-27,-25 0,-1-26,-26 26,-26 0,-54-26,1 26,-1 26,-52-26,-1 27,1-1,0 27,26 0,0 0,26 0,27 27,0-27,27 26</inkml:trace>
  <inkml:trace contextRef="#ctx0" brushRef="#br0" timeOffset="724236.424">5927 14446,'-26'-53,"-27"0,0 1,0 25,-27-26,1 0,-53 0,26 27,-26 26,-1 0,-25 0,-1 0,27 53,-1 0,1 26,26 0,-26 27,52 0,1 53,53-27,-1 0,27 27,27 0,26-27,26 1,27-1,26-26,0-27,54 0,-28 1,28-27,25 0,-52-27,53-26,-27 0,0-26,-26-1,0-26,-27 0,0-26,-26-27,-27-26,-26 0,0-1,-26 1,-27-27,-27 0,1 27,-27 0,-27 26,1 0,0 0,-27 27,0 0,0-1,27 27,-27 27,27-27,26 26,26 27,-26 0,53 0,0 27,27-1</inkml:trace>
  <inkml:trace contextRef="#ctx0" brushRef="#br0" timeOffset="724841.4586">6721 15293,'0'-27,"26"27,1-26,26 26,26-26,0-1,27 1,0 26,26 0,1 26,-1 27,0-27,0 54,1 26,-54 0,27 26,-53 27,26 26,-26-26,0-1,0 1,26 0,1 0,26-54,-1 1,54 0,26-27,27-52,0 26,79-53,-27 26,27-26,27-26,-1 26,1-27,-1 27,-26-26,-26 26,0 0,-27 26,-27-26,1 27,-53-27,0 53,-27-27,-26 1,-27-1,-26 1,0-1,-27-26,1 0</inkml:trace>
  <inkml:trace contextRef="#ctx0" brushRef="#br0" timeOffset="725432.4924">14023 17304,'27'0,"-27"0,0 0,-27 0,27 26,-26 1,-1-1,27-26,-53 80,53-28,0 1,0-26,0-27,80 79,-27-79,26 0,0 0,27-26,-26-27,-1 0,-26 0,0-26,0-1,-53 27,0 0,-27-26,1 26,-27 0,0 0,0 27,27-1,-27 1,26 26,27 0,0 26,0 1,0 26,27 0,-1 26,27-26,0 26,0 1,0-27,26-27,1 1,-1-1,0-52,-26-1,27 1,-27-27,-27 0,1-27,-27 1,0 0,-27-1,1 1</inkml:trace>
  <inkml:trace contextRef="#ctx0" brushRef="#br0" timeOffset="725620.5031">14976 16510,'0'132,"26"1,-26-1,27-26,-27 26,26-26,1 0,-1-27,1-26</inkml:trace>
  <inkml:trace contextRef="#ctx0" brushRef="#br0" timeOffset="726566.5572">14817 16854,'0'0,"53"0,-27 0,54 0,-1 0,1 26,-1 27,-26-26,26 52,1-26,-28 53,-25-27,-1 1,1 26,-27-27,0 0,-27 1,27-27,-26 26,26-79,-27 26,27-26,0 0,-79-26,53-53,-1 26,1-53,-1 0,1 0,26 0,0 0,26 1,1-1,-1 53,-26 0,27 27,-1 26,-26 0,0 26,0 27,-26 0,-1 26,27-26,-26 26,-1-26,27-26,0 26,27-53,-1 0,1 0,26 0,-27 0,27-53,0 26,0 1,0-1,0 1,-27 0,1-1,-1 27,0 0,1 27,-1-27,1 26,-1-26,27 0,-26 0,-1 0,1-26,25-1,-25-26,-27 0,26 0,-26-26,0 0,0 26,0-27,0 27,-26-26,26 26,0 27,0-1,0 27,0 27,0-1,0 27,0 26,0 1,0-1,0-26,0 0,0 0,0 0,-27-53,27 0,-26-27,0 1,-1-27,27 27,0-27,27 26,-1-26,0 27,1-27,52 53,-26-27,0 27,27-26,-28 26,1-27</inkml:trace>
  <inkml:trace contextRef="#ctx0" brushRef="#br0" timeOffset="727065.5858">16431 16140,'-53'-80,"-26"27,-27 0,0 0,-26 1,-27-1,0 26,-26 1,0-1,-27 27,-26 0,26 27,-26-1,27 54,-28-28,54 54,0 0,26 0,27 26,26 1,27 25,52 1,1 0,52 0,1-27,52 27,27-27,26-26,27 0,53-27,-1-26,27 0,27-27,26-26,0-26,0 26,0-53,-26-27,-27 28,0-28,-26-26,-27 1,-26-28,-53 27,-27-26,-26 0,-53 26,0-26,-53 26,-26 0,-1 27,-26-1,0 27,1 0,-1 53,0-26</inkml:trace>
</inkml:ink>
</file>

<file path=ppt/ink/ink150.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2T21:22:26.794"/>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0 323 34,'0'0'33,"0"0"0,11 0-7,-1 14-10,-5-1-5,8 10-3,-3-3-1,7 8 0,-1-2-4,2 4 0,-1-2-1,-2-2 0,0-8-1,-3-1 1,-5-7 0,-7-10 0,0 0 0,0 0-1,-2-15 1,-5-5-1,-4-3 1,-1-8-1,2 0 0,4 0 0,3-1 0,5 5 1,5-3-2,5 6 1,6 5 0,5 5-1,1 3-1,2-1 0,3 6-5,-6-9-13,4 8-19,-2 0 0,0-2-1,-3 1 0</inkml:trace>
  <inkml:trace contextRef="#ctx0" brushRef="#br0" timeOffset="498">605 91 71,'-6'-10'39,"6"10"-1,7-11-9,-2-1-15,12 6-5,0-7-4,8 4-1,3-2-1,5 4-2,2 0 1,1 3-1,0 5-1,-4 6 1,-7 5-1,-9 5 1,-12 5-1,-10 5 2,-16 1-2,-11 5 1,-9-1 1,-5 2-2,-4-3 0,3 0 0,5 2 0,10-3-2,12 5 2,14-3-1,13 1 1,12-2-1,13 1 1,10-1 0,6-3 0,3-3 0,-1-2 0,-5-6 0,-8 0 0,-7-5 0,-13-1 1,-16-11-1,-12 14 1,-11-7 0,-14-6 1,-8 4-1,-7-4 0,-5 2-1,3-1 0,5 0 0,9 2-2,9-6-1,16 10-8,15-8-29,0 0-1,32-16 1,1 4-2</inkml:trace>
</inkml:ink>
</file>

<file path=ppt/ink/ink151.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2T21:22:30.883"/>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594 217 23,'0'0'31,"-9"-12"2,9 12-4,-17-25-16,12 12-3,-9-5-3,0 0-1,-3-4 0,-1 5-1,-4 0 0,0 1 0,-4 2-1,3 2-2,-2-1 0,2 6 0,-1 1-1,3 1 0,0 1-1,-1 4 0,3 4 0,-4 5 0,-3 8-1,0 5 0,-2 5 0,1 6 1,-2 4-1,3 4 0,2 5 1,4 0-2,6 0 2,6 0-1,6 0 1,7-1-1,11 1 2,7-2-1,6-4 0,8-3 0,4-2 0,9-5 0,6-5 1,3-3-1,1-7 0,-1-3 0,3-6 1,0-2 0,-2-6 1,-3-4 0,-9-5 0,0 0 0,-8-7 0,-3-2 0,-7-3 1,-11-5-3,-3-1 1,-8-3 0,-4-2 0,-8-8 0,-5 3-1,-2-3 2,-6-1-2,-2 5 2,-7-3-3,-2 4 1,-2 2-1,-2 8 0,-2 5 0,-5 2-2,2 11-3,-8-1-8,8 14-24,3 6 0,3 6-1,8 4 1</inkml:trace>
</inkml:ink>
</file>

<file path=ppt/ink/ink152.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2T21:22:32.580"/>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959 3571 18,'0'0'22,"46"25"-10,-46-25-5,0 0-2,0 0 0,0 0 0,0 0 3,42-6 1,-42 6-1,42-17 0,-42 17-2,58-26 0,-58 26-1,60-34-1,-60 34 0,61-38-1,-61 38 1,46-33 0,-46 33 1,0 0-2,35-45 1,-35 45-2,0 0-1,0 0-1,0 0 1,5-51-1,-5 51 0,0 0 0,6-46 0,-6 46 0,7-53 1,-7 53-1,1-79 1,-4 28 1,1-8 0,-4-5 0,-2-10 2,2-3-1,-5-10 1,3-1-1,-2-10 0,2-2-1,0-8 0,-1-3-1,5-3 0,-4-7 0,3 2-1,2-5 1,1 0-1,3 2 1,0-1-1,3 3 1,-1 2 0,-3 6-1,2 4 1,-5 5-1,2 10 1,-4 7-1,0 13 1,-1 7-1,-2 13 1,5 9-1,3 44 2,-10-61-1,10 61 0,0 0 1,-21-43-1,21 43 0,0 0 0,-47-8-1,47 8 1,-48 8-1,48-8 0,-58 12 0,21-6-1,-1 3 0,-4-2 1,-3 0-1,0-2 1,-2 0-1,-4 2 0,-4-5 2,4 2-1,2-3 1,-1 0-1,5-1 1,3-1 0,1 1-2,5-1 0,6 0 0,6 0 0,3-1 0,5 2 0,3-1 0,2 1-1,11 0 2,0 0-1,-10-1 1,10 1-1,0 0 1,0 0 0,5-11-1,6 5 2,-2-3 0,4-2 0,5-5 1,-1-3-2,5-4 2,-2-2-2,2-2 2,-3-3-2,1 0 0,-2-1 0,-3 2 0,-1 1 1,-4 3-1,-3 4 1,1 5 0,-6 4 0,-2 12 0,-3-13-1,3 13 1,-18 10-1,2 3 1,-3 5-1,-11 4-1,0 5 0,-5 3 0,-3 4 0,-2-2 0,-2 2 1,3-3-1,-2-4 1,7-2 0,2-6 1,4-2-1,6-3 0,2-5 0,6-2 0,14-7-1,-13 10 1,13-10-1,7 11 1,4-4 0,8 0-1,2 3 1,8 1 0,3 4 0,8 2-1,0-1 2,1 2 0,-1 2 0,-2-1 0,-1 1 0,-7 0 0,-3-2 0,-4 0 1,-7-2-2,-2-2 0,-4-3 0,-1-1 1,-9-10-2,10 14 0,-10-14-1,8 10-3,-8-10-16,0 0-18,17-8 0,-17 8-2,16-15 2</inkml:trace>
</inkml:ink>
</file>

<file path=ppt/ink/ink153.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2T21:23:03.529"/>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15 802 58,'-14'6'36,"12"5"0,5 6-1,3 4-25,6 10-6,4 3-2,1 8 1,0-2-1,1 0 0,-4-7 1,-1-5-1,-5-8 2,-2-8-1,-6-12 1,0 0 0,-9-19-1,3-6 1,2-16-1,4-6 0,3-10 0,10-3-1,4-1 0,9 2-1,4 3-1,8 4 0,3 13-2,0 3-4,7 12-8,-10 0-28,9 7 2,-3 4-2,-1 5 2</inkml:trace>
  <inkml:trace contextRef="#ctx0" brushRef="#br0" timeOffset="334">671 773 54,'3'25'37,"4"-10"0,7-9 0,1-15-21,10 0-7,-3-13-2,4-3-1,-4-7-3,-1-3 0,-6-3-1,-8 3 0,-9 2 0,-10 8-1,-9 10-1,-8 12 0,-10 14 0,-3 13 1,-2 12-2,3 10 1,5 7 0,7 5 0,9-1 1,10-4-1,11-5 0,12-5 1,11-9-1,7-11 1,7-8-1,5-11-1,5-5-1,-1-10-4,8 0-16,-7-16-18,1-1 1,-5-4-1,0-3 1</inkml:trace>
  <inkml:trace contextRef="#ctx0" brushRef="#br0" timeOffset="1016">1183 592 73,'4'-14'39,"5"7"-1,1-5 0,11 7-30,-3-4-3,5 8 0,-3 7-3,3 6-1,-2 12 0,1 7-1,-3 6 0,-1 4 0,-1 2 1,-2 3-1,-1-3 0,-2-4 0,-1-8 0,-2-7 1,-4-5 0,-2-7 0,-3-12 0,-17-4 1,-3-8-1,-10-6 0,-9-2 0,-3 1 0,-8 4-1,-2 3 0,2 10-1,5 6 1,4 11-1,11 7 1,9 4-1,7 4 1,11 0-1,8 0 1,10-4 0,7-2 0,7-5 1,3-7-2,7-2 0,1-12-3,6 1-5,-7-18-16,9 2-14,0-6 0,3-2-1,-2-2 1</inkml:trace>
  <inkml:trace contextRef="#ctx0" brushRef="#br0" timeOffset="1485">1775 760 56,'-28'13'36,"-3"4"-2,-2 7 1,7 8-25,-4 4-6,9 6 1,5-2-1,11 3 0,11-10-1,14 0 0,7-13 1,10-10-1,4-12 1,5-10-1,-4-12 0,3-10 0,-10-11 0,-5-5 0,-12-16 0,-9-9 0,-15-15 0,-9-7-1,-9-6 0,-10 6-1,-4 6 0,-4 6 0,0 14-2,3 13-2,11 21-4,0 4-12,17 19-22,8 2 0,13 8 0,6 3 0</inkml:trace>
</inkml:ink>
</file>

<file path=ppt/ink/ink154.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2T21:23:05.613"/>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54 602 45,'7'44'34,"-1"0"1,1-7-2,0 5-26,-4-8 0,5-2 2,-7-13-1,3-7-3,-4-12 1,-6-9-1,-5-12 1,2-5 0,-6-9-1,1-5-1,-2-2-1,4 0 0,3 3-1,3 7 0,8 2-1,4 9-1,10 4 1,6 5-1,7 3-1,6 1 0,8 4-3,4-8-3,12 9-16,-2-12-19,3 4 2,-2-7-2,1-2 1</inkml:trace>
  <inkml:trace contextRef="#ctx0" brushRef="#br0" timeOffset="829">796 207 41,'0'0'36,"-7"9"2,7-9-10,0 0-7,11-15-4,1 12-7,-4-9-3,6 2-2,-1-6-1,4-2-2,-2-1 1,3-3-2,-3 0 1,1 3 0,-3-3-1,-1 6 0,-3 3 0,-3 4 0,-6 9-1,0 0 0,0 0-1,7 17 1,-8 6-1,0 5 1,0 6 0,1 10 0,0 4 0,1 1 1,0 4-1,0 1 1,2-1 0,-2-1 0,0-1-1,1-5 1,-2-3-1,1-1 0,0-7 0,-1-2 0,0-6-1,0-4-2,2-4-1,-3-7-3,5 6-7,-4-18-19,-2 11-7,2-11-1,0 0 2</inkml:trace>
  <inkml:trace contextRef="#ctx0" brushRef="#br0" timeOffset="1289">675 927 59,'-18'16'39,"6"-10"0,12-6 0,14-1-26,17-4-1,5-11-2,15 1-3,7-3-1,9 0-3,3 0 0,4 2-1,-3 3 0,-1 2-1,-7 2 0,-7 5 0,-8 2 0,-8 0-1,-9 3 0,-10-2 1,-6 2-1,-6 0 0,-9-1 1,0 0-1,0 0-1,0 0-3,0 0-6,0 0-32,13 1-2,-13-1 2,10 18-3</inkml:trace>
</inkml:ink>
</file>

<file path=ppt/ink/ink155.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2T21:23:19.333"/>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69-4 44,'-10'-3'34,"10"3"2,-9 0-2,9 0-21,0 0-2,0 0-5,0 0-1,-1 12 0,3 3-1,-1 5-1,2 8 0,-5 8 0,2 12 0,-3 7-1,-3 5 0,-2 5 1,3 4-1,-3-1 0,0 2 0,1-3 1,3-1-2,1-2 1,2-3 0,1-3-1,2-5 0,0-3-1,3-6 1,0-10 0,-1-5-1,1-10 0,-1-5 0,-4-14-1,0 0-2,10 0-3,-12-18-8,7 0-26,-1-5-1,4-2 2,1-10-2</inkml:trace>
  <inkml:trace contextRef="#ctx0" brushRef="#br0" timeOffset="406">425 625 66,'-12'14'35,"-6"-2"0,-5 6 1,-5 4-31,0 5-1,-2 6-1,7 4 1,2 0-1,10 3 0,8-6-1,9 0 0,12-8-1,13-5 0,10-7 0,10-8-1,7-6 1,5-7 0,1-7-1,-1-5 1,-6-7 0,-10-3 1,-15-9 0,-16-1 1,-20-4-1,-15 3 1,-20 1-1,-10 6 0,-10 8-1,-2 4 0,1 9-1,5 4-2,14 8-2,9 0-3,19 7-9,13-7-23,18 1 0,10-5-1,13 0 1</inkml:trace>
  <inkml:trace contextRef="#ctx0" brushRef="#br0" timeOffset="826">1034 548 70,'17'1'39,"4"-6"-1,7-2 1,-7-8-28,12 3-4,-2-2-2,2 1-2,-3 4 0,-1 5-2,-5 7 1,-1 11-1,-4 7 0,-2 12 0,-2 4 0,-5 8 0,1 2-1,-1-3 0,-6-2 1,1-7-2,-3-5 1,1-8 0,-5-7 0,2-15 0,-20 1 1,-4-7-1,-5-7 0,-8-2 0,-5 1 1,-7 0-2,-3 9 1,-1 4 0,6 9-1,4 10 1,9 8-1,7 4 1,12 3 0,12 6 0,11-5 0,12-2 0,10-3 1,9-8-1,6-4-1,6-8 1,3-4-3,-3-12-2,4 0-4,-12-13-16,5 1-16,-4-6 2,-2-3-1,-5-1 2</inkml:trace>
  <inkml:trace contextRef="#ctx0" brushRef="#br0" timeOffset="1316">1724 802 64,'-21'11'34,"-6"2"-1,-1 2-6,2 12-22,-1 2-2,10 4 2,7-4-1,10 1-1,9-9 1,13-2-1,7-11-1,6-4 2,0-10-1,3-5 2,-6-10-1,-4-5 0,-11-9 0,-8-5 0,-11-12 1,-10-7-1,-9-10-1,-8-5-2,-7 2 0,0-3-1,1 6 0,2 3-2,6 6-1,6 6-4,13 14-3,1-1-16,16 11-15,2 7 1,8 6 0,-1 7 0</inkml:trace>
  <inkml:trace contextRef="#ctx0" brushRef="#br0" timeOffset="1852">1911 828 46,'18'3'34,"1"-7"3,1-1-1,-6-10-21,7 6-4,-7-6-4,1 6 0,-4-5-2,-1 3-1,-10 11-2,13-14 0,-13 14-1,13 7-1,-6 4 1,-1 8-1,1 3 0,1 8 1,0 2-1,0 6 0,-2 1 0,0-1 0,-1-2 0,-1-4 0,0-4-1,1-6 1,0-7 0,3-4 1,-8-11-1,19-3 1,-6-9 0,2-6 0,3-6 0,0-5-1,3-2 1,2-1 0,-1 1-1,-1 6 1,-2 3-1,-3 7 1,-1 8-1,-2 10 1,0 6 0,-3 9-1,-2 9 1,3 2 0,-1 6 0,3 4-1,-2-4 1,0 1 0,0-6-1,-1-5 0,2-8-2,-3-12-5,11-5-27,-7-14-6,9-1 0,-2-15-1</inkml:trace>
</inkml:ink>
</file>

<file path=ppt/ink/ink156.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2T21:23:22.474"/>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-2 564 6,'1'37'28,"7"7"1,-3-2 2,2 0-15,5 6-4,-7-8-1,5-1-3,-5-10-1,4-2 0,-7-13 0,4-2 1,-6-12-3,0 0-1,4-17 0,-2-2 0,-4-9 0,0-2-1,-1-13-1,0-2 0,0-6 0,3 3 0,3 1-1,3 3 1,6 6-2,7 2 1,6 9-1,8 6 0,4 4-1,5 1 0,7 1-1,-2-2-4,9 5-14,-4-5-20,-2 0 2,-4-5-2,-3-2 2</inkml:trace>
  <inkml:trace contextRef="#ctx0" brushRef="#br0" timeOffset="391">752 6 55,'38'2'39,"10"0"0,9 0 0,3-7-22,3 5-9,-5-2-2,-4 1-3,-12 0-1,-10 2 0,-12 4 0,-10 6 0,-13 9-1,-14 7-1,-14 10 0,-13 11 1,-11 11-2,-12 9 2,-9 5-1,-1 2 0,0 2 0,9-2 0,10-5 1,13-5-1,18-13 1,22-7 0,20-15 0,19-7 0,19-12 1,14-6-1,13-8 1,6-5-1,4 0 0,-2-4 0,-6 0-2,-10-3 0,-9-1-2,-12-2-4,-4 5-9,-15-9-24,1-2 0,-9-4-1,0-1 1</inkml:trace>
</inkml:ink>
</file>

<file path=ppt/ink/ink157.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2T21:23:23.523"/>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8 218 33,'18'18'35,"2"0"1,5-5 0,3 1-15,0-14-10,10-3-3,-4-11-2,6 0 0,-3-13 0,-1-1-1,-4-6-1,-3 1-1,-4 2 0,-3 3-1,-6 5 0,-5 3-1,-5 6 0,-6 14 0,6-12 0,-6 12-1,-3 15 1,0 3-1,1 8 0,-3 7 0,1 9 0,-1 5 0,0 9 0,0 4 1,0 0 0,1-1-1,0-1 1,1-1 0,0-5 1,1-2-2,2 0 1,-1-9 0,2 1-1,1-6 0,-1-3 0,2-4 0,-1-4 0,1-5 0,0-9-1,-1-1 0,-2-10-2,0 0-1,10 6-3,-13-17-8,3 11-25,5-17-1,-5 17 1,-2-21 1</inkml:trace>
  <inkml:trace contextRef="#ctx0" brushRef="#br0" timeOffset="524">-8 990 39,'0'0'34,"1"10"2,-1-10 0,31 4-20,-10-10 0,18 9-4,-2-7-4,16 5-1,3-6-1,11 4-2,5-1-1,4 0 0,2 2-2,0 0 0,-5 1 0,-7 0 0,-11-1 0,-9 1 0,-14-2 0,-7 3 0,-11-3 0,-14 1-1,12-3 1,-12 3-1,0 0-1,0 0-2,18-1-4,-18 1-21,21-3-13,-4 3 0,1 4-1,2 6 1</inkml:trace>
</inkml:ink>
</file>

<file path=ppt/ink/ink158.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2T21:24:03.765"/>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337 381 23,'0'0'27,"0"0"0,0 0-5,0 0-7,0 0-3,-1 16-2,0-7-3,6 9-1,-2 6-1,6 10-2,-2 9-1,2 8-1,1 9 0,3 9-1,-2 4 2,-1 4-1,-2-1 0,-2 0 0,-4-5 0,-4-3 0,-5-6 2,-5-5 0,-6-8 0,-2-4 1,-7-6 0,-1-4 0,-4-9 1,2-3-1,-4-6 0,2-2-2,2-7 1,1-2-2,1-4 0,4-5-2,3-4-1,0-7-3,10 1-12,-1-15-20,4-7 0,6-13-1,6-10 1</inkml:trace>
  <inkml:trace contextRef="#ctx0" brushRef="#br0" timeOffset="446">126 0 78,'-10'6'36,"1"3"-2,9-9 1,-11 13-36,11-13-2,0 0-3,0 0-11,3 9-17,9-7-1,2 1 1,8 1 0</inkml:trace>
  <inkml:trace contextRef="#ctx0" brushRef="#br0" timeOffset="785">637 444 34,'2'11'31,"5"1"2,2-3 0,3-11-18,7 9-5,-2-10-2,6 1 1,-2-11-3,6 1-1,-3-7 0,2-4-1,-3-1-2,-2-2-1,-4-1 0,-7 3 0,-5 2-1,-8 2 1,-9 5-1,-8 9 0,-9 12 1,-7 6-1,-6 13 1,-2 7-1,-1 10 0,1 7 0,7 5 1,6 3 0,9-5-1,10-2 1,11-5-1,8-4 1,11-8-1,7-6 1,9-5 0,5-7-1,6-4 0,2-6-1,4-4-3,-4-7-3,8 2-20,-10-8-9,-1-5-1,-6-5-1,-4 0 2</inkml:trace>
  <inkml:trace contextRef="#ctx0" brushRef="#br0" timeOffset="1620">1325 321 34,'5'-12'29,"2"3"4,-7 9-11,8-15-5,2 13-4,-10-9-2,0 11-2,5-10-1,-5 10-2,-4-10-2,4 10-1,-18-9-2,4 8 0,-7 3 0,-4 9-1,-4 6 1,-2 5-1,1 9 0,3 3 0,7 3 0,4 1 0,11 0-1,6-7 1,12-4 0,6-7 0,7-6-1,5-9 2,0-5-1,5-7 1,-3-7 0,-1-5 1,-4-6 0,-2 2 1,-6-9-1,-4 3 0,-4-1 1,-5 3-1,-5 5 0,0 12 0,-2 10-1,-9 12 0,-1 15-1,3 16 1,-2 13-1,2 15 1,1 15-1,0 2 1,1 5-1,6-2 0,4-2 0,-1-10 0,7-7-1,-1-11 0,4-16 0,5-10 0,5-13 0,-1-10 0,2-12 0,1-8 1,-2-12 0,-4-8 0,-7-6 1,-6-3-1,-7 1 1,-6 2-1,-7 7 0,-8 6 1,-4 5-2,-1 8 0,3 5-2,0 0-5,10 7-15,3-9-15,10 5 0,2-22 0,13 4 1</inkml:trace>
  <inkml:trace contextRef="#ctx0" brushRef="#br0" timeOffset="2414">1928 176 39,'-14'0'34,"1"1"1,13-1 1,-13 2-20,13-2-3,17 8-5,2-3-1,5-3-1,8 0-2,2-3 0,2 1-2,1-2 0,-2 2-2,-4 2 1,-2 1-1,-9 4 1,-9 6-1,-6 7 1,-11 5 0,-9 3 0,-10 6-1,-8 3 2,-6 4-2,-6 4 1,0 1-1,-2-2 0,7 0 0,4 0-1,10-6 1,8-1 0,9-5 0,11-6 0,8-4 0,10-7 0,7-4 0,7-5 0,3-3-1,3-2 0,0-7-2,-3 3-1,-6-8-4,3 8-13,-12-7-17,-9-1 1,-7-4-2,-6 0 3</inkml:trace>
  <inkml:trace contextRef="#ctx0" brushRef="#br0" timeOffset="2885">1836 489 18,'-15'-15'29,"6"6"1,0-1 3,4-4-14,5 14-5,-6-14-2,6 14-3,0 0 0,0 0-2,11-8-1,3 10-1,2 0-1,10 2-1,4-1 0,10 4 0,3-5 0,7 4 0,1-3-1,1 0-1,-2-1 1,-4-1-1,-7 2 0,-9-3-1,-7 1 1,-5 1 0,-8-3 0,-10 1-1,0 0 1,0 0-1,0 0 0,10 0-1,-10 0 0,0 0-2,0 0-3,3-10-12,-3 10-22,9-13 2,1 5-2,2-6 3</inkml:trace>
</inkml:ink>
</file>

<file path=ppt/ink/ink159.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2T21:24:07.639"/>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11 532 31,'0'0'28,"0"0"2,-11 2-6,11-2-13,2 25-3,0-4-3,5 7-1,-3 5-1,3 4 0,0 1 0,2 1 0,-1-7 0,0-3-1,-4-10 1,3-3 1,-7-16-1,0 0 2,5-9-1,-4-7 0,-5-10 1,1-1 0,-4-10-1,1-2-1,-3-3 1,2 6-2,-3-1 1,4 7-1,0 6-1,2 6 0,2 9-1,2 9 0,0 0 0,15-6 1,-4 4-1,5-1-1,6-3-1,5-2 0,7-3-4,1-4-5,14 4-15,-2-7-12,3 5 0,-2-1-1,0 3 2</inkml:trace>
  <inkml:trace contextRef="#ctx0" brushRef="#br0" timeOffset="555">722 311 29,'0'0'33,"10"-1"0,-10 1 1,11-19-15,3 10-7,-2-11-5,7 3 1,1-10-3,5 1-1,-4-4 0,5 1 0,-5-3-1,0 4-1,-4 6 0,-4 3 0,-5 6 0,-1 3 0,-7 10-1,5-9 0,-5 9 0,-4 12-1,-1 3 1,-1 3-1,-1 9 0,-2 6-1,-1 8 1,-1 3 0,-1 4 0,1 0 0,0 3 1,-2 1-1,2-4 1,1 1-1,0-4 2,3-1-3,2-2 2,0-3-1,-1-2 0,4-5 0,1-4-1,0-5 0,1-4-2,-1-7-1,3 0-4,-2-12-8,0 0-22,0 0 0,0 0-1,0 0 2</inkml:trace>
  <inkml:trace contextRef="#ctx0" brushRef="#br0" timeOffset="1032">581 871 37,'-8'11'33,"8"-11"3,4 12 0,17-5-19,1-13-3,18 9-2,2-12-1,13 3-3,3-4-2,7 2-2,-6-1-1,-1 1-1,-5 1-2,-8 2 1,-6 1-1,-8 2 0,-7-1 1,-7 3-1,-4 2 0,-4-2 0,-9 0 0,0 0 0,10 7 0,-10-7-1,0 0-1,0 0-1,0 0-3,0 0-11,0 0-23,0-13 1,0 13-1,17-18 1</inkml:trace>
</inkml:ink>
</file>

<file path=ppt/ink/ink16.xml><?xml version="1.0" encoding="utf-8"?>
<inkml:ink xmlns:inkml="http://www.w3.org/2003/InkML">
  <inkml:definitions>
    <inkml:context xml:id="ctx0">
      <inkml:inkSource xml:id="inkSrc0">
        <inkml:traceFormat>
          <inkml:channel name="X" type="integer" max="1280" units="cm"/>
          <inkml:channel name="Y" type="integer" max="800" units="cm"/>
        </inkml:traceFormat>
        <inkml:channelProperties>
          <inkml:channelProperty channel="X" name="resolution" value="28.31858" units="1/cm"/>
          <inkml:channelProperty channel="Y" name="resolution" value="28.36879" units="1/cm"/>
        </inkml:channelProperties>
      </inkml:inkSource>
      <inkml:timestamp xml:id="ts0" timeString="2015-03-09T21:15:54.358"/>
    </inkml:context>
    <inkml:brush xml:id="br0">
      <inkml:brushProperty name="width" value="0.05292" units="cm"/>
      <inkml:brushProperty name="height" value="0.05292" units="cm"/>
      <inkml:brushProperty name="color" value="#FF0000"/>
    </inkml:brush>
  </inkml:definitions>
  <inkml:trace contextRef="#ctx0" brushRef="#br0">3334 4471,'-26'-52,"-1"25,-26 1,0-27,0 26,1 1,-28-1,1 1,26-1,-27 27,1 0,-27 27,27-1,0 27,-1-26,1 26,26 26,-27 0,28 27,-1-26,0 52,0-53,53 54,-27-28,27 1,27 0,-1 0,27 0,27-27,-1 0,27-26,0 27,52-54,1 1,0-27,0 0,26-27,0 1,-26-27,26-27,-53 28,27-54,-53 26,26-25,-79-28,0 27,0-52,-53 52,0-53,-27 53,-25-26,25 0,-52 52,-1 1,-26 26,1 0,-1 53,26 0,-25 0,25 27,1-1,26 0</inkml:trace>
  <inkml:trace contextRef="#ctx0" brushRef="#br0" timeOffset="2365.1353">21114 6376,'0'0,"27"-26,-1 26,27-53,0 27,26-1,27-52,0 26,26 0,27-26,-27-1,27 1,-27-1,1 28,-1-1,-26 0,-27 26,-26-26,0 27,-27-1,1 27,-27 0,0-26,0 26,-53-26,26 26,1 0</inkml:trace>
  <inkml:trace contextRef="#ctx0" brushRef="#br0" timeOffset="15696.8978">16643 1244,'0'0,"0"0,0 0,0 0,0 0,0 0,0 0,0 0</inkml:trace>
  <inkml:trace contextRef="#ctx0" brushRef="#br0" timeOffset="25420.454">18521 8334,'-26'0,"26"27,0-27,-27 0,27 26,27-26,-1 0,1 0,26 0,-1 0,1-26,0 26,0 0,0 0,0 0,-26 0,-1-27,0 27,-26 0,0 0,0 0</inkml:trace>
  <inkml:trace contextRef="#ctx0" brushRef="#br0" timeOffset="686016.2378">18018 4498,'27'-27,"-27"1,0 0,0-1,0 1,0 26,0-53,-27 53,1-27,26 1,-26-1,-27-26,26 27,-26-27,0 27,0-1,-26 1,0-1,-1 1,-26-1,1 27,-1 0,0 27,-26-1,26 1,-26 26,26 0,0 26,-26 0,26 1,0 25,27-25,-1 52,1-26,-1 26,28 1,25-1,27 0,0 0,0-26,27 0,25 0,28 0,-1-27,1 1,25-28,28-25,25-1,1 1,0-27,0-27,26-26,0 27,27-27,-27 0,27-26,-27-1,-26 1,26 0,-53-1,0-26,-26 1,-26-1,-54-27,1 28,-54-1,-26 0,-26-26,-54 52,28 1,-28 0,1 26,26 26,0 1,53 26,1 26,78 1</inkml:trace>
  <inkml:trace contextRef="#ctx0" brushRef="#br0" timeOffset="687106.3002">17304 6456,'0'0,"0"0,-26 0,-1 26,1 1,-1-1,1 27,-1-26,1 26,-1-1,27 1,0 0,0-26,27 26,26-27,0 1,26-1,0-26,27 0,-26 0,26 0,-27 0,0 0,1 0,-27 0,-1 0,-25-26,-1 26,-26 0,27-27,-27 27,0 0,0-26,-27-1,27 27,-26 0,-1-26,1 26,0-27,-1 27,1-26,-1 26,1 0,26 0,0 0,0 0,26 0,1 26,-1-26,1 0,-1 27,0-27,-26 0,27 26,-27-26,-27 27,1-1,0 1,-1-1,1 0,-27 27,26-53,-26 27,27-27,-1-27,1-52</inkml:trace>
  <inkml:trace contextRef="#ctx0" brushRef="#br0" timeOffset="687551.3257">16669 2540,'0'-26,"0"26,0 0,0 0,0 52,0-25,0 52,-26-26,26 27,-27 25,27 1,-26-26,26 25,0-25,-27-27,27 0,0-27,0 1,0-27,27 0,-27-53,26 0</inkml:trace>
  <inkml:trace contextRef="#ctx0" brushRef="#br0" timeOffset="687855.3431">16854 2646,'80'-27,"-1"1,0-1,-26 27,27 27,-27-27,0 53,-1-27,-52 27,0 0,-26 27,0-28,-27 28,0-1,0-26,0 26,0-52,27 26,26-27,26 1,0-27,1 26,26-52,0-1,0 1,26-1,-26 1,26-27,-26-26,0 26,27-27</inkml:trace>
  <inkml:trace contextRef="#ctx0" brushRef="#br0" timeOffset="688129.3588">17913 2619,'0'0,"-27"0,1 53,-1-26,1 26,-27 26,53 0,-27-26,27 27,0-1,27-26,26 0,26-53,1 26,-1-26,0-26,1-1,26-25,-27-1,-26 0,-27-27,1 27,-27 1,-27-28,-26 27,0 27,1-1,-28 27,1 27,26 26</inkml:trace>
  <inkml:trace contextRef="#ctx0" brushRef="#br0" timeOffset="701253.1094">6800 7250,'0'0,"0"0,0 0,-26-27,26 27,0 0,0 0,0 0,-27 0,27 0,0 0,0 0,0 0,0 0,0 0,27 0,-1-26,27 26,0-27,26 1,27-1,26-26,27 27,26-27,1 0,52 0,-27 0,54 27,0-27,26 0,-27 53,1-26,26-1,-53 27,0 0,-26 27,-1-1,-25 27,-54 0,0 0,-26 26,-27 27,-26-27,-26 54,-1-28,-26 28,27-1,-27 0,0 1,0-1,0 0,26-26,1 0,26-27,26 1,0-1,27-26,26 0,27-27,0 1,0-27,52 26,-25-26,52-26,-27 26,27-27,-26 27,53-26,-54 26,28-27,-1 1,0-1,-27 27,28-26,-28 26,1-26,0 26,-1-27,-26 27,27-26,-53 26,26 0,-26 0,0-27,-1 27,1 0,-27 0,1 0,-1 0,-26 0,0 0,-1 27,-25-27,-27 0,0 0,0 0,-53 0,26 26,-26-26,0 0,0 0,0 0,-26-26,26 26,0 0,0-27,0 27,0-26,26-1</inkml:trace>
  <inkml:trace contextRef="#ctx0" brushRef="#br0" timeOffset="701695.1346">18548 8043,'-27'-26,"1"26,-1 0,1 0,26 26,-27 1,27-27,27 26,-27 1,53-1,-27 1,27-1,0 1,0-1,0 0,0 27,-27-26,1-1,-1 1,-52 26,26-27,-53 27,26-26,-26 25,0-25,1 26,25-53,1 26,-1 1,1-1,26-26,0 0,0 0,0 0,0-26,26 26</inkml:trace>
  <inkml:trace contextRef="#ctx0" brushRef="#br0" timeOffset="702342.1716">19871 8096,'0'0,"0"0,-27 0,27 0,-26 0,-1 0,27 27,-26-1,26 1,26 26,1-27,26 53,26-26,0 0,1 27,-1-27,0 26,-26-26,0 0,-53 0,-26 0,-1-1,-52 1,26 0,-53-26,53-1,-26 1,0-27,26 0,26-53,1 26,26-52,26 0</inkml:trace>
  <inkml:trace contextRef="#ctx0" brushRef="#br0" timeOffset="702528.182">19844 8017,'0'-27,"27"27,-1 0,53 0,1 0,26 0,-1 0,28-26,-1 26,-26 0,26-26,-52-1,25 1,-52-1,-26 1</inkml:trace>
  <inkml:trace contextRef="#ctx0" brushRef="#br0" timeOffset="703967.2646">5266 8520,'0'0,"0"0,-27 0,27 26,0-26,-26 27,26-1,-27 0,27 27,0 0,0 0,27 0,-27 0,53 0,-27 0,27-27,0 1,0-27,0 0,26 0,-26-27,0-26</inkml:trace>
  <inkml:trace contextRef="#ctx0" brushRef="#br0" timeOffset="704234.2796">5927 8176,'0'0,"-26"26,26 1,-27-1,1 53,26 1,-27 26,27-1,-26 28,26-27,0 26,0 0,-27-26,27-27,0 27,0-53,0 0,27 0,-27-27,0 1,0-1,0-26,26 0</inkml:trace>
  <inkml:trace contextRef="#ctx0" brushRef="#br0" timeOffset="704778.311">4631 7832,'-53'79,"26"-26,27 0,27-53,26-27,52-25,28-28,52-26,0-52,80 25,-1-25,27-1,0 0,-26 27,0-1,-27 28,-27 25,-52 27,-27 0</inkml:trace>
  <inkml:trace contextRef="#ctx0" brushRef="#br0" timeOffset="706936.4345">7171 8996,'0'26,"0"-26,0 0,0 27,26-27,27 0,26-27,1 27,52 0,-26-26,79-1,0 27,27-26,26-1,0 1,27 0,-1 26,1 0,-1 0,1 0,-27 26,-26 27,26-27,-53 54,-26-27,0 26,-27 27,-26 0,-27 0,1-1,-1 28,-26-1,-27 0,27 1,0-1,0 0,26 0,1-26,26 0,26-27,0 1,53-27,1-27,25 27,54-53,-27 0,53 0,0 0,27 0,-1-26,1-1,-1 27,1-26,-1-1,-52 27,26 0,-53 0,-26 0,-27 0,0 27,-53-27,-26 26,0 1,-27-27,1 26,-54-26,27 0,-27 27,1-27,-27 0,26 0,-26 0,27 0,-27-27,0 27,26 0,1-26,-27-1,26 1,-26-1,27 27,-27-26,0-1,0 1,-27-1,1 1,-27-27,26 53,-26-26,1-1,-1 27,26 0,-26 0,27 0,26 0,0 0,26 0,27 27,0-1,0-26,26 27,1-1,26 0,-27 1,0-27,-26 26,0 1,-26-1,-27 1,-27-1,1 1,-27-1,-27 27,28-26,-54 25,26-25,27-1,-26 1,26 26,27-53,-1 26,1-26,26 0,0 27,26-54,1 27,-1 0,1 0</inkml:trace>
  <inkml:trace contextRef="#ctx0" brushRef="#br0" timeOffset="708260.5102">19421 10451,'0'0,"0"0,0-26,53-1,-27 1,27-1,26 1,1-1,-1 1,-26 26,26 0,-52 26,26 1,-53 26,-27 26,-26 0,1 27,-28 0,-26 0,27-27,0 27,-27-26,53-1,0-26,26 0,27-27,27 1,26-27,26-27,-26 1,27 26,25-53,-25 0</inkml:trace>
  <inkml:trace contextRef="#ctx0" brushRef="#br0" timeOffset="708582.5286">20347 10689,'-80'53,"28"0,-28 26,27 1,0-1,53 1,0-1,27-26,26 0,0-53,52 26,1-52,0-1,0-26,0-26,0-27,-27 27,-53-27,1 0,-27 27,-27-27,-25 53,-1-26,-27 52,1 1,-1-1,1 27,26 0,27 0</inkml:trace>
  <inkml:trace contextRef="#ctx0" brushRef="#br0" timeOffset="709040.5548">18997 9393,'-26'26,"0"-26,26 0,26 0,0-53,27 0,27-26,52-27,27 0,26-26,53 0,-26-27,26 27,-26-1,26 28</inkml:trace>
  <inkml:trace contextRef="#ctx0" brushRef="#br0" timeOffset="709406.5756">19315 7435,'0'-27,"53"-26,26 1,27-54,53 0,26 0,0-53,53 1</inkml:trace>
  <inkml:trace contextRef="#ctx0" brushRef="#br0" timeOffset="710326.6284">4869 9578,'26'-53,"27"0,26-26,27-1,0-52,53 0,26-27,-26 0,52 1,-25-1,-28 26</inkml:trace>
  <inkml:trace contextRef="#ctx0" brushRef="#br0" timeOffset="710940.6635">5398 10478,'0'0,"26"26,1-52,26 26,0-27,0 27,26 0,-26 27,-27-27,27 26,-26 27,-27 0,0 26,-27-26,27 0,-26 26,26-26,0 0,26 0,27-26,-26 26,25-27,-25 0,-27 27,0-26,-27 26,-25 0,-1 0,-27-1,1-25,-27 26,27-27,26-26,-27 27,54-27,26-27,0 1</inkml:trace>
  <inkml:trace contextRef="#ctx0" brushRef="#br0" timeOffset="712341.7436">7118 11218,'-27'0,"54"0,-1-53,27 27,26 0,27-1,53 1,-27-1,80 1,0-1,26 1,26 26,27 0,-26 0,26 53,-26-27,-1 54,-26 25,-26 1,-27 26,-26 1,-27 26,-52 26,25 0,-25-26,-1-1,27 1,0-27,0 1,52-27,28-53,25 26,54-79,-1 0,54 0,26-27,0-25,26 25,-26-26,0 27,27-27,-80 26,26 27,-79-26,-26 26,-53 26,-27-26,0 0,-52 27,-54-27,1 26,-1-52,-26 26</inkml:trace>
  <inkml:trace contextRef="#ctx0" brushRef="#br0" timeOffset="712598.7583">16061 12356,'0'0,"26"27,27-1,26 0,27 1,26-1,1 27,-27 0,-1 0,-25 26,-54 1,-26 26,-26-27,-27 0,-27 27,1-53,26 27,-26-54,52 0,27-52,53-27</inkml:trace>
  <inkml:trace contextRef="#ctx0" brushRef="#br0" timeOffset="713052.784">19130 11721,'-27'0,"-26"-26,0 26,1 26,-28 1,1-1,-1 53,1 1,26-1,0 27,0 26,27-26,26 0,26-27,27 27,0-53,26-27,27 1,0-27,0 0,-27-27,27-25,-26 25,-1-52,-26 26,-27 0,-26 26,-53-25,0 25,-26 27,-27 27,27-1,-27 0,27 1,-1 26,27-27,27 27,26-26,26-27</inkml:trace>
  <inkml:trace contextRef="#ctx0" brushRef="#br0" timeOffset="713337.8006">19553 12277,'27'-27,"-1"27,-26 0,-26 27,-1-1,1 27,-1 0,27 0,27 26,-1-52,27 26,26-27,27-26,0 0,26-26,-52-27,26 0,-54-27,1 1,-53 0,-26-1,-53-26,-1 27,-26 0,-26 26,0 0,-1 0,28 27</inkml:trace>
  <inkml:trace contextRef="#ctx0" brushRef="#br0" timeOffset="713914.8336">4895 11589,'0'26,"0"-26,0-26,27-1,52-52,0 0,27-27,53-27,0 1,26-27,0 27,0-27,1 27</inkml:trace>
  <inkml:trace contextRef="#ctx0" brushRef="#br0" timeOffset="714861.8878">5292 12277,'-26'0,"-1"0,1-27,26 27,26-53,27 53,0-26,0-1,26 1,-26 26,0 26,0 1,-53 26,0 26,-26 1,-27-1,-27 27,27 0,-26-1,26-25,0-1,27-26,26 0,26-27,1 1,25-27,1 0,0-27,27 27,-1-52</inkml:trace>
  <inkml:trace contextRef="#ctx0" brushRef="#br0" timeOffset="715578.9288">6350 12753,'0'0,"0"0,0 0,27-27,26 27,26-26,27-27,26 27,53-27,27 26,0 1,26-1,0 1,27 26,-1 0,-26 26,0 27,-26 0,0 53,-27 0,-79 26,0 0,-1 27,-52 0,0 0,-26-1,26 1,26-27,-26 1,79-27,1-27,52-26,26 0,28-27,52-26,26-26,1-1,52 1,0-27,27 0,-26 27,26-27,-1 26,-25 1,-27 26,-27-27,1 27,-80 0,0 0,-79 0,0 27,-54-27,-52 0,0 0,-53 0,0 0,-26 0</inkml:trace>
  <inkml:trace contextRef="#ctx0" brushRef="#br0" timeOffset="715838.9437">16034 13811,'-26'0,"-27"-26,53 26,0-27,53 27,0 0,-1-26,28 52,26-26,-27 27,27-1,-53 27,26 0,-52 0,-27 26,-27 1,1-1,-27 1,-27-1,28 0,-1-52,26 26,1-53,52 0,27-27</inkml:trace>
  <inkml:trace contextRef="#ctx0" brushRef="#br0" timeOffset="716193.964">18283 13441,'0'79,"-26"1,26-1,-27 27,27 0,0-27,0 27,-26-27,26 1,0-27,26-1,-26-52,27 0</inkml:trace>
  <inkml:trace contextRef="#ctx0" brushRef="#br0" timeOffset="716690.9924">18997 13388,'80'-27,"-1"1,-26 26,0 0,-27 26,1 1,-54 26,-25 26,-1 1,0-1,0 0,0 1,0-1,27-26,52-27,0 1,1-1,52-52,27-1,0 1,26-27,-26 0,26 0,1-26,-54 52,0-25,-26 25,-26 54,-27-1,0 0,-27 27,27 27,-26-1,26-26,0 0,26-27,27 1,27-27,-1-27,0-26,27 1,-53-1,26-27,-52-26,-1 1,-26 25,-26-26,-27 27,0 0,-26 26,-1 0,1 0,0 26</inkml:trace>
  <inkml:trace contextRef="#ctx0" brushRef="#br0" timeOffset="716961.0078">18257 12462,'53'0,"26"-53,80 0,-27 0,80-26,-27-1,53 1,-26 0,-27-1,0 1</inkml:trace>
  <inkml:trace contextRef="#ctx0" brushRef="#br0" timeOffset="717215.0224">19288 10716,'133'-53,"26"-27,26 1,53-27,26-26,-25 26,25-26</inkml:trace>
  <inkml:trace contextRef="#ctx0" brushRef="#br0" timeOffset="718578.1002">5213 13626,'0'0,"0"0,26 0,-26 27,0-1,0 27,0 0,-26 0,26 26,0-26,-27 26,27-26,0 0,0 0,0 0,0-26</inkml:trace>
  <inkml:trace contextRef="#ctx0" brushRef="#br0" timeOffset="721283.255">7435 14208,'0'0,"-26"0,-1 0,1-26,26 26,-27-27,54 27,-1-26,54-1,-1 1,53-1,1-26,52 53,26-26,1 0,0 26,-1 26,1 0,-27 27,1 0,-28 27,1-1,0 27,-27 0,-26 0,26 26,27-53,-27 27,27 0,26-27,27 1,0-27,26-27,26 27,1-27,26 1,0-27,0 0,26 0,-26 26,1-26,-1 27,-27-27,-26 26,-26-26,0 0,-54 27,1-54,-53 27,0 0,-27-26,-26-27</inkml:trace>
  <inkml:trace contextRef="#ctx0" brushRef="#br0" timeOffset="721551.2701">15214 15108,'-53'26,"53"27,0-26,53-1,26-26,27 53,0-27,26 1,-26-27,-27 53,1-27,-27 27,-27 0,-52 0,-1 26,-26-26,0 0,1 0,25 0,1-53,26-26</inkml:trace>
  <inkml:trace contextRef="#ctx0" brushRef="#br0" timeOffset="722043.2984">17860 14446,'-27'0,"27"0,0 27,0-1,0 1,0 26,0-1,0 28,0-1,0 1,0-1,0 0,0-26,0 27,0-54,0 1,27-1,-1-52,27-1</inkml:trace>
  <inkml:trace contextRef="#ctx0" brushRef="#br0" timeOffset="722321.3144">18548 14235,'26'-27,"27"1,-27 26,27 0,0 0,-26 53,-27-27,0 27,0 0,-53 26,26 1,-52-1,53 0,-27-26,0 0,26 0,27-26,27-1,-1-26,27 0,26-26,1-1,26 1,0-1</inkml:trace>
  <inkml:trace contextRef="#ctx0" brushRef="#br0" timeOffset="722598.3303">19791 14420,'0'26,"-26"-26,-1 53,-26-26,27 26,-1-1,1 28,0-54,26 27,26-26,0-1,27-26,27 0,26-53,-27 0,0 0,1-26,-1 0,-26-1,-27-26,-26 54,0-1,-52-27,-1 80,-27-26,1 26</inkml:trace>
  <inkml:trace contextRef="#ctx0" brushRef="#br0" timeOffset="723414.3769">5001 14764,'-53'26,"0"27,0-26,27 52,-1-26,1 26,26 1,26-27,27-27,0 27,27-53,25 0,1-27,-26 1,25-27,-25 0,-1-26,-26 26,-26 0,-54-26,1 26,-1 26,-52-26,-1 27,1-1,0 27,26 0,0 0,26 0,27 27,0-27,27 26</inkml:trace>
  <inkml:trace contextRef="#ctx0" brushRef="#br0" timeOffset="724236.424">5927 14446,'-26'-53,"-27"0,0 1,0 25,-27-26,1 0,-53 0,26 27,-26 26,-1 0,-25 0,-1 0,27 53,-1 0,1 26,26 0,-26 27,52 0,1 53,53-27,-1 0,27 27,27 0,26-27,26 1,27-1,26-26,0-27,54 0,-28 1,28-27,25 0,-52-27,53-26,-27 0,0-26,-26-1,0-26,-27 0,0-26,-26-27,-27-26,-26 0,0-1,-26 1,-27-27,-27 0,1 27,-27 0,-27 26,1 0,0 0,-27 27,0 0,0-1,27 27,-27 27,27-27,26 26,26 27,-26 0,53 0,0 27,27-1</inkml:trace>
  <inkml:trace contextRef="#ctx0" brushRef="#br0" timeOffset="724841.4586">6721 15293,'0'-27,"26"27,1-26,26 26,26-26,0-1,27 1,0 26,26 0,1 26,-1 27,0-27,0 54,1 26,-54 0,27 26,-53 27,26 26,-26-26,0-1,0 1,26 0,1 0,26-54,-1 1,54 0,26-27,27-52,0 26,79-53,-27 26,27-26,27-26,-1 26,1-27,-1 27,-26-26,-26 26,0 0,-27 26,-27-26,1 27,-53-27,0 53,-27-27,-26 1,-27-1,-26 1,0-1,-27-26,1 0</inkml:trace>
  <inkml:trace contextRef="#ctx0" brushRef="#br0" timeOffset="725432.4924">14023 17304,'27'0,"-27"0,0 0,-27 0,27 26,-26 1,-1-1,27-26,-53 80,53-28,0 1,0-26,0-27,80 79,-27-79,26 0,0 0,27-26,-26-27,-1 0,-26 0,0-26,0-1,-53 27,0 0,-27-26,1 26,-27 0,0 0,0 27,27-1,-27 1,26 26,27 0,0 26,0 1,0 26,27 0,-1 26,27-26,0 26,0 1,0-27,26-27,1 1,-1-1,0-52,-26-1,27 1,-27-27,-27 0,1-27,-27 1,0 0,-27-1,1 1</inkml:trace>
  <inkml:trace contextRef="#ctx0" brushRef="#br0" timeOffset="725620.5031">14976 16510,'0'132,"26"1,-26-1,27-26,-27 26,26-26,1 0,-1-27,1-26</inkml:trace>
  <inkml:trace contextRef="#ctx0" brushRef="#br0" timeOffset="726566.5572">14817 16854,'0'0,"53"0,-27 0,54 0,-1 0,1 26,-1 27,-26-26,26 52,1-26,-28 53,-25-27,-1 1,1 26,-27-27,0 0,-27 1,27-27,-26 26,26-79,-27 26,27-26,0 0,-79-26,53-53,-1 26,1-53,-1 0,1 0,26 0,0 0,26 1,1-1,-1 53,-26 0,27 27,-1 26,-26 0,0 26,0 27,-26 0,-1 26,27-26,-26 26,-1-26,27-26,0 26,27-53,-1 0,1 0,26 0,-27 0,27-53,0 26,0 1,0-1,0 1,-27 0,1-1,-1 27,0 0,1 27,-1-27,1 26,-1-26,27 0,-26 0,-1 0,1-26,25-1,-25-26,-27 0,26 0,-26-26,0 0,0 26,0-27,0 27,-26-26,26 26,0 27,0-1,0 27,0 27,0-1,0 27,0 26,0 1,0-1,0-26,0 0,0 0,0 0,-27-53,27 0,-26-27,0 1,-1-27,27 27,0-27,27 26,-1-26,0 27,1-27,52 53,-26-27,0 27,27-26,-28 26,1-27</inkml:trace>
  <inkml:trace contextRef="#ctx0" brushRef="#br0" timeOffset="727065.5858">16431 16140,'-53'-80,"-26"27,-27 0,0 0,-26 1,-27-1,0 26,-26 1,0-1,-27 27,-26 0,26 27,-26-1,27 54,-28-28,54 54,0 0,26 0,27 26,26 1,27 25,52 1,1 0,52 0,1-27,52 27,27-27,26-26,27 0,53-27,-1-26,27 0,27-27,26-26,0-26,0 26,0-53,-26-27,-27 28,0-28,-26-26,-27 1,-26-28,-53 27,-27-26,-26 0,-53 26,0-26,-53 26,-26 0,-1 27,-26-1,0 27,1 0,-1 53,0-26</inkml:trace>
</inkml:ink>
</file>

<file path=ppt/ink/ink160.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2T21:24:11.281"/>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554 405 48,'13'-24'34,"-4"-2"3,-3-4-12,1 8-9,-12-11-3,5 7-5,-11-7-2,4 2-1,-8-6-1,-2 4 0,-5 0-1,-2 4-1,-9 6-1,-7 5 0,-6 12 0,-7 8-1,-4 17 0,0 11 0,-1 8 0,6 9 0,11 5-1,10 2 1,14-3 0,14-3-1,18-8 1,13-8-1,15-8 1,11-8-1,7-7 1,5-8 0,3-6 0,2-7 1,-4-8 0,-5-4 0,-6-4-1,-10 0 1,-7 3 0,-8 3-1,-9 5 1,-6 12-1,-16 5 1,8 27 0,-13 4 0,-3 12-1,-3 6 2,1 9-2,1 8 1,0 0 0,2-1 0,4-3 0,2-1 0,4-6 0,-1-5 0,4-5 1,-1-9-1,0-3 0,0-7 0,0-4-1,1-6 0,-2-4 0,-4-12 0,9 11 0,-9-11-2,0 0-2,16 0-18,-9-12-19,7-5 0,3-6-2,13-4 1</inkml:trace>
  <inkml:trace contextRef="#ctx0" brushRef="#br0" timeOffset="1265">1425 682 28,'0'0'32,"0"0"2,-1-10 0,12 13-18,-11-3-4,32 0-4,-2 0-1,11 2-3,8-2 1,14 3 0,8-1 0,7 1-2,0-3 0,6 3 0,-7-5-1,-1 2 0,-6-3 0,-10 1-2,-5-1 0,-10-1 0,-6 0-1,-14-3 0,-2 3-3,-10-7-3,-4 7-10,-5-6-22,-10-1 0,-8-2-1,-8-1 2</inkml:trace>
  <inkml:trace contextRef="#ctx0" brushRef="#br0" timeOffset="1705">1586 509 41,'-2'-15'32,"2"15"2,-3-10-7,-3 1-17,6 9-1,-11-5-4,-3 6-3,-2 5 1,-3 4-1,-6 4-1,2 3 0,-7 5 0,4 5-1,-2 0 0,5 1 0,2-5 2,3 2-2,7-2 1,2-3 0,8-1 0,7 0 1,4-3-1,10 1 1,4 0-1,9 2 1,2-3-1,7 4 0,-1-5-1,-2 1 0,1 0-1,-8-4-2,2 5-13,-9-5-20,-3-2 0,-2 0-1,-5 3 0</inkml:trace>
</inkml:ink>
</file>

<file path=ppt/ink/ink161.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2T21:25:23.889"/>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1168 4365 54,'-7'12'35,"8"-3"0,10-3 2,19 2-19,8-7-9,18 4-2,9-4 0,12 4-1,6-4-2,6 3-1,-1-2 0,0 0-2,-9 1 1,-7 0-1,-10-2 0,-8-1 0,-11-3 0,-7 1-1,-10-4 1,-7-1-1,-6-3 1,-6 0-1,-4-1 1,-3-3-1,-3 1 0,-2-3 0,-4 0 0,-5-1 0,-3 1 1,-3-1-1,-6 0 0,-1 3 0,-2-1 1,0 3-1,4 4 0,4 0 0,7 7 0,14 1 0,0 0 0,22 7 0,8 0 0,10 2 0,5 1 0,5 1 0,1-1 0,-2 2 0,-8 1 0,-10 2 1,-11 2-1,-14 5 1,-13 3 0,-11 4 0,-10 3 0,-6 2 1,-5-1-2,1-2-1,3 0-2,3-12-7,13 0-29,6-9-2,13-10 1,0 0-2</inkml:trace>
  <inkml:trace contextRef="#ctx0" brushRef="#br0" timeOffset="12596">1351 4544 35,'0'0'31,"-1"13"0,1-13-2,0 0-13,0 0-5,0 0-3,0 0-1,7-15-1,-7 15-1,4-11-1,-4 11-1,1-10 0,-1 10-1,0 0-1,0 0 0,0 0 0,-13 1-1,13-1 1,-10 8-1,10-8 1,-16 10 0,6-4 0,-1 2 0,-2-1-1,-1 1 1,-1 0 0,-1-1 0,0 0-1,-1-2 1,0 0-1,0-1 1,-3-2-1,0-1 1,-1-2-1,-2-2 0,1 0 1,-3 1-1,-1-2 0,-2 0 0,1 1 0,-1-1 0,-2-1 0,1 0 0,1-2 0,1 0 1,0-1-1,2-3 0,1-1 0,2-4 0,0 2 0,2-4 0,-1-1 0,0-3 1,1-5-1,-2 0 0,-2-3 1,1-2 0,-4-3 0,1-5 0,-3 1 1,2-1 0,-1-1 1,1 0-1,0-3 0,1 1 0,1-6-1,2 5 0,-2-5 0,1-2 0,-1-1-1,1-3 1,1-1-1,2-2 0,-2-3 1,3-2 0,1-4-1,2 0 1,0-5-1,2-1 0,2-1 1,3-2-1,1 0 0,1-2 0,4 3 0,3-4-1,3-2 2,2 1-1,3-1 0,3 1 1,2-2-1,1-1 0,0 1 0,1-1 0,0 2 0,0-1 0,0 0 0,-1 2 0,1 0 1,0 2-1,0 1 1,1 5-1,-1 1 1,1 4-1,-2 1 1,2 1-2,-3 6 2,2 2-1,-1 3 0,0 3 1,0 0-1,1 3 0,-2 2-1,2 4 1,-1 2-1,3 0 1,-2 5 0,1-1-1,1 5 1,-1 1 0,2 2 0,-1 6 0,0-3 0,0 6-1,1-2 1,2 4 0,1 4 0,3 1-1,5 4 0,1-3 1,5 6 0,5-3 0,5 2 0,2 0 0,3-1 0,0 1 1,2-2-1,-1 0 0,-3 3 0,-1-1 0,-3 3 0,-5 1 0,-3 1 0,-2 0 0,-5-1 0,-3 4 0,-3-4 0,-5 3 0,0-3 1,-2 1-1,-1 2 0,-1 0 0,0 0 0,1 0 0,2-1 0,1 2 0,0-2 0,0 2 0,0-4 0,-1 1 1,0 1-1,-3-3 0,-1 3-1,-1-4 1,-1 3 0,-1-4 0,-9 5 0,17-5 1,-17 5-1,15-11 0,-15 11 1,14-13-1,-14 13 0,9-12 0,-9 12 1,5-10-1,-5 10 0,1-10 0,-1 1 0,0 9 0,-6-18 0,0 6 0,-3-5-1,-1 1 1,-6-3 0,0 0-1,-7 2 1,0-4 0,-2 6 0,0-1 1,-2 3-1,1 1 0,4 2 1,2 4-1,3 0 1,4 1-1,3 2 0,10 3-1,-9 2 1,9-2 0,11 13-1,0-3 1,6 2 0,6 1-1,5 2 1,5 0 0,4-1 1,1 1-1,2 0 1,-1 2-1,3 0 1,-4-1-1,-1 0 1,-3 1 0,-5-2-2,-4-1 2,-4-1-1,-4-4 0,-5 0 0,-5 1 0,-5 1 0,-3-1 1,-4 3-1,-5 1 0,-8 2 0,-4 3 1,-8 1-1,-6 6 1,-5-1 0,-5 4-1,-4 0 1,1-2-1,2 3 0,3-4 0,6-1 0,4-4 1,9-5-2,6-2 2,7-7-2,12-7 1,-9 8 0,9-8-1,0 0-1,0 0-4,11-2-7,-11 2-28,18-10-2,-4 2 2,7 3-2</inkml:trace>
</inkml:ink>
</file>

<file path=ppt/ink/ink162.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2T21:25:22.816"/>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72 186 46,'0'0'33,"6"9"1,-6-9 1,-3 23-21,-9-10-2,4 14-3,-9 1-1,7 10-2,-6 0 0,9 7-1,1 0-1,9 2-1,6-1 0,12-6-1,9-3-1,10-7 1,8-7-1,6-7 0,8-7-1,2-8-1,5-6-3,-3-11-4,5-2-12,-10-13-19,-5-7 0,-5-8-1,-7-4 1</inkml:trace>
  <inkml:trace contextRef="#ctx0" brushRef="#br0" timeOffset="310">855 0 66,'-9'13'37,"5"3"-2,1 5 2,-4 6-25,6 14-6,-3 7 1,3 15-1,-3 10-1,4 10 0,-2 6 0,5 2 0,-1-1-3,2 0 1,0-4-1,2-6 0,0-9 0,2-5-1,0-9 0,2-4 0,-4-7 0,4-7 0,-3-8-1,1-8 0,1-7-2,-9-16-2,18 10-5,-18-10-32,11-16 0,-6-2-1,2 0 1</inkml:trace>
</inkml:ink>
</file>

<file path=ppt/ink/ink163.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2T21:23:02.225"/>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898 86 33,'0'0'32,"-3"17"1,3-17 2,0 0-16,-6 9-9,-3-11 0,9 2-3,-16 0-1,7-1 0,-7-7-2,0 3-1,-6-4-1,-5 2-1,-8-3 0,-6 3-1,-11 0 1,-6 1-1,-6 4 1,-7 0-1,0 1 1,3 1 0,6-2 1,9 0 0,10 0 0,11 1-1,9-1 0,8 1 0,15 1 0,0 0 0,3 21-2,6-7 2,0 6-1,-2 5 0,1 3 1,-2 5 0,-4 1 0,-2-1-1,-3-1 1,-1-2-1,0-2 0,2-4 1,3-3-1,4-4 1,5-2 0,9-3 0,5-1-1,8-1 2,8-1-2,6 3 1,4 1-1,4 0 0,4 4 0,1 3 0,0 3 0,-4 2 0,-2 4 1,-2 5-2,-4 1 2,-4 5 0,-8-2 0,-7 2-1,-7 3 1,-5 2-1,-12 0 1,-8-2-1,-8 1 0,-10-1 0,-5-1 0,-6-2 1,-9-6-1,-5-5 0,-6-6 0,-4-7 1,-7-6-1,-1-10 0,-5-10 0,1-10 0,3-6 0,2-5 1,7-7-1,7 3 1,10-2-1,7 5 1,9 6-1,6 6 0,8 7-1,4 1-1,6 12-14,5-11-24,4-1-1,5-17 0,11-11-1</inkml:trace>
  <inkml:trace contextRef="#ctx0" brushRef="#br0" timeOffset="139713">230 79 54,'-26'-15'36,"-1"3"0,-1 5 0,1-6-17,9 11-13,1 0 1,17 2-1,-9-3-1,20 2-2,12-4 0,14-1-1,7-1 0,7 3-1,4 3-1,1 4 1,-4 10-1,-10 6 1,-15 9 0,-17 9 0,-20 7 0,-17 8 0,-12-2 0,-8 2 0,-4-6 0,1-6-1,7-5 0,9-8 1,20-8-1,14-19 1,36 3-1,15-14 1,21-8 0,13-4 1,13-2-1,2-1 0,-8 2 0,-12 6 0,-18 11 0,-25 11 0,-31 16-1,-31 15 1,-29 9-1,-25 14 1,-20 7 0,-11 7 0,-8-3-1,10-4 0,14-10 0,21-11 0,28-10 1,36-19-1,36-11-1,32-11 2,30-13-1,17-1 1,16-3-1,-1 1 1,-10 0-1,-14 12 0,-27 9 2,-30 9-2,-35 16 1,-28 5-1,-26 10 1,-16 4 0,-10 6-1,-6 0 1,2-3-1,5-3 0,11-9 0,16-7-2,12-7 0,10-13-3,25-6-4,-15-12-32,20-8-1,1-14 1,0-4-2</inkml:trace>
</inkml:ink>
</file>

<file path=ppt/ink/ink164.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2T21:24:56.052"/>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-3 1136 59,'0'0'35,"0"0"-1,1-10-7,-4-2-8,3 12-4,7-25-6,1 7-1,-2-10-2,7 0-1,-1-10-1,6-2-1,-1-7 0,4-1-1,-2 2 0,0-1 0,-2 7-1,-1 4 0,-5 9 0,-2 8 0,-9 19-1,0 0 0,8 26 1,-8 7-2,-1 8 1,1 4 0,2 4 0,3 0-1,3-5 1,4-8-1,3-7 1,5-9 0,5-15 1,4-7-1,4-8 0,3-11 0,1-11 1,-2-6-1,-2-7 1,-3-1-1,-4 3 0,-6 5 1,-4 1-1,-7 17 0,-9 20 1,10 1-1,-7 23 0,-1 14 0,-1 10 0,2 5 0,0 10 0,0-3 0,2 0-1,1-6 2,3-11-2,-1-6 0,2-9-3,0-11-2,6-2-11,-3-16-22,5-9-2,1-13 1,5-1 0</inkml:trace>
  <inkml:trace contextRef="#ctx0" brushRef="#br0" timeOffset="552">1024 753 73,'0'16'37,"-4"10"0,-2 11 0,-4 5-24,8 13-7,-1-1-1,6 4-2,4-5 0,9-5 0,10-13-1,11-7 1,7-14 0,10-10 0,6-11 0,3-10 1,0-11-1,-3-4-1,-10-10 1,-7-6-2,-15-6 1,-11 0-1,-13-1 1,-9 3-2,-7 8 0,-4 2-1,0 11-1,-1 5-1,7 11-2,2 1-5,8 14-13,13-12-18,4 5 0,2-6 0,9 1 2</inkml:trace>
  <inkml:trace contextRef="#ctx0" brushRef="#br0" timeOffset="908">2032 168 49,'21'-46'37,"-2"5"0,-6 3 0,-2 16-11,-7 0-13,-4 22-4,0 14-2,-9 20-1,-6 19-2,-4 17 0,-2 19 1,-3 14-1,0 10 0,1 4-1,4-1 0,6-5-1,3-13 1,6-8-1,2-13-2,3-13 0,3-11 0,0-12 0,-1-8 0,0-12-4,2 2-11,-5-23-26,-4 10-3,4-10 1,-15-19 0</inkml:trace>
</inkml:ink>
</file>

<file path=ppt/ink/ink165.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2T21:24:59.802"/>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97 456 67,'-30'-18'38,"6"5"1,2-1 0,22 14-21,-22-12-7,22 12-5,0 0-1,-2 23-1,8-2-2,3 10-1,4 9 0,6 2 0,3 7-1,4-1 1,1-2-1,3-4 1,-2-8-1,-3-8 1,-2-10 0,-6-6 1,-2-10-1,-5-10 0,-4-8 0,-2-8 0,-2-8 0,1-11 0,0-4-1,2-4 0,4 2 0,4 1 1,3 3-1,6 4-1,6 8 1,4 7-1,5 5-1,5 3-2,0 8-3,-2-8-16,6 11-19,-4-2 1,1 0-1,-4 0 2</inkml:trace>
  <inkml:trace contextRef="#ctx0" brushRef="#br0" timeOffset="459">899 132 66,'-4'-14'41,"13"1"-2,2-6 2,11 7-17,-2-10-15,7 5-4,-1 1-1,1 3-2,-2 9-2,-4 2 1,-6 9-1,-5 8 1,-7 13-1,-5 11 1,-11 11-1,-7 12 1,-11 13 0,-10 9-2,-9 9 2,-6-3-1,0-1 1,3-8-1,7-7 0,11-12 1,14-13 0,18-13 0,17-16 1,16-8-1,13-9 0,10-4 0,4-3-1,3-6 1,-1 1-2,-6 0 0,-5 1-2,-10-4-1,-2 5-5,-13-9-17,4 5-16,-5-1 1,1-2-1,-2-1 1</inkml:trace>
</inkml:ink>
</file>

<file path=ppt/ink/ink166.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2T21:25:00.937"/>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0 781 28,'7'17'31,"0"0"3,3 5-6,7 7-10,-5-4-5,11 6-2,-6-8-1,6 5-3,-4-9-2,1-1-1,-5-8 0,0-5-1,-6-6-1,-9 1 0,4-21 0,-8 2-1,-5-9 2,-4-2-2,-1-6 1,0-1-1,2 1 1,4 2-1,6 3 0,6 2-1,8 6 0,8 4-1,8 4-2,4-3-6,11 4-30,1 1 1,2-1 0,1-1-2</inkml:trace>
  <inkml:trace contextRef="#ctx0" brushRef="#br0" timeOffset="385">700 155 87,'29'-24'40,"6"0"-1,7 3 1,-6-4-33,10 6-3,-8 3-1,-2 2-1,-7 5-1,-4 5 0,-6 10-1,-8 11 1,-8 11-1,-8 17 1,-12 14-1,-11 14 0,-11 17 0,-11 9 0,-8 6 0,-3 0 0,0-3 0,4-9 0,10-10 0,12-13 0,17-19 0,15-9 0,18-17 1,14-7-1,14-14 1,8-7-1,11-6-2,3-8 0,5-1-5,-6-14-14,3 6-20,-3-8 1,-1 1-2,-1-5 2</inkml:trace>
</inkml:ink>
</file>

<file path=ppt/ink/ink167.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2T21:25:01.912"/>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0 704 23,'9'38'32,"-1"2"2,4 3 0,0 5-13,-1-10-9,7 4-1,-7-14-1,4-1-1,-8-16-2,4-8-2,-11-3 0,7-21-1,-9-3 0,2-4-1,-3-9 0,2-1-1,3-3-1,1 2 0,5 2 1,6 4-2,4 7 0,8 2 0,7 8 0,7 2-1,3 4-2,5-3-4,14 8-12,0-9-21,2 0 0,-1-7-1,-3-5 0</inkml:trace>
  <inkml:trace contextRef="#ctx0" brushRef="#br0" timeOffset="350">1066-4 57,'5'-12'40,"-5"12"-2,0 0 3,7 15-16,-10 6-17,4 18-1,-6 10-2,1 13-2,-1 10 1,1 8-1,-2 5 0,6 2 0,-3-5-1,5-6 0,0-10 1,3-8-1,1-8-1,-1-7 0,3-10-2,-5-8-1,3-4-1,-4-10-4,7-3-32,-9-8-5,10-3 2,-6-8-2</inkml:trace>
</inkml:ink>
</file>

<file path=ppt/ink/ink168.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2T21:23:24.925"/>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9902 2406 77,'-12'3'40,"12"-3"-1,-12 8 1,12-8-24,0-11-6,12 0-3,9-2-1,5-11-2,9-2 0,3-8-1,5-3 0,4-5-1,-1-1-1,-3 1 2,-1 2-3,-4 1 0,-6 6 0,-6 8 0,-5 2 0,-6 7 0,-6 12 0,-9 4 0,1 24 0,-11 6 0,-3 9 0,-4 13 0,-2 11 0,-4 12 0,-2 2 0,-1 7 0,0 4 0,2 3 0,0 1 0,2 1 0,2-2 0,5-5 0,3-1 0,2-7 0,5-8 0,4-8 0,3-10 0,2-9 0,4-8 0,-1-8 0,0-9 0,1-6 0,-8-12 0,15 10 0,-15-10 0,15-6-8,-12-7-6,-3 13-29,9-18 1,-6 8-1,-6-2 1</inkml:trace>
  <inkml:trace contextRef="#ctx0" brushRef="#br0" timeOffset="538">9638 3465 107,'0'0'39,"0"0"1,24-16-9,4 9-22,6-3-3,10 3 0,8-4-2,9 4-1,5-2 0,6 1 0,9-2-1,2 2 0,1 1-2,-2-1 0,-6 1 0,-8 1 0,-10 2 0,-10 3 0,-15-1 0,-9 2 0,-11 1 0,-13-1 0,0 0 0,0 0 0,0 0 0,1 9 0,-1-9 0,0 0 0,0 0 0,0 0 0,0 0 0,0 0 0,1 10 0,-1-10-6,0 0-37,0 0-1,0 0 0,0 0 0</inkml:trace>
  <inkml:trace contextRef="#ctx0" brushRef="#br0" timeOffset="102559">10887 777 16,'0'0'30,"0"0"2,0 0-4,0 0-7,9 3-5,-9-3-2,5 16-3,-1-4-3,7 9-3,5 5-1,7 13-1,5 6-1,6 14 0,2 11-1,3 10 0,-4 9-1,-4 10 1,-12 5 0,-9 2 2,-13-1-1,-9-1-1,-9-9 2,-5-1-1,-9-10 1,1-7-2,-1-10 1,3-5-1,2-11 0,5-9 0,3-7 0,3-7-1,7-7 1,1-7-1,11-14 1,-10 13-1,10-13 0,0 0-2,0 0-6,1-10-30,4 0 0,3-3 0,0 1-2</inkml:trace>
  <inkml:trace contextRef="#ctx0" brushRef="#br0" timeOffset="103495">10166 2030 91,'-18'-20'39,"-8"7"1,-5 7-2,-16 5-31,1 10-4,-5 6-2,-2 4 0,4 2 0,6-2 0,12-4 1,16-6-1,15-9 1,34-7 0,16-10-1,21-7 2,13-6-2,16-1 1,4-1-1,-1 5 1,-8 4-2,-12 6 2,-20 12-2,-22 15 0,-28 14 1,-28 15-1,-27 13 1,-23 12-1,-23 8 1,-13 8-1,-11-3 1,1-5-1,6-4 1,15-9-1,20-13 1,22-12-1,28-15 0,30-10 0,27-14 1,25-7-1,26-12 0,11-6 0,11 4 1,-3-1-1,-8 8 0,-17 10 1,-23 14-1,-30 16 1,-34 14-1,-27 12 1,-27 8 0,-21 8 1,-17 2-2,-4-1 0,3-4 0,11-11 0,18-8 0,19-10 0,27-11 0,23-20 0,36 2-2,14-14 4,12-8-2,5 0 0,0 2 0,-6 3 0,-11 8 0,-15 11 0,-20 13 0,-18 8 0,-14 9 0,-5 3 0,0 0 0,1 0 0,7-2 0,11-8 0,15-8 0,16-9 0,11-5 0,6-7 0,7-5 0,0-8-2,1-4-4,-10-13-7,-7 1-29,-15-5-1,-11-5 1,-14-4 0</inkml:trace>
  <inkml:trace contextRef="#ctx0" brushRef="#br0" timeOffset="104409">8446 2464 98,'-13'13'38,"1"4"1,-6 7-1,-2 9-34,-1 8-4,0 11 1,4 7-1,4 10 0,11 1 1,13-1 0,8-5-1,9-3 2,3-6-1,2-4-1,-2-6 1,-4-4 0,-9-4 0,-9-2-1,-9-1 0,-8 0 1,-9-3 0,-3 0-1,-6-4 1,-3-1-2,-1-6 0,-2-7-2,4-5-4,-5-16-10,8-4-24,3-14 2,11-11-1,4-13 2</inkml:trace>
  <inkml:trace contextRef="#ctx0" brushRef="#br0" timeOffset="104721">8482 2586 87,'44'-52'39,"10"13"1,4 6 1,10 11-28,0 0-5,6 4-3,-4 2-1,-2 0-1,-4 0-2,-7-2 0,-7 0 0,-7-1-1,-6 0 0,-8-1-3,-5 2-3,-10 0-31,0 1-5,-9 2 1,-3 2-2</inkml:trace>
  <inkml:trace contextRef="#ctx0" brushRef="#br0" timeOffset="108092">383 969 68,'23'-3'37,"0"1"1,8-9-3,16 7-25,11-6-2,10 3-1,4-6-2,12 5-1,1-6-1,-1 2-2,-2 1 1,-9 0-2,-9 3-1,-14-2-3,-7 6-17,-18-9-18,-8 0 0,-12-5 0,-7-3-1</inkml:trace>
  <inkml:trace contextRef="#ctx0" brushRef="#br0" timeOffset="146924">8745 2305 81,'-22'-34'39,"-13"9"0,-14 10 1,-6 8-32,-17 4-3,5 7-1,3 1-1,11 1 1,18-6 0,35 0-1,21-26 0,44 1 0,35-7-1,21-3 0,17-3-1,8 5 0,-7 2 0,-15 13-1,-26 11 1,-35 17-1,-48 18 0,-45 17 0,-48 21 1,-37 11 0,-30 15-1,-17 3 1,-12 0-1,8-5 0,18-14 1,30-12-1,38-17 1,42-16 0,45-18 0,39-13 0,39-8 0,23-7 1,14 2-2,4 0 0,-9 1 0,-14 10 0,-28 11 0,-31 12 0,-33 11 0,-27 8 0,-15 1 0,-6 1 0,2 0 0,3-4 0,13-9 0,18-7 0,19-12 0,12-8 0,5-1 0,0-3 0,-4 2 0,-8 2 0,-17 9 0,-21 4 0,-18 9 0,-16 5 0,-8 1 0,-4 3 0,-1-3 0,4-4 0,11-5 0,10-5 0,15-8-2,8-8-4,14 0-5,-4-26-32,3 0 0,-10-14 1,-10-9-1</inkml:trace>
  <inkml:trace contextRef="#ctx0" brushRef="#br0" timeOffset="147719">6396 2291 72,'14'5'39,"4"0"0,2-5 1,9 0-28,7-4-6,11 2-1,9-1-1,10 1-1,8 1-1,3 4 0,-5 5-1,-6 6 0,-12 8 0,-13 9 0,-23 10 0,-21 14 0,-27 11-1,-24 10 0,-18 11 0,-13 8 1,-8 3-2,-3 0 1,5-3 0,12-7 0,16-10 0,18-7 1,19-12 0,20-10 0,16-10 1,21-11-1,15-8 0,13-9 0,12-9 0,8-9-1,5-7 0,1-9-1,0-4-2,-6-9-1,-3-1-3,-11-8-5,2 4-23,-13-7-6,-5 0 1,-6-5-1</inkml:trace>
  <inkml:trace contextRef="#ctx0" brushRef="#br0" timeOffset="148137">7489 2639 61,'-18'-8'38,"-2"9"-1,-9 11 1,-2 18-16,-6 6-16,0 21-3,2 15-2,4 9-1,8 9 0,9 3 0,15-2 0,15-7 0,14-8 1,11-16-1,13-16 1,9-14 1,6-22-1,4-12 1,1-17 0,-1-14 1,-7-17-1,-6-10 1,-16-18 0,-13-8 0,-16-2 0,-16 1 1,-14 2-1,-14 10-1,-13 11 0,-7 12-1,-4 17-2,-2 11-1,3 9-3,1-4-9,9 3-27,9-8-2,19-11 2,11-14-1</inkml:trace>
  <inkml:trace contextRef="#ctx0" brushRef="#br0" timeOffset="148661">8563 333 44,'-46'-21'31,"7"1"3,6 4-11,0-8-8,13 9-2,0-7-1,11 5-3,3-5-2,9 7-1,0-2-2,6 4-1,0 2-1,0 2 0,-9 9 0,0 0 0,0 0-1,-22 12 0,-9 7 0,-9 6 1,-7 1-1,0 3 0,-2-2-1,9-2 2,9-3-1,19-9 1,22-15 0,23-5 0,23-14 0,22-4 0,16-8 1,12 0-2,2-3 1,-6 3-1,-14 7 0,-13 6-1,-25 17 0,-28 15 1,-35 15-1,-28 19 1,-24 13-1,-19 10 0,-10 8 1,-3 3-1,2-4 1,12-8-2,20-7 1,22-14 0,30-14 1,32-11-1,28-14 0,23-9 1,19-8 0,11-3 0,-1-10-1,-4 3 0,-14 4 0,-19 6 0,-29 12 0,-31 11 1,-31 13-1,-21 11 0,-11 4 0,-4 2 1,3-2 0,6 0-1,19-8 0,27-9 0,30-11 0,28-11 0,23-4 1,16-3-1,10-1 1,2-1-1,-8-1 1,-13 2-1,-17 3 0,-16 2-2,-23 0-1,-24 0-3,0 0-10,-35-8-26,-2-3 0,-15-8 0,-6-5-1</inkml:trace>
  <inkml:trace contextRef="#ctx0" brushRef="#br0" timeOffset="149589">6543 0 59,'-1'15'38,"1"-2"-1,6-2 2,-6-11-24,32 13-6,2-11 0,19 2-2,11-7-1,15 3-1,11-5-1,7 5-1,-3 0-1,-6 6-1,-16 6-1,-18 11 1,-27 11-1,-26 10 0,-26 10-1,-20 4 1,-13 4 0,-4 5 0,0-2 0,9-1 0,18-5 0,24-4 0,24-5 0,26-2-1,20-2 1,11-7 1,9-4-1,-1-4 0,-7-8 0,-12-3 1,-19-3 0,-21-4 0,-28-2 1,-24 1-1,-22-2 0,-19 0 1,-14 3-1,-12-6 0,-6-2-1,-2-4 0,9-2-2,10-4-1,17-1-3,11-10-9,20 5-26,15-2-2,17 1 2,14-1-2</inkml:trace>
  <inkml:trace contextRef="#ctx0" brushRef="#br0" timeOffset="152050">6773 2564 70,'-67'-6'39,"12"0"0,8-4 1,17 2-29,12-6-5,24-1-1,24-5-2,21-4-1,21-2-1,22-3 0,19 0 0,15 3 0,6 2-1,-3 8 1,-17 11 0,-17 10-1,-30 14 1,-30 13 0,-39 10 0,-37 15-1,-35 13 1,-31 10 0,-19 6 0,-10 4-1,0-4 1,10-7 0,21-10-1,30-11 1,37-19 0,41-16 0,43-21 1,36-13 0,34-16-1,24-6 1,15-5-1,2-4 0,-9 6-1,-21 7 1,-29 12-1,-37 16 0,-45 19 0,-42 17 0,-39 14 0,-28 12 0,-18 7-1,-5 4 0,3-1 0,15-7 1,28-10-1,32-14 0,39-10 1,35-10 0,29-10 0,20-4 1,7-2 0,1 1 0,-9 2-1,-15 5 1,-23 8-1,-29 5 0,-26 5-2,-23-1-3,-14 7-12,-17-10-25,-14-4 0,-10-12 0,-4-11 0</inkml:trace>
  <inkml:trace contextRef="#ctx0" brushRef="#br0" timeOffset="152816">5101 2390 78,'0'0'39,"-12"-7"-2,-1 19-3,-10-4-27,-2 11-3,-10 9-2,-9 10 0,-7 12 0,-6 13-1,-5 16 0,2 13 1,2 7 0,8 7-1,8 1 0,15-4-1,18-5 1,17-12 0,20-19 0,19-18-1,17-22 0,13-17 1,11-20-1,6-10 1,-1-16 0,-6-7 0,-13-7-1,-14-1 1,-21 1 0,-21 4 0,-23 9-1,-22 11 1,-21 15-1,-12 13 1,-12 17-1,-4 12 0,-1 13 0,6 8-1,11 5-1,12-2-3,17-1 0,13-15-5,26-3-6,9-23-21,20-11-3,14-19 1,12-14 1</inkml:trace>
  <inkml:trace contextRef="#ctx0" brushRef="#br0" timeOffset="153224">5552 2903 65,'28'-43'37,"-15"21"-1,-13 22-2,-17 22-21,-12 22-7,-2 18-3,-2 13-2,3 8 0,8 4 0,11-2 0,13-11 0,15-14 1,13-20 0,15-17 0,7-23 0,9-18 0,2-17 1,2-13-1,-4-16 1,-5-11 0,-12-9-1,-14-3 1,-16-1 0,-14 1-1,-17 5-1,-13 7-1,-11 8-1,-8 6-2,3 10-8,-3-3-29,18-5-2,11-5 2,18-4-2</inkml:trace>
  <inkml:trace contextRef="#ctx0" brushRef="#br0" timeOffset="153639">7150 417 90,'-30'-1'38,"1"0"1,9-3 0,6-10-34,17 0-2,12-6 0,13-1-1,7-4 1,7 1-1,-3 0 1,-7 5-2,-18 13 0,-14 6 0,-42 26 0,-13 7-1,-19 8 0,-9 5 0,0 4 0,6 1 0,20-5 0,25-11 0,32-14 0,31-9 1,30-11-1,20-6 1,5-6-1,0 0 1,-9-2 0,-17 11 0,-28 12-1,-30 9 0,-28 13 1,-20 6-1,-5 7-1,3 1 1,9 0 0,19-7 0,26-8-1,26-6 1,23-10 0,10-2 1,3-1-1,-5-2 1,-15 8-1,-22 3 1,-25 5 0,-20 0-1,-18 2 0,-11-5-2,-2-4-1,-6-10-2,9-9-6,-2-17-14,12-6-17,4-11 2,2-7-1,-3-9 2</inkml:trace>
  <inkml:trace contextRef="#ctx0" brushRef="#br0" timeOffset="154249">4617 121 85,'16'-15'40,"23"6"-1,15-6 3,26 1-32,7-2-5,13 6 0,3 6-2,0 8-1,-10 13-1,-11 14 0,-19 19-2,-23 16 1,-26 19 0,-24 11 0,-21 8-1,-16 6 1,-8 0-1,-2-5 1,5-14 0,9-12 1,19-15 0,19-13 0,26-15 1,23-15-1,20-14-1,17-10-2,16-5-3,10-15-14,18 1-21,3 0-2,6 5 1,-2 6-1</inkml:trace>
  <inkml:trace contextRef="#ctx0" brushRef="#br0" timeOffset="155082">4767 2539 87,'-15'-5'40,"-14"13"-1,-15 14 1,-20 5-35,-12 10-3,-7 5 1,0 4-2,4-4 1,15 1 0,29-11 1,34-14-1,43-19 0,43-16 0,45-17 0,30-8 1,27-4-1,15-8 0,0-1-1,-15 9 0,-27 11-1,-33 15 1,-46 23 0,-46 20-1,-49 18 1,-41 18-2,-32 13 1,-16 5 0,-9 3 0,-1-3 0,13-12 0,21-12-1,33-16 2,30-15-1,28-14 1,20-7-1,10-6 1,3 1-1,-2 3 1,-11 7-1,-21 14 1,-18 10-2,-20 10 1,-12 5 0,-1 2 0,2-1 0,12-5 0,18-9-1,29-13 1,30-16 0,30-11 1,25-9-1,17-4 0,6-3 1,-6 0 0,-12 4 0,-20 2-1,-24 12 1,-34 8-1,-31 8 0,-29 6-1,-22 0-2,-11 3-2,-12-8-5,0 10-18,-11-16-16,6-2 1,-1-9 0,4-3 0</inkml:trace>
  <inkml:trace contextRef="#ctx0" brushRef="#br0" timeOffset="155893">2618 2643 58,'0'-14'40,"-2"4"-1,2 10 1,-5-10-21,4 20-11,-1 5-4,4 13 0,-3 9-2,3 13 0,1 11-1,0 10 1,1 6-1,0 3 1,-1 0-1,1-3-1,0-7-2,-3-11-2,3-4-8,-9-14-28,8-10 0,3-17 0,-6-14-1</inkml:trace>
  <inkml:trace contextRef="#ctx0" brushRef="#br0" timeOffset="156158">2849 2799 66,'40'-35'39,"7"8"-2,-4 10 1,8 13-27,-15 5-6,-1 15-2,-14 15-1,-10 15-1,-16 10 0,-9 9 1,-9 5-1,-3 2 1,-1-2-1,3-6 0,4-11 1,8-9-1,10-12 0,11-10 0,8-9-1,8-12-1,6-9-2,3-13 1,7-7-2,2-12 0,5-5 0,-5-7 1,-2 3 0,-7 3 2,-5 8 0,-6 13 0,-8 17 1,-9 18 0,-5 18 1,0 14-1,1 10 0,6 5 0,4 2 2,8-5-1,6-11 2,12-12 0,6-20 0,9-10 0,-1-18-1,2-7 2,-5-13-2,-5-10 0,-8-6 0,-11-3 1,-13-2-1,-13 1 1,-15 1 0,-9 7-2,-9 6 1,-5 9-1,-5 8-3,-3 6-3,6 14-18,-2-5-19,11-1 0,8-8-1,14-7 2</inkml:trace>
  <inkml:trace contextRef="#ctx0" brushRef="#br0" timeOffset="157001">5039 189 64,'1'-24'37,"-6"4"0,-5 7 1,-15 1-24,2 12-6,-10 1-3,3 4-1,1 0-2,5 3 1,5-6 1,19-2 0,9-7-1,22-7 0,14-4-1,6-1 0,2 0 0,0 1-1,-6 11-1,-12 14 0,-20 19 0,-26 19 0,-24 12 0,-12 11 1,-8 6-1,0 4 0,4 0 0,11-10-1,24-13 1,26-12-1,29-11 1,22-9 0,21-5 0,10-6 0,2-1 0,-6 1 0,-15 6 1,-19 9-1,-27 10 1,-24 5-1,-23 7 0,-12 2 0,-6-3 1,0-3-1,5-9 1,15-12 0,23-14 0,23-11 0,19-11 0,14-8-1,9-3 0,7-6-1,4-1-2,-8-6-2,-5 9-11,-17-8-26,-21 3 0,-23-3 1,-19-1-1</inkml:trace>
  <inkml:trace contextRef="#ctx0" brushRef="#br0" timeOffset="157658">2733 221 89,'42'33'41,"-1"6"1,2 13-2,-2 12-34,3 12-2,-4 5-1,-1 7-1,-6 3-2,-5-7-3,2 2-10,-4-12-27,1-14-1,1-9 0,1-7-1</inkml:trace>
  <inkml:trace contextRef="#ctx0" brushRef="#br0" timeOffset="158340">3187 2782 81,'-15'-28'41,"-5"7"-2,-12 2 0,-6 15-33,-12 6-2,-3 7 0,-4 0-1,7 5-1,2-3 1,12 1 0,14-10 0,22-2-1,24-18-1,18 0 0,9-3 0,-2 2-1,1-2 0,-8 7 1,-16 12-1,-29 15 0,-29 13 0,-25 11 1,-17 12-1,-1-1 1,-3 5-1,9-1 1,14-5-1,32-10 2,33-12-1,35-10 0,31-11 0,19-7 0,12-5 1,7-1-1,-7-2-1,-14-1 0,-17 8-1,-30 9 1,-31 12 0,-28 4 0,-17 5 0,-7 0 1,-1-2-1,1-2-1,4-3 1,16-10 0,17-9 0,37-3 0,10-5 0,7-2 0,-2 1 0,2 1 1,-7 0-1,-12 5 0,-25 6 0,-22 7 0,-21 4 1,-6 1-2,1 0 1,2 1 0,14 0-1,23-6 1,32-9 0,33-8 0,31-8 0,22-2 1,8-4 0,4-1-1,-14 1 0,-16 1 0,-26 6-2,-33 2-2,-32 9-2,-39-5-13,-20 9-23,-20-2-3,-12 1 3,-15-4-2</inkml:trace>
  <inkml:trace contextRef="#ctx0" brushRef="#br0" timeOffset="159233">790 3078 89,'-11'11'40,"-3"6"1,8 14-1,-2 5-31,6 19-4,2 15 0,0 19-1,2 9 0,2 9 0,3 3-2,0-6 1,-1-1-2,-3-10 1,-1-13-2,-1-16 0,-1-11-2,0-14 0,1-9-3,-3-15-3,10-5-23,-3-22-12,9-14 1,-2-14-1</inkml:trace>
  <inkml:trace contextRef="#ctx0" brushRef="#br0" timeOffset="159490">950 3366 83,'23'-45'40,"6"5"0,11 9 0,4 0-26,17 9-6,6-1-4,1 11-1,-1 3-2,-8 8 1,-6 9-1,-11 10 0,-15 13-1,-22 11 0,-26 15 0,-9 8-1,-8 4 1,-4 2 0,-1-1 0,2-6-1,9-9 1,13-9 0,22-12 1,17-11-1,10-5 1,9-10-1,5-6 0,4-7 0,4-11-3,-3-11-2,2-2-8,-17-16-21,10-4-8,-8-9 1,2-1-2</inkml:trace>
  <inkml:trace contextRef="#ctx0" brushRef="#br0" timeOffset="159803">1877 3192 63,'-26'3'37,"7"26"-1,0 19-8,-3 9-15,10 15-8,6 4-1,11 4-1,6-7 1,20-8-2,9-16 1,15-15 0,9-22 0,8-15 1,-1-20 0,2-12 0,-4-14-1,-6-10-1,-12-10 1,-16-4 0,-21-4 0,-17 2-1,-17 2 1,-17 8-2,-13 9 0,-9 9-2,-3 13-1,-1 6-3,12 17-17,1-9-20,14 0-1,11-10 0,17-8 1</inkml:trace>
  <inkml:trace contextRef="#ctx0" brushRef="#br0" timeOffset="160382">2653 362 10,'23'-16'28,"-10"3"0,0-6-3,7 2-4,-10-11-1,10 8-1,-13-8-4,8 9-1,-10 0-4,0 5-3,-10 5-2,-5 8-2,-12 5-1,-4 8 0,-3 0-2,-1 1 0,3 0 0,2-2 0,12-3 1,13-8 0,22-4 0,13-7 0,8-3 0,5 2 0,-2-3 1,-1 7-1,-10 9 0,-17 13-1,-22 15 0,-22 12 1,-17 11-2,-10 7 2,1 6-2,-1 0 1,6-4-1,14-6 2,22-14-1,24-9 1,24-12 0,19-9 0,12-9 0,7-4 0,-2-3 0,-5-2 0,-12-2-1,-13 6 1,-26 6-1,-22 10 1,-22 3-1,-9 6 1,-3-1-1,3 3 1,7 2-1,12-3 1,23-8 0,22-6-1,21-8 1,12-6-1,10-3 0,2-5 0,-1-5-3,-12-6-4,-7 5-14,-22-11-21,-19 3 2,-22 0-2,-16 4 1</inkml:trace>
  <inkml:trace contextRef="#ctx0" brushRef="#br0" timeOffset="161078">1800 284 62,'-31'-32'41,"-2"3"-2,-7 4 2,-2 13-19,-15-2-15,2 16-3,-6 11-2,-4 15-1,-7 16 1,3 15 0,2 18 1,12 12-2,13 9 2,20 9-3,12 2 1,17-6-1,22-10 0,24-11 0,20-18-1,14-17 2,18-18-2,7-20 2,12-18 0,6-16 0,0-17 0,-10-10 1,-8-11-2,-11-7 0,-19-9 1,-17-7 0,-22-6 0,-21-2 0,-22 1 0,-18 2 0,-21 8 0,-14 8 0,-16 15 0,-6 17 0,-6 16-1,1 19 1,-2 15-1,6 13-2,11 10-1,6 3-5,23 6-33,2 1-2,13 0 1,9-6-2</inkml:trace>
  <inkml:trace contextRef="#ctx0" brushRef="#br0" timeOffset="161868">2746 2642 72,'-18'-86'41,"-13"1"-2,-15 6 1,-20 5-27,-21 7-10,-18 11-2,-17 9 0,-17 13 1,-17 13 0,-7 7 1,-6 12 0,4 7 0,5 6 0,3 6-1,11 8 0,9 6-2,12 9 1,9 8 1,10 7-1,11 9-1,5 10 1,17 6 0,7 10 0,13 8 0,9 6 0,8 8 0,12 5-1,3 4 0,9 4 1,3-3 0,4-1 0,8-6 0,3-7 0,9-10-1,4-8 1,10-10 0,7-8 0,11-11-1,16-8 0,8-9 0,15-6 0,12-10 0,18-7-1,7-10 0,11-6 0,14-6 1,4-6 0,4-3-1,2-2 0,-4-2 0,-4 0 2,-4 0-1,-5 2-1,-17 1 1,-7 1-1,-11 1 1,-11 0 0,-9 2 0,-11-1 0,-9 2-1,-9 0 1,-9 1-1,-9-2 0,-9-3-3,-9-7-4,1-4-34,-15-7 0,-4-7 1,-5-11-2</inkml:trace>
  <inkml:trace contextRef="#ctx0" brushRef="#br0" timeOffset="162550">2672 2195 92,'-6'-13'40,"6"13"0,12 21-1,-3 13-37,6 17-1,3 22-2,3 19 1,1 19 0,5 18 2,-3 7 0,3 5 0,-1-2 1,3 1 1,2-9 0,1-6-1,-2-12 0,-2-9-1,-2-14-1,-4-11-1,-5-15-1,-5-14-3,-1-10-4,-12-17-34,1-13-2,0-10 2,-14-29-1</inkml:trace>
</inkml:ink>
</file>

<file path=ppt/ink/ink169.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2T21:25:11.587"/>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0 780 48,'0'0'34,"0"0"2,0 0-1,0 0-20,0 0-4,0 0-5,16 4-2,2-5-1,5 0-2,8 1 0,7 0 0,8 0 1,6-3-1,6 1-1,4-2 1,4-1 0,-1-2-1,-3 1 0,-4-2 0,-6 0 0,-8-1 0,-6 3 1,-12-4-1,-7 4 1,-10-3-1,-4 0 1,-10-1-1,-3 0 0,-6-2 1,-5 1-1,-5 0 0,-3-2 1,-4 1 0,-1 2 0,2 0 0,3 3 1,3-1-1,5 5 0,7 1 0,12 2 0,0 0-1,18 9 0,8 0 0,6 0 0,6 3 0,4 0 0,1-1 0,1 0 0,-6-1 0,-6-1 0,-9-1 0,-8 0 0,-9 2 0,-9-1 0,-8 1 0,-9 4 1,-6-1 0,-4 5 0,-6-1-1,-1 0 1,-1 0 0,2-1 0,5-2-1,3-1 1,6-2-2,3-5 1,9 1-1,10-7-1,0 0-2,0 0-4,0 0-15,12-5-16,-12 5 2,17-15-2,-9 3 1</inkml:trace>
  <inkml:trace contextRef="#ctx0" brushRef="#br0" timeOffset="5488">1463 661 27,'-1'-14'31,"-4"-5"3,0 2-9,6 3-4,-9-7-4,8 7-4,-8-7-2,3 6-4,-8-3-1,2 3-2,-8 2-1,1 0-1,-6 7-1,-3 3 0,-2 5-1,-1 9 0,-1 8 0,2 9 0,2 5 0,5 10 0,6 4-1,8 2 1,7 2-1,6-6 1,8-4 0,8-7-1,5-6 1,5-8 0,4-12 0,1-6 0,0-11 1,4-8-1,-4-8 1,-3-7-1,-6-4 1,-6-4 0,-4 2 0,-7 1 0,-3 7 0,-6 7 0,-6 10 0,5 13 0,-8 11-1,6 9 0,0 7 0,3 5 0,2 3 0,2 0-1,5-1 0,-3-6 0,4-5-3,-3-8-3,6 2-9,-14-17-22,18 9 1,-8-10-1,2-4 2</inkml:trace>
  <inkml:trace contextRef="#ctx0" brushRef="#br0" timeOffset="6049">1975 657 46,'4'-17'33,"-6"0"2,-6-1-2,-9 1-17,1 7-6,-12 3-4,-1 8-2,-6 5-2,0 9 0,-1 8 0,4 8 0,5 6-2,6 5 1,9 0-1,11-3 1,9-2 0,13-5 1,9-10-1,10-10 1,4-12 1,5-8 0,-1-12 0,-3-8 1,-7-12-1,-7-7 0,-12-11 0,-10-6 0,-12-6-1,-8-5 0,-10-1-1,-6 4 1,-5 3-2,0 8 1,1 7-1,1 10 0,5 11-1,4 8-2,10 13-3,2 2-7,9 10-26,18 11-1,1 6 0,6 1 0</inkml:trace>
  <inkml:trace contextRef="#ctx0" brushRef="#br0" timeOffset="6500">2398 515 54,'0'0'35,"-2"10"-2,2-10 1,-26 6-20,11 5-6,-9 2-3,2 7-2,-1 4 0,3 7 0,4 1 0,9 2 1,7-5-1,11-3 0,7-9 0,10-8 0,4-9 0,4-8 0,-2-11 0,2-7 0,-6-9 0,-7-6-1,-9-7 1,-9-5-1,-9-8 0,-8-2-1,-6 2 0,-6 0 0,-2 6-2,1 6 1,3 8-1,1 9-2,6 13-2,4 8-3,11 11-15,2 16-18,7 1 1,4 4-1,8 5 2</inkml:trace>
  <inkml:trace contextRef="#ctx0" brushRef="#br0" timeOffset="6967">2673 570 57,'13'-5'36,"1"-2"-1,1-2 1,-5-5-19,10 5-9,-6-2-2,6 5-2,-5-2-1,1 6 1,-4 2-1,1 7-1,-4 6 0,-2 8-1,-3 6-1,-5 7 0,-3 8 0,-2 4 1,-1 0-1,-2 0 0,1-4 0,1-6 0,1-6 0,2-7 0,4-7 0,0-16 1,11 6-1,-2-13 0,4-9 0,2-5 1,3-9 0,1-5-1,4-9 1,-1-1-1,-1 1 1,2 2-1,-2 5 1,0 3 0,-4 10 0,1 10-1,-2 12 1,-1 11-1,-2 8 1,-1 7 0,0 8-1,-3 5 1,1 5-1,-1 0 0,-1-2 0,-2-3 1,1-5-1,-2-4 0,-2-6 1,2-6-1,-2-5 0,-3-11 0,4 9 0,-4-9-2,7-9-2,-2-8-8,5 3-27,0-10-2,8-1 2,3-8-2</inkml:trace>
  <inkml:trace contextRef="#ctx0" brushRef="#br0" timeOffset="7812">4666 568 36,'-3'27'32,"8"9"0,-3 3 1,0 1-18,8 10-6,-3-2-2,5 1-1,-4-4-1,3-2 0,-4-13 1,2-3-1,-4-17 0,-5-10-1,0 0 0,4-21-1,-9-7 0,-2-7-1,-6-11 0,-1-4 0,-3-1 0,1 1-1,0 0 1,3 8-1,2 2 0,7 8 0,8 10 0,10 4 0,8 8-1,9 3 1,9 3-1,8-1 0,7 2 1,5-2-1,2-1-1,1-2 0,-1-4-1,-5-3-4,-2 2-4,-13-12-19,-1 5-11,-10-2 0,-5 3-1,-9-3 2</inkml:trace>
  <inkml:trace contextRef="#ctx0" brushRef="#br0" timeOffset="8301">5628 280 54,'19'-8'37,"1"-3"0,0-8-1,7 6-17,-9-10-8,5 2-3,-6-6-1,1 1-2,-5-2-1,0 2-1,-5 3-1,-1 6 1,-3 0-2,0 7 0,-4 10 0,3-11 0,-3 11-1,-5 21 0,0 5 1,0 5-2,0 12 1,-2 7 0,2 8 0,-1 5 1,1 1-1,-2-1 1,4-3-1,0-4 1,-1-5-1,3-8 0,-2-2-1,2-9-1,1-3-2,-2-10-2,3 1-3,-1-20-5,-5 19-3,-6-21-7,11 2-8,-12-1-7,1-4 1,-3 2 3</inkml:trace>
  <inkml:trace contextRef="#ctx0" brushRef="#br0" timeOffset="8662">5614 799 63,'-16'13'37,"5"3"0,1-6-8,15 7-9,-5-17-7,17 21-5,2-17-1,9 2-2,2-4 0,8 0-2,1-2-1,5-1 0,-1-1-1,-1-2-1,0 1 1,-5 0-1,-3-1 0,-5-2-2,-3 3-1,-6-4-2,1 6-5,-9-11-13,5 6-18,1-3 0,2 0-1,3-3 2</inkml:trace>
  <inkml:trace contextRef="#ctx0" brushRef="#br0" timeOffset="27299">1667 1714 77,'0'0'38,"-13"-13"0,13 13-1,0 0-28,0 0-5,9 28-2,5 6-2,3 8 0,5 15 0,2 7 0,2 11 1,-3 4-2,-2 2 2,-5-2-1,-7-1 1,-11-4 1,-9-4 0,-10-6 0,-9-4 0,-10-8 1,-7-4 0,-7-7-1,-2-8 0,-1-7-1,1-8 0,3-12-1,4-6-1,6-12-1,8-9-3,12-2-7,-1-16-28,17-8 0,9-14 1,12-6 0</inkml:trace>
  <inkml:trace contextRef="#ctx0" brushRef="#br0" timeOffset="27649">1671 1591 91,'8'-12'39,"-8"12"-1,0 0 2,-17 5-32,17-5-5,-17 18-2,7-11-3,4 2-1,6-9-1,-5 15-5,5-15-11,11-1-19,6 1 1,7-1 0,5 0 1</inkml:trace>
  <inkml:trace contextRef="#ctx0" brushRef="#br0" timeOffset="27874">2056 1844 78,'1'18'36,"-3"-2"-2,-1-2-6,2 8-20,-3 2-4,5 6-1,4 0 0,6 2 0,9-5 0,10-3 1,3-8 0,10-5 0,2-12 1,4-7-2,-5-8 0,0-5 0,-9-5-1,-7-2 0,-8-5-1,-6-4-1,-12 1 0,-7 0 0,-3 3-2,-6 2-1,0 7-2,-2-2-4,8 17-9,-8 4-21,16 5-1,-6 14 1,9 4 0</inkml:trace>
  <inkml:trace contextRef="#ctx0" brushRef="#br0" timeOffset="28175">2592 2132 59,'20'20'38,"-4"-10"0,-3-7 1,-9-16-20,7 1-7,-10-16-3,1-3-2,-4-9-2,2-3-1,-2-3 0,3 2-2,-1 3 1,1 6-1,1 8-1,2 9 0,0 8-1,-4 10 0,8 11 1,-5 2-2,3 8 1,-1 2 0,3 2 0,2 1 0,3-2 0,1-3-1,3-5 1,5-2 0,-1-7 1,3-5-2,-1-4 2,-2-5-1,-2-3 0,-1-1 0,-3 2 0,-5 1 0,0 9 0,-10-1 0,13 25 0,-7 1 0,1 7 0,0 3 0,0 2 0,1 0 0,1-4-1,-1-6 1,2-4-3,0-10-2,4-3-7,-14-11-28,18-7-2,-8-11 1,1-6 0</inkml:trace>
  <inkml:trace contextRef="#ctx0" brushRef="#br0" timeOffset="28671">3362 1802 77,'17'25'38,"-2"13"0,-2 12 1,-10 8-28,5 18-6,-7 10-3,-3 11 0,-4 6-2,-1 4 0,-1-2 0,-1-7-2,0-8 0,2-14-1,5-7-4,-2-25-7,12-9-18,-5-21-6,-3-14 0,15-27 1</inkml:trace>
  <inkml:trace contextRef="#ctx0" brushRef="#br0" timeOffset="28858">3379 2468 72,'-16'-122'40,"-1"4"0,1 0-3,11 19-17,-2 4-9,14 19-4,4 15-3,10 26 0,6 20-2,6 18-1,2 15-1,-2 10 0,-4 11 0,-5 6-1,-8 1 1,-5 0 0,-8-2 0,-11-5 0,-3-5 0,-4-11-1,0-4-2,-3-10-2,7-2-5,-4-20-16,11 2-16,9-10 2,9-4-1,7-3 1</inkml:trace>
  <inkml:trace contextRef="#ctx0" brushRef="#br0" timeOffset="29303">4562 1468 65,'14'-14'39,"4"-4"-1,7 3-1,-1-9-22,14 7-6,-2-7-2,9 1-3,-2-1 0,4-1-1,-2 2-1,2 1 1,-3 1-1,-4 2 0,-3 5-1,-4 4 0,-4 6 0,-4 8-1,-3 12 0,-4 7 0,-5 14 0,-3 10 0,-7 12 0,-6 10 1,-7 5-1,-9 6 1,-10 0-1,-9 1 0,-8-5 0,-10-5 0,-6-6 0,-6-7-1,-6-6 0,1-10 0,0-10 0,3-11 0,5-11 0,9-13 1,10-12-1,11-13 1,15-8 0,13-3 0,14-1 0,14 2 0,12 7 0,11 10 0,8 10 0,7 14 1,4 9-1,1 9 1,2 5-1,0 5 1,1-1 0,-3 0 0,0-3 0,-2-4 0,0-4-1,-4-6 1,-5-5 0,-2-5 0,-7-4-1,-6-1 1,-6-4-2,-7 0 0,-6 0-1,-4-5-4,1 8-35,-11-6-1,2 0 0,-7-7-1</inkml:trace>
</inkml:ink>
</file>

<file path=ppt/ink/ink17.xml><?xml version="1.0" encoding="utf-8"?>
<inkml:ink xmlns:inkml="http://www.w3.org/2003/InkML">
  <inkml:definitions>
    <inkml:context xml:id="ctx0">
      <inkml:inkSource xml:id="inkSrc0">
        <inkml:traceFormat>
          <inkml:channel name="X" type="integer" max="1280" units="cm"/>
          <inkml:channel name="Y" type="integer" max="800" units="cm"/>
        </inkml:traceFormat>
        <inkml:channelProperties>
          <inkml:channelProperty channel="X" name="resolution" value="28.31858" units="1/cm"/>
          <inkml:channelProperty channel="Y" name="resolution" value="28.36879" units="1/cm"/>
        </inkml:channelProperties>
      </inkml:inkSource>
      <inkml:timestamp xml:id="ts0" timeString="2015-03-09T21:15:54.358"/>
    </inkml:context>
    <inkml:brush xml:id="br0">
      <inkml:brushProperty name="width" value="0.05292" units="cm"/>
      <inkml:brushProperty name="height" value="0.05292" units="cm"/>
      <inkml:brushProperty name="color" value="#FF0000"/>
    </inkml:brush>
  </inkml:definitions>
  <inkml:trace contextRef="#ctx0" brushRef="#br0">3334 4471,'-26'-52,"-1"25,-26 1,0-27,0 26,1 1,-28-1,1 1,26-1,-27 27,1 0,-27 27,27-1,0 27,-1-26,1 26,26 26,-27 0,28 27,-1-26,0 52,0-53,53 54,-27-28,27 1,27 0,-1 0,27 0,27-27,-1 0,27-26,0 27,52-54,1 1,0-27,0 0,26-27,0 1,-26-27,26-27,-53 28,27-54,-53 26,26-25,-79-28,0 27,0-52,-53 52,0-53,-27 53,-25-26,25 0,-52 52,-1 1,-26 26,1 0,-1 53,26 0,-25 0,25 27,1-1,26 0</inkml:trace>
  <inkml:trace contextRef="#ctx0" brushRef="#br0" timeOffset="2365.1353">21114 6376,'0'0,"27"-26,-1 26,27-53,0 27,26-1,27-52,0 26,26 0,27-26,-27-1,27 1,-27-1,1 28,-1-1,-26 0,-27 26,-26-26,0 27,-27-1,1 27,-27 0,0-26,0 26,-53-26,26 26,1 0</inkml:trace>
  <inkml:trace contextRef="#ctx0" brushRef="#br0" timeOffset="15696.8978">16643 1244,'0'0,"0"0,0 0,0 0,0 0,0 0,0 0,0 0</inkml:trace>
  <inkml:trace contextRef="#ctx0" brushRef="#br0" timeOffset="25420.454">18521 8334,'-26'0,"26"27,0-27,-27 0,27 26,27-26,-1 0,1 0,26 0,-1 0,1-26,0 26,0 0,0 0,0 0,-26 0,-1-27,0 27,-26 0,0 0,0 0</inkml:trace>
  <inkml:trace contextRef="#ctx0" brushRef="#br0" timeOffset="686016.2378">18018 4498,'27'-27,"-27"1,0 0,0-1,0 1,0 26,0-53,-27 53,1-27,26 1,-26-1,-27-26,26 27,-26-27,0 27,0-1,-26 1,0-1,-1 1,-26-1,1 27,-1 0,0 27,-26-1,26 1,-26 26,26 0,0 26,-26 0,26 1,0 25,27-25,-1 52,1-26,-1 26,28 1,25-1,27 0,0 0,0-26,27 0,25 0,28 0,-1-27,1 1,25-28,28-25,25-1,1 1,0-27,0-27,26-26,0 27,27-27,-27 0,27-26,-27-1,-26 1,26 0,-53-1,0-26,-26 1,-26-1,-54-27,1 28,-54-1,-26 0,-26-26,-54 52,28 1,-28 0,1 26,26 26,0 1,53 26,1 26,78 1</inkml:trace>
  <inkml:trace contextRef="#ctx0" brushRef="#br0" timeOffset="687106.3002">17304 6456,'0'0,"0"0,-26 0,-1 26,1 1,-1-1,1 27,-1-26,1 26,-1-1,27 1,0 0,0-26,27 26,26-27,0 1,26-1,0-26,27 0,-26 0,26 0,-27 0,0 0,1 0,-27 0,-1 0,-25-26,-1 26,-26 0,27-27,-27 27,0 0,0-26,-27-1,27 27,-26 0,-1-26,1 26,0-27,-1 27,1-26,-1 26,1 0,26 0,0 0,0 0,26 0,1 26,-1-26,1 0,-1 27,0-27,-26 0,27 26,-27-26,-27 27,1-1,0 1,-1-1,1 0,-27 27,26-53,-26 27,27-27,-1-27,1-52</inkml:trace>
  <inkml:trace contextRef="#ctx0" brushRef="#br0" timeOffset="687551.3257">16669 2540,'0'-26,"0"26,0 0,0 0,0 52,0-25,0 52,-26-26,26 27,-27 25,27 1,-26-26,26 25,0-25,-27-27,27 0,0-27,0 1,0-27,27 0,-27-53,26 0</inkml:trace>
  <inkml:trace contextRef="#ctx0" brushRef="#br0" timeOffset="687855.3431">16854 2646,'80'-27,"-1"1,0-1,-26 27,27 27,-27-27,0 53,-1-27,-52 27,0 0,-26 27,0-28,-27 28,0-1,0-26,0 26,0-52,27 26,26-27,26 1,0-27,1 26,26-52,0-1,0 1,26-1,-26 1,26-27,-26-26,0 26,27-27</inkml:trace>
  <inkml:trace contextRef="#ctx0" brushRef="#br0" timeOffset="688129.3588">17913 2619,'0'0,"-27"0,1 53,-1-26,1 26,-27 26,53 0,-27-26,27 27,0-1,27-26,26 0,26-53,1 26,-1-26,0-26,1-1,26-25,-27-1,-26 0,-27-27,1 27,-27 1,-27-28,-26 27,0 27,1-1,-28 27,1 27,26 26</inkml:trace>
  <inkml:trace contextRef="#ctx0" brushRef="#br0" timeOffset="701253.1094">6800 7250,'0'0,"0"0,0 0,-26-27,26 27,0 0,0 0,0 0,-27 0,27 0,0 0,0 0,0 0,0 0,0 0,27 0,-1-26,27 26,0-27,26 1,27-1,26-26,27 27,26-27,1 0,52 0,-27 0,54 27,0-27,26 0,-27 53,1-26,26-1,-53 27,0 0,-26 27,-1-1,-25 27,-54 0,0 0,-26 26,-27 27,-26-27,-26 54,-1-28,-26 28,27-1,-27 0,0 1,0-1,0 0,26-26,1 0,26-27,26 1,0-1,27-26,26 0,27-27,0 1,0-27,52 26,-25-26,52-26,-27 26,27-27,-26 27,53-26,-54 26,28-27,-1 1,0-1,-27 27,28-26,-28 26,1-26,0 26,-1-27,-26 27,27-26,-53 26,26 0,-26 0,0-27,-1 27,1 0,-27 0,1 0,-1 0,-26 0,0 0,-1 27,-25-27,-27 0,0 0,0 0,-53 0,26 26,-26-26,0 0,0 0,0 0,-26-26,26 26,0 0,0-27,0 27,0-26,26-1</inkml:trace>
  <inkml:trace contextRef="#ctx0" brushRef="#br0" timeOffset="701695.1346">18548 8043,'-27'-26,"1"26,-1 0,1 0,26 26,-27 1,27-27,27 26,-27 1,53-1,-27 1,27-1,0 1,0-1,0 0,0 27,-27-26,1-1,-1 1,-52 26,26-27,-53 27,26-26,-26 25,0-25,1 26,25-53,1 26,-1 1,1-1,26-26,0 0,0 0,0 0,0-26,26 26</inkml:trace>
  <inkml:trace contextRef="#ctx0" brushRef="#br0" timeOffset="702342.1716">19871 8096,'0'0,"0"0,-27 0,27 0,-26 0,-1 0,27 27,-26-1,26 1,26 26,1-27,26 53,26-26,0 0,1 27,-1-27,0 26,-26-26,0 0,-53 0,-26 0,-1-1,-52 1,26 0,-53-26,53-1,-26 1,0-27,26 0,26-53,1 26,26-52,26 0</inkml:trace>
  <inkml:trace contextRef="#ctx0" brushRef="#br0" timeOffset="702528.182">19844 8017,'0'-27,"27"27,-1 0,53 0,1 0,26 0,-1 0,28-26,-1 26,-26 0,26-26,-52-1,25 1,-52-1,-26 1</inkml:trace>
  <inkml:trace contextRef="#ctx0" brushRef="#br0" timeOffset="703967.2646">5266 8520,'0'0,"0"0,-27 0,27 26,0-26,-26 27,26-1,-27 0,27 27,0 0,0 0,27 0,-27 0,53 0,-27 0,27-27,0 1,0-27,0 0,26 0,-26-27,0-26</inkml:trace>
  <inkml:trace contextRef="#ctx0" brushRef="#br0" timeOffset="704234.2796">5927 8176,'0'0,"-26"26,26 1,-27-1,1 53,26 1,-27 26,27-1,-26 28,26-27,0 26,0 0,-27-26,27-27,0 27,0-53,0 0,27 0,-27-27,0 1,0-1,0-26,26 0</inkml:trace>
  <inkml:trace contextRef="#ctx0" brushRef="#br0" timeOffset="704778.311">4631 7832,'-53'79,"26"-26,27 0,27-53,26-27,52-25,28-28,52-26,0-52,80 25,-1-25,27-1,0 0,-26 27,0-1,-27 28,-27 25,-52 27,-27 0</inkml:trace>
  <inkml:trace contextRef="#ctx0" brushRef="#br0" timeOffset="706936.4345">7171 8996,'0'26,"0"-26,0 0,0 27,26-27,27 0,26-27,1 27,52 0,-26-26,79-1,0 27,27-26,26-1,0 1,27 0,-1 26,1 0,-1 0,1 0,-27 26,-26 27,26-27,-53 54,-26-27,0 26,-27 27,-26 0,-27 0,1-1,-1 28,-26-1,-27 0,27 1,0-1,0 0,26 0,1-26,26 0,26-27,0 1,53-27,1-27,25 27,54-53,-27 0,53 0,0 0,27 0,-1-26,1-1,-1 27,1-26,-1-1,-52 27,26 0,-53 0,-26 0,-27 0,0 27,-53-27,-26 26,0 1,-27-27,1 26,-54-26,27 0,-27 27,1-27,-27 0,26 0,-26 0,27 0,-27-27,0 27,26 0,1-26,-27-1,26 1,-26-1,27 27,-27-26,0-1,0 1,-27-1,1 1,-27-27,26 53,-26-26,1-1,-1 27,26 0,-26 0,27 0,26 0,0 0,26 0,27 27,0-1,0-26,26 27,1-1,26 0,-27 1,0-27,-26 26,0 1,-26-1,-27 1,-27-1,1 1,-27-1,-27 27,28-26,-54 25,26-25,27-1,-26 1,26 26,27-53,-1 26,1-26,26 0,0 27,26-54,1 27,-1 0,1 0</inkml:trace>
  <inkml:trace contextRef="#ctx0" brushRef="#br0" timeOffset="708260.5102">19421 10451,'0'0,"0"0,0-26,53-1,-27 1,27-1,26 1,1-1,-1 1,-26 26,26 0,-52 26,26 1,-53 26,-27 26,-26 0,1 27,-28 0,-26 0,27-27,0 27,-27-26,53-1,0-26,26 0,27-27,27 1,26-27,26-27,-26 1,27 26,25-53,-25 0</inkml:trace>
  <inkml:trace contextRef="#ctx0" brushRef="#br0" timeOffset="708582.5286">20347 10689,'-80'53,"28"0,-28 26,27 1,0-1,53 1,0-1,27-26,26 0,0-53,52 26,1-52,0-1,0-26,0-26,0-27,-27 27,-53-27,1 0,-27 27,-27-27,-25 53,-1-26,-27 52,1 1,-1-1,1 27,26 0,27 0</inkml:trace>
  <inkml:trace contextRef="#ctx0" brushRef="#br0" timeOffset="709040.5548">18997 9393,'-26'26,"0"-26,26 0,26 0,0-53,27 0,27-26,52-27,27 0,26-26,53 0,-26-27,26 27,-26-1,26 28</inkml:trace>
  <inkml:trace contextRef="#ctx0" brushRef="#br0" timeOffset="709406.5756">19315 7435,'0'-27,"53"-26,26 1,27-54,53 0,26 0,0-53,53 1</inkml:trace>
  <inkml:trace contextRef="#ctx0" brushRef="#br0" timeOffset="710326.6284">4869 9578,'26'-53,"27"0,26-26,27-1,0-52,53 0,26-27,-26 0,52 1,-25-1,-28 26</inkml:trace>
  <inkml:trace contextRef="#ctx0" brushRef="#br0" timeOffset="710940.6635">5398 10478,'0'0,"26"26,1-52,26 26,0-27,0 27,26 0,-26 27,-27-27,27 26,-26 27,-27 0,0 26,-27-26,27 0,-26 26,26-26,0 0,26 0,27-26,-26 26,25-27,-25 0,-27 27,0-26,-27 26,-25 0,-1 0,-27-1,1-25,-27 26,27-27,26-26,-27 27,54-27,26-27,0 1</inkml:trace>
  <inkml:trace contextRef="#ctx0" brushRef="#br0" timeOffset="712341.7436">7118 11218,'-27'0,"54"0,-1-53,27 27,26 0,27-1,53 1,-27-1,80 1,0-1,26 1,26 26,27 0,-26 0,26 53,-26-27,-1 54,-26 25,-26 1,-27 26,-26 1,-27 26,-52 26,25 0,-25-26,-1-1,27 1,0-27,0 1,52-27,28-53,25 26,54-79,-1 0,54 0,26-27,0-25,26 25,-26-26,0 27,27-27,-80 26,26 27,-79-26,-26 26,-53 26,-27-26,0 0,-52 27,-54-27,1 26,-1-52,-26 26</inkml:trace>
  <inkml:trace contextRef="#ctx0" brushRef="#br0" timeOffset="712598.7583">16061 12356,'0'0,"26"27,27-1,26 0,27 1,26-1,1 27,-27 0,-1 0,-25 26,-54 1,-26 26,-26-27,-27 0,-27 27,1-53,26 27,-26-54,52 0,27-52,53-27</inkml:trace>
  <inkml:trace contextRef="#ctx0" brushRef="#br0" timeOffset="713052.784">19130 11721,'-27'0,"-26"-26,0 26,1 26,-28 1,1-1,-1 53,1 1,26-1,0 27,0 26,27-26,26 0,26-27,27 27,0-53,26-27,27 1,0-27,0 0,-27-27,27-25,-26 25,-1-52,-26 26,-27 0,-26 26,-53-25,0 25,-26 27,-27 27,27-1,-27 0,27 1,-1 26,27-27,27 27,26-26,26-27</inkml:trace>
  <inkml:trace contextRef="#ctx0" brushRef="#br0" timeOffset="713337.8006">19553 12277,'27'-27,"-1"27,-26 0,-26 27,-1-1,1 27,-1 0,27 0,27 26,-1-52,27 26,26-27,27-26,0 0,26-26,-52-27,26 0,-54-27,1 1,-53 0,-26-1,-53-26,-1 27,-26 0,-26 26,0 0,-1 0,28 27</inkml:trace>
  <inkml:trace contextRef="#ctx0" brushRef="#br0" timeOffset="713914.8336">4895 11589,'0'26,"0"-26,0-26,27-1,52-52,0 0,27-27,53-27,0 1,26-27,0 27,0-27,1 27</inkml:trace>
  <inkml:trace contextRef="#ctx0" brushRef="#br0" timeOffset="714861.8878">5292 12277,'-26'0,"-1"0,1-27,26 27,26-53,27 53,0-26,0-1,26 1,-26 26,0 26,0 1,-53 26,0 26,-26 1,-27-1,-27 27,27 0,-26-1,26-25,0-1,27-26,26 0,26-27,1 1,25-27,1 0,0-27,27 27,-1-52</inkml:trace>
  <inkml:trace contextRef="#ctx0" brushRef="#br0" timeOffset="715578.9288">6350 12753,'0'0,"0"0,0 0,27-27,26 27,26-26,27-27,26 27,53-27,27 26,0 1,26-1,0 1,27 26,-1 0,-26 26,0 27,-26 0,0 53,-27 0,-79 26,0 0,-1 27,-52 0,0 0,-26-1,26 1,26-27,-26 1,79-27,1-27,52-26,26 0,28-27,52-26,26-26,1-1,52 1,0-27,27 0,-26 27,26-27,-1 26,-25 1,-27 26,-27-27,1 27,-80 0,0 0,-79 0,0 27,-54-27,-52 0,0 0,-53 0,0 0,-26 0</inkml:trace>
  <inkml:trace contextRef="#ctx0" brushRef="#br0" timeOffset="715838.9437">16034 13811,'-26'0,"-27"-26,53 26,0-27,53 27,0 0,-1-26,28 52,26-26,-27 27,27-1,-53 27,26 0,-52 0,-27 26,-27 1,1-1,-27 1,-27-1,28 0,-1-52,26 26,1-53,52 0,27-27</inkml:trace>
  <inkml:trace contextRef="#ctx0" brushRef="#br0" timeOffset="716193.964">18283 13441,'0'79,"-26"1,26-1,-27 27,27 0,0-27,0 27,-26-27,26 1,0-27,26-1,-26-52,27 0</inkml:trace>
  <inkml:trace contextRef="#ctx0" brushRef="#br0" timeOffset="716690.9924">18997 13388,'80'-27,"-1"1,-26 26,0 0,-27 26,1 1,-54 26,-25 26,-1 1,0-1,0 0,0 1,0-1,27-26,52-27,0 1,1-1,52-52,27-1,0 1,26-27,-26 0,26 0,1-26,-54 52,0-25,-26 25,-26 54,-27-1,0 0,-27 27,27 27,-26-1,26-26,0 0,26-27,27 1,27-27,-1-27,0-26,27 1,-53-1,26-27,-52-26,-1 1,-26 25,-26-26,-27 27,0 0,-26 26,-1 0,1 0,0 26</inkml:trace>
  <inkml:trace contextRef="#ctx0" brushRef="#br0" timeOffset="716961.0078">18257 12462,'53'0,"26"-53,80 0,-27 0,80-26,-27-1,53 1,-26 0,-27-1,0 1</inkml:trace>
  <inkml:trace contextRef="#ctx0" brushRef="#br0" timeOffset="717215.0224">19288 10716,'133'-53,"26"-27,26 1,53-27,26-26,-25 26,25-26</inkml:trace>
  <inkml:trace contextRef="#ctx0" brushRef="#br0" timeOffset="718578.1002">5213 13626,'0'0,"0"0,26 0,-26 27,0-1,0 27,0 0,-26 0,26 26,0-26,-27 26,27-26,0 0,0 0,0 0,0-26</inkml:trace>
  <inkml:trace contextRef="#ctx0" brushRef="#br0" timeOffset="721283.255">7435 14208,'0'0,"-26"0,-1 0,1-26,26 26,-27-27,54 27,-1-26,54-1,-1 1,53-1,1-26,52 53,26-26,1 0,0 26,-1 26,1 0,-27 27,1 0,-28 27,1-1,0 27,-27 0,-26 0,26 26,27-53,-27 27,27 0,26-27,27 1,0-27,26-27,26 27,1-27,26 1,0-27,0 0,26 0,-26 26,1-26,-1 27,-27-27,-26 26,-26-26,0 0,-54 27,1-54,-53 27,0 0,-27-26,-26-27</inkml:trace>
  <inkml:trace contextRef="#ctx0" brushRef="#br0" timeOffset="721551.2701">15214 15108,'-53'26,"53"27,0-26,53-1,26-26,27 53,0-27,26 1,-26-27,-27 53,1-27,-27 27,-27 0,-52 0,-1 26,-26-26,0 0,1 0,25 0,1-53,26-26</inkml:trace>
  <inkml:trace contextRef="#ctx0" brushRef="#br0" timeOffset="722043.2984">17860 14446,'-27'0,"27"0,0 27,0-1,0 1,0 26,0-1,0 28,0-1,0 1,0-1,0 0,0-26,0 27,0-54,0 1,27-1,-1-52,27-1</inkml:trace>
  <inkml:trace contextRef="#ctx0" brushRef="#br0" timeOffset="722321.3144">18548 14235,'26'-27,"27"1,-27 26,27 0,0 0,-26 53,-27-27,0 27,0 0,-53 26,26 1,-52-1,53 0,-27-26,0 0,26 0,27-26,27-1,-1-26,27 0,26-26,1-1,26 1,0-1</inkml:trace>
  <inkml:trace contextRef="#ctx0" brushRef="#br0" timeOffset="722598.3303">19791 14420,'0'26,"-26"-26,-1 53,-26-26,27 26,-1-1,1 28,0-54,26 27,26-26,0-1,27-26,27 0,26-53,-27 0,0 0,1-26,-1 0,-26-1,-27-26,-26 54,0-1,-52-27,-1 80,-27-26,1 26</inkml:trace>
  <inkml:trace contextRef="#ctx0" brushRef="#br0" timeOffset="723414.3769">5001 14764,'-53'26,"0"27,0-26,27 52,-1-26,1 26,26 1,26-27,27-27,0 27,27-53,25 0,1-27,-26 1,25-27,-25 0,-1-26,-26 26,-26 0,-54-26,1 26,-1 26,-52-26,-1 27,1-1,0 27,26 0,0 0,26 0,27 27,0-27,27 26</inkml:trace>
  <inkml:trace contextRef="#ctx0" brushRef="#br0" timeOffset="724236.424">5927 14446,'-26'-53,"-27"0,0 1,0 25,-27-26,1 0,-53 0,26 27,-26 26,-1 0,-25 0,-1 0,27 53,-1 0,1 26,26 0,-26 27,52 0,1 53,53-27,-1 0,27 27,27 0,26-27,26 1,27-1,26-26,0-27,54 0,-28 1,28-27,25 0,-52-27,53-26,-27 0,0-26,-26-1,0-26,-27 0,0-26,-26-27,-27-26,-26 0,0-1,-26 1,-27-27,-27 0,1 27,-27 0,-27 26,1 0,0 0,-27 27,0 0,0-1,27 27,-27 27,27-27,26 26,26 27,-26 0,53 0,0 27,27-1</inkml:trace>
  <inkml:trace contextRef="#ctx0" brushRef="#br0" timeOffset="724841.4586">6721 15293,'0'-27,"26"27,1-26,26 26,26-26,0-1,27 1,0 26,26 0,1 26,-1 27,0-27,0 54,1 26,-54 0,27 26,-53 27,26 26,-26-26,0-1,0 1,26 0,1 0,26-54,-1 1,54 0,26-27,27-52,0 26,79-53,-27 26,27-26,27-26,-1 26,1-27,-1 27,-26-26,-26 26,0 0,-27 26,-27-26,1 27,-53-27,0 53,-27-27,-26 1,-27-1,-26 1,0-1,-27-26,1 0</inkml:trace>
  <inkml:trace contextRef="#ctx0" brushRef="#br0" timeOffset="725432.4924">14023 17304,'27'0,"-27"0,0 0,-27 0,27 26,-26 1,-1-1,27-26,-53 80,53-28,0 1,0-26,0-27,80 79,-27-79,26 0,0 0,27-26,-26-27,-1 0,-26 0,0-26,0-1,-53 27,0 0,-27-26,1 26,-27 0,0 0,0 27,27-1,-27 1,26 26,27 0,0 26,0 1,0 26,27 0,-1 26,27-26,0 26,0 1,0-27,26-27,1 1,-1-1,0-52,-26-1,27 1,-27-27,-27 0,1-27,-27 1,0 0,-27-1,1 1</inkml:trace>
  <inkml:trace contextRef="#ctx0" brushRef="#br0" timeOffset="725620.5031">14976 16510,'0'132,"26"1,-26-1,27-26,-27 26,26-26,1 0,-1-27,1-26</inkml:trace>
  <inkml:trace contextRef="#ctx0" brushRef="#br0" timeOffset="726566.5572">14817 16854,'0'0,"53"0,-27 0,54 0,-1 0,1 26,-1 27,-26-26,26 52,1-26,-28 53,-25-27,-1 1,1 26,-27-27,0 0,-27 1,27-27,-26 26,26-79,-27 26,27-26,0 0,-79-26,53-53,-1 26,1-53,-1 0,1 0,26 0,0 0,26 1,1-1,-1 53,-26 0,27 27,-1 26,-26 0,0 26,0 27,-26 0,-1 26,27-26,-26 26,-1-26,27-26,0 26,27-53,-1 0,1 0,26 0,-27 0,27-53,0 26,0 1,0-1,0 1,-27 0,1-1,-1 27,0 0,1 27,-1-27,1 26,-1-26,27 0,-26 0,-1 0,1-26,25-1,-25-26,-27 0,26 0,-26-26,0 0,0 26,0-27,0 27,-26-26,26 26,0 27,0-1,0 27,0 27,0-1,0 27,0 26,0 1,0-1,0-26,0 0,0 0,0 0,-27-53,27 0,-26-27,0 1,-1-27,27 27,0-27,27 26,-1-26,0 27,1-27,52 53,-26-27,0 27,27-26,-28 26,1-27</inkml:trace>
  <inkml:trace contextRef="#ctx0" brushRef="#br0" timeOffset="727065.5858">16431 16140,'-53'-80,"-26"27,-27 0,0 0,-26 1,-27-1,0 26,-26 1,0-1,-27 27,-26 0,26 27,-26-1,27 54,-28-28,54 54,0 0,26 0,27 26,26 1,27 25,52 1,1 0,52 0,1-27,52 27,27-27,26-26,27 0,53-27,-1-26,27 0,27-27,26-26,0-26,0 26,0-53,-26-27,-27 28,0-28,-26-26,-27 1,-26-28,-53 27,-27-26,-26 0,-53 26,0-26,-53 26,-26 0,-1 27,-26-1,0 27,1 0,-1 53,0-26</inkml:trace>
</inkml:ink>
</file>

<file path=ppt/ink/ink170.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2T21:25:20.743"/>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-3 646 46,'-10'0'37,"10"0"3,0 0-1,19 17-18,-8-17-9,14 7-4,1-6-1,6 4-2,3-4 0,3 1-3,-1-1 0,0-2-1,-6 1 0,0-3 0,-6 1-2,-2-2-1,-3-1-1,-3-4-3,5 4-7,-13-7-21,10 0-7,-3-5 1,5-1-1</inkml:trace>
  <inkml:trace contextRef="#ctx0" brushRef="#br0" timeOffset="301">1047 7 66,'15'-7'38,"-5"9"-2,-8 9 2,-4 10-30,-8 11-3,0 15-1,-8 9-1,4 14 1,-6 6 0,7 6 1,-2 0-1,9 3 0,1-8 0,2-6-1,5-6-1,-1-10 0,3-6 0,-2-8-2,2-8 0,-2-9-1,-2-4-1,1-11-4,2 4-14,-3-13-22,0 0 0,-19 6 0,-4-1 0</inkml:trace>
</inkml:ink>
</file>

<file path=ppt/ink/ink171.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2T21:24:22.934"/>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-3 0 71,'-1'30'40,"10"19"-2,2 14 1,2 21-34,9 22-3,7 13 0,3 15-2,4 5 0,3 0 0,0-9 2,-2-9-2,1-15 2,-4-19-1,-4-16 1,-5-18-1,-7-13 2,-3-14-2,-3-12 1,-2-14-1,0-10 0,-3-11 0,1-8-2,2-12 1,3-3-1,4-4 1,2 0-3,4 8 3,5 4-4,5 11 3,1 11-1,4 15 0,-5 11 0,-2 10-1,-5 11 2,-8 2 0,-9 4 1,-11-1-2,-11-3 4,-10 2-2,-6-8 2,-9-2-1,-3-7 0,-5-2 0,-3-5 0,2-6-1,0-2-1,5-5-1,-2-6-5,16-1-21,3-5-10,12-6-2,11-2 2</inkml:trace>
  <inkml:trace contextRef="#ctx0" brushRef="#br0" timeOffset="504">1078 1264 63,'25'-22'39,"-10"-10"0,-6-8-2,-12-10-29,1 1-4,-5 1 0,0 5-2,-2 7 0,4 4 0,6 11-1,8 12 0,10 13-1,9 13 0,7 8-1,6 5 1,6 5-1,1 1 0,-3 2 1,-4-2-1,-9-3 2,-8-6-2,-10-5 2,-10 0 0,-13-4-1,-9-1 1,-12-5-2,-8-2 1,-6-3-3,-6-7-3,4 2-7,-5-8-27,13-3 2,6-9-3,15-2 4</inkml:trace>
  <inkml:trace contextRef="#ctx0" brushRef="#br0" timeOffset="847">1572 775 85,'25'-7'38,"-10"6"-1,-3 11-11,-12-10-21,20 25-3,-6-3-1,8 2-1,5 7 0,5 3 0,2 2 0,1-4-1,-5-2 2,-6-1-2,-8-5 2,-11-1-2,-9-4 2,-9-7-2,-5-3 1,-4-3 1,1-3-1,2-5-1,6-4 1,6-3 0,9-7 0,10-5 0,11-7 0,7-5 2,8-7-2,5-6 2,0-11-1,0-6 0,-5 1 0,-8-2 0,-10 2-1,-11 6 2,-14 5-2,-8 12 2,-11 17-2,-3 14 1,-5 17 0,0 14-1,3 22 1,6 8-1,9 10 0,8 2 0,11 1 1,10-1-1,6-9-2,4-8-1,10-8-10,-6-14-29,4-8 3,-5-13-4,-1-4 4</inkml:trace>
  <inkml:trace contextRef="#ctx0" brushRef="#br0" timeOffset="1400">2354 1128 58,'0'0'40,"0"0"-2,-11 10 1,-13-7-30,5 6-6,0 9 0,0 7 0,5 7-3,6 4 3,8 0-2,10 1 2,6-4-3,7-3 3,3-7-2,4-10-1,0-6 1,1-9 0,-4-10 0,-1-9 0,-3-6 1,-1-6-3,-4-6 2,-3-3-1,-4-4 1,-1 1-2,-1 1 2,0 7-1,1 6 1,2 16 0,5 7-1,4 10 0,3 10-1,0 8 1,1 8 1,-1 6-3,-4 3 2,-8-5 0,-6 3-1,-8-5 2,-6-2-3,-9-8 1,-4-6-4,-5-8 1,1-5-8,-9-12-16,6-9-11,4-7-3,8-7 3</inkml:trace>
  <inkml:trace contextRef="#ctx0" brushRef="#br0" timeOffset="1848">2826 763 48,'27'-12'38,"-3"10"0,-2 7 0,-1 16-19,-5 1-13,2 8-3,-2 3-2,2 5 0,-1 0 0,1-2-1,-6-4 1,-1-3-1,-6-5 1,-4-6 0,-7-2-1,-7-10 1,-8-1 0,-5-5 0,-5-4 0,-2 0 0,-1-3 0,5 2-1,6-8 1,7-2 0,12 2-1,12-2 1,14 0-1,11-2 1,10-4-1,7-1 1,7-2 0,4-3-1,-1-8 1,-1-4 0,-6-6 0,-5-2-1,-7-2 1,-8-1 0,-9 3-1,-9 2 1,-12 6-1,-9 6 0,-9 8-1,-8 11 2,-4 8-1,-4 13-1,-2 14 2,2 13-2,5 15 2,7 5-1,8 7 0,10-2 1,8 0 0,11-9-1,8-8 0,6-12 0,5-13-2,1-9-2,5-3-15,-5-15-22,1-2 0,-5-11-1,0 0 0</inkml:trace>
</inkml:ink>
</file>

<file path=ppt/ink/ink172.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2T21:24:13.852"/>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167 447 69,'-16'18'39,"4"-7"-2,-1 5 1,-4 2-30,2 13-4,0 5-3,-3 13-1,-1 7 0,2 8 0,2 3 0,8 0 1,5-5-1,8-10 0,6-8 1,6-12 0,10-13-1,6-15 1,4-16 0,1-11 0,-1-10 0,-1-6 0,-3-3 0,-3 0-1,-6 6 0,-5 7 0,-4 14 0,-3 10 0,-3 12 0,1 5 0,2 4 0,1 1 1,4-5 0,3-6 1,0-10-1,3-11 1,0-7 0,-2-8 0,-4-11 0,-2-8 0,-6-4-1,-4-2-1,-4 3 1,-1 5-2,-1 4-2,-2 6-2,5 21-2,-2 3-6,16 22-27,-5 8 0,8 13 0,0 6 0</inkml:trace>
  <inkml:trace contextRef="#ctx0" brushRef="#br0" timeOffset="451">919 796 63,'17'6'39,"-8"-5"-1,1-2 1,-10-10-26,0 11-5,5-21-3,-3 7-1,-5-8-1,1-3-1,-2-5 0,2-4 0,-1 1 0,2-2-1,3-2 0,0-1-1,5 3 1,4 5-1,3 1 0,4 6 0,0 3 0,3 5-1,1 8 1,-1 4-1,-2 11 0,-5 4 1,-5 10 0,-7 3-1,-5 6 1,-6 2 0,-7 0 0,0 7 0,-4-4 0,1 0 0,3-1 0,4-4 0,8-2 0,6-3 1,8-3-1,4-6-1,8-9 1,5-2 0,5-9 0,3-5 0,6-5-1,3-8-1,2-7 1,0-6-1,0 2 1,-1-4-1,-4 5 2,-4 3-1,-9 4 1,-4 7 1,-8 12 0,-3 8 1,-8 9-1,-3 11 1,-3 9-1,0 7 1,1 3-2,1 3 1,1-4-1,4 0 1,3-6-1,-2-10 0,4-9-1,3-6-1,0-8 0,3-13-1,3-2-2,2-13 0,6-6-1,2-12 0,6-5 1,-1-9 1,7-5 1,-2-5 2,0-9 2,1 1 1,-6 2 1,-3 5 2,-6 3-1,-3 12 2,-10 8-2,-4 13 1,-7 15-2,-2 18 0,-13 9-1,0 21-1,-2 16 1,-2 13-2,-1 13 1,4 15-2,3 7 2,7-2-1,6-4 0,8-6 0,8-12 0,6-6 0,10-19 0,3-14-1,5-13 1,4-11 0,0-9-1,-1-9 1,-4-7-1,-5-9 0,-7-2 1,-7-2 0,-10-4 0,-4 8 0,-9 0 0,-3 9 0,-5 10 0,-2 7 0,-4 11 0,2 8 0,1 13 0,3-1-1,5 6 1,1 2 0,7-5-1,3-1 1,7-7-1,-2-7-2,5-4-1,-4-13-5,7 2-23,-10-20-8,0-1 0,-6-12-1</inkml:trace>
  <inkml:trace contextRef="#ctx0" brushRef="#br0" timeOffset="1515">2090 294 61,'-49'-29'40,"10"8"-1,16 16 2,13 2-28,20 13-5,12-1-4,10 4 0,6 1-2,8-2-1,2 2-1,2-8-3,-3-2-4,-9-17-13,2 7-22,-6-9 2,-3-4-1,-9-6 1</inkml:trace>
  <inkml:trace contextRef="#ctx0" brushRef="#br0" timeOffset="1779">1640 37 81,'-23'17'43,"13"1"-2,-1-9 0,11-9-33,0 0-7,-3 9-2,3-9-6,0 0-12,0 0-23,7-9 2,19 5-2,8-3 2</inkml:trace>
</inkml:ink>
</file>

<file path=ppt/ink/ink173.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2T21:24:15.986"/>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107 410 45,'-34'-19'40,"5"5"-2,7 6 1,1 4-20,16 15-11,4 13-4,7 9-1,5 12-1,3 5-1,3 9 0,2 7 0,0-2 0,0-3 1,-3-16 0,-3-5-1,-4-12 0,-2-7 0,-7-21 0,4-9 0,-4-13 1,0-9-2,0-7 1,5-8 1,5-4-2,7-5 2,8 1-2,8 2 1,8 4-1,7 3 0,8 7 0,-1 4-2,2 6-1,-5-1-5,2 16-12,-12-6-22,-5 1 1,-7-5-1,-7 2 1</inkml:trace>
  <inkml:trace contextRef="#ctx0" brushRef="#br0" timeOffset="374">790 14 74,'26'-3'42,"6"-4"-1,12 5 1,-1 0-33,8 8-5,-4 5-1,-4 10-1,-7 8-2,-13 7 0,-12 10 0,-15 6 0,-12 11-1,-14 6 1,-9 1-1,-6 0 1,-4 1-1,0-6 1,5-5 0,10-7 0,9-13 1,17-4-1,12-12 2,17-5-1,15-14 1,14-6 0,10-5-1,9-6 1,5-2-1,2-7-1,-5 4 1,-5-2-3,-9 6-1,-13 2-2,-4 8-7,-19-1-31,-6 4 0,-15 0 1,-13 10-1</inkml:trace>
</inkml:ink>
</file>

<file path=ppt/ink/ink174.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2T21:24:17.037"/>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182 48 43,'-8'-20'39,"-1"3"1,9 17-1,-14-13-15,8 25-16,-4 12-4,2 12 0,-4 12-4,-1 10 3,-2 13-4,-1 7 3,-1 1 1,2-2-5,1-6 2,3-10-4,3-12 5,8-49-2,-6 64 1,6-64 3,0 0-3,44-5 6,-44 5-2,63-50-1,-24 21-3,3-4 2,1 1-2,-1 8-1,-4 7-2,-38 17 1,68 6-1,-68-6 6,56 41-3,-56-41-2,45 63 2,-45-63-1,35 64 0,-35-64-3,27 43 3,-27-43-3,0 0-2,0 0-19,0 0-16,45 19 1,-45-19-1,0 0 4</inkml:trace>
  <inkml:trace contextRef="#ctx0" brushRef="#br0" timeOffset="487">986 349 73,'19'-3'40,"6"6"0,-2 2-1,5 8-34,0 9-5,0 5 0,-1 5-1,-27-32 1,50 67 3,-50-67-2,41 58-2,-41-58 3,0 0 2,0 0-2,22 39 1,-36-46-2,-11-2-4,-9-2 2,-12-1 3,-8 7-2,-10 3-2,-3 10 1,0 9-1,5 5 3,7 7 0,10 5-2,45-34 1,-46 73-2,46-73 3,23 62-3,-23-62 4,89 30-2,-23-30 1,11-9-1,8-11 0,5-13 3,2-8 0,0-8 1,-4-6-5,-5-4 3,-13-5-1,-8-2 2,-13-7-1,-12 5-3,-13-2 0,-12 10 1,-10 4 3,-6 12-4,-4 12 2,-6 12-2,-2 22 2,-3 22 1,-2 17-2,1 13 2,-4 12-3,-1 18 3,1 9-3,5 1 2,4 1-2,7-15 0,6-3 1,6-12-2,9-8 0,-13-57-5,43 70 3,-43-70-3,65 28-22,-65-28-18,75-19 2,-33-7 0</inkml:trace>
  <inkml:trace contextRef="#ctx0" brushRef="#br0" timeOffset="1102">2332 48 70,'13'-34'43,"-5"18"-1,-8 16-1,-1 19-32,-7 20-5,-3 13 0,0 17-3,-1 12 1,-1 11-3,3 2-2,2 3 1,3-9-1,6-7-3,-2-13-7,12-11-21,-11-57-10,10 47 2,-10-47 0</inkml:trace>
  <inkml:trace contextRef="#ctx0" brushRef="#br0" timeOffset="1309">2042 417 85,'-27'-35'41,"12"8"0,21 13-6,19 2-27,23 9-3,14 1-1,14 4-2,9 0 1,7 3-2,-1 3 0,-5-2 0,-9 2-1,-13-3 0,-12 0-3,-15-4-5,-10 2-35,-12-6 0,-12-7-1,-16-2-1</inkml:trace>
</inkml:ink>
</file>

<file path=ppt/ink/ink175.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2T21:27:08.682"/>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65 124 31,'-7'-12'32,"-1"1"-2,-2-1-7,10 12-5,-14-14-4,14 14-3,-13-1-4,13 1-1,-9 20-4,7-3 0,-1 4-2,3 4 1,1 1-2,3 1 1,5-4 0,4-3 1,6-8-1,6-5 2,9-12 0,4-4 0,3-11 1,7-3-1,2-9 0,4 1 0,1-2 0,-4 4 0,-2 2 0,-8 4-1,-41 23 1,65-30 0,-65 30-1,0 0 1,46-10 0,-46 10-1,0 0-1,0 0 1,0 0-2,0 0-2,0 0-37,0 0 0,0 0 1,0 0-4</inkml:trace>
</inkml:ink>
</file>

<file path=ppt/ink/ink176.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2T21:24:20.550"/>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1332 1 26,'0'0'30,"-14"13"1,4-5-9,-13-6-4,3 9-2,-13-9-4,0 7-2,-11-10-1,1 5-1,-10-6-2,0 2-1,-5-2-1,1 1-1,-3-2 0,3 0-1,-1 2 1,4 2-1,8-3 0,5 3 0,8-3 0,4 1-1,7 0 0,6 0 0,4 1-1,12 0 0,-11 0 0,11 0 0,-5 11-1,2 0 1,1 8-1,0 5 1,0 9 0,0 7 0,-2 12 1,0 8-1,-1 10 1,0 10-1,-1 11 2,-1 7-1,0 11-1,0 8 1,-2 6 0,-1 8-1,0 2 0,2 4 1,-1 4-1,1 4 1,0 1-1,1 2 0,1 4 1,-1 1 0,0 3 0,0 2 0,0 1 0,0 3-1,-3 3 1,2 5 0,-2 2-1,1 2 1,-3 2 0,-3 2-1,1 3 1,-3 2-1,0-1 0,-2 3 1,0 0-1,0-1-1,2 0 0,0 0 1,0-4-1,2 1 1,0-2-1,2-3 1,0-5 0,2 0-1,2-3 1,1-3-1,3-2 1,3-2-1,1-2 0,3-1 1,2-1-1,3 1 0,0-2 0,0-6 0,3 0 1,0-3-1,-1-5 0,2-3 0,-3-8 0,3-5 1,-1-8-1,1 1 1,-1-8 0,0-3-1,-1-2 2,1-5-1,-2-5 0,0-4 0,-2 0 0,0-7-2,-1-4 2,-1-4-1,-2-6 0,0-2 2,-1-4-1,0-4 1,-1-4-2,-2-7 3,1-1-2,-1-7 1,0-4-1,0-6 0,0-4 0,-2-3 0,2-10 0,0-1 0,1-3 0,1-11 1,-2 12-1,2-12 0,0 0 1,0 0-1,0 0 0,0 0 1,0 0-2,0 0 2,0 0-1,7-14 0,-7 14-1,15-12 1,0 5 0,2-3-1,5 9 0,3-3 1,7 5 0,3 1 0,4 0 0,-1 3 0,2 0 0,4 3 0,-2-3 1,1 3-1,-2 0 0,-3 1 0,-3 1 0,0 1 0,-4-2 0,-5-2 1,-3-2-1,-4 1 0,-3-5 0,-3 1 0,-13-2 0,15 2 0,-15-2-1,0 0 1,0 0-1,0 0 1,0 0 0,0 0 0,0 0-1,0 0 2,-1-20-1,-3 8-1,0-5 1,-1 1-1,-2-5 1,-2-1 0,-3 0 0,-2 0 0,-4 1 0,-1 3 0,-4 0 1,0 3-1,0 1 1,1 3-2,3 2 2,4 3-1,3 3 0,12 3-1,-10-2 1,10 2 0,10 6 0,3-2-1,4 2 1,4 0 0,7 2 1,1-2-2,5 0 2,2-1-1,1 3-1,0-1 1,0-2 0,-1 0-1,-4-2 1,-1 1 0,-6-2 0,-4 1 0,-7-3 0,-3 2 0,-11-2 1,-1 11-2,-12 1 1,-8 2 1,-9 3-1,-9 4 1,-8 3 0,-9 1-1,-8 1 1,0 2 1,-4-2 0,1-6-2,8 0-5,-5-1-36,18-16 1,7-17-2,16-18-2</inkml:trace>
</inkml:ink>
</file>

<file path=ppt/ink/ink177.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1T20:32:41.243"/>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48 3287 58,'2'-10'33,"-2"10"0,0 0-7,-19-6-11,19 6-4,-16 3-5,16-3-3,-15 5-1,15-5 0,0 0 0,0 0 0,0 0-1,0 0 1,15 7-1,-5-6 0,-10-1 1,18 5-1,-18-5 0,10 14 0,-10-5 0,-2 0 0,2-9-1,0 15 1,0-15-1,15-1 0,5-10 0,5-4 0,7-5 1,4-1-1,3-2 1,-3 1-1,-6 6 0,-4 6 1,-8 5 0,-4 6-1,-14-1 1,9 12-1,-8-3 0,2 1 0,-3-10 1,17 5-2,-3-6 1,5-4-1,3 1 1,2 0 0,0 4 0,-2 4-1,-3 4 1,-5 4 0,-4 3 0,-2 1 0,-1 1 0,4-4-1,2-5 1,7-5 0,7-6 0,4-5 0,3 0 0,0 0 0,-2-1 0,-4 6 1,-7 6-1,-8 4 0,-8 4 1,-4 1-1,-2 1 0,1-1 0,0-12 0,12 9-1,4-12 1,5-5 0,7-3 0,2 3 0,0-4 0,-1 4 0,-5 3 0,-4 4 1,-6 2-1,-4 1 0,-10-2-1,14 6 1,-2-7 0,5-3 1,7-4-1,4-3 0,5-1-1,3 1 2,0-2-1,-3 5 0,-6 5 0,-7 4 1,-8 5-1,-12-6 0,9 17 0,-7-7 1,-2-10-1,16 13 0,1-12-1,8-3 1,6-2 0,5-3 0,6 3 0,-2-2-1,-1 1 1,-7 3 0,-7 4 0,-6 2 0,-5-1-1,-5 0 1,-9-3 0,11-3 0,-11 3 0,21-22 0,-5 3 0,2-2 0,1-3 1,0-2-1,-4 0 1,-7 3 0,-6 0 0,-8 6-1,-5 0 1,-5 1 0,-1 2-1,-1-3 0,3-1 0,4-4 0,5 1 0,5-2 0,3-3 0,1 2 0,1-4 0,-2 4 0,-2 1 1,-3 4-1,-2-2 0,-1 3 0,0 0 0,3-4 0,4 2-1,4-5 1,4-4 0,1 0-1,3-1 1,-4 0 0,-4 2 0,-8 3 0,-7 4 0,-9 3-1,-4 6 2,0 1-1,-2 1-1,4 0 1,8-3 0,7-1 0,11-3 0,6-2-1,4-3 1,2-1 0,0 2 1,-2 1-1,-2 5 0,-8-1 1,-4 2 0,-3 3-1,-1-1 1,-2 1-1,3-5 0,4-1 0,6-5 0,4 0 0,5-1 0,2-1-1,1 2 2,-1 0-1,-5 2 0,-5 5 1,-7 0-1,-9 2 1,-2-1-1,-4 4 0,-2-5 0,4 1-1,3-2 1,5-1-1,6-2 1,6-1-1,1 2 1,0-3-1,0 0 2,-5 4-1,-4-3 1,-4 4-1,-4 0 1,-3 1-1,0-1 0,3-2 0,3 0-1,5-1 1,6 0-1,2-1 1,3 1 0,-1-1 1,-2 2-1,-4 2 1,-6 1-1,-4 1 1,-6 0-1,-3 0 0,1 1 0,-1-4 0,5-1 0,6-2-1,5-1 1,6-4 0,6-2-1,0 1 2,1-2-1,-2 2 1,-5 1-1,-5 3 0,-6 1 1,-7 5-1,-2 2 1,-5 1-1,2-2 0,0 2 0,4-3 0,5 0 0,5-6 0,4-1-1,2-3 2,3-1-1,1 1 0,-1-1 0,-4 3 0,-6-1 0,-4 3 0,-7 2 1,-2-1-1,-3 0 0,1-1 1,2-2-2,6 0 1,5-4 0,7 0-1,6-1 0,2 4 1,3 2 0,-1 2-1,-1 5 2,-4 1-1,-5 5 0,-3 10 1,-4-12-1,4 12 0,-8-12 0,8 12-1,1-21 1,6 7 0,5-3-1,6-3 1,-1-2 0,1-3 1,0 4-1,-6-4 1,-5 6-1,-8 0 1,-5 4-1,-5 3 1,-2 1-1,1 2-1,0-5 1,7 0 0,7-6 0,10-3 0,3-1 0,6-3 0,2 3 0,-1 2 0,-1 3 0,-5 8 1,-16 11-1,0 0 0,-13 6 0,-4 6 0,-4 2 0,1-3 0,2 3 0,2-6 0,16-8 0,0 0 0,27 3 0,4-9 0,9-2 0,3 0 0,3 0 0,-3 3 0,-5 4 0,-9 3 0,-10 8 0,-14 4 0,-7 1 0,-7 2 0,-4-3 0,2 2 0,1-6 0,10-10 0,0 10 0,14-13 0,9-2 0,5-1 0,2 2 0,1 2 0,-2 3 0,-6 8-1,-7 3 1,-9 7 0,-6 1 0,-8 5-1,-1-2 2,-1-5-1,3-1 0,6-17 0,4 10 0,10-15 0,4-4 0,6-2 1,3-2-2,-3 3 1,-2-1 0,-6 8 0,-16 3 0,0 0 0,-3 15 1,-9-8-1,-1 1 0,1-4 0,12-4 0,0 0 0,11-8 0,13-2 0,8-4-1,2 4 1,1 0 0,-3 3 0,-7 4 0,-11 7 0,-16 10 0,-12 0 1,-9 5-1,-5 0 0,0-2 0,1 0 0,6-4 0,11-4-1,10-9 1,20 0 0,7-6 0,10-3-1,4 2 1,1-2 0,-3 1 0,-5 2 0,-10 3 0,-12 6 0,-12-3-1,-14 20 1,-7-9 0,-6 4 0,-2-2 0,3 0-1,2-3 1,10-5 0,14-5 0,0 0 0,25-9 0,-2 3 0,3-1 0,-3 4 0,-4 2 0,-7 6 0,-13 6 0,-10 2 0,-8 5 1,-6 0-1,-1-1 0,1 1 0,4-3 0,11-1-1,8-5 1,11-2-1,7-1 1,7-1 0,-1 0 0,1-1 0,-4 5 1,-8-2-1,-7 5 0,-8 2 1,-3-2-1,-2 1 0,-3 0 0,4-1 0,8-12 0,-3 16 0,3-16 0,20 4 0,-7-1 1,-3 0-1,1 3 0,-11-6 0,6 17 0,-11-4 1,-5-1-2,0 2 1,0-1 0,0-3-1,4 0 1,6-10 0,2 10 0,-2-10 0,16 6 0,-6-2 0,1 3 0,-2 5 0,-2 0-1,-2 6 1,-2 1 0,1 0-1,-3 0 1,0-1 0,0-1 0,0-6 0,1 0 0,-2-11 0,3 11 0,-3-11 0,0 0 0,2 11 0,-2-11 0,0 0 0,1 9 0,-1-9 0,0 0 0,0 0 0,1 13 0,-1-13 1,0 0-1,0 0 0,0 0 0,-1 10 0,1-10 0,0 0 0,0 0 0,0 0 0,0 0 0,0 0 0,0 0 0,0 0 0,-3 9 0,3-9 0,-14 12 0,5-3 0,9-9-1,-15 15 0,15-15 1,-13 13 0,13-13 0,0 0 0,0 0-1,0 0 2,0 0-1,0 0 0,9 8 0,-9-8 0,0 0 0,0 0-1,0 0 1,0 0-2,-9-1-3,9 1-30,8-17-4,-1 1 1,-1-5-2</inkml:trace>
  <inkml:trace contextRef="#ctx0" brushRef="#br0" timeOffset="4440">2470 1402 36,'11'2'32,"-11"-2"1,14-9-7,3 7-7,-8-10-7,10 4 0,-6-5-5,5 1-2,-3-1-1,3 2-1,-5-4-1,1 5 0,-4-2-1,-10 12 1,16-15-1,-16 15-1,0 0 1,10-10-1,-10 10 1,0 0-1,0 0 0,6 16 1,-6-16 0,4 20-1,-1-8 1,0 6 0,-1 0-1,1 3 1,-1 4-1,-1 1 1,0 2-1,-2 0 1,0-2-1,0-1 1,-2-3 0,1-2-1,-1-5 0,1-4 0,2-11-2,-4 9-1,4-9-6,0 0-20,0 0-8,-3-14 0,3 14-1</inkml:trace>
  <inkml:trace contextRef="#ctx0" brushRef="#br0" timeOffset="4923">2466 1667 49,'0'0'34,"0"0"1,0 0-1,0 0-18,0 0-5,14-3-4,-14 3-2,19-8-1,-3 4-1,5 1 0,3-3 0,8 2-1,1-1 0,3 2 0,-2 0 0,-1 1 0,-5-1-1,-2 2 1,-6-2-1,-6 3 0,-4-3 0,-10 3 0,0 0-1,10-4 1,-10 4-1,0 0 0,0 0-1,0 0 0,0 0-2,0 0-6,0 0-31,0 0 2,0 0-1,-3-14-2</inkml:trace>
</inkml:ink>
</file>

<file path=ppt/ink/ink178.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1T20:33:00.296"/>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73 1588 21,'-1'-14'28,"0"2"-6,1 12 0,-7-15-5,7 15-1,0 0-3,0 0-2,-14-11-3,14 11-1,0 0-1,0 0-3,0 0 0,0 0 0,0 0-1,0 0 0,0 0 0,0 0 1,-9-9 0,9 9-1,-3-17 0,0 2-1,0-3 0,0-2 0,0 0-1,-1-1 1,1 0-1,-1 4 1,0 1-1,1 6 0,0 1 1,3 9-1,-5-12 0,5 12-1,11-2 0,5 1 1,9 3-1,7 0 1,10 3-1,10 1 1,11-1 0,6 1 0,8-4 0,3 1 0,5-2 0,4-3 0,3-2 0,2-2 0,2-2 0,0-2-1,-1 2 1,1-5 0,-2 3 0,-2 1 0,-6-4 0,-8 4 0,-9-2 0,-8 3 0,-10 0 0,-10 1 1,-10 1-1,-9 1-1,-6 2 1,-4 0 0,-1-1 0,-2 3 1,1-2-1,0 2 0,2-1 0,-1 1 0,2 1 0,-3 0 0,0 4 0,-10-4 0,16 14 0,-11-4 1,-2 3-1,-1 5 1,-3 2 0,-1 8 0,-3-1 0,-2 6 0,-3 1 0,-1 2 0,-4 7 0,1-5-1,-1 1 0,3-3 1,2-4-1,2-4-1,1-5 1,3-4 0,2-8 1,2-11-2,-1 13 0,1-13-4,0 0-30,0 0-3,0-13 0,-6 1-3</inkml:trace>
  <inkml:trace contextRef="#ctx0" brushRef="#br0" timeOffset="1907">484 889 54,'-4'-16'36,"-4"3"-1,0-2 1,-8-10-24,4 1-4,-9-7-1,2 2-2,-4 0-1,0 4 0,-1 4-1,0 11-1,-3 11-1,3 12 0,2 11-1,5 7 0,3 6 0,4 2-1,5 3 0,6-4 1,6-5-1,6-7 1,5-6 0,3-8 0,3-8 1,-2-5 0,0-7 1,-2-2-1,-4-4 1,-3 3-1,-4-1 0,-9 12 1,9-8-2,-9 8 1,5 20-1,-1-2 0,1 2 0,1 1-1,2 1 1,0-2-1,3-5 0,1-11-2,4-4-1,-1-16-3,6 1-3,-4-16-5,14 5-13,-8-12-7,7 2-1,-5-5 6,6 9 9,-8-4 9,3 10 9,-4 8 10,-9-3 13,0 11 9,-13 10 3,12-1-5,-12 1-4,-9 24-8,-7-7-3,0 9-6,-7 0-1,3 5-1,-4-2 0,6 0-2,1-2 0,10-4 0,5-4 0,9-8-1,8-8 1,8-4 0,3-8 0,4-8 0,1-9 1,0-5-1,-3-8 0,-4-8 0,-6-3 0,-6-5-1,-7-1 1,-5 1-1,-4 5 0,-4 4-1,-2 5 0,-3 8 0,4 7-2,0 4-1,5 8-2,1-2-4,3 16-6,8-15-12,7 17-13,0-2 1,5 9-1,0 2 3</inkml:trace>
  <inkml:trace contextRef="#ctx0" brushRef="#br0" timeOffset="2687">1016 466 35,'9'9'33,"-3"1"-2,-6-10-5,8 10-7,-8-10-5,0 0-2,-5 14-5,3 2-1,-4-2-3,3 8 0,-2 2-2,5 4 0,3 3 0,2-1 0,5-3-1,5-6 2,4-2-1,3-6 1,-1-8 1,2-7-1,-3-9 1,-2-7-1,-5-10 1,-5-10-1,-7-8 1,-5-9-2,-8-9 0,-4-2 0,-6-2 0,-3 7-1,2 1 1,-1 9-1,2 7-1,3 7 0,4 11-1,4 2-5,13 12-23,-1-8-11,10 7 2,4-2-3</inkml:trace>
</inkml:ink>
</file>

<file path=ppt/ink/ink179.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1T20:34:33.583"/>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201 48 10,'0'0'30,"0"0"0,-5-14-3,5 14-8,0 0-3,0 0-3,-15-11-3,15 11-3,-12-9-3,12 9 1,-13-7-2,13 7-1,-18-6 0,9 5-1,-2 3 0,-2 1 0,1 3-1,-2 2 0,0 1 0,1 3 0,0 0 0,2 3 0,0 0 0,2 0 0,4 2 0,2 0 0,4 1 0,3-2 0,5 3 1,5-1 1,3-5-1,3 1 2,2-3-2,0 0 2,1-5-2,0 1 2,-3-4-2,-2-2 0,-1 0 0,-1-3 0,1-3 1,-2-2-2,0-3 2,-1 1-1,-3-6 1,1 2-2,-4-5 2,-2 4-1,-5-2 0,-1 1 0,-5-1 0,-3 0-1,-3 1 1,-3 3 0,0-3-1,-3 4 0,1 1 0,-2 2-1,4 4-1,-2-1-3,7 9-12,-2-6-22,11 2 0,0 0-1,0 0 2</inkml:trace>
  <inkml:trace contextRef="#ctx0" brushRef="#br0" timeOffset="740">932 116 54,'0'0'36,"0"0"0,0 0 0,0 0-22,0 0-5,12-10-2,-7-1-1,7 2-1,-1-5-2,1 2-1,-1 1 0,1-1-1,-3 6 0,-9 6 0,12-6-1,-12 6 0,0 0 0,4 15 1,-4-3-1,-2 2 0,1 3 1,2 2-1,-2 2 0,2 0 0,-2-2 0,2 0-1,1-5-1,-1-4-2,0 1-2,-1-11-9,0 0-23,0 0 0,-10-4 0,1-2 0</inkml:trace>
  <inkml:trace contextRef="#ctx0" brushRef="#br0" timeOffset="1078">865 267 60,'0'0'37,"12"9"-1,1-6-6,-3-7-14,11 6-4,-4-6-6,3 3-2,0-7-2,0-1-3,6-1-1,-1-3-5,12 1-7,-5-3-23,12-4 1,3-2-2,7 6 2</inkml:trace>
  <inkml:trace contextRef="#ctx0" brushRef="#br0" timeOffset="1443">1783 149 54,'15'-1'35,"-15"1"0,14-13-5,0 9-13,-7-8-7,7 3-3,-3-4-2,3 3 0,-3-4-1,1 4-1,-3 0-1,-9 10-1,11-9 0,-11 9-1,0 0 0,3 10 0,-4 1 0,-1 4 1,1 2-1,0 1 0,1 2 0,0 4 1,1-2-2,0-1 1,1-2-1,-1-4-1,3-1-1,-4-14-3,5 20-3,-5-20-7,0 0-14,0 0-6,0 0 3,-16-1 4,16 1 6,-21-2 10,6 3 8,-2 3 12,-6-2 16,1 2 5,2 0 2,3 2-4,-2-6-1,15 10-6,4-10-5,0 0-4,17-2-3,6 2 1,-2-5-2,9 2 0,-1-1-4,2-2-1,-2 2-3,-4-3-3,6 6-16,-9-5-18,1 2 1,-8 3-2,-6 0 3</inkml:trace>
  <inkml:trace contextRef="#ctx0" brushRef="#br0" timeOffset="2232">356 1220 50,'10'-3'35,"-10"3"0,13-6 0,-10-7-16,-3 13-12,13-21 0,-3 9-2,-1-3 0,3 1-1,1-4 0,0 5-1,-1 1-1,-1 2-1,-11 10 0,13-10-1,-13 10 0,0 0 0,4 18 0,-7-7-1,2 8 0,-1-2-2,2 4 0,-1 0-2,5 2-3,-7-7-7,10 5-15,-8-6-7,-2-3 0,-3-1 1</inkml:trace>
  <inkml:trace contextRef="#ctx0" brushRef="#br0" timeOffset="2511">394 1329 51,'-5'11'37,"15"-6"0,0-8-9,12 6-9,-7-7-4,10 3-6,-3-4-4,2-3-3,1 1-3,-5-5-5,5 6-8,-7-7-21,12-1-2,2-1 0,5 3 0</inkml:trace>
  <inkml:trace contextRef="#ctx0" brushRef="#br0" timeOffset="2753">1038 1146 74,'18'-10'38,"5"-1"-2,-1-4 3,7 4-31,-7-1-2,0 1-1,-6 1-1,-2 1 0,-5 2-1,-9 7-1,14-8-1,-14 8-1,5 9 0,-5 5 0,-1 2-1,0 7 0,-1 3-1,0 4 0,0 3-5,-5-7-5,9 5-20,-7-8-7,1-4 1,-4-5-1</inkml:trace>
  <inkml:trace contextRef="#ctx0" brushRef="#br0" timeOffset="3009">1076 1327 40,'-4'14'33,"13"-9"1,8-2-2,6-2-20,3-6-8,4-6-18,1-8-15,8 0-3,0-7 0,2-1-1</inkml:trace>
  <inkml:trace contextRef="#ctx0" brushRef="#br0" timeOffset="3325">1782 1115 65,'0'0'37,"0"0"-1,9-14 2,10 4-26,-8-7-5,9 1-1,-4-3 0,2 2-2,-2 1 0,-2 3-1,-4 2-1,-10 11 0,13-6-2,-13 6 0,1 15 0,-3 1 0,-3 5-1,-2 0 0,2 7-2,-3-2-1,4 3-3,-7-7-6,10 0-22,-6-2-3,3-4-1,-3-4 2</inkml:trace>
  <inkml:trace contextRef="#ctx0" brushRef="#br0" timeOffset="3595">1773 1286 60,'0'0'37,"20"6"0,-5-8 0,10 5-21,-8-6-6,8 2-4,-5-1-3,-2 1-4,1 5-8,-9-4-28,4 2 0,-2-1-2,0 0 2</inkml:trace>
  <inkml:trace contextRef="#ctx0" brushRef="#br0" timeOffset="8908">994 2147 56,'-36'10'36,"4"-1"-2,5-2 1,5-8-19,22 1-8,0 0-1,16-12-1,14-3-1,9 3-2,1-1 1,2 3-2,-3 2-1,-6 6 0,-14 8-1,-17 9 1,-17 7 0,-9 4-1,-6 2 1,-1 0 0,2 1-1,5-2 0,14-5 1,13-4-1,13-3 0,8 3 0,3 1 0,-1 5 0,-6 4 1,-9 6-1,-14 6 0,-9 1 1,-7 0-1,-4-3 0,1-3 0,5-8 1,8-7-1,15-6 0,7-6 0,7-3 0,0-1 1,0 5-1,-9 4 1,-11 6-2,-11 4 2,-11 3 0,-4-1 0,-1 2 0,1-3-1,4-2 1,11-7 0,12-4 1,9-3-2,3 2 0,3 2 1,-4 3-1,-7 10 0,-9-1 0,-7 5-1,-6 2 1,1 0 0,0-2 0,7-4 0,11-5 0,13-8 0,11-1 0,6-1 0,4-1-1,-2 5 1,-5 2 0,-12 7 0,-17 4 0,-9 6 0,-10 3 0,-5 0 1,-2 0-1,0-1 1,7-6-1,10-5 1,12-1-2,6-3 2,6-3-1,0 4-1,-1 3 1,-6 3 0,-6 4 0,-9 2 0,-4 5 0,-6-1 0,-1 1 0,2-1 0,6-4 0,3-2 0,9-1-1,8 0 1,-1-2 0,0 3 0,-5 2 0,-7 4 0,-11 2 0,-8 4 0,-6-1 0,-5 0 0,2 1 0,6-6 0,8-2 0,15-4-1,14-4 1,14-2 0,10-2 0,7-2 0,1 1 0,-5 3 0,-8 2 0,-12 3 0,-12 2 1,-12 5-1,-9 1 0,-7 3 0,-6-3 0,1-1 0,1-2-1,7-2 1,3-3-1,4-4 1,4 1 0,2 0 0,0 2 0,-2 1 0,-1 4 0,-4 3 0,-4 3 1,0 2-1,-4-1 0,0-3 0,4 4 0,2-4 0,7-1 1,3-4-1,5 0 0,2 0 0,3 2 1,4 0-1,-4 1 0,3 1-1,-5 4 2,-1 4-2,-3 0 2,-2 2-1,0-2 0,-2 1-1,1-3 1,-1 0 0,1-4-1,3-3 0,1-5 1,2-2-1,1-4 0,1-4 1,2-3-1,0-3 1,1-5 0,-8-10 0,12 14 0,-12-14 0,17 6 0,-7-6-1,2-2 1,5 0 0,4-4 0,3-1 0,3-2 0,2-6 0,2 0 1,0-3-1,0 1 0,-2-3 1,-4 3-1,-4 0 1,-3 4 0,-5 4-1,-13 9 0,11-1 0,-15 11 0,-6 4 0,-3 5 0,-4 0-1,0 2 1,-2 0-1,3-4 1,2 0 0,6-8 0,8-9-1,0 0 1,17 4 0,0-9 1,5-3-1,1-1 0,1-1 0,0 2 0,-4 2 0,-5 4 0,-6 5 0,-9-3 0,2 18 0,-7-4 0,1 0 0,0 0 0,4-4 0,0-10 0,19 9 0,2-12 0,7-4 0,5-2 1,2-3-1,-1 1 0,-3 1 0,-4 2 0,-7 5 1,-10 7-1,-8 6 1,-5 2-1,-4 4 1,-1 0-1,1 3 0,2-3 0,6-1 0,6-5 0,7-3 0,6-3 0,2-1 0,3-1 0,-2 0 0,-3 4 0,-8 4 1,-7 5-1,-8 4 0,-6 3 0,-4 3 0,-2-1 0,2-2-1,1-4-1,7-6-2,5-12-5,16-6-30,1-6-1,7-7 1,4-6-1</inkml:trace>
</inkml:ink>
</file>

<file path=ppt/ink/ink18.xml><?xml version="1.0" encoding="utf-8"?>
<inkml:ink xmlns:inkml="http://www.w3.org/2003/InkML">
  <inkml:definitions>
    <inkml:context xml:id="ctx0">
      <inkml:inkSource xml:id="inkSrc0">
        <inkml:traceFormat>
          <inkml:channel name="X" type="integer" max="1280" units="cm"/>
          <inkml:channel name="Y" type="integer" max="800" units="cm"/>
        </inkml:traceFormat>
        <inkml:channelProperties>
          <inkml:channelProperty channel="X" name="resolution" value="28.31858" units="1/cm"/>
          <inkml:channelProperty channel="Y" name="resolution" value="28.36879" units="1/cm"/>
        </inkml:channelProperties>
      </inkml:inkSource>
      <inkml:timestamp xml:id="ts0" timeString="2015-03-09T21:28:20.761"/>
    </inkml:context>
    <inkml:brush xml:id="br0">
      <inkml:brushProperty name="width" value="0.05292" units="cm"/>
      <inkml:brushProperty name="height" value="0.05292" units="cm"/>
      <inkml:brushProperty name="color" value="#FF0000"/>
    </inkml:brush>
  </inkml:definitions>
  <inkml:trace contextRef="#ctx0" brushRef="#br0">20241 2672,'0'0,"0"-26,0 26,-26-27,-1 27,1 0,-1 0,-26 0,27 27,-1-1,27-26,0 53,0-26,53-1,0 27,0-26,26 25,-26-25,27 26,-54-27,27 1,-26 26,-27 0,0-1,-27-25,-26 26,27-27,-27 27,-27-26,28-27,-1-27,0 1,0-27</inkml:trace>
  <inkml:trace contextRef="#ctx0" brushRef="#br0" timeOffset="174.01">20135 2672,'53'-26,"0"26,0-27,0 27,0-26,0 26,0 0,-27-27,27 1,-53 26,26-26,-26-1,-26 27</inkml:trace>
  <inkml:trace contextRef="#ctx0" brushRef="#br0" timeOffset="607.0347">20453 2328,'-27'-26,"27"-27,-26 27,-27-1,26 1,-52-1,0 27,26 0,-27 27,1-1,0 27,-1 53,1 0,26-1,0 28,27-1,26 27,0-27,52-26,1 0,27 0,26-53,26-1,0-25,0-27,27 0,0-27,-27-52,1 0,-28-1,-25-26,-1 1,-52-28,-27 28,-27-28,-26 27,-26 27,-1 0,-25-1,-1 54,0-1,0 1,27 26,-1 0,1 26</inkml:trace>
  <inkml:trace contextRef="#ctx0" brushRef="#br0" timeOffset="1387.0791">19553 3201,'0'-26,"0"26,0-26,0-1,0 1,-26-27,26 26,-27 1,-26-1,27 1,-27-1,0 27,26 0,-25 0,-1 27,26-1,-26 1,27 26,-1 0,-26 0,53-1,-26 1,0 0,-1 0,1-26,26-1,-27 1,27-27,0 0,0 0,0-27,0 27,0-26,0-1,0-26,0 27,0-1,0 1,0-27,-26 27,26-1,0 1,0 26,0-27,0 27,0-26,0 26,0 0,-27 26,27 1,-26-1,-1 1,27-1,-26 27,26-27,-27 1,27-1,27 1,-27-27,26 26,1-26,-1 0,1 27,26-27,-27-27,1 54,-27-27,26 0,-26 0,26-27,-26 27</inkml:trace>
  <inkml:trace contextRef="#ctx0" brushRef="#br0" timeOffset="6383.3651">11166 6800,'0'0,"0"0,0 0,0 0,0 0,0 0,-53 26,53-26,-27 0,1 0,-27 0,27 0,-27 0,26 0,-26 0,0-26,0 26,1-27,25 1,-26 26,27-27,-1 1,1 26,-1 0,27 0,0 0,-26 0,26 53,0 0,0-27,-27 54,27-27,0 26,0-26,0 0,0-27,27 1,-1-1,1-26,-1 0,1 0,26-26,0-1,-27 1,27-1,-27 1,27 26,-26 0,26 0,-27 53,27-27,-27 27,27 0,0 26,-26 1,-1-27,1 0,-27 26,-27-26,1 0,-27 0,0 26,-26-52,-1 26,-26-27,27 0,-27-26,27 27,-1-54,27 27,1-26,25 26,1-26,-1-1,54 27,-27-26,0 26,0-27,26 27</inkml:trace>
  <inkml:trace contextRef="#ctx0" brushRef="#br0" timeOffset="10068.5757">10822 9260,'0'-26,"0"26,0 0,0 53,-27-27,27 27,0 0,-26 0,26 26,-27 1,27-1,0 1,-26-27,26-1,0 1,0-26,26-1,-26 1,0-1,0-26,0 27,0-27,27 0,-1 0</inkml:trace>
  <inkml:trace contextRef="#ctx0" brushRef="#br0" timeOffset="20244.1578">23072 7435,'-26'0,"26"0,-27 26,1-26,26 0,0 0,-27 27,27-1,-26 1,26-1,-27 1,1 25,26-25,0-1,26 1,1-1,26 1,26-27,27-27,0 1,52-1,1 1,0-1,0 1,-1 0,-52 26,27-27,-81 27,28 0,-54 27,1-27,-1 0,-26 26,0 0,0-26,0 27</inkml:trace>
  <inkml:trace contextRef="#ctx0" brushRef="#br0" timeOffset="21583.2345">21670 6085,'0'0,"0"0,-27 0,27 0,0 0,0 0,-26 0,-1 0,27 0,-26 27,-27-1,27 1,-1 26,27 0,-26-27,26 27,0-27,0 1,26-1,1-26,25 0,1 0,27-26,-27-1,26 1</inkml:trace>
  <inkml:trace contextRef="#ctx0" brushRef="#br0" timeOffset="21967.2565">21855 5689,'0'0,"-27"52,1 1,26 0,0 27,-26-1,26 0,0 1,0-1,0-26,0 0,26-53,-26 26,26-52,1 26,-1-26,1-27,-1 53,1-53,-1 26,1 27,-1 0,-26 27,27-1,-1 1,1 26,-27-27,26 0,0 1,27-1,-26-26,-1 0,1 0,26 0,-27-26,-26-1,27 1</inkml:trace>
  <inkml:trace contextRef="#ctx0" brushRef="#br0" timeOffset="22269.2737">22463 6191,'0'0,"0"0,0-26,0 26,0-27,0 27,0-26,0-1,0 27,-26-26,26 0,-26 26,-1-27,27 27,-26 27,-27-27,26 26,27 0,-26 27,-1-26,27-1,27 27,-27-26,26 26,1-27,-1-26,1 26,-1-26,27 27,-53-27,53-27,-53 27,53-26,-27 26</inkml:trace>
  <inkml:trace contextRef="#ctx0" brushRef="#br0" timeOffset="22536.289">22807 6244,'-26'0,"0"0,-1-26,1 26,-27 0,26 0,1 0,-1 26,27 1,-26-27,52 26,-26 1,27-1,-1-26,27 26,-26 1,26-27,-27 0,27-27,-27 1</inkml:trace>
  <inkml:trace contextRef="#ctx0" brushRef="#br0" timeOffset="22961.3131">23046 5768,'0'-53,"-27"27,27-1,0 54,0-1,0 0,-26 27,26 0,0 27,-27-27,27 52,0-52,-26 27,26-27,0-27,0 1,26-1,-26-26,53-26,-53-1,53 1,-27-27,1 26,26 1,-53-27,26 53,-52-27,26 54,-27-27,27 26,-26 1,-1 26,1-27,26 1,0-1,26-26,1 27,-1-27,27 0,-26-27,26 27,-27-26,27 26,-26 0,25-27,-25 27</inkml:trace>
  <inkml:trace contextRef="#ctx0" brushRef="#br0" timeOffset="26093.4925">18548 6588,'0'0,"0"0,0 0,0 0,-27 0,27 0,0 0,0 0,0 0,27 27,-1-27,-26 0,27 0,-1 0,27 26,0-26,0 0,0-26,26 26,-26 0,0 0,0 0,0 0,0 0,-27 0,27 0,-27 0,-26 0,27 0,-27 0,26 26,-26-26,0 0,-26 0</inkml:trace>
  <inkml:trace contextRef="#ctx0" brushRef="#br0" timeOffset="30406.7391">17463 7911,'26'0,"27"0,-26 0,26 0,0 0,26 0,0 0,-26-26,27 26,-28 0,1 0,-26 0,26 0,-27 0,-26 0,27-27,-27 27,0 0</inkml:trace>
  <inkml:trace contextRef="#ctx0" brushRef="#br0" timeOffset="30730.7577">17648 8017,'0'0,"-26"26,26-26,53 0,-53 0,52-26,-25 26,26 0,0-27,0 27,0 0,-1 0,1-26,-26 26,-1 0,-26 0,0 0,27 26,-27-26,-27 0,27 27,0-27,0 0,0 0,0 26</inkml:trace>
  <inkml:trace contextRef="#ctx0" brushRef="#br0" timeOffset="32309.848">10425 9525,'-27'0,"1"26,0-26,26-26,26 26,-26-26,53-1,-27-26,54 27,-27-27,26 26,-26 1,0-1,0 27,-27 27,-26-1,-26 27,-1 0,-26 27,-26-1,0 0,26 1,0-27,0 0,53-53,0 0,26 0,27 0,27-53,26 26,-27-26,27 27,-27 26,-26 0,-53 26,0 1,-26 26,-27 26,26-26,-26 0,0 0,27-27,26 1,26-27,1-27,26 1,0-1,0 1,-27-27,0 0</inkml:trace>
  <inkml:trace contextRef="#ctx0" brushRef="#br0" timeOffset="32788.8754">8917 9684,'26'0,"1"0,-27 0,26 0,1 26,26 1,-1 26,-25-27,52 27,-52 0,26-27,-27 54,-26-27,0 0,-26-1,-1 1,1 0,-27-26,26-1,-26 1,27-1,0-52,-1-1,27-26</inkml:trace>
  <inkml:trace contextRef="#ctx0" brushRef="#br0" timeOffset="32925.8833">9181 9604,'53'-53,"27"1,-1-1,0 0,1 0,26 0,-27 0,0 27,1-1,-1-26,-26 53</inkml:trace>
  <inkml:trace contextRef="#ctx0" brushRef="#br0" timeOffset="34810.9909">22702 8731,'0'0,"0"27,0-27,0 0,0 0,-27 26,27 1,0-1,0-26,0 27,0-1,0-26,0 26,27 1,26-27,-1 0,28 0,26-27,26 27,0-26,1 0,-1 26,27 0,-27-27,-53 27,27 0,-27 0,-26 0,0 0,-26 0,-1 0,-26 0,0 27,0-27,-26 26</inkml:trace>
  <inkml:trace contextRef="#ctx0" brushRef="#br0" timeOffset="35971.0574">10425 6932,'26'-53,"-26"53,0-26,27-1,-27 1,0 26,0 0,0 0,0 0,-27 26,27 1,0-27,-26 26,26 1,-27-27,27 0,27 0,-1 0,27-27,0 1,0-1,27 1,-28-1,1 27,-26 0,-27 27,-27-1,1 54,-27-1,-26 0,-1 27,1-26,26-1,0-26,27-27,26 1,26-54,53 1,-26-27,53 0,26 0,-26 0,-26 0,-1 27,-53-1,1 54,-80-1,0 27,-26 27,-1-1,-25 0,25-26,27 0,27-26,26-27,53-27,26 1,27-27,0 0,0 0,-27 0,0 53,-26 0,-26 27,-54 25,1 1,-27 27,-27-1,28-26,-1 26,26-52,-26 26,27-53,26 0,0-27,0-26,0 0</inkml:trace>
  <inkml:trace contextRef="#ctx0" brushRef="#br0" timeOffset="36468.0859">8837 6906,'-26'26,"0"1,-1-1,1 0,-1 27,1-26,-1 26,27-27,0 27,27-26,-1-27,27 0,0 0,26 0,1-27,-27-26,26 0,-26 0,26-26,-26 26</inkml:trace>
  <inkml:trace contextRef="#ctx0" brushRef="#br0" timeOffset="36672.0972">9367 6615,'-27'26,"27"27,-26 0,26 26,0 1,-27 25,27 1,-26 27,26-28,-27 28,27-27,-26-27,26 27,0-53,0 0,0 26,0-53,26 1,-26-1</inkml:trace>
  <inkml:trace contextRef="#ctx0" brushRef="#br0" timeOffset="37927.169">9314 9366,'0'0,"-27"-26,27 26,-26 0,-1 26,-26 27,0-26,1 26,-28 26,27 0,-26 1,26-27,27 0,26-27,0-26,26-26,27-1,26 1,1-27,-27 0,26 0,-26 26,0 27,-53 0,0 27,-27 26,1 26,-27-26,26 26,1-26,0 0,26-26,52-1,1-52,0 26,27-27,-27 1,0 26,-1-27,-25 54,-27-1,0 1,-27-1,1 27,-27-26,27-1,-27 0,26-26,1-26</inkml:trace>
  <inkml:trace contextRef="#ctx0" brushRef="#br0" timeOffset="38575.2063">6694 9657,'-26'0,"-1"0,27-26,-26-1,52 1,-26-1,27 1,26 0,-27-1,27 1,0 52,0-26,-27 53,1 26,-27 1,0 26,-27-27,1 53,0-26,-1 0,1-27,26-26,26 0,1-26,-1-27,53-27,-26-26,27 0,-1-26,0 0,1-27,-27 26,0 1,0 26,-27 27,-26 26,-26 0,-1 53,1 26,-1-26,1 26,26 1,26-1,1-53,26 27,-1-53,28-26,-1-27,1 26,-28-52,1 0,-53-1,0 27,-53-26,1 0,-28 26,1-27,26 54,-26-53,26 26,26 0,27-27</inkml:trace>
  <inkml:trace contextRef="#ctx0" brushRef="#br0" timeOffset="39161.2396">8890 7091,'-26'0,"26"0,0 0,0 0,0 0,-27 0,1 26,0-26,-27 53,0-53,0 27,26-1,1 1,-1-27,54-27,-1 1,27-27,0 0,27 26,-28-26,1 27,0 26,-53 26,-26 27,-1 27,-26-1,27 27,0-27,-1 1,27-54,53 27,26-53,27 0,0-26,26-1,-26 27,-26-26,-28 26,-52 26,-26 27,-27 26,-53-26,27 27,-27-1,27-26,-1 0,27-27,0 1,53-54,-26 1,26-27</inkml:trace>
  <inkml:trace contextRef="#ctx0" brushRef="#br0" timeOffset="39618.2657">7223 7011,'0'-26,"27"0,-27-1,53 1,-27-1,27 27,-26 0,26 0,-27 27,-26-1,27 27,-54-27,27 27,0 0,27 0,-27-26,52-1,1 1,0-1,27 1,-27-1,-1 0,-25 1,-27 26,-27-27,-25 27,-1-26,-27-1,1 1,26-1,0 0,0-26,53 0,0 0,0 27</inkml:trace>
  <inkml:trace contextRef="#ctx0" brushRef="#br0" timeOffset="40162.2969">7091 9895,'-53'-26,"0"0,27-27,26 26,0-52,0 52,0-26,26 27,1 26,-27 0,26 26,-52 1,-1 52,1 1,-27-27,0 26,27-26,26 0,0-53,53 0,26-53,0 0,54 0,-28-26,1 26,27 0,-54 26,-53 27,1 27,-27-1,-27 27,1 27,-27-28,27 1,-1 0,1-26,52-1,27-26,0 0,0-26,26 26,-26-27,0 1,-27-1,-52 1</inkml:trace>
  <inkml:trace contextRef="#ctx0" brushRef="#br0" timeOffset="40662.3258">5398 9472,'0'-26,"-27"26,27-27,-26 27,-1 0,1 27,0 26,-1-27,1 53,-1 1,27-1,0 1,0-1,0 0,27-26,26-26,-1-1,1 1,0-54,0 27,0-26,-26-27,-1 53,-26-27,-26 1,-1 26,1 0,-27 26,0-26,26 27,-26-27,53 26,0-26</inkml:trace>
  <inkml:trace contextRef="#ctx0" brushRef="#br0" timeOffset="40918.3404">5715 9710,'0'53,"0"-26,0 26,-26 26,52-26,-26 0,27-27,-1 1,1-27,52-27,-26 1,0-54,0 54,-27-53,1 26,-27 0,-27 0,1 0,-27 0,26 0,-25 27,25-27,1-27</inkml:trace>
  <inkml:trace contextRef="#ctx0" brushRef="#br0" timeOffset="41376.3666">7276 6906,'-26'-27,"-1"1,1-1,26 27,0-26,0 26,0 0,26 0,-26 0,27 26,-54 27,1 0,0 0,26 26,-53-26,26 0,1 0,26-26,26-27,27 0,-26 0,52 0,0 0,-26 0,0 0,-26 53,-1-27,-26 0,0 27,-26 0,26-26,-27-1,27 1,27-27,-27 0,26-27,1 27,-27-26,0-1,0 1</inkml:trace>
  <inkml:trace contextRef="#ctx0" brushRef="#br0" timeOffset="41687.3844">5715 7170,'-26'-26,"26"-1,0 1,26-1,1-26,-1 27,27 26,0 26,-26 1,-1 26,-26 26,-26 1,-1-1,1 0,-1 27,27-53,-26 26,52-52,27-1,0-26,0 0,26 0,1-26,-1-27,0 27</inkml:trace>
  <inkml:trace contextRef="#ctx0" brushRef="#br0" timeOffset="42228.4153">5292 9446,'-26'-27,"-1"54,-26-27,27 53,-1-27,-26 27,27 0,26 0,0-27,26 1,27-27,27 0,-1-27,0 1,1-1,-27 1,0-1,-27 27,-52 27,26 26,-27 0,-26 0,27 0,26-27,0 27,26-53,54 0,-27-27,26 1,0 0,-26-1,0 1,-26 26,-27 0,-27 0,-52 26</inkml:trace>
  <inkml:trace contextRef="#ctx0" brushRef="#br0" timeOffset="42542.4332">3308 9181,'0'0,"-27"27,27-1,-26 0,26 1,0 26,0 0,0-27,0 54,0-54,26 53,-26-52,0-1,0 1,27-27,-27 0</inkml:trace>
  <inkml:trace contextRef="#ctx0" brushRef="#br0" timeOffset="42776.4467">3599 9313,'53'-53,"26"27,-26 0,0-1,0 27,0 0,-27 27,-26-1,0 27,0 0,-26 0,-1 0,1 0,26-27,-27 0,27 1,27-27,-1 0,27 0,0-53,0 27,0-27</inkml:trace>
  <inkml:trace contextRef="#ctx0" brushRef="#br0" timeOffset="43033.4612">4392 9155,'0'53,"-26"-27,0 27,26 0,-27 0,54-27,-1 27,0-26,27-27,0-27,0 1,0-1,0 1,0-27,-53 0,0 0,0 27,-53-27,27 26,-27 1,26-1,1-26,26 0</inkml:trace>
  <inkml:trace contextRef="#ctx0" brushRef="#br0" timeOffset="43552.4909">6033 7038,'-53'0,"26"0,-25 0,52 0,-27 0,27 0,-26 0,26 0,0 0,0 0,0 0,-27 26,1 27,-27 0,0 27,0-1,0 0,27 1,-1-27,27 0,27-27,52-26,0-26,1 26,-1-53,0 26,-26 27,0 0,-53 0,0 53,-53 0,27 0,-53 26,26-26,0 27,0-1,53-26,-27-27,27 1,0-27,0-27,0 1</inkml:trace>
  <inkml:trace contextRef="#ctx0" brushRef="#br0" timeOffset="43794.5049">4975 6985,'0'0,"0"26,-27 1,27-1,0 54,0-27,-26 26,26 0,0 27,0-26,0 25,-27-25,27-1,-26 1</inkml:trace>
  <inkml:trace contextRef="#ctx0" brushRef="#br0" timeOffset="44379.5384">3202 9551,'0'0,"0"0,0 0,26 0,1-26,26 0,52-1,1 1,0-1,26-26,1 0,-1 27,-26-27,0 27,-27-1,-52 27,-27 0,-27 27,1-1,-27 27,-27 0,27 0,0-27,27 1,26-1,53-26,26-26,1-1,26-26,-1 27,28-1,-54-26,0 53,-79-26,0 26,-26 0,-53 26</inkml:trace>
  <inkml:trace contextRef="#ctx0" brushRef="#br0" timeOffset="44787.5614">715 8811,'0'26,"0"-26,26 27,-26-1,0 27,0 0,0 0,0 26,-26-26,26 0,0 26,0-52,0 26,0-53,0 0,26 0,-26-53</inkml:trace>
  <inkml:trace contextRef="#ctx0" brushRef="#br0" timeOffset="45233.5872">979 8916,'80'-52,"-27"25,0 1,-1-1,1 27,-26 0,-1 27,1 26,-54-27,1 53,-1-26,1 0,-1 0,1 0,0 0,52-27,-26-26,26 0,27-26,-26 0,26-27,0 26,0-26,-27 27,0-27,1 26,-27 27,0 0,-27 53,1-26,26-1,0 27,0 0,26-26,1-1,52-26,-26-26,27-1,-1-26,-26 0,0 27,-27-54,-26 54,-26-27,-1 27,-26-1,1 1,-28-1,27 27,27-26,26-1,26 1,54-27</inkml:trace>
  <inkml:trace contextRef="#ctx0" brushRef="#br0" timeOffset="45678.6127">4710 7250,'0'0,"0"-27,0 1,0-1,0 27,0-26,0 26,0 26,0-26,-27 53,1-26,0 26,-1-1,1 1,26-26,0-27,26 0,53 0,-26 0,27-27,26 27,-27 0,-26 27,-27-1,-26 27,-26 0,-27 26,0 1,0-1,-26 1,26-54,26 1,27-1,0-52,0-27,27 0</inkml:trace>
  <inkml:trace contextRef="#ctx0" brushRef="#br0" timeOffset="46086.636">3334 7091,'-26'0,"-27"0,26 0,-26 26,0 1,1-1,-1 27,0 0,26 0,27 0,0 0,53-27,0 1,26-54,1 1,26-1,-1-26,-25-26,-1 26,-26-26,-26 26,-27 0,-27 0,-52 53,-1-26,1 26,-27 26,27 27,-27 0,27 26,-27 1,53-1</inkml:trace>
  <inkml:trace contextRef="#ctx0" brushRef="#br0" timeOffset="47616.7232">23098 5477,'27'26,"-27"-26,-27 27,1-27,-27 0,-26 26,-1-52,-52 26,-27 0,-26 0,0-27,-80 27,1 0,-54 0,-52 0,-1 0,-25 27,-28-27,-26 26,27-26,-27 27,27-27,0 26,-1 1,54-27,-1 0,27 0,27 0,26 0,26 0,27 0,27 0,52 0,0 0,53 0,27 0,-1 0,28 26,-1 1,26 25,1 1,-1 0,-26 53,27-26,-1 25,-25 1,25 0,-26 0,53-27,0 1,27-1,26 0,26-52,27-1,26 1,27-1,52-26,-25 0,52-26,0 26,26 0,1-27,26 27,-26 0,26 0,26 0,-26 0,53 0,-26-26,26 26,53 0,-27 0,27 0,0-27,0 27,-1-26,1 26,0-27,-26 27,-27-26,-27 26,1 0,-80 0,0-26,-53 26,0 0,-52-27,-28 27,-52-26,0-1,-26-26,-27 0,-27 0,1-26,-1-53,-26 26,0-26,-26-1,0 1,-1 0,1-1,0 54,-1 0,1 26,-1 26</inkml:trace>
  <inkml:trace contextRef="#ctx0" brushRef="#br0" timeOffset="54984.1449">13203 16378,'0'26,"0"1,0 26,0-27,0 27,0 0,0 26,0 1,0-1,0 27,0-27,-26 1,26-1,0-26,0 0,-27 0,27-27,0-26,0 0</inkml:trace>
  <inkml:trace contextRef="#ctx0" brushRef="#br0" timeOffset="55337.1649">13812 16431,'79'-27,"-26"1,0-1,0 27,-27 27,27-1,-26 27,-27 0,0 26,0 1,-27-1,-26 1,27-1,-27 27,0-27,0-26,0 26,27-26,-1 0,27 0,0-26,27-1,26-26,26 27,0-27,1 0,25-27,1 27,-26-26,26-1,-27 1,0-27</inkml:trace>
  <inkml:trace contextRef="#ctx0" brushRef="#br0" timeOffset="55643.1826">14976 16616,'0'-27,"-27"54,1-1,-1 27,1 0,-1 27,27-1,0 0,27 27,26-53,0 26,0-52,26-1,0-26,1-26,-1-1,-26-52,26 26,-52-26,-1-1,-26-25,0 25,-26-26,-27 53,27-26,-54 0,27 52,0-26,27 27,-53 26</inkml:trace>
  <inkml:trace contextRef="#ctx0" brushRef="#br0" timeOffset="56066.2068">13865 15240,'-133'26,"-52"1,26 26,1 26,-1 1,26-1,1 53,0 1,0 25,52 1,-26 0,80 26,-1 0,27 0,0 1,53-28,27 1,26 0,26-27,27-26,26-27,53 1,0-54,53 1,0-27,0 0,27-53,-1 26,-26-26,0 0,-26-26,-1 26,-52-26,0 26,-53 0,-1 27,-25-27</inkml:trace>
</inkml:ink>
</file>

<file path=ppt/ink/ink180.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1T20:33:04.382"/>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71 189 3,'-17'-9'29,"17"9"2,-18 2 2,7-4-12,11 2-6,-17 9-2,17-9-3,-9 7-2,9-7 0,0 0-3,0 0 0,14-10 0,1-1-2,0-4 1,6-3-2,0-3 1,4-1-1,-4 1-1,2 0 1,-5 4-1,-3 3 0,-4 3 0,-1 4 0,-10 7 0,0 0 0,9-4-1,-10 13 1,0 3-1,0 6 0,0 6 0,-1 2 0,0 9-1,-1 3 2,-1 1-2,-3 1 2,1 0-1,-1-1 0,-2-4 0,0-4 0,1-4 0,1-7-1,2-3-1,-1-6-1,6-11 0,0 0-5,0 0-6,-10-1-13,10 1-9,-7-18-2,7 18 3</inkml:trace>
  <inkml:trace contextRef="#ctx0" brushRef="#br0" timeOffset="426">60 415 45,'-11'7'32,"11"-7"0,0 0-5,12 17-8,-12-17-4,25 0-4,-10-3-3,8 1-1,-2-2-3,2-2-2,-2 2-1,0-2-2,-2 2-2,-3-4-4,7 7-15,-7-5-16,4 0 1,-1 0-1,6 0 1</inkml:trace>
  <inkml:trace contextRef="#ctx0" brushRef="#br0" timeOffset="824">956 413 10,'0'0'20,"0"0"-1,0 0 0,0 0 0,0 0-4,0 0-1,0 0 0,0 0-2,0 0-1,0 0-3,0 0-2,0 0 0,-11 6-3,11-6 0,-14 9-1,3 2-1,-3 3 0,1 4 0,-1 3 0,2 1-1,4 3 0,3-1 1,4-1-1,6-4 1,5-1 0,4-3 0,5-5-1,2-4 1,4-4-1,1-3 1,-1-2-1,1-7 0,1 1 2,-3-7-2,-3-3 1,-6-3 0,-3 2 0,-8-3 0,-5 3 0,-8 2 1,-4 1-2,-8 5 1,-3 4-1,-3 4 0,0 2-1,0 3-1,0-1-3,8 6-8,-2-2-25,8 0 1,13-4-1,-10 1 2</inkml:trace>
  <inkml:trace contextRef="#ctx0" brushRef="#br0" timeOffset="11168">189 2006 40,'14'-4'34,"-1"0"0,-3 1-1,3 4-13,-13-1-7,10-3-5,-10 3-2,0 0-2,-20 8-1,4 1 1,-7 0-1,0 0-2,0 2 0,-1-2 0,2 1-1,8-4 0,14-6 0,0 0 0,14 10 0,5-8 0,1-2 0,2 5 1,-2 2-1,-4 1 1,-8 7-1,-8 1 0,-8 2 1,-3-2-1,-2 1 1,-2-2-1,3-4 0,4-2 0,8-9 0,0 0 0,19 8-1,-5-2 1,1 4 0,-1 2 0,-3 5 0,-7 2 0,-4 2 0,-6 0 0,-2-4 1,0-2-1,1-6 0,7-9 0,0 0 0,0 0 0,12 2 0,-2-6 0,-1 2 0,-9 2 0,15 2-1,-15-2 1,0 0 0,3 11 0,-3-11 0,0 0 0,16-1 1,2-8-1,4-2 0,5-3 0,2 2 0,0-2 0,-3 4 0,-4 4 0,-8 5 0,-14 1 0,4 13 1,-8-3-1,-2 0 0,2-1 0,4-9 0,5 13 0,7-12 0,7-6 0,6-1 0,2 0 0,2-2 0,-4 3 0,-3-1 1,-6 6-2,-16 0 2,10 10-2,-10-10 1,-9 15 0,9-15 0,-1 14 0,1-14 0,23-1 0,2-9 0,7 0 0,9-2 1,-2-1-1,-2 1 0,-3 5 0,-6 4 0,-9 7 0,-6 5 0,-8 2 0,-3 5-1,-1-1 1,4-1 1,4-4-1,8-4 0,8-4 0,4-5 0,6-2 0,3-1 1,0-1-2,-4 1 1,-6 0 0,-6 5 0,-9 2 0,-13-1 0,0 0 0,4 13 0,-4-13 0,-5 9 0,5-9 0,14 2 0,5-7 0,9-1 0,5-4 0,6 0 0,2 0 0,-2-1 0,-4 3 0,-8 2 0,-7 4 1,-10 5-1,-10-3 0,3 15 0,-8-5 0,0 0 1,3-1-1,2-9 1,11 10 0,7-14-1,6-3 1,6-3 0,5 0 0,1-4 0,-3 3-1,-5 2 0,-5 0 0,-7 8 0,-16 1-1,8 11 1,-12-2 0,-2 0 0,1 3 0,4-1 1,4-1-1,7-3 0,7-2 0,9-2 0,5-4 0,5 1 0,-1-2 0,-1-1 0,-5 0 0,-5 1 0,-8 4 0,-16-2 1,9 11-1,-9-11 0,-9 14 0,3-3-1,6-11 2,-4 17-2,4-17 2,16 8-1,3-9 0,7-3 0,3-2 1,4-3 0,2-2-1,-1-1 1,-3 3-1,-7 1 1,-5 1-1,-6 4 0,-13 3 0,0 0 0,0 0 0,-7 13 0,7-13-1,-13 7 1,13-7 0,0 0 0,16 7 0,3-7 0,6-2 0,4 1 0,1-1 0,0 1 0,-4 0 0,-4-1 0,-8 3 0,-14-1 0,0 0 1,0 0-1,-5 13 0,5-13 0,-18 8 0,18-8 0,0 0 0,0 0-1,21 6 2,6-11-1,6-1 0,4-1 0,3 0 0,-1 1 1,-6-2-1,-6 4 0,-10 1 0,-17 3 0,0 0 1,0 0-1,-14 8 0,-1-6 0,2 2 0,3-4 0,10 0 0,0 0 0,19-10 0,8 8 0,6-2 0,2 3-1,1 0 1,-1 3 0,-6 3 0,-12 4 1,-9 2-1,-11-1 1,-6 3 0,-8-1-1,1-1 1,-3 0-1,4-5 1,4-1-2,11-5-1,0 0-32,11-21-7,8-5 2,9-13-3</inkml:trace>
  <inkml:trace contextRef="#ctx0" brushRef="#br0" timeOffset="13443">2801 2528 54,'0'0'34,"0"0"1,-3-9-2,18 6-18,1-9-7,15 5-3,5-4-1,9-2-1,3 0 0,6 2 0,-6-1 0,-3 4-1,-10 2 0,-8 3 0,-17 5-1,-10-2 0,-18 16 0,-10-4-1,-5 0 1,-1 1-1,0-1 0,3-2 1,13-4-1,18-6 0,0 0 1,31 6-1,3-5 0,4 0 1,2 5 0,-3 2 0,-6 5 0,-12 5 1,-15 3 0,-12 4-1,-9-1 0,-6 2 0,-2-2 0,2-2-1,1-1 0,9-5 0,12 0 0,8-2 0,8-4 0,3 5 0,0-2 1,-1 3-1,-7 1 1,-6 4-1,-8-2 1,-6 0 0,-8 2-1,2-6 1,-2 0-1,3-5-1,5-3 0,10-7-2,0 0-5,2-14-21,12 3-10,1-6 0,3-4-1</inkml:trace>
  <inkml:trace contextRef="#ctx0" brushRef="#br0" timeOffset="14155">3251 2248 42,'1'19'35,"-2"-3"1,0 0 0,1-16-14,-6 21-7,6-21-5,-13 9-3,4-14-1,9 5-2,-16-21-1,10 4-1,-2-4 0,2-4-2,2-2 1,2-5-1,7-1 0,4-3-1,3 0 2,3 3-1,0-3 0,1 5 1,-2 1-1,-2 4 1,-9 3-1,-7 5 1,-8 4-1,-3 1 0,-2 8 0,0-3 0,1 1 0,2-1-1,14 8 1,-6-19 0,13 5 0,2 1 1,1-3-1,1 2 1,-4-1-1,-5 2 1,-2 13-1,-18-17 0,3 11 0,-3 1 0,0-4 0,0-1 0,6-4 0,4-2 0,6-5 1,9-2-1,2-3 0,2-3 0,1 3 0,-1 1 0,-2 5 0,-1 1 0,-7 3 1,-2 4-1,-2 0 1,3 12 0,-8-19-1,7 8 0,2-1 0,4-2 0,4 0 1,0-2-1,1-2-1,-2 3 1,-4-3-1,-4 5 2,-6-1-2,-7 3 1,-3 2-2,-2-1 2,-1 2-1,3-3 1,5 1-1,3-3 1,8-1 0,3-4 0,6-1 0,-1 1 0,1-1 0,-2 2 0,-3 1 1,-5 4-1,-5 1 0,6 11 0,-14-13 0,14 13 0,-11-17-1,9 7 1,10-4 0,4-3 0,6-1 0,0-1 1,1-2-1,0 2 1,-5 3 0,-3-2-1,-9 6 1,-7 1-2,-3-1 2,-3 3-1,-1-2-1,1-1 1,0-2 0,3 0 0,5-2 0,4-2 0,2 3 0,4-3 0,-2 4 1,1-1-1,-3 2 0,-1 1 0,-3 2 0,-1 1 1,-2-4-1,-2 3 0,1-6-1,1 0 1,3-1-1,5-2 1,3 1 0,1-3-1,1 7 1,1-1 0,-1 4 1,-9 11-1,14-14 1,-14 14 0,0 0-1,7-12 0,-7 12 0,5-14 0,-1 4 0,2-2-1,2-1 1,1-2 0,-1 0 0,0 1 0,-2-1 0,-1 0 0,-4 0 1,-3 1-1,-3 3 0,0 0 0,-3 0 0,1 1 0,-1-1 0,1 1 0,2-1 0,0 0 1,2-3-1,2 1 0,0-4 0,2-2 0,0 3 0,2-1 0,0 3-1,2-3 1,0 3 0,0 0 0,2 3-1,-7 11 1,9-17 0,-9 17 0,0 0 0,0 0-1,0 0 1,0 0-1,4 16 2,-6-7-2,1 3 0,1-2 1,2 0 0,-2-10 1,13 12-1,-1-11 0,2-3 1,3-2-1,0-1 0,1-1 1,-3 0-1,-1 0 0,-5 3-1,-9 3 1,11-4 0,-11 4 0,0 0 0,0 0-1,0 0 1,9 1 0,0 0 0,4-5 0,2 6-1,1-6 1,0 2 0,2 1 1,-4-2-1,-4 2 0,-10 1 0,12-1 0,-12 1 0,0 0 0,0 0 0,0 0 0,-9 10 0,9-10-1,0 0 1,0 13 0,0-13 0,12 8 0,-12-8 0,14 11 0,-14-11 0,12 16 0,-12-4 0,-3 2-1,-2 3 1,-3 0 0,2 2 0,-1-4 0,1 0-1,3-4 2,4-2-1,-1-9 0,10 14 0,-10-14 0,13 14 0,-4-3 0,-4-1 0,-3 3-1,0 2 1,-4-1 0,-1 1 0,1-1 0,-1-3 0,2-2 0,1-9 0,2 10 0,-2-10 0,0 0 0,9 12 0,-9-12 0,5 12-1,-5-12 1,-1 17 0,-1-8 0,2-9 0,-2 13 1,2-13-1,0 0 0,-1 12 0,1-12-1,0 0 1,0 0 0,0 0 0,2 9 0,-2-9 0,0 13 0,0-13 0,-1 17 0,1-8 1,0 2-1,0-11 0,1 18 0,-1-18 0,-1 14 0,1-14 0,0 9 0,0-9 0,0 0 0,0 0 0,0 0 1,0 0-1,0 0-1,0 0-1,0 0-3,0 0-33,6-11-2,-6 11 1,6-16-2</inkml:trace>
  <inkml:trace contextRef="#ctx0" brushRef="#br0" timeOffset="16539">3540 691 42,'-15'20'32,"8"-11"1,7-9-2,-9 19-16,9-19-4,-8 13-1,8-13-3,0 0-1,0 0 0,0 0-1,0 0-2,0 0 0,17-7 0,-4 2-1,4-4 0,1 1 0,5-3-1,0 1 0,-2-1 0,2 1-1,-3-1 1,-3 3-1,-4 3 0,-3-1-1,-10 6 1,13-3 0,-13 3-1,0 0 1,8 11 0,-7-2 0,0 1 0,-1 4 0,0 4 0,-1 0 0,-2 7 0,-2 0 0,-1 2 0,0 0 1,-1 0-1,-1-2 0,0-3 0,3-3 1,0-7-2,5-12 1,-6 14-2,6-14-2,0 0-3,-2-12-7,2 12-23,5-14-1,-5 14-1,-6-11 2</inkml:trace>
  <inkml:trace contextRef="#ctx0" brushRef="#br0" timeOffset="17026">3504 1043 47,'0'0'34,"0"0"2,18 8 0,-7-15-21,16 6-3,-2-7-3,9 3-2,-3-2-1,5 1-1,-2-3-2,-1 5 0,-5-3-2,-6 4 0,-6-2 0,-3 2 0,-13 3-1,11-8-3,-11 8-4,0 0-15,0 0-17,15 2 0,-5 4 0,0 3 0</inkml:trace>
  <inkml:trace contextRef="#ctx0" brushRef="#br0" timeOffset="17628">3158 2913 74,'-14'2'36,"14"-2"0,0 0-5,11-6-23,9 6-1,0-6-3,3 6 0,-4 1-1,-2 6-2,-13 7 0,-11 8 0,-14 9 0,-9 3-1,-5 11 1,-3 0 0,1-1-1,4-2 1,12-5-1,14-5 0,13-6 1,11-4-1,13-8 1,3-1-1,3-1 0,-3 0 0,-6 1 1,-10 2 0,-13 3-1,-7 2 0,-11-1 1,-3 1-1,-3-2 0,2 0 0,2-1-1,6-4 1,7 0 0,5 0-1,5 2 1,2 1 0,0 2 0,-2 4 0,-2 1 0,-1 0 0,-3-1 0,-1-1 0,-1-2 0,3-5 1,4-3-1,4-5 1,4-5 0,5-2-1,3-2 0,-1-2 1,2-2 0,-2 2-1,-4 0 0,-4 3 0,-4-1 0,-9 3 0,10-3 0,-10 3 0,10-3 0,-10 3 0,18-11 0,-3 4 1,4-4-1,4-1 0,0-1 0,1 1 0,-3 1 0,-2 2 0,-3 6-1,-6 2 1,-10 1 0,10 6 0,-10-6-1,7 11 2,-7-11-1,20 7 0,-2-8 0,4-3 1,3-3 0,4 1-1,-2-2 0,-1 0 1,-4 4-1,-7 3 0,-15 1 1,6 16-1,-13-2 0,-4 2 0,-2 1 1,2 2-1,2-3 0,2-1 0,8-6 0,9-6 1,4-6-1,7-3 0,3-3 1,0-3-1,1-2 1,-2-1-1,-4 2 1,-5 3-1,-4 2 1,-10 8-1,12-9 0,-12 9 0,11 0 0,-1 1 0,4-2 0,4 2 0,3-1 1,2 2-1,1 2 0,-2 2 0,-2 3 0,-3 2 0,-5 5 0,-4-3 0,0 4 0,-3-5-2,3 0-6,-8-12-31,18-4 0,-2-9 0,9-12-1</inkml:trace>
  <inkml:trace contextRef="#ctx0" brushRef="#br0" timeOffset="19098">3980 3721 65,'0'0'31,"-14"2"0,14-2-6,0 0-16,18-14-3,5 5 0,6-8-2,14 0 1,2-4-1,9 2 0,-1 1-1,-1 6-1,-3 6-1,-8 7 0,-6 7-1,-9 6 1,-3 2-1,-3 2 1,3-2-1,3-2 1,4-7-1,8-6 0,4-4 1,7-4-1,3-3 0,1-2 1,-2 0-1,-4 2 0,-4 2 0,-6 4 0,-4 3 0,-4 1 0,-1 2 1,2-2-1,4 0 0,5-4 0,6-2 0,3-4 0,5 0 0,1 1 1,-3 0-1,-3 5 1,-8 3 0,-6 5-1,-7 5 1,-5 3-1,-4 1 1,1-2-1,4-3 0,4-5 1,9-5-1,6-4 0,7-6 1,2-3-1,2 1 0,-1 1 0,-8 5 0,-4 4 1,-13 6-1,-6 5 1,-8 6-1,-6 1 0,-1-1 1,3 1 0,6-6 0,8-3-1,8-7 0,8-3 1,5-5-1,6-3 1,1 2-1,-3 0 0,-7 2 0,-7 5 1,-10 3-1,-5 5 0,-7 4 1,-2 1-1,-5 0 0,4-1 1,4-1-1,5-4 0,8-4 0,5-2 1,5-5-1,3 1 1,-1-3-1,-3 4 0,-5 0 1,-5 6-1,-8 5 0,-4 2 0,-4 5 0,-1 0 1,3 3-1,6-4 0,6-1 0,5-5 1,7-4-1,5-3 0,3-2 1,-1-2-1,-4 0 0,-5 2 0,-6 4 1,-6 3-1,-5 3 0,-5 2 1,-2 1-1,1 1 0,4 0 1,5-2-1,7-4 1,7-2-2,8-2 0,6-4-2,11 3-10,1-8-26,10-2-1,3-5 1,7-2-1</inkml:trace>
  <inkml:trace contextRef="#ctx0" brushRef="#br0" timeOffset="20291">7898 3713 76,'-16'8'38,"16"-8"0,21 2 1,15-8-28,25 2-6,10-2-1,10 2-1,7 0 0,4 4-1,-2 2-1,-4 4-1,-6 2 0,-9 4 1,-3 0-1,-1-1-1,-4-2 1,1-4-1,2-4 1,1-5-1,4-7 1,3-2 0,0-5 1,-1 0-1,-2-1 0,-5 4 0,-10 2 1,-8 4-1,-6 5 0,-9 2 0,-2 3 0,1 2 0,1-2 0,3-4 0,8-3 0,8-3 0,4-4 1,4-1-1,-1 0 0,-4 0 0,-7 5 1,-4 5-1,-8 5 0,-8 4 0,-5 6 1,-1 2-1,1 1 1,3 2-1,8-3 0,5-2 0,8-3 0,8-4 0,4-1 0,6-1 0,1-1-1,-1 1 1,-4 3 0,-5 1 0,-5 2 0,-3 2 0,-4 1 0,-5-1 0,-1 1 0,-2-1 0,1-2 0,0-3 0,1-2 0,-3-2 0,-5-1 0,-3 1 0,-7-4 0,-3 3 1,-7-2-1,-10 2 0,11 1 0,-11-1 1,15 2-1,0-3 0,8 1 0,5-1 0,6-2 0,5 0 0,4-2 0,1 1 0,0-1 0,-5 2 0,-6 2 0,-3-1 0,-6 3 0,-5 0-1,-4 3 1,-5-3 0,-10-1 0,12 3 1,-12-3-1,10-1 0,-10 1 0,11-3 0,-11 3 0,15-5 0,-15 5-1,15 2 1,-15-2-1,10 7 1,-10-7 0,5 12 0,-5-12-1,2 16 1,-2-16 1,5 13-2,-5-13 1,17 13 0,-7-5 0,1-2 0,2 0 0,-2 3 0,-3 1 0,-3 3 0,-4 0 0,-4 3 0,-1 1 1,-1 0-1,1 2 0,2-1-1,3 1 1,5-3 1,4 0-2,1 0 1,2 0 0,-1 4 0,-1-1 0,-4 4 1,-3 1-1,-4 0 0,-3 1 0,1 0 0,-2 1 0,4-4 0,0 0 0,1-4 0,4-1 0,-1 1 0,2 1 0,-3 0 0,-1 0 0,-2 3 0,-4 2 1,-1 1-2,-1 6 1,4-2-1,0 3 1,3 0 0,1 1 0,4 0-1,6 1 1,0 2 0,2-2 0,-2 3 0,-2 4 0,0 1 1,-6 4-1,-2 1 1,-3 1-1,-2-1 1,0 3 0,0-2 0,-1-6 0,4 0-1,1-4 1,2-2 0,-1-2 0,1-4-1,-2-2 1,-2-3-1,-2-1 1,-3-4-1,-1 0 1,-1-4-1,-2-3 1,-2-2-1,2-3 1,1-2-1,9-6 0,-12 6-1,12-6 0,0 0-3,-4-12-10,6-4-26,6-5-1,2-8 1,7-4-2</inkml:trace>
  <inkml:trace contextRef="#ctx0" brushRef="#br0" timeOffset="22074">13021 3711 72,'0'0'37,"15"-8"0,-5 3 0,7 5-28,-4-5-4,2 5-2,-3 0 0,-2 7-1,-6 3 0,-4 7 0,-8 6 0,-1 5-1,-5 2 0,3 4 0,-1 0 0,4 0-1,5-4-1,5-4 1,8-3 0,5 1-1,2 2 1,-1 2 0,-1 5 1,-5 3-1,-6 4 0,-4 3 0,-2 1 1,-4 1-1,0-4 0,0 0 0,3-5 0,4 1 0,1-4 0,2 0 0,-2 0 0,-2 1 0,-5 3 0,-3 4 0,-2 1 0,-4 0 0,2 4 0,-3-2 0,6 0 0,2-2 1,5-4-2,3-2 2,3-3-1,3-2 0,0-3 0,3-2 1,-3 0-1,0 1 1,-3-1 0,0 0 0,-2 0-1,-2 0 1,0-3 0,0-1-1,0-2 1,2-3-1,-1-3 0,2-5-2,5 0-7,-8-9-29,11-8-2,1-9 1,3-10-1</inkml:trace>
  <inkml:trace contextRef="#ctx0" brushRef="#br0" timeOffset="22865">14285 3637 88,'31'-6'37,"8"7"1,1-4-9,10 12-21,-4 1-4,3 7-1,-8 4-1,-7 6-1,-12 8 1,-12 7-1,-13 3 1,-10 6 0,-7 3 0,-5 0-1,-1 0-1,2-3 0,7-5 0,10-3 0,11-5-1,10-3 1,6-3 0,5-2 0,2 1 0,-3 0 1,-3 2 0,-8 0-1,-7 1 0,-6 1 1,-8 0-1,0-2 0,-4 1 1,-1 1-1,3-4 0,2 2 0,4-1 0,-3 2 0,4 2 0,-1 3 1,0 0-1,0 2 0,-3 3 1,-1-2-1,-1 5 1,2-3 0,1-2 0,1-1 0,3-4 0,1-4 0,5-2-1,0-3 1,2-3-1,0-2 0,-1-2 0,1 2 0,-2-1 0,0-1 0,0-3 0,-1 0 1,1-4-1,-1-1 0,0-4 0,-3-9 0,4 11 1,-4-11-1,0 0-1,0 0 0,0 0-3,0-19-11,0 19-25,0-20-1,2 8 1,-4-1-2</inkml:trace>
  <inkml:trace contextRef="#ctx0" brushRef="#br0" timeOffset="23790">11948 5623 70,'0'0'35,"14"4"0,-14-4-7,15-11-16,-9-1-5,8 1-2,-2-7-1,5 3 0,-3-1-1,1 3 0,-5 0 0,0 8-1,-10 5 0,2 20-1,-8 2 0,-4 8 0,-4 3-1,0 4 0,-1 3 0,0-2-1,3-5-1,-1-4-2,8-4 0,-2-12-3,6 2-3,1-15-4,0 0-21,0 0-1,0 0-1,5-18 3</inkml:trace>
  <inkml:trace contextRef="#ctx0" brushRef="#br0" timeOffset="24352">13130 5743 42,'-25'4'33,"6"1"1,5-2-4,1-8-15,13 5-3,0 0-1,19-15-3,-7 5-2,6 4 0,-4-3-3,3 3 0,-4 3 0,-1 6-1,-12-3 0,9 21-1,-11-4 0,-1 3 0,-2 2-1,-2 1 0,0-1 0,0-3-2,1-2-1,0-7-1,6 2-5,0-12-18,0 0-11,0 0 1,5-11-2,1-1 3</inkml:trace>
  <inkml:trace contextRef="#ctx0" brushRef="#br0" timeOffset="24909">14441 5772 41,'-9'1'33,"9"-1"0,-11 3-6,11-3-7,0 0-3,1-17-5,10 13-2,-3-6-4,8 1-2,-2-1-1,5 2-1,-4 0-1,2 1 0,-3 2 0,-2 1 0,-3 2-1,-9 2 0,0 0 1,7 10-1,-9 0 0,-1 1 1,-2 4-1,1 4 0,0 1-1,-1 0-1,1 1-1,-3-4-4,6 3-6,-10-9-12,8 3-8,-8-6-4,0 1-2,-3-3 4</inkml:trace>
  <inkml:trace contextRef="#ctx0" brushRef="#br0" timeOffset="25209">14390 5926 43,'0'0'33,"0"0"1,0 0-3,13-14-10,5 12-7,-7-7-7,7 5-1,-5-4-1,2 3-2,-5-1-3,-1 0-3,3 6-8,-12 0-23,9-3-2,-9 3-1,0 0 0</inkml:trace>
</inkml:ink>
</file>

<file path=ppt/ink/ink181.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1T20:34:44.694"/>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62 40 62,'-9'-17'40,"9"17"-2,-11-12 2,11 12-15,0 0-15,-7-11-5,7 11-4,9-2 0,-9 2-1,14 3 1,-14-3-1,14 14 1,-12-3-1,-4 6 1,-6 2 0,-3 1-1,-3 2 1,0-1-1,0 1 0,4-5 0,8-3 0,8-3 0,5-2 0,6-2-1,5 0 2,1 2-1,-2 0 1,-4 4-1,-6 5 0,-7 1 1,-5 3-1,-6-3 0,-2 2 0,0-2 0,1-4-1,1-5-1,7-10-3,0 0-5,12 3-22,-12-3-8,21-13 2,-5 2-2</inkml:trace>
</inkml:ink>
</file>

<file path=ppt/ink/ink182.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1T20:34:45.318"/>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4-3 81,'0'0'38,"0"0"-2,0 0 1,-11-4-28,11 4-5,18 17-3,-5-6-1,3 1 0,2 2 0,-2 1 1,-1 2 0,-5 0 0,-5 2-1,-8-1 1,-3 0-1,-2-1 1,-1 1-1,2-3 0,2 0 0,4-1-1,4-1 1,7 1 0,1 2 1,-1 3-1,-4 3 1,-4 1 0,-3 4 0,-2-2-2,-1-3-1,-1 1-4,-1-12-17,10 1-14,9-10-1,8-2 0,6-8 1</inkml:trace>
</inkml:ink>
</file>

<file path=ppt/ink/ink183.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1T20:34:45.906"/>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51 21 55,'-12'-2'36,"-1"0"0,0 1 1,13 1-17,-13-1-9,13 1-4,15-3-2,5 2-2,3-4 0,7 2 0,0 0-2,1 3 0,-3 6-1,-8 4 1,-8 3-1,-5 5 1,-7 4-1,-6 1 0,-2 2 0,0 2 0,0-1 0,2 1 0,3 3 0,3 1 0,0 2 0,0 1 1,1 1-2,-4-2-2,7 9-21,-5-13-15,5-3 0,5-7 0,5-5-1</inkml:trace>
</inkml:ink>
</file>

<file path=ppt/ink/ink184.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1T20:33:55.362"/>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2963 1460 26,'1'-11'32,"-3"2"1,-2-1 0,4 10-13,-18-16-6,18 16-2,-18-13-3,18 13-3,-19-18 0,19 18-1,-13-19-2,11 9 0,1-2-1,4 2-1,4 0 0,3 1-1,5 4 0,6-3 0,6 3 0,6 2 0,9 1 0,7 3 1,8-3-1,10 1 1,7-1-1,9-1 0,6-2 1,10-1-1,6-3 0,5-1 1,4 2-1,3-1 0,0-1 1,1 3-1,1 0 1,-2 0-1,-3 0 1,-4 0-1,-1-1 0,-2-1 0,-4-1 1,-1 2-1,-5-1 1,-5 0 0,-3 0-1,-7 3 0,-5 0 1,-12 2-1,-9 2 1,-12-2-2,-11 3 1,-7 2 0,-10 2 1,-7 2-1,-9-5 1,6 19-1,-9-3 1,-3 4-1,-1 5 0,-1 5 1,-2 3-1,2 0 0,-1 0-1,0-2 1,4-2 0,2-7 0,1-2-1,1-7-1,1-13-2,0 0-8,0 0-27,0 0 0,-13-24-1,-3 3 2</inkml:trace>
  <inkml:trace contextRef="#ctx0" brushRef="#br0" timeOffset="958">3860 456 14,'0'0'28,"0"0"2,0 0 2,0 0-12,0 0-5,-14 8-2,8 7-3,-10-5-1,4 8-1,-9-2-2,4 1-1,-3 1-2,2 0-1,3-3 1,4 2-1,7-5 0,12-1 0,7-4 0,14-2 0,8-5 0,12-2 0,6 0-1,6-4 0,0 1 0,-4 1 0,-4 1-1,-10 1 0,-8 2-1,-10 0 1,-6 0-3,-19 0-4,18-6-9,-22-5-23,5 0 1,-4-6-1,3-3 1</inkml:trace>
  <inkml:trace contextRef="#ctx0" brushRef="#br0" timeOffset="1342">4326 197 57,'7'-10'35,"-7"10"-1,0 0 1,0 0-24,-2 21-3,-7 0-1,5 13 0,-6 4-1,2 12 0,-6 5-1,3 9-1,-3-2 0,3 3-1,-1-6 0,4-1-1,0-5 0,3-7 0,1-2 0,1-9-1,2-5 0,1-5 0,1-5-1,-1-6 1,3-2-1,-3-12 0,1 10 0,-1-10 0,0 0-1,0 0 1,0 0-2,0 0 0,0 0-2,0 0-1,0 0-11,0 0-25,0 0 1,-10-15-1,8 1 1</inkml:trace>
  <inkml:trace contextRef="#ctx0" brushRef="#br0" timeOffset="1953">3871 491 14,'0'0'30,"0"-17"1,2 8 1,-2 9-13,-1-22-5,1 22-1,1-19-3,-1 19 0,-1-17-4,1 17-1,-2-11 0,2 11-2,0 0-1,0 0-1,0 0 0,-8 18-1,3 0 1,0 3-1,-2 3 1,-1 5 0,-4 2-1,1 1 1,-1-4 0,0-2 0,2-5-1,-1-4 1,5-5-1,2-3 1,4-9 0,3 9 0,-3-9 1,18-1-1,-5-1 0,4 0 1,4-1-1,3 1 0,3-4 0,4 2 0,1-2 0,4 1-1,-1-1 1,1 1-1,-1 0 1,-4-1-1,-3 2 0,-5 0 0,-5 3 0,-5-1 1,-4 0-1,-9 2-1,0 0-1,7-13-1,-7 13-2,-7-22-6,11 12-16,-7-9-12,5 2 0,-4-6 0,5 1 2</inkml:trace>
  <inkml:trace contextRef="#ctx0" brushRef="#br0" timeOffset="2479">4362 255 36,'13'-8'33,"-4"1"3,-9 7-1,13-3-10,-13 3-13,0 0-3,0 0-1,0 0-2,0 0-2,-11 15-1,3 0-2,1 4 0,-3 9 0,-2 7-1,-2 9 1,-1 6 0,1 4-1,-1 5 2,1 1-2,0 2 1,1-4 0,0-3 1,4-4-2,1-8 1,2-4-1,-1-9 1,4-7 0,0-6-1,1-6 1,2-11-1,0 10 0,0-10-2,0 0-7,5-19-30,3 8 0,0-5-1,2 1-1</inkml:trace>
  <inkml:trace contextRef="#ctx0" brushRef="#br0" timeOffset="35312">151 1463 30,'0'0'33,"-8"-20"1,-1 5 1,5-1-21,-10-7-2,2 5-2,-8-6-1,3 6-2,-2-4-1,4 6-2,-1 0 0,6 4-1,2 0 0,8 12-2,7-16 1,12 8-2,10 3 1,9-2-1,16 1-1,11-4 2,18 1-2,14-2 2,15-2-2,10 0 2,11-3-1,13 1 1,6 0-1,6 1 1,-2 1 0,-4-3-1,-6 2 1,-8-2 0,-9-1 0,-15 0 1,-14-3-1,-13 3 0,-14 0 1,-13 5-1,-16 2 0,-11 2 0,-10 6 0,-9 8-1,-9 5 1,-7 6-1,-4 6 1,-2 9-1,-2 4 1,-2 7-1,0 0 1,1 2-1,-3 2 1,5-6-1,-1 1 0,3-10 0,1-3-1,3-8 1,0-3-1,1-9 0,2-9-2,0 0-7,1-20-28,-12-3-3,3-8 2,-10-12-2</inkml:trace>
  <inkml:trace contextRef="#ctx0" brushRef="#br0" timeOffset="36122">822 131 11,'0'0'33,"-8"10"2,8-10 2,0 0-15,0 0-5,-7-13-4,7 13-4,10-18-3,1 5-1,6-4-2,8 0-1,8-1 0,7 1 0,6 4 0,4 2 0,2 8-1,0 4-1,-7 7 1,-4 6-1,-10 8 0,-9 6 0,-12 4 1,-11 5 0,-9 2-1,-10 1 1,-5 2 0,-3-4-1,-1-4 1,4-1-1,7-4 0,5-2 0,12-4 0,10-2 1,11-2 0,8 0-1,5-2 1,6-3-1,0 1 1,0-4-1,-5 1 0,-5-3 0,-8 1 0,-7 0 0,-10-1 0,-11 1 1,-9-1-1,-9 3 1,-7-2-1,-7 0 1,-8 0-1,-7-2 0,-3 0 1,0-3-1,1 1 0,2-4 0,3 0 0,4 0 1,5-2-1,10 0 0,5-1 0,6 1-2,10 2-6,11-2-32,-1-13 1,16-3-1,14-6-2</inkml:trace>
</inkml:ink>
</file>

<file path=ppt/ink/ink185.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04T16:41:52.653"/>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12 3 73,'-15'9'17,"15"-9"-16,12 11-2,2-20-32,10-4 0</inkml:trace>
</inkml:ink>
</file>

<file path=ppt/ink/ink186.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1T20:17:33.157"/>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39 0 59,'-6'22'38,"-4"2"-4,5 2 2,-8-7-28,13 13-5,1-5-1,2 6-2,2 0 1,0 3-1,2 1 1,0 1-1,-1 3 1,3-2 0,-1 1 0,1 0 0,2-4-1,0-1 2,1-7-2,5 4 2,0-7-2,3-2 0,0-2 0,1-3-1,2-3 1,0-3 0,0 1 0,1-6-1,0-3 2,0-2 0,-2-4-1,4 0 1,-1-5 1,0 1-1,-1-9 0,-1-1 2,-1-2-2,-1 0 1,-2-3-1,-3-2 1,-1-3-1,-3-1 1,-2 0-1,-2-1 0,-3-6 0,-2-2-1,-2-1 1,-2-1-1,-1 1 1,-2-1-1,0 0 0,-1 1 0,-3 4 0,2 3 0,-3 1-1,0 4 2,-3-3-2,-2 5 2,-2 4-1,-3 1-1,-3 7 2,-5 9-1,-3 7 0,-4 6 0,-2 9 0,-3 8-1,1 8-1,-4 5-5,13 12-32,-11-5 0,5 1 0,-1-6-3</inkml:trace>
</inkml:ink>
</file>

<file path=ppt/ink/ink187.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1T20:17:44.615"/>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1109 1440 102,'21'56'41,"26"0"0,31 16-1,22 13-39,42 25-1,37 33 0,33 28 1,33 28-1,20 20 1,26 25 0,27 18 0,24 15-1,21 13 0,21 4 1,19 8-1,9-1 1,12-2-2,1-11 2,-3-11-1,-14-18 1,-18-16 0,-27-15-2,-25-24 3,-36-18-2,-32-28-1,-36-15 0,-35-21-1,-37-18-1,-33-22-3,-25-17-4,-41-22-38,-13-44 5,-34-33 1,-20-44-1</inkml:trace>
  <inkml:trace contextRef="#ctx0" brushRef="#br0" timeOffset="409">6982 1429 107,'-91'-47'41,"-22"53"0,-30 52-3,-35 54-38,-35 63-2,-48 52 0,-44 69-1,-41 55 1,-25 43 1,-9 21-1,-4 13 2,11 4 0,8-11 3,29-22-1,27-42 1,40-44 0,39-52-2,43-49 2,39-54-2,39-48 0,37-44-2,28-36 0,38-50-4,32-47-4,32-41 2,15-50-3,32-39 1,15-55 0,34-42 4,21-53 0,24-24 6,20-23 4,19-24 1,29-7 2,13-14 0,21 5 0,3 5-1,1 24-2,-15 24-1,-22 36-1,-37 43-1,-42 48 0,-50 46-1,-53 44-1,-63 43 0,-68 51 0,-73 56 0,-78 51 0,-68 64-1,-71 55 1,-64 69-1,-62 64 2,-44 56-2,-26 34 1,-3 21-1,18-2 0,29-28 2,54-38-1,65-67 1,83-54 0,76-89 1,95-88 0,95-99 1,97-85 0,86-77-1,75-64 1,66-51-1,46-40 1,42-14-1,10 17-1,-15 35 1,-38 47-2,-54 59 0,-60 61 0,-77 75 0,-91 75 0,-97 88-3,-95 75 2,-87 71 0,-70 57-1,-55 51 0,-39 37 1,-20 15-1,21-13 1,38-43 0,59-48 1,61-59 0,88-63 1,101-89 1,107-90 0,112-94 0,97-77 0,93-56 1,68-46-1,73-32-2,29-12 0,0 25 0,-38 44 0,-70 60 0,-78 68 0,-101 77 0,-117 90 0,-143 100 0,-133 86 0,-121 80 0,-98 68 0,-72 69-3,-56 47 1,-27 24-1,15-12 0,57-43 1,71-57-1,77-71 2,97-65-1,114-93 3,115-89 1,124-103 0,115-88 0,108-67 0,139-51 0,60-34-1,48-29-1,19 5-1,-13 26 0,-56 52-1,-78 61 1,-102 63 0,-156 79 1,-115 82 0,-139 81 0,-140 77 1,-126 67-1,-103 68 0,-79 51-2,-50 49 1,-27 8-1,18-11 0,51-40 2,70-55-1,85-64 2,101-70-1,116-69 3,120-89-2,118-71 0,122-75 1,100-55-1,97-48 0,79-34-1,68-25-1,28-13-1,0 13 0,-28 29 1,-66 44-1,-78 47 0,-93 51 1,-92 55 0,-121 62 1,-118 58 1,-120 58-1,-107 41 0,-85 38 1,-58 21 0,-38 19-1,-14-10 1,22-27-1,47-41 0,65-45 1,103-44 1,111-53-1,117-53-1,119-51 1,100-35-1,136-40 1,39-22-2,74-22 1,26-6-1,6 1 0,-32 22 1,-56 24 1,-74 30-1,-131 43 0,-57 44 1,-120 54-1,-108 39 0,-116 47 0,-87 28 0,-76 22-2,-42 18 2,-30 3-2,0-12 2,34-28-1,47-30 2,61-32-1,88-30 0,91-27 1,95-33 0,87-28 0,73-23-2,62-23 2,42-6 0,30-14 0,-9-1-1,-33 2-1,-58 14 0,-59 17 0,-86 25 2,-106 33-2,-97 26-1,-100 33 1,-85 20 0,-74 25-1,-51 12 1,-43 14-1,-8-1-1,26-6 1,46-19 1,61-22 0,71-21 1,71-34 0,82-43 3,76-33-1,73-36 0,54-33 1,36-15-2,12-25 0,3-9 0,-17-2-1,-45 17-4,-67 2 3,-87 28 0,-88 31-1,-97 32 1,-90 39-1,-80 28 0,-64 40 1,-48 24-1,-18 24 0,2 13 1,23-11 1,50-11 0,67-21 2,79-16 0,71-36 0,83-42 1,79-47 0,79-39 0,60-33-1,44-28 0,21-17-2,2-10 1,-10-5-1,-34 16-1,-62 29 0,-83 36 1,-88 46-1,-89 45 0,-82 48 0,-71 31 0,-53 38 0,-39 31 0,-7 16 0,26 0 1,43-16 0,63-18 1,66-31 0,75-43 0,84-62 1,94-61 0,95-58 1,80-50-1,70-39 0,44-32-1,34-22 0,13 5 1,-17 31-1,-39 40 1,-62 41-2,-82 45 1,-94 52-2,-91 54 2,-86 50-2,-59 39 1,-39 20-1,-17 11-1,10 7 1,28 4 0,44-16 0,75-33 1,98-47 1,98-53 0,110-46 1,93-33 0,88-28 0,71-18 1,69-8-3,27 10 0,-10 25 0,-42 41 0,-72 43 0,-78 44 0,-101 60 0,-106 55 0,-121 66-2,-104 51 1,-84 58 0,-63 47-1,-46 48 0,-29 30 0,-4 8-1,22-4 0,44-35 2,59-32-2,63-48 2,71-44 0,85-57 2,84-58 0,86-59 0,74-50-1,81-43 0,58-33 0,57-33-1,38-21-1,15-8-1,-8 7 2,-31 15-2,-41 21-1,-60 37 0,-68 26-11,-58 59-24,-94 30-3,-80 33-1,-71 18 0,5-118 43</inkml:trace>
</inkml:ink>
</file>

<file path=ppt/ink/ink188.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1T20:18:04.227"/>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245 135 87,'0'0'37,"3"16"-1,-10-7 2,1 6-35,-7 9-1,2 12 1,-5 10-1,0 13 0,-4 6-1,-2 11 1,-1-1-1,1 4 1,-2-6-1,4-7 0,0-12 0,4-11-1,5-12 1,10-7 0,9-13 0,10-5 0,10-7 0,11-2 1,9-1-1,8 1 1,6-1-1,1 1 0,-6 1 0,-5 2-1,-8 0-1,-12 1 0,-7 0-1,-12-2-1,-13 1-1,0 0 1,4 10 0,-4-10 0,-13 13 0,13-13 1,-13 15 1,9-6 3,4-9-1,0 0 2,0 0 0,19-7 0,-4-14 1,5-11-1,1-10-1,7-7 0,-1-10 0,1-9-1,-1-1-1,0 0 1,-4 6 0,0 9-1,-3 5 1,-4 14 0,1 13-1,0 18 0,2 14 0,2 15 0,2 11-1,2 9 1,3 6 0,4 5 0,0 1 0,-2-4 0,-4-8 0,-5-7 1,-7-7-1,-8-6 1,-12-9-1,-11-8 1,-13-6 0,-8-5 0,-9-7 0,-5-4 0,-6-5 0,3-1 0,6-3 0,6 0-1,9 2-1,9 1 0,8 7-2,7-4-1,10 17-8,11-18-28,11 8-1,0-8 0,15 5 0</inkml:trace>
  <inkml:trace contextRef="#ctx0" brushRef="#br0" timeOffset="760">1378 321 90,'25'-10'39,"-17"-1"0,-8 11 1,-21-15-25,-5 14-11,-11 2-2,-2 5-1,1 2-1,6 7 1,13 8 0,13 4 0,21 4-1,15 3 1,16 1-1,12 3 0,5 1 0,1-1 0,-5-5 0,-8 1 0,-13-4 1,-12-3 0,-16-2 0,-14-6 0,-16-2 1,-9-4-1,-9-3 1,-6-4-2,-3-2 0,0-3 0,3-2-2,6-4-1,11 1-1,6-12-7,24 2-28,3-8-2,16-1 1,4-9-1</inkml:trace>
  <inkml:trace contextRef="#ctx0" brushRef="#br0" timeOffset="1132">1916 317 99,'11'-7'39,"-11"7"0,0 0-1,-26-6-35,-9 9 0,-2 3-1,-3-1-1,1 2 1,7 1-1,13 2 0,14-1 0,21 3 0,14-2 0,9 3-1,3 5 1,-2 7-1,-5 4 0,-9 5 0,-14 3 1,-11 3-1,-8 7 0,-5-4 1,-1-3 0,4-3 0,5-5-1,8-4 1,6-7-1,10-4 0,3-6 0,1-5-2,1 1 0,-2-7-2,0 0 0,-6-5-1,4 4 0,-9-6-1,5 5 2,-7-3 0,4 3 2,-5 2 1,-9 0 2,13 5 0,-13-5 2,0 0 0,0 0 0,0 0 1,0 0-1,12-17 0,-11-9-1,5-5 1,-2-16 0,4-5 0,1-13-1,3-7 0,-1-2 0,5 1 0,0 0 0,3 4-1,3 8 0,5 8-1,2 8 0,6 10 1,2 10-2,2 9 1,-1 10-1,-1 7 0,-6 11 0,-9 7 0,-14 10 0,-14 7 0,-15 4 1,-16 6-1,-8 1 1,-8 3 0,-1 1 0,5-1 1,10 0 0,14-3 0,20-2 0,22-2 0,21-2 0,21-2 1,15-8 0,14-1 0,8-6-1,2-3 0,-2-5 0,-9-3-2,-9 8-4,-24-10-20,-7 21-17,-22 3-2,-24 17 0,-31 9 0,30-61 44</inkml:trace>
</inkml:ink>
</file>

<file path=ppt/ink/ink189.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1T20:18:13.256"/>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-3 269 63,'1'-12'41,"-1"12"-1,3-17 1,-3 17-13,1-17-20,4 8-3,-5-6-1,5 3-1,2-7-1,6 0 0,9-4-1,7 0 1,8-2-2,9 2 0,7 3 0,3 4 1,1 5-1,-3 7 0,-11 5-1,-6 9 1,-16 6 0,-11 11 0,-19 3 1,-12 6-1,-9 3 1,-8 2-1,1 3 1,2 1-1,6-1 0,12-4 1,17 1-2,19 0 1,11 1-1,12 1 1,7-2 0,3-1-1,0-2 1,-8-4 0,-9-4 0,-14-2 0,-16-7 1,-15-4 0,-17-8 1,-10-3-1,-13-4 1,-7-4-1,-4-7 1,-3-2-1,6 1-1,6-2-1,10 3-2,8-9-6,28 5-30,8-14-5,24-10 0,22-16-1</inkml:trace>
</inkml:ink>
</file>

<file path=ppt/ink/ink19.xml><?xml version="1.0" encoding="utf-8"?>
<inkml:ink xmlns:inkml="http://www.w3.org/2003/InkML">
  <inkml:definitions>
    <inkml:context xml:id="ctx0">
      <inkml:inkSource xml:id="inkSrc0">
        <inkml:traceFormat>
          <inkml:channel name="X" type="integer" max="1280" units="cm"/>
          <inkml:channel name="Y" type="integer" max="800" units="cm"/>
        </inkml:traceFormat>
        <inkml:channelProperties>
          <inkml:channelProperty channel="X" name="resolution" value="28.31858" units="1/cm"/>
          <inkml:channelProperty channel="Y" name="resolution" value="28.36879" units="1/cm"/>
        </inkml:channelProperties>
      </inkml:inkSource>
      <inkml:timestamp xml:id="ts0" timeString="2015-03-09T21:28:20.761"/>
    </inkml:context>
    <inkml:brush xml:id="br0">
      <inkml:brushProperty name="width" value="0.05292" units="cm"/>
      <inkml:brushProperty name="height" value="0.05292" units="cm"/>
      <inkml:brushProperty name="color" value="#FF0000"/>
    </inkml:brush>
  </inkml:definitions>
  <inkml:trace contextRef="#ctx0" brushRef="#br0">20241 2672,'0'0,"0"-26,0 26,-26-27,-1 27,1 0,-1 0,-26 0,27 27,-1-1,27-26,0 53,0-26,53-1,0 27,0-26,26 25,-26-25,27 26,-54-27,27 1,-26 26,-27 0,0-1,-27-25,-26 26,27-27,-27 27,-27-26,28-27,-1-27,0 1,0-27</inkml:trace>
  <inkml:trace contextRef="#ctx0" brushRef="#br0" timeOffset="174.01">20135 2672,'53'-26,"0"26,0-27,0 27,0-26,0 26,0 0,-27-27,27 1,-53 26,26-26,-26-1,-26 27</inkml:trace>
  <inkml:trace contextRef="#ctx0" brushRef="#br0" timeOffset="607.0347">20453 2328,'-27'-26,"27"-27,-26 27,-27-1,26 1,-52-1,0 27,26 0,-27 27,1-1,0 27,-1 53,1 0,26-1,0 28,27-1,26 27,0-27,52-26,1 0,27 0,26-53,26-1,0-25,0-27,27 0,0-27,-27-52,1 0,-28-1,-25-26,-1 1,-52-28,-27 28,-27-28,-26 27,-26 27,-1 0,-25-1,-1 54,0-1,0 1,27 26,-1 0,1 26</inkml:trace>
  <inkml:trace contextRef="#ctx0" brushRef="#br0" timeOffset="1387.0791">19553 3201,'0'-26,"0"26,0-26,0-1,0 1,-26-27,26 26,-27 1,-26-1,27 1,-27-1,0 27,26 0,-25 0,-1 27,26-1,-26 1,27 26,-1 0,-26 0,53-1,-26 1,0 0,-1 0,1-26,26-1,-27 1,27-27,0 0,0 0,0-27,0 27,0-26,0-1,0-26,0 27,0-1,0 1,0-27,-26 27,26-1,0 1,0 26,0-27,0 27,0-26,0 26,0 0,-27 26,27 1,-26-1,-1 1,27-1,-26 27,26-27,-27 1,27-1,27 1,-27-27,26 26,1-26,-1 0,1 27,26-27,-27-27,1 54,-27-27,26 0,-26 0,26-27,-26 27</inkml:trace>
  <inkml:trace contextRef="#ctx0" brushRef="#br0" timeOffset="6383.3651">11166 6800,'0'0,"0"0,0 0,0 0,0 0,0 0,-53 26,53-26,-27 0,1 0,-27 0,27 0,-27 0,26 0,-26 0,0-26,0 26,1-27,25 1,-26 26,27-27,-1 1,1 26,-1 0,27 0,0 0,-26 0,26 53,0 0,0-27,-27 54,27-27,0 26,0-26,0 0,0-27,27 1,-1-1,1-26,-1 0,1 0,26-26,0-1,-27 1,27-1,-27 1,27 26,-26 0,26 0,-27 53,27-27,-27 27,27 0,0 26,-26 1,-1-27,1 0,-27 26,-27-26,1 0,-27 0,0 26,-26-52,-1 26,-26-27,27 0,-27-26,27 27,-1-54,27 27,1-26,25 26,1-26,-1-1,54 27,-27-26,0 26,0-27,26 27</inkml:trace>
  <inkml:trace contextRef="#ctx0" brushRef="#br0" timeOffset="10068.5757">10822 9260,'0'-26,"0"26,0 0,0 53,-27-27,27 27,0 0,-26 0,26 26,-27 1,27-1,0 1,-26-27,26-1,0 1,0-26,26-1,-26 1,0-1,0-26,0 27,0-27,27 0,-1 0</inkml:trace>
  <inkml:trace contextRef="#ctx0" brushRef="#br0" timeOffset="20244.1578">23072 7435,'-26'0,"26"0,-27 26,1-26,26 0,0 0,-27 27,27-1,-26 1,26-1,-27 1,1 25,26-25,0-1,26 1,1-1,26 1,26-27,27-27,0 1,52-1,1 1,0-1,0 1,-1 0,-52 26,27-27,-81 27,28 0,-54 27,1-27,-1 0,-26 26,0 0,0-26,0 27</inkml:trace>
  <inkml:trace contextRef="#ctx0" brushRef="#br0" timeOffset="21583.2345">21670 6085,'0'0,"0"0,-27 0,27 0,0 0,0 0,-26 0,-1 0,27 0,-26 27,-27-1,27 1,-1 26,27 0,-26-27,26 27,0-27,0 1,26-1,1-26,25 0,1 0,27-26,-27-1,26 1</inkml:trace>
  <inkml:trace contextRef="#ctx0" brushRef="#br0" timeOffset="21967.2565">21855 5689,'0'0,"-27"52,1 1,26 0,0 27,-26-1,26 0,0 1,0-1,0-26,0 0,26-53,-26 26,26-52,1 26,-1-26,1-27,-1 53,1-53,-1 26,1 27,-1 0,-26 27,27-1,-1 1,1 26,-27-27,26 0,0 1,27-1,-26-26,-1 0,1 0,26 0,-27-26,-26-1,27 1</inkml:trace>
  <inkml:trace contextRef="#ctx0" brushRef="#br0" timeOffset="22269.2737">22463 6191,'0'0,"0"0,0-26,0 26,0-27,0 27,0-26,0-1,0 27,-26-26,26 0,-26 26,-1-27,27 27,-26 27,-27-27,26 26,27 0,-26 27,-1-26,27-1,27 27,-27-26,26 26,1-27,-1-26,1 26,-1-26,27 27,-53-27,53-27,-53 27,53-26,-27 26</inkml:trace>
  <inkml:trace contextRef="#ctx0" brushRef="#br0" timeOffset="22536.289">22807 6244,'-26'0,"0"0,-1-26,1 26,-27 0,26 0,1 0,-1 26,27 1,-26-27,52 26,-26 1,27-1,-1-26,27 26,-26 1,26-27,-27 0,27-27,-27 1</inkml:trace>
  <inkml:trace contextRef="#ctx0" brushRef="#br0" timeOffset="22961.3131">23046 5768,'0'-53,"-27"27,27-1,0 54,0-1,0 0,-26 27,26 0,0 27,-27-27,27 52,0-52,-26 27,26-27,0-27,0 1,26-1,-26-26,53-26,-53-1,53 1,-27-27,1 26,26 1,-53-27,26 53,-52-27,26 54,-27-27,27 26,-26 1,-1 26,1-27,26 1,0-1,26-26,1 27,-1-27,27 0,-26-27,26 27,-27-26,27 26,-26 0,25-27,-25 27</inkml:trace>
  <inkml:trace contextRef="#ctx0" brushRef="#br0" timeOffset="26093.4925">18548 6588,'0'0,"0"0,0 0,0 0,-27 0,27 0,0 0,0 0,0 0,27 27,-1-27,-26 0,27 0,-1 0,27 26,0-26,0 0,0-26,26 26,-26 0,0 0,0 0,0 0,0 0,-27 0,27 0,-27 0,-26 0,27 0,-27 0,26 26,-26-26,0 0,-26 0</inkml:trace>
  <inkml:trace contextRef="#ctx0" brushRef="#br0" timeOffset="30406.7391">17463 7911,'26'0,"27"0,-26 0,26 0,0 0,26 0,0 0,-26-26,27 26,-28 0,1 0,-26 0,26 0,-27 0,-26 0,27-27,-27 27,0 0</inkml:trace>
  <inkml:trace contextRef="#ctx0" brushRef="#br0" timeOffset="30730.7577">17648 8017,'0'0,"-26"26,26-26,53 0,-53 0,52-26,-25 26,26 0,0-27,0 27,0 0,-1 0,1-26,-26 26,-1 0,-26 0,0 0,27 26,-27-26,-27 0,27 27,0-27,0 0,0 0,0 26</inkml:trace>
  <inkml:trace contextRef="#ctx0" brushRef="#br0" timeOffset="32309.848">10425 9525,'-27'0,"1"26,0-26,26-26,26 26,-26-26,53-1,-27-26,54 27,-27-27,26 26,-26 1,0-1,0 27,-27 27,-26-1,-26 27,-1 0,-26 27,-26-1,0 0,26 1,0-27,0 0,53-53,0 0,26 0,27 0,27-53,26 26,-27-26,27 27,-27 26,-26 0,-53 26,0 1,-26 26,-27 26,26-26,-26 0,0 0,27-27,26 1,26-27,1-27,26 1,0-1,0 1,-27-27,0 0</inkml:trace>
  <inkml:trace contextRef="#ctx0" brushRef="#br0" timeOffset="32788.8754">8917 9684,'26'0,"1"0,-27 0,26 0,1 26,26 1,-1 26,-25-27,52 27,-52 0,26-27,-27 54,-26-27,0 0,-26-1,-1 1,1 0,-27-26,26-1,-26 1,27-1,0-52,-1-1,27-26</inkml:trace>
  <inkml:trace contextRef="#ctx0" brushRef="#br0" timeOffset="32925.8833">9181 9604,'53'-53,"27"1,-1-1,0 0,1 0,26 0,-27 0,0 27,1-1,-1-26,-26 53</inkml:trace>
  <inkml:trace contextRef="#ctx0" brushRef="#br0" timeOffset="34810.9909">22702 8731,'0'0,"0"27,0-27,0 0,0 0,-27 26,27 1,0-1,0-26,0 27,0-1,0-26,0 26,27 1,26-27,-1 0,28 0,26-27,26 27,0-26,1 0,-1 26,27 0,-27-27,-53 27,27 0,-27 0,-26 0,0 0,-26 0,-1 0,-26 0,0 27,0-27,-26 26</inkml:trace>
  <inkml:trace contextRef="#ctx0" brushRef="#br0" timeOffset="35971.0574">10425 6932,'26'-53,"-26"53,0-26,27-1,-27 1,0 26,0 0,0 0,0 0,-27 26,27 1,0-27,-26 26,26 1,-27-27,27 0,27 0,-1 0,27-27,0 1,0-1,27 1,-28-1,1 27,-26 0,-27 27,-27-1,1 54,-27-1,-26 0,-1 27,1-26,26-1,0-26,27-27,26 1,26-54,53 1,-26-27,53 0,26 0,-26 0,-26 0,-1 27,-53-1,1 54,-80-1,0 27,-26 27,-1-1,-25 0,25-26,27 0,27-26,26-27,53-27,26 1,27-27,0 0,0 0,-27 0,0 53,-26 0,-26 27,-54 25,1 1,-27 27,-27-1,28-26,-1 26,26-52,-26 26,27-53,26 0,0-27,0-26,0 0</inkml:trace>
  <inkml:trace contextRef="#ctx0" brushRef="#br0" timeOffset="36468.0859">8837 6906,'-26'26,"0"1,-1-1,1 0,-1 27,1-26,-1 26,27-27,0 27,27-26,-1-27,27 0,0 0,26 0,1-27,-27-26,26 0,-26 0,26-26,-26 26</inkml:trace>
  <inkml:trace contextRef="#ctx0" brushRef="#br0" timeOffset="36672.0972">9367 6615,'-27'26,"27"27,-26 0,26 26,0 1,-27 25,27 1,-26 27,26-28,-27 28,27-27,-26-27,26 27,0-53,0 0,0 26,0-53,26 1,-26-1</inkml:trace>
  <inkml:trace contextRef="#ctx0" brushRef="#br0" timeOffset="37927.169">9314 9366,'0'0,"-27"-26,27 26,-26 0,-1 26,-26 27,0-26,1 26,-28 26,27 0,-26 1,26-27,27 0,26-27,0-26,26-26,27-1,26 1,1-27,-27 0,26 0,-26 26,0 27,-53 0,0 27,-27 26,1 26,-27-26,26 26,1-26,0 0,26-26,52-1,1-52,0 26,27-27,-27 1,0 26,-1-27,-25 54,-27-1,0 1,-27-1,1 27,-27-26,27-1,-27 0,26-26,1-26</inkml:trace>
  <inkml:trace contextRef="#ctx0" brushRef="#br0" timeOffset="38575.2063">6694 9657,'-26'0,"-1"0,27-26,-26-1,52 1,-26-1,27 1,26 0,-27-1,27 1,0 52,0-26,-27 53,1 26,-27 1,0 26,-27-27,1 53,0-26,-1 0,1-27,26-26,26 0,1-26,-1-27,53-27,-26-26,27 0,-1-26,0 0,1-27,-27 26,0 1,0 26,-27 27,-26 26,-26 0,-1 53,1 26,-1-26,1 26,26 1,26-1,1-53,26 27,-1-53,28-26,-1-27,1 26,-28-52,1 0,-53-1,0 27,-53-26,1 0,-28 26,1-27,26 54,-26-53,26 26,26 0,27-27</inkml:trace>
  <inkml:trace contextRef="#ctx0" brushRef="#br0" timeOffset="39161.2396">8890 7091,'-26'0,"26"0,0 0,0 0,0 0,-27 0,1 26,0-26,-27 53,0-53,0 27,26-1,1 1,-1-27,54-27,-1 1,27-27,0 0,27 26,-28-26,1 27,0 26,-53 26,-26 27,-1 27,-26-1,27 27,0-27,-1 1,27-54,53 27,26-53,27 0,0-26,26-1,-26 27,-26-26,-28 26,-52 26,-26 27,-27 26,-53-26,27 27,-27-1,27-26,-1 0,27-27,0 1,53-54,-26 1,26-27</inkml:trace>
  <inkml:trace contextRef="#ctx0" brushRef="#br0" timeOffset="39618.2657">7223 7011,'0'-26,"27"0,-27-1,53 1,-27-1,27 27,-26 0,26 0,-27 27,-26-1,27 27,-54-27,27 27,0 0,27 0,-27-26,52-1,1 1,0-1,27 1,-27-1,-1 0,-25 1,-27 26,-27-27,-25 27,-1-26,-27-1,1 1,26-1,0 0,0-26,53 0,0 0,0 27</inkml:trace>
  <inkml:trace contextRef="#ctx0" brushRef="#br0" timeOffset="40162.2969">7091 9895,'-53'-26,"0"0,27-27,26 26,0-52,0 52,0-26,26 27,1 26,-27 0,26 26,-52 1,-1 52,1 1,-27-27,0 26,27-26,26 0,0-53,53 0,26-53,0 0,54 0,-28-26,1 26,27 0,-54 26,-53 27,1 27,-27-1,-27 27,1 27,-27-28,27 1,-1 0,1-26,52-1,27-26,0 0,0-26,26 26,-26-27,0 1,-27-1,-52 1</inkml:trace>
  <inkml:trace contextRef="#ctx0" brushRef="#br0" timeOffset="40662.3258">5398 9472,'0'-26,"-27"26,27-27,-26 27,-1 0,1 27,0 26,-1-27,1 53,-1 1,27-1,0 1,0-1,0 0,27-26,26-26,-1-1,1 1,0-54,0 27,0-26,-26-27,-1 53,-26-27,-26 1,-1 26,1 0,-27 26,0-26,26 27,-26-27,53 26,0-26</inkml:trace>
  <inkml:trace contextRef="#ctx0" brushRef="#br0" timeOffset="40918.3404">5715 9710,'0'53,"0"-26,0 26,-26 26,52-26,-26 0,27-27,-1 1,1-27,52-27,-26 1,0-54,0 54,-27-53,1 26,-27 0,-27 0,1 0,-27 0,26 0,-25 27,25-27,1-27</inkml:trace>
  <inkml:trace contextRef="#ctx0" brushRef="#br0" timeOffset="41376.3666">7276 6906,'-26'-27,"-1"1,1-1,26 27,0-26,0 26,0 0,26 0,-26 0,27 26,-54 27,1 0,0 0,26 26,-53-26,26 0,1 0,26-26,26-27,27 0,-26 0,52 0,0 0,-26 0,0 0,-26 53,-1-27,-26 0,0 27,-26 0,26-26,-27-1,27 1,27-27,-27 0,26-27,1 27,-27-26,0-1,0 1</inkml:trace>
  <inkml:trace contextRef="#ctx0" brushRef="#br0" timeOffset="41687.3844">5715 7170,'-26'-26,"26"-1,0 1,26-1,1-26,-1 27,27 26,0 26,-26 1,-1 26,-26 26,-26 1,-1-1,1 0,-1 27,27-53,-26 26,52-52,27-1,0-26,0 0,26 0,1-26,-1-27,0 27</inkml:trace>
  <inkml:trace contextRef="#ctx0" brushRef="#br0" timeOffset="42228.4153">5292 9446,'-26'-27,"-1"54,-26-27,27 53,-1-27,-26 27,27 0,26 0,0-27,26 1,27-27,27 0,-1-27,0 1,1-1,-27 1,0-1,-27 27,-52 27,26 26,-27 0,-26 0,27 0,26-27,0 27,26-53,54 0,-27-27,26 1,0 0,-26-1,0 1,-26 26,-27 0,-27 0,-52 26</inkml:trace>
  <inkml:trace contextRef="#ctx0" brushRef="#br0" timeOffset="42542.4332">3308 9181,'0'0,"-27"27,27-1,-26 0,26 1,0 26,0 0,0-27,0 54,0-54,26 53,-26-52,0-1,0 1,27-27,-27 0</inkml:trace>
  <inkml:trace contextRef="#ctx0" brushRef="#br0" timeOffset="42776.4467">3599 9313,'53'-53,"26"27,-26 0,0-1,0 27,0 0,-27 27,-26-1,0 27,0 0,-26 0,-1 0,1 0,26-27,-27 0,27 1,27-27,-1 0,27 0,0-53,0 27,0-27</inkml:trace>
  <inkml:trace contextRef="#ctx0" brushRef="#br0" timeOffset="43033.4612">4392 9155,'0'53,"-26"-27,0 27,26 0,-27 0,54-27,-1 27,0-26,27-27,0-27,0 1,0-1,0 1,0-27,-53 0,0 0,0 27,-53-27,27 26,-27 1,26-1,1-26,26 0</inkml:trace>
  <inkml:trace contextRef="#ctx0" brushRef="#br0" timeOffset="43552.4909">6033 7038,'-53'0,"26"0,-25 0,52 0,-27 0,27 0,-26 0,26 0,0 0,0 0,0 0,-27 26,1 27,-27 0,0 27,0-1,0 0,27 1,-1-27,27 0,27-27,52-26,0-26,1 26,-1-53,0 26,-26 27,0 0,-53 0,0 53,-53 0,27 0,-53 26,26-26,0 27,0-1,53-26,-27-27,27 1,0-27,0-27,0 1</inkml:trace>
  <inkml:trace contextRef="#ctx0" brushRef="#br0" timeOffset="43794.5049">4975 6985,'0'0,"0"26,-27 1,27-1,0 54,0-27,-26 26,26 0,0 27,0-26,0 25,-27-25,27-1,-26 1</inkml:trace>
  <inkml:trace contextRef="#ctx0" brushRef="#br0" timeOffset="44379.5384">3202 9551,'0'0,"0"0,0 0,26 0,1-26,26 0,52-1,1 1,0-1,26-26,1 0,-1 27,-26-27,0 27,-27-1,-52 27,-27 0,-27 27,1-1,-27 27,-27 0,27 0,0-27,27 1,26-1,53-26,26-26,1-1,26-26,-1 27,28-1,-54-26,0 53,-79-26,0 26,-26 0,-53 26</inkml:trace>
  <inkml:trace contextRef="#ctx0" brushRef="#br0" timeOffset="44787.5614">715 8811,'0'26,"0"-26,26 27,-26-1,0 27,0 0,0 0,0 26,-26-26,26 0,0 26,0-52,0 26,0-53,0 0,26 0,-26-53</inkml:trace>
  <inkml:trace contextRef="#ctx0" brushRef="#br0" timeOffset="45233.5872">979 8916,'80'-52,"-27"25,0 1,-1-1,1 27,-26 0,-1 27,1 26,-54-27,1 53,-1-26,1 0,-1 0,1 0,0 0,52-27,-26-26,26 0,27-26,-26 0,26-27,0 26,0-26,-27 27,0-27,1 26,-27 27,0 0,-27 53,1-26,26-1,0 27,0 0,26-26,1-1,52-26,-26-26,27-1,-1-26,-26 0,0 27,-27-54,-26 54,-26-27,-1 27,-26-1,1 1,-28-1,27 27,27-26,26-1,26 1,54-27</inkml:trace>
  <inkml:trace contextRef="#ctx0" brushRef="#br0" timeOffset="45678.6127">4710 7250,'0'0,"0"-27,0 1,0-1,0 27,0-26,0 26,0 26,0-26,-27 53,1-26,0 26,-1-1,1 1,26-26,0-27,26 0,53 0,-26 0,27-27,26 27,-27 0,-26 27,-27-1,-26 27,-26 0,-27 26,0 1,0-1,-26 1,26-54,26 1,27-1,0-52,0-27,27 0</inkml:trace>
  <inkml:trace contextRef="#ctx0" brushRef="#br0" timeOffset="46086.636">3334 7091,'-26'0,"-27"0,26 0,-26 26,0 1,1-1,-1 27,0 0,26 0,27 0,0 0,53-27,0 1,26-54,1 1,26-1,-1-26,-25-26,-1 26,-26-26,-26 26,-27 0,-27 0,-52 53,-1-26,1 26,-27 26,27 27,-27 0,27 26,-27 1,53-1</inkml:trace>
  <inkml:trace contextRef="#ctx0" brushRef="#br0" timeOffset="47616.7232">23098 5477,'27'26,"-27"-26,-27 27,1-27,-27 0,-26 26,-1-52,-52 26,-27 0,-26 0,0-27,-80 27,1 0,-54 0,-52 0,-1 0,-25 27,-28-27,-26 26,27-26,-27 27,27-27,0 26,-1 1,54-27,-1 0,27 0,27 0,26 0,26 0,27 0,27 0,52 0,0 0,53 0,27 0,-1 0,28 26,-1 1,26 25,1 1,-1 0,-26 53,27-26,-1 25,-25 1,25 0,-26 0,53-27,0 1,27-1,26 0,26-52,27-1,26 1,27-1,52-26,-25 0,52-26,0 26,26 0,1-27,26 27,-26 0,26 0,26 0,-26 0,53 0,-26-26,26 26,53 0,-27 0,27 0,0-27,0 27,-1-26,1 26,0-27,-26 27,-27-26,-27 26,1 0,-80 0,0-26,-53 26,0 0,-52-27,-28 27,-52-26,0-1,-26-26,-27 0,-27 0,1-26,-1-53,-26 26,0-26,-26-1,0 1,-1 0,1-1,0 54,-1 0,1 26,-1 26</inkml:trace>
  <inkml:trace contextRef="#ctx0" brushRef="#br0" timeOffset="54984.1449">13203 16378,'0'26,"0"1,0 26,0-27,0 27,0 0,0 26,0 1,0-1,0 27,0-27,-26 1,26-1,0-26,0 0,-27 0,27-27,0-26,0 0</inkml:trace>
  <inkml:trace contextRef="#ctx0" brushRef="#br0" timeOffset="55337.1649">13812 16431,'79'-27,"-26"1,0-1,0 27,-27 27,27-1,-26 27,-27 0,0 26,0 1,-27-1,-26 1,27-1,-27 27,0-27,0-26,0 26,27-26,-1 0,27 0,0-26,27-1,26-26,26 27,0-27,1 0,25-27,1 27,-26-26,26-1,-27 1,0-27</inkml:trace>
  <inkml:trace contextRef="#ctx0" brushRef="#br0" timeOffset="55643.1826">14976 16616,'0'-27,"-27"54,1-1,-1 27,1 0,-1 27,27-1,0 0,27 27,26-53,0 26,0-52,26-1,0-26,1-26,-1-1,-26-52,26 26,-52-26,-1-1,-26-25,0 25,-26-26,-27 53,27-26,-54 0,27 52,0-26,27 27,-53 26</inkml:trace>
  <inkml:trace contextRef="#ctx0" brushRef="#br0" timeOffset="56066.2068">13865 15240,'-133'26,"-52"1,26 26,1 26,-1 1,26-1,1 53,0 1,0 25,52 1,-26 0,80 26,-1 0,27 0,0 1,53-28,27 1,26 0,26-27,27-26,26-27,53 1,0-54,53 1,0-27,0 0,27-53,-1 26,-26-26,0 0,-26-26,-1 26,-52-26,0 26,-53 0,-1 27,-25-27</inkml:trace>
</inkml:ink>
</file>

<file path=ppt/ink/ink190.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1T20:18:34.429"/>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2324 2 51,'0'0'35,"0"0"-1,5 12 1,-15-13-22,1 12-5,-14-6-2,1 7-1,-12-5-1,0 6 0,-11-8-1,1 3 0,-9-5-1,-1 2-1,-6-2 0,-2 0 0,-1-1-1,-3-2 0,-2 0 0,-2-1 1,3-4-1,2 2 1,1-3-1,1 0 1,-1-1-1,2 2 1,-1 1-1,-1 0 0,-5 8 0,-5 1 0,-2 6 0,-5 2 0,-5 6 0,-2 5 0,0 2 0,2 6 0,3 2-1,3 3 1,8 1 0,7 1-1,12 4 0,10-5 2,12 0-1,11 0 0,14-4 1,14 1 0,15-4 0,12 0 0,17-2 1,17 1-1,13 0-1,12-3 1,14-1-1,9-1 1,8-1-1,8-3 0,5-4 0,0-3 0,2-6 1,4-1-1,-1-6-1,1-7 1,-1-3 0,-3-7 0,-2-5-1,-5-6 1,-7-1 0,-11-5 0,-11-6 0,-15 0 1,-14-10-1,-15 0 0,-18-3 0,-16 0 0,-19-1-1,-21 0 2,-18 5-2,-17 0 1,-21 11 0,-13 6 1,-9 4-1,-10 5 0,1 4 0,7 6 0,11 3-2,11 1-2,24 7-2,12-13-7,36 14-26,13-8 1,26 9-1,17-7 1</inkml:trace>
  <inkml:trace contextRef="#ctx0" brushRef="#br0" timeOffset="885">3371 248 69,'9'0'36,"-9"0"-2,12-2 2,-12 2-31,0 0-2,-13 3-1,13-3 0,-18 14 1,5-2-1,-3-3 1,0 3-2,0-1 1,2 0-1,4-2 1,7 2-1,7-2 0,8 0 0,10 1 0,9 1 1,4-1-1,6-1 0,1-1-1,-2 0 1,-1-4-1,-5-1 0,-7-2-1,-6-4-1,-2 1-1,-9-8-2,4 4-2,-11-12-3,12 12-8,-16-18-6,16 11-7,-8-7-6,6 2 3,-2 1 2</inkml:trace>
  <inkml:trace contextRef="#ctx0" brushRef="#br0" timeOffset="1207">3818 198 41,'12'-12'34,"3"7"3,-10-5-6,11 14-8,-20-15-7,14 15-7,-10-4-3,0 0-2,-6 11-2,1 7 0,-4 6-1,0 7 1,-3 10-2,1 6 2,-3 4-1,0 6 1,2-4 0,1 2-1,1-5 0,3-3 0,0-5 1,1-6-2,2-4 1,2-7-1,0-3 0,0-8 0,2-2-1,0-12-1,1 12-4,-12-17-28,11 5-6,0 0 1,-17-1-1</inkml:trace>
</inkml:ink>
</file>

<file path=ppt/ink/ink191.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1T20:18:39.399"/>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1396 339 26,'0'0'32,"13"19"2,-13-19 1,-11 7-20,14 7-2,-14-16-3,11 2-1,-18 1-1,18-1-2,-24-18-1,11 5-1,-6-10-1,-1 1-1,-6-7 0,-2 0-1,-5-1 0,-2-2 0,-5 1 0,-2 3 0,-5 4 0,-2 1 0,-4 1-1,1 4 1,-3 3 0,-3 4-1,-2 4 1,1 3-1,-1 5 0,0 3 1,1 10-1,1 4 0,0 7 0,1 5 1,3 6-1,4 5 1,2 4-1,5 5 0,6 0 0,6 5 0,7 2 0,10-1 0,8 3 0,9-3 0,10 3 1,6 1-1,12-4 0,12 0 1,8-6 0,13-2-1,10-5 0,10-4 1,12-4-1,11-7 0,7-3 0,7-8 0,3-6 0,4-4 0,1-12 0,-5-5 1,-6-16 0,-9-10-1,-12-15 1,-12-15-1,-19-10 1,-19-15-1,-24-6 1,-21-7 0,-25 1 0,-28 9 0,-31 12-1,-29 22 1,-28 23-1,-27 26-2,-18 31-3,-25 19-14,-3 47-22,-12 20-1,6 30-1,5 12 1</inkml:trace>
</inkml:ink>
</file>

<file path=ppt/ink/ink192.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1T20:19:37.191"/>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0 184 33,'0'0'29,"0"0"1,17-4-10,-7 1-8,-7-6-2,7 2-3,-8-3-1,-2 10-1,8-18-1,-8 18 0,3-18 0,-3 18-1,1-17 0,-1 17-1,3-13-2,-3 13 1,8-13-1,-8 13 0,17-11-1,-4 4 1,4 0 0,1 1 1,5 1-1,3-1 0,3 3 0,3 0 0,3 1 0,3 0 0,3 0 1,1 0-1,5-1 0,2 1 1,2-2-1,3 0 0,2 2 1,2 0 0,5 1-1,3 2 1,-2 0 0,1 2 1,0 1-2,-1-1 1,-2 0 0,-1-1-1,-6-1 1,-2 0-1,-7-2 0,-2 0-1,-5 0 0,-8-4-4,5 7-20,-11-4-10,-4-2 0,-5 0-1</inkml:trace>
</inkml:ink>
</file>

<file path=ppt/ink/ink193.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1T20:19:54.634"/>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301 612 16,'-2'-10'29,"2"10"-2,13-1-5,-13 1-5,0 0-4,0 0-3,0 0-2,0 0-1,2 9-2,-2-9-2,2 9 1,-2-9-2,10 9 0,-10-9-1,15 9 1,-15-9 0,20 3 0,-9-3-2,1 0 0,0-1 1,0 0-1,0-1 0,-1 0 0,0 2 0,0-2 0,-1 1 0,-10 1 0,20-6-1,-11 1 2,3 3-2,1 2 0,-2-3 1,2 3-1,-1-1 1,1 4 0,-13-3 0,21 3 0,-21-3 1,13 1-1,-13-1 1,15 4-1,-15-4 0,13 3 1,-13-3-1,16 3 0,-7 0 0,-9-3 0,18 5 0,-8-3 0,0 0 0,1 0 0,0 1 0,0 0 0,1-1 0,1 3 1,-1-3-1,1 1 0,0-1 0,1 1 0,0 0 0,2-1 0,-1 0 0,1 0 0,1 0 0,0 0 0,-1-1 0,2 0 0,-3-1 1,2 1-1,-2-1 0,1 0 1,-2 2-1,1-4 0,-2 4 0,1-2 0,-2 0 1,2 2-1,-1-2 0,-1 2 0,2-1 0,0 1-1,0 0 1,0 0 0,1 1 0,0-1-1,1 2 1,0-2 0,0 0 0,0 1 0,2-3 0,-2 2 1,1-3-2,-1 1 1,-1-1 0,-2-1 1,1 0-2,-3-2 1,0 1 0,1-2 0,-2 0-1,0-1 2,0-3-1,1 2 0,-2-3 0,2 1 1,-1-1-1,1 0 1,-1-2 0,0-3 0,0 0 1,0 0 0,-2-2-1,2 0 1,-4-3 0,2 2-1,-4-4 0,3 4 0,-3 0 0,0-2-1,1 0 0,-1 2 0,1 1 0,-1 0 0,-1 0 0,0 2 0,-2-3 1,0 3-2,-2-2 2,-1 2-1,-1-2 0,-2-1-1,-2 3 1,-2-2 0,-1 4-1,-5 0 1,0 0-1,-1 3 1,0-1 0,-2 4 0,0-1 0,0 2 0,2 0 0,-1-1 0,3 1 0,-3 0 0,1 0 1,-1 1-1,-1 0 0,2 2 0,-4-1 1,1 4-1,-2-2 0,-3 3 1,-3-1 0,0 0 0,-4 0-1,0 0 1,-4-1 0,0-2 0,-2 1 0,1-1-2,-1-2 1,-1 0 0,-1-1 0,1 0 0,0 1 0,0 0 0,0 1 0,1 0 0,1 3 0,0-3 1,3 3 0,2 1 0,1-1 0,3 1-1,2 0 1,3 1 1,2-1-2,4 1 0,-1 1 0,2 1 0,0-1 0,1 1 0,-1 0 0,1 2 0,-3 1 0,2 2 0,0 2 0,0 3 0,-1 3 0,0 1 0,0 7-1,1 1 1,-1 3 0,1 2 0,-2 2 0,1 1 0,-1 0 0,2 3 0,0-4 0,1 0 0,2-1 0,1-1 0,4 2 0,2-2-1,1-3 1,1-2-1,1-1 1,2-3 0,1 0-1,2 0 1,-1-8 0,3 1 1,2-1-1,3-1 1,4 1-1,4-3 0,1-1 1,5-1-1,-1 0 0,4-2 0,-1 0-2,-4-9-7,10 6-30,-11-4 2,5-6-3,-3-7 0</inkml:trace>
</inkml:ink>
</file>

<file path=ppt/ink/ink194.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1T20:20:21.683"/>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2365 887 31,'10'-12'34,"-2"1"2,-8 11-1,9-5-11,-14-5-11,5 10-6,0 0 0,0 0-2,0 0 0,0 0-2,0 0 1,0 0-1,0 0 0,-14-10 1,4 6-3,-1-1 2,-4 3-3,-1 0 2,-3 2-1,-2 1-2,0 1 2,-1 1-2,1 3 1,3 0-1,-1 5 1,3 3 0,1 5-1,4 5 1,1 8-1,1 5 1,2 3 0,3 0 0,3-5 0,1-2 0,2-6-1,2-7 2,3-10-1,3-9 0,0-8 0,4-4 0,1 0 1,1-4-1,4 2 1,3 2-1,4 1 0,3 9 0,4 7 1,1 7-1,4 7 0,2 2 0,0 7 0,-3 1 1,-4 3-1,-5-3 1,-7-2-1,-6 0 1,-11-6 0,-7 3 1,-9-4-1,-7 1 0,-11-4 0,-5-1-1,-5 0 1,-2-5-1,1-1 0,4-4-1,2-1 1,5-3-1,9 2 0,0-4-2,10 5-3,-9-14-11,19 8-24,0 0 1,0 0-1,0 0 1</inkml:trace>
  <inkml:trace contextRef="#ctx0" brushRef="#br0" timeOffset="992">2035 877 67,'0'0'35,"-9"10"-2,9-10-5,-5 18-21,-3-5-4,1 8 0,-4 0-1,2 7 1,-4-3-1,-1 5 2,-3-6-2,-1 2 1,-2-5 0,3 0 0,-5-5-2,-1-1 1,1-2-1,0-3 1,0-2-1,5 1 1,-4-3-1,5 1 0,-2-3 1,2 2-1,0-1-1,-2-1 1,1 0-1,-2-1 0,-2-2 1,-2 1-1,-4-4 0,0 1 0,-5-2 0,-2-2 0,-5 0 0,-7-3 0,1 2 0,-6 1 0,-1 2-1,-5-1 1,-2 2 0,0-2 0,-1 4 0,-1-1 0,-4-2 0,-2-1 0,-3 0 0,0 3 0,0 0 0,-1 4-1,-4 2 2,3 6 0,4 5-1,7 6 1,5 5-1,7 4 1,3 5-1,12 6 1,8 3-1,10 7-1,9 3 1,8 7-1,9 4 1,7 1 0,9 3 0,9-3-1,10-3 0,6-2 1,2-9-1,7-9 0,9-9 0,7-10 2,5-12-1,4-12 0,5-13 0,4-11 1,7-11-1,4-6 1,2-6-1,2-7 0,3-1 0,1 6 0,1 2 0,1 7 0,-2 8 0,-2 10 1,-2 5-1,-3 10 0,-1 6-1,-2 2 2,-5 0-1,-3-2 0,-3-5 0,-7-8-1,-4-8 1,-5-9 1,-7-12-1,-9-10 1,-10-11-1,-7-11 1,-11-2 0,-10-8 0,-12-2 0,-9 1 1,-13 3-1,-12 3 0,-10 6 0,-15 10 0,-12 6 1,-12 10-2,-12 12 1,-7 12-1,-5 17 1,-4 17-1,-1 21 0,7 20 1,5 21-2,11 17 1,17 21-10,4-6-24,28 1-8,15-24-1,18-39-1,-3-43 44</inkml:trace>
  <inkml:trace contextRef="#ctx0" brushRef="#br0" timeOffset="2392">3539 98 70,'-10'-52'37,"3"20"-1,-3 17 1,10 28-29,1 15 0,12 28-1,-2 14-1,4 18-1,-2 7-1,5 8-1,-3 1-4,-5-8-2,3 2-17,-8-22-19,2-8 0,-8-20-1,6-4 0</inkml:trace>
  <inkml:trace contextRef="#ctx0" brushRef="#br0" timeOffset="2577">3722 1179 88,'17'27'35,"-3"5"-10,-2-7-24,-10 0-34,-6-3-5,-9-4 1</inkml:trace>
</inkml:ink>
</file>

<file path=ppt/ink/ink195.xml><?xml version="1.0" encoding="utf-8"?>
<inkml:ink xmlns:inkml="http://www.w3.org/2003/InkML">
  <inkml:definitions>
    <inkml:context xml:id="ctx0">
      <inkml:inkSource xml:id="inkSrc0">
        <inkml:traceFormat>
          <inkml:channel name="X" type="integer" max="1024" units="cm"/>
          <inkml:channel name="Y" type="integer" max="768" units="cm"/>
        </inkml:traceFormat>
        <inkml:channelProperties>
          <inkml:channelProperty channel="X" name="resolution" value="28.36565" units="1/cm"/>
          <inkml:channelProperty channel="Y" name="resolution" value="28.33948" units="1/cm"/>
        </inkml:channelProperties>
      </inkml:inkSource>
      <inkml:timestamp xml:id="ts0" timeString="2010-10-12T16:41:25.670"/>
    </inkml:context>
    <inkml:brush xml:id="br0">
      <inkml:brushProperty name="width" value="0.05292" units="cm"/>
      <inkml:brushProperty name="height" value="0.05292" units="cm"/>
      <inkml:brushProperty name="color" value="#C0504D"/>
      <inkml:brushProperty name="fitToCurve" value="1"/>
    </inkml:brush>
    <inkml:context xml:id="ctx1">
      <inkml:inkSource xml:id="inkSrc1">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1" timeString="2010-10-12T16:42:04.207"/>
    </inkml:context>
  </inkml:definitions>
  <inkml:trace contextRef="#ctx0" brushRef="#br0">13 323,'25'0,"-25"0,25 0,24 0,26 0,48 0,126 0,-26 0,149 0,1 0,24 0,100 0,-150 0,-198 0,99 0,-74 0,-100 0,-49 0</inkml:trace>
  <inkml:trace contextRef="#ctx1" brushRef="#br0">611 32 52,'-41'2'36,"-1"5"0,2 2 0,4 7-17,-4-6-9,9 6-4,1-5-1,9 3-2,5 1 1,15-4-2,15-1 0,20-3 1,23-3-2,24 0 1,28-5 0,24-1 1,25-6-1,23-4-1,15-4 1,14-3-1,2 1-1,-7-1 1,-11 3-1,-15 0 0,-24 2 0,-25 3 0,-29 3 0,-23 3 0,-28 2 0,-20 2 0,-30 1 0,-9 2-1,-27 3 1,-20 1-1,-20 2 0,-26 5 1,-25-2 0,-21 5-1,-24-1 1,-16 2 0,-14 2 0,-9 3 0,-1 2 1,7-1-1,12 2 0,21-1 0,29-3 0,29-1 1,35-3-1,39-1 1,42-6-1,43-4 1,43-6-1,35-1 0,38-1 0,31-2 1,28-4-2,16-1 2,9-1-2,-1 1 1,-9-2 1,-12 1-1,-24-3 0,-29 2 0,-33 0 1,-30 0-1,-30 3 1,-24-1-1,-23 3 0,-30 6 0,-8-12 0,-18 7 0,-10 1-1,-9 0 0,-6 1-2,-6-2-3,3 9-11,1-6-23,3 3 1,7-3-1,13 3 0</inkml:trace>
  <inkml:trace contextRef="#ctx1" brushRef="#br0" timeOffset="3883">86 874 45,'-11'1'31,"11"-1"3,0 0-9,-8-11-9,8 11-4,0 0-1,0 0-3,-1-14-2,1 14-1,0 0-2,0 0-1,-11 9-1,5 4 0,-1 6-1,-2 8 0,-1 4 0,1 8 0,2 4 0,3 2 0,3 1-1,5-4 1,3-2 0,4-7 0,5-6-1,2-5 1,4-9 1,3-6-1,3-8 0,2-6 1,0-8 0,-1-6 0,-3-5 0,0-6-1,-5 0 1,-3 1 0,-6 2 0,-4 5 0,-2 4-1,-1 6 0,-5 14 0,0 0 0,10-1 0,-5 13-1,2 2 1,3 3-1,1-1 1,4 1 0,3-6 0,2-2 1,2-8-1,1-4 1,0-9 0,-1-4 0,-1-7 0,-2-5 0,-6-5 1,-4-3-1,-4 2 1,-5 0-1,-7 4 0,-2 3-1,-5 5-1,-3 6 0,2 8-2,-3 3-2,6 8-6,-6-3-8,18 0-19,-9 18 2,12-4-2,5 0 2</inkml:trace>
  <inkml:trace contextRef="#ctx1" brushRef="#br0" timeOffset="4553">770 1155 45,'10'15'27,"-5"-5"3,4-1-10,1 3-8,-10-12-1,18 15-2,-18-15-1,17-3 2,-12-10-2,3-2-2,-8-9-1,0-5-1,-5-5-2,-3-4 0,-4-2 0,0 1-1,-3 2 1,2 6-1,1 1 0,4 5 0,4 3 0,6 3 0,6-1-1,8 4 1,6-2-2,6 1 0,9-2-1,3-1-1,3 3-1,-1-1-2,5 9-4,-11-7-7,2 12-8,-7 4-11,-9 3 1,-5 7 1</inkml:trace>
  <inkml:trace contextRef="#ctx1" brushRef="#br0" timeOffset="4918">1188 964 30,'-8'21'29,"4"5"1,-3-4 1,0-3-14,6 6-4,-3-7-5,9 0-1,-5-18 0,17 14-1,-2-20 1,7-1-1,3-11-1,6-2 0,-1-10-1,1-1-1,-2-4-1,-3-2 1,-8 1-2,-1-3 1,-9 7-1,-2 3 0,-3 8-1,-3 7 0,0 14 1,0 0-1,3 32 0,0 7 0,2 10 0,4 11 0,3 12-1,3 4 2,0 4-1,2 1 0,-3-5 0,-1-5 0,-6-6 0,-6-7 0,-7-11 1,-4-6-1,-7-9-1,-3-7 1,-3-10-1,-4-9-1,2-7 0,-1-8 0,4-4-3,0-10-3,12 4-11,-2-11-18,9-2 0,5-7 0,7-5 1</inkml:trace>
  <inkml:trace contextRef="#ctx1" brushRef="#br0" timeOffset="5453">1783 473 48,'0'0'31,"12"-11"2,-12 11-1,4 19-17,-11-6-10,1 13 1,-2 6-2,2 11-1,-3 5 1,5 9 0,-1 3 0,7 4 0,-2-1 0,4 0-1,-1-4-1,1-4 1,-2-8-3,-1-6 1,0-8-3,-3-9-1,2-3-2,0-21-5,3 11-15,1-20-12,4-6 1,2-7 0,2-7 1</inkml:trace>
  <inkml:trace contextRef="#ctx1" brushRef="#br0" timeOffset="5753">1969 976 33,'8'30'29,"-7"-2"0,4 6 1,6-1-18,-4-5-4,11 1 1,-2-13-1,12-2 0,-1-16 0,10-4 0,-5-13-1,7-2-1,-4-11 0,2-2-3,-8-5 0,-2 1-1,-8-1 0,-3 7-1,-5 3 1,-4 6-1,-5 4 0,-2 8-1,0 11 0,0 0 0,-2 14 0,3 8-1,4 12 1,2 10-1,5 14 1,3 9 0,5 10 0,1 3 0,1 1 0,-2 1 0,-2-5 0,-5-8 0,-5-5 0,-7-6 0,-8-9 0,-5-7 0,-7-6 0,-3-8 0,-5-6-1,-3-7 0,1-4-2,-1-11-3,8 1-7,-5-11-25,12-8 1,4-8-1,12-9 1</inkml:trace>
  <inkml:trace contextRef="#ctx1" brushRef="#br0" timeOffset="6554">3066 693 41,'14'-16'32,"3"-4"1,10-2-1,1 1-16,5-3-8,8 3 0,-2-2-3,3 5-1,-1-1 0,3 3 0,-4 1 0,2 4-1,-7-1-1,-1 5 0,-5 3 0,-3 4-1,-4 2 0,-3 6 0,-6 4-1,-5 6 0,-2 7 1,-5 6-1,-5 5 0,-4 10 0,-10 5 0,-6 7 0,-9 6 0,-6-1-1,-5 1 0,-8-3 0,-1-1-1,-4-9 1,0-8-1,3-9 0,4-11 0,3-11 1,5-9 0,8-11 0,8-12 1,6-5 0,8-5 1,7-3 0,7-1 0,6 4 0,3 1 0,7 6-1,2 10 1,4 2-1,3 9 0,4 5 1,3 7-1,3 6 0,1 4 0,3 4 1,1 3 0,5 2 1,1 0-1,3-2 1,-1-1-1,1-6 1,-1-2-1,-3-5 0,-3-3 0,-7-4-1,-5-5-1,-7-3 0,-6-3-2,-7-8-5,1 6-13,-6-8-17,-1-4 2,-2-3-2,3-1 2</inkml:trace>
  <inkml:trace contextRef="#ctx1" brushRef="#br0" timeOffset="8065">4956 763 22,'-31'-9'30,"3"4"3,-3-2-3,-1-2-10,8 9-4,-5-7-6,14 8-1,-1-4-2,16 3-1,0 0-1,36 0 0,11-3 0,24 0-1,20-4-1,24 1 0,22-3-1,14-1-1,10-2 0,8 1 0,0 0-1,-2-1 0,-10 2 0,-11 1 0,-10-1 0,-11 2 0,-12 2 0,-16 2 0,-15 1 0,-16 0 0,-14 2-1,-14 0-1,-10 3-1,-14-2-2,-4 6-6,-20-12-14,-4 6-13,-9-4-1,-7 0 0,-10-2 2</inkml:trace>
  <inkml:trace contextRef="#ctx1" brushRef="#br0" timeOffset="8655">4750 471 9,'20'-14'22,"-7"-6"3,9 4-6,-1 3-3,-2-5-2,6 11-1,-9-5-2,5 7 1,-21 5 0,22-2-2,-22 2-1,0 15-3,-10-1-2,-4 5-1,-10 2 0,-5 5-1,-5 1-1,-10 2 0,-5 0-1,0-2 0,-2 1 1,2-2-1,5-1 0,5-3 0,6-1 0,8-3 0,7 0 1,8-1-1,8-4 1,7 0 0,10 1 0,7-1 0,9 1-1,9-1 1,3 3 0,3-1-1,2 4 0,-1 0 0,-2 0-1,-4 2 1,-6-5 1,-5 3-1,-5-3-1,-4-1 1,-6-3 0,-2-4 0,-13-8 0,13 12 1,-13-12-1,0 0 0,0 0 0,8-18 0,-7 2 1,-1-4-1,-1-8 0,0-6 0,-1-8 0,1-8 0,0-4-1,3-1 2,0-6-1,2 2 0,1 1 1,2 6-1,-1 10 1,-1 8 0,-3 7 0,-1 7 0,-3 10 0,2 10-1,-17 5 0,-1 10 1,-5 3-1,-7 9 0,-5 5-1,-3 5 1,-5 1 0,-4 1 1,4-2-2,2-3 2,4-4-2,7-7 2,7-7-2,6-4 1,17-12 0,0 0 1,0 0-1,24-21 0,1-1 1,6-4-1,1 0 1,2-1-1,-2 2 0,-4 2 1,-6 7-1,-8 7 0,-14 9 1,5 12-1,-14 4 0,-6 4 0,-5 5 0,0 0 0,0 1 0,-1-5 0,6-3 0,4-6 0,11-12 0,0 0 0,9-1 1,6-10-1,6-7 1,6-4-1,-2-3 1,1 1-1,-5 2 0,-1 2 0,-7 7 1,-13 13-1,0 0 0,-2 20 0,-10 0 0,-5 7 0,0 1 0,0 2 0,2 0 0,2-7 0,7-4 1,6-6-1,0-13-1,18 7 2,-2-13-1,4-6 1,2-4-1,-1 0 1,-2-1-2,-3 1 1,-3 7 0,-13 9 0,0 0-1,-7 9 1,-7 7 0,-2 3 0,-1 1 0,1 1 0,1-5 0,6-1 1,9-15-1,-3 10 0,3-10 0,20-9 0,-3-2 0,1-2 0,1-2 0,-2 2 0,-4 2-1,-3 3 1,-10 8 0,0 0 0,-3 20 0,-8-1 0,-4 3 0,1 2-1,0-1 2,1-1-1,4-6 0,4-5 1,5-11 0,0 0-1,17-4 0,-2-7 1,-1-8-1,3-4 0,-1-6 0,1-3 0,-4 1 0,-3 2 0,-1 2 0,-5 4 0,-1 8 0,-3 15 0,-11 1 0,-3 12 0,-4 8 0,-5 4 0,-2 2 0,-1 2 0,0-1 0,4-5 0,4-5 0,5-5 0,13-13 0,-11 6 0,11-6 0,10-13 0,-1-3 0,3-3 0,2-4-1,1-3 1,-1-1 0,-1 1 1,-1 2-2,-3 3 2,-3 4-1,-5 8 0,-1 9 0,-12 1 0,-3 12-1,-4 2 1,-4 7 0,-5 2-1,-4-1 2,0 2-1,2-4 0,5-4 1,5-5-1,5-4 0,5-5 1,10-3-1,0 0-1,15-17 2,5 6-2,3-3 1,1-2 0,4 1 0,0-3 0,-2 5 0,-4 2 0,-9 3 0,-13 8 0,9-3 0,-9 3 0,-17 11 0,-1-1 0,-1 2-1,-5-1 1,3 3 0,-3-2 0,4-2 0,2-1 0,6-4 0,3 1 0,9-6 0,0 0 0,-13 8 0,13-8 0,0 0 0,0 0 0,2 13 0,-2-13 0,0 0-1,8 10 1,-8-10 0,0 0 0,16 6 0,-7-4 0,1 0 0,2-2 0,-2 3 0,5-3 0,1 0 0,1-3 0,-3 2 0,1-1 0,0-1 0,0 2 0,-2-2 0,1 3 0,-2 3 0,1 0 0,0 5 0,0 1 0,1 3 0,-2 0 0,1 2 0,0 2 0,-4-2-1,-1 2 1,-4-2 0,-1 0 0,-4 0-1,-4 0 1,-1 1 0,-2-3-1,-1 1 1,-1-5 0,10-8 0,-15 11 0,15-11 0,-10-4 0,7-5 0,5-6 0,-2-5 0,1-6 1,0-3-1,-1-7 0,2-2 0,-1-2 0,-1 2 0,1 3 0,-1 4 1,0 5-1,0 6 0,2 3 0,-2 7 1,0 10-1,-1-14 0,1 14 0,0 0 0,0 0 0,0 0-1,0 0 1,-3 10 0,3 5-1,1 6 1,-2 2 0,-1 7 0,2 1 1,-1 3-1,2 0 0,-1-5 0,2-2 0,-1-5 0,2-4 0,-1-5 0,1-3 0,-3-10 0,0 0 0,0 0 0,11-8 1,-7-6-1,0-8 0,-1-7 0,3-4 0,0-4 0,0-1 0,-2 0 0,1 1 0,-1 2 1,-1 6-2,1 5 2,-2 4-1,-2 2 0,1 4 0,1 1 0,-2 4 0,0 9 0,4-11 0,-4 11 0,0 0 0,0 0 0,5-10 0,-5 10 0,0 0 0,0 0-1,0 0 1,0 0 0,-6 14 0,6-14-1,-7 13 1,7-13 0,-9 20 0,0-9 0,-1 1 0,-5 2 0,-5 0 0,-2 2 0,-5 0 0,-4 3 0,-2-1 0,-3-1 0,0 4 0,0-4 0,4-1 0,4-2 0,4-5 0,7-2-1,2-3 1,15-4-1,-11 4 2,11-4-2,0 0 2,0 0-2,0 0 2,0 0-1,0 0 0,0 0 0,0 0 0,0 0 0,0 0-1,0 0 1,0 0 0,0 0 1,0 0-1,0 0 0,0 0-1,0 0 1,0 0 0,0 0 0,0 0 0,-8 9 0,8-9 0,0 0 0,0 0 0,-10 8 0,10-8 0,0 0-1,0 0 1,0 0 0,0 0 0,0 0 0,6 9 0,-6-9 0,13 6 0,-4-3 0,0 2 0,3 0 0,0 0-1,3-2 0,0 3-4,-15-6-10,22 0-24,-12 0 2,-10 0-2,6-10 2</inkml:trace>
</inkml:ink>
</file>

<file path=ppt/ink/ink196.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2T20:18:49.471"/>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230 18 30,'0'0'35,"4"21"2,-9-8-1,-3 7-15,8-20-12,-29 58-1,13-17-5,1 9-2,0 8 1,-1 0-2,3-2 1,3 1-2,2-6 2,1-7-3,7-44 3,-6 67-1,6-67 2,0 0-1,-1 42 2,1-42-4,0 0 4,8-44-2,-8 44 1,7-77-3,-5 29 1,0-7 4,-1-4-1,-1 0 1,-3 4-4,0 13 2,-3 5-1,2 7 3,0 13-3,4 17-3,0 0-1,-15 54 2,6-5 1,0 9-1,-2 4 2,1 4-3,0-2 3,0-12-2,10-52 2,-12 68-1,12-68 0,0 0 1,0 0-1,0 0-3,20-60 3,-9 16 4,-2-8-4,0-6 3,-1-1-3,-1 8 2,-4 3-1,-1 12 4,-2 9-4,0 27-1,0 0 1,0 0-4,-3 57 4,2-12-6,0 7 5,1-1-1,1 3 2,-1-12-3,0-42 2,3 59 0,-3-59 1,0 0 3,0 0-3,0 0-2,32-62 1,-32 62 2,9-87-2,-6 29 2,-2-2-2,-3-1 1,-1 8-2,0 6 3,-2 7-1,3 15-1,-1 13 0,3 12 0,0 0 0,-1 67 0,1-17 0,-1 5-1,0 5 0,1 0 0,-1-6 1,0-7-1,1-47 2,0 68-1,0-68-1,0 0 2,0 0 0,0 0-2,0 0 1,3-50 3,-3 8-3,-2-9 3,0-4-2,-1-1 0,-2 1-1,2 12 2,-2 2-2,-1 15-2,3 7 2,3 19-1,0 0 0,0 0 0,-4 68 4,4-68-5,0 89 1,0-40-2,-1 5 3,0-6-1,1-48 1,-2 73-1,2-73-2,0 0 4,0 0-1,0 0 6,0 0-3,6-46-1,-1-1 1,-2-7-1,0-8-2,-1 4 2,-2 1-1,1 12-3,-3 7 0,-1 17 2,3 21-2,0 0 2,-5 52 0,1-7 0,-2 12-1,-1 6-4,0 4 2,-4-2-13,-2-10-27,13-55-3,-6 54 1,6-54 2</inkml:trace>
</inkml:ink>
</file>

<file path=ppt/ink/ink197.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2T16:41:13.960"/>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666-19 2,'55'-16'25,"-55"16"1,0 0-6,0 0-12,0 0 0,0 0 1,0 0 0,0 0 0,-69 64-2,26-32-1,-14 8-2,-5 4-1,-11 7-1,-1 4-1,0-2-1,3 2 1,8-3-1,12-8 1,10-1-1,12-8 0,15 0 1,16-8 1,12-2-1,18-11 1,13-7 0,16-3 0,9-7 0,11-1 0,3-6 0,4 4-1,-5 3-1,-4 3 1,-10 11-1,-9 6 1,-13 11-1,-9 5 2,-12 10-2,-11 7 0,-13 2 2,-13 7-1,-9 7 0,-8 1 0,-10 3 2,-5 1-2,-8-1 1,2 2 0,-4-2 0,3 0 0,3-10-1,2-1 1,5-7 0,5-4-1,7-9 0,5-8 0,5-7-1,5-6 0,4-4 1,9-14-1,-12 15 0,12-15-1,0 0 1,0 0 0,0 0 0,0 0 0,0 0 0,0 0 0,0 0 0,0 0 0,0 0 0,-11 9 0,11-9 0,-12 9 0,12-9 0,-15 10 0,15-10-1,-15 9 1,15-9 0,-10 8 0,10-8 0,0 0-1,-5-18 1,4 0-1,0-7 1,2-6-1,2-10 1,1-12 0,2 2 0,4-3 0,-1 5 1,3 4-1,-1 8 0,-2 6 1,-2 10-1,-1 8 1,-6 13-1,5-12 0,-5 12 0,0 12-1,-5 11 1,-1 11 0,-3 12 0,-2 7-1,-5 10 1,0 8 1,-7 4-1,-2-1 0,1-10 0,0-10 0,5-10 0,1-8 0,5-10 0,1-9 0,12-17 0,0 0 1,22-5-1,4-10 1,7-3-1,6-3 1,5-4-1,3 0 0,3 1 1,-3 3-1,-5 3 0,-3 3 0,-6 4 1,-4 0-2,-4 7 1,-5 0-1,-4 2-1,-5-2-4,-1 12-14,-10-8-16,11 1-2,-11-1 0,0 0-1</inkml:trace>
</inkml:ink>
</file>

<file path=ppt/ink/ink198.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2T16:42:00.477"/>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-6 485 28,'-5'13'34,"5"-13"0,0 0 0,0 0-21,-1-15-4,11 2-3,1-9-2,7-1-1,2-9 0,10-3 0,4-5-1,7-1 0,4-3 0,4 1 0,3-1-1,1 3 0,-2 5 0,-1 5-1,-5 8 1,-5 8-1,-4 13 1,-5 12-1,-5 16 0,-6 11 0,-3 19-1,-5 13 1,-5 15-1,-5 11 1,-6 11 0,-4 4-1,-9 4 1,-4 4-1,-6-2 2,-6-7-2,-2-6 1,-4-12-1,-1-11 1,-3-12 0,1-14 0,-1-17 1,-2-16-1,1-15 0,0-16 1,3-12 0,3-12 0,8-8 0,5-8 0,9-3 0,8-1 0,10 3 0,9 5 1,8 5-2,6 6 1,3 8 0,5 7-1,3 8 0,5 9 0,3 8 0,2 10 0,0 6 1,3 10-1,2 6 1,-2 2-1,0 4 1,-5-2 0,-1-1 0,-3-3-1,-3-2 1,-4-2 0,-2-6 0,-2-1-1,-6-5 1,0-3-1,-2-2 0,-1-4-1,-2-6-4,8-4-34,-8-4 0,2-10-2,2-11 1</inkml:trace>
</inkml:ink>
</file>

<file path=ppt/ink/ink199.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2T16:41:31.343"/>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4786 12 23,'-41'1'20,"0"-6"-2,0 4-3,-1-1 0,6 2-4,-2-4 0,11 5-3,-1-1-1,7 0-1,1 2-2,7-2-1,2 0-1,11 0 0,-10 2-1,10-2 0,25 0 1,12-1-1,17 0 1,19 1 1,21 0-1,26 0 1,19-1 0,14 2 0,6 0-1,3 4 3,-2 0-2,-5 2-1,-12-1 1,-17 3-1,-19 0-1,-13 0 1,-19 1-1,-14-1-1,-18-3 0,-10 1-1,-11-4-1,-9-3-2,0-2-6,-14-10-8,1 3-17,-11 3-3,-4 2 2,-7 3 0</inkml:trace>
  <inkml:trace contextRef="#ctx0" brushRef="#br0" timeOffset="533">4546 639 8,'0'0'28,"-4"-16"0,4 16 2,21-9-19,-6 2-4,18 7 0,5-4-1,19 6 0,11-5 1,24 6 0,15-4-1,22 5 0,10-2-1,13 3 0,6 0 0,2 7-1,-3 1-1,-6 6 0,-17-2-1,-11 5-1,-17-3 0,-18 0 1,-18-4-2,-14-3 1,-16-3-1,-12-3 0,-10-3 0,-8-3-2,-10 0-2,-8-11-2,-3 9-6,-13-13-8,0 10-16,-6-1-1,-3 5 1,-7 3 0</inkml:trace>
  <inkml:trace contextRef="#ctx0" brushRef="#br0" timeOffset="1029">4540 1224 19,'0'0'32,"16"2"0,16-2 2,19 0-24,12-7-1,23 7 0,17-7-1,19 6-1,11-3-1,10 3 0,4-3-2,5 3-1,-5-1 0,-5 2-1,-14-2 0,-12 1 0,-16-1 0,-13 1-1,-19-2 0,-15 2 0,-15 0-1,-13-1 0,-8 1 0,-17 1-3,9-8-1,-17-2-5,8 10-6,-28-13-6,12 8-16,-6 2 0,-1 4 0</inkml:trace>
  <inkml:trace contextRef="#ctx0" brushRef="#br0" timeOffset="1605">4643 1597 24,'-11'10'31,"11"-10"4,22 9-2,15-1-22,14-4-4,17 6 1,17-4-1,21 5-2,14-3 0,12 2-1,12-2-1,10 3-1,5-2 0,2 2-1,-4-1 1,-2 1-1,-11-1 0,-10 2 0,-14-1 0,-15 2-1,-19 0 1,-14-2-1,-17-1 0,-16-2 0,-10-1-1,-10-3-1,-8 1-1,-11-5-3,0 0-5,-16 5-7,0 0-17,-8 1-2,-9 4 2,-5 4 2</inkml:trace>
  <inkml:trace contextRef="#ctx0" brushRef="#br0" timeOffset="2292">4410 2234 22,'-11'3'29,"11"-3"3,43-13-14,22 9-4,22-9-1,34 4-1,25-7-1,29 4-2,23-1-2,21 4-1,8-2-3,9 5-1,-4 3 1,-7 4-2,-13 1 1,-16 4 0,-25 0-1,-25 2 0,-28 1 0,-25 0 0,-24-1 0,-19-2 0,-18-3-1,-12 0 0,-10-2-1,-10-1-3,0 0-10,-14-12-24,-2 7 2,-8 2-3,-8 6 2</inkml:trace>
  <inkml:trace contextRef="#ctx0" brushRef="#br0" timeOffset="4348">4723 2587 13,'-32'-12'21,"3"0"-1,7 6-2,1-3-1,9 8-4,2-3-1,10 4-3,20 8-2,9 3-1,15-1-2,18 3-1,20-3-1,25 3 1,22-4 0,20-3-1,17-2 0,12-4 0,6-3-1,2 0 1,-6-2 0,-14 1-1,-19-1 0,-18 4 0,-26 1 0,-20 0-1,-23 3-1,-18-2 1,-14 3-3,-12-1 0,-16-3-1,1 11-5,-9 2-11,-15-1-13,-10 0-1,-11 4 1</inkml:trace>
  <inkml:trace contextRef="#ctx0" brushRef="#br0" timeOffset="4816">4655 3209 20,'-16'1'27,"16"-1"3,0 10-13,13-10-6,16 5-1,12-8-1,22 4 0,21-7 0,31 2-2,20-5-3,25 1-1,20-2-1,21 2 1,16-4-1,10 5 0,1-1-1,-3 1 1,-10 0 1,-12 2-1,-23-1-1,-19 0 0,-30 0 1,-23 1-1,-26 1-1,-21 1 1,-20 0-1,-15 1 0,-9-1-1,-17 3-1,0 0-3,-18-16-2,-4 14-3,-15-11-5,-2 11-10,-15-7-11,-14 5 2,-10 0 1</inkml:trace>
  <inkml:trace contextRef="#ctx0" brushRef="#br0" timeOffset="5260">5112 3527 11,'-59'25'30,"8"-5"2,11-5 1,9 1-17,4-9-5,10 3-3,3-7-1,14-3-1,0 0-2,28 12-1,10-12 1,22 0-1,20-5 0,21 2-1,21-2-1,23-2 0,16-4 0,12 0-1,8 1 1,3 2-1,-2 4 1,-8 0 0,-10 3-1,-19 3 1,-21 2 0,-20 1-1,-25-1 1,-21 0-1,-21-2-1,-13-1 1,-13 0-2,-11-1-1,0 0-1,-23-7-3,8 6-3,-12-5-6,6 4-14,-11 1-5,-4 1 1,-4 2 0</inkml:trace>
  <inkml:trace contextRef="#ctx0" brushRef="#br0" timeOffset="5719">5049 4108 33,'-92'38'32,"10"-8"1,21-7-1,20-5-24,17-10 0,24-8-3,34-5 1,26-9-2,29-6 1,27-3 0,27-6-2,30-1-1,24-1 0,17 2-1,12 2-1,4 7 1,-5 3-1,-7 4 0,-17 6 0,-20 5 0,-27 2 0,-25 4 0,-29 4-1,-27-3-2,-22 1-1,-21 0-2,-15 5-2,-15-11-6,-26 14-12,-12-6-10,-16 5 2,-15 2 1</inkml:trace>
  <inkml:trace contextRef="#ctx0" brushRef="#br0" timeOffset="6105">4738 4578 42,'-55'14'32,"16"-5"2,15 0-1,21 1-26,3-10-3,33 15 0,4-10-1,15 3 1,14-7-1,17 1 1,19-7-1,14-4-1,18-2-1,15 0 1,15-3-1,13 3 0,7 0 0,7 2 0,-2 3 0,-4 4-1,-12 1 1,-14 3-1,-18 5 0,-20-2 0,-22 4-1,-20-4-1,-22 2-1,-16-2-1,-14 5-4,-27-10-2,1 15-6,-27-2-18,-10-2-2,-11 5 2,-13-1 1</inkml:trace>
  <inkml:trace contextRef="#ctx0" brushRef="#br0" timeOffset="6539">4668 5184 43,'-57'16'34,"13"-3"2,17-7-1,27-6-24,15 7-4,27-6 0,21-8-3,20 1-2,19-5 1,21 0-2,18-1 0,14-5-1,9 0 0,8 3 0,5 3 0,2 2 1,1 3-1,-6 2 0,-8 3 0,-12 3 0,-19 1-1,-17 1 1,-23 2-2,-21-2-1,-18 4-2,-21-4-3,-12 8-4,-23-12-8,-18 22-15,-14-5-1,-14 1 1</inkml:trace>
  <inkml:trace contextRef="#ctx0" brushRef="#br0" timeOffset="6935">4534 5891 48,'-53'12'34,"15"-4"2,14-2-2,24-6-25,13-12-2,23 2-1,21-2-2,18-4-2,23-1 0,26-5-1,21 2 1,20-4-1,12 4 0,10-4 0,5 3 0,3 2-1,-1 2 1,-10 4-2,-10-1 1,-18 4-1,-19-1 0,-21 2-2,-23 0-1,-20 5-5,-33-9-12,-21 9-14,-29 1-2,-23 3 2,-24 3-1</inkml:trace>
  <inkml:trace contextRef="#ctx0" brushRef="#br0" timeOffset="7273">4430 6213 53,'-113'30'34,"24"-10"0,24-14-4,34 4-21,31-10-3,27 0 0,34-9-2,28-2-1,25-6 1,26-3-2,26-3 0,20-2-1,12-4 0,10 4 0,6 0 0,3 3 0,-1 4 0,-4 5-1,-10 4 1,-13 2 0,-18 6-1,-18 2 0,-24 2 1,-21 1-1,-26-1-1,-21-1-1,-21 1 0,-22-6-3,-18 3-2,-24-3-4,-12 9-6,-26-8-10,-12 7-9,-21 1 0,-16 1 2</inkml:trace>
  <inkml:trace contextRef="#ctx0" brushRef="#br0" timeOffset="7643">4973 6459 39,'-97'28'32,"20"-4"1,13-5-2,16-7-19,25 6-3,17-8-3,24 0 0,22-8 0,28-1-1,23-6 0,26 2 0,21-7-2,21-1-1,19-1 0,17 4 0,10 0-1,8 4 1,1 1-1,0 3 0,-11 2 0,-9 3 0,-19-2-1,-22 1-1,-27 1 0,-25-3-2,-24 4-1,-26-4-3,-15 7-4,-36-9-9,-6 14-5,-25-3-11,-21 3-1,-25 7 2</inkml:trace>
  <inkml:trace contextRef="#ctx0" brushRef="#br0" timeOffset="8034">4575 7065 50,'-68'8'33,"19"-1"1,17-5-1,19-5-22,31 2-4,18-6-1,24 2-1,19-10-2,24 3 0,23-4 0,19 0-1,19 0-1,10 3 1,11 0-1,10 5 0,0 3 1,3 4-1,-5 1 0,-10 6 0,-14 2 0,-15 1 1,-24 1-2,-23-3 1,-22 3-2,-25-3-1,-21 0-1,-20-5-3,-19-2-5,-25 4-10,-9-1-15,-20 4 0,-15 0-1,-17 4 3</inkml:trace>
  <inkml:trace contextRef="#ctx0" brushRef="#br0" timeOffset="8395">5062 7694 51,'-76'38'32,"22"-7"2,20-5 1,21-11-23,33 4-3,23-11-3,29 0-1,22-5 0,22-1 0,20-4-2,22-2-1,13 0 0,13 0 0,4 2-1,4 2 0,-9 0 0,-3 4 0,-10 2-1,-16 0-1,-20 6-1,-24-4-2,-22 5-3,-27-2-3,-15 12-8,-33-6-12,-20 7-6,-24 4-1,-24 2 3</inkml:trace>
  <inkml:trace contextRef="#ctx0" brushRef="#br0" timeOffset="8747">4738 8816 35,'-63'14'29,"11"-8"4,15-4-12,17 2-5,9-7-4,26 1-2,15-8-2,27 0 1,18-8-3,27-2-1,20-6-1,21 0 0,19-2 0,15 1-2,9 0 1,5 3-1,5 2 0,-4 4-1,-5 3 0,-9 3 0,-13 1-1,-18 2 0,-22 1-1,-21 1 0,-22 1-2,-24 0-3,-17 5-6,-29-7-14,-12 8-10,-36-1-1,-12 5 0,-18 2 1</inkml:trace>
  <inkml:trace contextRef="#ctx0" brushRef="#br0" timeOffset="9132">4720 9205 49,'-64'21'33,"19"-5"2,18-4-1,16-10-22,31 1-4,17-5-4,23-1 0,17-4-1,20 1 1,18-5-2,19-1 0,9-3 0,11 3 0,7 0 0,4 3-1,-1 2 1,-4 2-1,-7 3 0,-10 4-1,-13 1 1,-15 3-1,-20 2 1,-17 3-2,-19 0-1,-16 0-1,-14 6-5,-22-6-29,-13 2 1,-12-5-1,-11-6 0</inkml:trace>
  <inkml:trace contextRef="#ctx0" brushRef="#br0" timeOffset="146976">101 1833 9,'-10'-5'27,"10"5"-1,0 0-5,-10-9-3,10 9-4,0 0-4,0 0-1,-17-11-3,17 11-1,-11-3-1,11 3-1,-15-3-1,15 3 0,-15-1 0,15 1-1,-14 1 0,14-1 0,-9 1 1,9-1-1,0 0 1,0 0-1,0 0 2,0 0-1,0 0-1,0 0 1,0 0-1,0 0 0,0 0-1,9 4 1,10-3-1,5 0 1,9 2-1,8-1 1,12 0-1,10 0 1,6 0-1,3 0 1,4-1 0,3 1-1,-1-1 1,-4 2 0,-8-2 1,-8 0-1,-10 1 0,-8-1 1,-13 0-1,-7 0 0,-9 0 0,-11-1-1,10 2 1,-10-2 0,0 0-1,0 0 1,0 0-1,0 0 0,0 0 0,0 0 0,10 0 0,-10 0 0,10-1-1,-10 1 1,14 1 0,-14-1 0,16 3 0,-16-3 0,13 2 0,-13-2 0,11 2 0,-11-2 0,0 0 0,9 2 0,-9-2 0,0 0 0,0 0-2,0 0-11,0 0-25,0 0 1,2-12-3,-2-17 0,0 29 40</inkml:trace>
</inkml:ink>
</file>

<file path=ppt/ink/ink2.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1T21:24:07.029"/>
    </inkml:context>
    <inkml:brush xml:id="br0">
      <inkml:brushProperty name="width" value="0.05292" units="cm"/>
      <inkml:brushProperty name="height" value="0.05292" units="cm"/>
      <inkml:brushProperty name="color" value="#50632A"/>
      <inkml:brushProperty name="fitToCurve" value="1"/>
    </inkml:brush>
  </inkml:definitions>
  <inkml:trace contextRef="#ctx0" brushRef="#br0">-13 6 81,'-8'-22'39,"8"22"-4,0 0-5,0 0-57,0 0-10,3 18-1,5 5 0</inkml:trace>
</inkml:ink>
</file>

<file path=ppt/ink/ink20.xml><?xml version="1.0" encoding="utf-8"?>
<inkml:ink xmlns:inkml="http://www.w3.org/2003/InkML">
  <inkml:definitions>
    <inkml:context xml:id="ctx0">
      <inkml:inkSource xml:id="inkSrc0">
        <inkml:traceFormat>
          <inkml:channel name="X" type="integer" max="1280" units="cm"/>
          <inkml:channel name="Y" type="integer" max="800" units="cm"/>
        </inkml:traceFormat>
        <inkml:channelProperties>
          <inkml:channelProperty channel="X" name="resolution" value="28.31858" units="1/cm"/>
          <inkml:channelProperty channel="Y" name="resolution" value="28.36879" units="1/cm"/>
        </inkml:channelProperties>
      </inkml:inkSource>
      <inkml:timestamp xml:id="ts0" timeString="2015-03-09T20:27:58.480"/>
    </inkml:context>
    <inkml:brush xml:id="br0">
      <inkml:brushProperty name="width" value="0.05292" units="cm"/>
      <inkml:brushProperty name="height" value="0.05292" units="cm"/>
      <inkml:brushProperty name="color" value="#FF0000"/>
    </inkml:brush>
  </inkml:definitions>
  <inkml:trace contextRef="#ctx0" brushRef="#br0">24104 7964,'0'0,"0"0,0 0,0 0,-27 0,27 0,27 26,-1 1,1 26,-1 0,27 0,0 26,0 0,0 1,26-27,-26 26,0-26,0 0,0 0,-27-53,1 26,-27 1,0-27,0-27</inkml:trace>
  <inkml:trace contextRef="#ctx0" brushRef="#br0" timeOffset="397.0227">24236 8070,'-79'-80,"26"28,26-1,-25 53,25-27,1 27,26 0,0 27,-27-1,27 27,0-27,0 1,0-1,0 1,0-27,0 0,0-27,0-26,0 27,-26-53,26 26,-27-27,27 27,-26 0,26 27,0 0,0 26,0 26,26 0,1 1,-1-1,1 27,26-26,-27 26,27-27,-27 1,1-1,-1-26,1 0,-27 27,0-27,26-27</inkml:trace>
</inkml:ink>
</file>

<file path=ppt/ink/ink200.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2T16:41:43.068"/>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974 1323 18,'21'-2'30,"-21"2"0,13 1 2,-5 9-20,-8-10-5,5 26-2,-4-6-2,6 8 0,-2 6 0,6 9 0,-2 8-1,6 6 0,0 6 1,4 7-1,-2 1 0,2 3 0,-3-1 0,2 0-1,-5-6 0,0-4 1,-4-6-2,-2-4 1,-1-6-1,-2-6 0,-1-8 0,1-6 0,-2-2 1,3-9 0,-5-16 1,14 11 0,-5-22-1,4-6 1,0-15 0,3-10-1,1-11 0,2-10 0,0-8 0,2-10-1,0-3 1,-1 0-1,2-1 0,1 8 1,-1 6 0,-1 8 0,-1 10 0,-2 12 0,-5 12-1,-2 7 1,-3 11-1,-8 11-1,10 6 1,-7 14-1,1 11 1,0 12 0,4 12 0,1 10-1,4 8 1,4 4 1,0 5-1,0-3 0,1-6 0,-2-4 1,0-11-1,-3-4 0,-3-9 0,-3-5 0,-1-15 0,-2-4 0,0-6 0,-4-15 0,12 6 1,-3-18 0,4-13-1,3-14 1,2-12 0,3-13-1,3-16 1,0-11-1,0-10 0,1-1 0,-2-3 1,0 6-1,0 3 0,-1 10 0,-3 14 0,0 10 0,-3 15-1,-5 9-3,0 17-6,-11 5-28,0 16 1,14-5-1,-5 14 0</inkml:trace>
  <inkml:trace contextRef="#ctx0" brushRef="#br0" timeOffset="988">2267 1718 13,'4'16'28,"10"18"0,-4 4 0,6 9-17,3 13-6,1 5-3,3 6 0,-3-5 1,3-2 1,-8-13 1,0-7 0,-7-14 3,3-6-1,-11-24 0,0 0-1,-6-29-1,-1-7 0,-5-19-2,2-11 1,-2-15-1,3-8-1,3-5 1,7 2-1,4 5 0,9 7 0,7 8 0,7 13-1,3 12-1,2 11-1,3 9 0,-1 5-3,3 13-2,-9-1-12,3 16-19,-5 3-1,0 7 0,-2 1 0</inkml:trace>
  <inkml:trace contextRef="#ctx0" brushRef="#br0" timeOffset="1500">2950 1521 53,'0'0'35,"1"25"-1,-6 4 0,-4 13-28,3 16-5,-2 10 0,3 8 0,3 9-1,4-1 1,8-5-1,8-9 2,6-17 0,6-15 0,5-17 0,8-19 0,1-22 0,2-14-1,-3-18 1,3-13-1,-5-14 1,-1-7 0,-5-5 0,-4 5 0,-6 6 0,-1 9 0,-6 10-1,-5 16 1,-3 15-2,-3 17 0,-7 13-1,11 38 1,-7 17-1,1 17 0,3 21 0,3 21 0,7 19 0,4 9 1,2-1-1,1-6 1,1-12 1,-3-10 0,-3-15 0,-7-17-1,-8-16 2,-11-18-1,-11-9 1,-6-10-2,-12-9 2,-7-10-2,-8-6 1,-3-5-1,-5-4-1,1-2-2,6-3-3,-1-4-9,12-3-25,9-6 2,11-3-2,11-9 2</inkml:trace>
  <inkml:trace contextRef="#ctx0" brushRef="#br0" timeOffset="2185">4027 745 63,'5'10'37,"0"11"0,-6 11 0,-2 13-32,-4 16-3,-4 21-1,-3 16 0,-3 15 0,-1 12 0,2 10 0,1-2 1,3-4 0,3-5 0,4-15 0,2-15 0,2-13 1,0-19-2,2-15 1,-2-14-2,2-9-1,1-15-1,-2-9-4,12-7-13,-2-12-21,4-3 2,0-8-2,8-4 2</inkml:trace>
  <inkml:trace contextRef="#ctx0" brushRef="#br0" timeOffset="2518">4361 1729 70,'-10'65'37,"-4"0"-1,0-10-4,2 2-30,5-5-2,7-11 1,8-16 0,11-13 1,12-20-1,13-13 1,4-17 1,10-12-1,2-14 1,0-7 0,-4-3 0,-4 2-1,-9 5 0,-6 10-1,-9 12 0,-7 16 0,-4 21-1,-4 20-1,0 28 0,-1 23-1,5 26 0,0 18 0,7 21 1,2 15-1,2 2 1,-1-2 0,-2-7 1,-4-17 0,-10-15 1,-8-17 0,-12-18 1,-14-19-1,-11-11 0,-11-15 0,-11-14 0,-6-9 0,-3-7 0,1-5-2,3-4-1,6-3-1,11 2-6,2-9-31,19 1 0,12-6 1,14-6-1</inkml:trace>
  <inkml:trace contextRef="#ctx0" brushRef="#br0" timeOffset="3034">5555 807 69,'-27'-73'39,"-22"-2"-1,-16 4 0,-29-7-34,-12 2-2,-23 2-1,-23 6-1,-19 3 1,-19 6-1,-15 7 1,-14 7-1,-13 12 0,-13 12 0,-9 14 0,-8 13 0,-8 18 0,-5 17 0,-5 19-1,3 16 0,2 21 1,7 15-1,11 17 1,15 16 0,20 16 0,23 8-1,27 12 2,26 5-1,29 4 1,34-3-1,32-2 2,31-8-1,34-14 1,30-9 0,34-20-1,31-15 0,35-16 1,30-16-1,31-14-1,30-16 1,28-7 0,21-11 0,19-9 0,12-7 1,12-10-2,6-6 2,5-10-1,-1-8-3,-2-9 2,-5-11-1,-6-7 1,-10-14-1,-17-10 1,-11-8-1,-24-15 1,-22-4 1,-33-4-2,-28 0 0,-34 0-5,-47 2-34,-38 10-1,-47 3-1,-50 6 0</inkml:trace>
</inkml:ink>
</file>

<file path=ppt/ink/ink201.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2T16:43:09.679"/>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4994 237 19,'17'-26'25,"-3"2"-3,2 8-8,-10-3 2,4 11-1,-9-6 0,-1 14-1,-1-16-2,1 16-2,-15-7-5,1 2 0,-5 1-3,-4-3-1,-2 0-1,-4-1 1,-1-3 0,-2 1 0,-5-4 0,-4 4-1,-5-3 1,-7 3-1,-6 4 0,-7 3 0,-8 6-1,-7 2 1,-5 6 0,-5 6 0,-3 7-1,1 7 1,3 6-1,6 6 1,13 6 0,11 5 0,17 6-1,17 0 2,17 2-1,17-1 1,12-2 0,10-3 0,6-6 0,1-4 0,-3-10 0,-4-6 0,-7-6-1,-8-8 1,-12-5 1,-3-11-1,-30 4 0,0-8 1,-12-3-1,-8 2 0,-10-1 0,-8 1 0,-5 1-1,-5 4 0,-2 4 0,0 3 0,2 2 0,0 3 0,5 0-1,6 1 1,8-1 0,8 0 0,8-5 1,9 2-1,7-5 1,9 0 0,5-1 0,13-3 0,-13 3 0,13-3 0,0 0-1,0 0 1,0 0-1,0 0 1,0 0-1,0 0 0,0 0 0,0 0 0,0 0 0,0 0 0,0 0 0,0 0 0,0 0 0,0 0 1,0 0-1,0 0 1,0 0-1,7-13 0,-7 13 0,12-21 0,-2 8 0,3-4 0,3 0-1,3-4 1,2 1 0,1-1 0,2-1 0,0 5 0,-2-1 0,-3 4 0,-2 3 0,-5 1 0,-1 5 0,-11 5-1,0 0 1,0 0 0,0 0-1,-14 18 1,-2-6 0,-6 5 0,-6 3 0,-5 4 0,-6 1 0,-5 1 0,2 1 0,0-3 0,4-3-1,5-3 1,5-5 0,7 0 0,7-7 0,14-6 0,-11 9 0,11-9 0,0 0 1,16 11-1,0-2 0,3-1 1,6 1-1,3 2 0,3-2 1,1 1-1,2-3 0,-3 3 1,-3-4-1,-4-1 0,-6 1 0,-4-3 0,-4 0 0,-10-3 0,15 7 0,-15-7 0,12 5 0,-12-5 0,13 3 0,-13-3 0,12 2 1,-12-2-1,9 1 2,-9-1-1,4-10 0,-4-1 1,-5-7 0,4-7-1,-4-7 1,2-3-2,-2-3 1,0 1-2,0 5 0,-2 1-3,9 15-10,-2 0-26,0 16 0,11-5-1,0 14-1</inkml:trace>
  <inkml:trace contextRef="#ctx0" brushRef="#br0" timeOffset="46156">2565 1820 13,'-15'0'25,"-9"-5"-2,-1-1-5,-1 2-3,-8-4-5,-1 2-1,-10-3-2,0 3 0,-8-3-2,-4 2-1,-8-2 0,-3 4-2,-7-2 1,0 4-1,-6 1-1,1 1 1,-4 4-1,0 3-1,1 3 1,4 3 0,2 3-1,7 4 0,6 1 0,4 6 0,12 1 1,7 3-1,9 3 1,8 2-1,12 3 0,6 2-1,6 0 1,10 0 0,0 0 0,10-2 0,6-1 0,7-3 0,5-5 1,11 0 1,10-4-1,11-3 1,13-6-2,10-3 1,9-5 0,11-4 0,1-5-1,1-3 0,-5-4 1,-6 0-1,-12 0 0,-13-1 0,-15 3-2,-17-8-6,-8 3-24,-16-2-1,-12-1-2,-7-4 2</inkml:trace>
  <inkml:trace contextRef="#ctx0" brushRef="#br0" timeOffset="46769">420 2278 14,'-64'18'24,"11"-1"-10,10 0 0,0-7-1,4 3 2,0-7-2,9 2-1,-1-6-1,8 6-1,-2-7-2,10 3 0,-1-6-1,16 2-2,0 0 0,16-14-2,14 3-1,17-1-2,17-4 0,18-1 0,22-2-1,16 0 0,15-1 0,12 1 0,12 0 0,2 0 1,4 2 0,-4-2 0,-2 3 1,-5-1 1,-10 1 0,-8 1 0,-18 2 1,-12 6 0,-19-3 0,-13 8-1,-21-1 0,-12 3 0,-16 3 0,-11 2-1,-14-5 1,4 15-1,-4-15 0,-10 16 0,10-16 0,-15 17 0,15-17 0,-14 10 0,14-10-1,-9 4 1,9-4-1,0 0 0,-10 2-1,10-2-2,0 0-4,-18-10-32,18 10 1,-16-24-2,8 2 1</inkml:trace>
</inkml:ink>
</file>

<file path=ppt/ink/ink202.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2T16:42:40.134"/>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1869 2096 19,'1'-10'28,"5"-1"-3,-2 0-8,-5-6-4,2 6-2,-9-7-1,3 4-2,-9-5-1,3 4-1,-7-7-1,1 4-1,-5-2-1,0 0 0,-5 0 0,0 3 0,-4-2-1,0 3-1,-4 1 2,-5 2-2,0-2 0,-3 4-1,-4-1 1,-3 0 0,-2 2-2,-4 3 2,-2-1-1,-3 3 1,-1 5 0,-4-1-1,-4 5 1,0 4-2,-2 3 2,0 3-1,-3 3 1,3 5-1,0 2 1,4 5 0,2 3-1,6 2 1,5-1-1,4 2 1,6 0-2,1 1 2,6-3-2,7 1 1,4-3 1,5 0-1,6 3 0,4-2-1,10 1 2,9-2-2,5 2 1,6-1 0,4 1 0,4 0 0,5-3 1,5-1-1,3-4 1,3-3-1,11-2 0,5-3 0,8-6 0,8-6 0,10-1 0,7-5 0,5-2-1,4 0 1,1-4 0,3 1 1,1-3-1,0 2 1,-6-3-1,1-1 0,-7 0 1,-2-3-1,-6-2 1,-7-2 0,-9-5 1,-6-1 0,-9-7-1,-7-2 1,-12-6 0,-8-3-1,-13-2 0,-12-3 0,-16 2 0,-17-1-1,-19 7 1,-20 5-1,-18 10-1,-19 4-1,-12 12-7,-17 9-29,-1 4 0,0 6-2,6 1 2</inkml:trace>
  <inkml:trace contextRef="#ctx0" brushRef="#br0" timeOffset="6656">2121 271 7,'-21'-8'26,"4"4"0,-5-2-12,-10-4 0,1 2-2,-7-8-2,3 4-2,-8-10-1,2 1-3,-8-3 0,0-2-1,-4 2-2,-7 3 0,-7 2 0,-5 6 0,-7 3 0,-5 6-1,-3 6 1,-6 5-1,-2 4 0,-2 5 1,0 6-1,0 4 1,2 6 0,3 3 1,3 4-2,10 3 1,9 1 0,13 1 0,12 0 1,18 1-1,15-1 0,17 0 1,18-1 0,20-2-1,14-1 1,15-2 0,14-2-1,12-4 1,6-5-2,7-4 0,3-4 0,1-1 1,2-4-1,-1-4 1,-3-2-1,-1-5 1,-3-4-1,-3-5 2,-5-6-1,-5-3 0,-12-10 0,-8-1 0,-12-7 1,-8-2-1,-14-6 1,-6 0-1,-12-1 1,-8-2-1,-9 1 0,-5-3 1,-10 0-1,-9 0 0,-14 0 0,-11-1 0,-15 0-1,-15 1 1,-11 4-2,-14 1-1,-10 11-3,-12-3-7,0 14-26,-5 6 1,4 7-2,0 5 1</inkml:trace>
</inkml:ink>
</file>

<file path=ppt/ink/ink203.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2T16:44:20.893"/>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729 1496 81,'-36'-55'37,"36"55"-1,0 0 1,0 0-31,12 35-5,2 10-2,2 12 0,5 10-1,0 8 1,7-1 0,-5-3 0,2-10 1,-6-8 1,-5-17 2,-1-12-1,-13-24 1,0 0-1,5-40 0,-7-6-1,4-17 1,6-10-1,5-9-1,7 0 1,11 3 1,5 6-1,9 12 0,3 12 1,2 17-2,-2 10-2,1 17-7,-8 1-29,7 6 0,-4 2-1,-2 2-1</inkml:trace>
  <inkml:trace contextRef="#ctx0" brushRef="#br0" timeOffset="350">1711 1286 70,'13'-9'38,"1"1"-1,3 5 2,4 13-27,-2 3-9,5 12-1,-5 8-1,1 6 0,-1 2 0,-2 1 0,-3-6-1,-4-4 2,-2-11-2,-7-10 1,-1-11 0,-26-8 0,-3-5-1,-9-4 1,-6-2-1,-8 3-1,-7 9 2,-3 9-1,5 12 1,9 14-1,10 14 1,12 9 0,10 9 1,16 2-2,15-6 0,13-4 0,9-9 0,6-12-1,10-15-1,3-18-2,8-12-6,-14-23-10,7-11-18,-3-19 0,-1-16-1,-6-18 3</inkml:trace>
  <inkml:trace contextRef="#ctx0" brushRef="#br0" timeOffset="697">2119 961 61,'4'-68'35,"-2"22"-2,2 21-5,5 34-12,-6 21-5,5 30-4,-6 26-3,2 22 0,-2 16 0,3 10-2,-3-2 0,6-5-3,0-14-1,-1-19 0,2-20-2,-7-28-3,5-19-7,-7-27-4,-12-21 2,-11-23 2,7-6 5,-5-12 5,4-3 4,12 2 5,3 1 8,23 20 4,1 4-1,19 26 1,-3 10-5,13 24-5,-6 11-2,0 13-2,-11 12-1,-8 7-1,-6 3 0,-8 1-1,-5-5-2,-6-14-2,2-4-8,-8-20-28,5-26 1,0 0-1,5-43 1</inkml:trace>
  <inkml:trace contextRef="#ctx0" brushRef="#br0" timeOffset="1117">2553 1145 50,'0'0'1,"-2"16"0,0-2-1,7 4-31</inkml:trace>
  <inkml:trace contextRef="#ctx0" brushRef="#br0" timeOffset="1291">3018 1689 44,'0'0'36,"-9"-16"0,-7 2 0,-8-5-20,1 12-5,-6 1-6,-3 12-2,1 9 0,4 10-2,2 6 0,7 7 1,8 1 0,12 3-1,10-3 0,12-7 2,12-7-2,10-9 1,6-10 0,6-11 0,0-12-1,-1-10 1,-6-11 0,-7-6 0,-15-9 1,-13-1-1,-13-3 0,-12 6 0,-11 6-1,-7 7 0,-9 13-2,0 9-1,3 15-4,-1 3-9,7 16-26,8 3 1,8 4 0,6 0 0</inkml:trace>
  <inkml:trace contextRef="#ctx0" brushRef="#br0" timeOffset="8183">3948 1116 60,'-39'24'38,"8"-3"1,9-13 0,22-8-23,12-6-6,25-4-2,20-7-4,18 5-1,16-2-1,8 5-1,2 9 0,-7 14-1,-17 11 0,-24 20 1,-36 18-1,-31 10 0,-28 14 0,-14 3-1,-11 3 1,1 3 0,11 2-1,18-8 1,27-6-1,24-8 1,14-10 1,7-5 0,-3-7 0,-13-10 0,-22-11 1,-24-8-1,-27-10 1,-25-5-1,-17-8-1,-9-2 0,1-4-2,5-5-1,20 4-6,10-10-31,27 0-1,26-11 0,24-3-1</inkml:trace>
  <inkml:trace contextRef="#ctx0" brushRef="#br0" timeOffset="8613">4566 630 94,'-63'-98'39,"-31"2"0,-29 9-1,-31 3-36,-31 13-1,-29 8 0,-28 12-1,-23 14 0,-21 14 0,-14 15 0,0 21 1,1 18 0,9 21-1,15 18 2,16 21 0,27 19-1,26 16-1,24 16 1,23 14-1,26 9 0,15 9 1,30 10-1,27 4 2,28 5 1,26-5 1,37-2 1,30-10-1,25-6 1,40-12-3,30-15-1,31-18 0,26-21-3,39-17 1,26-22-2,29-21 1,27-25 0,18-24 2,8-27 0,4-20-1,-1-27 1,-15-22 0,-17-21 0,-21-17 1,-28-15-1,-26-10 0,-39-10 0,-34-5 1,-43 3-1,-40 4-1,-49 12-1,-41 11-1,-43 29-8,-45 14-30,-37 28-1,-34 25-1,-29 24-1</inkml:trace>
</inkml:ink>
</file>

<file path=ppt/ink/ink204.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2T16:40:58.604"/>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342 7367 7,'0'0'28,"0"0"0,0 0 3,0 0-17,0 0-3,0 0-3,0 0-2,0 0-1,0 0 0,13 48 0,-13-48-2,0 0 0,10 43-1,-10-43-2,0 0 1,10 51 0,-10-51-1,0 0 1,23 44 0,-23-44 0,0 0 0,56 41 1,-56-41-1,58 17 2,-58-17-1,72 11 1,-28-10 0,2-7-2,4 1 0,4-3-1,1 1 1,4-3-1,-1 3 1,5-1-1,3 4 0,3-1 1,1 2 1,2-2 0,6 4-2,4 0 0,3-1 0,7 1 0,3 0-1,2 1 1,0 0 0,7 1-1,-4-1 1,1 1 1,4 0-1,-5 0 0,-3-1 1,1-1-2,0 0 1,-3-1 0,1 0 0,1 0 0,0-1 0,-1 0 1,0 0-1,-1-1 0,1 1 0,-1-1 1,0 0-1,-2-1 0,-3 2 1,0 1-1,-5 0 0,0 1 0,-4 0 1,-2 2-1,-6 0 1,-4 1-1,-3-1 1,-5-1 0,-2-1-1,-5-1 1,-4-1-1,-3-1 0,-1-2 0,-6-3 0,-1 0 0,-3-2 0,0-4 1,-1-3-1,0-2 0,-3-6 0,1-2 0,-1-6 0,1-5 0,0-3 0,-1-6 0,-1-4-1,-1-4 1,0-7-1,-1-2 1,0-7-1,-1-5 1,-1-5-1,2-3 1,0-4-1,0-7 1,0-3 0,0-8 0,0 1 0,0-3 0,0-3 0,-2-2 0,0-3 0,1-2 0,-2 1 0,0-3 0,-2 3 0,1-5 0,0-3 0,-2-2 0,-1-2 0,-2 3 0,-1-5-1,0 2 1,-1-2 1,0 1-1,-2 2-1,1 1 1,-2 1 0,3-1 0,-1 6 0,0 1 0,-1 1 0,0 2 0,-2 2 0,0 2 0,-5 4 0,0 0 0,-4 3 0,0 0 0,-4 2 1,-2 1-1,-2 4 0,-4 1 0,2-1 0,-4 3 0,1-2 0,-5 2 0,1 2 0,-3 2-1,-1-2 1,-1 6-1,-1-1 1,-3 0 1,0 3-1,-1 2 0,-3 0 0,0-3 0,-4 9 0,-4-2 0,-2 9 1,-3 5-2,-3 8 2,-2 6-1,-4 5 0,-2 8 0,0 4 1,-2 7-1,-4 0 0,-1 4 0,-3 7 0,-2 2 0,-1 5 0,-5 2 1,-2 2-1,-1 2 0,-3 1 0,-1 1 0,-4-2 0,-1 0 0,-2 2 0,-1 0-1,-3 4 1,0-2 0,-3 6 0,-2 0 1,-3-1-1,-1 3 0,-3-1 1,-2 2 0,-2-4-1,-5 1 0,0 0 0,-2-2 0,0 3 0,-3-1 0,-4 0 0,-5 0 0,1 1-1,-2 0 1,2-4 0,0 4-1,-3-3 1,-1 1-1,4 2 0,6-3 1,-1 2 0,4-1 2,1 5-2,-1-3 1,7-1-1,5 0 0,2-4-1,5 0 1,5-1 1,5-3-3,7 0 2,6 0 3,8 1-1,5 0 2,13 2-4,42 0 1,-72 3-3,72-3 4,-46 15-3,46-15-3,0 0 3,-43 55-3,43-55 5,-20 79-2,15-18 2,-6 7-4,5 14 5,-3 6-3,-3 11 1,0 9 0,-7 1 0,1 12 0,-6 2 1,0 6-2,-2 1 1,-3 5 3,2 3-3,1 5 2,-1-1-2,1-4 2,-2 0-1,4-2 4,-4-2-4,5-1 0,4-6 0,-4 0 0,7 1 0,-1 0 0,9 0-1,-2 0-1,5 0 1,2-1 0,-4 2-1,4-4 1,-5-6 0,5 1 0,-2-7 0,1-5 0,1-2 0,0-5 1,6-3-1,2-4 0,1 2 0,3-8 0,-5 2-1,1-2 2,-4-5-1,3-2 0,-2-6 0,-2 0-1,4-4 1,-3-2 0,8-1 0,-4-4 0,3 2 0,1 0 0,-5 1 0,4 0 2,-3-3-2,2 1-1,-1-2 2,1 3-1,4-3 1,-3 2-1,5-1 1,-5-1-2,1 4 2,2-3 0,-6-2-1,1-1-1,-4-4 2,0-4-1,-1-4 1,0-4-1,-1-45 1,5 76-1,-5-76 1,10 65 0,-10-65-2,7 56 2,-7-56-2,8 47 2,-8-47-3,0 0 1,5 51-1,-5-51 1,0 0 0,0 0 0,25 47-1,-25-47 1,0 0 1,0 0 0,46 48 1,-46-48-1,0 0 0,35 43 1,-35-43-1,0 0 1,43 41-1,-43-41 0,0 0 0,48 36 1,-48-36-1,0 0 0,49 29 0,-49-29 1,0 0-1,0 0 0,48 24 0,-48-24-1,0 0-4,0 0-12,0 0-21,0 0-1,0 0 0,0 0 0</inkml:trace>
</inkml:ink>
</file>

<file path=ppt/ink/ink205.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2T20:19:20.323"/>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137 728 51,'-24'-4'37,"10"-8"-1,11-12 1,15-4-19,9-12-7,19 1-3,10-5-3,14 5-1,7 3-1,7 13-1,4 15 0,-3 18-1,-4 18 0,-8 12 0,-13 17-1,-9 9 1,-12 3-1,-9 0 1,-10-8 0,-6-10 0,-5-13 0,-3-8 0,-2-15 0,2-15-1,-20-2 1,-2-16-1,-11-2 1,-12-8-1,-16 1 0,-12 1-1,-10 8 1,-11 16 0,-2 9 1,3 19-1,5 15 0,13 14 0,14 10 1,18 7-1,19 0 1,23-5 0,25-8 1,18-11-1,20-14 1,16-11 0,12-16-1,6-16 0,5-16-2,-3-12 0,-5-10-3,-10-18-2,-6-5-4,-18-16-5,0 2-15,-17-10-10,-8 1 1,-8-4 0,-4 0 3</inkml:trace>
  <inkml:trace contextRef="#ctx0" brushRef="#br0" timeOffset="513">1254 0 61,'0'31'35,"-5"14"1,0 21-1,-9 9-20,9 19-5,-8 6-1,4 9-2,-1-4-2,5 0 0,1-14-2,5-10 0,0-16-1,3-12-1,2-13 0,1-14-2,4-8-1,-1-18-2,9-8-5,-7-23-5,12-4-5,-9-18 0,13 0 2,-8-9 7,3 6 3,-6 6 4,-4 10 6,1 20 7,-14 20 5,12 8 2,-16 20 0,5 16-7,-7 7-2,4 10-2,-3-1-2,1 1-1,-1-5-2,1-6-4,4-9-5,-6-19-12,6-8-19,0-14 1,4-19-1,1-15 2</inkml:trace>
  <inkml:trace contextRef="#ctx0" brushRef="#br0" timeOffset="943">1405 346 83,'-12'9'36,"3"2"-2,9-11 0,-10 12-34,10-12-4,0 0-12,11 13-18,3-8 0,9-1-1,6 3 0</inkml:trace>
  <inkml:trace contextRef="#ctx0" brushRef="#br0" timeOffset="1137">1885 694 37,'14'-2'31,"0"-5"1,1-7-9,8 4-4,-10-8-4,7 3-2,-10-7-4,1 3-1,-8-6-2,-3 4-2,-9 0 0,-6 2-2,-10 5 0,-7 9-1,-6 11-1,-6 11-1,1 10 1,0 10 0,2 7 0,7 8 0,11 1 0,8-1 1,10-4-1,12-7 2,10-7-1,10-9 0,9-10 1,8-9 0,5-12 0,2-6 0,4-13 1,1-5-1,-5-10 1,-2-2-1,-8-4 0,-7 4-1,-6 6 1,-7 6-1,-6 5 0,-8 12-1,-7 13 1,9 11-2,-9 14 2,1 6-1,-2 7 0,1 1 0,-1 5-1,4-4 1,-1-5 0,2-8 0,4-10 0,5-11 0,4-11 0,7-10 0,3-8 1,4-2-1,0-2 0,1 4 0,1 7 1,-2 12-1,-4 16 0,-3 15 1,-3 15-1,-3 8 1,0 4-2,-3 0-1,4-3-4,-6-17-16,11-7-18,3-19-1,10-19 1,3-19-2</inkml:trace>
  <inkml:trace contextRef="#ctx0" brushRef="#br0" timeOffset="1940">3899 364 86,'11'-12'38,"-16"-1"1,-15 7 0,-27-2-32,0 7-4,-9 5 0,-1 6-1,2 10 0,9 9 0,18 11-1,22 5 0,24 9 0,18 2 0,17 3-1,6 2 1,3-2 0,-4 1 0,-11-7 0,-19 0 1,-24-4-1,-22 1 1,-21-4-1,-13-1 0,-10-6 0,-7-10-1,0-8-3,0-14-3,12-13-9,2-21-25,22-22-2,9-23 3,17-17-2</inkml:trace>
</inkml:ink>
</file>

<file path=ppt/ink/ink206.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2T20:19:36.753"/>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652 58 47,'0'0'33,"-11"13"3,-5 16-8,-8 7-15,4 24-3,-11 11-1,2 23-2,-8 14-1,4 15-2,2 6-2,6 1 1,9-3-1,12-12 0,10-14 0,16-19 0,13-23 1,18-22-1,11-25 1,9-16-1,4-21 0,2-11 1,-3-13-2,-6 1 1,-11 0 0,-10 7 0,-14 13-1,-7 14 1,-13 18-1,-4 17 1,-6 14-1,-4 12-1,0 5 0,-1 3 0,2-2-1,-4-10-2,4-7-5,-8-19-25,6-17-8,1-19 0,-1-23 0</inkml:trace>
  <inkml:trace contextRef="#ctx0" brushRef="#br0" timeOffset="391">1127 323 64,'5'-12'38,"-5"12"-1,11 8 0,-11-8-17,14 16-22,0 3-13,-4-3-22,0 4 1,-1 4-1,-2 4 1</inkml:trace>
  <inkml:trace contextRef="#ctx0" brushRef="#br0" timeOffset="566">1288 1227 62,'15'27'39,"1"-14"0,0-18 1,4-7-19,-5-22-9,4-5-4,-1-13-3,1-1-1,-5-1-1,2 5-1,-4 7 0,-3 12-1,0 16 0,-9 14 0,7 26-1,-5 5 1,0 6-2,-1 2 1,1 1 0,3-2-1,-2-8 1,4-9-1,3-11 1,2-7 0,3-11 0,3-4 1,3-7-1,-1 0 1,1 1-1,-1 5 1,-2 11-1,-4 12 0,-4 10 1,-3 11-1,-5 7 0,0 4-2,2 0 0,-4-5-2,6-10-2,-6-27-8,17 4-26,-6-25-2,12-14 1,0-21 1</inkml:trace>
  <inkml:trace contextRef="#ctx0" brushRef="#br0" timeOffset="970">2167 261 51,'28'-88'38,"-8"16"-1,-3 20 1,-12 12-16,5 30-10,-10 10-5,-9 30-2,-2 13 0,-7 23-3,-3 19 1,-7 20-1,-3 12 0,2 5-1,3-1 0,10-5-1,5-11 0,12-16 1,9-22-1,15-20 0,9-20-1,6-19 2,3-18-1,-5-17 1,-1-16 0,-6-11-1,-8-7 1,-8-2 0,-15 2-1,-13 7-1,-6 10 0,-6 13 0,-3 14 1,1 12-1,2 10 1,4 7-1,14 6 1,11-1 0,12 0 2,12-4-1,5-2 0,7-4 0,6-2-1,-3-2 1,-1 0 0,-6 7 0,-7 3-1,-9 8 0,-5 7-1,-2 5 1,-5 1 0,8 1 0,-1-2 0,5-4 0,4-7 0,4-8 1,9-12 0,-2-9-1,2-10 2,-5-10-1,-2-11 0,-7-12 0,-10-9 1,-9-3-1,-12-2 0,-8 4 0,-6 4 1,-9 12-1,-5 8 0,0 16 0,0 11 0,5 10-1,2 9 0,7 3 0,5 3 0,10-1 0,7-2-1,2-3 1,8-5 0,-10-5-1,11-1 1,-11 1 0,-15-19 0,-10 10 0,-22 2-1,-15 4 0,-29 6 0,-23 6 1,-25 11-1,-26 16 1,-22 15-1,-23 18 1,-16 17 1,-14 15-1,4 13 0,11 7 0,19 4-1,32-2 2,38-9-1,55-15 0,62-22 0,65-19 2,71-23-1,64-17 0,67-14 1,51-11-1,42-9 0,18-2 1,4-1-2,-8 4 0,-21 5 0,-39 3-5,-47 11-11,-47-1-29,-56 2-1,-46 2 1,-44-2 0</inkml:trace>
  <inkml:trace contextRef="#ctx0" brushRef="#br0" timeOffset="5140">2040 3169 72,'32'21'40,"-3"-21"-1,0-18-1,-9-17-32,5-5-2,-3-10-1,6-5-1,-2-5-1,0-2 0,0 1 1,-1 7-1,3 4 1,-2 12 0,2 14-1,-7 20-1,-1 22 0,-2 25 0,-7 24-1,-1 19 1,-8 16 1,1 14-1,-5 6 2,-1 3 0,1-3 0,-2-8 0,3-14 1,3-12-2,2-16-1,4-16-2,1-12-5,0-27-18,2-10-17,-2-15 1,-4-9-2,-6-4 2</inkml:trace>
  <inkml:trace contextRef="#ctx0" brushRef="#br0" timeOffset="5473">2302 4055 63,'22'43'42,"27"-4"0,16-11-1,16-7-16,15-22-19,12-15-6,3-13-10,5-28-12,-3-11-7,-7-26 1,-11-8 3,-10-24 2,-19-6 2,-20-20 5,-24-5 8,-35-8 17,-31-1 9,-33 4 1,-26 5 0,-32 22-2,-27 20-2,-23 44-1,-17 34-2,-14 51-6,1 45-2,-1 53-3,11 49-1,16 43-1,28 41 1,34 29 0,41 24 0,45 12 2,42-4 1,51-12 3,41-35 1,50-34 0,33-61 3,34-52 0,17-76 0,11-59-2,0-72 0,-7-59-2,-22-55-3,-32-45 0,-35-33-1,-44-26-2,-35-10-2,-40 4-2,-33 29-10,-27 31-29,-32 43-2,-24 50 0,-14 54 0,107 112 45</inkml:trace>
</inkml:ink>
</file>

<file path=ppt/ink/ink207.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2T20:19:22.555"/>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4539 2149 93,'77'-51'38,"14"17"2,5 5-9,14 11-20,0 2-4,5-1-3,-4-2-3,-4-4-1,-5-3-1,-10-8 0,-10-4-1,-10-4 0,-7-7 1,-11-4 0,-9-7 0,-11-6 0,-14-7 1,-13-3 1,-13-6 0,-22-5 1,-21-6-1,-25 0 1,-31-5-1,-30 5 2,-37-3-2,-36 6 1,-39 4 0,-29 10-1,-38 16 0,-22 15 0,-20 20 0,-16 17 0,-4 27-1,-1 20 0,10 23 1,16 24-1,22 21 0,26 22 0,29 22 0,35 19 0,35 20 1,38 12 0,39 12 0,39 4 0,42 1 0,42-5 0,44-8 1,43-8 1,53-14-1,48-13-1,51-14 1,47-16 0,47-17-2,37-19 0,42-22 0,24-21 0,34-25 0,12-22 0,7-34 0,3-25 0,-5-36 0,-9-24 0,-19-29 0,-22-24 0,-50-25 0,-39-23 0,-56-22 0,-54-19 0,-71-14 0,-69-8 0,-83-14 0,-81 3 0,-86-2 0,-90 14 0,-71 29 0,-71 31 0,-59 40 0,-55 37 0,-36 47 0,-23 46 0,1 49 0,12 37 0,13 39-45,18 25-1,38 21 0,42 17-2</inkml:trace>
</inkml:ink>
</file>

<file path=ppt/ink/ink208.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2T20:19:35.368"/>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3729 405 17,'6'-13'19,"-6"13"-1,0-12-1,0 12 0,-5-12 0,-3 2-1,8 10-1,-14-19-2,7 8-3,-9-9-3,2 2-1,-10-6-2,-5 2-1,-7-3-1,-10 1 0,-11 1 0,-9 3 0,-13-2-1,-11 4 0,-10-2 0,-11 1 1,-10 3-2,-7 0 1,-5 2 0,-3 2 0,-5 3-1,-2 4 0,-5 3 1,1 5 0,-3 3-1,-1 8 2,-5 1-1,5 7 0,-1 2 0,7 2 0,7 3 0,7 4-1,7 2 2,11 3-2,13 0 2,5 5 0,12 1-1,10 4 1,10-4-1,11 3 0,14-2 0,15-3 1,13-3-2,22-2 2,16-2-1,16-4-1,19-2 1,17-4 0,14-4 1,12-1-1,12-3 0,8-6-1,9-1 1,6-3 0,5 1 0,6-3 0,5-1-1,6-2 1,5-3-1,3 0 0,2-3 1,4-2-1,0-3 0,-1-1 1,-2-3-1,-6-4 0,-7-4 0,-9-1 1,-10-5 0,-14-3 0,-17-7 1,-19-4 0,-27-10 0,-26-5 1,-38-7 0,-39-3-1,-50-1 0,-55 1 0,-59 3-2,-61 3-6,-49 16-35,-50 10-1,-29 9-1,-27 10-1</inkml:trace>
</inkml:ink>
</file>

<file path=ppt/ink/ink209.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2T20:48:10.295"/>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573 2714 11,'0'0'29,"-16"0"1,5-5 1,-2-3-14,-7-10-5,-2 1-3,-9-6-3,4 4 0,-7-3-1,4 5-1,-7-1-1,6 7 0,-2 1 1,7 5 0,5 1-2,2 3 0,4-2 0,4 3-1,11 0 0,-9 0 0,9 0 0,2 12-1,-2 0 1,-1 4-1,2 9 1,-1 6 0,1 5 0,0 9 0,-1 7 0,-2 4 0,2 7 0,-2 7-1,-2 4 1,-1 4-1,-2 3 1,-2 5-2,-3 1 2,-1 2-1,-1 3 1,0-2 0,2 0-1,-4-1 2,4 0-2,1-1 2,5 1-1,0-3 1,2 0 0,1-2 1,1-2-1,1-1-1,-1-3 1,2-3-1,1-4 0,-1-2 0,3-4-2,-2-4 1,1-2-1,-1-3 2,-1-4-1,2-1 1,-5-5 1,1-5-1,2-41 0,-8 68 0,8-68 1,-4 45-2,4-45 0,0 0 0,0 0-1,0 41 1,0-41 0,0 0 0,0 0 0,0 0 0,5 19-2,-5-19 2,0 0 0,0 0 0,0 0 0,0 0 1,0 0-1,0 0 0,0 0 2,0 0-2,0 0 0,0 0 0,0 0 1,0 0-1,5 30-1,-5-30 0,16 4 0,2-1 0,3 1 0,10 0 0,1 1 0,8-1 0,2 0 2,7 0 0,2-2-1,-2 0 1,0-1 0,-5 1-1,-2 1 1,-7-1-1,-4 2 0,-9 0 0,-7 2 0,-5-2 0,-10-4-1,10 7 0,-10-7-2,0 0-4,0 0-13,0 0-21,5-15 3,-5-1-2,2-7 1</inkml:trace>
  <inkml:trace contextRef="#ctx0" brushRef="#br0" timeOffset="2113">483 3321 52,'0'0'34,"0"0"0,-15 1-2,-8-2-23,-3 6-3,-3-3-2,-1 1-3,1 0 1,3 1-1,7-1 1,6 0-2,13-3 1,-12 22 0,9-2 0,4 10-1,-1 8 1,-2 12 0,-2 12-1,-3 7 2,1 3-2,-1 2 1,-1-3-1,2-6 2,0-7-2,8-9 3,5-10-2,7-7 2,6-14 0,6-4-1,6-8 0,1-5-3,3 0-3,-7-11-14,3 4-19,-4-2 0,-4 5-1,-6 3 1</inkml:trace>
  <inkml:trace contextRef="#ctx0" brushRef="#br0" timeOffset="2648">416 4497 62,'-1'-22'37,"-5"3"-1,-5 2 1,0 8-25,-11-3-7,-4 10-3,-2 2-1,-3 4 0,3 4-1,4-1 0,3 1 0,7 1 0,1 4 1,9 2 0,2 5 0,1 9 0,2 7-1,-3 10 1,-2 8 1,-2 8-2,-3 1 0,1 1 0,-1-2 1,6-6 0,0-9 1,8-5-1,6-11 1,7-7 0,5-10 0,3-1 0,1-7 0,-1-2-1,0-2 0,-4-3-2,-5 3 0,-3-4-3,-2 9-15,-12-7-20,9-13-1,-8-5 0,-1-13 0</inkml:trace>
  <inkml:trace contextRef="#ctx0" brushRef="#br0" timeOffset="3506">1965 2510 41,'3'-10'34,"-9"-3"1,-7-1-1,-7 5-21,-16-7-6,-3 7-3,-17-4 0,-6 4-2,-14 0 0,-7 3 0,-14 4 0,-14 2-1,-6 5 0,-7 5 2,-5 6-1,-3 5 1,1 3-2,6 7 1,15 2-1,15 5 0,16 1 0,18 2-1,20 3 1,21-1 0,20 1 1,21-3-1,17-5 2,20-1-1,13-7 0,22-3-1,18-10 0,15-3-1,9-6 0,10-3-1,0-2 0,4-4 0,-4-2 0,-7-4 1,-16-3 0,-15-2 0,-18-8-1,-15-1 3,-18-8-1,-14-2 0,-17-6 0,-16-6 0,-12 0-1,-13-3 2,-8 3-2,-8 1-1,-5 6-2,-4 4-1,4 11-6,-4 2-19,17 10-10,6 7 0,18 4-1</inkml:trace>
  <inkml:trace contextRef="#ctx0" brushRef="#br0" timeOffset="4107">2510 2881 51,'9'17'36,"-9"-17"-2,0 0-6,12 17-16,-12-17-1,1 9-3,-1-9-2,0 0 1,0 0-2,18 3 0,1-11-2,11-3 0,7-3-1,15-3 0,13-1-2,16-4 2,11-3-2,9-2 1,6-1 0,4 1 0,1-4 0,-1-2-1,-5-1 2,-11 1-2,-13 1 1,-9 1 0,-12 3 1,-12 4-1,-9 2 0,-12 5 0,-8 3 0,-5 5 0,-6 0-1,-9 9 0,11-7-1,-11 7 0,0 0-1,0 0-1,0 0-3,0 0-5,0 0-31,0 0 2,0 0-2,1-10 2</inkml:trace>
  <inkml:trace contextRef="#ctx0" brushRef="#br0" timeOffset="5270">2328 1704 44,'0'0'36,"2"14"1,-5-5 0,-10-5-24,9 9-4,-7-7-3,7 3-2,4-9 0,0 0-1,36 4 1,13-14 0,19-7 0,21-1 0,15-6-1,18 0 0,5-5-2,2 2 1,-14 4-1,-10 3-1,-21 7 0,-18 1-1,-19 7 0,-16-1-1,-12 5-1,-19 1-3,12 0-11,-12 0-25,-8-13 2,-4 1-2,0-4 2</inkml:trace>
  <inkml:trace contextRef="#ctx0" brushRef="#br0" timeOffset="5662">2482 894 51,'13'-3'36,"-3"4"-2,-10-1 1,2 17-30,-5-1-2,-6 0 1,1 3 0,1-2 0,9 2 0,9-8 1,22-6-1,17-14-1,25-5 1,25-7 0,24 1 0,14-4-2,13-2 0,0 4 0,-8 3 0,-14 5 0,-18 4-1,-28 2-1,-22 0-2,-19-1-2,-24-4-4,-18 13-15,-2-24-18,-16 7 1,-10-9-2,-2 0 2</inkml:trace>
  <inkml:trace contextRef="#ctx0" brushRef="#br0" timeOffset="6085">2844 159 27,'0'0'33,"-1"12"0,1-12 0,0 0-21,0 0-5,0 0-3,0 0-1,-7 12-1,4-2 0,-2 5-1,2 2 1,-2-1 1,4 5 0,1-5 3,10 2-2,10-7 1,17-2-1,16-11 0,23-6 0,22-6 1,25-7-1,18-8-1,15-2 0,3-7 0,-1 4-1,-14-3 1,-14 10-2,-22 2 1,-24 4-2,-25 9 1,-20 0-1,-15 8-1,-12 0 0,-12 4-1,0 0-2,0 0-4,0 0-15,0 0-18,0 0 1,12 4-1,4 5 1</inkml:trace>
</inkml:ink>
</file>

<file path=ppt/ink/ink21.xml><?xml version="1.0" encoding="utf-8"?>
<inkml:ink xmlns:inkml="http://www.w3.org/2003/InkML">
  <inkml:definitions>
    <inkml:context xml:id="ctx0">
      <inkml:inkSource xml:id="inkSrc0">
        <inkml:traceFormat>
          <inkml:channel name="X" type="integer" max="1280" units="cm"/>
          <inkml:channel name="Y" type="integer" max="800" units="cm"/>
        </inkml:traceFormat>
        <inkml:channelProperties>
          <inkml:channelProperty channel="X" name="resolution" value="28.31858" units="1/cm"/>
          <inkml:channelProperty channel="Y" name="resolution" value="28.36879" units="1/cm"/>
        </inkml:channelProperties>
      </inkml:inkSource>
      <inkml:timestamp xml:id="ts0" timeString="2015-03-09T20:28:03.838"/>
    </inkml:context>
    <inkml:brush xml:id="br0">
      <inkml:brushProperty name="width" value="0.05292" units="cm"/>
      <inkml:brushProperty name="height" value="0.05292" units="cm"/>
      <inkml:brushProperty name="color" value="#FF0000"/>
    </inkml:brush>
  </inkml:definitions>
  <inkml:trace contextRef="#ctx0" brushRef="#br0">22781 2672,'26'-26,"-26"26,0 0,0 0,0 0,0 0,-26 0,26 26,-26 1,26 26,-27-27,27 54,-26-28,-1 1,27 27,0-1,-26-26,26 53,0-27,0 1,26-1,-26 0,0 1,27 26,-27-27,0 0,26 1,-26-27,0 26,0-26,0 26,0-26,0 0,0 0,0-27,0 27,-26-26,26 26,-27-27,27 1,0-27,-26 0,26 0,-27 0,27 0,-26-27,-1 1,1-27,-1 26,1-26,-1 1,1-1,-27 0,27 26,-1-26,1 27,-27-1,26 27,1 0,26 0,-27 0,27 0,0 0,0 0,0 27,0-1,27 1,-1-1,1 27,-1 0,1 0,-1 0,1 0,-1 0,1 0,-1 0,0-27,1 1,26-27,-27 0,27-27,0 1,0-27,0 0,0 0,0-27,0 28,0-1,-27-27,27 54,-27-1,-26 27,27-26,-27 26,0 0,0 0,0 0,0 0,0 0,0 0,0 0,0 0,0 0,0 0,26 0,-26 0,0-27</inkml:trace>
  <inkml:trace contextRef="#ctx0" brushRef="#br0" timeOffset="991.0567">22146 3810,'-26'-53,"-1"0,-26-26,27 26,-27-26,0-1,0 27,0-26,-26-1,-1 1,-26 26,27 0,-53-26,-1 26,1 0,0-26,-27 26,-26 0,26 0,-26 0,-27 0,54 27,-54-1,27 27,-1 0,1 27,27-1,-28 27,28-27,25 54,1-1,0 1,26 25,0 1,0 0,27 0,-1-27,1 27,26 0,27-27,-1-26,1 27,-1-54,27 27,0-27,0 1,0-27,0 26,0-26,27 0,-27 0,0 0,0 0,-27-26,27 26,-26-27,26-25,-27 25,1-26,-1-26,1 26,0-26,-1 26,27 0,-26 0,-1 0,27 53,0 0,0 0,0 26,0 1,0 26,0 26,0 0,27 1,-27-27,26 26,1-26,-1-27,27 1,26-27,1 0,-27-27,52 1,-25 0,-1-1,1 1,-1-1,-26 1,-27 26,1-27,-1 27,1 0,-27-26,-27-1</inkml:trace>
  <inkml:trace contextRef="#ctx0" brushRef="#br0" timeOffset="18854.0784">21114 14658,'0'-27,"0"27,0 0,0-26,0 26,0 0,0 0,-26 26,26-26,0 0,-27 27,27-1,-26 1,-27-1,26 27,1-26,-1-1,-25 1,25-1,1 1,-1-1,27 0,0-26,0 0,27 27,-1-27,1 26,-1-26,27 0,-27 27,1-27,26 26,-27-26,1 0,-1 0,-26 0,0 0</inkml:trace>
  <inkml:trace contextRef="#ctx0" brushRef="#br0" timeOffset="19312.1046">21088 14923,'0'0,"0"0,-27 0,27 0,27 0,-27 0,26 0,1 0,-1 0,27 0,0 0,26 0,1-27,-1 27,53-26,27 26,-27-27,54 1,25-1,-26 1,54-27,-28 26,27 1,-26-1,0 1,-27 0,-26-1,-1 27,-52-26,-26 26,-1 0,-26 26,-27-26,-26 27,0-1,-26-26</inkml:trace>
</inkml:ink>
</file>

<file path=ppt/ink/ink210.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2T20:48:17.124"/>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3024 154 63,'0'0'39,"2"10"-1,-6 0 0,-3 13-24,-5-2-10,0 6-2,1 0-1,4 3 0,6 0 1,14-6 0,16-11 0,25-11 1,21-15 0,23-5 1,19-12 0,18-5 0,5-5-1,2 0 0,-8 2-1,-12 5 1,-16 2-2,-18 5 0,-21 4 0,-19 4-2,-14 4-1,-12 1-2,-9 6-2,-13 7-3,0 0-11,0 0-23,-21 24 2,-3-6-2,-5 9 3</inkml:trace>
  <inkml:trace contextRef="#ctx0" brushRef="#br0" timeOffset="1443">2211 461 37,'0'0'31,"-23"-7"0,3-5-8,-7 1-11,-16-8-6,-8-1-3,-13-2-1,-11 2 1,-12-3-1,-13 7 1,-14-2 1,-4 9 0,-14 1-1,-6 8 0,-6 0 1,2 7 0,4 3 0,10 7 0,10 1-2,9 5 0,11 5-1,14 4 0,11 5-1,14 3-1,9 7-1,12 4 1,13 4 0,12 4-1,17 0 1,11-2-1,21 0 1,11-4 0,22-8 0,11-8-1,14-9 0,17-9 2,15-8 0,15-9 0,9-8-1,12-5 1,-1-6 1,6 1-1,-1-5 0,-8 0 0,-6-1-1,-13-1 1,-15 0-1,-15 0 1,-16-1 0,-13 0 2,-18-2-1,-12 1 1,-14-4 0,-13 1 0,-14-5 1,-12 0 0,-13-4-1,-11 2-2,-12 3 0,-12 3-3,-6 10-5,-11 2-18,2 11-10,5 12-2,5 5 1</inkml:trace>
  <inkml:trace contextRef="#ctx0" brushRef="#br0" timeOffset="3107">2892 1429 57,'12'-7'38,"-3"1"-2,-9 6-10,0 0-11,11 0-8,-11 0-3,-11 14-3,3-3 0,0 3-1,3-1 1,7 2 0,9-3 1,12-5 0,19-8 0,18-6 1,19-13 0,24-4 1,14-10-1,15-5 0,4-6-1,4 1 0,-7 3 1,-11 3-2,-16 7-1,-17 4 0,-21 6-1,-17 4-2,-15 9-3,-16-4-11,-10 10-24,-10 2 1,0 0 0,-6 12 0</inkml:trace>
  <inkml:trace contextRef="#ctx0" brushRef="#br0" timeOffset="3679">3125 1919 55,'0'0'36,"-2"15"0,2-15-1,-7 13-24,7-13-6,3 16-3,2-6 0,-5-10 0,19 15 0,-1-13-1,10 1 1,11-5 0,17-3-1,13-6 2,18-4-1,16-6 1,16-3 0,10-5 0,6 1 0,-4-2-1,-5 3 0,-11 0-1,-13 5 0,-16 2-1,-16 3-1,-16 6-1,-14-2-3,-8 9-3,-16-6-12,-5 12-20,-11-2 0,-3 12 0,-11 3 1</inkml:trace>
  <inkml:trace contextRef="#ctx0" brushRef="#br0" timeOffset="4187">3344 2297 67,'0'0'38,"0"0"-1,-11 12 0,1-5-31,5 5-3,-2 3-3,0 0 1,2 5-1,5-3 2,7 2-1,9-6 1,13-3-1,15-7 2,13-12 0,20-2 0,14-12 1,15-3-1,10-6-1,4-1 0,-2-1 0,-6 3-1,-10 2 0,-15 4-2,-17 5 1,-17 3-2,-14 3 0,-12 1-3,-9 8-11,-9-5-25,-9 10 1,-2-15-1,2 15 2</inkml:trace>
</inkml:ink>
</file>

<file path=ppt/ink/ink211.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2T20:48:24.264"/>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422-1 52,'-2'-9'36,"2"9"-2,0 0-11,-18 4-9,4 6-5,-7-3-4,-6 5-2,-5 1-1,0 2 0,1 2-1,2-1-1,2-2 1,10-1 0,4-3 1,10 2 1,3-12-1,13 16 0,-1-11 0,-1 6 1,0 2-1,-6 5 1,-5 2 0,-4 5-1,-9 2 0,-3 4 0,-1-1 0,0 1-1,4-2 1,0 1-1,7-5-1,1-5 1,4 3-1,-2 3 0,-6 5 1,9-31 1,-29 64-1,29-64 1,-35 61-1,35-61 1,-27 60-1,22-35 0,13-4-1,4-3-1,5-3-1,5 0 2,-7 1-1,3 2 1,-10 2-1,-6 1 3,-9 2-1,-6 1 0,4-3-1,-6 7 1,14-3-1,1 0 1,12-4-1,6-3 0,4 3 0,6-3 0,-4 4 0,3 1 1,-7 5-1,-7 2 1,-2 1-1,-10 4 0,1-1 0,-3 10 0,2-1 0,3-1-1,-2-3 1,7 1 0,-2 0-1,0 3 1,-4 6 0,-6 7 0,-3-2 0,-7 5 0,-1-1 0,-4 2-1,4 0 1,7-2-1,8-6 1,12-10-3,7-4 3,10 0-3,7-2 4,3-2 0,1 0-1,-5 0 1,-9 7 0,-11 3 3,-12 7-4,-9-1 4,-12 2-4,-7 3 0,-5 4 0,-2-8 0,7-7-2,24-44-17,-28 73-22,28-73-2,23 26 2,8-43-2</inkml:trace>
</inkml:ink>
</file>

<file path=ppt/ink/ink22.xml><?xml version="1.0" encoding="utf-8"?>
<inkml:ink xmlns:inkml="http://www.w3.org/2003/InkML">
  <inkml:definitions>
    <inkml:context xml:id="ctx0">
      <inkml:inkSource xml:id="inkSrc0">
        <inkml:traceFormat>
          <inkml:channel name="X" type="integer" max="1280" units="cm"/>
          <inkml:channel name="Y" type="integer" max="800" units="cm"/>
        </inkml:traceFormat>
        <inkml:channelProperties>
          <inkml:channelProperty channel="X" name="resolution" value="28.31858" units="1/cm"/>
          <inkml:channelProperty channel="Y" name="resolution" value="28.36879" units="1/cm"/>
        </inkml:channelProperties>
      </inkml:inkSource>
      <inkml:timestamp xml:id="ts0" timeString="2015-03-09T20:32:33.338"/>
    </inkml:context>
    <inkml:brush xml:id="br0">
      <inkml:brushProperty name="width" value="0.05292" units="cm"/>
      <inkml:brushProperty name="height" value="0.05292" units="cm"/>
      <inkml:brushProperty name="color" value="#FF0000"/>
    </inkml:brush>
  </inkml:definitions>
  <inkml:trace contextRef="#ctx0" brushRef="#br0">3705 1191,'26'0,"-52"0,-27 0,-53 0,0 0,-26 26,-27 1,-26-27,-27 26,27 0,0 1,-1-27,-78 26,79-26,-27 27,0-27,1 26,78 27,-25-26,-1 26,27-27,26 27,-27 0,80 0,1-27,25 1,1-1,-27 1,26-1,1 27,26-27,-27 1,27 26,-26-27,-1 27,27 0,0 53,0-53,0 26,53-26,-26 0,52 26,1-26,-28 0,54 0,-26-53,26 27,52-1,-52 1,53-27,0 26,26-26,0 27,0-1,0 0,1 1,-28-1,-52-26,53 27,-27-27,27 0,-27 0,27 0,0-27,-27 1,0-1,-52 27,-27-26,26 0,-26-1,-53 1,53-1,0 1,-27-27,1 26,-1-26,1 0,-1 1,-26-1,27-27,-27-52,0 53,0-27,0 26,0 27,0 1,0-1,0 0,0 53,0-27,0 1,0-1,0 27,0-26,0 26,0-53,0 53,0-26,0 26,0-27,0 1,0 26,0-27,0 27,0-26,0-1,0 1,0-27,0 26,-27-26,-26-52,27 52,-1-27,-26 27,27-26,-1 53,27-1,0 1,-26-1,26 27</inkml:trace>
  <inkml:trace contextRef="#ctx0" brushRef="#br0" timeOffset="3000.1716">5927 6191,'0'0,"0"-26,0 26,53 0,26 0,27 0,53-27,53 27,26 0,79-26,1 26,-1-27,27 1,-26 0,-1-1,27 1,-53 26,-53-53,27 53,-1-27,-105 27,26-26,-52 26,-27 0,26-27,0 27,0-26,1 26,25 0,-52-27,0 27,-27 0,1-26,-27 26,-27 0,1 0,-27 0,26 0,1 0,-1 0,27 0,0 26,53-26,52 53,81-26,-54-1,0-26,0 0,-26 0,0 0,-53-26,-1-1,-52 1,53-1,-53 1,-26 26,25-27,28 27,-27 0,-27 0,27 0,-26 0,25 0,-25 0,-1 0,1-26,-1 26,27 0,-26 0,26 0,-27 0,1 0,-1 0</inkml:trace>
</inkml:ink>
</file>

<file path=ppt/ink/ink23.xml><?xml version="1.0" encoding="utf-8"?>
<inkml:ink xmlns:inkml="http://www.w3.org/2003/InkML">
  <inkml:definitions>
    <inkml:context xml:id="ctx0">
      <inkml:inkSource xml:id="inkSrc0">
        <inkml:traceFormat>
          <inkml:channel name="X" type="integer" max="1280" units="cm"/>
          <inkml:channel name="Y" type="integer" max="800" units="cm"/>
        </inkml:traceFormat>
        <inkml:channelProperties>
          <inkml:channelProperty channel="X" name="resolution" value="28.31858" units="1/cm"/>
          <inkml:channelProperty channel="Y" name="resolution" value="28.36879" units="1/cm"/>
        </inkml:channelProperties>
      </inkml:inkSource>
      <inkml:timestamp xml:id="ts0" timeString="2014-10-14T17:01:39.644"/>
    </inkml:context>
    <inkml:brush xml:id="br0">
      <inkml:brushProperty name="width" value="0.05292" units="cm"/>
      <inkml:brushProperty name="height" value="0.05292" units="cm"/>
      <inkml:brushProperty name="color" value="#FF0000"/>
    </inkml:brush>
  </inkml:definitions>
  <inkml:trace contextRef="#ctx0" brushRef="#br0">21034 1265,'0'0,"0"0,0 0,0 0,0 0,0 0,0 0,0 0,0 0,50 0,-50 0,50 0,-50 0,74 0,-74 0,74-25,-74 25,75-25,-75 25,49-24,-49 24</inkml:trace>
  <inkml:trace contextRef="#ctx0" brushRef="#br0" timeOffset="355.0202">20985 1364,'0'0,"0"0,0 0,0 0,25 25,-25-25,24 0,1 0,0 0,0 0,0 0,24 0,-24 0,-25-25,0 25,0 0</inkml:trace>
  <inkml:trace contextRef="#ctx0" brushRef="#br0" timeOffset="2134.122">15007 8905,'-25'25,"0"-25,25 24,-25 1,50-25,-25 25,25-25,0 0,24 25,1-25,0 0,24 0,0 0,26 0,-26-25,50 25,-25 0,50-25,-25 25,0-25,0 25,25-24,-25 24,0-25,-25 0,-24 25,24 0,-49-25,-1 25,-24 0,25 0,-50 0,0 0,0 0,0 0,0 0,0 0,0 0,-25 0,0 0</inkml:trace>
  <inkml:trace contextRef="#ctx0" brushRef="#br0" timeOffset="2646.1513">15404 9178,'0'25,"0"-1,25 1,-25-25,24 0,26 25,0-25,24 0,0 0,26 0,24-25,24 25,1-25,25 25,0-24,-1-1,1 0,-25 0,-1 0,-24 1,-24-1,-1 0,-25 0,-24 25,-25 0,0 0,-25 0,0 0,0 0,0 0,-25 0,0 0,25 0,0 0,-25 25,25-25,-25 0,25 0</inkml:trace>
  <inkml:trace contextRef="#ctx0" brushRef="#br0" timeOffset="8592.4914">19819 7590,'0'-25,"0"25,0-49,0 49,0-50,-25 25,25 1,-25-1,-24 0,24 0,0 0,-24 1,-26 24,25-25,1 25,-1 0,-24-25,24 25,1 0,-1 0,0 0,1 0,24 25,-25-25,1 25,-1-25,25 24,-24 1,-1 0,25 0,-24 24,24 1,-25-25,1 24,24 1,0 0,0-1,-24 1,24 24,0-49,0 49,0-24,1-25,-1 25,0-1,25 1,-25-1,0 1,25 0,0-26,-24 26,24 0,0-26,24 26,-24-25,25 0,0 24,0-24,0 25,24-26,-24 1,25 0,-26 25,26-26,-25 1,25 0,-26 0,26 0,-25-1,24 1,1 0,0-25,-1 25,-24-25,25 25,24-25,-24 25,-1-25,1 0,-1 0,1 24,0-48,-26 24,26 0,0 0,-1 0,1-25,0 25,-1 0,1-25,-1 25,1-25,0 25,-1-25,1 0,-25 1,24-1,-24 0,25 0,-26-24,1-1,0 0,25 1,-26-26,1 1,-25 0,25-1,0 1,-25-1,0 26,0-26,-25 1,0 24,25 1,-49-26,24 26,0-26,-25 26,1-1,-1-24,-24 49,49-25,-49 1,24 24,0 0,26 25,-1-25,-25 25,50 0,-25 0,25 0,0 0,0 0</inkml:trace>
  <inkml:trace contextRef="#ctx0" brushRef="#br0" timeOffset="22932.3114">9748 8359,'0'0,"0"0,0 0,0 0,0 0,0 0,0 0,-25-25,25 25,-24 0,24 0,-25 25,25-25,-25 25,25 0,-25 0,0-1,1 26,-1-25,0 24,0 1,0 0,1-1,-1 26,0-26,0 26,0-26,25 1,-24 0,-1 24,25-49,0 24,0 1,-25 0,25-26,0 1,0 25,0-25,0-1,0-24,25 25,-25 0,0 0,25 0,-1-25,-24 24,25 1,0 0,0-25,-25 0,25 25,-1 0,-24-25,25 24,0-24,-25 25,25-25,0 25,-1-25,1 0,0 0,-25 0,25 25,0-25,-1 0,-24-25,25 25,-25 0,25 0,0 0,0 0,-25-25,24 25,1-25,25 25,-50-24,25 24,-1-25,1 0,0 25,0 0,-25-25,25 25,-25-25,25 25,-25-24,0-1,24 25,-24-25,25 0,0 0,-25 1,0-1,25 0,-25-25,0 26,25-1,-25 0,0 0,0 0,0 1,0-1,-25 0,25 25,-25-25,25 0,-25 1,25 24,-25-25,1 25,24-25,-50 25,50-25,-25 25,0 0,0 0,1 0,24 0,-25 0,0 0,0 25,25-25,-25 0,25 25,-24-25,24 25,-25-1,0 1,25 0,0 0,-25 0,25 24,-25-24,25 25,0-26,0 26,0-25,0 24,0-49,0 50,0-25,25 0,-25-1,0 1,0 0,0-25,25 0,-25 25,0 0,0-25,0 24,0-24,0 0,0 0,25 25,-25-25,0 0,0 0,0 0,0 25,0-25,-25 25,25-25,-25 25,0-25,1 0,-1-25</inkml:trace>
  <inkml:trace contextRef="#ctx0" brushRef="#br0" timeOffset="25137.4377">13097 8111,'25'-25,"-1"25,-24 0,25 50,-25-25,0 49,0 1,0-1,0 25,-25 0,25 1,0-26,25-24,25-26,0-24,49-49,25-26,25-24,49-25,25-25,0-24,50-1,0 25,0 0,-25 25,0 0,0 25,-49 25,-51-1,1 51,-49-1,-26 0,-49 25,0-25,-25 25,-25 0</inkml:trace>
  <inkml:trace contextRef="#ctx0" brushRef="#br0" timeOffset="46224.6438">18306 11112,'-25'25,"25"-25,0 0,0-25,0 25,0 0,0 0,0 0,0 0,0 0,25 25,0-25,-1 0,1 0,25 0,-1 0,26 0,-1 0,-24 0,24 0,1 0,-26 0,1 0,-25 25,0-25,-1 0,-24 0,0 0,0 0,0 0,-24 25,24-25,0 0,0 25,-25-25</inkml:trace>
  <inkml:trace contextRef="#ctx0" brushRef="#br0" timeOffset="46937.6846">18306 11435,'0'0,"0"0,25 0,-25 0,24 0,-24 0,50 0,0 0,-26 0,26 0,0 0,-1 0,1 0,24 0,-24 25,0-25,-1 0,-24 0,0 0,0 0,-25 0,0 0,0 0,0 0,0 0,0 0,0 0,0 0,0 0,0 0,0 0,0 0,0 0,0 0,0 0,0 0,0 0,0 0,0 0,0 0,0 0,0 0,0 0,0 0,0 0,0 25,0-25,0 0,0 0,0 0,0 0,0 24,0-24,0 0,0 0,0 0,0 0,0 0,0 0,0 0,0 0,0 0,0 0,0 0,0 0,-25 0,25 0,0 0,0 0,0 25,0-25,0 0,0 0,0 0,0-25,0 25</inkml:trace>
  <inkml:trace contextRef="#ctx0" brushRef="#br0" timeOffset="47807.7342">20563 11212,'0'0,"-25"0,25 0,-25 0,25 0,0 0,0 0,0 0,0 0,0 0,0 0,25 0,0 25,0-25,24 0,1 24,25-24,-26 0,26 0,-1 0,0 0,1 0,-26 0,1 0,-25 0,0 0,-1 0,-24 0,0 0,0 0,-24 0,24 0,0 0,-25 25,0-25,25 0</inkml:trace>
  <inkml:trace contextRef="#ctx0" brushRef="#br0" timeOffset="48084.7502">20613 11485,'-25'24,"25"-24,0 0,0 0,49 0,-49-24,50 24,0 0,-1 0,1 0,24 0,-24 0,24 24,-49-24,25 0,-1 0,-24 0,0 25,-25-25,0-25,25 1,0-1,-1 0</inkml:trace>
  <inkml:trace contextRef="#ctx0" brushRef="#br0" timeOffset="48560.7769">22746 11261,'-25'-24,"25"24,0 0,0 0,0 0,25 0,25-25,-26 25,51 0,-26 0,26 0,-1-25,1 25,-26 0,26 0,-26 0,1 0,-25 0,-1 0,1 0,-25 0,0 0,0 0,-25 0,1 0,-1 0,0 0</inkml:trace>
  <inkml:trace contextRef="#ctx0" brushRef="#br0" timeOffset="48838.7928">22721 11485,'0'0,"25"0,0 0,0 0,24-25,-24 25,25 0,-1-25,1 25,-1 0,26 0,-26 0,1 0,0 0,-1 0,-24 0,0 0,-25 0,0 0,0 0,-25 0,25 0</inkml:trace>
  <inkml:trace contextRef="#ctx0" brushRef="#br0" timeOffset="58901.3689">19546 10294,'0'0,"0"0,0 0,0 0,0 0,0 0,0-25,25 25,-25-25,25 25,0-24,-1 24,26 0,-25-25,24 0,1 25,24-25,-24 25,-25 0,24-25,-24 25,0 0,-25 0,0 0,-25 0,0 0,1 0,-1 25,0-25</inkml:trace>
  <inkml:trace contextRef="#ctx0" brushRef="#br0" timeOffset="59383.3965">19645 10468,'0'24,"-24"-24,24 0,-25 0,0 25,25-25,0 0,0 0,0 0,0 0,0 0,0 0,0 0,0 0,0 0,0 0,25 0,0 0,24 25,1-25,-1 0,-24 0,25 0,-1 0,-24 0,0 0,0 0,-25 0,0 0,0 0,0 0,0 0,0 0,0 25,0-50,0 25,0-25,25 0,-1 1</inkml:trace>
  <inkml:trace contextRef="#ctx0" brushRef="#br0" timeOffset="60004.432">22002 10145,'0'0,"0"0,0 25,-25 0,25 24,0-24,25 25,-25-1,0 26,-25-26,25 26,0-1,0-24,0-1,0 1,0 0,-25-26,50 1,-25-25,0 0,0 0,0-25</inkml:trace>
  <inkml:trace contextRef="#ctx0" brushRef="#br0" timeOffset="60360.4524">21853 10542,'25'0,"24"-25,1 0,0-24,24-1,-24 1,-1-1,1 0,-25 26,-1-26,-24 50,0 0,0 0,-24 0,-1 50,-25-26,25 26,-24 0,-1-1,1 26,-1-26,0 26,26-26,-26 26,25-26,0 1,25-25,-24-1,24-24,0 0,24-24,-24-1,0-25</inkml:trace>
  <inkml:trace contextRef="#ctx0" brushRef="#br0" timeOffset="60607.4665">21729 10220,'0'0,"0"0,0 24,25 1,-25 0,25 0,-1 24,26 1,-25 24,24-49,-24 50,25-26,-25-24,24 25,-24-26,0 1,0 0,-25-25,24 0</inkml:trace>
  <inkml:trace contextRef="#ctx0" brushRef="#br0" timeOffset="64445.686">8781 11286,'0'0,"0"0,0 0,0 0,0 0,0 0,0 25,0-25,0 0,-25 25,25-25,-25 0,25 25,0-25,0 0,-25 0,25 0,0 0,0 0,0 0,0 0,0 0,25 0,-25 0,0-25,0 25,25-25,0 25,0-25,-1 25,1 0,25-25,-25 1,-1 24,26-25,-25 25,25 0,-26 0,1 0,-25 0,25 25,0-25,-25 24,25-24,-1 25,-24-25,25 25,-25 0,25 0,0 24,-25-24,0 0,0 0,0 24,0-24,-25 25,0-26,0 1,1 25,-26-25,0 24,1-24,-1 0,0 0,1-1,24-24,0 25,0-25,25 0,0 25,25-25,0 25,0-25,0 25,24-1,1 1,0 25,-1-1,-24-24,25 50,-26-26,1 1,0 24,-25-24,-25 0,25-26,-25 26,-24-25,-1 24,-24-24,-1-25,1 25,-1-25,1 0,24-25,1 25,-1-25,1 25,24-49,25 49,0-50,25 25,24-24</inkml:trace>
  <inkml:trace contextRef="#ctx0" brushRef="#br0" timeOffset="65070.7212">9872 11336,'-25'0,"1"0,-1 0,25 25,-25-1,0 1,-24 0,24 25,0 24,-25-24,26 49,-26-25,25 1,0 24,1 0,24 0,24 1,-24-26,50 0,0-24,24 0,-24-1,24-24,0 0,1-25,-1 0,1-25,-26-25,1 1,0 24,-1-49,-24-1,-25 26,0-26,0 25,0 1,-25-1,0 25,1 25,-26 25,50 25,-50-1,26 1,24 25,-25-1,0 0,25-24,0 0,0-26,-25 1,50-25,-25-25,0-49,25 24,0-49</inkml:trace>
  <inkml:trace contextRef="#ctx0" brushRef="#br0" timeOffset="65694.7574">13171 10666,'0'25,"-25"0,1-1,-1 26,25 0,-25-1,0 26,0-26,25 26,0-26,25-24,25 0,-1-50,26 0,49-24,25-1,24-49,26 0,-1 24,25-24,-24 0,-1 24,-24 26,-25-1,-25 1,-50 24,1 25,-51 0,26 0,-50 0,0 0,0 0,-25 25,25-25,0 0</inkml:trace>
  <inkml:trace contextRef="#ctx0" brushRef="#br0" timeOffset="77147.4119">13022 13122,'0'24,"25"1,-25 0,0 25,0-50,25 25,0-1,24-24,26 0,24-24,25-1,0-50,25 26,25-26,-50 1,0 24,0 1,-50-1,1 25,-26 0,-24 25,-25-24,25 24</inkml:trace>
  <inkml:trace contextRef="#ctx0" brushRef="#br0" timeOffset="89973.1461">19447 12551,'-25'0,"25"0,0 25,0-25,0 0,0 0,0 0,25-25,-25 25,25 0,-1 0,26-25,-25 25,25 0,-1 0,1-24,-1 24,-24 0,25 0,-1 0,-49 0,25 0,0 0,-25 0,0 0,-25 24,0-48,25 48,-24-24</inkml:trace>
  <inkml:trace contextRef="#ctx0" brushRef="#br0" timeOffset="90339.1671">19496 12774,'0'0,"-24"25,-1-25,50 0,-25 0,0 0,0 0,0 0,24 0,-24 0,25 25,0-25,0 0,25 25,-26-25,26 25,-25-25,24 0,-24 0,0 24,0-24,0 0,-1 0,-24-24,0 24,0 0,0 0,0 0,0 0,0-25,25 0</inkml:trace>
  <inkml:trace contextRef="#ctx0" brushRef="#br0" timeOffset="91180.2151">21977 12378,'0'24,"0"-24,0 25,0-25,-25 25,25-25,-25 50,25-26,0 26,0 0,-24-1,24 26,0-26,0 1,0-1,0-24,0 25,0-25,-25-25,50 24,-50-24,25 0,0-24,0 24,-25-25</inkml:trace>
  <inkml:trace contextRef="#ctx0" brushRef="#br0" timeOffset="91435.2297">21729 12750,'-25'0,"25"0,0 0,0 0,50 0,-50 0,49 0,-24 24,0-24,0 0,0 0,-1 0,-24 0,25 0,0 25,-25-25,25-25,0 25,-25 0,24 0,1 0,-25 0,0 0,25 0,-25 0</inkml:trace>
  <inkml:trace contextRef="#ctx0" brushRef="#br0" timeOffset="97130.5555">9054 11112,'25'-49,"-25"24,24 25,-24-25,0 25,-24 25,24-25,-25 25,0 0,0 24,-25-24,1 50,24-26,-25 50,1-24,-1-1,-24 1,49 24,-25-50,26 1,24 0,0-50,0 0,49-25,-24-25,49-24,-24-1,24 1,1-25,-1 0,1 24,-1 1,1-1,-26 50,1-24,-25 49,-1 25,-24-1,0 26,-24 49,-26-24,0 49,1 0,-50 25,49-25,-25 24,26-24,-1-24,1-26,24 1,25-1,25-74,-1 0,26-25,0-49,24-1,1-24,-1-25,25-25,-24 0,24 1,-25-1,1 50,-26-25,26 49,-51 25,1 1,0 49,-50 0,25 49,-49 26,-1 24,-24 25,-1 0,-24 25,0 0,24 0,-24-1,0 1,49-49,1-26,-1-24,50-1,0-49,25-49,49-1,-24-49,49 0,25-26,-25 1,25-24,0-1,-24 25,-1 0,-25 49,1 1,-26 24,-24 26,-25 24,0 24,-25 26,-24 24,-1 1,-24 49,24 0,-24-25,-1 50,1-50,-1 0,51 1,-26-51,50 1,0-1,25-49,24-24,1-26,49-24,-24-26,24 1,0 0,0 0,-24-1,-1 1,1 50,-26-1,-49 50,0 0,-25 50,1-1,-51 26,26 24,-26 0,1 25,-1-25,1 1,49-26,-25 0,50-24,0-50,25 0,0 0,25-50,-1 1,26-26,-1 1,1-1,-1 1,0 0,-24 49,-25 0,0 25,-25 25,0 0,-50 49,25 0,-24 1,-1 24,0-24,26-26,-26 1,25-1,0-24,25 0,0 0,0-25,50 0,-50-25,0 0,25 0,0 1,-25-1</inkml:trace>
  <inkml:trace contextRef="#ctx0" brushRef="#br0" timeOffset="101056.7801">6573 11336,'0'0,"-25"25,1-1,24 26,-25 0,25-1,0 26,0-1,25 0,-25-24,49 0,-24-26,0 1,24-25,1-25,-25 1,24-51</inkml:trace>
  <inkml:trace contextRef="#ctx0" brushRef="#br0" timeOffset="101278.7922">7045 11137,'0'50,"0"24,24 26,-24-26,-24 50,24 0,0 0,-25 25,0-50,25 0,-25 1,25-26,0-24,0-26,0-24,25-24,-25-51,50 1</inkml:trace>
  <inkml:trace contextRef="#ctx0" brushRef="#br0" timeOffset="101802.8227">7268 11361,'25'0,"-1"0,1-25,25 0,-25 0,24-24,1-1,-1 25,1 0,0 25,-1 0,1 0,-25 50,-1 24,-24 1,0 24,0 25,-24 0,-26 25,0-25,1 0,-26 0,1-25,24-24,-24-26,0-24,24 0,25-25,0 0,1-25,48 25,1-25,25 0,-1 25,26 0,-1 0,1 0,-1 25,-24-25,24 25,-24-25,-1 0,1 0,-1 0,-24 0,0 0,-25 0,0 0,25 0,-25 0,0 0,-25 0,25 0,-25 25,25-25</inkml:trace>
  <inkml:trace contextRef="#ctx0" brushRef="#br0" timeOffset="105731.0474">20861 2009,'25'0,"-25"0,0 0,0 0,-25 0,25 0,0 25,0-25,0 25,0 0,0-1,0 1,0 0,0 0,0 24,25-24,-25 0,24 0,1 0,0-1,0-24,0 25,-1-25,1 0,25 0,-25-25,-1 1,1-1,-25-25</inkml:trace>
  <inkml:trace contextRef="#ctx0" brushRef="#br0" timeOffset="105999.0627">21332 1910,'0'0,"-25"25,25-25,-25 49,25-24,-24 25,24-1,0 1,-25 24,25-24,0 24,-25 1,25-1,0 1,0-26,0-24,25 25,-50-25,50-1,-25-48,0-1,25 0</inkml:trace>
  <inkml:trace contextRef="#ctx0" brushRef="#br0" timeOffset="106533.0931">21456 2059,'0'0,"25"-25,0 0,-1 0,1 25,0-24,0-1,0 25,-1 0,1-25,0 50,-25-25,25 0,0 25,0 24,-25 1,24-1,-24 26,0-1,-24-24,24 24,-25 1,0-26,0 26,-25-51,26 26,-26-25,25 0,0-25,1-25,-1 0,25-25,-25 26,25-26,25 25,-25 0,25 1,-25 24,24 24,1 1,0 25,25-25,-26 24,1-24,0 0,25 0,-25-25,-1 25,26-50,-25 25,0-25,-1-25,-24 1,50 24</inkml:trace>
  <inkml:trace contextRef="#ctx0" brushRef="#br0" timeOffset="107199.1314">22771 2431,'25'-25,"-25"0,24 25,1-25,-25 25,0 0,0 0,0 0,-25 25,1 0,24 0,-25 24,25 1,-25 0,25-1,0-24,25 0,-25 0,25 0,24-25,-24-25,0 25,0-50,-25 25,24-24,-24 24,-24-25,24 1,-25 24,25 0,-25 0,25 25,0 0,25 25,-25 0,25 0,-1 24,26-24,-25 25,0-26,24 1,-24-25,0 0,0 0,-25 0,24-49,-24 24,0-25,0 1,0 24,-24-50,48 26,-48-1,48 25,-24-24,0-1</inkml:trace>
  <inkml:trace contextRef="#ctx0" brushRef="#br0" timeOffset="107429.1445">23416 1885,'0'50,"0"-25,-25 24,50 26,-50-26,25 26,0-1,25 0,-25 1,0-1,24-24,-24-1,25 1,-25-25,0-25,0 0,0-25,-25 0</inkml:trace>
  <inkml:trace contextRef="#ctx0" brushRef="#br0" timeOffset="107608.1548">23267 2356,'-25'-49,"25"49,0-25,25 25,0 0,24 0,-24 0,25 0,-1 0,1 0,-25 0,-1 0,1 0,-25-25,25 25,-25 0,25 0,0 0</inkml:trace>
  <inkml:trace contextRef="#ctx0" brushRef="#br0" timeOffset="109417.2583">12700 14610,'0'25,"-25"24,0-24,25 25,-24-1,24 26,0-26,0 26,49-26,-24-24,49 0,1-25,24-25,25 0,25-24,-25-1,50 1,-26-1,1-24,0 24,-25 25,0-24,-25 24,-24 0,-1 0</inkml:trace>
  <inkml:trace contextRef="#ctx0" brushRef="#br0" timeOffset="109845.2827">13146 17438,'0'99,"0"-25,0 26,0-51,0-49,100 75,-1-75,0-25,50-25,25-24,24-1,25-24,1 0,-1 0,-25-1,25 26,-49 0,0 24,-50 0</inkml:trace>
</inkml:ink>
</file>

<file path=ppt/ink/ink24.xml><?xml version="1.0" encoding="utf-8"?>
<inkml:ink xmlns:inkml="http://www.w3.org/2003/InkML">
  <inkml:definitions>
    <inkml:context xml:id="ctx0">
      <inkml:inkSource xml:id="inkSrc0">
        <inkml:traceFormat>
          <inkml:channel name="X" type="integer" max="1280" units="cm"/>
          <inkml:channel name="Y" type="integer" max="800" units="cm"/>
        </inkml:traceFormat>
        <inkml:channelProperties>
          <inkml:channelProperty channel="X" name="resolution" value="28.31858" units="1/cm"/>
          <inkml:channelProperty channel="Y" name="resolution" value="28.36879" units="1/cm"/>
        </inkml:channelProperties>
      </inkml:inkSource>
      <inkml:timestamp xml:id="ts0" timeString="2014-10-14T17:08:18.269"/>
    </inkml:context>
    <inkml:brush xml:id="br0">
      <inkml:brushProperty name="width" value="0.05292" units="cm"/>
      <inkml:brushProperty name="height" value="0.05292" units="cm"/>
      <inkml:brushProperty name="color" value="#FF0000"/>
    </inkml:brush>
  </inkml:definitions>
  <inkml:trace contextRef="#ctx0" brushRef="#br0">19124 1414,'0'0,"0"0,-49-50,49 50,-25-74,25 74,0-75,0 75,0-74,0 74,0-74,0 74,0-50,0 50,0 0,50-50,-50 50,74 0,-24 0,-1 0,1 0,24 25,-24-25,49 0,-49 25,24-25,1 0,-26 0,1 0,-1 0,-49 0,50 0,-50 0,0 0,50-25,-50 25,0 0,0 0,0-49,0 49,0 0,-25-50,25 50,-25-50,25 50,0-49,0 49,0 0,-50-50,50 50,-49-25,49 25,-50-24,50 24,-25 0,25 0,0 0,0 0,-24 74,24-74,49 25,-49-25,75 49,-26-24,1 0,-25 0,-25-25,74 25,-74-25,50 49,-50-49,0 50,0-50,0 49,0-49,-50 75,25-26,0 1,-24-25,24 24,25 1,-25-25,0 0,1-25,24 24,0 1,0-25,0 0,0 0,0 0,0-25,24 25</inkml:trace>
  <inkml:trace contextRef="#ctx0" brushRef="#br0" timeOffset="112699.4459">7987 5705,'0'-25,"0"25,0-25,0 25,0 0,0 0,0 0,0 0,0 25,0 0,0 0,-25 24,25 51,0-26,0 25,0 25,0-24,0 24,0-25,-25 25,25-50,0 25,0-24,25-25,-25-1,0-24,0 0,0-25,0 0,0-25,0 0,0-24,25-1</inkml:trace>
  <inkml:trace contextRef="#ctx0" brushRef="#br0" timeOffset="113254.4778">8632 6028,'0'-25,"0"0,-25-25,25 26,0-1,-25 25,25-25,-24 25,24 0,-25 0,25 25,-25 24,0 1,0 24,1 26,-1-1,0 0,25 25,0-25,-25 0,50 1,-25-26,25 1,0-26,24-24,1 0,-25-25,49-25,-24 0,-1-24,26-26,-26 1,1-26,-1-24,-24 25,0-25,-25 25,0 0,-25 0,-24 24,24 26,-25 24,-24 0,24 25,25 25,-24 0,24-1,0 26,0 0,25-26,25 26,0-25,25 0</inkml:trace>
  <inkml:trace contextRef="#ctx0" brushRef="#br0" timeOffset="113724.5047">9426 5978,'-25'-25,"25"25,0-25,-25 25,0 0,25 25,-24 0,-1 25,25-1,-25 26,0-1,25 50,0-25,0 25,25 0,-25-25,25-24,0 24,-1-49,26-1,0-24,-1-25,26-25,-26 1,1-26,24-24,-24-26,-1 1,-24-25,25 0,-50 0,0 0,0 25,-25 0,0 49,-24 0,-1 26,-24 24,-1 0,26 49,-26 1,1-1,-1 1,26 24,-1-24,25 0</inkml:trace>
  <inkml:trace contextRef="#ctx0" brushRef="#br0" timeOffset="115889.6285">8954 8806,'0'0,"0"0,0 0,-24-25,24 25,0-25,-25 25,25-25,0 0,-25 1,25-1,-25 0,25 25,-25-25,25 25,0-25,0 25,-24 0,24 0,24 25,-24-25,25 25,25-25,-25 0,24 0,1 0,0-25,24 25,-24-25,-1 1,-24-1,25 0,-26 0,1 0,-25 1,25 24,-25 0,0-25,0 25,0 25,0-1,0 26,0 0,0 24,0 0,0 26,0-1,0 0,0 0,0 25,0-24,-25-1,25-25,0 25,-25-49,25 24,0-24,0 0,0-26,0 26,0-50,0 25,0-25,0 0,0 0,0 0,0-25,0 0,0 0</inkml:trace>
  <inkml:trace contextRef="#ctx0" brushRef="#br0" timeOffset="116400.6577">9029 9302,'0'0,"0"0,0 0,0 0,0 0,0 0,0 0,0 0,25 25,-25-25,25 0,24 0,-24-25,49 25,-24 0,24-25,1 25,-1 0,1-25,-1 25,-24 0,-1 0,-24 0,-25 0,25 0,-25 0,0 0,0 0,0 0,0 0,0 0,0 0,0 0,0 25</inkml:trace>
  <inkml:trace contextRef="#ctx0" brushRef="#br0" timeOffset="119101.8121">13047 9475,'0'0,"-25"0,25 50,-24-50,24 25,-25 0,0-1,0 1,25 0,0-25,0 0,0 0,0-25,0 0,0-24,0-1,25-24,0-25,-25-1,25-24,-1 25,1 0,-25 0,0 24,0 26,25 24,-25 25,0 0,25 25,-25 49,25 0,-1 26,1-26,0 50,0-25,25 1,-1-1,-24-25,0-24,0-1,24-24,-49-25,0 0,0-25,-49 1,24-26,-25 0,1 26,-51-51,51 26,-26 24,1 0,24 0,25 0,1 1,24 24,0-25,24 0,26 0,0-24,-1-1,26 0,-26 25,1-24,0 49,-50 0,24 0,-48 49,24 1,-25 49,0-24,-25 49,25-25,-24 0,-1 0,25-24,1-1,-1-24,25-25,0-1,0-24,0-24,0-1,0-25,0 1,25-1</inkml:trace>
  <inkml:trace contextRef="#ctx0" brushRef="#br0" timeOffset="120052.8666">12229 9649,'0'25,"0"0,0-25,0 24,0-48,0-1,0-25,0 1,0-26,25-24,-25 0,0 0,0-1,0-24,0 25,0 25,-25-1,25 26,0 24,-25 0,25 25,0 25,0 0,25 49,-25 0,25 1,-1 24,26-24,-25 24,24-25,1 1,24-1,-24-24,-25-26,24 1,-24 0,0 0,-25-25,0 0,0 0,-25-25,-24 0,-1 0,-24 1,-1-26,1 25,-25-24,24 24,1 0,-1 25,26-25,24 25,0-25,25 25,25 0,24-24,1-1,24 0,26 0,-26-24,25-1,-24 0,-1 1,1-1,-26 0,1 1,-25 24,-1 0,-24 0,-24 25,-1 25,-25 25,1-1,-1 26,0 24,-24 0,0 25,24-24,-24 24,24-25,25 0,-25 0,26-24,-1-1,0-24,25-26,0 1,0 0,0 0,0-25,0-25,0 0,0 0,0 1,0-1,0-25</inkml:trace>
  <inkml:trace contextRef="#ctx0" brushRef="#br0" timeOffset="139012.9509">9302 14511,'0'0,"0"-50,0 25,0-24,25-1,-1 0,-24 26,50-26,-25 0,24 26,-24-1,25 0,-1 25,-24-25,25 25,-1 0,-24 0,25 25,-25 0,-1 24,1 1,0 24,0 1,-25-1,0 26,0-1,-25 0,0 0,0 0,-24 1,24-26,-49 25,24-49,0 24,-24-24,24-25,-24 24,24-49,-24 0,24-24,1-1,-1 0,50-25,-25 1,1 24,24 0,24-25,1 26,0-1,25 0,-26 0,26 25,0 0,-1 0,1 25,-1 0,26 24,-26-24,1 0,0 25,-1-1,1-24,-1 0,1 0,-25-25,0 25,24-25,-24 0,0 0,-25 0,25-25,0 25,-25 0,24 0,-24 0,0 0,0 0,25 0,-25 0,0 0,0 0,-25 25</inkml:trace>
  <inkml:trace contextRef="#ctx0" brushRef="#br0" timeOffset="140915.0599">18331 8682,'0'0,"0"0,0 24,0-24,24 0,-24 0,25 0,0 0,25 0,-26-24,1 24,0 0,25 0,-25-25,-1 25,-24 0,25-25</inkml:trace>
  <inkml:trace contextRef="#ctx0" brushRef="#br0" timeOffset="141217.0771">18306 8806,'0'24,"0"-24,-25 0,25 0,0 25,0-25,0 0,0 0,25 0,0 0,-1 0,1 0,25 0,-25 0,24 0,1-25,-25 25,24 0</inkml:trace>
  <inkml:trace contextRef="#ctx0" brushRef="#br0" timeOffset="141672.1032">19050 8632,'0'0,"-25"25,25-25,0 0,0 0,0 0,0 0,25 25,-25-25,0 24,25 1,-25 0,25 0,-25 24,24-24,-24 0,0-25,25 25,-25-25,0 25,0-25</inkml:trace>
  <inkml:trace contextRef="#ctx0" brushRef="#br0" timeOffset="142027.1233">19224 8657,'-25'0,"25"25,0-1,0 1,0 0,0 0,0 0,25-1,-1 1,-24-25,25 0,25 0,-25 0,-1 0,26-25,-50 1,25-1,-25 0,25 0,-50 0,25 1,0 24,-25-25,-25 25,50 0,-49 0,49 0,-25 0,0 0,25 0,0 0</inkml:trace>
  <inkml:trace contextRef="#ctx0" brushRef="#br0" timeOffset="142338.1413">19447 8657,'25'25,"-1"-25,-24 24,0 1,0 25,0-25,0-1,0 1,25 0,0-25,25 0,-1 25,1-50,0 25,-1-25,-24 0,0-24,24 24,-49-25,0 26,0-1,-24-25,-1 25,-25 25,25-24,-24 24,24 0,0 0,0 0,25 0,0 0,0 0,25 0</inkml:trace>
  <inkml:trace contextRef="#ctx0" brushRef="#br0" timeOffset="142838.1699">20290 8582,'25'0,"-25"0,25 0,-25-24,0 24,0 0,0 0,0 0,-25 0,0 0,0 0,1 0,-26 24,25-24,0 25,1 0,-1-25,25 25,0-25,0 0,25 25,-25-25,24 0,1 0,0 0,-25 0,25 0,-25 24,0 1,-25 0,25 0,-25 0,25 24,-25-49,1 50,24-25,-25-1,25 1,-25 0,25-25,0 0,0 0,25 0</inkml:trace>
  <inkml:trace contextRef="#ctx0" brushRef="#br0" timeOffset="143097.1843">20265 8905,'25'25,"-25"-25,-25 24,25 1,0-25,0 25,0-25,25 0,-25 0,25 0,0 0,0 0,-25 0,24-25,1 25,-25-25,0 25,-25 0,1-24,-1 24,25 0,-25 0,0 0,25 0</inkml:trace>
  <inkml:trace contextRef="#ctx0" brushRef="#br0" timeOffset="143511.2084">20836 8582,'25'0,"0"0,-25-24,49 24,-24-25,25 0,-1 25,-24 0,25 0,-26 0,1 0,0 0,-25 25,0 0,0-1,-25 1,25 25,-25-1,1-24,24 25,-25-1,25-24,-25 0,25 0,0 0,0-25,-25 24,25-24,0-24</inkml:trace>
  <inkml:trace contextRef="#ctx0" brushRef="#br0" timeOffset="143698.2191">20886 8781,'0'25,"0"-25,24 0,1 0,25 0,-25 0,24 0,-24 0,0-25,24 25,-24-25,0 25,0-25</inkml:trace>
  <inkml:trace contextRef="#ctx0" brushRef="#br0" timeOffset="254160.5371">18355 10964,'25'0,"0"0,0 0,24 0,-24 0,0-25,0 25,0 0,0 0,-25-25,0 25</inkml:trace>
  <inkml:trace contextRef="#ctx0" brushRef="#br0" timeOffset="254395.5506">18355 11162,'0'0,"0"25,25-25,0 0,0 0,0 25,-1-25,1 0,0 0,0 0,0 0</inkml:trace>
  <inkml:trace contextRef="#ctx0" brushRef="#br0" timeOffset="256250.6567">19025 10393,'0'0,"0"0,25 0,-25 0,0 0,0 0,0 0,0 25,0 0,0-25,0 25,0-1,0 26,0-25,0 24,25-24,-25 0,0 0,-25 0,25-1,0-24,0 0,0 0,0-24</inkml:trace>
  <inkml:trace contextRef="#ctx0" brushRef="#br0" timeOffset="256636.6788">19199 10443,'0'0,"0"25,-25-25,25 24,-25 1,25 0,0-25,0 25,25 0,-25-1,25-24,0 0,-1 0,1 0,0-24,0 24,0-25,-1 0,-24 0,0 0,0 1,0-1,0 25,-24-25,-1 25,25-25,-25 25,0 0,25 0,0 0</inkml:trace>
  <inkml:trace contextRef="#ctx0" brushRef="#br0" timeOffset="257037.7017">19546 10418,'-25'0,"25"0,0 25,-25 0,25-1,0-24,0 25,0 0,25 0,-25-25,25 25,0-25,0 0,0 0,-1 0,1-25,0 0,0 0,-25 0,25 1,-25-1,-25 0,25 0,-25 0,0 1,25 24,-49 0,49 0,-25 0,25 0,0 0,0 0</inkml:trace>
  <inkml:trace contextRef="#ctx0" brushRef="#br0" timeOffset="259463.8405">9947 16371,'0'0,"0"0,24-25,-24-24,50-1,0 0,-1-24,1 24,24-24,1 24,-1 1,-24-26,-1 26,1 24,-25 0,0 0,-1 25,-24 0,-49 0</inkml:trace>
  <inkml:trace contextRef="#ctx0" brushRef="#br0" timeOffset="259618.8493">10220 16073,'-50'25,"50"25,0-25,25-1,0-24,24 0,1 0,-1 0,26-24,-26-1,1 0,0-25,-1 26</inkml:trace>
  <inkml:trace contextRef="#ctx0" brushRef="#br0" timeOffset="260594.9052">20637 10468,'0'0,"0"0,0 0,0 0,0 0,25 0,-25 0,25-25,0 25,-25 0,50-25,-50 25,24 0,1 0,0 25,-25-25,0 25,0-1,-25 1,25 25,-49-1,24-24,0 25,-25-1,25-24,25 25,-24-25,24-1,0-24,24 25,-24 0,25-25,25 0,-25 0,0 0,24-25,-24 25,25 0,-26-25,1 1,0-1,-25 25</inkml:trace>
  <inkml:trace contextRef="#ctx0" brushRef="#br0" timeOffset="261018.9293">20166 10344,'0'0,"0"0,0 24,0-24,-25 25,1 0,24 25,-25-26,0 26,0 0,0-1,25 1,-24-25,-1 24,25-24,0 0,-25-25,25 25,0-25,0 0</inkml:trace>
  <inkml:trace contextRef="#ctx0" brushRef="#br0" timeOffset="274907.7238">18231 12551,'0'0,"-24"0,24 25,0-25,24 0,-24 0,25 25,0-25,0 0,0 0,-1 25,1-25,0 0,25 0,-50 0,24 0,-24 0,25-25,-25 25,0 0</inkml:trace>
  <inkml:trace contextRef="#ctx0" brushRef="#br0" timeOffset="275242.743">18306 12725,'-25'25,"25"-25,0 24,0-24,25 0,0 0,-1 0,-24 0,50 0,-25 25,0-25,-1 0,1 0,-25 0,0 0,0 0,25 0,-25 0,0 0,0 25,0-25,0 0,0 0,25 0,-25-25,25 25</inkml:trace>
  <inkml:trace contextRef="#ctx0" brushRef="#br0" timeOffset="276706.8266">19968 12824,'0'0,"25"25,-25-25,0 0,0 0,0 0,0 0,0 0,0 0,24 0,-24 0,25 0,0 0,0 0,0 0,24-25,-24 25,0 0,24 0,-24 0,0 0,0 0,0 0,-25 0,0 0,0 0,0 0,0 0,0 0,0 0,0 0,0 0,0 0,0 0,0 0,0 0,24 0,-24 0</inkml:trace>
  <inkml:trace contextRef="#ctx0" brushRef="#br0" timeOffset="283524.2166">13196 11013,'25'0,"-25"0,0 0,0 0,0 50,25-50,-25 49,0-24,0 0,0 25,25-1,-25-24,24 0,1 0,0-25,25 0,-1 0,26-25,-1 0,25-24,-24-1,24 25,-25-25,1 26,-1-1,-24 0,-1 0,-24 0,0 25,0-24,-25 24,0 0,24 0,-24 0,0 0,0 0,0 0,0 0,0 0,0 0,0 0,0 0</inkml:trace>
  <inkml:trace contextRef="#ctx0" brushRef="#br0" timeOffset="284827.2912">13841 12055,'0'0,"-25"0,25-25,-25 25,1-25,-1 25,0 0,-25-24,26 24,-26 0,25 0,-24 0,24 24,-25-24,25 25,1-25,-1 25,0-25,0 25,25-25,0 25,-25-1,25-24,0 50,0-25,-24 49,24-24,0 24,0 1,0 24,0 0,0 25,0 0,-25-25,25 1,0 24,-25-25,25-25,-25 26,0-26,25-24,-25-1,25-24,0 0,-24 0,24-25,0 0,0 0,24 0,1 0,0 0,0-25,25 25,-1-25,-24 0,25 25,-1-25,-24 25,0-24,0 24,-25 0,0 0,24 0,-24 0,0 0,0 24,-24-24,24 25,0-25,0 25,0-25</inkml:trace>
  <inkml:trace contextRef="#ctx0" brushRef="#br0" timeOffset="294902.8675">8756 11881,'0'-24,"-25"-1,0 25,1 0,-1-25,0 50,0-25,0 25,25-1,0 26,25-25,25 24,-1 26,1-26,24 1,-24 25,0-26,-1 1,-24-1,-25 1,-25 0,0-1,1 1,-26-1,0-49,1 25,-1-50,25 1,-24-26</inkml:trace>
  <inkml:trace contextRef="#ctx0" brushRef="#br0" timeOffset="295059.8764">8607 11832,'50'-25,"24"0,1 25,-1-25,0-24,26 24,-26 0,-24-24,24 24,-24 0</inkml:trace>
  <inkml:trace contextRef="#ctx0" brushRef="#br0" timeOffset="295489.901">9525 11807,'-25'25,"0"0,1-1,-1 26,0 0,0 24,0 0,1 26,24-1,24 0,-24-49,50 24,0-24,-1-25,26-1,-26-24,26-49,-26 24,26-49,-26-1,1-24,-25 0,-1-1,1-24,-50 25,1 0,-1 25,-25-1,-24 26,24 24,-24 25,24 0,1 25,-1-25,25 24,0 1</inkml:trace>
  <inkml:trace contextRef="#ctx0" brushRef="#br0" timeOffset="319528.276">8880 11460,'0'-25,"0"0,0 0,-25 25,0 50,-24 24,-1 26,1-1,-26 25,26 0,-1 0,25-25,25 0,0-74,50-25,-1 0,51-74,-1-26,0 1,25 0,-25 0,1 0,-26 24,0 50,-49 25,-25 50,-49 49,-1 25,-49 0,24 0,1 25,-1-25,26-49,49-26,25-74,49-24,25-26,25-49,0 0,0-25,0 50,-24-25,-1 50,-50 49,-24 25,-50 50,-24 49,-26 25,-24 25,0 0,25-25,-26 0,51-25,49-74,25-1,49-48,0-26,26 0,-1 1,0 24,0 0,-24 25,-26 25,-49 0,0 24,-25 1,1 0,-51-50,1 0,-1-25,-24-25,0-49</inkml:trace>
  <inkml:trace contextRef="#ctx0" brushRef="#br0" timeOffset="319998.3026">6573 12005,'25'0,"-25"-24,25 24,-25 0,0-25,0 25,0 0,0 0,0 0,0 25,0-1,-25 26,50 0,-25-1,0 1,25 0,-1-1,1 1,0-25,25-1,-26-48,26-1,-25 0,0-25,24-24,-24-1</inkml:trace>
  <inkml:trace contextRef="#ctx0" brushRef="#br0" timeOffset="320209.3149">7069 11584,'0'0,"0"25,-24 24,24 26,0-1,0 50,-25-25,25 25,0 25,0-50,-25 25,25-24,0-26,25 0,-25-49,0 0,0-25,25-50,-25 1,24-50</inkml:trace>
  <inkml:trace contextRef="#ctx0" brushRef="#br0" timeOffset="320711.3436">7342 11559,'0'-25,"50"25,-25-25,24 1,-24-1,25 0,-1 0,1 0,-1 25,-24 0,0 0,-25 50,-25-25,0 49,-24 1,-1-1,1 25,-1-24,25-1,25 0,25 1,0-26,24 1,26 0,24-1,-25-24,26 0,-26 25,-24-26,-1 1,1 0,-50 25,-25-26,0 26,-49 0,-1-1,1-24,0 25,-26-26,26 1,0-25,24 25,0-25,1 0,24 0,0 0,25 0,0-25,0 25,25-25,-25 1,0-1</inkml:trace>
  <inkml:trace contextRef="#ctx0" brushRef="#br0" timeOffset="326544.6773">12973 12601,'-25'74,"25"1,-25-26,25 26,-25-26,25 26,0-26,0 1,25-25,25-25,-25-25,74 0,-25-25,50-24,0 0,0-26,0 26,0 0,-24-1,-1 26,-25-1,-24 50,-25-25,-1 0,1 25,-25 0,0 25,-25 0,1 0</inkml:trace>
  <inkml:trace contextRef="#ctx0" brushRef="#br0" timeOffset="343796.664">6871 11782,'0'-25,"0"25,0-24,0-1,0 0,0 25,0-25,0 25,0 0,-25 25,0 25,25-1,-49 1,24 24,-25 1,25 24,-24-50,24 26,0-25,25-26,25-24,0-49,24-1,1-24,0-26,49 1,-49-25,24 0,-24 50,24-25,-49 49,0 0,-1 50,-24 25,-24 0,-1 74,-25 0,1 25,-1 25,-24-25,-1 0,25 0,1-49,24-1,25-49,25-50,0 0,24-49,1-25,24-1,1-48,-1 24,1 0,-1 0,-24 24,-1 26,1 49,-50 25,0 25,0 49,-50 26,25 24,-24 0,-1 0,1 0,-1-25,0-25,50-24,0-25,25-50,25 0,-1-49,26-1,-26-24,26-25,-1 0,-24 25,24 0,-24-1,-25 51,-1 24,-24 50,-24 24,-1 26,-25 24,1 25,-26 25,1 0,24-25,1 0,24-25,0-25,25-49,25 0,24-50,1-24,24-1,1-24,-26-1,26-24,-1 49,-24 1,-25 24,-1 25,-48 49,-1 1,0 25,-25-1,1 25,24-49,-25 24,50-49,0 0,50-50,0 0,-1-24,26-1,-1-24,-24 24,24 0,-24 26,-25-1,-25 50,24-1,-48 1,-1 25,25-1,-25 1,0-25,25 0,-25-1,25-24,0 0,0-24,0-1,-25 0,25-49,-24-1,-1 26</inkml:trace>
  <inkml:trace contextRef="#ctx0" brushRef="#br0" timeOffset="344408.699">4986 11733,'25'-25,"-25"25,0 0,-25 0,25 0,0 25,0-25,-25 24,0 1,25 25,-25-1,25 1,0-25,25 24,0 1,0-25,0 24,24-49,1 25,-1-25,-24 0,25 0,-25-25,24 1,-24-26,0 25,0-24</inkml:trace>
  <inkml:trace contextRef="#ctx0" brushRef="#br0" timeOffset="344653.7131">5482 11534,'0'0,"0"0,0 0,-25 25,25 25,-25-1,25 1,0 24,-25 1,1 24,24 0,0-25,0 26,-25-26,25 1,0-26,0 1,25-25,-25-1,0 1,0-25,24-49,1 24,-25 0</inkml:trace>
  <inkml:trace contextRef="#ctx0" brushRef="#br0" timeOffset="345326.7515">5730 11683,'25'-50,"-1"26,1-1,0-25,0 25,0-24,0 24,24 25,-49-25,25 25,0-25,0 50,-25 0,0-25,24 74,-24 1,0-1,-24 25,24 1,-25 24,0 0,-25-25,26 0,-26 0,0-24,1-1,24-24,-25-25,25-1,1-24,-1-24,25-1,0-25,0-24,25 24,-25 1,24-1,1 0,0 26,0-1,24 25,-24 25,0-25,0 49,25-24,-1 0,1 24,-25 1,24-50,1 25,-1 0,1-1,-25-24,0 25,-1-25,-24 0,0 0,25 0,-25 0,0 0,0 0,0 0,0 0,0 0,0 0,0 0,0 0,0 0,0 0,0 0,25 0,-25 0</inkml:trace>
  <inkml:trace contextRef="#ctx0" brushRef="#br0" timeOffset="347693.8869">20811 2257,'0'0,"25"0,-25 0,0 0,0 0,0 0,-25 0,25 25,0 0,0 0,0 24,0 1,0-1,0 26,25-50,-25 24,25 1,0-25,24 0,-24-25,0 24,0-48,-1-1,1-25,25 0,-50-24</inkml:trace>
  <inkml:trace contextRef="#ctx0" brushRef="#br0" timeOffset="347947.9015">21282 2009,'0'0,"0"25,0 0,0 24,0-24,-24 25,24 24,0 1,-25 24,25-25,-25 1,25-1,0 25,0-24,0-26,0 1,-25 0,50-1,-50-49,50 25,-25-25,0 0</inkml:trace>
  <inkml:trace contextRef="#ctx0" brushRef="#br0" timeOffset="348552.9361">21506 2232,'0'-24,"24"-1,1 0,-25-25,25 50,-25-24,50-1,-50 0,24 0,1 25,0-25,-25 25,25 0,0 0,-25 25,0 0,0 0,0 24,0 26,0-1,-25 1,0 24,0 0,0-25,1 1,-26-1,0 1,26-26,-26-24,25 0,0 0,1-25,24-25,0 25,0-25,24 25,-24-25,50 25,-25-24,24 24,-24 0,25 0,-25 24,24-24,1 25,-25-25,24 0,-24 0,0 25,0-25,0 0,-25 0,24 0,-24 0,0-25,0 25,0 0,0 0,-24 0,24 0,0-25</inkml:trace>
  <inkml:trace contextRef="#ctx0" brushRef="#br0" timeOffset="367440.0164">8533 17214,'-25'0,"25"0,-25 0,25 0,0 0,0-24,25 24,0-25,0-25,-1 25,26 1,0-1,-1 0,1 25,-1 0,-24 25,-25 24,25 26,-50-1,25 25,-49 1,24-1,-25 25,25-50,-24 1,24-26,25-49,-50 50</inkml:trace>
  <inkml:trace contextRef="#ctx0" brushRef="#br0" timeOffset="367607.0259">8756 18207,'0'49,"0"-49,25 75,-25-75,0 0,0 0,0 0,0 0,0 0,0 0,0 0,0-75</inkml:trace>
</inkml:ink>
</file>

<file path=ppt/ink/ink25.xml><?xml version="1.0" encoding="utf-8"?>
<inkml:ink xmlns:inkml="http://www.w3.org/2003/InkML">
  <inkml:definitions>
    <inkml:context xml:id="ctx0">
      <inkml:inkSource xml:id="inkSrc0">
        <inkml:traceFormat>
          <inkml:channel name="X" type="integer" max="1280" units="cm"/>
          <inkml:channel name="Y" type="integer" max="800" units="cm"/>
        </inkml:traceFormat>
        <inkml:channelProperties>
          <inkml:channelProperty channel="X" name="resolution" value="28.31858" units="1/cm"/>
          <inkml:channelProperty channel="Y" name="resolution" value="28.36879" units="1/cm"/>
        </inkml:channelProperties>
      </inkml:inkSource>
      <inkml:timestamp xml:id="ts0" timeString="2014-10-14T16:56:35.924"/>
    </inkml:context>
    <inkml:brush xml:id="br0">
      <inkml:brushProperty name="width" value="0.05292" units="cm"/>
      <inkml:brushProperty name="height" value="0.05292" units="cm"/>
      <inkml:brushProperty name="color" value="#FF0000"/>
    </inkml:brush>
  </inkml:definitions>
  <inkml:trace contextRef="#ctx0" brushRef="#br0">18405 7317,'0'0,"0"0,0 25,-25 0,0-25,25 50,-24-1,-1 1,0 24,0 25,0 1,1-26,-1 25,0 1,-25-1,26-25,-1-24,0-1,25 1,-25-25,25-25,-25-25,25 0</inkml:trace>
  <inkml:trace contextRef="#ctx0" brushRef="#br0" timeOffset="277.0158">17934 8012,'0'25,"0"0,-25 24,25 1,0-25,0 24,0 1,0-1,0-49,25 25,0-25,-1 0,26-25,24-24,1 24,-1-25,1 1,-1 24,-24 0,-1 25,-24-25,0 50,-25-25,-25 0</inkml:trace>
  <inkml:trace contextRef="#ctx0" brushRef="#br0" timeOffset="4548.2601">18008 9475,'-25'0,"25"0,0 0,-24 0,-1 0,0 0,0 0,25 0,-25-24,1 24,-1-25,0 25,0-25,0 0,1 25,-26-25,0 1,26 24,-26 0,-25 0,26-25,-1 25,-24 0,-1 0,1 0,0 25,24-25,-24 0,-26 0,51 24,-26 1,1 0,24 0,1 0,-1-1,25 26,1 0,24-1,0-24,0 25,24 24,1-49,0 49,0-24,24-1,1 1,0 0,-1-1,1-24,24 0,-24 25,24-26,1-24,-1 0,25 0,-24 0,24-24,0-1,0 0,-24 0,24 0,-25-24,1 24,-26-25,1 25,0 1,-26-1,1 0,0-25,-25 1,0 24,0-25,0 1,0-1,-25 1,0 24,1-25,-1 25,0 25,25 0,-25 0,0 0,1 0,24 25</inkml:trace>
  <inkml:trace contextRef="#ctx0" brushRef="#br0" timeOffset="5403.3091">17859 10418,'-24'-25,"-1"25,0-25,0 1,-24-1,-1 25,-24-25,24 0,-25 0,1 1,0 24,-26 0,26 0,-25 0,0 24,-1 1,26 0,0 0,-1 49,26-24,-1-1,0 26,26-1,-26-24,50 24,0 1,0-1,0-24,0 24,50-24,-26-1,26-24,0 25,-1-25,26 24,-1-49,25 25,0-25,1 0,-1 25,0-50,25 25,-25-25,25 25,-24-25,-1 1,-25-1,1-25,-1 25,0 0,-24-24,0 24,-1-25,-24 26,0-26,0-24,-25 24,0 0,-25-24,0 24,-25-24,1 24,-1 26,-24-26,-1 25,1 0,0 25,24 0,0 0,1 0,24 0,0 0,25 0,0 25,25-25</inkml:trace>
  <inkml:trace contextRef="#ctx0" brushRef="#br0" timeOffset="6438.3683">18331 11609,'-25'-25,"0"25,0-25,-24 0,24-24,-25 24,-24-25,24 1,-24-1,24 25,-49-24,25 24,-26 0,-24 25,50 0,-50 25,25 0,-1 24,1 1,0 24,25 1,-1 24,26-25,-1 25,25-24,0 24,25-25,0 26,25-51,25 26,-1-1,26-49,24 25,-25-1,50-24,-24 0,24-25,0 25,25-25,-25-25,0 25,24-25,-24 0,0 0,0 1,0-26,-24 25,-1 0,0 1,0-26,-49 25,24-25,-24 26,0-26,-26 25,1-24,0-1,0 0,-25 1,0-1,-25 1,0-26,0 26,1-26,-26 26,-24-1,-1 0,-24 1,25 24,-26 0,1 0,25 25,-1 0,26 0,-1 0,25 25,0-25,1 25,24-25,24 25,1-25</inkml:trace>
  <inkml:trace contextRef="#ctx0" brushRef="#br0" timeOffset="7005.4006">18951 12973,'0'0,"25"0,-25 0,-25 25,25-25,0 24,0-24,25 25,-25-25,49 0,1 0,-1 0,1-25,0 25,-1 0,26-24,-26 24,-24-25,25 25,-26 0,-24 0,25 0</inkml:trace>
</inkml:ink>
</file>

<file path=ppt/ink/ink26.xml><?xml version="1.0" encoding="utf-8"?>
<inkml:ink xmlns:inkml="http://www.w3.org/2003/InkML">
  <inkml:definitions>
    <inkml:context xml:id="ctx0">
      <inkml:inkSource xml:id="inkSrc0">
        <inkml:traceFormat>
          <inkml:channel name="X" type="integer" max="1280" units="cm"/>
          <inkml:channel name="Y" type="integer" max="800" units="cm"/>
        </inkml:traceFormat>
        <inkml:channelProperties>
          <inkml:channelProperty channel="X" name="resolution" value="28.31858" units="1/cm"/>
          <inkml:channelProperty channel="Y" name="resolution" value="28.36879" units="1/cm"/>
        </inkml:channelProperties>
      </inkml:inkSource>
      <inkml:timestamp xml:id="ts0" timeString="2014-10-14T17:01:39.644"/>
    </inkml:context>
    <inkml:brush xml:id="br0">
      <inkml:brushProperty name="width" value="0.05292" units="cm"/>
      <inkml:brushProperty name="height" value="0.05292" units="cm"/>
      <inkml:brushProperty name="color" value="#FF0000"/>
    </inkml:brush>
  </inkml:definitions>
  <inkml:trace contextRef="#ctx0" brushRef="#br0">21034 1265,'0'0,"0"0,0 0,0 0,0 0,0 0,0 0,0 0,0 0,50 0,-50 0,50 0,-50 0,74 0,-74 0,74-25,-74 25,75-25,-75 25,49-24,-49 24</inkml:trace>
  <inkml:trace contextRef="#ctx0" brushRef="#br0" timeOffset="355.0202">20985 1364,'0'0,"0"0,0 0,0 0,25 25,-25-25,24 0,1 0,0 0,0 0,0 0,24 0,-24 0,-25-25,0 25,0 0</inkml:trace>
  <inkml:trace contextRef="#ctx0" brushRef="#br0" timeOffset="2134.122">15007 8905,'-25'25,"0"-25,25 24,-25 1,50-25,-25 25,25-25,0 0,24 25,1-25,0 0,24 0,0 0,26 0,-26-25,50 25,-25 0,50-25,-25 25,0-25,0 25,25-24,-25 24,0-25,-25 0,-24 25,24 0,-49-25,-1 25,-24 0,25 0,-50 0,0 0,0 0,0 0,0 0,0 0,0 0,-25 0,0 0</inkml:trace>
  <inkml:trace contextRef="#ctx0" brushRef="#br0" timeOffset="2646.1513">15404 9178,'0'25,"0"-1,25 1,-25-25,24 0,26 25,0-25,24 0,0 0,26 0,24-25,24 25,1-25,25 25,0-24,-1-1,1 0,-25 0,-1 0,-24 1,-24-1,-1 0,-25 0,-24 25,-25 0,0 0,-25 0,0 0,0 0,0 0,-25 0,0 0,25 0,0 0,-25 25,25-25,-25 0,25 0</inkml:trace>
  <inkml:trace contextRef="#ctx0" brushRef="#br0" timeOffset="8592.4914">19819 7590,'0'-25,"0"25,0-49,0 49,0-50,-25 25,25 1,-25-1,-24 0,24 0,0 0,-24 1,-26 24,25-25,1 25,-1 0,-24-25,24 25,1 0,-1 0,0 0,1 0,24 25,-25-25,1 25,-1-25,25 24,-24 1,-1 0,25 0,-24 24,24 1,-25-25,1 24,24 1,0 0,0-1,-24 1,24 24,0-49,0 49,0-24,1-25,-1 25,0-1,25 1,-25-1,0 1,25 0,0-26,-24 26,24 0,0-26,24 26,-24-25,25 0,0 24,0-24,0 25,24-26,-24 1,25 0,-26 25,26-26,-25 1,25 0,-26 0,26 0,-25-1,24 1,1 0,0-25,-1 25,-24-25,25 25,24-25,-24 25,-1-25,1 0,-1 0,1 24,0-48,-26 24,26 0,0 0,-1 0,1-25,0 25,-1 0,1-25,-1 25,1-25,0 25,-1-25,1 0,-25 1,24-1,-24 0,25 0,-26-24,1-1,0 0,25 1,-26-26,1 1,-25 0,25-1,0 1,-25-1,0 26,0-26,-25 1,0 24,25 1,-49-26,24 26,0-26,-25 26,1-1,-1-24,-24 49,49-25,-49 1,24 24,0 0,26 25,-1-25,-25 25,50 0,-25 0,25 0,0 0,0 0</inkml:trace>
  <inkml:trace contextRef="#ctx0" brushRef="#br0" timeOffset="22932.3114">9748 8359,'0'0,"0"0,0 0,0 0,0 0,0 0,0 0,-25-25,25 25,-24 0,24 0,-25 25,25-25,-25 25,25 0,-25 0,0-1,1 26,-1-25,0 24,0 1,0 0,1-1,-1 26,0-26,0 26,0-26,25 1,-24 0,-1 24,25-49,0 24,0 1,-25 0,25-26,0 1,0 25,0-25,0-1,0-24,25 25,-25 0,0 0,25 0,-1-25,-24 24,25 1,0 0,0-25,-25 0,25 25,-1 0,-24-25,25 24,0-24,-25 25,25-25,0 25,-1-25,1 0,0 0,-25 0,25 25,0-25,-1 0,-24-25,25 25,-25 0,25 0,0 0,0 0,-25-25,24 25,1-25,25 25,-50-24,25 24,-1-25,1 0,0 25,0 0,-25-25,25 25,-25-25,25 25,-25-24,0-1,24 25,-24-25,25 0,0 0,-25 1,0-1,25 0,-25-25,0 26,25-1,-25 0,0 0,0 0,0 1,0-1,-25 0,25 25,-25-25,25 0,-25 1,25 24,-25-25,1 25,24-25,-50 25,50-25,-25 25,0 0,0 0,1 0,24 0,-25 0,0 0,0 25,25-25,-25 0,25 25,-24-25,24 25,-25-1,0 1,25 0,0 0,-25 0,25 24,-25-24,25 25,0-26,0 26,0-25,0 24,0-49,0 50,0-25,25 0,-25-1,0 1,0 0,0-25,25 0,-25 25,0 0,0-25,0 24,0-24,0 0,0 0,25 25,-25-25,0 0,0 0,0 0,0 25,0-25,-25 25,25-25,-25 25,0-25,1 0,-1-25</inkml:trace>
  <inkml:trace contextRef="#ctx0" brushRef="#br0" timeOffset="25137.4377">13097 8111,'25'-25,"-1"25,-24 0,25 50,-25-25,0 49,0 1,0-1,0 25,-25 0,25 1,0-26,25-24,25-26,0-24,49-49,25-26,25-24,49-25,25-25,0-24,50-1,0 25,0 0,-25 25,0 0,0 25,-49 25,-51-1,1 51,-49-1,-26 0,-49 25,0-25,-25 25,-25 0</inkml:trace>
  <inkml:trace contextRef="#ctx0" brushRef="#br0" timeOffset="46224.6438">18306 11112,'-25'25,"25"-25,0 0,0-25,0 25,0 0,0 0,0 0,0 0,0 0,25 25,0-25,-1 0,1 0,25 0,-1 0,26 0,-1 0,-24 0,24 0,1 0,-26 0,1 0,-25 25,0-25,-1 0,-24 0,0 0,0 0,0 0,-24 25,24-25,0 0,0 25,-25-25</inkml:trace>
  <inkml:trace contextRef="#ctx0" brushRef="#br0" timeOffset="46937.6846">18306 11435,'0'0,"0"0,25 0,-25 0,24 0,-24 0,50 0,0 0,-26 0,26 0,0 0,-1 0,1 0,24 0,-24 25,0-25,-1 0,-24 0,0 0,0 0,-25 0,0 0,0 0,0 0,0 0,0 0,0 0,0 0,0 0,0 0,0 0,0 0,0 0,0 0,0 0,0 0,0 0,0 0,0 0,0 0,0 0,0 0,0 0,0 0,0 0,0 25,0-25,0 0,0 0,0 0,0 0,0 24,0-24,0 0,0 0,0 0,0 0,0 0,0 0,0 0,0 0,0 0,0 0,0 0,0 0,-25 0,25 0,0 0,0 0,0 25,0-25,0 0,0 0,0 0,0-25,0 25</inkml:trace>
  <inkml:trace contextRef="#ctx0" brushRef="#br0" timeOffset="47807.7342">20563 11212,'0'0,"-25"0,25 0,-25 0,25 0,0 0,0 0,0 0,0 0,0 0,0 0,25 0,0 25,0-25,24 0,1 24,25-24,-26 0,26 0,-1 0,0 0,1 0,-26 0,1 0,-25 0,0 0,-1 0,-24 0,0 0,0 0,-24 0,24 0,0 0,-25 25,0-25,25 0</inkml:trace>
  <inkml:trace contextRef="#ctx0" brushRef="#br0" timeOffset="48084.7502">20613 11485,'-25'24,"25"-24,0 0,0 0,49 0,-49-24,50 24,0 0,-1 0,1 0,24 0,-24 0,24 24,-49-24,25 0,-1 0,-24 0,0 25,-25-25,0-25,25 1,0-1,-1 0</inkml:trace>
  <inkml:trace contextRef="#ctx0" brushRef="#br0" timeOffset="48560.7769">22746 11261,'-25'-24,"25"24,0 0,0 0,0 0,25 0,25-25,-26 25,51 0,-26 0,26 0,-1-25,1 25,-26 0,26 0,-26 0,1 0,-25 0,-1 0,1 0,-25 0,0 0,0 0,-25 0,1 0,-1 0,0 0</inkml:trace>
  <inkml:trace contextRef="#ctx0" brushRef="#br0" timeOffset="48838.7928">22721 11485,'0'0,"25"0,0 0,0 0,24-25,-24 25,25 0,-1-25,1 25,-1 0,26 0,-26 0,1 0,0 0,-1 0,-24 0,0 0,-25 0,0 0,0 0,-25 0,25 0</inkml:trace>
  <inkml:trace contextRef="#ctx0" brushRef="#br0" timeOffset="58901.3689">19546 10294,'0'0,"0"0,0 0,0 0,0 0,0 0,0-25,25 25,-25-25,25 25,0-24,-1 24,26 0,-25-25,24 0,1 25,24-25,-24 25,-25 0,24-25,-24 25,0 0,-25 0,0 0,-25 0,0 0,1 0,-1 25,0-25</inkml:trace>
  <inkml:trace contextRef="#ctx0" brushRef="#br0" timeOffset="59383.3965">19645 10468,'0'24,"-24"-24,24 0,-25 0,0 25,25-25,0 0,0 0,0 0,0 0,0 0,0 0,0 0,0 0,0 0,0 0,25 0,0 0,24 25,1-25,-1 0,-24 0,25 0,-1 0,-24 0,0 0,0 0,-25 0,0 0,0 0,0 0,0 0,0 0,0 25,0-50,0 25,0-25,25 0,-1 1</inkml:trace>
  <inkml:trace contextRef="#ctx0" brushRef="#br0" timeOffset="60004.432">22002 10145,'0'0,"0"0,0 25,-25 0,25 24,0-24,25 25,-25-1,0 26,-25-26,25 26,0-1,0-24,0-1,0 1,0 0,-25-26,50 1,-25-25,0 0,0 0,0-25</inkml:trace>
  <inkml:trace contextRef="#ctx0" brushRef="#br0" timeOffset="60360.4524">21853 10542,'25'0,"24"-25,1 0,0-24,24-1,-24 1,-1-1,1 0,-25 26,-1-26,-24 50,0 0,0 0,-24 0,-1 50,-25-26,25 26,-24 0,-1-1,1 26,-1-26,0 26,26-26,-26 26,25-26,0 1,25-25,-24-1,24-24,0 0,24-24,-24-1,0-25</inkml:trace>
  <inkml:trace contextRef="#ctx0" brushRef="#br0" timeOffset="60607.4665">21729 10220,'0'0,"0"0,0 24,25 1,-25 0,25 0,-1 24,26 1,-25 24,24-49,-24 50,25-26,-25-24,24 25,-24-26,0 1,0 0,-25-25,24 0</inkml:trace>
  <inkml:trace contextRef="#ctx0" brushRef="#br0" timeOffset="64445.686">8781 11286,'0'0,"0"0,0 0,0 0,0 0,0 0,0 25,0-25,0 0,-25 25,25-25,-25 0,25 25,0-25,0 0,-25 0,25 0,0 0,0 0,0 0,0 0,0 0,25 0,-25 0,0-25,0 25,25-25,0 25,0-25,-1 25,1 0,25-25,-25 1,-1 24,26-25,-25 25,25 0,-26 0,1 0,-25 0,25 25,0-25,-25 24,25-24,-1 25,-24-25,25 25,-25 0,25 0,0 24,-25-24,0 0,0 0,0 24,0-24,-25 25,0-26,0 1,1 25,-26-25,0 24,1-24,-1 0,0 0,1-1,24-24,0 25,0-25,25 0,0 25,25-25,0 25,0-25,0 25,24-1,1 1,0 25,-1-1,-24-24,25 50,-26-26,1 1,0 24,-25-24,-25 0,25-26,-25 26,-24-25,-1 24,-24-24,-1-25,1 25,-1-25,1 0,24-25,1 25,-1-25,1 25,24-49,25 49,0-50,25 25,24-24</inkml:trace>
  <inkml:trace contextRef="#ctx0" brushRef="#br0" timeOffset="65070.7212">9872 11336,'-25'0,"1"0,-1 0,25 25,-25-1,0 1,-24 0,24 25,0 24,-25-24,26 49,-26-25,25 1,0 24,1 0,24 0,24 1,-24-26,50 0,0-24,24 0,-24-1,24-24,0 0,1-25,-1 0,1-25,-26-25,1 1,0 24,-1-49,-24-1,-25 26,0-26,0 25,0 1,-25-1,0 25,1 25,-26 25,50 25,-50-1,26 1,24 25,-25-1,0 0,25-24,0 0,0-26,-25 1,50-25,-25-25,0-49,25 24,0-49</inkml:trace>
  <inkml:trace contextRef="#ctx0" brushRef="#br0" timeOffset="65694.7574">13171 10666,'0'25,"-25"0,1-1,-1 26,25 0,-25-1,0 26,0-26,25 26,0-26,25-24,25 0,-1-50,26 0,49-24,25-1,24-49,26 0,-1 24,25-24,-24 0,-1 24,-24 26,-25-1,-25 1,-50 24,1 25,-51 0,26 0,-50 0,0 0,0 0,-25 25,25-25,0 0</inkml:trace>
  <inkml:trace contextRef="#ctx0" brushRef="#br0" timeOffset="77147.4119">13022 13122,'0'24,"25"1,-25 0,0 25,0-50,25 25,0-1,24-24,26 0,24-24,25-1,0-50,25 26,25-26,-50 1,0 24,0 1,-50-1,1 25,-26 0,-24 25,-25-24,25 24</inkml:trace>
  <inkml:trace contextRef="#ctx0" brushRef="#br0" timeOffset="89973.1461">19447 12551,'-25'0,"25"0,0 25,0-25,0 0,0 0,0 0,25-25,-25 25,25 0,-1 0,26-25,-25 25,25 0,-1 0,1-24,-1 24,-24 0,25 0,-1 0,-49 0,25 0,0 0,-25 0,0 0,-25 24,0-48,25 48,-24-24</inkml:trace>
  <inkml:trace contextRef="#ctx0" brushRef="#br0" timeOffset="90339.1671">19496 12774,'0'0,"-24"25,-1-25,50 0,-25 0,0 0,0 0,0 0,24 0,-24 0,25 25,0-25,0 0,25 25,-26-25,26 25,-25-25,24 0,-24 0,0 24,0-24,0 0,-1 0,-24-24,0 24,0 0,0 0,0 0,0 0,0-25,25 0</inkml:trace>
  <inkml:trace contextRef="#ctx0" brushRef="#br0" timeOffset="91180.2151">21977 12378,'0'24,"0"-24,0 25,0-25,-25 25,25-25,-25 50,25-26,0 26,0 0,-24-1,24 26,0-26,0 1,0-1,0-24,0 25,0-25,-25-25,50 24,-50-24,25 0,0-24,0 24,-25-25</inkml:trace>
  <inkml:trace contextRef="#ctx0" brushRef="#br0" timeOffset="91435.2297">21729 12750,'-25'0,"25"0,0 0,0 0,50 0,-50 0,49 0,-24 24,0-24,0 0,0 0,-1 0,-24 0,25 0,0 25,-25-25,25-25,0 25,-25 0,24 0,1 0,-25 0,0 0,25 0,-25 0</inkml:trace>
  <inkml:trace contextRef="#ctx0" brushRef="#br0" timeOffset="97130.5555">9054 11112,'25'-49,"-25"24,24 25,-24-25,0 25,-24 25,24-25,-25 25,0 0,0 24,-25-24,1 50,24-26,-25 50,1-24,-1-1,-24 1,49 24,-25-50,26 1,24 0,0-50,0 0,49-25,-24-25,49-24,-24-1,24 1,1-25,-1 0,1 24,-1 1,1-1,-26 50,1-24,-25 49,-1 25,-24-1,0 26,-24 49,-26-24,0 49,1 0,-50 25,49-25,-25 24,26-24,-1-24,1-26,24 1,25-1,25-74,-1 0,26-25,0-49,24-1,1-24,-1-25,25-25,-24 0,24 1,-25-1,1 50,-26-25,26 49,-51 25,1 1,0 49,-50 0,25 49,-49 26,-1 24,-24 25,-1 0,-24 25,0 0,24 0,-24-1,0 1,49-49,1-26,-1-24,50-1,0-49,25-49,49-1,-24-49,49 0,25-26,-25 1,25-24,0-1,-24 25,-1 0,-25 49,1 1,-26 24,-24 26,-25 24,0 24,-25 26,-24 24,-1 1,-24 49,24 0,-24-25,-1 50,1-50,-1 0,51 1,-26-51,50 1,0-1,25-49,24-24,1-26,49-24,-24-26,24 1,0 0,0 0,-24-1,-1 1,1 50,-26-1,-49 50,0 0,-25 50,1-1,-51 26,26 24,-26 0,1 25,-1-25,1 1,49-26,-25 0,50-24,0-50,25 0,0 0,25-50,-1 1,26-26,-1 1,1-1,-1 1,0 0,-24 49,-25 0,0 25,-25 25,0 0,-50 49,25 0,-24 1,-1 24,0-24,26-26,-26 1,25-1,0-24,25 0,0 0,0-25,50 0,-50-25,0 0,25 0,0 1,-25-1</inkml:trace>
  <inkml:trace contextRef="#ctx0" brushRef="#br0" timeOffset="101056.7801">6573 11336,'0'0,"-25"25,1-1,24 26,-25 0,25-1,0 26,0-1,25 0,-25-24,49 0,-24-26,0 1,24-25,1-25,-25 1,24-51</inkml:trace>
  <inkml:trace contextRef="#ctx0" brushRef="#br0" timeOffset="101278.7922">7045 11137,'0'50,"0"24,24 26,-24-26,-24 50,24 0,0 0,-25 25,0-50,25 0,-25 1,25-26,0-24,0-26,0-24,25-24,-25-51,50 1</inkml:trace>
  <inkml:trace contextRef="#ctx0" brushRef="#br0" timeOffset="101802.8227">7268 11361,'25'0,"-1"0,1-25,25 0,-25 0,24-24,1-1,-1 25,1 0,0 25,-1 0,1 0,-25 50,-1 24,-24 1,0 24,0 25,-24 0,-26 25,0-25,1 0,-26 0,1-25,24-24,-24-26,0-24,24 0,25-25,0 0,1-25,48 25,1-25,25 0,-1 25,26 0,-1 0,1 0,-1 25,-24-25,24 25,-24-25,-1 0,1 0,-1 0,-24 0,0 0,-25 0,0 0,25 0,-25 0,0 0,-25 0,25 0,-25 25,25-25</inkml:trace>
  <inkml:trace contextRef="#ctx0" brushRef="#br0" timeOffset="105731.0474">20861 2009,'25'0,"-25"0,0 0,0 0,-25 0,25 0,0 25,0-25,0 25,0 0,0-1,0 1,0 0,0 0,0 24,25-24,-25 0,24 0,1 0,0-1,0-24,0 25,-1-25,1 0,25 0,-25-25,-1 1,1-1,-25-25</inkml:trace>
  <inkml:trace contextRef="#ctx0" brushRef="#br0" timeOffset="105999.0627">21332 1910,'0'0,"-25"25,25-25,-25 49,25-24,-24 25,24-1,0 1,-25 24,25-24,0 24,-25 1,25-1,0 1,0-26,0-24,25 25,-50-25,50-1,-25-48,0-1,25 0</inkml:trace>
  <inkml:trace contextRef="#ctx0" brushRef="#br0" timeOffset="106533.0931">21456 2059,'0'0,"25"-25,0 0,-1 0,1 25,0-24,0-1,0 25,-1 0,1-25,0 50,-25-25,25 0,0 25,0 24,-25 1,24-1,-24 26,0-1,-24-24,24 24,-25 1,0-26,0 26,-25-51,26 26,-26-25,25 0,0-25,1-25,-1 0,25-25,-25 26,25-26,25 25,-25 0,25 1,-25 24,24 24,1 1,0 25,25-25,-26 24,1-24,0 0,25 0,-25-25,-1 25,26-50,-25 25,0-25,-1-25,-24 1,50 24</inkml:trace>
  <inkml:trace contextRef="#ctx0" brushRef="#br0" timeOffset="107199.1314">22771 2431,'25'-25,"-25"0,24 25,1-25,-25 25,0 0,0 0,0 0,-25 25,1 0,24 0,-25 24,25 1,-25 0,25-1,0-24,25 0,-25 0,25 0,24-25,-24-25,0 25,0-50,-25 25,24-24,-24 24,-24-25,24 1,-25 24,25 0,-25 0,25 25,0 0,25 25,-25 0,25 0,-1 24,26-24,-25 25,0-26,24 1,-24-25,0 0,0 0,-25 0,24-49,-24 24,0-25,0 1,0 24,-24-50,48 26,-48-1,48 25,-24-24,0-1</inkml:trace>
  <inkml:trace contextRef="#ctx0" brushRef="#br0" timeOffset="107429.1445">23416 1885,'0'50,"0"-25,-25 24,50 26,-50-26,25 26,0-1,25 0,-25 1,0-1,24-24,-24-1,25 1,-25-25,0-25,0 0,0-25,-25 0</inkml:trace>
  <inkml:trace contextRef="#ctx0" brushRef="#br0" timeOffset="107608.1548">23267 2356,'-25'-49,"25"49,0-25,25 25,0 0,24 0,-24 0,25 0,-1 0,1 0,-25 0,-1 0,1 0,-25-25,25 25,-25 0,25 0,0 0</inkml:trace>
  <inkml:trace contextRef="#ctx0" brushRef="#br0" timeOffset="109417.2583">12700 14610,'0'25,"-25"24,0-24,25 25,-24-1,24 26,0-26,0 26,49-26,-24-24,49 0,1-25,24-25,25 0,25-24,-25-1,50 1,-26-1,1-24,0 24,-25 25,0-24,-25 24,-24 0,-1 0</inkml:trace>
  <inkml:trace contextRef="#ctx0" brushRef="#br0" timeOffset="109845.2827">13146 17438,'0'99,"0"-25,0 26,0-51,0-49,100 75,-1-75,0-25,50-25,25-24,24-1,25-24,1 0,-1 0,-25-1,25 26,-49 0,0 24,-50 0</inkml:trace>
</inkml:ink>
</file>

<file path=ppt/ink/ink27.xml><?xml version="1.0" encoding="utf-8"?>
<inkml:ink xmlns:inkml="http://www.w3.org/2003/InkML">
  <inkml:definitions>
    <inkml:context xml:id="ctx0">
      <inkml:inkSource xml:id="inkSrc0">
        <inkml:traceFormat>
          <inkml:channel name="X" type="integer" max="1280" units="cm"/>
          <inkml:channel name="Y" type="integer" max="800" units="cm"/>
        </inkml:traceFormat>
        <inkml:channelProperties>
          <inkml:channelProperty channel="X" name="resolution" value="28.31858" units="1/cm"/>
          <inkml:channelProperty channel="Y" name="resolution" value="28.36879" units="1/cm"/>
        </inkml:channelProperties>
      </inkml:inkSource>
      <inkml:timestamp xml:id="ts0" timeString="2014-10-14T17:08:18.269"/>
    </inkml:context>
    <inkml:brush xml:id="br0">
      <inkml:brushProperty name="width" value="0.05292" units="cm"/>
      <inkml:brushProperty name="height" value="0.05292" units="cm"/>
      <inkml:brushProperty name="color" value="#FF0000"/>
    </inkml:brush>
  </inkml:definitions>
  <inkml:trace contextRef="#ctx0" brushRef="#br0">19124 1414,'0'0,"0"0,-49-50,49 50,-25-74,25 74,0-75,0 75,0-74,0 74,0-74,0 74,0-50,0 50,0 0,50-50,-50 50,74 0,-24 0,-1 0,1 0,24 25,-24-25,49 0,-49 25,24-25,1 0,-26 0,1 0,-1 0,-49 0,50 0,-50 0,0 0,50-25,-50 25,0 0,0 0,0-49,0 49,0 0,-25-50,25 50,-25-50,25 50,0-49,0 49,0 0,-50-50,50 50,-49-25,49 25,-50-24,50 24,-25 0,25 0,0 0,0 0,-24 74,24-74,49 25,-49-25,75 49,-26-24,1 0,-25 0,-25-25,74 25,-74-25,50 49,-50-49,0 50,0-50,0 49,0-49,-50 75,25-26,0 1,-24-25,24 24,25 1,-25-25,0 0,1-25,24 24,0 1,0-25,0 0,0 0,0 0,0-25,24 25</inkml:trace>
  <inkml:trace contextRef="#ctx0" brushRef="#br0" timeOffset="112699.4459">7987 5705,'0'-25,"0"25,0-25,0 25,0 0,0 0,0 0,0 0,0 25,0 0,0 0,-25 24,25 51,0-26,0 25,0 25,0-24,0 24,0-25,-25 25,25-50,0 25,0-24,25-25,-25-1,0-24,0 0,0-25,0 0,0-25,0 0,0-24,25-1</inkml:trace>
  <inkml:trace contextRef="#ctx0" brushRef="#br0" timeOffset="113254.4778">8632 6028,'0'-25,"0"0,-25-25,25 26,0-1,-25 25,25-25,-24 25,24 0,-25 0,25 25,-25 24,0 1,0 24,1 26,-1-1,0 0,25 25,0-25,-25 0,50 1,-25-26,25 1,0-26,24-24,1 0,-25-25,49-25,-24 0,-1-24,26-26,-26 1,1-26,-1-24,-24 25,0-25,-25 25,0 0,-25 0,-24 24,24 26,-25 24,-24 0,24 25,25 25,-24 0,24-1,0 26,0 0,25-26,25 26,0-25,25 0</inkml:trace>
  <inkml:trace contextRef="#ctx0" brushRef="#br0" timeOffset="113724.5047">9426 5978,'-25'-25,"25"25,0-25,-25 25,0 0,25 25,-24 0,-1 25,25-1,-25 26,0-1,25 50,0-25,0 25,25 0,-25-25,25-24,0 24,-1-49,26-1,0-24,-1-25,26-25,-26 1,1-26,24-24,-24-26,-1 1,-24-25,25 0,-50 0,0 0,0 25,-25 0,0 49,-24 0,-1 26,-24 24,-1 0,26 49,-26 1,1-1,-1 1,26 24,-1-24,25 0</inkml:trace>
  <inkml:trace contextRef="#ctx0" brushRef="#br0" timeOffset="115889.6285">8954 8806,'0'0,"0"0,0 0,-24-25,24 25,0-25,-25 25,25-25,0 0,-25 1,25-1,-25 0,25 25,-25-25,25 25,0-25,0 25,-24 0,24 0,24 25,-24-25,25 25,25-25,-25 0,24 0,1 0,0-25,24 25,-24-25,-1 1,-24-1,25 0,-26 0,1 0,-25 1,25 24,-25 0,0-25,0 25,0 25,0-1,0 26,0 0,0 24,0 0,0 26,0-1,0 0,0 0,0 25,0-24,-25-1,25-25,0 25,-25-49,25 24,0-24,0 0,0-26,0 26,0-50,0 25,0-25,0 0,0 0,0 0,0-25,0 0,0 0</inkml:trace>
  <inkml:trace contextRef="#ctx0" brushRef="#br0" timeOffset="116400.6577">9029 9302,'0'0,"0"0,0 0,0 0,0 0,0 0,0 0,0 0,25 25,-25-25,25 0,24 0,-24-25,49 25,-24 0,24-25,1 25,-1 0,1-25,-1 25,-24 0,-1 0,-24 0,-25 0,25 0,-25 0,0 0,0 0,0 0,0 0,0 0,0 0,0 0,0 25</inkml:trace>
  <inkml:trace contextRef="#ctx0" brushRef="#br0" timeOffset="119101.8121">13047 9475,'0'0,"-25"0,25 50,-24-50,24 25,-25 0,0-1,0 1,25 0,0-25,0 0,0 0,0-25,0 0,0-24,0-1,25-24,0-25,-25-1,25-24,-1 25,1 0,-25 0,0 24,0 26,25 24,-25 25,0 0,25 25,-25 49,25 0,-1 26,1-26,0 50,0-25,25 1,-1-1,-24-25,0-24,0-1,24-24,-49-25,0 0,0-25,-49 1,24-26,-25 0,1 26,-51-51,51 26,-26 24,1 0,24 0,25 0,1 1,24 24,0-25,24 0,26 0,0-24,-1-1,26 0,-26 25,1-24,0 49,-50 0,24 0,-48 49,24 1,-25 49,0-24,-25 49,25-25,-24 0,-1 0,25-24,1-1,-1-24,25-25,0-1,0-24,0-24,0-1,0-25,0 1,25-1</inkml:trace>
  <inkml:trace contextRef="#ctx0" brushRef="#br0" timeOffset="120052.8666">12229 9649,'0'25,"0"0,0-25,0 24,0-48,0-1,0-25,0 1,0-26,25-24,-25 0,0 0,0-1,0-24,0 25,0 25,-25-1,25 26,0 24,-25 0,25 25,0 25,0 0,25 49,-25 0,25 1,-1 24,26-24,-25 24,24-25,1 1,24-1,-24-24,-25-26,24 1,-24 0,0 0,-25-25,0 0,0 0,-25-25,-24 0,-1 0,-24 1,-1-26,1 25,-25-24,24 24,1 0,-1 25,26-25,24 25,0-25,25 25,25 0,24-24,1-1,24 0,26 0,-26-24,25-1,-24 0,-1 1,1-1,-26 0,1 1,-25 24,-1 0,-24 0,-24 25,-1 25,-25 25,1-1,-1 26,0 24,-24 0,0 25,24-24,-24 24,24-25,25 0,-25 0,26-24,-1-1,0-24,25-26,0 1,0 0,0 0,0-25,0-25,0 0,0 0,0 1,0-1,0-25</inkml:trace>
  <inkml:trace contextRef="#ctx0" brushRef="#br0" timeOffset="139012.9509">9302 14511,'0'0,"0"-50,0 25,0-24,25-1,-1 0,-24 26,50-26,-25 0,24 26,-24-1,25 0,-1 25,-24-25,25 25,-1 0,-24 0,25 25,-25 0,-1 24,1 1,0 24,0 1,-25-1,0 26,0-1,-25 0,0 0,0 0,-24 1,24-26,-49 25,24-49,0 24,-24-24,24-25,-24 24,24-49,-24 0,24-24,1-1,-1 0,50-25,-25 1,1 24,24 0,24-25,1 26,0-1,25 0,-26 0,26 25,0 0,-1 0,1 25,-1 0,26 24,-26-24,1 0,0 25,-1-1,1-24,-1 0,1 0,-25-25,0 25,24-25,-24 0,0 0,-25 0,25-25,0 25,-25 0,24 0,-24 0,0 0,0 0,25 0,-25 0,0 0,0 0,-25 25</inkml:trace>
  <inkml:trace contextRef="#ctx0" brushRef="#br0" timeOffset="140915.0599">18331 8682,'0'0,"0"0,0 24,0-24,24 0,-24 0,25 0,0 0,25 0,-26-24,1 24,0 0,25 0,-25-25,-1 25,-24 0,25-25</inkml:trace>
  <inkml:trace contextRef="#ctx0" brushRef="#br0" timeOffset="141217.0771">18306 8806,'0'24,"0"-24,-25 0,25 0,0 25,0-25,0 0,0 0,25 0,0 0,-1 0,1 0,25 0,-25 0,24 0,1-25,-25 25,24 0</inkml:trace>
  <inkml:trace contextRef="#ctx0" brushRef="#br0" timeOffset="141672.1032">19050 8632,'0'0,"-25"25,25-25,0 0,0 0,0 0,0 0,25 25,-25-25,0 24,25 1,-25 0,25 0,-25 24,24-24,-24 0,0-25,25 25,-25-25,0 25,0-25</inkml:trace>
  <inkml:trace contextRef="#ctx0" brushRef="#br0" timeOffset="142027.1233">19224 8657,'-25'0,"25"25,0-1,0 1,0 0,0 0,0 0,25-1,-1 1,-24-25,25 0,25 0,-25 0,-1 0,26-25,-50 1,25-1,-25 0,25 0,-50 0,25 1,0 24,-25-25,-25 25,50 0,-49 0,49 0,-25 0,0 0,25 0,0 0</inkml:trace>
  <inkml:trace contextRef="#ctx0" brushRef="#br0" timeOffset="142338.1413">19447 8657,'25'25,"-1"-25,-24 24,0 1,0 25,0-25,0-1,0 1,25 0,0-25,25 0,-1 25,1-50,0 25,-1-25,-24 0,0-24,24 24,-49-25,0 26,0-1,-24-25,-1 25,-25 25,25-24,-24 24,24 0,0 0,0 0,25 0,0 0,0 0,25 0</inkml:trace>
  <inkml:trace contextRef="#ctx0" brushRef="#br0" timeOffset="142838.1699">20290 8582,'25'0,"-25"0,25 0,-25-24,0 24,0 0,0 0,0 0,-25 0,0 0,0 0,1 0,-26 24,25-24,0 25,1 0,-1-25,25 25,0-25,0 0,25 25,-25-25,24 0,1 0,0 0,-25 0,25 0,-25 24,0 1,-25 0,25 0,-25 0,25 24,-25-49,1 50,24-25,-25-1,25 1,-25 0,25-25,0 0,0 0,25 0</inkml:trace>
  <inkml:trace contextRef="#ctx0" brushRef="#br0" timeOffset="143097.1843">20265 8905,'25'25,"-25"-25,-25 24,25 1,0-25,0 25,0-25,25 0,-25 0,25 0,0 0,0 0,-25 0,24-25,1 25,-25-25,0 25,-25 0,1-24,-1 24,25 0,-25 0,0 0,25 0</inkml:trace>
  <inkml:trace contextRef="#ctx0" brushRef="#br0" timeOffset="143511.2084">20836 8582,'25'0,"0"0,-25-24,49 24,-24-25,25 0,-1 25,-24 0,25 0,-26 0,1 0,0 0,-25 25,0 0,0-1,-25 1,25 25,-25-1,1-24,24 25,-25-1,25-24,-25 0,25 0,0 0,0-25,-25 24,25-24,0-24</inkml:trace>
  <inkml:trace contextRef="#ctx0" brushRef="#br0" timeOffset="143698.2191">20886 8781,'0'25,"0"-25,24 0,1 0,25 0,-25 0,24 0,-24 0,0-25,24 25,-24-25,0 25,0-25</inkml:trace>
  <inkml:trace contextRef="#ctx0" brushRef="#br0" timeOffset="254160.5371">18355 10964,'25'0,"0"0,0 0,24 0,-24 0,0-25,0 25,0 0,0 0,-25-25,0 25</inkml:trace>
  <inkml:trace contextRef="#ctx0" brushRef="#br0" timeOffset="254395.5506">18355 11162,'0'0,"0"25,25-25,0 0,0 0,0 25,-1-25,1 0,0 0,0 0,0 0</inkml:trace>
  <inkml:trace contextRef="#ctx0" brushRef="#br0" timeOffset="256250.6567">19025 10393,'0'0,"0"0,25 0,-25 0,0 0,0 0,0 0,0 25,0 0,0-25,0 25,0-1,0 26,0-25,0 24,25-24,-25 0,0 0,-25 0,25-1,0-24,0 0,0 0,0-24</inkml:trace>
  <inkml:trace contextRef="#ctx0" brushRef="#br0" timeOffset="256636.6788">19199 10443,'0'0,"0"25,-25-25,25 24,-25 1,25 0,0-25,0 25,25 0,-25-1,25-24,0 0,-1 0,1 0,0-24,0 24,0-25,-1 0,-24 0,0 0,0 1,0-1,0 25,-24-25,-1 25,25-25,-25 25,0 0,25 0,0 0</inkml:trace>
  <inkml:trace contextRef="#ctx0" brushRef="#br0" timeOffset="257037.7017">19546 10418,'-25'0,"25"0,0 25,-25 0,25-1,0-24,0 25,0 0,25 0,-25-25,25 25,0-25,0 0,0 0,-1 0,1-25,0 0,0 0,-25 0,25 1,-25-1,-25 0,25 0,-25 0,0 1,25 24,-49 0,49 0,-25 0,25 0,0 0,0 0</inkml:trace>
  <inkml:trace contextRef="#ctx0" brushRef="#br0" timeOffset="259463.8405">9947 16371,'0'0,"0"0,24-25,-24-24,50-1,0 0,-1-24,1 24,24-24,1 24,-1 1,-24-26,-1 26,1 24,-25 0,0 0,-1 25,-24 0,-49 0</inkml:trace>
  <inkml:trace contextRef="#ctx0" brushRef="#br0" timeOffset="259618.8493">10220 16073,'-50'25,"50"25,0-25,25-1,0-24,24 0,1 0,-1 0,26-24,-26-1,1 0,0-25,-1 26</inkml:trace>
  <inkml:trace contextRef="#ctx0" brushRef="#br0" timeOffset="260594.9052">20637 10468,'0'0,"0"0,0 0,0 0,0 0,25 0,-25 0,25-25,0 25,-25 0,50-25,-50 25,24 0,1 0,0 25,-25-25,0 25,0-1,-25 1,25 25,-49-1,24-24,0 25,-25-1,25-24,25 25,-24-25,24-1,0-24,24 25,-24 0,25-25,25 0,-25 0,0 0,24-25,-24 25,25 0,-26-25,1 1,0-1,-25 25</inkml:trace>
  <inkml:trace contextRef="#ctx0" brushRef="#br0" timeOffset="261018.9293">20166 10344,'0'0,"0"0,0 24,0-24,-25 25,1 0,24 25,-25-26,0 26,0 0,0-1,25 1,-24-25,-1 24,25-24,0 0,-25-25,25 25,0-25,0 0</inkml:trace>
  <inkml:trace contextRef="#ctx0" brushRef="#br0" timeOffset="274907.7238">18231 12551,'0'0,"-24"0,24 25,0-25,24 0,-24 0,25 25,0-25,0 0,0 0,-1 25,1-25,0 0,25 0,-50 0,24 0,-24 0,25-25,-25 25,0 0</inkml:trace>
  <inkml:trace contextRef="#ctx0" brushRef="#br0" timeOffset="275242.743">18306 12725,'-25'25,"25"-25,0 24,0-24,25 0,0 0,-1 0,-24 0,50 0,-25 25,0-25,-1 0,1 0,-25 0,0 0,0 0,25 0,-25 0,0 0,0 25,0-25,0 0,0 0,25 0,-25-25,25 25</inkml:trace>
  <inkml:trace contextRef="#ctx0" brushRef="#br0" timeOffset="276706.8266">19968 12824,'0'0,"25"25,-25-25,0 0,0 0,0 0,0 0,0 0,0 0,24 0,-24 0,25 0,0 0,0 0,0 0,24-25,-24 25,0 0,24 0,-24 0,0 0,0 0,0 0,-25 0,0 0,0 0,0 0,0 0,0 0,0 0,0 0,0 0,0 0,0 0,0 0,0 0,24 0,-24 0</inkml:trace>
  <inkml:trace contextRef="#ctx0" brushRef="#br0" timeOffset="283524.2166">13196 11013,'25'0,"-25"0,0 0,0 0,0 50,25-50,-25 49,0-24,0 0,0 25,25-1,-25-24,24 0,1 0,0-25,25 0,-1 0,26-25,-1 0,25-24,-24-1,24 25,-25-25,1 26,-1-1,-24 0,-1 0,-24 0,0 25,0-24,-25 24,0 0,24 0,-24 0,0 0,0 0,0 0,0 0,0 0,0 0,0 0,0 0</inkml:trace>
  <inkml:trace contextRef="#ctx0" brushRef="#br0" timeOffset="284827.2912">13841 12055,'0'0,"-25"0,25-25,-25 25,1-25,-1 25,0 0,-25-24,26 24,-26 0,25 0,-24 0,24 24,-25-24,25 25,1-25,-1 25,0-25,0 25,25-25,0 25,-25-1,25-24,0 50,0-25,-24 49,24-24,0 24,0 1,0 24,0 0,0 25,0 0,-25-25,25 1,0 24,-25-25,25-25,-25 26,0-26,25-24,-25-1,25-24,0 0,-24 0,24-25,0 0,0 0,24 0,1 0,0 0,0-25,25 25,-1-25,-24 0,25 25,-1-25,-24 25,0-24,0 24,-25 0,0 0,24 0,-24 0,0 0,0 24,-24-24,24 25,0-25,0 25,0-25</inkml:trace>
  <inkml:trace contextRef="#ctx0" brushRef="#br0" timeOffset="294902.8675">8756 11881,'0'-24,"-25"-1,0 25,1 0,-1-25,0 50,0-25,0 25,25-1,0 26,25-25,25 24,-1 26,1-26,24 1,-24 25,0-26,-1 1,-24-1,-25 1,-25 0,0-1,1 1,-26-1,0-49,1 25,-1-50,25 1,-24-26</inkml:trace>
  <inkml:trace contextRef="#ctx0" brushRef="#br0" timeOffset="295059.8764">8607 11832,'50'-25,"24"0,1 25,-1-25,0-24,26 24,-26 0,-24-24,24 24,-24 0</inkml:trace>
  <inkml:trace contextRef="#ctx0" brushRef="#br0" timeOffset="295489.901">9525 11807,'-25'25,"0"0,1-1,-1 26,0 0,0 24,0 0,1 26,24-1,24 0,-24-49,50 24,0-24,-1-25,26-1,-26-24,26-49,-26 24,26-49,-26-1,1-24,-25 0,-1-1,1-24,-50 25,1 0,-1 25,-25-1,-24 26,24 24,-24 25,24 0,1 25,-1-25,25 24,0 1</inkml:trace>
  <inkml:trace contextRef="#ctx0" brushRef="#br0" timeOffset="319528.276">8880 11460,'0'-25,"0"0,0 0,-25 25,0 50,-24 24,-1 26,1-1,-26 25,26 0,-1 0,25-25,25 0,0-74,50-25,-1 0,51-74,-1-26,0 1,25 0,-25 0,1 0,-26 24,0 50,-49 25,-25 50,-49 49,-1 25,-49 0,24 0,1 25,-1-25,26-49,49-26,25-74,49-24,25-26,25-49,0 0,0-25,0 50,-24-25,-1 50,-50 49,-24 25,-50 50,-24 49,-26 25,-24 25,0 0,25-25,-26 0,51-25,49-74,25-1,49-48,0-26,26 0,-1 1,0 24,0 0,-24 25,-26 25,-49 0,0 24,-25 1,1 0,-51-50,1 0,-1-25,-24-25,0-49</inkml:trace>
  <inkml:trace contextRef="#ctx0" brushRef="#br0" timeOffset="319998.3026">6573 12005,'25'0,"-25"-24,25 24,-25 0,0-25,0 25,0 0,0 0,0 0,0 25,0-1,-25 26,50 0,-25-1,0 1,25 0,-1-1,1 1,0-25,25-1,-26-48,26-1,-25 0,0-25,24-24,-24-1</inkml:trace>
  <inkml:trace contextRef="#ctx0" brushRef="#br0" timeOffset="320209.3149">7069 11584,'0'0,"0"25,-24 24,24 26,0-1,0 50,-25-25,25 25,0 25,0-50,-25 25,25-24,0-26,25 0,-25-49,0 0,0-25,25-50,-25 1,24-50</inkml:trace>
  <inkml:trace contextRef="#ctx0" brushRef="#br0" timeOffset="320711.3436">7342 11559,'0'-25,"50"25,-25-25,24 1,-24-1,25 0,-1 0,1 0,-1 25,-24 0,0 0,-25 50,-25-25,0 49,-24 1,-1-1,1 25,-1-24,25-1,25 0,25 1,0-26,24 1,26 0,24-1,-25-24,26 0,-26 25,-24-26,-1 1,1 0,-50 25,-25-26,0 26,-49 0,-1-1,1-24,0 25,-26-26,26 1,0-25,24 25,0-25,1 0,24 0,0 0,25 0,0-25,0 25,25-25,-25 1,0-1</inkml:trace>
  <inkml:trace contextRef="#ctx0" brushRef="#br0" timeOffset="326544.6773">12973 12601,'-25'74,"25"1,-25-26,25 26,-25-26,25 26,0-26,0 1,25-25,25-25,-25-25,74 0,-25-25,50-24,0 0,0-26,0 26,0 0,-24-1,-1 26,-25-1,-24 50,-25-25,-1 0,1 25,-25 0,0 25,-25 0,1 0</inkml:trace>
  <inkml:trace contextRef="#ctx0" brushRef="#br0" timeOffset="343796.664">6871 11782,'0'-25,"0"25,0-24,0-1,0 0,0 25,0-25,0 25,0 0,-25 25,0 25,25-1,-49 1,24 24,-25 1,25 24,-24-50,24 26,0-25,25-26,25-24,0-49,24-1,1-24,0-26,49 1,-49-25,24 0,-24 50,24-25,-49 49,0 0,-1 50,-24 25,-24 0,-1 74,-25 0,1 25,-1 25,-24-25,-1 0,25 0,1-49,24-1,25-49,25-50,0 0,24-49,1-25,24-1,1-48,-1 24,1 0,-1 0,-24 24,-1 26,1 49,-50 25,0 25,0 49,-50 26,25 24,-24 0,-1 0,1 0,-1-25,0-25,50-24,0-25,25-50,25 0,-1-49,26-1,-26-24,26-25,-1 0,-24 25,24 0,-24-1,-25 51,-1 24,-24 50,-24 24,-1 26,-25 24,1 25,-26 25,1 0,24-25,1 0,24-25,0-25,25-49,25 0,24-50,1-24,24-1,1-24,-26-1,26-24,-1 49,-24 1,-25 24,-1 25,-48 49,-1 1,0 25,-25-1,1 25,24-49,-25 24,50-49,0 0,50-50,0 0,-1-24,26-1,-1-24,-24 24,24 0,-24 26,-25-1,-25 50,24-1,-48 1,-1 25,25-1,-25 1,0-25,25 0,-25-1,25-24,0 0,0-24,0-1,-25 0,25-49,-24-1,-1 26</inkml:trace>
  <inkml:trace contextRef="#ctx0" brushRef="#br0" timeOffset="344408.699">4986 11733,'25'-25,"-25"25,0 0,-25 0,25 0,0 25,0-25,-25 24,0 1,25 25,-25-1,25 1,0-25,25 24,0 1,0-25,0 24,24-49,1 25,-1-25,-24 0,25 0,-25-25,24 1,-24-26,0 25,0-24</inkml:trace>
  <inkml:trace contextRef="#ctx0" brushRef="#br0" timeOffset="344653.7131">5482 11534,'0'0,"0"0,0 0,-25 25,25 25,-25-1,25 1,0 24,-25 1,1 24,24 0,0-25,0 26,-25-26,25 1,0-26,0 1,25-25,-25-1,0 1,0-25,24-49,1 24,-25 0</inkml:trace>
  <inkml:trace contextRef="#ctx0" brushRef="#br0" timeOffset="345326.7515">5730 11683,'25'-50,"-1"26,1-1,0-25,0 25,0-24,0 24,24 25,-49-25,25 25,0-25,0 50,-25 0,0-25,24 74,-24 1,0-1,-24 25,24 1,-25 24,0 0,-25-25,26 0,-26 0,0-24,1-1,24-24,-25-25,25-1,1-24,-1-24,25-1,0-25,0-24,25 24,-25 1,24-1,1 0,0 26,0-1,24 25,-24 25,0-25,0 49,25-24,-1 0,1 24,-25 1,24-50,1 25,-1 0,1-1,-25-24,0 25,-1-25,-24 0,0 0,25 0,-25 0,0 0,0 0,0 0,0 0,0 0,0 0,0 0,0 0,0 0,0 0,0 0,25 0,-25 0</inkml:trace>
  <inkml:trace contextRef="#ctx0" brushRef="#br0" timeOffset="347693.8869">20811 2257,'0'0,"25"0,-25 0,0 0,0 0,0 0,-25 0,25 25,0 0,0 0,0 24,0 1,0-1,0 26,25-50,-25 24,25 1,0-25,24 0,-24-25,0 24,0-48,-1-1,1-25,25 0,-50-24</inkml:trace>
  <inkml:trace contextRef="#ctx0" brushRef="#br0" timeOffset="347947.9015">21282 2009,'0'0,"0"25,0 0,0 24,0-24,-24 25,24 24,0 1,-25 24,25-25,-25 1,25-1,0 25,0-24,0-26,0 1,-25 0,50-1,-50-49,50 25,-25-25,0 0</inkml:trace>
  <inkml:trace contextRef="#ctx0" brushRef="#br0" timeOffset="348552.9361">21506 2232,'0'-24,"24"-1,1 0,-25-25,25 50,-25-24,50-1,-50 0,24 0,1 25,0-25,-25 25,25 0,0 0,-25 25,0 0,0 0,0 24,0 26,0-1,-25 1,0 24,0 0,0-25,1 1,-26-1,0 1,26-26,-26-24,25 0,0 0,1-25,24-25,0 25,0-25,24 25,-24-25,50 25,-25-24,24 24,-24 0,25 0,-25 24,24-24,1 25,-25-25,24 0,-24 0,0 25,0-25,0 0,-25 0,24 0,-24 0,0-25,0 25,0 0,0 0,-24 0,24 0,0-25</inkml:trace>
  <inkml:trace contextRef="#ctx0" brushRef="#br0" timeOffset="367440.0164">8533 17214,'-25'0,"25"0,-25 0,25 0,0 0,0-24,25 24,0-25,0-25,-1 25,26 1,0-1,-1 0,1 25,-1 0,-24 25,-25 24,25 26,-50-1,25 25,-49 1,24-1,-25 25,25-50,-24 1,24-26,25-49,-50 50</inkml:trace>
  <inkml:trace contextRef="#ctx0" brushRef="#br0" timeOffset="367607.0259">8756 18207,'0'49,"0"-49,25 75,-25-75,0 0,0 0,0 0,0 0,0 0,0 0,0 0,0-75</inkml:trace>
</inkml:ink>
</file>

<file path=ppt/ink/ink28.xml><?xml version="1.0" encoding="utf-8"?>
<inkml:ink xmlns:inkml="http://www.w3.org/2003/InkML">
  <inkml:definitions>
    <inkml:context xml:id="ctx0">
      <inkml:inkSource xml:id="inkSrc0">
        <inkml:traceFormat>
          <inkml:channel name="X" type="integer" max="1280" units="cm"/>
          <inkml:channel name="Y" type="integer" max="800" units="cm"/>
        </inkml:traceFormat>
        <inkml:channelProperties>
          <inkml:channelProperty channel="X" name="resolution" value="28.31858" units="1/cm"/>
          <inkml:channelProperty channel="Y" name="resolution" value="28.36879" units="1/cm"/>
        </inkml:channelProperties>
      </inkml:inkSource>
      <inkml:timestamp xml:id="ts0" timeString="2014-10-14T17:22:32.786"/>
    </inkml:context>
    <inkml:brush xml:id="br0">
      <inkml:brushProperty name="width" value="0.05292" units="cm"/>
      <inkml:brushProperty name="height" value="0.05292" units="cm"/>
      <inkml:brushProperty name="color" value="#FF0000"/>
    </inkml:brush>
  </inkml:definitions>
  <inkml:trace contextRef="#ctx0" brushRef="#br0">22051 6350,'0'0,"0"0,-24-25,24 25,0 0,0 0,0-25,0 25,-25 0,25 0,-25 0,25 0,0-24,0 24,-25 0,0 0,25 0,0 0,-24 0,-1-25,0 25,25 0,-25 0,0 0,25 0,-24 0,-1-25,0 25,0 0,25 0,-25 0,0 0,1 0,-1 0,0 0,0 0,0 25,1-25,-1 0,0 0,-25 0,26 0,-26 25,25-25,0 24,1-24,-1 25,0 0,0 0,0 24,1 1,-1 0,25-26,-25 26,0 24,0-49,25 25,-24 24,-1-24,0 0,0-1,25 26,-25-51,1 51,-1-26,0 26,25-26,-25 1,25 0,-25 24,25-24,0-1,0 26,0-26,0 1,25 24,-25-49,25 49,0-24,0-25,24 25,1-1,-1-24,1 0,24 24,1-24,-1 0,1 25,-1-26,0-24,1 0,-1 25,1-25,24-25,-49 25,24 0,-24-24,24-26,-24 25,-1-24,1 24,-1-25,-24-24,25 24,-1-24,-24-1,25 1,-25-25,-1-1,1 26,0-50,-25 25,0 0,0-25,0 49,-25-24,0 0,1 24,-1 26,-25-26,25 26,-24 24,-1-25,25 25,-24 1,-1-1,1 25,24-25,0 25,0 0,0 0,1 0,24 0,-25-25,25 25,0-25,0 25</inkml:trace>
  <inkml:trace contextRef="#ctx0" brushRef="#br0" timeOffset="1139.0652">21580 6201,'0'0,"0"-25,0-24,0 24,-25-25,25 1,-25-1,1 1,-26-1,0-25,26 26,-51-1,26 1,-26-1,1 25,-25-24,24 24,-24 0,0 0,-1 25,1-25,25 50,-25-25,24 25,1 0,-1 24,1-24,24 25,-24-1,24 1,1 0,-1-1,25 26,1-26,-1 1,-25 0,25 24,1-24,24-1,-25 1,0-1,0 1,25-25,-25 0,0 24,25-24,0-25,-24 25,24-25,0 0,0 25,0-25,0 0,0 0,0 0,0 0,-25-25,25 25,0-25,-25 0,25 0,0-24,0 24,-25-25,25 26,0-26,0 25,0-24,0 24,0 0,0 0,0 25,0 0,0 0,0 0,0 25,0 0,0 0,0 24,0 1,-25-1,25 1,0 24,0-24,0 0,0-26,0 1,25 0,-25-25,25 0,0 0,24-25,1 0,-25 1,25 24,-1-50,1 50,-25-25,-1 0,1 25,0-24,-25 24,0 0,25 24,-25-24,0 0,0 0,0 25,0-25,25 25,-25 0,24-25</inkml:trace>
  <inkml:trace contextRef="#ctx0" brushRef="#br0" timeOffset="3018.1726">9252 7417,'0'0,"0"-25,0 25,-25-25,25 25,0 0,25 0,-25 0,0 0,0 0,-25 0,25 0,0 25,0 24,0-24,-24 25,-1-1,25 1,0 0,0-1,0-24,25 25,-1-26,1 1,0-25,0 25,24-25,-24 0,0 0,25 0,-50-25,24 0,1 1,0-26,-25 0</inkml:trace>
  <inkml:trace contextRef="#ctx0" brushRef="#br0" timeOffset="3328.1904">9699 7193,'24'-24,"-24"24,0 0,0 24,0-24,-24 50,24 0,0-1,-25 26,25 24,-25 0,25 0,0 25,0-25,0 1,0 24,0-50,0 1,0-26,25 26,-25-51,0 26,0-50,0 0,0 25,0-25,25 0,-25-25,0 0</inkml:trace>
  <inkml:trace contextRef="#ctx0" brushRef="#br0" timeOffset="3932.2249">10220 7169,'24'0,"-24"0,0-25,0 25,25-25,-25 25,25-25,0 25,0 0,-1-25,1 25,0 0,0 25,0 0,-1 0,1 24,-25 1,25 49,-25-24,-25 49,25 0,-25-25,-24 25,-1-25,1 25,-26-49,26-1,-26 0,1-24,-1 0,26-26,24-24,-25 0,25-24,25-26,0 0,25 26,0-26,25 25,-1-24,1 24,0 25,-1 0,26 25,-26-1,1 26,-1-25,1 24,0 1,-1 0,-24-1,0-24,0 0,-1 0,1-25,-25 24,0-48,0 24,0-50,25 25,-25-49</inkml:trace>
  <inkml:trace contextRef="#ctx0" brushRef="#br0" timeOffset="4568.2613">12973 7144,'0'0,"0"0,25 25,-25-25,0 24,0 1,0 0,0 25,0-1,-25 1,25 24,0-24,25-25,-25 24,0-24,49-25,-24 0,25-25,-1-24,26 24,24-50,-25 1,26 24,-1 1,0-26,-25 26,1 24,-1-25,-24 26,24-1,-49 25,0-25,0 25,-25 0,0 0,24 0,-24 0,0 25,0-25,0 25,0-25,25 0</inkml:trace>
  <inkml:trace contextRef="#ctx0" brushRef="#br0" timeOffset="9224.5276">19769 10220,'25'0,"25"0,-25 0,24 0,1-25,-1 0,26 25,-26-25,26 25,-26 0,1 0,0-25,-26 25,1 0,0 25,-25-25,0 0,0 0,0 25</inkml:trace>
  <inkml:trace contextRef="#ctx0" brushRef="#br0" timeOffset="9590.5486">19819 10368,'-25'0,"25"0,25 0,0 0,-25 0,49 0,1-24,-25 24,24 0,1-25,24 25,-24 0,0 0,-1 0,1 0,-1 0,-24 25,0-25,0 0,-25 0,0 0,0 0,0 0,0 0,0 24,0-48,0 24,0-25,0-25,0 1</inkml:trace>
  <inkml:trace contextRef="#ctx0" brushRef="#br0" timeOffset="10769.616">20861 620,'0'0,"0"0,0 0,0 0,0 0,0 0,0 0,0 0,0 0,0 0,0 0,0 75,0-75,-25 49,25-49,-25 50,25-50,0 49,0-49,0 0,0 0,50 50,-50-50,49 0,-49 0,75 25,-75-25,74 0,-74 0,50 0,-50 0,0 0,0 0,0 0,25-25,-25 25</inkml:trace>
  <inkml:trace contextRef="#ctx0" brushRef="#br0" timeOffset="11102.635">21208 620,'0'0,"0"0,0 0,0 0,0 0,0 0,0 50,0-50,-25 74,25-24,-25 24,25 1,0-26,0 1,0-1,-24 26,24-26,0 1,0-25,0 0,0-25,0 0,0 0,0 0,0 0,24-75</inkml:trace>
  <inkml:trace contextRef="#ctx0" brushRef="#br0" timeOffset="11745.6718">21332 620,'50'-49,"-50"49,0 0,24 0,-24 0,50 0,-50 0,50-25,-50 25,49-25,-49 25,50 0,-50 0,0 0,49 0,-49 0,0 74,0-74,0 75,0-26,0 1,-24 0,24 24,-25-24,0-1,25 1,0-50,-50 74,50-74,-24 50,24-50,0 0,0 0,0 0,0 0,0 0,0 0,0 0,24-25,-24 25,50 0,-50 0,74 0,-74 0,50 0,-50 0,75 0,-75 0,74 0,-74 0,50 0,-50 0,0 0,24 0,-24 0,0 0,0 0,0 0,0 0,0 0,0 0,0 0,0 0,0 0,0 0,0 0</inkml:trace>
  <inkml:trace contextRef="#ctx0" brushRef="#br0" timeOffset="30113.7224">21456 10988,'0'0,"0"0,0-24,0 24,0-25,0 25,-25-25,25 25,-25 0,25 0,-24-25,24 25,-25 0,25 0,-25-25,25 25,-25 0,25 0,-25 0,1 0,24 0,-25-24,0 24,0 0,0 0,1 24,-1-24,0 0,0 0,25 25,-25-25,1 25,-1-25,25 25,-25 0,25-1,-25 1,25 0,-25 0,1 0,24-1,0 1,-25 0,0 0,25 25,0-26,-25 1,25 0,0 0,-25 0,25 24,0-24,-24 0,24 0,0-1,0 1,0 0,0 0,0 0,-25-1,25 1,0 0,0 0,0 0,0-1,0 1,0-25,25 25,-25 0,0 0,0-1,0 1,24 0,-24-25,0 25,0 0,0-1,25-24,-25 25,0 0,0 0,0 0,0-1,25-24,-25 25,0 0,25 0,-25 0,25-25,-25 25,0-1,24-24,1 25,-25-25,25 25,0 0,0-25,-1 25,1-1,-25-24,50 25,-50-25,25 25,-1-25,1 25,0-25,0 25,0-25,-25 24,24-24,1 25,0-25,-25 0,25 0,0 0,-25 0,24 0,1 0,0 0,0-25,24 25,-24 0,0-24,25 24,-26-25,1 25,0-25,0 25,0 0,0-25,-1 25,1-25,0 1,0 24,0-25,-25-25,24 50,-24-49,25 24,0-25,-25 25,25 0,-25-24,25 24,-25 0,0-24,0 24,0 0,24-25,-24 26,0-26,0 25,0-24,0-1,0 0,0 26,0-26,-24 25,24-24,0-1,-25 25,0-24,25-1,0 25,-25-24,0 24,25-25,-24 25,24 0,-25 1,0-1,25 0,-50 0,26 0,-1 1,-25 24,25-25,-24 0,-1 25,25-50,-24 50,24-24,0-1,-25 0</inkml:trace>
  <inkml:trace contextRef="#ctx0" brushRef="#br0" timeOffset="32437.8554">20786 10964,'25'0,"-25"0,0 0,0 0,0 0,0 0,0-25,0 25,0 0,-25 0,25 0,0-25,-24 0,24 25,-25-25,0 1,25-1,-25 25,0-50,0 25,1 1,-26-1,25-25,-24 50,24-25,-25 1,25-1,-24 0,24 0,0 25,-24 0,-1-25,25 25,-24 0,24 0,-25 0,25 0,-24 0,24 0,0 0,0 0,1 25,-1-25,0 25,25 0,-25-25,25 25,-25-1,25 1,-24 0,24 0,-25 24,25-24,-25 0,25 0,0-25,-25 25,25-1,0-24,0 25,0 0,0-25,0 0,0 0,0 25,0-25,0 0,0 25,0-25,0 0,0 0,0 0,0 0,0 0,0 0,0 0,0 0,0 0,0 0,0 0,-25-25,25 0,0 25,0-25,-24-24,24 24,0 0,0-25,-25 26,25-26,-25 25,25 25,0-25,0 1,0 24,0 0,0 0,0 0,0 0,0 24,0 1,0-25,0 50,0-1,0 1,0-25,0 24,0 1,0 0,0-26,0 1,0-25,25 25,-25-25,0 0,0 0,25-25,-25 0,24 1,1-1,0 0,0 0,24-24,-24 24,0 25,0-25,-25 25,25-25,-1 25,-24 0,0 0,0 0,0 0,0 25,0 0,0-25,50 0,-50-25,25 0,-25-49</inkml:trace>
  <inkml:trace contextRef="#ctx0" brushRef="#br0" timeOffset="33530.9179">9599 7119,'0'0,"25"-25,-25 25,0 25,-25 0,1 0,-1 24,0 26,0-1,-24 0,-1 26,25-1,-24-25,24 25,0-49,0 0,25-26,0-24,50-49,-25-1,49 1,-24-51,24 26,0-25,1 0,-1 24,-24 1,-1 24,1 25,-25 25,-25 0,0 75,-50 24,25 25,-24 0,-1 25,1 0,-1 0,25-25,-24 0,49-25,0-50,0-24,49-25,-24-49,25-26,24-49,-24 0,49-25,-25-24,1 24,-26 0,26 0,-26 50,1 25,-25 24,0 25,-1 50,-48 25,24 24,-50 50,25 0,-24 50,-1-26,0 1,26 0,-26-25,50-25,0 1,0-76,25 1,24-50,1-49,0 0,24-50,0-25,1 25,-26-25,1 50,-25-25,24 74,-49 0,0 50,0 75,0-26,0 51,-24 24,-1 0,0 0,25 0,-25 0,25-25,0 0,0-74,0 25,0-50,-25-50,1 0,-1-24</inkml:trace>
  <inkml:trace contextRef="#ctx0" brushRef="#br0" timeOffset="34129.9521">7739 7342,'0'0,"25"0,-25 0,25 0,-25 0,-25 25,0-25,0 25,0 24,25-24,-49 25,49-25,-25 24,25 1,0-25,25 24,-25-24,49 0,1 0,0-25,-26 0,26-25,0 25,-26-50,26 25,-25 1,0-1,0-50</inkml:trace>
  <inkml:trace contextRef="#ctx0" brushRef="#br0" timeOffset="34385.9668">8186 7218,'0'25,"0"25,-25-26,25 26,0 49,-25-24,25 24,-25 0,25 25,-25-25,25 1,0-1,0-25,0 1,0-26,0 1,0-50,0 0,0-25,25-25,-25 1,25-50</inkml:trace>
  <inkml:trace contextRef="#ctx0" brushRef="#br0" timeOffset="35066.0055">8359 7466,'0'-25,"0"25,0-24,25-1,-25 0,0 0,25 0,0 1,24-1,-24 25,0-25,0 25,24-25,-49 50,50-25,-50 25,25 0,-25-1,0 26,-25 0,25-1,-25 1,0-1,0 1,25 0,-24-26,48 26,-24 0,25-1,0-24,0 25,24 24,-24-49,25 25,-25-1,-1 1,-24-25,25 24,-25 1,-25-25,1-1,-26 1,0 0,1 0,-26 0,26-25,-26 24,26-24,-1 0,1 0,49 0,-25 0,25 0,-25 0,25 0,0 0,0 0,25-24,-25 24,25-25,-25 0,24 0,1 0</inkml:trace>
  <inkml:trace contextRef="#ctx0" brushRef="#br0" timeOffset="40138.2952">13246 9327,'0'-25,"0"0,0 0,0 0,0 25,0 0,0 0,0 25,0 0,25 25,-25-26,0 26,24 0,1-26,0 26,0-25,24-25,1 0,0-25,24-25,0 26,26-26,-26-24,0 49,26-25,-26 1,-24 24,-1 0,-24 25,0 0,0 0,-25 0,24 25</inkml:trace>
  <inkml:trace contextRef="#ctx0" brushRef="#br0" timeOffset="40656.3252">13494 11261,'-50'25,"1"25,24-1,0 1,-25 0,26-1,-1 26,25-51,0 26,0-50,49 25,1-50,24 0,1 0,49-24,-25-1,25 1,-25-1,0 0,1 1,-26-1,0 50,-24-25,0 25,-25-24,-1 24,1 0,0 24,-25-24</inkml:trace>
  <inkml:trace contextRef="#ctx0" brushRef="#br0" timeOffset="41671.3835">12576 13891,'0'0,"0"24,0-24,0 0,0 0,0-24,25 24,0 0,-25 0,49-25,-24 25,25 0,-1-25,26 25,-1-25,-24 25,24-25,-24 25,-1-24,1 24,0 0,-1 0,-24 0,-25 0,25 0,-25 0,0-25,0 25,0-25,-25 0,0 0,25 1,-49-1,24 0,0 0,-25 25,25-25,1 1,-1 24,25 0,-25 0,25 0,25 0,-25 24,25 1,24-25,-24 25,25-25,-1 25,1 0,0-25,-26 24,1 1,0 0,-25 0,25 0,-50-1,25 1,-25 0,0 25,-24-26,24 1,-25 25,26-25,-26-1,25 1,0 0,0-25,1 25,24-25,0 0,-25 0,25 0,0 0,0 0,0 0,0 25,0-25,0 0,0 0,0 0</inkml:trace>
  <inkml:trace contextRef="#ctx0" brushRef="#br0" timeOffset="44466.5433">12626 13891,'0'24,"0"-24,-25 25,0-25,25 0,0 0,0 0,0 0,0 0,-25 0,25-25,-25 25,25 0,-24 0,-1 0,25 0,-25 0,0 0,0 0,25 25,-49-25,49 0,-50 25,25-25,1 25,-1-25,-25 0,25 25,0-25,-24 0,24 24,-25-24,26 0,-1-24,0 24,-25 0,26-25,-1 0,0 0,0 25,0-25,-24-24,24-1,0 1,-24 24,24-50,25 26,-50-26,50 1,-25 0,25-1,-24 1,24-26,0 1,0 0,0 25,0-26,0 1,0 0,0 0,24 0,-24-1,25 1,-25 0,0 0,0-1,25-24,-25 25,0-25,0 25,0-25,0 0,0 0,-25 25,25-50,0 25,0 25,-25-25,25 24,0 1,0 0,0 0,0 24,0 1,0-1,0 26,0-1,25 1,-25-1,0 50,0-50,25 26,0 24,-25-25,25 0,-1 25,1-25,0 25,0 0,0 0,24-25,1 25,-1 0,1 0,0 0,24 0,0 0,1-24,-25 24,49 0,-50 0,26 0,-26-25,1 25,0 0,-26 0,1 0,0 0,0 0,-25 0,0 0,0 0,0 0,0 0,0 0,0 0,0 0,0 0,0 0,0 0,0 0,0 0,0 0,-25-25,25 25,0-25,-25 0,25 1,-49-1,49-25,-25 25,0-24,-25 24,50 0,-49 0,49 1,-25-1,0 0,25 25,0 0,-25 0,25 0,0 0,25 25,0-25,-25 25,25-1,0 26,24-50,-24 50,25-26,-1 1,1 0,-1 0,1 0,-25-25,24 24,-24-24,0 25,0-25,0 0,-25 0,0 0,0 0,0 0,0 25,-25-25,25 25,-50-25,25 25,-24-1,-1 1,1 0,-1 25,0-26,1 1,-1 0,25 25,-24-26,49 1,-25 25,0-50,25 25,0-1,0 1,0 0,0-25,0 0,0 0,0 25,0-25,0 0,0-25,0 25,0-25,25 0</inkml:trace>
  <inkml:trace contextRef="#ctx0" brushRef="#br0" timeOffset="54670.1269">20662 8756,'0'0,"-25"0,25 0,0 0,0 0,0 0,0 0,0-25,0 25,-24 0,24 0,-25-25,25 1,0 24,-25 0,0-25,25 25,-25-25,1 25,-1-25,0 25,0-25,0 25,1-24,-1 24,25 0,-50-25,50 25,-49 0,49 25,-25-25,0 24,25 1,0-25,-25 25,25 0,25 0,-25-25,0 0,0 24,0-24,0 0,0-24,0 24,0-25,-25 0,0 0,1-24,-26 24,25 0,-24 25,-1-25,0 25,1 0,24 25,-25 0,50 0,-24 24,-1 1,25-25,25-1,-25 1,24-25,-24 0,25 0,-25 0,25-25,-25 1,-25-1,25-25,-25 1,1-1,-1 25,-25-24,1 24,-1 25,25 0,-25 0,1 25,24 24,-25-24,50 25,-24-1,24 1,0-25,24-1,-24 1,25-25,0 0,0-25,0 25,-25-24,0-1,0 0,-25 0,0 0,-25 25,1 25,-1 0,1 25,-1-1,0 26,26-1,-1 0,25 1,0-25,25 24,-1-49,1 24,0-49,0 25,0 0,-1-25,-24 0,0 25,0 0,-24-1,-1 26,25 0,-25-1,0 26,25-1,0-24,25 24,0-49,0 24,-1-24,1 0,0-25,0 0,0 0,-1 0,-24 0,0 25,0 0,0-1,0 26,0 0,25-1,0-24,25 25,-1-25,1-1,0-24,-1 0,26 0,-26 0,-24 0,0 0,24 0,-49 25,25-25,-25 25,25 0,0 0,0-1,24 1,-24 0,49-25,-24 0,0-25,-1 25,1-25,-25 25,24 0,-24 0,0 0,-25 25,25-25,-1 25,1 0,25-25,-1 0,1 0,25-25,-26-25,26 26,-26-26,1-24,-1-1,-24 1,0 24,0-24,-25 24,0 0,0 26,0 24,0 0,0 0,0 0,25 24,-1-24,26 0,0 0,-26-24,26-1,-25-25,0 1,-25-26,24 1,-48-1,24-49,-50 25,0 0,26 0,-26-1,-24 26,24 24,0-24,1 49,-1 0,1 25,24 0,0 0,0 25,0 0,25-25,0 25,0-25,0 0,0-50,25 25</inkml:trace>
  <inkml:trace contextRef="#ctx0" brushRef="#br0" timeOffset="60721.4731">20786 1563,'0'0,"0"0,0 24,0-24,0 25,0-25,0 25,-24 0,24 0,0 0,0 24,0-24,0 25,0-26,0 26,24-25,1-25,0 25,0-25,0 0,24 0,-24 0,0-25,0 25,-1-50,-24 25,25 1</inkml:trace>
  <inkml:trace contextRef="#ctx0" brushRef="#br0" timeOffset="60963.4869">21109 1513,'0'0,"0"25,0 0,0 24,0-24,0 25,0 24,-25-49,25 49,0-24,0 0,-25-1,25 1,0-25,0-1,0 1,-25-25,50 25,-25-25,0 0,0-25</inkml:trace>
  <inkml:trace contextRef="#ctx0" brushRef="#br0" timeOffset="61554.5206">21382 1612,'0'-25,"24"1,-24-1,50 25,-50-25,25 25,0 0,-1 0,1 0,0 0,-25 25,0 0,0-1,0 1,-25 0,25 0,-25 25,1-26,24 1,-25 0,25 0,25 0,-25 24,24-24,1 0,0-25,25 25,-26-1,1-24,-25 25,25 0,-25-25,0 25,0-25,-25 0,0 25,1-25,-26 24,25-24,0 0,-24 0,24 0,0 0,0 0,1 0,24 0,0 0,-25 0,25 0,25 0,-25 0,24 0</inkml:trace>
  <inkml:trace contextRef="#ctx0" brushRef="#br0" timeOffset="74363.2533">20935 2580,'0'0,"0"0,0 24,0 1,0 0,-25 0,1 0,24 24,0-24,-25 25,25-25,0 24,25-24,-1 0,1-25,25 25,-1-25,-24 0,25 0,-50-25,49 25,-49-50,25 50,0-49</inkml:trace>
  <inkml:trace contextRef="#ctx0" brushRef="#br0" timeOffset="74586.2659">21332 2431,'0'0,"0"0,0 25,0 24,-25 26,25-26,-25 26,25-1,-24 25,24-24,-25-1,0 1,25-1,0-24,0-1,0-24,0 0,0-25,25 0,0-50</inkml:trace>
  <inkml:trace contextRef="#ctx0" brushRef="#br0" timeOffset="74987.289">21481 2604,'0'50,"0"-25,0 25,0-26,0 26,0 0,0-26,25 1,-1-25,1 0,0-25,25 1,-26-26,1 0,0 1,25-1,-25-24,-1 24,-24 0,25 26,0-1,-25 0,0 25,0 0,0 25,-25 24,25 26,-25-26,25 26,-24-1,24 26,-25-26,25 0,0 1,-25-26,25 1,0-25,0 0,0-25,25 24</inkml:trace>
  <inkml:trace contextRef="#ctx0" brushRef="#br0" timeOffset="75651.327">20985 3770,'0'0,"0"0,25 25,-25 0,0 25,0-26,24 26,-24 0,25-1,-25-24,25 0,0-25,0 0,-1 0,1-25,0 0,0-24,-25 24,25-25,-25 50,0-25,0 25,0 25,0 0,0 25,0 24,0 0,0 26,0-26,0 0,0 1,0-26,0-24,0-25,0 0,24-25,-24-24,50-1</inkml:trace>
  <inkml:trace contextRef="#ctx0" brushRef="#br0" timeOffset="75888.3406">21506 3944,'0'-25,"0"0,0 50,-25-25,25 50,-25-1,25 26,0-26,0 26,0-26,25 26,0-26,-1 1,1 0,-25-1,0-24,0 0,0 0,0-1,-25 1,1-25,24 0,-25 0,25-49,-25-1,25 25</inkml:trace>
  <inkml:trace contextRef="#ctx0" brushRef="#br0" timeOffset="76107.3531">21481 3894,'25'-49,"24"24,-24 0,49 0,-24 1,0 24,24-25,-24 25,-1-25,-24 0,0 0,25 25,-50 0,24-25,-24 25,0 0,0 0,0 0,0 0,0 0</inkml:trace>
  <inkml:trace contextRef="#ctx0" brushRef="#br0" timeOffset="255237.5988">19720 13543,'0'0,"0"-24,0-1,0 25,0 0,0 25,-50-1,25 26,1-25,-26 24,0 1,25 0,1-50,-1 24,25-48,49 24,-24-50,25 0,0 1,-1 24,1 0,-25 25,-1 0,-24 25,-24 25,-26 24,0 0,26-24,-26 24,25-49,25 0,25-25,25 0,-1-25,1 0,-1 25,1-24,0 48,-50 1,0 0,-25 25,-25 24,25-24,-24 24,-1-24,25-26,1 26,-1-25,25-25,0 0,25 0,-25-25,49 0,-24-24,0 49</inkml:trace>
  <inkml:trace contextRef="#ctx0" brushRef="#br0" timeOffset="255833.6329">20712 13618,'0'-25,"-25"25,0-25,0 25,1 0,-1 0,-25 0,25 25,1 25,-26-1,25 1,-24 24,49 1,-25 24,25-25,0 25,25-24,-1-1,26 1,0-50,24 24,0-49,1 25,24-50,-24 0,-1 1,0-26,1-25,-26 26,-24-26,0 1,-25-25,0 0,0-1,-25 26,-24-25,24 24,-25 26,1-1,24 25,-25 25,25 0,1 25,-1 0,0 0,25 24,0-24,25 0,0-25</inkml:trace>
  <inkml:trace contextRef="#ctx0" brushRef="#br0" timeOffset="282294.1457">20712 13395,'25'-25,"0"0,-25 0,0 25,0 0,-25 0,0 50,-25-1,25 26,-49 24,24-25,-24 26,0 24,24-50,0 0,1-24,24-25,25-25,25-25,24 0,1-49,0-1,49 1,-25 0,25-26,-24 26,-25 0,24 24,-49 25,0 25,-25 25,-50 25,25 24,-49 25,-1 0,1 1,-1-1,1 0,24-49,1-1,49-24,0-50,25 0,24-49,1 24,24-24,1 0,-1-1,-24 26,-1-1,-24 25,0 50,-50 25,-24-1,-1 50,0 1,-24-1,-1 0,26 0,-1-49,50 0,0-50,25-50,25 0,24-24,25-25,1-1,-26 1,0 0,1 25,-26 49,-49 25,0 25,-49 49,-26 25,1 0,0 1,-1-1,1-25,49-24,0-25,25-25,50-25,-1-25,26 1,-1-1,1 0,-26 1,1 24,-1 25,-49 50,0-1,-49 1,24 24,0 1,-24-26,-1 26,25-26,0-24,1 0,24-25,0 0,24-25,1 0,0-24,0-1,0 1,24-26,1 1,-1-1</inkml:trace>
  <inkml:trace contextRef="#ctx0" brushRef="#br0" timeOffset="283765.2305">21853 13519,'0'0,"0"0,0 0,0 0,0 0,0-25,0 25,0-25,0 25,0 0,0 0,0-25,0 25,0-25,25 25,-25-24,25 24,-1-25,-24 0,25 0,0 0,0 1,0 24,-1-25,1 25,0 0,0 0,-25 0,25 25,-25-25,24 24,1 1,-25 0,25 25,0-26,-25 26,0 0,25-1,-25 1,0-1,0 26,0-26,0 26,0-26,-25 26,25-1,0-24,-25 24,0 1,25-26,-25 1,1 0,-1-1,0-24,0 25,-24-26,24 1,0-25,-25 0,26 0,-26 0,25 0,-24 0,24-25,0 1,0 24,0-25,25 0,-25 0,25 0,-24 1,24 24,0-25,0 0,24 0,-24 0,0 0,25 25,-25-24,25 24,-25-25,25 25,0 0,0 0,24 0,-24 0,0 25,24-25,-24 24,0-24,25 25,-26 0,1 0,0 0,0-25,0 25,24-25,-24 24,0 1,0-25,-1 25,-24-25,25 0,0 25,0-25,-25 25,25-25,-1 0,-24 0,0 24,0-24,25 0,-25 0,0 0,0 0,0 0,0 0,0 0,0 0,0 0,-25-24,25-1,0 25,-24-25</inkml:trace>
  <inkml:trace contextRef="#ctx0" brushRef="#br0" timeOffset="310371.7523">21878 13444,'0'0,"0"0,0 0,25-25,-25 25,0 0,24-24,-24 24,-24 24,24 1,-50 25,0-1,1 1,-1 24,0 1,1-26,24 1,0-25,50-25,25-25,24-25,1 1,24-1,0-24,0 24,-49 1,24 24,-49 25,-25 0,-25 49,-24 1,-26 24,26 1,-26-1,26-24,-1-1,50-24,0-25,50-25,-26 1,26-1,0 0,-1 0,1 25,-50 25,0 0,-25 49,-25-24,-24 49,24-25,1 1,-1-26,25 1,25-25,25 0,0-25,25-25,-26 25,26-25,0 25,-50 25,0 0,-25 24,0 1,-25 24,26-49,-26 50,25-51,0 1,25 0,25-50,25 25,-25-74,49 24,0 1,1-26</inkml:trace>
  <inkml:trace contextRef="#ctx0" brushRef="#br0" timeOffset="311072.7924">23391 13395,'0'0,"0"0,0 0,0 0,0 0,0 0,0-25,0 25,0-25,25 25,24-25,-24 25,25-25,-1 25,-24 0,25 0,-26 25,1 0,-25 0,0 24,0 1,-25 0,-24-1,24 1,0-1,-24 1,49 0,0-26,0 26,24 0,1-1,25-24,-25 25,24-1,1 1,-25-1,-1 1,1 0,-25-26,-25 26,1-25,-26 25,0-26,-24 1,0 0,-1 0,1-25,-25 0,49 0,0-25,1 25,24-25,0 0,0 25,25-24,0 24,0-25,25 0,-25 25</inkml:trace>
</inkml:ink>
</file>

<file path=ppt/ink/ink29.xml><?xml version="1.0" encoding="utf-8"?>
<inkml:ink xmlns:inkml="http://www.w3.org/2003/InkML">
  <inkml:definitions>
    <inkml:context xml:id="ctx0">
      <inkml:inkSource xml:id="inkSrc0">
        <inkml:traceFormat>
          <inkml:channel name="X" type="integer" max="1280" units="cm"/>
          <inkml:channel name="Y" type="integer" max="800" units="cm"/>
        </inkml:traceFormat>
        <inkml:channelProperties>
          <inkml:channelProperty channel="X" name="resolution" value="28.31858" units="1/cm"/>
          <inkml:channelProperty channel="Y" name="resolution" value="28.36879" units="1/cm"/>
        </inkml:channelProperties>
      </inkml:inkSource>
      <inkml:timestamp xml:id="ts0" timeString="2014-10-14T17:30:19.880"/>
    </inkml:context>
    <inkml:brush xml:id="br0">
      <inkml:brushProperty name="width" value="0.05292" units="cm"/>
      <inkml:brushProperty name="height" value="0.05292" units="cm"/>
      <inkml:brushProperty name="color" value="#FF0000"/>
    </inkml:brush>
    <inkml:brush xml:id="br1">
      <inkml:brushProperty name="width" value="0.05292" units="cm"/>
      <inkml:brushProperty name="height" value="0.05292" units="cm"/>
      <inkml:brushProperty name="color" value="#548DD4"/>
    </inkml:brush>
  </inkml:definitions>
  <inkml:trace contextRef="#ctx0" brushRef="#br0">21456 4217,'0'25,"0"-25,0 0,0 0,0 0,0 0,0 0,0 0,0-25,25 25,-25-25,25 0,-25-24,0 24,0 0,0-25,0 26,0-26,0 25,-25 0,25 1,-25 24,0-25,0 0,25 25,-24-25,-26 25,25 0,-24 0,24-25,-25 25,1 0,-26 0,26 0,-26-24,26 24,-26 0,-24 0,24 0,-24 0,0 0,0 0,0 0,-25 24,24-24,-24 25,0-25,0 25,0-25,0 25,0-25,0 25,-25-25,25 0,0 24,-24-24,-1 0,25 25,-25-25,0 0,0 25,0-25,1 25,-1 0,0-25,0 24,25 1,0 0,-25-25,0 25,25 24,-25-24,25 0,-24 0,24 0,0-1,0 1,0 0,24 0,-24 24,25-49,0 25,0 25,24-25,-24-1,25 1,-1 25,-24-25,49 24,-24 1,24-25,1 49,-1-24,25 24,-24 1,24-1,0 25,0 0,0 1,1 24,-1 0,0 0,0 0,25 25,-49-25,49 24,-25 26,0-25,0 24,0 1,1 0,-1 24,0-24,0 49,0-25,-24 26,24-26,0 25,0 1,-24-26,-1 25,25 1,1-26,-1 0,0 1,0-1,25 1,-25-26,1 26,24-26,-25 1,0 25,25-26,-25 26,25-26,-25 26,25-26,0 1,0 0,0 24,0-24,0 24,25-24,-25-1,25-24,-25 25,0-1,25-24,0 25,-25-25,24 0,-24-1,25 1,0 0,-25 0,25 0,0 0,-25-25,24 0,1-25,0 25,0-50,24 1,-24-1,0 0,0-24,24 0,1-1,0 1,-1-25,1 0,-1-1,26 1,-26 0,26 0,-1-25,1 0,-1 0,25 0,-24 0,24 0,0-25,0 25,1 0,-1-25,0 25,0-25,25 25,-24-24,24 24,-25-25,25 0,0 25,0-25,-25 0,25 1,0 24,0-25,0 25,0 0,25 0,-25 0,0 0,0 0,25 0,-25 0,25 25,-25-25,25 0,-1 0,1 0,0 0,0 0,-25 0,25 0,0 0,-1 0,-24 0,25-25,-25 25,25-25,0 25,-25-25,0 25,25-25,-25 0,-25 1,25-1,0 25,-25-25,1 0,-1 0,0 1,0-1,0 25,-24-25,-1 0,1 0,-1 1,1 24,-1-25,0 0,-24 25,0-25,24 25,-24-25,-1 25,1-24,-1 24,-24-25,25 25,-25 0,-1-25,1 0,0 0,0 1,-25-1,25-25,-1 1,-24-26,25 1,0-1,-25-24,0 0,25 0,-25-25,0 0,0-25,25 25,-25-25,0 25,24-25,-24 0,0 0,0-24,0 24,25-25,-25 1,0-1,25-24,-25 24,0-24,0 24,25-25,-25 26,25-26,-25 1,25 0,-25-1,0 1,24-1,1-24,-25 25,0-1,0 1,0-26,25 26,-25 0,0 24,0-25,0 1,0 24,0-24,0 0,0 24,0-25,0 26,0-1,0-24,-25 49,25-25,0 25,-25 1,1 24,24-25,-25 25,0 0,0 0,25 0,-50 24,50-24,-24 25,-1 0,0 0,-25 0,26-1,-1 1,-25 25,25-25,-24 49,-1-49,25 49,-24-49,-1 49,-24-24,24-1,1 1,-51 24,51 1,-26 24,-24 0,25 0,24 1,-24 24,24 0,0-25,26 0,24 0</inkml:trace>
  <inkml:trace contextRef="#ctx0" brushRef="#br0" timeOffset="18158.0386">13841 8086,'-25'0,"25"0,0 0,-25-24,25 24,-24 0,24 0,0 0,0 0,-25-25,25 25,0 0,0 0,0 0,0 0,0 0,25 0,-1 0,-24 0,50 25,-25-25,24 0,1 24,0-24,-1 0,1 25,-1-25,-24 0,25 25,-1-25,-24 0,25 0,-25 0,0 0,-1 0,1 0,0-25,-25 25,0 0,0-25,0 25,0-24,0-1,-25 0,25 0,-25 0,25 25,0-25,-24 1,-1 24,0-25,25 25,-50 0,50 0,-25 0,1 0,-1 0,25 0,0 0,0 0,0 0,0 0,25 25,-25-25,49 24,-24 1,0-25,25 25,-1-25,1 25,-25-25,24 25,-24-25,0 25,0-25,-25 24,0 1,0-25,-25 25,0 0,0 0,0-1,1 1,-1 25,-25-25,25-1,1 1,-1 0,0 0,0-25,0 25,25-25,0 0,0 0,0 24,0-24,0 0,0 0,0-24,0 24,0-25,0 0,0 0,0 0,0 1,0-1,0-25,0 1,0 24,-25-25,25 1,-24 24,24 0,0 0,0 0,0 0,-25 25,25-24,25 24,-25 0,0-25,0 25,0 0,0 0,0 0,0 0,0 25,0-1,0 1,24 0,-24 25,25-1,-25-24,25 25,0-25,-25-1,0 26,25-50,-25 25,0 0,0-25,0 0,0 0,25-25,-25 0,0-25,24 1,-24 24,0-25,0 1,25 24,-25 0,0 0,0 25,0 0,0 0,0 0,0 25,-25 0,25 0,0 0,-24-1,24 26,-25-25,25-25,0 0,0 0,0 0,0 0,0 0,25 0,-25-25,24 0,-24 0,25 1,0 24,-25-25,0 25,0 0,0 25,0-25,-25 24,25 1,-25 0,25-25,0 25,0-25,0 0,0 0,25 0,0-25,0 25,0 0,-1-25,1 25,-25 0,0 0,0 0,0 0,0 25,-25-25,25 25,-24-25,24 0,0 0,0 0,0 0,24 0,-24-25,25 25,-25 0,25-25,-25 25,0 0,0 25,-25 0,25-25,-25 25,1-1,24 1,-25 0,25 0,0-25,0 0,-25 25,25-25,0 0,0 0,0-25,0 25,0-25,25 0,0-24,-25 24,49-25,-49 50</inkml:trace>
  <inkml:trace contextRef="#ctx0" brushRef="#br0" timeOffset="25344.4497">21059 1463,'0'0,"0"0,25 0,0 25,-25-25,25 0,-1 0,26 25,-25-25,24 0,1 0,-25 25,24-25,-24 0,0 0,0 25,-25-25,25 0,-25 0,0 24,0-24,0 0,0 0,0 0,0 0</inkml:trace>
  <inkml:trace contextRef="#ctx0" brushRef="#br0" timeOffset="26740.5294">18306 6623,'25'-25,"-25"25,0 0,0 0,-25-25,25 25,-25 0,25 0,-25-25,0 25,1-24,24 24,-50 0,25-25,0 25,-24-25,24 25,0 0,0 0,-24 0,24 0,0 25,0-25,1 25,-1-25,25 0,-25 24,0 1,25 0,-25 0,25 0,-24-1,-1 1,25 0,-25 0,0 0,0 24,25-24,-24 0,24 0,-25 24,25-24,0 0,-25 25,25-26,0 1,0 0,0 0,0 0,0-1,25 1,-25 0,25 0,-25 0,0 24,24-24,1-25,0 25,-25 0,50-1,-26 1,1 0,25 0,-25-25,24 0,-24 25,25-25,-1 0,-24 0,25 0,-1 0,-24 0,25-25,-1 25,-24-25,25-25,-26 26,1-26,0 0,25 1,-50-26,24 26,1-1,-25-24,0 24,0-24,-25 24,1 0,-1 26,0-26,-25 25,26 0,-26 25,25-24,-24 24,24-25,0 25,-25 0,50 0,0-25,0 0,25 25,0-25</inkml:trace>
  <inkml:trace contextRef="#ctx0" brushRef="#br0" timeOffset="27598.5786">19372 6028,'25'0,"-25"0,25 0,-25 0,-25 0,25 0,-25 0,1 0,-26 24,25 1,-24 0,24 0,-25 0,1-1,-1 1,25 25,-24-1,-1-24,25 25,-24-1,-1 1,0 0,26-26,-1 26,0 0,0-26,0 1,1 0,24 0,-25 0,25-1,0-24,0 0,0 0,0-24,0 24,0-25,0 0,0 0,0 0,-25 1,25-1,0 0,0 0,0 25,0 0,0 0,0 0,0 0,0-25,0 25,0 0,0 0,-25 25,25-25,0 25,0 0,-25 0,25-1,0 1,-25-25,25 25,25 0,-25 0,0-1,25-24,0 0,0 25,0-25,-1 0,1 0,0 0,0 0,24 25,-24-50,0 25,25 0,-26 0,1-25,0 25,-25-24,25-1,0 0,-25 0</inkml:trace>
  <inkml:trace contextRef="#ctx0" brushRef="#br0" timeOffset="27960.5993">19621 6003,'0'0,"0"0,0 0,49 0,-49 0,0 0,25 0,0 0,-25 0,25-25,-1 25,-24 0,25-25,-25 25,25-25,0 25,-25-24</inkml:trace>
  <inkml:trace contextRef="#ctx0" brushRef="#br0" timeOffset="28540.6324">20141 5755,'25'0,"-25"0,0-25,0 25,0 0,0 25,-25-1,1 1,24 0,-25 25,0-25,25 49,-25-24,25-26,-25 26,50 0,-25-1,25-49,-25 25,50 0,-50 0,49-25,-24 0,0 0,0 0,-1-25,1 25,0-25,0 0,-25 25,25-25,-25-24,0 24,0 25,0-25,0 0,0 25,-25-24,25 24,-25 0,0 0,0 24,1-24,-1 25,25 0,-25 0,25 0,-25-1,25 1,0 0,0-25,0 25,0-25,0 0,25-25,-25 0,0 0</inkml:trace>
  <inkml:trace contextRef="#ctx0" brushRef="#br0" timeOffset="29344.6785">9723 7367,'0'25,"0"-25,25 0,-25 0,25 0,-25 0,50 0,-50 0,49 25,-24-25,0 0,24-25,-24 25,25 0,-50-25,50 25,-50-25,24 0</inkml:trace>
  <inkml:trace contextRef="#ctx0" brushRef="#br0" timeOffset="30309.7337">10716 6747,'0'0,"0"0,0-25,0 25,0 0,0 0,-25 0,25 0,0 25,-25-25,25 25,-25-1,0 1,25 0,-24 0,-1 0,-25 24,50 1,-25 0,1-1,-1 1,0-1,0 26,25-26,0 1,-25 24,25-24,0 0,0-1,25 26,-25-51,0 26,25 0,0-1,-25-24,25 0,-1 0,1-1,0-24,0 0,0 25,-1-25,1 0,0-25,0 25,0-24,-1-1,1 0,0 0,0 0,-25 1,25-1,-25-25,24 25,-24 1,0-26,0 25,0 0,-24 1,24-1,-25 0,0 0,25 0,-25 1,0 24,1-25,-1 25,0 0,0 0,0 0,25 0,0 25,-24-25,24 24,0 1,0 25,-25-25,50-1,-25 26,0 0,0-26,0 1,0 25,24-25,-24 24,0-24,0 0,0 0,0-1,0 1,0-25,0 25,0-25,0 0,0 0,0 0,0 0,0-25,0 0</inkml:trace>
  <inkml:trace contextRef="#ctx0" brushRef="#br0" timeOffset="64732.7025">10840 8285,'0'0,"0"0,0 0,0 0,0 0,0-25,0 25,0-25,24 0,-24 25,25-24,0-1,25 0,-26 0,26-24,0 24,-1-25,1 50,-25-50,24 50,-24-24,0-1,0 25,0 0,-25 0,0 25,-25-25</inkml:trace>
  <inkml:trace contextRef="#ctx0" brushRef="#br0" timeOffset="65001.7179">10988 8409,'-24'25,"24"-25,0 0,0 0,0-25,24 0,1 0,0 0,0-24,0 24,24-25,-24 26,25-1,-25 25,-1-25,1 25,0 0,0 0,0 0,-1-25,1-24,0-1</inkml:trace>
  <inkml:trace contextRef="#ctx0" brushRef="#br0" timeOffset="67238.8459">14039 8409,'0'0,"0"0,0 0,-24 0,24 0,0 0,0 0,-25 25,0-25,25 0,0 0,-25 24,0-24,25 25,-24 0,24-25,-25 25,0 0,25-1,-25 1,0 0,25 25,-24-26,24 1,-25 25,25-25,0 24,0-24,-25 0,25 24,0-24,25 0,-25 0,0 0,25-25,-1 25,-24-1,25-24,0 25,0-25,0 0,-1 25,1-25,0 0,0 25,0-25,24 0,-24 25,0-25,0 24,-1-24,1 25,0-25,-25 25,25-25,0 0,-1 0,-24 0,25 0,-25 0,0 25,0-25,25 0,-25 0,25 0,-25 0,0 0,0 0,25 25,-25-25,0 0,0 0,0 0,0 0,0 0,25-25,-25 25</inkml:trace>
  <inkml:trace contextRef="#ctx0" brushRef="#br0" timeOffset="67822.8793">14312 9004,'-25'0,"25"0,0 0,-24 0,24 0,0 0,0 0,0 0,0 0,0 25,24-25,1 25,-25-25,50 25,-25-1,0-24,-1 25,1 0,0-25,0 25,0 0,-25-1,0 1,24 0,-48-25,24 25,0 0,-25-25,0 0,25 24,-25 1,0-25,1 25,-1-25,25 25,-25-25,25 25,0-1,-25-24,25 0,0 0,-25 25,25-25,0 0,0 0,0 25,0-25,-25 0,25 0,0 25,0-25,0 0,0 0,0 0</inkml:trace>
  <inkml:trace contextRef="#ctx0" brushRef="#br0" timeOffset="79090.5238">9748 10096,'0'-25,"25"25,-25-25,0 25,25 0,0-25,-25 25,49 0,-24 0,0 25,24-25,-24 0,25 0,0 0,-26 0,1 0,0 0,0 0,0-25,-25 0,24 25</inkml:trace>
  <inkml:trace contextRef="#ctx0" brushRef="#br0" timeOffset="79768.5624">10691 9426,'0'0,"0"0,0 0,0 0,0 0,0 0,0 0,-25 0,25 0,0 0,0 25,0-1,0 1,0 25,0-1,0 1,0 24,0 1,0 24,-25-25,25 26,0-26,0 1,0-1,0-24,25-1,-25 1,0-25,0-1,0 1,0 0,0 0,25-25,-25 0,0 25,0-25,0 0,0 0,0 0</inkml:trace>
  <inkml:trace contextRef="#ctx0" brushRef="#br0" timeOffset="93859.3685">15825 10641,'0'0,"0"0,0 25,0-25,0 0,25-25,-25 25,0 0,25 0,-25-25,25 25,0 0,-1 0,1 0,0-24,25 24,-26 0,26 0,0 0,-26 0,26 0,0 0,-1 0,1 0,0 0,-26 0,26 0,0-25,-26 25,26 0,-25 0,24-25,-24 25,25 0,-1 0,-24 0,0 0,0-25,0 25,-1 0,-24 0,0 0,0 25,0-25,0 0,0 0,0 0,25 0,-25 0,0 0,0 0,0 0,0 0,0 0,-25 25,25-25,-24 0</inkml:trace>
  <inkml:trace contextRef="#ctx0" brushRef="#br0" timeOffset="94300.3937">15999 10765,'-25'25,"-24"-25,24 25,25-25,-25 0,25 0,0 0,0 0,25 0,0-25,24 25,26-25,-26 0,50 1,-24-1,24 0,0 25,1-25,-1 25,-25-25,1 25,-1 0,-24 0,-26 0,1 0,-25 0,0 0,0 0,0 0,0 0,-25 0,1 0,24 0,0 0,-25 0</inkml:trace>
  <inkml:trace contextRef="#ctx0" brushRef="#br0" timeOffset="95046.4359">16272 9500,'0'0,"0"25,0-25,0 50,0-50,0 49,0-24,0 25,-25-26,25 26,0-25,0 24,0 1,0-25,25 24,-25-24,0 0,0-25,0 25,0-25,0 25,0-25</inkml:trace>
  <inkml:trace contextRef="#ctx0" brushRef="#br0" timeOffset="95448.4594">16098 9847,'25'0,"0"0,-25-24,49-1,-24 25,0-25,25-25,-26 26,1-1,25 0,-25 0,0 0,-25 25,0-24,0 24,0 0,0 0,0 24,-25 1,0 0,0 0,0 24,0 1,1-25,-1 49,25-24,-25-1,0-24,0 0,25 0,0 0,0-25,0 0,0-25,0 0</inkml:trace>
  <inkml:trace contextRef="#ctx0" brushRef="#br0" timeOffset="95700.4737">16222 9624,'0'-25,"0"25,-25 0,25 0,0 0,0 0,25 0,-25 25,0 0,25 0,0 0,-25 24,25-24,-1 25,1-26,0 26,0-25,0 0,0-25,-1 24,1-24,25 0,-50-24</inkml:trace>
  <inkml:trace contextRef="#ctx0" brushRef="#br0" timeOffset="96388.5131">16297 9748,'0'0,"0"0,24 25,-24-25,25 25,-25-25,50 25,-50-25,50 0,-26 0,1 24,0-24,0 0,-25 0,0 0,0 0,25 0,-25 0,-25 0,25 0,0 0,-25-24,0 24,0 0,1 0,-26-25,0 25,25 0,-24 0,24 0,-25 0,26 0,-1 0,0 0,25 0,0 0,-25 25,50-25,0 0,0 0,-1 0,1 0,25 0,-1 0,-24-25,25 25,-25 0,0 0,-1 0,1 0,-25 0,25 0,-25 0,0 0,0 0,0 0,0 0,0 0,0-25,0 25,0 0</inkml:trace>
  <inkml:trace contextRef="#ctx0" brushRef="#br0" timeOffset="110048.2944">10170 8210,'0'0,"0"-24,0 24,0-25,0 25,0 0,0 0,-25 0,25 0,0 0,0 0,0 0,0 0,0 0,0 0,0 0,0 0,0-25,25 0,-25-24,25-1,0 25,-25-25,49 1,-49-1,25 50,0-25,0 25,-1 25,1-25,-25 50,25-1,-25 1,25 25,-25-26,0 1,25-25,-25-1,0 1,0 0,-25-25,25 0,0-25,0 0,-25 1</inkml:trace>
  <inkml:trace contextRef="#ctx0" brushRef="#br0" timeOffset="110402.3147">10269 8062,'0'0,"-25"0,25 0,0 24,0 1,25-25,-25 50,0-25,0 24,0 26,0-1,0 0,0 26,0-1,0 0,0 0,0-24,0 24,0-25,0-24,0 24,0-24,0 0,0-26,0 1,0-25,0 0,0 0,0 0,0 0,-25-25,25 25</inkml:trace>
  <inkml:trace contextRef="#ctx0" brushRef="#br0" timeOffset="110645.3286">10071 9203,'0'0,"-25"24,25 1,0-25,25 50,-25-25,25-1,-1 26,-24 0,25-26,0 1,0 0,0-25,-25 0,24 0,1-25,0 0,-25 1,25-26,24 25,-24-24,0 24,0-25,0 1</inkml:trace>
  <inkml:trace contextRef="#ctx0" brushRef="#br0" timeOffset="112229.4192">10393 6623,'0'-50,"-25"1,25 24,-24 0,-1 25,-25 25,1 0,-1 24,0 1,-24 24,-1 25,1-24,24-1,-24 1,49-26,-24 1,49-50,0 0,24-50,1 26,25-51,24-24,1 0,24-1,-25 1,26 0,-26 25,0 24,1 0,-26 50,-24 25,-25 0,0 74,-25 0,-24 25,-26 25,1-25,0 25,-1-25,1 0,24-49,0-1,26-49,24-25,24 0,1-50,25-24,0-25,24-25,0 0,1 0,24-1,-25 1,1 25,-26 25,26-1,-26 26,-24 49,0 25,-25 24,-25 26,-24 24,-1 25,0 25,-24 0,0 24,-1-24,1 0,24-50,1 0,-1-49,50-25,25-25,0-25,24-74,26 24,-1-49,0 0,26 0,-1 0,-25 25,1 25,-1 24,-24 50,-50 25,0 49,0 1,-50 49,0 24,1-24,-26 25,26-25,-26-25,51 1,-1-51,0-24,50-50,0 0,-1-49,26 0,0-26,24 26,-24 0,-1 24,1 25,-25 25,-1 50,1-1,-25 51,-25-26,25 25,-24 25,24-49,-25 24,0-49,25-1,0-24,0 0,-25-50,25 0,-25-49,25-1,-24-24</inkml:trace>
  <inkml:trace contextRef="#ctx0" brushRef="#br0" timeOffset="113593.4971">8235 6722,'-25'-25,"25"25,-24 0,24 0,-25-25,25 25,0 0,0 0,0 0,0 0,-25 0,25 25,0-25,-25 25,0 0,25 24,-24 1,-1 0,25-1,-25 26,0-26,25 26,-25-1,25 1,0-1,-25-24,50 24,-25-24,0 24,25-24,0-1,0 26,-25-26,49-24,-24 25,0-26,25 1,-26 0,26 0,0 0,-1-25,1 0,-1 0,1 0,0-25,-1 25,1-25,-1 0,-24 0,25-24,-25 24,-1-25,1 1,0 24,0-25,-25 1,0-1,25 25,-50-24,25 24,0 0,-25 0,25-24,-25 49,0-25,1 0,-1 25,0 0,0-25,0 25,-24 25,49-25,-50 25,25-25,1 25,24 0,-25-1,25 1,0 0,0 0,0 24,0 1,0 0,0-26,25 1,-25 25,0-25,24 24,-24-24,25 0,-25-25,0 25,0-1,25-24,-25 25,0-25,0 0,0 0,0 0,0-25,0 1</inkml:trace>
  <inkml:trace contextRef="#ctx0" brushRef="#br0" timeOffset="116941.6887">18157 10021,'-25'25,"25"-25,0 0,0 0,0 0,0 0,0 0,0 0,0 0,25-25,-25 25,0 0,25 0,0 0,-1 0,1 0,0-25,-25 25,25 0,0 0,-25 0,0 25,0-25,0 0,0 0,24 25,-48 0</inkml:trace>
  <inkml:trace contextRef="#ctx0" brushRef="#br0" timeOffset="117450.7177">18107 10220,'0'0,"0"0,0 0,0 0,0 0,0 0,25 0,-25 0,25-25,-25 25,25 0,0 0,-25 0,24 0,1-25,0 50,-25-25,25 0,0 0,-1 0,-24 0,25 0,-25 0,25 0,-25 0,0 0,25 0,-25 0,0 0,0 0,0 0,0 0,0 0,0 0,0 0,0 0,0 0,0 0</inkml:trace>
  <inkml:trace contextRef="#ctx0" brushRef="#br0" timeOffset="118496.7777">19372 9971,'0'0,"0"0,0 0,0 0,0 0,0 25,0 0,0-25,0 50,0-25,0-1,-24 26,24 0,0-26,0 26,24-25,-24 0,0 24,0-49,0 25,0-25,0 0,0 0,0 0,0 0,0 0</inkml:trace>
  <inkml:trace contextRef="#ctx0" brushRef="#br0" timeOffset="118910.8014">19248 10319,'0'-25,"0"0,25 25,-25-25,25 1,0-1,0 0,-1 0,1 0,0 1,0-1,-25 0,25 0,-25 0,24 25,-24-25,0 25,0 0,0 0,0 0,0 0,0 25,0-25,0 25,-24 0,24 0,-25 0,25-1,0 1,-25 0,25 0,-25 24,0-24,25 0,-24 0,-1 0,25-25,0 0,0 0,-25 0,25 0,0 0,0-25,0 25</inkml:trace>
  <inkml:trace contextRef="#ctx0" brushRef="#br0" timeOffset="119240.8202">19224 10021,'0'0,"-25"0,25 0,0 0,0 0,0 0,0 0,0 0,25 25,-25-25,0 25,24 0,-24-1,25 1,0 0,0 0,0 0,-1-1,-24 1,25 0,0 0,-25-25,0 25,25-25,-25 0,0 24,0-24,0 25,0-25,0 0,0 0,25 0,-25 0</inkml:trace>
  <inkml:trace contextRef="#ctx0" brushRef="#br0" timeOffset="150685.6188">21208 2257,'0'0,"0"0,0 0,-25 0,25 0,-25 0,25 0,-24 0,-1 0,25 0,0 0,-25 0,0 0,0 0,25 0,-49 25,49 25,-50-1,50 1,-49 24,49 1,-25-1,25 1,0-1,0 0,25-24,-25 24,24-24,1-25,25 0,-25-1,-1 1,26-25,-25 0,24-25,1 1,0-1,-26 0,26-25,-25 1,24-1,-49 1,25-1,-25 0,0 26,-25-1,25 0,-24 25,-1 0,0 25,0 0,0-1,25 1,0 25,-24-1,24-24,0 25,0-25,0 24,0-24,0 0,24-25,-24 0,25 0,-25 0,25-25</inkml:trace>
  <inkml:trace contextRef="#ctx0" brushRef="#br0" timeOffset="151591.6706">23168 2853,'0'0,"-25"0,0 24,0-24,0 25,1 0,-1 25,25-1,0 1,0-25,25-1,-1 1,1 0,25 0,-25-25,24-25,-24 0,25 25,-50-49,24 24,1 0,-25-25,0 1,0 24,-25 0,1 0,24 1,-25 24,25-25,0 25,0 0,0 25,25-1,-1 1,1-25,-25 25,50 25,-50-26,25 1,-1 0,1 0,0 0,0-25,-25 24,25-24,-25 0,24 0,1 0,-25-24,0-1,0 25,0-50,0 25,0-24,0 24,-25 0,25 0,0-24,25 24,-25-25,0 26,25-26,0 0</inkml:trace>
  <inkml:trace contextRef="#ctx0" brushRef="#br0" timeOffset="151884.6874">23862 2133,'0'25,"0"25,0-1,0 1,0 24,0 1,0 24,0-25,0 26,0-26,0 0,0-24,0 0,0-1,0-24,0 0,0-25,0 0,0-25,-25 0,25 0,-25-24,1-1</inkml:trace>
  <inkml:trace contextRef="#ctx0" brushRef="#br0" timeOffset="152081.6986">23664 2629,'-25'-49,"25"24,-25 0,0 0,50 25,0 0,0 25,-1-25,26 25,0-25,-1 25,1-25,0 0,-26 0,26-25,-50 25,50-50,-50 50,49-49,-49 49,0 0</inkml:trace>
  <inkml:trace contextRef="#ctx0" brushRef="#br1" timeOffset="181990.4093">10170 5407,'0'0,"0"0,0 0,0 0,0 0,0 0,0 0,0 0,0 0,0 0,0 0,0 0,0 0,0 0,0 25,-25 0,25 0,-25 0,25 24,0-24,-24 0,24 24,0 1,-25-50,50 50,-25-50,0 24,24 1,1-25,0 0,0 25,24-50,-24 25,0 0,0 0,0 0,-1 0,1 0,-25-25,25 25,-25 0,0-24,25 24,-25-25</inkml:trace>
  <inkml:trace contextRef="#ctx0" brushRef="#br1" timeOffset="182261.4242">10517 5432,'-25'0,"25"25,0 0,-24 0,24 24,-25 1,25 24,0 1,-25-1,25-24,-25 49,25-49,0 24,0 0,0-49,0 25,0-25,0-1,0-24,0-24,25-1,0-25</inkml:trace>
  <inkml:trace contextRef="#ctx0" brushRef="#br1" timeOffset="182858.4589">10765 5457,'25'0,"-25"-25,25 0,0 25,-25-24,24-1,1 0,0 0,0 25,-25-25,25 25,-1 0,-24 25,25 0,-25 0,0 24,0 26,0-1,0 1,0-1,-25 25,1-24,-26 24,0-49,26 24,-26-24,25-1,-24-24,24-25,0 0,0 0,0-25,25 0,0 1,0-26,0 0,25 26,0-1,-25 0,25 0,24 50,-49-25,50 25,-25 0,0-1,24 26,-24 0,25-26,-26 1,26 0,-25 0,0 0,-1-1,1-24,-25 0,25 0,-25 0,25-24,-25 24,25-25</inkml:trace>
  <inkml:trace contextRef="#ctx0" brushRef="#br1" timeOffset="207184.8503">18653 2009,'0'-25,"0"25,0-24,0 24,0 0,0 0,-25-25,25 25,0 0,0 0,0 0,0 25,0-25,0 0,0 0,0 0,0 0,0 0,0 0,0 0,0 0,0 0,0 0,0-25,0 25,0 0,0 0,0 0,0 0,0 0,0 0,0 0,0 0,0 0,0 0,0 0,0 0,0 0,0 0,0 0,-24 25,24-1,0 1,-25 0,25 25,-50-26,50 26,-25 24,-24-24,49 0,-25-1,0 1,25-25,0-1,0 1,25 0,0 0,24-25,-24 0,25 0,-1 25,1-50,-25 25,0 0,-1 0,1-25,0 0,-25 0,0 25</inkml:trace>
  <inkml:trace contextRef="#ctx0" brushRef="#br1" timeOffset="207509.8689">19000 1910,'0'-25,"0"25,0 0,0 0,-24 0,24 50,0-25,-25 24,25 26,-25 24,25-25,-25 50,25-25,-25 25,25 1,-24-26,24-25,0 25,-25-49,25 0,0-1,0-24,0-25,25-25,-25 0,0 1</inkml:trace>
  <inkml:trace contextRef="#ctx0" brushRef="#br1" timeOffset="207857.8883">19025 2208,'25'-50,"25"0,-1 1,1 24,-1 0,1 0,0 25,-26 0,26 25,-25 0,-25 25,-25 24,25 25,-50-24,1 24,-1 25,25-25,-24 0,-1-24,25-1,1-24,24-1,0-24,24 25,1-50,0 0,25 25,-26-25,26 0,-25-25,24 25,-49 0,25 0,0-25,-25 25</inkml:trace>
  <inkml:trace contextRef="#ctx0" brushRef="#br1" timeOffset="208364.9178">19546 3076,'0'0,"0"0,0 0,-25-25,25 25,0 0,0 25,25-25,-25 0,25 25,0-25,0 24,24-24,-49 0,25 0,0-24,-25 24,0-25,0 25,0-25,-25 0,25-24,0 24,0 25,0 0,0 0,0 0,25 25,-25-1,0 1,25 0,-1 0,1 0,-25-1,25-24,0 0,-25 0,25 0,-1-24,-24-1,25 0,-25-25,0 26,25-26,-25 25,0 0,-25-24,25 24,0-25,25 50,-25-24</inkml:trace>
  <inkml:trace contextRef="#ctx0" brushRef="#br1" timeOffset="208731.9388">20117 2505,'24'0,"-24"0,0 50,0-25,-24-1,24 26,0 25,0-26,0 26,0-26,0 1,0-1,0 1,0-25,0 0,0-25,0 0,-25-25,25 25,-25-25,0 0,0-24,1 24,24-25,-25 50,50-25,-25 1,24 24,26 0,-25 0,24 0,-24 0,0 0,0 0,0 0,-25 24,0 1,0-25</inkml:trace>
  <inkml:trace contextRef="#ctx0" brushRef="#br1" timeOffset="209033.9559">19621 3349,'24'0,"1"24,0-24,0 0,24-24,-24 24,25-25,-1 25,1-25,-25 25,24 0,-24 0,0 0,0 0,-25 0,0 0,0 0,25 0,-25 0,0 0,0 0,0 0</inkml:trace>
  <inkml:trace contextRef="#ctx0" brushRef="#br1" timeOffset="226229.9397">20637 9847,'0'0,"0"0,0 0,0 0,0 0,0 0,0 0,0-24,-24 24,-1-25,25 25,-25 0,0-25,-24 0,24 0,-25 25,1-24,-1-1,-24 0,-1 25,1 0,-1-25,1 0,-25 1,24 24,-24-25,0 0,0 25,-1-25,-24 0,0 25,0 0,-24 0,-1-24,0 48,0-24,-25 0,1 0,24 25,-25-25,26 25,-26-25,25 25,0-25,-24 0,24 25,25-25,-25 0,25 24,-25-24,25 25,25-25,-25 0,25 25,-1-25,1 0,25 25,-1 0,1-25,-1 24,1 1,24 25,1-50,-1 49,1-24,24 25,0-25,0 24,0-24,25 25,0-1,25-24,0 25,0-1,24 1,1 0,24-1,-24 1,24-1,26-24,-26 25,50-1,-25-24,1 0,24 25,0-26,24 26,-24-25,25-25,0 25,25-1,-1-24,-24 25,50-25,-26 0,1 25,24-25,1 0,-26 0,26 25,-1-25,-24 0,24 25,1-25,-26 0,-24 0,25 24,-25-24,0 0,-1 0,1 0,-25-24,-25 24,1-25,-1 0,-25-25,-24 1,24 24,-24-49,-25 24,0 0,-25-24,0 0,0-1,-25 1,-25-1,1 1,-1 0,-24-1,-26 25,1 1,-25 24,-25 0,-24 25,-1-25,-24 25,198 0</inkml:trace>
  <inkml:trace contextRef="#ctx0" brushRef="#br1" timeOffset="240163.7366">22994 9699,'0'0,"0"0,0 0,0 0,0 0,0 0,25-25,-25 25,0-25,25 25,-1 0,1 0,0 0,0 0,0 0,-25 25,24 0,-24-1,25 26,-25-25,0 24,-25 26,25-26,-24 1,24 0,-25-1,25-24,-25 0,25 0,0 0,0-25,0 0,0-25,0 0,0 0,25-24,0-26,-25 25,24-24,1 0,0 24,-25-24,25 24,0 25,-25-24,24 49,-24 0,25 0,-25 24,0 1,25 0,-25 25,0-1,0 1,0-1,0 1,0-25,0 24,0-24,0-25,0 25,0-25,0 0,0-25,0 0,25 25,-25-49,0-1,25 1,-25-1,0 0,24 1,1 24,-25 0,25 0,-25 1,0 24,0 0,25 24,-25 26,0-25,0 24,0 1,0 0,0-1,0 26,25-51,-25 26,0 0,0-25,0-1,0-24,0 0,0 0,0 0,0-24,0-1,0 0</inkml:trace>
  <inkml:trace contextRef="#ctx0" brushRef="#br1" timeOffset="240629.7633">23713 9748,'0'-25,"0"25,0 0,-25 0,25 0,0 25,0-25,-24 25,24 0,-25 0,25 24,0 1,0-25,0-1,25 26,-1-25,1 0,-25-25,50 0,-50 0,49-25,-24 0,0 0,-25 0,25 1,-25-1,0-25,0 1,0 24,0 0,0-25,-25 26,25-1,0 0,0 25,0-25,0 0</inkml:trace>
  <inkml:trace contextRef="#ctx0" brushRef="#br1" timeOffset="241054.7876">24110 8930,'-25'-50,"25"25,0 25,-24 0,24 0,0 25,0 0,0 0,0 24,0 1,0 24,0-24,-25 24,25 26,25-26,-25 0,0 1,0 24,0-25,0-24,0 0,0 24,0-24,0-26,0 1,0 0,0-25,0 0,0 0,0 0,0 0,24-50,-24 50,25-49</inkml:trace>
  <inkml:trace contextRef="#ctx0" brushRef="#br1" timeOffset="242098.8473">24234 9624,'0'0,"0"0,0 0,0 0,-49 25,49-25,0 0,0 0,0 0,0 0,0 0,0 0,0 0,0 0,0 0,0 0,0 0,49-25,-49 25,0 0,0 0,50 0,-50 0,0 0,0 0,0 0,0 0,25 50,-25-50,0 0,0 49,0-49,0 0,0 75,0-75,0 25,0-25,0 49,0-49,0 0,0 75,0-75,0 0,0 0,0 0,0 0,0 24,0-24,0 0,0 0,0 0,0 0,0 0,0 0,24-49,-24 49,0-75,0 75,50-74,-50 74,25-74,-25 74,25-50,-25 50,0 0,49-50,-49 50,0 0,0 0,25 0,-25 0,0 0,50 50,-50-50,0 50,0-50,24 99,-24-99,0 74,0-74,25 75,-25-75,0 49,0-49,0 0,0 0,0 50,0-50,0 0,0 0,0 0,0 0,0 0</inkml:trace>
  <inkml:trace contextRef="#ctx0" brushRef="#br1" timeOffset="242607.8764">24333 10220,'-49'49,"49"-49,0 0,0 0,0 0,0 0,0 50,0-50,49 0,-49 0,50 0,-50 0,74 0,-74 0,75 0,-75 0,74 0,-74 0,50 0,-50 0,49 0,-49 0,0 0,0 0,0 0,0 0</inkml:trace>
  <inkml:trace contextRef="#ctx0" brushRef="#br1" timeOffset="243029.9006">24383 10319,'-50'25,"50"-25,0 0,0 0,0 0,0 0,0 0,0 0,0 0,25 49,-25-49,75 0,-26 0,1 0,-25 0,24 0,-49 0,50 0,-50 0,49 0,-49 0,0 0,0 0,0 0,0 0,0 0,0 0,0 0,0 0,0 0,0 0,0 0,0 0,0 0,0 0,0 0</inkml:trace>
</inkml:ink>
</file>

<file path=ppt/ink/ink3.xml><?xml version="1.0" encoding="utf-8"?>
<inkml:ink xmlns:inkml="http://www.w3.org/2003/InkML">
  <inkml:definitions>
    <inkml:context xml:id="ctx0">
      <inkml:inkSource xml:id="inkSrc0">
        <inkml:traceFormat>
          <inkml:channel name="X" type="integer" max="1280" units="cm"/>
          <inkml:channel name="Y" type="integer" max="800" units="cm"/>
        </inkml:traceFormat>
        <inkml:channelProperties>
          <inkml:channelProperty channel="X" name="resolution" value="28.31858" units="1/cm"/>
          <inkml:channelProperty channel="Y" name="resolution" value="28.36879" units="1/cm"/>
        </inkml:channelProperties>
      </inkml:inkSource>
      <inkml:timestamp xml:id="ts0" timeString="2014-10-14T17:52:34.915"/>
    </inkml:context>
    <inkml:brush xml:id="br0">
      <inkml:brushProperty name="width" value="0.05292" units="cm"/>
      <inkml:brushProperty name="height" value="0.05292" units="cm"/>
      <inkml:brushProperty name="color" value="#FF0000"/>
    </inkml:brush>
  </inkml:definitions>
  <inkml:trace contextRef="#ctx0" brushRef="#br0">19124 8161</inkml:trace>
</inkml:ink>
</file>

<file path=ppt/ink/ink30.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1T21:24:07.029"/>
    </inkml:context>
    <inkml:brush xml:id="br0">
      <inkml:brushProperty name="width" value="0.05292" units="cm"/>
      <inkml:brushProperty name="height" value="0.05292" units="cm"/>
      <inkml:brushProperty name="color" value="#50632A"/>
      <inkml:brushProperty name="fitToCurve" value="1"/>
    </inkml:brush>
  </inkml:definitions>
  <inkml:trace contextRef="#ctx0" brushRef="#br0">-13 6 81,'-8'-22'39,"8"22"-4,0 0-5,0 0-57,0 0-10,3 18-1,5 5 0</inkml:trace>
</inkml:ink>
</file>

<file path=ppt/ink/ink31.xml><?xml version="1.0" encoding="utf-8"?>
<inkml:ink xmlns:inkml="http://www.w3.org/2003/InkML">
  <inkml:definitions>
    <inkml:context xml:id="ctx0">
      <inkml:inkSource xml:id="inkSrc0">
        <inkml:traceFormat>
          <inkml:channel name="X" type="integer" max="1280" units="cm"/>
          <inkml:channel name="Y" type="integer" max="800" units="cm"/>
        </inkml:traceFormat>
        <inkml:channelProperties>
          <inkml:channelProperty channel="X" name="resolution" value="28.31858" units="1/cm"/>
          <inkml:channelProperty channel="Y" name="resolution" value="28.36879" units="1/cm"/>
        </inkml:channelProperties>
      </inkml:inkSource>
      <inkml:timestamp xml:id="ts0" timeString="2014-10-14T17:47:33.394"/>
    </inkml:context>
    <inkml:brush xml:id="br0">
      <inkml:brushProperty name="width" value="0.05292" units="cm"/>
      <inkml:brushProperty name="height" value="0.05292" units="cm"/>
      <inkml:brushProperty name="color" value="#FF0000"/>
    </inkml:brush>
  </inkml:definitions>
  <inkml:trace contextRef="#ctx0" brushRef="#br0">5457 10096,'0'0,"-25"0,25 0,-25-25,25 25,-24-25,24 0,0 0,0 0,0 25,24-24,1-1,25 0,-25 0,24 25,1 0,-1 0,-24 25,25 25,-25-26,-1 26,-24 0,0-1,0 1,-24 0,24-1,-25 1,25-25,0 24,0 1,0-1,25-24,-1 25,1-1,0-24,0 25,-25-1,0-24,-25 0,0 0,25 0,-25-25,-24 24,-1-24,25 25,-24-25,-1 0,25 0,-24 0,49 0,-50 0,50 0,0 0,0 0,0-25,25 1,0-1</inkml:trace>
  <inkml:trace contextRef="#ctx0" brushRef="#br0" timeOffset="433.0247">6077 10071,'-25'0,"25"0,0 0,0-25,0 25,25-25,0 25,0-25,24 25,1 0,-25 0,24 0,-24 0,0 25,0 0,0 25,-25-1,0 1,0 24,0 1,0 24,-25 0,0 0,25-24,0-1,-25 0,0-24,25 0,0-1,-24-24,24-25,0 0,-25 0,25-25,0-24,0 24,0-50</inkml:trace>
  <inkml:trace contextRef="#ctx0" brushRef="#br0" timeOffset="648.0368">6127 10418,'-25'-25,"50"25,0 0,24 0,1 0,-1 25,26-25,-26 0,26 25,-26-25,1 0,-25 25,0-25,-25 0,0 24,-25-24,25 0,-25 0,25 0,-25 0,25 0</inkml:trace>
  <inkml:trace contextRef="#ctx0" brushRef="#br0" timeOffset="8554.4893">21630 10492,'0'0,"0"0,0 0,24 0,-24 0,25 0,0-24,0 24,0 0,0-25,-1 25,1 0,0-25,25 25,-26 0,1-25,0 0</inkml:trace>
  <inkml:trace contextRef="#ctx0" brushRef="#br0" timeOffset="9081.5194">22200 9996,'0'0,"25"-25,0 25,0-24,-1-1,26 0,0 25,-26 0,26 0,0 0,-26 25,1 24,-25-24,-25 25,25 0,-49-1,24 1,0 24,0-24,25-1,0 1,0 0,50-1,-25 1,24-1,-24-24,25 0,-25 25,-1-26,-24 1,0 0,0 0,-49-25,24 25,-25-1,1 1,-1 0,25 0,-24-25,24 25,0-25,25 0,-25-25,50 0,0 0,0 0,0-24</inkml:trace>
  <inkml:trace contextRef="#ctx0" brushRef="#br0" timeOffset="9573.5475">22820 9971,'-24'0,"-1"-24,25 24,-25-25,25 25,25-25,-25 25,25-25,-1 25,1 0,25-25,-25 25,24 0,-24 0,25 0,-26 25,1-25,0 25,0 0,-25 24,25-24,-25 50,0-26,0 1,0 24,0-24,-25 0,25 24,-25-24,25-1,-25 1,0 24,1-49,24 0,-25 24,25-24,-25 0,25 0,0-25,0 0,-25 0,25 0,0 0,0 0,0-25</inkml:trace>
  <inkml:trace contextRef="#ctx0" brushRef="#br0" timeOffset="9846.5632">22820 10344,'0'0,"0"0,0 0,0 0,25 0,25 0,-25 0,24 0,1 0,-25 0,24 0,-24 0,25 0,-50 0,24 0,1 0,0-25,-25 25,25 0,-25 0</inkml:trace>
  <inkml:trace contextRef="#ctx0" brushRef="#br0" timeOffset="12275.7021">12774 7441,'25'25,"-50"0,25-25,0 25,0-25,-24 0,24 0,24 25,1-25,0 0,0 0,24-25,26 25,-26-25,1 0,24 25,-24-25,0 25,-1-24,-24 24,0 0,-25-25,0 25</inkml:trace>
  <inkml:trace contextRef="#ctx0" brushRef="#br0" timeOffset="13765.7873">9079 8682,'-50'0,"25"0,-25 0,1-25,49 25,-50 0,50 0,-25-25,25 25,0 0,25 0,0 0,25 0,-1 0,1 25,49-25,-24 0,24 0,-25 25,25-25,1 0,-26 0,0 0,1 24,-26-24,1 0,-25 0,0 25,-1-25,-24 0,0 0,0 0,0 0,0 0,0 0,-24-25,24 1,-25 24,0-25,0 0,0-25,1 26,-26-26,25 50,0-50,1 26,-1 24,0-25,25 25,0 0,0 0,0 0,0 0,25 25,0-25,24 24,-24 1,25 0,-1-25,1 25,-25 0,24-25,-24 24,0 26,-25-25,0 0,0-1,0 26,-50-25,25 0,1 24,-1-24,-25 0,25 0,-24-1,24 1,0 0,0-25,1 25,24-25,-25 0,25 0,0 0,0 0,0 0,25 0,-25 0,0 0,24-25,-24 25</inkml:trace>
  <inkml:trace contextRef="#ctx0" brushRef="#br0" timeOffset="25199.4413">7169 10740,'0'0,"0"0,0 0,0 0,0 0,0 0,0 25,24-25,1 0,0 25,0-25,24 25,1 0,0-1,-1 1,-24 25,25-25,-1 24,-24 1,25-1,-26 1,1 0,0 24,-25-24,0 24,0 1,0-1,0-24,-25 24,0 25,-24-49,24 24,0 1,-24-1,24 0,0-24,0 25,0-26,25-24,0 0,0 0,0-1,25-24,0 0,0 0,0 0,24-24,1 24,-1-25,1 0,0 0,-1 25,26-25,-1 1,1-1,-1 0,0 0,26 0,-26 0,25 25,-24-24,24-1,0 0,0 0,-24 0,-1 1,1-1,-1 25,0-25,-24 25,-25-25,24 25,-49-25,25 25,0 0,-25 0,0 0,0 0,0 0,0 0,0 0,0 0,0 0,0 0,0 0,0 0,0 0,0 0,0 0,0 0,25 0,-25-24,25 24,-25 0,24 0,-24-25,25 25,0 0,0-25,0 25,-25-25,24 25,-24 0,25 0,-25-25,0 25,0 0,0-24,0 24,-25-25,25 25,-24-25,-1 0,0 25,0-25,0 1,1 24,-26 0,0-25,26 25,-1 0,0 0,0 0,0 0,25 0,0 0,0 0,0 0,0 0,25 0,0 0,25 25,-26-25,26 0,0 0,-1 0,1 0,-1 0,-24 0,0 24,25-24,-50 0,24 0,-24 0,25 25,-25-25,-25 25,25-25,-24 25,24 0,-25-1,0 1,25 0,-25 0,0 0,1-1,-1 1,0 0,25-25,-25 25,25-25,-25 25,25-25,-24 24,24-24,0 25,0-25,-25 0,25 0,-25 25,25 0,0 0,0-25,0 24,-25-24,25 25,0-25,0 25,-25-25,25 0,0 25,0-25,0 25,0-25,0 0,0 0,0 25,0-25,-24 0,24 0,0 24,0-24,0 0,0 0,0 25,0-25,-25 0,25 0,0 0,0 0,0 25,0-25,0 0,0 0,0 0,0 0,-25 25,25-25,0 0,0 0,0 0,0 0,0 0,0 0,0 0,0 0,0 0,0-25,0 25,0-25,0 25,0 0</inkml:trace>
  <inkml:trace contextRef="#ctx0" brushRef="#br0" timeOffset="26187.4978">9277 11807,'-25'-25,"25"0,-25 1,25 24,-24-25,24 0,-25 0,25 25,0 0,0 0,0 0,0 0,0 0,0 25,0 0,25 0,-25 24,24 1,-24 24,0-24,25 24,-25 1,0-1,0-24,25-1,-25-24,0 0,0-25,0 0,0-25,25 0,-25-24,0-1,0 0,0-24,0 0,25-1,-25 1,0 24,24-24,-24 49,0-25,0 50,0 0,0 25,0 0,0 0,0 24,0 1,0 0,0-1,0 1,0-25,0-1,0 1,25 0,-25-25,0 0,25 0,-25-25,25 0,0 1,-1-1,-24-25,25 1,0 24,-25-25,0 50,25-25,-25 25,0 0,0 0,-25 0,25 0,-25 25,25-25,-25 25,25 0,0 0,-24-25,24 24,0-24,0 0,-25 25,25-25</inkml:trace>
  <inkml:trace contextRef="#ctx0" brushRef="#br0" timeOffset="29911.7108">18281 10492,'0'0,"0"0,0 0,0 0,25 0,-25 0,0 0,0 0,0 0,0 0,0 0,0 0,0 0,0 0,0 0,0 0,0 0,0 0,0 0,0 0,0 0,0 0,0 0,0 0,0 0,0 0,0 0,0 0,0 0,0 0,0 0,0 0,0 0,0 0,0 0,0 0,0 0,0 0,-25 0,25 0,0 0,0 0,0 0,0 0,25-24</inkml:trace>
  <inkml:trace contextRef="#ctx0" brushRef="#br0" timeOffset="37606.1509">18058 10393,'0'0,"0"0,25-25,-25 25,0 0,-25 0,25 25,-25-25,0 25,0-25,-24 0,-1 25,1-25,-26 0,1 0,-25 0,24 0,-24-25,0 0,24 0,-24 1,25-1,24 0,0 0,26-24,-26 24,50 0,-25 0,25 0,-25 1,25-1,0 0,0 0,25 25,-25-25,0 25,0 0,0-25,0 25,0 0,0 0,0 0,0 0,-25-24,25 24,-24 0,-1-25,0 0,-25 0,1-24,-26 24,26 0,-26-25,-24 26,25-1,-1 0,1 25,-25 0,24 0,26 0,-26 25,26-25,-1 0,25 25,0-25,1 0,24 0,0 0,-25 0,25 0,0 0,0 0,0 0,0 0,0 0,0 0,0 0,0 0,0 0,25 0,-25-25,24 25,1-25,0 25,25-25,-26 0,26 1,-25-1,0 0,-1 0,1 0,-25 25,25-24,-25 24,0 0,25-25,-25 25,0 0,0 0,-25 0,0 25,0-25,-24 0,-1 24,1-24,-1 25,-24-25,24 25,0-25,1 25,-1-25,25 0,1 25,24-25,-25 0,25 0,25 24,-25-24,24 25,1 0,-25 0,50 0,-1-1,-24 1,25 0,-1 0,1-25,-25 25,0-25,24 24,-49-24,25 0,0 0,-25 0,0 25,0-25,0 0,0 0,0 0,0 0,0 0,0-25,0 25,0-24</inkml:trace>
  <inkml:trace contextRef="#ctx0" brushRef="#br0" timeOffset="45880.6242">4440 12849,'0'-25,"-25"25,0-25,1 50,-1 0,25 24,0 1,0 24,0 1,49-1,1 26,0-1,24-25,-24 25,-1-24,1 24,-25-25,-25 1,-25-1,0-24,-25 24,1-24,-26-1,1 1,24 0,-24-50,49 24,-24-48,24-1,25-25</inkml:trace>
  <inkml:trace contextRef="#ctx0" brushRef="#br0" timeOffset="46093.6363">4465 12824,'49'-25,"26"25,-1-25,1 25,24 0,-25-24,26-1,-26 0,-24 25,-26-25,1 0,-25 1,0-1,-25 0</inkml:trace>
  <inkml:trace contextRef="#ctx0" brushRef="#br0" timeOffset="48839.7928">20886 12973,'0'0,"0"-25,0 25,0-25,0 25,0 0,0 0,0 0,0 0,0 0,0-25,0 25,-25 0,0-24,0 24,0 0,1 0,-26 0,25 0,0 24,0-24,1 25,-1 0,0 0,25 24,0 1,25-25,0 24,-1 26,26-25,-25 24,49-24,-24-1,0 26,-1-26,-24 1,0 24,0-24,-1-1,-24 1,-24 0,-1-1,0 26,-25-26,26 1,-26-1,0-24,26 25,-26-25,25-25,0 0,25 0,-25 0,25 0,0-25,25-25,-25 1,0-1,25 0</inkml:trace>
  <inkml:trace contextRef="#ctx0" brushRef="#br0" timeOffset="49146.811">20687 12799,'-25'-25,"25"1,0-1,25 0,0 0,25 0,-1 1,26-1,-26 0,50 0,-24 0,-1-24,1 24,-26 25,1-25,-25 25,-1-25,1 25,0 0,-25 0,0-24,0 24,0 0,0 0,0 0,0-25,0 25,0-50</inkml:trace>
  <inkml:trace contextRef="#ctx0" brushRef="#br0" timeOffset="50141.8679">13494 9996,'0'25,"0"-25,0 0,0 0,0 0,0 0,0 0,0 0,25 0,-25 0,24 0,1 0,0 0,25 0,-26 0,26-25,-25 25,24 0,-24-25,0 25,0 0,0 0,-25 0,0 0,24 0,-24 0,0 0,0 0,0 0,0 0,0 0,0-24,0 24,25-25</inkml:trace>
  <inkml:trace contextRef="#ctx0" brushRef="#br0" timeOffset="51154.9258">22870 6400,'-25'0,"25"24,0-24,0 0,0 25,0-25,0 25,0-25,25 0,0-25,-25 25,25 0,24-25,-24 25,25-24,24-1,-24 0,-1 25,1 0,-1-25,1 25,-25-25,0 25,-25 0,24 0,-24 0,25 0,-25 0,0 0,0 0,0 0,0 0,0 0,0 0,0 0,0 0,0 0,0 0,0 0,0 0,0 0,0 0,0 0,0 0,0 0,0-24,0-1,0 25</inkml:trace>
  <inkml:trace contextRef="#ctx0" brushRef="#br0" timeOffset="61658.5266">16024 15354,'0'25,"0"-25,0 0,0 0,0 0,0 0,0-25,25 0,-25 0,24 1,1-26,-25 0,50-24,-50 24,25 1,-1-1,1 1,-25-1,25 25,-25 25,0 0,25 25,-25 0,0 24,0 1,0 0,0-26,25 26,-25-25,24-25,1 0,0-50,0 25,25-24,-1-26,-24 26,0-1,0-24,-1 49,-24 0,25 0,-25 50,0 0,0 25,0-1,0 26,0 24,0-25,0 1,0-1,0 0,0-24,0 0,0-25,0-25,0 0,0 0,0-25</inkml:trace>
  <inkml:trace contextRef="#ctx0" brushRef="#br0" timeOffset="61927.542">17016 14833,'0'50,"0"-25,0 24,0 1,0 24,0-24,0 24,-25-49,25 25,0-1,0-49,0 0,0-49,25-1</inkml:trace>
  <inkml:trace contextRef="#ctx0" brushRef="#br0" timeOffset="62082.5509">17066 14263,'0'0,"0"0,0 24,0 1,0 0,0-25,0 50,0-25</inkml:trace>
  <inkml:trace contextRef="#ctx0" brushRef="#br0" timeOffset="62460.5725">17190 15230,'0'25,"0"-25,24-25,-24 0,0-24,0-1,0-24,0 24,0-24,0 49,25-25,-25 50,0 25,25 0,0 0,0 24,24 1,-24-1,0-24,24 0,-24 0,25-25,-50 0,25 0,0-25,-25-25,0 26,-25-1,25-25,-25 1,25 24,0 0,-25 0,50 0,-25-24</inkml:trace>
  <inkml:trace contextRef="#ctx0" brushRef="#br0" timeOffset="62716.5872">17983 14238,'0'0,"0"25,-24-1,-1 51,0-25,0 49,-24 25,24-25,25 50,-25-50,0 25,25 0,0-50,25 26,0-51,-25-24,25 0,-25-25,49-25,-49-24</inkml:trace>
  <inkml:trace contextRef="#ctx0" brushRef="#br0" timeOffset="63039.6056">18107 15156,'0'24,"0"1,0-25,0 25,0-25,0 0,0-25,0 0,0 1,0-26,0 0,0 1,0-1,0 1,0 24,25-25,-25 25,25 1,-25 24,25-25,0 50,-1-25,1 0,0 0,25 0</inkml:trace>
  <inkml:trace contextRef="#ctx0" brushRef="#br0" timeOffset="63405.6266">18504 14412,'25'49,"-25"-24,0 25,-25-1,25 1,0 24,0 1,0-1,0-24,-25 24,25-24,0-1,0 1,0-25,0-25,25 0,0 0</inkml:trace>
  <inkml:trace contextRef="#ctx0" brushRef="#br0" timeOffset="63559.6353">18752 15180,'0'50,"0"-25,25 24,-50 26,25-50,0 49,-24-49,-1 49,25-49,0 0,0 0</inkml:trace>
  <inkml:trace contextRef="#ctx0" brushRef="#br0" timeOffset="64016.6615">19025 15255,'0'25,"0"-1,0 1,0-25,25 0,-25 0,0 0,0 0,-25-25,25 1,0-1,0 0,0-25,0 1,0 24,25-25,-25 26,25-1,0 0,-1 25,1-25,0 0,0 25,-25-24</inkml:trace>
  <inkml:trace contextRef="#ctx0" brushRef="#br0" timeOffset="64608.6952">19323 14585,'25'0,"-25"0,24-25,-24 1,25 24,-25-25,25 0,-25 25,25-25,-25 25,0 25,25-25,-25 50,0-1,0 1,-25 24,25-24,-25 49,0-25,0 1,1-1,-1-24,25 24,0-49,0-25,0 25,25-25,-1 0,1-25,0 25,25 0,-26-25,1 0,25 1,-50-1,50 0,-26-25</inkml:trace>
  <inkml:trace contextRef="#ctx0" brushRef="#br0" timeOffset="64914.7129">19794 14238,'0'0,"0"25,0-1,25 26,-25 0,25 24,-25 25,0 1,0-1,0 0,0 0,0 0,-25 1,25-26,-25-24,25 24,-25-49,25 0,0 0,-24-1,24-24,-25 0,25 0</inkml:trace>
  <inkml:trace contextRef="#ctx0" brushRef="#br0" timeOffset="83021.7484">14163 7565,'0'0,"0"0,0 0,0 0,0 0,0 0,0 0,0 0,0 25,0 0,25 0,-25 24,0 1,25 0,-25 24,25 0,-25-24,25 25,-25-26,0 1,0-1,-25 1,0-25,0 24,25-49,-25 25,1-25,-1 0,0 0,25 0,-25 0,25-25,0 25,-25-24,25-1,0 0,0 0,0-24,0 24</inkml:trace>
  <inkml:trace contextRef="#ctx0" brushRef="#br0" timeOffset="84114.8111">14114 7268,'0'0,"0"0,0 0,0 0,0 0,0 0,0 0,0 0,0 0,0 0,0 25,0-25,0 0,0 0,0 0,0 0,0 0,0 0,0 0,0 0,0 0,0 0,0 0,0 0,0 0,0 0,0-25,0 25,0 0,0 0,0 0,0 0,0 0,0 0,0 0,25 0,-25 0,0 0,0 0,0 0,0 0,49 25,-49-25,25 24</inkml:trace>
  <inkml:trace contextRef="#ctx0" brushRef="#br0" timeOffset="84598.8387">14337 7491,'0'0,"0"25,0-25,0 0,0 25,0-25,0 24,0-24,25 25,-25-25,25 0,-25-25,49 25,-49 0,50-24,-25-1,0 25,-1-25,1 0,-25 0,0 1,0-1,-25 0,1 25,-1 0,0 0,-25 0,1 25,24 0,0 24,0-24,0 25,25-1,-24 1,24-25,24-1,-24 1,25 0,-25 0,25 0,0-25,0 0,0-25,-1 25,26-25,-25 0</inkml:trace>
  <inkml:trace contextRef="#ctx0" brushRef="#br0" timeOffset="85535.8921">14833 7441,'0'0,"0"0,0 0,0 0,0-24,0 24,0 0,0 0,0 0,0 0,0-25,-25 25,25 0,-24 0,-1 0,0 25,0-25,25 24,-25 1,1 0,24 0,0 0,0-1,24 1,-24 0,25 0,0-25,0 25,-25-25,25 0,-1-25,1 25,-25-25,25 25,-25-25,25 0,-25 1,0-1,25 25,-25 0,0-25,0 25,24 0,-24 0,0 0,0 0,0 0,0 0,-24 0,24 25,0 0,0-1,-25 26,25 0,0 24,-25 0,25-24,0 24,0-24,0 25,0-26,25 1,-25-25,25-1,-1 1,-24 0,25-25,0 0,-25 0,0 0,0-25,0 25,0-25,0 25,-25-24,0-1,25 25,0 0,-24-25,24 0,0 0,24 1,-24-26</inkml:trace>
  <inkml:trace contextRef="#ctx0" brushRef="#br0" timeOffset="86033.9207">15106 7417,'0'0,"-25"-25,25 25,0 0,0 0,25 0,-25 0,25-25,0 25,-1 0,1 0,0 0,0 0,0 25,-25 0,0-1,0 26,-25 0,0-1,0 1,0-1,-24 1,24 0,25-1,-25-24,0 0,25 0,25-1,-25-24,25 0,0 0,0 0,-1-24,26 24,-50-25,50 0,-50 0,24 0,-24 1</inkml:trace>
  <inkml:trace contextRef="#ctx0" brushRef="#br0" timeOffset="86203.9304">15081 7590,'0'0,"25"25,0-25,0 25,24-25,-24-25,0 25,0 0,-1-25,26 25,-50-25</inkml:trace>
  <inkml:trace contextRef="#ctx0" brushRef="#br0" timeOffset="86735.961">15478 7392,'0'0,"25"-25,0 25,-25 0,0 0,25 0,-25 0,0 25,24 0,-24 24,0-24,0 25,0-1,0 1,0-1,0 1,-24 0,24-26,0 1,0-25,0 0,24 0,-24-25,0 1,25-26,0 0,0 26,0-26,-1 0,1 26,0-1,-25 25,0 0,25 25,0-1,-25 26,0-25,24 24,-24 1,25 0,-25-26,0 1,0 0,25 0,-25 0,25-25,-25 0,0 24,0-24</inkml:trace>
  <inkml:trace contextRef="#ctx0" brushRef="#br0" timeOffset="92861.3113">16272 7590,'0'0,"0"0,0 0,0-25,0 25,0 25,0 0,0-25,0 25,0 0,0-1,25 1,-25 0,24 0,-24 0,0-25,0 24,0-24,25 0,-25 0,0 0,0 0,0 0,-25-24,25-1,0 0,0 0,0-24,0 24,0 0,0-25,0 26,0-1,0 0,25 0,-25 25,0-25,25 25,0-24,0-1,0 25,-25-25,24 25,1 0</inkml:trace>
  <inkml:trace contextRef="#ctx0" brushRef="#br0" timeOffset="93666.3574">16619 7218,'0'0,"0"0,0 0,0 0,0-25,25 25,-25 0,25-24,0 24,-1-25,-24 25,25-25,0 25,0 0,0 25,-25-25,24 25,-24-25,0 24,0-24,-24 25,24 0,-25 0,0 0,0-1,25 1,0 0,0-25,0 25,0 0,0-25,25 24,0 1,0 0,-1 0,26 0,-50-25,25 24,0 1,-25 0,0 0,0 0,0-25,0 0,-25 24,0-24,0 25,0-25,1 0,-1 0,0 0,0 0,25-25,-25 25,1 0,24-24,-25 24,25 0,-25 0,25 0,0 0,0 0,0 0,0 0</inkml:trace>
  <inkml:trace contextRef="#ctx0" brushRef="#br0" timeOffset="94577.4095">17363 7218,'0'0,"0"0,-25 0,25 0,-24 25,24 0,-25 0,25 24,-25-24,25 25,25-1,0 1,-25-1,49-24,-24 0,25 0,-1-25,1-25,0 0,-26 0,26-24,-25 24,0-49,-25 24,0 0,-25-24,0 24,0 26,0-26,1 25,-26 0,0 25,25 0,1 0,-1 0,25 25,-25-25</inkml:trace>
  <inkml:trace contextRef="#ctx0" brushRef="#br0" timeOffset="97517.5777">17934 6896,'0'-25,"0"25,0-25,0 25,0 0,0-25,-25 25,0 0,25 0,-25 0,1 0,-1 0,0 0,0 0,-24 0,24 0,-25 0,1 0,-1 0,-25 0,26-25,-26 25,1 0,24-24,-24 24,24 0,-24 0,24-25,-24 25,24 0,1 0,-1 0,25-25,-24 25,-1 0,25 25,1-25,-26 0,25 0,-24 0,24 0,0 25,-25-25,25 0,-24 0,24 0,0 0,-24 0,24 24,0-24,0 0,-24 0,24 0,25 25,-50-25,50 0,-49 0,49 0,-50 0,25 0,-24 25,-1-25,25 0,-24 0,-1 0,25 0,-24 0,-1 0,25 0,-24 0,24 0,-25 0,25 0,-24 25,24-25,0 0,-25 0,26 0,-1 0,0 0,-25 0,1 0,24 0,-25 0,1 0,-1 0,1 0,-1 25,0-25,-24 0,49 0,-24 25,-1-25,0 0,1 0,24 24,0-24,0 0,-24 0,24 0,0 0,0 0,0 0,1 0,-1 25,-25-25,25 0,1 25,-26-25,25 25,0-25,1 25,-1-25,0 0,0 24,0-24,25 25,0-25,-24 25,24-25,-25 25,25 0,0-1,0-24,-25 50,25-25,-25 24,25 1,-25-25,25 24,0 1,-24-25,24 24,0 1,-25 0,50-26,-25 26,0 0,0-1,24-24,-24 0,0 0,25 24,-25-24,25 0,-25 0,25 0,0-1,-1 1,1 0,0 0,0-25,0 0,24 25,1-25,-25 24,24-24,1 0,-1 0,-24 0,25 0,-25 25,24-25,1 0,-25 0,24 0,1 25,0-25,-1 0,-24 0,25 0,24 0,-24 0,-1 0,26 0,-1 0,-24 0,24 0,-24 0,-1 0,26 0,-26 0,26 0,-26 0,1 0,24-25,-24 25,0 0,24 0,0 0,1 0,-26 0,26 0,-1 0,25 0,-24 25,-1-25,1 0,-1 0,1 0,-1 25,0-25,-24 25,24-25,-24 24,24-24,1 0,-1 25,-24-25,24 0,1 25,-1-25,0 0,1 0,-25 0,-1 0,26 0,-26 0,-24 0,0-25,24 25,-24-25,0 25,0-24,0-1,-1 0,1-25,0 1,-25-1,25 1,-25-26,25 25,-25-24,0 0,0-1,0 26,-25-51,25 51,-25-26,0 1,0 24,1-24,-1 24,25 1,-25 24,0-25,25 26,-25-1,25 25,0-25,0 25,-24 0,24 25,0-25,0 25,-25-25</inkml:trace>
  <inkml:trace contextRef="#ctx0" brushRef="#br0" timeOffset="120636.9">14511 7987,'0'0,"0"0,25 0,-25 0,0 0,0 0,0 0,0 0,0 25,24-25,1 0,-25 0,25 0,0 0,0 0,-1 0,1 0,0 0,0 0,0 0,-1-25,1 25,0 25,0-25,0 0,-1 0,1 0,0 0,0 0,24 0,-24 0,0 0,0-25,-25 25,25 0,-1 0,-24 0,0 0,0 0,25 0,-25 0,0 0,25 0,-25 0,0-25,0 25,0-25,0 25,0-24,0-1</inkml:trace>
</inkml:ink>
</file>

<file path=ppt/ink/ink32.xml><?xml version="1.0" encoding="utf-8"?>
<inkml:ink xmlns:inkml="http://www.w3.org/2003/InkML">
  <inkml:definitions>
    <inkml:context xml:id="ctx0">
      <inkml:inkSource xml:id="inkSrc0">
        <inkml:traceFormat>
          <inkml:channel name="X" type="integer" max="1280" units="cm"/>
          <inkml:channel name="Y" type="integer" max="800" units="cm"/>
        </inkml:traceFormat>
        <inkml:channelProperties>
          <inkml:channelProperty channel="X" name="resolution" value="28.31858" units="1/cm"/>
          <inkml:channelProperty channel="Y" name="resolution" value="28.36879" units="1/cm"/>
        </inkml:channelProperties>
      </inkml:inkSource>
      <inkml:timestamp xml:id="ts0" timeString="2014-10-14T17:50:26.327"/>
    </inkml:context>
    <inkml:brush xml:id="br0">
      <inkml:brushProperty name="width" value="0.05292" units="cm"/>
      <inkml:brushProperty name="height" value="0.05292" units="cm"/>
      <inkml:brushProperty name="color" value="#FF0000"/>
    </inkml:brush>
  </inkml:definitions>
  <inkml:trace contextRef="#ctx0" brushRef="#br0">19720 6524,'0'0,"0"24,0-24,0 0,0 50,0-50,0 25,0-25,0 25,0-25,25 0,-1 0,-24 0,25-25,0 0,0 0,-25 0,25 1,-1-1,-24 0,25 0,0 0,-25 1,0-1,0 25,0 0,0-25,0 25,0 0,0 0,0 0,0 0,0 0,0 0,0 0,0 0,0 0,0 0,25 25,-25 0,0-1,0 26,0 0,0-1,0 1,0-1,0 1,0 24,0 1,0-25,-25-1,25 1,0-1,0-24,-25 25,25-25,0-1,0-24,0 0,0 0,0 0,0 0,0 0,25 0,-25-24,0 24,0-25,0 25,0 0</inkml:trace>
  <inkml:trace contextRef="#ctx0" brushRef="#br0" timeOffset="649.0368">19645 7293,'0'0,"-24"0,24 0,0 24,0-24,0 0,0 25,-25-25,25 0,0 0,0 0,0 0,-25 25,25-25,0 0,0 0,25 0,0 0,-25 0,24 0,1 0,25-25,-1 25,1 0,0 0,-1 0,1 0,24-25,-24 25,-25 0,24 0,-24 0,-25 0,25 0,-25 0,0 0,0 0,0 0,0 0,0 0,0 0,0 0,0 0,0 0,0 0,0 0,0 0,0 0,0 0,0 0,0 0,0 0,0 0,0 0,0 0,0-24,0 24,25-25</inkml:trace>
  <inkml:trace contextRef="#ctx0" brushRef="#br0" timeOffset="23679.3544">5978 6251,'-25'-25,"25"0,0 25,-25 0,1-25,24 25,-25 0,0-24,25 24,-25 0,0 0,25-25,-25 25,1 0,-1 0,-25 25,25-25,1 0,-26 24,25 1,-24-25,24 25,-25 0,1 0,-1 24,25-24,0 0,-24 24,24 1,-25-25,26 24,-1 1,0 0,0-1,0 1,1-1,-1 26,0-25,0 24,25-24,-25 24,25 0,0 1,0-1,0-24,0 24,0 1,25-1,0-24,0-1,0 26,24-26,-24 1,25 24,-1-49,26 25,-26-1,26 1,-26-25,26-25,24 25,-25-25,25 0,-24 0,24-25,-24 0,24 0,0-24,-25-1,1-25,24 1,-49-25,24 0,0-1,-24 1,0-25,-26 0,1 25,-25 0,0-25,-25 24,1 26,-26 0,25-1,-24 26,-1-1,0 0,1 26,-1-1,25 25,1 0,-1 0,25 0,0 0,25 25</inkml:trace>
  <inkml:trace contextRef="#ctx0" brushRef="#br0" timeOffset="25346.4497">7243 7045,'0'0,"0"0,0 0,0 0,0 0,0 0,0 0,0 0,0 0,0 0,0 0,0 0,25 0,-25 0,25-25,-25 25,24 0,1 0,0 0,0 0,24-25,-24 25,25-25,-1 25,1 0,24-25,1 1,-1 24,1-25,-1 25,25 0,-24-25,24 25,0 0,0 0,1 0,24-25,-25 25,0-25,25 25,-25 0,25 0,-24-25,24 25,-25 0,25-24,0 24,0 0,0 0,0-25,25 25,-25 0,25 0,-25 0,24-25,1 25,-25 0,0 0,25-25,-25 25,25 0,-25 0,25 0,-25 0,25 0,0 0,-1 0,1 0,25 0,-25 0,24 0,-24 0,25 0,-25 0,-1 0,26 0,-25 0,0 0,0 0,-1 0,1 0,25-25,-50 25,49 0,-49 0,25 0,0 25,0-25,-25 0,25 0,-25 0,0 25,0-25,0 25,-25 0,25-1,0 1,-25 0,1 0,-26 25,25-1,-24-24,-1 25,0-1,-24 1,0-1,-1-24,-24 25,0-1,0 1,-25 24,0-24,0 0,-25 24,25-24,-25 24,0 0,1 1,-1-1,0-24,0 24,0 1,0-1,1 1,-1-26,25 26,0-1,-25-24,25-1,0 1,0-1,25 1,-25-25,25 24,-1-24,26 0,0 0,-1 0,1-25,0 24,-1-24,1 25,-1-25,1 25,0-25,-26 0,1 0,0 0,-25 0,0 0,0 0,0 0,0-25,0 0</inkml:trace>
  <inkml:trace contextRef="#ctx0" brushRef="#br0" timeOffset="25768.4738">18008 8607,'-25'0,"1"0,24 0,-25 25,25-25,0 25,0-25,0 25,25-1,-1 1,1 0,25 0,-25 0,24-1,1 1,-1 0,1 0,-25 0,0 24,-1-24,-24 0,0 25,-24-26,24 26,-25-25,0 0,-25 24,26-24,-26 0,25 0,0-1,1-24,-1 25,0-25,25 0,0 0,25-25,0 1</inkml:trace>
  <inkml:trace contextRef="#ctx0" brushRef="#br0" timeOffset="26536.5178">19596 8434,'0'0,"0"0,0-25,0 25,0 0,0 0,-25-25,25 25,-25 0,25 25,0-25,-25 25,25-1,0 1,0 0,25 25,-25-1,25 26,0-26,24 1,1 24,-25-49,24 49,-24-24,25-25,-25 25,-1-26,-24 1,25 0,-50 0,25-25,-24 25,-1-25,-25 24,1-24,-1 0,0 25,26-25,-26 0,25 0,0 0,0-25,25 1,0-26,25 25,0-24</inkml:trace>
  <inkml:trace contextRef="#ctx0" brushRef="#br0" timeOffset="26744.5297">19596 8458,'0'-49,"-25"24,25-25,0 26,25 24,-25-25,25 0,-25 25,49-25,-24 25,0-25,0 25,24-24,-24 24,25-25,-26 25,26-25,-25 0</inkml:trace>
  <inkml:trace contextRef="#ctx0" brushRef="#br0" timeOffset="27154.5531">19273 6449,'0'25,"0"-25,25 50,25-26,-1 26,1 24,24 1,1-1,24 1,0 24,-24-25,24 1,-25-26,1 26,-1-26,-24-24,-1-25,1-25,-50 1</inkml:trace>
  <inkml:trace contextRef="#ctx0" brushRef="#br0" timeOffset="27412.5679">20092 6300,'-25'0,"0"25,0 0,1 49,-1-24,0 24,-25 26,1-26,-1 25,1-24,-26 24,26-25,-26 1,25-1,1-24,24-25,0 24,25-24,0-25,0 0</inkml:trace>
  <inkml:trace contextRef="#ctx0" brushRef="#br0" timeOffset="33315.9055">5110 7714,'0'0,"0"0,0 0,-25 0,25 0,25 0,-25-25,25 1,-1 24,26-25,0-25,24 1,0-1,26-24,24 24,0-24,0-26,0 51,0-26,0 26,0-26,-25 26,-25 24,-24 0,0 0,-26 25,1-25,-25 25,0 0,0 0,0 0,0 0,0 0,-25 25,1-25</inkml:trace>
  <inkml:trace contextRef="#ctx0" brushRef="#br0" timeOffset="33650.9246">5407 6449,'0'-25,"0"25,0 0,0 50,25-25,25 24,-25 26,-1-1,26 25,0 1,-1 24,1-25,-1 0,-24 0,25-24,-25-1,0-24,-25-1,24 1,-24-25,0 0,0-25,-24 0</inkml:trace>
  <inkml:trace contextRef="#ctx0" brushRef="#br0" timeOffset="34184.9552">5383 8855,'0'25,"-25"0,25 0,-25 24,25-24,-25 0,0 25,25-1,-24-24,24 25,24-26,1 1,0 0,25 0,-1-25,1 0,-25 0,24-25,1 0,-1-24,-24 24,-25-25</inkml:trace>
  <inkml:trace contextRef="#ctx0" brushRef="#br0" timeOffset="34495.973">5730 8706,'25'25,"-25"0,0 0,0 24,0 1,0 0,0 24,-25 1,25-1,0 25,0-24,0-1,0 0,0-24,0 0,-25-26,25 26,0-50,0 25,0 0,0-25,25 24,-25-24,0 0,0 0,0 25</inkml:trace>
  <inkml:trace contextRef="#ctx0" brushRef="#br0" timeOffset="44641.5533">5779 8186,'-24'-50,"-1"0,-25 1,1-1,-1 50,-24-50,-1 50,1-24,-25 48,-1 1,26 0,-25 50,0-1,24 25,-24 25,24 25,1 25,24-1,1-24,24 50,0-26,25 1,25-1,25-24,-1-25,26 0,-1-24,25-26,25-24,-24-1,24-49,0-25,0 1,24-26,-24-24,0-26,1 1,-1-25,-25 0,-25 0,1-25,-51 0,1 25,-25 0,0 25,-25 25,-24-1,-26 50,26-24,-26 49,26 0,-26 25,1-1,24 1,25 0,-24 0,24 0,25-1,-25-24,50 25,0 0,0-25,24 0,1 0,24 0,1 0,24-25,-25 25,26-25,-1 25,0 0,25 0,-25 0,25 0,0 0,0 0,25 0,0 25,25-25,-26 0,51 0,-1 0,-24-25,49 25,0 0,1-24,24-1,0 25,0-25,0 25,0-25,0 25,25 0,-25 0,0 0,0 0,0 0,0 0,0 0,25 25,-25 0,0 0,0-25,25 24,-25 1,0 0,-25 0,25 0,-24 0,-1-25,0 24,-25 1,1 0,-1 0,1-25,-50 25,24-1,-24 1,-25 0,-25-25,1 25,-26 0,0-1,-24 26,-25 0,0-26,-1 51,-24-26,-24 26,24-1,-25 1,0-1,-25 25,26-24,-1 24,0-25,0 1,0-1,25 1,0-26,0 1,0 24,25-49,25 49,-1-49,26 25,24-25,0-1,-24 1,49 0,-25-25,25 25,-25-25,25 25,-49-25,-1 24,0-24,-24 25,-25-25,0 0,-1 0,-24 0,0-25,0 1,-24 24,-1-50,0 0,0 1,0-1,-24 1,24-1,0 0,-24 26,49-1,-25 25,25 0,25 25,-25-1,49 1,-24 25,25-1,-1 1,1 0,-25-1,-1 1,-24-1,-24-24,-1 25,-25-1,1 1,-1 0,-24-1,24-24,25 0,-24 0,49 0,0-25,24-50,26 25</inkml:trace>
  <inkml:trace contextRef="#ctx0" brushRef="#br0" timeOffset="45148.5823">19124 10071,'25'-25,"0"25,0-25,0 25,-1 0,26 0,-25 0,24 0,1 25,-25 25,-25-26,0 26,0 24,-25 1,-25 24,1 0,-1 25,-24-25,24-24,1 24,24-25,-25 1,50-26,25 1,0-25,24 0,1-25,0 0,24-25,0 0,1 0,-1-49,1 24</inkml:trace>
  <inkml:trace contextRef="#ctx0" brushRef="#br0" timeOffset="45456.5993">19943 10492,'-25'25,"0"0,1 25,-26-1,0 26,26 24,-1 0,0-25,25 1,0-1,25-24,24 0,1-1,24-49,1 0,24-49,-25-1,1 0,-1-24,-24-25,-25-25,-25 24,0-24,-25 0,-50 25,1 0,0 0,-1 49,-24-24,25 24,-1 0,26-24</inkml:trace>
  <inkml:trace contextRef="#ctx0" brushRef="#br0" timeOffset="45757.6172">19199 8334,'0'25,"0"-25,0 50,25-1,24 1,-24 24,25 1,-1-1,1 1,-1-1,1-24,-25 24,25-49,-1 0,-24 0,0-25,24 0</inkml:trace>
  <inkml:trace contextRef="#ctx0" brushRef="#br0" timeOffset="45991.6305">19943 8434,'-25'0,"0"0,-24 24,24 1,-25 25,1-1,-1 26,1-1,-26 1,25-1,1 0,-1-24,1 0,24-1,0 1,0-25,0 24,25-49,0 25</inkml:trace>
  <inkml:trace contextRef="#ctx0" brushRef="#br0" timeOffset="47018.6893">5308 11137,'0'0,"-25"0,25 0,0 0,25 0,0 0,25 0,-1-25,26 25,-26 0,26 0,-26 25,-24-25,0 25,-25 25,-25-1,0-24,-24 25,24 24,-25-49,1 49,24-24,25 0,0-26,0 26,0-25,25 24,-25-24,0-25,0 25,-25 0,-25-25,1 25,-26-25,26 24,-26-24,26 0,-26 25,50-25,-24 25,24-25,0 0,25 0,25 0,-25-25</inkml:trace>
  <inkml:trace contextRef="#ctx0" brushRef="#br0" timeOffset="49399.8255">7218 10815,'0'49,"-25"1,25-25,-24 0,48 24,-24-24,25 25,-25-26,50 1,-25 0,24 0,1 0,24 0,1-1,24-24,25 0,25 0,24 0,26 0,24 0,50 0,25 0,24 0,25 0,50 0,-25 0,25 0,25 25,-1-25,-73 0,49 25,-1 0,-48 0,-1-1,0 1,-49 0,0 25,-26-1,-24 1,-24-1,-26 26,-24-1,-50 1,-25 24,-25-25,-24 25,0 1,-1-26,-24 25,25-24,-1-1,1 1,24-26,26 1,-1-25,25-1,0 1,0 0,25-25,-25 25,24-25,-24 25,25-25,-25 0,-24 0,24-25,-50 0,0 0,1 0,-1-24</inkml:trace>
  <inkml:trace contextRef="#ctx0" brushRef="#br0" timeOffset="49874.8526">19149 11956,'0'0,"0"-25,0 25,-25 0,25 25,-49 24,24 1,0 24,-24 26,24-1,0 25,0 0,0-25,25 0,25-24,-25-1,50-24,-1-25,1-25,24-25,-24 0,24-25,-24-24,0 0,-1-26,-24 26,-25 0,0-1,-25 26,-24 24,-1 0,0 50,1 0,-1 24,1-24,-1 25,25-1,25 1,0-1,0-24,25 0,25-25</inkml:trace>
  <inkml:trace contextRef="#ctx0" brushRef="#br0" timeOffset="50194.871">19769 12179,'25'25,"-25"0,-25 24,25 1,-24 24,-1 1,25-1,-25 25,50-24,-25-1,49-24,-24-1,50-24,-1-25,0-25,1-24,-1-26,1 1,-1-25,-24 0,-1-1,-49 1,0 0,0 24,-49 26,-1-1,-24 1,-1 24,-24 25,25 0,-26 0</inkml:trace>
  <inkml:trace contextRef="#ctx0" brushRef="#br0" timeOffset="50751.9028">5085 11063,'-25'0,"25"25,0-1,25 1,-25 25,50 0,-26 24,51 0,-26 1,26-1,-1 1,-24-26,24 1,-24-25,-1-1</inkml:trace>
  <inkml:trace contextRef="#ctx0" brushRef="#br0" timeOffset="50954.9144">5705 11212,'-25'-25,"25"25,0 50,-25-26,1 26,-1 0,0 24,0 0,0 26,1-26,-1 0,-25 1,25-1,1-24,-1-1</inkml:trace>
  <inkml:trace contextRef="#ctx0" brushRef="#br0" timeOffset="51575.9499">5135 12998,'24'-25,"-24"0,50 0,-25 25,0-25,24 25,-24 0,25 0,-26 25,1 0,25 25,-50 24,0-24,-25 49,0-25,0 26,1-26,-26 0,25 1,0-26,1 1,24 0,24-50,1 24,25-24,-1 0,26 0,-26-24,26-1,-26 0</inkml:trace>
  <inkml:trace contextRef="#ctx0" brushRef="#br0" timeOffset="52256.9889">7392 13246,'0'0,"25"0,-1 0,26-25,24 25,26-25,24 0,0 0,49 25,1-24,49-1,25 25,25-25,25 0,49 0,0 1,50-1,0 25,25-25,-1 25,1 0,0 0,-25 25,0 0,-1-1,-48 26,-26 0,1-1,-26 26,-24-26,-50 51,-49-51,-25 50,-50-24,-25-1,-24 1,-25-1,-25 0,25-24,-25 0,24 24,1-49,50 0,-1-1,25 1,50-25,-25 0,50 0,-1 0,1-25,0 25,-1-24,-24 24,-25 0,0-25,0 50,-49-50,-1 25,0 0,-24-25</inkml:trace>
  <inkml:trace contextRef="#ctx0" brushRef="#br0" timeOffset="52549.0055">19224 13494,'0'25,"-25"-1,25 26,0 0,-25 24,25 0,-25 1,25-1,0 1,0-1,0-24,0-1,0 1,25-25,-25-25,25 0</inkml:trace>
  <inkml:trace contextRef="#ctx0" brushRef="#br0" timeOffset="52827.0209">19472 13618,'24'-25,"26"25,0 0,-1 0,-24 0,25 0,-1 25,-24 0,-25-1,0 26,0 0,-25-1,-24 1,24 24,0-24,-24-1,49 1,-25-25,50 24,-25-24,49-25,-24 0,25 0,-1-25,1 1</inkml:trace>
  <inkml:trace contextRef="#ctx0" brushRef="#br0" timeOffset="53148.0398">20290 13791,'0'25,"-25"25,1-1,24-24,-25 50,25-26,25 1,-25-1,49 1,-24-25,25-25,-1 0,26 0,-26-25,1-25,24 1,-49-1,0-24,0-1,-25 1,-25 0,0 24,-25 0,1 1,-26 24,26 0,-50 0,49 25</inkml:trace>
  <inkml:trace contextRef="#ctx0" brushRef="#br0" timeOffset="53711.0721">5135 13097,'0'0,"24"0,1 0,0 25,25 24,-1 1,26 0,-26-1,1 26,24-26,-24 1,-1-1,-24-49,0 0,0-24,-25-1</inkml:trace>
  <inkml:trace contextRef="#ctx0" brushRef="#br0" timeOffset="53890.0823">5705 12874,'-25'-25,"0"50,-24-1,24 51,0-1,-24 1,-1 24,25 25,-24-25,-1 0,25 1,-24-1,49-25,-25 1,25-26</inkml:trace>
  <inkml:trace contextRef="#ctx0" brushRef="#br0" timeOffset="54297.1056">5581 14139,'0'0,"0"0,0 0,25 24,-50 1,25 0,0 0,0 0,0 24,0 1,0 0,0-26,0 1,0 0,25 0,-25 0,0-25,0 0,0 0</inkml:trace>
  <inkml:trace contextRef="#ctx0" brushRef="#br0" timeOffset="55472.1728">6747 14238,'0'0,"0"0,25 0,-25-25,49 25,-24 0,25 0,-1-25,51 25,-26 0,50-25,0 25,25-24,24 24,1-25,0 0,49 25,-25-25,1 25,24-25,0 25,25 0,-24 0,-1 0,0 0,0 25,1-25,-1 25,0-25,25 25,-25 0,25-1,0 1,-24 0,24 0,-25 24,0-24,0 25,1 0,-26-26,1 51,-26-26,1 1,-50 0,25 24,-50-24,-25 24,1-24,-26 49,1-50,-50 51,25-26,0 25,-25-24,24-1,-24 25,25-49,25 24,-25-24,24 0,26-1,-1-24,0 0,26 0,-1-1,0 1,25-25,25 25,-25-25,25 25,-25-25,25 0,-1 0,-23 25,23-25,1 0,0 24,-25-24,0 25,0-25,-25 25,25 0,-24-25,-1 25,-25-1,1-24,-1 25,-24-25,-1 0,-24 25,0-25,-25 25,0-25,0 0,0 0,0-25,0 25</inkml:trace>
  <inkml:trace contextRef="#ctx0" brushRef="#br0" timeOffset="55817.1925">17785 15701,'-25'0,"25"0,-25 25,25 0,0 0,25 0,0-1,0 26,0 0,24-1,1 1,-25-1,-1-24,-24 25,0-1,-24 1,-1 0,-25-1,1-24,24 25,-25-25,25 24,1-49,24 50,0-50</inkml:trace>
  <inkml:trace contextRef="#ctx0" brushRef="#br0" timeOffset="56217.2153">19472 17066,'0'24,"0"26,24 0,-24-1,0 26,0-1,0-24,0 24,0-24,0 24,0-74,0 75,0-75,0 49,0-49,0 0</inkml:trace>
  <inkml:trace contextRef="#ctx0" brushRef="#br0" timeOffset="56527.2329">19695 17115,'50'0,"-26"0,1 25,0-25,0 0,24 25,-49 0,0-1,-24 26,-1 0,0 24,0-24,-24-1,24 1,0 0,25-50,-25 99,25-99,0 0,25 25,-25-25,74 0,-24 0,0-25</inkml:trace>
  <inkml:trace contextRef="#ctx0" brushRef="#br0" timeOffset="56849.2516">20216 17314,'0'0,"-25"24,0 1,25 25,-25 24,1-24,24 0,0 24,24-24,1-1,25-24,24 25,-24-50,24 0,1 0,24-25,-25-25,1 25,-26-49,1 0,-25-1,0 1,-50-1,0 1,0-1,-49 26,-1 24,1 0,-25 0,24 25,-24 25,25 0,-1-25,1 25</inkml:trace>
  <inkml:trace contextRef="#ctx0" brushRef="#br0" timeOffset="57461.2866">20861 16743,'-25'-49,"0"49,-24-50,-1 0,-25 1,1-1,-25 1,0-1,-1 25,-24 0,0 25,-24-25,24 50,-25 0,0 0,0 49,25 1,-25-1,25 1,25 49,0 0,24-25,26 50,24-25,25 0,25-25,24 25,26-50,49 26,25-26,-1-24,51 24,-1-49,26 0,-1-25,0 0,25-25,-25 0,-24 0,-1-24,-24-26,-25 1,-50-1,-25-24,-24 0,-50 0,-25-25,-49 24,-50-24,-25 25,-25 0,-24 25,-26-1,-24 1,25 24</inkml:trace>
  <inkml:trace contextRef="#ctx0" brushRef="#br0" timeOffset="58223.3302">5631 14883,'0'-25,"0"0,0 25,0 0,-25-25,25 25,-25 0,0 25,0 0,1 0,-1 0,-25 49,25-24,1-1,24 26,0-26,24-24,1 25,0-50,25 0,-1 0,1-25,-1-25,1 1,-25-1,24 0,-49 1,0-1,0 1,-24 24,-1 0,-25 0,25 25,-24 0,-1 25,25 0,-24 24,49 1</inkml:trace>
</inkml:ink>
</file>

<file path=ppt/ink/ink33.xml><?xml version="1.0" encoding="utf-8"?>
<inkml:ink xmlns:inkml="http://www.w3.org/2003/InkML">
  <inkml:definitions>
    <inkml:context xml:id="ctx0">
      <inkml:inkSource xml:id="inkSrc0">
        <inkml:traceFormat>
          <inkml:channel name="X" type="integer" max="1280" units="cm"/>
          <inkml:channel name="Y" type="integer" max="800" units="cm"/>
        </inkml:traceFormat>
        <inkml:channelProperties>
          <inkml:channelProperty channel="X" name="resolution" value="28.31858" units="1/cm"/>
          <inkml:channelProperty channel="Y" name="resolution" value="28.36879" units="1/cm"/>
        </inkml:channelProperties>
      </inkml:inkSource>
      <inkml:timestamp xml:id="ts0" timeString="2014-10-14T16:43:24.946"/>
    </inkml:context>
    <inkml:brush xml:id="br0">
      <inkml:brushProperty name="width" value="0.05292" units="cm"/>
      <inkml:brushProperty name="height" value="0.05292" units="cm"/>
      <inkml:brushProperty name="color" value="#FF0000"/>
    </inkml:brush>
  </inkml:definitions>
  <inkml:trace contextRef="#ctx0" brushRef="#br0">4762 11038,'25'0,"-25"0,25 0,-50 0,0 0,25 0,-24 0,-1-25,-25 25,25-25,-24 25,-1-24,1 24,-1-25,0 0,-24 0,24 25,-24-25,0 25,24 0,-24 0,-1 0,1 0,-1 25,1-25,-1 0,1 0,-25 0,24 0,1 0,0 0,-1 0,26 0,-26 0,26 0,-1 0,0-25,1 25,24 0,-25 0,26 25,-26-25,25 25,0 0,-24 0,24 24,0-24,0 25,25-1,-25 26,25-26,0 1,0 24,25-24,-25 0,50-1,-25 1,24-25,26-1,-1-24,1 25,49-25,0-25,0 25,24 0,1-24,0 24,25 0,-1 0,-24 0,0 24,0-24,-25 25,-25-25,0 25,-24-25,-26 25,-24-50,-25 25,25-25,-25-24,-25-1,25-49,0 24,-25 1,1 0,-1-26,-25 51,25-1,0 25,1 25</inkml:trace>
  <inkml:trace contextRef="#ctx0" brushRef="#br0" timeOffset="12716.7274">4514 7317,'-24'0,"-1"25,25 0,-50-25,25 25,1-25,-1 25,-25-25,25 0,-49 0,24 0,-24 0,0 0,-26-25,1 25,-25-25,25 25,0 0,-1-25,1 25,25-25,-1 1,1 24,24 0,1 0,-1 24,-24-24,24 25,1 0,-1 0,0 0,1-1,24 1,-25 25,25-25,1-1,-1 26,-25 0,50-1,-25 26,1-26,24 1,-25 24,25-24,0 0,0-1,0-24,25 0,-25 0,24-1,1 1,25-25,-25 25,24-25,26 0,-1 0,25 0,1 0,-1 0,25 0,0-25,0 25,0 0,0 0,0-25,0 25,-25 0,0 0,1 0,-51 0,26 25,-26-25,1 0,-1 25,-24-25,25 25,-50-25,25 0,-1-25,-24 0,25-24,-25-1,0-49,0-25,0 0,0 0,0-25,0 25,-25 0,25 25,-24 24,-1 26</inkml:trace>
  <inkml:trace contextRef="#ctx0" brushRef="#br0" timeOffset="25742.4724">5184 7640,'0'0,"25"-25,-25 0,25 25,-25-49,25 24,24 0,-24-25,25-24,24 49,-24-49,-1 49,1-25,-1 50,-24-24,0 24,0 24,-25 26,0 49,-25-24,0 24,-24 50,-1-25,-24-25,-1 25,1-25,-25-24,24-1,1 0,-1-49,-24 0,50-25,-1 0,25-25,0 0,25 1,25-1,25 25,-1 0,26 0,-26 25,51-1,-26 26,0 0,1-1,-1-24,-24 0,-1 0,26-25,-50 0,24-25,-24 0,0 0,0-24,-1-1,-24 0,0 1</inkml:trace>
  <inkml:trace contextRef="#ctx0" brushRef="#br0" timeOffset="36816.1058">18827 2009,'0'0,"25"0,-25 0,0 0,0 0,0 0,-25 0,25-25,-25 1,0 24,-24-25,-1-25,0 25,-49 1,25-26,-26 50,1 0,0-25,0 50,0-25,24 0,1 25,24-25,25 25,1-25,24 24,0 1,0 0,0 0,0 24,-25 1,0 24,25-24,-50 49,26-49,-1 24,0-24,-25 24,50-24,0-25,0-1,25 1,25-25,-1 0,1 0,24 0,1-25,-1 25,1 0,-1-24,25 24,0 0,1 24,-26-24,25 25,1 0,-26 0,0 0,1 0,-26-1,1-24,0 25,-26-25,1 0,0-25,0 1,0-26,-1-25,1-24,25 0,-25 0,-1 0,-24-1,0-24,-24 50,-1 0,-25 24,25 25,-24 0,-1 1,25 24,-24 0,24 0,0 24,25-24,-25 25,1-25,24 25</inkml:trace>
  <inkml:trace contextRef="#ctx0" brushRef="#br0" timeOffset="37347.1362">19968 1488,'0'-49,"0"49,0-25,0 0,-25 0,0 25,-24 25,24-25,-50 25,26 0,-1 24,1 1,24-1,25 1,25 25,-1-26,26 26,24-1,1-24,24 49,-25-50,1 26,-1-26,-49 26,0-26,0 26,-50-26,-25 1,1 0,-1-1,-24 26,24-50,-49-1,49 26,-24-25,24 0,25-25,1 0,-1 0,25-50,0 25,0-49,25-1</inkml:trace>
  <inkml:trace contextRef="#ctx0" brushRef="#br0" timeOffset="37684.1553">19844 1389,'74'-74,"25"-1,50-24,0 49,25-24,-1 0,26-26,-1 26,-24 0,-1-1,-49 1,0 24,-24 0,-26 1,1 24,-51 0,-24 25,50 0,-50 0,0 0,0 0,0 0,0 0,0 0,0 0,0 0,0 0,0 0,0 0,0 0,0 0,0 0,0 50,0-50</inkml:trace>
</inkml:ink>
</file>

<file path=ppt/ink/ink34.xml><?xml version="1.0" encoding="utf-8"?>
<inkml:ink xmlns:inkml="http://www.w3.org/2003/InkML">
  <inkml:definitions>
    <inkml:context xml:id="ctx0">
      <inkml:inkSource xml:id="inkSrc0">
        <inkml:traceFormat>
          <inkml:channel name="X" type="integer" max="1280" units="cm"/>
          <inkml:channel name="Y" type="integer" max="800" units="cm"/>
        </inkml:traceFormat>
        <inkml:channelProperties>
          <inkml:channelProperty channel="X" name="resolution" value="28.31858" units="1/cm"/>
          <inkml:channelProperty channel="Y" name="resolution" value="28.36879" units="1/cm"/>
        </inkml:channelProperties>
      </inkml:inkSource>
      <inkml:timestamp xml:id="ts0" timeString="2013-10-15T21:04:38.521"/>
    </inkml:context>
    <inkml:brush xml:id="br0">
      <inkml:brushProperty name="width" value="0.05292" units="cm"/>
      <inkml:brushProperty name="height" value="0.05292" units="cm"/>
      <inkml:brushProperty name="color" value="#953734"/>
    </inkml:brush>
  </inkml:definitions>
  <inkml:trace contextRef="#ctx0" brushRef="#br0">14288 8149,'0'0,"0"0,0 0,0 27,0-27,0 26,0-26,0 27,0-27,26 0,1 0,-1 0,27-27,0 1,0-1,0 1,0-27,26 53,-52-53,26 26,26 27,-53-26,27 26,-26 0,-27 0</inkml:trace>
  <inkml:trace contextRef="#ctx0" brushRef="#br0" timeOffset="11042.6316">19632 7355,'-26'0,"26"0,0 0,-26-26,26 26,-27 0,27 0,-26 0,26 0,-27 0,1 0,-1 0,1 0,-1 0,1 0,-27 0,26 0,-25 0,-1 0,0 0,0 26,0-26,0 0,0 27,0-27,0 26,0 1,0-27,0 26,1 1,25-1,-26 1,27-1,-27 1,26-1,1 27,-1-27,1 27,26-26,-26 26,-1 0,1 0,-1-1,27 1,-26 0,-1 0,1-26,26 26,-27-1,27 1,0-26,-26 26,26 0,0 0,0-27,26 1,-26-1,27 27,-27-27,26 1,1-1,-1 1,1-1,-1 1,27-1,-27 1,27-1,-26-26,-1 26,27 1,-26-1,26-26,-27 27,0-1,27 1,-26-27,26 26,-27 1,27-1,-26-26,26 27,-27-27,0 26,27-26,-26 27,-1-27,27 26,0-26,-26 0,25 0,1 0,-26 0,26 26,0-26,0 0,-27-26,27 26,0 0,0 0,-27 0,27-26,0 26,0-27,-27 27,27-26,0-1,-26 27,26-26,-27-1,27 1,-26-1,25 1,-25-1,-1 27,1-26,-1-27,1 27,-1 26,1-53,-27 26,26 1,1-27,-1 26,-26 1,0-27,26 27,-26-27,0 26,0-26,-26 27,26-27,-26 26,26-26,-27 1,1 25,26 1,-27-1,27-26,-26 27,-1-1,1-26,26 27,-27 0,1-1,-1 1,27-1,-26-26,0 27,-1-1,1-26,-1 27,1-1,-1 1,-26 0,27-1,-1 27,-26-26,27-1,-27 27,0-26,0 26,0-27,27 27,-27-26,27 26,-1 0,1 0,26 0,-27 0,27 0,-26-27,26 27,0 0,0 0,0 0,0 0,0 0</inkml:trace>
  <inkml:trace contextRef="#ctx0" brushRef="#br0" timeOffset="13822.7906">397 6615,'0'-27,"-26"1,26 26,0 0,0 26,0 1,26 26,1-1,-1 28,1-1,-1 1,27 25,0 1,0-26,-27-1,1-26,-1 0,1-27,-27-26,0 0,-27 0,1-26,-1-54,1 28,-27-54,0 0,0 0,0-26,53 26,-26-26,-1 26,27 26,27 1,-1 0,1 26,26 26,-1 1,1 52,0 1,-26 26,-1 26,-26 0,0 1,0 26,0-1,-26-25,26 26,-27-27,27-26,27-27,-1 27,1-53,-1 0,27-26,0-1,-27 1,27-1,0-25,0-1,-26 0,26 0,-27 0,27 0,-53-26,26 26,-26 0,0 0,-26-27,-1 54,1-27,-27 27,27 26,-27 0,0 0,26 53,1-1,26 28,0-1,0 1,53-27,0 26,0-26,0-27,26 1,0-27,1 0,-1-53,0 0,-26 0,0-26,0-1,-26 1,-1-27,-26 27,-26 26,-1 0,1 53,-27 0,26 53,1 0,-1 26,1 27,26-53,26 26,1-26,-1-26,27-1,-26-52,26-1,0 1,-27-27,0 0,1 0,-27-27,0 54,0-27,0 27,0-1,26 27,1 27,26 26,26-1,0 28,1 26,26-27,-27 27,0 0,1 0,-27-1,-27-25,-26-27,-26 0,-1-27,-52 1,0-54,-1 1,1-1,-27-26,53-26,-26-1,26-25,26-1,27 26,0-25,0 25,27-26,-1 27,27 26,-26 27,25 26,-25 0,-1 0,1 26,-1 27,1-53,-1 26,1-26,-27-26,26 0,-26-27</inkml:trace>
  <inkml:trace contextRef="#ctx0" brushRef="#br0" timeOffset="14200.8122">2117 5556,'-26'-26,"-1"26,1 0,26 0,0 26,0-26,26 0,27 27,-27-27,27 0,0 0,0 0,-26 26,-1-26,1 0,-27 0,26 27,-52-27,26 26,-27 1,27-1,0 0,27 1,-1-1,1 1,25-27,1 26,0 1,0-1,0-26,-53 27,0 26,-26-53,-1 53,-26-27,0 0,0 1,27-1,-27-52,27-1</inkml:trace>
  <inkml:trace contextRef="#ctx0" brushRef="#br0" timeOffset="14563.833">2408 4339,'0'0,"27"27,-1 26,-26-1,26 54,27 0,-26 26,26-26,-27 53,27-27,0 1,26-1,-52-26,26-27,-27 0,1-52</inkml:trace>
  <inkml:trace contextRef="#ctx0" brushRef="#br0" timeOffset="15053.861">2646 5424,'27'-26,"-1"-1,1 1,25-1,-25-26,26 0,-27 27,-26-27,0 0,0 53,-26 0,-1 0,1 26,-1 27,1 0,26 0,0 27,0-27,26-1,27-25,-26-1,26-26,-27-26,27 26,0-27,-26 1,-1 0,27-1,-27 27,-26-26,27 26,-1 0,-26 0,27 0,-27 0,0 0,0 0,0-27,-27 1,27-1,0 1,-26-27,26 0,0 0,26 0,-26 27,27-27,-1 0,1 0,-1 26,1-25,25 25,-25 1</inkml:trace>
  <inkml:trace contextRef="#ctx0" brushRef="#br0" timeOffset="15776.9023">1217 7461,'-26'27,"0"-1,-1-26,54 0,-27 0,52-26,-25-27,52-27,27 1,0 0,53-54,-1 28,1-28,53 1,-53 26,26 0,0 0,-53 27,1 0,-28 26,-52 0,0 26,-26 1,-27 26,-27 0,-26 26</inkml:trace>
  <inkml:trace contextRef="#ctx0" brushRef="#br0" timeOffset="16102.921">1350 7620,'-27'26,"27"-26,53-52,27-1,-1-53,80 0,26-53,0 27,53-27,-26 0,0 27,-27 0,0 52,-26 1,-53 0,-27 26,-26 26,0 1,-53 26,0 0,0 0,0 0,0 0,0 0,0 0,0-27,0 27,26-26</inkml:trace>
  <inkml:trace contextRef="#ctx0" brushRef="#br0" timeOffset="37053.1193">21114 635,'0'0,"0"0,0 0,0 0,0 0,0 0,0 0,0 0,0 0,0 0,0 0,0 0,0 0,0 0,0 0,0 0,0 0,-53-26,53 26,0 0,0 0,0 0,0 0,0 0,-53 26,53-26,0 0,-53 0,53 0,0 0,-79 26,79-26,0 0,0 0,0 0,-53 53,53-53,0 0,27 80,-27-80,0 26,0-26,26 53,-26-53,26 80,-26-80,27 26,-27-26,26 53,-26-53,0 0,27 53,-27-53,0 0,0 0,79 53,-79-53,0 0,0 0,53 26,-53-26,0 0,53-26,-53 26,0 0,79 0,-79 0,0 0,0 0,53-53,-53 53,0 0,0 0,0 0,27-53,-27 53,0 0,0 0,-53-53,53 53,0 0,-53-26,53 26,0 0,-79 0,79 0,0 0,-53 0,53 0,0 0,0 0,0 0,0 0,0 0,0 0,0 0</inkml:trace>
  <inkml:trace contextRef="#ctx0" brushRef="#br0" timeOffset="38705.2138">9181 8387,'0'0,"0"-26,0 26,-26-27,26 27,0-26,0 26,-27 0,27 0,0-27,0 27,-26 0,26 0,-26 27,26-27,-27 0,1 26,26-26,-27 27,27-1,-26 1,-1-1,1 27,-1-26,1 26,-1-1,1 1,0 0,-1 0,-26 27,27-28,26 1,-27 27,1-27,26 0,-27 0,27-27,27 27,-27-27,26 27,1-26,-1-1,1 1,-1-1,27 1,-27-1,27 0,0-26,0 27,0-27,0 26,0-26,26 0,-26 0,27 0,-27-26,26 26,-26 0,0-27,0 27,0-26,-1 0,-25 26,-1-53,27 26,-53 1,27-1,-27-26,26 27,-26-1,0-25,0 25,-26-26,26 27,-27-1,1 1,-27 26,26-27,-25 27,-1 0,0 27,0-27,0 26,26 1,-25-1,25 27,1 0,-1 0,1-27,52 27,-26 0,0-26,27-1,-1 1,1-1,-27 0,26-26,-26 27,0-27,26 0,-26 0,0 0,27-53,-27 27</inkml:trace>
  <inkml:trace contextRef="#ctx0" brushRef="#br0" timeOffset="46242.6449">15108 11007,'-26'0,"26"0,-27 26,54-26,-1 0,27-26,0 26,0-27,26 27,27-26,0 26,0-27,0 27,-1 0,1 0,-26 0,-1 0,-26 0,26 0,-52 0,26-26,-27 26,-26 0,0 0</inkml:trace>
  <inkml:trace contextRef="#ctx0" brushRef="#br0" timeOffset="46776.6752">15135 11060,'-27'0,"27"26,0-26,27 27,-1-27,27 0,-27 0,54 0,-1 0,53 0,-26 0,27 0,-1-27,0 27,-26 0,-27 0,1-26,-1 26,-52 0,-1 0,0 0,-26 0,0 0,0 0,-26 26,26-26,0 0,0 0,-26 0,26 0,0 0,0 0,0 0,0 0,0 0,0 0,0 0,0 0,0 0,0 0,0 0,0 0,0 0,-27 0,27 0,0 0,0 0,0 0,0 0</inkml:trace>
  <inkml:trace contextRef="#ctx0" brushRef="#br0" timeOffset="48848.793">19527 10345,'0'0,"0"0,0 0,26 27,-26-27,27-27,-1 27,0 0,1 0,-1 0,1-26,-1 26,1 0,-1 0,-26 0,27 0,-1 0,-26 0,27 0,-27 0,26-27,-26 27,0 0</inkml:trace>
  <inkml:trace contextRef="#ctx0" brushRef="#br0" timeOffset="49302.8199">19527 10504,'0'26,"0"-26,0 0,0 27,0-27,0 0,0 0,0 0,0 0,26 0,1 0,-1 0,0 0,27 0,-26 0,-1 0,1 0,-1 0,1 0,-1 0,-26 0,0 0,27 0,-27 0,0 26,0-26,0 0,0 0,0 0,0 0,0 0,0 0,0-26</inkml:trace>
  <inkml:trace contextRef="#ctx0" brushRef="#br0" timeOffset="50073.864">21881 10292,'0'0,"0"27,0-27,0 0,27 0,-27 26,0 1,0-1,0-26,0 53,0-26,0 25,0 1,0-26,0 26,0-27,0 27,0-53,0 53,0-27,0-26,0 0,0 0,0 0,0-26</inkml:trace>
  <inkml:trace contextRef="#ctx0" brushRef="#br0" timeOffset="50379.8815">21696 10557,'27'26,"-27"-52,53 26,-27-27,0 27,27-26,-26 26,26-26,0-1,-27 1,1-1,-1 1,1 26,-1-27,-26 27,26 0,-52-26,26 26,0 0,0 0,0 0,0 0,0 0</inkml:trace>
  <inkml:trace contextRef="#ctx0" brushRef="#br0" timeOffset="50715.9007">22172 10160,'0'0,"0"26,0-26,0 27,-26-27,0 26,26 27,-27-26,1-1,-1 27,1-26,-1 26,1-27,-1 27,1-27,-1 27,27-26,-26-1,26 1,-27-1,27-26,0 0,-26 0</inkml:trace>
  <inkml:trace contextRef="#ctx0" brushRef="#br0" timeOffset="51035.919">21749 10292,'0'27,"0"-27,0 0,0 0,0 0,0 26,27 1,-1-27,0 26,1 1,26 26,-27-27,27 0,0 1,-26-1,-1-26,27 0,-27 27,-26-1,0-26,0 0,0 0</inkml:trace>
  <inkml:trace contextRef="#ctx0" brushRef="#br0" timeOffset="70297.0207">22172 11113,'0'0,"0"0,0 0,0 0,0 0,-26 0,26 0,0 26,0-26,-26 26,26-26,-27 27,1-1,-1-26,-26 27,27-1,-27 1,0-27,26 26,-52-26,26 27,-26-27,-1 26,1-26,0 0,-1-26,-26 26,27-27,-27 27,0-26,1 26,-1 0,-27-27,28 1,25 26,-26-27,1 27,25 0,1 0,26-26,-26 26,26-27,26 27,-26 0,27-26,-1 26,1-26,-1 26,27 0,-26 0,0-27,26 27,0 0,-27-26,27 26,0 0,0 0,0 0,0 0,-26 0,26 0,0 0,0 0,0 0,0 0,0 0,26 0,-26 26,0-26,27 27,-1-27,0 26,1 0,-1 1,1-1,-1 1,-26-27,27 26,-1 1,-26-27,0 0,0 0,0 0,0 0,0 0,0 0,-26-27,26 27,-27-26,1-1,26 1,-53-1,26 1,1 0,0 26,-1-27,1 1,-1-1,1 27,26 0,-27 0,27-26,0 26,-26 0,26 0,0 0,0 0,0 0,0 0,0 0,26 0,-26 0,27 0,-1 0,1 0,-1-27,27 27,-27 0,27 0,0 0,0 0,0 0,-26 0,-1 0,27 0,-53 0,26 0,1 0,-27 0,0 0,0 0,0 0,0 0,0 0,0 0,26 0,-26 0,0 0,0 0,0 0,0 0,0 0,0 0,-26 0,26 0,-27 0,27 0,-26 0,26 0,-27 0,1 27,26-27,-26 26,-1-26,27 27,-26-1,26-26,-27 27,27-1,0 0,0 27,-26-53,26 27,0 26,0-53,0 26,0-26,0 0,0 0,0 0,0 0,0 0,26-26,-26-1,27 1,-27-1,26 1,1-1,-1-25,-26 52,26-27,-26 1,0-1,0 27,0 0,0 0,-26 27,26-1,-26 1,-1-1,1 0,-27 1,26-1,27-26,-26 0,-1 0,27 0,0 0,-26 0,26-26,26-1,-26 1,0 0,27 26,-27-27,0 1,26-1,-26 27,0 0,0-26,0 26,-26 0,26 26,-27-26,1 0,-1 0,1 0,0 27,26-27,0 0,0 0,0 0,26 26,0-26,1 0,-1 0,1-26,26 26,-27 0,-26 0,27 0,-27 0,0-27,0 27,-27 0,1 0,-1 0,1 0,-27 0,26 0,27 0,-26 0,26 0,0 0,26 27,-26-27,27 0,-1 0,1 0,26 0,-53 0,26 0,-26 0,0 0,0 0,-26 0,26 26,-27-26,1 0,-1 27,1-27,-1 0,27 26,0-26,0 0,27 26,-1-52,1 26,-1-26</inkml:trace>
  <inkml:trace contextRef="#ctx0" brushRef="#br0" timeOffset="78649.4984">8335 11271,'0'-26,"0"26,26 0,-26-27,0 27,27 0,-27 0,26 0,1-26,-1 26,27 0,0 0,-27 0,27 0,0 26,0-26,0 0,0 27,-27-1,1 1,-27-1,-27 27,27-26,-53 25,1-25,-1 52,-27-52,27 26,-26-27,0 27,26-26,0-27,26 26,27 0,0 1,0-1,53 1,-26 26,26-27,-1 27,28 0,-54 0,27 0,0 0,-53 0,0-27,0 27,-53-26,0-1,0 27,-26-27,0 1,-1-1,-26-26,27 0,26 0,-26 0,26-26,0 26,0-27,53 1,0-1,26-25</inkml:trace>
  <inkml:trace contextRef="#ctx0" brushRef="#br0" timeOffset="79278.5344">9367 11404,'0'0,"26"-27,-26 27,0 0,0 0,-26 27,-1-27,1 26,-1 27,1-27,-1 27,-26 27,27-1,-27 0,27 27,-1 0,27-27,-26 27,52-26,-26-1,27 0,25-52,1 26,0-27,27 1,-1-1,27-26,-27 0,1-26,-1-1,0-26,-26 27,0-27,0 0,-26 0,-1 0,-26 0,0 0,-26 0,-1 27,1-27,-1 53,-26 0,0 0,0 0,1 27,25 25,1 1,-1 0,1 0,-1 0,27 0,0 0,27 0,-27-27,26 1,-26-1,0 1</inkml:trace>
  <inkml:trace contextRef="#ctx0" brushRef="#br0" timeOffset="81311.6507">12753 13441,'0'26,"-26"-26,26 27,-27-1,1 1,26-1,0 1,0-1,26 1,54-1,-1 0,0-52,54 0,26-1,26-52,0-1,27 1,-27 0,26-27,-52 26,26 1,-52 26,-27-26,-1 52,-52 1,0-1,-26 27,-1 0,-26 0,0 0,0 27</inkml:trace>
  <inkml:trace contextRef="#ctx0" brushRef="#br0" timeOffset="91448.2304">8996 11007,'0'0,"0"0,0 0,-26 0,-1 26,1-26,-27 27,-26 26,-1-27,1 27,-1 26,1-26,-27 27,0-1,27-26,26-27,0 27,27-26,-1-27,27 0,0 0,53-27,-26-26,52 27,0-27,27-26,-26 26,52 0,-53-27,27 54,-27-27,1 27,-27-1,0 1,-53 26,26 0,-52 53,-1-27,-26 53,-26 1,-27 26,0-1,-26 28,0-27,-1 26,1 0,26-53,0 27,53-53,1 0,25-26,27-27,27 0,52-53,0 0,27-27,53-25,0-1,-1-27,1 28,26-28,-26 54,-27 0,1-1,-54 27,0 27,-52 26,-1 26,-52 1,-1 52,-52 0,-27 27,0 27,-52-1,25 0,-25 0,25-26,27 0,1-26,25-1,27-53,27 1,52-54,27 1,27-53,25-1,1-52,53 26,26-26,-26 26,26-26,-26 26,-27 53,1-27,-54 54,-26 0,-27 26,-26 26,-26 27,-54 26,1 1,-27 26,-26-1,0 1,-27 26,27-26,26 0,0-53,27 26,26-52,26-1,54-26,26-26,26-1,27-52,26 0,27-1,26-26,-26 27,26-27,-53 27,1 26,-28 0,-25 27,-54 26,-26 26,-26 1,-54 25,1 28,-27-1,-26 27,0-27,26 27,0-26,27-27,26-1,26-25,27-27,53 0,27-27,-1-25,27 25,0-26,-1 0,1 0,-26 27,-27 26,-27 0,-26 26,0 1,-26-1,-1 27,1-26,-27 26,26-1,1-25,-1-1,1-26,26 27,0-27,0 0,0 0,0-27,26 1,1-1</inkml:trace>
  <inkml:trace contextRef="#ctx0" brushRef="#br0" timeOffset="93794.3647">5557 11430,'0'0,"0"0,0 0,0 0,0 0,0 0,0 0,0 0,0 26,0 1,0-27,-27 53,27-27,-26 1,-1-1,27 1,-26 26,26-27,0 1,0-27,26 26,1 0,-1-26,27 27,0-27,0 0,0-27,0 27,-27-26,27 26,-26-26,-1-1</inkml:trace>
  <inkml:trace contextRef="#ctx0" brushRef="#br0" timeOffset="94113.3829">6059 11192,'0'26,"0"1,0 26,27-27,-27 27,0 26,0 1,-27-1,27 1,0-1,-26 27,26-27,0 27,-27-27,1-26,26 27,-27-27,27-27,-26 27,26-27,0 1,0-27,0 0,26 0,1-53</inkml:trace>
  <inkml:trace contextRef="#ctx0" brushRef="#br0" timeOffset="94620.4117">6430 11377,'26'-53,"1"27,-1-1,1 1,25 26,-25-27,-1 27,1 0,-1 0,27 0,-26 27,26-1,-27 27,1 0,-27 26,0 27,0-26,-27 26,-26-1,27 1,-54-26,27-1,0 0,1 1,-1-27,-27 0,54-27,-27 0,26-52,1 0,0-1,52-26,-26 27,26-27,1 0,26 26,0 1,0 26,0 26,26 1,-26-1,26 1,1 26,-27 0,26-27,-26 1,0-1,-27-26,1-53,-1 0,1-53</inkml:trace>
  <inkml:trace contextRef="#ctx0" brushRef="#br0" timeOffset="98580.6384">13177 15743,'0'0,"0"0,26 26,-26-26,0 0,0 27,27 26,-27-27,0 53,26-52,27 26,-27-27,54-26,26-26,-1-1,28-26,25-26,1-27,26 0,-52 27,25 0,1-1,-53 1,-27 52,1 1,-27-1,-27 1,1 26,-1 0,-26 0,27-26,-27-1,26 1</inkml:trace>
  <inkml:trace contextRef="#ctx0" brushRef="#br0" timeOffset="99546.6937">20929 1958,'0'0,"-27"0,27 0,-26 26,26 1,-26-1,-1-26,1 53,26-26,-27-1,27 1,0-1,0 1,27-1,-27 0,26-26,27 27,-27-27,27 26,-26-26,-1 0,27 0,-26-26,26 26,-27-27,0 1,1 0</inkml:trace>
  <inkml:trace contextRef="#ctx0" brushRef="#br0" timeOffset="99834.7101">21379 1773,'-27'0,"27"26,-26 1,26-1,-27 53,1-26,26 0,-27 27,1-27,-1 26,27 0,-26 1,0-1,26-26,-27-27,27 27,0 0,0-53,0 27,0-27,0 0,0-27</inkml:trace>
  <inkml:trace contextRef="#ctx0" brushRef="#br0" timeOffset="100410.7422">21405 1931,'27'-26,"-1"-27,-26 53,53-26,-27-27,1 53,-1-27,1 27,-1-26,1 52,-1 1,1-1,-1 1,1 26,-1 26,0 0,1 1,-27-27,0 26,0 0,-27 1,1-1,0 0,-27-26,0 0,0 0,0-26,0-27,0 0,0 0,0-27,27-26,-1 27,27-27,0 0,0 0,27 27,26-1,0 1,-27 26,27 0,0 26,26-26,-26 27,0-1,0 1,0-1,-27 0,1-26,-1 0,1 0,-27 0,26 0,-26 0,0 0,0-26,27 26,-27-26,0 26,0-27,0 27</inkml:trace>
</inkml:ink>
</file>

<file path=ppt/ink/ink35.xml><?xml version="1.0" encoding="utf-8"?>
<inkml:ink xmlns:inkml="http://www.w3.org/2003/InkML">
  <inkml:definitions>
    <inkml:context xml:id="ctx0">
      <inkml:inkSource xml:id="inkSrc0">
        <inkml:traceFormat>
          <inkml:channel name="X" type="integer" max="1280" units="cm"/>
          <inkml:channel name="Y" type="integer" max="800" units="cm"/>
        </inkml:traceFormat>
        <inkml:channelProperties>
          <inkml:channelProperty channel="X" name="resolution" value="28.31858" units="1/cm"/>
          <inkml:channelProperty channel="Y" name="resolution" value="28.36879" units="1/cm"/>
        </inkml:channelProperties>
      </inkml:inkSource>
      <inkml:timestamp xml:id="ts0" timeString="2013-10-15T21:16:18.083"/>
    </inkml:context>
    <inkml:brush xml:id="br0">
      <inkml:brushProperty name="width" value="0.05292" units="cm"/>
      <inkml:brushProperty name="height" value="0.05292" units="cm"/>
      <inkml:brushProperty name="color" value="#953734"/>
    </inkml:brush>
  </inkml:definitions>
  <inkml:trace contextRef="#ctx0" brushRef="#br0">9658 2593,'0'-27,"0"27,0 0,-27-26,27 26,0 0,0 0,-26-26,26 26,0 0,0 0,0-27,0 27,26 0,1-26,-1-1,1 27,25-26,1-1,0 27,0 0,0 0,0 0,-26 0,-1 0,27 27,-53 26,26-27,-26 53,0-26,0 27,0-1,0 27,0 0,-26 26,26-26,0 0,0 0,0 26,0-53,0 27,0 0,0-27,0 1,0-1,0 0,0-26,0 0,0-26,0-1,0 1,0-27,0 0,0 0,0 0,0 0,0 0,0 0,0 26,0-26,0 0,-27 0,27 0,-26 0,0 0,-1 0,27 0,-26 0,-1 0,-26 0,27 0,-1 0,27 0,-26 27,-1-27,27 0,0 0,0 0,0 0,0 0,0 0,0 0,27 0,-27 0,0 0,26 0,-26 0,27 26,-1-26,1 0,-1 0,1 0,-1 0,1 0,-27 0,26 0,0 0,-26 0,0 0,27 0,-27 0,0 0,0 0,0 0,0 0,0 0,-27 0,27 0,0-26,0 26,0-27</inkml:trace>
  <inkml:trace contextRef="#ctx0" brushRef="#br0" timeOffset="671.0384">9525 2487,'0'-26,"0"26,0-27,0 1,0 26,0-27,0 27,27 0,-27 0,26 0,1-26,-1 26,1 0,-1-27,27 27,-27 0,27-26</inkml:trace>
  <inkml:trace contextRef="#ctx0" brushRef="#br0" timeOffset="5269.3014">2805 6350,'0'0,"0"0,26 26,-26-26,0 0,0 0,0 0,0 0,0 0,0 0,0 0,0 0,0 0,0 0,0 27,0-27,0 26,0-26,0 27,-26-27,52 26,-52 1,26-27,0 26,26-26,-26 27,0-1,0 1,0-27,0 26,0 1,0-1,0 0,0 1,0-1,0 1,0-1,-26 1,26-1,0 1,0-1,0 1,0-1,0 0,26 1,-26-1,0-26,0 27,0-1,0 1,0-1,0 1,0-1,27 1,-27-1,0 1,0-1,0-26,0 26,0 1,-27-1,27 1,0-1,0-26,0 27,0-1,0 1,0-1,0 1,0-1,0 0,0 1,-26-1,26-26,0 27,0-1,0 1,-27-1,27 1,0-27,0 26,0 1,0-27,-26 26,26 1,0-1,0-26,0 26,0 1,26-1,-26-26,0 27,0-27,0 26,0 1,0-1,0-26,27 27,-27-1,0 1,-27-27,27 26,0 0,27 1,-27-1,0-26,0 27,0-1,0 1,0-1,0 1,0-1,26 1,-26-1,0 1,0-1,0-26,0 26,-26 1,26-1,0 1,0-1,0 1,0-1,0-26,0 27,0-1,0-26,0 27,0-27,-27 26,27-26,0 26,0-26,0 27,27-1,-27-26,0 27,0-1,0-26,0 27,0-1,0-26,0 27,0-1,0-26,0 27,0-1,0 1,0-27,0 26,0-26,0 26,0 1,0-1,0-26,0 27,0-27,0 26,0 1,0-1,0-26,0 27,0-27,0 26,-27 1,27-27,0 26,0-26,0 26,0 1,0-27,0 26,0-26,0 27,0-1,0 1,0-27,0 26,0 1,-26 26,26-53,0 26,0 1,0-1,0 0,0 1,0-1,0-26,0 27,0-1,0 1,0-27,0 26,0-26,0 27,0-1,0 1,0-27,0 26,26 0,-26 1,-26-27,26 26,0 1,0-1,0 1,0-1,0 1,0-1,0 1,0-1,0 27,0-27,0 1,0-1,0 1,0-1,0 1,0-1,0 1,0-1,0-26,0 27,26-1,-26-26,0 26,0 1,0-27,0 26,27 1,-27-1,0-26,0 27,0-27,0 26,0-26,0 27,0-27,26 0,-26 0,0 0,0 0,0 26,0-26,0 0,0 0,0-26</inkml:trace>
  <inkml:trace contextRef="#ctx0" brushRef="#br0" timeOffset="7862.4496">1641 6800,'0'0,"0"0,0 0,0 0,0 0,0 0,0 0,0 0,0 0,0 0,0 0,-27 26,27-26,0 27,-26-1,26 1,-27-1,27 1,-26-1,-1 0,27 1,0-1,-26 1,26-1,26-26,-26 0,27 27,-1-27,1 0,-1 0,1 0,-1 0,1 0,-1 0,1 0,-27 0,26 0,-26 0,27 0,-27 0,26 0,-26-27</inkml:trace>
  <inkml:trace contextRef="#ctx0" brushRef="#br0" timeOffset="8229.4707">1905 6800,'0'0,"-26"0,26 26,0 1,0-1,0 1,0 26,0-27,0 27,0 0,0 26,0-52,0 26,0 0,0-27,0 0,0 1,0-1,0-26,0 0,0 27,0-27,26-27,-26 1,0 26,27-53,-27 27</inkml:trace>
  <inkml:trace contextRef="#ctx0" brushRef="#br0" timeOffset="8595.4916">2223 6879,'0'0,"0"0,0 0,0 0,0 0,0 0,0 27,0-1,0 27,0-27,0 27,0-26,0 52,0-52,0 26,0 0,0-27,0 0,0 1,-27-1,54 1,-27-27,0 0,0 26,0-26,0 0,0 0,0 0,0-26,0 26,0 0,26-27</inkml:trace>
  <inkml:trace contextRef="#ctx0" brushRef="#br0" timeOffset="12844.7347">3916 6747,'0'0,"0"0,0 0,0 0,0 0,0 0,0 0,0 0,0 0,0 0,0 0,0 0,-26 0,-1 0,1 0,-1 0,-26 26,27-26,-27 0,0 0,0 0,27 0,-1 0,1 0,-1 0,1 0,26 0,0 0,0 0,0 0,0 0,0 0,0 0,0 0,0 0,0 0,0 0,0 0,0 0,0 0,0 0,0 0,0 0,0 0,0 0,0 0,0 0,0 0,0 0,0 0,0 0,0 0,0 0,0 0,0 0,0 0,0 0,0 0,0 0,0-26,0 26,0-27,0 27</inkml:trace>
  <inkml:trace contextRef="#ctx0" brushRef="#br0" timeOffset="18697.0694">2249 8202,'0'27,"0"-27,0 0,-26 0,26 0,-27 0,27 0,-26 0,26 0,-53 0,27 0,-1 0,-26 0,27 0,-27 0,26 0,1 0,-27 0,27-27,-1 54,1-27,-1 0,1 0,26 26,-27 0,27 1,0-1,-26-26,26 27,0-27,26 26,-26-26,0 27,0-27,27 0,-27 0,26 0,-26 0,0 26,0-26,0 0,27 27,-27-27,26 26,1-26,-27 0,26 0,0 0,-26 0,27 0,-1 0,1 0,-27 0,26 0,1 0,-1 27,1-27,-1 0,1 26,-1 1,0-27,-26 26,27 0,-27 1,-27-27,27 26,-26 1,0-1,-1 1,1-1,-27-26,26 0,-26 27,27-27,-27 0,0 0,27 0,-27-27,26 27,1 0,-1 0,27-26,0 26,-26 0,26 0,0 0,26 0,-26 0,0 0,27 0</inkml:trace>
  <inkml:trace contextRef="#ctx0" brushRef="#br0" timeOffset="20162.1531">3493 6800,'0'0,"-27"0,27 0,0 0,0 26,0-26,0 0,0 0,0 0,0 0,0 0,0 0,0 0,0 0,0 0,0 27,0-1,0-26,0 0,0 27,0-27,0 26,0 1,0-1,27-26,-27 0,0 26,0-26,0 27,0-27,0 0,0 0,0 0,0 0,26 0,-26 0,0 0,0 0,27 0,-1-27,1 27,-1 0,1-26,-1 26,1 0,-1 0,0-26,1 26,-1 0,1 0,-27 0,26-27,1 27,-27 0,26 27,1-27,-27 0,26 0,1 26,-27-26,26 26,0-26,-26 27,27-1,-27-26,0 27,0-1,0 1,0-1,0-26,0 27,-27-1,1-26,26 27,-26-27,-1 26,1-26,-27 27,26-27,1 26,-27-26,26 0,1 0,-27 0,27 0,-1 0,1 0,-1 0,27 0,-26-26,26 26,0 0,0 0,0 0,-27 0,27 0,0 0,0 0,0-27</inkml:trace>
  <inkml:trace contextRef="#ctx0" brushRef="#br0" timeOffset="20925.1969">3228 8361,'0'0,"0"0,0 0,0 0,0 0,0 0,0 0,-26 26,26-26,0 27,-27-27,27 26,-26 1,26 26,0-53,0 26,0 1,0-1,26-26,-26 0,27 26,-1-26,1 0,-27 0,26 0,1 0,-1-26,1 26,-1 0,0 0,-26-26,27-1</inkml:trace>
  <inkml:trace contextRef="#ctx0" brushRef="#br0" timeOffset="21236.2147">3466 8229,'0'0,"-26"0,26 0,0 26,0 0,0 1,0-1,0 1,0 26,0 0,0 0,0 0,0-1,0 1,0 0,0-26,0-1,0 27,26-26,-26-27,27 0,-27 0,0 0,26 0</inkml:trace>
  <inkml:trace contextRef="#ctx0" brushRef="#br0" timeOffset="21817.2479">3757 8281,'0'-26,"0"26,0-26,27 26,-27 0,26 0,-26 0,27 0,-27 0,26 0,1 0,-1 0,-26 0,27 26,-1 0,-26 1,0-1,27 1,-54 26,27-27,-26 27,26-26,-27 26,-26-27,27 0,-1 27,1-26,-1-27,1 26,26 1,-26-27,26 26,0-26,0 0,26 0,0 0,-26 0,27 0,26 0,-27 0,27 0,-26 0,26 0,-1 0,-25 0,-1 0,27 0,-26 0,-1 0,-26 0,27 0,-27 0,0 0,0 0,0 0,0 0,26-26,-26 26,0 0,0 0</inkml:trace>
  <inkml:trace contextRef="#ctx0" brushRef="#br0" timeOffset="24130.3802">1614 11060,'0'0,"0"0,0-27,0 27,0 0,0 0,0 0,0 27,0-1,0 1,0 25,0 1,27-26,-27 52,0-26,26 0,-26 0,27 0,-27 0,0 0,26-27,-52-26,52 27,-26-27,0 0,0-27</inkml:trace>
  <inkml:trace contextRef="#ctx0" brushRef="#br0" timeOffset="24388.3949">1826 10927,'0'0,"0"0,0 27,0 26,0 0,0 0,0 26,26 0,-26 1,0-1,27-26,-27 26,0 1,26-27,-26 0,27-27,-1 0,-26 1,0-27,0 0,0 0</inkml:trace>
  <inkml:trace contextRef="#ctx0" brushRef="#br0" timeOffset="24698.4127">1456 11589,'-27'26,"27"1,0-27,27 26,-27 1,26 26,27-27,-27 27,27-27,-26 27,-1-26,27-1,-26 1,-1-27,27 0,-27-27,1 1,26-1,-27-26,27 27,-26-27,26 27,-27-1,0 1,-26-1</inkml:trace>
  <inkml:trace contextRef="#ctx0" brushRef="#br0" timeOffset="25262.4449">3678 11007,'27'26,"-54"1,27-1,0 1,0 25,0 1,0 0,0 0,0 0,0 0,0 0,0 0,27 0,-27-27,0 1,0-1,0-26,0 0,0 0</inkml:trace>
  <inkml:trace contextRef="#ctx0" brushRef="#br0" timeOffset="25532.4604">3943 10848,'26'0,"-26"53,-26-27,26 27,0 0,-27 27,27-1,0 0,0 1,0-1,0-26,0 26,0-26,0-26,0-1,27 1,-27-27,0 0,0 0,0-27</inkml:trace>
  <inkml:trace contextRef="#ctx0" brushRef="#br0" timeOffset="25908.4819">3466 11615,'0'27,"0"-27,27 0,-27 26,26 1,1-1,-1 1,27-1,-26 0,26 1,-27-1,0 1,1-1,-1 1,1-27,-1 0,-26 0,27-27,-1 1,1-1,-1 1,1-1,-1-25,0 52,1-27,-1 1,1-1,-27 1,26 26,1 0,-1 0</inkml:trace>
  <inkml:trace contextRef="#ctx0" brushRef="#br0" timeOffset="30941.7698">2011 6932,'0'0,"0"0,0 0,0 0,0 0,0 0,0-26,0 26,27-27,-27 27,26 0,-26 0,27-26,-1 26,-26 0,26 0,1 0,-27 0,26 0,-26 0,27 0,-1 26,-26-26,27 0,-27 27,0-1,26 1,-52-1,26 27,0-27,-27 27,1 0,26 0,-27-26,1 26,-1-27,27 27,-26-27,26 1,0-27,0 26,0 1,0-27,0 0,26 0,-26 0,27 0,-27-27,26 27,1-26,26 26,-27 0,1-27,-1 27,27 0,-26-26,-1 26,27 0,-27 0,1 0,-1 0,-26 0,27 0,-1 0,-26 0,0 0,0 0,0 0,0 0,0 0,0 0,0 0,0 0,27 0,-27 0,0 0,-27 0,27-27</inkml:trace>
  <inkml:trace contextRef="#ctx0" brushRef="#br0" timeOffset="60848.4803">22993 4921,'0'0,"0"0,0 0,0 0,0 0,0 0,0 0,0 0,-27-26,27 26,-26 0,26 0,-27 0,1 26,26-26,-27 0,1 27,-1-27,1 26,0-26,26 27,0-27,26 26,0-26,1 27,-1-1,1-26,26 26,-27 1,27-27,-26 26,-27 1,0-27,0 26,0 1,-27-1,1-26,-1 27,-26-1,27 1,-1-1,1-26,-27 27,27-27,26 0,0-27,0 1,0-27,0 26</inkml:trace>
  <inkml:trace contextRef="#ctx0" brushRef="#br0" timeOffset="61037.4912">22807 4868,'0'0,"27"0,-1 0,1 27,-27-27,53 0,-27 0,1-27,-1 27,1 0,-1-26,0 26,1 0,-1 0</inkml:trace>
  <inkml:trace contextRef="#ctx0" brushRef="#br0" timeOffset="61524.519">23204 4736,'-26'0,"-1"-26,1-1,-1 27,1-26,0 26,-27-27,26 27,-26 0,27 27,-1-27,-26 53,27 0,-27-1,27 28,-1-1,1 1,-1-1,27 27,0-27,0-26,27 26,26-52,-27 26,27-27,26-26,-26 0,27-53,-1 27,27-27,-53 0,26-53,-26 53,-26-26,-1 0,-26-1,-26 27,-1 0,-26 27,0-1,0 27,-26 0,0 0,26 0,-27 27,54-27</inkml:trace>
  <inkml:trace contextRef="#ctx0" brushRef="#br0" timeOffset="61979.545">22490 5027,'0'0,"0"0,0 0,0-26,0 26,0 0,-27 0,27 0,-26 0,0-27,-1 27,1 0,-1 27,-26-27,27 0,-1 26,-26 1,27-1,0 0,-1 1,1-1,-1 1,1-1,-1 1,27-1,-26 1,26-1,0 1,-27-27,27 0,0 0,0 0,0 0,0-27</inkml:trace>
  <inkml:trace contextRef="#ctx0" brushRef="#br0" timeOffset="62279.5622">21908 5159,'0'0,"0"0,-27 27,27-27,0 0,0 26,-26 1,26-1,0-26,0 27,-27-1,27 1,0-1,27-26,-27 0,0 0,26 27,1-27,26-27,-27 27,1 0,-1 0,-26 0,27 0,-1 0,-26 27</inkml:trace>
  <inkml:trace contextRef="#ctx0" brushRef="#br0" timeOffset="63518.633">16537 6588,'26'-26,"-26"26,0 0,0 0,0 0,0 0,0 0,0 0,0 0,-26 0,26 0,-27 0,27 0,-26 0,-1 0,1 0,0 0,-27 0,26 0,1 0,-1 0,1 0,-1 0,27 0,0 0,-26 0,26 0,0 26,0 1,0-1,0 1,26-1,-26 0,0 1,0 26,0-53,27 26,-1-26,1 0,-1 0,1-26,-1 26,27 0,-27 0,1-27,-1 27,1 0,-1 27,1-27,-1 26,-26 1,27-1,-27 1,0-1,0 27,0-53,-27 53,1-27,-1-26,-26 27,0-1,1 1,-1-27,0 0,0 0,0 0,0 0,53 0,-27-27,1 27,26 0,0 0,-26 0,26 0,0 0,0 0,0 0,0 0,0 0,26 0,0 0</inkml:trace>
  <inkml:trace contextRef="#ctx0" brushRef="#br0" timeOffset="66897.8263">17172 7779,'0'0,"0"0,0 0,0 0,0 0,0 0,0-27,0 27,0 0,0 0,0 0,0 0,0 0,0-26,0 26,-27 0,27 0,0 0,-26 0,26 0,0-27,0 27,-27 0,1 0,26-26,-26 26,-1 0,27-27,-26 27,-1 0,1-26,-1 26,1 0,-1 0,1-26,-1 26,-26 0,27 0,0 0,-1-27,1 27,-1 0,-26 0,27 0,-1 0,1-26,-1 26,1 0,0 0,-1 0,-26 0,27 0,-1 0,-26 0,27 0,-27 0,0 0,0 0,0 0,0 0,0 0,-26 0,26 0,0 0,0 0,0 0,0 0,0 0,-26-27,26 27,-26 0,26 0,0 0,0 0,-26 0,26 0,-27 0,27 27,-26-27,26 0,0 0,0 0,0 0,1 26,-1-26,0 0,0 0,26 0,-26 0,0 0,27 0,-27 0,0 0,27 0,-27 0,26 0,-26 0,27 0,-27 27,0-27,27 0,-1 0,-26 0,27 26,-27-26,26 0,-25 26,25-26,1 0,-27 27,26-1,-26-26,27 0,26 27,-53-1,27 1,-1-27,1 26,-1 1,1-1,-1 1,1-27,-1 26,1 1,-1-1,1-26,-1 26,27 1,-26-1,0 1,26-1,0 1,-27-1,27-26,-26 27,26-1,-27 1,27-27,0 26,-26 0,26 1,0-27,0 26,0 1,0-27,0 26,0 1,0-27,0 26,26 1,-26-1,0 1,27-1,-27-26,26 27,1-1,-27-26,0 26,26 1,0-27,1 26,-1 1,1-27,-1 0,1 26,-1 1,27-27,-26 26,26-26,-27 0,27 0,-27 0,27 27,0-27,0 0,0 0,0 0,-27 0,27 0,0 0,-26 0,-1 0,27 26,-26-26,25 0,-25 0,26 0,-27 0,27 0,-26 27,26-27,-1 0,-25 0,26 0,0 0,0 0,-27 26,27-26,0 0,0 0,-27 26,27-26,0 0,-26 0,-1 0,27 0,0 27,0-27,0 0,0 0,0 0,0 0,-1 0,1 26,0-26,27 0,-27 0,-1 0,1 0,0 0,0 0,0 0,-26 0,26 0,-27 0,27 0,0 0,0 0,0 0,0 0,-1 0,-25 0,26 0,0 0,0-26,0 26,0 0,-1 0,-25 0,26-27,0 27,-27 0,27 0,-26 0,25 0,1-26,0 26,0 0,0 0,27-26,-28 26,1 0,-26 0,26-27,-27 1,27-1,-26 27,-1-26,27-1,-27 1,-26-27,27 0,-1 27,-26-27,27 26,-27-26,0 0,0 0,0 27,0-27,0 27,-27-1,27 1,-26-1,26-26,-27 27,1-1,26-26,-27 27,27 0,-26-1,26 1,-26 26,26-27,0 27,-27-26,27-1,-26 27,26-26,-27 26,27 0,-26-27,26 27,-27-26,27 26,-26 0,26-27,0 27,-27 0,27 0,0 0,-26 0,26 0,-27 0,27 0,0 0,0 0,-26-26,26 26,0 0,0 0,0-27,26 27</inkml:trace>
  <inkml:trace contextRef="#ctx0" brushRef="#br0" timeOffset="68161.8986">12621 8916,'0'0,"0"0,0 0,0 0,-26 0,26 0,0 0,0 0,0 0,0 0,0 0,0 27,0-27,26 26,-26 1,0-1,0 1,0-1,26 1,-26-1,0 1,0-1,27 1,-27-1,0 0,0-26,0 27,0-27,0 0,-27 0,27 0</inkml:trace>
  <inkml:trace contextRef="#ctx0" brushRef="#br0" timeOffset="68731.9313">12727 8943,'26'26,"-26"-26,27 0,-27-26,26 26,1-27,-27 27,26 0,1-26,-27 26,0 0,26 0,-26 0,0 0,26 26,-26 1,0-1,0 1,-26-1,26 1,-26-1,26 1,0-1,-27 1,27-27,0 26,0-26,0 0,27 0,-27 0,26 0,0-26,1 26,-1-27,1 27,-1 0,1-26,-27 26,26-27,1 27,-27 0,0 0,0 0,26-26</inkml:trace>
  <inkml:trace contextRef="#ctx0" brushRef="#br0" timeOffset="69198.958">13230 8943,'0'0,"0"0,0 0,0 0,-27 0,1 26,-1-26,27 27,-26-27,26 26,0 1,26-27,-26 26,27 1,-1-1,1-26,25 0,-25 0,-1 0,1 0,-1 0,1 0,-27 0,26-26,-26-1,0 1,0 26,0-27,-26 1,-1 26,1-27,-1 27,1 0,26 0,-27 0,-25 0,52 0,-27 0,1 27,26-27,0 0</inkml:trace>
  <inkml:trace contextRef="#ctx0" brushRef="#br0" timeOffset="75000.2898">17966 7673,'26'26,"-26"-26,0 0,26 27,1-1,-27 1,26-1,1 1,-27 26,0-27,26 27,-26-27,27 27,-1-26,-26 52,27-52,-27 26,26-1,-26 1,27 0,-1 0,-26 27,27-27,-27-1,26 1,0 27,-26-27,27 26,-1 0,-26 1,27-1,-1 1,1-1,-1 0,-26 1,27 25,-27-25,26-1,-26 1,27 25,-27-25,0-1,0 27,0-27,0 1,0-1,0 27,26-27,-26 1,0-1,0 27,0-27,0 1,-26-1,26 27,0-27,0 1,-27-1,27 0,-26 1,-1 26,27-27,-26 0,-1 1,1 26,-1-27,1 0,-1 27,-25-26,-1 25,26-25,-26-1,0 0,27 1,-27-1,0-26,0 0,0 0,0 0,0-27,27 1,-27-1,0-26,0 27,27-27,-27-27,26 27,-26 0,27-26,-1-27,1 26,0-25,-1-1,1-27,26 27,-27-26,27 0,0-27,0 26,0-25,0-1,0 0,27-26,-27 26,0-27,26 1,-26 26,27-26,-27 26,0-26,26 26,-26-26,0 26,26 0,-26-26,27 26,-27 0,26 0,-26-26,27 26,-27 0,26 1,1-1,-27 0,26-26,-26 52,27-26,-27 1,0-1,26 0,1 26,-27 1,26 0,1 26,-27-27,26 28,-26 25,0 1,0-1,0 1,0-1,0 27,0 0,0 0,0 0,0 27,0-27,0 26,0-26,0 0,0 0,0 27,0-27,0 0,0 0,0 0,0 0,0 0,0 0,0 0,0 0,0 0,0 0,0 0,0 0,0 0,0 0,0 0,0 0,0 0,0 0,0 0,0 0,0-27,0 27,26-26,-26 26,0-27,0 27,27-26,-27 26,26-27,-26 1,0 26,27-27,-27 27,0 0,0 0,0 0,0 0,0 0,0 0,0 0,0 0,0 0,0 0,0 0,0 0,0 0,0 0,0 0,-27 27,1-1,26 1,-27-27,-25 53,25-27,1 1,-1-1,1 27,-1-27,1 1,-1-1,1 1,26-27,-27 26,27-26,0 0,0 0,0 0,0 0,0-26,0 26,27-27,-27 1,26-1,-26 1,27 0,-1-27,-26 26,27-26,-27 27,0-1,26 1,-26-1,0 1,0-1,0 1,27 26,-27-26,0 26,0 0,0 0,0 0,0 0,0 0,0 0,0 0,0 0,0 0,0 0,0 0,0 0,0 0,0 0,0 0,0 0,0 0,0 0,0 0,26 0,-26 0,0 26,27 0,-27 1,0-1,26 1,-26-1,26 27,1 0,-27 0,26 0,-26 0,0 0,27-27,-27 27,0-26,26-1,-26 1,0-27,0 26,0-26,0 0,0 0,0 0,0 0,0 0,0 0,-26-26,-1 26,27 0,-26-27,-1 27,1 0,0-26,-1 26,1 0,-1-27,27 27,-26 0,26 0,-27 0,27-26,0 26,-26 0,26-27,0 27,0-26,0 26,0 0,0-27,0 1,0 26,0-27,26 1,-26 26,27-26,-27-1,26 1,-26-1,27 1,-1 26,-26-27,0 27,27 0,-27 0,0 0,-27 27,27-1,0 1,0-27,0 26,0 1,0-1,0-26,0 0,0 26,0-26,27-26,-27 26,0-26,0 26,0-27,0 1,0 26,0 0,0 0,0 0,0 0,0 26,0 1,0-1,26-26,-26 53,0-27,0 1,0-27,26 0,-26 0,0 0,0 0,0 0,27 0,-27-27,0 1,0-27,0 53,0-26,0-1,0 1,0 26,0 0,0 26,0 1,0-1,0 0,0 27,0-26,26-1,-26 27,0-53,0 27,0-27,0 0,0 26,0-26,0 0,0-26,0 26,0 0,0-27,-26 27,26-26</inkml:trace>
  <inkml:trace contextRef="#ctx0" brushRef="#br0" timeOffset="289266.5451">13282 3493,'27'-27,"-27"27,26-26,-26-1,0 1,0 26,-26-27,26 1,-27-1,1 27,0 0,-27 0,0 0,0 27,26-1,-26 1,27 26,-1-27,27 27,0 0,27 26,-27-26,26 27,1-28,26 54,-27-53,1 27,-1-27,-26-1,27 28,-27-54,0 1,0-1,0-26,0 0,-27 0</inkml:trace>
  <inkml:trace contextRef="#ctx0" brushRef="#br0" timeOffset="289436.5548">12886 3942,'26'0,"27"0,0-26,0 26,0-27,0 27,-27-26,27-1,-27 27</inkml:trace>
  <inkml:trace contextRef="#ctx0" brushRef="#br0" timeOffset="289834.5776">13256 4128,'0'0,"0"0,26-27,1 1,-27-27,26 26,1 1,-1-27,-26 26,27 1,-1-1,1 27,-1 0,1 0,-1 0,0 27,1-1,-1 27,1-26,-1-1,1 1,-1-1,-26 1,0-27,0 26,0-26,-26 0,-1 0,1-26,-1-1,-26 27,27-26,0 26,-27-27,26 1,1 26,26 0,0 0,0-27</inkml:trace>
  <inkml:trace contextRef="#ctx0" brushRef="#br0" timeOffset="290103.593">13917 3810,'27'-26,"-27"26,-27 0,27 0,-26-27,0 54,-1-27,1 26,-1 0,27 1,0-1,0 27,0-26,27-1,-1 1,27-1,-27-26,27 0,0 0,0-26,0-1,0-26,-27 0</inkml:trace>
  <inkml:trace contextRef="#ctx0" brushRef="#br0" timeOffset="290315.6051">14314 3307,'0'-26,"0"26,0 0,0 26,0 1,0 26,0 26,0-26,0 26,0 1,0-1,27-26,-27 0,0 0,26 0,-26-53,0 0,0 0,-26-27</inkml:trace>
  <inkml:trace contextRef="#ctx0" brushRef="#br0" timeOffset="290459.6133">14156 3704,'-27'-26,"27"26,0 0,0 0,27 26,-1-26,27 27,-27-27,27 0,-26 0,26 0,26-27</inkml:trace>
  <inkml:trace contextRef="#ctx0" brushRef="#br0" timeOffset="290747.6298">14870 3307,'0'27,"-27"-1,1 1,0 26,-1 0,1 26,-1-26,27 26,0 1,-26-1,26 0,0 1,0-27,0 0,26-1,-26-25,27-1,-27-26,26 27,1-54,-1 1,-26-1</inkml:trace>
  <inkml:trace contextRef="#ctx0" brushRef="#br0" timeOffset="291113.6506">15029 3916,'0'26,"0"-26,0 27,26-1,-26-26,0 27,0-27,27 0,-27 0,-27 0,27-27,0 1,-26-1,26 1,-27-27,27 26,-26 27,26-26,0 0,0-1,26 27,1 0,-1-26,1 26,26-27,-1 27,-25-26,-1-1,27 27</inkml:trace>
  <inkml:trace contextRef="#ctx0" brushRef="#br0" timeOffset="291823.6914">15426 3572,'0'0,"0"0,-27 0,27 0,27 0,-27-27,26 27,0-26,1 0,-1 26,1-27,-27 27,26-26,1 26,-27 0,0 0,0 0,0 26,0-26,0 27,0-1,0 0,0 1,0-1,0 1,0-1,0 1,0-1,0 1,0-1,0 1,0-27,0 26,0 0,0-26,-27 27,27-1</inkml:trace>
  <inkml:trace contextRef="#ctx0" brushRef="#br0" timeOffset="292015.7024">15478 3916,'-26'0,"26"0,0 0,0 0,0 0,26 26,-26-26,27-26,-27 26,26 0,1 26,-1-26,1 0,-1 0,1 0,-1-26,27 52,-53-52,27 26,-1-27,0 27</inkml:trace>
  <inkml:trace contextRef="#ctx0" brushRef="#br0" timeOffset="292391.7239">15822 3334,'0'0,"0"0,27 0,-27 0,26 26,-26 1,27-1,-1 27,1 0,-1 0,1 0,-1 0,1 26,-27-26,26-27,-26 27,0-26,0-1,0-26,0 27,0-27,26 0,1-27,-27 27</inkml:trace>
  <inkml:trace contextRef="#ctx0" brushRef="#br0" timeOffset="295603.9076">16510 3731,'0'0,"0"0,0-27,0 27,0 0,0 0,0 0,0 0,0 27,27-27,-27 0,26 0,1 26,26-26,-27 0,27 27,-27-1,27 0,0 1,0 26,0-27,-26 27,26 0,-27 0,-26-26,0 25,0 1,0 0,-26-26,-27 26,0-27,0 27,-27-27,1 1,0-1,-1 1,-26-27,1 26,-28 1,54-1,-53-26,-1 27,28-27,-1 0,-27 26,1 1,26-27,0 26,-26 1,0-1,26 0,-26 1,26 26,-26-27,-1 27,27-26,-26 26,0-1,26 1,0 0,0 0,1 0,-1 0,0 0,27 0,-1 0,1 0,26 0,-27 0,28-1,25 1,-26 0,0 0,27 0,-27-26,0 52,27-53,-1 54,-26-27,27 0,26 0,-27-1,1 1,26 0,-27 0,27 0,0 0,-26 0,26 0,26 0,-26 0,0 0,27 0,-1-1,1 1,26-26,0-1,-1 27,1-26,27-1,-1 1,-26-1,26 27,1-27,-27 1,26-1,-26 1,0-1,0 1,0-1,-27 1,1-1,-1 1,-26-27,27 26,-27-26,0 26,26-26,-26 0,0 27,0-27,26 26,-26-26,0 0,0 0,0 0,0 0,0 0,0 0,0 0,0 0,0 0,0 0,0 0,0-26,0 26,0-27,-26 1,26 0,-26 26,26-27,-27 1,1-1,26 27,-27 0,1-26,26 26,-27-27,27 27,0 0,0 0,0 0,0 0,0 27,27-27,-27 26,26-26,1 53,26-26,-27-1,0 27,27-27,-26 1,-1 26,1-27,-1 1,1-1,-1 1,-26-1,0 1,0-27,27 26,-27-26,0 0,0 0,0 0,0 0,-27 0,27 0,0-26,-26 26,-1-27,1 27,-27-26,26 26,-26-27,27 1,-27 26,27-27,-1 27,1 0,-1 0,1 0,26 0,0 0,-27 0,27 0,0 0,0 0,0 0,0 0,0 0,0 0,27 0,-27 0,0 0,26 0,-26 0,27-26,-27-1,0 1,26-1,-26 1,27-27,-27 27,26-27,-26 26,27-26,-1 27,-26 26,26-27,-26 1,0 26,27 0,-27 0,0 26,0 1,0-1,-27 1,27 26,-26-27,0 27,-1-27,27 27,-26-26,-1-1,27 1,0-27,0 0,0 0,0 0,0 0,27-27,-1 27,1-53,-27 53,26-26,0-1,1 1,-27 26,0 0,0 0,0 0,0 26,-27 1,1-1,26 1,-26-1,-1 1,1-1,26-26,0 0,0 0,0 0,26 0,1-26,-1-1,0-26,1 27,26-1,-27-25,-26 25,27 1,-1 26,-26 0,0 0,0 0,0 26,0 1,0-1,0 27,0-27,0 27,0-26,0-1,0-26,0 27,0-27,0 0,0 0,0-27,0 1,0-1,-26 1,26-1,0 1,0-27,0 27,0 26,0 0,0 0,-27 26,27 0,0 27,0-26,0 26,0-27,0 1,0 26,0-53,0 0,0 0,0 0,27 0,-27-53,0 26,26-26,-26 0,0 27,0-27,27 0,-27 27,0-1,0 27,0 0,0 27,0 26,26-27,-26 27,0 0,0 0,27 0,-27 0,0-27,26 1,-26-1,27-26,-27 0,0 0,0-26,0-1,-27-26</inkml:trace>
  <inkml:trace contextRef="#ctx0" brushRef="#br0" timeOffset="619421.4289">1508 9684,'0'0,"0"0,0 0,0 0,-26 0,26 0,0 0,0 0,0 0,0 0,0 0,0 0,0 0,0 0,0 0,0 0,0 0,0 0,0 0,0 0,0 0,0 0,0 0,0 0,0 0,0 0,0 0,0 0,0 0,0 0,0 0,0 0,0 0,0 0,0 0,0 0,0 0,0 0,26-27,1 1,-1 26,-26-27,27 27,-1 0,1-26,-1 26,1 0,-27-27,26 27,-26 0,27 0,-27 0,0 0,0 0,26 27,-26-1,0-26,0 27,0-1,-26 1,26-27,-27 26,27 1,-26-1,26 1,-27-27,1 26,26 1,-27-27,27 0,0 0,0 26,0-26,0 0,0 0,0 0,0 0,0 0,0 0,27 26,-27-26,26 27,-26-27,27 26,-1 1,-26-1,27 1,-1-1,1 1,-27-1,26 1,-26-1,0 0,0 1,-26-27,26 26,-27-26,1 27,-1-1,1-26,-1 0,1 0,-27 0,26 0,1 0,-1-26,27 26,-26 0,26 0,-26 0,26 0,0 0,0 0</inkml:trace>
  <inkml:trace contextRef="#ctx0" brushRef="#br0" timeOffset="621371.5404">1932 9499,'0'0,"0"0,0 0,-27-27,27 27,-26 0,26 0,0 0,0 0,0 0,0 0,26 0,27 0,-26 0,26 0,-27 0,27 0,0 0,0 0,-27 0,1 0,-1 0,-26 0,0 0,27 0,-27 0,0 27,0-1,0 0,-27 1,27-1,0 27,0 0,-26 0,26 0,0 0,-27 26,27-52,0 26,0 0,-26 0,26-27,0 0,0 1,0-27,0 26,0-26,0 0,0 0,0-26,0 26</inkml:trace>
  <inkml:trace contextRef="#ctx0" brushRef="#br0" timeOffset="621589.5529">2117 9895,'26'0,"1"27,-1-27,1 0,-1 0,1 0,-1 0,1 0,-1 0,-26 0,27 0,-27 0</inkml:trace>
  <inkml:trace contextRef="#ctx0" brushRef="#br0" timeOffset="622500.605">3228 9948,'0'0,"0"0,0 0,0 0,0 0,0 0,0 0,0 0,27 0,-27 0,0 0,26 0,-26 0,27 0,-27-26,0 26</inkml:trace>
  <inkml:trace contextRef="#ctx0" brushRef="#br0" timeOffset="623348.6535">3440 9657,'0'0,"0"0,0 0,26 0,-26-26,27 26,-1 0,1 0,-1-27,1 27,-1 0,1 0,-1 0,1 0,-1 27,0-27,-26 26,0-26,-26 27,26-27,-26 26,26 1,-27-27,27 26,0 1,0-27,0 26,27 1,-1-1,0 0,-26 1,27-1,-1-26,1 53,-27-26,26-27,-26 26,0 1,0-1,-26-26,-1 27,27-27,-53 0,53 0,-52 26,25-52,-26 26,27 0,-1 0,1 0,-1 0,27-27,0 27</inkml:trace>
  <inkml:trace contextRef="#ctx0" brushRef="#br0" timeOffset="623771.6769">4022 9604,'0'0,"-26"0,26 0,0 0,0 0,26 0,0 0,1 0,-27 0,53 0,-27 0,1 0,-27 0,26 0,1 27,-27-1,0 1,26 26,-26 0,0-27,0 27,0 0,-26 0,26 0,0-27,-27 27,27-26,-26-1,26 0,0 1,0-27,0 0,-27-27</inkml:trace>
  <inkml:trace contextRef="#ctx0" brushRef="#br0" timeOffset="623970.6888">3996 9922,'26'26,"0"-26,1 27,-1-27,27 0,-26 26,26-26,0 0,-27 0,27-26,0 26,-27-27</inkml:trace>
  <inkml:trace contextRef="#ctx0" brushRef="#br0" timeOffset="627712.9031">8785 11245,'0'0,"0"0,0 0,0 26,0-26,0 0,0 0,26 0,-26 0,0 0,0 27,0-27,0 0,26 0,-26 0,27 0,-1 0,1 0,-1 0,1 0,-1 0,1 0,-27 0,26 0,1 0,-1 0,0 0,1 0,-1 0,1 0,-1 0,1 0,-1 0,-26 0,27 0,-1 0,1-27,-27 27,26 0,-26 0,27 0,-27-26,0-1,-27 1,1-1</inkml:trace>
  <inkml:trace contextRef="#ctx0" brushRef="#br0" timeOffset="630932.0869">6192 11007,'0'0,"-27"0,27 0,0 0,0 0,0 0,-26 0,26 0,0-27,0 27,-27 0,27 0,-26-26,26 26,0 0,0 0,-27 0,1 0,26 0,-27 26,27-26,-26 0,26 0,-27 27,1-27,26 0,-26 26,-1-26,1 0,26 27,-27-27,1 26,-1-26,1 27,-1-27,1 26,-1 0,1 1,0-1,-1 1,1-1,-1 1,-26-1,27 1,-1 26,1-27,-27 0,26 1,1 26,0-27,-1 1,1 26,-1-27,1 27,-1-26,1 25,-1-25,1-1,-1 27,1-26,0 26,-1-27,27 1,-26 25,26-25,-27 26,27-27,-26 1,26 26,-27-27,27 27,0-26,-26 25,26-25,0-1,-27 27,27-26,0-1,0 27,0-26,0-1,0 0,0 27,0-26,0-1,0 27,0-26,0 26,0 0,0-27,0 27,0 0,27-27,-27 27,0-26,0 26,26-27,-26 0,27 27,-27-26,26-1,1 1,-27-1,26 1,-26-1,27 1,-27-1,26 1,-26-1,26 0,-26 1,27-27,-27 26,26 1,1-1,-27-26,26 27,1-27,-27 26,26 1,-26-1,27-26,-1 27,1-1,-27 0,26-26,0 27,1-1,-1-26,1 27,-1-27,-26 0,27 26,-1-26,-26 27,27-27,-27 0,26 26,-26-26,0 0,0 0,0 0,0 0,0 0,0 0,0-26,0 26,-26-27,26 27,-27-26,1 26</inkml:trace>
  <inkml:trace contextRef="#ctx0" brushRef="#br0" timeOffset="631258.1059">5213 14049,'-27'0,"27"0,0 0,0 0,0 0,0 0,0 0,0 0,0 0,27 27,-1-27,1 0,-1 26,0 1,27-27,-26 26,-1-26,1 0,-1 0,1 0,-1 0,-26 0,27-26,-27-1,0 1,26 26,-26 0,0-27,0 27,0 0,27 0,-27 0,26 27</inkml:trace>
  <inkml:trace contextRef="#ctx0" brushRef="#br0" timeOffset="633612.2406">1852 12541,'27'0,"-27"0,0 0,0 0,0-26,0 52,-27-26,1 0,-27 27,0-1,0 27,0-26,0-1,0 27,27 0,26-27,0 27,26 0,1 0,-1 0,27 0,27 0,-27 0,0 0,-1 0,-25-27,-27 27,26-27,-26 1,-26 26,26-27,-53 1,0-1,0 1,0-1,-26-26,26 0,-26 0,52-26,1-1,-1 1,27-27</inkml:trace>
  <inkml:trace contextRef="#ctx0" brushRef="#br0" timeOffset="633824.2527">1800 12674,'79'-27,"-53"-26,54 27,-54-1,27 1,0 26,0-27,0 1,-27 26,27 0,-26-27,-1 27,1-26,-1 26,-26-26,27-1,-27 27</inkml:trace>
  <inkml:trace contextRef="#ctx0" brushRef="#br0" timeOffset="635380.3417">10557 11404,'0'26,"0"27,0-27,0 27,0-26,27 26,-27-27,0 54,0-54,0 27,0-27,0 1,0-1,0 1,0-1,0-26,-27 0,27 0,0 0,0-26,0 26</inkml:trace>
  <inkml:trace contextRef="#ctx0" brushRef="#br0" timeOffset="635622.3555">10690 11430,'0'26,"0"-26,0 27,0-1,0 27,-27-26,54 26,-27 0,0 0,0-27,26 27,-26-27,0 1,0-1,0 1,0-27</inkml:trace>
  <inkml:trace contextRef="#ctx0" brushRef="#br0" timeOffset="636012.3778">10504 11774,'0'0,"-26"26,26-26,0 27,0-27,0 26,0 1,0-1,0 1,26-1,-26 1,27-1,-27-26,0 0,26 0,1 0,-1-26,1-1,-1 1,1 26,-1-27,0 1,1-1,-1 1,1 26,-1 0,-26-27,27 27,-27 0,0 0,0 0,0 0,26 0,-26 0,0 0,0-26,0 26</inkml:trace>
  <inkml:trace contextRef="#ctx0" brushRef="#br0" timeOffset="637360.4549">3731 12568,'0'0,"0"0,0 0,0 0,-26 26,26-26,-27 0,1 27,-1-27,1 26,-1-26,1 27,-1-27,1 26,26 0,0 1,0-1,26 1,1-1,-1 1,27-1,-26 1,26-27,-27 26,0 1,-26-1,0 1,0-1,0 0,-26 1,0-1,-27 27,0-26,0-1,0 1,0-1,26 1,-25-27,52 0,-27-27</inkml:trace>
  <inkml:trace contextRef="#ctx0" brushRef="#br0" timeOffset="637557.4662">3757 12515,'27'0,"-1"0,27 0,-26 0,-1 0,27 0,-26 0,25-27,-25 27,26-26,-27 26,1-27</inkml:trace>
  <inkml:trace contextRef="#ctx0" brushRef="#br0" timeOffset="644909.8867">1032 15558,'0'26,"0"-26,0 0,0 0,0 0,0 0,0 0,0-26,0-1,0 1,0-1,0-26,0 27,0-27,0 26,0-26,0 27,-26 0,52 26,-26 0,27 0,-27 26,26 0,27 27,-26-26,25-1,1 1,0-1,0-26,0 0,-26-26,-1-1,0 1,1-27,-1 0,1-26,-27 52,0-52,26 52,-26-26,-26 27,26 0,0 26,0 0,0 26,26 0,1 27,-1-26,1 52,-1-26,1 0,-1-27,1 27,-27-26,26-27,0 26,-26-26,0 0,0-26,0-1</inkml:trace>
  <inkml:trace contextRef="#ctx0" brushRef="#br0" timeOffset="645118.8987">1932 14896,'26'27,"1"25,-1-25,1 26,-1 0,1 0,-1 0,0-27,-26 0,27 1,-27-1,0-26,0 0,0-26,0-27,0 27</inkml:trace>
  <inkml:trace contextRef="#ctx0" brushRef="#br0" timeOffset="645287.9084">1932 14446,'-27'-53,"1"27,26 26,0 0,-27 0,27 26,-26-26,26 27,0-27,0 26,0-26,0 0,0 0</inkml:trace>
  <inkml:trace contextRef="#ctx0" brushRef="#br0" timeOffset="645708.9324">2461 15161,'26'53,"-26"-53,0 0,0-27,0 1,0-27,-26 0,0 0,-1-26,1 26,26 0,-27 26,27 1,0-1,0 27,27 0,-1 27,27-1,0-26,0 27,26-27,-26 0,0 0,0-27,0 27,-27-53,-26 27,27-27,-54 26,27 1,-26-27,-1 27,1 26,26-27,-27 27,1-26,26-1,26 1</inkml:trace>
  <inkml:trace contextRef="#ctx0" brushRef="#br0" timeOffset="646313.9671">2911 13917,'-27'-26,"1"26,-54-27,28 1,-28-1,-26 27,1-26,-1 26,-27 0,1 0,0 0,-27 26,0-26,1 53,25-26,-25 26,-1-1,53 28,-26-1,26 27,26 0,1 26,53 0,-1 1,27-1,27 27,-1 0,27-27,26 0,-26 0,27 1,-1-27,0-27,27 0,0 1,0-54,0 1,26-27,0-27,27-26,0-26,26-27,-26 0,0-26,26 0,-27-1,-52-25,27-1,-28 27,-25-1,-27-26,-27 54,-26-28,-26 1,-1 26,-52 27,0-1,-27 1,26 26,-26 0,1 53,-1 0,0 0,53 27,0-1</inkml:trace>
  <inkml:trace contextRef="#ctx0" brushRef="#br0" timeOffset="653557.3814">11801 17595,'0'0,"-27"53,27-53,0 0,-79 53,79-53,-27 53,27-53,-52 79,52-79,0 0,-27 53,27-53,0 0,0 0,-26 53,26-53,0 0,0 0,-27 53,27-53,0 0,0 0</inkml:trace>
  <inkml:trace contextRef="#ctx0" brushRef="#br0" timeOffset="653983.4057">11404 17859,'0'0,"0"0,0 0,0 0,0 0,0 0,0 0,0 53,0-53,0 0,-27 53,27-53,0 53,0-53,-26 80,26-80,26 52,-26-52,0 0,27 53,-27-53,53 0,-53 0,53 0,-53 0,79-26,-79 26,79 0,-79 0,80-27,-80 27,53 0,-53 0</inkml:trace>
  <inkml:trace contextRef="#ctx0" brushRef="#br0" timeOffset="666012.0937">6641 9816,'0'27,"0"-27,0 0,0 0,0 0,0 0,-26 0,26 0,0 26,0-26,-27 26,1 1,0-27,-1 26,27 1,-26-27,26 0,0 26,0-52,26 26,27-27,-27 1,27-1,0 1,0 0,-26-1,26 1,-27 26,1 0,-27 0,-27 26,1 1,-1-1,-26 0,0 27,0-26,27 26,-27-27,27 1,-1-1,27-26,0 0,0-26,27-1,25 1,1-1,0-26,27 27,-1-27,-26 27,0-1,0 1,-27 26,-26 0,0 0,-26 26,-1 1,1-27,-1 26,1-26,0 26,26-26,26-26,0 26,27-26,0-1,0 1,0 26,-26-27,25 27,-25-26,-1 52,-26-26,-26 27,26-1,-27 1,1-27,26 26,-26-26,26 0,0 0,26 26,27-52,-27 0,1 26,-1 0,27-27,-53 1,27 26,-27 0,-27 0,27 26,-53-26,27 27,-1-1,-26 0,27 27,0-53,26 27,0-1,0-26,0 0,0 0,0 0,0 0,0 0,0 0,0-26,0-1,0 27</inkml:trace>
  <inkml:trace contextRef="#ctx0" brushRef="#br0" timeOffset="667014.151">8044 9975,'0'0,"0"0,-27-27,27 27,0 0,0 0,0 0,27 27,-27-27,0 26,0 1,26-27,-26 26,27 27,-1-26,-26-1,27 27,-1-27,-26 1,0-1,0 1,0-1,-26 1,-1-1,27-26,-53 0,53 27,-26-27,-1 0,1 0,-1-27,1 27,26 0,0-26,0-1,-27 1,27-1</inkml:trace>
  <inkml:trace contextRef="#ctx0" brushRef="#br0" timeOffset="668384.2294">8070 9684,'27'0,"-27"0,0 0,0 0,0-27,0 27,0 0,0 0,0 0,0 0,0 0,0 0,0 0,0 0,0 0,0 0,0 0,0 0,0 0,0 27,0-27,0 0,0 0,-27 26,27-26,0 0,0 0,0 27,0-27,0 0,27 0,-27 0,0 0,0-27,0 27,0 0,0-26,0 26,0 0,0 0,0 0,-27-27,27 27,0 0,-26 0,26 0,0 0,0 0,-27 27,27-27,0 0,0 0,0 0,27 0,-27 0,0 0,0 0,0 0,26 0,-26 0,0-27,0 27,-26 0,26 0,-27 0,27 0,-26-26,26 26,0 0,0 26,0-26,0 0,0 0,0 0,0 0,0 0,26 0,-26 0,0 0,0 0,0 0,0 0,0 0,0 0,0 0,0 27,0-27,-26 0,26 0,26 26,-26-26,0 0,0 0,27 0,-27 0,26 0,-26 0,0 0,0 0,0-26,0 26,0 0,0 0,0 0,0 0,0-27,0 27,-26 0,26 27,-27-27,27 0,0 0,-26 0,26 0,0 0,0 0,0 0,0 0,0 0,0 0</inkml:trace>
  <inkml:trace contextRef="#ctx0" brushRef="#br0" timeOffset="669883.3151">8308 10028,'0'0,"0"0,0 0,0 0,0 0,0 0,0 0,0 0,0 0,0 0,27-27,-27 27,26 0,1 0,-27 0,26-26,1 26,-1-27,-26 27,26 0,-26-26,0-1,0 27,0-26,0 26,0-26,-26 26,0 0,26 0,-27-27,1 54,-1-27,1 0,-1 0,1 26,26 0,-27 1,27-1,-26 1,26-1,0 1,-27-1,54 1,-27-1,0 1,0-27,26 26,-26-26,27 26,-27-26,26 0,1 0,-1-26</inkml:trace>
  <inkml:trace contextRef="#ctx0" brushRef="#br0" timeOffset="670485.3496">8732 9948,'0'0,"-27"-26,27 26,-26-27,26 54,-27-27,1 26,26-26,-27 27,27-1,-26 1,26-27,0 26,0 1,0-1,26-26,-26 0,27 0,-1 0,1-26,-1 26,1-27,-27 1,26 26,1-27,-27 1,0-1,0 27,0 0,0 0,0 0,0 0,0 0,0 27,0-1,0 1,0 26,-27 0,27-27,0 27,0 0,0-27,0 1,0 26,0-27,0-26,0 27,0-27,0 0,27 26,-27-26,0-26,0 26,26-27,-26 27,26-26</inkml:trace>
  <inkml:trace contextRef="#ctx0" brushRef="#br0" timeOffset="671294.3959">9049 9843,'0'0,"0"0,-26-27,26 27,0 0,0 0,0 0,0-26,0 26,26 0,1 0,-27 0,26 0,0 0,1-27,-1 27,-26 0,27 0,-1 0,-26 27,0-27,0 0,0 26,0 1,-26-27,-1 26,1 0,-27 27,27-26,-1-1,1 1,-1-1,1 1,26-1,0 1,0-27,26 0,1 26,-27-26,26 0,1 0,-1 0,0-26,1 52,-1-52,-26 26,0 0</inkml:trace>
  <inkml:trace contextRef="#ctx0" brushRef="#br0" timeOffset="671588.4127">8917 10001,'0'0,"0"0,0-26,0 26,0 0,53 0,-53 0,26-27,1 27,-1 0,1 0,-1 27,0-27,1 0,-1 0,1 0,-1 0,-26 0,27 0,-27 0,0 0,0-27</inkml:trace>
  <inkml:trace contextRef="#ctx0" brushRef="#br0" timeOffset="672432.4609">9367 10134,'0'0,"0"0,0 0,26 0,-26 0,0 0,0-27,27 27,-27-26,0-1,0 1,26-1,-26 1,0-1,26 1,-26-1,0 27,0-26,0 26,0 0,0 0,27 0,-27 26,0-26,26 27,-26-1,27 1,-1-1,1 1,-1-27,-26 0,27 26,-1-26,-26 0,0 0,27-26,-27 26,0-27,0 1,0-1,0 1,0-1,0-25,-27 52,27-27,0 1,27 26,-27 0,0-27,26 27</inkml:trace>
  <inkml:trace contextRef="#ctx0" brushRef="#br0" timeOffset="672863.4856">10028 10028,'0'26,"0"-26,27 27,-27-27,0 26,0-26,0 0,0 0,0 0,0 0,0 0,0 0,0 0,0 0,0-26,0-1,0 1,0 26,0-27,0 1,0-1,0 1,26-1,-26 1,26 0,-26 26,27 0,-1-27,1 27,26-26,-27 26,1 0,-1-27,1 27,-1 0,0-26</inkml:trace>
  <inkml:trace contextRef="#ctx0" brushRef="#br0" timeOffset="673689.5328">10504 9578,'0'0,"0"0,0 0,0 0,0 0,0 0,0-27,27 27,-27-26,26 26,1-26,-1 26,-26 0,27 0,-1 0,1 0,-27 0,0 0,0 0,0 26,0 0,0-26,-27 27,27-1,-26-26,26 27,-27-1,27 1,0-27,0 26,27 1,-27-27,26 26,1 1,-27-27,26 26,0 1,-26-27,27 26,-27-26,0 26,0 1,0-27,-27 26,27-26,-26 27,0-1,-1 1,1-27,-1 0,1 0,-27 0,26 26,1-52,-1 26,27 0,-26 0,26 0,0 0,0 0,0 0,0 0,0 0,0 0,0 0,0 0,0 0,26-27</inkml:trace>
  <inkml:trace contextRef="#ctx0" brushRef="#br0" timeOffset="677023.7236">11325 9657,'-27'0,"1"0,26 0,0 0,-53-26,53 26,-27 0,27 0,0 26,-26-26,26 27,-27-27,27 26,0 27,0-26,-26 26,26-27,0 27,26-27,-26 27,27-26,-27-27,26 26,1-26,26 0,-27 0,1-26,25 26,-25-27,-1-26,1 53,-1-53,-26 27,0-27,0 27,0-1,0-26,-26 27,26-1,-27 1,1-1,-1 27,27 0,-26 0,0 0,-1 0,1 27,-1-27</inkml:trace>
</inkml:ink>
</file>

<file path=ppt/ink/ink36.xml><?xml version="1.0" encoding="utf-8"?>
<inkml:ink xmlns:inkml="http://www.w3.org/2003/InkML">
  <inkml:definitions>
    <inkml:context xml:id="ctx0">
      <inkml:inkSource xml:id="inkSrc0">
        <inkml:traceFormat>
          <inkml:channel name="X" type="integer" max="1280" units="cm"/>
          <inkml:channel name="Y" type="integer" max="800" units="cm"/>
        </inkml:traceFormat>
        <inkml:channelProperties>
          <inkml:channelProperty channel="X" name="resolution" value="28.31858" units="1/cm"/>
          <inkml:channelProperty channel="Y" name="resolution" value="28.36879" units="1/cm"/>
        </inkml:channelProperties>
      </inkml:inkSource>
      <inkml:timestamp xml:id="ts0" timeString="2013-10-15T21:27:59.716"/>
    </inkml:context>
    <inkml:brush xml:id="br0">
      <inkml:brushProperty name="width" value="0.05292" units="cm"/>
      <inkml:brushProperty name="height" value="0.05292" units="cm"/>
      <inkml:brushProperty name="color" value="#953734"/>
    </inkml:brush>
  </inkml:definitions>
  <inkml:trace contextRef="#ctx0" brushRef="#br0">19818 6800,'0'0,"0"0,0 0,0 0,26 0,1 0,-27 0,26-27,0 1,1-1,-1 1,1 0,-1-1,-26 1,27 26,-27-27,26 1,-26-1,27 27,-27-26,0 26,0-27,0 27,26 0,-26 0,0 0,0 27,0-1,0-26,0 53,0-26,0 26,0 26,0-26,0 26,0 1,0-28,0 28,-26-1,26-26,0 0,0 0,0-27,0 27,0-26,0-27,0 26,0 1,0-27,0 0,0 0,0 0,0 0,0 0,0-27,0 27,0-26,0 26</inkml:trace>
  <inkml:trace contextRef="#ctx0" brushRef="#br0" timeOffset="719.0409">19659 7594,'26'0,"1"0,-1-27,1 27,26 0,0-26,26-1,0 27,-26 0,53-26,-27 26,1-27,-1 27,-52 0,26 0,-1 0,-25 0,-1 0,-26 0,0 0,0 0,-26 27,-1-27,-25 0,-1 26,26-26,-52 0,26 27,-26-27,-1 26,1-26,26 27,-27-27,1 0,26 0,27 0,-1 0,1 0,26 0,0-27,26 1,27 26,0-27,26 27,1 0,-1-26,1 26,-1-27,0 27,1-26,-54 26,1 0,-1 0,-26 0,-53 26,27 1,-27-27,-27 26,1 1,-27-1,27 1,-27-1,27 0,-1 1,27-1,0-26,27 0,26 0,26-26,1-27,-1 27,27-27</inkml:trace>
  <inkml:trace contextRef="#ctx0" brushRef="#br0" timeOffset="2745.157">19685 6853,'0'0,"0"0,27 0,-27-27,26 1,1 26,-1-27,1-26,-1 27,1 0,-1-1,0 1,1-1,-1-26,1 53,-27-26,26-1,-26 27,0 0,0 0,-26 27,-1-1,1 1,-1-1,-25 1,-1 26,26-27,1 27,-1-27,1 1,-1-27,27 26,0-26,0 0,27-26,-1 26,1-53,26 26,-27 1,27 0,0-27,-27 26,27-26,-53 53,27-26,-1-1,-26 27,0 0,-26 27,-1-1,1-26,-27 53,0-26,0-1,0 1,0-1,0 0,27 1,-1-1,27-26,0 0,0 0,27-26,-1-1,27 1,0 0,0-27,0 26,0 1,0-1,-27 1,1-1,-1 1,-26 26,0 0,0 26,-26 1,-1-1,27 27,-26-26,-1 26,1-1,26-25,-27 26,27-27,0-26,0 27,0-27,27 0,-27-27,26 1,-26 26,27-53,-27 26,0-25,26 25,-26 1,0-1,0 1,-26-1,26 27,0 0,0 0,0 0,0 53,0-26,26 26,-26-1,0 28,0-1,0-26,0 26,0 1,0-1,0 1,0-1,-26-26,26 0,0 0,0 0,0-27,0 1,0-27,0 0,0 0,0 0,0-53,0 26,26-26,-26-26,0 0,0-1,0 1,0-27,0 27,0-1,0 1,0-1,0 28,0-1,0 53,0-27,0 27,0 0,0 27,0 26,0-1,0 28,0-1,0 1,27 25,-27-25,0-1,0 1,26-28,-26 28,0-54,0 27,0-53,0 27,0-27,27-27,-27 27,0-53,0 0,0-26,0 26,0-53,-27 27,27-1,0 1,0 0,-26 26,26 0,0 0,0 27,-27 26,27 0,0 0,0 26,0 27,0 0,0 0,0 26,0-26,0 26,0 1,0-27,0 0,0-27,0 27,0-53,0 26,0-26,0 0,0-26,0-27,0 27,0-54,0 1,0-1,0 1,0 0,0-1,0 1,0 26,0 27,0-27,0 53,0 0,0 0,0 26,0 1,0 26,0-1,0 28,27-1,-27-26,0 26,0 1,26-1,-26-26,0 0,0 0,0-27,0 27,0-26,0-1,-26 1,26-1,0-26,0 0,-27 0</inkml:trace>
  <inkml:trace contextRef="#ctx0" brushRef="#br0" timeOffset="33268.9029">10081 3043,'26'0,"-26"26,27 1,-1 26,-26 26,27-26,-1 53,1-27,-1 27,1 0,-27-27,26 0,1-26,-27 0,26-26,-26-27,0 0,-26-27,26-26,-27 0,27-26,-26 26,26-26,0-1,0 1,26 26,1 0,-1 0,27 27,-27-1,27 1,27-1,-1 1,0-27,-26 53,27-53,-27 27</inkml:trace>
  <inkml:trace contextRef="#ctx0" brushRef="#br0" timeOffset="33734.9295">11192 2752,'53'-27,"0"1,0-1,26-26,-26 27,27-1,-1 1,-26 0,0 26,26 26,-26 0,-53 27,27 0,-1 27,-52 26,-1-1,1 1,-27 26,-27-26,-25 0,25-26,1 25,-1-25,1-27,26 0,0-1,27-52,26 27,26-27,1 0,52 0,0 0,1 0,-1 0,27 0,-27 0,1 0,-1 0,1-27,-28 27,1-52,27 25,-27 1</inkml:trace>
  <inkml:trace contextRef="#ctx0" brushRef="#br0" timeOffset="33990.9442">12515 3096,'27'0,"26"26,-27-26,27 0,0 0,26 0,-26 0,0-26,26 26,-52 0,26-27,0 27,-27 0,1-26</inkml:trace>
  <inkml:trace contextRef="#ctx0" brushRef="#br0" timeOffset="34265.9599">12462 3572,'27'0,"26"0,0-27,26 27,0-26,1 26,-1-26,-26-1,26 27,-52 0,26 0,-27 0,1 0,-1-26,1-1,-1 1</inkml:trace>
  <inkml:trace contextRef="#ctx0" brushRef="#br0" timeOffset="34825.992">14023 3387,'27'0,"-27"0,26 26,-26 1,27-1,-27 1,26 25,1 1,-1 0,0-26,1 26,-27-27,0-26,0 0,0 0,0-26,0-1,-27-26,1 0,0 0,-1-26,1 0,-1 26,27-27,0 27,27 1,-1 25,27-26,0 27,26-1,-26-26,27 27,-1-27,0 27</inkml:trace>
  <inkml:trace contextRef="#ctx0" brushRef="#br0" timeOffset="35226.0148">15029 2381,'26'0,"1"0,26 0,-1 0,-25 0,52 0,-26 0,27 0,-28 0,-25 27,26-1,-53 27,0 26,-27 1,1-1,-53 27,26 0,-53 26,26-26,1 0,0 0,26 0,0-27,26 0,1 1,52-27,1-1,52-25,-26-27,27 26,-1-26,27 0,-27-26,0-1,1 27,-27-52,26 25</inkml:trace>
  <inkml:trace contextRef="#ctx0" brushRef="#br0" timeOffset="35925.0548">16193 3016,'0'0,"0"0,26 0,-26 0,0 27,0-1,0 1,0-1,0 1,27-1,-27 27,0-27,0 1,26-1,-26 1,0-1,0-26,0 0,-26 0,-27 0</inkml:trace>
  <inkml:trace contextRef="#ctx0" brushRef="#br0" timeOffset="36414.0828">15822 3360,'27'27,"26"-54,26 27,1-26,-1-1,0 1,1-27,-1 26,0-25,1 25,-27-26,-27 27,1 26,-1-27,-26 27,0 0,-26 27,26-27,-53 53,26-27,-26 1,0 25,1-25,-1-1,0-26,26 27,-26-27,27 0,-1-27,1 1,-1 26,1-27,0 1,-1 0,1-1,-1 1,1 26,26-27,-27 27,27 0,0 0,0 27,27-1,-1-26,27 27,-26-1,52 0,-53 1,27-1,27 1,-54-27,27 26,0 1,-27-27,27 0</inkml:trace>
  <inkml:trace contextRef="#ctx0" brushRef="#br0" timeOffset="36881.1095">17198 3307,'27'53,"-1"0,1 0,-27 26,26-26,1 0,-27-53,26 53,-26-53,0 0,0-26,0-1,-26-26,-1 0,27-26,-26 26,-1-26,27 26,-26 0,52-26,-26 52,53-26,-26 27,25-1,1 27,0-53,27 27,-54-1,54 1,-28 0</inkml:trace>
  <inkml:trace contextRef="#ctx0" brushRef="#br0" timeOffset="37194.1268">18283 2090,'27'27,"-1"-1,0 27,-26 26,27 1,-27 52,0-26,0 53,26-27,-26 0,0 1,0-28,0 1,0-26,0-1,27-26,-27-27,0 1,0-27,26 0,-26-27</inkml:trace>
  <inkml:trace contextRef="#ctx0" brushRef="#br0" timeOffset="38113.18">19765 1720,'26'-27,"1"27,-27-26,0 26,-27 0,1-27,-54 27,1-26,-27 0,-26-1,-53 1,-1-1,-25 1,-27-1,-53 1,-27-1,-26 1,-53 26,-26-27,-27 27,-26 0,-27 0,0 0,-26 27,0-27,53 26,-27 1,53-27,1 0,78 0,27 26,53-26,27 0,78 0,1 27,79-27,27 26,26 1,27-1,-1 27,27 0,0 53,0-27,-26 53,-1 27,1 0,-27 26,-27 0,1 27,0 0,-1-27,27 0,-26 0,26 0,27-26,-1-26,27-28,27 1,-1-26,27-1,26-26,-26 0,53 0,0-27,53 1,-27-27,80 26,-1-26,28-26,25-1,54 1,26 26,79-53,-26 26,53-26,79 27,-53-27,53 27,27-27,-27 26,-53 1,27-1,-27 27,-53-53,1 27,-54-1,-52-25,-1-28,-52 27,-27-53,-26-26,-54 0,-25-27,-54-26,0 0,-52-1,-27-25,0 26,0 26,-53 27,-26-1,-1 54,-26 52</inkml:trace>
  <inkml:trace contextRef="#ctx0" brushRef="#br0" timeOffset="42889.4532">19897 6456,'0'-27,"0"27,0 0,-26-26,-1 26,1 26,-27 1,-27 26,-25 0,25 0,-52 26,26-26,27 26,-1-26,1-26,52-1,27-26,27 0,26-26,53-27,26 0,0-27,27 1,26 0,-26-1,0 27,-27-26,-26 53,-27-1,-26 27,-53 27,-53 25,0 28,-53-1,-52 27,25 26,-25-26,-1 26,27-26,26-26,53-27,53 0,26-53,107-27,-1-26,80-26,26-1,26-25,27-1,-26 26,-53 1,-27 0,-53 79,-79 0,-79 79,-54 0,-79 54,-52 25,-1 28,-53-1,1 0,26-26,53 0,26-27,53-79,80-27,78-26,54-53,53-53,53-26,26 0,26-27,1 0,-27 27,-53 0,-26 52,-80 27,-52 53,-80 27,-53 26,-26 26,-53 54,-1-28,1 28,-26-1,52 0,27-26,26-27,26 1</inkml:trace>
  <inkml:trace contextRef="#ctx0" brushRef="#br0" timeOffset="43467.4862">20426 8890,'-26'0,"-27"-26,0 26,0 0,-26 0,26 0,-27 0,27 26,0-26,27 26,0 1,26-1,26 1,27 26,26-27,-26 27,53 27,-27-28,1 28,-1-1,-52-26,-1 26,1 1,-54-1,1 1,-1-1,-26 0,0-26,0 0,1 0,-1-26,0-27,26 26,1-52,26-1,0-26,0 0</inkml:trace>
  <inkml:trace contextRef="#ctx0" brushRef="#br0" timeOffset="43723.5009">20373 8811,'53'-27,"27"1,-1-27,27 26,0-26,-1 27,1-27,0 0,0 0,-27 27,27-27,-53 26,0 1,0 26,26 0,-52 0,-1 26,-26 1,0 26</inkml:trace>
  <inkml:trace contextRef="#ctx0" brushRef="#br0" timeOffset="49813.8492">10848 15081,'0'0,"-26"-26,26 52,0-26,0 27,0-27,0 53,26-27,-26 27,0 0,27 26,-27 1,26-1,1 27,-27-27,26 1,-26-1,0-53,27 27,-27-53,0 0,-27 0,1-53,26 1,-27-1,-26-53,27 26,-27-25,26-1,1 0,0 0,26 0,0 27,0 0,52 26,-25 0,52 26,-26 1,0-1,26 27,1-26,-1 26,-26 0,0-27,0 27,0 0,-27-26</inkml:trace>
  <inkml:trace contextRef="#ctx0" brushRef="#br0" timeOffset="50370.8811">11616 13917,'0'0,"0"27,0-27,0 26,26 27,-26 0,0 26,0 27,0-27,0 54,-26-1,26 0,0 1,0-1,0 27,0-54,0 1,0 0,0-26,0-28,0 28,0-54,-27 1,54-1,-27-26,-27 0,27 0,0 0,0-26</inkml:trace>
  <inkml:trace contextRef="#ctx0" brushRef="#br0" timeOffset="50656.8972">11986 14817,'26'0,"1"0,-1 0,27 0,-26-27,26 27,-27 0,27 0,0 0,-27 0,1 0,26-26,-27 26,1 0,-1 0,-26 0</inkml:trace>
  <inkml:trace contextRef="#ctx0" brushRef="#br0" timeOffset="50900.9114">12118 15081,'0'0,"0"27,27-27,26 0,0-27,-1 27,1-26,-26 26,52 0,-52-53,26 53,0-27,-27 27,0 0</inkml:trace>
  <inkml:trace contextRef="#ctx0" brushRef="#br0" timeOffset="51583.9505">12991 15505,'27'53,"-1"-27,1 27,-27-27,26 1,1-1,-27 1,0-27,26 0,-26 0,-26 0,26-27,0 1,-27-1,1-26,-1 1,27 25,-26-52,-1 52,1-26,26 0,0 27,0-27,0 27,26-1,27 1,-26-1,26 1,0 26,0-27,26 27,-53-26,27 26,-26 0,-1-27,27 27</inkml:trace>
  <inkml:trace contextRef="#ctx0" brushRef="#br0" timeOffset="51992.9739">13706 14076,'0'0,"0"0,0 0,26 0,-26 26,0 1,0 26,0 0,0 26,0 27,0 0,0-1,0 28,0-27,0 26,0-26,0 26,27-53,-27 27,0-26,0-27,0-1,-27 28,27-54,0 1,0-1,0 1,-26-27,26 0,0-27,0 1</inkml:trace>
  <inkml:trace contextRef="#ctx0" brushRef="#br0" timeOffset="52280.9903">14076 15240,'27'0,"-1"0,27 0,-27 0,27 0,-26 0,-1-26,27 26,0 0,-26 0,-1 0,1 0,-1-27,0 27,1 0,-1 0,-26-26</inkml:trace>
  <inkml:trace contextRef="#ctx0" brushRef="#br0" timeOffset="52692.0138">15108 14182,'0'0,"27"26,-27 1,26 26,-26-1,0 54,0-26,0 25,0 28,0-27,0 26,-26 0,26-26,0 26,0-26,0-26,0-1,0-26,0 0,0-27,0 27,0-26,0-27,0 0,26 26,-26-26,0 0,0 0,0 0,0 0,0 0,-26-26</inkml:trace>
  <inkml:trace contextRef="#ctx0" brushRef="#br0" timeOffset="53789.0766">10266 15637,'-26'26,"-1"1,-26-27,0-27,1 1,25-1,-26 1,-26-27,26 0,-27 0,28-26,-28-1,1 1,26 0,-26-1,26-25,-27 52,27-27,0 1,27 26,-27 26,27-25,-1 25,27 1,-26 26,26 0,0 26,0 1,0-1,26 27,-26 0,27 26,-27 1,0-27,0-1,0 28,0-54,0 1,-27-1,27-26,-26 0,26-53,-27 27,27-27,-26-26,-27-1,26 1,1-27,-1 27,1-27,0 53,-1-27,27 28,-26 25,52 27,-26 0,53 0,0 53,0-27,0 27,26 0,-26 27,26-27,1-1,-27-25,0-27,-27 0,1-27</inkml:trace>
  <inkml:trace contextRef="#ctx0" brushRef="#br0" timeOffset="54551.1202">6165 6879,'-26'-26,"-1"26,1-27,-1 1,-26-1,27 1,-27-1,27 27,-27 0,0 27,0-1,0 1,0 26,0-27,0 27,27 0,-1-27,54-26,-1 0,27-26,26 26,1-53,-1 27,1-1,-1 1,-26-1,-27 27,-26 27,-26-1,-27 54,0-28,-26 1,-1 27,27-27,0 0,27-27,26 1,0-27,53 0,0-27,-27 27,27-26,0 26,-53 26,27 1,-54-1,1 53,-27-26,26 0,1 27,-27-28,0 1,27-26,26-1,-27 1</inkml:trace>
  <inkml:trace contextRef="#ctx0" brushRef="#br0" timeOffset="54827.136">5213 8758,'0'26,"0"27,0-26,26 25,1-25,-1-1,27 27,0-26,-27-54,27 27,27-26,-27-27,-1 0</inkml:trace>
  <inkml:trace contextRef="#ctx0" brushRef="#br0" timeOffset="55014.1467">5980 8334,'0'27,"-27"26,27 26,-26 27,26 0,0 0,0 26,0 0,0-26,0 26,0-26,0-26,-26 25,-1-25,-26-1</inkml:trace>
  <inkml:trace contextRef="#ctx0" brushRef="#br0" timeOffset="64642.6972">7250 9102,'0'0,"0"0,0 0,0 0,0 0,0 0,0-27,0 27,0 0,0 0,26 27,1-27,26 0,0 0,26 26,27-26,0 0,26 0,53 0,0 0,27 27,26-27,27 0,-1 0,54 26,-27-26,26 27,27-27,0 26,0-26,27 26,-1-26,27 27,0-1,0-26,26 27,-52-1,52 1,-53-1,1-26,-27 27,26-1,-26 1,-26-27,-27 26,26-26,-79 26,27-26,-54 0,1 0,-53 0,-27 0,0 0,-26 0,-26-26,-27 26,-27-26,27 26,-27-27,-26 1,0-1,0 27,-26-53,26 0,-53 27,27-27,-27 27,-27-54,27 54,-52-27,25 26,-26-26,27 53,26-26,-26-1,26 27,26 0,27 27,0-1,53-26,0 27,26 26,1-27,26 1,26-1,-26 27,26 0,-53-27,1 27,-1 0,-26 0,-26 0,-54 0,1 26,-27-26,-53 27,27-1,-27 0,0-26,-26 27,52-27,1 0,26-27,0 0,27-26,52-26,0 0</inkml:trace>
  <inkml:trace contextRef="#ctx0" brushRef="#br0" timeOffset="65109.724">19103 8334,'0'53,"0"0,53 0,0-26,26 52,54 0,-27 1,26-1,27 0,-1 27,-25-26,25-1,-25 27,-27-27,26 1,-26-1,-27 0,0-26,-26 0,0-26,0-1,-26-26,-1-26</inkml:trace>
  <inkml:trace contextRef="#ctx0" brushRef="#br0" timeOffset="65395.7405">21114 8123,'0'26,"-26"27,-1 0,-26 26,0 27,-26 27,0-1,-27 27,-27 26,28-26,-28 26,28 0,-28-26,27-27,1 27,25-53,1-27,-1 27,28-53</inkml:trace>
  <inkml:trace contextRef="#ctx0" brushRef="#br0" timeOffset="65862.7671">19368 11007,'26'-27,"1"1,26-1,0 1,0-1,26 1,-26 26,26-27,1 27,-28 0,-25 27,-1-1,-26 1,0 26,-53 26,1 1,-28-1,-26 0,1 1,25 25,1-25,-1-1,27-26,27 0,0 0,52-27,27 1,26-27,1 0,26 0,-1-53,28 27,-1-27,0 0,1 0</inkml:trace>
  <inkml:trace contextRef="#ctx0" brushRef="#br0" timeOffset="66207.7867">20558 11007,'-105'53,"25"26,1 0,26 1,27-1,-1 0,54-26,-27 27,52-27,28-27,-1 1,1-27,25-27,1 1,0-1,26-26,-52-26,-1 0,-26-1,0 1,-53-27,-27 53,-25-26,-28 26,1 26,-27 1,0 52,-26-26</inkml:trace>
  <inkml:trace contextRef="#ctx0" brushRef="#br0" timeOffset="67266.8474">4604 8229,'0'0,"27"26,-27 0,26 27,27-26,0 26,26 26,1 1,25 25,28-25,-27 26,26-1,27 1,-27 0,0-27,0 27,1-26,-54-27,27 26,-27-53,1 27</inkml:trace>
  <inkml:trace contextRef="#ctx0" brushRef="#br0" timeOffset="67585.8657">6721 8043,'0'0,"0"0,0 27,-27-1,-26 27,27 27,-53-1,-1 27,-26 26,1 27,-28-27,1 27,26 0,-26-1,0-25,26-1,0-26,0 0,27-1,26-25</inkml:trace>
  <inkml:trace contextRef="#ctx0" brushRef="#br0" timeOffset="68322.9077">5292 10716,'0'0,"0"0,0 0,26 0,1-27,-1 27,1-26,26 26,0-27,0 1,0 26,26-27,-26 27,-27 0,27 27,-26-27,-1 53,-26-27,0 1,-26-1,-1 27,1 0,-1 0,1-27,-1 1,27 26,-26-27,26 1,26 26,1-27,-1 27,27 0,0 0,0-27,0 54,0-54,0 27,-27-27,-26 1,0-1,-26 1,-1-1,-26 1,0-27,-26 26,0-26,26 0,-53 0,27 0,-1 0,1 0,-1 0,1 0,53-26,-1 26,1 0</inkml:trace>
  <inkml:trace contextRef="#ctx0" brushRef="#br0" timeOffset="77564.4359">7964 11086,'-26'0,"26"0,0 0,0 0,0 0,26 0,-26 0,27 0,26 0,-27 0,54 27,25-27,1 0,26 0,27 0,26 0,27 0,26 0,27 0,26 26,0-26,26 0,54 26,-27-26,26 27,27-27,26 26,-26-26,0 0,0 0,-27 27,27-27,-26 0,-27 0,-27 26,1-26,-27 0,-53 0,26 0,-52 0,0-26,-27 26,0-27,-26 27,-27 0,-26-26,-27 26,1-27,-27 27,-27 0,1-26,-27 26,0-26,-27 26,-26-27,0 27,0-53,-26 53,0-53,26 27,-53-1,27 1,-1-27,27 53,0-27,0 1,27 26,26 0,0 0,53 26,0 1,0-27,26 53,27-27,-27 27,1-26,-27 26,0 0,-27-27,-26 27,-53 0,0 0,0 26,-53-26,1 0,25 0,1-27,-1 27,28-53,25 0,54 0,25-26</inkml:trace>
  <inkml:trace contextRef="#ctx0" brushRef="#br0" timeOffset="77961.4592">19606 10927,'-53'-26,"27"-1,-27 1,26 26,1-27,26 27,0 27,53-1,0 1,0 26,52 26,1 1,53-1,-27 27,27-27,0 27,-27-27,0 1,1 26,-1-54,-53 1,1-26,-1-1,-26-26,0 0,-27-26</inkml:trace>
  <inkml:trace contextRef="#ctx0" brushRef="#br0" timeOffset="78228.4744">20955 10716,'-53'26,"27"27,-27 0,-26 26,-1 1,-26-1,1 27,-1 0,-53-27,27 27,-1-27,1 1,0-1,0-26,52 0,1 0,-1 0,28-27</inkml:trace>
  <inkml:trace contextRef="#ctx0" brushRef="#br0" timeOffset="78705.5017">19818 12356,'26'0,"-26"0,0 0,-26 27,-1-1,1 0,-27 1,26 52,-26-26,1 0,25 26,1 27,26-53,26 27,-26-27,53-1,0-25,0-27,26 0,27 0,-27-27,1-25,-1-1,1 0,-28-27,1 27,-26 0,-27-26,0 53,-53-1,26 1,-52 52,26 1,-26-1,26 1,-27 25,28 28,-1-27,26 0,1 0,26-27,0 1,26-1</inkml:trace>
  <inkml:trace contextRef="#ctx0" brushRef="#br0" timeOffset="79036.5207">20426 12568,'27'-27,"-1"-26,-26 53,0 0,-26 27,-1-1,1 54,-1-1,1-26,-1 53,27-53,0 26,27-26,26 0,-27-53,54 0,-1 0,0-27,1-25,-1-28,-26 1,0-1,-27 1,-26 26,0-53,-26 53,-27 0,0 27,27 0,-54-1,27 27,0 0,27 0,-27 27</inkml:trace>
  <inkml:trace contextRef="#ctx0" brushRef="#br0" timeOffset="79769.5624">4948 10530,'0'0,"0"27,27 26,-1-27,0 27,27 27,27-1,26 0,-1 27,1-26,27-1,-1 0,-26-26,-1 27,1-54,-26 27,-54-53,27-27</inkml:trace>
  <inkml:trace contextRef="#ctx0" brushRef="#br0" timeOffset="79961.5736">5953 10636,'0'53,"-26"0,-27 53,27 0,-1 26,-26 0,0 1,0-1,1-53,-28 27,27-26</inkml:trace>
  <inkml:trace contextRef="#ctx0" brushRef="#br0" timeOffset="80460.6021">5080 12409,'0'-26,"27"26,-1-27,1 27,26 0,0 0,-1 0,1 0,0 0,0 27,-26 25,-1 1,-26 0,-26 0,-1 27,1-1,-27 0,26 1,-26-1,1-26,25 0,27-27,-26 27,52-53,1 27,-1-27,27 0,0-27,0 27,0 0,0-26,0-1,-1 1</inkml:trace>
  <inkml:trace contextRef="#ctx0" brushRef="#br0" timeOffset="81364.6538">7118 12462,'0'0,"26"-27,1 27,-1 0,27 0,26 0,27 0,0 0,26 0,53 0,1 27,25-27,27 0,27 0,0 0,52 0,27 0,0 0,53 0,-27 0,27-27,0 27,0 0,0 0,0 27,0-27,-27 0,-26 26,26 1,-52-1,-27-26,26 27,-52-27,0 26,-27-26,-53 0,27 0,-27-26,-53-1,0 27,-26-53,-26 27,-1-1,-53-25,1 25,-54-26,1 0,-27 0,0 27,0-1,-26 1,26-1,0 27,27-26,-1 26,27 0,53 0,0 26,0-26,26 27,1-27,-1 26,0 27,-52 0,-27 0,-53 0,0 26,-53 1,0-1,0 1,1-1,25 0,1-26,52 0,27-26,80-1</inkml:trace>
  <inkml:trace contextRef="#ctx0" brushRef="#br0" timeOffset="81755.6762">19447 12171,'53'26,"27"-26,-1 53,27 0,26 0,0 0,1 0,25 26,1-26,0 27,0-28,-1 28,-25-27,-1 0,-26 0,-27-27</inkml:trace>
  <inkml:trace contextRef="#ctx0" brushRef="#br0" timeOffset="82055.6933">20902 12144,'-26'27,"-27"-27,0 26,0 27,-26 0,-27 0,0 26,-26 27,0-26,-1 25,1 1,0-26,-1 26,28-27,25 0,1-26,-1-26,28-1,25 1</inkml:trace>
  <inkml:trace contextRef="#ctx0" brushRef="#br0" timeOffset="82357.7104">19077 13441,'0'0,"-27"26,1 27,-1 0,27 0,0 53,0-27,0 27,0-27,0 27,0-26,0-1,0 0,27-26,-27 0,26-26,1-1,-1-26</inkml:trace>
  <inkml:trace contextRef="#ctx0" brushRef="#br0" timeOffset="82656.7277">19659 13600,'79'-27,"1"1,-27 26,26 0,0 26,-26 1,0 26,-53-1,0 1,-26 27,-1-1,-26 0,-26 1,26-27,-26 26,26-26,26 0,27-27,0 1,27-27,52 0,-26-27,53 1,-27-27</inkml:trace>
  <inkml:trace contextRef="#ctx0" brushRef="#br0" timeOffset="82936.7428">20902 13785,'53'0,"-53"0,0 26,-53 27,1 0,25 0,-52 26,52 1,-26-27,53 26,0-26,27-27,52-26,1 0,-1-26,27-27,0 0,-1 0,1-26,-26-1,-27-25,-1 25,-25 1,-54 0,1 26,-27 0,-26 26,-27 1,0-1,-26 27</inkml:trace>
  <inkml:trace contextRef="#ctx0" brushRef="#br0" timeOffset="83541.7783">5186 12330,'0'26,"0"27,27 0,-1 26,1-26,52 27,-26-1,26 0,1 1,-1-1,0-26,-26 0,0 26,27-52,-28-1,-25-26,-1 0</inkml:trace>
  <inkml:trace contextRef="#ctx0" brushRef="#br0" timeOffset="83782.7919">5795 12621,'0'-27,"-27"1,1 26,26 0,-27 26,-26 1,27-1,-27 1,0 25,0 28,0-27,0 26,0 1,1-28,-1 1,26 0,1 0,-1-26,27 26</inkml:trace>
  <inkml:trace contextRef="#ctx0" brushRef="#br0" timeOffset="84007.805">5371 13626,'0'53,"27"-27,-27 27,0 0,0 27,0-27,26 26,-26-26,0 26,0 1,0-54,0 53,27-52,-27-1</inkml:trace>
  <inkml:trace contextRef="#ctx0" brushRef="#br0" timeOffset="85157.8708">8176 13441,'-26'26,"-1"-26,1 0,-1 0,27 0,0 0,0 0,0 27,53-27,0 0,26 0,1 0,52 0,27 0,26 0,0 0,53 0,0 0,27 26,26-26,53 0,-26 0,25 0,28 0,-27 27,26-27,1 0,-1 26,-26-26,0 27,0-1,0 1,-27-1,1-26,-1 26,-26 1,1-27,-28 0,-26 0,0-27,-26 1,-27 0,-26-1,-53 1,-27-27,1 26</inkml:trace>
  <inkml:trace contextRef="#ctx0" brushRef="#br0" timeOffset="85435.8867">16775 13018,'-27'0,"1"0,26 0,26 0,1 26,26 0,26 1,1 26,-1-27,27 54,-27-27,-26 26,0 0,-27 1,-26-1,-26 27,0-27,-54 27,27-27,-26-26,26 0,0 0,27-26</inkml:trace>
  <inkml:trace contextRef="#ctx0" brushRef="#br0" timeOffset="85780.9059">18892 13494,'26'26,"1"1,25-1,54 27,27-26,-1 52,53-26,0 26,27-26,0 26,-1 1,-26-1,27 1,-27-27,-26-1,26 1,-26-26,-27-1,-26-52,0-1</inkml:trace>
  <inkml:trace contextRef="#ctx0" brushRef="#br0" timeOffset="86058.9221">21352 13414,'-211'53,"25"27,-52 26,27-1,-1 1,-26 0,53 0,-27-27,80 1,-27-1,79-26,1-27,79 1,0-27,79 0,27-53,27 26</inkml:trace>
  <inkml:trace contextRef="#ctx0" brushRef="#br0" timeOffset="86347.9387">22596 13705,'0'27,"0"-27,0 26,26 27,-26-26,27 52,-27-26,26 26,1 1,-27-27,26 26,-26-26,27 0,-27-27,0 27,0-53</inkml:trace>
  <inkml:trace contextRef="#ctx0" brushRef="#br0" timeOffset="86767.962">23098 13705,'27'27,"-27"-27,26 0,-26 0,53 0,-26 0,26-27,0 27,0-26,-1 26,1 0,-26 0,-1 26,-26 1,-26 26,-1 0,-26 26,1-26,-1 26,0 1,0-1,0-26,26 0,1 0,26-27,26 1,1-27,-1 0,27-27,0-26,0 27,26-27,-26-26</inkml:trace>
  <inkml:trace contextRef="#ctx0" brushRef="#br0" timeOffset="87014.977">23760 13917,'26'0,"-26"0,27 0,-54 27,1-1,-1 27,1 0,0 0,26 0,0-27,26 27,0-53,27 0,0 0,27-26,-27-27,26 26,0-26,-26 0,0 0,-26-26,-27 26,0 0,-27 0,-26 0,-26 1,0 25</inkml:trace>
  <inkml:trace contextRef="#ctx0" brushRef="#br0" timeOffset="87576.0091">4869 13282,'26'27,"-26"-1,0 0,27 1,-1 26,27 0,0 0,0 26,26-26,1 0,25 26,1 1,0-54,0 53,-53-52,26 26,1-27,-28 1,-25-27,-1 26</inkml:trace>
  <inkml:trace contextRef="#ctx0" brushRef="#br0" timeOffset="87800.0219">5636 13547,'-26'0,"-1"26,1 1,-1 26,1 26,-27-26,26 26,-26 1,0 25,1-25,25-1,1-26,-1 26,27-26,0 0,0-26</inkml:trace>
  <inkml:trace contextRef="#ctx0" brushRef="#br0" timeOffset="88743.0758">6880 14049,'0'0,"0"0,0 0,-27 0,27 0,0 0,0 0,-26 0,-1 27,27-1,-26 1,26-1,-27 27,27 0,0 0,27-27,-1 27,1 0,-1-53,27 27,0-27,-27 0,27 0,0-27,0 1,-26-27,-1 0,0 0,1 0,-27 0,0 0,-27 27,1-27,0 26,-27 1,0 26,0-26,0 52,-26-26,26 26,26 1,1-1</inkml:trace>
  <inkml:trace contextRef="#ctx0" brushRef="#br0" timeOffset="89414.1142">7091 13467,'-26'0,"-27"-26,0 26,26 0,-52 0,26 26,0 1,0-1,0 1,0-1,1 27,25 0,-26 0,0 0,27 26,-27 1,26-1,1 27,0 0,26-1,-27-25,27 26,27-1,-1-25,0-1,27 1,0-27,27-1,-1-25,-26-1,53 1,0-27,-1 0,1-27,27 1,-54-1,27-25,0-1,-1 0,-25 0,-1-27,-26 27,0-52,0 25,-27 1,-26 0,0-1,-26-26,-27 27,0 0,-26-1,-1 1,1 26,0-26,-27 26,0 0,27 53,-1-27,-26 1,27 26,0 26,-1-26,27 27,0-27,27 53</inkml:trace>
</inkml:ink>
</file>

<file path=ppt/ink/ink37.xml><?xml version="1.0" encoding="utf-8"?>
<inkml:ink xmlns:inkml="http://www.w3.org/2003/InkML">
  <inkml:definitions>
    <inkml:context xml:id="ctx0">
      <inkml:inkSource xml:id="inkSrc0">
        <inkml:traceFormat>
          <inkml:channel name="X" type="integer" max="1280" units="cm"/>
          <inkml:channel name="Y" type="integer" max="800" units="cm"/>
        </inkml:traceFormat>
        <inkml:channelProperties>
          <inkml:channelProperty channel="X" name="resolution" value="28.31858" units="1/cm"/>
          <inkml:channelProperty channel="Y" name="resolution" value="28.36879" units="1/cm"/>
        </inkml:channelProperties>
      </inkml:inkSource>
      <inkml:timestamp xml:id="ts0" timeString="2013-10-15T21:29:56.203"/>
    </inkml:context>
    <inkml:brush xml:id="br0">
      <inkml:brushProperty name="width" value="0.05292" units="cm"/>
      <inkml:brushProperty name="height" value="0.05292" units="cm"/>
      <inkml:brushProperty name="color" value="#953734"/>
    </inkml:brush>
  </inkml:definitions>
  <inkml:trace contextRef="#ctx0" brushRef="#br0">10663 7197,'27'0,"-27"-27,26 27,-26 0,0 0,0 0,0-26,-26 26,26 0,-27 0,1 0,-1 0,1 0,-1 26,27-26,0 27,27-1,-1 1,27-1,0 27,26-27,1 27,-27-26,0 26,-1-27,1 27,-53 0,0 0,-26 0,-27 0,0-27,0 27,0-26,0-1,0 1,1-27,-1 0,26-27,1 1,-1-1,27-26,0 0</inkml:trace>
  <inkml:trace contextRef="#ctx0" brushRef="#br0" timeOffset="242.0134">10663 7091,'27'-27,"-1"1,27 26,0-53,26 53,-26-53,0 27,26-1,-26 1,0-1,0 1,-26-1,-1 27,1-26,-1 26,0 0,-26 0,0 0,0 0,27 26,-27-26</inkml:trace>
  <inkml:trace contextRef="#ctx0" brushRef="#br0" timeOffset="1349.0771">10690 9366,'26'27,"-26"-1,26-26,-26 0,27 27,-27-1,26-26,1 0,-1-26,27 26,-26-27,-1 1,27-27,0 26,0-26,0 27,-27 0,27-1,-53 1,27-1,-27 27,0 27,0 26,-27-27,1 53,-1-26,1 27,-1 25,-26 1,27-26,-27 26,27-27,-1 27,1-27,-1-26,27 0,-26 0,26 0,-27-53,27 26,0-26,0-26,-26-1,-1 1</inkml:trace>
  <inkml:trace contextRef="#ctx0" brushRef="#br0" timeOffset="1551.0887">10478 10213,'26'26,"1"1,-1-1,54-26,-27 0,26 27,27-27,-53 0,26 0,0 0,-26 0,0-27,-26 27,-1 0,-26 0,0 0,0-26,-26 26</inkml:trace>
  <inkml:trace contextRef="#ctx0" brushRef="#br0" timeOffset="9539.5456">10346 9181,'0'-26,"0"26,0 0,0 0,26-27,-26 27,0 0,0 0,0 0,0 0,0 0,0 27,0-27,0 26,26 1,1-1,-1 27,27 0,0 0,0 26,27 0,-1 27,0 0,-26-26,0 25,0-25,0 26,0-27,-27-26,1 0,-1 0,1-27,-27 1,0-27,0 0,26-27,-52-26</inkml:trace>
  <inkml:trace contextRef="#ctx0" brushRef="#br0" timeOffset="9830.5623">11245 9049,'0'0,"0"0,-26 53,-1 0,1 26,-27 0,0 27,0 0,-26 0,52 0,-52 0,26-1,0 1,27-26,-27-28,26 1,1 0,26-26,-27-27,27 0,-26-27</inkml:trace>
  <inkml:trace contextRef="#ctx0" brushRef="#br0" timeOffset="10507.601">8996 9419,'-26'0,"-1"0,-26 0,0 0,1 0,-1 0,0 27,26-1,1 1,-1 25,27 1,27-26,26 26,0-27,0 27,26 0,-26-26,0 25,0-25,-53-1,26 27,-26-26,-26 26,26-27,-27 1,-26-1,27 0,-27-26,26 27,-25-27,25-27,1 1,-1 0</inkml:trace>
  <inkml:trace contextRef="#ctx0" brushRef="#br0" timeOffset="10689.6114">8705 9525,'27'-53,"-1"27,1-27,52 26,-26 1,26-1,-26 1,53-27,-27 27,1-1,26 1,-54-1,1 1,0-27,0 26</inkml:trace>
  <inkml:trace contextRef="#ctx0" brushRef="#br0" timeOffset="11121.6361">10478 7064,'-27'0,"1"0,-1 0,1 27,26-27,0 26,0 1,26-1,27 1,-26 26,52 26,-26-26,27 0,25 26,-25-26,-27 0,0 0,-1 0,1 0,-26-53,-1 26,-26-26,27-26</inkml:trace>
  <inkml:trace contextRef="#ctx0" brushRef="#br0" timeOffset="11372.6505">10981 6826,'0'-26,"-27"26,27 0,0 53,-26-27,26 54,-27 25,1 1,-1 0,-26 26,27 1,-27-1,27-26,-27 0,26-27,1-26,-27 0,26-53,1 0,-1-53</inkml:trace>
  <inkml:trace contextRef="#ctx0" brushRef="#br0" timeOffset="11718.6703">8652 7011,'0'0,"0"0,0 27,0-1,27 1,-27-1,26 1,-26 26,27 0,-1-27,27 27,-27-53,1 26,26 1,-27-54,54 27,-54-52,53-1,-26 0,27-27,-27 1</inkml:trace>
  <inkml:trace contextRef="#ctx0" brushRef="#br0" timeOffset="11930.6824">9472 6694,'-26'-26,"0"52,-1-26,27 53,-26 0,26 26,-27 27,27 0,-26 0,26 0,0-27,0 27,0-27,0-26,0 0,0-27,0 27,0-53,0 0,-27 0,27-26,0-1</inkml:trace>
  <inkml:trace contextRef="#ctx0" brushRef="#br0" timeOffset="12377.708">8493 9631,'-26'-53,"26"26,-26 1,26 26,26 26,-26 1,53 26,0 26,-27 1,54 25,-1 1,-26 0,26 0,1-53,-27 26,-27-52,27-27,-27-27</inkml:trace>
  <inkml:trace contextRef="#ctx0" brushRef="#br0" timeOffset="12577.7194">9102 9181,'-26'-26,"26"79,-53-27,53 53,-53 27,26 26,-26 1,0-1,1 0,-1-52,26 26,-26-27,27-26,-27 0</inkml:trace>
  <inkml:trace contextRef="#ctx0" brushRef="#br0" timeOffset="13268.7588">6615 9816,'0'-26,"0"26,26-27,-26-26,0 27,27-1,-27 1,26-1,1 27,-1-26,1 26,-27 26,0 1,0 26,0 26,-27 1,1 25,-1-25,1 26,-1-1,27-25,0-1,27-52,-1 26,27-27,0-26,0-26,26-1,1-26,-1-26,-26-1,26 1,-26 0,0-27,-26 26,26 28,-53-1,0 0,0 26,-27 27,1 27,-1 26,1 0,-27 26,53 0,-27 1,1-1,52 0,-26-26,27-26,26-27,-27 0,27-27,0-26,0 0,-26-26,-27 0,0-27,0 27,-27-27,-26 26,0 1,0 0,27-1,-27 27,53-26,26 0</inkml:trace>
  <inkml:trace contextRef="#ctx0" brushRef="#br0" timeOffset="13591.7774">8388 6853,'53'26,"26"27,0 0,1 0,-1 26,27-26,0 27,-27 25,27-25,-27-1,1-26,-27 0,0 26,-1-79,-25 27,-27-27,26 0</inkml:trace>
  <inkml:trace contextRef="#ctx0" brushRef="#br0" timeOffset="14100.8065">6985 7197,'0'0,"-26"-27,52 27,-26-26,53-1,0 1,27-1,-28 27,28-26,-1 26,27 0,-53 26,0 1,-27 26,1-27,-27 54,-27-27,1 26,26-26,-27 0,27 0,27 0,-27-27,53 0,-27 1,1-1,-1-26,1 27,-27-1,-27-26,1 27,-27-27,0 26,26 1,-25-27,-1 0,26 0,1 26,26-26,0 0</inkml:trace>
  <inkml:trace contextRef="#ctx0" brushRef="#br0" timeOffset="14623.8364">6324 9604,'-27'0,"27"0,0 0,27 0,-1 27,27 26,27-27,-1 27,0 0,54 26,-1 1,0-1,1 1,-1-1,-26-26,0 26,-27-26,0-26,-26-1,-26 1,-1-27,-26-27,0 1,-26-1</inkml:trace>
  <inkml:trace contextRef="#ctx0" brushRef="#br0" timeOffset="15923.9108">5001 9472,'0'0,"0"-26,0 26,0 0,26-27,-26 27,-26 27,26-1,-26 1,-1 25,1 1,-1 27,1 26,-1-27,27 27,-26 0,26-27,0 0,26 1,1-27,-1-27,27-26,0 0,26-26,-26-27,0 0,0 0,0-26,-27-1,-26 27,0 0,-26 0,0 27,-27 26,0 0,0 26,0 1,-26-1,52 1,1-1,26 1</inkml:trace>
  <inkml:trace contextRef="#ctx0" brushRef="#br0" timeOffset="16229.9283">5424 9737,'-26'53,"26"0,-27 26,27 0,-26 27,26-27,26 1,1-27,-1-27,27 1,0-27,27-27,-28 1,1-27,-26-27,-1 1,-26 0,0-1,-26 1,-27 0,0 26,0 0,-26 0,52 26,-26-26,53 1,0-1</inkml:trace>
  <inkml:trace contextRef="#ctx0" brushRef="#br0" timeOffset="16614.9503">6774 7170,'0'0,"0"0,26 27,1-1,-1 1,27 26,0-1,0 28,26-1,-26 1,26-1,1 0,-27 1,26-27,1 0,-28-1,-25-25,26-1,-27-52,-26 26</inkml:trace>
  <inkml:trace contextRef="#ctx0" brushRef="#br0" timeOffset="17046.975">5266 7117,'0'0,"0"0,0-26,26-1,0 27,27 0,0-26,0 26,0 0,0 26,0-26,-53 53,0 0,0 0,-26 0,-27 26,0 1,26-27,-26 26,0-26,53 0,0-27,0 1,53-27,0 26,0-26,0-26,53 26,-53-27,0 27,26-26,-52 26</inkml:trace>
  <inkml:trace contextRef="#ctx0" brushRef="#br0" timeOffset="17516.0018">4710 9657,'0'-26,"0"-1,0 27,0 0,0 27,26-1,1 27,26 0,0 0,53 26,-27-26,27 27,0-1,-1-26,1 0,0 0,-53-27,26 1,-52-1,-27 1,0-27,0-27</inkml:trace>
  <inkml:trace contextRef="#ctx0" brushRef="#br0" timeOffset="17914.0246">2937 9499,'-26'-27,"26"1,0-1,0 27,-27 0,27 0,0 0,0 27,0-1,0 1,0 25,0 1,0 27,0 26,0-27,0 0,0 1,0 26,0-54,0 1,0-26,0-1,0-26,27 0</inkml:trace>
  <inkml:trace contextRef="#ctx0" brushRef="#br0" timeOffset="18224.0423">3228 9551,'27'-26,"26"26,-27 0,1 0,-1 0,0 26,1 1,-27-1,0 27,0 0,-27 0,1 27,-27-28,27 1,26 27,-27-54,27 27,0-26,0-1,27-26,-1 0,27 0,0-26,0 26,26-53,-26 0,27 0</inkml:trace>
  <inkml:trace contextRef="#ctx0" brushRef="#br0" timeOffset="18480.057">3890 9657,'-27'27,"-26"26,27 0,-1 0,1 26,26 0,-26 1,26-27,26-1,0-25,1-1,52-26,-26-26,0-1,0-25,0-1,-27-27,1 27,-1-52,-52 52,26-27,-53 1,0 26,0-26,27 26</inkml:trace>
  <inkml:trace contextRef="#ctx0" brushRef="#br0" timeOffset="18871.0791">5080 7197,'0'0,"0"0,0 0,0 0,27 0,-1 26,1 1,-1 26,27-1,26 1,1 27,-1-27,1 0,25 26,-25-53,-27 27,0-26,0-1,-27 1,0-27</inkml:trace>
  <inkml:trace contextRef="#ctx0" brushRef="#br0" timeOffset="19394.1089">4260 7223,'-26'0,"26"-26,0 26,-27 0,27 0,0 0,27 26,-27 1,0-1,26 27,1 26,-27 1,26-1,-26 0,0 1,0-1,0 1,0-27,0-1,0 1</inkml:trace>
  <inkml:trace contextRef="#ctx0" brushRef="#br0" timeOffset="20032.1458">2699 9578,'-26'-27,"26"27,0 0,0 0,0 0,53 27,-1-1,1 27,27 0,26 27,26-27,0 52,-26-52,26 27,1-1,-28-26,1-27,-26 27,-1-26,0-1,-52-52,-1 26,-26-27,0-26,-26 0</inkml:trace>
  <inkml:trace contextRef="#ctx0" brushRef="#br0" timeOffset="20496.1721">2911 8599,'0'0,"0"0,0 0,-27 0,27 0,0 0,0 0,0 0,0 0,0 0,0 26,0 1,0-27,0 26,0 1,0 26,0-27,0 1,0-1,-26 1,26-27,0 26,0-26,0 0,26 0,-26-26</inkml:trace>
  <inkml:trace contextRef="#ctx0" brushRef="#br0" timeOffset="20809.1901">3043 8678,'27'0,"-27"0,26-26,0 26,-26 0,27 0,-27 0,26 0,-26 0,0 0,0 26,0-26,0 27,0-27,0 0,0 0,0 26,0 1,0-27,27 26,-27-26,26 0,1 0,-1 27,1-27,-27-27,26 54,1-54,-1 27,-26 0,26-26</inkml:trace>
  <inkml:trace contextRef="#ctx0" brushRef="#br0" timeOffset="21148.2094">3572 8705,'0'0,"0"0,-26 26,26-26,0 0,26 27,-26-1,27-26,26 27,-27-27,27 26,-27-26,27 0,-26-26,26 26,-53-27,26 27,-26-26,-26-1,-1 1,1-1,-1 27,-26-26,27-1,-27 1</inkml:trace>
  <inkml:trace contextRef="#ctx0" brushRef="#br0" timeOffset="21487.229">3996 7435,'26'26,"27"1,0-1,0 1,0 26,26-1,-26 1,0 0,0-26,0 26,0-27,-27 1,1-27,-27 0,0 0,-27-27</inkml:trace>
  <inkml:trace contextRef="#ctx0" brushRef="#br0" timeOffset="21927.2542">3255 7197,'-27'26,"1"1,-1-1,1 1,-1 25,27 1,0-26,0 26,27 0,-1-27,27 1,0-27,0-27,0 1,0-1,0-26,0 27,-27-54,1 28,-27-1,-27 26,1-26,-27 53,26-26,-26 26,1 0,-1 0,26 26</inkml:trace>
  <inkml:trace contextRef="#ctx0" brushRef="#br0" timeOffset="22995.3151">4154 8414,'0'0,"0"0,0 0,-26-53,26 53,-27 0,27 0,-26 0,-1-27,-25 27,25 0,-26 0,0 0,0-26,-26-1,0 27,-1-26,-26 26,1-26,-1 26,-27 0,28 0,-28 0,54 0,-27 0,27 0,-1 0,27 0,27 0,0 0,26 26,0 27,0-27,0 27,0 27,0-1,0 27,0-27,0 27,-27 0,27-27,-26 1,26-27,0 0,26-1,1-25,25-27,1 0,53 0,0 0,26-27,1 1,25 26,1 0,0-26,0 26,-1 0,1-27,-27 27,-26-26,0-1,-53 27,26-26,-52-27,-1 26,1-26,-27 0,-27 1,1-28,-1 1,-26 26,1-26,25-1,-26 27,27 0,-1 0,-26 27,53 26,-26 0,52 26,-26-26,0 53</inkml:trace>
  <inkml:trace contextRef="#ctx0" brushRef="#br0" timeOffset="23419.3389">6165 14684,'0'-26,"0"-1,0 27,0 0,0 27,27-1,-1 27,-26 27,27-1,-1 27,0 0,1 26,-27-26,0 0,26-27,-26 0,0 1,0-80,0 0</inkml:trace>
  <inkml:trace contextRef="#ctx0" brushRef="#br0" timeOffset="23750.3584">6721 14631,'53'-26,"0"26,0-26,-1 26,1 0,-26 26,-1 0,1 1,-27 26,-27 0,1 26,-1 1,-26-1,1 0,25 1,-26-27,27-1,-1 1,27-26,27-27,-1 26,1-26,26-26,-1 26,28-27,-1-26,1 27,-28-53,28 26,-1-27</inkml:trace>
  <inkml:trace contextRef="#ctx0" brushRef="#br0" timeOffset="24065.3764">7594 14552,'-27'53,"1"0,0 0,-1 26,27 1,0 25,0-25,27-27,25 0,1-27,0 1,27-54,-1 1,0-1,1-52,-27-1,0 1,-27 0,1-1,-54 1,27 26,-26-26,-1 52,-26-26,0 27,0-1,0 27,27 0,0 0,-1 0</inkml:trace>
  <inkml:trace contextRef="#ctx0" brushRef="#br0" timeOffset="24625.4085">7858 14155,'0'-53,"-26"27,0-27,-1 0,-52 0,-1 27,-25-54,-1 54,-53-1,27 1,-27 26,0 0,-26 0,26 26,-26 27,26 0,0 27,1 25,25 1,1 27,0-1,26 27,27-1,52 1,1 0,26 26,26 0,54-26,-1-27,53 27,1-53,25 26,27-52,1-1,25-26,1 0,0-27,-1-26,1-26,26-27,-53-27,27-25,0-1,-54-53,1 0,0-26,-53 0,-27-27,1 27,-28-27,-52 27,0-27,-26 54,-27-1,0 0,-26 27,-27 26,0 0,0 27,-26-1,0 54,-27 26,27 0,-27 26,27 27,-1 27,1-27</inkml:trace>
</inkml:ink>
</file>

<file path=ppt/ink/ink38.xml><?xml version="1.0" encoding="utf-8"?>
<inkml:ink xmlns:inkml="http://www.w3.org/2003/InkML">
  <inkml:definitions>
    <inkml:context xml:id="ctx0">
      <inkml:inkSource xml:id="inkSrc0">
        <inkml:traceFormat>
          <inkml:channel name="X" type="integer" max="1280" units="cm"/>
          <inkml:channel name="Y" type="integer" max="800" units="cm"/>
        </inkml:traceFormat>
        <inkml:channelProperties>
          <inkml:channelProperty channel="X" name="resolution" value="28.31858" units="1/cm"/>
          <inkml:channelProperty channel="Y" name="resolution" value="28.36879" units="1/cm"/>
        </inkml:channelProperties>
      </inkml:inkSource>
      <inkml:timestamp xml:id="ts0" timeString="2013-10-15T21:07:36.616"/>
    </inkml:context>
    <inkml:brush xml:id="br0">
      <inkml:brushProperty name="width" value="0.05292" units="cm"/>
      <inkml:brushProperty name="height" value="0.05292" units="cm"/>
      <inkml:brushProperty name="color" value="#953734"/>
    </inkml:brush>
  </inkml:definitions>
  <inkml:trace contextRef="#ctx0" brushRef="#br0">9128 7673,'0'-27,"0"27,-26 0,26 0,0 0,0 0,0 27,-26-27,26 26,-27 27,1-26,26 26,-27 0,1-27,-1 27,27 0,0 0,0-27,27 1,-1-1,1-26,26 27,-1-27,28 0,-1 0,-26-27,0 27,0-26,0-1,-27 1,1-27</inkml:trace>
  <inkml:trace contextRef="#ctx0" brushRef="#br0" timeOffset="273.0156">9578 7594,'0'0,"0"26,0 0,0 27,0 0,0 0,0 27,-26 25,26 1,-27 0,27 0,-26 0,26 0,0-1,-27-25,27-1,0-52,0 26,-26-27,26-26,26-26,-26-1</inkml:trace>
  <inkml:trace contextRef="#ctx0" brushRef="#br0" timeOffset="761.0435">10002 7752,'26'-26,"27"-1,0 1,0-1,0 27,-27 0,27 27,-26-1,25 27,-25 27,-1-1,-26 0,0 27,0 27,0-28,-26-25,-1 26,-25-1,-1-25,0-27,0-27,-27 27,28-53,-1 0,-27-26,27-1,27 1,-27-27,53 26,0-26,0 27,53 26,-27-26,54 52,-27-26,0 26,26 1,0 26,1-27,-1 1,-26-1,0 1,0-1,-27 1,1-27,-1 0,-26 0,0 0,27 26,-54-26,27 26</inkml:trace>
  <inkml:trace contextRef="#ctx0" brushRef="#br0" timeOffset="5024.2872">15055 9790,'0'0,"0"0,0 0,0 0,0 0,0 0,-26-27,26 27,0 0,0 0,0 0,0 0,0 0,26 0,1 0,-1 0,1-26,25 26,-25 0,26 0,0 0,0 26,0-26,26 0,-26 0,0 0,26 0,-26-26,26 26,1 0,-1 0,1 0,-1 0,0 26,-26-26,27 27,-27-27,-1 0,1 26,-26-26,26 0,0 27,-27-27,1 0,-1 0,0 0,1 0,-1 0,1 0,-27 0,26 0,-26 0,0 0,0 0,27 0,-27 0,0 0,0 0,26 0,-26 0,0 0,0 0,0 0,0 0,0 0,0 0,0 0,0 0,0 0,0 0,0 0,0 0,0 0,0 0,0 0,0 0,0 0,0 0,0 0,0 0,0 0,-26-27,52 27</inkml:trace>
  <inkml:trace contextRef="#ctx0" brushRef="#br0" timeOffset="5655.3235">18865 9287,'0'0,"0"0,-26-27,52 27,-26 0,27 0,-1-26,-26 26,27 0,-1 0,0 0,1 0,-1 0,1 0,-1 0,1 0,-1 0,-26 0,27 0,-27 0,0 0</inkml:trace>
  <inkml:trace contextRef="#ctx0" brushRef="#br0" timeOffset="5980.3421">18812 9525,'0'0,"0"26,0-26,53 0,-53-26,53 26,-26 0,25 0,-25 0,26 0,-27-26,1 26,-1 0,1 0,-1 0,-26 0,0 0,0 0,0 0,0 0</inkml:trace>
  <inkml:trace contextRef="#ctx0" brushRef="#br0" timeOffset="6898.3946">10504 10610,'0'0,"0"0,-26 0,26 0,-27-27,27 27,0-53,-26 27,-1 26,1-53,-27 27,0-1,0 27,0 0,0 0,1 27,-1-1,0 27,0 0,26 0,1 26,26-26,0-26,26 25,27-25,0-27,0 0,26 0,-26-27,27 1,-1-27,-26 53,0-26,-27-1,1 54,-1-27,1 26,-27 27,0 0,26 0,-26 26,0-26,0 0,0 0,-26 26,26-52,0 26,0-27,0 1,0-1,0-26,0 0,0 27,0-27,0 26,0-26,0 0,0 0</inkml:trace>
  <inkml:trace contextRef="#ctx0" brushRef="#br0" timeOffset="10130.5794">12806 11642,'27'0,"26"-27,-27 1,53-1,1 1,26-1,-1 1,1-1,27 1,-1 0,0-1,0-26,-26 27,0 26,-27-27,1 1,-54-1,27 27,-26 0,-1-26,-26 26,0 0,0 0,-26-27,26 27,-27-26,1 0,-1 26,-26-27,27 27,-27-26,27 26,-1 0,1-27,26 27,0 0,0 0,0 0,53 0,-27 0,27 0,0 0,0-26,0 26,0 0,-27 0,1 26,-27 1,0-1,-27 1,1 52,-27-26,26 0,-26 0,27 26,-1-26,1 0,-1-27,27 27,0-26</inkml:trace>
  <inkml:trace contextRef="#ctx0" brushRef="#br0" timeOffset="14618.8362">9367 13626,'0'0,"0"0,0 0,0 0,0 0,0 0,0 0,0 0,0 0,0 0,0 0,0 0,0 0,26 0,27-26,-27 26,27-27,0 1,27-1,-1 1,0-1,1 27,-1-26,-26 26,0 26,-27 1,1-1,-1 1,-52 52,-1-26,1 0,-27 0,0 0,0 26,0-52,-26 25,52-25,-25-1,25 1,1-27,26 0,0 26,26-26,1 27,-1-1,0-26,27 53,0-26,-26-1,26 1,-27 25,1-25,-27-1,0 1,0-1,0 1,-27-1,-26 1,27-27,-27 26,0 1,-26-27,26 0,-27 0,1 0,52 0,-52-27,53 27,-27-26,26 26,1 0,26 0,26-27,-26 1,27-1,26 1</inkml:trace>
  <inkml:trace contextRef="#ctx0" brushRef="#br0" timeOffset="15340.8775">10584 13520,'0'27,"0"-27,26 0,-26 0,27-27,-27 27,26-26,1 26,-1 0,0-27,27 27,-26 0,-1 0,1 27,-1-1,1 1,-27-1,0 27,0 0,-27 0,1 0,-1 0,-26 0,27-27,-1 1,1-1,0 0,26 1,0-27,0 26,26 1,0-1,1 1,-1-1,27 1,0 26,-26-27,-1 27,1-27,-27 27,26-26,-52-1,-1 27,1-26,-27-1,0 1,-27-1,1 0,0-26,-1 0,1 0,0 0,26 0,0 0,0-52,26 25,27-26,27 0</inkml:trace>
  <inkml:trace contextRef="#ctx0" brushRef="#br0" timeOffset="16007.9155">18283 10980,'27'0,"-1"0,0-26,1 26,-1 0,27-27,-26 27,26 0,0-26,-27 26,0 0,27 0,-26-27,-27 27,26 0,-26 0,0 0</inkml:trace>
  <inkml:trace contextRef="#ctx0" brushRef="#br0" timeOffset="16299.9323">18362 11192,'0'0,"0"26,0-26,0 0,0 0,0 0,27 0,-27-26,26 26,27 0,-26 0,-1 0,27 0,-26-27,-1 27,27 0,-27-26,1 26,-27-26,26 26</inkml:trace>
  <inkml:trace contextRef="#ctx0" brushRef="#br0" timeOffset="17052.9754">19950 11060,'0'0,"0"0,0 0,0 0,0 0,0 0,26 0,1-27,-1 27,1 0,-1 0,27 0,0-26,-26 26,25-27,-25 27,26 0,-53 0,26 0,1 0,-27 0,0 0,0 0,0 0,0 0,26 27,-26-27,0 0,0 0,0 0</inkml:trace>
  <inkml:trace contextRef="#ctx0" brushRef="#br0" timeOffset="20771.1881">13203 13414,'-26'0,"-1"0,27 27,-26-27,26 0,0 0,0 0,26 0,27 0,0 0,0 0,53 0,26-27,0 1,1-1,52-25,-26-1,-1 26,-25 1,-1-1,-26-26,-27 27,-26 26,0 0,-27 0,-26 0,0 0,0 0,-26-27,-1 27,1 0,0 0,-27 0,26-26,1 26,-27 0,0 0,0-26,27 26,-27 0,26 0,1 0,26 0,0 0,26 0,27 0,0 0,26 0,1 0,-1 0,0 0,1 0,-1 0,-26 26,-26-26,-1 26,-26 1,-26-1,-1 1,-26-1,27 27,-54-26,27-1,1 1,-1 25,26-52,1 27,-1-27,54 26,-27-26,26 0,-26-26</inkml:trace>
  <inkml:trace contextRef="#ctx0" brushRef="#br0" timeOffset="35479.0292">9816 13176,'-26'27,"-1"-1,1 1,0-1,-1 27,1-27,-1 1,27 26,-26-53,26 26,-27 1,27-1,27 1,-27-27,53 0,-27-27,27 27,26-26,-26-1,0 1,27 26,-54 0,1 26,-54 27,27 0,-53 27,0-1,-26 0,-1 27,28-27,-1-26,26-26,54-27,-1 0,80-27,0-26,26-26,0-27,27 27,-27 0,27-1,-53 27,-27 0,-26 27,-53 26,-26 53,-27 0,-53 0,0 26,0 0,27 1,-27-1,53-52,0 25,53-52,27 0,26-26,0 26,26-26,-26-1,0 27,0 0,-27 0,-26 27,-26 25,-1 1,-26 0,0 0,1 0,25 0,1-53,26 0,26 0,27 0,0-53,26 0,1 0,-27 27,26-27,-26 26,-27 27,-52 0,-1 53,-25-26,-28 52,1 1,-1-1,1-26,26 26,0-52,53 26,27-53,26-27,26 1,-26-1,53 1,-27-27,0 26,1 27,-54-26,1 52,-54-26,1 27,-27 26,0-27,0 1,0 26,27-53,-27 0,26 26,1-52,26 26,-27-53</inkml:trace>
  <inkml:trace contextRef="#ctx0" brushRef="#br0" timeOffset="36452.085">7409 13547,'0'0,"0"0,0 0,-27-27,27 27,0 0,0 0,0 0,0 0,0 0,27 0,-1-26,1 26,-1-27,27 1,0 26,0-27,0 27,0-26,0 26,-1 0,-25 26,-27 1,0-1,-27 1,1 26,0-27,-27 27,0-26,26 25,-26-25,27-1,26 1,0-1,0 27,0-26,53-1,0 27,0-27,0 1,-1 26,1-27,-26 1,26-1,-53 1,26-1,-26 1,0-1,0 1,-26-1,-1 0,-26-26,27 27,-53-1,26-26,0 0,-27 27,1-54,26 27,-26 0,26-26,0 26,0-27,26 27,1 0,26-26,-26 26,26 0,0-26,0 26,0-27,0 27,0 0,0 0,0 0</inkml:trace>
  <inkml:trace contextRef="#ctx0" brushRef="#br0" timeOffset="39279.2466">13335 15028,'-26'0,"26"27,-27-27,27 0,-26 26,26-26,-26 27,26-27,0 26,-27-26,27 27,0-27,0 0,0 26,27-26,-1 0,0 0,27 0,0-26,27 26,-1-27,0 1,1-27,-1 53,1-53,25 26,-25 27,-27-26,26 0,-26 26,0-27,-27 27,1 0,-1-26,1 26,-1 0,-26 0,0 0,0 0,0 0,27 0,-27 0,-27-27,27 27,-26-26,26 26,-27-27,1 27,-1 0,1-26,-27 26,26-27,-25 27,25 0,1-26,-1 26,1 0,26 0,0 0,26 26,-26-26,53 0,0 27,0-27,0 0,0 26,0-26,26 0,-26 0,-27 0,27 0,-53 27,27-27,-27 26,-27 1,1-27,-1 26,1 27,-27-27,0 1,0 26,0-27,27 1,-1 26,-26-53,53 26,-26 1,26-1,-26-26</inkml:trace>
  <inkml:trace contextRef="#ctx0" brushRef="#br0" timeOffset="45664.6118">7144 13388,'0'0,"0"0,0 0,0 0,0 0,27 0,-27-27,0 27,26-26,0 0,1 26,-27-27,26 27,-26 0,0 27,-26-27,-1 52,1-25,-27 26,0 0,0 0,27-27,-27 27,53-26,0-27,53-27,26 27,1-53,25 27,28-27,-1 0,0 0,-26 26,0 1,-27 0,-26 26,-53 26,0 0,-79 27,-1 0,-25 27,-1-1,0 0,-26 1,26-27,26 0,28-27,52-26,26 0,27 0,26-26,27-1,0-26,0 27,0-1,-27 27,-26 0,-27 0,-52 53,-27-26,0 26,-26 0,-1-1,1-25,0 26,26-53,53 26,0-26,26-26,27 26,-26-27,25 27,-25-26,26 26,-53 26,0 1,-27-27,-26 53,1-27,-1 27,-27 0,27-26,27-1,26-26,26 0,1-26,52-1,1 1,-1-1,0 1,1-1,-1 27,-26 0,-53 0,0 27,-27 26,1-27,-27 27,0-27,0 27,0 0,27-53,26 27,0-1,0-26,0 0,26 0,1-26,-1 26,-26-27,0 1</inkml:trace>
  <inkml:trace contextRef="#ctx0" brushRef="#br0" timeOffset="46444.6565">5080 13732,'0'0,"0"0,0 0,0-27,0 1,27 26,-27-53,26 53,27-53,-26 27,-1-1,27-26,26 27,-26 26,0 0,0 0,0 0,0 53,-27 0,1 26,-1 0,-26 27,0-26,0 25,-53-25,27 26,-27-27,-26 0,26-26,-27 27,1-27,0-27,26-26,0 27,0-54,0 1,0-1,53-26,0 27,0-27,27 26,25 1,1 26,27 0,-1 0,0 26,1 1,-1-1,1 27,-27-26,-1-1,1 1,-26-27,-1 0,1 0,-27 0,26-27,1 1</inkml:trace>
  <inkml:trace contextRef="#ctx0" brushRef="#br0" timeOffset="47791.7328">19606 16351,'0'27,"0"-27,26 26,-26-26,0 0,0 0,0 0,0 0,0 0,0 0,0 0,0 0,0 0,0 0,0 0,0 0,0 0,0-26,0 26,0 0,-26 0,26 0,0 0,0-27,0 27,0 0,0 0,0 0,0 0,-26-26,26 26,0 0,0 0,0 0,0 0,0 0,0 0,0 0,0 0,-27 0,27 0,0 0,0 0,0 0,0 0,0 0,0 26,0-26,0 27,0-1,27-26,-27 0,26 0,0-26,27-1,0 1,0-27,27 0,25 0,-25 0,26 0,-1 0,1 27,-26-1,-1 1,-26 26,0 0,-27 0,1 0,-27 26,0-26,26 0,-26 0</inkml:trace>
  <inkml:trace contextRef="#ctx0" brushRef="#br0" timeOffset="48982.8016">21246 2170,'0'0,"27"0,-27 26,0-26,26-26,1-1,-1 27,1 0,-1-26,1 26,-1-27,1 27,25 0,-25 0,-1 27,1-1,26 1,-27 26,1-1,-1 28,1-1,-27-26,0 26,0 1,-27-27,1 0,-1 26,-26-52,0 25,0 1,1-26,-1-1,-27 1,27-27,0 0,27-27,-27 1,27-27,26 26,0 1,0 0,26-1,0 1,27-1,-26 27,26 27,26-27,-26 26,0 1,0-27,0 26,26 0,-26 1,-26-27,25 26,-25-26,-27 0,26 0,-26 0,27 0,-27 0,0 0,0-26,0 26,0-27</inkml:trace>
</inkml:ink>
</file>

<file path=ppt/ink/ink39.xml><?xml version="1.0" encoding="utf-8"?>
<inkml:ink xmlns:inkml="http://www.w3.org/2003/InkML">
  <inkml:definitions>
    <inkml:context xml:id="ctx0">
      <inkml:inkSource xml:id="inkSrc0">
        <inkml:traceFormat>
          <inkml:channel name="X" type="integer" max="1280" units="cm"/>
          <inkml:channel name="Y" type="integer" max="800" units="cm"/>
        </inkml:traceFormat>
        <inkml:channelProperties>
          <inkml:channelProperty channel="X" name="resolution" value="28.31858" units="1/cm"/>
          <inkml:channelProperty channel="Y" name="resolution" value="28.36879" units="1/cm"/>
        </inkml:channelProperties>
      </inkml:inkSource>
      <inkml:timestamp xml:id="ts0" timeString="2013-10-15T20:54:54.713"/>
    </inkml:context>
    <inkml:brush xml:id="br0">
      <inkml:brushProperty name="width" value="0.05292" units="cm"/>
      <inkml:brushProperty name="height" value="0.05292" units="cm"/>
      <inkml:brushProperty name="color" value="#953734"/>
    </inkml:brush>
  </inkml:definitions>
  <inkml:trace contextRef="#ctx0" brushRef="#br0">12409 7990,'0'0,"-26"-26,-1 26,27 0,0-26,-26 26,26-27,-27 27,1-26,0 26,-27-27,0 27,0-26,0-1,-26 1,26 26,-27 0,1-27,-1 1,1 26,26 0,-26 0,26 0,-26 26,26-26,-27 27,27-1,0 1,-26 26,26-27,27 27,-27 0,0 0,0 0,26 0,-25 26,25 0,1-26,-1 0,1 27,-1-27,27-1,0 28,0-27,0 0,0 0,27-27,-1 27,1-27,-1 27,27-26,-27-1,27 27,27-26,-27-1,0 27,26-53,0 53,27-27,-26-26,25 27,-25-1,-1-26,27 0,0 0,-27 0,27 0,-27-26,27-1,0 1,-27-27,-26 27,27-54,-1 27,0 0,-26 0,0-52,-26 52,-1-27,1 1,-27 0,0-1,0 1,0-1,-27 1,-26 0,27 26,-27 0,0-27,0 28,-26-1,26 26,-27 1,27-1,1 1,-1 26,0-27,0 27,26 27,-26-27,53 0,-26 26,52 1</inkml:trace>
  <inkml:trace contextRef="#ctx0" brushRef="#br0" timeOffset="12741.7288">15770 8070,'0'0,"0"0,-27 0,27 0,0 0,0-27,0 27,-26-26,26 26,0 0,0 0,0-27,0 27,-27-26,27 26,0 0,0 0,-26-26,-1 26,1 0,-1 0,1-27,-1 27,1 0,-1 0,-25 0,25 0,1 0,-27 0,26 0,-26 0,27 0,-27 0,0 0,27 0,-27 0,0 0,26 0,-26 0,27-26,-27 26,0 0,27 0,-27-27,0 27,0 0,0 0,0-26,0 26,0 0,0 0,27 0,-27 26,0-26,0 0,0 27,0-27,27 26,-27-26,0 27,27-1,-27-26,26 26,-26 1,27-1,-1 1,-26-1,27 1,-1-1,1-26,26 27,-26-1,26 1,-27-1,27 0,0 1,0-1,0 1,0-1,0 1,0 26,0-27,-26 1,26 26,0-27,0 0,0 27,0-26,-27-1,27 1,0-1,0 27,0-26,0-1,0 0,0 1,0-1,0-26,27 27,-27-1,0 1,26-1,1-26,-27 27,26-1,0-26,1 27,26-1,-27-26,27 27,-26-1,-1-26,27 0,0 26,0-26,0 27,0-27,0 0,0 26,-1-26,1 0,0 0,0 27,0-27,0 0,0 0,0 26,0-26,0 0,0 0,26 0,-26 0,26 27,-26-27,27 0,-27 0,26 26,-26-26,26 0,-26 0,26 0,-26 0,27-26,-1 26,-26 0,0-27,26 27,1-26,-27-1,26 27,-26 0,0-26,0-1,0 27,0-26,-27 0,1-1,-1 1,27-1,-27-26,1 27,-27-54,26 27,1 1,-27-1,26 0,-26 0,0 0,0 0,0 27,0-27,-26 0,26 0,-27 26,1-26,-1 27,1-27,-1 27,1-1,0-26,-27 27,26-27,1 53,-27-53,26 26,1 1,-1 26,1-26,26-1,-27 27,1-26,26 26,-26 0,-1 0,1 0,26 0,-27 0,1 26,-27-26,53 27,-53-27,53 0,-27 0,1 0,0 0</inkml:trace>
  <inkml:trace contextRef="#ctx0" brushRef="#br0" timeOffset="14211.8129">19580 8176,'0'-27,"0"27,-27-26,1-1,26 1,-27 26,-26-27,27 1,-27-1,0 1,0 0,-26-27,-1 53,-26-27,27 1,-27-1,0 1,1 26,-1 0,0 0,0 0,0 0,0 0,27 0,-27 0,27 26,-1-26,1 27,0-1,26 1,0-27,-27 53,28-27,-1 0,26 1,-26 26,0-27,27 27,-27-26,0 26,27-1,-27 1,26 27,1-54,-1 54,1-54,26 27,-27 0,27 0,0-27,0 27,27-26,-1-1,-26 1,53-1,-26 27,-1-27,27 1,0-1,0 1,0-27,26 26,1 1,-1-1,0-26,1 27,26-27,-27 26,27-26,-27 27,27-27,-27 26,1-26,26 0,-27 0,0 26,27-26,-27 27,1-27,-1 0,1 0,25 0,-25 0,-1 0,1-27,25 1,-25 26,26-53,-27 0,0 27,1-27,-1 0,0-27,1 28,-27-28,0 27,0-26,-27 26,-26-26,27 26,-27 0,-27-27,1 27,-27 1,26 25,-26-26,0 27,-26-1,26 1,-26-1,26 1,0 26,0-27,0 27,27 0,26 0,-27 0,27 0,-26 0,26 27,0-27,0 26,0-26,26 27,-26-27</inkml:trace>
</inkml:ink>
</file>

<file path=ppt/ink/ink4.xml><?xml version="1.0" encoding="utf-8"?>
<inkml:ink xmlns:inkml="http://www.w3.org/2003/InkML">
  <inkml:definitions>
    <inkml:context xml:id="ctx0">
      <inkml:inkSource xml:id="inkSrc0">
        <inkml:traceFormat>
          <inkml:channel name="X" type="integer" max="1280" units="cm"/>
          <inkml:channel name="Y" type="integer" max="800" units="cm"/>
        </inkml:traceFormat>
        <inkml:channelProperties>
          <inkml:channelProperty channel="X" name="resolution" value="28.31858" units="1/cm"/>
          <inkml:channelProperty channel="Y" name="resolution" value="28.36879" units="1/cm"/>
        </inkml:channelProperties>
      </inkml:inkSource>
      <inkml:timestamp xml:id="ts0" timeString="2015-03-09T20:51:03.990"/>
    </inkml:context>
    <inkml:brush xml:id="br0">
      <inkml:brushProperty name="width" value="0.05292" units="cm"/>
      <inkml:brushProperty name="height" value="0.05292" units="cm"/>
      <inkml:brushProperty name="color" value="#FF0000"/>
    </inkml:brush>
  </inkml:definitions>
  <inkml:trace contextRef="#ctx0" brushRef="#br0">14658 7858,'27'0,"-1"27,-26-27,27 26,-27 1,26-27,1 26,25-52,1-1,0 1,27-27,-1 0,0 0,1 0,-27 0</inkml:trace>
  <inkml:trace contextRef="#ctx0" brushRef="#br0" timeOffset="502.0287">14447 9869,'0'0,"26"0,-26 0,0 0,27 26,-1-26,0 0,1 0,26 0,26-26,-26 0,26-1,1 1,-1-1,1-26,-27 27</inkml:trace>
  <inkml:trace contextRef="#ctx0" brushRef="#br0" timeOffset="1052.0601">14447 12039,'26'0,"-26"26,0 0,0-26,0 27,0-1,27-26,-1 27,0-54,27 1,27 26,-27-53,26 0,27 0,-27 27,1-54,-1 54</inkml:trace>
  <inkml:trace contextRef="#ctx0" brushRef="#br0" timeOffset="1578.09">14367 14367,'27'26,"-27"-26,26 0,-26 0,0 27,27-1,26-26,-27 0,27-26,26-1,-26 1,0-1,26-25,1 25</inkml:trace>
  <inkml:trace contextRef="#ctx0" brushRef="#br0" timeOffset="2095.1199">14420 16563,'0'26,"0"-26,0 27,27-27,-1 26,1-26,25-26,54-1,-26-26,25-26</inkml:trace>
  <inkml:trace contextRef="#ctx0" brushRef="#br0" timeOffset="40351.308">9499 8334,'0'0,"0"0,-27 27,1-27,26 0,0 0,-26 0,-1 26,27-26,-26 27,26-27,-27 26,27 1,-26-1,-1 1,1-1,26 1,-27-1,1 0,-1 27,1-26,26 26,-27-27,27 27,-26 0,26 0,0 0,-26 0,26 0,0 0,0 0,0-27,26 27,-26 0,0 0,26-27,-26 27,27-26,-27-1,26 0,1 27,-1-53,1 27,-1-1,27-26,-26 27,26-27,-1 0,-25 0,26 0,-27-27,27 27,0-26,-26-1,-1 27,27-26,-27-1,-26 1,27 0,-27 26,26-27,-26 1,0-1,0 1,0-1,0 1,0-1,0 1,0-1,-26 1,26 0,0-1,-27 27,1-26,-1-1,1 27,0 0,-1 0,-26 0,27 0,-27 0,26 0,1 0,-1 27,-25-27,25 26,1 1,-1-1,1-26,-1 26,27 1,-26-1,26 1,0 26,0-27,0 27,0-26,0-1,0 27,0-27,0 1,0-27,0 0,0 0</inkml:trace>
  <inkml:trace contextRef="#ctx0" brushRef="#br0" timeOffset="48308.7628">24316 9499,'0'0,"0"0,0 0,0 0,0 0,0 0,0 0,0 0,-27-27,27 27,-26 0,-1 0,-26-26,0 26,0 0,1-27,-28 27,1 0,-27 0,0 0,0 0,-26 0,0-26,-1 26,-25 0,-1 0,-26 0,26 26,-26-26,0 0,-27 0,27 27,-27-27,27 26,-27 1,27-27,-27 0,27 0,0 0,0 0,26 0,-26 0,26-27,0 27,-26-26,0 26,26-27,-26 27,0 0,-1 0,1-26,26 26,-52 0,26 0,26 0,-26 0,26 0,-26 0,26 0,0 0,0 0,1 0,25 0,1 0,0 0,-1 0,1 0,0 26,26-26,0 0,0 0,1 0,25 0,-26 27,27-27,0 0,26 26,0-26,0 27,26-27,-26 0,27 26,0 0,-1 1,1-1,26 27,-27-26,27 52,-26-26,-1 0,27 26,-26 1,26-1,-27 0,27 1,0 26,-26-27,26 27,0 0,-27-27,27 27,0-27,0 27,0-26,0-1,0-26,0 26,0-26,27 0,-27 0,26-27,-26 27,27-53,26 27,-27-1,27-26,0 0,0 0,0 0,0 0,0 0,26 0,-26 0,26 0,1 0,-1 0,0 0,1 0,-1 27,27-27,0 0,26 0,-26 0,26 0,27 0,-27 0,54-27,-28 27,27 0,1 0,-1 0,-26 0,52 0,-25 0,-1 0,0 0,0 27,27-27,-27 0,0 0,0 0,27 0,-27 0,1 26,-28-26,27 0,1 27,-28-27,28 26,-1-26,0 0,-26 27,26-27,0 0,-26 0,26 0,-26-27,0 27,26 0,0 0,-53-26,54 26,-28 0,-25 26,25-26,-25 0,-27 0,26 27,0-27,-26 0,0 0,0 0,-1 0,1 0,-26 0,-27 0,26 0,0-27,-26 27,-26-26,26 26,-27-27,1 27,-1-26,0-1,-26 1,0-1,0-26,27 27,-27-27,0 0,0-26,0-1,0 27,0-26,0-27,0 27,0-1,0-25,0-1,0 0,0 27,0-27,0 0,0 27,0-27,0 26,-27 1,27 26,0 0,-26 0,-27 27,27-1,-27 1,26 26,-26 0,0 0,0 0,27 26,0-26</inkml:trace>
  <inkml:trace contextRef="#ctx0" brushRef="#br0" timeOffset="56619.2385">18918 9710,'0'0,"0"-26,0 26,0 0,0 0,0-53,0 53,0-27,0 27,-26-26,26-1,-27 1,1 0,-1 26,1-27,-1 27,-26-26,27 26,-27 0,27 26,-27-26,-27 27,27-27,-26 26,26 27,-26-27,-1 1,27 26,0-27,1 27,-1 0,0 0,0 0,26-27,-26 27,27 0,0 0,-1-26,27 52,-26-53,26 54,-27-27,27 0,0 0,-26 26,26-26,0 26,0-26,0 26,26 1,1-27,26 26,-27-26,53-26,-26 25,27-25,25-1,1-26,0 0,26 0,1 0,-1-26,0-1,1-25,-28 25,28-26,-27 0,-27 0,0-26,-26 26,0-26,-26-27,-27 26,0-25,0-1,-53 26,0-25,0 52,-27-27,-25 27,25 27,-26-1,27 1,-27 26,27 0,-1 0,28 26,-1-26,0 27,0-1</inkml:trace>
  <inkml:trace contextRef="#ctx0" brushRef="#br0" timeOffset="58708.358">18177 11192,'0'0,"-26"-27,-1 1,27 26,-26-26,26 26,-53 0,26-27,-25 1,-1 26,-27-27,1 27,0-26,-27-1,26 1,-52 26,0-27,-1 27,1-26,-27 26,1 0,-28 0,1 0,0 0,0 0,-27 26,0-26,1 27,26 26,-54-27,28 27,-1 0,27 26,-27-26,1 27,25-1,1 27,0 0,26 0,27 26,0-26,26 26,0-26,0 26,27-26,-1-27,27 27,1-27,-1 1,-27-1,27-52,-26 26,0 0,26-27,-53-26,26 0,-25 0,-1 0,26-26,-25-1,-1-26,26 27,1-27,0 26,26-26,0 0,26 27,-26-27,27 27,26-1,-26 1,26-1,-27 27,27 0,0 0,0 0,0 0,0 0,0 0,0 0,0 0,0 0,0 0,0 27,27-1,-27 1,26-1,-26 1,26 25,-26-25,27 26,-1 0,1 0,-27 0,26 0,1-27,-27 27,0-27,26 1,-26-27,0 26,0-26,0 0,0 0,-26-26,26-1,-27 1,1-27,-1 0,-26-26,27 26,0 0,-27-27,26 28,1-1,-1 26,27-26,-26 27,26-1,0 27,0-26,0 26,0 0,26 0,1 0,26 26,0 1,-1-27,1 26,27-26,-27 27,26-27,-26 0,0 0,0 0,-27 0,1 0,-1 0,-26 0,0 0,0 0,-26-27,26 27,-27 0</inkml:trace>
  <inkml:trace contextRef="#ctx0" brushRef="#br0" timeOffset="60604.4664">21643 9843,'-26'-27,"-1"1,1-1,-1-26,-25 27,25-27,-26 26,0 1,0-27,0 27,-26-1,0 1,-1 26,1 0,-27 0,27 0,-1 26,1 1,0 25,-1 1,27 27,-26 26,26-27,0 27,27 26,-27 0,26 1,1 25,26-25,0-1,0 0,26 1,1-28,26 1,26-26,0-27,27-1,-26-25,52-27,0 0,0-27,1-25,-1-28,27-26,-27 1,-26-1,26-53,-52 27,-1-1,0 1,-26-27,0 27,-26 0,-27 26,0 27,-53-27,26 53,-52-27,26 54,-53-1,27 1,-27 26,27 0,-1 0,27 26,27-26,26 0,26 0</inkml:trace>
  <inkml:trace contextRef="#ctx0" brushRef="#br0" timeOffset="61318.5072">22887 9790,'-27'-27,"-26"-26,1 27,-1 26,-27-27,1 1,-1 26,1 0,-27 26,27 1,0 26,26 26,-27 0,27 27,0 27,27 25,26 1,0-27,26 27,27 26,27-52,26-1,26-26,0 0,53-54,-26 1,26-26,0-27,1-27,-28-26,1 1,-27-28,1-26,-27-26,-27 0,0-1,-52-25,-27-1,-27 0,1 27,-27-27,-26 53,-1 1,1-1,-27 53,-26 0,26 53,0 26,-26 27,-1 27</inkml:trace>
  <inkml:trace contextRef="#ctx0" brushRef="#br0" timeOffset="74971.2881">3281 16140,'-26'0,"-27"0,26 0,1 0,-1 26,27-26,0 53,0-27,27 27,-1 0,1 27,26-27,0 26,-27-26,1 0,-1 26,0-52,-26 26,0-27,0-26,0-26,-26-1,26-26,-26-26,-1-27,27 0,-26-26,26 26,0 0,0-26,0 52,26 1,1 0,25 26,-25 26,26 1,0-1,0 27,0 0,26 27,-53-1,27 1</inkml:trace>
  <inkml:trace contextRef="#ctx0" brushRef="#br0" timeOffset="75447.3154">3890 15187,'0'-53,"0"0,0 0,0 0,26 27,1-27,-1 27,1-1,25 27,-25 0,26 0,0 27,0-1,0 53,-27 1,-26 26,0 26,0 0,-26 27,-27 0,0-1,-27 1,1-26,26-1,0-26,0-27,27 0,26-26,0-26,26-1,27-26,0 0,26-26,27 26,-26-53,-1 26,0 1,1-1,-27 1,26 0,-52-1</inkml:trace>
  <inkml:trace contextRef="#ctx0" brushRef="#br0" timeOffset="75671.3282">4869 15610,'26'27,"1"-27,26 0,-1 0,-25-27,26 27,26-26,-52 26,26 0,-27 0</inkml:trace>
  <inkml:trace contextRef="#ctx0" brushRef="#br0" timeOffset="75843.338">5001 15928,'26'26,"27"-26,-26 0,26 0,-27-26,54 26,-28-27,28 1</inkml:trace>
  <inkml:trace contextRef="#ctx0" brushRef="#br0" timeOffset="76250.3613">6403 16378,'27'26,"-1"1,1-27,-1 0,1 0,-27 0,0 0,0 0,0 0,-27-27,1 1,-27-27,26 0,-26 0,27 0,-27-26,53 26,0-27,0 27,26 1,27-1,0 26,27-26,-1 27,-26-1,26 1,1-27</inkml:trace>
  <inkml:trace contextRef="#ctx0" brushRef="#br0" timeOffset="76617.3823">7303 14711,'0'0,"0"-27,0 27,-27 27,54-27,-54 53,54-27,-27 54,0 25,0-25,0 52,0 0,26 27,-26-27,0 27,0-53,0 26,0-26,0 0,0-53,-26 0,52 0,-26-27,0-26,0-26</inkml:trace>
  <inkml:trace contextRef="#ctx0" brushRef="#br0" timeOffset="76872.3967">8255 15266,'27'53,"-27"0,0 0,-27 27,27-27,0 26,0 0,-26 1,52-1,-52-53,52 27,-52-26</inkml:trace>
  <inkml:trace contextRef="#ctx0" brushRef="#br0" timeOffset="77172.4137">8017 15743,'53'-53,"0"26,26-26,1 27,-1-27,1 0,-1 0,-26 0,-27 27,1 26,-27 0,0 0,-27 26,1 27,-27 0,-26 0,26 0,-27 0,1 0,26-27,-26 1,52-27,1 26,-27-52,26-1,1-26</inkml:trace>
  <inkml:trace contextRef="#ctx0" brushRef="#br0" timeOffset="77280.4201">8044 15293,'0'0,"26"-27,-26 27,0 0,0 0</inkml:trace>
  <inkml:trace contextRef="#ctx0" brushRef="#br0" timeOffset="77487.4319">7991 15240,'0'0,"0"0,26 0,1 26,-1 27,1-26,26 26,-27 0,27 26,0-26,-27 0,1 0,-1 0,-26 0,27-27,-1-26</inkml:trace>
  <inkml:trace contextRef="#ctx0" brushRef="#br0" timeOffset="77958.459">8970 15901,'26'53,"1"53,-1-53,27 0,-53 0,26-27,1 1,-27-27,0 0,0-27,0-52,-27 26,1-26,0-1,26-25,-27 25,27 1,0-1,27 28,-1 25,27 1,0-1,53 27,-27-26,0 26,1-27</inkml:trace>
  <inkml:trace contextRef="#ctx0" brushRef="#br0" timeOffset="78225.4743">10134 14340,'26'27,"-26"52,27 1,-27 25,26 28,-26 26,27-1,-27 27,0-26,26 0,-26 0,0-27,0-26,0 0,0-53,27-27,-27-26</inkml:trace>
  <inkml:trace contextRef="#ctx0" brushRef="#br0" timeOffset="88368.0544">8626 11298,'-27'0,"27"0,0 0,0 0,0 0,0 0,0 0,-26 0,26 0,0 0,0 0,26-27,1 27,-1-26,1-1,52 1,-26-1,26 27,1-26,-27 26,0 0,-1 0,1 26,-26 1,-27 26,0 0,-27 0,-26 0,27-1,-27 1,0 0,0 0,27-26,-1 26,1-27,26 1,0-1,53 0,-27 1,27 26,-26 0,26 0,-27-27,0 27,1 0,-54 0,1 0,0 0,-27-27,0 27,-27-53,-25 27,25-1,-26-26,53 0,-26-26,0-1,26 27,0-26,53-1,0 1</inkml:trace>
  <inkml:trace contextRef="#ctx0" brushRef="#br0" timeOffset="88873.0833">9737 11192,'0'0,"-26"-27,-1 54,1-27,-1 26,-26-26,27 53,-27 0,26 27,-25-1,-1 27,26 0,1-1,26 28,0-54,26 27,1-27,26 1,26-27,-26-27,26 1,1-1,-1-52,0-1,1 1,-27-27,0-27,-27 1,0 26,-26 0,-26-26,0 52,-1 1,1-1,-27 54,26-1,-26 27,27 0,-1 26,1 1,-1-27,27 26,-26-26,52 0,-26-27</inkml:trace>
  <inkml:trace contextRef="#ctx0" brushRef="#br0" timeOffset="126955.2615">20770 13256,'-26'0,"26"26,-27 1,27-1,0-26,27 26,-27 1,26-1,1-26,-1 27,27-27,0 26,-27-26,54 0,-27 0,26-26,0 26,-26-27,27 1,-1-1,-52-25,52-1,-26 0,0 0,-27 0,27-26,-26-1,-1 27,27-26,-53-1,26 28,1-28,-27 27,26 0,-26-26,0 26,0 0,0-26,-26 26,-1-27,1 28,-1-1,-25 0,-1 0,0 0,-27 26,27 1,-26 0,0-1,26 1,-27 26,1-27,-27 27,27-26,-1 26,1 26,0-26,-1 0,-26 27,27-1,0 1,-1-1,1 27,0-27,-1 27,27 27,-26-27,26 26,0 0,0 1,0-1,27 27,-1-27,27 1,-26 25,52-25,-26-1,27 1,26-1,0-26,0 26,-1 1,28-27,-1-1,27 1,-27 0,27 0,0 0,0 0,0-26,0-1,-27 0,0 1,-26-1,0-26,0 27,-26-27,-27 0,0 0,26 0,-26 0,0 0,0 0,-26 0,26 0,0-53,26 53,-26-27</inkml:trace>
  <inkml:trace contextRef="#ctx0" brushRef="#br0" timeOffset="128063.3248">22305 13335,'0'26,"26"1,27-1,-26 1,-1-27,53 26,-26 1,27-27,-1 26,0-26,1 0,-1 0,1 0,25 0,1-26,-26-1,25 1,1 26,0-53,0 26,-27 1,1-27,-1 0,-26 0,0-26,-27 26,27-26,-53-1,0 1,0-1,0 1,-26 0,-1-1,-26 1,1 26,-28-26,1 26,-1-27,1 27,-27 1,0-1,1 0,-1 26,26 1,-26-1,1 1,25 26,1 0,0 0,-1 26,1 1,-1 26,27-27,-26 54,53-1,-27-26,0 53,0-27,26 0,1 1,0-1,-1 1,27-1,0 0,0-26,27 0,-27 27,26-54,0 27,-26-53,27 53,-27-27,26-26,-26 0,27 27,-27-27,0 26,0-26,0 0,0 0,0 0,0 0,0 0,0 0,0 0,0 0,0 0,0 27,0-27,0 0,0 0,26 0,-26 0,0 0,0 0,0 0,0 0,0 0,0 0,0 0,0 26,0-26,0 0,0 0,0 0,0 0,0 0,0 0,0 0,0 0,0 0,0-26,0 26,-26 0,26 0</inkml:trace>
  <inkml:trace contextRef="#ctx0" brushRef="#br0" timeOffset="129282.3946">20770 13573,'0'0,"-26"0,26 0,-27 0,27 0,-26 0,26 0,-27 27,27-1,-26-26,-1 0,1 27,-1-1,-25 0,-1 1,26-27,-26 26,-26 1,26-1,-26-26,26 27,-27-27,27 26,-26-26,26 0,-26 0,-1-26,27 26,-26-27,26 27,-26-26,-1-1,27 1,-26-1,26 1,0-27,0 53,0-53,27 27,0-1,-1-26,1 27,26 26,-27-27,27 1,-26-1,26 27,0 0,-27 0,27 0,0 0,0 0,-26 0,26 27,0-1,0 1,0 26,0 0,0 0,0 0,0-1,0-25,0 26,0-27,0-26,26 27,-26-27,0 0,0 0,0 0,-26-27,26 1,0-27,-27 0,27 0,-26-26,-1 26,27 0,-26 0,26 0,0 27,0-1,0 1,0 26,26 26,-26-26,53 27,-26-27,26 26,0 0,0 1,-1-1,1-26,0 27,-26-27,26 26,-27-26,1 27,-1-27,0 0,-26-27,27 27,-27-26</inkml:trace>
  <inkml:trace contextRef="#ctx0" brushRef="#br0" timeOffset="131188.5036">3334 17568,'-26'0,"26"0,0 0,-53 27,53-27,26 53,-26-53,27 106,26-54,-27 1,0 27,27-27,-26 26,-1-26,1 0,-27-53,26 53,-26-53,0 0,0-53,0-26,0 26,-26-53,26 26,0 1,0 0,26-1,-26 27,27 27,-27-1,26 1,27 26,-26 26,-27-26,79 27,-79-27,79 53,-79-53,106 0,-53 0</inkml:trace>
  <inkml:trace contextRef="#ctx0" brushRef="#br0" timeOffset="131644.5294">4340 17039,'0'0,"26"-26,-26 26,26-27,1 27,-1-26,1 26,-27 26,26-26,1 53,-27-26,0 26,-27-1,27 1,-26 27,-27-1,26 1,-25-28,25 1,1 0,26-53,-53 53,53-53,0 0,0 80,0-80,0 0,79 0,-79 0,106 0,-53 0,26 0,-26 0,0 0,26 26,-79-26,80 0,-80 0,79 0,-79 0</inkml:trace>
  <inkml:trace contextRef="#ctx0" brushRef="#br0" timeOffset="131892.5438">5266 17251,'52'0,"-25"0,26 0,-27 0,27 0,0 0,-26-27,26 27,-27 0,0 27,-26-27,27 0,-27 0,26 26</inkml:trace>
  <inkml:trace contextRef="#ctx0" brushRef="#br0" timeOffset="132071.5539">5424 17463,'0'0,"27"0,-27 0,26 0,27 26,-26-26,26 0,-27 0,27 0,0 0,0-26</inkml:trace>
  <inkml:trace contextRef="#ctx0" brushRef="#br0" timeOffset="132868.5997">6615 17701,'0'0,"0"53,0-53,26 52,-26-52,0 0,27 53,-27-53,0 0,0 0,0 0,0 0,0 0,-27-53,27 53,-26-52,-1-1,1 26,0-26,-1 27,27-27,0 0,27 27,-1-1,27 1,-27-27,54 26,-27 1,26 26,0-53,-26 26,0 1</inkml:trace>
  <inkml:trace contextRef="#ctx0" brushRef="#br0" timeOffset="133268.6226">7250 16880,'26'-26,"1"26,26 0,-27-26,27 26,-26 0,26 0,-27 26,0-26,1 53,-1 0,1 0,-27 26,0-26,-27 26,1 27,-1-26,1-1,-27 27,0-53,27 0,-1 0,27-53,-26 79,26-79,0 0,53 53,-53-53,106 0,-54 0,1-27,0 27,27 0,-27 0,-1-26,-52 26,106-27,-106 27</inkml:trace>
  <inkml:trace contextRef="#ctx0" brushRef="#br0" timeOffset="138812.9397">8573 17304,'0'0,"-27"-27,27 27,0 0,0 0,-26 27,52-27,-26 26,0 1,0 26,0-27,0-26,27 79,-27-79,0 80,0-80,26 79,-26-79,0 0</inkml:trace>
  <inkml:trace contextRef="#ctx0" brushRef="#br0" timeOffset="138980.9493">8255 17436,'0'0,"0"0,0 0,27 0,-1 0,1 0,26 0,0 0,26 0,0-26,-26 26</inkml:trace>
  <inkml:trace contextRef="#ctx0" brushRef="#br0" timeOffset="139368.9713">9420 17568,'52'53,"-52"-53,0 0,27 53,-27-53,0 0,0 53,0-53,0 0,0 0,0 0,0 0,-79-53,79 27,-27-27,1 0,-1 0,1-26,26 26,-27 0,27 0,27 0,-27 26,26 1,27 26,-26-26,25 26,-25 0,52 0,-52 0,26 0,0-27</inkml:trace>
  <inkml:trace contextRef="#ctx0" brushRef="#br0" timeOffset="139601.9845">10187 16801,'26'0,"1"0,-27 0,0 27,0-1,0 27,0 0,0 26,0 1,0-1,0 0,0 27,0-26,0-1,26-26,-26-53</inkml:trace>
  <inkml:trace contextRef="#ctx0" brushRef="#br0" timeOffset="141975.1205">8679 11165,'0'-26,"0"0,26 26,-26 0,0 0,-26 26,-1 27,1 0,-1 26,1 27,-27 0,0 0,0 0,0-1,0-25,27-1,26-52,0-27,53-27,0 1,0-27,26-53,27 27,-27-27,27 0,-27 26,1-25,-27 52,0 0,-27 53,-52 26,-1 27,1 27,-27 25,-53 28,27 25,-27-25,26-1,27 0,0-26,27-53,52 0,1-53,26-26,26-27,27-53,0 0,26-26,0-27,1 0,-1 0,-26 27,0 0,-27 26,0 53,-52 0,-1 53,-52 53,-1 26,-52 27,0 27,-1-1,-25 0,25 0,1 1,-1-27,54-27,26-53,0-26,53-26,26-27,27-53,0 0,0 1,26-28,-26 27,0 1,-27 52,-26 0,-27 53,-26 53,-52 0,25 52,-52 1,-27 0,26 26,1-26,0-26,26-1,26-53,1 1,52-54,27-26,0 1,27-28,-1 1,0-1,1 1,-27 26,-27 27,27 26,-53 53,0 0,-26 26,-1 27,1 0,-27-27,26 27,1-27,-1-26,1 0,26-27,0-26,0 0,0-26,26-27,-26 0,27-26,-1-1</inkml:trace>
  <inkml:trace contextRef="#ctx0" brushRef="#br0" timeOffset="142853.1708">6033 11324,'0'-26,"0"26,0 26,-27 1,1-1,-1 27,1 0,-27-27,27 27,-1 0,-26-26,53 26,-26 0,52-53,1 26,-1-26,27 26,0-52,26 26,1 0,-27-26,0 26,26 0,-26 0,-27 0,1 0,-1 0,-26 0</inkml:trace>
  <inkml:trace contextRef="#ctx0" brushRef="#br0" timeOffset="143176.1892">6456 11271,'0'-26,"0"26,0 0,0 26,0 1,0 26,0 0,-26 26,26 0,-27 27,27 0,-26 0,26-27,-27 27,1-27,26 1,0-1,-27-26,27-26,27-1,-27-26,0 26,26-52,1-27,-1 27</inkml:trace>
  <inkml:trace contextRef="#ctx0" brushRef="#br0" timeOffset="143715.2201">6721 11615,'0'0,"0"-26,26 26,-26-53,27 26,-1-26,1 1,26 25,-27-26,0 27,1-1,-1 1,1 26,-1 26,1 1,-27-1,26 54,-26-28,0 54,0-26,-26 26,-1-27,1 27,-27-27,26 27,-25-53,-1 0,0 0,0-27,0-26,0 0,26 0,1-53,0 27,-1-1,27-26,0 27,27-1,-1 27,27 0,-27 27,27-27,27 53,-27-27,26 54,0-54,-26 27,0 0,27 0,-54-27,27 1,-27-1,1-26,-1 0</inkml:trace>
  <inkml:trace contextRef="#ctx0" brushRef="#br0" timeOffset="145879.3438">21035 1852,'0'0,"26"0,-26 0,0 0,0 0,0 27,0-27,0 26,0-26,-26 0,26 26,-27 1,27-27,-26 26,26 1,0-1,26 1,-26-1,27 1,-1-1,27-26,0 0,-27 27,27-27,0 0,-26 0,26 0,-27-27,1 27,-27-26,26-1</inkml:trace>
  <inkml:trace contextRef="#ctx0" brushRef="#br0" timeOffset="146144.3589">21485 1826,'0'-27,"0"27,0 0,26 27,-26-27,0 26,26 1,-26 25,0 1,0 0,27 27,-27-27,0 26,0 0,0-26,0 27,-27-27,27-1,0 1,0-26,-26-1,26-26,0 0</inkml:trace>
  <inkml:trace contextRef="#ctx0" brushRef="#br0" timeOffset="146644.3873">21881 1931,'27'-26,"-1"0,1-1,-1 1,1-1,-1 27,1-26,-1 26,1 0,-1 0,0 26,1 1,-1-1,1 27,-1 0,-26 0,0 0,-26 26,-1-26,1 0,-27 26,0-52,0 26,0-27,0 1,0-27,27 0,26-27,-27 1,27-1,0-26,27 53,-1-26,27-1,27 27,-27 0,26 0,-26 27,26-1,1 1,-54-1,27 1,0-1,0 1,-27-1,27-26,-26-26,-1-1,1 1</inkml:trace>
  <inkml:trace contextRef="#ctx0" brushRef="#br0" timeOffset="148154.4739">18892 17224,'26'80,"-26"-27,0 0,0 0,0-1,0-52,106 80,-27-54,54-52,25 26,1-80,53 1,26 0</inkml:trace>
</inkml:ink>
</file>

<file path=ppt/ink/ink40.xml><?xml version="1.0" encoding="utf-8"?>
<inkml:ink xmlns:inkml="http://www.w3.org/2003/InkML">
  <inkml:definitions>
    <inkml:context xml:id="ctx0">
      <inkml:inkSource xml:id="inkSrc0">
        <inkml:traceFormat>
          <inkml:channel name="X" type="integer" max="1280" units="cm"/>
          <inkml:channel name="Y" type="integer" max="800" units="cm"/>
        </inkml:traceFormat>
        <inkml:channelProperties>
          <inkml:channelProperty channel="X" name="resolution" value="28.31858" units="1/cm"/>
          <inkml:channelProperty channel="Y" name="resolution" value="28.36879" units="1/cm"/>
        </inkml:channelProperties>
      </inkml:inkSource>
      <inkml:timestamp xml:id="ts0" timeString="2013-10-15T20:56:23.740"/>
    </inkml:context>
    <inkml:brush xml:id="br0">
      <inkml:brushProperty name="width" value="0.05292" units="cm"/>
      <inkml:brushProperty name="height" value="0.05292" units="cm"/>
      <inkml:brushProperty name="color" value="#953734"/>
    </inkml:brush>
  </inkml:definitions>
  <inkml:trace contextRef="#ctx0" brushRef="#br0">2620 8890,'0'-26,"0"26,-27 0,27 0,0 0,0 0,0-27,0 27,0 0,0 0,0 0,0 0,0 0,27 0,-27 0,26 0,1 0,-27 0,53-26,-27 26,0 0,27 0,-26 0,-1 26,27-26,-26 0,26 27,-27-27,1 0,25 26,-25 0,-1 1,27-27,-26 26,-1 1,1-1,-1 1,1 26,-1-27,-26 27,26 0,1 0,-27-27,0 54,26-54,-26 54,0-54,0 27,-26-27,26 27,0-26,-27 26,27-27,0 1,-26-1,26 1,-26-1,26 0,-27 27,1-53,-1 53,1-26,-1-1,-26 1,27 26,-27-27,0 0,27 1,-27-1,0-26,0 27,0-1,26-26,-25 0,-1 0,0 0,-27-26,27-1,1 1,-1-1,0 1,26 0,-26-1,0 1,27-27,-1 53,-25-53,25 26,1 1,26-1,-27-25,27 25,-26 1,26 26,0-27,-27 1,27-1,0 1,27-1,-27 27,0-26,26-1,1 1,-27-1,26 1,1 0,-1-1,27-26,-27 27,1-1,-1-26,1 53,-1-26,-26-27,27 53,-27-26,0 26,0 0,0-27,0 27,0 0,0 0,-27 0,1 27,-1-27,1 26,-1-26,-26 26,27 1,-27-27,0 26,0-26,27 27,-1-27,1 26,-1-26,27 0,0 0,0 0,27-26,-1-1,27 27,0-26,0-1,0 1,0 0,0-1,0 1,0-1,-27 1,1-1,-1 27,1-26,-1 26,-26 0,0 0,0 0,0 26,0 1,0-1,0 1,-26 26,26-27,0 27,-27 0,27 0,0-27,0 1,-26 26,26-53,0 26,0 0,0-26,0 0,0 27,0-27,0 0,0 0,0 0,0 0,26 26,-26-26,0 0,0 0,0 27</inkml:trace>
  <inkml:trace contextRef="#ctx0" brushRef="#br0" timeOffset="18760.073">21696 3810,'0'0,"0"-26,0-1,0 27,0 0,0-26,-26-1,52 1,-52-1,26 27,0-26,0-1,0 1,0 26,0-27,0 27,0 0,0-26,0 26,0 0,0 0,26 26,-26-26,27 27,-1-1,1 1,-1-1,0 1,1-1,-27 1,26-27,-26 26,27-26,-27 0,0 27,0-27,0 0,0 0,0-27,-27 27,1-26,26-1,-27 1,1-1,-27 27,27-26,-1 26,1-27,-1 27,1 0,26 0,0 0,0 0,0 0,26 0,1 0,-1-26,1 26,26 0,-27 0,0-27,1 27,-1 0,-26 0,0 0,0 0,0 0,0 0,-26 27,-1-1,1 1,0-1,-1 1,1-1,-1 27,1-26,26-1,-27 0,27 1,0-27,-26 26,26-26,0 27,0-27,0 0,0 0,0-27</inkml:trace>
  <inkml:trace contextRef="#ctx0" brushRef="#br0" timeOffset="26677.5258">17780 1482,'0'0,"0"0,0 0,0 0,-26 26,26-26,0 0,0 0,-27 0,27 0,-26 0,0 0,-1 0,1 0,-1-26,1 26,26 0,-27-27,1 27,-1-26,1 26,-1 0,1-27,26 27,-79-26,79 26,-53-53,53 53,-80-27,80 27,-79-26,79 26,-106-26,53 26,-26-27,26 27,0 0,-26-26,26 26,0 26,-27-26,1 0,26 0,-26 27,26-27,-27 0,27 0,1 26,-28-26,27 26,-26-26,26 0,0 0,-26 0,26 0,-27 27,27-27,-26 0,26 0,-26 0,26 0,0 0,0 0,-26 26,26 1,0-27,0 26,0 1,27-1,-27 1,26-1,-26-26,0 27,27 26,-27-53,27 26,-27 27,26-53,1 53,-1-27,1 1,-1-1,27 27,-26-53,26 53,-27-27,27 1,0-27,0 26,-26 1,26-1,0-26,0 27,0-27,0 26,0 1,0-27,0 26,0-26,0 27,0-1,26-26,-26 27,0-27,0 26,0-26,27 26,-27-26,0 27,26-27,-26 26,27-26,-27 0,26 27,1-27,-27 26,26-26,1 0,-27 27,26-1,1-26,-1 27,-26-1,26-26,1 27,-1-1,1-26,-1 26,1-26,-1 0,-26 27,27-27,-1 0,1 26,-1-26,0 27,1-27,-1 26,1-26,-1 0,1 27,-1-27,27 26,-26-26,26 0,-27 27,27-27,-27 0,1 0,26 26,0-26,-27 0,1 27,25-27,-25 0,26 0,-27 0,27 0,0 26,-26-26,-1 0,27 0,0 0,0 0,0 0,0 27,0-27,-1 0,1 0,0 0,0 0,0 0,0 0,26 0,-26 0,0 0,0 0,0 0,26 0,-26 0,27 0,-27 0,26 0,-26 0,26 0,-52-27,26 27,0 0,-27 0,27 0,-27-26,1 26,26 0,-27-27,1 27,-1-26,1 26,-27-53,26 26,1-26,-1 0,1 1,-1-1,0 0,1 0,-1 0,1 0,-1 27,-26-27,27 0,-27 0,26 26,-26-26,0 27,0-27,0 27,-26-1,26-26,-27 27,27-1,-26 1,-1-1,1 1,-1-1,27 1,-26 26,0-26,26 26,0 0,-27 0,27 0,0-27,0 27,0 0,0 0,0 0,0 0,0 0,0 0,0 27,0-27,0 0,0 0,0 0,0 0,0-27,0 27</inkml:trace>
  <inkml:trace contextRef="#ctx0" brushRef="#br0" timeOffset="28054.6046">14605 741,'-79'0,"79"0,-53 0,53 0,-79 26,79-26,-53 0,53 0,0 0,-53 27,53-27,0 0,0 0,79 79,-79-79,80 27,-27-27,-53 0,105 53,-105-53,80 0,-80 0,0 0,0 0,0 0,26 52,-26-52,0 0,-79 53,79-53,-80 27,80-27,-79 26,79-26,0 0,-53-26,53 26,0 0</inkml:trace>
  <inkml:trace contextRef="#ctx0" brushRef="#br0" timeOffset="28254.6161">14420 714,'53'-53,"-53"53,79-26,-79 26,106-26,-106 26,106 0,-53-27,0 27,0-26,-53 26,79-53,-79 53,106-80,-106 80,79-53</inkml:trace>
  <inkml:trace contextRef="#ctx0" brushRef="#br0" timeOffset="32010.8309">24607 2831,'0'0,"0"0,0 0,0 0,0 0,0 0,0 0,0 0,0 0,0 0,-27 0,27 0,0 0,0 0,0 0,-26 0,26 0,-27 0,27 0,-26 0,26 0,-27 0,1 0,-1 0,1 0,-27-26,27 26,-1 0,-26 0,27-27,-27 27,0 0,26-26,-25 26,-1 0,26 0,-26 0,0 0,0 0,27 0,-27 0,0 0,0 0,0 0,0 0,0 0,1 0,-1 0,0 0,26 0,1 0,-27 0,26 0,1 0,-27 0,27 0,-1 0,-26 0,27 0,-1 0,1 0,-27 26,26-26,1 0,-27 0,27 0,-1 0,-26 0,27 0,-1 27,1-27,-1 0,1 0,-1 26,27-26,-26 0,0 0,26 27,0-27,-27 0,27 0,0 0,0 26,0 0,0-26,0 27,0-27,0 26,0 1,-26-27,26 26,0-26,0 27,-27-27,27 0,0 26,0-26,0 0,0 0,27 27,-27-27,0 0,0 0,26 26,-26-26,0 0,27 0,-1 0,0 0,-26 27,53-27,-26 0,-1 0,1 26,26-26,0 0,-27 26,27-26,0 0,0 27,-27-27,27 0,-26 0,26 0,-1 0,-25 0,26 0,0 0,-27 0,27 0,0 0,0 0,0-27,0 27,0 0,0 0,0 0,-1 0,1 0,-26 0,26 0,0 0,0-26,0 52,-1-26,1 0,0 0,0 0,0 0,0 0,0 0,0 0,0 0,0 0,0 27,0-27,-1 0,-25 0,26 0,-27 0,27 0,-26 0,-1 0,1 0,-1 0,0 0,1 26,-1-26,1 0,-27 0,0 0,26 0,-26 0,0 0,0-26,0 26,0 0,27-27,-27 27,0-26,0 0,0 26,-27-27,27 1,0 26,-26-27,26 1,-27 26,1-27,-1 1,1-1,0 1,-1 26,1-27,-1 1,1 0,-1 26,1 0,26 0,-27-27,27 27,0-26,0 26,0-27,0 1</inkml:trace>
  <inkml:trace contextRef="#ctx0" brushRef="#br0" timeOffset="35561.034">22649 3466,'-27'0,"27"0,0 0,0 27,0-27,0 26,0-26,0 26,-26-26,52 27,-52-27,52 26,-26 1,27-1,-27 27,26-26,1 26,26-1,-27 1,27 0,-27 27,1-27,26 26,-27-26,1 26,26-26,-27 27,0-28,1 28,-1-27,1 0,-1 26,1-26,-1 0,1 0,-27-27,26 27,-26 0,27-26,-27-1,0 27,0 0,0-27,-27 1,27-1,-26 1,26-1,-27 1,1-1,-1-26,1 27,-1-1,1 0,-27-26,27 27,-1-27,-26 26,27 1,-27-1,26-26,-26 0,1 27,-1-27,0 26,0-26,0 0,0 27,0-27,0 0,27 0,-27 0,0 0,0-27,26 27,-25 0,25-26,-26 26,27-27,-27 27,0 0,26-26,-26-1,1 1,25 26,-26-27,0 27,0-26,27 0,-27-1,27 1,-1-1,1-26,-1 53,1-53,26 27,-27-27,27 0,0 27,0-27,0 0,27 0,-27 0,0 26,26-52,-26 53,27-27,-27 26,0-26,26 27,-26-1,0-26,0 53,27-26,-27 0,0-1,-27 1,27 26,0-27,0 27,-26-26,-1 26,1 0,-1 0,1 0,-1 0,-26 0,0 0,27 0,-27 26,-26-26,26 0,0 0,0 27,-26-27,-1 0,27 0,-26 0,0 0,-1 0,1 26,-27-26,27 0,-27 0,26 0,1 0,-27 27,0-27,27 0,0 0,-27 0,26 0,1 0,0 0,-1 0,1 26,26-26,-26 0,26 0,0 26,-27-26,27 0,1 0,25 27,-26-27,27 0,-1 26,1-26,-1 0,27 0,0 0,-26 27,26-27,0 0,0 0,0 0,0 0,0 0,0 0,0 0,0 0,0 0,0 0,0 0,0-27,0 27,0-26,0 26,0-27,0 27,0 0,0-26</inkml:trace>
  <inkml:trace contextRef="#ctx0" brushRef="#br0" timeOffset="36024.0603">18310 4339,'0'0,"0"0,26-26,-26 26,0 0,0 0,0 0,-26 0,-1 26,27 1,-26-27,-1 26,1 1,-27-1,26 0,27 1,-26-1,26 1,0-27,0 26,0 1,0-1,26 1,1-27,-1 0,27 26,-26-26,26 0,-27 27,27-27,-27 0,1 26,-1-26,-26 0,0 0</inkml:trace>
  <inkml:trace contextRef="#ctx0" brushRef="#br0" timeOffset="36683.098">17860 5398,'0'0,"0"0,0 0,0 0,0 0,0 0,0 0,0 0,0 0,26 0,-26-27,27 27,-1 0,1 0,-1 0,0 0,27 0,-26-26,-1 26,27 0,-26-27,-1 27,1-26,-1 26,1 0,-27 0,0-27,0 27,0 0,0 0,0 0,0 0,0 0</inkml:trace>
  <inkml:trace contextRef="#ctx0" brushRef="#br0" timeOffset="37169.125">17939 5556,'0'0,"0"0,0 0,0 0,0 0,0 0,0 0,0 0,0 0,0 0,0 0,0 0,0 0,0 0,27 0,-27 0,26-26,-26 26,53-27,-27 27,1-26,-1 26,27-27,-26 27,26-26,-27 26,1 0,-1 0,-26 0,0 0,26-26,-26 26,0 0,0 0,0 0,0 0,0 0,0 0,0 0,0 0</inkml:trace>
  <inkml:trace contextRef="#ctx0" brushRef="#br0" timeOffset="41257.3598">11589 4551,'0'0,"0"0,0 0,0-27,0 27,0 0,0 0,-26-26,26 26,0 0,0 0,-27-27,27 27,-26 0,26-26,-27 26,27 0,-26 0,26-26,-27 26,27 0,-26 0,-1 0,1-27,0 27,-27 0,26 0,1-26,-1 26,-26 0,27 0,-27 0,26 0,-25 0,25 0,1-27,-1 27,-26 0,27 0,-1 0,1 0,-1 0,1 0,0 0,-27 0,26 27,-26-27,27 0,-27 0,26 0,-26 0,27 0,-27 26,0-26,27 0,-27 27,26-27,-26 26,27 0,-27-26,27 0,-1 27,-26-1,27 1,-27-27,26 26,1 1,-27-1,27 1,-1-1,1 1,-1-1,1 1,-1 25,27-25,-26 26,-1-27,27 1,0 26,0-27,-26 1,52-1,-26 27,0-27,27 1,-27-1,26 27,1-53,-27 53,26-26,27-1,-26 1,-1-1,0 0,27-26,-26 27,26-1,-27 1,27-1,0-26,0 27,0-27,0 26,26-26,-26 0,26 0,-26 0,0 0,27 0,-27 0,26 0,-26-26,26 26,-26-27,0 27,26-26,-26 26,0-27,0 1,0-1,0 27,-26-52,25 25,-25 1,-1-1,1-26,-1 0,-26 27,27-54,-1 54,-26-53,0 52,27-26,-27 0,0 27,0-1,0-25,0 25,-27 27,27-26,-26-1,26 27,-27-26,27 26,-26 0,26 0,0-27,0 27,0 0,0 0,0-26,26 26</inkml:trace>
  <inkml:trace contextRef="#ctx0" brushRef="#br0" timeOffset="43002.4596">13388 4498,'0'0,"0"0,0 0,0 0,0 0,0 0,0 0,0 0,0 0,0-27,0 27,-26 0,-1 0,1 0,26 0,-27-26,1 26,0 0,-1-26,1 26,-1-27,-26 27,27-26,-27 26,0 0,26 0,-25 0,25 0,-26 0,0 0,0 0,27 0,-27 0,27 0,-27 0,0 0,26 0,1 26,-27-26,26 27,1-27,-1 0,1 26,-27-26,27 26,-1-26,1 0,-27 27,26-27,1 26,-1 1,1-27,-27 26,27 1,-1-1,1 1,-1-1,1 27,-1-26,1-1,-1 27,1-27,26 1,-27 26,1-27,26 1,0 26,-26-27,26 0,0 1,0-1,0 1,0-1,0 27,0-53,0 27,0-1,0 1,0-1,26 1,-26-1,0-26,26 26,1-26,-1 27,1-1,-1 1,27-1,-26-26,26 0,-27 27,27-1,26-26,-26 27,0-27,0 0,0 26,26-26,-26 0,27 27,-27-27,26 0,0 0,1 0,-1 0,0 0,1 0,-1 0,1 26,-1-26,-26 0,26-26,1 26,-1 0,0 0,-26 0,27 0,-54-27,27 27,0-26,0 26,0-27,0 1,0-1,0 27,-1-26,28-1,-54 1,27 26,0-27,0 27,0-26,-27 0,1 26,26-27,-27 1,1-1,-27 1,26-1,-26 1,27-27,-27 26,26-26,-26 1,0-1,0 0,0 0,0 0,0 26,-26-25,-1 25,27-26,-26 27,-27-1,0-26,0 27,0-1,0 1,-26-1,26 27,-27-26,28 0,-28-1,1 27,-1-26,-25 26,52 0,-27-27,1 27,0 0,-1-26,27 26,0 0,27 0,-1 0,1 0,26 0,0 0,-26 0,26 0,-27 26,27-26,0 0,0 0,27 0</inkml:trace>
  <inkml:trace contextRef="#ctx0" brushRef="#br0" timeOffset="44600.551">17304 4419,'0'0,"0"0,0 0,0 0,0 0,0 0,0 0,-26 0,26 0,0-27,-27 27,1 0,-1-26,1 26,-1 0,1-27,-27 27,0 0,0 0,0 0,-26-26,26 26,-26 0,26 0,-27 0,1 0,0 0,-1 0,-26 0,27 0,0 0,-27 0,0 26,27-26,-1 0,1 27,-1-27,1 0,26 0,0 26,0-26,0 0,27 27,-1-1,1-26,0 26,-1-26,1 27,-1-1,1 1,26-1,-27 1,1 26,-1-53,1 53,-1-27,1 1,-1-1,1 0,0 1,-1-1,1 1,-1-1,27 1,-26-1,26 1,-27-27,27 26,0 1,-26-1,26 0,0 1,0-1,0 1,0-27,0 26,0 1,0-1,26 1,1-1,-1 1,-26-1,27-26,-1 27,27-1,-27 0,1-26,-1 27,1-1,-1 1,27-1,-26-26,-1 27,27-1,0 1,0-27,-27 26,27-26,0 27,27-27,-28 0,28 26,-1-26,1 0,-27 26,26-26,27 0,-27 0,0 0,1 0,26 0,-27-26,27 26,-27 0,27 0,-27-26,27 26,-26 0,-1-27,0 27,1-26,-27 26,0 0,26-27,-26 27,0-26,-27 26,27-27,-26 27,-1-26,27-1,-26 1,-1-1,0 1,1-27,-1 27,-26-27,27 0,-27 0,0-27,0 28,0-28,-27 1,1 26,-1-26,-25 26,25 0,-26 0,27 0,-27 0,0 26,0 1,0 0,27-1,-27 27,26-26,1 26,-1 0,27 0,0 0,0 0,0 0,27-27</inkml:trace>
  <inkml:trace contextRef="#ctx0" brushRef="#br0" timeOffset="50338.8792">5345 8943,'0'0,"0"0,0 0,0 0,0 0,0 0,0 0,0 0,0 0,0 0,0 0,-27 26,27-26,0 0,0 0,0 0,0 0,0 0,0 0,0 27,0-27,0 0,0 0,0 26,0-26,0 0,0 0,0 0,0 0,0 0,0 0,0 27,0-27,0 0,0 0,0 0,0 0,0 0,0 0,0 0,0 0,0 0,0 0,0 0,0 0,0 0,27-27,-1 27,1-26,-1 26,1-27,-1 27,1-26,26-1,-27 1,27 0,-27 26,27 0,-26-27,-1 27,1 0,-27-26,26 26,1 0,-27 0,0 0,0 0,0 0,0 0,0 0,0 0,0 0,0 0,26 26,-26-26,0 0,-26-26,52-1</inkml:trace>
  <inkml:trace contextRef="#ctx0" brushRef="#br0" timeOffset="55770.1899">5345 9393,'0'0,"0"0,0 0,0 0,0 0,0 0,0 0,0 0,0 0,0 0,0 0,0 0,0 0,0 0,0 0,0 0,0 0,0 0,0 0,0 0,0 0,0 0,0 0,0 0,0 0,0 0,0 0,0 26,0-26,0 0,0 0,0 27,0-27,0 26,0-26,0 27,0-27,0 0,0 0,0 26,0-26,26 0,-26 0,0 0,0 0,0 0,0 0,27 0,-27 0,26-26,-26 26,27 0,-27-27,26 27,1-26,-1-1,1 27,-1-26,1-1,-1 27,0-26,1 26,-1 0,1-27,-27 27,0 0,0 0,0 0,0 0,0 0,0 0,0 0,0 0,0 0,0 0,0 0,0 0,0 0,0 0,26 0,-26 0,0 0,0 0,0 0,0 0,27 27</inkml:trace>
  <inkml:trace contextRef="#ctx0" brushRef="#br0" timeOffset="68082.8941">9340 7964,'0'0,"0"0,0 0,0 0,0 0,0 26,0-26,0 0,0 0,0 0,0 0,0 0,0 0,0 0,0 0,0 0,0 0,0 0,0 0,27 0,-27 0,26-26,-26 26,27 0,-1-26,0-1,-26 27,27-26,-27 26,26-27,1 1,-27 26,0-27,0 27,26-26,-26 26,0 0,0 0,0 0,0 0,0 0,0 26,0-26,0 27,0-1,0 1,0-27,0 53,0-27,0 27,-26-27,26 27,0-26,0 26,0-27,0 1,0-1,0 0,0 1,0-1,0-26,0 0,0 27,0-27,0 0,0 0,0 0,0 0,0 0,0-27,0 27,0 0,0 0,0 0,0 0,0 0</inkml:trace>
  <inkml:trace contextRef="#ctx0" brushRef="#br0" timeOffset="69105.9524">9393 8361,'0'0,"0"0,0 0,0 0,-26 26,26-26,0 0,0 0,0 0,0 0,0 0,0 0,0 0,26-26,-26 26,27-27,-27 27,26 0,27-26,-53 26,53 0,-27-27,27 27,-26 0,-1-26,1 26,-1 0,0 0,1 0,-27 0,0 0,26 0,-26 0,0 0,0 0,0 0,0 0,0 0,-26 0,26 0,-27 0,1 0,0 0,-1 26,-26-26,0 0,27 27,-27-27,26 26,-25-26,-1 0,26 27,1-27,-1 0,27 0,0 0,0 0,0 26,27-26,-1-26,1 26,26 0,-1 0,-25-27,52 27,-26 0,0-26,0 26,-27-27,27 27,-26 0,-27 0,0 0,26 0,-26 0,-26 0,26 0,-27 27,1-27,-1 26,1-26,-27 0,27 27,-27-27,26 26,-26-26,27 27,-1-27,1 0,0 0,-1 0,27 0,0 0,0 0,0 0,0 0,27-27,-1 27,0-26,1 26,-1-27,27 27,-26 0,-1-26,1 26,-1-27,1 1,-27 26,0-26,0 26</inkml:trace>
  <inkml:trace contextRef="#ctx0" brushRef="#br0" timeOffset="69919.9991">9340 8017,'0'26,"0"-26,0 0,0 0,0 0,0 27,0-54,27 27,-27-26,26 26,1-27,-27 1,26 26,0-26,1-1,-27 1,0 26,26-27,-26 27,0-26,27 26,-27-27,0 27,0 0,0 0,0-26,0 26,0 0,0 0,0 0,0 0,26 26,-26 1,0-1,0 1,0-27,0 53,0-27,0 27,0-27,0 1,0 26,0-27,0 1,0-1,0 1,0-27,0 26,0 0,0-26,0 0,0 27,0-27,0 0,0 0,0 0,0 0,0 0,0 0,0 0,0 0,0 0,0 0,27-27,-27 27,0-26,0 26</inkml:trace>
  <inkml:trace contextRef="#ctx0" brushRef="#br0" timeOffset="71343.0806">7329 5900,'0'0,"0"0,-26-26,26 26,0-27,0 27,0 0,0 0,0 0,0 0,0 0,0 0,0 0,0 0,0 0,26-26,1 26,-27 0,26-27,1 27,-27 0,26-26,-26 26,27 0,-27 0,0 0,0 0,0 0,0 0,0 26,0-26,0 27,0-1,0 1,0-1,0 1,-27-1,27 1,0-27,0 26,0 1,0-27,0 26,0-26,0 26,0-26,0 0,0 0,0 0,0 0,0 0,0 0,-26 0,26 0</inkml:trace>
  <inkml:trace contextRef="#ctx0" brushRef="#br0" timeOffset="71596.095">7329 6165,'0'0,"0"0,27 0,-27 0,26 0,-26 0,27 0,-27 0,26 0,1 0,-27 0,26 0,1 0,-27 0,26 0,0 0,-26 0,27 0,-27-27,26 27</inkml:trace>
  <inkml:trace contextRef="#ctx0" brushRef="#br0" timeOffset="72487.1459">7594 6720,'0'27,"0"-27,0 26,0-26,0 0,26 0,-26 0,27 0,-27-26,26 26,-26-27,27 1,-1 26,-26-26,27-1,-1 1,-26 26,0-27,0 27,0 0,0-26,0 26,0 0,0 26,0-26,-26 27,26-27,-27 0,27 26,0 1,-26-1,26 0,0 1,0 26,-27-53,27 26,0 1,0-1,0-26,0 27,0-27,0 0,27 26,-27-26,0 0,0 0,0 0,0 0,0 0,-27 0,27 0,0 0</inkml:trace>
  <inkml:trace contextRef="#ctx0" brushRef="#br0" timeOffset="72819.165">7567 7011,'0'0,"0"0,0 0,27 0,-27 0,0 0,26-26,1 26,-27 0,53-26,-27 26,1-27,-1 27,-26 0,27 0,-1 0,0 0,-26 0,0 0,0 0,0 0,0 0,0 0,0 0,0 0,0 0,0 0,0 0,0-26,0 26</inkml:trace>
  <inkml:trace contextRef="#ctx0" brushRef="#br0" timeOffset="104013.9491">11589 5874,'0'0,"0"0,0 0,0 0,0 0,0 0,0 0,0 0,0 0,0 0,0 0,27-27,-27 27,26-26,0 26,-26-27,0 27,0 0,27 0,-27 0,0 0,0 0,0 0,0 0,0 0,0 0,0 0,0 27,0-27,0 26,0-26,0 27,0-1,0-26,0 27,0-27,0 26,0 1,0-27,0 0,0 0,0 26,0-26,0 0,0 0,0 0,0 0,0 0,0 0,0 0,0 27,0-27,0 0,0 0,0 0,0 0</inkml:trace>
  <inkml:trace contextRef="#ctx0" brushRef="#br0" timeOffset="104479.9759">11563 6112,'0'0,"0"0,0 0,0 0,0 0,0 0,0 0,26 0,-26 0,27 0,-1-27,0 27,1 0,-1 0,1-26,-1 26,1 0,-1-26,1 26,-1 0,-26 0,0 0,0 0,0 0,0 0,0 0,27 0,-27 0,0 0,0 0,0 0,0 0,0 0,0 0,0 0,-27-27</inkml:trace>
  <inkml:trace contextRef="#ctx0" brushRef="#br0" timeOffset="112451.4318">13415 8387,'0'27,"0"-27,0 0,0 0,0-27,26 27,-26-26,27-1,-27 1,26-1,1 1,-27 0,26-1,-26 1,0 26,0 0,26-27,-26 27,0 27,0-1,0 1,0-27,0 52,0 1,0-26,0 26,0 0,27 0,-27-27,0 1,0-1,0 0,0 1,0-1,0-26,0 27,0-27,-27 0</inkml:trace>
  <inkml:trace contextRef="#ctx0" brushRef="#br0" timeOffset="112683.4451">13468 8705,'-27'0,"27"0,-26 0,26 0,0 0,0 0,26 0,1 0,-1 0,27 0,-27 0,27-27,-26 27,26 0,-27 0,27 0,-53 0,27 0,-1 27,-26-27,27 0,-27 0,0 0,0 0</inkml:trace>
  <inkml:trace contextRef="#ctx0" brushRef="#br0" timeOffset="114798.5661">9843 7805,'0'0,"0"0,0-26,0 26,0 0,0 0,0-27,0 27,0-26,0 26,0 0,0 0,-27-27,27 27,0-26,-26-1,26 27,-27-26,1 26,0-26,-1 26,1 0,-1 0,1-27,-1 27,1 0,-27 0,26 0,1 0,-27 0,27 0,-27 0,26 0,-26 0,27 27,-1-27,1 0,-1 26,1-26,0 26,-1-26,27 27,-26-1,-1 1,27-1,-26 1,-1-1,27 1,-26-1,-1 1,27 26,-26-27,26 0,-27 27,27-26,0-1,0 27,-26-26,26-1,0 1,0-1,0 27,0-27,26-26,-26 53,27-26,-1-27,-26 26,27 1,-1 26,1-53,-1 26,1 1,-1-1,1 0,-1 1,27-1,-27-26,27 27,-26-1,26-26,0 27,0-27,-1 0,-25 0,26 0,-27-27,27 27,-26-26,-1 26,27-27,-27 1,1-1,-1 1,1 0,-1-27,1 53,-1-53,1 26,-27 1,26-1,1 1,-1-1,-26 1,0-1,27-25,-27 25,26 1,-26-1,0-26,0 27,0-1,0-26,0 27,0-27,-26 27,26-27,-27 26,27 1,0-27,-26 26,-1 1,27-1,-26 1,-1 0,1 26,-1 0,1-27,-1 27,1 0,-1 27,1-27,0 26,-1 0,27 27,-26-26,26 26</inkml:trace>
  <inkml:trace contextRef="#ctx0" brushRef="#br0" timeOffset="117735.7341">12542 5530,'-27'0,"27"-27,-26 27,26 0,-27-26,27 26,-26 0,26 0,-27 0,1 0,26 0,-27 26,27-26,0 0,-26 27,-1-1,27-26,-26 27,0-1,-1 1,1-27,-1 53,1-1,-1-25,1 26,-1 0,1 0,-1 26,1-26,0 26,-1-26,27 27,0-1,0-26,0 0,27 26,-1-26,-26 0,53 0,-27-27,1 27,26-26,0-1,-27-26,27 27,0-27,-27 0,27-27,0 1,-26 26,26-53,0 0,-27 27,0-54,27 27,-53-26,27-1,-1-25,-26 25,0 1,-26 0,-1-1,1 27,-1 0,1 0,0 27,-27 26,26-27,-26 27,27 0,-1 0,27 0</inkml:trace>
  <inkml:trace contextRef="#ctx0" brushRef="#br0" timeOffset="118514.7786">13203 5477,'-26'0,"-1"0,1 26,-1-26,27 0,-53 0,53 27,-26-27,-1 26,1-26,-1 27,1-1,26 1,-26-1,26 27,-27-27,1 27,26 0,-27 0,27 0,0-26,0 52,0-26,0 0,0 26,27-26,-27 26,26-26,1 0,-1 0,0 0,27-26,-26 26,26-27,-27 27,27-27,0-26,-26 27,25-27,-25-27,-1 27,27-26,-26-27,26 27,0-27,-27 0,0-27,27 1,-26 0,-27-1,26 1,-26-1,0-25,-26 52,-1-27,1 27,-1 0,-25 27,-1 0,0-1,0 1,0 26,26 0,1 0,0 26</inkml:trace>
  <inkml:trace contextRef="#ctx0" brushRef="#br0" timeOffset="119416.8302">13812 5556,'-27'27,"27"-1,0 1,-26-27,26 26,0 27,0-27,0 27,0-26,0 26,0 0,0 0,0 26,26-26,-26 0,0 0,27 0,-27 26,26-26,1 0,-1 0,0-27,1 27,-1 0,1 0,-1-27,1 1,26 26,-27-27,1 1,-1-1,0-26,27 27,-26-1,-1-26,1 0,-1 0,27 0,-26-26,-1-1,1 27,-1-53,0 27,1-1,-1-26,1 1,-1-1,-26-27,27 27,-27 0,26-26,-26 26,0-26,-26 26,26-27,-27 1,1 26,26-26,-53 26,26 0,1 0,0 0,-1 27,1-1,-27-26,26 53,1 0,-1-26,1 26,-1 0,1 26,-27-26,53 27,-53-1,53 1,-26-1,-1 1</inkml:trace>
  <inkml:trace contextRef="#ctx0" brushRef="#br0" timeOffset="133295.6239">23284 12700,'0'0,"0"-26,0 26,0-27,0 27,0 0,0 0,0 0,0 0,-27-26,1 26,26-27,-27 27,1-26,-27-1,26 27,-25-26,25 26,-26-27,-26 1,26-1,0 1,-26 0,-1-1,1 1,-1 26,1-27,0 27,-1-26,1 26,0 0,-1 0,1 0,-1 0,1 26,0-26,-1 0,1 0,0 27,-1-1,27-26,-26 27,0-1,-1 0,1 1,-1-1,1 1,26-1,-26 27,26-26,-27-1,28 27,-1 0,26 0,-26-27,27 54,-27-27,26 0,27-1,-26 1,0 0,26 0,0 27,-27-28,27 1,0 0,0 27,0-27,0 26,27-26,-27 0,26 26,-26-26,26 0,1 0,26 0,-27 0,27 0,-26 0,26-27,-27 53,27-52,0 26,26-27,-26 27,27-26,-28-1,1 1,27 25,-1-52,0 27,27-1,-26 1,-1-1,-26 1,53-27,-27 26,1-26,-1 0,0 27,1-27,-1 0,0 0,1-27,26 27,-53 0,26-26,0 26,1-27,-1 1,-26-1,26 1,-26-1,0 1,0-27,0 0,0 0,0 0,0 0,0 1,-27-1,1-27,-1 1,1 26,25-26,-25-1,-27 1,26-27,1 27,-27-1,26-26,-26 27,0-27,0 27,0-1,-26 1,26 0,-53-1,0 27,0 0,0-26,0 53,-26-27,26 26,-26 27,26-26,0-1,26 27,1-26,26 26,-27 0</inkml:trace>
  <inkml:trace contextRef="#ctx0" brushRef="#br0" timeOffset="142276.1377">11298 7541,'0'0,"0"0,0 0,0 0,0 0,27-27,-1 27,0 0,-26-26,53 26,-26-27,-1 1,1-1,26-26,0 27,-1-27,1 27,0-27,0 26,0-26,0 0,-26 27,25-1,1 1,-26-27,-1 27,1-1,-1 1,1 26,-27-27,26 1,-26 26,0-27,0 27,27 0,-27 0,0-26,0 26,-27 0,27 0,0 0,0 0,0-27,0 27,-26 27,26-27,-27 26,27-26,-26 27,-1-27,27 26,0-26,-26 0,26 0,0 0,26-26,1 26,-1-27,1 1,-1-1,1 27,-1 0,-26 0,26 0,-26 27,0-1,0 1,0-1,0 1,0-1,0 1,0-1,0 1,0-1,0-26,0 0</inkml:trace>
  <inkml:trace contextRef="#ctx0" brushRef="#br0" timeOffset="149582.5556">12833 11827,'0'0,"0"0,0 0,0 0,0 0,26 0,1 0,-27-27,0 27,26-26,0 26,1-26,-27 26,0 0,0 0,26-27,-26 27,-26 0,26 27,0-27,-27 52,27-25,-26-1,26 27,-26-26,26 26,0-27,-27 1,27-1,0 0,0 1,-26-27,26 0,-27 0,27 0,0 0,-26 0,26 0,0-27,0 27,0 0,0 0,0 0,26 0,-26 0,27 0,-27 0,26 0,-26 0,27 0,-27 0,26 0,-26 0,26 0,1 0</inkml:trace>
  <inkml:trace contextRef="#ctx0" brushRef="#br0" timeOffset="152551.7254">13256 7885,'-53'0,"0"26,0 1,-26-1,26 27,0 26,27 1,-27-1,26 27,1 0</inkml:trace>
  <inkml:trace contextRef="#ctx0" brushRef="#br0" timeOffset="152794.7393">12912 8969,'79'80,"1"-27,26-27,-1 1,1-27,0 0,0-27,0-26,0 27,-1-54,1 1,-26 26,-1-53,-26 27,-27 0,1-27,-27 26,-27 1,1 0,-27 26,0 0,-26 0,-27 26,0 27,0 0,-26 0,26 27</inkml:trace>
  <inkml:trace contextRef="#ctx0" brushRef="#br0" timeOffset="154943.8623">19368 14340,'0'0,"0"0,0 27,0-27,0 0,-27 26,27-26,-26 27,-1-1,1 1,0-1,26 1,-27 26,27-1,0-25,0-1,27 1,-1-1,27 1,-27-27,1-27,26 1,0 26,-27-53,1 26,-27 1,26-27,-26 0,0 27,-26-1,-1-26,1 53,-27-26,26-1,-26 27,27-26</inkml:trace>
  <inkml:trace contextRef="#ctx0" brushRef="#br0" timeOffset="155606.9002">19368 13944,'0'0,"0"0,26 26,-26-26,-26 0,26 0,0 26,0-26,0 27,0-1,0 1,0-27,0 26,-27 1,27-1,0-26,0 27,0-1,0-26,0 0,0 0</inkml:trace>
  <inkml:trace contextRef="#ctx0" brushRef="#br0" timeOffset="156030.9239">19527 13520,'0'0,"0"27,0-27,0 0,0 0,0 26,0-26,0 27,0-1,0 1,0-1,0 0,0-26,-27 27,54-27,-27 0,0 0,0 0,0 0</inkml:trace>
  <inkml:trace contextRef="#ctx0" brushRef="#br0" timeOffset="156461.9491">19632 13203,'0'26,"0"-26,0 27,0-27,0 0,0 0,0 26,0 1,0-27,0 26,0-26,27 0,-27 0</inkml:trace>
  <inkml:trace contextRef="#ctx0" brushRef="#br0" timeOffset="157757.0232">17383 10081,'-26'-53,"0"53,-1-27,-26-26,27 53,-27-26,0-1,0 1,0 26,-26 0,26-26,0 26,-27 26,28-26,-1 26,0 1,0-1,26 1,-26 26,27 0,26 0,-26-1,26 28,26-27,-26 26,26 1,1-28,26 1,0 0,0 0,0-26,26-1,0-26,1 0,-1 0,27 0,-53-53,53 27,-27-1,-26-26,26 0,-26 1,-26-28,-1 27,-26 0,0 0,0 0,-26 1,-1-1,1 26,-27 1,0-1,0 27,0 0,0 0,0 0,0 27</inkml:trace>
  <inkml:trace contextRef="#ctx0" brushRef="#br0" timeOffset="161345.2284">17489 4630,'0'0,"0"0,0-26,0 26,0 0,0 0,0-27,0 27,-26-26,26 26,-27-27,1 27,-27-26,27-1,-27 27,0-26,0 0,0-1,-26 1,-27-1,26 1,-26-1,27 27,-53-26,26-1,-26 27,-1-26,28 26,-1 0,-27 0,28 0,-1 26,0-26,0 27,0-1,27-26,0 27,-1 26,27-27,0 1,0 25,0 1,27 0,0 27,-1-27,1 0,26 26,0-26,0 53,0-53,-27 26,27-26,0 26,0 1,0-27,0-1,0 28,27-27,-1 0,1 0,25-1,28-25,-1 26,1-27,52 27,-26-26,26-1,0 1,27-1,-27-26,27 27,0-54,0 27,26-26,-53-27,27 26,0-52,-27-1,-26 1,0-27,-27 0,0 27,-52-27,-1 0,-26 1,0 25,-26 1,-27 26,0-26,-26 52,-1 1,1-1,26 27,0 0,-26 0,26 27</inkml:trace>
  <inkml:trace contextRef="#ctx0" brushRef="#br0" timeOffset="162789.3109">20320 8969,'0'0,"0"27,0-1,0 1,0-27,0 26,0 27,0-26,-26-1,26 1,0-1,0-26,0 0,0 0</inkml:trace>
  <inkml:trace contextRef="#ctx0" brushRef="#br0" timeOffset="163302.3403">21881 8969,'0'0,"27"0,-27 27,0-27,-27 0,27 26,-26 1,26-27,0 53,0-27,0 1,0-1,0 1,26-1,1-26,-1 0,1 0,-1 0,1-26,-27 26,26-27,-26 1,0-1,0 1,-26-1,-1 27,27-26,0 26,-26 0</inkml:trace>
  <inkml:trace contextRef="#ctx0" brushRef="#br0" timeOffset="163857.3721">22966 8996,'0'0,"-26"0,26 26,-27-26,1 0,-1 27,27-27,-26 26,26 1,-27-1,27 1,27-1,-27 1,26-27,-26 26,27-26,-27 26,26-26,1 27,-27-27,26 0,-26 0,27-27,-27 27,26-26,-26 26,27-26,-27-27,0 26,0 1,0-1,0 1,-27-1,1 27,-1-26,1 26,-1 0</inkml:trace>
  <inkml:trace contextRef="#ctx0" brushRef="#br0" timeOffset="164714.4209">23601 11298,'0'0,"0"0,0 0,-26 26,26-26,0 27,0-1,0-26,0 27,0-1,26 27,-26-53,27 26,-27 1,26-1,1-26,-1 0,27 0,-27-26,1-1</inkml:trace>
  <inkml:trace contextRef="#ctx0" brushRef="#br0" timeOffset="164956.4349">23919 11060,'0'26,"0"1,0 25,0 1,0 0,0 27,0-27,0 26,0 0,0 1,0-27,-27 0,27-1,0-25,0-1,0-26,27 27,-27-27</inkml:trace>
  <inkml:trace contextRef="#ctx0" brushRef="#br0" timeOffset="165795.4829">19209 12277,'0'0,"0"0,0 0,-26-27,26 27,0 0,26 27,-26-27,27 0,-1 26,27-26,-27 0,1 0,26 27,-27-1,1 1,-1-1,-26 27,27 0,-27 0,-27 0,27 0,0-1,-26 1,26 0,0-53,-27 27,27-27,-26 0,26-27,0 1</inkml:trace>
  <inkml:trace contextRef="#ctx0" brushRef="#br0" timeOffset="165948.4913">19183 12568,'26'26,"1"-26,-1 0,27 27,-27-27,27 0,0 0,0 0,0 0,-26-27</inkml:trace>
  <inkml:trace contextRef="#ctx0" brushRef="#br0" timeOffset="168337.6283">17013 14817,'0'0,"0"0,27 0,-27 0,0 0,0 0,0 0,0 0,0 0,0 0,0 26,0-26,26 27,-26-27,0 26,0 27,0-53,0 26,0-26,26 27,-26-27,0 0,0 0</inkml:trace>
  <inkml:trace contextRef="#ctx0" brushRef="#br0" timeOffset="168508.6381">17357 14711,'0'0,"26"26,-26 1,0-1,0 27,-26-26,26 26,0-1,0-25,0-1,0-26,0-26</inkml:trace>
  <inkml:trace contextRef="#ctx0" brushRef="#br0" timeOffset="169361.6869">5610 9816,'0'0,"0"0,0 0,0 0,0 0,0 0,0 27,0-27,0 52,0-52,0 53,26-53,-26 0,26 0,1 0,-1-26,27 26,-26-53,26 27,26-1,-26 1,0-1,0 1,0 26,-27-27,1 27,-1-26,1 26</inkml:trace>
</inkml:ink>
</file>

<file path=ppt/ink/ink41.xml><?xml version="1.0" encoding="utf-8"?>
<inkml:ink xmlns:inkml="http://www.w3.org/2003/InkML">
  <inkml:definitions>
    <inkml:context xml:id="ctx0">
      <inkml:inkSource xml:id="inkSrc0">
        <inkml:traceFormat>
          <inkml:channel name="X" type="integer" max="1280" units="cm"/>
          <inkml:channel name="Y" type="integer" max="800" units="cm"/>
        </inkml:traceFormat>
        <inkml:channelProperties>
          <inkml:channelProperty channel="X" name="resolution" value="28.31858" units="1/cm"/>
          <inkml:channelProperty channel="Y" name="resolution" value="28.36879" units="1/cm"/>
        </inkml:channelProperties>
      </inkml:inkSource>
      <inkml:timestamp xml:id="ts0" timeString="2013-10-15T16:06:57.874"/>
    </inkml:context>
    <inkml:brush xml:id="br0">
      <inkml:brushProperty name="width" value="0.05292" units="cm"/>
      <inkml:brushProperty name="height" value="0.05292" units="cm"/>
      <inkml:brushProperty name="color" value="#FF0000"/>
    </inkml:brush>
  </inkml:definitions>
  <inkml:trace contextRef="#ctx0" brushRef="#br0">6499 18430,'25'0,"-1"0,26 0,24-25,26 25,-1 0,-25-25,1 25,-1 0,-24 0,24 0,-24 0,24 0,-49 0,25 0,-1 0,-24 0,0 0,-25 0,25 0,-25 0,24 0,-24-25,25 25,0 0,-25 0,0-24,25 24,-25 0,0 0,25 0,-1 0,-24 0,25-25,-25 25,25 0,-25 0,0 0,25 0,0 0,-25 0,24 0,-24 0,0-25,25 25</inkml:trace>
</inkml:ink>
</file>

<file path=ppt/ink/ink42.xml><?xml version="1.0" encoding="utf-8"?>
<inkml:ink xmlns:inkml="http://www.w3.org/2003/InkML">
  <inkml:definitions>
    <inkml:context xml:id="ctx0">
      <inkml:inkSource xml:id="inkSrc0">
        <inkml:traceFormat>
          <inkml:channel name="X" type="integer" max="1280" units="cm"/>
          <inkml:channel name="Y" type="integer" max="800" units="cm"/>
        </inkml:traceFormat>
        <inkml:channelProperties>
          <inkml:channelProperty channel="X" name="resolution" value="28.31858" units="1/cm"/>
          <inkml:channelProperty channel="Y" name="resolution" value="28.36879" units="1/cm"/>
        </inkml:channelProperties>
      </inkml:inkSource>
      <inkml:timestamp xml:id="ts0" timeString="2012-10-16T21:02:31.050"/>
    </inkml:context>
    <inkml:brush xml:id="br0">
      <inkml:brushProperty name="width" value="0.05292" units="cm"/>
      <inkml:brushProperty name="height" value="0.05292" units="cm"/>
      <inkml:brushProperty name="color" value="#50632A"/>
    </inkml:brush>
  </inkml:definitions>
  <inkml:trace contextRef="#ctx0" brushRef="#br0">18628 6945,'0'0,"0"0,0 25,0-25,0 0,0 0,0 0,-24 0,-1 25,25-25,-25 0,0-25,0 25,-24 0,-1 0,0-25,1 25,-1-24,-24 24,-1-25,26 25,-26 0,1-25,24 25,1 0,-1 25,25-25,1 0,-1 0,0 0,25 25,0-25,0 24,0 1,0 0,0 0,0 0,0-1,0 26,-25 0,25-1,-25 26,25-26,-24 26,-1-1,0-24,0 24,25-24,-25-1,25 1,-25-25,25 24,0-49,0 25,25 0,-25 0,25-25,0 24,25-24,-26 0,26 25,0-25,-1 25,26-25,-1 0,25 0,-24 0,24 25,0-25,0 0,-24 0,24 0,-25 0,1 25,-26-25,1 0,-25 0,0 25,-25-25,0 0,0 0,0 0,0 0,0 0,0 0,24-25,-24 0,0 0,0-25,0 1,0-26,0-24,0 0,-24 0,24 0,-25-1,0 1,25 0,-25 25,0 24,25 0,-24 26,24-1,-25 0,25 25,0 0,0 0,0 0,0 0,0 25,0-25,25 25,-25-25,0 0</inkml:trace>
  <inkml:trace contextRef="#ctx0" brushRef="#br0" timeOffset="3295.1881">20960 1414,'0'0,"0"0,0 0,0 0,0 0,0 0,0 0,0 0,0 25,0-25,25 0,-25 0,25 0,-1 0,1 0,25 0,-1 0,1 0,0 0,24 0,-24 0,-1 0,26 0,-26 0,-24 0,25 0,-26 0,1 0,-25 0,25 0,-25 0,0 0,0 0,0 0,0 0,0 0,0 0,0 0,0 0,0 0,0 0,0 0,0 0,0 0,0 0,0 0,0 0,0 0,-25 0,25-25</inkml:trace>
  <inkml:trace contextRef="#ctx0" brushRef="#br0" timeOffset="4669.267">9004 8508,'0'0,"0"0,0 0,0 25,0-25,-25 25,25-1,-25 26,1-25,-1 24,0 1,0 24,0-24,1 0,-26 24,25-24,0-1,1 1,-1-25,25 24,0-24,0 0,0 0,25-25,-1 0,26 25,-25-25,24 0,1 0,24 0,-24 0,-25 0,25 0,-26 0,1 0,25-25,-50 25,25 0,-25-25,24 0,-24 0</inkml:trace>
  <inkml:trace contextRef="#ctx0" brushRef="#br0" timeOffset="5017.2869">9376 8458,'25'-24,"-25"24,0 0,0 24,0 1,-25 0,25 49,-25 1,25-1,-24 25,24 25,-25-24,25 24,-25 0,25-25,-25 0,25 25,0-49,-25 24,25-50,0 26,-24-26,24 1,0-25,-25-25,25 0,0 0,25-50,-25 25,24-49,1 0</inkml:trace>
  <inkml:trace contextRef="#ctx0" brushRef="#br0" timeOffset="5949.3403">9823 8806,'-25'0,"25"-25,-25 0,50 0,-25-24,25 24,-25 0,49-25,-24 1,0 24,0 0,24-24,1 24,0-25,-26 25,26 25,0-24,-26 24,1-25,0 50,25-25,-50 24,24 26,1 24,-25-24,0 49,0 0,0 25,-25-24,1-1,-26 25,25-25,-24 0,-26 1,26-26,-26 0,1-24,-1 0,1-1,24 1,1-50,-1 0,25 0,-24-25,49 0,0-24,0-1,0 0,24 1,1-1,25 25,-25-24,24 24,1 25,-1 0,1 0,0 25,-1 0,26-1,-26 1,26 25,-1-25,1-1,-26 1,1 0,-1-25,1 0,-25 0,24 0,-49 25,25-25,-25 0,0 0,0 0,25-25,-25 25,0 0,0 0,0 0,0 0,0 0,0 0,0 0,0 0,0 0,0 0,0-25</inkml:trace>
  <inkml:trace contextRef="#ctx0" brushRef="#br0" timeOffset="21004.2014">16917 8954,'0'-24,"0"24,0-25,0 25,0-25,0 25,-25 0,25 0,0-25,0 25,-25-25,25 25,-25 0,1 0,-1 0,25 0,-25 0,0 0,0 25,1-25,-1 25,0 0,0 0,0 24,1-24,24 0,-25 25,25-1,-25 1,25-1,0 1,-25 0,25-26,0 26,0 0,25-26,-25 26,0-25,25 24,-25-24,0 0,25 0,-25 24,24-24,1 0,0-25,0 25,0-25,-1 25,1-25,0 0,0 0,0 0,-1 0,1 0,0-25,0 25,0-25,-1 0,-24 0,25 1,0-26,0 25,-25-24,25-1,-25 0,0 1,24-26,-48 26,24-26,0 26,-25-1,0 1,25-1,-50 25,26-25,-26 26,25-1,0 25,-24-25,24 25,0 0,25 0,0 0,0 0,0-25,0 25</inkml:trace>
  <inkml:trace contextRef="#ctx0" brushRef="#br0" timeOffset="23405.3387">19720 8682,'0'0,"0"0,0 0,0 0,0 0,0 0,0 0,0 0,0 0,0 0,0 0,0-25,0 25,0 0,0 0,-25 0,25 0,0 0,0 0,0 0,0 0,0 0,0 0,0 0,0 0,0 0,0 0,0 0,0 0,0 0,0 0,0 0,0 0,0-25,0 25,0-25,0 25,25-25,-25 25,-25-24,25 24,0-25,0 0,0 25,-25-25,25 0,0 1,-25 24,25-25,-24 0,24 25,-25-25,0 0,25 25,-25 0,0-24,0-1,-24 25,24-25,0 25,-24-25,24 25,-25 0,25-25,-24 25,24 0,-25 0,26 0,-1 0,-25 0,25 0,-24 0,24 25,0-25,-24 25,24-25,0 25,-25 0,26-25,-1 24,0 1,-25-25,26 25,-1 0,0 0,0-1,0 1,25 0,-25-25,1 25,-1 0,25-1,-25 1,25-25,-25 25,25-25,0 0,-25 25,25-25,0 0,0 0,0 0,0 0,0 0,0 25,0-25,0 0,0 0,0 0,0 0,0 0,-24 0,24 0,0 0,0 24,0-24,0 0,0 0,0 0,0 0,0 0,0 0,0 0,0 0,0 0,0 0,0 0,0 0,0 0,0-24,0 24,0 0,0-25,0 0,-25 0,25 0,0 1,0-1,0 0,25 0,-25 0,0 1,0-1,0 25,0-25,0 25,24 0,-24 0,0 0,0 0,0 0,0 25,0 0,0-1,-24 1,24 0,0 0,0 0,-25-1,25 1,-25 0,25-25,-25 25,25 0,-25-25,25 0,0 0,0 24,0-24,0 0,-24 0,24 0,24 0,-24 0,25 0,0 0,0 0,0 0,-1 0,26 0,0-24,-26 24,1 0,0 0,0 0,0 0,0 0,-1 0,-24 24,0-24,25 0,-25 0,0 0,0 0,0 0,0 0,0 0,0 0,0 0,0 0,0 0,0 0,0 0,0 0,0 0,0 0,0 0,0 0,-25-24,25 24,0 0</inkml:trace>
  <inkml:trace contextRef="#ctx0" brushRef="#br0" timeOffset="24501.4014">10740 11584,'0'-25,"-24"0,-1 0,25-24,-25 24,0-25,-24 1,24-1,-25 25,1-24,-1 24,-24 0,24 0,-24 25,-1 25,1 0,-1 25,1-1,24 26,1-1,-1 0,25 1,25-1,0 1,25-1,0-24,24-26,1 1,0-25,24 0,1-25,-1 1,-24-26,24 25,-24-24,24-1,-24 0,-1 26,-24-1,0 0,-25 25,0 0,25 25,-25 0,0-1,0 51,0-1,0-24,0 49,0-25,0 26,0-26,-25 25,25-49,0 24,0 1,0-26,0 1,0 0,0-26,0 26,0-25,0 0,0-1,0 1,0 0,0-25,0 25,0-25,0 0,0 0,0 0</inkml:trace>
  <inkml:trace contextRef="#ctx0" brushRef="#br0" timeOffset="39679.2688">9252 14412,'0'0,"0"0,-25 0,25 0,0 24,0-24,0 0,0 0,0-24,0 24,0 0,0-25,0 0,0 25,25-50,-25 25,25 1,0 24,-25-50,49 25,-24 0,0 25,0-24,24 24,-24 0,25 0,-25 24,24 1,-24 25,-25-25,25 24,-25 26,0-50,-25 24,0 1,0-1,1-24,-26 25,25-25,0-1,1 1,-1-25,25 25,-25-25,25 0,0 0,25 0,-25 0,25 25,-1-25,1 25,25 24,-25-24,24 0,-24 24,25 26,-26-26,1-24,0 25,-25-1,0 1,0 0,0-26,-25 26,-24 0,24-25,-25-1,1 1,-1 0,0 0,26-25,-26 0,0-25,1 25,24-25,-25 25,50-25,-49 1,49-1,-25 0,25 0,0 0</inkml:trace>
  <inkml:trace contextRef="#ctx0" brushRef="#br0" timeOffset="40579.3209">9996 14312,'0'0,"0"0,0 0,0 0,0 0,0 0,0-25,25 25,-25-24,25 24,0-25,0 25,-1-25,26 0,-25 25,24 0,-24-25,0 50,25-25,-26 25,1 0,-25 24,0-24,0 50,-25-50,1 49,-1-24,0-1,0-24,0 25,1-26,24 1,0 0,0 0,24 0,1-1,0 1,25 0,-1 0,1 0,-1-1,-24 26,25-25,-25 24,-1-24,1 0,-25 25,0-26,0 1,-25 0,25 0,-49 0,24 24,0-24,-24 0,-1 0,0-25,1 0,-1 25,25-25,-24 0,24 0,-25 0,26-25,24 25,-25 0,0 0,25 0,0 0,0 0,0 0,0 0,0 0,0 0,0 0,-25 0,25 0,0 0,0 0,0 0,0 0,0 0,0 0,0 0,25-25,-25 25</inkml:trace>
  <inkml:trace contextRef="#ctx0" brushRef="#br0" timeOffset="43415.4832">21927 12005,'0'0,"0"0,0 25,0-25,0 0,0 0,0 0,0-25,0 25,0 0,0 0,0 0,-24-24,24 24,-25 0,0-25,25 25,-25 0,0 0,1 0,-1 0,-25-25,25 25,-24-25,-1 25,0-25,1 25,-26-24,26 24,-26-25,26 25,-26 0,1-25,0 25,-1 0,26-25,-26 25,1 0,-1 0,1 0,-1-25,1 25,0 0,-1-24,-24 24,25 0,-26 0,26 0,-50 0,25-25,0 25,-26 0,1 0,0 0,0 0,-24 0,24 0,-25 0,0-25,0 25,0-25,0 25,1 0,-1-25,0 25,0 0,0-24,0 24,1 0,-1-25,0 25,0-25,25 0,-25 25,0-25,1 25,-1-24,0 24,0 0,0-25,0 25,1 0,-1 0,0 0,0 0,0 0,25 0,-25 25,1-1,24 1,-25 0,25 0,0 0,0 24,-25 1,50-1,-1-24,-24 50,50-26,-25 1,24 24,26-24,-1 24,1-24,24 24,0-24,0 24,25-24,0 0,25 24,-25-24,25-1,0 26,24-51,-24 51,25-26,-1 1,26 0,-26-1,26-24,-1 0,0 24,26-24,-1 0,0-25,25 25,0-25,0 0,0 0,25 0,-25 0,50-25,-25 25,-1 0,1-25,25 25,-25 0,24 0,-24 0,25 0,-1 0,-24 0,25 0,-25 0,0 0,24 25,1-25,-25 0,24 25,1-25,-1 0,1 0,0 0,-1 0,26 0,-26-25,1 25,0-25,24 25,1 0,-26-25,1 1,24 24,1-25,-26 25,1 0,24-25,-24 25,0-25,-1 0,1 25,0-24,-26-1,1 0,-25 0,0 25,0-25,-24 1,-1-26,-25 25,-24 0,-1-24,1 24,-25-25,-25 1,0 24,0-25,0 1,-50-1,25 1,1-1,-26 0,0 1,1-1,-1 0,1 1,-1 24,0-25,-24 26,24 24,1-25,-1 25,0 0,26 0,-26 25</inkml:trace>
  <inkml:trace contextRef="#ctx0" brushRef="#br0" timeOffset="56650.2402">9054 13866,'-25'25,"0"24,-25-24,1 0,24 24,-25-24,26 0,-26 25,25-1,-24-24,24 25,-25-26,25 26,1-25,-1 0,0 0,0-25,25 0,0 0,0 0,50-25,-25 0,-1-25,51 1,-26-1,26-24,24 24,0-24,1-1,-1-24,25 25,-25-1,25-24,-25 49,25-24,-25 0,1 24,-1 0,-25 1,1 24,-26 0,1 0,0 25,-50 0,24 25,-24 25,-24-25,-26 49,25 0,-49 1,-1 24,1 0,-25 25,-1 0,1 0,0 25,-25-25,25 25,0-25,-1 25,1-25,25 0,24-25,0 0,26-49,-1 24,25-24,25-25,-1-25,26-25,25 0,-1-25,25-24,0 0,1-26,24 1,0 0,0-25,24 0,-23 25,23 0,-24-26,0 26,0 0,0 0,-24 49,-1-24,-25-1,1 51,-26-1,-24 0,0 25,0 25,-50 0,0 24,-25 26,1-26,-26 75,-24-25,0 1,0 49,-25-25,0 24,-25 1,25 25,0-25,0-1,25 1,-1 0,26-25,0 0,24-49,0 24,26-50,24 1,0 0,24-50,1 24,25-48,24-1,1-25,24 25,0-49,25 0,0 24,25-49,0 24,0 1,-1 0,1-1,0 1,-25 24,25 0,-25 1,-25 24,25 25,-49-25,-1 25,0 0,-24 25,-25-25,0 0,-1 25,-24 0,0-1</inkml:trace>
  <inkml:trace contextRef="#ctx0" brushRef="#br0" timeOffset="59606.4093">12080 3969,'0'0,"-25"25,25-25,0 0,0 0,0 0,0 0,-25 0,25 0,25-25,-25 0,0 0,25 0,0 1,24-26,-24 0,25 26,24-26,-24 25,-1-25,26 26,-26 24,1 0,0 0,-26 0,1 24,-25 1,0 0,0 25,-25-25,1 24,-26 1,25-1,0-24,1 25,24-25,0 24,24-24,1 0,0 0,25-1,-1 26,1-25,24 0,-24 24,-1 1,-24-25,25 24,-25-24,-25 25,0-1,-25 1,0-1,-25 26,1-50,-26 24,1 1,0 0,-26-26,26 1,0-25,-1 0,1 0,24-25,0 1,26-1,-1 0,25-25,0 1</inkml:trace>
  <inkml:trace contextRef="#ctx0" brushRef="#br0" timeOffset="60274.4475">12948 3522,'-25'-25,"25"25,0-24,0 24,25-25,0 0,0 0,24 0,1-24,-1 24,26 0,-1 25,1-25,-1 25,-24 25,24 0,-24 0,-25 24,-1 1,-24 0,0-1,0 1,0-1,0 1,-24 0,24-1,0 1,0-25,24 24,26-24,-25 25,24-25,1 24,24-24,-24 25,-25-26,0 1,-1 25,-24-25,-24 24,-1 1,-50-1,1 26,-25-1,0-24,-25 49,0-49,0 24,-1 1,26-26,0-24,0 25,49-50,1 24,24-48,0-1,50 0,0-49</inkml:trace>
  <inkml:trace contextRef="#ctx0" brushRef="#br0" timeOffset="60899.4832">14759 2679,'0'0,"0"0,0 0,0 25,0-25,-25 25,25-1,-25 26,25 0,-25-1,1 26,-1 24,0-25,-25 25,26 25,-26-24,25 24,-24 25,24-1,-25-24,25 25,-24 0,-1-25,25 25,-24 0,-1 0,0-25,1 24,-1-48,25 24,-24 0,24-50,-25 25,26-24,-1-1,25-24,-25-1,25 1,0-25,0 0,-25-25,25 24,0-24,0 0,0 0,25-24</inkml:trace>
  <inkml:trace contextRef="#ctx0" brushRef="#br0" timeOffset="61809.5353">14957 4440,'0'-25,"0"0,0 25,-25-24,25 24,0-25,0 0,-24-25,24 50,-25-24,25-1,-25 0,0 0,0 0,1 25,-1 0,-25 0,25 0,-24 25,24 0,0 25,-24-1,24 26,0-26,25 26,0-1,0 25,0-49,25 24,0 1,24-50,-24 24,25-24,-1-25,1 0,-1 0,-24-25,25 0,-1 1,-24-1,0-25,0 0,0 1,-1 24,-24-25,0 26,0-1,25 0,-25 25,0 0,0 25,0 0,0 24,0 1,25-1,-25 26,0-25,25 24,-25 0,25 1,-25-26,24 26,-24-26,25 1,-25 0,25-1,-25-24,25 25,-25-26,0 1,25 0,-25 0,0-25,0 25,0-25,0 0,0 0,0 0,0-25,0 0,0 0</inkml:trace>
  <inkml:trace contextRef="#ctx0" brushRef="#br0" timeOffset="62789.5912">15627 3274,'-25'-99,"0"-25,-24 25,-26-25,26 0,-51 24,26-24,-25 25,-25 0,0 25,0-26,-25 26,0 0,0 24,-24 0,-1 1,0 24,1 0,-1 25,-24 25,24-25,0 50,1-1,-1 1,25 24,-24 1,24 24,25 25,0 0,25 0,-1 25,1 0,50-1,-26 26,26 0,24-1,0 26,0-26,25 26,0-26,25 26,0-1,0 1,24-1,1-24,24-1,-24-24,24 25,25-25,-24 0,24-25,0-25,0 0,26 0,23 0,-24-24,25-1,0 1,0-26,24 1,-24 0,25-1,-25 1,24-50,1 25,0-25,-1-25,-24 0,25 0,-1-49,1 24,-25-49,24 0,-24-25,0-25,0 0,0-25,-50 1,0-51,0 1,-24 0,-26-25,1 25,-25-25,-25 24,0 1,-25 0,-25 24,1 1,-26 49,1 0,-25 25,0 25,-25 25,24 24,-24 1,0 49,25-25,-25 50,50-1,-1 1</inkml:trace>
  <inkml:trace contextRef="#ctx0" brushRef="#br0" timeOffset="74601.2659">6871 14560,'0'0,"0"0,0 0,0 0,25-24,-25 24,0-25,0 25,0-25,0 0,0 0,0 1,25 24,-25-25,24 0,1-25,0 25,25 1,-1-1,-24 0,49 0,-24 0,0 25,-1-24,1 24,-25 24,-1-24,1 25,0 0,-25 0,0 0,0-1,-25 26,0 0,-24-25,-1 24,25 26,-24-26,-1-24,25 0,1 24,24-24,-25 0,50-25,-25 0,49 25,-24-25,25 25,-26-25,51 24,-26 1,1 0,0 0,-1 24,1 1,-1 0,-24-1,25 26,-25-1,-1-24,-24 24,0-24,0-1,0 26,-24-26,-1 1,0 0,-25-26,1 26,-1-50,-24 25,24 0,-24-25,24 0,-24 0,24-25,1 0,-26 25,26-25,-1-24,0 24,26 0,-1-25,0 26,25-1,-25 0,25 0,-25 25,25-25,0 1,0 24,0 0,0-25,0 25,0 0,0 0</inkml:trace>
  <inkml:trace contextRef="#ctx0" brushRef="#br0" timeOffset="88209.0453">6251 14362,'0'0,"0"0,0 25,-25-25,25 0,0 0,0 0,0 0,0 0,0-25,25 25,-25-50,25 25,-1-24,26-1,0-24,24 24,0-24,1-1,-1 1,1 0,24-1,0 1,-24 24,-1 1,25 24,-49-25,24 50,-24 0,-25 0,-1 25,-24 25,0 24,-24-24,-26 49,-24 0,24 25,-49 0,0 25,-1-25,26 0,-25 0,24 0,1-25,24-24,25-1,1-24,48-26,1-24,0 0,49-24,26-26,-1-24,25 24,0-49,0 24,0 1,0 0,0 24,-25 0,-24 26,-1-1,-49 25,0 25,-50 24,-25 26,1-1,-51 25,1 25,0 25,-50-25,25 25,-25 0,25 0,25-25,0-50,49 25,1-49,-1-1,50-24,50-25,-1 0,1-49,49 24,0-50,1 1,24 24,0-24,0 24,-25 1,0 24,-49 0,24 25,-49 25,-25 25,0-1,-25 26,-25-1,1 25,24 0,-49 1,24-51,0 26,1-26,-1 1,1-25,24-50,-25 0,25 0</inkml:trace>
  <inkml:trace contextRef="#ctx0" brushRef="#br0" timeOffset="89285.1068">4465 14511,'0'0,"0"0,0-25,0 0,0 0,0 1,0-1,25-25,-1 0,26 1,-25 24,24-25,1 1,24 24,-24 25,0-25,24 25,-24 25,-1-25,1 50,0-1,-1 26,-24-1,0 1,0 24,-25-25,0 25,0 1,-25-1,0-25,-25 25,-24-24,24-1,-49 1,25-26,-1 1,1 0,-1-26,26 1,-1-25,1 0,24-25,25 1,0-1,0 0,25-25,-1 25,26 1,0 24,-1 0,26 0,-26 24,1 1,24 25,-49-25,50 24,-26 1,1 0,-1-26,-24 26,25-25,-25 0,24-1,-24 1,0-25,-25 0,25 0,-25-25,24 1,1-26</inkml:trace>
  <inkml:trace contextRef="#ctx0" brushRef="#br0" timeOffset="90886.1984">21109 2232,'0'0,"0"0,0 0,-25 0,25 0,0 0,0 0,0 0,25 0,-25-24,25-1,-25 25,24-25,1 0,0 0,25 1,-26-1,1 25,0-25,0 25,0 0,-1-25,1 25,0 0,0 25,0-25,-25 25,24 24,-24-24,25 25,-25-1,0 1,0 24,-25 1,25-26,-24 1,-1 0,-25 24,25-24,-24-1,-1 1,1 0,-1-26,0 1,1 25,-1-25,1-25,-1 24,25-48,0 24,1-25,-1 0,25 0,0 0,0 1,0-1,25 0,-25 0,24 25,1 0,0 0,0 0,24 25,1-25,-25 25,24 0,1-1,24 1,-24-25,0 25,-26 0,26 0,0-1,-26 1,1-25,0 0,-25 25,25-25,0 0,-25 25,0-25,0 0,0 0,0 0,24 0,-24 0,25-25</inkml:trace>
  <inkml:trace contextRef="#ctx0" brushRef="#br0" timeOffset="92532.2919">19670 15553,'-25'0,"-24"24,24-24,-25 0,1 0,-1 0,0 0,-24-24,24 24,-24 0,24-25,-24 25,0-25,-1 25,26-25,-51 25,51 0,-26 0,1 25,24-25,-24 25,24-25,1 25,-1-1,25-24,-24 25,24 0,0 0,0 0,0-25,25 24,-24 1,24 0,-25 0,25 0,0-1,0 1,0 25,0-25,0-1,0 51,0-26,0 1,0 24,0 1,0 24,0-24,0-1,0 0,-25 1,25-26,0 1,0 0,25-26,-25 1,49-25,-24 25,25-25,-1 25,1-25,24 25,26-25,-26 0,25 0,-24 0,24 0,0 0,0-25,-24 0,-1 0,25 25,-49-25,0-24,-1 24,-24 0,0-24,24 24,-49-25,25 1,0-1,-25-24,25-1,-25 1,25-26,-25 1,-25 0,25 0,0-25,-25 49,0-24,0 50,-24-26,24 26,25 24,-25 25,25 0,0 0,25 0</inkml:trace>
  <inkml:trace contextRef="#ctx0" brushRef="#br0" timeOffset="93120.3262">20191 16073,'-25'0,"25"0,-25 0,1 25,-26 0,25 0,0 24,25-24,-24 25,24-1,0 1,24-25,1 0,0-25,25 0,-26 0,1 0,25-25,-25 0,-1 0,1-24,-25-1,25 25,-25-24,0-1,0 0,0 50,-25-24,25 24,25 24,-25-24,25 50,-25 0,25-1,-1 26,1-1,0-24,25-1,-26-24,1 25,0-50,0 0,0 0,-1-25,-24-25,25 1,-25-1,0 0,0 1,0-26,0 26,0-26,-25 51,25-51,0 50</inkml:trace>
  <inkml:trace contextRef="#ctx0" brushRef="#br0" timeOffset="94012.3772">20935 15404,'0'49,"0"26,0-1,0 1,0 24,0 25,-25-50,25 25,0 1,0-26,-24 0,24-24,0-50,0 0,0 0,-25-25,25 0,-25-24,25-1,0-24,0 24,0 1,0 24,25 25,0 0,-1 49,1 1,25 24,-25 26,-1 24,1 0,0 25,-25-25,25 0,-25 0,0-25,25-25,-50 1,25-26,0-24,0-25,0 0,-25-50,25-24,-25 0,25-26,0-24,0 0,0-24,0 24,25 0,0 24,0 1,-1 49,26 1,0 24,-26 25,26 0,-25 25,0 24,-25-24,24 25,-24-1,-24-24,24 0,-25 25,0-50,0 25,0-25,1 0,24-25,-25 0,25 25,0-25,0 25,0 0,25 0,-25 25,24 0,1 0,0-1,0-24,0 25,-1-25,26 0,0 0,-26-25,1 1,0-1,25 0,-50 0,24-25,1 1,-25 24,0 0,0 0,0-24,0 24,0 0,0 0</inkml:trace>
  <inkml:trace contextRef="#ctx0" brushRef="#br0" timeOffset="94245.3905">22002 15503,'0'74,"0"26,0-1,0 0,0 25,0-25,-25 0,50 1,-25-26,0 1,0-51</inkml:trace>
  <inkml:trace contextRef="#ctx0" brushRef="#br0" timeOffset="94411.4">21853 15999,'0'-25,"0"0,0 25,50 0,-26 0,26 0,0 25,-1-25,1 0,-25 0</inkml:trace>
  <inkml:trace contextRef="#ctx0" brushRef="#br0" timeOffset="101488.8048">2133 3448,'-25'-25,"25"0,0 0,-24 1,24-1,0 0,0 25,-25-25,25 25,0 0,0 0,0 0,0 0,0 25,25-25,-25 50,24-26,1 26,0 0,25-1,-1 1,-24-1,25 26,-1-25,1-1,-25 1,24-1,-24 1,0-25,-25 0,25-1,-25-24,0 0,0 0,0-49,-25 24,0-25,0 1,0-26,1 26,-1-26,-25 1,1-1,-26 1,26 24,-1-24,0 24,26 26,-26-1,25 0,0 25,25 0,0 0,-24 0,48 25,-24-25,25 49,0-24,0 0,0 25,24 24,-24-49,25 24,-1 26,-24-50,25 49,-1-24,1-25,-25 24,-1-24,1 25,25-26,-50 1,25-25,-25 25,24-25,-24 0,0 25,0-25,0-25,0 0,0 25,0-49,-24 24,24-25</inkml:trace>
  <inkml:trace contextRef="#ctx0" brushRef="#br0" timeOffset="102448.8597">2555 3200,'25'-25,"-25"25,0 0,0-25,0 25,0-25,0 25,0 0,0 0,-25 25,25 0,0 0,-25 0,0-1,0 26,1 24,-26-24,25 24,-24 1,-1-26,0 26,26-25,-26-26,25 26,0-25,1 24,24-49,0 25,0-25,0 0,0-25,24-24,1 24,0-49,0 24,24-25,-24 1,25-25,-1 24,-24 1,25 0,-25-1,24 26,-24-1,0 25,-25 0,25 1,-25 24,0 0,-25 49,25-24,-25 25,0-1,0 50,1-24,-1 24,-25-25,1 26,-1-26,25 1,-24 24,-1-25,25-24,-24-1,24-24,25 0,-25 0,25 0,0-25,0-25,25 0,0 0,-1-24,1-1,25 0,-1-24,-24 0,25 24,-1-25,1 1,-25 24,0-24,-1 49,1-24,-25 24,25-25,-25 50,0 0,0-25,-25 25,25 25,0 0,-25 25,1-1,-1-24,25 49,-50 1,25-26,1 1,-1 25,0-51,0 1,0 0,1-25,24 0</inkml:trace>
  <inkml:trace contextRef="#ctx0" brushRef="#br0" timeOffset="102994.891">1984 3249,'0'0,"0"-24,0 24,0 0,0-25,0 25,0 0,0 0,0 0,0 0,0 25,0-25,25 24,-25 1,25 25,0-1,0-24,24 25,-24-1,0 1,24 0,-24-26,25 26,-25-25,24 25,-24-26,0 1,0 25,-1-25,1-1,-25 1,25 0,-25-25,25 25,-25-25,0 0,0 0,0 0,0 0,0 0,0 0,-25 0,25-25,0 25,0-25,-25 25,25-25,-25 25,25 0,0-24,-24-1,24 0,0 25</inkml:trace>
  <inkml:trace contextRef="#ctx0" brushRef="#br0" timeOffset="103856.9399">2530 3200,'25'0,"-25"0,0 0,0 0,0 0,0 0,0 0,0 0,0 0,0 0,0 0,-25 25,0-1,25-24,-25 50,1 0,-1-1,0 1,0 24,0 1,1-26,-26 26,25-26,-24 26,24-1,0-49,0 49,0-49,1 25,-1-25,25-1,-25 1,25-25,0 0,0 0,0-25,25 1,0-26,-25 25,49-49,-24 24,25-24,-26-1,26 1,0-1,-1 1,-24 0,25-1,-26 1,1 24,0 1,0-1,-25 25,25 0,-25 1,0 24,0 0,0 0,0 0,0 0,0 0,0 0,0 0,0 0,0 24,0-24,0 0,0 0,-25 25,25-25,0 0,0 0,0 0,0 25,-25-25,25 25,0-25,-25 25,25-25,0 0</inkml:trace>
  <inkml:trace contextRef="#ctx0" brushRef="#br0" timeOffset="110440.3167">1637 2505,'0'-25,"0"1,0-1,0-25,0 25,0-24,0 49,-25-25,0 25,1-25,-1 50,0-25,-25 25,1 0,24 24,-25 1,1 24,24 1,0-1,0 1,1 24,24-25,24 25,-24 1,25-1,25-25,-25 50,-1-25,26 1,-25-1,0 0,-1 0,-24 1,25-26,-25 25,0-24,-25 24,25-25,-24 1,-1-26,0 1,0-1,0 1,-24-25,24-25,0-25,25 0</inkml:trace>
  <inkml:trace contextRef="#ctx0" brushRef="#br0" timeOffset="110646.3286">1166 3597,'25'0,"24"24,-24-24,49 0,-24 0,24 0,-24 0,0 0,-1-24,1 24,0-25,-26 0,1 0</inkml:trace>
  <inkml:trace contextRef="#ctx0" brushRef="#br0" timeOffset="110974.3474">1761 3026,'0'0,"0"0,-25 0,25 50,-24-25,24 24,0 26,0-1,-25 25,25 0,0 1,25-1,-25 0,0 0,24-24,1-1,0-24,0-1,0 1,-1-50,26 25</inkml:trace>
  <inkml:trace contextRef="#ctx0" brushRef="#br0" timeOffset="111378.3705">2753 3001,'25'0,"-25"25,25 0,25 0,-1 24,-24 1,25 49,-26 0,1 1,-25 24,0-25,0 0,0 25,0-49,-25-1,25 0,-24-24,24 0,-25-26,25-24,0 0,0 0,0-24,25-26</inkml:trace>
  <inkml:trace contextRef="#ctx0" brushRef="#br0" timeOffset="111808.3951">3621 3497,'0'0,"0"0,25 0,-25 0,25-24,0 24,0 0,0 0,-1 0,1 0,0 0,0 0,0 0,-1-25,1 25,-25 0,25 0,0 0</inkml:trace>
  <inkml:trace contextRef="#ctx0" brushRef="#br0" timeOffset="112111.4119">3597 3795,'24'0,"1"25,0-25,0-25,25 25,-26 0,26 0,-25 0,24 0,-24 25,0-25,0 0,-25-25,25 25,-25 0,24 0,-24-25,25 1</inkml:trace>
  <inkml:trace contextRef="#ctx0" brushRef="#br0" timeOffset="114724.5619">5011 2853,'-25'-25,"25"25,0 0,-25-25,25 25,0 0,0 0,0 0,0 25,25 0,-25-1,25 1,-1 50,26-26,-25 1,24 24,1 1,0-1,-26-24,26-1,-25 1,0-1,-1-24,1 0,-25 0,0 0,0-25,0 0,0-25,0 25,0-25,0-25,0 1,0 24</inkml:trace>
  <inkml:trace contextRef="#ctx0" brushRef="#br0" timeOffset="115024.579">5482 2753,'0'0,"0"0,0 25,-25 25,0-1,0-24,-24 50,-1 24,25-25,-24 1,-1-1,1 25,-1-49,25 24,-24-24,24-1,0-24,0 0,25 0,0 0,0-25,0 0,0 0,0-25,0 0,0 0</inkml:trace>
  <inkml:trace contextRef="#ctx0" brushRef="#br0" timeOffset="132518.5796">5854 3101,'-25'0,"25"0,-25 0,25 0,0 0,0 0,0 0,0 0,25 0,0 0,-25 24,25-24,0 0,-1 0,1 0,0 0,0 25,0-50,-1 25,1 0,-25-24,25-1</inkml:trace>
  <inkml:trace contextRef="#ctx0" brushRef="#br0" timeOffset="133117.6139">6648 2778,'0'0,"24"-25,-24 1,25-1,-25 0,0 0,-25 0,25 0,-24 1,-1 24,0 0,-25 0,1 24,-1 1,1 25,-1 24,0-24,1 0,49-1,-25 1,50-1,0-24,24-25,1 0,-1 0,26-25,-26 1,1-1,0-25,-26 25,1 1,0-1,-25 25,0 25,0-1,0 26,0 24,-25 1,25-1,0 25,0 1,25-26,-25 25,0-24,0-26,25-24,0 25,-25-50,0 0,24-25,-24-25</inkml:trace>
  <inkml:trace contextRef="#ctx0" brushRef="#br0" timeOffset="133535.6378">5060 2356,'-25'25,"1"0,-1 25,-25-1,1 26,-1 24,-25 25,51-25,-26 50,0-25,50 0,-24 0,24-25,24 0,26 1,0-26,-1-24,26-1,24-24,0-25</inkml:trace>
  <inkml:trace contextRef="#ctx0" brushRef="#br0" timeOffset="133903.6588">6921 2456,'24'0,"-24"24,25 26,0 0,0 24,0 25,-1 1,-24 24,25-25,-25 50,0-25,0-25,0 0,0 0,-25-24,25-1,0-24,-24-1,24-24</inkml:trace>
  <inkml:trace contextRef="#ctx0" brushRef="#br0" timeOffset="146713.3913">21555 10542,'0'0,"0"-25,0 0,0 25,0 0,-25-24,1-1,24 0,-25 25,0-25,-25 0,1 25,-1-24,1-1,-26 25,1 0,-1-25,1 0,0 25,-26-25,26 25,-25 0,-1 0,1 0,0 0,25 25,-26-25,1 25,0 0,25-25,-1 25,1-1,-25 1,49 25,-25-25,1-1,24 1,-24 25,0-25,24 24,0-24,-24 0,24 24,1 1,-1-25,1 0,24 24,-25 1,25-25,25-1,-24 26,24 0,0-1,0-24,24 25,-24-25,50 24,-50 1,50-25,-26 24,26-24,0 25,-26-1,26-24,0 25,-1-50,1 24,24 1,1 0,-1 0,0 0,1-25,-1 24,26-24,-1 0,0 25,0-25,0 0,1 0,24-25,-25 25,0 0,0 0,1-24,-1 24,25-25,-50 25,25-25,1 0,-1-24,0 24,-25-25,26 1,-26-1,-24 0,24-24,-24 0,-1-1,-49 1,25-1,-25 1,-25-1,1 26,-1-26,-25 1,-24 49,24-49,-24 49,-1-25,1 26,-1-26,1 25</inkml:trace>
  <inkml:trace contextRef="#ctx0" brushRef="#br0" timeOffset="147379.4293">19025 10443,'0'-25,"0"0,0 0,0 1,0-1,0 0,-25 0,1 0,-1 1,0-26,-25 25,26 0,-26 1,0-1,1 25,-1-25,-24 0,24 25,0 0,1 25,-26-25,51 25,-51 24,26-24,24 0,-25 0,1 24,24 1,0-25,0 0,0-1,1 1,24-25,-25 25,25-25,0 0,-25 25,25-25,0 0,0 0,0 0,0-25,0 25,0-25,0 0</inkml:trace>
  <inkml:trace contextRef="#ctx0" brushRef="#br0" timeOffset="147770.452">17934 10145,'0'0,"0"0,0-25,0 25,0 0,0 0,0 0,0 25,-25-25,0 25,25 0,-25 0,1 24,24-24,-25 0,0 0,0-1,25 1,-25-25,25 25,0-25,0 0,0 0,25 25,-25-25,25 0,0 0,24-25,-24 25,25 0,-1 0,1 0,-25 0,24 0,-24 0,0 0,25 0,-50 0,24 0,-24 0,0 0,0 0</inkml:trace>
  <inkml:trace contextRef="#ctx0" brushRef="#br0" timeOffset="157200.9913">8086 2927,'0'0,"0"-25,25 25,-50 0,25 0,0-25,0 25,0 0,0 0,-24 0,-1 25,25 0,-50 0,50 24,-50 1,26 24,-26 1,-24-1,24 25,-24-24,24 24,-24-25,24 1,-24-25,24 24,0-24,1-1,-1 1,25-1,-24 1,24-25,0 24,0-24,25 0,-24 0,24 0,0-25,0 0,0 0,0 24,0-24,0-24,0 24,24-25,-24 0,50 0</inkml:trace>
  <inkml:trace contextRef="#ctx0" brushRef="#br0" timeOffset="157872.0293">8334 3547,'0'0,"25"0,-25 0,0-25,0 25,-25-25,25 25,0-24,0-1,0 25,-24-25,24 25,-25-25,0 0,0 25,0 0,-24 0,24 25,-25 0,1 0,24 24,0 1,-25 0,50-1,-24 1,24 0,24-1,1 1,0-25,0-1,25 1,-1-25,1 0,-1 0,1-25,0 1,-1-1,-24-25,0 25,0 1,-1-1,-24 0,0 25,0 0,0 0,0 25,-24 24,24 1,0 0,0 24,-25 0,25-24,0 24,25 1,-25-26,0 1,0 0,0-1,0-24,0 0,0 0,0-1,0-24,0 0,0 0,24-24,-24-1,0 0</inkml:trace>
  <inkml:trace contextRef="#ctx0" brushRef="#br0" timeOffset="160729.1932">4638 2530,'25'0,"-25"0,0 0,0 0,0 0,0 0,-25 0,25 0,0 25,0-25,-24 25,24-25,-25 24,0 1,25 25,-25 24,0-24,-24 24,24 26,0-1,0 25,1-25,-1 25,25 0,-25-25,25 25,0 0,0-24,25-1,-25 0,25-25,-1 1,-24-1,25 1,0-26,0 1,-25 24,25-24,-1-25,-24-1,25 26,0-25,-25 0,25 0,-25-1,25-24,-25 25,24-25,-24 0,0 25,0-25,0 0,0 0,0 0,0 0,0 0,25 0,-25 0,0-25,0 25,25-49,0 24</inkml:trace>
  <inkml:trace contextRef="#ctx0" brushRef="#br0" timeOffset="161537.2394">8508 2604,'0'0,"-25"0,25 0,0 0,25 25,0-25,0 25,-1 0,26 0,0 24,-26 26,26-1,0 1,-1 24,1 0,-25 25,24 0,-24 0,0 0,-25 0,0 0,0 0,0-25,0 1,-25-1,0 0,0-25,1-24,-1 24,0-24,0-25,0 0,25-1,-24 1,24-25,0 0,0 0,0 0,0-25,0 1,24-1,-24 0,25-25,0 1</inkml:trace>
  <inkml:trace contextRef="#ctx0" brushRef="#br0" timeOffset="161948.2629">9451 3621,'0'0,"24"0,26 0,-25 0,24 0,1 0,-25 0,24 0,1 0,-25 0,24 0,-24 0,0 0,0-24,-25 24,25 0,-25 0,0 0,24 0,-24 0,25 0,-25-25,0 25,25-25</inkml:trace>
  <inkml:trace contextRef="#ctx0" brushRef="#br0" timeOffset="162494.2941">10691 2753,'25'0,"-25"0,-25 25,25-25,0 50,0-25,-25 24,25 26,0-1,0 25,-25 0,25 1,0-26,0 25,0 0,0-24,0-1,0-24,0 24,0-24,0 0,-25-1,25-24,0 25,0-26,0 26,0-25,0-25,0 25,0-25,0 0,0 0,0 0,0 0,0 0,0 0</inkml:trace>
</inkml:ink>
</file>

<file path=ppt/ink/ink43.xml><?xml version="1.0" encoding="utf-8"?>
<inkml:ink xmlns:inkml="http://www.w3.org/2003/InkML">
  <inkml:definitions>
    <inkml:context xml:id="ctx0">
      <inkml:inkSource xml:id="inkSrc0">
        <inkml:traceFormat>
          <inkml:channel name="X" type="integer" max="1280" units="cm"/>
          <inkml:channel name="Y" type="integer" max="800" units="cm"/>
        </inkml:traceFormat>
        <inkml:channelProperties>
          <inkml:channelProperty channel="X" name="resolution" value="28.31858" units="1/cm"/>
          <inkml:channelProperty channel="Y" name="resolution" value="28.36879" units="1/cm"/>
        </inkml:channelProperties>
      </inkml:inkSource>
      <inkml:timestamp xml:id="ts0" timeString="2012-10-16T21:15:21.119"/>
    </inkml:context>
    <inkml:brush xml:id="br0">
      <inkml:brushProperty name="width" value="0.05292" units="cm"/>
      <inkml:brushProperty name="height" value="0.05292" units="cm"/>
      <inkml:brushProperty name="color" value="#C0504D"/>
    </inkml:brush>
  </inkml:definitions>
  <inkml:trace contextRef="#ctx0" brushRef="#br0">8756 943,'25'-75,"-25"75,0 0,0 0,0 0,0-49,0 49,0 0,-75-50,75 50,-74-25,24 0,1 1,-1-1,-24 0,24 0,-49 25,25-25,-1 1,-24-1,0 0,-25 0,24 0,-24 0,0 1,0-1,0 0,0 0,-24 25,-1-25,25 1,-50 24,0 0,1 0,-1 0,0 0,-24 0,0 0,-1 24,1 1,-26 25,26-1,24 1,-24 0,0 24,24 1,0-1,25 0,25 26,0-26,0 25,50 0,0-24,24 24,25 0,0 0,50 1,-25-1,50-25,-1 1,26 24,-1-25,25 1,1-1,-1 1,25-1,25 0,-25 1,25-26,24 26,1-25,-1-1,26 1,-1-1,26-24,24 0,-25 0,50 0,-25-1,25-24,-1 0,1 0,0-24,0-1,0 0,-25 0,0-24,-25-26,0 26,-49-26,0 1,-1-26,-49 26,-24-50,-26 25,-24 0,-1-1,-49-24,0 25,-49-25,-1 0,-24 25,-1-25,-49 25,0 24,0-24,-25 25,-24 49,24-25,-25 1,1 24,-1 25,25 0,0 25,50-1,-25 1,50 0,-1 0,75-25</inkml:trace>
  <inkml:trace contextRef="#ctx0" brushRef="#br0" timeOffset="1354.0775">3225 3547,'-25'-25,"25"25,-25-25,25 25,-50-24,1 24,-1 0,1 24,-1 1,-24 25,24-25,0 49,1-24,24-1,25 1,-25 0,50-1,0-49,0 25,24-25,-24 0,25-25,-1 25,-24-25,0 1,0-1,-1 0,1 25,-25-25,0 25,0 0,0 0,0 0,25 0,-25 0,0 0,0 25,0-25,0 0,0 0,0 0,0 0,0 0,0 0,0 0,0-25,0 25,0 0,0 0,0 0,0 0,0 0,0 0,0 0,0 0,0 0,0 0,0 0,0 0,0 0,0 0,0 0,0 0,0 0,0 0,0 0,0 0,0 0,0 0,0 0,0 0,0 0,0-25,0 25,0 0,0-24,0 24,0 0,0-25</inkml:trace>
  <inkml:trace contextRef="#ctx0" brushRef="#br0" timeOffset="2319.1327">1389 3249,'0'0,"-25"0,25 0,0 25,0 0,25 25,0 24,24 0,-24 26,0-1,25 25,-26 0,1 0,-25 25,-25-25,1-25,-26 0,0 0,-24-24,0-26,-1 1,1-50,-1-25,26 0,-1-49,1-50,24 0,0-25,25-24</inkml:trace>
  <inkml:trace contextRef="#ctx0" brushRef="#br0" timeOffset="2461.1407">1042 2877,'25'-74,"-25"24,0 50,0 0,0 0,0 0,-25-24,25 24,0 0,-50 49,50-49</inkml:trace>
  <inkml:trace contextRef="#ctx0" brushRef="#br0" timeOffset="2739.1567">1389 3373,'0'50,"25"24,0-49,-1 0,26 0,-25-25,24-25,1 0,0-24,-25-1,24-24,-24-1,0 1,-25-1,0 1,0 0,0-1,-25 50,0 1,25-1,0 25,0 25,-25 24</inkml:trace>
  <inkml:trace contextRef="#ctx0" brushRef="#br0" timeOffset="3520.2014">1736 3597,'0'0,"25"-25,-25 0,0 0,0-24,25-1,-25 0,25 1,-25 24,0 0,0 25,0 0,25 0,-25 25,24-25,-24 25,25-25,0 0,0 0,0-25,-1-25,1 26,0-1,0-25,0 25,-25 1,24 24,-24 0,0 24,0 1,-24 25,24-1,0 26,0-26,0 1,0 24,24-49,-24 25,0-25,25-25,-25 0,0 0,0 0,25-25,-25 0,0 0,0 25,0-25,0 25,0 0,0 25,0 25,0-25,0 49,0 1,0 24,0-25,0 25,0-24,0-1,0-24,25-25,-25-25,0 0,0-50,0-24,0-1,0-24,25-50,-25 0,24 0,1 1,-25-1,25 25,0 25,0 24,24 26,-24 24,0 50,0-1,-1 1,-24 25,0 24,0 1,-24-1,-1-24,25 24,-50-24,25-1,1-24,-1-25,25 0</inkml:trace>
  <inkml:trace contextRef="#ctx0" brushRef="#br0" timeOffset="4050.2317">2902 2853,'25'24,"-25"1,25-25,-25-25,49 25,-49-49,25 24,25-25,-25 1,24-26,-24 1,0-25,0-1,-1 1,1-25,-25 25,0 0,0 0,0 49,-25-24,25 49,-24 0,24 25,-25 25,25 24,0 1,-25 24,25 26,0 24,0 0,0 24,0-24,0 0,0 25,0-49,0-1,25 0,-25-25,0 1,0-26,25-24,-25 25,0-25,0-25,24-25,-24-25,0 1</inkml:trace>
  <inkml:trace contextRef="#ctx0" brushRef="#br0" timeOffset="4234.2422">2828 2084,'-50'-25,"25"25,1 0,-1 0,25 0,0 0,0 0,25 0,-25 0,49 0,-24 0,25 0</inkml:trace>
  <inkml:trace contextRef="#ctx0" brushRef="#br0" timeOffset="5563.3182">3200 3646,'0'-25,"0"1,-25 24,25 0,0 0,0-50,0 50,0 0,0 0,-25-25,25 25,0 0,0 0,0 0,0 25,0 0,0 0,0 24,0 26,25-1,-25 25,0 1,25-1,0 50,-1-50,-24 25,25-25,-25 25,0-50,0 1,0-25,-25-1,1-24,-1 0,-25 0,25-25,-24-25,-1 25,1-25,24-25,-25 26,50-26,-25 0,25 1,0-1,25-24</inkml:trace>
  <inkml:trace contextRef="#ctx0" brushRef="#br0" timeOffset="6534.3736">3373 3795,'0'25,"0"0,0 0,25-1,0 1,-25 0,0 0,0-25,25 0,-25-25,0 0,0 0,0-24,25-1,-25-24,0-1,24 26,-24-26,25 26,0-1,0 25,0 0,-25 25,24 25,1 0,0 25,-25-1,50 1,-50-25,49 24,-24-24,0 0,0-25,0 0,-1 0,-24-25,0 0,0 0,0 1,0 24,-49-25,49 25,-25 25,0-1,0 1,25 25,-24 0,24-1,0 26,24-26,-24-24,25 0,0 0,0-25,0-25,-1 0,26 0,-25-24,0-26,24 26,-24-1,0 0,0 1,24 24,-24 0,0 25,0 0,-1 50,-24-50,25 49,0 1,-25-25,25 0,-25 24,0-24,0 0,-25-25,0 0,25 0,-25-25,25 0,-24 0,-1-24,25-26,0 26,0-51</inkml:trace>
  <inkml:trace contextRef="#ctx0" brushRef="#br0" timeOffset="6731.385">4390 2753,'0'0,"0"0,25 50,-25 0,0-1,0 50,0 1,25 24,-25-25,25 25,-25 0,25-50,-1 26,-24-26,25-24,-25-50,0 0</inkml:trace>
  <inkml:trace contextRef="#ctx0" brushRef="#br0" timeOffset="7200.4119">4316 3473,'-25'-25,"25"25,0 0,0 0,50 0,-25 0,24 0,1 0,-1 0,1 0,-25-25,24 25,-24 0,0-25,-25 25,0 0,0 25,0-25,-25 25,0 24,25 1,-24 0,24-1,0-24,24 25,-24-25,25-25,0 0,-25 24,25-24,0 0,-1 0,1 0,0 0,-25 0,25 0,-25 0,0 0,0 0,0-24,0 24,0-25,0-25,0 25,25-24,-25 24,25 0,-1 0,1-24,25 24,-1 0,1 0,0 0,-1-24</inkml:trace>
  <inkml:trace contextRef="#ctx0" brushRef="#br0" timeOffset="8045.4602">5655 2927,'0'25,"0"0,0-1,0 26,-24 0,24 24,0 0,-25 1,25-1,0 1,0-26,0 26,0-51,0 1,-25-25,25 0,-25-25,0 1,1-26,-1-24,25 24,-25-24,25-1,0 1,25 24,-25-24,25 49,24 0,-24 25,0 0,24 25,-24 0,-25 24,25 26,0-26,-25 51,0-26,0 0,0 1,0-26,25 1,-25-25,24 0,-24-50,0 0,25 0,0 0,0-24,-25 24,25-25,0 26,-25 24,24 0,1 24,-25 1,25 25,0-25,0-1,-1 1,1 0,25 0,-25-25,-1-25,1 25,0-50,0 26,-25-26,25 0,-1 1,-24 24,25-25,-25 26,25 24,-25 0,25 24,-25 26,25-25,-25 0,24 24,-24-24,0 25,0-50,0 0,-24 0,24 0,-25-25,0 0,0-25,0 26,25-26,-24 25</inkml:trace>
  <inkml:trace contextRef="#ctx0" brushRef="#br0" timeOffset="8324.4754">6424 3473,'0'24,"50"-24,-50 0,25 0,-25 0,25 0,-25 0,0 0,0 0,24 0,-24 0,25 25,0 0,-25 0,50-25,-26 25,1-25,0 0,0 0,0-25,-25 25,24-50,-24 1,25-1,-25 0,0-24,0 24</inkml:trace>
  <inkml:trace contextRef="#ctx0" brushRef="#br0" timeOffset="9176.5249">7466 3225,'25'-25,"25"0,-26 25,26-25,24 0,-24 25,-25 0,0 0,-1 25,-48 25,-1-25,0 24,-49 26,24-1,-24-24,-1 24,26 0,-1-24,25 0,25-1,0-24,50 0,-25 0,49-25,-24 0,24-25,-24-25,-1 26,1-26</inkml:trace>
  <inkml:trace contextRef="#ctx0" brushRef="#br0" timeOffset="10135.5797">7466 3249,'0'25,"0"-25,25 25,0-25,24 0,1 25,0-25,24 0,-24 0,-1 25,-24-25,0 0,-25 24,0 1,-25-25,0 25,0-25,25 25,-24 0,24-25,0 24,0 1,24 0,-24-25,0 25,0 0,25-1,-25 1,0 0,25-25,-25 25,0-25,25 25,0-25,-1 0,-24-25,25 25,-25-25,25 0,-25-24,0-1,0 0,0-24,0 24,0-24,25 24,0 1,-25-1,49 1,-49 24,50 25,-50 0,25 0,-25 0,0 0,0 25,0-1,0 26,-25-25,25 24,0-24,0 0,25 25,0-26,-1 1,1 0,25-25,-1 0,1 0,-25 0,24 0,1-25,-25 0,0 25,-1-24,-24 24,25 0,-25 0,0 0,0 0,0 0,-25 24,25 1,0 0,0-25,0 50,25-26,-25 1,50 0,-25 0,-1 0,26-25,24 0,-49 0,50 0,-26-25,1-25,-25 1,0-1,-1 0,-24 1,-24-1,-26 1,25-1,-25 25,1 0,-26 25,26 0,-1 0,1 25,24 0,0 0,0 0,25-1,0-24,0 0</inkml:trace>
  <inkml:trace contextRef="#ctx0" brushRef="#br0" timeOffset="10824.6191">7813 3597,'0'0,"0"0,0 0,0 0,0 0,0 0,0 0,0 0,0 0,0 0,25-25,-25 25,25-25,-25 0,25 0,0 1,-25-1,0 0,0 0,24 0,-24 1,0-1,-24 0,24 0,0 25,0-25,-25 50,0-25,25 0,-25 25,0 0,25 24,-24-24,24 0,0 0,0 0,0-1,0 1</inkml:trace>
  <inkml:trace contextRef="#ctx0" brushRef="#br0" timeOffset="26093.4925">9252 8086,'0'25,"0"-25,50 0,-25 0,24 0,1 25,-1-25,1 25,0-25,-1 0,1 0,-1 0,-24 25,0-25,0-25,0 25,-1 0,1-25,-25 0</inkml:trace>
  <inkml:trace contextRef="#ctx0" brushRef="#br0" timeOffset="26593.5211">10492 7367,'0'0,"0"0,-24 0,-1 25,0 0,0-1,-24 26,-1 0,25 24,-24 25,-1 0,25 1,0-1,1 25,24 0,0-25,24 0,26-24,-25-26,24 26,1-50,24-1,-24-24,0 0,-1 0,1-24,-1-26,-24-24,0 24,-25 0,0-24,0 24,-25 1,0 24,-24 0,24 25,-25 25,26 25,-1-26,-25 26,25 24,1-24,24 0,0 24,0-49,0 0,0-1,49-24,-24-24</inkml:trace>
  <inkml:trace contextRef="#ctx0" brushRef="#br0" timeOffset="27903.596">18182 6846,'0'0,"-25"0,0-25,0 25,1 0,-1 0,0 0,-25 0,26 0,-1 25,-25-25,25 25,1-25,24 0,-25 25,25-25,0 0,0 0,0 0,0 0,-25 25,25-25,0 0,0 0,0 0,-25 24,25 1,0-25,-25 25,25 0,-24 0,24-1,0 1,-25 25,25-25,-25-1,25 26,-25-25,0 24,25-24,0 0,0 25,0-26,0 1,0-25,0 25,0-25,25 25,0-25,-25 0,25 0,0 0,-25 0,49 25,-49-25,50 0,-25 0,-1 0,26 0,-25 24,24-24,1 0,-25 25,0-25,-1 0,26 0,-25 25,0-25,-25 0,24 0,1 25,0-25,-25 0,25-25,-25 25,25 0,-25 0,0-25,24 0,-24 1</inkml:trace>
  <inkml:trace contextRef="#ctx0" brushRef="#br0" timeOffset="28371.6228">18157 6921,'-25'-25,"25"25,0 0,0-25,25 25,0 0,0 0,-1-25,26 25,0 0,-26 0,26 25,0-25,-26 25,1 0,0 24,-25 1,25-1,-25 1,0 24,0-24,0 24,0-24,-25 24,25-24,0-25,-25 24,25-24,0 0,-25 0,1-25,-1 0,0 25,0-25,0 0,25 0,-24-25,24 25,0 0,0 0,-25 0,25 0,0 0,25-25,-25 25,0 0</inkml:trace>
  <inkml:trace contextRef="#ctx0" brushRef="#br0" timeOffset="29758.7021">13271 8434,'-25'0,"0"24,25-24,0 0,25 0,0 0,24 0,26 0,24 0,-25 0,50 25,25-50,-25 25,25 0,0 0,24 0,-24 0,0 0,0 0,-25 0,-25 0,0 0,-24 0,-26 0,-24 0,0 0,0 0,-25 0,0 0,0 0,0 0,0 0,0 0,0 0,0 0,0 0,0 0,0 0,0-24,0 24,0 0,0 0,-25-25,25 25,-25-25,25 0,-25 0,0 25,1-24,-1-1,0 0,0 0,0 25,-24-25,49 25,-25 0,0 0,0 0,25 0,0 0,0 0,25 25,0 0,0-25,24 25,-24 0,25-25,-25 24,24-24,-24 25,25 0,-25-25,-1 25,-24 0,0-1,0 1,0 0,-24-25,24 50,-25-26,0 1,0 0,0 0,0 0,1-25,-1 0,0 24,0 1,0-25,1 0,-1 25,25-25,0 0,0 0,-25 25,25-25,0 0,0 0,0 0,0 0,0 0,0 0,25 0,-25 0,0 0</inkml:trace>
  <inkml:trace contextRef="#ctx0" brushRef="#br0" timeOffset="45874.6228">13891 9723,'0'0,"24"0,1 0,25-24,-1 24,1-25,49 25,-24 0,24-25,0 25,25 0,-25 0,1 0,-1 0,0 0,-25 0,-24 0,0 0,-1 0,-24 0,-25 0,0 0,0 0,0 0,0 0,-25-25,0 25,25-25,-24 25,-1-24,0-1,0 0,0 0,1 0,-1 1,0-1,25 25,-25-25,0 25,25-25,0 25,0 0,0 0,25 0,0 25,0-25,0 25,-1-25,26 25,-25-1,0-24,-25 25,24 0,-24 0,-24 24,-1-24,25 0,-25 0,-25 24,1-24,24 0,0 0,0 0,1-1,-1 1,0-25,25 0,0 0,0 0,25-25</inkml:trace>
  <inkml:trace contextRef="#ctx0" brushRef="#br0" timeOffset="47154.6968">9674 10790,'0'25,"-25"-25,25 0,0 0,0 0,0 25,0-25,0 0,0 0,0 0,0 0,0 0,25 0,0 0,-25 0,49 0,-24-25,25 25,-1 0,1 0,-1-25,1 25,0 0,-25 0,24 0,-24 0,-25 0,25 0,-25 0,25 0,-25 0,0 0,-25 0,25 0,0 0,0 25,0-25,0 0,0-25</inkml:trace>
  <inkml:trace contextRef="#ctx0" brushRef="#br0" timeOffset="47557.7198">10592 10294,'24'-25,"-24"25,0 0,0 0,0 0,0 25,0 0,0 24,0 1,-24 24,24-24,0 49,0-24,0 24,0-25,0 1,0-1,0 0,24-24,-24 0,0-25,0 24,0-49,0 25,0 0,0-25,0 25,0-25,0 24,0-24,25 25,0 0</inkml:trace>
  <inkml:trace contextRef="#ctx0" brushRef="#br0" timeOffset="49163.812">14089 10319,'0'0,"0"0,-25 0,25 0,0 0,0 0,0 0,0 0,0 0,0 0,0 0,25 0,-25 0,50 0,-26 0,26 0,0 0,-1 0,26 0,-1 0,1 0,-1 0,-24 0,24-25,-24 25,-1 0,-24 0,0 0,0 0,-1 0,-24 0,0 0,0 0,0 0,0 0,0 0,0 0,0 0,0 0,0 0,0 0,0-25,0 25,0 0,-24-25,-1 1,25 24,-50-25,25 0,25 0,-49 25,24 0,0-25,25 25,-25 0,25 0,0 0,0 0,25 0,-25 0,50 25,-25-25,-1 0,26 25,-25-25,24 25,1 0,-25-25,0 24,-1-24,26 25,-50-25,25 0,-25 0,0 0,0 25,0-25,0 0,0 0,-25 25,25-25,-25 0,0 25,1-25,-1 0,0 24,0-24,0 25,1-25,-1 25,25-25,-25 25,25-25,0 0,-25 0,25 0,0 0,0 0,0 0,0 0,0 0,0 0,0 0,0 0,0 0,0 0,0 0</inkml:trace>
  <inkml:trace contextRef="#ctx0" brushRef="#br0" timeOffset="58359.338">9525 7119,'0'0,"0"0,0 0,-25 0,25 25,0-25,-25 25,25-1,-24 26,-1 24,-25-24,25 24,-24 1,-1-1,25-24,1-1,-1 1,25-25,0-25,25 0,24-25,1-25,24 1,1-26,24 26,0-26,25 1,-25 24,-24 1,24-1,-49 25,-1 25,-49 0,0 50,-25 0,-49 49,-1 0,-24 0,-25 25,25 0,0 0,24-24,1-1,49-25,25-24,25-50,49 0,26-25,-1-25,50 1,-1-1,1 1,0-1,-25 0,0 25,-49 1,-1 48,-49 1,-50 25,0 24,-24 1,-1-1,-24 25,-1-24,26-1,24-24,0-1,50-24,24-25,26 0,-1-25,25 1,25-1,-24 0,-1 25,-25-25,1 0,-26 25,1-24,-25 24,-25 0,-25 0,0-25,-25 25</inkml:trace>
  <inkml:trace contextRef="#ctx0" brushRef="#br0" timeOffset="59327.3933">7888 7516,'-25'-25,"25"0,-25 25,0-25,1 25,-1 0,0 0,0 25,0-25,-24 25,24 0,0 0,-24 24,24 1,0 24,-25 1,26-26,-1 50,0-24,0-1,25 1,0 24,0-25,25-24,0 24,0-24,-1 0,26-1,0 1,-1-25,1-1,24 1,1-25,-26 0,26 0,-1 0,-24-25,-1 1,26-1,-26 0,-24 0,25-24,-25 24,-1-25,-24 25,25-24,-25-1,-25 25,25-24,-24-1,-1 25,0 1,0-1,-24 25,24 0,-25 0,1 25,24-1,-25 1,25 25,0-1,25 1,-24 0,24-1,0-24,0 25,24-1,-24-24,0 0,25 0,-25-1,0-24,25 25,-25-25,0 25,0-25,0 0,-25 0</inkml:trace>
  <inkml:trace contextRef="#ctx0" brushRef="#br0" timeOffset="63063.607">14114 11237,'0'0,"0"0,0 0,0 0,0 24,-25 1,25-25,0 50,-25-25,25 24,0-24,-25 0,50 0,-25-1,25-24,25 0,-1 0,1-24,24-1,1 0,24 0,-25-24,1 24,-1 0,1 0,-26 0,1 25,-25-24,-1-1,1 25,-25 0,0 0,0 0</inkml:trace>
  <inkml:trace contextRef="#ctx0" brushRef="#br0" timeOffset="63597.6376">13990 12129,'0'0,"0"0,0 0,0 0,0 0,-25 25,25 0,-25 0,25 25,-25-26,25 1,0 0,0 25,25-50,0 24,25-24,-1 0,26-24,-1 24,0-25,1 0,-1 0,26 0,-51 1,26-1,-26 0,1 25,-25-25,-1 25,-24 0</inkml:trace>
  <inkml:trace contextRef="#ctx0" brushRef="#br0" timeOffset="64052.6635">13940 13345,'0'25,"0"0,-25-1,25-24,-24 50,24-25,-25 24,25-24,0 0,25 0,-1-25,1 25,50-25,-26-25,26 0,24 25,0-25,0-24,1 24,-26 0,0-25</inkml:trace>
  <inkml:trace contextRef="#ctx0" brushRef="#br0" timeOffset="76331.3659">21456 1836,'0'0,"0"24,0-24,-25 0,0 25,25 0,-24-25,24 25,-25 0,0 24,0 1,0-1,1-24,24 50,-25-26,0 26,25-1,0-24,0 49,0-50,0 26,0-25,0-1,25 1,0-1,-1-24,1 0,0 0,25-25,-26 0,26 0,-25-25,24 0,-24 25,0-25,25 1,-50-1,49 0,-49 0,25 0,-25 25,0-24,0-1,0 0,0 0,0 0,-25 0,25 1,-25-1,1 25,-1-25,0 25,0-25,0 25,1 25,-1-25,0 0,0 25,25 0,-25-25,25 24,0 1,-24 25,24-25,0 0,24-1,-24 1,0 0,0-25,0 25,0 0,0-25,0 0,25 24,-25-24,0 0,0 0,0 0,0 0,0 0,0 25,0-25,0 0,-25-25,25 25,0 0</inkml:trace>
  <inkml:trace contextRef="#ctx0" brushRef="#br0" timeOffset="90100.1534">20166 7615,'0'0,"0"0,25 0,-25 0,0 25,0-25,0 0,0 0,0 0,0 0,0 0,0 0,0 0,0 0,0 0,0 0,0 0,0 0,-25 0,25 0,0-25,-25 25,1 0,-1-25,0 0,0 25,0-24,-24 24,24-25,-25 25,1-25,-1 25,25-25,-24 25,-1-25,1 25,-1 0,0 0,-24-24,49 24,-49 0,24 0,0-25,1 25,-1 0,25 0,-24 0,-26 0,26-25,-1 25,1 0,-1 0,-24 0,24-25,0 25,-24 0,24-25,1 25,-26-24,26 24,-26 0,1 0,-1 0,26 0,-26 0,26 0,-26 0,26 0,-26 24,1-24,24 0,-24 25,-1-25,1 25,0-25,-1 25,-24-25,25 25,-26-1,26-24,-25 25,24 0,-24 0,0-25,0 25,24-1,-24 1,0 0,24-25,-24 25,25 0,-25-25,-1 0,26 24,-25 1,0 0,-1 0,26 0,-25-1,-1 1,1 0,0 25,25-26,-26 26,26-25,-25 0,24 24,1 1,24-25,-24 0,49 24,-25-24,26 0,-1 0,25-1,0 1,0 0,25 0,-1 0,1-1,0 1,25 0,-1-25,26 25,-26-25,26 25,-1-1,1-24,24 25,-25-25,25 25,-24-25,24 25,0-25,0 25,1-25,24 0,-25 0,25 24,-25-24,25 0,0 0,0 0,0 0,0 0,25 0,-25 0,25-24,0 24,0 0,-1 0,26 0,-25-25,0 25,24-25,1 25,0-25,-26 25,26-25,0 25,-1-24,1-1,-25 25,24-25,-24 25,0-25,25 25,-25-25,-25 1,24 24,-24-25,0 0,1 0,-26 0,0 25,-25-49,1 24,-26 0,1 0,0-24,-50 49,0-50,0 25,-25-24,0 24,-25 0,1-25,-1 26,-24-1,-1-25,1 50,0-25,-1-24,1 49,-1-25,1 0,-1 0,26 25,-26 0,26 0,24 0,0 0,0 0,1 25,-1-25,25 0</inkml:trace>
  <inkml:trace contextRef="#ctx0" brushRef="#br0" timeOffset="105756.0489">15776 17239,'-25'-25,"-49"1,24-1,-24-25,-1 1,1 24,-1-25,1 1,-25-1,-1 25,-24-24,25 24,-25 0,0 0,0 25,0 25,0 0,0 0,25 24,0 26,-1 24,26-25,0 25,24 25,25 0,0 1,25-1,25 24,0 1,25 0,24-25,25 25,0-50,25 0,25-24,-25-26,50 1,-25-25,24-25,-24-25,0-25,0 1,0-1,0-49,-25 0,0-25,-25 0,0 0,-25-25,1 0,-50 25,-1-25,-24 25,-24-25,-26 50,-24-25,-1 0,-49 25,0 24,-25 26,-49-1,-1 25,-24 1,0 24</inkml:trace>
</inkml:ink>
</file>

<file path=ppt/ink/ink44.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1T21:24:07.029"/>
    </inkml:context>
    <inkml:brush xml:id="br0">
      <inkml:brushProperty name="width" value="0.05292" units="cm"/>
      <inkml:brushProperty name="height" value="0.05292" units="cm"/>
      <inkml:brushProperty name="color" value="#50632A"/>
      <inkml:brushProperty name="fitToCurve" value="1"/>
    </inkml:brush>
  </inkml:definitions>
  <inkml:trace contextRef="#ctx0" brushRef="#br0">-13 6 81,'-8'-22'39,"8"22"-4,0 0-5,0 0-57,0 0-10,3 18-1,5 5 0</inkml:trace>
</inkml:ink>
</file>

<file path=ppt/ink/ink45.xml><?xml version="1.0" encoding="utf-8"?>
<inkml:ink xmlns:inkml="http://www.w3.org/2003/InkML">
  <inkml:definitions>
    <inkml:context xml:id="ctx0">
      <inkml:inkSource xml:id="inkSrc0">
        <inkml:traceFormat>
          <inkml:channel name="X" type="integer" max="1280" units="cm"/>
          <inkml:channel name="Y" type="integer" max="800" units="cm"/>
        </inkml:traceFormat>
        <inkml:channelProperties>
          <inkml:channelProperty channel="X" name="resolution" value="28.31858" units="1/cm"/>
          <inkml:channelProperty channel="Y" name="resolution" value="28.36879" units="1/cm"/>
        </inkml:channelProperties>
      </inkml:inkSource>
      <inkml:timestamp xml:id="ts0" timeString="2012-10-16T21:18:46.050"/>
    </inkml:context>
    <inkml:brush xml:id="br0">
      <inkml:brushProperty name="width" value="0.05292" units="cm"/>
      <inkml:brushProperty name="height" value="0.05292" units="cm"/>
      <inkml:brushProperty name="color" value="#515128"/>
    </inkml:brush>
  </inkml:definitions>
  <inkml:trace contextRef="#ctx0" brushRef="#br0">8210 7218,'0'0,"0"0,25 0,-25 0,-25 25,25 0,0 0,0-1,0 1,0 0,0 0,0 0,0 24,25-24,0 0,-25-25,50 0,-26 0,1 0,0 0,0-25,0 0,24 0,-49-24</inkml:trace>
  <inkml:trace contextRef="#ctx0" brushRef="#br0" timeOffset="244.014">8582 7045,'0'0,"-24"24,24 1,0 25,0-1,-25 1,25 24,0 1,0 24,-25-25,25 26,0-26,0 25,0-24,0-26,0 1,0-25,0 0,0-1,0-24,25-24</inkml:trace>
  <inkml:trace contextRef="#ctx0" brushRef="#br0" timeOffset="602.0345">8756 7268,'74'-25,"-49"-25,50 50,-51-24,26-1,0 25,-25 0,-1 25,1-1,-50 26,25 0,-24 24,-26 0,25 1,0-1,-24 1,24-1,0-24,0-1,25 1,0-25,0-1,50 1,-25-25,-1 0,26 25,-25-50,0 25,0 0,24 0,-49 25</inkml:trace>
  <inkml:trace contextRef="#ctx0" brushRef="#br0" timeOffset="1088.0619">8806 9773,'-25'0,"0"0,0 0,0 0,-24 25,49-25,0 25,-25-1,50 26,-25 0,49-1,-24 1,0 0,0-1,0 26,-1-26,-24 1,0-1,-24-24,-1 25,0-1,0-49,0 25,1 0,-1-25,0-25,25 0,-25-24,25-1</inkml:trace>
  <inkml:trace contextRef="#ctx0" brushRef="#br0" timeOffset="1233.0706">8632 9922,'25'-75,"-25"26,25 24,-1 0,1 0,25 1,-25 24,24-25,1 25,-1-25,1 0,-25 0,25 1,-1-26</inkml:trace>
  <inkml:trace contextRef="#ctx0" brushRef="#br0" timeOffset="1845.1056">5829 7541,'0'0,"0"0,0 0,0 0,0 0,-25 24,25 1,0 0,25 25,0-26,25 26,-26 24,26-49,-25 25,24 24,-24-49,0 25,-25-1,0-24,-25 25,25-25,-49-1,24 1,0 0,0-25,0 0,1-25,-1 0,0-24</inkml:trace>
  <inkml:trace contextRef="#ctx0" brushRef="#br0" timeOffset="1998.1139">5829 7541,'25'-50,"-25"-24,50 49,-26-25,26 25,0 1,-1-26,1 25,-25 0,24 1,1-26,-25 25</inkml:trace>
  <inkml:trace contextRef="#ctx0" brushRef="#br0" timeOffset="2579.1475">5755 9699,'0'0,"-25"24,25 1,0-25,0 50,0-50,0 49,0 1,25 0,-1-26,1 1,0 0,0 0,25-25,-1 0,-24-25,25-25,-26 26</inkml:trace>
  <inkml:trace contextRef="#ctx0" brushRef="#br0" timeOffset="2800.1601">6176 9500,'-24'50,"-1"-1,25 26,0-1,0 25,-25 1,25-1,0 0,0 0,0-24,0-1,0-24,0-1,0-24,0-25,25 0,-25 0</inkml:trace>
  <inkml:trace contextRef="#ctx0" brushRef="#br0" timeOffset="3119.1783">6300 9723,'50'-24,"0"-1,-26 0,26 25,-25 25,24 0,-24-1,-25 26,0 0,0 24,0 0,-25 1,1-1,24-24,-25 24,0-24,25-25,0 0,0-1,0 1,0-25,25 0,0 25,-1-25,1 0,0-25,0 25,0 0,24-25,1 1,-25-1</inkml:trace>
  <inkml:trace contextRef="#ctx0" brushRef="#br0" timeOffset="497887.4776">8756 11162,'0'75,"25"-1,-25 25,0 25,0 0,0 25,0 0,0 24,25 1,-1-25,-24 25,50-1,0 1,24-1,1-24,-1 0,25-25,25 0,0-25,0 1,0-51,25 26,0-26,-25-24</inkml:trace>
  <inkml:trace contextRef="#ctx0" brushRef="#br0" timeOffset="498371.5053">11683 13593,'0'0,"-25"0,25 25,0-25,0 49,0-24,25 25,0-1,0 1,-1 24,26-24,-25 0,24-1,-49 1,25-1,-25 1,0 0,-25-1,1 1,-26-25,25 0,-24-1,-1 1,25-25,-24 0,24-25,0 1</inkml:trace>
  <inkml:trace contextRef="#ctx0" brushRef="#br0" timeOffset="498695.5238">11782 13419,'50'-49,"24"-1,-24 1,49 24,-49-25,49 0,-25 26,1-26,-26 25,26-24,-26 24,-24 0,0 0,25 25,-50 0,0-25,0 25,0 0,0 0,0 0,0 0,0 0,0 0,0 0,0 0,0 0,0 0,0 0,0 0,0-24,0 24</inkml:trace>
  <inkml:trace contextRef="#ctx0" brushRef="#br0" timeOffset="501215.6676">20464 11137,'-25'0,"25"0,0 0,-25-25,25 25,0 0,-25 0,1-24,24 24,-25 0,0-25,0 25,-24-25,-1 25,25 0,-24-25,-26 0,26 25,-26-24,1 24,-1 0,-24-25,25 25,-26-25,1 25,-25 0,0-25,0 25,0-25,0 25,-25 0,0 0,25 0,-24 0,-1 0,0 0,0 25,0-25,25 25,0 0,-25 0,25-1,0 26,0 0,25-1,0-24,0 50,24-26,1 1,-1-1,51 1,-26-25,25 24,25 1,0-25,25 24,25-24,-1 0,1 25,49-26,-24 1,49 0,-25 0,50 0,-25-1,49 1,-24 0,25 0,-1 0,26-1,-26-24,26 25,-1 0,1-25,-1 25,1-25,-26 0,1 0,0 0,-1 0,-24-25,-25 0,0 25,0-25,-25-24,-24 49,-26-50,1 1,-1 24,-49-25,0 1,0-1,-24 0,-1 1,-25-26,-24 26,24 24,1-25,-26 1,26-1,-1 25,0 1,1-1,24 25,-25-25,50 0,-24 25,24 0,0 0,0 0,0 0,0 0,0 0,0 0,-25 0,25 0,0 0,0 25,0-25</inkml:trace>
  <inkml:trace contextRef="#ctx0" brushRef="#br0" timeOffset="506186.9523">5953 11509,'0'0,"0"0,0 0,0 0,-25 0,25 0,-24 25,24 25,-25-1,0 26,0 24,0 25,0 0,1 25,-1 0,25 24,-25-24,25 25,0-1,25 1,0-25,-1 0,51 0,-25-25,49 0,-25-25,50 0,-25-25,25 1,0-26,0 1,25 0,-25-25,0 24,0-24,0 0,0-25,-24 25,-1-1,0-24,0 25,-24-25,-1 0,1 0,-26 25,1-25,-1 25,1-25,-25 25,0-1,24-24,-49 25,25-25,0 25,0-25,-25 0,24 25,-24-25,0 0,25 0,-25 0,0 25,0-25,0 0,0 0,0 0,0 0,0 0,0 0,0 0,0 0,0 0,0 0,0 0,0 0,0 0,0 0,0 0,0 0,0 0,0 0,0 0,0 0,0 0,0 0,0 0,0 0,0 0,0 0,0 0,0 0,0-25,-25 25,25 0,0-25,0 25,0-25</inkml:trace>
  <inkml:trace contextRef="#ctx0" brushRef="#br0" timeOffset="506620.9771">9029 14511,'0'0,"0"0,0 0,0 0,-25 0,25 0,-50 0,26 0,-1 25,-25-1,50-24,-25 25,25 25,0-1,0 1,25-25,25 49,-25-24,24-1,1 1,-25 0,0-26,-1 1,-24 25,0-25,0-1,-24 26,-1-50,-25 25,25 0,0-25,-24 0,24 0,0 0,0-25</inkml:trace>
  <inkml:trace contextRef="#ctx0" brushRef="#br0" timeOffset="506837.9895">9029 14536,'25'-25,"0"0,24 0,-24 0,0 25,24 0,-24 0,0 0,0 0,24 25,-49-25,25 0,0 0,-25 0,25 0,-25 0,25-25,-25 1</inkml:trace>
  <inkml:trace contextRef="#ctx0" brushRef="#br0" timeOffset="508887.1066">20414 9227,'0'0,"0"0,0 0,0-24,-25 24,1 0,24-25,-25 0,-25 25,25-25,-24 25,-1-25,1 1,-26-1,1 0,-1 0,-24 0,0 0,-25 1,0-1,0 0,-25 0,0 0,-24 1,-1-1,0 25,-24-25,-1 25,26-25,-26 25,1 0,-25 25,49-25,-24 25,-1 0,26 24,-1-24,25 25,25-1,0 1,50 24,-1-24,26 0,-1-1,50 26,25-26,0 1,49-1,0 1,26 24,-1-24,50-25,0 24,-1 1,26-25,0 24,24 1,25-25,1 0,-1-1,25 1,0 0,0-25,25 25,-25-25,0 25,0-25,-25 0,0 0,1-25,-26 0,-24 0,-25 0,-1 1,-24-26,-24 0,-26 1,-24-1,-26-24,-24 49,-24-49,-26 24,0 0,-49-24,0 24,-25 1,-25-1,0 1,-24-1,-1 25,0-24,1-1,-26 25,1 0,-1 0,-24-24,0 24,25 0,-26 0,1 1,0-26,24 25,-24 0,25 25,-1-24,1 24,-1 0,26 24,-1 1,25 0,0 0,25 24,0 1,25 0,25 24,-1 1,26-1,24 0,0 1,25-1,25 25,25-24,-1-1,26 1,24 24,0-50,25 26,25-1,-25-24,50 24,-1-49,1 25,24-1,1-24,24 0,-25 0,26-25,24 0,0 0,-25 0,25-25,-25 0,25 0,-25 1,1-1,-26 0,1 0,-1 0,-24 1,-26-26,1 25,-25-25,0 26,-49-26,-1 0,1 1,-51-1,1 1,-25-1,-25 0,1 1,-26-26,-24 26,-1-1,-49 1,25-26,-25 26,-25-1,0 0,-24 1,24-1,-25 50,1-25,-1 0,-25 25,26 0,-1 0,-24 25</inkml:trace>
  <inkml:trace contextRef="#ctx0" brushRef="#br0" timeOffset="518191.6389">13345 15949,'0'25,"0"-25,0 0,0-49,25 24,-25 0,25-25,-25 1,49-26,-49 1,50 24,-50 1,25-1,-25 25,24 1,-24 24,25 49,-25-24,0 25,0-26,0 26,0 0,0-26,25-24,0 0,-25-24,49-26,-24 0,0 26,0-26,0 0,-1 26,1 24,-25 0,25 49,-25 1,0-1,0 26,0 24,0-49,0 24,0-49,0 24,25-49,-25 0,0 25,25-50,-25 1,24-26,1 0</inkml:trace>
  <inkml:trace contextRef="#ctx0" brushRef="#br0" timeOffset="518329.6466">14114 15677,'25'24,"-1"26,-24 0,25 24,-25-24,25-1,-25 1,0-50,0 0,0 25,0-50</inkml:trace>
  <inkml:trace contextRef="#ctx0" brushRef="#br0" timeOffset="518465.6546">14238 15032,'-25'-25,"25"25,0 25,0-1</inkml:trace>
  <inkml:trace contextRef="#ctx0" brushRef="#br0" timeOffset="518844.6763">14387 15875,'0'0,"25"-25,-25 0,0 1,0-26,0 25,-25-24,25 24,0 0,0 25,25 0,-1 25,-24 24,50 1,-25-25,0 24,24-24,1 0,-1-25,1 0,0-25,-26-24,1-1,0 25,-25-49,-25 24,25 25,-25-24,25 24,-24 0,-1 0,25 25,0 0,0 0</inkml:trace>
  <inkml:trace contextRef="#ctx0" brushRef="#br0" timeOffset="536926.7104">18777 7441,'0'0,"0"25,0-25,0 0,0 0,0 0,0 0,0 0,0 25,0-25,25 25,-25-25,0 25,0 24,25-24,-25 0,25 0,-25 24,0-24,0 0,0 0,0-1,0 1,0 0,0-25,0 25,-25 0,25-25,-25 0,25 24,-25-24,25 0,-25 0,25 0,-24 0,-1 0,25-24,0 24,-25-25,25 0</inkml:trace>
  <inkml:trace contextRef="#ctx0" brushRef="#br0" timeOffset="537148.7232">18628 7243,'0'0,"0"0,0 0,0 0,0 0,0 0,0 0,0 0,0 0,25 0,-25 0,25 0</inkml:trace>
  <inkml:trace contextRef="#ctx0" brushRef="#br0" timeOffset="537735.7568">18926 7417,'0'0,"0"0,0 0,0 0,25 0,0 0,-25 0,24 0,1-25,0 25,0-25,0 25,-1 0,1-25,-25 0,0 1,25-1,-25 25,-25-25,25 0,-25 25,1 0,-1 0,0 0,0 25,-24 0,49 0,-25 24,0-24,25 0,0 24,0-24,0 25,0-50,25 49,0-49,-25 25,24 0,1-25,0 0,0 0,-25 0,25 0,-1 0</inkml:trace>
  <inkml:trace contextRef="#ctx0" brushRef="#br0" timeOffset="538304.7888">19397 7317,'0'-24,"0"24,-25 0,1 0,24 0,-25 0,0 24,0 1,25 0,-25 0,25 0,0-1,0 1,25 0,-25-25,25 0,0 0,0 0,-1 0,1-25,0 25,-25-25,0 25,0-24,0 24,0 0,0 0,0 24,0 1,0 0,0 25,0-1,0 1,0-1,0 26,0-26,0 1,0 0,-25-1,25-24,0 0,0 0,25 0,-25-25,0 0,0 0,0 0,0-25,25 0</inkml:trace>
  <inkml:trace contextRef="#ctx0" brushRef="#br0" timeOffset="539857.8781">19546 7317,'-25'-24,"25"24,25 0,-25 0,0-25,25 25,0-25,0 25,-25 0,24 0,1-25,-25 25,25 0,0 0,-25 0,0 25,0-25,0 25,0 0,-25-1,25 26,-25-25,0 0,1 24,24-24,-25 0,25 0,0 24,0-24,0-25,0 25,25 0,-25-25,24 0,-24 0,25 0,0 0,-25 0,25 0,0-25,-25 25,0-25</inkml:trace>
  <inkml:trace contextRef="#ctx0" brushRef="#br0" timeOffset="540059.8896">19546 7516,'25'0,"0"0,0 0,-25 0,24 0,1-25,0 25,0-25,-25 25,25-25</inkml:trace>
  <inkml:trace contextRef="#ctx0" brushRef="#br0" timeOffset="541204.9552">19844 7293,'0'0,"0"0,0 0,0 0,0 0,25 0,-25 0,24 0,-24 0,25 0,0 0,-25 24,25-24,-25 25,25 0,-25-25,24 25,-24 24,0-24,0 0,0 0,0 0,0-1,0 1,0-25,-24 0,24 0,0 0,24-25,-24 1,0-1,0 0,25 0,-25-24,25-1,-25 25,25 0,0 1,-25-1,0 0,24 25,-24 0,25 25,-25 0,0-1,0 26,0-25,25 0,-25-1,0 26,0-50,25 25,-25-25,25 25,-25-50,24 25,-24 0</inkml:trace>
  <inkml:trace contextRef="#ctx0" brushRef="#br0" timeOffset="542671.039">20662 7367,'25'25,"-25"0,0-1,25 26,-25-25,0 0,0-1,25 1,-25 0,0 0,0-25,0 0,0 0,0-25,0 0,0 0,-25 1,25-1,0-25,0 1,0 24,0 0,0 0,0 0,0 1,25-1,0 25,-25-25,24 25,1 0,0 0,0 0,0-25,24 25</inkml:trace>
  <inkml:trace contextRef="#ctx0" brushRef="#br0" timeOffset="543252.0719">21134 6995,'0'0,"24"-25,-24 25,25 0,-25 0,25 0,0 0,0 0,-1 25,-24-25,25 25,-25-25,25 25,-50-25,25 24,-25 1,25 0,-24 0,-1 0,0-1,25 1,-25 0,25 0,25 0,-25-1,25 1,0 0,-1-25,1 25,0 0,25-1,-50 1,24-25,-24 25,0 0,0-25,0 0,-24 25,24-1,-50-24,25 25,0-25,-24 0,24 25,-25-25,26 0,-1 0,25-25,-25 25,25-25</inkml:trace>
  <inkml:trace contextRef="#ctx0" brushRef="#br0" timeOffset="545209.1838">21952 7045,'0'0,"0"0,0 0,0 0,-25 0,25 0,0 0,0 0,0-25,0 25,0 0,0 0,-24 0,24 0,0 0,0 0,0 0,0 0,-25 0,25 0,0 0,0 0,0 0,0 0,-25 0,25 0,0 25,0-25,-25 0,25 0,-25 24,25-24,0 25,0 0,-24-25,24 25,-25 0,25-25,0 24,-25-24,25 25,0 0,0 0,-25 0,25-1,0 1,0 0,0 0,0 0,25-1,-25 1,0 0,0 0,0-25,25 25,-25-1,0 1,25 0,-25-25,24 25,-24 0,0-25,25 0,0 0,-25 0,0 24,25-24,0-24,-25 24,24 0,-24 0,25 0,0-25,-25 25,25-25,0 25,-25-25,24 25,-24-25,0 1,25-1,-25 25,0-25,0 0,0 25,0-25,0 1,0-26,0 50,-25-25,25 0,0 1,0-1,0 0,-24 0,24 0,0 25,0-24,-25-1,0 0,25 25,-25-25,0 0,25 25,-24-24,24 24,-25 0,0 0,25 0,0 0,0 0,-25-25,25 25,-25 0,25 0,0 0</inkml:trace>
  <inkml:trace contextRef="#ctx0" brushRef="#br0" timeOffset="547450.3124">22498 6871,'0'0,"0"0,0 0,0 0,0 0,-25 0,25 0,0 0,-25 0,0 0,25 0,-24 0,-1 0,0 0,0 0,0 25,-24-25,24 0,0 0,-24 25,24-25,0 0,-25 0,26 0,-26 0,25 0,-24 0,24 0,-25 0,25 0,-24 0,-1 0,25 0,-24 0,-1 0,0 24,1-24,-1 0,1 0,-1 25,0-25,1 0,-26 0,26 25,-1-25,1 25,-1-25,0 0,1 25,-1-25,1 0,-1 0,0 0,25 0,-24 0,-1 0,25 0,-24 0,-1 0,25 0,-24 0,-1-25,1 25,24 0,-25 0,1-25,-1 25,0 0,1 0,-1-25,1 25,-1 0,0 0,1 0,-1-25,1 25,-1 0,0 0,1-24,-1 24,0 0,1 0,-1 0,1 0,24 0,-25 0,25-25,-24 25,-1 0,25 0,-24 0,24 0,-25 25,26-25,-26 0,25 0,-24 24,24-24,0 25,0-25,0 0,1 25,-1-25,25 25,-25-25,0 25,25-25,0 24,-25-24,25 25,0 0,-25 0,25 0,-24-1,24 1,0 0,0 0,-25 24,25-24,0 0,0 0,0 24,0-24,-25 25,25-25,0-1,0 1,0 25,25-25,-25-1,0 1,0 0,0 0,0 0,25-1,-25 1,0-25,0 0,24 25,-24-25,25 25,-25-25,25 0,0 25,0-25,24 0,-24 0,0 0,25 0,-26 0,26 0,0 0,-1 0,1 0,-1 0,1 0,0 0,-1 0,1 0,-1 0,-24 0,50 0,-26 0,1 0,-25 0,24 0,1 0,0 0,-1 0,-24 0,25 0,-1 0,-24 24,25-24,-1 0,-24 0,25 0,-1 0,1 0,-25 0,24 0,1 0,-25 0,24 0,1 0,-25 0,24 0,1 0,-25 0,24 0,1 0,-1 25,-24-25,25 0,0 0,-26 0,26 0,-25 0,24 0,-24 25,25-25,-1 0,-24 0,25 0,-25 0,24 0,1 25,-1-25,1 0,0 0,-26 0,26 0,0 0,-1 0,26 0,-26 0,-24 0,25 0,-1 0,1 0,0 0,-1 0,-24 0,25 0,-26 0,1 0,-25 0,25 0,0-25,-25 25,0 0,0 0,0 0,25-25,-25 25,0-25,0 1,24 24,-24-50,25 25,-25 0,0 1,25-26,-25 0,25 1,-25-1,0 1,0-1,25 0,-25 1,0-1,0 1,0-1,0 25,0 0,0-24,0 24,0 0,0 0,0 1,0-1,0 25,-25-50,25 25,-25 1,-25-1</inkml:trace>
  <inkml:trace contextRef="#ctx0" brushRef="#br0" timeOffset="548545.375">17512 7045,'-25'0,"25"0,-25 0,1 0,24 0,-25 24,-25 1,1 0,-1 25,25-1,-49 1,24-1,1 1,-1 0,0-26,26 26,-26-50,50 25,0-25,0 0,25-25,24 0,1-24,0 24,24 0,-24-25,24 1,0-1,1 25,-50 1,24-1,1 25,-50 0,0 25,0-1,-25 1,0 0,0 25,-24-1,24-24,-25 25,26-26,-1 1,0 0,25-25,0 0,25 0,0-25,24 0,26 1,-26-1,26 0,-26-25,26 1,-1 24,-24-25,-25 50,-1 0,-24 0,0 0,-24 25,-1 0,0 25,-25-1,1-24,24 25,-25-1,26-24,-1 0,0 0,25-25,25 0,0-25,-1 25,26-25,0 0,-1-24,26-1,-26 25,26-24,-26-1,-24 25,25 0,-26 25,-24 0,0 0,0 0,0 50,0-25,-24 0,-1 24,25-24,-25 25,0-26,25 26,-25-25,25 0,0-1,-24 1,24 0,-25 0,25 0,0-25,0 24</inkml:trace>
</inkml:ink>
</file>

<file path=ppt/ink/ink46.xml><?xml version="1.0" encoding="utf-8"?>
<inkml:ink xmlns:inkml="http://www.w3.org/2003/InkML">
  <inkml:definitions>
    <inkml:context xml:id="ctx0">
      <inkml:inkSource xml:id="inkSrc0">
        <inkml:traceFormat>
          <inkml:channel name="X" type="integer" max="1023" units="in"/>
          <inkml:channel name="Y" type="integer" max="1023" units="in"/>
        </inkml:traceFormat>
        <inkml:channelProperties>
          <inkml:channelProperty channel="X" name="resolution" value="105.73643" units="1/in"/>
          <inkml:channelProperty channel="Y" name="resolution" value="140.98676" units="1/in"/>
        </inkml:channelProperties>
      </inkml:inkSource>
      <inkml:timestamp xml:id="ts0" timeString="2010-10-12T21:09:05.376"/>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-2147483648-2147483648</inkml:trace>
</inkml:ink>
</file>

<file path=ppt/ink/ink47.xml><?xml version="1.0" encoding="utf-8"?>
<inkml:ink xmlns:inkml="http://www.w3.org/2003/InkML">
  <inkml:definitions>
    <inkml:context xml:id="ctx0">
      <inkml:inkSource xml:id="inkSrc0">
        <inkml:traceFormat>
          <inkml:channel name="X" type="integer" max="1280" units="cm"/>
          <inkml:channel name="Y" type="integer" max="800" units="cm"/>
        </inkml:traceFormat>
        <inkml:channelProperties>
          <inkml:channelProperty channel="X" name="resolution" value="28.31858" units="1/cm"/>
          <inkml:channelProperty channel="Y" name="resolution" value="28.36879" units="1/cm"/>
        </inkml:channelProperties>
      </inkml:inkSource>
      <inkml:timestamp xml:id="ts0" timeString="2012-10-16T21:19:03.318"/>
    </inkml:context>
    <inkml:brush xml:id="br0">
      <inkml:brushProperty name="width" value="0.05292" units="cm"/>
      <inkml:brushProperty name="height" value="0.05292" units="cm"/>
      <inkml:brushProperty name="color" value="#515128"/>
    </inkml:brush>
  </inkml:definitions>
  <inkml:trace contextRef="#ctx0" brushRef="#br0">21332 3373,'-25'0,"-24"-24,-1 24,25 24,-49-24,49 25,-25 0,1 0,24 0,0 24,25-24,25 25,0-1,24 1,-24 0,50-1,-26 1,1-1,-1-24,-24 25,0-1,-25 1,0 0,-25-26,0 26,-24 0,-1-26,1 1,-1 25,0-50,1 0,-1 0,25-25,1-49,-1 24</inkml:trace>
  <inkml:trace contextRef="#ctx0" brushRef="#br0" timeOffset="189.0108">20960 3572,'50'0,"-1"-25,26 0,-1 25,0-49,26 24,-26 0,0-25,-24 1,24-1,-24 25,0-24,-25-1,24 25</inkml:trace>
  <inkml:trace contextRef="#ctx0" brushRef="#br0" timeOffset="544.0309">22126 2977,'0'-25,"25"25,-25 0,0 0,0 0,0 49,-25-24,25 25,-25-25,0 49,25-24,-25 24,1-24,24 24,-25-49,25 24,-25 1,25-25,-25 0</inkml:trace>
  <inkml:trace contextRef="#ctx0" brushRef="#br0" timeOffset="1032.059">21878 4266,'0'0,"25"0,-25 0,0 0,0 0,0-24,0 24,0 0,0 0,0 0,0 0,0 0,0-25,0 25,0 0,0 0,0 0,0 0,0 0,0 0,0 0,0 0,0 0,0 0,0 0,0 0,0 0,24 0,-24 0,0-25,0 25,0 0,0 25,0-25,0 25,-24-25,24 24,0-24,0 0,-25 25,25-25,0 0,0-25,0 25,0-24,0 24,0 0,0-25,0 0</inkml:trace>
  <inkml:trace contextRef="#ctx0" brushRef="#br0" timeOffset="2701.1545">9252 6896,'0'0,"0"0,0 0,25 0,-25 0,0 0,-25 0,25 0,0 0,0-25,0 25,0 0,-25 0,25 0,-24 0,-1-25,0 25,0 0,-24 0,-1 0,25 0,-25 0,1 0,-1 0,25 0,-24 0,49 0,-25 0,0 0,25 0,0 0,0 0,0 0,0 0,0 25,0-25,0 25,-25 24,25 1,0 0,0-1,0 1,-24-1,24 26,0-26,24 1,-24-25,0 0,25-1,-25 1,50-25,-50-25,49 25,-24 0,0-24,25 24,-26-25,26 25,-25 0,25 0,-26 25,26 24,-25-24,24 25,-24-1,0 26,0-26,0 26,-1-26,-24 26,-24-26,24 1,-25 0,-25-26,25 26,-24-25,-1 0,-24-1,24-24,0 0,1 0,-26 0,26 0,24-24,-25 24,26 0,-1-25,0 25,0 0,25 0,-25 0,25 0,0 0,0 0,0 0,0 0,0 0,25-25,-25 25,25-25</inkml:trace>
  <inkml:trace contextRef="#ctx0" brushRef="#br0" timeOffset="8125.4648">16917 7317,'0'25,"0"-25,-25 0,25 0,0 0,0 25,0-50,0 25,25-25,-25 1,25 24,-25-25,24-25,1 25,0 1,-25-1,50 0,-50 0,24 0,1 1,-25-1,25 25,-25-25,0 25,0 0,0 0,0 0,0 0,25 25,-25 0,0-25,0 49,0-24,0 49,25-49,-25 50,0-1,0-24,0 24,0-24,0 24,0 0,0 1,0-26,-25 26,25-26,0 1,0 0,-25-25,25 24,0-24,0 0,0-25,-25 25,25-25,0 0,0 24,0-24,0 0,0 0,0 0,0 0,0-24,0 24,0 0,0 0</inkml:trace>
  <inkml:trace contextRef="#ctx0" brushRef="#br0" timeOffset="8963.5127">16793 8334,'0'0,"0"0,0 0,0 0,0 0,0 0,0 0,49 0,-49 0,25 0,25 0,-25 0,24 0,26 0,-26 0,1 0,24 0,-24 0,-1 25,1-25,0 0,-1 0,-24 0,0 25,-25-25,25 0,-25 0,0 0,0 0,0 0,0 0,0 0,0 0,0 0,0 0,-25 0,25-25,-25 25,0 0,-24 0,24-25,-25 25,1 0,-26 0,26 0,-26-24,1 24,-1 0,1 0,24 0,1 0,-1 0,50 0,-25 0,25 0,25 0,0-25,25 25,-1 0,1 0,24 0,1 0,-1 0,-24 0,24 0,-24 0,24 0,-49 0,24 0,-24 0,0 0,0 0,-25 0,0 0,25 0,-25 0,0 0,0 0,0 0,-25-25,25 25,0-25,-25 25,0-25,25 1,-25-1</inkml:trace>
  <inkml:trace contextRef="#ctx0" brushRef="#br0" timeOffset="9716.5554">16768 7392,'0'0,"25"0,-25-25,25 25,-1 0,-24-25,50 0,-50 1,50-26,-26 25,1 0,0 1,-25-26,25 25,0 0,-25 1,24 24,-24-25,0 25,25-25,-25 25,0 0,0 0,0 0,0 25,0 0,0-25,0 24,25 1,-25 0,0 25,0-1,25 1,-25-1,0 1,25 24,-25 1,0-1,0 1,0-1,-25 0,25 1,0-1,0-24,-25 24,25-24,0 0,0-26,-25 26,25-25,0 0,0-1,0-24,0 0,0 25,0-25,0 0,0 0,0 0,0 0,0 0,0 0,0 0,0 0,0 0,0 0,0 0</inkml:trace>
  <inkml:trace contextRef="#ctx0" brushRef="#br0" timeOffset="40340.3073">9302 8682,'0'0,"0"-25,0 25,0-25,0 25,0 0,0 0,0 0,0 25,0 0,25-1,-25 1,24 0,26 25,0-1,-1-24,26 25,24-1,0 1,50 0,0-1,24-24,1 25,24-26,1 1,24 25,0-50,1 25,24-25,0 24,25-24,-1 25,1-25,-25 0,25 0,-25 0,25-25,-25 25,-25-24,1 24,-1-25,-25 25,-24-25,-1 0,-24 0,-25 25,-24-24,-26-1,0 25,-24-25,-25 25,0-25,-50 25,25-25,-50 25,1-24,-1 24,0-25,1 25,-26 0,26-25,-1 25,25 0,1 0,-1-25,25 25,25 0,-1-25,26 25,24-25,-24 25,24-24,26 24,-51 0,26 24,-26 1,1 0,-50 0,0 25,0 24,-50-24,25 24,-24 0,-1 1,1-26,-1 1,0 0,26-1,-1-49,50 25,-25-25,24 0,26 0</inkml:trace>
  <inkml:trace contextRef="#ctx0" brushRef="#br0" timeOffset="40921.3406">17239 9649,'-25'0,"1"0,-1 0,0 0,0 0,0 0,1 25,-1 0,25-1,0 1,0 25,25-25,-1 24,1 1,0-1,25-24,-26 25,1 0,0-26,-25 1,0 25,0-25,-25 24,0-24,-24 0,24 0,-25 24,26-24,-26 0,0-25,26 25,-1-25,0 0,0-25,25 0,0 0</inkml:trace>
  <inkml:trace contextRef="#ctx0" brushRef="#br0" timeOffset="41161.3543">17066 9599,'24'-24,"1"-1,0 0,25 0,-1 0,-24 1,49-1,1-25,-26 1,26 24,-25-25,24 1,-24 24,-1 0,1-25,-25 26,-25-1,24 0,-24 0</inkml:trace>
  <inkml:trace contextRef="#ctx0" brushRef="#br0" timeOffset="41849.3935">17190 6970,'-25'-49,"-25"24,-24 25,-25 0,-1 25,-24-1,-24 26,24 0,-1 24,1 0,50-24,24 0,50-1,50-24,24-25,75 0,0 25,25-50,-1 25,1 0,-50 0,-25 25,-49 0,-50 24,-50 1,-49 24,0 1,-25-1,0-24,49-1,1 1,49-1,50-49,49 0,26 0,24-24,0-1,0 25,-50-25,0 25,-49 25,-25 0,-49-1,-1 26,-24-50,24 50,25-25,0-1,50-24,0 25,74-50,-24 25,24 0,25-24,0-1,-25 0,0 0,1 0,-26-24,-24 24,24-25</inkml:trace>
  <inkml:trace contextRef="#ctx0" brushRef="#br0" timeOffset="42697.4422">8682 9227,'-25'25,"0"0,0 0,-24 0,24 24,0 1,25-1,-25 1,25 24,0-24,25 0,0-1,-25-24,49 0,-24-25,25 25,-25-50,24 25,1-50,-25 25,24-49,1 24</inkml:trace>
  <inkml:trace contextRef="#ctx0" brushRef="#br0" timeOffset="42958.4571">9103 9153,'0'-25,"0"25,0 0,0 25,0 0,0 24,0 26,-24-1,24 25,0-24,0 24,0 0,-25 0,25-24,-25-1,25 1,0-26,0 1,-25-25,25 0,0-25,0 0,0 0,0 0,0 0,0-25,25 25,-25-25</inkml:trace>
  <inkml:trace contextRef="#ctx0" brushRef="#br0" timeOffset="43893.5106">9699 10964,'0'-25,"-25"25,25-25,0 25,0 0,0 0,0 25,25 0,-25-25,0 49,24-24,1 25,0-1,25 1,-1 24,1-24,49 24,0-24,25 0,0 24,25-24,25-1,24 1,1-1,24-24,0 25,25-25,0 24,25-24,0-25,0 25,0-25,0 0,24 0,-24-25,0 25,-25-25,25 0,-50-24,0 24,-24 0,-1-24,-49-1,0 0,-50 26,0-26,-49 0,-1 1,-24 24,-25-25,-25 26,1-26,-26 25,-24 0,24 1,-24-1,24 25,0-25,1 25,24 0,25 0,50 0,-1-25,26 25,-1 0,25-25,0 25,-24 0,-1 25,1-25,-50 25,-25 25,0-1,-50 1,-25 24,26 1,-26-1,1-24,0-1,49 1,0-25,25-25,25-25,0-25,74-24</inkml:trace>
  <inkml:trace contextRef="#ctx0" brushRef="#br0" timeOffset="44414.5404">17066 9599,'-50'0,"25"0,25 0,25-24,0 24,49-25,-24-25,24 25,1 25,-26-24,1-1,-50 25,0 25,-25-1,-25 1,-24 50,24-26,-24 1,24 24,26-24,-1-1,25 1,25 0,-25-26,49 26,-49-25,0 25,0-1,-25-24,1 25,-26-1,25 1,0-25,25-1,0 1,50-25,24 0,1 0,-1-25,25 1,1 24,-26 0,1-25,-51 25,-24 25</inkml:trace>
  <inkml:trace contextRef="#ctx0" brushRef="#br0" timeOffset="44961.5715">17066 11187,'49'-25,"-24"0,49 0,-24 1,0-1,-1 25,1 0,-25 25,-25-1,-25 26,-25 49,-24-24,-1 24,1 25,-25-25,24 25,1-25,24-24,26 24,24-49,49-1,1-24,24 0,25-25,1-25,24 25,-25-50,25 26,0-51,0 26,-25-1,0-24</inkml:trace>
  <inkml:trace contextRef="#ctx0" brushRef="#br0" timeOffset="45293.5905">18207 11385,'-50'25,"25"0,-24 49,24-24,0 0,25 24,0 0,25-24,0 24,24-24,26-25,-1-25,0 0,26-25,-26-25,25 1,-24-1,-26-49,1 25,0-1,-50-24,-25 25,0-1,-25 26,1-1,-26 25,26 0,-1 0,-24 25,49 0,0 0,0 0,25 0</inkml:trace>
  <inkml:trace contextRef="#ctx0" brushRef="#br0" timeOffset="46259.6458">8558 11162,'0'0,"0"0,0 0,24-25,1 25,0 0,25 0,-1 0,1 25,-1 0,-24 0,0 24,0-24,-25 50,0-26,0 1,0 24,-25-24,25-1,0 1,25 0,0-1,24-24,1 25,24-1,1 1,-26-25,1 24,-25 1,0-1,-25-24,-25 25,0 0,-25-1,-24 1,0-1,-1 1,-24-25,24 0,1 24,24-24,1 0,-1 0,1-1</inkml:trace>
  <inkml:trace contextRef="#ctx0" brushRef="#br0" timeOffset="47183.6988">9947 13295,'0'0,"0"25,0-25,24 25,1 0,0 24,25-24,-1 25,26-1,24 1,25 0,0-1,25 1,24-1,51-24,-1 25,0-1,25-24,25-25,0 25,0-25,24 25,1-50,0 25,-1 0,1-25,-25 0,0 1,0-1,-25 0,-25 0,0-24,-49 24,-25 0,-1 0,-48-24,-26 24,0 0,-49 25,-25-25,0 25,-25-25,-24 25,-26-24,26 24,-26-25,26 25,-1 0,1-25,49 25,0 0,0-25,24 25,26 0,0 0,24 0,0 0,1 0,24 0,-24 25,-26-25,26 25,-51 0,1-1,-25 26,0-25,-49 24,-1 26,0-50,-24 49,24-24,-24-1,24-24,-24 25,49-26,0 1,25-25,0 0,25-25</inkml:trace>
  <inkml:trace contextRef="#ctx0" brushRef="#br0" timeOffset="47738.7305">17587 13097,'-25'-25,"25"25,-25 25,0-25,0 49,-24-24,24 50,-25-26,25 26,-24 24,24 0,0-24,0 24,1-25,48 1,-24-1,25-24,25-26,-1 1,26 0,-1-50,26 0,-26 1,25-26,-24 25,-1-49,-24 24,-1 1,-24 24,-50-25,0 50,-24-25,-1 50,1-25,-26 25,1 25,24-26,1 26,-1-25,50 0,-25-1,50 1</inkml:trace>
  <inkml:trace contextRef="#ctx0" brushRef="#br0" timeOffset="48106.7515">18479 13370,'-24'49,"24"-24,-25 25,0 24,0-24,25 24,-25 1,25-26,25 1,0-1,25-24,-1-25,26 0,-26 0,26-49,-1-1,-24 0,-1 1,-24-26,0 1,-50 0,0-1,-24 26,-26-1,-24 0,-25 1,0 49,0-25,-25 25</inkml:trace>
  <inkml:trace contextRef="#ctx0" brushRef="#br0" timeOffset="48865.7936">8682 13519,'0'0,"24"0,1 0,-25 0,25 0,0-25,24 25,-24 25,25-25,-25 0,-1 24,1 26,-25-25,-25 49,1 1,-26-1,0 25,1 0,-26-24,26 24,-1-25,25 1,1-25,24-1,24-24,1-25,25 0,-1 0,26 0,-26-25,26 0,-26 1,1 24,-25 0,25-25</inkml:trace>
  <inkml:trace contextRef="#ctx0" brushRef="#br0" timeOffset="50030.8615">9798 15007,'0'0,"0"25,0-25,25 24,-25 1,24 0,1 25,25-1,-1 1,1 24,25-24,24 24,0 1,50-1,-25 1,49-1,1 0,24 1,26-1,-1 1,0-26,50 26,-25-26,50-24,-25 0,24 0,26-25,-26-25,26 0,-1 0,1 0,-1-49,-24 24,0-24,-1 0,1-1,-25 1,0-25,-25 24,0-24,-25 0,0-1,0 26,-49-50,24 50,-24-50,-25 49,25-24,-50 25,0-1,0-24,-25 25,0 24,-25-25,1 26,-1-1,1 1,-26 24,-24 0,0 0,0 25,-25-25,0 25,0 0,-25 0,0 25,0-25,1 0,-26 25,0-25,26 25,-26 0,25-25,-25 24,26-24,-1 25,25-25,0 0,25-25,24 1,-24-1,25 0,24 0,-24-24,-1 24,26-25,-26 25,1 1,-25 24,-25-25,0 25,0 0,-25 25,0 24,0-24,-24 0,-1 49,25-49,-24 25,24-1,0 1,25-25,0-1,0 1,0 0,0-25,25 0,0-25,-25 25,25-25</inkml:trace>
  <inkml:trace contextRef="#ctx0" brushRef="#br0" timeOffset="50419.8839">20414 12998,'0'0,"0"24,25 26,-25-25,0 49,25 1,-25-1,0 25,0-24,0 24,0 0,0-24,0 24,0-25,0-24,-25-1,25 1,0-50,0 0,0 0</inkml:trace>
  <inkml:trace contextRef="#ctx0" brushRef="#br0" timeOffset="50977.9158">20737 13246,'49'-50,"1"25,-25 0,24 1,-24 24,0 0,-25 24,0 26,0 0,-25-1,0 26,1-1,-1 1,0-1,0 0,0-24,1 0,24-1,0-24,24-25,1 0,0 0,-25-25,50 0,-26-24,26 24,-25-25,24 1,-49 24,25 0,0 0,-25 25,0 50,0-25,0 49,0 1,0-26,25 50,-25-49,49 24,1-49,0 0,24-25,0 0,1-25,-1-24,1-1,-26-24,1-26,-25 1,-25 0,-25 25,-25-26,1 26,-1 0,-24 24,-26 0,1 50,0 0,0 0,0 0</inkml:trace>
  <inkml:trace contextRef="#ctx0" brushRef="#br0" timeOffset="51924.9698">9451 15602,'0'-25,"0"25,0 0,0 0,0 0,0 0,24 0,-24 25,0 25,0-1,0 1,0 24,0 1,0 24,25-25,-25 26,0-26,0 0,0 1,0-25,25-1,-25 1,0-25,0-1,0-24,0 25,0-25,25-25,-25 25,25-24</inkml:trace>
  <inkml:trace contextRef="#ctx0" brushRef="#br0" timeOffset="53466.0581">9996 17239,'0'0,"0"0,0 0,0 0,0 0,0 0,0 0,0 25,0-25,25 0,-25 25,0-25,25 25,-25-1,25 1,0 0,-1 0,26 24,0-24,-1 0,1 0,24 25,1-26,24 26,0-25,0 0,25 24,25-24,0 25,25-26,-1 1,1 0,24 0,1 0,24-25,25 24,0-24,25 0,49-24,-24-1,24 0,1 0,24 0,0-24,1-1,49 1,-100-26,75 1,-24 24,-1-49,25 24,-25 1,0-25,-49 0,99-1,-75 1,1-25,-1 0,-24 0,24 0,-49-25,0 25,-25-25,0 1,-24-1,-1 0,-25 0,-24 25,-1-25,-49 25,-24 0,-1 25,-25 0,-24 24,0 1,-26 0,1 49,0-25,-25 25,0 0,0 1,0 24,-25 0,0-25,25 25,-24-25,-1 25,0-25,0 25,-24 0,24 0,-25 0,1 25,-1-25,0 0,1 25,24-25,0 25,0-25,25 0,0 0,25-25,0 0,0 25,-1-25,26 0,0 1,-1-1,1 25,-25 0,24 0,-24 25,0 24,0-24,-25 25,0 24,0 1,0-26,0 50,0-49,-25 24,25-24,0 0,-25-1,25-24,0-25,0 0</inkml:trace>
  <inkml:trace contextRef="#ctx0" brushRef="#br0" timeOffset="55424.1701">22895 12551,'0'0,"0"0,25 25,-25-25,0 0,0 0,-25 25,25-25,0 25,0 24,0 1,0 24,-25 1,25-1,0 0,0 1,0 24,0-49,-25 24,25-24,0-1,25-49,-25 25,0-25,0 0</inkml:trace>
  <inkml:trace contextRef="#ctx0" brushRef="#br0" timeOffset="55768.1898">23019 12675,'49'-49,"-24"24,0 0,25 0,-26 0,26 25,-25 0,0 0,-1 0,-24 25,25 25,-50-25,25 49,-24 0,-1 1,0-1,-25 1,26-1,-1 0,0-24,25 0,0-1,0-24,0 0,25-25,0 0,-1 0,26-25,-25 0,0-24,24 24</inkml:trace>
  <inkml:trace contextRef="#ctx0" brushRef="#br0" timeOffset="56100.2088">23639 12725,'0'25,"-25"-1,25 26,-25 24,25-24,0 24,25 1,0-26,0 1,-1 0,1-50,25 25,-1-25,-24-25,0 25,0-50,0 0,0 1,-25-26,0 1,-25 0,0-1,25 26,-50-26,25 26,-24 24,-1 0,1 0,24 25,-25 0,25 0,1 25,-1 0</inkml:trace>
  <inkml:trace contextRef="#ctx0" brushRef="#br0" timeOffset="57290.2768">8954 17462,'-24'0,"-1"-24,0 24,0 0,25 0,0 0,-49 74,24-49,25 49,-25 1,25-1,25 25,-25 1,25-26,-1 25,26-49,0 24,-1-24,26-25,-1-25,-24 0,24-50,1 0,-1 1,-24-26,-1 1,1-25,-25 24,-25-24,0 25,0-1,-25 1,-25-1,1 26,-1 24,0-25,1 50,-1 0,1 0,-26 25,50-25,-24 25,24 0,0 0</inkml:trace>
  <inkml:trace contextRef="#ctx0" brushRef="#br0" timeOffset="58070.3213">9103 16743,'-74'0,"-1"-25,-24 25,0 0,0 0,0 25,-1 0,-24 25,25-1,0 1,0 49,-1-25,26 26,0-1,-1 0,26 25,24 0,0-25,25 25,0-24,25 24,24-25,1 0,0-25,24 26,0-51,26 26,24-1,-25-49,25 25,0-1,0-24,0-25,25 25,-25-25,25 0,-25 0,25-25,-25 0,24 0,-24-24,0-1,1 1,-26-26,0 1,0-1,0 1,-49-25,24 24,-49-24,0 0,0 0,-50-25,25 24,-25-24,-24 25,-1-25,0 25,-24 0,0 24,-1-24,-24 49,25-24,-26 0,1 49,0-25,-25 25,25 1,-50 48,25 1,-50 0,25 25,0 24,-24 25</inkml:trace>
</inkml:ink>
</file>

<file path=ppt/ink/ink48.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1T21:09:33.075"/>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322 119 28,'11'-7'34,"-11"7"2,11-6-1,-11 6-13,0 0-6,-3 13-3,-10-1-5,0 7-3,-6 5 0,-4 9-3,-7 5 1,-4 8-1,-4 2 0,-1 5-1,-1-1 0,4 2-1,5 0 0,11-5 1,14-4 0,15-7 1,18-5-1,14-8 1,13-8-1,8-7 0,6-8-1,1-4 0,-3-5-3,-12-9-5,-3-5-31,-18-3-1,-5-3 1,-12-6-1</inkml:trace>
  <inkml:trace contextRef="#ctx0" brushRef="#br0" timeOffset="393">783 31 58,'33'-14'38,"-9"2"-2,-6 5 2,-18 7-22,0 0-10,-2 22-1,-10 12 0,-7 14-1,-3 14-2,-6 13 1,-2 19 0,-3 9 0,1 6-1,0 3 0,2-3 0,2-4-1,2-7 1,6-11-1,2-10-1,3-14 0,1-10-1,5-10-4,-3-16-12,9-9-23,3-18 1,0 0 0,0-18-1</inkml:trace>
  <inkml:trace contextRef="#ctx0" brushRef="#br0" timeOffset="724">1039 265 67,'64'-46'40,"0"5"-1,-7 3 1,-4 12-17,-7-4-19,-3 6 0,-8 8-2,-9 5-1,-9 8 0,-4 15 1,-9 12-1,-8 16-1,-14 16 1,-12 14-1,-14 16 0,-9 10 0,-9 8 0,-6-3-1,0-1 2,6-12 0,8-10 0,12-10 1,14-14-1,14-9 1,14-13 0,14-8 0,13-13-1,13-5 0,9-8 0,9-6-1,5-2 0,1-8-3,3 6-8,-11-7-29,-1 5-1,-12 0 0,-4 3-1</inkml:trace>
  <inkml:trace contextRef="#ctx0" brushRef="#br0" timeOffset="1303">715 1752 72,'-18'8'39,"-6"1"-2,-8-2 2,-4 7-26,-5-5-7,4 6-1,-1-1-1,5 8-1,9-3-1,11 7-1,11 1 1,13 4-2,12 1 1,11 1 0,8 4-1,5-4 1,0 2-1,-1-3 1,-7-3-1,-8 2 0,-16 0 1,-11 0 0,-19-1 0,-12 1-1,-10 0 0,-7-2-1,-5-1-3,-5-10-3,12-1-26,-3-13-8,12-7 2,9-14-2</inkml:trace>
  <inkml:trace contextRef="#ctx0" brushRef="#br0" timeOffset="1616">479 1810 90,'41'-25'41,"8"7"1,11 6-1,6-9-26,8 5-9,7-1-3,1-5 0,-1 1-3,-8-1 1,-6 1-1,-8-2-2,-6 5-10,-10-1-28,-11 1-1,-10 7-1,-7 1 0</inkml:trace>
</inkml:ink>
</file>

<file path=ppt/ink/ink49.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1T21:09:52.402"/>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2617 502 36,'11'-22'32,"-11"8"1,-5 1-5,-8-9-13,3 11-1,-9-11-2,0 9-5,-4-9 0,0 6-2,-4-4 0,4-1-1,-4-2-1,-1 1 1,-2-2-1,0 3 0,-1 0 0,0 2-1,-2 0 1,1 4-1,-3-1 0,4 2-1,-4 1 0,-1 0 0,-1 1-1,-2 0 1,-4 1-1,-1 1 1,-3 1-1,-2 1 2,-2 1-2,-1 2 1,-5 1-1,0 1 1,-2 1 0,0 1-1,-6 2 1,0 1-1,0 1 0,-1 1 1,-2 2-1,2 4 0,1 0 1,0 2 0,2 3-1,3-1 1,1 5-1,3-2 0,2 3 0,3-1 1,4 3-1,2 1 0,5 1 0,-2 3 0,4 2 0,1 2 0,0-1 1,1 1-2,-3 1 1,2 1 0,-1-1 0,3-4 0,-1 0 0,4-1 0,6 1 0,4-3 0,4 0 0,4-3 0,7-1 0,6 2-1,4 0 1,7-2 0,2 1 0,8-1 0,5 0 0,6 3 0,3-2 0,5-2 1,5-1-1,0 3 0,3-3 0,0 3 0,2 0 0,3-5 1,-2 4-2,3-3 1,3 2 0,2-2 0,3-3 0,3-3 0,4-2 0,3-1 0,5-3 0,5-3 0,1 0 0,3-4 0,3 2 0,0-3-1,0-1 1,2-2 0,-2-2 0,1-1 1,-1-5-1,-2 3 0,-1-7 1,0 2-1,-4-2 0,1-4-1,-3 4 1,-2-3 0,0 0 0,-1-2 0,-4 2 0,-3-2 0,-1-1 0,-6 4 1,-4-5-1,-9-1 0,-7 0 0,-6-1 0,-7-2 1,-8-4-1,-8-1 0,-9-5 0,-7-4 1,-9 3 0,-7-6 0,-8 0 0,-6 0 0,-3 2-1,-6 2 1,2 4 0,-3 7-1,5 2 1,4 10-2,3 2 0,6 5 0,2 3-1,7 6-4,-6-4-22,9 3-15,-6-4 1,6-2-1,0-8-1</inkml:trace>
</inkml:ink>
</file>

<file path=ppt/ink/ink5.xml><?xml version="1.0" encoding="utf-8"?>
<inkml:ink xmlns:inkml="http://www.w3.org/2003/InkML">
  <inkml:definitions>
    <inkml:context xml:id="ctx0">
      <inkml:inkSource xml:id="inkSrc0">
        <inkml:traceFormat>
          <inkml:channel name="X" type="integer" max="1280" units="cm"/>
          <inkml:channel name="Y" type="integer" max="800" units="cm"/>
        </inkml:traceFormat>
        <inkml:channelProperties>
          <inkml:channelProperty channel="X" name="resolution" value="28.31858" units="1/cm"/>
          <inkml:channelProperty channel="Y" name="resolution" value="28.36879" units="1/cm"/>
        </inkml:channelProperties>
      </inkml:inkSource>
      <inkml:timestamp xml:id="ts0" timeString="2015-03-09T21:01:27.831"/>
    </inkml:context>
    <inkml:brush xml:id="br0">
      <inkml:brushProperty name="width" value="0.05292" units="cm"/>
      <inkml:brushProperty name="height" value="0.05292" units="cm"/>
      <inkml:brushProperty name="color" value="#FF0000"/>
    </inkml:brush>
  </inkml:definitions>
  <inkml:trace contextRef="#ctx0" brushRef="#br0">8017 5900,'0'0,"0"0,0 0,0 0,0-26,0 26,0 0,0 26,0 1,0-1,0 27,0 0,0 0,27 26,-27 1,0-27,0 26,0-26,0 0,0 0,0-27,0 1,0-27,0 0,0 0,0 0,26-27</inkml:trace>
  <inkml:trace contextRef="#ctx0" brushRef="#br0" timeOffset="367.0209">8361 6112,'0'26,"-26"1,-1 26,1 0,-1 0,1 26,26-26,-27 26,27-26,27 0,-1 0,27-27,27 1,-1-1,0-26,1-26,-1-27,1 0,-1 0,-26 0,0-26,-53-1,0 1,-27 26,-26 0,0 0,1 0,-28 53,27-26,0 52,0-26,27 0,-27 0,53 0,0 0</inkml:trace>
  <inkml:trace contextRef="#ctx0" brushRef="#br0" timeOffset="720.0409">8943 6085,'27'27,"-27"-1,-27 1,27 26,-26 0,26 0,0 26,26 0,1 1,-1-27,27 0,26-1,27-25,0-1,0-52,-27-1,27 1,-26-53,-1 26,-26-53,-27 26,-26-25,-26 25,-54 1,1 0,-27 26,0 26,1 27,-28 27,27-27,1 26,25 27,27 0,0 0</inkml:trace>
  <inkml:trace contextRef="#ctx0" brushRef="#br0" timeOffset="1943.1111">15770 6959,'-27'0,"-26"0,0 0,0 0,0 0,-26 0,0 0,-27 26,26-26,-25 0,-28 0,1 26,0-26,-27 27,0-27,27 26,0-26,-1 0,1 27,53-27,-1 0,27 26,27-26,-1 27,27-1,0 1,0-1,27 27,-27 26,0 1,0 26,0-1,0 1,-27 0,1-26,0 25,-1-25,27-1,-26-26,52 26,-26-52,27 26,-1-27,27 1,26-1,1 1,26-27,-1 0,28 0,-1 0,0 0,27 0,-27 0,-52-27,25 27,-25 0,-27 0,-27 27,1-27,-27 0</inkml:trace>
  <inkml:trace contextRef="#ctx0" brushRef="#br0" timeOffset="2867.1639">8811 8652,'-53'0,"27"0,-27 0,26 0,1 0,-1 0,27 0,-26 0,26 0,0 0,26-27,-26 27,27 0,-1 0,27-26,0 26,0 0,26 0,1 0,-1 0,0 0,27 0,-26 0,-1 0,0 0,-26 0,0 0,0 0,-26 0,-1 26,-26-26,0 0,0 27,0-27,0 26,0 1,0 26,-26 0,26 0,-27 26,1-26,26 26,-27 27,1-27,-27 1,26-1,1 1,0-1,-1-26,-26 0,53 0,-26 0,-1-53,27 26,0 1,0-27,0 0,0 0,0-27,0 1,0-27</inkml:trace>
  <inkml:trace contextRef="#ctx0" brushRef="#br0" timeOffset="3105.1776">9049 9313,'27'0,"-1"27,27-27,26 0,1 0,-27 26,26-26,-26 0,26 0,-52 0,26-26,-53 52,0-26,0 0,26-26,-26 26,-26-27</inkml:trace>
  <inkml:trace contextRef="#ctx0" brushRef="#br0" timeOffset="10061.5754">14791 8705,'-27'0,"1"0,26 0,-27 0,1 0,-1 0,-26 0,0 0,1 0,-1 0,0 0,-27-27,27 27,-26 0,0 0,-1-26,1 26,26 0,-26 0,52 0,-26 0,27 0,-1 0,27 0,0 0,-26 26,26 27,0 0,-27 27,27 25,-53 28,27-1,0 0,-27 27,0 0,26-27,1-26,-1 0,1 0,26-54,26 1,1 0,26-26,0-27,26 0,0-27,27 1,-26-1,-1 1,0 26,-26-27,27 1,-54 26,27-26,-27 26</inkml:trace>
  <inkml:trace contextRef="#ctx0" brushRef="#br0" timeOffset="12135.6941">18124 8864,'0'0,"0"0,0 0,0 0,0 0,-26 0,26 0,0 0,0 0,-27 0,27 0,-26 0,26 0,-27 0,1-27,0 27,-1 0,1-26,-27 26,26-27,-26 27,0 0,1 0,-1-26,0 26,26 0,-52 0,26-27,0 27,0 0,0 27,0-27,27 0,-1 26,-26-26,27 27,0-1,-1 1,1-1,-27 27,26-27,1 54,-27-27,26 0,1 26,-1-26,1 0,26 26,0-26,26 0,1 0,-1 0,1 0,26-27,-27 27,27-26,-26 26,26-27,-27 0,27 27,-27-53,1 53,26-26,0-27,0 26,-1 1,1-1,0-26,27 27,-54-27,54 0,-28 0,28 0,-27 0,26 0,-26 0,0 0,0 0,0 0,0 0,-27 0,27-27,0 27,0-26,-27-1,27 1,0-1,-26-26,-1 27,1-53,-1 26,0 0,1-27,-27 1,26 0,-52-1,26-26,0 27,-27 0,-25 26,25-27,-26 1,27 26,-54 0,27 0,1 27,-28-1,27 1,0 26,27 0,-1-27,1 27,-1 0,54-26,-27-1,53-25</inkml:trace>
  <inkml:trace contextRef="#ctx0" brushRef="#br0" timeOffset="22136.2661">9102 14446,'0'0,"-26"-26,26-1,0 1,0-1,0-25,0 25,26-26,0 27,1-1,-1 1,1 26,26 0,-27 26,27 27,-26 0,26 0,-27 26,0 27,-26-26,0 25,-26 1,0 0,-27-27,0 27,0-26,0-27,-27-1,28-25,-1-1,0-26,0-26,0-27,26 27,1-27,26 0,0 0,26 0,1 26,26 27,26 0,-26 0,26 27,1 26,-1-27,-26 27,27-26,-28-1,-25 1,-1-1,1-26,-1 0,-26 0,0-26,0-1,-26 1</inkml:trace>
  <inkml:trace contextRef="#ctx0" brushRef="#br0" timeOffset="43274.475">8546 11536,'27'0,"-27"0,0 0,0 0,-27-27,27 27,-26 0,-1-26,-25 26,25 0,-26 0,0 0,-26 0,26 26,0 1,27-27,-1 26,1 1,26-1,-27 1,27 26,0 0,0-1,0 1,0 27,0-27,0 26,0-26,27-27,-27 1,26-27,1 0,26-27,-1 27,1-26,27-1,-1 27,0 0,-26 27,0-27,0 53,0 0,-26 0,-27 26,0-26,-27 26,-26-26,0 27,27-54,-54 27,28-27,-28 1,27-1,0 1,0-27,1 0,25 0,-26-27,53 27,0-26,-26-1,26 1,26 0</inkml:trace>
  <inkml:trace contextRef="#ctx0" brushRef="#br0" timeOffset="43650.4966">9023 11906,'0'0,"0"0,0 27,-53-1,0 27,-27 0,28 26,-1 27,26 0,1 0,26 0,26-27,27 27,26-27,1-52,26-1,26-26,0-26,-26-1,0-52,26-27,-52 0,-1-26,-53 26,1-26,-54 0,1 52,-53 1,-1 26,-26 53,1 0,-1 0,0 53,0 0,27 26</inkml:trace>
  <inkml:trace contextRef="#ctx0" brushRef="#br0" timeOffset="45509.6029">14050 11509,'0'-26,"0"-1,-27 1,27 0,-26 26,-1 0,-26 0,27 26,-27 27,0 0,27 0,-1 26,1-26,-1 0,54 0,26-53,0 0,79-27,27-25,26-54,0 26,53-52,0 26,27 0,-53-26,26 53,-80-1,28 27,-81 0,-25 27,-27 0,0-1,-27 27,-26 0,0 0,0 0,0 0,0 0,0 0,0 0,0 0,0 0,27 0,-27 0</inkml:trace>
  <inkml:trace contextRef="#ctx0" brushRef="#br0" timeOffset="47348.7082">13441 13573,'-53'27,"27"-27,-27 26,53-26,0 0,0 0,26 0,27 0,27-26,25-1,1-26,27 27,-1-27,0 0,0 26,-26 1,0-27,-26 27,-28-1,1 1,-26-1,-1 1,-52-1,26 1,-27 26,-26-27,1 27,-1-26,0 52,0-26,26 0,1 27,-1-27,27 0,0 26,27-26,-1 27,-26-27,27 26,-1-26,-26 27,-26-27,26 53,-27-53,27 0,0 0,27 26</inkml:trace>
  <inkml:trace contextRef="#ctx0" brushRef="#br0" timeOffset="54429.1131">17172 13361,'0'0,"-27"27,27-54,0 27,0 0,0 0,27 0,-27 0,26 0,1 0,26 0,0 0,-1 0,1 0,0 0,0 0,0 0,0 0,26 0,-26 0,27 0,-27 0,0 0,-27 0,27 0,-27-26,1 26,-27 0,0 0,0 0,0 0,0 0,0 0,0 0,0 0,0 0,0 0,0 0,0 0,0 0,0 0,0 0,0 0,0-26,26-1,-26 1</inkml:trace>
  <inkml:trace contextRef="#ctx0" brushRef="#br0" timeOffset="55039.148">18283 12674,'0'0,"0"0,0 0,0 0,0 0,0 0,0 0,0 0,0 0,0 0,0 0,0 0,27 0,-1 0,0 0,1-27,-1 27,1 0,26 0,-27 0,1 0,-27 0,26 0,-26 0,0 0,0 0,0 0,0 0,0 0,0 0,0 0,0 0</inkml:trace>
  <inkml:trace contextRef="#ctx0" brushRef="#br0" timeOffset="55410.1693">18310 12779,'-27'27,"27"-27,0 0,-26 0,26 0,0 0,26 0,-26 0,0 0,27 0,-1 0,0 0,1 0,-1 0,1 0,-1 0,-26 0,27 0,-27 0,0 0,26 0,-26 0,0 0,0 0,0 0,0 0,0 0,0 0,0 0,0 0,0 0,0 0</inkml:trace>
  <inkml:trace contextRef="#ctx0" brushRef="#br0" timeOffset="56487.2309">20056 12832,'0'0,"0"0,0 0,0 0,0 0,0 0,0 0,0 0,0 0,0 0,26 0,-26 0,27 0,-27 0,26 0,1 0,-1 0,1 0,25 0,-25 0,-1 0,1 0,-27 0,26 0,1 0,-27 0,0 0,0 0,0 0,0 0,0 0,0 0,0 0,26 0,-26 0,0-26,0 26</inkml:trace>
  <inkml:trace contextRef="#ctx0" brushRef="#br0" timeOffset="64855.7095">8361 11456,'27'-26,"-1"26,-26 0,0 53,-26-27,-27 27,-27 0,27 27,-52 25,25-25,1-1,-1 1,28-28,-1-25,26-27,27 0,27-53,26 0,-1-26,28-27,26 27,-27-1,0 27,-26 0,0 53,-26 0,-27 53,-27 27,-26-1,0 27,1 0,25-27,-26 0,53-26,0-26,53-27,0-27,26-26,1 27,-1-53,0 52,1 1,-54 26,-26 26,-26 80,-54-27,1 27,0 26,26-26,0 0,26-53,54-27,52-26,27-79,53 0,26-27,0-53,27 27,-27 0,-26 26,0 26,-80 27,-53 80,-26-1,-79 54,-27 52,-26 0,0-26,-1 26,28-52,25-1,54-52,26-54,53-26,26-26,27-27,0 27,0-1,-27 27,-26 27,-27 26,-79 79,-26 27,-27 0,-26 26,26-26,0 0,0-27,80-52,26-27,26-27,54-26,-1-26,27 0,-27-1,27 54,-53-1,-26 54,-54 26,1 26,-54 0,27 1,0-1,0 1,27-54,26 1,26-54,27-26,0 0,27 0,-27 0,0 0,-1 27,-52 26,0 0,-52 26,25 27,-26 0,27-26,-27 26,0-53</inkml:trace>
  <inkml:trace contextRef="#ctx0" brushRef="#br0" timeOffset="68816.9359">5292 11748,'-26'26,"-1"0,27 1,-26-27,26 26,0 1,0-1,0 1,0 26,0-27,26 1,-26 25,27-25,-1-1,0 1,1-1,26-26,0 27,0-27,0 0,0-27,-1 27</inkml:trace>
  <inkml:trace contextRef="#ctx0" brushRef="#br0" timeOffset="69097.9521">5821 11642,'0'0,"-26"-27,26 54,0-27,-27 53,27 0,0-1,0 1,0 27,0 26,0-27,0 27,27-27,-27 27,0-27,0 1,0-27,26 0,-52-1,26-25,0-1,0-26</inkml:trace>
  <inkml:trace contextRef="#ctx0" brushRef="#br0" timeOffset="69514.976">6112 11800,'53'-26,"0"0,0-1,0 1,0-1,0 27,-27 27,1-1,-27 1,-27 25,1-25,-1 52,1-26,26 0,-27 0,54 0,-1-27,1 1,52-1,-26 1,0-1,0 27,0-26,-53-1,0 27,-53 0,0 0,0 0,-53 0,27 0,-1-27,1 0,26 27,0-53,27 27,-1-27,27 0,0 0</inkml:trace>
  <inkml:trace contextRef="#ctx0" brushRef="#br0" timeOffset="71858.11">20267 13970,'0'-26,"0"26,0 0,27-27,-27 27,0-26,0 26,0-27,0 27,-27 0,27 0,-26 0,0 0,-1 0,-26 0,0 27,0-27,-26 0,0 26,-1-26,-26 0,-26 0,26 0,-26 0,0 0,-27 0,27 0,-27 0,0 0,-26 0,0 0,26 27,-53-27,1 0,25 0,-25 0,26 0,-54 0,54 0,-26 0,-1 0,0-27,27 27,0-26,0 26,-1-27,54 1,-27 26,27-27,26 27,-26 0,26 0,27 0,-1 27,27-1,0 1,1-1,25 1,1 25,26 1,0 27,0-1,0 1,26-1,-26 27,0 0,-26-1,26 1,-27-26,1 25,-1-25,1 26,-1-53,27-1,0 28,0-54,27 1,-1-1,27-26,0 0,26 27,27-27,0 0,26 0,27-27,53 27,0 0,26 0,53 0,0-26,26 26,27-27,27 27,-1-26,-26 26,53 0,-53 26,-27-26,1 27,-54-27</inkml:trace>
  <inkml:trace contextRef="#ctx0" brushRef="#br0" timeOffset="74678.2713">5662 11721,'0'-53,"0"27,0-27,0 53,0-27,-26 54,0-1,-27 27,0 27,-27-1,27 0,0 1,-26-27,53-1,-1-25,27-27,53-27,0-25,0-1,26-27,27 1,-26 26,25 0,-52 0,27 27,-54 52,1 27,-27 0,0 26,-53 27,26 0,-26-27,27 1,26-1,-27-79,54 0,-1-26,27-54,53 1,-27-27,27 27,-26-27,-1 27,-26-1,0 54,-53 26,0 26,-53 54,26-1,-52 0,53 27,-27-27,53 1,0-27,26-27,27-52,26-1,1 1,26-1,-27-26,-26 27,0 26,-27 26,-52 27,-27 0,26 27,-52-1,-27 27,27-53,-27 0,27-27,-27-26</inkml:trace>
  <inkml:trace contextRef="#ctx0" brushRef="#br0" timeOffset="75123.2965">3096 11721,'26'27,"-26"-27,0 26,-26-26,26 53,0-27,-26 1,26 26,0 0,26-27,-26 27,26-27,27 1,-26 26,26-27,0-26,-27 0,27 0,0 0,0-26,0-27,0 26</inkml:trace>
  <inkml:trace contextRef="#ctx0" brushRef="#br0" timeOffset="75344.3094">3757 11668,'-26'0,"0"53,-1-26,27 52,-26 0,-1 1,27 25,0-25,-26 26,26-27,0 0,0 1,0-27,0 0,26-27,-26-26,0 0,27-26</inkml:trace>
  <inkml:trace contextRef="#ctx0" brushRef="#br0" timeOffset="75664.3277">3969 11536,'53'0,"26"-27,-52 54,26-1,-27 1,1 26,-27 0,-27 26,1 0,-1 27,-26-26,0 25,1-25,-1-1,26-26,1 26,-1-52,27-1,27 1,-1-1,27-26,26 0,-26 0,27 0,-1 27,-26-27,26 26,-26-26,0 0,-26-26</inkml:trace>
  <inkml:trace contextRef="#ctx0" brushRef="#br0" timeOffset="76615.3821">20876 2170,'0'0,"0"0,0 0,0 0,0 0,0 26,0-26,-26 0,26 27,-27-27,27 26,0 0,-26 1,26-1,0 1,0-1,26-26,1 27,-1-1,27 1,-27-27,27 0,-26 0,26 0,-27-27,1 1,-1-1,0 27,-26-26,0-1</inkml:trace>
  <inkml:trace contextRef="#ctx0" brushRef="#br0" timeOffset="76859.3961">21193 2117,'0'0,"0"0,0 0,0 0,0 26,0 1,0 26,0-1,0 28,0-27,-26 26,26-26,0 26,0-26,0 0,0-26,0-1,0-26,0 0,0 0,0-26,0-1</inkml:trace>
  <inkml:trace contextRef="#ctx0" brushRef="#br0" timeOffset="77259.419">21379 2170,'26'-27,"1"-26,-1 27,1-1,25 27,-25 0,-1 0,1 0,-1 27,1-1,-1 1,1 26,-27 0,0-27,0 53,-27-26,1 27,-1-27,1-1,-1 1,1 0,-1-26,27-1,0 1,0-27,27 0,-1 0,1 0,-1-27,27 27,0 0,-26-26,25 26,-25 0,-1 0,1 0,-1 0,1 0,-1-27,1 54,-1-27,-26 0,27 0,-27 0</inkml:trace>
</inkml:ink>
</file>

<file path=ppt/ink/ink50.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1T21:09:55.591"/>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40 452 13,'-12'-8'30,"12"8"2,-14-8-4,14 8-8,0 0-4,-14-8-4,14 8-4,5 12-2,5 2 0,0 6-4,4 7 0,4 4-1,5 3 0,1 3 0,2 3 1,0-2-2,0-4 1,-5-7 0,-1-5 0,-6-7 0,-1-4 2,-13-11-1,10-2 0,-13-12 1,-1-3 0,-5-8-1,-1-9 0,1-2-1,-1-4-1,4 0 1,3 3-1,4 2 1,5 2-1,6 5 0,6 8 0,5 5 1,4 1-2,4 7-2,0-7-6,10 9-25,-3-3-2,-1 3-1,-2-2-1</inkml:trace>
  <inkml:trace contextRef="#ctx0" brushRef="#br0" timeOffset="609">595 497 47,'0'0'32,"-3"11"1,3-11-1,10 13-22,-10-13-3,22 12-1,-10-7 1,9-1-1,-5-5-1,5 1-1,-2-7-1,0-1 0,-4-5-1,-4-2 0,-5-4-1,-5-1-1,-5 0 1,-4 0-1,-4 5 0,-5 3 0,-4 6 0,-1 6 0,-3 7-1,0 7 1,1 7 0,3 8 0,0 5 0,5 0-1,5 4 1,7-3 0,7-1 1,7-4-1,4-5 1,5-7 0,7-8-1,2-3 0,3-7-3,-3-7-7,8-3-22,-6-4-4,0-3 0,-3-1-2</inkml:trace>
  <inkml:trace contextRef="#ctx0" brushRef="#br0" timeOffset="1124">999 459 56,'16'-15'35,"-3"3"0,-3 3-1,0 5-21,-10 4-8,11-7-2,-11 7-1,10 12 0,-3 3 0,2 3-1,2 10 0,4 2 1,0 2-1,2 3 0,1-4-1,-2-1 0,-1-6 0,-1-2 0,-4-6 0,0-7 1,-10-9-1,9 8 0,-9-8-1,-9-9 1,-6-1 0,-5-3 0,-6-4 0,-4 5 0,-6-1 0,-2 6-1,0 5 1,5 6 0,4 8 0,7 2-1,8 7 1,7 0 0,9 0 1,8 0 0,5-3-1,5-3 1,2-6 0,1-1-2,0-6-1,-1-8-3,5 3-11,-6-9-21,3-3 1,3-4-1,2 1 1</inkml:trace>
  <inkml:trace contextRef="#ctx0" brushRef="#br0" timeOffset="1694">1565 555 52,'0'0'33,"-19"-6"-1,1 10 0,-5 8-23,-11-4-3,1 10-3,-2 4 0,4 4 0,3 0 0,7 2-1,9-6 1,12-3 0,11-8 0,13-4 0,6-11 0,6-6 0,1-9 2,3-9-2,-5-9 1,-3-6 0,-13-13-1,-7-4 0,-14-13-1,-10-1 0,-9 0-1,-6 7 0,-5 6-1,-3 7-2,6 13 0,1 6-4,14 26-5,4 0-14,10 9-15,25 10 1,7 4-1,7 4 2</inkml:trace>
  <inkml:trace contextRef="#ctx0" brushRef="#br0" timeOffset="2242">2178 605 37,'2'23'31,"4"5"2,-2 0-4,-2-5-15,10 5-2,-7-8-5,7-2 1,-6-8-2,4-3-1,-10-7-1,13-10-1,-11-6 1,-3-1-1,-4-7 0,-5-6-1,-1 1 0,-3 0 0,1 1 0,1 3 0,0 2-1,7 2 0,5 3 0,6 9-1,8-2 1,5 2-2,8 3-1,3-4-1,9 6-7,-4-7-19,8 3-8,3-2-1,-1 2-1</inkml:trace>
  <inkml:trace contextRef="#ctx0" brushRef="#br0" timeOffset="2770">2870 134 39,'0'0'31,"0"0"2,-12-1-1,12 1-19,-6 13-3,0-1-2,5 10 0,-6 5-2,5 11 1,-5 4-2,4 8 0,-2 3-2,1 5 1,1-3-2,3 2 1,0-7-1,1-4 1,1-8-1,2-6 0,-1-6-1,0-7 1,-1-5-2,0-5 1,-2-9-1,0 0 0,0 0-3,5-11-2,-5 11-9,8-18-26,-1 8 0,-3-4 0,2 4-1</inkml:trace>
</inkml:ink>
</file>

<file path=ppt/ink/ink51.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1T21:09:59.954"/>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342 480 50,'0'0'31,"0"0"3,0 0-8,0 0-10,0 0-3,0 0-5,9 15-2,-9-15-2,14 17 0,-6-4-1,4 4 0,-2 1-1,3 2-1,-1 1 0,-1-1 0,0-5-1,-4-2-1,0-4-3,-7-9-7,0 0-17,0 0-8,0 0 1,-14-21-2</inkml:trace>
  <inkml:trace contextRef="#ctx0" brushRef="#br0" timeOffset="272">25 381 70,'-16'-3'35,"16"3"0,-11-2 1,11 2-24,19-10-7,4 1-2,9 2 0,5-5 0,10-3-1,5-1 0,3-1-1,2-1 0,2-2 0,-2 4-2,-4-3-1,-6 7-2,-9-3-6,-3 8-15,-10 4-12,-8 1 2,-17 2-2,10 8 1</inkml:trace>
  <inkml:trace contextRef="#ctx0" brushRef="#br0" timeOffset="574">216 700 58,'0'0'36,"9"7"-1,7-9 1,0-7-20,16 4-7,-1-6-2,8 3-2,-2-5-1,3 4-2,-1-2-1,-5 0-1,-1 2-3,-7-5-4,0 9-5,-13-9-9,5 10-11,-6-2-5,-2 4 0,-1 1 2</inkml:trace>
  <inkml:trace contextRef="#ctx0" brushRef="#br0" timeOffset="798">709 636 49,'0'0'33,"9"-3"3,-9 3-6,5-21-12,6 12-2,-7-12-6,7 2-1,-4-9-2,5-1-1,-4-6-2,2-2 0,-2-1-1,-2-1-1,-2 3 0,0 4-1,-3 3 0,-1 10 0,0 2-1,0 17 1,0 0-1,0 0-1,10 20 1,-3 0-1,4 3 1,4-1-1,2 3 1,3-1 0,2-6 0,0-2 1,0-10-1,-1-3 1,-2-9 0,-2-3 0,-3-6 0,-4-8-1,-3-2 1,-2-10-1,-3-1 1,-4-1-1,-1-1-1,-2 2-1,2 5-4,-6-3-26,10 7-8,3 2 0,9 1-1</inkml:trace>
</inkml:ink>
</file>

<file path=ppt/ink/ink52.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1T21:10:01.659"/>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669 31 50,'6'-9'32,"-6"9"2,-1-9-10,1 9-8,0 0-1,0 0-4,0 0-2,0 0-3,0 0-1,0 0-1,0 0-1,0 0-1,-15-11 0,3 11-1,-4 0 0,-5 2 0,-9-2-1,-6 2 1,-10 3-1,-7 3 0,-6 0 0,-1 0 1,-3 1-1,2 0 0,8-1 0,6 0 2,11-4-1,9-1 0,8-3 1,6 0-1,13 0 0,0 0 0,0 0 0,0 0 0,0 0-1,0 0 0,0 0-1,0 0 1,0 0 0,10 11 0,-9-1 0,0 5 1,-2 2-1,-1 3 0,-1 5 0,0 0 0,0 2 0,-1-3 0,3-1 0,1-3 0,2-3-1,4-2 2,0-5-1,4-1 0,0-3 0,4 1 0,2-1 0,1-2 0,5 1 1,-1-2-1,7 0 0,1 0 0,3-3 1,2-1-1,5-2 1,1 1-1,0 0 1,0 0-1,-2 3 0,-2 1 0,-3 4 0,-2 4 0,-4 4 0,-3 3 1,-1 2-1,-1 2 1,1 2-1,-2 3 0,0-2 1,-1-1-1,-4 1 0,-2-2 0,-3 1 0,-3-2 0,-5-1 0,-5-3 0,-6-2 0,-3-2 0,-6-2 1,-5-1-1,-7-1 0,-5-5 0,-8 2 0,-5-3 0,-4 0 0,-5-1-1,0-2 1,-2-1 1,2-3-1,3 0 0,5-4 0,4 0 1,6-2-1,7 2 0,5-1 0,5 0 0,5 3 1,6 0-1,10 6 0,-11-6 0,11 6 0,0 0-2,0 0-6,0 0-32,0 0 0,0 0-1,12-12 0</inkml:trace>
</inkml:ink>
</file>

<file path=ppt/ink/ink53.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1T21:10:49.471"/>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-1 233 51,'2'14'37,"1"-2"-1,4-1 2,-7-11-15,19 8-8,-9-12-5,6 0-4,1-11-1,6-2-2,1-8 1,5-3-2,3-3 0,-2 1 0,-1 1-1,-2 2 0,-5 4 0,-3 6 0,-5 2 0,-14 15 0,11-13-1,-11 13 0,0 0 1,0 0-1,-3 20 0,-1 0 0,-2 8 0,-2 6 0,0 4 1,-1 7-1,-1 1 1,1 5 0,1 1 0,2-4-1,0-1 1,3-5-1,0-1 1,-1-4-1,1-4 0,1-6 0,-1-8 0,1 0-1,1-6 0,-2-4 0,3-9-2,0 0-2,0 0-1,0 0-4,0 0-8,-12-5-12,12 5-11,0 0 3,-9-5-2,9 5 4</inkml:trace>
  <inkml:trace contextRef="#ctx0" brushRef="#br0" timeOffset="482">56 725 59,'-13'3'36,"1"1"0,2-6-4,10 2-8,-11-1-9,11 1-5,0 0-3,16-5 0,-1-2-2,10 0-1,5 1-1,5-2-1,5 0 0,5-1 0,1-2 0,-2 0-1,-4 4-1,-6 0 1,-6 1 0,-4 0 0,-7 3 0,-5 1 0,-12 2-1,10-2-1,-10 2-1,0 0-4,0 0-34,0 0-2,0 0 1,0 0-2</inkml:trace>
</inkml:ink>
</file>

<file path=ppt/ink/ink54.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1T21:10:20.979"/>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277 480 23,'0'0'29,"-7"-12"1,7 12 3,-13-19-13,13 19-4,-8-21-2,8 21-2,-10-27-2,6 17-2,-8-6-1,1 6-2,-6 0-1,-3 6-1,-4 5-1,-3 6 0,0 7-1,0 10 0,0 6-1,6 8 1,6 3 0,8 0-1,10 2 0,10-2 1,10-7-1,10-8 0,10-8 1,7-10-1,6-8 0,1-9 1,0-9-1,-1-8 0,-9-6 1,-6-5 0,-17-6-1,-11-1 1,-14-1 0,-12 5 0,-10 6 0,-9 7-1,-7 7 1,-1 6-1,3 8 0,6 6-1,9 5-1,8 0-1,14-5-3,0 0-6,29 11-13,-4-13-15,11-1 2,2-3-1,4-2 2</inkml:trace>
  <inkml:trace contextRef="#ctx0" brushRef="#br0" timeOffset="556">726 300 60,'9'-16'34,"-9"16"0,0 0-7,0 0-10,-4 10-7,-2 6-4,7 5-2,0 4-1,7 4 0,5 1-1,7-1 1,6-4-1,7-4 0,3-7 0,1-4 0,0-10 0,-1-4-1,-7-8 0,-3-2 1,-8-4-1,-6-4 0,-7-4 0,-7-4-1,-3 1 0,-2-1 0,-1 4-2,-3-2-2,8 7-10,-5 1-24,9 4 1,5 2 0,6 2-2</inkml:trace>
  <inkml:trace contextRef="#ctx0" brushRef="#br0" timeOffset="920">1317 226 66,'0'0'36,"8"17"-1,-6-7 1,-2-10-21,-3 21-8,0-6-2,3 7-1,-2 3-1,3 2 0,0 2-1,1 1-1,1 0 0,1-3 0,0-3-2,-1-6-1,1-3-3,-4-15-5,0 0-16,0 0-12,0 0 1,-10-25-1,1 0 2</inkml:trace>
  <inkml:trace contextRef="#ctx0" brushRef="#br0" timeOffset="1162">1105 185 90,'-9'-11'37,"9"11"1,-1-11-3,1 11-25,20-12-3,-1 3-4,8 1 1,5-4-1,7 2-1,3-5 0,6 2 0,-1-2-1,-1 0 0,-3 3 0,-4 1-1,-6 3-1,-10 0-1,-2 7-5,-21 1-16,17-8-17,-17 8 1,13-3 0,-4 0-1</inkml:trace>
</inkml:ink>
</file>

<file path=ppt/ink/ink55.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1T21:10:42.963"/>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115 140 21,'1'-16'21,"-1"3"-2,-1-4-1,5 4-2,-3-5-3,7 6-2,-6-4-1,-2 16 0,7-20-2,-7 20 0,5-16-1,-5 16 2,0 0-3,0 0-2,0 0 0,0 0-2,-11 4 0,4 7-1,0 2 0,0 5 0,0 7 0,-2 6 0,-1 5 0,1 6 0,-1 8 0,-1 4-1,0 5 1,2 2 0,-2 0-1,4-2 1,1-4-1,2-3 1,1-3 0,3-2 0,2-8 0,5-4 0,4-4 1,5-7-1,5-3 0,5-4-1,5-9 0,2-8-4,5-1-5,-6-8-23,3-7-5,-4-4 0,-3-2-2</inkml:trace>
  <inkml:trace contextRef="#ctx0" brushRef="#br0" timeOffset="560">510 529 67,'0'0'35,"-9"-9"-1,-4 3-9,2 14-13,-13-1-5,4 10-2,-6 2-2,2 9 0,0 4-1,4 5 0,4 3 0,9 0 0,7-1-1,10-3 0,8-6 0,8-4 1,8-11 0,6-4-1,2-11 1,3-5-1,-3-11 0,-4-3 0,-7-7 0,-6-5 0,-12-5 0,-10-2 0,-7-2-1,-6 3 0,-8 1 0,-2 6 0,-3 6-1,1 2-2,6 10-3,1-1-3,15 13-18,0 0-12,11 2 1,3-3-1,8 2 2</inkml:trace>
  <inkml:trace contextRef="#ctx0" brushRef="#br0" timeOffset="1010">890 450 60,'11'4'37,"-11"-4"-1,19-2-3,-1 6-18,-5-8-6,8 7-3,-5-2-3,4 9-1,-2 5-1,-1 8 0,1 8 0,-2 4-1,-1 10 0,-2 3 1,-2 0-1,0-2 1,-3-8-1,-2-6 1,-2-8 0,-1-6-1,-3-18 1,0 0 0,0 0-1,-11-19 0,-1-5 0,-5-4 0,-3-2 0,-3 0 0,-2 1-1,-3 8 1,1 9 1,-1 9-1,4 13 0,3 9-1,1 12 1,6 2 0,5 7 1,6-2-1,5-2 0,6-3 1,5-7-1,4-8 0,8-9-2,-3-9-2,8-3-6,-6-14-13,7-1-15,1-7 1,4-2-2,1-2 1</inkml:trace>
  <inkml:trace contextRef="#ctx0" brushRef="#br0" timeOffset="1624">1436 649 46,'-14'-1'32,"-5"0"2,-4 5-2,2 10-20,-10-2-5,3 10-2,-1 3 0,6 6-1,5-3 0,8 2-1,8-6 1,12-5-1,5-5 0,9-8 1,3-12-2,5-7 1,-4-9 0,1-6 1,-6-13-1,-3-6 0,-10-13 0,-4-6-1,-7-3 0,-7-3-1,-6 3 0,-2 3-1,-2 8-1,1 11-1,0 12-3,1 8-4,11 14-28,5 13-2,0 0-1,0 12 0</inkml:trace>
  <inkml:trace contextRef="#ctx0" brushRef="#br0" timeOffset="2037">1627 545 63,'13'-13'36,"0"-2"0,1 3 1,-9-5-26,6 7-5,-6 1-2,-5 9-2,12 2-1,-6 9 0,-3 5 0,0 8 0,0 5-1,0 5 0,-1 2 0,-1 0 0,-2 0 1,0-4-1,0-2 0,-1-7 0,1-5 0,0-7 1,1-11-1,0 0 1,9-3 0,0-11 0,-1-9 0,2-4 0,4-4 0,1 1 0,1 2-1,-1 1 1,2 5-1,-2 8 0,1 8 0,0 9 0,-2 6 0,0 9 0,-2 4 0,0 6 1,-2 1-1,-1 2 1,-1 0-1,-1-5-2,0 2-5,-7-9-28,7-5-3,-7-14 0,19 2 0</inkml:trace>
</inkml:ink>
</file>

<file path=ppt/ink/ink56.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1T21:10:45.737"/>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0 485 11,'7'30'26,"7"11"1,-3-3 2,1 2-16,7 4-1,-7-7-2,5 0-1,-8-13 2,5 1-1,-14-25-1,14 9 0,-14-21-2,2-5 0,-6-11-2,-1-6-1,-3-11-1,0-7-1,-2-1 0,1 0 0,0 5-1,5 3 0,2 6 0,5 9 0,6 8 0,6 9-1,6 7-1,4 2-1,9 2-1,0-1-4,13 7-7,-5-5-26,9 0 2,-1-1-2,1-4 2</inkml:trace>
  <inkml:trace contextRef="#ctx0" brushRef="#br0" timeOffset="428">633 103 86,'17'-18'38,"5"0"-1,3-4-8,2 6-21,-2 2-2,1 5-2,-5 5-2,-1 5 0,-6 8 0,-1 9-1,-8 10-1,-3 10 0,-8 10 0,-8 9-1,-5 6 1,-8 1-1,-1 3 1,-6-3-1,-1-4 1,2-9-1,0-8 1,9-10 0,5-8 0,8-6 1,7-9-1,4-10 1,24 3 0,1-6 0,11-1 0,4-1 1,5-1-1,1-1 0,-2 2-1,0-1 0,-4 2-6,-6-7-8,0 2-27,-1-2 1,2-1-1,-7-2 1</inkml:trace>
</inkml:ink>
</file>

<file path=ppt/ink/ink57.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1T21:10:46.864"/>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25 249 28,'0'0'31,"-10"1"0,10-1-6,0 0-4,0 0-4,9-21-4,5 13-2,-3-7-4,5 1-2,-1-5 0,6 1-2,-3-1-1,4-1 0,-6-3 0,0 5 0,-1-3-1,0 4 0,-1 1 1,-4 4-2,-1 3 1,-9 9-1,0 0 0,9 11 0,-10 8-1,-3 8 1,-3 6 0,1 7 0,-2 5 0,2 1 0,3 4 1,0-3-1,4-1 0,-1-6 0,2-1 0,2-9 0,-1-1-1,-1-9-1,1-3-3,-3-17-5,12 18-20,-12-18-9,0 0 1,0 0-2</inkml:trace>
  <inkml:trace contextRef="#ctx0" brushRef="#br0" timeOffset="453">4 711 35,'-11'5'33,"11"-5"2,0 0 1,11-18-17,4 15-2,-1-7-7,6 7-3,3-4-1,3 4 0,-2 0-2,2 2-1,0 0 0,3 2-1,-3-1-1,3 1 1,-3-1-1,1 2 0,0-2-1,-27 0 3,44-2-1,-44 2 1,0 0-1,0 0-1,44-6 0,-44 6-1,0 0-2,0 0-6,0 0-30,0 0-5,0-38 1,-6 26-2</inkml:trace>
</inkml:ink>
</file>

<file path=ppt/ink/ink58.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1T21:24:54.669"/>
    </inkml:context>
    <inkml:brush xml:id="br0">
      <inkml:brushProperty name="width" value="0.05292" units="cm"/>
      <inkml:brushProperty name="height" value="0.05292" units="cm"/>
      <inkml:brushProperty name="color" value="#50632A"/>
      <inkml:brushProperty name="fitToCurve" value="1"/>
    </inkml:brush>
  </inkml:definitions>
  <inkml:trace contextRef="#ctx0" brushRef="#br0">161 0 49,'-55'19'33,"8"-3"3,13 4-5,9-13-12,33 11 0,16-15-2,37 6-3,20-10-3,28 4-2,18-7-1,17 0-4,12-2-1,4 2-1,-1 1-2,-10-1 0,-12 3 0,-15-1 0,-18 4 0,-19-3-2,-21 3-2,-21-5-2,-18 5-6,-25-2-24,-23-9-6,-16 2 0,-10-1 0</inkml:trace>
</inkml:ink>
</file>

<file path=ppt/ink/ink59.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1T21:23:38.080"/>
    </inkml:context>
    <inkml:brush xml:id="br0">
      <inkml:brushProperty name="width" value="0.05292" units="cm"/>
      <inkml:brushProperty name="height" value="0.05292" units="cm"/>
      <inkml:brushProperty name="color" value="#50632A"/>
      <inkml:brushProperty name="fitToCurve" value="1"/>
    </inkml:brush>
  </inkml:definitions>
  <inkml:trace contextRef="#ctx0" brushRef="#br0">0 735 61,'20'-58'37,"24"-12"-3,22-12 1,21-5-28,14-7-6,13 3-11,13 10-13,-3 7-12,-2 16-1,-11 18 1</inkml:trace>
</inkml:ink>
</file>

<file path=ppt/ink/ink6.xml><?xml version="1.0" encoding="utf-8"?>
<inkml:ink xmlns:inkml="http://www.w3.org/2003/InkML">
  <inkml:definitions>
    <inkml:context xml:id="ctx0">
      <inkml:inkSource xml:id="inkSrc0">
        <inkml:traceFormat>
          <inkml:channel name="X" type="integer" max="1280" units="cm"/>
          <inkml:channel name="Y" type="integer" max="800" units="cm"/>
        </inkml:traceFormat>
        <inkml:channelProperties>
          <inkml:channelProperty channel="X" name="resolution" value="28.31858" units="1/cm"/>
          <inkml:channelProperty channel="Y" name="resolution" value="28.36879" units="1/cm"/>
        </inkml:channelProperties>
      </inkml:inkSource>
      <inkml:timestamp xml:id="ts0" timeString="2015-03-09T21:10:14.434"/>
    </inkml:context>
    <inkml:brush xml:id="br0">
      <inkml:brushProperty name="width" value="0.05292" units="cm"/>
      <inkml:brushProperty name="height" value="0.05292" units="cm"/>
      <inkml:brushProperty name="color" value="#FF0000"/>
    </inkml:brush>
  </inkml:definitions>
  <inkml:trace contextRef="#ctx0" brushRef="#br0">6694 2302,'0'0,"-26"0,-1 0,1 0,-1 0,-25 0,-1 0,0 0,-27 0,1 0,0 0,-1 0,-26-27,27 27,-53-26,26 26,-26-26,-1 26,-25 0,25-27,-52 1,26 26,-26-27,26 27,-26-26,0 26,0-27,0 27,-1 0,28 0,-1 0,0-26,0 26,53 0,-26 0,0 0,26 0,27 0,-1 0,1 0,0 0,-1 0,27 0,-26 0,52 0,-25 0,-1 26,26-26,-26 27,27-1,-27-26,26 27,-26 26,27-1,0 1,26 27,-27-1,1 27,-1 0,1 0,26 26,-27 27,1-27,-1 27,27 26,-26 0,-1 27,27-27,-26 27,0-1,26 1,0 0,0 26,0-27,0 1,0 26,0-26,0 26,0-26,0 26,-27 0,27 0,0 0,0-26,27 26,-27-26,26-27,-26 27,26-27,1 0,-27-26,26 26,-26 0,0-26,27 0,-27-1,0 1,0-27,0 1,0-27,26-1,1-25,-1-27,1 0,26-1,-27-25,27 26,0-27,26-26,-26 27,27-27,-1 26,0-26,1 27,-1-27,27 26,-27-26,27 0,0 27,0-27,0 0,26 0,-26 26,26-26,0 0,1 27,-1-27,0 0,0 0,1 26,25-26,1 26,-26-26,25 0,1 0,0 0,0 0,-1 0,1-26,26 26,-26 0,26 0,0-26,1 26,-1 0,26 0,1-27,26 27,-26-26,26 26,-26-27,52 27,-52 0,53-26,-27 26,0 0,0 0,27 0,-27 0,0 26,0-26,0 0,-26 0,26 27,0-27,0 26,-26-26,26 0,0 0,0 27,0-27,-26 0,26 0,0 0,-26 0,26 0,-26 0,26 0,-27 0,28-27,-28 27,27 0,27-26,-27 26,0-27,27 27,-27-26,26 26,-25-27,25 27,1 0,-1-26,-26 26,27 0,-27 0,0 0,0 0,1 0,-1 0,0 26,-27-26,28 27,-28-27,1 0,0 26,-1-26,1 0,-27 0,0 0,1 27,-1-27,-27 0,1 0,0 26,-27-26,1 0,25 0,-25 0,-1-26,0 26,0 0,1-27,-1 27,-26 0,26 0,0 0,-52 0,26-26,0 26,-1 0,-25-27,-1 27,-26-26,0 26,0-27,-27 27,27-53,-26 27,-1-1,-26-25,27-1,-27-27,0 1,0-27,0 27,0-54,-27 28,27-28,-26-25,26 25,-27 1,1-27,-1-26,27 26,-26-26,-1 0,27 0,-26-27,26 0,0 1,-27 25,27-52,-26 27,26-1,0 0,-26 1,26-1,-27 0,1 1,-27-1,26 0,1 1,-1-28,1 28,-27 26,27-27,-1 0,1 27,-1 0,1 0,-27 26,26-26,1 52,-27 1,0-27,0 54,0-28,0 27,-26 1,0 25,-1 1,1-1,-27 28,-26-28,26 27,-26 0,-1 27,-26-1,1 1,-1-1,-53 1,54 0,-54 26,0 0,-26-27,0 27,0 0,-27 0,1 0,-27 0,26 0,-26 0,0 27,0-27,0 0,-27 0,1 26,26-26,-53 26,0-26,26 27,-26-27,-26 26,26 1,-26-27,26 26,0-26,0 27,0-27,0 26,-27-26,54 27,-1-27,-25 26,25-26,1 0,-1 0,27 0,0 27,0-27,0 0,0 26,0-26,26 27,1-27,-1 0,0 26,27-26,0 26,27-26,-1 0,27 27,-1-27,28 0,25-27,28 27,-1 0,53 0,0 0,0 0,53 0,0 27,0-27,26 26</inkml:trace>
  <inkml:trace contextRef="#ctx0" brushRef="#br0" timeOffset="4986.2852">2567 4763,'26'0,"-26"0,0-27,0 27,27-26,-27-1,0 1,26-1,-26 1,0-1,0 1,0-1,-26 27,26-26,0 26,0 0,0 0,0 0,26 0,1 0,-1 0,1 0,25 0,1 0,0-27,27 27,-27 0,26 0,0-26,1 26,-1-26,0 26,1-27,-1 27,1 0,-1-26,-26 26,26 0,1-27,-27 27,26 0,-26-26,26 26,-26-27,0 27,0 0,0 0,26 0,-26 0,-26 0,26 0,-1 0,1 0,0 0,0 0,0 0,0 0,26 0,1 27,-27-27,26 0,-26 0,26 0,1 0,-1 0,-26 0,26 0,1 0,-54 0,54-27,-27 27,-1 0,28 0,-27 27,0-27,-27 0,27 0,0 0,-27 0,27 0,-26 0,-1 0,1 0,-27 0,26 0,-26 0,0 0,0 0,0 0,0 0,0 0,0 0,0 0,0 0,0 0,0-27,0 27,0 0,0 0,0 0,-26 27,26-1,0 1,0 26,-27-1,27 1,0 27,-26-27,26 0,0 0,0-1,-27-25,27-1,0 1,0-27,0 0</inkml:trace>
  <inkml:trace contextRef="#ctx0" brushRef="#br0" timeOffset="6006.3436">2752 4630,'-26'27,"26"-27,0 26,0 1,-27-1,27 1,-26 25,26-25,0-1,-27 1,27-1,0-26,0 0,-26 27,26-27,0 0,0-27,0 1,0-1,0 1,0-27,26 0,-26 0,0 27,0-27,0 0,0 26,0 1,0-1,0 27,0 0,0-26,0 26,0 0,0 0,0 26,0-26,27 0,-27 0,26 27,1-27,25 0,1 0,-26 0,26-27,0 27,26 0,-26 0,26 0,-26-26,27 26,-27 0,26 0,-26 0,26 0,-26 0,27-26,-28 26,-25 0,26-27,-27 27</inkml:trace>
  <inkml:trace contextRef="#ctx0" brushRef="#br0" timeOffset="6652.3805">2884 4498,'-26'0,"26"0,0 0,26 0,-26 0,27 0,26 0,0 0,0 0,-1-27,28 27,26 0,-27-26,27 0,0 26,26-27,-26 1,0 26,26-27,0 1,-26-1,26 27,-26 0,26-26,-52 26,26-27,0 27,-27 0,0-26,-26 26,27 0,-28 0,28 0,-54 0,27 0,-26-27,-1 27,1 0,-1 0,1 0,-1 0,-26 0,26 0,-26 0,0-26,0 26,27 0,-27 0,-27-26,27 26,-26-27,0 27,-27 0,26 0,-52 0,26 0</inkml:trace>
  <inkml:trace contextRef="#ctx0" brushRef="#br0" timeOffset="8615.4928">4842 4180,'-79'0,"-1"27,1-27,26 0,0 26,27-26,26 0,0 0,0 27,26-27,27 0,0 0,0 0,26 0,1 0,-1 26,27-26,-27 0,27 0,-26 27,25-27,-25 0,-1 26,1-26,-28 0,1 0,-26 27,26-27,-27 0,-26-27,27 27,-27-26,0 26,0-27,-27 27,1-26,-1-1,1 27,-1-26,1 26,-1 0,27 0,0 0,0 0,0 0,27 0,-1 0,1 0,26-27,0 27,-27-26,27 26,0-26,0 26,0 0,0-27,-27 54,1-27,-27 0,26 0,-26 26,0-26,0 26,0-26,-26 0,-1 27,1-27,-1 26,1-26,-1 0,27 27,0-27,0 0,27 0,-1 0,1 0,-1 0,27 0,0 26,-27 1,1-1,-1 27,1 0,-27 0,0 26,0 1,0-27,0-27,-27 27,27 0,0-53,0 26,0-26,0-26,0 26,0-53,0 0,0 0,27 0,-27 0,0 0,0 0,-27 53,27 0,0 0,0 0,0 53,0-26,-26-1,26 27,0-26,0-1,0 1,0-1,0-26,-27-26,27-1,0 1,0-27,0 0,0 0,-26 0,26 0,-26 0,-1 0,1 27,-1-1,-26 1,0 26,0 0,0 0,-26 26,26-26,-26 27,26-1,-26-26,26 0,-27 27,1-1,26-26,-26 27,26-27,0 26,0-26,-27 27,28-27,-28 26,27-26,-26 0,-1 26,1-26,0 0,-1 0,1 0,0 0,-1 0,-26 0,27 0,0 0,-1 0,-26-26,54 26,-28 0,1-26,-1 26,1-27,0 27,26-26,0 26,0 0,0-27,-26 27,26-26,0 26,0-27,0 27,0 0,0 0,0 0,0 0,0 0,27 0,-1 0,1 0,0 0,-1 27,27-1,-26 1,26 26,0-1,0 1,0 0,0 0,0 0,0 0,0 0,0 0,26 0,-26-27,0 1,0-1,0-26,0 0,0 0,0-26,0-1,0 1,0-27,0 0,0-26,0 26,0-27,0 54,0-27,0 26,0 1,0 26,0 26,0 1,0 26,0-27,0 54,-26-54,26 27,0 0,0-27,0 1,0-27,0-27,0 1,0-27,26 27,-26-27,27-27,-1 27,0 0,27 1,-26 25,52 1,-26-1,26 27,-26 0,27 27,26-27,-27 0,27 0,0 26,-27-26,27-26,0 26,-27 0,0 0,-26-27,27 1,-54-1,27 1</inkml:trace>
  <inkml:trace contextRef="#ctx0" brushRef="#br0" timeOffset="29179.669">2620 6773,'0'0,"0"0,0 0,0 0,0 0,0 0,0 0,0-26,0-1,0 1,0 0,-27-1,27-26,-26 0,26 27,-27-27,27 0,-26 0,-1 0,27 0,-26 0,26 27,-26-1,26 1,0-1,0 1,0 26,26-26,-26-1,26 27,1 0,26-26,0 26,0 0,26 0,0-27,1 27,26 0,-1-26,1 26,0-27,0 27,26-26,-26 26,26-27,-26 27,26 0,1 0,-27 0,-1 0,1 0,0 0,0 0,0 27,0-27,-1 0,-25 0,26 0,-27 0,27 0,-27 0,1 0,-1 0,-26 0,0 0,0 0,0 0,0 0,-27 0,27 0,0 0,-27 0,27 0,-26 0,-1 0,27 26,-26-26,-1 0,-26 27,26-27,-26 53,0-53,0 53,0-1,-26-25,26 26,-26-27,26 27,-27-26,27 26,0-53,0 26,0-26,0 0</inkml:trace>
  <inkml:trace contextRef="#ctx0" brushRef="#br0" timeOffset="30214.7282">3757 7170,'0'0,"0"0,0 0,0 0,0 27,27-27,26 0,0 0,0 0,0 0,26 0,0 0,27 0,-53-27,26 27,-26 0,27 0,-54 0,27 0,-26 0,-27 0,0 0,26 0,-26 0,-26 0,26 0,-27 0</inkml:trace>
  <inkml:trace contextRef="#ctx0" brushRef="#br0" timeOffset="30582.7493">3731 7329,'0'0,"0"0,0 0,0 0,0 0,0 0,26 0,-26 0,27 0,-27 0,53 0,-27 0,27 0,0 0,26 0,-26 0,27 0,-27 0,0 0,0 0,-27 0,0 0,1 0,-1 0,-26 0,0 0,27 0,-27-26,26-1</inkml:trace>
  <inkml:trace contextRef="#ctx0" brushRef="#br0" timeOffset="31009.7737">5027 7170,'0'0,"0"0,-26 0,0 0,26 0,0 0,26 0,-26 0,26 0,-26 0,27 0,-1 0,1 0,-1 0,1 0,-1 0,1 0,-27 0,26 0,1 0,-27 0,26 0,-26 0,0 0,0 0,0 0</inkml:trace>
  <inkml:trace contextRef="#ctx0" brushRef="#br0" timeOffset="31295.7901">5001 7250,'0'0,"0"0,0 0,0 0,0 0,0 0,0 0,0 0,26 0,1 0,-1 0,1 0,-1 0,27 0,-53 26,53-26,-53 0,53 0,-53 0,0 0,0 0,0 0</inkml:trace>
  <inkml:trace contextRef="#ctx0" brushRef="#br0" timeOffset="32660.8681">5795 7170,'0'0,"0"0,0 0,0 0,0 0,0 0,0 0,0 0,0 27,0-27,0 0,0 0,26 26,-26-26,27 27,-27-27,26 0,1 26,-1-26,0 27,27-27,-26 26,26-26,0 0,-27 26,27-26,0 27,26-27,-26 26,0-26,0 27,26-27,-26 0,27 0,-1 26,1-26,-1 0,0 0,1 0,-1 0,27 0,0 0,-27 0,27 0,0 0,0-26,-1 26,1 0,0-27,0 1,0-1,26 1,-26 26,-27-26,1-1,25 1,-25 26,-27-27,0 1,0 26,-27-27,0 27,1 0,-1 0,-26 0,0-26,0 26,0 0,0 0,0 0,-26-27,-1 27,1 0,0 0,-1 0,1-26,-1 26,1 0,-1 0,1 0,-1-27,1 27,-1 0,27 0,0 0,0 0,27 0,-1 0,1 27,-1-27,1 0,26 0,-27 0,1 0,-1 0,0 0,1 0,-27 0,0 0,26 26,-26-26,0 27,0-1,0-26,0 27,-26-1,26-26,-27 27,1-27,26 26,-26 1,-1-1,27-26,-26 0,26 26,-27-26,27 0,0 0,0 0,0 0,0 27,0-27</inkml:trace>
  <inkml:trace contextRef="#ctx0" brushRef="#br0" timeOffset="35540.0328">7858 6033,'0'0,"0"-27,0 27,-26 0,26 0,0 0,-26-26,-1 26,1 0,26 0,-27-27,1 27,-27 0,26 0,1 0,-27 27,0-27,-26 0,26 26,0-26,-27 27,28-1,-28 0,27 1,0-1,0 1,-26-27,53 53,-27-27,26 1,-26-1,53 27,-26-27,26 27,-27-26,27 26,0-27,27 27,-27-26,0 26,26-27,-26 27,27 0,-27-27,26 27,-26-26,27 26,-1-27,-26 0,27 1,-1-1,1 1,25-1,-25 1,26-1,-27-26,27 27,0-1,0-26,0 0,26 27,-26-27,27 0,-27 0,26 0,-26-27,0 27,26 0,-26-26,0 26,0-27,0 27,0-26,-27-27,27 26,-26-26,-1 27,0-53,1 26,-1 0,1-27,-27 1,0 26,0-26,0 26,-27 0,27 0,-53 0,27 0,0 27,-27-1,26 1,-26 26,0 0,0 0,0 0,27 26,0 1,-1-1,27 1</inkml:trace>
  <inkml:trace contextRef="#ctx0" brushRef="#br0" timeOffset="36478.0865">7938 7541,'-27'-27,"27"27,-26-26,26 26,-27-27,1 27,0-26,-1 26,-26 0,27 0,-27-27,0 27,-26 27,26-27,-27 0,27 26,-26 1,0-1,26-26,0 53,-27-26,27 25,-26 1,26 0,27-26,-27 52,26-26,-26 26,53-26,-26 27,26-27,0 26,0 0,0 1,0-27,0 26,0 0,26 1,1-27,-27 0,53 0,-27-1,1 1,26 0,0-26,-1-1,28 1,-1-1,1-26,-1 0,0 0,27-26,-26-1,25 1,-25-27,26 0,-27-26,27 26,-27-27,-26 1,26-27,-26 27,-26-27,-1 26,-26-25,0 25,-26 1,-1 0,-26 26,1-27,-1 54,0-27,-27 53,1-27,0 27</inkml:trace>
  <inkml:trace contextRef="#ctx0" brushRef="#br0" timeOffset="37520.1461">2805 8969,'0'0,"26"0,1 0,-27 0,26-26,27 26,0-27,-26 27,26-26,-1 26,1-26,0 26,-26 0,-1 0,1 0,-27 0,0 0,0 0</inkml:trace>
  <inkml:trace contextRef="#ctx0" brushRef="#br0" timeOffset="37721.1576">2805 9102,'-27'26,"27"-26,0 0,27 0,-1 0,27 0,-26 0,26 0,0 0,0-26,26-1,-26 1</inkml:trace>
  <inkml:trace contextRef="#ctx0" brushRef="#br0" timeOffset="38658.2112">8044 7938,'0'0,"0"0,0 0,0 0,0 0,0 0,0 0,0 0,0 0,0 0,0 0,0 0,0 0,0 0,0 0,0 0,0 0,0 0,0 0,0 0,0 0,0 0,0 0,0 0,0 0,0 0,0 0,0 0,0 0,0 0,0 0,0 0,0 0,0 0,0 0,0 0,0 0,0 0</inkml:trace>
  <inkml:trace contextRef="#ctx0" brushRef="#br0" timeOffset="39904.2823">3863 8731,'0'0,"0"0,0 0,0 0,0 0,0 0,0 0,0 0,0 0,0 0,0 0,0 0,0 0,0 0,0 0,0 0,0 0,0 0,27 0,-27 0,26 0,1 0,-1 0,1 0,-1 0,27 0,-27 0,27 27,0-27,0 0,0 0,-26 0,52 0,-26 0,0 0,0 0,0 0,26 0,-53 0,27 0,0 0,0-27,0 27,0 0,-27 0,27 0,-26 0,-1-26,1 26,-1 0,1 0,-27 0,26 0,-26 0,0 0,0 0,0 0,0 0,0 0,0 0,0 0,-26 0,26 0</inkml:trace>
  <inkml:trace contextRef="#ctx0" brushRef="#br0" timeOffset="40694.3275">3943 8969,'0'0,"0"0,0 0,0 0,0-26,26 26,1 0,-1-27,-26 27,53 0,-27-26,27 26,0 0,27 0,-27-26,26 26,0 0,1 0,-1 0,0 0,-52 0,52 26,-26-26,-26 0,-1 0,1 0,-1 0,-26 0,0 0,26 26,-26-26,0 0,0 0,0 0,0 0,0 0,0 0,0 0,0 0,0 0,0 0,0 0,0 0,0 0,0 0,0 0,0 0,0 0,0 0,0 0,0 0,0 0,27 0,-27 0,0 0,26 0,-26 0,0 0,0 0,0 0,0 0,0 0,27 0,-27 0,0 0,0 27,0-27,0 0,26 0,-26 0,0 0,0 0,0 0,0 0,-26-27,26 27,0-26,0 0</inkml:trace>
  <inkml:trace contextRef="#ctx0" brushRef="#br0" timeOffset="41767.389">5689 8864,'0'0,"0"0,53 0,-53 0,0 0,0 0,0 0,0 0,0 0,0 0,0 26,26 0,-26 1,27-1,-1-26,1 27,26-1,-27 1,27-27,0 26,26 1,-26-27,0 26,26-26,1 27,-1-27,27 26,-27 1,27-27,0 26,26-26,1 0,-1 0,0 0,27 0,-27 0,27-26,26-1,-52 1,25-1,1 27,-27-26,-26-1,0 1,0-1,-27 27,-26-26,0-1,-27 27,1-26,-1 26,-26-27,0 27,0-26,0 26,0-26,0 26,0 0,0 0,0-27,0 27,-26 0,-1-26,27 26,-26 0,0 0,-1 0,1 0,26 0,0 0,0 0,0 0,0-27,26 27,1 0,-1 0,27-26,0 26,-27-27,1 27,-1 0,1 27,-27-1,0-26,0 27,-27 26,1-27,-1 27,1-27,-1 1,1-1,-1 1,27-27,-26 26,26-26,0 0,0 0,26 0,-26-26</inkml:trace>
  <inkml:trace contextRef="#ctx0" brushRef="#br0" timeOffset="43058.4628">7938 9366,'-27'-26,"1"-1,-27 1,0-1,-53 1,27 26,-27-26,0 26,0 26,1 0,-1 27,0 0,27 0,-1 53,27 0,0 0,53 26,0-26,53 26,0-26,27 0,-1-27,27 1,26-28,0-25,27-27,-27-27,27 1,0-27,-27 0,-26-26,26-27,-52 0,-27-26,-27 26,-26 0,-26 0,-54 0,1 27,-27 26,0 27,-26-27,26 53,0 0,0 0,53 26</inkml:trace>
  <inkml:trace contextRef="#ctx0" brushRef="#br0" timeOffset="44271.5322">3599 10345,'0'0,"-27"0,27 0,0 0,0 0,0 0,0 0,0 0,0 0,0 0,0 0,27 0,-1 0,1 0,-1 0,27 0,-27 0,27 0,0 0,27 0,-27 0,26 0,0 0,1 0,-1-26,-26 26,26 0,-26 0,27 0,-27 0,26 0,-53 0,27 0,27-27,-27 27,0 0,-1 0,1 0,-26 0,26 0,-27 0,1 0,-1 0,1 0,-27 0,0 0,26 0,-26 0,0 0,0 0,-26 0,26 0,0-26,0 26,-27-27,1 27,-1 0,27 0</inkml:trace>
  <inkml:trace contextRef="#ctx0" brushRef="#br0" timeOffset="44659.5544">3757 10504,'0'26,"27"-26,26 0,-27 0,27 0,27 0,-28 0,28 0,26 0,-27 0,27 0,0-26,0 26,-1 0,1-26,-26-1,-1 27,0-26,-52 26,26-27,-53 27,0 0,0 0,0 0,-27 0,27 0,0 27,0-27</inkml:trace>
  <inkml:trace contextRef="#ctx0" brushRef="#br0" timeOffset="45463.6003">5530 10795,'0'0,"0"0,0-26,0 26,0-27,0 27,27 0,-27 0,0-26,0 26,26 0,-26 0,0 0,0 0,27 0,-1-27,-26 27,26-26</inkml:trace>
  <inkml:trace contextRef="#ctx0" brushRef="#br0" timeOffset="46311.6489">5848 10372,'-27'26,"27"-26,0 0,0 0,0 0,-26 0,26 0,0 27,0-27,0 26,0 1,0-1,26 0,-26 27,27-26,-1 26,27-27,0 27,26-26,-26-1,27 27,25-53,1 26,0 1,26-27,1 0,25 0,28 0,-28-27,28 1,-1 26,0-53,0 27,-26-27,26 26,-26-26,-27 0,-26 27,26-27,-52 0,-27 27,0-1,-1-26,-25 27,-27-1,26 1,-26 26,0-27,0 1,0 26,0 0,0 0,0 0,0 0,0 0,-26 0,26 0,-27 0,1 0,0 0,-27 0,26 0,-26 26,27-26,-27 0,26 0,1 0,26 0,0 0,26-26,1 26,-1 0,1-27,26 27,-27 0,1 0,-1 0,1 27,-27-27,0 53,26-27,-26 1,0 26,0 0,-26 0,52-27,-26 0,0 27,0-53,0 27,0-1,0 1,0-27,0 26,0-26,0 0</inkml:trace>
</inkml:ink>
</file>

<file path=ppt/ink/ink60.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1T21:22:48.586"/>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55 230 52,'5'-10'37,"-5"10"0,0 0-1,0 0-19,-18 11-7,10 3-3,-5 2-3,3 7-2,2 3 0,5 6-1,6 1 1,6 5-1,7-4 1,7-2-1,6-5-2,1-7 1,3-6-2,-2-12-4,6-2-10,-8-17-22,3-5 1,-5-15-1,0-6 0</inkml:trace>
  <inkml:trace contextRef="#ctx0" brushRef="#br0" timeOffset="243">440 0 44,'0'0'34,"0"0"2,0 25 0,1 17-16,-8 6-10,8 21-2,-9 8 0,6 13-4,-2 5 1,1 2-3,0 0 1,2-6-2,1-8-1,0-12-4,7-8-10,-3-19-23,4-11 0,-2-18-1,-6-15 0</inkml:trace>
  <inkml:trace contextRef="#ctx0" brushRef="#br0" timeOffset="499">795 143 80,'64'-17'38,"1"9"-1,-8 9 1,-6 11-35,-16 13 1,-12 15-3,-21 13 1,-15 14-1,-12 8 0,-10 6 0,-8 1 0,1-1-2,3-1 1,8-9 2,13-10-3,10-10 2,18-11-2,10-11 1,17-9-5,-1-13-15,13-4-18,0-6 2,-1-2-2,-7-3 1</inkml:trace>
</inkml:ink>
</file>

<file path=ppt/ink/ink61.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1T21:22:49.565"/>
    </inkml:context>
    <inkml:brush xml:id="br0">
      <inkml:brushProperty name="width" value="0.05292" units="cm"/>
      <inkml:brushProperty name="height" value="0.05292" units="cm"/>
      <inkml:brushProperty name="color" value="#C0504D"/>
      <inkml:brushProperty name="fitToCurve" value="1"/>
    </inkml:brush>
    <inkml:brush xml:id="br1">
      <inkml:brushProperty name="width" value="0.05292" units="cm"/>
      <inkml:brushProperty name="height" value="0.05292" units="cm"/>
      <inkml:brushProperty name="color" value="#50632A"/>
      <inkml:brushProperty name="fitToCurve" value="1"/>
    </inkml:brush>
  </inkml:definitions>
  <inkml:trace contextRef="#ctx0" brushRef="#br0">385 353 90,'-11'-1'38,"-7"9"0,-9 4 0,-1 7-33,-6 5-2,1 11-1,3 7 0,6 8-1,10 6 0,13 0 1,11 2-2,9 1 1,8-3 0,5-2 0,-1-4-1,-1-5 1,-9-4 0,-5-1 0,-13-3 0,-8-3 0,-10-1-1,-7-3 1,-4-2-1,-5-4 0,2-5-2,-3-8-1,8-4-5,-6-14-12,11-5-19,4-13 0,4-13 0,5-14 0</inkml:trace>
  <inkml:trace contextRef="#ctx0" brushRef="#br0" timeOffset="304">165 424 92,'29'-40'39,"10"6"1,6-2-4,10 6-27,3-1-4,7 3 0,-1-1-3,2 3 0,-3-1 0,-4 3-1,-5-1 0,-7 2-1,-6 1 0,-7 5-1,-8 3-1,-8 1-3,-2 8-6,-16 5-24,0 0-5,0 0 0,0 0 0</inkml:trace>
  <inkml:trace contextRef="#ctx0" brushRef="#br1" timeOffset="48829">0 645 94,'33'-23'38,"14"0"1,14-2-2,13-3-35,15-6-4,15 3-3,2-5-8,12 12-19,1 1-5,-4 12-1,-7 12 1</inkml:trace>
</inkml:ink>
</file>

<file path=ppt/ink/ink62.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1T21:24:54.125"/>
    </inkml:context>
    <inkml:brush xml:id="br0">
      <inkml:brushProperty name="width" value="0.05292" units="cm"/>
      <inkml:brushProperty name="height" value="0.05292" units="cm"/>
      <inkml:brushProperty name="color" value="#50632A"/>
      <inkml:brushProperty name="fitToCurve" value="1"/>
    </inkml:brush>
  </inkml:definitions>
  <inkml:trace contextRef="#ctx0" brushRef="#br0">803 340 100,'5'-58'40,"-4"-2"2,-14-5-4,-5 10-29,-14 6-3,-8 15-1,-14 15-2,-11 19-1,-10 24 0,-7 22-1,-3 26-1,0 23 1,3 21-1,10 14 0,16 9-1,20 4 1,25-6 0,24-6 0,26-16 0,26-21 1,24-22-1,20-21 1,15-24-1,10-22 1,3-27-1,2-22 1,-6-25-1,-12-19 0,-17-22 1,-17-14 1,-23-9-2,-22-6 0,-28 4 0,-27 10 0,-27 17 0,-22 20 0,-22 25 0,-14 22 0,-9 22 0,-6 24 0,2 16 0,5 11 0,12 9 0,15 4 0,22 6-6,15-9-12,31 6-26,19-13 0,31-3 1,18-10 0</inkml:trace>
  <inkml:trace contextRef="#ctx0" brushRef="#br0" timeOffset="902">2507 488 64,'-15'-8'38,"3"2"0,-4-2 1,3 8-16,-9-8-14,4 11-3,-10 0-1,-4 5-1,-8 4-1,-2 6-1,-8 6 0,0 2 0,-1 4-1,5 0 0,6-1 0,9 1 0,12-3 0,15-1 0,15-6 0,14 0 0,13-4 1,14 3-1,7-1 0,6-3 0,2 0-1,-5-2 0,-4-1 0,-8-1-2,-8 0-1,-13-7-4,-3 3-29,-12-5-6,-4-4 0,-4-9 0</inkml:trace>
</inkml:ink>
</file>

<file path=ppt/ink/ink63.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1T21:23:39.438"/>
    </inkml:context>
    <inkml:brush xml:id="br0">
      <inkml:brushProperty name="width" value="0.05292" units="cm"/>
      <inkml:brushProperty name="height" value="0.05292" units="cm"/>
      <inkml:brushProperty name="color" value="#50632A"/>
      <inkml:brushProperty name="fitToCurve" value="1"/>
    </inkml:brush>
  </inkml:definitions>
  <inkml:trace contextRef="#ctx0" brushRef="#br0">247 724 39,'0'0'36,"0"0"0,-12 0 0,-1 1-11,-10-4-13,2 5-5,-7-2-2,3 4-2,2 2-1,5 8 0,10 7-1,12 7 0,15 7-1,12 10 0,10 7 0,12 9 1,5 1-1,5 2 2,-4-1-2,-6-2 2,-11-4 0,-13-2 0,-12-7 0,-16-3 0,-15-3 0,-12-2-1,-13-5 1,-7-3-1,-8-5-1,-5-4-1,1-5-1,-1-9-5,10 0-12,0-19-20,10-8 1,7-15-1,10-11 0</inkml:trace>
  <inkml:trace contextRef="#ctx0" brushRef="#br0" timeOffset="353">129 743 77,'55'-61'40,"10"4"0,18 8 0,4-3-28,16 5-4,1-4-3,2 1-2,-4-1-1,-7 1-1,-9 0-1,-13 0-3,-12 6-6,-20 2-32,-5 7 1,-16 2-1,-10 12-1</inkml:trace>
</inkml:ink>
</file>

<file path=ppt/ink/ink64.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1T21:23:40.302"/>
    </inkml:context>
    <inkml:brush xml:id="br0">
      <inkml:brushProperty name="width" value="0.05292" units="cm"/>
      <inkml:brushProperty name="height" value="0.05292" units="cm"/>
      <inkml:brushProperty name="color" value="#50632A"/>
      <inkml:brushProperty name="fitToCurve" value="1"/>
    </inkml:brush>
  </inkml:definitions>
  <inkml:trace contextRef="#ctx0" brushRef="#br0">42 0 90,'-6'25'37,"-2"4"0,0 7-2,-2-2-31,4 7-1,2 4 0,6 1-1,5-3-1,8-1 1,8-7-1,7-6-1,6-8-2,6-12-4,10-4-11,-5-13-18,5-8-2,-3-12-1,-2-7 1</inkml:trace>
  <inkml:trace contextRef="#ctx0" brushRef="#br0" timeOffset="214">494 1 66,'-12'21'37,"2"15"0,1 10 2,8 14-23,-8 5-6,9 13-2,-4 4-3,6 4 0,-2-4-3,4-5 0,-2-5-1,3-8-1,-2-9-2,-2-15-4,6-4-15,-5-20-19,-2-16 1,0 0-1,12-33 0</inkml:trace>
  <inkml:trace contextRef="#ctx0" brushRef="#br0" timeOffset="448">697 127 88,'35'-25'38,"1"8"1,-3 1 1,5 9-31,-4 6-3,-1 9-3,-7 12-1,-5 9 0,-9 10-1,-8 8 0,-9 10-1,-10 7 1,-10 1-1,-5 2 1,-5-2-1,0-5 0,3-5-1,5-7 2,7-9-1,10-6 0,10-10 1,11-5 0,13-9 1,11-5 0,11-8 0,9-1-1,4-1 1,6-5-1,-1 3 1,-3-1-2,-6 3 1,-8 1-4,-7 9-5,-13-2-33,-4 5-1,-12 5 1,-8 4-2</inkml:trace>
</inkml:ink>
</file>

<file path=ppt/ink/ink65.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1T21:23:26.485"/>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114 257 19,'0'0'26,"0"0"-2,0 0-15,-39 49 2,39-49-2,0 0-1,-27 44 1,27-44 0,-22 42-2,22-42-2,-22 48 0,22-48-1,-10 48 0,10-48 0,0 0 0,39 52-1,-39-52 0,71 20 0,-24-15-1,7-4 0,3-3-2,-2-4-5,2-6-13,-9 2-16,-5-5 0,-43 15-1,61-37 1</inkml:trace>
  <inkml:trace contextRef="#ctx0" brushRef="#br0" timeOffset="369">547 100 24,'0'0'28,"0"0"2,0 0 3,0 0-24,0 0-1,0 0 0,13 46 0,-13-46-1,-13 74 2,9-25-2,-5 3-3,5 8-1,-1-1 0,3 6-1,0-1-1,1-5 0,-1 1-1,0-4-2,1-6 0,-5-10-5,10-9-21,-9-14-8,5-17 0,0 0 0</inkml:trace>
  <inkml:trace contextRef="#ctx0" brushRef="#br0" timeOffset="695">714 222 33,'47'-16'34,"-47"16"1,51-14 0,-51 14-21,47-18-6,-47 18 0,53-13-2,-53 13-1,49-7-1,-49 7-2,0 0-1,56 33 0,-56-33-1,11 56 0,-11-56 0,-21 80 0,-1-31 0,-5-1 0,-4 2 0,-2 2 0,2-5 1,4 2-1,7-6 1,7-1 0,8-6 0,10-9 0,9-4 1,9-12-1,7-3-1,5-13 1,3-7-1,6-3-1,-3-8-4,5 1-8,-46 22-19,71-52-5,-71 52 0,61-48 0</inkml:trace>
  <inkml:trace contextRef="#ctx0" brushRef="#br0" timeOffset="1074">1386 651 6,'11'32'31,"-3"5"0,1 4 3,0 5-15,-5 4-3,9-2-3,-8 3-5,1-2-1,-4-1-1,1-6-3,-4-4 0,0-3-2,-3-6-1,-2-7-3,1-4-10,-5-7-22,10-11 0,-15-6-1,8-13 0</inkml:trace>
  <inkml:trace contextRef="#ctx0" brushRef="#br0" timeOffset="1335">1845 183 21,'0'0'28,"0"0"2,41 50 0,-41-50-24,-4 74 0,6-29 2,-4 4-1,7-2 1,-5 0-1,5-4 0,-5-43-2,4 70-1,-4-70 0,-3 48-2,3-48-1,0 0-3,0 0-5,0 0-14,-56 28-13,56-28-2,0 0 1,-44-55 1</inkml:trace>
  <inkml:trace contextRef="#ctx0" brushRef="#br0" timeOffset="1604">1802 122 29,'82'-29'33,"-36"19"-1,4 3 0,-1 2-20,-4-4-5,3 1-6,-2 0-10,-46 8-23,67-21-2,-67 21 2,49-25 0</inkml:trace>
  <inkml:trace contextRef="#ctx0" brushRef="#br0" timeOffset="1958">2554 318 12,'44'42'31,"-44"-42"2,0 0-13,0 0-3,58 31-1,-58-31-4,68 9-1,-25-7-4,11-2-3,3 1-2,6-2-1,0 0 0,1 0-1,-6-2 1,-5-1-1,-9 0 2,-3 2-1,-41 2 1,56-12 0,-56 12 0,0 0 0,0 0-1,0 0 1,17-41 0,-17 41-1,0 0-1,-61-46 1,61 46-1,-63-32 0,63 32 1,-69-30-1,69 30 0,-59-19 1,59 19-1,0 0 0,0 0 0,0 0 0,0 0-1,0 0 1,54 26 0,-13-13 1,6-2-1,4 4 0,-4-1 0,-1 0 1,-46-14-1,71 37 0,-71-37 0,39 43 0,-39-43 0,-4 47 0,4-47 0,-47 46 0,47-46 1,-73 43-1,29-22 1,3-4 0,41-17-1,-70 29 0,70-29-1,0 0-3,0 0-15,0 0-17,0 0-1,0 0-2,42-56 2</inkml:trace>
</inkml:ink>
</file>

<file path=ppt/ink/ink66.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1T21:23:29.495"/>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185 130 19,'0'0'30,"-66"0"1,66 0-11,-73 15-5,73-15-2,-48 31-3,48-31-2,-3 45-2,3-45-2,53 56 0,1-24-1,0 1 0,7 0 1,1 1-3,-4-3 0,-8 1 0,-50-32 1,64 57-2,-64-57 0,3 51 1,-3-51-2,-44 45 2,44-45-2,-76 41 2,31-28-2,2-1 0,0-7-1,43-5-9,-72-7-12,72 7-13,-47-28 1,47 28 0</inkml:trace>
  <inkml:trace contextRef="#ctx0" brushRef="#br0" timeOffset="356">41 117 54,'0'0'37,"0"0"0,42-28-2,-42 28-23,73-11-4,-22 4-2,6 0-1,9 0-1,-2-2-1,9-3 0,-6 0-1,3 3 0,-10 1-2,-6 4 1,-3 3-1,-51 1 0,78-1 1,-78 1-1,47 6-1,-47-6 0,0 0 0,0 0-2,0 0-3,0 0-22,0 0-12,0 0 1,0 0-1</inkml:trace>
</inkml:ink>
</file>

<file path=ppt/ink/ink67.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1T21:23:59.383"/>
    </inkml:context>
    <inkml:brush xml:id="br0">
      <inkml:brushProperty name="width" value="0.05292" units="cm"/>
      <inkml:brushProperty name="height" value="0.05292" units="cm"/>
      <inkml:brushProperty name="color" value="#50632A"/>
      <inkml:brushProperty name="fitToCurve" value="1"/>
    </inkml:brush>
  </inkml:definitions>
  <inkml:trace contextRef="#ctx0" brushRef="#br0">270 400 40,'5'-24'35,"-1"-4"0,-7 3 1,1 6-22,-11-6-2,1 9-2,-14 0-5,-2 6 0,-8 3-2,0 10 0,1 4-1,5 11-1,9 7 0,12 10 0,17 5-1,12 2 1,13 5-2,7 0 1,5 1 0,2-4 1,-5-4-1,-7-1 1,-13-3 0,-12 2 0,-14-4 1,-9 2-1,-15-2 0,-7-2-1,-8-3-1,-5-12-2,5-4-4,-1-22-5,17-4-16,1-23-10,13-12-1,8-14 2,14-10 7</inkml:trace>
  <inkml:trace contextRef="#ctx0" brushRef="#br0" timeOffset="295">94 371 1,'26'-59'32,"2"7"2,2 13 2,-1 10-8,9 16-6,-9-1-7,10 11-3,-5-4-6,5 3-2,-1-4-4,-4-1-6,3-2-24,-10 2-7,-1 1 0,-3-2 0</inkml:trace>
  <inkml:trace contextRef="#ctx0" brushRef="#br0" timeOffset="552">867 608 57,'6'64'36,"-2"-1"-1,-3 4-9,-9-8-15,6 8 0,-8-10-6,1-4-1,-2-14-4,0-13-3,6-1-13,5-25-19,0 0-1,-7-27-1,14-9 1</inkml:trace>
  <inkml:trace contextRef="#ctx0" brushRef="#br0" timeOffset="853">1125 242 37,'-13'16'35,"3"3"2,5 4-1,0-1-18,13 12-6,-2-3-3,10 2-4,3-7-1,7-3-2,2-8-1,3-12-2,4-6-4,-6-20-9,7-3-24,-8-10 1,-1-3-1,-6-9 0</inkml:trace>
  <inkml:trace contextRef="#ctx0" brushRef="#br0" timeOffset="1060">1475 2 45,'1'34'34,"0"13"2,1 11-8,-4 8-15,9 10-2,-5-4-3,4 6-3,-2-12-2,2-6-1,0-10-4,-3-10-1,4-3-11,-9-19-17,2-18-5,0 0-1,0 0 1</inkml:trace>
  <inkml:trace contextRef="#ctx0" brushRef="#br0" timeOffset="1293">1611 32 63,'36'-15'38,"7"8"0,2-3-4,5 11-24,-5 0-2,-2 6-3,-9 5-3,-7 11 0,-10 6-1,-13 11 0,-12 6 0,-11 9-2,-5 5 2,-4 2-1,-1-3 0,3-4-1,3-5 2,10-7-1,12-8 1,13-9-1,8-6 1,9-5-2,9-7-1,2-8-4,10-1-18,0-13-15,3-3 0,0-15-1,2-3 1</inkml:trace>
  <inkml:trace contextRef="#ctx0" brushRef="#br0" timeOffset="1781">2589 368 52,'0'0'37,"0"0"1,0 0-2,0 0-23,24 0-7,-9-3 1,10 2-2,2-2-2,6 0-1,2 0 0,3 0-1,3-1 0,-2 1 0,-2-3-1,-3-1 1,-5 0-1,-4-1 1,-7-4-2,-5-2 2,-10-3-2,-7-5 1,-8 0-1,-5-1 1,-4 0-1,-1 2 1,-1 0 0,1 7 0,5-1 0,3 9-1,14 6 1,0 0 0,14 11 0,8 1 0,9 3 0,5 3-1,6 2 2,1-1-2,-2-3 2,-4-2-1,-10-2 1,-5 0-1,-13 1 2,-8 0-1,-11 4 0,-5 3 1,-7 4-2,-3 6 1,-2-1 0,1 2 0,3-4-1,3-3-1,6-4-1,2-6-2,12 0-9,0-14-26,13-13-1,3-8 0,9-8 1</inkml:trace>
</inkml:ink>
</file>

<file path=ppt/ink/ink68.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1T21:24:01.829"/>
    </inkml:context>
    <inkml:brush xml:id="br0">
      <inkml:brushProperty name="width" value="0.05292" units="cm"/>
      <inkml:brushProperty name="height" value="0.05292" units="cm"/>
      <inkml:brushProperty name="color" value="#50632A"/>
      <inkml:brushProperty name="fitToCurve" value="1"/>
    </inkml:brush>
  </inkml:definitions>
  <inkml:trace contextRef="#ctx0" brushRef="#br0">93 265 34,'0'0'34,"0"0"2,8-9 0,-8 9-17,0 9-10,0-9 1,1 16-3,0-5-2,-1 9-2,5 5 1,2 4-1,10 6-2,1 3 1,12 3-2,1 3 1,7 3-1,1-3 1,-4-5-1,-2-2 0,-9-2 2,-6-3-1,-12-1 1,-11-2-1,-9-4 2,-10-3-2,1-2 1,-10-1-1,1-2 0,0-6-1,-2-5 0,8-1-1,-4-11-2,7 0-1,-4-12-5,13 4-9,-8-14-23,5-8 0,2-9 0,2-8 2</inkml:trace>
  <inkml:trace contextRef="#ctx0" brushRef="#br0" timeOffset="351">0 165 56,'19'-28'40,"10"10"0,8 6-1,16 15-23,-5 1-4,17 1-4,-4 4-2,4-5-2,-1-4-1,-4-1-1,-7-10-1,-6 1 1,-9-6-1,-5-2 0,-8 0-1,-25 18-2,34-29 0,-34 29-4,0 0-10,0 0-24,20-29-2,-20 29-1,-13 17 1</inkml:trace>
</inkml:ink>
</file>

<file path=ppt/ink/ink69.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1T21:23:01.561"/>
    </inkml:context>
    <inkml:brush xml:id="br0">
      <inkml:brushProperty name="width" value="0.05292" units="cm"/>
      <inkml:brushProperty name="height" value="0.05292" units="cm"/>
      <inkml:brushProperty name="color" value="#C0504D"/>
      <inkml:brushProperty name="fitToCurve" value="1"/>
    </inkml:brush>
    <inkml:brush xml:id="br1">
      <inkml:brushProperty name="width" value="0.05292" units="cm"/>
      <inkml:brushProperty name="height" value="0.05292" units="cm"/>
      <inkml:brushProperty name="color" value="#50632A"/>
      <inkml:brushProperty name="fitToCurve" value="1"/>
    </inkml:brush>
  </inkml:definitions>
  <inkml:trace contextRef="#ctx0" brushRef="#br0">9433 296 35,'8'18'33,"-2"0"1,-4-1-1,-1-6-13,-1 11-13,-4-3 2,2 4-5,-5-2 0,3 2 0,-3-5 0,4 0 0,-1-4-1,6-2-1,-2-12 1,21 7-1,2-10 0,15-6 0,10-4 0,17-3 0,12-7 0,13-3-1,4-1-1,8 2 2,1-3 0,-3 3-2,-3 2 1,-10 3 0,-9 4 0,-13 3-1,-6 3 1,-13 2-2,-12 3 1,-6 3 0,-14-2 0,-5 4 0,-9 0 0,0 0 1,11-1-1,-11 1 0,0 0 0,0 0-1,0 0 0,0 0-2,0 0-5,0 0-26,0 0-7,0 0 1,0 0-1</inkml:trace>
  <inkml:trace contextRef="#ctx0" brushRef="#br0" timeOffset="19793">5871 2696 24,'-4'10'29,"4"-10"-1,-10 7 4,10-7-16,-12 7-5,12-7-1,-10 6-1,10-6-1,0 0 0,0 0-2,0 0-1,0 0-2,11 4 0,3-6-2,4 1 0,5 0 0,2 1 0,3 0-1,2-1 1,2 2 0,1-2 0,0 1 0,-1-2 0,0 1 0,-1-1 0,-1-1 0,-3 2 0,-3-1 0,-2-1 1,1 2-2,-6-2 1,-2 2 0,-3-1-1,-2 2 1,-10 0 0,12-2-1,-12 2 1,0 0-1,0 0 0,0 0 1,0 0-1,0 0 0,0 0 0,0 0 0,0 0-2,0 0-2,0 0-6,0 0-27,-10 0-1,10 0 1,-14-13-2</inkml:trace>
  <inkml:trace contextRef="#ctx0" brushRef="#br1" timeOffset="107334">137 486 62,'-44'0'34,"8"-2"0,10 0 0,5-1-28,11 4-1,10-1 0,0 0-1,30 3 0,10 0 0,10-5-1,19 2 1,17-2-1,22 0-1,15-3 0,15 0 0,10-2 0,9 0 0,5-4 0,2 2 0,-3-6-1,-7 2 1,-9 0 0,-12-1-1,-18 3 1,-16-1 0,-20 5-1,-17 0 0,-15 4 0,-15 1 1,-13 0 0,-10 1-1,-9 1 1,0 0-1,-9-10 0,-2 4 0,-2 0-1,-2-5 1,-4 1-1,-4-3-1,-2-3 1,-2 2 0,-2-7 0,-4 1 1,-3-6-1,-4 3 0,-4-4 0,0 2 1,-4 3-2,1-1 2,0 4-1,5 5 0,5 1-1,5 5 1,6 1 0,7 5-1,9 2 1,10 0 0,6 12 0,15-5 0,10 6 1,11-3-1,11 7 1,12-3-1,9 1 1,4 0-1,4 1 1,-5-2-1,-5 1 0,-7 0 0,-13-2 0,-10-4 0,-12 2 0,-9-4 0,-12 6 1,-10-1-1,-10 3 1,-8 1 0,-9 6-1,-8 5 1,-7 3 0,-9 4 0,-4 0-1,-4 0 1,0 3-1,2-4 0,3 3 0,5-6 1,9-3 0,7-4-1,10-4 1,6-4-1,5-6 2,13-9-2,-10 12 0,10-12 0,0 0 0,0 0 0,0 0 0,0 0 0,0 0 0,0 0-3,0 0-1,0 0-3,0 0-24,0 0-12,0 0 1,-15 4-2,15-4 2</inkml:trace>
  <inkml:trace contextRef="#ctx0" brushRef="#br1" timeOffset="108827">5384 553 31,'0'0'34,"-12"0"0,12 0 1,0 0-13,0 0-10,15 0-2,4 4-2,0-3-2,11 4-1,4-2-1,10 2-1,4-3 0,7-1-1,2-4-1,2 2 0,-2-3-1,-4 0 0,-5 1-1,-9-1-2,-5 4-1,-13-4-5,-2 8-11,-19-4-12,0 0-6,-23 1 0,2 0 2</inkml:trace>
  <inkml:trace contextRef="#ctx0" brushRef="#br1" timeOffset="109162">5479 645 24,'-21'7'29,"0"-2"5,-3-7-12,15 10 0,-9-11-4,18 3 0,0 0-3,0 0-4,25 5-3,6-4-3,5 0 0,11 2-2,5 0 1,7 1-1,1-2 0,-1 4-1,-8-5 0,-5 3-1,-11-1 1,-7-2 0,-9 0-2,-9-4 0,-10 3-1,-7-15-5,2 3-33,-11-9-2,2-10 0,-6-15-1</inkml:trace>
  <inkml:trace contextRef="#ctx0" brushRef="#br1" timeOffset="124914">10336 948 44,'0'0'35,"3"-11"1,-3 11-1,0 0-20,-10-13-2,10 13-5,-15-11-3,15 11 0,-22-13-1,7 8 0,-7-5-2,-1 4 0,-2-1 0,-6 0-2,1 0 2,-8 2-2,-2 2 1,0 0 0,-7 1 0,3 0 0,-5 0 1,2 3-1,-4-4 0,-1 4 0,4-2-1,-3 0 1,4 1-1,-1 0 1,-2 2-1,3-1 0,-3 2 1,3 1 0,-2-2 0,0 4 0,3-2 0,-1 0 0,4-1-1,1-2 1,4 1-1,3-3 1,1 1-1,3-3 0,-2-2 1,2-1-1,-2-1 1,-1 1-1,-2-2 1,0 0-1,-2 0 1,0 1-1,1 2 0,1-1 0,4 2 0,2 1 0,1 0 0,2 1 0,1 0 0,-1 3 0,0-1 0,-3 2 0,-1-2 0,-2 1 0,-3 3 0,-3-3 0,-1 3 0,-1-2 0,0-2 0,2 3 0,-2-1 0,2 0 1,3-1-1,0 0 0,4-2 1,0 1-1,1 1 0,-2-2 0,1 1 0,1 0-1,-3-2 1,1 2 0,-1-2 0,0 2 1,-2-4-1,3 1 0,-3-2 1,1-1-1,0 3 0,1-4-1,0 3 1,0-2 0,-1 2 0,0 0 0,0-1 1,-2 4-1,-4-1 0,-1 3 0,-1 2 0,0-1-1,0 3 1,-1 0 0,0 3 0,-1-3 0,4 1-1,1 1 2,-1-2-1,2 0 0,0-3 1,2 1-1,2 0 0,1-3 0,-2 3 0,1-4 0,3 4 0,2-4 0,0 2 0,0-2 0,-1-1 0,0 1 0,1-2 1,0 1-1,-5-1 1,2-2-1,-4 2 0,-1-2 0,-3 4 0,2-2 0,-1 2 0,0 0 0,3 1 0,-3 1 0,3-2 1,-1 3-2,1 0 2,0 0-2,-1 2 1,-1-3 0,-3 3 0,3-1 0,0-1-1,-1 2 2,4-5-1,0 3 0,3-2 1,2 0-1,1 0 0,0 0 0,0 1 0,1 0 0,-2 2-1,-2 1 1,0 1 0,0 4 0,1-3 0,0 3 0,0 1-1,2 1 1,0 2 0,4 1 0,0 1-1,2 0 1,2 2-1,-1 3 1,4-1 0,0 5 0,3-1 0,2 2 0,-1 2 0,1 2 0,1 4 0,1-1 0,-2 3 0,2 3 0,-2 3 1,-2 1-1,2 0 1,-2 2-1,3-2 1,-2 1 0,3-3-2,1-2 2,3-1-2,2-2 1,3 0 0,2-5 0,1 2 0,4-3-1,0-1 1,1-2 1,3-5-1,1 1 0,2-4 0,2 3 0,-1-1 0,1-1 1,2 0-1,0 0 0,5 1 1,1 0-1,-2-1 1,3-2 0,4-2 0,1 1-1,2-2 1,0 0-1,0-2 0,-1-2 0,2 3 0,-2-4 0,1 1-1,3-2 1,1-2 0,3 1 0,0-4 0,4 1 0,2-3 0,3-1 0,2 1 1,2-3-2,3 3 1,-1-3 0,4 2-1,1-1 1,1-1 0,2 3 0,2-3 0,0 4 0,-1-1 0,2-1 0,-1 0 0,-1 1 0,0 3 0,-3-2 0,-2 2-1,-1 0 1,-2-1 0,-3 5 0,-1-3 0,0 0 0,3-2 0,1 0 0,1-1 0,3 0 0,4-2 0,1-3 0,5 2 0,1 0 0,2-1 0,2 1 0,1-4 0,5 2 0,1 0 0,2 0 0,-2 2 0,3-2 0,0 2 0,-2-2 0,1 3-1,-3-1 1,1-1 0,-2 0 0,2-3 0,-2 0 0,2-2 0,-1-1 0,3-1 0,1-3 0,3 2-1,3-2 1,2 1 0,2-1 1,1 1-2,1 0 1,-1 1 0,-1 2 0,-3 0 0,-2-2 0,0 4 0,-4-2-1,2 2 1,-2-3 0,-4 4 0,-1-1 0,-4 0 0,-2 2 0,-8-6-1,-5 6 1,0-4 0,-12 2 1,4-2 0,-11-2-1,2 0 1,-5-3-1,-5 2 1,1-3 0,-10-3-2,0-3 1,-6-4 0,-2-2 0,-2-6 0,-7-5 0,0-7 0,-8-5 0,0-1 0,-7-4 0,-3 1 0,-1 0 0,-7 2 0,2 5 1,-2 3-1,1 7 1,2 3-1,0 5 0,6 7 0,-1 2 0,6 5-1,-3 3-1,0 9-3,1-3-7,9 5-31,-13 9-1,13-9 0,-12 14 0</inkml:trace>
</inkml:ink>
</file>

<file path=ppt/ink/ink7.xml><?xml version="1.0" encoding="utf-8"?>
<inkml:ink xmlns:inkml="http://www.w3.org/2003/InkML">
  <inkml:definitions>
    <inkml:context xml:id="ctx0">
      <inkml:inkSource xml:id="inkSrc0">
        <inkml:traceFormat>
          <inkml:channel name="X" type="integer" max="1280" units="cm"/>
          <inkml:channel name="Y" type="integer" max="800" units="cm"/>
        </inkml:traceFormat>
        <inkml:channelProperties>
          <inkml:channelProperty channel="X" name="resolution" value="28.31858" units="1/cm"/>
          <inkml:channelProperty channel="Y" name="resolution" value="28.36879" units="1/cm"/>
        </inkml:channelProperties>
      </inkml:inkSource>
      <inkml:timestamp xml:id="ts0" timeString="2015-03-09T21:11:15.360"/>
    </inkml:context>
    <inkml:brush xml:id="br0">
      <inkml:brushProperty name="width" value="0.05292" units="cm"/>
      <inkml:brushProperty name="height" value="0.05292" units="cm"/>
      <inkml:brushProperty name="color" value="#FF0000"/>
    </inkml:brush>
  </inkml:definitions>
  <inkml:trace contextRef="#ctx0" brushRef="#br0">21220 318,'0'0,"0"0,-53 0,53 0,0 0,-79-53,79 53,-53-27,53 27,-80 0,80 0,-53 0,53 0,-79 0,79 0,-79 27,79-27,-53 53,53-53,-53 52,53-52,-80 80,80-80,-52 79,52-26,-27 0,1 0,-1 0,27 0,-26 0,26-27,0 27,-27 0,27 0,0 0,0 0,0-27,0 27,27 0,-27 0,26-27,-26 27,27-26,-1-1,1 1,25-1,-25 1,26-1,0 1,0-27,0 26,0-26,-1 26,1-26,0 0,0 0,27 27,-28-27,1 0,0 0,27 0,-27-27,-27 27,27 0,0 0,0 0,0 0,0 0,-27-26,27 26,-27 0,1-26,26 26,-27-27,1 1,-1-1,1 1,-27 26,53-53,-53 0,26 0,1-26,-27 26,26-27,-26 1,0 0,0-1,-26 1,-1-1,27 1,-53 0,27 26,-27-27,0 27,0 27,-26-27,-1 27,1-1,-27 27,53-26,-53 26,27 26,-1-26,1 27,26-1,0 1,53-27,-53 26,53-26</inkml:trace>
  <inkml:trace contextRef="#ctx0" brushRef="#br0" timeOffset="2069.1184">17860 6535,'0'-26,"-27"-1,27 1,-26-1,-1 1,-26-1,1 1,-1-27,0 0,-53 0,0 27,0-54,-26 28,-27-1,0-27,-26 27,-26-26,-1 26,0-26,-26 26,-27 0,1 0,26 26,-53-25,26 52,-26 0,0 0,0 52,-26-25,25 52,1 1,0 25,27 1,-1 0,27 0,53 0,0 0,-1-1,81-25,-28-1,54-26,0 0,26-26,26-1,1-26,-1 26,27-26,0-26,-26 26,26-26</inkml:trace>
  <inkml:trace contextRef="#ctx0" brushRef="#br0" timeOffset="2439.1396">9023 7144,'0'0,"0"0,-27 0,27 26,27-26,-27 0,53 0,-1 27,28-27,-1 26,1-26,-1 0,27 27,-27-27,1 0,-1 0,0 0</inkml:trace>
  <inkml:trace contextRef="#ctx0" brushRef="#br0" timeOffset="3048.1744">10160 6879,'-26'-26,"-1"52,1-26,26 27,-53-1,53 27,-26 0,-1 0,1 26,26 1,-27 25,27-25,27 26,-27-27,26 27,27-27,-26 1,25-27,1-27,27 0,-27 1,26-27,-26 0,0-27,26 1,-26 0,0-27,-26 26,25-26,-25 0,-27 0,26-26,-26 53,0-27,-26 0,26 26,-27 1,1 26,-27-27,27 54,-1-27,-26 0,27 26,-1 27,1 0,-1-26,27 52,-26-26,26 0,-27 0,27 0,0-27,0 27,0-27,0 1,0-1,0 1,0-27</inkml:trace>
  <inkml:trace contextRef="#ctx0" brushRef="#br0" timeOffset="18884.0801">13838 8176,'-26'0,"-1"0,27 0,-26 0,26 0,0 0,26 0,1 0,-1 0,27 0,0 0,26-27,-26 27,27 0,-1 0,0 0,-26-26,0 26,0 0,-26-27,-1 27,-26 0,0 0,0-26,0 26,0 0,-26-27,-1 1,27 26,-26-27,26 27,0 0,-27 0,27 0,0 0,0 0,27 0,-27 27,0-27,0 26,-27 1,1-1,-1 1,1-1,-1 1,27-1,0-26,0 0,0-26</inkml:trace>
  <inkml:trace contextRef="#ctx0" brushRef="#br0" timeOffset="21364.222">18151 8440,'0'0,"0"0,0 0,0 0,0 0,0 0,0 0,0 0,0 0,0 0,0 0,0 0,0 0,0 0,26 0,-26-26,27 26,-1 0,1-27,-1 27,1 0,25-26,-25 26,26 0,-27-27,27 27,-26 0,-1 0,1 0,-1 0,-26 0,26 0,-26 0,0 0,0 0,0 0,0 0,0 0,0 0,0 0,0 0,0 0,0 0,0 0,0 0,0 0,0 0,0 0,0 0,0 0,0 0,0 0,0 0,0 0,0 0,0 0,-26 0,0 0</inkml:trace>
  <inkml:trace contextRef="#ctx0" brushRef="#br0" timeOffset="22521.2882">16352 8467,'0'0,"0"0,0 0,0 0,0 0,0 0,0 0,-27 26,27-26,0 0,0 0,0 0,0 0,0 0,0 0,0 0,0 0,0 0,27 0,-27 0,0-26,26 26,-26 0,27 0,-1 0,0-27,1 27,-1 0,1 0,-27-26,26 26,1 0,-1 0,1 0,-1 0,-26 0,27 0,-1 0,0 0,-26 0,27-27,-1 27,-26 0,27 0,-1 0,-26 0,27 0,-27 0,0 0,26 0,-26 0,27 0,-27 0,0 0,0 0,26 0,-26 0,0 0,0 0,27 0,-27 0,0 0,0 0,0 0,0 0,0 0,0 0,0 0,0 0,0 0,0-26,0 26,0 0</inkml:trace>
  <inkml:trace contextRef="#ctx0" brushRef="#br0" timeOffset="23375.337">16537 8546,'0'0,"0"0,0 0,0 0,0 0,0 0,0 0,0 0,0 0,0 0,26 0,1 0,-1 0,1 0,-1-26,1 26,-1 0,0 0,27 0,-26 0,26 0,-27-27,27 27,-26 0,-1 0,-26 0,27 0,-27 0,0 0,0 0,0 0,0 0,0 0,0 0,0 0,0 0,0 0,0 0,0 0,0 0,0 0,0 0,0 0,0 0,0 0,0 0,0 0,0 0,0 0,0 0,0 0,0 0,0 0,0 0,0 0,0 0,0 0,0 0,0 0,0 0,0 0,0 0,0 0,0 0,0 0,0 0,0 0,0 0,0 0,0 0,0 0,0 0,0 0,0 0,0 0,0 0,0 0,0 0,0 0,0 0,0 0,26 0,-26 0,0-26</inkml:trace>
  <inkml:trace contextRef="#ctx0" brushRef="#br0" timeOffset="24843.421">17463 8387,'0'0,"0"0,0 0,0 0,0 0,0 0,26 0,-26 0,0 0,0 27,0-27,27 0,-27 0,0 0,0 26,26 1,-26-27,0 26,27-26,-27 27,26-27,1 0,-1 26,1-26,-1 27,27-27,-27 26,27-26,-26 0,26 0,-27 0,27 26,0-26,-27 0,1 0,26 0,0 0,-27 27,27-27,0 0,-27 0,27 0,0 0,-26 0,26 0,0 0,-27 0,27 0,0 0,0 0,0-27,0 27,-27 0,27 0,-27 0,27 0,-26 0,26-26,-27 26,1 0,-1 0,1 0,-1 0,0-26,1 26,-1-27,-26 27,27 0,-27 0,26 0,-26 0,0 0,0-26,0 26,0 0,0 0,0 0,0 0,0 0,0 0,0 0,0 0,0 0,0 0,0 0,0 0,0 0,0 0,0 0,0 0,0 0,0 0,0 0,0 0,0 0,0 0,0 0,0 0,0 0,0 0,0 0,0 0,0 0,0 0,-26 0,26 0</inkml:trace>
  <inkml:trace contextRef="#ctx0" brushRef="#br0" timeOffset="26403.5101">10398 5556,'0'0,"0"-26,0-1,0 27,0 0,0 0,0 27,0-1,0 1,0 26,-26 26,26-26,0 26,0 1,-26-1,26 0,-27 1,27-27,0 0,0 0,-26-1,26-25,0-1,0 1,0-27,0 0,0 0,0 0,0 0,-27 0,27-53,0 26,0-25,-26-1,26-27,-27 27,27 0,-26 1,-1-1,27 26,-26 27,26-26,0 26,0 53,-27-27,54 27,-27-27,0 54,0-54,26 54,-26-54,27 27,-27-27,26 1,-26-27,27 0,-27 0,26 0,1-27,-1 1,1 0,-1-27,0 26,1 1,-1-27,-26 26,27 1,-1-1,-26 27,27 0,-27 0,0-26,0 26,0 0,0 0,0 0,-27 26,27-26</inkml:trace>
  <inkml:trace contextRef="#ctx0" brushRef="#br0" timeOffset="34736.9869">21908 7938,'0'0,"-27"-27,27 27,0 0,-26 0,26 0,0 0,0 0,0 0,0 0,0 0,0 27,0-27,26 0,1 0,-1 0,27 0,-26 26,26-26,0 0,-1 26,1-26,0 27,0-1,0 1,26 26,1-27,-1 27,1-26,-1 52,0-26,1 0,26 0,-1 26,1-26,0 53,0-53,0 26,26 0,-26 1,0 26,0-27,-1 27,1 0,-26 0,-1-1,0 1,1 27,-27-28,0 28,-1-28,1 28,-26-27,26-1,-27 28,1-54,-27 53,26-26,-26 27,0-28,-26-25,-1 52,1-26,-1 0,1 0,-27-1,26 1,-25 0,-28 0,27 0,0 0,-26-1,26 1,0 0,0 0,-26 0,26-27,-26 27,26-27,-27 1,1-1,-1 0,1 1,-27-27,0 26,1 0,25 1,-26-27,-26 26,26-26,27 0,-27 0,0 0,27-27,-27 1,53-1,-26 1,26-1,-27-26,28 0,25 0,-26 27,27-27,-1 0,1 26,-1-26,1 0,-1 26,27-26,-26 0,26 0,0 0,0 0,0 0,0 0,0 0,0 0,-27 27,27-27,0 0,0 0,0 0,0 0,27-27,-27 27,0 0,0-26,26 0,-26-1,27 1,-1-1,-26 1,27-1,-27 27,26 0,-26 0,0-26,0 26,0 0,0 0,-26 0,26 26,-27-26,1 0,-1 27,1-1,-27 1,27-27,-1 26,-26 1,27-1,-1-26,1 26,-1-26,27 27,-26-27,26 26,0-26,0 27,0-27,0 26,26-26,1 27,-1-27,1 26,26-26,-27 27,27-27,-27 0,1 0,-1 0,1 26,-1-26,-26 0,27 0,-27 0,0 0,0 0,0 0,0 0,0 0,0 0,0 0,0 0,0 0,0 0,0 0,0 0,0 0,0 0,0 0,0 0,0 0,0 0,0 0,0 0,0 0,-27-26</inkml:trace>
  <inkml:trace contextRef="#ctx0" brushRef="#br0" timeOffset="35819.0488">22463 7779,'0'0,"0"0,-26 26,26-26,0 27,0-27,26 26,-26 1,0-1,0 27,27 0,-27 0,0-27,26 27,-26-26,0 26,27-27,-27 0,0 1,0-1,0-26,26 0,-26 0,0 0,0 0,0 0</inkml:trace>
  <inkml:trace contextRef="#ctx0" brushRef="#br0" timeOffset="36094.0645">22252 8308,'-27'26,"27"-26,27-53,-1 27,1 0,-1-1,27-26,-26 27,25-27,1 26,0-26,-26 27,-1 26,1-26,-1-1,1 27,-1-26,-26 26,0 0,27 0</inkml:trace>
  <inkml:trace contextRef="#ctx0" brushRef="#br0" timeOffset="36833.1068">20876 8229,'0'0,"0"-27,0 27,-26 0,26 0,0 0,-27 27,27-27,0 26,0 0,-26 27,26-26,0 26,0 0,-27 0,27 0,0-1,0 28,-26-54,26 27,0-26,0 26,0-27,0 0,0 1,0-1,0-26,0 0,0 0,0 27,0-27,0 0,0 0,0-27,0 27,-27 0,27-26,-26 26,26-27</inkml:trace>
  <inkml:trace contextRef="#ctx0" brushRef="#br0" timeOffset="37219.1288">20532 8837,'0'0,"0"0,0 0,0 0,26 0,-26 0,27 27,-27-27,0 26,26 0,-26 27,27-53,-27 53,0-26,26-1,-26 1,27-27,-27 26,26-26,-26 0,27 0,-27 0,26-26,1 26,-1-27,1 1,-27 26,26-27,0 1,-26 26,27-27,-27 27,0 0,0 0,0 0,0 0,0 0,0 0,0 0,0 0</inkml:trace>
  <inkml:trace contextRef="#ctx0" brushRef="#br0" timeOffset="40772.3321">9552 10028,'-27'0,"27"0,-26 0,26 0,0 0,0 0,26 0,1 0,26 0,0 26,0-26,-1 0,1 27,0-27,0 0,-26 0,26 0,-27-27,1 27,-1-26</inkml:trace>
  <inkml:trace contextRef="#ctx0" brushRef="#br0" timeOffset="41122.3521">10531 9604,'0'0,"0"0,0 0,0 0,0 0,0 27,0-1,0 1,0 26,0 0,0 26,0 0,-27 1,27-1,0-26,0 26,0 1,0-27,27-27,-27 27,0 0,0-53,0 26,0-26,0 27,0-27,0-27,0 1</inkml:trace>
  <inkml:trace contextRef="#ctx0" brushRef="#br0" timeOffset="41761.3887">14526 9340,'0'26,"26"-26,-26 27,0-1,0-26,0 27,0-1,0 1,0-1,0 0,0-26,0 27,27-27,-1 0,27 0,0-27,0 1,26 0,1 26,-1-53,1 26,-27 27,-1-26,-25 26,26 0,-27-27,1 27,-27 0,0 0</inkml:trace>
  <inkml:trace contextRef="#ctx0" brushRef="#br0" timeOffset="46219.6435">17886 9869,'0'-26,"0"26,-26 0,-1-27,1 27,-1-26,27 26,-26 0,-1 0,1-27,0 27,-1-26,27 26,-53 0,27 0,26 0,-53 0,26 0,1 0,-1 26,-26-26,27 27,0-27,26 0,-27 26,1 1,-1-27,1 26,26 27,-27-27,1 1,26-1,0 1,-27 26,1 0,26-27,0 27,-27-27,27 27,0-26,0-1,0 27,0-26,0-1,0 27,27-53,-1 26,1 1,-27-1,26-26,1 27,-1-1,1-26,26 27,-27-27,0 26,27-26,-26 0,26 0,-27 27,1-27,26 0,-27 0,1 0,25 0,-25 0,-1-27,27 27,-26-26,-1-1,1 1,-27-1,26 1,1-1,-1 1,-26 0,26-1,-26 1,27-1,-27 27,26-26,-26-27,0 26,0 1,0-1,0 1,0-27,-26 27,26-1,-27 1,27-1,-26 1,26 26,-26-27,-1 1,1 26,26 0,-27-27,1 27,-1 0,1 0,26 0,-27 0,1 27,-1-1,27-26</inkml:trace>
  <inkml:trace contextRef="#ctx0" brushRef="#br0" timeOffset="51441.9424">9472 6747,'0'0,"-26"0,0 26,-27 1,0-1,0 27,-27 27,27-28,1 28,-1-27,53-27,0 27,0-53,26 0,53-26,-26-1,53-26,0 0,-27-26,27 26,-26 0,-1 0,-26 27,0 26,-27 0,-26 26,-53 27,27 27,-53-28,26 28,-27-1,1-26,52 0,-25-26,52-27,0-27,52 1,1-54,27 1,26-27,-1 0,1 27,0-27,0 27,-27-1,1 54,-27-1,-53 27,0 53,-53 27,-27-1,-26 53,27 1,-27-1,0 0,27-26,26 0,27-53,-1-27,54 1,26-54,26-26,27-26,0 0,-1-27,1 0,0 0,0 27,-27 26,-26 0,-26 53,-27 26,-53 27,0 53,-27 0,-25 26,-1 0,0 1,53-1,-26-26,52-27,27-26,27-53,26-26,26-27,0-27,54-25,-28 25,1 1,-26-27,-1 53,0 27,-52 26,-27 26,0 27,-27 0,1 0,-27 26,27 1,-1 25,1-52,52 0,-26-26,27 26,26-53,-27 0,27 0,-27 0,1 0,-1-27,-26 1,27-27,-27 26</inkml:trace>
  <inkml:trace contextRef="#ctx0" brushRef="#br0" timeOffset="52441.9995">7276 6932,'0'-53,"0"27,0-1,0 1,-26 26,26 0,-27-27,1 27,0 27,-27-27,26 53,-26-27,-26 54,26-28,0 1,0 27,0 26,27-27,-27 0,26 27,27-26,0 25,0-25,27-1,-1-26,27 0,27 0,-1-27,0 1,27-27,0-27,0 27,26-53,-26 27,0-27,0 0,-27 0,0 0,-26 0,0-26,-26 26,-1 0,-26-26,0 52,-26-26,-1 1,-26 25,27 1,-27-1,0 27,0 0,0 27,0-27,0 53,27-27,-27 27,27 26,26-26,-27 27,27-1,-26-26,26 26,0-26,26 0,-26-26,0-1,27 0,-27-26,0 0,0 0,26-26</inkml:trace>
  <inkml:trace contextRef="#ctx0" brushRef="#br0" timeOffset="54333.1076">17278 11351,'26'26,"-26"-26,0 27,27-27,-54 26,27 0,0 1,0-1,0 1,27-1,-1-26,0 0,27 0,27 0,-27-26,26-1,0 1,1-27,-1 27,1-1,-28 27</inkml:trace>
  <inkml:trace contextRef="#ctx0" brushRef="#br0" timeOffset="54782.1333">17542 12277,'0'0,"0"0,0 26,-26-26,26 27,-27-1,27 1,-26 25,26-25,0-1,0 1,26-1,27-26,-26-26,52-1,-26 1,26-1,1-25,-1 25,0-26,-26 27,-26-1</inkml:trace>
  <inkml:trace contextRef="#ctx0" brushRef="#br0" timeOffset="55243.1598">17489 13388,'0'0,"0"0,0 26,0-26,0 27,27-27,-1 0,1 0,-1 0,54 0,-1-53,0 26,27-25,26-28</inkml:trace>
  <inkml:trace contextRef="#ctx0" brushRef="#br0" timeOffset="71658.0987">19050 10610,'0'0,"0"0,0 0,0-27,0 27,0 0,0 27,0-27,0 26,27 1,-27-1,26 1,-26 26,27-1,-27-25,0 52,0-52,0 26,0 0,-27-27,27 1,0 25,-26-25,26-1,-27 1,27-1,0-26,0 27,0-27,0 0,0 0,0 0</inkml:trace>
  <inkml:trace contextRef="#ctx0" brushRef="#br0" timeOffset="72412.1418">19077 11589,'0'0,"0"0,0 0,0 0,0 26,0-26,26 27,-26-27,0 26,0 1,27 26,-27-27,0 27,0 0,0 0,0-27,0 1,0-1,0 27,-27-27,27 1,0-27,0 0,0 26,0-26,0 0,0 0,0 0</inkml:trace>
  <inkml:trace contextRef="#ctx0" brushRef="#br0" timeOffset="73014.1762">19209 12356,'0'0,"0"0,0 0,-26 27,26-27,0 26,0 0,0 1,0-1,0 27,0-26,26 52,-26-52,0 25,0 28,0-27,0 0,0-27,-26 27,26-26,0 25,0-25,-27-27,27 26,0-26,0 27</inkml:trace>
  <inkml:trace contextRef="#ctx0" brushRef="#br0" timeOffset="76497.3754">21432 2117,'-27'26,"1"-26,26 0,-27 27,1-27,-1 26,1 1,-1-27,27 26,-26 0,-1 1,1-1,26 27,-26-26,-1-1,27 27,0 0,-26-27,26 27,0 0,0-26,0 26,0 0,0-27,26 1,-26 25,27-25,-27-1,26 27,0-26,1-27,-1 26,1-26,-1 27,1-27,26 0,-27 0,27 0,-26 0,25 0,-25 0,-1-27,27 27,-26 0,-1-26,1 26,-1-27,1 1,-1-1,-26 1,26 26,-26-27,27 1,-27 0,0-1,0 27,0-26,0-1,0 1,-27 26,27-27,-26 1,26-1,-26 27,-1 0,1-26,-1 26,27-27,-26 27,-1 0,1 0,-1 27,1-27,26 0,-27 26,1-26,26 0,-26 27,26-1,0-26,-27 27,27-27,0 26,0 1,0-27,0 26,0-26,0 27,0-27,27 26,-27-26,0 26,0-26,0 27,0-27,26 0,-26 0,0 26,0-26,0 0,0 0,0 0,0 27,0-27,0 0,0 26,0-26,0 0,26 0,-26 0,0 0,0 0,0 27,0-27,0 0,0 0,0 0,0 0,0 0,27 0,-27 0,0 26,0-26,0 0,0 0,0 0,0 0,0 0,0-26</inkml:trace>
  <inkml:trace contextRef="#ctx0" brushRef="#br0" timeOffset="77645.4411">19315 15769,'0'53,"0"-26,-27-1,27-26,0 0,0 0,27 0,-1 0,27-26,0-1,0 1,27-1,-1-26,27 0,-27 0,27 27,-27-27,27 53,-26-26,-28-1,1 1,0 26,-26 0,-27-27,0 27,0-26</inkml:trace>
  <inkml:trace contextRef="#ctx0" brushRef="#br0" timeOffset="77970.4597">19923 14579,'27'-27,"-1"1,-26 26,0 0,0 0,0 26,27-26,-27 27,26-1,1-26,26 0,26-26,0-1,27 1,-26-1,25-26,1 53,-26-53,-1 53,0-26,-52 26</inkml:trace>
  <inkml:trace contextRef="#ctx0" brushRef="#br0" timeOffset="96670.5293">20241 7699,'0'0,"0"0,0 0,-26-26,26 26,0 0,0 0,0 0,0 0,0 0,0 0,0 0,0 0,0 0,0 0,-27 0,27 0,0 0,0 0,-26 0,26 0,-27 0,27 0,-26 0,26 0,-27 0,1 0,26 0,-27 0,1-27,-1 27,1 0,-1 0,1 0,0 0,-1 0,1 0,-1-26,-26 26,27 0,-27 0,26 0,-25-26,25 26,1 0,-27-27,0 27,0-26,26-1,-26 27,1 0,-1-26,0-1,-27 1,27 26,1 0,-1-27,-27 27,1-26,-1 26,28 0,-54 0,26 0,1 0,0 0,-1 0,1 26,-1-26,1 0,-27 27,27-27,0 0,-1 26,1-26,-1 27,-25-27,25 0,1 26,-27-26,0 0,27 0,-27 0,27 0,-1 27,-26-27,27 0,0 0,-1 0,1 0,-1 0,1 0,0 0,-1 0,-25 0,52 0,-27 26,-26-26,27 0,0 27,-27-27,53 0,-26 26,-1 0,1 1,-1-1,27-26,1 27,-1-1,0 1,26-1,-26 1,27-1,-1 1,1-27,26 26,-26 1,26-1,-27 0,27 27,0-26,0-1,0 1,0-1,27 1,-27 26,0-27,26 0,0 1,1-1,-1 1,1-1,-1 1,27-1,-26 1,26-1,-1 1,1-27,0 26,27 1,-1-27,0 0,1 26,26-26,-27 0,27 0,0 0,-27 0,27 0,-27 0,27 0,0 0,-27 0,27 0,0 26,0-26,0 0,-1 27,1-27,0 0,26 26,-26-26,0 0,26 27,1-27,-27 0,26 0,-26 0,26 26,0-26,-26 0,26 27,1-27,-1 0,0 26,1-26,-1 0,0 0,0 0,1 0,-27-26,26-1,-26 27,-1-26,1-27,-53 26,27-25,-1-1,-26 0,0 0,0 0,-27 0,1 0,-1 0,-26 0,0 0,0 27,-26-27,-1 26,27 1,-53-27,27 27,-27 26,0-27,0 1,0 26,27-27,-27 27,26 0,27 0,-26 0,-1 27</inkml:trace>
  <inkml:trace contextRef="#ctx0" brushRef="#br0" timeOffset="99673.7011">15796 13944,'-26'0,"26"-27,0 27,-27 0,27 0,-26-26,-1 26,1 0,-1 0,1 0,-1-27,1 27,-1 0,-26-26,1 26,25 0,-26 0,-26 0,26 26,0-26,0 27,-26-1,-1 1,27-1,0 0,-26 1,26 26,27-27,-27 27,26-26,-26 26,27-27,0 27,26-27,-27 27,27 0,27-26,-27-1,26 1,0-1,1 1,-1-1,27 0,0-26,27 27,-1-1,27-26,-27 27,27-27,0 0,0 0,-1 0,1 0,0 26,-53-26,26 0,1 0,-54 0,27 0,-26 0,-1 27,-26-27,0 0</inkml:trace>
</inkml:ink>
</file>

<file path=ppt/ink/ink70.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1T21:24:55.951"/>
    </inkml:context>
    <inkml:brush xml:id="br0">
      <inkml:brushProperty name="width" value="0.05292" units="cm"/>
      <inkml:brushProperty name="height" value="0.05292" units="cm"/>
      <inkml:brushProperty name="color" value="#50632A"/>
      <inkml:brushProperty name="fitToCurve" value="1"/>
    </inkml:brush>
  </inkml:definitions>
  <inkml:trace contextRef="#ctx0" brushRef="#br0">229 351 44,'-34'-9'37,"2"-7"2,8 4 0,1-9-17,23 21-5,-6-23-8,24 16-3,9 3-2,13 4-1,10 0-2,10 3 0,6 2 0,2 1 0,-5-1 0,-4 1-1,-12-1 3,-10-1-2,-11 0 0,-15-3 1,-11-1-1,-27-10 1,-11 2-1,-12-1 1,-12-3-2,-9 1 0,-8 2 0,3 1 0,5 5 0,11 2-1,14 7 0,17 2 1,27 2 0,24 1 0,24-2 0,23-1-1,16-3 2,19 2-1,8-3 1,4-1-2,-7-3 2,-13 0-1,-16 1 0,-17 2 1,-21-4 0,-24 0 0,-28-2 0,-24 0-1,-22 1 1,-19 4 0,-16 3 0,-16 5-1,-11 6 0,-3 3 0,7 7 0,14-2 1,15-2-1,21 2 0,21-4 0,28-5 1,28-4-1,24-3 0,17-3 0,12-3-1,7 2 0,5-7-2,3 2-3,-10-11-10,-3 7-25,-7-8-1,-2 1 0,-4-3 0</inkml:trace>
  <inkml:trace contextRef="#ctx0" brushRef="#br0" timeOffset="810">1508 433 64,'0'0'35,"0"0"-1,7 10-8,-7-10-15,13 11-3,-8-2 0,6 8-2,-2 3-1,3 8 0,0 3-1,1 7 0,-2 1-1,2 4 0,-5-3 0,-1 2-1,-6-5 0,-3-1 0,-6-3 0,-2-3-1,-7-3 1,-3-3 0,-2-6-1,-2-1 1,0-7-3,-3-9 1,4-5-4,-2-12-3,9 1-16,0-16-19,4-8 2,4-13-2,5-9 2</inkml:trace>
  <inkml:trace contextRef="#ctx0" brushRef="#br0" timeOffset="1149">1390 202 70,'-6'15'34,"7"-6"-1,3 1-2,-4-10-34,19 14-4,-19-14-14,21 6-12,-5-3-1,3-2 1,4 1 0</inkml:trace>
  <inkml:trace contextRef="#ctx0" brushRef="#br0" timeOffset="1451">1709 438 28,'0'0'32,"4"10"2,-4-10 0,21 6-12,-11-8-9,12 4-2,-3-7-3,7 4-1,-2-7-1,4 3-1,-3-7-1,0 1-1,-6-5-1,-3-1 0,-7 0-2,-3-1 1,-8 4-1,-4-1 1,-6 5-2,-8 2 0,-5 6 1,-4 9-1,-3 4 2,0 8-2,1 4 2,2 5-1,5 4 0,8 5 1,5-2 0,8-1 0,8 0-1,3-3 1,7-5-1,7-4 1,2-5-2,2-8-2,2 1-3,-4-15-10,4 2-23,-3-8 1,0 0-1,-4-7 0</inkml:trace>
  <inkml:trace contextRef="#ctx0" brushRef="#br0" timeOffset="1981">2336 323 44,'0'0'33,"0"0"3,0 0-3,-16-15-18,16 15-6,-29 6-3,8 2-2,-5 2-1,-2 4 0,-1 2-2,5 2 1,2 2-1,10-1 2,6-2-2,8-2 1,9-2 0,9-4-1,3-5 1,5-3 0,1-5 1,-2 0-2,-3-6 1,-2-1 0,-6-1 0,-5 2-1,-5 0 0,-6 10 0,0 0-1,0 0 0,-14 22 0,6 6 0,-1 10-1,-1 11 1,0 5 0,1 8 1,2-1-1,2 1 0,2-1 1,2-7-1,3-5 1,0-13-1,3-6 0,-2-8 1,2-9-1,-5-13 0,0 0-2,10-6 0,-6-6-2,-2-7-3,7 7-11,-4-10-22,3 2 2,2-6-2,3 3 2</inkml:trace>
  <inkml:trace contextRef="#ctx0" brushRef="#br0" timeOffset="2552">2481 324 79,'0'0'37,"0"0"1,8-9-8,4 0-21,11 6-2,1-3-4,3 0 0,2-1-1,0 3 1,-4-1-3,-5 2 1,-4 3 0,-5 4-2,-11-4 2,5 24-2,-13-7 2,-5 5-2,-3 4 2,-2 4-1,-2 0 1,3 2 0,1 0-2,4-4 2,6 1-2,5-5 1,5-1 0,5-3 0,6-6 0,1-2 0,5-7 0,0-3-1,1-2-1,-2-6-2,0 2-3,-9-11-7,3 5-22,-7-5-2,-6 4-1,-7-5 2</inkml:trace>
  <inkml:trace contextRef="#ctx0" brushRef="#br0" timeOffset="2953">2476 463 52,'0'0'36,"0"0"0,4 9 0,6-11-23,10 5-4,-3-4-2,6 1-2,-1-2-2,3-2-1,0 2-3,-5-4-3,7 3-15,-2-6-18,2-1 0,1-1 0,3-5-1</inkml:trace>
  <inkml:trace contextRef="#ctx0" brushRef="#br0" timeOffset="3379">3249 453 30,'-1'17'32,"5"6"2,1 0-2,-1-5-17,7 10-2,-4-10-4,3 3 0,-5-8-2,2-2-1,-7-11-1,0 0 0,0 0-1,-1-16-1,-5-1 0,1-2 1,-3-4-2,0-2 0,1-1 0,2 2-1,2 4 0,4 1-1,3 4 1,4 0-2,5 3 1,5 0-1,6 2-3,0-3-3,10 3-11,-3-4-22,4-3 1,0-1 0,2 1-1</inkml:trace>
  <inkml:trace contextRef="#ctx0" brushRef="#br0" timeOffset="3755">3672 90 45,'5'-12'35,"3"0"2,3-1 0,4-8-16,10 12-11,-3-6-2,9 10-3,-1 2-1,5 6 0,-3 3-2,1 7 0,-6 2-1,-6 7 0,-7-1 0,-7 4 0,-8 1 0,-5 0-1,-8 2 1,-2-2-1,-2 0 1,1-2-2,4 3 2,5-1-2,7-1 1,8 1-1,10-1 2,7 0-1,7 1 0,6 1 0,-2-2-1,1-2 1,-3 0 0,-6-3 0,-9 0-1,-9-4 2,-13-1-1,-14-2 1,-9-3-1,-12 0 1,-9-3 0,-7-3 0,-3-2-1,-2-1 1,5 0-1,7-2 0,9 0 0,8-2-1,10 1 0,8 0-1,13 2-5,0 0-13,-3-11-20,3 11 1,13-9-1,-13 9 0</inkml:trace>
</inkml:ink>
</file>

<file path=ppt/ink/ink71.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1T21:25:05.851"/>
    </inkml:context>
    <inkml:brush xml:id="br0">
      <inkml:brushProperty name="width" value="0.05292" units="cm"/>
      <inkml:brushProperty name="height" value="0.05292" units="cm"/>
      <inkml:brushProperty name="color" value="#50632A"/>
      <inkml:brushProperty name="fitToCurve" value="1"/>
    </inkml:brush>
  </inkml:definitions>
  <inkml:trace contextRef="#ctx0" brushRef="#br0">364 271 29,'2'-25'34,"-2"3"2,-3 2 0,-5-2-16,6 9-2,-12-3-7,3 7-4,-7-1-2,0 8 0,-7-1-2,-1 5-1,-5 2 0,-1 5-1,-2 4 0,1 2 0,1 7 0,4 1 0,4 6-1,7 1 0,8 2 0,8 1 0,9 1 0,9 0-1,9-1 1,7 1 1,11-2-1,4-3 0,6-2 1,6-6-1,3-1 0,3-9 0,-1-6 0,0-7 1,-4-10-1,-4-5 0,-5-9 0,-7-7 0,-7-6 1,-10-6 1,-9-2-2,-10-5 2,-14 1-1,-7 0 1,-15 3-1,-7 7 2,-9 3-3,-3 8 0,-1 6 0,-1 5-3,7 11-6,-3-2-27,19 3-5,7-3 1,14 0-2</inkml:trace>
</inkml:ink>
</file>

<file path=ppt/ink/ink72.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1T21:24:07.029"/>
    </inkml:context>
    <inkml:brush xml:id="br0">
      <inkml:brushProperty name="width" value="0.05292" units="cm"/>
      <inkml:brushProperty name="height" value="0.05292" units="cm"/>
      <inkml:brushProperty name="color" value="#50632A"/>
      <inkml:brushProperty name="fitToCurve" value="1"/>
    </inkml:brush>
  </inkml:definitions>
  <inkml:trace contextRef="#ctx0" brushRef="#br0">-13 6 81,'-8'-22'39,"8"22"-4,0 0-5,0 0-57,0 0-10,3 18-1,5 5 0</inkml:trace>
</inkml:ink>
</file>

<file path=ppt/ink/ink73.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1T21:24:06.289"/>
    </inkml:context>
    <inkml:brush xml:id="br0">
      <inkml:brushProperty name="width" value="0.05292" units="cm"/>
      <inkml:brushProperty name="height" value="0.05292" units="cm"/>
      <inkml:brushProperty name="color" value="#50632A"/>
      <inkml:brushProperty name="fitToCurve" value="1"/>
    </inkml:brush>
  </inkml:definitions>
  <inkml:trace contextRef="#ctx0" brushRef="#br0">-3 1237 38,'2'12'36,"-2"-12"1,12-7-1,2-8-13,-5-18-15,8-3-2,-1-12-1,8-6 0,-1-10-1,3-5 1,-1-4-1,2-1-1,-2 7 0,0 4 0,-2 4-2,-4 13 0,-3 9-1,1 18 0,-3 17 0,1 17 0,-2 15 0,-3 9 0,-1 8 0,1 4-1,1-1 1,-1-4 0,3-9-1,-2-9 1,4-12 0,3-10 0,4-13 0,4-12 1,3-8-1,0-9 1,-1-5-1,1-6 1,-3 5-1,-3 2 0,-5 8 0,-3 17 0,-3 16 0,-2 15 0,-4 17 1,-1 14-1,-1 11 0,1 8 0,-1 7 0,0-2 0,-1-4 0,0-7 0,1-10-1,0-10-1,2-11-1,-4-17-7,10-10-31,-5-14 1,6-10-1,-2-12 1</inkml:trace>
  <inkml:trace contextRef="#ctx0" brushRef="#br0" timeOffset="517">1116 788 79,'15'23'40,"-1"10"-2,-8 1 1,4 12-31,-5 3-3,2 4-3,-5-1 0,0 0-2,-1-5-1,-2-8-3,7-3-12,-7-16-24,2-10 0,-1-10 0,1-31-1</inkml:trace>
  <inkml:trace contextRef="#ctx0" brushRef="#br0" timeOffset="914">1383 1172 69,'5'12'41,"-2"-21"0,4-12 1,-6-25-27,6-1-8,-1-11-4,0 0 1,-1 2-3,0 8 1,1 12-2,0 18 1,5 18-2,2 16 0,3 16-1,4 11 0,6 4 1,6 6-1,7-4 1,0-6 0,3-11 2,2-10 0,-2-15 0,-1-13 1,-7-16 0,-8-12-1,-10-12 1,-10-8-1,-9-6-1,-9-1 1,-2 2-4,-6 1-1,7 13-9,-6-2-28,14 11 0,5-4-1,13 6 1</inkml:trace>
  <inkml:trace contextRef="#ctx0" brushRef="#br0" timeOffset="1277">2345 0 82,'0'0'40,"7"22"-1,-22 14 1,0 17-29,-12 17-8,-3 19-1,-5 18 0,0 12-2,2 9 2,9 3-1,7-5 0,8-6 0,6-13-1,7-12-3,11-12-7,0-18-31,10-17-1,1-22 1,5-14-2</inkml:trace>
</inkml:ink>
</file>

<file path=ppt/ink/ink74.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1T21:24:36.188"/>
    </inkml:context>
    <inkml:brush xml:id="br0">
      <inkml:brushProperty name="width" value="0.05292" units="cm"/>
      <inkml:brushProperty name="height" value="0.05292" units="cm"/>
      <inkml:brushProperty name="color" value="#50632A"/>
      <inkml:brushProperty name="fitToCurve" value="1"/>
    </inkml:brush>
  </inkml:definitions>
  <inkml:trace contextRef="#ctx0" brushRef="#br0">3454 202 27,'8'-26'35,"-7"1"1,-7-1-1,-9-3-16,-2 8-12,-14-3-2,-4 5-2,-14 3 0,-9 5-2,-13 7-1,-9 9 1,-11 7-1,-11 7 0,-8 8 1,-7 9-1,-2 10 1,-2 8-1,-2 7 1,2 6 0,8 6-1,12 5 1,11 2-1,17 4-1,14 1 2,21 4-2,20-3 2,18 4-2,16-4 2,12 3-2,11 0 1,8-2 1,2 1-1,0-4 0,-4-5 1,-8-4-1,-9-3 0,-9 2 1,-18-7-1,-16 1 0,-18-6 1,-16 2 1,-21 4-1,-13-4 2,-20-1-1,-9-5 0,-11 0 0,-2-4 2,-1-9-2,4-6 1,7-10-2,7-1 0,13-7 0,12-2-1,13-6 1,14-2-1,11 0-1,11-3 1,10-3 0,10-4 1,4-2-2,10 1 1,0 0-1,0 0 1,-4-11-1,4 11 0,3-11 1,-3 11-1,0 0 0,14-14 1,-4-1 1,6-4-1,4-4 0,5-2 0,6-4 1,5-6-1,4-6 1,3 2-1,2 0 0,1-4-1,0 5 2,-2 2-2,-5 2 2,-4 5-2,-7 5 1,-5 9 0,-5 1 0,-9 6 0,-9 8 0,0 0 0,-26 8 0,-3 7 0,-11 8-2,-10 5 4,-10 5-3,-10 4 3,-6 2-2,-4 3 2,-3 0-2,1-4 2,4-4-1,6-2-1,5 1 1,9-4-1,9-1 0,9-5-1,40-23 1,-46 48-1,46-48 1,-9 42 1,9-42-2,0 0 3,63 46-2,-22-38 2,9-3 2,10-9-2,10 6 2,6-7-3,5 1 0,2 0-2,1 5 1,0 5-1,-5 2-1,-5 7 0,-8-1 0,-6-1 0,-9 1 3,-6 3-2,-45-17 1,67 25-1,-67-25 0,42 10-2,-42-10-2,0 0-35,0 0-3,0 0 1,0 0-1</inkml:trace>
</inkml:ink>
</file>

<file path=ppt/ink/ink75.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1T21:24:08.048"/>
    </inkml:context>
    <inkml:brush xml:id="br0">
      <inkml:brushProperty name="width" value="0.05292" units="cm"/>
      <inkml:brushProperty name="height" value="0.05292" units="cm"/>
      <inkml:brushProperty name="color" value="#50632A"/>
      <inkml:brushProperty name="fitToCurve" value="1"/>
    </inkml:brush>
  </inkml:definitions>
  <inkml:trace contextRef="#ctx0" brushRef="#br0">0 5 73,'24'-13'41,"2"12"-1,13 22 2,-2 12-32,15 22-5,7 15-3,2 20 0,-4 14-1,-6 16 0,-13 3 1,-13 0-1,-17-8 1,-12-12-1,-11-14 0,-12-15-5,-1-1-18,-13-25-20,0-9 0,-5-12-2,0-3 1</inkml:trace>
</inkml:ink>
</file>

<file path=ppt/ink/ink76.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1T21:22:44.871"/>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117 0 37,'0'0'29,"0"0"-6,0 0-4,0 0-3,0 0-7,-6 12-1,6-12-2,-15 18-1,4-7-1,0 6-1,-2-1 0,0 2 0,-1-2-1,3 0-1,-1-2 2,5-1-1,4-3 0,6 1 1,-3-11-1,23 14 0,-4-9 1,5 1-1,2-4 1,3 1-2,-2-3 1,-1-2-2,-5 1 0,-5-3-2,-2 2-2,-8-9-8,-6 11-21,10-21-4,-9 9 0,-1-5 0</inkml:trace>
</inkml:ink>
</file>

<file path=ppt/ink/ink77.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1T21:22:45.246"/>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120 0 46,'0'0'32,"0"0"2,-1 12-10,-3 9-13,-9 1-1,5 13-3,-4 1 0,3 11-1,-3 0-2,4 5 0,0-3 0,2 2-2,-1-7 1,3-2-2,0-5 0,1-5-1,1-8 1,-1-5-2,2-4-1,1-15-2,-3 18-6,3-18-19,0 0-8,-11-12 0,10-2 0</inkml:trace>
</inkml:ink>
</file>

<file path=ppt/ink/ink78.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1T21:22:45.570"/>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0 115 31,'31'-14'32,"2"3"2,-2 0 1,-5-7-22,9 7-2,-9-6-3,4 8-1,-6-4-1,1 6-2,-6 2-1,1 5-1,-5 10-1,-5 6 0,-7 10-1,-6 8 0,-10 8 0,-4 8 0,-8 0 0,-5 3 1,-3-1-2,0-3 1,4-5 1,4-5-1,7-5 1,7-5 0,8-5 0,8-3 1,8-9 0,6 0-1,6-8 0,7-2 1,0-3-1,2-5-2,1 0-1,-4-6-6,2 5-26,-10-5-2,-6 1-3,-8-3 1</inkml:trace>
</inkml:ink>
</file>

<file path=ppt/ink/ink79.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1T21:22:46.119"/>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709 68 8,'11'-3'31,"-11"3"0,5-14 2,-5 14-14,-12-17-6,12 17-1,-24-18-4,6 12-1,-10-2-1,-3 6-1,-9 1-2,-4 7 0,-6 6-2,-3 7 1,-3 3 0,2 4 0,0 2 0,5 5 0,2-1-1,7-1 1,7-3-1,6-5 0,5-2 0,4-4-1,7-4 0,3-2 0,8-11 0,-10 10-1,10-10-2,0 0 0,0 0-4,0 0-8,0 0-21,0 0-1,-4-12 0,3 1 1</inkml:trace>
</inkml:ink>
</file>

<file path=ppt/ink/ink8.xml><?xml version="1.0" encoding="utf-8"?>
<inkml:ink xmlns:inkml="http://www.w3.org/2003/InkML">
  <inkml:definitions>
    <inkml:context xml:id="ctx0">
      <inkml:inkSource xml:id="inkSrc0">
        <inkml:traceFormat>
          <inkml:channel name="X" type="integer" max="1280" units="cm"/>
          <inkml:channel name="Y" type="integer" max="800" units="cm"/>
        </inkml:traceFormat>
        <inkml:channelProperties>
          <inkml:channelProperty channel="X" name="resolution" value="28.31858" units="1/cm"/>
          <inkml:channelProperty channel="Y" name="resolution" value="28.36879" units="1/cm"/>
        </inkml:channelProperties>
      </inkml:inkSource>
      <inkml:timestamp xml:id="ts0" timeString="2015-10-13T15:46:04.561"/>
    </inkml:context>
    <inkml:brush xml:id="br0">
      <inkml:brushProperty name="width" value="0.05292" units="cm"/>
      <inkml:brushProperty name="height" value="0.05292" units="cm"/>
      <inkml:brushProperty name="color" value="#FF0000"/>
    </inkml:brush>
  </inkml:definitions>
  <inkml:trace contextRef="#ctx0" brushRef="#br0">18777 9029,'0'-25,"0"25,0 0,-25 0,25 0,25-25,-25 25,25-25,25 25,-26-24,51-1,-1 0,50 0,-25 25,50-49,0 24,-25 0,25-25,0 26,-50 24,25-25,-50 0,1 25,-26-25,1 25,-25 0,-25 0,0 0,25 0,-25 0,0 0,0 0,0 0,0 0,0 0,0 0,0 0</inkml:trace>
  <inkml:trace contextRef="#ctx0" brushRef="#br0" timeOffset="1121.0639">20910 1315,'0'0,"0"0,25-25,-25 25,75 0,-75 0,74 0,-74 0,50 0,-50 0,74-25,-74 25,50 0,-50 0,0 0</inkml:trace>
  <inkml:trace contextRef="#ctx0" brushRef="#br0" timeOffset="1337.0764">20985 1463,'-25'25,"0"0,25-25,0 25,0-25,25 25,0-25,0 0,-1 0,1-25,25 25,-1 0,-24 0,0 0,25-25</inkml:trace>
  <inkml:trace contextRef="#ctx0" brushRef="#br0" timeOffset="5478.3133">19943 7243,'0'0,"0"0,0 0,0 0,0 0,-25 0,0 0,-24 0,-1-25,-24 25,-1 0,-24-25,-25 25,25 0,-25 0,49 0,-24 0,25 0,24 0,1 25,24-25,0 0,25 0,0 0,0 0,0 25,0 0,0 24,0 1,-25 24,0 1,-24 24,24 0,-25 25,1 0,24-24,0 24,0-25,0 0,25 0,0-24,0-1,25-24,-25 24,25-24,0-1,0-24,24 0,1 0,24-1,1 1,24-25,0 0,25 25,0-25,0 0,0 0,-24 0,24 0,-25 0,-25 0,1 0,-26 0,1 0,-25 0,-1 0,1-25,-25 0,25 1,-25-51,25 26,0-51,-1-24,-24 0,25-24,-25-1,0 0,0 25,-25 0,1 25,-26-25,0 49,1 1,-26-1,26 1,-1 24,-24-24,24 0</inkml:trace>
  <inkml:trace contextRef="#ctx0" brushRef="#br0" timeOffset="6284.3594">17711 6672,'-25'0,"0"0,25 0,0 25,0-25,0 25,0 25,0-1,0 26,0-1,0 1,25-1,-25 0,0-24,0 24,0-49,0 0,0-25,0-25,-25-24,25-1,0-24,0-26,0 1,0 0,0-25,25 25,0-1,24 26,1 24,-1 1,1 24,0 0,-1 50,-24-25,0 25,-25 24,0 1,0 0,0 24,-25 0,25 1,-25-26,25 26,0-50,25 24,0-24,24-25,1 0,24-25,-24-24,24 24,-24-50,24 1,-49 24,0-24,0 24,-25 1,-25 24,0 0,-24 50,-1 0,0 0,26 49,-26-24,0 24,26 0,24-24,0 0,24-1,1-49,25 25,-1-50,26 1,-1-26</inkml:trace>
  <inkml:trace contextRef="#ctx0" brushRef="#br0" timeOffset="6719.3843">18901 6474,'-25'0,"1"25,-26 0,0 24,1 26,-1-26,1 1,24-1,25 1,0-25,0-25,49 0,1 0,0 0,-1-50,1 1,-25-1,24 25,-24-49,-25 49,0-25,25 26,-25 24,0 0,0 49,25 1,-1 24,1 1,25 24,-25 25,-1-25,26 0,-25-24,-25 24,0-49,-25-1,0 1,0-50,-24 0,-26 0,26 0,-1-25,-24-25,24 26,1-26,24 25,25-24,0-1,0 0</inkml:trace>
  <inkml:trace contextRef="#ctx0" brushRef="#br0" timeOffset="6916.3955">19174 6400,'0'49,"25"1,-25-25,-25 24,25 1,0-25,0 24,0-49,0 0,25-25,-25-24,25-1</inkml:trace>
  <inkml:trace contextRef="#ctx0" brushRef="#br0" timeOffset="7226.4132">19372 5978,'0'25,"0"0,0-25,0 24,0 1,0 0,0 0,-24 0,-1-1,0 1,0 25,25-25,0 24,0-24,50 0,-1 24,1-24,24 0,1 0,-1 0,1-1,-50 1,-25 0,0 0,-50-25,25 25,-49-25,24 0,-24 0,24-25</inkml:trace>
  <inkml:trace contextRef="#ctx0" brushRef="#br0" timeOffset="7838.4482">19645 5482,'25'0,"-25"25,0 24,0 26,-25 24,25 25,0-25,0 25,25 0,-25 0,25-49,0 24,-25-74,25 24,-25-24,24-25,-48-25,24 0,0 1,-25-51,25 26,0-1,25 0,-1 1,1-1,0 25,0 1,0-1,-1 0,-24 25,0 0,-24 25,-1-25,25 25,-25-1,0 1,25-25,0 25,0-25,50 25,-25 0,24-1,1 1,-25 0,24 0,1 24,-25-24,24 0,-49 0,25-25,-25 0,0 0,0 0,-25-25,25 0,0-24,0-1,25 25,-25-24,25 24,0-25,24 25,-24 1,0-1,0 0,-1 0,1 0</inkml:trace>
  <inkml:trace contextRef="#ctx0" brushRef="#br0" timeOffset="8149.4661">20811 6077,'0'-25,"25"1,25-1,-26-25,1 1,25-26,-1 25,-24-24,0 24,0-24,0 49,-25-24,24 49,-24 0,0 0,0 24,-24 26,-1 0,25 24,-25-24,0 49,25-49,-25 24,1-24,24 24,-25-24</inkml:trace>
  <inkml:trace contextRef="#ctx0" brushRef="#br0" timeOffset="8352.4777">20762 6424,'0'25,"24"-25,1 0,25 0,-25 0,24-25,26 25,-26-24,1-1,-25 25,-1-25,1 25,0 0,0-25,0 25,-25 0,24 0,-24 0,0-25</inkml:trace>
  <inkml:trace contextRef="#ctx0" brushRef="#br0" timeOffset="16678.9539">9451 8334,'0'0,"-25"0,25-24,0 24,0-25,0 25,-25 0,25 0,0-25,0 25,0 0,-25 0,25 0,-25 0,25 25,-24-25,-1 0,25 0,-25 25,0-25,25 24,-25-24,1 0,-1 25,25 0,-50 0,50 0,-49 24,24-24,0 0,0 24,-25 1,26 0,-1-26,0 26,0 0,0-1,25-24,-24 25,-1-26,25 26,0-25,0 0,0 24,0-24,0 0,0 0,0 0,0-1,25 1,-25 25,24-25,-24-1,25 1,-25 0,25 0,0 0,0-1,-1-24,1 25,0 0,0-25,25 25,-26 0,26-25,-25 0,24 0,-24 24,25-24,-25 0,24 0,-24 0,0 0,0 0,-1 0,1-24,0 24,25-25,-26 0,1 25,0-25,25 0,-26 1,1-1,0 0,25 0,-50 25,49-25,-49 1,25 24,0-25,-25 25,0-25,0 0,25-24,-25 24,0 0,0 25,0-25,24 0,-24 1,-24-1,24 25,0-25,0 0,-25 25,25-25,-25 0,0 1,0 24,1-25,-1 25,0-25,25 25,-25-25,0 25,1 0,-1 0,0 0,25 0,-25 0,25 25,-25-25,1 0,24 25,-25-25,0 25,0-1,0 1,25 0,-24 0,24 0,-25 0,0 24,25-24,0 0,-25 0,25-1,0 1,0 0,0 0,0 0,0-25,0 24,0 1,0-25,0 25,0-25,0 25,25-25,-25 25,0-25,0 24,0-24,0 0,25 0,-25 0,0 25,0-25,0 25,0-25,25 0,-25 0,0 0,0 0,0 0,0 25,0-25,0 0,0 25,0-25,0 0,0 0,0 0,0 0,0 0,0 24,0-24,0 0,0 0,0 25,-25-25,0 0,0 0,0-25</inkml:trace>
  <inkml:trace contextRef="#ctx0" brushRef="#br0" timeOffset="19500.1151">14511 7392,'0'0,"0"0,-25 0,25-25,0 25,-50-25,26 0,-1 1,-25 24,0-25,1 0,-1 25,-24-25,-1 25,1 0,-25-25,24 25,-49 0,25 0,0 0,-25 25,0 0,0 0,0 0,-25 24,0 1,0 24,1-24,-26 49,25-25,0 26,0-1,1 0,-1 0,0 1,25 24,0-25,0 0,25-25,-1 26,26-26,0 0,24-24,0 0,26-1,-1-24,0 0,25-25,-25 25,25-25,0 0,0 0,0 0,25-25,-25 25,0-25,25 25,-25-25,25 0,-1-24,-24 24,25-25,-25 1,25-1,0 1,-25-1,25 0,-25 1,24 24,-24-25,0 26,0-1,0 0,25 25,-25 0,0 0,-25 0,25 25,-24 24,-1 1,0-25,-25 49,26-24,-26-1,25 1,-24 0,24-1,25-24,-25 0,50 0,-25-25,25 24,24-24,-24 0,25 0,-1 0,1-24,-1 24,26 0,-26 0,1 0,24 0,-24 0,0 24,-26-24,1 0,0 25,0-25,-25 0,0 25,0-25,0 0,0 0,0 0,0 0,0 0,0 0,0 0,0 0,0 0,0 0,0 0,0 0,0 0,-25 0</inkml:trace>
  <inkml:trace contextRef="#ctx0" brushRef="#br0" timeOffset="40690.3273">9922 7838,'0'-49,"0"24,0-25,-25 1,25 24,-25-25,-24 25,24-24,-25 24,1 0,-1 0,-24 1,24-1,-24 0,24 25,-24-25,24 25,-24 0,-1 0,26 0,-26 25,1 0,-1 0,1-1,24 26,-24-25,-1 49,26-24,-26 24,1 1,0 24,24 0,0 0,1 1,-1 24,1 0,24-25,0 50,0-25,25-25,0 25,0 0,25-25,0 0,0 25,-1-24,26-26,0 50,24-50,-24 26,24-1,25-25,-24 26,49-26,-25 0,25 1,25-1,0-24,-1-1,1 1,0-25,25 0,-1-25,1 0,-25-50,24 25,-24-49,0-1,-25-49,-25 0,0 0,1-25,-51 1,1-26,-50 0,0 1,-25-1,0 0,-49 1,-25-1,24 25,-49 1,0-1,0 25,-25 24,1 1,24 25,0 24,-25 1,49 24,1 0,25 0,24 25,1 25</inkml:trace>
  <inkml:trace contextRef="#ctx0" brushRef="#br0" timeOffset="50298.8769">8458 11485,'0'0,"0"0,0 0,0 0,0 0,25-25,-25 0,25 25,0-25,0 0,-1 1,26-1,24 0,-24 25,0-25,-1 25,1 25,-1-25,-24 25,0 0,-25 24,0-24,-25 25,-24-1,24 1,-25-1,1 1,24-25,-25 24,50-24,0 0,0 0,50 24,-1-24,-24 25,25-25,24 24,-24-24,0 25,-26-26,1 26,-25 0,0-25,-49 24,24-24,-50 0,1 24,-1-24,1 0,-25-25,24 25,1-25,0 0,24 0,25 0,-24 0,49 0,-25-25,50 25,-25-50,49 26</inkml:trace>
  <inkml:trace contextRef="#ctx0" brushRef="#br0" timeOffset="51284.9332">9475 11336,'0'0,"0"0,0 25,0-25,0 0,0 24,-24 1,24 0,-25-25,25 50,-25-26,25 26,-25 0,0-1,25 26,-24-26,-1 1,25 24,0 1,0-1,0-24,0-1,0 26,25-26,-1 1,26 0,-25-1,24-24,1 0,0 0,24-1,-24-24,-1 0,26 0,-26-24,1 24,-1-25,-24 0,25-25,0 26,-26-26,1 0,0 1,0-1,0 0,-25 1,0-1,0 1,0 24,0 0,-25 0,0 0,25 1,-50 24,26 0,-1 0,0 0,-25 0,25 24,1-24,-1 25,0 0,0 0,25 0,-25-1,25 26,-24 0,24-26,24 1,-24 25,0-25,25 24,-25-24,0 0,25 0,-25 0,25-1,-25-24,0 25,25 0,-25-25,0 0,0 0,0 0,0 0,0 0,0 0,0 0,0 0,0 0,0 0,0 0,0 0,0 0,0 0,0-25,0 25</inkml:trace>
  <inkml:trace contextRef="#ctx0" brushRef="#br0" timeOffset="52059.9776">13667 11286,'0'25,"0"-25,0 25,0-25,0 25,0-1,0 1,0 0,0 0,0 0,25-1,-25 1,25-25,0 0,24-25,26 1,-1-1,25-25,1 1,-1-26,0 26,0-1,1 0,-26 25,0 1,-24-1,0 25,-26-25,-24 25,25 0,-50-25,25 0,0 1,0-51</inkml:trace>
  <inkml:trace contextRef="#ctx0" brushRef="#br0" timeOffset="52684.0133">13767 8880,'0'0,"0"0,0 0,-25 0,25 0,0 0,0 25,0-25,0 25,0-1,-25 1,25 0,0 0,0 0,25-25,0 0,24 0,26 0,-1-25,25 0,0-25,1 1,24-1,0 1,-25-1,0 25,-24 0,-26 1,1-1,-25 25,-1 0,-24-25,0 25,0 0,0 0,0 0,0 0,0 0,0 0,0 0,0 0,0 0,0 0</inkml:trace>
  <inkml:trace contextRef="#ctx0" brushRef="#br0" timeOffset="65802.7637">23688 11609,'-24'0,"24"0,0 0,0 0,0 0,0 24,0-24,0 0,-25 0,25 0,0 0,0 0,-25 0,0-24,-24 24,24 0,-25 0,-24 0,-25 0,-1 0,-24-25,0 25,-24 0,-1 0,0 0,-25 0,1 0,24 0,-25 0,25 0,0 0,1 0,24-25,0 25,24 0,1-25,25 25,-1-25,26 25,-1 0,0-24,26 24,-26 0,25 0,0 0,1-25,-1 25,-25 0,25 25,1-25,-1 0,0 0,0 0,0 0,25 0,-24 0,24 0,0 0,-25 0,25 0,0 24,0-24,-25 0,25 0,0 25,0-25,-25 25,25 0,-25 0,25-1,-24 26,-1 0,0-1,25 1,-50 24,50 1,-24-1,-1 0,0 26,25-1,-25 0,0 0,25-24,0 24,0 0,0-24,0 24,0-25,0 1,0-1,25-24,-25-1,0 26,25-26,-25 1,0 0,25-1,-25 1,25-25,-1 24,26-24,0 0,24-25,0 0,1-25,49 25,-25-25,25 0,0 1,0 24,25-25,0 25,0-25,-1 25,1 0,25 0,0 0,-26 25,26-25,-25 25,24-1,-24 1,25 0,-25 0,0 0,-25-1,0 1,0 0,-25 0,-25 0,1-25,-26 24,1-48,0 24,-50 0,49-75,-24 26,0-26,-25-24,25-25,-25 0,-25 0,25-25,-25 0,0 0,25-24,-49 24,24 0,0 25,0 0,0 25,1 0,-26 24,25 1,-25 24,1 25,-1 1,25 24,-24 24,-1 1,1 0,24 0,-25 0,25-1,1 1,24-25,0 0</inkml:trace>
  <inkml:trace contextRef="#ctx0" brushRef="#br0" timeOffset="78646.4981">8706 11013,'0'0,"0"0,0 0,0 0,-24-25,24 25,0 0,0 0,0 0,0 0,0 0,0 0,0 0,-25 25,25 0,-25 0,0 24,25-24,-49 50,24-26,0 1,0 24,0-24,1 24,-1-24,0 0,0-26,25 1,0-25,25 25,-25-50,50 25,-26-49,26 24,0-25,-1 1,26-1,-1 0,0-24,1 24,24 1,-24-1,-1 25,0 0,-24 1,0-1,-26 25,-24 25,0-1,0 1,-49 25,-1 24,1 1,-26 24,1 0,-1 0,-24 1,25-1,-1 0,26-25,-1 1,0-26,26 1,24-25,0-25,24-25,26-25,0 26,24-51,0 1,26-25,24 24,0-49,-25 50,25-25,0 24,-25 1,0 24,-24 25,-1 1,-49 24,0 24,-25 1,0 25,-50 49,1-25,-26 26,-24-1,25 25,-26 0,1 0,25-25,-1 0,26-24,-1-1,1-49,49 25,0-50,24 0,1-25,50 0,24-49,0-1,25 1,0-26,0 26,25-25,0 24,-25 1,-25 49,0-24,-24 24,-51 25,1 25,-50 24,1 1,-51-1,26 26,-26 24,1-25,-1 1,26-1,-1-24,25-25,50 0,0-1,25-24,-1-24,26-1,-1 25,-24-25,24 25,-49 0,0 25,-50 0,0 24,0-24,-24 25,-1-26,0 26,26-25,-1-25,25 0,0-25,25 0,-1 0,1-24</inkml:trace>
  <inkml:trace contextRef="#ctx0" brushRef="#br0" timeOffset="82587.7237">5606 11336,'25'0,"-25"0,24 25,-48-1,-1 1,0 0,0 49,0 1,-24-26,24 26,0-1,25-24,25-1,0 1,24-25,26-25,24-25,0 25,1-50,-1 26,-25-26,25 0,-49 1,0-1</inkml:trace>
  <inkml:trace contextRef="#ctx0" brushRef="#br0" timeOffset="82864.7395">6176 11311,'0'25,"25"0,-50-1,25 26,0 24,0 1,0-1,-24 25,24 1,0 24,-25 0,25-25,0 0,0 25,0-49,0-1,0 0,-25-49,0 0,25-25,0-25,0 0</inkml:trace>
  <inkml:trace contextRef="#ctx0" brushRef="#br0" timeOffset="83453.7732">6548 11584,'25'-25,"0"0,25-24,-26-1,26 25,0-24,-1 24,1 0,0 0,-1 0,1 25,-1 0,-24 25,0-25,0 50,0 24,-25 1,0-1,-25 25,0 25,-25-25,26 1,-26-1,-24-25,24 26,-25-51,1 1,24-1,-24-49,49 0,-24-24,24-26,25 0,0 1,25-26,-25 50,49-24,-24 24,25 0,-1 50,1 0,24 24,-24 1,24 0,26-25,-26 24,25-24,-24-25,-1 0,-24 0,24-25,-49 0,0-24,-1-1,-24 0,0-49</inkml:trace>
  <inkml:trace contextRef="#ctx0" brushRef="#br0" timeOffset="91654.2421">20464 2084,'25'0,"-25"0,0 0,0 0,0 0,0 0,0-25,0 25,24 0,-24 0,0 0,0 25,0-1,-24-24,24 50,-25-25,0 24,0-24,0 25,1-1,24 1,0-25,24 0,1-1,0 1,25 0,-1-25,26 0,-26 0,1-25,0 25,-1-25,1 25,-25-24,-1-1,-24 25,25-25,-25 0,0 0</inkml:trace>
  <inkml:trace contextRef="#ctx0" brushRef="#br0" timeOffset="91993.2617">21034 1860,'25'0,"-25"0,0 25,-25 0,25 0,-24 24,24 1,-25 24,0 1,0-1,25 25,-25 1,1-1,24-25,0 26,-25-26,25-24,-25-1,25 1,0-1,0-24,0 0,0-25,0 0,0 0</inkml:trace>
  <inkml:trace contextRef="#ctx0" brushRef="#br0" timeOffset="92753.3051">21382 2108,'0'-24,"0"-1,0 0,24 25,1-50,0 26,0-1,24 0,-24 0,0 25,25-25,-26 25,1 0,0 0,0 25,0 0,0 0,-1 24,-24 26,0-26,0 51,-24-26,24 25,-25-24,-25-1,25 0,-24 1,-1-25,25-1,-49-24,24 0,-24-25,24 0,1 0,-1-25,0 0,26 0,-1-24,25-1,0 25,0 0,25 1,-1-1,1 25,25 0,-1 0,1 25,0-25,-1 24,26 26,-26-25,1 0,-1 24,1-24,0-25,-1 25,1 0,-25-25,0 0,-1 0,1 0,0 0,-25-25,0 25,0 0,0 0,0 0,0 0,25 0,-25 0,25 0</inkml:trace>
  <inkml:trace contextRef="#ctx0" brushRef="#br0" timeOffset="93770.3633">13320 13345,'-25'50,"1"24,-1-24,0-26,25 26,25-50,24 0,1 0,24-25,26 0,24-49,0 24,0-24,0 0,0 24,0 0,-25 1,-25 24,1-25,-26 50,-24-25,0 25,-25 0,0 0,0 25,0-25,-25 25,25 0</inkml:trace>
  <inkml:trace contextRef="#ctx0" brushRef="#br0" timeOffset="94197.3877">13370 15627,'0'0,"0"0,25 0,-50 0,25 25,0 0,-25 24,25-24,25 0,0 0,24-25,26 0,24-25,0-25,50 1,0-26,-1 1,26-1,-25 1,-25 24,0-24,-25 49,-24 0,-26 25</inkml:trace>
  <inkml:trace contextRef="#ctx0" brushRef="#br0" timeOffset="94566.4087">13618 17388,'0'25,"-50"49,50-24,-49 0,49 24,-25-24,50-1,-25-49,49 75,1-75,24 0,25-25,25-25,0 25,0-24,0-26,1 26,-1-1,-50 0,0 26,1-1,-50 0,-1 25</inkml:trace>
  <inkml:trace contextRef="#ctx0" brushRef="#br0" timeOffset="139229.9633">18653 12328,'0'25,"0"-25,0 25,0-25,25 0,-25 0,25 0,0-25,-1 25,26-25,-25 0,0 25,24-25,-49 1,25-1,0 25,-25-25,0 25,25 0,-25 0,0 0,0 0,0 25,0-25,0 25,0 24,0-24,-25 25,25-1,-25 1,25 24,-25-24,25-1,0 26,-25-26,25-24,0 0,0 25,0-26,0-24,0 25,0-25,0 0,0 25,0-25,0 0,0 0,-24 25,24-25,0 25,-25-25,0 24,0-24,0 0,25 25,-24-25,-1 0,0 0,25 0,0 0,0 0,25 0,-25-25,25 25,-1 0,26-24,0 24,-1-25,1 25,-1-25,26 25,-26-25,-24 25,25 0,-50 0,25 0,-25 0,0 0,0 0,0 0,0 0,0 25,0-25,0 0,-25 0,25 0,0 0,0 0,0 0,0 0,0 0,0 0,0 0,0 0,0 0,0 0,0 0,0 0,0 0,0 0,0 0,0 0,0-25</inkml:trace>
</inkml:ink>
</file>

<file path=ppt/ink/ink80.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1T21:22:46.483"/>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89 0 39,'0'14'32,"-2"4"2,-5-1-10,3 10-11,-11-5-2,5 6-3,-7-8-2,5 2 0,-1-7-3,4-3 0,9-12 0,0 12-1,12-10 0,6-1-1,5-2 0,2 1-2,8 3-3,-3-8-12,4 6-19,-1-1-1,0 1-1,-2-2 0</inkml:trace>
</inkml:ink>
</file>

<file path=ppt/ink/ink81.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1T21:22:46.957"/>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162 4 46,'0'0'36,"0"0"1,0 0-6,-20-7-16,9 14-2,-10-3-8,4 1-3,-1 6-1,4 5 0,8 5 0,7 5 0,9 0 0,6 5-1,6-2 1,0 2-1,1 0 1,-5-2-1,-2 1 1,-10-4-1,-9 2 0,-8-4 0,-7-1 0,-5-6-3,0 1-5,-7-13-17,4-6-11,3-9-2,6-12 2,2-7-1</inkml:trace>
</inkml:ink>
</file>

<file path=ppt/ink/ink82.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1T21:22:47.247"/>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0 83 25,'30'-11'33,"1"1"0,6 6-1,-3 5-14,-1-8-10,2 3-6,-3 3-10,-10-5-23,-6-8-2,-5 5 1,-11-9 0</inkml:trace>
</inkml:ink>
</file>

<file path=ppt/ink/ink83.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1T21:22:47.510"/>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462 95 19,'-5'-13'30,"-8"-4"1,-4 2 2,-1 4-20,-11-5-2,2 8-3,-8 0-2,3 4 0,-4 1-1,4 8 0,-1-1-1,4 5-2,2 0 0,4 0-1,5 3-1,1-3 0,5 0 0,3-2-1,9-7-1,-14 9-3,14-9-5,-10 7-9,10-7-16,-10 3 1,10-3 0,-16 1 0</inkml:trace>
</inkml:ink>
</file>

<file path=ppt/ink/ink84.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1T21:22:47.812"/>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59 0 23,'0'0'27,"-1"9"-3,1-9-4,-5 10-4,3 0-5,2-10-1,-11 13-2,11-13-2,-14 13-2,14-13-1,-14 13-1,14-13-1,-11 7 0,11-7 0,0 0 0,-1 10 1,1-10 0,10 1 0,-1 0 0,-9-1 0,18-2 0,-8 2-4,0-5 0,4 8-7,-14-3-17,22-8-8,-8 5-1,2-1 1</inkml:trace>
</inkml:ink>
</file>

<file path=ppt/ink/ink85.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1T21:23:35.512"/>
    </inkml:context>
    <inkml:brush xml:id="br0">
      <inkml:brushProperty name="width" value="0.05292" units="cm"/>
      <inkml:brushProperty name="height" value="0.05292" units="cm"/>
      <inkml:brushProperty name="color" value="#50632A"/>
      <inkml:brushProperty name="fitToCurve" value="1"/>
    </inkml:brush>
  </inkml:definitions>
  <inkml:trace contextRef="#ctx0" brushRef="#br0">143-1 37,'0'0'35,"-12"8"1,12-8-6,0 0-16,-18 2 0,18-2-4,-25 10-3,10-2-2,-4 0-1,0 5-2,3 1-1,3 7 1,8 4-2,8 5 1,10 5-2,10 3 2,6 5-1,6 1 0,2 0 0,3-1 1,-5-2 0,-4-4 1,-8-2-1,-8 1 1,-9-4 0,-9-1 1,-8-4-1,-6 0 0,-7-4 0,-3-1-1,-4-4 0,0-5 0,3-3 0,1-6-2,5-1 1,3-4-3,8-1-1,-2-11-6,15 3-17,-1-13-13,5-2 1,2-6-2,2-6 2</inkml:trace>
</inkml:ink>
</file>

<file path=ppt/ink/ink86.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1T21:23:35.914"/>
    </inkml:context>
    <inkml:brush xml:id="br0">
      <inkml:brushProperty name="width" value="0.05292" units="cm"/>
      <inkml:brushProperty name="height" value="0.05292" units="cm"/>
      <inkml:brushProperty name="color" value="#50632A"/>
      <inkml:brushProperty name="fitToCurve" value="1"/>
    </inkml:brush>
  </inkml:definitions>
  <inkml:trace contextRef="#ctx0" brushRef="#br0">0 264 81,'29'-31'40,"9"8"-1,6-4-6,6 11-23,2-3-3,3 3-2,-2-2-1,0 2-1,-10 0-1,-3 2-1,-9 1 0,-4 0-1,-5 1-1,-3 2-2,-2 4-4,-7-6-11,3 10-23,-4 1 0,2 5 0,-11-4 0</inkml:trace>
</inkml:ink>
</file>

<file path=ppt/ink/ink87.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1T21:23:36.389"/>
    </inkml:context>
    <inkml:brush xml:id="br0">
      <inkml:brushProperty name="width" value="0.05292" units="cm"/>
      <inkml:brushProperty name="height" value="0.05292" units="cm"/>
      <inkml:brushProperty name="color" value="#50632A"/>
      <inkml:brushProperty name="fitToCurve" value="1"/>
    </inkml:brush>
  </inkml:definitions>
  <inkml:trace contextRef="#ctx0" brushRef="#br0">29 0 74,'0'0'36,"-1"10"0,-6 5-1,0-2-32,2 7 1,-2 3-2,5 6 1,1 0 0,6 5 0,3-4 0,8 2 0,4-6-1,4-4-1,4-4 0,1-10-2,3-2-2,-2-14-2,3 0-4,-10-17-7,9-2-18,-9-7-3,-2-7-2,-5-2 3</inkml:trace>
</inkml:ink>
</file>

<file path=ppt/ink/ink88.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1T21:23:36.607"/>
    </inkml:context>
    <inkml:brush xml:id="br0">
      <inkml:brushProperty name="width" value="0.05292" units="cm"/>
      <inkml:brushProperty name="height" value="0.05292" units="cm"/>
      <inkml:brushProperty name="color" value="#50632A"/>
      <inkml:brushProperty name="fitToCurve" value="1"/>
    </inkml:brush>
  </inkml:definitions>
  <inkml:trace contextRef="#ctx0" brushRef="#br0">66 0 14,'-1'9'33,"-2"11"0,-1 13 3,2 14-13,-10-1-5,11 17-1,-12-7-8,8 5-2,-2-6-3,1-6-1,1-7-2,2-11-1,2-7-3,-3-15-4,11 3-10,-7-12-19,3-21-1,4-1-1,3-10 2</inkml:trace>
</inkml:ink>
</file>

<file path=ppt/ink/ink89.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1T21:23:36.810"/>
    </inkml:context>
    <inkml:brush xml:id="br0">
      <inkml:brushProperty name="width" value="0.05292" units="cm"/>
      <inkml:brushProperty name="height" value="0.05292" units="cm"/>
      <inkml:brushProperty name="color" value="#50632A"/>
      <inkml:brushProperty name="fitToCurve" value="1"/>
    </inkml:brush>
  </inkml:definitions>
  <inkml:trace contextRef="#ctx0" brushRef="#br0">0 64 43,'35'-27'37,"3"6"1,6 14-7,-7-3-7,8 18-9,-11-1-6,-1 12-3,-10 5-2,-12 7-3,-12 7 0,-10 3 0,-10 3 0,-3-2-1,-3-3 1,3-3-1,2-6 1,10-3 0,11-9 0,11-5 0,10-2 0,10-4 1,5-1-1,5-2 1,2-3-1,-2-2 0,-1-3-1,0-1-1,-2-2 0,-5-3-2,2 4-2,-6-7-5,10 5-27,-10-2-3,2 3 1,-4-1-2</inkml:trace>
</inkml:ink>
</file>

<file path=ppt/ink/ink9.xml><?xml version="1.0" encoding="utf-8"?>
<inkml:ink xmlns:inkml="http://www.w3.org/2003/InkML">
  <inkml:definitions>
    <inkml:context xml:id="ctx0">
      <inkml:inkSource xml:id="inkSrc0">
        <inkml:traceFormat>
          <inkml:channel name="X" type="integer" max="1280" units="cm"/>
          <inkml:channel name="Y" type="integer" max="800" units="cm"/>
        </inkml:traceFormat>
        <inkml:channelProperties>
          <inkml:channelProperty channel="X" name="resolution" value="28.31858" units="1/cm"/>
          <inkml:channelProperty channel="Y" name="resolution" value="28.36879" units="1/cm"/>
        </inkml:channelProperties>
      </inkml:inkSource>
      <inkml:timestamp xml:id="ts0" timeString="2015-10-13T16:00:59.443"/>
    </inkml:context>
    <inkml:brush xml:id="br0">
      <inkml:brushProperty name="width" value="0.05292" units="cm"/>
      <inkml:brushProperty name="height" value="0.05292" units="cm"/>
      <inkml:brushProperty name="color" value="#FF0000"/>
    </inkml:brush>
  </inkml:definitions>
  <inkml:trace contextRef="#ctx0" brushRef="#br0">11261 5184,'0'0,"0"0,0 0,0 0,0 0,-24-25,24 25,-25 25,25-25,-25 0,0 25,0 0,0 0,1-1,-26 26,0 0,1-1,-1 1,1-1,-1 1,0 0,1-1,-1-24,25 25,1-26,-1 1,25-25,-25 0,25 0,0 0,0-25,25 1,-25-1,0 0,25-25,-1 26,1-26,-25 25,25 0,-25 1,0-1,-25 50,0-1,1 1,-1 25,-25-1,25 1,-24 24,49 1,-25-50,25 24,25 1,24-50,-24 0,25 0,-1-25,26 25,-26-49,1 24,24 25,-24-50</inkml:trace>
  <inkml:trace contextRef="#ctx0" brushRef="#br0" timeOffset="901.0515">10988 8260,'0'0,"-24"-25,24 25,-25 25,0 0,-25 24,26-24,-1 25,-25-1,1 1,-1 0,25-1,-24 1,24-25,-25-1,50 1,-25 0,1-25,24 0,-25 0,25 0,0-25,0 0,0 25,0-24,0-1,0 0,0-25,0 26,0-1,0 0,25 0,-25 0,0 25,0 0,0 0,0 0,-25 25,0 0,0 25,0-1,1 1,-1-1,0 1,25-25,0 24,0-24,25-25,0 0,24 0,-24 0,25 0,-26 0,1 0,25 0,-50 25</inkml:trace>
  <inkml:trace contextRef="#ctx0" brushRef="#br0" timeOffset="3519.2013">12551 10244,'-25'0,"1"0,-1 0,25 0,-25-24,25 24,0 0,0 0,0 0,0 24,0-24,25 0,24 25,1-25,24 0,1-25,24 1,0 24,0-50,25 25,-24 0,-1 1,0-26,0 25,1 25,-26-25,-49 0,24 25,-24 0,0 0,-25 0,0 0,0 0,0 0,25 0,-50-24,25 24,0-25,0 0,-25 25,0-25,25 0,-24 25,24 0,-25-24,0 24,25 0,-25 0,0 24,25-24,0 0,0 0,25 0,0 0,0 0,24 0,1 0,0 0,-26 0,1 25,0-25,0 25,-25 0,0 0,-25-1,25 26,-25-25,0 25,1-26,-1 1,0 25,0-1,0-24,25 25,0-25,-24-1</inkml:trace>
  <inkml:trace contextRef="#ctx0" brushRef="#br0" timeOffset="12707.7268">18951 9922,'0'0,"0"0,-25 25,25-25,0 0,0 0,0 0,0 0,0 0,0 0,0 0,0 0,0 0,0 0,0 0,0 0,25 0,-25 0,25-25,-1 25,1 0,25-25,-25 25,-1-25,26 25,-25-25,24 25,-24-24,25 24,-1 0,1-25,-25 25,24 0,-24-25,25 25,-25 0,0 0,-1-25,1 25,-25 25,25-25,-25 0,0 0,0 0,25 25,-25-25,0 0,0 0,0 0,0 0,0 25,0-25,0 0,0 0,0 0,0 0,0 0,0 0,0 0,0 0,0-25,0 25,0 0,0-25</inkml:trace>
  <inkml:trace contextRef="#ctx0" brushRef="#br0" timeOffset="13210.7555">19571 9996,'0'0,"0"0,0 0,0 0,0 0,0 0,-25 25,25-25,0 25,0 25,0-26,0 1,0 0,0 25,0-26,0 1,0 0,0 0,0-25,0 0,0 0,25-25</inkml:trace>
  <inkml:trace contextRef="#ctx0" brushRef="#br0" timeOffset="13823.7907">19621 10096,'0'24,"0"1,0-25,0 25,0 0,0 0,0-1,0-24,24 25,-24-25,25-25,-25 1,50 24,-50-25,25 0,-1 0,-24 0,25 1,-25-26,0 25,0 0,0 25,-25-25,25 25,-24 0,24 0,-25 25,25-25,-25 25,25-25,0 0,0 25,0-25,25 0,-25 0,0 0,25-25,-1 25,-24 0,25 0,-25 25,25 0,-25 0,25-1,-25 1,0 0,25 0,-25 0,24-1,-24-24,25 25,0-25,-25 0,25-25,-25 25,0-24,25-1,-25 0,0 0,-25-24,25 24,0 0,-25 0,25 0,0 25,-25-25,0 25</inkml:trace>
  <inkml:trace contextRef="#ctx0" brushRef="#br0" timeOffset="14553.8324">20637 10021,'0'-25,"0"25,25-25,25 25,-25-24,24-1,1 25,0-25,-1 25,1 0,-1 0,1 0,24 0,-24 0,0 0,-1 0,-24 0,25 0,-26 0,26 0,-25 0,-25 0,25 0,-25 0,24 0</inkml:trace>
  <inkml:trace contextRef="#ctx0" brushRef="#br0" timeOffset="15159.8669">21605 9922,'0'0,"0"0,0 25,0-25,25 0,-25-25,24 25,1 0,0 0,-25-25,25 25,0 0,-25 0,0 0,25 0,-25 0,0 0,24 25,-24 0,0-1,0 1,0 0,0 25,0-1,0-24,0 25,0-25,0 24,0-24,0 0,0-25,0 0,0 0,0 0,-24 0,24 0,0-25,0 25,-25-25</inkml:trace>
  <inkml:trace contextRef="#ctx0" brushRef="#br0" timeOffset="15400.8808">21654 10096,'0'0,"0"24,0-24,25 0,-25 0,0 25,25-25,-25 0,25 0,0 0,0 0,-1 0,-24 0,25 0,0-25,-25 25,0 0,0-24</inkml:trace>
  <inkml:trace contextRef="#ctx0" brushRef="#br0" timeOffset="17980.0284">9103 14560,'0'0,"0"-24,0-1,25 0,-25 0,0 0,25 1,0-1,-25 0,25 0,-1 0,1 0,-25 1,25 24,0-25,0 25,-1 0,-24 25,25-25,0 24,-25 26,25 0,-25-1,25 26,-25-1,-25 1,25-1,-25-24,0 49,0-50,-24 26,-1-26,25 1,-24 0,-1-26,1 1,-1-25,25 0,-25-25,1 1,24-1,0-25,0 25,1 1,24-1,-25 0,50 0,-25 0,24 1,1-1,25 0,-25 0,24 25,1-25,0 25,-1 0,26 25,-26-25,1 25,-1 0,1 0,-25-1,0 1,24-25,-24 25,0 0,0-25,-1 0,1 0,-25 25,25-25,-25 0,0 0,0 0,25 0,-25 0,0-25</inkml:trace>
  <inkml:trace contextRef="#ctx0" brushRef="#br0" timeOffset="21860.2503">12948 11782,'-25'0,"25"0,0 25,0-25,0 0,0 0,0 0,0-25,0 25,0 0,25-25,0 1,0 24,24-25,1 0,-1 0,26 25,-25-25,24 1,25 24,-24-25,-1 0,0 0,-24 25,24-25,-24 25,0-24,-1 24,1 0,-25-25,-1 25,1 0,0 0,-25 0,0 0,0 0,0 0,0 0,0 0,0-25,-25 25,25 0,0-25,-25 25,1-25,-1 25,0-24,0 24,0-25,1 25,24 0,0 0,0 0,0 0,0 0,0 0,0-25,0 25,24 0,-24 0,25 0,-25 0,25 0,-25 25,0-25,25 25,-25-1,0 1,-25 0,25 0,0 24,-25-24,0 0,25 25,-24-50,-1 24,0 1,25 0,-25 0,25-25,0 0,-25 25,25-1,0-24,0 0,25-24,-25-1</inkml:trace>
  <inkml:trace contextRef="#ctx0" brushRef="#br0" timeOffset="22903.3098">14982 11683,'0'25,"-25"-25,25 0,-25 25,25-25,0 24,-24-24,24 0,0 0,0 0,0 0,0 0,24 0,-24-24,25 24,0 0,0-25,24 25,1 0,-25 0,24-25,1 25,24 0,-24 0,25 0,-1 0,0 0,1 0,-1 0,1 0,-1 0,-24 0,24 0,-24 0,24 0,-24 0,-1 0,-24 0,0 0,0 0,-1 0,-24 0,0 0,25 0,-25 0,0 0,0 0,0 0,0 0,0 0,0 0,0 0,0 0,0 0,0 0,0 0,0 0,0 0,0 0,0 0,0-25</inkml:trace>
  <inkml:trace contextRef="#ctx0" brushRef="#br0" timeOffset="25432.4546">17983 10616,'-24'-24,"-1"-1,25 25,-50-25,25 0,-24 25,24-25,-25 25,-24 0,24-24,1 24,-26 0,26 0,-26 0,26 0,-26 0,26 0,-26 0,26 0,-1 0,25 0,-24 0,49 0,-25 0,0 0,25 0,0 0,0 0,0 0,0 0,0 24,0-24,0 0,0 25,0 0,0 0,0 24,0-24,0 25,0 24,-25-24,25 24,0 1,-25-1,25 0,0 1,-24 24,24-24,-25-1,25-24,0 24,0-24,0-1,25 1,-25-25,24-1,26 1,-25-25,0 0,24 0,1-25,24 1,-49 24,49-25,-24 25,24-25,1 25,-26 0,26 0,-1-25,-24 25,24 0,1-25,-1 25,-24 0,-1-24,1 24,-25 0,24 0,-24 0,0 0,-25 0,25 0,-25 0,0 0,0 0,0 0,25-25,-25 25,0-25,0 0,24-24,-24-1,0 0,0 1,0-1,25-24,-50-1,25 1,0-1,0 26,0-1,-24 1,24-1,0 25,-25 0,25 1,0 24,-25-25,25 25,0-25,0 25,-25 0,25 0,0 0,0 0,0 0</inkml:trace>
  <inkml:trace contextRef="#ctx0" brushRef="#br0" timeOffset="26969.5426">19025 11509,'0'25,"0"-25,-25 0,25 0,-24 25,24 0,0-25,0 25,-25-25,25 0,0 0,0 24,0-24,0 25,-25-25,25 0,0 25,0-25,0 25,0-25,0 0,0 0,0 0,0 0,0 0,0 0,0 0,25 0,-25-25,25 25,-25 0,24 0,1-25,25 25,-25 0,24 0,1-25,-1 25,26 0,-26-24,26 24,-1 0,1-25,-1 25,25 0,-24 0,-26 0,26 0,-26 0,1 0,-25 0,0 0,-1 0,-24 0,0 0,25 25,-25-25,0 0,0 0,0 0,0 0,0 0,0 0,0 0,0 0,0 0,0 0,0 0,0 0,0-25,0 25,-25-25,25 0,-24-24</inkml:trace>
  <inkml:trace contextRef="#ctx0" brushRef="#br0" timeOffset="28429.6261">19695 11832,'0'-25,"0"25,0 0,0-25,0 25,0-25,0 25,25-24,-25 24,0-25,0 25,0 0,0 0,0 0,0 0,0 0,0 49,0-49,0 25,-25 0,25 25,0-26,0 26,-25-25,25-25,0 25,0-1,0-24,0 0,0 0,25 0,-25-24,0-1</inkml:trace>
  <inkml:trace contextRef="#ctx0" brushRef="#br0" timeOffset="28962.6566">19769 11832,'0'0,"0"0,25 25,-50-1,50 1,-25 0,0 0,0 0,0 24,25-49,0 25,-25-50,49 25,-49-25,50 1,-50-1,25 0,-25-25,25 26,-25-1,-25-25,25 50,0-25,-25 25,25-24,-25 24,0 24,25-24,0 25,0-25,0 25,25-25,0 25,0-25,0 0,-1 25,26-25,0 0,-26 0,1 24,0-24,0 25,0 0,-25-25,24 25,-24-25,25 0,0 0,-25 0,25-25,0 25,-25-25,0 0,0 1,0-1,-25 0,0 25,0 0,0-25,1 25,-1 0,25 0,0 0,0 0</inkml:trace>
  <inkml:trace contextRef="#ctx0" brushRef="#br0" timeOffset="29432.6834">20960 11633,'25'0,"-25"0,25 0,-1 0,1-24,25 24,-1 0,26 0,-1 0,1-25,-26 25,26-25,-26 25,1 0,-1 0,-24-25,0 50,-25-25,0 0,0 0</inkml:trace>
  <inkml:trace contextRef="#ctx0" brushRef="#br0" timeOffset="30052.7189">21481 11807,'0'0,"0"0,25-25,-25 25,24-25,1 25,-25-24,25 24,0-25,0 25,-25 0,24 0,-24 0,25 25,-25-25,-25 24,25 1,-24 0,24 0,-25 0,0-1,25 1,-25 0,25-25,0 25,0-25,0 0,0 25,0-25,25 0,-25 0,25 0,0 0,-1 0,1 0,0 0,-25 0,25 0,0 0,0 0,-1 0,-24 0,0 0,0 0,25 0,-25 0,0 0,0 0,0 0,0 0,0 0,0 0,0 0,0 0</inkml:trace>
  <inkml:trace contextRef="#ctx0" brushRef="#br0" timeOffset="32743.8728">8384 11757,'0'0,"0"0,0 0,0 0,0 0,0 0,0 0,0 0,-25 0,25 0,-25 0,1 0,-1 0,0 0,-25 0,26 0,-26 0,0-24,26 24,-1 0,-25 0,25-25,0 25,25 0,0 0,-24 25,24-25,0 49,-25-24,25 0,-25 24,25 26,0-50,0 24,25 1,-25-25,25-1,-25-24,24 0,1 0,0 0,0-24,0 24,24 0,-24 0,25 24,-25-24,24 25,-24 25,25 0,-1-1,-24 1,0-1,-25 1,25-25,-50 24,0 1,25-25,-50 0,26-1,-26 1,0 0,1-25,24 0,-25 0,1-25,24 25,0-25,0 1,25 24,0-25,0 0,25 0</inkml:trace>
  <inkml:trace contextRef="#ctx0" brushRef="#br0" timeOffset="33402.9105">8830 11832,'0'0,"0"25,0-25,-24 0,-1 0,0 24,0 1,0 0,1 25,-1-1,25 26,-25-1,0 25,25-24,0 24,25-49,0 24,0-49,-1 24,26-24,-25-25,24-25,26 1,-26-26,1 0,-25-24,25 24,-1-49,-24 25,-25-1,0 1,0-1,-25 1,0 24,1 1,-26 24,25 25,-25 0,26 0,-26 25,25 0,-24-1,24 1,0 0</inkml:trace>
  <inkml:trace contextRef="#ctx0" brushRef="#br0" timeOffset="71975.1167">13146 13469,'0'-25,"0"25,0 0,0 0,0 0,0 0,0 0,0 25,25-25,-25 0,25 25,0-25,25 0,-1 0,-24-25,49 25,-24-25,0 0,24 25,0-24,-24-1,0 0,-1 25,1-25,-1 25,-24-25,0 25,25 0,-50 0,24 0,-24 0,0 0,0 0,0 0,0-24,-24 24,24 0,-25-25,0 25,0 0,0-25,1 25,24 0,-25-25,25 25,0 0,0 0,0 0,0 0,25 0,-25 0,24 0,1 0,0 0,0 0,0 25,-1-25,-24 25,25-25,-25 25,0-1,0 1,-25 0,1 0,24 24,-25-24,0 0,25 0,-25 0,0-1,25 1,0-25,-24 25,24-25</inkml:trace>
  <inkml:trace contextRef="#ctx0" brushRef="#br0" timeOffset="73632.2114">17140 13419,'0'0,"0"0,0 0,0 0,0 0,25 0,-25 0,25 0,-1 0,1 0,0-24,25 24,-1 0,1 0,-1 0,1 0,25 0,-26-25,26 25,-26 0,26-25,-26 25,1-25,-1 25,1 0,-25-25,0 25,-1 0,1 0,0 0,-25 0,0 0,25 0,-25 0,0 0,0 0,0 25,-25-25,25 0,-25 0,0 0,25 25</inkml:trace>
  <inkml:trace contextRef="#ctx0" brushRef="#br0" timeOffset="74056.2358">17388 13667,'0'0,"0"-24,0 24,0 0,0 0,0 0,25 0,-25 0,25 0,24 24,1-24,0 0,-1 0,26 0,-26-24,26 24,-1 0,-24-25,24 25,-49-25,24 25,-24 0,0 0,0-25,-25 25,0 0,0 0,0 0,0 0,0 0,0 0,0 25,0-25,0 0,0 0,-25 0</inkml:trace>
  <inkml:trace contextRef="#ctx0" brushRef="#br0" timeOffset="91670.243">8136 11311,'0'0,"-25"0,0 0,25 0,-24 0,24 0,-25-25,25 25,0 0,0-25,-25 25,0 25,25-25,-50 50,26-1,-26 1,0 0,1 49,-1-50,1 26,24-1,0-24,0-25,25-1,25 1,0-50,24 1,26-26,-1 0,25-24,1 0,-1-1,25-24,-25 49,-24-24,-1 49,-24 0,-1 25,-24 0,-50 25,0 50,-24-1,-26 25,1 0,-25 1,0 24,24-25,1 0,24-25,0-24,26-25,48 0,1-50,25 0,24-25,1-24,24 0,25-26,-25 1,25 25,-25-1,-24 26,-26 24,-24 25,-25 25,-25 0,-24 49,-26 25,-24 25,-25 0,25 25,-25-25,25-25,24-24,26-1,49-49,0-25,49-25,26-24,24-26,25-24,25 25,-25-26,25 1,-50 25,25 49,-74 0,-1 25,-49 25,-25 49,-24 1,-1 24,-24 0,-1-24,26-1,24-24,0-26,50-24,24-24,26-1,-26 0,26 0,-25 0,24 25,-49 0,-25 25,0 0,-25 25,0-26,0 1,1 0,24-50,0 0,0-49,0 0</inkml:trace>
  <inkml:trace contextRef="#ctx0" brushRef="#br0" timeOffset="92303.2794">5631 11733,'0'0,"0"0,0 0,-25 0,25 0,0 24,0-24,-25 25,0 0,25 0,0 0,-25 24,25-24,0 0,0 0,25-1,0 1,0-25,24 25,-24-25,25-25,-1 25,-24-25,0 25,0-24,25-1,-50 25,24-50</inkml:trace>
  <inkml:trace contextRef="#ctx0" brushRef="#br0" timeOffset="92552.2937">6003 11559,'0'25,"0"0,25-1,-50 1,50 50,-50-26,25 26,0 24,25-25,-25 1,0-1,0 1,0-26,0 1,0-25,0-1,0-24,0 0,24 0,-24-24,0-26</inkml:trace>
  <inkml:trace contextRef="#ctx0" brushRef="#br0" timeOffset="92989.3187">6276 11782,'24'-25,"26"1,-25-26,0 25,-1-24,26 24,-25 0,0 25,-25 0,0 25,0 0,0 24,0 1,-25-1,0 1,0 24,25-24,0 0,25-1,0-24,0 25,24-26,1 1,-25 25,-1 0,1-1,-25 1,0-1,-49 1,-1 24,25-24,-24 0,-26-26,26 26,-1-25,0-25,26 0,-1 0,0-25,25-25,0 1,25-1</inkml:trace>
  <inkml:trace contextRef="#ctx0" brushRef="#br0" timeOffset="97396.5708">13047 15379,'0'0,"0"0,0 0,0 0,0 0,0 0,25 0,0 0,-25 0,25-25,-1 25,26-25,0 25,-1-25,1 1,24-1,1 25,-1-25,-24 25,24-25,-24 0,-1 25,1 0,0-24,-26 24,-24 0,25 0,-25 24,0-24,0 0,0 0,0 0,0 0,0 25,0-25,0 0,0 0,0 0,0 0,0 0,0-25,0 25,0 0,0 0,-25-24,25-1,0 25,0-25,0 0,0 0,-24 25,24-24,0-1,-25 0,0 25,25-25,-25 25,0-25,25 25,-24 0,-1 0,25 0,0 0,0 0,0 0,0 0,0 0,0 0,0 0,25 0,-1 0,1 0,0 25,25-25,-26 0,26 25,-25-25,24 0,-24 25,0-25,25 0,-50 25,24-25,1 0,-25 24,0-24,25 0,-25 25,0 0,-25-25,25 25,-25 0,1-1,24 26,-50-50,25 50,0-1,-24-24,24 25,-25-25,26-1,-1 1,0 0,0 0,25 0,-25-25,25 0,0 24,0-24,0 0,0 0,0 0,0 0</inkml:trace>
  <inkml:trace contextRef="#ctx0" brushRef="#br0" timeOffset="111864.3983">5755 11559,'0'-25,"-25"25,25-25,0 25,-25-24,25 24,0-25,-25 25,25 25,-25-25,-24 49,24-24,-25 25,1-1,-1 26,1-26,-1-24,25 0,25 0,0-25,0 0,25 0,25-50,-1 25,26-24,-26-1,50 0,-49 1,24-1,-24 25,0 25,-25 0,-1 25,-24 0,-24 49,-26 1,0 24,1 0,-26 0,1 25,24-49,-24 24,49-49,0-1,25-24,0-25,50-25,-1-24,1-1,24-24,26-26,-1 26,0-25,-24 24,-1 1,0 49,-24-24,-50 49,25 0,-50 49,-25 1,1 24,-26 1,1 24,0 0,-1 0,25-49,1 0,49-1,0-49,49-25,-24 1,50-26,24 0,-25-24,26-1,-1 26,-25-1,1 25,-1 25,-24 0,-50 25,24 50,-48-26,-1 26,0-1,-25-24,26 24,-1-49,0 0,25-25,25 0,0-25,-1 0,26 0,0-24,-1 24,-24 25,25 0,-26 0,-24 50,0-26,0 26,-24 0,-1 24,0-49,0 24,25 1,-25-25,1-25,24 0,-25-25</inkml:trace>
  <inkml:trace contextRef="#ctx0" brushRef="#br0" timeOffset="112552.4376">2977 11658,'24'0,"1"0,-25 0,0 0,25 0,-25 0,25-25,-25 25,0 0,0 0,0 25,-25 0,25 0,-25 24,0-24,1 25,-1-1,25 1,-25-25,0 24,50-24,-25 0,25-25,24 25,-24-25,25 0,-1 0,1-25,0 25,-1 0,1-25,-1 25,-24 0,25 0,-25-25,-1 25,-24-24,25-1</inkml:trace>
  <inkml:trace contextRef="#ctx0" brushRef="#br0" timeOffset="112874.456">3473 11609,'0'0,"0"0,0 0,0 24,0 1,0 0,0 0,0 24,24 1,-24 24,0 1,-24 24,24-25,0 26,0-26,-25 1,25-1,-25 0,25-24,0 0,0-26,0 26,0-50,0 25,0-25,0-25,0 0,0 0,25-24</inkml:trace>
  <inkml:trace contextRef="#ctx0" brushRef="#br0" timeOffset="113484.4909">3820 11782,'0'0,"25"-25,-25 1,49-1,-49-25,50 25,-25 1,24-26,-24 25,0 0,25 1,-26 24,1 0,0 24,0 26,0-25,-1 24,-24 26,0 24,0 0,0-24,-24 49,-1-25,-25 0,1 0,-1 1,25-1,-49-50,24 26,1-50,24-1,-25-24,25-24,1-26,-1 0,25 1,0-26,0 1,25 24,-1 1,26-1,-25 50,0 0,24 0,1 0,-1 50,1-1,0-24,-1 25,1-1,-1 1,-24-25,25 24,-25-24,-1 0,1 0,0-25,-25 0,0 0,25-25,-25 0</inkml:trace>
  <inkml:trace contextRef="#ctx0" brushRef="#br0" timeOffset="122483.0056">20786 2009,'25'0,"-25"0,0 25,0-25,0 0,0 25,0-25,-25 25,1-1,24-24,-25 50,0-25,0 0,25 24,0-24,0 0,25 0,-25-1,50 1,-26 25,26-50,-25 25,24-1,-24-24,25 0,-25 0,-25 0,24-24,-24-1</inkml:trace>
  <inkml:trace contextRef="#ctx0" brushRef="#br0" timeOffset="122758.0213">21183 1910,'25'0,"-25"0,0 25,0-25,0 49,-25 1,25 24,-25-24,25 49,-24-24,-1 24,0 0,0-25,25 26,-25-26,25 1,0-26,-24-24,24 0,0-25,0-25,24 0</inkml:trace>
  <inkml:trace contextRef="#ctx0" brushRef="#br0" timeOffset="123304.0526">21332 2059,'50'-25,"-26"0,26 0,-25 1,0-1,24 0,-24 25,0 0,0 0,-25 25,24-25,1 49,-25 26,0-1,0 1,-25 24,1 25,-1-25,0 0,-25 1,1-26,-1 0,1-24,-1 0,0-26,26-24,-26 0,25-24,0-26,1 25,24-24,24-1,-24 0,25 26,25-1,-25 25,24 0,1 0,-1 25,1-1,0-24,-1 50,1-25,-1 0,-24-25,0 24,25 1,-50-25,25 0,-1 0,-24 0,0 0,0 25,0-25,0-25,0 25,0 0</inkml:trace>
  <inkml:trace contextRef="#ctx0" brushRef="#br0" timeOffset="128430.3458">15825 13593,'0'0,"-24"0,-1 0,0 0,25 0,-50 25,50-25,-24 25,-26-25,25 0,-24 24,-1-24,0 25,-24-25,-1 25,1 0,-25-25,0 25,-1-25,-24 24,25-24,0 0,0 25,0-25,24 0,1-25,-1 25,1 0,24-24,1 24,24 0,0 0,0 0,0 0,25 0,0 0,0 0,0 0,0 24,0 1,0 0,0 25,0-1,0 26,0-1,-24 25,24 0,-25 26,0-26,0 0,0 0,1 0,-1-24,25-1,0-24,0-1,49-24,-24 0,50 0,-1-25,25 0,0-25,25 25,1-25,-1 0,0 25,0 0,-25 0,0 0,-25 0,1 25,-50-25,24 25,-24-25,-25 0,0 25,-25-25,25 0,-25-25,-24 0</inkml:trace>
  <inkml:trace contextRef="#ctx0" brushRef="#br0" timeOffset="129426.4027">13568 14039,'25'25,"0"-25,-25 25,0-25,25 0,-25 0,0 0,-25 0,25 0,-25 0,0 0,0-25,1 0,-1-24,-25-1,1 1,-1-26,0 1,1-25,-1-25,0 0,-24-25,24 0,1-25,-26 1,26-26,-1-24,1 0,-1-25,25 0,-24 0,-1-25,25 0,0-25,25 25,-24-49,-1 24,25-24,0-1,-25 1,25-1,0 1,0-1,-25 26,25-1,0 25,0 0,-25 1,25 24,0-1,0 1,0 0,0 25,-24 0,24 24,0 1,0 24,-25 26,25-1,0 50,0-1,0 26,-25 24,25 1,-25 24,25 25,0 0,-25 25,25-1,-24 26,-1 25,0-26,0 26,0-1,0 0,1 1,-1-26,0 1,25-25,0-25,-25 0,50-50,-25-24,25 24,24-49,-24 25,0-26,25 26,-25-1,-1 26,1-1,25 50,-25 0,-1 25,1 25,25-1,-25 26,-1-26,26 51,-25-51,0 26,24-26,-49-24,0-25,0-25,-25 0,1-49</inkml:trace>
  <inkml:trace contextRef="#ctx0" brushRef="#br0" timeOffset="130064.4392">9947 2580,'0'0,"0"0,-25-25,0 50,0-25,0 49,1 1,-1 24,0-24,25 24,-25-24,25 0,0-1,0 1,25-50,-25 0,25 0,0 0,-1-25,1-25,-25 1,25 24,0-25,-25 26,25-1,-25 0,0 25,0 25,0 0,0-1,0 1,0 25,0-1,0-24,0 25,24-50,1 0,-25 0,25 0,0-25</inkml:trace>
  <inkml:trace contextRef="#ctx0" brushRef="#br0" timeOffset="130467.4621">10170 2803,'0'0,"0"0,0 0,0 0,-25 25,25 0,-25-1,25 1,0 0,0 25,0-26,25 1,0 0,0-25,0-25,-1 0,1 1,0-26,0 25,-25-49,25-1,-50-24,25 25,-25-26,0 1,0 0,1 49,24-24,-25 24,0 26,25-1,0 0,0 25,25 0,0 0,-25 0</inkml:trace>
  <inkml:trace contextRef="#ctx0" brushRef="#br0" timeOffset="130859.4847">10517 2753,'0'25,"-25"0,1 0,24 0,-25-1,25 1,0-25,0 25,25 0,-1-25,1 0,25-25,-25 25,24-25,-24-24,0 24,-25-25,25 1,-50-26,25 1,-25-1,0 1,0-25,-24 24,-1 1,25-1,1 51,-1-26,0 0,0 26,25-1,0 0,0 0,25-24</inkml:trace>
  <inkml:trace contextRef="#ctx0" brushRef="#br0" timeOffset="131588.5263">11212 2654,'0'-25,"0"0,0 25,0 0,0 0,0 0,0 0,0 50,0-25,0 0,25 24,-25-24,24 25,-24-25,25-1,-25 1,0-25,25 0,-25 0,-25-25,25 1,0-1,-25-25,25 25,0-24,0-1,0 0,0 26,0-26,0 25,0 0,25 1,0-1,-25 25,50-25,-26 25,1-25,0 0,25 1</inkml:trace>
  <inkml:trace contextRef="#ctx0" brushRef="#br0" timeOffset="132056.5532">11584 2034,'0'0,"0"-25,25 25,-1-25,1 25,0 0,0-24,0 24,-1 0,1 24,-25-24,0 25,0 0,-25 0,25 0,-24-1,24 26,0 0,0-26,24 26,1 0,0-26,25 26,-26 0,26-26,-25 26,24 0,-24-50,-25 49,0-24,-25 0,1 0,-1-25,-25 25,-24-1,24-24,25 0,-24 25,-1-25,1 0,24-25,25 25,0-24,25-1</inkml:trace>
  <inkml:trace contextRef="#ctx0" brushRef="#br0" timeOffset="132970.6055">12650 2580,'0'0,"0"0,0 0,0 0,25 0,-25 24,0 1,0 25,25-25,-25 24,0-24,25 0,-25 0,25-25,-25 25,0-25,0 0,0-25,0 0,0 0,0 0,0-24,0-1,-25 0,25 1,0-1,0 1,0 24,25 0,-25 0,0 0,49 25,-49-24,50 24,-25-25,-1 25</inkml:trace>
  <inkml:trace contextRef="#ctx0" brushRef="#br0" timeOffset="133557.639">13122 1885,'24'-25,"1"25,-25-24,25 24,0-25,-25 25,25 0,-25 0,25 25,-25-25,-25 24,25 1,0 25,0-25,-25-1,25 26,0-25,25 24,0-24,-25 25,49-1,-24 1,0 0,0-1,-1 1,1-25,0 24,0 1,0-25,-25 24,0 1,0-25,0 0,0-1,-25-24,25 25,-50 0,25-25,1 25,-26-25,0 0,26 0,-26 0,0-25,25 25,25 0,-24-25,24 25,0-25,24 25,-24-24,25-26</inkml:trace>
  <inkml:trace contextRef="#ctx0" brushRef="#br0" timeOffset="134182.6748">14089 2505,'0'25,"0"-25,25 0,-25 0,25 25,-1-25,1 0,0 25,0-25,0 0,-1 0,1 24,0-24,0 0,-25 0,25 25,-25-25,25-25,-25 25,24-24,1 24</inkml:trace>
  <inkml:trace contextRef="#ctx0" brushRef="#br0" timeOffset="134501.693">14808 2108,'0'0,"0"0,25 0,-25 0,0 25,0 0,0 25,0-1,0 26,0 24,0-25,25 1,-25-1,0 1,25-1,-25-24,0-1,0 1,0-25,0-1,0-24,25 0,-50 0,25-24,0-26</inkml:trace>
  <inkml:trace contextRef="#ctx0" brushRef="#br0" timeOffset="135374.743">9872 3473,'-49'24,"-1"1,25 0,-24-25,49 0,-25 25,0-25,25 0,0 0,0 0,25 0,0 0,-1 0,1 0,25-25,-1 25,26 0,-26-25,51 25,-1-25,0 25,25-24,0 24,25-25,0 25,24-25,1 25,25 0,-1 0,0 0,1-25,24 25,0 0,-24 0,24 0,0 0,1 0,-1 0,-25 0,25-25,-24 25,-1 0,1-24,-26 24,1 0,0-25,-26 25,-24 0,1 0,-51 0,0 0,-24 0,0 0,-26 0,-24 0,0 0,0 0,-24 0,24 0,-25-25,0 0,25 0,-25 1,25-26</inkml:trace>
  <inkml:trace contextRef="#ctx0" brushRef="#br0" timeOffset="136034.7807">16545 1910,'0'0,"0"-25,25 0,-1 25,26-24,0-1,-1 0,1 0,24 25,-24-25,-1 25,-24 25,25 0,-25 0,-25 24,0 1,0 24,-25 1,0-26,0 26,-24-1,24 1,0-26,0 1,0-1,1 1,24-25,0 0,-25-25,25 24,0-24,0 25,25-25,-25 50,0-50</inkml:trace>
  <inkml:trace contextRef="#ctx0" brushRef="#br0" timeOffset="136384.8007">16818 2778,'0'25,"0"25,0-26,0 1,0-25,0 0,0 25,0-25,0 0,0 0,0 0,0 0,0 0,24 0,-24 0,0 0,0-25,0 25,0 0,0 0,0 0,0 0,25-25,-25 25,0 0,0 0,-25 0,25 25,0-25,0 0,-24 25,24-25,0 0,0 0,0 0,0 0,0 0,0-25,0 25,0-25,0 25,0-24,24-1,-24-25</inkml:trace>
  <inkml:trace contextRef="#ctx0" brushRef="#br0" timeOffset="136882.829">17214 1612,'0'0,"25"-25,-25 25,25-24,0 24,0-25,-1 25,1-25,25 0,-25 25,-1-25,26 25,-25 25,0-25,-25 50,25-1,-50 1,25 25,-25-1,0 0,0 1,-24-1,24 1,-25-26,1 1,24-1,0-24,0 25,25-50,-25 25,25-25,0 24,0 1,0 0,0 0,0 0</inkml:trace>
  <inkml:trace contextRef="#ctx0" brushRef="#br0" timeOffset="137339.8553">17214 2902,'0'25,"0"0,0-25,25 0,-25-25,0 25,25-25,-25 25,0-25,25 25,-25-24,0 24,0 0,0 0,0 0,0 0,25-25,-25 25,0 0,0 0,0 0,0 0,0 0,0 0,0 0,0 0,0 0,0 0,0 0,0 0,0 0,0 0,24 0,-24 0,0 0,0 0,0 0,0 0,0 0,0 0,-24 0,24 0,0 0,0 0,0 0,0-25,0 25,0-25,0 0,0 1</inkml:trace>
  <inkml:trace contextRef="#ctx0" brushRef="#br0" timeOffset="139173.9603">15056 1662,'0'0,"0"0,0 0,0 25,-24-25,24 0,-25 25,25-25,0 0,0 0,-25 24,25-24,-25 0,0 0,1 0,-26 0,0-24,1 24,-1 0,-24 0,-1-25,-24 25,25 0,-50-25,49 25,-49 0,0-25,25 25,-50 0,25-25,-25 25,25 0,-25 0,1-25,-1 25,-25 0,25 0,-24 0,-1 0,-24 0,24 0,-24 0,24 25,-24-25,-1 0,25 0,1 25,-1-25,1 25,-1 0,0-25,50 25,-25-1,25 1,0 0,50-25,-25 25,49 0,-24-25,49 24,-25 1,26-25,24 25,0 0,0 0,0-1,0 26,0 0,0-1,0 26,0-1,0 25,0 0,0 1,0-1,-25 25,25-25,0 0,0 1,0-1,25 0,-25-25,24-24,1 0,25-1,-1-24,26 0,-26-25,51 0,-26 0,25-25,-24 25,24-25,25 0,-25 1,0-1,1 0,24 25,-25 0,25-25,-25 25,0-25,0 25,1 0,24 0,-25 0,0 25,0-25,25 0,-24 0,24 0,-25 0,25 0,0 0,0 0,25 0,-25 0,25 0,-25 0,0-25,24 25,1 0,0 0,0 0,0 0,-25 0,25 0,-25-24,24 24,1 0,-25-25,0 25,0-25,0 25,0-25,-24 25,-1-25,0 25,-49 0,24-24,-24 24,-1 0,-24 0,0 0,0 0,-25-25,0 25,0 0,0 0,0 0,0 0,25 0,-25 0,0-25,0 25,24-25,-24 0,0 1,25-1,-25-25,0 1,25 24,-25-25,0 1,0-26,0 26,0-26,0 25,0-24,0 0,0 24,0-24,0-1,-25 26,25-1,0 0,0 1,-25-1,25 25,-24-24,-1 24,0 0,0 0,-24 1,24-1,-25 25,0 0,1 0,-1 0,1 0,-1 25,0-25,26 24,-26 1,25-25,0 25,1-25,-1 0,25 0,0-50,25 26,-1-1,1-25,25 1</inkml:trace>
  <inkml:trace contextRef="#ctx0" brushRef="#br0" timeOffset="212607.1604">10468 16669,'0'0,"0"0,-25 0,50-25,-25 0,0-24,24 24,-24-50,25 26,25-26,-25 26,24-1,-24 25,25 0,-26 50,1-25,0 50,-25-1,25 1,-25 0,0 24,0-24,25-1,-25 1,24 0,1-26,0 26,0 0,0-1,-1-24,-24 25,0 24,-24-24,-1-1,0 1,-25-1,26-24,-26 0,25 0,0-25,-24-25,49 0,-25 0,25 1,0-26,25 0</inkml:trace>
  <inkml:trace contextRef="#ctx0" brushRef="#br0" timeOffset="212939.1794">11038 16297,'50'-50,"-26"25,1 0,0-24,0 24,0 0,0 25,-25 0,24 25,-24 0,0 49,0-24,-24 24,24 1,0-1,0 1,0-1,0 0,24-24,-24-25,50 24,-25-24,24-25,-24 0,25 0,-25-25,24 1,-24-1,0-25,0 1</inkml:trace>
  <inkml:trace contextRef="#ctx0" brushRef="#br0" timeOffset="213198.1942">11658 15925,'-25'0,"1"0,24 24,0 26,0 0,0-26,24 26,1 0,25-1,-1-24,1 0,0 24,-1-24,1 0,-25 25,-1-1,-24-24,-24 25,-1-25,0 24,-25-24,1 0,-1-50,-24 25</inkml:trace>
  <inkml:trace contextRef="#ctx0" brushRef="#br0" timeOffset="213328.2017">11559 15974,'25'-49,"24"-1,1 0,0 1,-26 24,1-25,0 26,-25-26</inkml:trace>
  <inkml:trace contextRef="#ctx0" brushRef="#br0" timeOffset="213796.2284">11708 15156,'-50'-25,"-24"25,-25 0,-1 25,1 24,-25 26,0-1,0 50,0 0,0 25,0 0,25 24,0 26,24-25,26-1,-1 1,50-25,0-1,50-24,-1 0,26-24,24-1,25-49,25-26,-1 1,26-25,0-49,-1-1,1-25,0-24,-26-25,1-25,-50 1,26-1,-51-50,-24 26,-26-26,-24 50,-24-24,-1 24,-50 0,26 50,-51 25,26 24,0 25,-1 25,26-25,-1 25,25-25,0-24</inkml:trace>
  <inkml:trace contextRef="#ctx0" brushRef="#br0" timeOffset="216245.3685">11509 14957,'-24'25,"24"-25,-25 25,25-25,0 0,-25-25,25 25,0-25,25-24,0 24,-1-50,1 1,0 0,0-50,24 0,-24-25,25-25,-1 0,-24-24,25-50,-1 25,1-50,0-25,-1 1,1-1,-1-25,-24 1,25-1,-25 1,0-25,24 24,-49 1,25-1,0-24,-25 25,25 24,-25-24,-25 24,25 25,0 0,-25 25,0 25,25 24,-25 1,1 0,-1 49,0 0,0 0,0 0,0 25,1 0,-1 25,0 0,25 24,-25-24,0 25,25-1,0 26,-24-1,-1-24,25 49,-25-25,25 25,-25-24,0 24,1 25,-1-25,0 25,0 0,0 0,25 0,-49 0,49 25,-50-25,50 25,-25-25,1 25,-1-1,0 1,0 0,0 0,1 0,-1 24,0 1,-25 0,26-1,-1 26,0-26,-25 26,1-1,24-24,0-1,0 26,-24-51,49 26,-50 0,50-1,-25-24,25 0,-25 0,25-1,-24-24,24 25,0-25,-25 25,25-25,-25 0,25 0,-25 0,0 25,25 0,-24-25,-1 24,0 1,0 0,0 0,1-25,-1 25,25 0,-25-25,0 24,0-24,25 0,-24 0,24 0,-25 0,25 0,0 0,-25-24,25-1,0 0,0-25,25 1,-25-1,25 0,-1-24,-24 0,25-1,0 1,0-1,-25 1,25 0,-1 24,-24 0,0 26,0-1,0 25,0 0,-24 49,-1-24,25 50,-25-1,-25 0,26 26,-1-26,-25 25,25 25,-24-25,-1 1,25-1,1-25,-1 1,25-26,-25-24,25 0,25 0,0-25,-1 0,26-25,0 0,-1 25,26-49,-1 24,0 0,1 0,-1 0,1 1,-1 24,0 0,-24 0,0 0,-1 0,-24 0,0 0,0 0,-25 0,0 0,25 24,-25-24,-25 0,0 0,0 0,0-24,1 24,-26-50,25 0,-25-24,1-1,24 1,-25-25,26 24,-26-24,25 0,0 25,25-1,-24 26,24-1,0 25,-25 25,25 0,25 25,-25 25,0 24,24 0,-24 26,0-1,25 0,-25 0,25-24,-25-1,0-24,0-25,0-25,0 0,0-25,0-25,0 0,-25-24,25 0,0-1,-25 26,25-1,-24 25,24 25,0 25,-25 25,25 24,0 0,0-24,-25 24,25-24,25 0,-25-50,0 0,25 0,-25-25,0 0,0-25,0 1,0 24,0 25,-25 0,0 0,25 25,-25 24,25 1,-25-25,25 0,0 24,0-49,25-24,-25-1,25 0,-25-25,0 1,0 24,0 0,0 25,-25 0,25 25,-25 24,1 26,-1-25,25 24,-25-24,25-1,0 1,0-50,0 0,25 0,-25-25,0-25,25 26,-25-51,24-24</inkml:trace>
</inkml:ink>
</file>

<file path=ppt/ink/ink90.xml><?xml version="1.0" encoding="utf-8"?>
<inkml:ink xmlns:inkml="http://www.w3.org/2003/InkML">
  <inkml:definitions>
    <inkml:context xml:id="ctx0">
      <inkml:inkSource xml:id="inkSrc0">
        <inkml:traceFormat>
          <inkml:channel name="X" type="integer" max="1023" units="in"/>
          <inkml:channel name="Y" type="integer" max="1023" units="in"/>
        </inkml:traceFormat>
        <inkml:channelProperties>
          <inkml:channelProperty channel="X" name="resolution" value="105.73643" units="1/in"/>
          <inkml:channelProperty channel="Y" name="resolution" value="140.98676" units="1/in"/>
        </inkml:channelProperties>
      </inkml:inkSource>
      <inkml:timestamp xml:id="ts0" timeString="2010-10-12T21:09:05.376"/>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-6-1</inkml:trace>
</inkml:ink>
</file>

<file path=ppt/ink/ink91.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1T21:26:42.428"/>
    </inkml:context>
    <inkml:brush xml:id="br0">
      <inkml:brushProperty name="width" value="0.05292" units="cm"/>
      <inkml:brushProperty name="height" value="0.05292" units="cm"/>
      <inkml:brushProperty name="color" value="#50632A"/>
      <inkml:brushProperty name="fitToCurve" value="1"/>
    </inkml:brush>
  </inkml:definitions>
  <inkml:trace contextRef="#ctx0" brushRef="#br0">4725 259 66,'10'7'40,"-10"-7"-2,16 20 2,-16-20-27,2 25-9,-6-5-1,1 7-1,-4 6 1,-2 9 0,-6 6-1,-4 7 0,-6 8-1,-6 3 0,-3 1 0,-3 7 0,-1-3 0,2 0-1,2-6 0,9-3 1,8-3-1,15-5 0,16-1 1,13-4-1,20-7 0,16-2 1,16-7-1,12-3 1,10-7-1,3-3 0,-1-4 0,-5-4-2,-6-1-2,-18-9-9,-9 6-27,-16-5 0,-14-2 0,-15-6-2</inkml:trace>
  <inkml:trace contextRef="#ctx0" brushRef="#br0" timeOffset="601">5713 629 75,'0'0'39,"7"13"-1,-4 5 2,-7 6-34,2 12-3,-1 16 0,1 17 0,-4 19 0,2 23 0,-3 14 1,2 16-2,-1 18 1,1 13 0,-1 8 0,2 6 0,-2 3-1,0-3 1,0-4 0,-2-4 1,-1-15-1,0-10-1,-3-17 0,2-16 0,1-20 1,2-18-3,1-20 0,2-17-2,2-14-1,-1-15-5,7-3-34,-4-13-1,-14 17 0,1-5-1</inkml:trace>
  <inkml:trace contextRef="#ctx0" brushRef="#br0" timeOffset="13747">5471 21 77,'-42'-7'39,"9"3"-1,11-1 1,22 5-37,11-5 0,18 10-1,6 1-1,3 10 1,-10 16 0,-11 19 1,-23 23 0,-24 23 1,-26 23 0,-17 15 0,-13 12 1,0 4-1,9-11-1,20-9 0,29-22 0,32-23-1,32-24 1,26-21-2,16-9 1,6-9-1,-3 4 1,-15 8 0,-28 14 0,-33 23 0,-41 24-1,-30 18 1,-21 10 0,-9 2-1,-1-4 1,14-13-2,32-17 1,39-27-1,46-26 2,40-16-1,33-13 0,15 2 1,8 2-1,-3 16 2,-23 20-1,-28 25 1,-41 29 0,-38 19 1,-34 19-1,-24 7 1,-14 6 0,-14-8-3,1-15 0,6-16 0,10-27 0,12-24 0,9-27-8,2-32-9,8-24-26,2-29 0,-1-24 0,-9-28-2</inkml:trace>
  <inkml:trace contextRef="#ctx0" brushRef="#br0" timeOffset="14435">2868 1293 78,'0'0'41,"22"-5"-1,3-11 0,15 5-31,12-7-3,14 1-1,9-2-2,8 5 0,-1-1-1,-6 10-1,-15 10 0,-16 16-1,-29 16 1,-23 13-1,-25 12 0,-12 5 1,-4 8 0,-3 3 0,9-4-1,15-1 1,31-10 0,32-3 0,33-5 0,22 2 0,17-3-1,6 1 0,0 3 0,-12 2 0,-22 4 0,-30 6 0,-37 3 1,-32 8-1,-35 6 0,-25 2 1,-22-1 0,-11-4 1,-8-3 0,6-13 0,10-8-1,12-15 1,19-11-2,12-8-4,22-1-37,3 6-2,17 10-1,13 13-2</inkml:trace>
  <inkml:trace contextRef="#ctx0" brushRef="#br0" timeOffset="19374">3105 1541 69,'50'-39'41,"-5"8"-1,-13 1 0,-5 9-21,-11-3-16,2 8-1,-18 16-1,-1 21 1,-22 17 0,-6 10 0,-5 10 0,-1 6-1,4 1 0,4 1 0,16-12 1,23-11-2,23-20 1,24-13-1,14-8 0,7-1 1,3 6-1,-5 12 1,-16 21-1,-24 21 1,-23 22 0,-27 22 0,-15 15 0,-12 11 0,-7-2-1,-2-4 0,8-16 2,11-15-1,12-13-1,11-19 0,13-16 0,3-16-2,9-9-4,-8-20-26,5-13-10,-7-16 0,-8-18-1</inkml:trace>
  <inkml:trace contextRef="#ctx0" brushRef="#br0" timeOffset="19888">1835 1769 97,'29'-12'39,"9"4"1,2-10-8,5 10-28,5-1-1,1 5-1,-3 4-1,-6 11 1,-9 9 0,-13 18-1,-18 18 0,-19 17 0,-22 19 1,-14 7-1,-12 12-1,-6 2 1,-1-4-1,8-11 0,14-18 1,20-16 0,24-22 0,25-15-1,19-14 0,13-15 0,13-4-4,3-14-18,12 6-19,-1-4 0,-4 4-2,-9 6 2</inkml:trace>
  <inkml:trace contextRef="#ctx0" brushRef="#br0" timeOffset="23606">2149 1645 66,'0'0'40,"0"0"-2,0 0 2,0 0-24,-10 8-14,-6 13 1,-6 12-2,-10 15 2,-6 7-2,-3 9 1,1 4-1,1-2 0,8-6 0,9-12 0,17-12 1,20-21-3,16-14 1,12-12 0,5-5-1,0-1 1,-3-1 1,-7 11-2,-15 15 2,-25 20 0,-22 20 0,-16 13 0,-8 12 0,-1 6 1,-1 3-2,9-6 1,11-12 0,19-11 0,25-17-2,15-12 1,11-15-1,10-8-2,1-8-2,3-2-20,-11-9-15,-10-5 0,-22-5-1,-13-4 1</inkml:trace>
  <inkml:trace contextRef="#ctx0" brushRef="#br0" timeOffset="24176">899 1475 66,'-9'2'41,"0"0"-2,5 11 2,1 1-15,7 19-21,-1 9-1,2 14-1,-2 10 0,0 14 0,1 4 0,0 2 0,-1-1-1,-1-8 1,-2-6-1,-1-6-1,0-7 1,-2-10-2,-1-6 1,-1-7-2,-1-8 1,-1-5-3,4-5-3,3-17-11,-10 15-25,10-15-1,7 10 0,-7-10-1</inkml:trace>
  <inkml:trace contextRef="#ctx0" brushRef="#br0" timeOffset="28553">1050 1719 90,'6'-26'40,"-7"1"0,1 12-1,-18 6-34,0 15-3,-7 8 1,-4 10-3,-2 8 0,-2 0-1,2 3 1,0-3-1,9-5 1,6-11 0,16-18 0,0 0 0,19-16 1,1-4-1,4 0 0,-1 2 0,-1 9 1,-4 13-1,-11 20 0,-11 19 0,-10 17 0,-6 11 1,-3 3-2,1 6 1,0-9 1,3-8-1,10-13 0,7-14-1,4-11 2,5-13-2,4-6 1,1-12-1,4 0-6,-4-14-16,2 0-17,-2-7 2,-4-6-2,-4-3 1</inkml:trace>
  <inkml:trace contextRef="#ctx0" brushRef="#br0" timeOffset="29142">327 1882 71,'0'0'37,"0"0"0,-57-14-2,57 14-25,0 0-3,-64 5-3,64-5-1,-59 30-2,59-30 1,-63 58-1,34-17 0,7 9-1,4 6 1,7 6 0,8 3-1,7 3 1,9-5 0,5-3 0,7-7 0,4-12 1,-29-41-1,69 47 1,-69-47 0,74 4 0,-74-4-1,73-44 1,-73 44-1,66-83 0,-42 33 1,-4-8-1,-6-4 0,-6-2 0,-8 3 0,-4 4 0,-9 6 0,-2 7 0,15 44-1,-41-63 0,41 63-1,-44-27-2,44 27-9,-43 1-30,43-1 0,0 0-1,0 0 0</inkml:trace>
</inkml:ink>
</file>

<file path=ppt/ink/ink92.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1T21:25:43.329"/>
    </inkml:context>
    <inkml:brush xml:id="br0">
      <inkml:brushProperty name="width" value="0.05292" units="cm"/>
      <inkml:brushProperty name="height" value="0.05292" units="cm"/>
      <inkml:brushProperty name="color" value="#50632A"/>
      <inkml:brushProperty name="fitToCurve" value="1"/>
    </inkml:brush>
  </inkml:definitions>
  <inkml:trace contextRef="#ctx0" brushRef="#br0">1888 988 54,'4'9'39,"-4"-9"-1,6 10 1,-6-10-17,0 0-14,0 0-1,-16-17-2,2 5-1,-10 0-1,-9-2-1,-10 2 0,-14 4-1,-10 1 0,-12 5 0,-7 4-1,-5 5 1,0-2 0,6 2-1,7-1 2,12-1-1,13 1 1,13-3-1,13 0 0,9-3 0,18 0 0,-12 3 0,12-3-1,0 0 1,2 19-1,1 6 0,-4 17 1,-4 14-2,-8 21 2,-3 13-1,-7 19 1,-4 7-1,-5 5 1,-3 1-1,1-9 1,6-10-1,7-15 1,7-9-1,8-18 0,8-10 1,10-14-1,10-14 1,12-10-1,10-10 1,10-10-1,9-4 1,13-6 0,7 2 0,8 0-1,8 11 0,0 12 0,5 14 0,-1 21 0,-1 12-1,-6 24 1,-7 13 0,-11 15 0,-14 8-1,-15 5 2,-18 7-1,-23 3 0,-23 2 1,-27-2 0,-22-7 0,-23-2 2,-19-10-3,-22-9 0,-17-15 0,-11-17 0,-7-20 0,-1-25 0,1-14 0,4-21 0,14-10 0,18-9 0,19-4 0,21 1 0,18 0 0,20 7 0,16 2 0,17 3 0,6 4 0,7-4 0,3 5 0,3-1 0,-1 2 0,2 3 0,-4 11 0,5-12 0,-5 12 0,0 0 0,0 0 0,0 0 0,0 0 0,0 0-5,-14-8-5,14 8-33,-12-16-2,4 5 2,-2-7-2</inkml:trace>
  <inkml:trace contextRef="#ctx0" brushRef="#br0" timeOffset="57850">1471 0 19,'-50'51'29,"-15"8"2,-11 12-8,-6 19-6,-16 3-3,3 17-3,-11-1-3,11 2 1,9-12-2,19-4 0,21-16-2,28-12-1,28-19-1,29-14 1,22-14-2,20-6 0,4 0 0,1 0-2,-11 14 1,-21 16 0,-35 25-1,-36 25 0,-39 26 2,-38 26-1,-23 16 1,-12 10 0,-6-3-1,14-11 1,29-15 0,40-23 0,48-26-1,50-29 1,44-22-1,30-15 0,20-10 0,3-1-1,-11 3 1,-21 14-2,-38 18 2,-40 22-1,-40 20 1,-28 9-1,-17 6 1,-1-1-1,6-9 0,19-17 2,31-20-2,35-20 1,30-19-1,16-9 1,5-6-1,-5 4 1,-15 11 0,-22 13-1,-28 14 1,-26 7-1,-16 3 2,-5 1-2,8-6 2,17-11 0,26-24-1,28-19 0,31-18 0,18-8-1,3-4 1,-4 1-1,-13 6 0,-24 13-1,-34 21 1,-37 16 0,-33 15 0,-22 10-1,-12 5 2,-6 5 0,-3-4-2,5-8-1,16-8-4,6-21-17,17-7-18,10-21 1,12-14-3,7-16 1</inkml:trace>
</inkml:ink>
</file>

<file path=ppt/ink/ink93.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1T21:25:49.172"/>
    </inkml:context>
    <inkml:brush xml:id="br0">
      <inkml:brushProperty name="width" value="0.05292" units="cm"/>
      <inkml:brushProperty name="height" value="0.05292" units="cm"/>
      <inkml:brushProperty name="color" value="#50632A"/>
      <inkml:brushProperty name="fitToCurve" value="1"/>
    </inkml:brush>
  </inkml:definitions>
  <inkml:trace contextRef="#ctx0" brushRef="#br0">5873 10133 75,'-11'15'36,"11"-15"1,0 0-2,8 12-24,6-13-4,14 3-2,10-4-1,15 1-2,13-2 1,15 1 0,15-4-1,11 3 0,3-2-1,5 3 1,-4 0-1,-5 2-1,-9 2 1,-9 0-1,-14 1 0,-13 0 0,-14-2 0,-12 1 0,-9-2-1,-11-2-2,-15 2-4,0 0-6,-7-11-20,-14 4-8,-5 2 2,-8-4-2</inkml:trace>
  <inkml:trace contextRef="#ctx0" brushRef="#br0" timeOffset="390">5914 10131 62,'-42'19'35,"9"-1"0,9-2 1,10-5-22,21 4-7,12-5 0,22 2-1,12-9-1,21 2 1,12-5-1,18 1 0,10-2-2,7 1 0,1-1-2,-2 2 0,-7 2-1,-7 1 1,-11 1-1,-14 0 0,-14 0 1,-13 0-1,-14-1 1,-11 1-1,-9-3 1,-8 0-1,-12-2 0,0 0 1,0 0-2,0 0 0,0 0-1,-14-2-2,14 2-5,-17-4-25,17 4-8,-11-12 2,11 0-2</inkml:trace>
  <inkml:trace contextRef="#ctx0" brushRef="#br0" timeOffset="15002">8933 5648 38,'-4'20'33,"4"-20"1,9 7 2,5-5-22,1-14-5,13 3 2,1-17-3,13-1 0,3-14-1,11-2 0,-1-11-2,7-3-2,-1-5 0,4-3-1,-5 0 0,-1 2-1,-6-1 0,-7 3 1,-5 4-1,-7 7 1,-6 6-1,-7 5-1,-7 10 1,-2 6 0,-8 8 0,3 5-1,-7 10 1,0 0-1,0 0 0,-5 27 1,2-3-1,-3 12 0,3 9 0,-6 10 0,4 15 0,0 8 0,-3 7 0,2 7 0,-2 5 0,1 9 1,-2 3-1,0 7 1,0 2-1,-2 4 0,2 5 1,0 3-1,1 3-1,3 2 2,0-1-2,3 1 1,-1-1 1,5-1-1,-2-4 2,1-3-1,6-5 1,-7-5-1,3-3 0,-1-6 0,-1-8 0,1-7-1,-2-8 1,1-7-1,-4-7 1,3-9-1,-2-12 0,0-7 0,2-9 0,-5-7-2,6-9-1,-4-7-2,3-10-2,0 0-8,0 0-24,7-18-3,-3 6 0,0-4 0</inkml:trace>
  <inkml:trace contextRef="#ctx0" brushRef="#br0" timeOffset="47216">7881 5088 53,'0'0'38,"0"0"-2,-2 9 0,-12-3-24,-17-2-5,-8 6-1,-16-1-2,-10 2-1,-15 0 0,-6 2-1,-2-5 1,3 4-1,8-3 0,13-4-1,14 0 0,11-3-1,15 9 0,13 4 1,10 14-2,5 11 1,3 16 1,-1 15 0,-5 14-1,-1 13 1,-2 1 0,-2 1 1,1-6-1,4-6 0,5-13 0,10-13 0,12-15 1,11-12 0,10-11 0,9-6 1,5-10-1,2-3-1,2-1 1,0 1-1,-4 8-1,-2 4 1,-5 17-2,-1 13 1,-5 15 0,-2 13 0,-5 11 0,-6 14 0,-8 6 0,-11 12-1,-11 0 1,-18 5 0,-16 3 1,-20 0-1,-19 0 1,-20-3 0,-18-4 0,-15-10 0,-12-15 1,-5-16 0,-7-24 0,6-18 0,2-26 1,12-17-1,13-17 0,15-8 0,17-3-2,16-1 0,18 2 0,11 7 0,13 7 0,9 7 0,11 13 0,-5-14 0,5 14 0,0 0-5,0 0-5,5 12-34,-2 2 0,-3-14 0,-8 18-1</inkml:trace>
  <inkml:trace contextRef="#ctx0" brushRef="#br0" timeOffset="75115">4090 3776 93,'0'0'40,"16"7"2,31-2-3,20-9-36,23 1-1,16-2 0,11 7 0,0 0 0,-5 13-1,-18 18 0,-31 18 0,-35 26 0,-32 17 0,-37 22 0,-21 9 0,-15 5-1,-9-7 1,1-19 0,15-13 0,25-30-1,33-28 1,40-33 0,36-28-1,28-21 1,17-16-1,10 0 1,-4-2-1,-8 5 1,-25 18-1,-36 25 1,-37 29 0,-35 24 0,-27 21-1,-17 11 1,0 2-1,0 3 0,6-8-1,20-9 0,20-21 0,24-19-2,16-21-4,20-16-8,-5-21-27,4-18-2,-11-19 3,-5-18-3</inkml:trace>
  <inkml:trace contextRef="#ctx0" brushRef="#br0" timeOffset="75635">3187 2683 94,'-21'-17'40,"12"14"1,4 13 0,9 18-37,5 18 0,5 16 0,1 18-1,5 15 1,-1 13-1,2 6 0,-2-3-1,-2-2-1,-1-7 0,-4-13-2,2-13-1,-7-19-2,1-12-2,-5-22-6,9-14-30,-11-23-1,3-18 1,-3-19-2</inkml:trace>
  <inkml:trace contextRef="#ctx0" brushRef="#br0" timeOffset="75893">3474 2829 91,'39'-32'41,"10"11"-1,0 3 0,6 7-34,-11 4-3,-2 8-1,-7 12 0,-11 9-1,-9 10 0,-16 10 0,-9 8 0,-8 8 1,-3 3-1,0 4 0,3-3 0,7-4 0,9-5-1,12-10 0,12-11 0,16-10 0,10-12 0,13-14 0,8-16 0,5-14 1,7-15-1,1-10-1,-2-9 0,-7-3 0,-9-1 1,-13 9-1,-13 11 0,-14 13 0,-18 18 0,-6 21 1,-24 23 0,4 16-1,1 12 1,7 6 0,7 3 0,11-2 1,18-7-1,19-12 2,14-15-2,11-17 1,8-15-1,0-13 1,-2-12 0,-8-7 0,-16-11 1,-23-9-1,-22-6 0,-22 1-1,-20 2 1,-16 6-1,-12 5-3,-9 5-1,2 13-6,-2 5-32,17 15-1,7 1 2,17 7-3</inkml:trace>
  <inkml:trace contextRef="#ctx0" brushRef="#br0" timeOffset="79930">3488 3211 76,'-51'-1'40,"-3"-5"-2,5-2 3,-1-7-30,10 1-5,7-10 0,17-5-2,15-5 0,22-5-1,19-3 0,15-2-2,10 1 0,7 7-1,3 6 0,-5 11 0,-9 13 1,-14 15-1,-20 18 0,-19 12 1,-19 17-1,-18 10 2,-11 8-1,-4 1-1,-4-4 1,3-9 0,4-13-1,20-12 0,22-24 0,28-23-1,27-20 1,25-17 0,26-14 0,20-7-1,15-6 1,-2 3-1,-13 8 1,-17 13-1,-20 18 1,-28 23 0,-32 23 0,-28 19 1,-26 15-1,-12 6 2,-4 5-1,-2 1-1,3-6-1,3-12 0,10-14-3,3-19-2,23-9-11,-22-19-24,15-14-2,-7-16 2,-5-10-1</inkml:trace>
  <inkml:trace contextRef="#ctx0" brushRef="#br0" timeOffset="80546">2611 1421 78,'-3'-16'41,"-1"3"-2,4 13 1,0 0-35,11 22-2,-2 15 2,2 13-2,1 12 0,3 14 0,1 10-1,3 7 0,-3-2 0,0-7-1,-3-12-1,0-9-2,-2-13 0,-4-18-3,7-10-6,-14-22-30,16-14 0,-6-21-1,2-12 2</inkml:trace>
  <inkml:trace contextRef="#ctx0" brushRef="#br0" timeOffset="80808">3024 1279 70,'61'-24'39,"10"8"1,3 0-1,5 8-32,-10 4-2,-3 10-2,-11 8-1,-10 9-1,-20 11 1,-14 11-1,-15 10 0,-13 7 1,-8 5-1,-2 0 0,-1-1 0,1-4 0,7-6-1,11-7 1,13-10 0,13-7-1,13-9 1,12-6 0,4-12-1,7-8 0,1-9 0,-2-13 0,-1-7-2,-5-15 0,-6-6-1,-7-8-1,-4-1 0,-6-5 1,-6 1-1,-4 2 2,-6 10-1,-4 14 2,-4 17-1,1 23 1,-17 13 2,6 30-1,1 18 1,4 13-1,3 8 2,8 5-1,9-6 2,14-8 0,10-19-1,13-20 2,6-24-2,10-15 1,1-20-1,4-13 1,-9-14-1,-9-8-1,-12-6 0,-15-5 0,-18-1-1,-19-1 1,-19 6 0,-18 4-1,-13 6 0,-12 8 0,-5 9-2,-4 5-1,0 15-2,-1 0-5,13 9-32,-5 6 1,5 12 0,1 2 0</inkml:trace>
  <inkml:trace contextRef="#ctx0" brushRef="#br0" timeOffset="93732">4899 295 44,'0'0'36,"-52"-35"1,52 35-4,-49-17-22,49 17-2,-82-10-3,29 6-3,-5 2 0,-8 1-2,-10-1 0,-12 1-1,-9-2 1,-8 0-1,-8 2 0,-9-2 1,-11 3 0,-9 4-1,-9-1 1,-6 5-1,-5 3 0,-9 3 0,-4-1 2,-6 1-1,5 0 1,7-2 0,8 0 0,12-3 1,19 1 1,18-3 0,21-2-2,19 3 0,21-3 0,51-5 0,-63 20 0,63-20-2,0 0 0,-19 67-1,22-24 0,1 11 1,1 16-1,-2 21 0,-1 19 0,-7 18 1,-4 15-1,-7 11 2,-4 17-1,-6 6 1,-6 6-1,-1-5 0,-2-5 1,2-9-1,4-12 1,2-11-1,6-22 0,9-16 1,6-18-1,10-17 1,8-16-1,11-14 1,10-13-1,12-10 1,12-10-1,14-10 1,11-7 0,13-5 0,14-8-1,11-2 1,10-3-1,14 0 0,11 1 0,9 3-1,10 2 1,9 4 0,4 5 0,8 2 0,7 6 0,2 2 0,0 6 0,1 1 0,3 3 1,-8 0-1,-3-1 0,-12 0 0,-10-3 0,-19-3 0,-15-3 1,-19-6-1,-20 0 0,-21-11 1,-14-4 0,-18-10 0,-13-8 0,-13-11 0,-9-13 0,-9-14 0,-7-12-1,-7-18 2,-4-9-2,-5-11 1,-2-15 0,-3-4-1,-1-18 0,0 1 0,2 1 1,-2 10-1,2 2 1,1 10-1,1 11 1,-2 10-1,-2 19 0,-1 12 0,-1 9-2,-2 16-1,-2 9-3,3 18-4,27 41-26,-76-50-8,29 45 1,-9 12-1</inkml:trace>
  <inkml:trace contextRef="#ctx0" brushRef="#br0" timeOffset="95473">176 827 59,'29'-52'40,"-29"52"0,31-63-12,-31 63-11,0 0-3,0 0-5,0 0-4,0 0-2,-25 35 0,9 16-3,-3 16 1,-1 22-1,-2 16 0,-1 14 0,4 5 1,0 1 0,4 1-1,1-14 1,4-4 0,2-23-1,3-10 1,2-20 0,1-11-2,3-9 0,-1-14-2,3-4-2,-3-17-5,6 16-14,-6-16-18,0 0 1,9 15-1,-8-2 3</inkml:trace>
  <inkml:trace contextRef="#ctx0" brushRef="#br0" timeOffset="95844">48 2721 45,'13'1'38,"-13"-1"0,13-4 0,-13 4-18,0 0-11,-6 20-3,2 0-2,-2-1-2,1 4-1,2-3 0,4-4 0,-1-16 0,22 8 1,-4-18 0,3-6 0,2-6 1,-2-6-1,-2-2 1,-6 3-1,-11 2 0,-8 9-1,-11 8 0,-8 12 0,-5 8 0,-2 6-1,1 4 0,5 3 0,9-1 1,11-7-1,16-13 0,12-12 0,9-12 1,4-6 0,0-4-1,-2-1 1,-5 0 0,-11 4 0,-19 13-1,-9 11 0,-9 14 0,-4 5 0,-1 5-1,2 2 1,6-2-1,8 0 1,10-6 0,-1-15 0,17 10 0,-5-11 1,-2 0-1,-1-3-3,1 10-25,-10-6-14,0 0 1,9 2-2,4-5 0</inkml:trace>
</inkml:ink>
</file>

<file path=ppt/ink/ink94.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1T21:26:54.758"/>
    </inkml:context>
    <inkml:brush xml:id="br0">
      <inkml:brushProperty name="width" value="0.05292" units="cm"/>
      <inkml:brushProperty name="height" value="0.05292" units="cm"/>
      <inkml:brushProperty name="color" value="#50632A"/>
      <inkml:brushProperty name="fitToCurve" value="1"/>
    </inkml:brush>
  </inkml:definitions>
  <inkml:trace contextRef="#ctx0" brushRef="#br0">19 228 41,'-10'21'37,"4"-2"3,6-19-1,-4 20-15,4-20-7,7-12-5,6-7-4,13-4-3,2-3 0,7-5-3,3-2 0,4 1-1,2 3-1,2 10 1,-5 14-1,-4 16 0,-5 13 0,-7 18-1,-10 20 1,-10 12 0,-10 18 0,-11 8 0,-8 5 0,-6 1 0,-2-4 1,2-6-1,5-14 0,9-9 1,7-16 0,10-16-1,8-12 1,10-14-1,10-14 0,4-11 1,5-12-2,6-10-1,5-13-1,-3-10-1,3-8-5,-8-15-8,3 0-25,-10-11 2,2-1-2,-7-8 2</inkml:trace>
  <inkml:trace contextRef="#ctx0" brushRef="#br0" timeOffset="390">834 16 59,'-11'8'37,"-1"23"0,-4 16 1,7 20-27,-5 11-3,7 11-2,4 4-1,12-1-1,5-9-1,9-10 0,7-16-1,6-15 1,7-19-2,7-19 1,-1-17-1,-3-14 0,-4-13 1,-3-17-1,-9-11 0,-12-7-1,-15-9 2,-14 2-1,-16-2 0,-10 11 0,-11 10-1,-6 15-1,-7 16-1,-3 7-5,12 15-33,3 2-2,20 5 1,18-6-1</inkml:trace>
</inkml:ink>
</file>

<file path=ppt/ink/ink95.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1T21:26:54.144"/>
    </inkml:context>
    <inkml:brush xml:id="br0">
      <inkml:brushProperty name="width" value="0.05292" units="cm"/>
      <inkml:brushProperty name="height" value="0.05292" units="cm"/>
      <inkml:brushProperty name="color" value="#50632A"/>
      <inkml:brushProperty name="fitToCurve" value="1"/>
    </inkml:brush>
  </inkml:definitions>
  <inkml:trace contextRef="#ctx0" brushRef="#br0">53 61 78,'55'-31'38,"-4"11"-1,-11 12 1,-11 14-37,-9 18 1,-13 18 0,-15 18 1,-12 15 1,-11 10 0,-3 8 0,-1-4 0,5 0-1,10-9 0,20-8-1,22-16 0,25-16-2,20-11 1,12-12-1,4-3 1,-2-6 0,-9 4 0,-18 11 1,-32 10-1,-34 19 0,-36 12 0,-25 18 0,-19 7 1,-6 6-2,-1 0 1,12-7-1,23-6 0,31-16 0,38-10 0,31-9 0,29-7 0,16 0 0,7-3 1,0 3-1,-8 3 1,-8 5 0,-20 4 0,-17-5-1,-17-1 0,-8-10-1,-8-5-1,-7-17-1,5-14-3,-25-27-6,15-14-30,-7-20-2,-5-19 3,-10-14-2</inkml:trace>
</inkml:ink>
</file>

<file path=ppt/ink/ink96.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1T21:26:35.402"/>
    </inkml:context>
    <inkml:brush xml:id="br0">
      <inkml:brushProperty name="width" value="0.05292" units="cm"/>
      <inkml:brushProperty name="height" value="0.05292" units="cm"/>
      <inkml:brushProperty name="color" value="#50632A"/>
      <inkml:brushProperty name="fitToCurve" value="1"/>
    </inkml:brush>
  </inkml:definitions>
  <inkml:trace contextRef="#ctx0" brushRef="#br0">910 188 55,'2'-40'38,"0"4"0,-2 0 1,1 7-27,-10-1-4,-3 12-2,-21 8 1,-8 17-1,-18 7-1,-6 16 0,-6 1-2,5 8 0,10-1-1,25 2 1,39-9-2,39-14-1,48-8 1,37-12-1,24-5 0,19 2 1,1 0 0,-12 5 0,-25 17 0,-44 22 1,-59 27-1,-68 28 0,-62 29 1,-60 24-1,-47 20 0,-26 14 0,-18 2 0,9-6-1,25-20 0,48-20 1,62-30-1,70-30 0,75-30 1,58-26-1,55-20 0,33-12 1,12 0-1,-3-1 0,-27 9 0,-36 20 0,-66 20 1,-57 25 0,-57 21 0,-43 15 0,-14 9 1,-6 3-2,16 0 0,24-15 0,49-12 0,47-22 0,47-11 0,29-11 0,10-1 0,1-1 0,-15 7 0,-26 10 0,-42 12 0,-42 15 0,-36 6 0,-18 2 0,-8-3 0,4-6 0,14-11 0,29-14 0,36-17 0,40-19 0,29-15 0,17-10 0,21-9 0,-2-16-5,3-2-24,-21-16-16,-14-8 0,-27-10 0,-21-7-2</inkml:trace>
</inkml:ink>
</file>

<file path=ppt/ink/ink97.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1T21:26:04.945"/>
    </inkml:context>
    <inkml:brush xml:id="br0">
      <inkml:brushProperty name="width" value="0.05292" units="cm"/>
      <inkml:brushProperty name="height" value="0.05292" units="cm"/>
      <inkml:brushProperty name="color" value="#50632A"/>
      <inkml:brushProperty name="fitToCurve" value="1"/>
    </inkml:brush>
  </inkml:definitions>
  <inkml:trace contextRef="#ctx0" brushRef="#br0">20752 3492 33,'-12'5'34,"0"-2"1,12-3 0,-14 9-15,14-9-9,0 0-1,-10 5-3,10-5-1,20 8-1,10-5 1,12-6 0,21 1-1,17-8-1,17 0 0,20-5 0,15-3-1,5-2 0,5 2-1,-6 0-1,-7 3 2,-18 2-1,-12 4 1,-20 1-1,-22 5 0,-14-1 0,-17 3 0,-8 1-1,-18 0 0,0 0-1,0 0-1,0 0 0,0 0-2,0 0-4,0 0-32,10-2-5,-10 2 1,0 0-2</inkml:trace>
  <inkml:trace contextRef="#ctx0" brushRef="#br0" timeOffset="24624">6435 3445 55,'9'7'37,"-9"-7"0,0 0-1,0 0-16,14 7-9,-14-7-4,5 15-2,-5-2-1,1 4-1,-1 5 0,1 7 0,-1 3-1,2 9-1,0 6 1,3 8 0,2 11-1,4 8 0,3 8 1,9 8 0,3 8-1,7 6 2,6 5-1,10 9 0,5 4-1,9 4 1,7 0-1,7 5 1,11 2-1,11 0 0,8 0 0,13-5 1,13-3 0,13 1-2,14-4 0,12-5 0,11-1 0,8-3 0,12-2 0,7-1 0,10 0 0,7-7 0,10 0 0,7-5 0,7-6 0,9-3 0,12-8 0,8-3 0,7-9 0,6-7 0,5-6 0,8-8 0,9-7 0,7-12 0,9-8 0,9-12 0,10-14 0,9-12 0,8-16 0,5-13 0,2-12 0,3-13 0,0-13 0,-2-13 0,1-10 0,-5-7 0,-9-9 0,-4-6 0,-11-10 0,-11-2 0,-15-5 0,-14 0 0,-20 1 0,-13 4 0,-16 7 0,-20 8 0,-17 11 0,-19 11 0,-19 13 0,-20 12 0,-23 14 0,-22 12 0,-23 7 0,-18 11 0,-19 9 0,-17 8 0,-13 6 0,-12 3 0,-16 9 0,10-7 0,-10 7 0,-16-6 0,0-1 0,-3-1 0,-8-6 0,-5 1 0,-11-3 0,-11 2 0,-10 1 0,-14 1 0,-15 6 0,-17 3 0,-14 7 0,-10 4 0,-9 6 0,4 2 0,7 3 0,13 0 0,23-4 0,21-2 0,31-7 0,31-6 0,35-8 0,28-9 0,23-7 0,22-5 0,18-6 0,11-2 0,6-3 0,-5 3 0,-8 2 0,-15 5 0,-15 6 0,-20 5 0,-20 9 0,-17 8 0,-24 12 0,-14 13 0,-17 10 0,-10 11 0,-6 10 0,-5 10 0,-2 7 0,1 3 0,7 2 0,5-4 0,7-1 0,8-5 0,1-2 0,5-4 0,-1-7 0,3-5 0,2-8 0,-5-7 0,0-4 0,-8-9 0,-2-8 0,-12-14-11,-3-4-33,-20-12-2,-18-2 1,-21-9 0</inkml:trace>
  <inkml:trace contextRef="#ctx0" brushRef="#br0" timeOffset="47220">4525 4027 94,'0'0'39,"-11"-13"1,11 13-2,-3 11-33,5 11-3,6 20-1,4 17-1,6 22-1,5 26 1,7 27-1,8 29 1,5 29-1,7 23 1,10 27 0,9 21 0,13 22 1,18 14-2,17 13 2,20 9 0,28 1 0,25 1 0,33-10-1,30-7 2,34-21-2,25-14 1,36-27 0,28-25-2,27-32 2,27-31-2,23-35 1,17-33-1,13-34 1,22-35 0,16-36 0,7-35 0,13-34 1,-1-31-1,-6-31 1,2-27 0,-4-28 0,-21-24-1,-22-16 1,-21-18-1,-29-14 1,-22-15 0,-22-10 0,-34-6 0,-29-4-1,-25-2 1,-29 1-1,-23 9 0,-29 9 0,-23 17 0,-30 20 0,-19 25 0,-25 25 0,-20 29 0,-23 31 1,-20 32-1,-21 26 1,-22 26-1,-27 27 1,-28 28 0,-28 25 0,-25 19 0,-24 18 1,-18 10 0,-9 10 0,-1 4 0,14-8 0,17-9 0,24-19 0,28-21-1,33-30 1,36-26-2,30-25 0,25-23 0,19-12 0,12-10 0,7 0 0,1 6-2,-11 18 2,-15 21-1,-19 33 1,-21 32 0,-24 30 0,-21 33 1,-20 30 1,-15 22-2,-11 20 0,-9 16 0,-12 5 0,-7 1 0,-6-1-5,-10-10-4,-1 0-34,-22-6-1,-20-2 1,-27-8-1</inkml:trace>
  <inkml:trace contextRef="#ctx0" brushRef="#br0" timeOffset="53209">2457 3347 71,'15'19'37,"1"6"0,-3 8 0,-5 9-29,3 19-6,-3 16 0,2 21-1,-3 19 0,-2 19-1,-1 18 1,1 20 0,4 22 0,6 22 1,8 19-1,10 14 0,10 14 0,12 12 1,13 6-1,12 1-1,14 1 1,14-2-1,17-3 0,13-4 1,16-4 0,15-5 0,20-8 0,18-5 0,20-12-1,18-7 2,18-14-1,23-6-1,19-8 0,20-8 0,16-5 1,11-5-1,15-11 1,11-4-1,10-10 0,7-7 1,8-17 0,7-14 0,4-19 0,6-17 0,2-20 0,1-20 0,-7-22 1,-7-27-1,-10-28 1,-12-26-1,-9-26 1,-16-29-1,-12-30 0,-15-29 0,-16-29 0,-12-27-1,-17-23 1,-12-22-1,-14-18 0,-13-15 1,-17-12 0,-13-11-2,-13-4 2,-11-6 0,-12-1-1,-11-2 1,-14-1 0,-9 6-1,-11 4 0,-6 8 1,-7 12-1,-7 11 0,-9 21 0,-4 17-1,-4 21 1,-9 21 0,-5 20 0,-10 24 0,-8 24 0,-12 26-1,-10 23 2,-12 23-2,-14 26 2,-11 24-2,-25 31 1,-15 22 1,-23 26-1,-15 20 2,-17 16-1,-11 10 1,-9 10-1,1-1 1,7-10-1,15-15 2,16-16-3,19-22 0,25-25 0,20-19 0,35-33 0,13-19 0,19-18 0,12-11 0,10-14 0,2-2 0,-2 6 0,-10 7 0,-14 19-2,-12 17 1,-11 26 0,-10 26 0,-10 26 1,-7 22 1,-5 18 0,-3 12 0,1 8 1,1 6-2,-3-3 0,-4-8-2,-5-6-3,-21-21-12,-19-8-25,-29-15-3,-34-13 2,-46-17 0</inkml:trace>
  <inkml:trace contextRef="#ctx0" brushRef="#br0" timeOffset="58008">864 3125 86,'-10'38'39,"-12"18"-1,0 22 2,-11 25-34,9 33-2,5 32 0,11 33-1,10 29 0,15 24-1,16 25 0,14 23 0,26 14-1,17 10 0,16 7-1,18 2 0,20 3 0,23-3 1,25-5-2,25-10 1,22-6-1,20-11 1,25-13 0,21-9 0,27-17 0,21-13-1,25-16 1,24-11-1,29-16 1,22-13 0,19-21 1,12-14-1,20-23 1,15-18 0,10-24-1,8-22 1,-2-24-1,0-23 0,6-24-1,-3-23 1,-16-24 0,-14-25-1,-15-24 2,-19-23 0,-22-27-1,-23-25 1,-33-25 0,-21-25 0,-28-25 0,-21-23 0,-34-21 0,-23-24-1,-31-15 1,-21-19-1,-26-15 1,-24-17 0,-23-8 0,-22-10 0,-21-1-1,-14-4 1,-13 8-1,-16 0 0,-5 12 0,-7 12 0,-3 10 0,-4 19-1,-4 11 0,-1 23 0,-7 24 1,-2 28 0,-9 33-1,-5 34 0,-8 40 1,-3 32 0,-1 33 0,-5 33 1,-2 20-1,-3 25 0,2 15 0,-2 15 0,-1 11 1,-1 10-2,-2 12 2,-1 10-1,-1 10 0,0 7 0,0 8 0,-1 5 2,-3-2-2,-2 8 1,1-1-1,-1-1 1,1-8 0,0-5-1,2-9 1,0-13-1,7-7 1,1-17 0,4-18-1,4-14 0,4-12 0,3-34 1,3-13-1,3-16 0,2-14-1,0-15 1,2-4-1,-2-2 0,-2 9 0,0 13 1,-5 14-1,0 19 0,-6 18 1,2 25-1,-22 28 2,-1 16 0,0 12 0,-4 6-1,1 4 1,1 1 0,6-6-1,7-9 1,8-17-1,8-13 1,10-16-1,6-8 0,5-10 1,3-1-1,3-1 0,4 4 0,3 10 0,6 10 1,1 15-1,1 9 0,1 13-1,2 2 0,0 4-1,-4-5-1,-3-4-2,-11-18-10,1-9-27,-11-17-1,-7-17 1,-10-22-1</inkml:trace>
  <inkml:trace contextRef="#ctx0" brushRef="#br0" timeOffset="62426">3 3641 46,'11'16'31,"-2"16"2,-3 11-8,-1 10-17,3 24-1,-1 12-1,1 20-1,0 15 1,2 17 0,2 9-1,2 13-1,2 13 0,5 7 1,1 10-1,5 10 0,3 2-2,9 3-1,3 2 0,4 3 0,7-4-1,13-1-1,9-2 0,8-4 1,7 1-1,7 1 0,9-3 1,13-5 0,8-3 0,3-5 0,9-12 0,12-4 1,12-12 0,7-9 0,11-6 0,4-7 0,9-8 0,10-6 0,5-3 0,2-4-1,7-7 0,5-2 1,5-9 0,9-4-1,4-4 1,7 0-1,7-5 1,10 0 0,8-2-1,9 0 0,5 1 1,6 0-1,4-1 0,3-1 0,1-4 0,1-1 0,3-2 0,3-2 0,2-11 1,3-5-1,4-5 0,8-9 1,1-6 0,5-3 0,2-14 0,1-4-1,-3-5 1,-5-6-1,-4-8 1,-8-8-1,-5-7 1,-6-18-1,-12-10 0,-9-15 0,-9-13 0,-11-17 0,-12-13 0,-11-15 1,-14-18-1,-17-14 0,-16-9 0,-11-13 1,-17-15 0,-11-10 0,-16-13-1,-10-12 1,-15-7-1,-7-9 1,-9-11 0,-10-3 1,-8-7-1,-8-5 0,-1-5 0,-6-8 1,-5-4 0,-5-6 0,-2-2 0,-4-5-2,1-4 1,-3 1 0,-1-3 0,1 7-2,1 1 1,-2 5 0,2 5 0,-3 1-1,-3 9 1,4 1-1,-6 8 0,-5 6 0,-5 7 0,-2 11 0,-7 10 0,-4 15 0,-4 14 1,-9 16-1,-2 15 0,-2 10 0,-2 18 0,-3 11 0,-3 7 0,-1 12 1,0 8-1,0 8 2,-1 9-1,0 11-1,-1 8 1,1 10 0,1 13-1,-2 7 0,2 9 1,-1 8-1,-2 10 1,0 7 0,-5 8 0,-2 8 0,-3 7 0,-4 8 0,-1 6 1,-3 5 0,-1 5 0,2-2-1,3 0 1,2-4 0,7-8 0,4-5 0,2-9 0,13-16-1,0 0 1,-2-14 0,15-15-1,3-13-1,5-6 1,5-12-1,3-5 1,2-4 0,1-3-1,-2 7 0,-3 10 2,-6 10-2,-2 9 2,-4 11-2,1 17 1,-1 13 0,2 18-1,0 7 1,5 14 0,4 3 0,5 7 0,3 5 1,4-6-1,1-1 2,1-8-1,0-6-1,-4-9 1,-4-6-3,-4-6-4,-14-16-35,-4-4-1,-13-19 0,-10-8-2</inkml:trace>
</inkml:ink>
</file>

<file path=ppt/ink/ink98.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1T21:26:30.932"/>
    </inkml:context>
    <inkml:brush xml:id="br0">
      <inkml:brushProperty name="width" value="0.05292" units="cm"/>
      <inkml:brushProperty name="height" value="0.05292" units="cm"/>
      <inkml:brushProperty name="color" value="#50632A"/>
      <inkml:brushProperty name="fitToCurve" value="1"/>
    </inkml:brush>
  </inkml:definitions>
  <inkml:trace contextRef="#ctx0" brushRef="#br0">476 68 97,'39'-40'41,"-11"14"1,-4 23 0,-15 16-30,-6 28-6,-8 23-2,-7 22 0,-10 13-1,-5 17-1,-4 5 0,-1 0-2,-3-10 0,2-9 0,4-15 0,3-17-4,7-14-4,-3-27-20,12-11-15,-5-22-2,5-17 3,-4-16-1</inkml:trace>
  <inkml:trace contextRef="#ctx0" brushRef="#br0" timeOffset="236">0 715 97,'27'9'40,"16"-6"1,16-14-1,15-7-33,12-8-2,9-10-1,4-11-2,-1-1 1,-7-3-2,-14 3 0,-16 7 1,-12 8 0,-23 9-1,-26 24 1,0 0-1,-43 25 0,-10 14 0,-18 12-1,-11 10 0,-9 8 1,-2 3-1,4-2 0,9-6 0,10-10-1,15-11 0,12-14-1,19-13-1,9-20-1,16-12-3,8-18-3,16-6-4,-3-19-8,14 0-12,-7-16 2,10 6 13,-12-6 11,-5 3 6,-8 5 6,-16 0 6,-4 15 9,-19 2 12,0 15 2,-12 4-12,7 16-10,-1 6-4,11 18-1,7 8-2,17 13-1,18 7-1,19 13-1,15 5 1,16 8-1,13 3 1,9 2-1,6 3 0,-3-2 0,-5-1-1,-13-7 2,-13-2-2,-13-7 0,-15-7 0,-13-8 0,-11-9 0,-8-11-4,-6-17-32,0 0-7,-11-25-1,-1-13 1</inkml:trace>
</inkml:ink>
</file>

<file path=ppt/ink/ink99.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1T21:26:53.146"/>
    </inkml:context>
    <inkml:brush xml:id="br0">
      <inkml:brushProperty name="width" value="0.05292" units="cm"/>
      <inkml:brushProperty name="height" value="0.05292" units="cm"/>
      <inkml:brushProperty name="color" value="#50632A"/>
      <inkml:brushProperty name="fitToCurve" value="1"/>
    </inkml:brush>
  </inkml:definitions>
  <inkml:trace contextRef="#ctx0" brushRef="#br0">436 31 90,'2'-28'42,"1"16"0,-3 12-1,-10 39-28,-4 2-8,0 14-2,-2 16-1,-2 12-1,0 10-1,2 7 1,1-7 0,5-6-1,3-12-1,2-11 0,3-16 0,2-14-1,-1-10-1,-3-14 0,-5-11 1,-6-13 0,-1-7 0,-6-10 2,1-6 0,2-6 0,9-8 1,12-1 0,16-5 1,17 0 0,16 0-1,14 2 0,10 6 0,2 4-1,-4 8 1,-10 9-1,-11 7 1,-15 10-1,-19 10 1,-21 12 0,-22 5-1,-15 7 1,-17 2-1,-10 5 1,-12 2-1,-7-2 0,1-5 0,4-8 0,11-9 1,11-7-1,13-7 1,15-9-1,15-7 1,16-2-1,17 1 0,15 3-1,13 8 1,12 8 0,8 12-1,6 10 1,1 11 0,-1 8 0,-3 8 0,-9 3 0,-8 0 0,-9-2 1,-9-1-1,-6-6-1,-7-4 1,-8-8-3,-4-3-1,-9-9-6,6-3-31,-5-12-2,-16-1 1,6-10 0</inkml:trace>
</inkml:ink>
</file>

<file path=ppt/notesMasters/_rels/notesMaster1.xml.rels><?xml version="1.0" encoding="UTF-8" standalone="yes"?>
<Relationships xmlns="http://schemas.openxmlformats.org/package/2006/relationships"><Relationship Id="rId1" Type="http://schemas.openxmlformats.org/officeDocument/2006/relationships/theme" Target="../theme/theme4.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3554" name="Rectangle 2"/>
          <p:cNvSpPr>
            <a:spLocks noGrp="1" noChangeArrowheads="1"/>
          </p:cNvSpPr>
          <p:nvPr>
            <p:ph type="hdr" sz="quarter"/>
          </p:nvPr>
        </p:nvSpPr>
        <p:spPr bwMode="auto">
          <a:xfrm>
            <a:off x="0" y="0"/>
            <a:ext cx="3169920" cy="480060"/>
          </a:xfrm>
          <a:prstGeom prst="rect">
            <a:avLst/>
          </a:prstGeom>
          <a:noFill/>
          <a:ln w="9525">
            <a:noFill/>
            <a:miter lim="800000"/>
            <a:headEnd/>
            <a:tailEnd/>
          </a:ln>
        </p:spPr>
        <p:txBody>
          <a:bodyPr vert="horz" wrap="square" lIns="96661" tIns="48331" rIns="96661" bIns="48331" numCol="1" anchor="t" anchorCtr="0" compatLnSpc="1">
            <a:prstTxWarp prst="textNoShape">
              <a:avLst/>
            </a:prstTxWarp>
          </a:bodyPr>
          <a:lstStyle>
            <a:lvl1pPr algn="l">
              <a:defRPr sz="1300">
                <a:latin typeface="Arial" charset="0"/>
                <a:ea typeface="ＭＳ Ｐゴシック" pitchFamily="1" charset="-128"/>
                <a:cs typeface="+mn-cs"/>
              </a:defRPr>
            </a:lvl1pPr>
          </a:lstStyle>
          <a:p>
            <a:pPr>
              <a:defRPr/>
            </a:pPr>
            <a:endParaRPr lang="en-US"/>
          </a:p>
        </p:txBody>
      </p:sp>
      <p:sp>
        <p:nvSpPr>
          <p:cNvPr id="23555" name="Rectangle 3"/>
          <p:cNvSpPr>
            <a:spLocks noGrp="1" noChangeArrowheads="1"/>
          </p:cNvSpPr>
          <p:nvPr>
            <p:ph type="dt" idx="1"/>
          </p:nvPr>
        </p:nvSpPr>
        <p:spPr bwMode="auto">
          <a:xfrm>
            <a:off x="4145280" y="0"/>
            <a:ext cx="3169920" cy="480060"/>
          </a:xfrm>
          <a:prstGeom prst="rect">
            <a:avLst/>
          </a:prstGeom>
          <a:noFill/>
          <a:ln w="9525">
            <a:noFill/>
            <a:miter lim="800000"/>
            <a:headEnd/>
            <a:tailEnd/>
          </a:ln>
        </p:spPr>
        <p:txBody>
          <a:bodyPr vert="horz" wrap="square" lIns="96661" tIns="48331" rIns="96661" bIns="48331" numCol="1" anchor="t" anchorCtr="0" compatLnSpc="1">
            <a:prstTxWarp prst="textNoShape">
              <a:avLst/>
            </a:prstTxWarp>
          </a:bodyPr>
          <a:lstStyle>
            <a:lvl1pPr algn="r">
              <a:defRPr sz="1300">
                <a:latin typeface="Arial" charset="0"/>
                <a:ea typeface="ＭＳ Ｐゴシック" pitchFamily="1" charset="-128"/>
                <a:cs typeface="+mn-cs"/>
              </a:defRPr>
            </a:lvl1pPr>
          </a:lstStyle>
          <a:p>
            <a:pPr>
              <a:defRPr/>
            </a:pPr>
            <a:endParaRPr lang="en-US"/>
          </a:p>
        </p:txBody>
      </p:sp>
      <p:sp>
        <p:nvSpPr>
          <p:cNvPr id="184324" name="Rectangle 4"/>
          <p:cNvSpPr>
            <a:spLocks noGrp="1" noRot="1" noChangeAspect="1" noChangeArrowheads="1" noTextEdit="1"/>
          </p:cNvSpPr>
          <p:nvPr>
            <p:ph type="sldImg" idx="2"/>
          </p:nvPr>
        </p:nvSpPr>
        <p:spPr bwMode="auto">
          <a:xfrm>
            <a:off x="1257300" y="720725"/>
            <a:ext cx="4800600" cy="3600450"/>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23557" name="Rectangle 5"/>
          <p:cNvSpPr>
            <a:spLocks noGrp="1" noChangeArrowheads="1"/>
          </p:cNvSpPr>
          <p:nvPr>
            <p:ph type="body" sz="quarter" idx="3"/>
          </p:nvPr>
        </p:nvSpPr>
        <p:spPr bwMode="auto">
          <a:xfrm>
            <a:off x="975360" y="4560570"/>
            <a:ext cx="5364480" cy="4320540"/>
          </a:xfrm>
          <a:prstGeom prst="rect">
            <a:avLst/>
          </a:prstGeom>
          <a:noFill/>
          <a:ln w="9525">
            <a:noFill/>
            <a:miter lim="800000"/>
            <a:headEnd/>
            <a:tailEnd/>
          </a:ln>
        </p:spPr>
        <p:txBody>
          <a:bodyPr vert="horz" wrap="square" lIns="96661" tIns="48331" rIns="96661" bIns="48331" numCol="1" anchor="t" anchorCtr="0" compatLnSpc="1">
            <a:prstTxWarp prst="textNoShape">
              <a:avLst/>
            </a:prstTxWarp>
          </a:bodyPr>
          <a:lstStyle/>
          <a:p>
            <a:pPr lvl="0"/>
            <a:r>
              <a:rPr lang="en-US" noProof="0" smtClean="0"/>
              <a:t>Click to edit Master text styles</a:t>
            </a:r>
          </a:p>
          <a:p>
            <a:pPr lvl="1"/>
            <a:r>
              <a:rPr lang="en-US" noProof="0" smtClean="0"/>
              <a:t>Second level</a:t>
            </a:r>
          </a:p>
          <a:p>
            <a:pPr lvl="2"/>
            <a:r>
              <a:rPr lang="en-US" noProof="0" smtClean="0"/>
              <a:t>Third level</a:t>
            </a:r>
          </a:p>
          <a:p>
            <a:pPr lvl="3"/>
            <a:r>
              <a:rPr lang="en-US" noProof="0" smtClean="0"/>
              <a:t>Fourth level</a:t>
            </a:r>
          </a:p>
          <a:p>
            <a:pPr lvl="4"/>
            <a:r>
              <a:rPr lang="en-US" noProof="0" smtClean="0"/>
              <a:t>Fifth level</a:t>
            </a:r>
          </a:p>
        </p:txBody>
      </p:sp>
      <p:sp>
        <p:nvSpPr>
          <p:cNvPr id="23558" name="Rectangle 6"/>
          <p:cNvSpPr>
            <a:spLocks noGrp="1" noChangeArrowheads="1"/>
          </p:cNvSpPr>
          <p:nvPr>
            <p:ph type="ftr" sz="quarter" idx="4"/>
          </p:nvPr>
        </p:nvSpPr>
        <p:spPr bwMode="auto">
          <a:xfrm>
            <a:off x="0" y="9121140"/>
            <a:ext cx="3169920" cy="480060"/>
          </a:xfrm>
          <a:prstGeom prst="rect">
            <a:avLst/>
          </a:prstGeom>
          <a:noFill/>
          <a:ln w="9525">
            <a:noFill/>
            <a:miter lim="800000"/>
            <a:headEnd/>
            <a:tailEnd/>
          </a:ln>
        </p:spPr>
        <p:txBody>
          <a:bodyPr vert="horz" wrap="square" lIns="96661" tIns="48331" rIns="96661" bIns="48331" numCol="1" anchor="b" anchorCtr="0" compatLnSpc="1">
            <a:prstTxWarp prst="textNoShape">
              <a:avLst/>
            </a:prstTxWarp>
          </a:bodyPr>
          <a:lstStyle>
            <a:lvl1pPr algn="l">
              <a:defRPr sz="1300">
                <a:latin typeface="Arial" charset="0"/>
                <a:ea typeface="ＭＳ Ｐゴシック" pitchFamily="1" charset="-128"/>
                <a:cs typeface="+mn-cs"/>
              </a:defRPr>
            </a:lvl1pPr>
          </a:lstStyle>
          <a:p>
            <a:pPr>
              <a:defRPr/>
            </a:pPr>
            <a:endParaRPr lang="en-US"/>
          </a:p>
        </p:txBody>
      </p:sp>
      <p:sp>
        <p:nvSpPr>
          <p:cNvPr id="23559" name="Rectangle 7"/>
          <p:cNvSpPr>
            <a:spLocks noGrp="1" noChangeArrowheads="1"/>
          </p:cNvSpPr>
          <p:nvPr>
            <p:ph type="sldNum" sz="quarter" idx="5"/>
          </p:nvPr>
        </p:nvSpPr>
        <p:spPr bwMode="auto">
          <a:xfrm>
            <a:off x="4145280" y="9121140"/>
            <a:ext cx="3169920" cy="480060"/>
          </a:xfrm>
          <a:prstGeom prst="rect">
            <a:avLst/>
          </a:prstGeom>
          <a:noFill/>
          <a:ln w="9525">
            <a:noFill/>
            <a:miter lim="800000"/>
            <a:headEnd/>
            <a:tailEnd/>
          </a:ln>
        </p:spPr>
        <p:txBody>
          <a:bodyPr vert="horz" wrap="square" lIns="96661" tIns="48331" rIns="96661" bIns="48331" numCol="1" anchor="b" anchorCtr="0" compatLnSpc="1">
            <a:prstTxWarp prst="textNoShape">
              <a:avLst/>
            </a:prstTxWarp>
          </a:bodyPr>
          <a:lstStyle>
            <a:lvl1pPr algn="r">
              <a:defRPr sz="1300">
                <a:latin typeface="Arial" charset="0"/>
                <a:ea typeface="ＭＳ Ｐゴシック" pitchFamily="-106" charset="-128"/>
              </a:defRPr>
            </a:lvl1pPr>
          </a:lstStyle>
          <a:p>
            <a:pPr>
              <a:defRPr/>
            </a:pPr>
            <a:fld id="{82183381-C8B9-4C43-AACB-12572E60EAED}" type="slidenum">
              <a:rPr lang="en-US"/>
              <a:pPr>
                <a:defRPr/>
              </a:pPr>
              <a:t>‹#›</a:t>
            </a:fld>
            <a:endParaRPr lang="en-US"/>
          </a:p>
        </p:txBody>
      </p:sp>
    </p:spTree>
    <p:extLst>
      <p:ext uri="{BB962C8B-B14F-4D97-AF65-F5344CB8AC3E}">
        <p14:creationId xmlns:p14="http://schemas.microsoft.com/office/powerpoint/2010/main" val="283983080"/>
      </p:ext>
    </p:extLst>
  </p:cSld>
  <p:clrMap bg1="lt1" tx1="dk1" bg2="lt2" tx2="dk2" accent1="accent1" accent2="accent2" accent3="accent3" accent4="accent4" accent5="accent5" accent6="accent6" hlink="hlink" folHlink="folHlink"/>
  <p:notesStyle>
    <a:lvl1pPr algn="l" rtl="0" eaLnBrk="0" fontAlgn="base" hangingPunct="0">
      <a:spcBef>
        <a:spcPct val="30000"/>
      </a:spcBef>
      <a:spcAft>
        <a:spcPct val="0"/>
      </a:spcAft>
      <a:defRPr sz="1200" kern="1200">
        <a:solidFill>
          <a:schemeClr val="tx1"/>
        </a:solidFill>
        <a:latin typeface="Arial" charset="0"/>
        <a:ea typeface="ＭＳ Ｐゴシック" pitchFamily="34" charset="-128"/>
        <a:cs typeface="ＭＳ Ｐゴシック" pitchFamily="-106" charset="-128"/>
      </a:defRPr>
    </a:lvl1pPr>
    <a:lvl2pPr marL="457200" algn="l" rtl="0" eaLnBrk="0" fontAlgn="base" hangingPunct="0">
      <a:spcBef>
        <a:spcPct val="30000"/>
      </a:spcBef>
      <a:spcAft>
        <a:spcPct val="0"/>
      </a:spcAft>
      <a:defRPr sz="1200" kern="1200">
        <a:solidFill>
          <a:schemeClr val="tx1"/>
        </a:solidFill>
        <a:latin typeface="Arial" charset="0"/>
        <a:ea typeface="ＭＳ Ｐゴシック" pitchFamily="34" charset="-128"/>
        <a:cs typeface="+mn-cs"/>
      </a:defRPr>
    </a:lvl2pPr>
    <a:lvl3pPr marL="914400" algn="l" rtl="0" eaLnBrk="0" fontAlgn="base" hangingPunct="0">
      <a:spcBef>
        <a:spcPct val="30000"/>
      </a:spcBef>
      <a:spcAft>
        <a:spcPct val="0"/>
      </a:spcAft>
      <a:defRPr sz="1200" kern="1200">
        <a:solidFill>
          <a:schemeClr val="tx1"/>
        </a:solidFill>
        <a:latin typeface="Arial" charset="0"/>
        <a:ea typeface="ＭＳ Ｐゴシック" pitchFamily="34" charset="-128"/>
        <a:cs typeface="+mn-cs"/>
      </a:defRPr>
    </a:lvl3pPr>
    <a:lvl4pPr marL="1371600" algn="l" rtl="0" eaLnBrk="0" fontAlgn="base" hangingPunct="0">
      <a:spcBef>
        <a:spcPct val="30000"/>
      </a:spcBef>
      <a:spcAft>
        <a:spcPct val="0"/>
      </a:spcAft>
      <a:defRPr sz="1200" kern="1200">
        <a:solidFill>
          <a:schemeClr val="tx1"/>
        </a:solidFill>
        <a:latin typeface="Arial" charset="0"/>
        <a:ea typeface="ＭＳ Ｐゴシック" pitchFamily="34" charset="-128"/>
        <a:cs typeface="+mn-cs"/>
      </a:defRPr>
    </a:lvl4pPr>
    <a:lvl5pPr marL="1828800" algn="l" rtl="0" eaLnBrk="0" fontAlgn="base" hangingPunct="0">
      <a:spcBef>
        <a:spcPct val="30000"/>
      </a:spcBef>
      <a:spcAft>
        <a:spcPct val="0"/>
      </a:spcAft>
      <a:defRPr sz="1200" kern="1200">
        <a:solidFill>
          <a:schemeClr val="tx1"/>
        </a:solidFill>
        <a:latin typeface="Arial" charset="0"/>
        <a:ea typeface="ＭＳ Ｐゴシック" pitchFamily="34" charset="-128"/>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00.xml.rels><?xml version="1.0" encoding="UTF-8" standalone="yes"?>
<Relationships xmlns="http://schemas.openxmlformats.org/package/2006/relationships"><Relationship Id="rId2" Type="http://schemas.openxmlformats.org/officeDocument/2006/relationships/slide" Target="../slides/slide178.xml"/><Relationship Id="rId1" Type="http://schemas.openxmlformats.org/officeDocument/2006/relationships/notesMaster" Target="../notesMasters/notesMaster1.xml"/></Relationships>
</file>

<file path=ppt/notesSlides/_rels/notesSlide101.xml.rels><?xml version="1.0" encoding="UTF-8" standalone="yes"?>
<Relationships xmlns="http://schemas.openxmlformats.org/package/2006/relationships"><Relationship Id="rId2" Type="http://schemas.openxmlformats.org/officeDocument/2006/relationships/slide" Target="../slides/slide179.xml"/><Relationship Id="rId1" Type="http://schemas.openxmlformats.org/officeDocument/2006/relationships/notesMaster" Target="../notesMasters/notesMaster1.xml"/></Relationships>
</file>

<file path=ppt/notesSlides/_rels/notesSlide102.xml.rels><?xml version="1.0" encoding="UTF-8" standalone="yes"?>
<Relationships xmlns="http://schemas.openxmlformats.org/package/2006/relationships"><Relationship Id="rId2" Type="http://schemas.openxmlformats.org/officeDocument/2006/relationships/slide" Target="../slides/slide180.xml"/><Relationship Id="rId1" Type="http://schemas.openxmlformats.org/officeDocument/2006/relationships/notesMaster" Target="../notesMasters/notesMaster1.xml"/></Relationships>
</file>

<file path=ppt/notesSlides/_rels/notesSlide103.xml.rels><?xml version="1.0" encoding="UTF-8" standalone="yes"?>
<Relationships xmlns="http://schemas.openxmlformats.org/package/2006/relationships"><Relationship Id="rId2" Type="http://schemas.openxmlformats.org/officeDocument/2006/relationships/slide" Target="../slides/slide181.xml"/><Relationship Id="rId1" Type="http://schemas.openxmlformats.org/officeDocument/2006/relationships/notesMaster" Target="../notesMasters/notesMaster1.xml"/></Relationships>
</file>

<file path=ppt/notesSlides/_rels/notesSlide104.xml.rels><?xml version="1.0" encoding="UTF-8" standalone="yes"?>
<Relationships xmlns="http://schemas.openxmlformats.org/package/2006/relationships"><Relationship Id="rId2" Type="http://schemas.openxmlformats.org/officeDocument/2006/relationships/slide" Target="../slides/slide182.xml"/><Relationship Id="rId1" Type="http://schemas.openxmlformats.org/officeDocument/2006/relationships/notesMaster" Target="../notesMasters/notesMaster1.xml"/></Relationships>
</file>

<file path=ppt/notesSlides/_rels/notesSlide105.xml.rels><?xml version="1.0" encoding="UTF-8" standalone="yes"?>
<Relationships xmlns="http://schemas.openxmlformats.org/package/2006/relationships"><Relationship Id="rId2" Type="http://schemas.openxmlformats.org/officeDocument/2006/relationships/slide" Target="../slides/slide183.xml"/><Relationship Id="rId1" Type="http://schemas.openxmlformats.org/officeDocument/2006/relationships/notesMaster" Target="../notesMasters/notesMaster1.xml"/></Relationships>
</file>

<file path=ppt/notesSlides/_rels/notesSlide106.xml.rels><?xml version="1.0" encoding="UTF-8" standalone="yes"?>
<Relationships xmlns="http://schemas.openxmlformats.org/package/2006/relationships"><Relationship Id="rId2" Type="http://schemas.openxmlformats.org/officeDocument/2006/relationships/slide" Target="../slides/slide184.xml"/><Relationship Id="rId1" Type="http://schemas.openxmlformats.org/officeDocument/2006/relationships/notesMaster" Target="../notesMasters/notesMaster1.xml"/></Relationships>
</file>

<file path=ppt/notesSlides/_rels/notesSlide107.xml.rels><?xml version="1.0" encoding="UTF-8" standalone="yes"?>
<Relationships xmlns="http://schemas.openxmlformats.org/package/2006/relationships"><Relationship Id="rId2" Type="http://schemas.openxmlformats.org/officeDocument/2006/relationships/slide" Target="../slides/slide185.xml"/><Relationship Id="rId1" Type="http://schemas.openxmlformats.org/officeDocument/2006/relationships/notesMaster" Target="../notesMasters/notesMaster1.xml"/></Relationships>
</file>

<file path=ppt/notesSlides/_rels/notesSlide108.xml.rels><?xml version="1.0" encoding="UTF-8" standalone="yes"?>
<Relationships xmlns="http://schemas.openxmlformats.org/package/2006/relationships"><Relationship Id="rId2" Type="http://schemas.openxmlformats.org/officeDocument/2006/relationships/slide" Target="../slides/slide186.xml"/><Relationship Id="rId1" Type="http://schemas.openxmlformats.org/officeDocument/2006/relationships/notesMaster" Target="../notesMasters/notesMaster1.xml"/></Relationships>
</file>

<file path=ppt/notesSlides/_rels/notesSlide109.xml.rels><?xml version="1.0" encoding="UTF-8" standalone="yes"?>
<Relationships xmlns="http://schemas.openxmlformats.org/package/2006/relationships"><Relationship Id="rId2" Type="http://schemas.openxmlformats.org/officeDocument/2006/relationships/slide" Target="../slides/slide187.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10.xml.rels><?xml version="1.0" encoding="UTF-8" standalone="yes"?>
<Relationships xmlns="http://schemas.openxmlformats.org/package/2006/relationships"><Relationship Id="rId2" Type="http://schemas.openxmlformats.org/officeDocument/2006/relationships/slide" Target="../slides/slide188.xml"/><Relationship Id="rId1" Type="http://schemas.openxmlformats.org/officeDocument/2006/relationships/notesMaster" Target="../notesMasters/notesMaster1.xml"/></Relationships>
</file>

<file path=ppt/notesSlides/_rels/notesSlide111.xml.rels><?xml version="1.0" encoding="UTF-8" standalone="yes"?>
<Relationships xmlns="http://schemas.openxmlformats.org/package/2006/relationships"><Relationship Id="rId2" Type="http://schemas.openxmlformats.org/officeDocument/2006/relationships/slide" Target="../slides/slide189.xml"/><Relationship Id="rId1" Type="http://schemas.openxmlformats.org/officeDocument/2006/relationships/notesMaster" Target="../notesMasters/notesMaster1.xml"/></Relationships>
</file>

<file path=ppt/notesSlides/_rels/notesSlide112.xml.rels><?xml version="1.0" encoding="UTF-8" standalone="yes"?>
<Relationships xmlns="http://schemas.openxmlformats.org/package/2006/relationships"><Relationship Id="rId2" Type="http://schemas.openxmlformats.org/officeDocument/2006/relationships/slide" Target="../slides/slide190.xml"/><Relationship Id="rId1" Type="http://schemas.openxmlformats.org/officeDocument/2006/relationships/notesMaster" Target="../notesMasters/notesMaster1.xml"/></Relationships>
</file>

<file path=ppt/notesSlides/_rels/notesSlide113.xml.rels><?xml version="1.0" encoding="UTF-8" standalone="yes"?>
<Relationships xmlns="http://schemas.openxmlformats.org/package/2006/relationships"><Relationship Id="rId2" Type="http://schemas.openxmlformats.org/officeDocument/2006/relationships/slide" Target="../slides/slide191.xml"/><Relationship Id="rId1" Type="http://schemas.openxmlformats.org/officeDocument/2006/relationships/notesMaster" Target="../notesMasters/notesMaster1.xml"/></Relationships>
</file>

<file path=ppt/notesSlides/_rels/notesSlide114.xml.rels><?xml version="1.0" encoding="UTF-8" standalone="yes"?>
<Relationships xmlns="http://schemas.openxmlformats.org/package/2006/relationships"><Relationship Id="rId2" Type="http://schemas.openxmlformats.org/officeDocument/2006/relationships/slide" Target="../slides/slide192.xml"/><Relationship Id="rId1" Type="http://schemas.openxmlformats.org/officeDocument/2006/relationships/notesMaster" Target="../notesMasters/notesMaster1.xml"/></Relationships>
</file>

<file path=ppt/notesSlides/_rels/notesSlide115.xml.rels><?xml version="1.0" encoding="UTF-8" standalone="yes"?>
<Relationships xmlns="http://schemas.openxmlformats.org/package/2006/relationships"><Relationship Id="rId2" Type="http://schemas.openxmlformats.org/officeDocument/2006/relationships/slide" Target="../slides/slide193.xml"/><Relationship Id="rId1" Type="http://schemas.openxmlformats.org/officeDocument/2006/relationships/notesMaster" Target="../notesMasters/notesMaster1.xml"/></Relationships>
</file>

<file path=ppt/notesSlides/_rels/notesSlide116.xml.rels><?xml version="1.0" encoding="UTF-8" standalone="yes"?>
<Relationships xmlns="http://schemas.openxmlformats.org/package/2006/relationships"><Relationship Id="rId2" Type="http://schemas.openxmlformats.org/officeDocument/2006/relationships/slide" Target="../slides/slide194.xml"/><Relationship Id="rId1" Type="http://schemas.openxmlformats.org/officeDocument/2006/relationships/notesMaster" Target="../notesMasters/notesMaster1.xml"/></Relationships>
</file>

<file path=ppt/notesSlides/_rels/notesSlide117.xml.rels><?xml version="1.0" encoding="UTF-8" standalone="yes"?>
<Relationships xmlns="http://schemas.openxmlformats.org/package/2006/relationships"><Relationship Id="rId2" Type="http://schemas.openxmlformats.org/officeDocument/2006/relationships/slide" Target="../slides/slide195.xml"/><Relationship Id="rId1" Type="http://schemas.openxmlformats.org/officeDocument/2006/relationships/notesMaster" Target="../notesMasters/notesMaster1.xml"/></Relationships>
</file>

<file path=ppt/notesSlides/_rels/notesSlide118.xml.rels><?xml version="1.0" encoding="UTF-8" standalone="yes"?>
<Relationships xmlns="http://schemas.openxmlformats.org/package/2006/relationships"><Relationship Id="rId2" Type="http://schemas.openxmlformats.org/officeDocument/2006/relationships/slide" Target="../slides/slide196.xml"/><Relationship Id="rId1" Type="http://schemas.openxmlformats.org/officeDocument/2006/relationships/notesMaster" Target="../notesMasters/notesMaster1.xml"/></Relationships>
</file>

<file path=ppt/notesSlides/_rels/notesSlide119.xml.rels><?xml version="1.0" encoding="UTF-8" standalone="yes"?>
<Relationships xmlns="http://schemas.openxmlformats.org/package/2006/relationships"><Relationship Id="rId2" Type="http://schemas.openxmlformats.org/officeDocument/2006/relationships/slide" Target="../slides/slide197.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20.xml.rels><?xml version="1.0" encoding="UTF-8" standalone="yes"?>
<Relationships xmlns="http://schemas.openxmlformats.org/package/2006/relationships"><Relationship Id="rId2" Type="http://schemas.openxmlformats.org/officeDocument/2006/relationships/slide" Target="../slides/slide198.xml"/><Relationship Id="rId1" Type="http://schemas.openxmlformats.org/officeDocument/2006/relationships/notesMaster" Target="../notesMasters/notesMaster1.xml"/></Relationships>
</file>

<file path=ppt/notesSlides/_rels/notesSlide121.xml.rels><?xml version="1.0" encoding="UTF-8" standalone="yes"?>
<Relationships xmlns="http://schemas.openxmlformats.org/package/2006/relationships"><Relationship Id="rId2" Type="http://schemas.openxmlformats.org/officeDocument/2006/relationships/slide" Target="../slides/slide199.xml"/><Relationship Id="rId1" Type="http://schemas.openxmlformats.org/officeDocument/2006/relationships/notesMaster" Target="../notesMasters/notesMaster1.xml"/></Relationships>
</file>

<file path=ppt/notesSlides/_rels/notesSlide122.xml.rels><?xml version="1.0" encoding="UTF-8" standalone="yes"?>
<Relationships xmlns="http://schemas.openxmlformats.org/package/2006/relationships"><Relationship Id="rId2" Type="http://schemas.openxmlformats.org/officeDocument/2006/relationships/slide" Target="../slides/slide200.xml"/><Relationship Id="rId1" Type="http://schemas.openxmlformats.org/officeDocument/2006/relationships/notesMaster" Target="../notesMasters/notesMaster1.xml"/></Relationships>
</file>

<file path=ppt/notesSlides/_rels/notesSlide123.xml.rels><?xml version="1.0" encoding="UTF-8" standalone="yes"?>
<Relationships xmlns="http://schemas.openxmlformats.org/package/2006/relationships"><Relationship Id="rId2" Type="http://schemas.openxmlformats.org/officeDocument/2006/relationships/slide" Target="../slides/slide201.xml"/><Relationship Id="rId1" Type="http://schemas.openxmlformats.org/officeDocument/2006/relationships/notesMaster" Target="../notesMasters/notesMaster1.xml"/></Relationships>
</file>

<file path=ppt/notesSlides/_rels/notesSlide124.xml.rels><?xml version="1.0" encoding="UTF-8" standalone="yes"?>
<Relationships xmlns="http://schemas.openxmlformats.org/package/2006/relationships"><Relationship Id="rId2" Type="http://schemas.openxmlformats.org/officeDocument/2006/relationships/slide" Target="../slides/slide202.xml"/><Relationship Id="rId1" Type="http://schemas.openxmlformats.org/officeDocument/2006/relationships/notesMaster" Target="../notesMasters/notesMaster1.xml"/></Relationships>
</file>

<file path=ppt/notesSlides/_rels/notesSlide125.xml.rels><?xml version="1.0" encoding="UTF-8" standalone="yes"?>
<Relationships xmlns="http://schemas.openxmlformats.org/package/2006/relationships"><Relationship Id="rId2" Type="http://schemas.openxmlformats.org/officeDocument/2006/relationships/slide" Target="../slides/slide203.xml"/><Relationship Id="rId1" Type="http://schemas.openxmlformats.org/officeDocument/2006/relationships/notesMaster" Target="../notesMasters/notesMaster1.xml"/></Relationships>
</file>

<file path=ppt/notesSlides/_rels/notesSlide126.xml.rels><?xml version="1.0" encoding="UTF-8" standalone="yes"?>
<Relationships xmlns="http://schemas.openxmlformats.org/package/2006/relationships"><Relationship Id="rId2" Type="http://schemas.openxmlformats.org/officeDocument/2006/relationships/slide" Target="../slides/slide204.xml"/><Relationship Id="rId1" Type="http://schemas.openxmlformats.org/officeDocument/2006/relationships/notesMaster" Target="../notesMasters/notesMaster1.xml"/></Relationships>
</file>

<file path=ppt/notesSlides/_rels/notesSlide127.xml.rels><?xml version="1.0" encoding="UTF-8" standalone="yes"?>
<Relationships xmlns="http://schemas.openxmlformats.org/package/2006/relationships"><Relationship Id="rId2" Type="http://schemas.openxmlformats.org/officeDocument/2006/relationships/slide" Target="../slides/slide205.xml"/><Relationship Id="rId1" Type="http://schemas.openxmlformats.org/officeDocument/2006/relationships/notesMaster" Target="../notesMasters/notesMaster1.xml"/></Relationships>
</file>

<file path=ppt/notesSlides/_rels/notesSlide128.xml.rels><?xml version="1.0" encoding="UTF-8" standalone="yes"?>
<Relationships xmlns="http://schemas.openxmlformats.org/package/2006/relationships"><Relationship Id="rId2" Type="http://schemas.openxmlformats.org/officeDocument/2006/relationships/slide" Target="../slides/slide206.xml"/><Relationship Id="rId1" Type="http://schemas.openxmlformats.org/officeDocument/2006/relationships/notesMaster" Target="../notesMasters/notesMaster1.xml"/></Relationships>
</file>

<file path=ppt/notesSlides/_rels/notesSlide129.xml.rels><?xml version="1.0" encoding="UTF-8" standalone="yes"?>
<Relationships xmlns="http://schemas.openxmlformats.org/package/2006/relationships"><Relationship Id="rId2" Type="http://schemas.openxmlformats.org/officeDocument/2006/relationships/slide" Target="../slides/slide207.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130.xml.rels><?xml version="1.0" encoding="UTF-8" standalone="yes"?>
<Relationships xmlns="http://schemas.openxmlformats.org/package/2006/relationships"><Relationship Id="rId2" Type="http://schemas.openxmlformats.org/officeDocument/2006/relationships/slide" Target="../slides/slide208.xml"/><Relationship Id="rId1" Type="http://schemas.openxmlformats.org/officeDocument/2006/relationships/notesMaster" Target="../notesMasters/notesMaster1.xml"/></Relationships>
</file>

<file path=ppt/notesSlides/_rels/notesSlide131.xml.rels><?xml version="1.0" encoding="UTF-8" standalone="yes"?>
<Relationships xmlns="http://schemas.openxmlformats.org/package/2006/relationships"><Relationship Id="rId2" Type="http://schemas.openxmlformats.org/officeDocument/2006/relationships/slide" Target="../slides/slide209.xml"/><Relationship Id="rId1" Type="http://schemas.openxmlformats.org/officeDocument/2006/relationships/notesMaster" Target="../notesMasters/notesMaster1.xml"/></Relationships>
</file>

<file path=ppt/notesSlides/_rels/notesSlide132.xml.rels><?xml version="1.0" encoding="UTF-8" standalone="yes"?>
<Relationships xmlns="http://schemas.openxmlformats.org/package/2006/relationships"><Relationship Id="rId2" Type="http://schemas.openxmlformats.org/officeDocument/2006/relationships/slide" Target="../slides/slide210.xml"/><Relationship Id="rId1" Type="http://schemas.openxmlformats.org/officeDocument/2006/relationships/notesMaster" Target="../notesMasters/notesMaster1.xml"/></Relationships>
</file>

<file path=ppt/notesSlides/_rels/notesSlide133.xml.rels><?xml version="1.0" encoding="UTF-8" standalone="yes"?>
<Relationships xmlns="http://schemas.openxmlformats.org/package/2006/relationships"><Relationship Id="rId2" Type="http://schemas.openxmlformats.org/officeDocument/2006/relationships/slide" Target="../slides/slide211.xml"/><Relationship Id="rId1" Type="http://schemas.openxmlformats.org/officeDocument/2006/relationships/notesMaster" Target="../notesMasters/notesMaster1.xml"/></Relationships>
</file>

<file path=ppt/notesSlides/_rels/notesSlide134.xml.rels><?xml version="1.0" encoding="UTF-8" standalone="yes"?>
<Relationships xmlns="http://schemas.openxmlformats.org/package/2006/relationships"><Relationship Id="rId2" Type="http://schemas.openxmlformats.org/officeDocument/2006/relationships/slide" Target="../slides/slide212.xml"/><Relationship Id="rId1" Type="http://schemas.openxmlformats.org/officeDocument/2006/relationships/notesMaster" Target="../notesMasters/notesMaster1.xml"/></Relationships>
</file>

<file path=ppt/notesSlides/_rels/notesSlide135.xml.rels><?xml version="1.0" encoding="UTF-8" standalone="yes"?>
<Relationships xmlns="http://schemas.openxmlformats.org/package/2006/relationships"><Relationship Id="rId2" Type="http://schemas.openxmlformats.org/officeDocument/2006/relationships/slide" Target="../slides/slide213.xml"/><Relationship Id="rId1" Type="http://schemas.openxmlformats.org/officeDocument/2006/relationships/notesMaster" Target="../notesMasters/notesMaster1.xml"/></Relationships>
</file>

<file path=ppt/notesSlides/_rels/notesSlide136.xml.rels><?xml version="1.0" encoding="UTF-8" standalone="yes"?>
<Relationships xmlns="http://schemas.openxmlformats.org/package/2006/relationships"><Relationship Id="rId2" Type="http://schemas.openxmlformats.org/officeDocument/2006/relationships/slide" Target="../slides/slide214.xml"/><Relationship Id="rId1" Type="http://schemas.openxmlformats.org/officeDocument/2006/relationships/notesMaster" Target="../notesMasters/notesMaster1.xml"/></Relationships>
</file>

<file path=ppt/notesSlides/_rels/notesSlide137.xml.rels><?xml version="1.0" encoding="UTF-8" standalone="yes"?>
<Relationships xmlns="http://schemas.openxmlformats.org/package/2006/relationships"><Relationship Id="rId2" Type="http://schemas.openxmlformats.org/officeDocument/2006/relationships/slide" Target="../slides/slide215.xml"/><Relationship Id="rId1" Type="http://schemas.openxmlformats.org/officeDocument/2006/relationships/notesMaster" Target="../notesMasters/notesMaster1.xml"/></Relationships>
</file>

<file path=ppt/notesSlides/_rels/notesSlide138.xml.rels><?xml version="1.0" encoding="UTF-8" standalone="yes"?>
<Relationships xmlns="http://schemas.openxmlformats.org/package/2006/relationships"><Relationship Id="rId2" Type="http://schemas.openxmlformats.org/officeDocument/2006/relationships/slide" Target="../slides/slide216.xml"/><Relationship Id="rId1" Type="http://schemas.openxmlformats.org/officeDocument/2006/relationships/notesMaster" Target="../notesMasters/notesMaster1.xml"/></Relationships>
</file>

<file path=ppt/notesSlides/_rels/notesSlide139.xml.rels><?xml version="1.0" encoding="UTF-8" standalone="yes"?>
<Relationships xmlns="http://schemas.openxmlformats.org/package/2006/relationships"><Relationship Id="rId2" Type="http://schemas.openxmlformats.org/officeDocument/2006/relationships/slide" Target="../slides/slide217.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140.xml.rels><?xml version="1.0" encoding="UTF-8" standalone="yes"?>
<Relationships xmlns="http://schemas.openxmlformats.org/package/2006/relationships"><Relationship Id="rId2" Type="http://schemas.openxmlformats.org/officeDocument/2006/relationships/slide" Target="../slides/slide218.xml"/><Relationship Id="rId1" Type="http://schemas.openxmlformats.org/officeDocument/2006/relationships/notesMaster" Target="../notesMasters/notesMaster1.xml"/></Relationships>
</file>

<file path=ppt/notesSlides/_rels/notesSlide141.xml.rels><?xml version="1.0" encoding="UTF-8" standalone="yes"?>
<Relationships xmlns="http://schemas.openxmlformats.org/package/2006/relationships"><Relationship Id="rId2" Type="http://schemas.openxmlformats.org/officeDocument/2006/relationships/slide" Target="../slides/slide219.xml"/><Relationship Id="rId1" Type="http://schemas.openxmlformats.org/officeDocument/2006/relationships/notesMaster" Target="../notesMasters/notesMaster1.xml"/></Relationships>
</file>

<file path=ppt/notesSlides/_rels/notesSlide142.xml.rels><?xml version="1.0" encoding="UTF-8" standalone="yes"?>
<Relationships xmlns="http://schemas.openxmlformats.org/package/2006/relationships"><Relationship Id="rId2" Type="http://schemas.openxmlformats.org/officeDocument/2006/relationships/slide" Target="../slides/slide220.xml"/><Relationship Id="rId1" Type="http://schemas.openxmlformats.org/officeDocument/2006/relationships/notesMaster" Target="../notesMasters/notesMaster1.xml"/></Relationships>
</file>

<file path=ppt/notesSlides/_rels/notesSlide143.xml.rels><?xml version="1.0" encoding="UTF-8" standalone="yes"?>
<Relationships xmlns="http://schemas.openxmlformats.org/package/2006/relationships"><Relationship Id="rId2" Type="http://schemas.openxmlformats.org/officeDocument/2006/relationships/slide" Target="../slides/slide221.xml"/><Relationship Id="rId1" Type="http://schemas.openxmlformats.org/officeDocument/2006/relationships/notesMaster" Target="../notesMasters/notesMaster1.xml"/></Relationships>
</file>

<file path=ppt/notesSlides/_rels/notesSlide144.xml.rels><?xml version="1.0" encoding="UTF-8" standalone="yes"?>
<Relationships xmlns="http://schemas.openxmlformats.org/package/2006/relationships"><Relationship Id="rId2" Type="http://schemas.openxmlformats.org/officeDocument/2006/relationships/slide" Target="../slides/slide222.xml"/><Relationship Id="rId1" Type="http://schemas.openxmlformats.org/officeDocument/2006/relationships/notesMaster" Target="../notesMasters/notesMaster1.xml"/></Relationships>
</file>

<file path=ppt/notesSlides/_rels/notesSlide145.xml.rels><?xml version="1.0" encoding="UTF-8" standalone="yes"?>
<Relationships xmlns="http://schemas.openxmlformats.org/package/2006/relationships"><Relationship Id="rId2" Type="http://schemas.openxmlformats.org/officeDocument/2006/relationships/slide" Target="../slides/slide223.xml"/><Relationship Id="rId1" Type="http://schemas.openxmlformats.org/officeDocument/2006/relationships/notesMaster" Target="../notesMasters/notesMaster1.xml"/></Relationships>
</file>

<file path=ppt/notesSlides/_rels/notesSlide146.xml.rels><?xml version="1.0" encoding="UTF-8" standalone="yes"?>
<Relationships xmlns="http://schemas.openxmlformats.org/package/2006/relationships"><Relationship Id="rId2" Type="http://schemas.openxmlformats.org/officeDocument/2006/relationships/slide" Target="../slides/slide224.xml"/><Relationship Id="rId1" Type="http://schemas.openxmlformats.org/officeDocument/2006/relationships/notesMaster" Target="../notesMasters/notesMaster1.xml"/></Relationships>
</file>

<file path=ppt/notesSlides/_rels/notesSlide147.xml.rels><?xml version="1.0" encoding="UTF-8" standalone="yes"?>
<Relationships xmlns="http://schemas.openxmlformats.org/package/2006/relationships"><Relationship Id="rId2" Type="http://schemas.openxmlformats.org/officeDocument/2006/relationships/slide" Target="../slides/slide225.xml"/><Relationship Id="rId1" Type="http://schemas.openxmlformats.org/officeDocument/2006/relationships/notesMaster" Target="../notesMasters/notesMaster1.xml"/></Relationships>
</file>

<file path=ppt/notesSlides/_rels/notesSlide148.xml.rels><?xml version="1.0" encoding="UTF-8" standalone="yes"?>
<Relationships xmlns="http://schemas.openxmlformats.org/package/2006/relationships"><Relationship Id="rId2" Type="http://schemas.openxmlformats.org/officeDocument/2006/relationships/slide" Target="../slides/slide226.xml"/><Relationship Id="rId1" Type="http://schemas.openxmlformats.org/officeDocument/2006/relationships/notesMaster" Target="../notesMasters/notesMaster1.xml"/></Relationships>
</file>

<file path=ppt/notesSlides/_rels/notesSlide149.xml.rels><?xml version="1.0" encoding="UTF-8" standalone="yes"?>
<Relationships xmlns="http://schemas.openxmlformats.org/package/2006/relationships"><Relationship Id="rId2" Type="http://schemas.openxmlformats.org/officeDocument/2006/relationships/slide" Target="../slides/slide227.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150.xml.rels><?xml version="1.0" encoding="UTF-8" standalone="yes"?>
<Relationships xmlns="http://schemas.openxmlformats.org/package/2006/relationships"><Relationship Id="rId2" Type="http://schemas.openxmlformats.org/officeDocument/2006/relationships/slide" Target="../slides/slide228.xml"/><Relationship Id="rId1" Type="http://schemas.openxmlformats.org/officeDocument/2006/relationships/notesMaster" Target="../notesMasters/notesMaster1.xml"/></Relationships>
</file>

<file path=ppt/notesSlides/_rels/notesSlide151.xml.rels><?xml version="1.0" encoding="UTF-8" standalone="yes"?>
<Relationships xmlns="http://schemas.openxmlformats.org/package/2006/relationships"><Relationship Id="rId2" Type="http://schemas.openxmlformats.org/officeDocument/2006/relationships/slide" Target="../slides/slide229.xml"/><Relationship Id="rId1" Type="http://schemas.openxmlformats.org/officeDocument/2006/relationships/notesMaster" Target="../notesMasters/notesMaster1.xml"/></Relationships>
</file>

<file path=ppt/notesSlides/_rels/notesSlide152.xml.rels><?xml version="1.0" encoding="UTF-8" standalone="yes"?>
<Relationships xmlns="http://schemas.openxmlformats.org/package/2006/relationships"><Relationship Id="rId2" Type="http://schemas.openxmlformats.org/officeDocument/2006/relationships/slide" Target="../slides/slide230.xml"/><Relationship Id="rId1" Type="http://schemas.openxmlformats.org/officeDocument/2006/relationships/notesMaster" Target="../notesMasters/notesMaster1.xml"/></Relationships>
</file>

<file path=ppt/notesSlides/_rels/notesSlide153.xml.rels><?xml version="1.0" encoding="UTF-8" standalone="yes"?>
<Relationships xmlns="http://schemas.openxmlformats.org/package/2006/relationships"><Relationship Id="rId2" Type="http://schemas.openxmlformats.org/officeDocument/2006/relationships/slide" Target="../slides/slide231.xml"/><Relationship Id="rId1" Type="http://schemas.openxmlformats.org/officeDocument/2006/relationships/notesMaster" Target="../notesMasters/notesMaster1.xml"/></Relationships>
</file>

<file path=ppt/notesSlides/_rels/notesSlide154.xml.rels><?xml version="1.0" encoding="UTF-8" standalone="yes"?>
<Relationships xmlns="http://schemas.openxmlformats.org/package/2006/relationships"><Relationship Id="rId2" Type="http://schemas.openxmlformats.org/officeDocument/2006/relationships/slide" Target="../slides/slide232.xml"/><Relationship Id="rId1" Type="http://schemas.openxmlformats.org/officeDocument/2006/relationships/notesMaster" Target="../notesMasters/notesMaster1.xml"/></Relationships>
</file>

<file path=ppt/notesSlides/_rels/notesSlide155.xml.rels><?xml version="1.0" encoding="UTF-8" standalone="yes"?>
<Relationships xmlns="http://schemas.openxmlformats.org/package/2006/relationships"><Relationship Id="rId2" Type="http://schemas.openxmlformats.org/officeDocument/2006/relationships/slide" Target="../slides/slide233.xml"/><Relationship Id="rId1" Type="http://schemas.openxmlformats.org/officeDocument/2006/relationships/notesMaster" Target="../notesMasters/notesMaster1.xml"/></Relationships>
</file>

<file path=ppt/notesSlides/_rels/notesSlide156.xml.rels><?xml version="1.0" encoding="UTF-8" standalone="yes"?>
<Relationships xmlns="http://schemas.openxmlformats.org/package/2006/relationships"><Relationship Id="rId2" Type="http://schemas.openxmlformats.org/officeDocument/2006/relationships/slide" Target="../slides/slide236.xml"/><Relationship Id="rId1" Type="http://schemas.openxmlformats.org/officeDocument/2006/relationships/notesMaster" Target="../notesMasters/notesMaster1.xml"/></Relationships>
</file>

<file path=ppt/notesSlides/_rels/notesSlide157.xml.rels><?xml version="1.0" encoding="UTF-8" standalone="yes"?>
<Relationships xmlns="http://schemas.openxmlformats.org/package/2006/relationships"><Relationship Id="rId2" Type="http://schemas.openxmlformats.org/officeDocument/2006/relationships/slide" Target="../slides/slide237.xml"/><Relationship Id="rId1" Type="http://schemas.openxmlformats.org/officeDocument/2006/relationships/notesMaster" Target="../notesMasters/notesMaster1.xml"/></Relationships>
</file>

<file path=ppt/notesSlides/_rels/notesSlide158.xml.rels><?xml version="1.0" encoding="UTF-8" standalone="yes"?>
<Relationships xmlns="http://schemas.openxmlformats.org/package/2006/relationships"><Relationship Id="rId2" Type="http://schemas.openxmlformats.org/officeDocument/2006/relationships/slide" Target="../slides/slide238.xml"/><Relationship Id="rId1" Type="http://schemas.openxmlformats.org/officeDocument/2006/relationships/notesMaster" Target="../notesMasters/notesMaster1.xml"/></Relationships>
</file>

<file path=ppt/notesSlides/_rels/notesSlide159.xml.rels><?xml version="1.0" encoding="UTF-8" standalone="yes"?>
<Relationships xmlns="http://schemas.openxmlformats.org/package/2006/relationships"><Relationship Id="rId2" Type="http://schemas.openxmlformats.org/officeDocument/2006/relationships/slide" Target="../slides/slide239.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160.xml.rels><?xml version="1.0" encoding="UTF-8" standalone="yes"?>
<Relationships xmlns="http://schemas.openxmlformats.org/package/2006/relationships"><Relationship Id="rId2" Type="http://schemas.openxmlformats.org/officeDocument/2006/relationships/slide" Target="../slides/slide240.xml"/><Relationship Id="rId1" Type="http://schemas.openxmlformats.org/officeDocument/2006/relationships/notesMaster" Target="../notesMasters/notesMaster1.xml"/></Relationships>
</file>

<file path=ppt/notesSlides/_rels/notesSlide161.xml.rels><?xml version="1.0" encoding="UTF-8" standalone="yes"?>
<Relationships xmlns="http://schemas.openxmlformats.org/package/2006/relationships"><Relationship Id="rId2" Type="http://schemas.openxmlformats.org/officeDocument/2006/relationships/slide" Target="../slides/slide241.xml"/><Relationship Id="rId1" Type="http://schemas.openxmlformats.org/officeDocument/2006/relationships/notesMaster" Target="../notesMasters/notesMaster1.xml"/></Relationships>
</file>

<file path=ppt/notesSlides/_rels/notesSlide162.xml.rels><?xml version="1.0" encoding="UTF-8" standalone="yes"?>
<Relationships xmlns="http://schemas.openxmlformats.org/package/2006/relationships"><Relationship Id="rId2" Type="http://schemas.openxmlformats.org/officeDocument/2006/relationships/slide" Target="../slides/slide242.xml"/><Relationship Id="rId1" Type="http://schemas.openxmlformats.org/officeDocument/2006/relationships/notesMaster" Target="../notesMasters/notesMaster1.xml"/></Relationships>
</file>

<file path=ppt/notesSlides/_rels/notesSlide163.xml.rels><?xml version="1.0" encoding="UTF-8" standalone="yes"?>
<Relationships xmlns="http://schemas.openxmlformats.org/package/2006/relationships"><Relationship Id="rId2" Type="http://schemas.openxmlformats.org/officeDocument/2006/relationships/slide" Target="../slides/slide243.xml"/><Relationship Id="rId1" Type="http://schemas.openxmlformats.org/officeDocument/2006/relationships/notesMaster" Target="../notesMasters/notesMaster1.xml"/></Relationships>
</file>

<file path=ppt/notesSlides/_rels/notesSlide164.xml.rels><?xml version="1.0" encoding="UTF-8" standalone="yes"?>
<Relationships xmlns="http://schemas.openxmlformats.org/package/2006/relationships"><Relationship Id="rId2" Type="http://schemas.openxmlformats.org/officeDocument/2006/relationships/slide" Target="../slides/slide245.xml"/><Relationship Id="rId1" Type="http://schemas.openxmlformats.org/officeDocument/2006/relationships/notesMaster" Target="../notesMasters/notesMaster1.xml"/></Relationships>
</file>

<file path=ppt/notesSlides/_rels/notesSlide165.xml.rels><?xml version="1.0" encoding="UTF-8" standalone="yes"?>
<Relationships xmlns="http://schemas.openxmlformats.org/package/2006/relationships"><Relationship Id="rId2" Type="http://schemas.openxmlformats.org/officeDocument/2006/relationships/slide" Target="../slides/slide246.xml"/><Relationship Id="rId1" Type="http://schemas.openxmlformats.org/officeDocument/2006/relationships/notesMaster" Target="../notesMasters/notesMaster1.xml"/></Relationships>
</file>

<file path=ppt/notesSlides/_rels/notesSlide166.xml.rels><?xml version="1.0" encoding="UTF-8" standalone="yes"?>
<Relationships xmlns="http://schemas.openxmlformats.org/package/2006/relationships"><Relationship Id="rId2" Type="http://schemas.openxmlformats.org/officeDocument/2006/relationships/slide" Target="../slides/slide247.xml"/><Relationship Id="rId1" Type="http://schemas.openxmlformats.org/officeDocument/2006/relationships/notesMaster" Target="../notesMasters/notesMaster1.xml"/></Relationships>
</file>

<file path=ppt/notesSlides/_rels/notesSlide167.xml.rels><?xml version="1.0" encoding="UTF-8" standalone="yes"?>
<Relationships xmlns="http://schemas.openxmlformats.org/package/2006/relationships"><Relationship Id="rId2" Type="http://schemas.openxmlformats.org/officeDocument/2006/relationships/slide" Target="../slides/slide248.xml"/><Relationship Id="rId1" Type="http://schemas.openxmlformats.org/officeDocument/2006/relationships/notesMaster" Target="../notesMasters/notesMaster1.xml"/></Relationships>
</file>

<file path=ppt/notesSlides/_rels/notesSlide168.xml.rels><?xml version="1.0" encoding="UTF-8" standalone="yes"?>
<Relationships xmlns="http://schemas.openxmlformats.org/package/2006/relationships"><Relationship Id="rId2" Type="http://schemas.openxmlformats.org/officeDocument/2006/relationships/slide" Target="../slides/slide253.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82.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83.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92.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93.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94.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95.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96.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97.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98.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102.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103.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105.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108.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109.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110.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111.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112.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113.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114.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121.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122.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123.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124.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127.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136.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141.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142.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143.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144.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145.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154.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155.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156.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157.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162.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163.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164.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165.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166.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167.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168.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169.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170.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171.xml"/><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2" Type="http://schemas.openxmlformats.org/officeDocument/2006/relationships/slide" Target="../slides/slide172.xml"/><Relationship Id="rId1" Type="http://schemas.openxmlformats.org/officeDocument/2006/relationships/notesMaster" Target="../notesMasters/notesMaster1.xml"/></Relationships>
</file>

<file path=ppt/notesSlides/_rels/notesSlide95.xml.rels><?xml version="1.0" encoding="UTF-8" standalone="yes"?>
<Relationships xmlns="http://schemas.openxmlformats.org/package/2006/relationships"><Relationship Id="rId2" Type="http://schemas.openxmlformats.org/officeDocument/2006/relationships/slide" Target="../slides/slide173.xml"/><Relationship Id="rId1" Type="http://schemas.openxmlformats.org/officeDocument/2006/relationships/notesMaster" Target="../notesMasters/notesMaster1.xml"/></Relationships>
</file>

<file path=ppt/notesSlides/_rels/notesSlide96.xml.rels><?xml version="1.0" encoding="UTF-8" standalone="yes"?>
<Relationships xmlns="http://schemas.openxmlformats.org/package/2006/relationships"><Relationship Id="rId2" Type="http://schemas.openxmlformats.org/officeDocument/2006/relationships/slide" Target="../slides/slide174.xml"/><Relationship Id="rId1" Type="http://schemas.openxmlformats.org/officeDocument/2006/relationships/notesMaster" Target="../notesMasters/notesMaster1.xml"/></Relationships>
</file>

<file path=ppt/notesSlides/_rels/notesSlide97.xml.rels><?xml version="1.0" encoding="UTF-8" standalone="yes"?>
<Relationships xmlns="http://schemas.openxmlformats.org/package/2006/relationships"><Relationship Id="rId2" Type="http://schemas.openxmlformats.org/officeDocument/2006/relationships/slide" Target="../slides/slide175.xml"/><Relationship Id="rId1" Type="http://schemas.openxmlformats.org/officeDocument/2006/relationships/notesMaster" Target="../notesMasters/notesMaster1.xml"/></Relationships>
</file>

<file path=ppt/notesSlides/_rels/notesSlide98.xml.rels><?xml version="1.0" encoding="UTF-8" standalone="yes"?>
<Relationships xmlns="http://schemas.openxmlformats.org/package/2006/relationships"><Relationship Id="rId2" Type="http://schemas.openxmlformats.org/officeDocument/2006/relationships/slide" Target="../slides/slide176.xml"/><Relationship Id="rId1" Type="http://schemas.openxmlformats.org/officeDocument/2006/relationships/notesMaster" Target="../notesMasters/notesMaster1.xml"/></Relationships>
</file>

<file path=ppt/notesSlides/_rels/notesSlide99.xml.rels><?xml version="1.0" encoding="UTF-8" standalone="yes"?>
<Relationships xmlns="http://schemas.openxmlformats.org/package/2006/relationships"><Relationship Id="rId2" Type="http://schemas.openxmlformats.org/officeDocument/2006/relationships/slide" Target="../slides/slide177.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390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86875EC1-05E8-4CC5-B09B-974042A35FB2}" type="slidenum">
              <a:rPr kumimoji="0" lang="en-US" sz="1200" b="0" i="0" u="none" strike="noStrike" kern="1200" cap="none" spc="0" normalizeH="0" baseline="0" noProof="0" smtClean="0">
                <a:ln>
                  <a:noFill/>
                </a:ln>
                <a:solidFill>
                  <a:srgbClr val="000000"/>
                </a:solidFill>
                <a:effectLst/>
                <a:uLnTx/>
                <a:uFillTx/>
                <a:latin typeface="Arial" charset="0"/>
                <a:ea typeface="ＭＳ Ｐゴシック" pitchFamily="-106"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1</a:t>
            </a:fld>
            <a:endParaRPr kumimoji="0" lang="en-US" sz="1200" b="0" i="0" u="none" strike="noStrike" kern="1200" cap="none" spc="0" normalizeH="0" baseline="0" noProof="0" smtClean="0">
              <a:ln>
                <a:noFill/>
              </a:ln>
              <a:solidFill>
                <a:srgbClr val="000000"/>
              </a:solidFill>
              <a:effectLst/>
              <a:uLnTx/>
              <a:uFillTx/>
              <a:latin typeface="Arial" charset="0"/>
              <a:ea typeface="ＭＳ Ｐゴシック" pitchFamily="-106" charset="-128"/>
              <a:cs typeface="+mn-cs"/>
            </a:endParaRPr>
          </a:p>
        </p:txBody>
      </p:sp>
      <p:sp>
        <p:nvSpPr>
          <p:cNvPr id="123907" name="Rectangle 2"/>
          <p:cNvSpPr>
            <a:spLocks noGrp="1" noRot="1" noChangeAspect="1" noChangeArrowheads="1" noTextEdit="1"/>
          </p:cNvSpPr>
          <p:nvPr>
            <p:ph type="sldImg"/>
          </p:nvPr>
        </p:nvSpPr>
        <p:spPr>
          <a:solidFill>
            <a:srgbClr val="FFFFFF"/>
          </a:solidFill>
          <a:ln/>
        </p:spPr>
      </p:sp>
      <p:sp>
        <p:nvSpPr>
          <p:cNvPr id="123908"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dirty="0" smtClean="0"/>
              <a:t>jazzy!</a:t>
            </a:r>
          </a:p>
        </p:txBody>
      </p:sp>
    </p:spTree>
    <p:extLst>
      <p:ext uri="{BB962C8B-B14F-4D97-AF65-F5344CB8AC3E}">
        <p14:creationId xmlns:p14="http://schemas.microsoft.com/office/powerpoint/2010/main" val="4040317761"/>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046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C342D2B0-9343-46FD-B94D-80A34BF6F68F}" type="slidenum">
              <a:rPr lang="en-US" sz="1300">
                <a:latin typeface="Arial" pitchFamily="34" charset="0"/>
              </a:rPr>
              <a:pPr/>
              <a:t>17</a:t>
            </a:fld>
            <a:endParaRPr lang="en-US" sz="1300">
              <a:latin typeface="Arial" pitchFamily="34" charset="0"/>
            </a:endParaRPr>
          </a:p>
        </p:txBody>
      </p:sp>
      <p:sp>
        <p:nvSpPr>
          <p:cNvPr id="190467" name="Rectangle 2"/>
          <p:cNvSpPr>
            <a:spLocks noGrp="1" noRot="1" noChangeAspect="1" noChangeArrowheads="1" noTextEdit="1"/>
          </p:cNvSpPr>
          <p:nvPr>
            <p:ph type="sldImg"/>
          </p:nvPr>
        </p:nvSpPr>
        <p:spPr>
          <a:ln/>
        </p:spPr>
      </p:sp>
      <p:sp>
        <p:nvSpPr>
          <p:cNvPr id="190468"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smtClean="0">
              <a:latin typeface="Arial" pitchFamily="34" charset="0"/>
            </a:endParaRPr>
          </a:p>
        </p:txBody>
      </p:sp>
    </p:spTree>
  </p:cSld>
  <p:clrMapOvr>
    <a:masterClrMapping/>
  </p:clrMapOvr>
</p:notes>
</file>

<file path=ppt/notesSlides/notesSlide1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347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0903155F-8472-4B50-A5FB-8FE4D7D7E449}" type="slidenum">
              <a:rPr lang="en-US" sz="1300">
                <a:latin typeface="Arial" pitchFamily="34" charset="0"/>
              </a:rPr>
              <a:pPr/>
              <a:t>178</a:t>
            </a:fld>
            <a:endParaRPr lang="en-US" sz="1300">
              <a:latin typeface="Arial" pitchFamily="34" charset="0"/>
            </a:endParaRPr>
          </a:p>
        </p:txBody>
      </p:sp>
      <p:sp>
        <p:nvSpPr>
          <p:cNvPr id="233475" name="Rectangle 2"/>
          <p:cNvSpPr>
            <a:spLocks noGrp="1" noRot="1" noChangeAspect="1" noChangeArrowheads="1" noTextEdit="1"/>
          </p:cNvSpPr>
          <p:nvPr>
            <p:ph type="sldImg"/>
          </p:nvPr>
        </p:nvSpPr>
        <p:spPr>
          <a:solidFill>
            <a:srgbClr val="FFFFFF"/>
          </a:solidFill>
          <a:ln/>
        </p:spPr>
      </p:sp>
      <p:sp>
        <p:nvSpPr>
          <p:cNvPr id="233476"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1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449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0A1332F9-30A3-41EC-8609-69066DE9EE18}" type="slidenum">
              <a:rPr lang="en-US" sz="1300">
                <a:latin typeface="Arial" pitchFamily="34" charset="0"/>
              </a:rPr>
              <a:pPr/>
              <a:t>179</a:t>
            </a:fld>
            <a:endParaRPr lang="en-US" sz="1300">
              <a:latin typeface="Arial" pitchFamily="34" charset="0"/>
            </a:endParaRPr>
          </a:p>
        </p:txBody>
      </p:sp>
      <p:sp>
        <p:nvSpPr>
          <p:cNvPr id="234499" name="Rectangle 2"/>
          <p:cNvSpPr>
            <a:spLocks noGrp="1" noRot="1" noChangeAspect="1" noChangeArrowheads="1" noTextEdit="1"/>
          </p:cNvSpPr>
          <p:nvPr>
            <p:ph type="sldImg"/>
          </p:nvPr>
        </p:nvSpPr>
        <p:spPr>
          <a:solidFill>
            <a:srgbClr val="FFFFFF"/>
          </a:solidFill>
          <a:ln/>
        </p:spPr>
      </p:sp>
      <p:sp>
        <p:nvSpPr>
          <p:cNvPr id="234500"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1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52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AD7131A8-138C-4DDF-9205-FC6EC747E0A3}" type="slidenum">
              <a:rPr lang="en-US" sz="1300">
                <a:latin typeface="Arial" pitchFamily="34" charset="0"/>
              </a:rPr>
              <a:pPr/>
              <a:t>180</a:t>
            </a:fld>
            <a:endParaRPr lang="en-US" sz="1300">
              <a:latin typeface="Arial" pitchFamily="34" charset="0"/>
            </a:endParaRPr>
          </a:p>
        </p:txBody>
      </p:sp>
      <p:sp>
        <p:nvSpPr>
          <p:cNvPr id="235523" name="Rectangle 2"/>
          <p:cNvSpPr>
            <a:spLocks noGrp="1" noRot="1" noChangeAspect="1" noChangeArrowheads="1" noTextEdit="1"/>
          </p:cNvSpPr>
          <p:nvPr>
            <p:ph type="sldImg"/>
          </p:nvPr>
        </p:nvSpPr>
        <p:spPr>
          <a:solidFill>
            <a:srgbClr val="FFFFFF"/>
          </a:solidFill>
          <a:ln/>
        </p:spPr>
      </p:sp>
      <p:sp>
        <p:nvSpPr>
          <p:cNvPr id="235524"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1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654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B75BD5B0-3B0E-4EF4-B452-574C3F1C3CBD}" type="slidenum">
              <a:rPr lang="en-US" sz="1300">
                <a:latin typeface="Arial" pitchFamily="34" charset="0"/>
              </a:rPr>
              <a:pPr/>
              <a:t>181</a:t>
            </a:fld>
            <a:endParaRPr lang="en-US" sz="1300">
              <a:latin typeface="Arial" pitchFamily="34" charset="0"/>
            </a:endParaRPr>
          </a:p>
        </p:txBody>
      </p:sp>
      <p:sp>
        <p:nvSpPr>
          <p:cNvPr id="236547" name="Rectangle 2"/>
          <p:cNvSpPr>
            <a:spLocks noGrp="1" noRot="1" noChangeAspect="1" noChangeArrowheads="1" noTextEdit="1"/>
          </p:cNvSpPr>
          <p:nvPr>
            <p:ph type="sldImg"/>
          </p:nvPr>
        </p:nvSpPr>
        <p:spPr>
          <a:solidFill>
            <a:srgbClr val="FFFFFF"/>
          </a:solidFill>
          <a:ln/>
        </p:spPr>
      </p:sp>
      <p:sp>
        <p:nvSpPr>
          <p:cNvPr id="236548"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1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757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C73B97C0-E6CD-4F08-85A5-4B30F8B753DA}" type="slidenum">
              <a:rPr lang="en-US" sz="1300">
                <a:latin typeface="Arial" pitchFamily="34" charset="0"/>
              </a:rPr>
              <a:pPr/>
              <a:t>182</a:t>
            </a:fld>
            <a:endParaRPr lang="en-US" sz="1300">
              <a:latin typeface="Arial" pitchFamily="34" charset="0"/>
            </a:endParaRPr>
          </a:p>
        </p:txBody>
      </p:sp>
      <p:sp>
        <p:nvSpPr>
          <p:cNvPr id="237571" name="Rectangle 2"/>
          <p:cNvSpPr>
            <a:spLocks noGrp="1" noRot="1" noChangeAspect="1" noChangeArrowheads="1" noTextEdit="1"/>
          </p:cNvSpPr>
          <p:nvPr>
            <p:ph type="sldImg"/>
          </p:nvPr>
        </p:nvSpPr>
        <p:spPr>
          <a:solidFill>
            <a:srgbClr val="FFFFFF"/>
          </a:solidFill>
          <a:ln/>
        </p:spPr>
      </p:sp>
      <p:sp>
        <p:nvSpPr>
          <p:cNvPr id="237572"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1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859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7BC4EF57-AA78-400C-9FF7-6891A540846B}" type="slidenum">
              <a:rPr lang="en-US" sz="1300">
                <a:latin typeface="Arial" pitchFamily="34" charset="0"/>
              </a:rPr>
              <a:pPr/>
              <a:t>183</a:t>
            </a:fld>
            <a:endParaRPr lang="en-US" sz="1300">
              <a:latin typeface="Arial" pitchFamily="34" charset="0"/>
            </a:endParaRPr>
          </a:p>
        </p:txBody>
      </p:sp>
      <p:sp>
        <p:nvSpPr>
          <p:cNvPr id="238595" name="Rectangle 2"/>
          <p:cNvSpPr>
            <a:spLocks noGrp="1" noRot="1" noChangeAspect="1" noChangeArrowheads="1" noTextEdit="1"/>
          </p:cNvSpPr>
          <p:nvPr>
            <p:ph type="sldImg"/>
          </p:nvPr>
        </p:nvSpPr>
        <p:spPr>
          <a:solidFill>
            <a:srgbClr val="FFFFFF"/>
          </a:solidFill>
          <a:ln/>
        </p:spPr>
      </p:sp>
      <p:sp>
        <p:nvSpPr>
          <p:cNvPr id="238596"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1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961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19EE962A-DD7F-48D9-8634-5CC68E612BF4}" type="slidenum">
              <a:rPr lang="en-US" sz="1300">
                <a:latin typeface="Arial" pitchFamily="34" charset="0"/>
              </a:rPr>
              <a:pPr/>
              <a:t>184</a:t>
            </a:fld>
            <a:endParaRPr lang="en-US" sz="1300">
              <a:latin typeface="Arial" pitchFamily="34" charset="0"/>
            </a:endParaRPr>
          </a:p>
        </p:txBody>
      </p:sp>
      <p:sp>
        <p:nvSpPr>
          <p:cNvPr id="239619" name="Rectangle 2"/>
          <p:cNvSpPr>
            <a:spLocks noGrp="1" noRot="1" noChangeAspect="1" noChangeArrowheads="1" noTextEdit="1"/>
          </p:cNvSpPr>
          <p:nvPr>
            <p:ph type="sldImg"/>
          </p:nvPr>
        </p:nvSpPr>
        <p:spPr>
          <a:solidFill>
            <a:srgbClr val="FFFFFF"/>
          </a:solidFill>
          <a:ln/>
        </p:spPr>
      </p:sp>
      <p:sp>
        <p:nvSpPr>
          <p:cNvPr id="239620"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1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064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4FBE192D-A6E6-4681-B9EF-A79D57FE0271}" type="slidenum">
              <a:rPr lang="en-US" sz="1300">
                <a:latin typeface="Arial" pitchFamily="34" charset="0"/>
              </a:rPr>
              <a:pPr/>
              <a:t>185</a:t>
            </a:fld>
            <a:endParaRPr lang="en-US" sz="1300">
              <a:latin typeface="Arial" pitchFamily="34" charset="0"/>
            </a:endParaRPr>
          </a:p>
        </p:txBody>
      </p:sp>
      <p:sp>
        <p:nvSpPr>
          <p:cNvPr id="240643" name="Rectangle 2"/>
          <p:cNvSpPr>
            <a:spLocks noGrp="1" noRot="1" noChangeAspect="1" noChangeArrowheads="1" noTextEdit="1"/>
          </p:cNvSpPr>
          <p:nvPr>
            <p:ph type="sldImg"/>
          </p:nvPr>
        </p:nvSpPr>
        <p:spPr>
          <a:solidFill>
            <a:srgbClr val="FFFFFF"/>
          </a:solidFill>
          <a:ln/>
        </p:spPr>
      </p:sp>
      <p:sp>
        <p:nvSpPr>
          <p:cNvPr id="240644"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1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166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00D9AF02-7B7B-46DC-9718-710EA442595B}" type="slidenum">
              <a:rPr lang="en-US" sz="1300">
                <a:latin typeface="Arial" pitchFamily="34" charset="0"/>
              </a:rPr>
              <a:pPr/>
              <a:t>186</a:t>
            </a:fld>
            <a:endParaRPr lang="en-US" sz="1300">
              <a:latin typeface="Arial" pitchFamily="34" charset="0"/>
            </a:endParaRPr>
          </a:p>
        </p:txBody>
      </p:sp>
      <p:sp>
        <p:nvSpPr>
          <p:cNvPr id="241667" name="Rectangle 2"/>
          <p:cNvSpPr>
            <a:spLocks noGrp="1" noRot="1" noChangeAspect="1" noChangeArrowheads="1" noTextEdit="1"/>
          </p:cNvSpPr>
          <p:nvPr>
            <p:ph type="sldImg"/>
          </p:nvPr>
        </p:nvSpPr>
        <p:spPr>
          <a:solidFill>
            <a:srgbClr val="FFFFFF"/>
          </a:solidFill>
          <a:ln/>
        </p:spPr>
      </p:sp>
      <p:sp>
        <p:nvSpPr>
          <p:cNvPr id="241668"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1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269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336BA8F8-BD42-4153-B7F4-980973A6819F}" type="slidenum">
              <a:rPr lang="en-US" sz="1300">
                <a:latin typeface="Arial" pitchFamily="34" charset="0"/>
              </a:rPr>
              <a:pPr/>
              <a:t>187</a:t>
            </a:fld>
            <a:endParaRPr lang="en-US" sz="1300">
              <a:latin typeface="Arial" pitchFamily="34" charset="0"/>
            </a:endParaRPr>
          </a:p>
        </p:txBody>
      </p:sp>
      <p:sp>
        <p:nvSpPr>
          <p:cNvPr id="242691" name="Rectangle 2"/>
          <p:cNvSpPr>
            <a:spLocks noGrp="1" noRot="1" noChangeAspect="1" noChangeArrowheads="1" noTextEdit="1"/>
          </p:cNvSpPr>
          <p:nvPr>
            <p:ph type="sldImg"/>
          </p:nvPr>
        </p:nvSpPr>
        <p:spPr>
          <a:solidFill>
            <a:srgbClr val="FFFFFF"/>
          </a:solidFill>
          <a:ln/>
        </p:spPr>
      </p:sp>
      <p:sp>
        <p:nvSpPr>
          <p:cNvPr id="242692"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353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35285527-DE63-4E1A-8FE2-4742B470B19E}" type="slidenum">
              <a:rPr lang="en-US" sz="1300">
                <a:latin typeface="Arial" pitchFamily="34" charset="0"/>
              </a:rPr>
              <a:pPr/>
              <a:t>18</a:t>
            </a:fld>
            <a:endParaRPr lang="en-US" sz="1300">
              <a:latin typeface="Arial" pitchFamily="34" charset="0"/>
            </a:endParaRPr>
          </a:p>
        </p:txBody>
      </p:sp>
      <p:sp>
        <p:nvSpPr>
          <p:cNvPr id="193539" name="Rectangle 2"/>
          <p:cNvSpPr>
            <a:spLocks noGrp="1" noRot="1" noChangeAspect="1" noChangeArrowheads="1" noTextEdit="1"/>
          </p:cNvSpPr>
          <p:nvPr>
            <p:ph type="sldImg"/>
          </p:nvPr>
        </p:nvSpPr>
        <p:spPr>
          <a:solidFill>
            <a:srgbClr val="FFFFFF"/>
          </a:solidFill>
          <a:ln/>
        </p:spPr>
      </p:sp>
      <p:sp>
        <p:nvSpPr>
          <p:cNvPr id="193540"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1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371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D5C1B170-2CB5-4B04-A2F7-E91E394E0333}" type="slidenum">
              <a:rPr lang="en-US" sz="1300">
                <a:latin typeface="Arial" pitchFamily="34" charset="0"/>
              </a:rPr>
              <a:pPr/>
              <a:t>188</a:t>
            </a:fld>
            <a:endParaRPr lang="en-US" sz="1300">
              <a:latin typeface="Arial" pitchFamily="34" charset="0"/>
            </a:endParaRPr>
          </a:p>
        </p:txBody>
      </p:sp>
      <p:sp>
        <p:nvSpPr>
          <p:cNvPr id="243715" name="Rectangle 2"/>
          <p:cNvSpPr>
            <a:spLocks noGrp="1" noRot="1" noChangeAspect="1" noChangeArrowheads="1" noTextEdit="1"/>
          </p:cNvSpPr>
          <p:nvPr>
            <p:ph type="sldImg"/>
          </p:nvPr>
        </p:nvSpPr>
        <p:spPr>
          <a:solidFill>
            <a:srgbClr val="FFFFFF"/>
          </a:solidFill>
          <a:ln/>
        </p:spPr>
      </p:sp>
      <p:sp>
        <p:nvSpPr>
          <p:cNvPr id="243716"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1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473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637AFEA3-170B-4CD4-AF59-8346C1DA6BD2}" type="slidenum">
              <a:rPr lang="en-US" sz="1300">
                <a:latin typeface="Arial" pitchFamily="34" charset="0"/>
              </a:rPr>
              <a:pPr/>
              <a:t>189</a:t>
            </a:fld>
            <a:endParaRPr lang="en-US" sz="1300">
              <a:latin typeface="Arial" pitchFamily="34" charset="0"/>
            </a:endParaRPr>
          </a:p>
        </p:txBody>
      </p:sp>
      <p:sp>
        <p:nvSpPr>
          <p:cNvPr id="244739" name="Rectangle 2"/>
          <p:cNvSpPr>
            <a:spLocks noGrp="1" noRot="1" noChangeAspect="1" noChangeArrowheads="1" noTextEdit="1"/>
          </p:cNvSpPr>
          <p:nvPr>
            <p:ph type="sldImg"/>
          </p:nvPr>
        </p:nvSpPr>
        <p:spPr>
          <a:solidFill>
            <a:srgbClr val="FFFFFF"/>
          </a:solidFill>
          <a:ln/>
        </p:spPr>
      </p:sp>
      <p:sp>
        <p:nvSpPr>
          <p:cNvPr id="244740"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1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6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EA9256C9-12AA-4845-A09B-6F7833C53DE4}" type="slidenum">
              <a:rPr lang="en-US" sz="1300">
                <a:latin typeface="Arial" pitchFamily="34" charset="0"/>
              </a:rPr>
              <a:pPr/>
              <a:t>190</a:t>
            </a:fld>
            <a:endParaRPr lang="en-US" sz="1300">
              <a:latin typeface="Arial" pitchFamily="34" charset="0"/>
            </a:endParaRPr>
          </a:p>
        </p:txBody>
      </p:sp>
      <p:sp>
        <p:nvSpPr>
          <p:cNvPr id="245763" name="Rectangle 2"/>
          <p:cNvSpPr>
            <a:spLocks noGrp="1" noRot="1" noChangeAspect="1" noChangeArrowheads="1" noTextEdit="1"/>
          </p:cNvSpPr>
          <p:nvPr>
            <p:ph type="sldImg"/>
          </p:nvPr>
        </p:nvSpPr>
        <p:spPr>
          <a:solidFill>
            <a:srgbClr val="FFFFFF"/>
          </a:solidFill>
          <a:ln/>
        </p:spPr>
      </p:sp>
      <p:sp>
        <p:nvSpPr>
          <p:cNvPr id="245764"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1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678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552D10E5-252A-4619-A3AB-D47F161F1EFB}" type="slidenum">
              <a:rPr lang="en-US" sz="1300">
                <a:latin typeface="Arial" pitchFamily="34" charset="0"/>
              </a:rPr>
              <a:pPr/>
              <a:t>191</a:t>
            </a:fld>
            <a:endParaRPr lang="en-US" sz="1300">
              <a:latin typeface="Arial" pitchFamily="34" charset="0"/>
            </a:endParaRPr>
          </a:p>
        </p:txBody>
      </p:sp>
      <p:sp>
        <p:nvSpPr>
          <p:cNvPr id="246787" name="Rectangle 2"/>
          <p:cNvSpPr>
            <a:spLocks noGrp="1" noRot="1" noChangeAspect="1" noChangeArrowheads="1" noTextEdit="1"/>
          </p:cNvSpPr>
          <p:nvPr>
            <p:ph type="sldImg"/>
          </p:nvPr>
        </p:nvSpPr>
        <p:spPr>
          <a:solidFill>
            <a:srgbClr val="FFFFFF"/>
          </a:solidFill>
          <a:ln/>
        </p:spPr>
      </p:sp>
      <p:sp>
        <p:nvSpPr>
          <p:cNvPr id="246788"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1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781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A704CD4B-7CC4-4A42-97A2-2A3C2B08F929}" type="slidenum">
              <a:rPr lang="en-US" sz="1300">
                <a:latin typeface="Arial" pitchFamily="34" charset="0"/>
              </a:rPr>
              <a:pPr/>
              <a:t>192</a:t>
            </a:fld>
            <a:endParaRPr lang="en-US" sz="1300">
              <a:latin typeface="Arial" pitchFamily="34" charset="0"/>
            </a:endParaRPr>
          </a:p>
        </p:txBody>
      </p:sp>
      <p:sp>
        <p:nvSpPr>
          <p:cNvPr id="247811" name="Rectangle 2"/>
          <p:cNvSpPr>
            <a:spLocks noGrp="1" noRot="1" noChangeAspect="1" noChangeArrowheads="1" noTextEdit="1"/>
          </p:cNvSpPr>
          <p:nvPr>
            <p:ph type="sldImg"/>
          </p:nvPr>
        </p:nvSpPr>
        <p:spPr>
          <a:solidFill>
            <a:srgbClr val="FFFFFF"/>
          </a:solidFill>
          <a:ln/>
        </p:spPr>
      </p:sp>
      <p:sp>
        <p:nvSpPr>
          <p:cNvPr id="247812"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1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883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81646417-09DD-46AD-86F5-E5D45B2A05CD}" type="slidenum">
              <a:rPr lang="en-US" sz="1300">
                <a:latin typeface="Arial" pitchFamily="34" charset="0"/>
              </a:rPr>
              <a:pPr/>
              <a:t>193</a:t>
            </a:fld>
            <a:endParaRPr lang="en-US" sz="1300">
              <a:latin typeface="Arial" pitchFamily="34" charset="0"/>
            </a:endParaRPr>
          </a:p>
        </p:txBody>
      </p:sp>
      <p:sp>
        <p:nvSpPr>
          <p:cNvPr id="248835" name="Rectangle 2"/>
          <p:cNvSpPr>
            <a:spLocks noGrp="1" noRot="1" noChangeAspect="1" noChangeArrowheads="1" noTextEdit="1"/>
          </p:cNvSpPr>
          <p:nvPr>
            <p:ph type="sldImg"/>
          </p:nvPr>
        </p:nvSpPr>
        <p:spPr>
          <a:solidFill>
            <a:srgbClr val="FFFFFF"/>
          </a:solidFill>
          <a:ln/>
        </p:spPr>
      </p:sp>
      <p:sp>
        <p:nvSpPr>
          <p:cNvPr id="248836"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1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985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25DCAA81-55CA-4D6F-ADC0-3E37F599EDBC}" type="slidenum">
              <a:rPr lang="en-US" sz="1300">
                <a:latin typeface="Arial" pitchFamily="34" charset="0"/>
              </a:rPr>
              <a:pPr/>
              <a:t>194</a:t>
            </a:fld>
            <a:endParaRPr lang="en-US" sz="1300">
              <a:latin typeface="Arial" pitchFamily="34" charset="0"/>
            </a:endParaRPr>
          </a:p>
        </p:txBody>
      </p:sp>
      <p:sp>
        <p:nvSpPr>
          <p:cNvPr id="249859" name="Rectangle 2"/>
          <p:cNvSpPr>
            <a:spLocks noGrp="1" noRot="1" noChangeAspect="1" noChangeArrowheads="1" noTextEdit="1"/>
          </p:cNvSpPr>
          <p:nvPr>
            <p:ph type="sldImg"/>
          </p:nvPr>
        </p:nvSpPr>
        <p:spPr>
          <a:solidFill>
            <a:srgbClr val="FFFFFF"/>
          </a:solidFill>
          <a:ln/>
        </p:spPr>
      </p:sp>
      <p:sp>
        <p:nvSpPr>
          <p:cNvPr id="249860"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1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088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1B8A1129-F43A-4DF5-96F4-99B16B983353}" type="slidenum">
              <a:rPr lang="en-US" sz="1300">
                <a:latin typeface="Arial" pitchFamily="34" charset="0"/>
              </a:rPr>
              <a:pPr/>
              <a:t>195</a:t>
            </a:fld>
            <a:endParaRPr lang="en-US" sz="1300">
              <a:latin typeface="Arial" pitchFamily="34" charset="0"/>
            </a:endParaRPr>
          </a:p>
        </p:txBody>
      </p:sp>
      <p:sp>
        <p:nvSpPr>
          <p:cNvPr id="250883" name="Rectangle 2"/>
          <p:cNvSpPr>
            <a:spLocks noGrp="1" noRot="1" noChangeAspect="1" noChangeArrowheads="1" noTextEdit="1"/>
          </p:cNvSpPr>
          <p:nvPr>
            <p:ph type="sldImg"/>
          </p:nvPr>
        </p:nvSpPr>
        <p:spPr>
          <a:solidFill>
            <a:srgbClr val="FFFFFF"/>
          </a:solidFill>
          <a:ln/>
        </p:spPr>
      </p:sp>
      <p:sp>
        <p:nvSpPr>
          <p:cNvPr id="250884"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1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190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E20B8874-8D88-44CE-862E-BC6227854F77}" type="slidenum">
              <a:rPr lang="en-US" sz="1300">
                <a:latin typeface="Arial" pitchFamily="34" charset="0"/>
              </a:rPr>
              <a:pPr/>
              <a:t>196</a:t>
            </a:fld>
            <a:endParaRPr lang="en-US" sz="1300">
              <a:latin typeface="Arial" pitchFamily="34" charset="0"/>
            </a:endParaRPr>
          </a:p>
        </p:txBody>
      </p:sp>
      <p:sp>
        <p:nvSpPr>
          <p:cNvPr id="251907" name="Rectangle 2"/>
          <p:cNvSpPr>
            <a:spLocks noGrp="1" noRot="1" noChangeAspect="1" noChangeArrowheads="1" noTextEdit="1"/>
          </p:cNvSpPr>
          <p:nvPr>
            <p:ph type="sldImg"/>
          </p:nvPr>
        </p:nvSpPr>
        <p:spPr>
          <a:solidFill>
            <a:srgbClr val="FFFFFF"/>
          </a:solidFill>
          <a:ln/>
        </p:spPr>
      </p:sp>
      <p:sp>
        <p:nvSpPr>
          <p:cNvPr id="251908"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1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293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75CAAD62-9633-4E95-8803-F89A8F25B5C8}" type="slidenum">
              <a:rPr lang="en-US" sz="1300">
                <a:latin typeface="Arial" pitchFamily="34" charset="0"/>
              </a:rPr>
              <a:pPr/>
              <a:t>197</a:t>
            </a:fld>
            <a:endParaRPr lang="en-US" sz="1300">
              <a:latin typeface="Arial" pitchFamily="34" charset="0"/>
            </a:endParaRPr>
          </a:p>
        </p:txBody>
      </p:sp>
      <p:sp>
        <p:nvSpPr>
          <p:cNvPr id="252931" name="Rectangle 2"/>
          <p:cNvSpPr>
            <a:spLocks noGrp="1" noRot="1" noChangeAspect="1" noChangeArrowheads="1" noTextEdit="1"/>
          </p:cNvSpPr>
          <p:nvPr>
            <p:ph type="sldImg"/>
          </p:nvPr>
        </p:nvSpPr>
        <p:spPr>
          <a:solidFill>
            <a:srgbClr val="FFFFFF"/>
          </a:solidFill>
          <a:ln/>
        </p:spPr>
      </p:sp>
      <p:sp>
        <p:nvSpPr>
          <p:cNvPr id="252932"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6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AC60526E-F557-4F05-9276-1FEF6615B38A}" type="slidenum">
              <a:rPr lang="en-US" sz="1300">
                <a:latin typeface="Arial" pitchFamily="34" charset="0"/>
              </a:rPr>
              <a:pPr/>
              <a:t>19</a:t>
            </a:fld>
            <a:endParaRPr lang="en-US" sz="1300">
              <a:latin typeface="Arial" pitchFamily="34" charset="0"/>
            </a:endParaRPr>
          </a:p>
        </p:txBody>
      </p:sp>
      <p:sp>
        <p:nvSpPr>
          <p:cNvPr id="194563" name="Rectangle 2"/>
          <p:cNvSpPr>
            <a:spLocks noGrp="1" noRot="1" noChangeAspect="1" noChangeArrowheads="1" noTextEdit="1"/>
          </p:cNvSpPr>
          <p:nvPr>
            <p:ph type="sldImg"/>
          </p:nvPr>
        </p:nvSpPr>
        <p:spPr>
          <a:solidFill>
            <a:srgbClr val="FFFFFF"/>
          </a:solidFill>
          <a:ln/>
        </p:spPr>
      </p:sp>
      <p:sp>
        <p:nvSpPr>
          <p:cNvPr id="194564"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1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395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9C369579-C774-4421-8A67-1E51851E3F8C}" type="slidenum">
              <a:rPr lang="en-US" sz="1300">
                <a:latin typeface="Arial" pitchFamily="34" charset="0"/>
              </a:rPr>
              <a:pPr/>
              <a:t>198</a:t>
            </a:fld>
            <a:endParaRPr lang="en-US" sz="1300">
              <a:latin typeface="Arial" pitchFamily="34" charset="0"/>
            </a:endParaRPr>
          </a:p>
        </p:txBody>
      </p:sp>
      <p:sp>
        <p:nvSpPr>
          <p:cNvPr id="253955" name="Rectangle 2"/>
          <p:cNvSpPr>
            <a:spLocks noGrp="1" noRot="1" noChangeAspect="1" noChangeArrowheads="1" noTextEdit="1"/>
          </p:cNvSpPr>
          <p:nvPr>
            <p:ph type="sldImg"/>
          </p:nvPr>
        </p:nvSpPr>
        <p:spPr>
          <a:solidFill>
            <a:srgbClr val="FFFFFF"/>
          </a:solidFill>
          <a:ln/>
        </p:spPr>
      </p:sp>
      <p:sp>
        <p:nvSpPr>
          <p:cNvPr id="253956"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1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497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A0D10BFB-E923-48AD-B74F-093F65BADA0A}" type="slidenum">
              <a:rPr lang="en-US" sz="1300">
                <a:latin typeface="Arial" pitchFamily="34" charset="0"/>
              </a:rPr>
              <a:pPr/>
              <a:t>199</a:t>
            </a:fld>
            <a:endParaRPr lang="en-US" sz="1300">
              <a:latin typeface="Arial" pitchFamily="34" charset="0"/>
            </a:endParaRPr>
          </a:p>
        </p:txBody>
      </p:sp>
      <p:sp>
        <p:nvSpPr>
          <p:cNvPr id="254979" name="Rectangle 2"/>
          <p:cNvSpPr>
            <a:spLocks noGrp="1" noRot="1" noChangeAspect="1" noChangeArrowheads="1" noTextEdit="1"/>
          </p:cNvSpPr>
          <p:nvPr>
            <p:ph type="sldImg"/>
          </p:nvPr>
        </p:nvSpPr>
        <p:spPr>
          <a:solidFill>
            <a:srgbClr val="FFFFFF"/>
          </a:solidFill>
          <a:ln/>
        </p:spPr>
      </p:sp>
      <p:sp>
        <p:nvSpPr>
          <p:cNvPr id="254980"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1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0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55FD9A2F-7E24-4736-B456-162F2BD85926}" type="slidenum">
              <a:rPr lang="en-US" sz="1300">
                <a:latin typeface="Arial" pitchFamily="34" charset="0"/>
              </a:rPr>
              <a:pPr/>
              <a:t>200</a:t>
            </a:fld>
            <a:endParaRPr lang="en-US" sz="1300">
              <a:latin typeface="Arial" pitchFamily="34" charset="0"/>
            </a:endParaRPr>
          </a:p>
        </p:txBody>
      </p:sp>
      <p:sp>
        <p:nvSpPr>
          <p:cNvPr id="256003" name="Rectangle 2"/>
          <p:cNvSpPr>
            <a:spLocks noGrp="1" noRot="1" noChangeAspect="1" noChangeArrowheads="1" noTextEdit="1"/>
          </p:cNvSpPr>
          <p:nvPr>
            <p:ph type="sldImg"/>
          </p:nvPr>
        </p:nvSpPr>
        <p:spPr>
          <a:solidFill>
            <a:srgbClr val="FFFFFF"/>
          </a:solidFill>
          <a:ln/>
        </p:spPr>
      </p:sp>
      <p:sp>
        <p:nvSpPr>
          <p:cNvPr id="256004"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1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702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CF0D65A7-74D7-4E6C-869F-CE3E379A5625}" type="slidenum">
              <a:rPr lang="en-US" sz="1300">
                <a:latin typeface="Arial" pitchFamily="34" charset="0"/>
              </a:rPr>
              <a:pPr/>
              <a:t>201</a:t>
            </a:fld>
            <a:endParaRPr lang="en-US" sz="1300">
              <a:latin typeface="Arial" pitchFamily="34" charset="0"/>
            </a:endParaRPr>
          </a:p>
        </p:txBody>
      </p:sp>
      <p:sp>
        <p:nvSpPr>
          <p:cNvPr id="257027" name="Rectangle 2"/>
          <p:cNvSpPr>
            <a:spLocks noGrp="1" noRot="1" noChangeAspect="1" noChangeArrowheads="1" noTextEdit="1"/>
          </p:cNvSpPr>
          <p:nvPr>
            <p:ph type="sldImg"/>
          </p:nvPr>
        </p:nvSpPr>
        <p:spPr>
          <a:solidFill>
            <a:srgbClr val="FFFFFF"/>
          </a:solidFill>
          <a:ln/>
        </p:spPr>
      </p:sp>
      <p:sp>
        <p:nvSpPr>
          <p:cNvPr id="257028"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a:p>
            <a:pPr eaLnBrk="1" hangingPunct="1"/>
            <a:r>
              <a:rPr lang="en-US" smtClean="0">
                <a:latin typeface="Arial" pitchFamily="34" charset="0"/>
              </a:rPr>
              <a:t>Don Gillies  - von Neumann's student</a:t>
            </a:r>
          </a:p>
          <a:p>
            <a:pPr eaLnBrk="1" hangingPunct="1"/>
            <a:endParaRPr lang="en-US" smtClean="0">
              <a:latin typeface="Arial" pitchFamily="34" charset="0"/>
            </a:endParaRPr>
          </a:p>
          <a:p>
            <a:pPr eaLnBrk="1" hangingPunct="1"/>
            <a:r>
              <a:rPr lang="en-US" smtClean="0">
                <a:latin typeface="Arial" pitchFamily="34" charset="0"/>
              </a:rPr>
              <a:t>In the 1950's von Neumann was employed as a consultant to IBM to review proposed and ongoing advanced technology projects. One day a week, von Neumann "held court" at 590 Madison Avenue, New York. On one of these occasions in 1954 he was confronted with the FORTRAN concept; John Backus remembered von Neumann being unimpressed and that he asked "why would you want more than machine language?" Frank Beckman, who was also present, recalled that von Neumann dismissed thIn the 1950's von Neumann was employed as a consultant to IBM to review proposed and ongoing advanced technology projects. One day a week, von Neumann "held court" at 590 Madison Avenue, New York. On one of these occasions in 1954 he was confronted with the FORTRAN concept; John Backus remembered von Neumann being unimpressed and that he asked "why would you want more than machine language?" Frank Beckman, who was also present, recalled that von Neumann dismissed the whole development as "but an application of the idea of Turing's `short code'." Donald Gillies, one of von Neumann's students at Princeton, and later a faculty member at the University of Illinois, recalled in the mid-1970's that the graduates students were being "used" to hand assemble programs into binary for their early machine (probably the IAS machine). He took time out to build an assembler, but when von Neumann found out about he was very angry, saying (paraphrased), "It is a waste of a valuable scientific computing instrument to use it to do clerical work."e whole development as "but an application of the idea of Turing's `short code'." Donald Gillies, one of von Neumann's students at Princeton, and later a faculty member at the University of Illinois, recalled in the mid-1970's that the graduates students were being "used" to hand assemble programs into binary for their early machine (probably the IAS machine). He took time out to build an assembler, but when von Neumann found out about he was very angry, saying (paraphrased), "It is a waste of a valuable scientific computing instrument to use it to do clerical work."</a:t>
            </a:r>
          </a:p>
        </p:txBody>
      </p:sp>
    </p:spTree>
  </p:cSld>
  <p:clrMapOvr>
    <a:masterClrMapping/>
  </p:clrMapOvr>
</p:notes>
</file>

<file path=ppt/notesSlides/notesSlide1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805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16428C69-489A-4B32-B522-A73CBDB89F0B}" type="slidenum">
              <a:rPr lang="en-US" sz="1300">
                <a:latin typeface="Arial" pitchFamily="34" charset="0"/>
              </a:rPr>
              <a:pPr/>
              <a:t>202</a:t>
            </a:fld>
            <a:endParaRPr lang="en-US" sz="1300">
              <a:latin typeface="Arial" pitchFamily="34" charset="0"/>
            </a:endParaRPr>
          </a:p>
        </p:txBody>
      </p:sp>
      <p:sp>
        <p:nvSpPr>
          <p:cNvPr id="258051" name="Rectangle 2"/>
          <p:cNvSpPr>
            <a:spLocks noGrp="1" noRot="1" noChangeAspect="1" noChangeArrowheads="1" noTextEdit="1"/>
          </p:cNvSpPr>
          <p:nvPr>
            <p:ph type="sldImg"/>
          </p:nvPr>
        </p:nvSpPr>
        <p:spPr>
          <a:solidFill>
            <a:srgbClr val="FFFFFF"/>
          </a:solidFill>
          <a:ln/>
        </p:spPr>
      </p:sp>
      <p:sp>
        <p:nvSpPr>
          <p:cNvPr id="258052"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1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907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BAF90D6F-D9A0-4545-907D-4EB6DD119B33}" type="slidenum">
              <a:rPr lang="en-US" sz="1300">
                <a:latin typeface="Arial" pitchFamily="34" charset="0"/>
              </a:rPr>
              <a:pPr/>
              <a:t>203</a:t>
            </a:fld>
            <a:endParaRPr lang="en-US" sz="1300">
              <a:latin typeface="Arial" pitchFamily="34" charset="0"/>
            </a:endParaRPr>
          </a:p>
        </p:txBody>
      </p:sp>
      <p:sp>
        <p:nvSpPr>
          <p:cNvPr id="259075" name="Rectangle 2"/>
          <p:cNvSpPr>
            <a:spLocks noGrp="1" noRot="1" noChangeAspect="1" noChangeArrowheads="1" noTextEdit="1"/>
          </p:cNvSpPr>
          <p:nvPr>
            <p:ph type="sldImg"/>
          </p:nvPr>
        </p:nvSpPr>
        <p:spPr>
          <a:solidFill>
            <a:srgbClr val="FFFFFF"/>
          </a:solidFill>
          <a:ln/>
        </p:spPr>
      </p:sp>
      <p:sp>
        <p:nvSpPr>
          <p:cNvPr id="259076"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smtClean="0">
                <a:latin typeface="Arial" pitchFamily="34" charset="0"/>
              </a:rPr>
              <a:t>recursive truth -- without the computers that were made possible by the first microprocessors, there would be no way to design subsequent generations of processors… they would be simply too complex to design by hand!</a:t>
            </a:r>
          </a:p>
        </p:txBody>
      </p:sp>
    </p:spTree>
  </p:cSld>
  <p:clrMapOvr>
    <a:masterClrMapping/>
  </p:clrMapOvr>
</p:notes>
</file>

<file path=ppt/notesSlides/notesSlide1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009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1F82495A-2F90-44D7-8740-07804BE8F468}" type="slidenum">
              <a:rPr lang="en-US" sz="1300">
                <a:latin typeface="Arial" pitchFamily="34" charset="0"/>
              </a:rPr>
              <a:pPr/>
              <a:t>204</a:t>
            </a:fld>
            <a:endParaRPr lang="en-US" sz="1300">
              <a:latin typeface="Arial" pitchFamily="34" charset="0"/>
            </a:endParaRPr>
          </a:p>
        </p:txBody>
      </p:sp>
      <p:sp>
        <p:nvSpPr>
          <p:cNvPr id="260099" name="Rectangle 2"/>
          <p:cNvSpPr>
            <a:spLocks noGrp="1" noRot="1" noChangeAspect="1" noChangeArrowheads="1" noTextEdit="1"/>
          </p:cNvSpPr>
          <p:nvPr>
            <p:ph type="sldImg"/>
          </p:nvPr>
        </p:nvSpPr>
        <p:spPr>
          <a:solidFill>
            <a:srgbClr val="FFFFFF"/>
          </a:solidFill>
          <a:ln/>
        </p:spPr>
      </p:sp>
      <p:sp>
        <p:nvSpPr>
          <p:cNvPr id="260100"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1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112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D9F146C2-735B-4747-B818-A9E9CE27D2AA}" type="slidenum">
              <a:rPr lang="en-US" sz="1300">
                <a:latin typeface="Arial" pitchFamily="34" charset="0"/>
              </a:rPr>
              <a:pPr/>
              <a:t>205</a:t>
            </a:fld>
            <a:endParaRPr lang="en-US" sz="1300">
              <a:latin typeface="Arial" pitchFamily="34" charset="0"/>
            </a:endParaRPr>
          </a:p>
        </p:txBody>
      </p:sp>
      <p:sp>
        <p:nvSpPr>
          <p:cNvPr id="261123" name="Rectangle 2"/>
          <p:cNvSpPr>
            <a:spLocks noGrp="1" noRot="1" noChangeAspect="1" noChangeArrowheads="1" noTextEdit="1"/>
          </p:cNvSpPr>
          <p:nvPr>
            <p:ph type="sldImg"/>
          </p:nvPr>
        </p:nvSpPr>
        <p:spPr>
          <a:solidFill>
            <a:srgbClr val="FFFFFF"/>
          </a:solidFill>
          <a:ln/>
        </p:spPr>
      </p:sp>
      <p:sp>
        <p:nvSpPr>
          <p:cNvPr id="261124"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1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214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37338A37-EED8-4F93-88E8-69370EA82CAA}" type="slidenum">
              <a:rPr lang="en-US" sz="1300">
                <a:latin typeface="Arial" pitchFamily="34" charset="0"/>
              </a:rPr>
              <a:pPr/>
              <a:t>206</a:t>
            </a:fld>
            <a:endParaRPr lang="en-US" sz="1300">
              <a:latin typeface="Arial" pitchFamily="34" charset="0"/>
            </a:endParaRPr>
          </a:p>
        </p:txBody>
      </p:sp>
      <p:sp>
        <p:nvSpPr>
          <p:cNvPr id="262147" name="Rectangle 2"/>
          <p:cNvSpPr>
            <a:spLocks noGrp="1" noRot="1" noChangeAspect="1" noChangeArrowheads="1" noTextEdit="1"/>
          </p:cNvSpPr>
          <p:nvPr>
            <p:ph type="sldImg"/>
          </p:nvPr>
        </p:nvSpPr>
        <p:spPr>
          <a:solidFill>
            <a:srgbClr val="FFFFFF"/>
          </a:solidFill>
          <a:ln/>
        </p:spPr>
      </p:sp>
      <p:sp>
        <p:nvSpPr>
          <p:cNvPr id="262148"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1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317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74C19152-FFF2-4712-A2D2-994DEBE9395D}" type="slidenum">
              <a:rPr lang="en-US" sz="1300">
                <a:latin typeface="Arial" pitchFamily="34" charset="0"/>
              </a:rPr>
              <a:pPr/>
              <a:t>207</a:t>
            </a:fld>
            <a:endParaRPr lang="en-US" sz="1300">
              <a:latin typeface="Arial" pitchFamily="34" charset="0"/>
            </a:endParaRPr>
          </a:p>
        </p:txBody>
      </p:sp>
      <p:sp>
        <p:nvSpPr>
          <p:cNvPr id="263171" name="Rectangle 2"/>
          <p:cNvSpPr>
            <a:spLocks noGrp="1" noRot="1" noChangeAspect="1" noChangeArrowheads="1" noTextEdit="1"/>
          </p:cNvSpPr>
          <p:nvPr>
            <p:ph type="sldImg"/>
          </p:nvPr>
        </p:nvSpPr>
        <p:spPr>
          <a:solidFill>
            <a:srgbClr val="FFFFFF"/>
          </a:solidFill>
          <a:ln/>
        </p:spPr>
      </p:sp>
      <p:sp>
        <p:nvSpPr>
          <p:cNvPr id="263172"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558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B0957732-F5CC-4A68-97B4-E0D9B59DCE7D}" type="slidenum">
              <a:rPr lang="en-US" sz="1300">
                <a:latin typeface="Arial" pitchFamily="34" charset="0"/>
              </a:rPr>
              <a:pPr/>
              <a:t>24</a:t>
            </a:fld>
            <a:endParaRPr lang="en-US" sz="1300">
              <a:latin typeface="Arial" pitchFamily="34" charset="0"/>
            </a:endParaRPr>
          </a:p>
        </p:txBody>
      </p:sp>
      <p:sp>
        <p:nvSpPr>
          <p:cNvPr id="195587" name="Rectangle 2"/>
          <p:cNvSpPr>
            <a:spLocks noGrp="1" noRot="1" noChangeAspect="1" noChangeArrowheads="1" noTextEdit="1"/>
          </p:cNvSpPr>
          <p:nvPr>
            <p:ph type="sldImg"/>
          </p:nvPr>
        </p:nvSpPr>
        <p:spPr>
          <a:solidFill>
            <a:srgbClr val="FFFFFF"/>
          </a:solidFill>
          <a:ln/>
        </p:spPr>
      </p:sp>
      <p:sp>
        <p:nvSpPr>
          <p:cNvPr id="195588"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1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419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DB57ED9F-0CF7-49A6-8ABC-77161D97B12B}" type="slidenum">
              <a:rPr lang="en-US" sz="1300">
                <a:latin typeface="Arial" pitchFamily="34" charset="0"/>
              </a:rPr>
              <a:pPr/>
              <a:t>208</a:t>
            </a:fld>
            <a:endParaRPr lang="en-US" sz="1300">
              <a:latin typeface="Arial" pitchFamily="34" charset="0"/>
            </a:endParaRPr>
          </a:p>
        </p:txBody>
      </p:sp>
      <p:sp>
        <p:nvSpPr>
          <p:cNvPr id="264195" name="Rectangle 2"/>
          <p:cNvSpPr>
            <a:spLocks noGrp="1" noRot="1" noChangeAspect="1" noChangeArrowheads="1" noTextEdit="1"/>
          </p:cNvSpPr>
          <p:nvPr>
            <p:ph type="sldImg"/>
          </p:nvPr>
        </p:nvSpPr>
        <p:spPr>
          <a:solidFill>
            <a:srgbClr val="FFFFFF"/>
          </a:solidFill>
          <a:ln/>
        </p:spPr>
      </p:sp>
      <p:sp>
        <p:nvSpPr>
          <p:cNvPr id="264196"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1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D830C0C9-EE1B-4C2B-9ADF-CCA6DB11D663}" type="slidenum">
              <a:rPr lang="en-US" sz="1300">
                <a:latin typeface="Arial" pitchFamily="34" charset="0"/>
              </a:rPr>
              <a:pPr/>
              <a:t>209</a:t>
            </a:fld>
            <a:endParaRPr lang="en-US" sz="1300">
              <a:latin typeface="Arial" pitchFamily="34" charset="0"/>
            </a:endParaRPr>
          </a:p>
        </p:txBody>
      </p:sp>
      <p:sp>
        <p:nvSpPr>
          <p:cNvPr id="265219" name="Rectangle 2"/>
          <p:cNvSpPr>
            <a:spLocks noGrp="1" noRot="1" noChangeAspect="1" noChangeArrowheads="1" noTextEdit="1"/>
          </p:cNvSpPr>
          <p:nvPr>
            <p:ph type="sldImg"/>
          </p:nvPr>
        </p:nvSpPr>
        <p:spPr>
          <a:solidFill>
            <a:srgbClr val="FFFFFF"/>
          </a:solidFill>
          <a:ln/>
        </p:spPr>
      </p:sp>
      <p:sp>
        <p:nvSpPr>
          <p:cNvPr id="265220"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1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4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3000F095-D50A-4EBA-BF3B-BA031E70858D}" type="slidenum">
              <a:rPr lang="en-US" sz="1300">
                <a:latin typeface="Arial" pitchFamily="34" charset="0"/>
              </a:rPr>
              <a:pPr/>
              <a:t>210</a:t>
            </a:fld>
            <a:endParaRPr lang="en-US" sz="1300">
              <a:latin typeface="Arial" pitchFamily="34" charset="0"/>
            </a:endParaRPr>
          </a:p>
        </p:txBody>
      </p:sp>
      <p:sp>
        <p:nvSpPr>
          <p:cNvPr id="266243" name="Rectangle 2"/>
          <p:cNvSpPr>
            <a:spLocks noGrp="1" noRot="1" noChangeAspect="1" noChangeArrowheads="1" noTextEdit="1"/>
          </p:cNvSpPr>
          <p:nvPr>
            <p:ph type="sldImg"/>
          </p:nvPr>
        </p:nvSpPr>
        <p:spPr>
          <a:solidFill>
            <a:srgbClr val="FFFFFF"/>
          </a:solidFill>
          <a:ln/>
        </p:spPr>
      </p:sp>
      <p:sp>
        <p:nvSpPr>
          <p:cNvPr id="266244"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1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726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5AF47828-01DD-476D-8BD3-B6E71BE128E1}" type="slidenum">
              <a:rPr lang="en-US" sz="1300">
                <a:latin typeface="Arial" pitchFamily="34" charset="0"/>
              </a:rPr>
              <a:pPr/>
              <a:t>211</a:t>
            </a:fld>
            <a:endParaRPr lang="en-US" sz="1300">
              <a:latin typeface="Arial" pitchFamily="34" charset="0"/>
            </a:endParaRPr>
          </a:p>
        </p:txBody>
      </p:sp>
      <p:sp>
        <p:nvSpPr>
          <p:cNvPr id="267267" name="Rectangle 2"/>
          <p:cNvSpPr>
            <a:spLocks noGrp="1" noRot="1" noChangeAspect="1" noChangeArrowheads="1" noTextEdit="1"/>
          </p:cNvSpPr>
          <p:nvPr>
            <p:ph type="sldImg"/>
          </p:nvPr>
        </p:nvSpPr>
        <p:spPr>
          <a:solidFill>
            <a:srgbClr val="FFFFFF"/>
          </a:solidFill>
          <a:ln/>
        </p:spPr>
      </p:sp>
      <p:sp>
        <p:nvSpPr>
          <p:cNvPr id="267268"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1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829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1C517D51-FEA1-47B5-8A1A-1B79321BBC16}" type="slidenum">
              <a:rPr lang="en-US" sz="1300">
                <a:latin typeface="Arial" pitchFamily="34" charset="0"/>
              </a:rPr>
              <a:pPr/>
              <a:t>212</a:t>
            </a:fld>
            <a:endParaRPr lang="en-US" sz="1300">
              <a:latin typeface="Arial" pitchFamily="34" charset="0"/>
            </a:endParaRPr>
          </a:p>
        </p:txBody>
      </p:sp>
      <p:sp>
        <p:nvSpPr>
          <p:cNvPr id="268291" name="Rectangle 2"/>
          <p:cNvSpPr>
            <a:spLocks noGrp="1" noRot="1" noChangeAspect="1" noChangeArrowheads="1" noTextEdit="1"/>
          </p:cNvSpPr>
          <p:nvPr>
            <p:ph type="sldImg"/>
          </p:nvPr>
        </p:nvSpPr>
        <p:spPr>
          <a:solidFill>
            <a:srgbClr val="FFFFFF"/>
          </a:solidFill>
          <a:ln/>
        </p:spPr>
      </p:sp>
      <p:sp>
        <p:nvSpPr>
          <p:cNvPr id="268292"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1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931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54EAE886-5748-442F-88CA-9C2ADC16DEAC}" type="slidenum">
              <a:rPr lang="en-US" sz="1300">
                <a:latin typeface="Arial" pitchFamily="34" charset="0"/>
              </a:rPr>
              <a:pPr/>
              <a:t>213</a:t>
            </a:fld>
            <a:endParaRPr lang="en-US" sz="1300">
              <a:latin typeface="Arial" pitchFamily="34" charset="0"/>
            </a:endParaRPr>
          </a:p>
        </p:txBody>
      </p:sp>
      <p:sp>
        <p:nvSpPr>
          <p:cNvPr id="269315" name="Rectangle 2"/>
          <p:cNvSpPr>
            <a:spLocks noGrp="1" noRot="1" noChangeAspect="1" noChangeArrowheads="1" noTextEdit="1"/>
          </p:cNvSpPr>
          <p:nvPr>
            <p:ph type="sldImg"/>
          </p:nvPr>
        </p:nvSpPr>
        <p:spPr>
          <a:solidFill>
            <a:srgbClr val="FFFFFF"/>
          </a:solidFill>
          <a:ln/>
        </p:spPr>
      </p:sp>
      <p:sp>
        <p:nvSpPr>
          <p:cNvPr id="269316"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1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033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29CF4B04-267A-4556-B844-3D201CC17220}" type="slidenum">
              <a:rPr lang="en-US" sz="1300">
                <a:latin typeface="Arial" pitchFamily="34" charset="0"/>
              </a:rPr>
              <a:pPr/>
              <a:t>214</a:t>
            </a:fld>
            <a:endParaRPr lang="en-US" sz="1300">
              <a:latin typeface="Arial" pitchFamily="34" charset="0"/>
            </a:endParaRPr>
          </a:p>
        </p:txBody>
      </p:sp>
      <p:sp>
        <p:nvSpPr>
          <p:cNvPr id="270339" name="Rectangle 2"/>
          <p:cNvSpPr>
            <a:spLocks noGrp="1" noRot="1" noChangeAspect="1" noChangeArrowheads="1" noTextEdit="1"/>
          </p:cNvSpPr>
          <p:nvPr>
            <p:ph type="sldImg"/>
          </p:nvPr>
        </p:nvSpPr>
        <p:spPr>
          <a:solidFill>
            <a:srgbClr val="FFFFFF"/>
          </a:solidFill>
          <a:ln/>
        </p:spPr>
      </p:sp>
      <p:sp>
        <p:nvSpPr>
          <p:cNvPr id="270340"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1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136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C2D647F5-A416-469E-9C8D-2B34AC142D84}" type="slidenum">
              <a:rPr lang="en-US" sz="1300">
                <a:latin typeface="Arial" pitchFamily="34" charset="0"/>
              </a:rPr>
              <a:pPr/>
              <a:t>215</a:t>
            </a:fld>
            <a:endParaRPr lang="en-US" sz="1300">
              <a:latin typeface="Arial" pitchFamily="34" charset="0"/>
            </a:endParaRPr>
          </a:p>
        </p:txBody>
      </p:sp>
      <p:sp>
        <p:nvSpPr>
          <p:cNvPr id="271363" name="Rectangle 2"/>
          <p:cNvSpPr>
            <a:spLocks noGrp="1" noRot="1" noChangeAspect="1" noChangeArrowheads="1" noTextEdit="1"/>
          </p:cNvSpPr>
          <p:nvPr>
            <p:ph type="sldImg"/>
          </p:nvPr>
        </p:nvSpPr>
        <p:spPr>
          <a:solidFill>
            <a:srgbClr val="FFFFFF"/>
          </a:solidFill>
          <a:ln/>
        </p:spPr>
      </p:sp>
      <p:sp>
        <p:nvSpPr>
          <p:cNvPr id="271364"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1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238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08621707-FA7D-4FB3-BB6C-721C8F28AC4F}" type="slidenum">
              <a:rPr lang="en-US" sz="1300">
                <a:latin typeface="Arial" pitchFamily="34" charset="0"/>
              </a:rPr>
              <a:pPr/>
              <a:t>216</a:t>
            </a:fld>
            <a:endParaRPr lang="en-US" sz="1300">
              <a:latin typeface="Arial" pitchFamily="34" charset="0"/>
            </a:endParaRPr>
          </a:p>
        </p:txBody>
      </p:sp>
      <p:sp>
        <p:nvSpPr>
          <p:cNvPr id="272387" name="Rectangle 2"/>
          <p:cNvSpPr>
            <a:spLocks noGrp="1" noRot="1" noChangeAspect="1" noChangeArrowheads="1" noTextEdit="1"/>
          </p:cNvSpPr>
          <p:nvPr>
            <p:ph type="sldImg"/>
          </p:nvPr>
        </p:nvSpPr>
        <p:spPr>
          <a:solidFill>
            <a:srgbClr val="FFFFFF"/>
          </a:solidFill>
          <a:ln/>
        </p:spPr>
      </p:sp>
      <p:sp>
        <p:nvSpPr>
          <p:cNvPr id="272388"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1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341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3144DDA1-B8B6-4623-9BB1-4FCBF2CB6A2E}" type="slidenum">
              <a:rPr lang="en-US" sz="1300">
                <a:latin typeface="Arial" pitchFamily="34" charset="0"/>
              </a:rPr>
              <a:pPr/>
              <a:t>217</a:t>
            </a:fld>
            <a:endParaRPr lang="en-US" sz="1300">
              <a:latin typeface="Arial" pitchFamily="34" charset="0"/>
            </a:endParaRPr>
          </a:p>
        </p:txBody>
      </p:sp>
      <p:sp>
        <p:nvSpPr>
          <p:cNvPr id="273411" name="Rectangle 2"/>
          <p:cNvSpPr>
            <a:spLocks noGrp="1" noRot="1" noChangeAspect="1" noChangeArrowheads="1" noTextEdit="1"/>
          </p:cNvSpPr>
          <p:nvPr>
            <p:ph type="sldImg"/>
          </p:nvPr>
        </p:nvSpPr>
        <p:spPr>
          <a:solidFill>
            <a:srgbClr val="FFFFFF"/>
          </a:solidFill>
          <a:ln/>
        </p:spPr>
      </p:sp>
      <p:sp>
        <p:nvSpPr>
          <p:cNvPr id="273412"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558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B0957732-F5CC-4A68-97B4-E0D9B59DCE7D}" type="slidenum">
              <a:rPr lang="en-US" sz="1300">
                <a:latin typeface="Arial" pitchFamily="34" charset="0"/>
              </a:rPr>
              <a:pPr/>
              <a:t>25</a:t>
            </a:fld>
            <a:endParaRPr lang="en-US" sz="1300">
              <a:latin typeface="Arial" pitchFamily="34" charset="0"/>
            </a:endParaRPr>
          </a:p>
        </p:txBody>
      </p:sp>
      <p:sp>
        <p:nvSpPr>
          <p:cNvPr id="195587" name="Rectangle 2"/>
          <p:cNvSpPr>
            <a:spLocks noGrp="1" noRot="1" noChangeAspect="1" noChangeArrowheads="1" noTextEdit="1"/>
          </p:cNvSpPr>
          <p:nvPr>
            <p:ph type="sldImg"/>
          </p:nvPr>
        </p:nvSpPr>
        <p:spPr>
          <a:solidFill>
            <a:srgbClr val="FFFFFF"/>
          </a:solidFill>
          <a:ln/>
        </p:spPr>
      </p:sp>
      <p:sp>
        <p:nvSpPr>
          <p:cNvPr id="195588"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1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443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BEC96301-4D84-4A80-9F02-862A434E3E9F}" type="slidenum">
              <a:rPr lang="en-US" sz="1300">
                <a:latin typeface="Arial" pitchFamily="34" charset="0"/>
              </a:rPr>
              <a:pPr/>
              <a:t>218</a:t>
            </a:fld>
            <a:endParaRPr lang="en-US" sz="1300">
              <a:latin typeface="Arial" pitchFamily="34" charset="0"/>
            </a:endParaRPr>
          </a:p>
        </p:txBody>
      </p:sp>
      <p:sp>
        <p:nvSpPr>
          <p:cNvPr id="274435" name="Rectangle 2"/>
          <p:cNvSpPr>
            <a:spLocks noGrp="1" noRot="1" noChangeAspect="1" noChangeArrowheads="1" noTextEdit="1"/>
          </p:cNvSpPr>
          <p:nvPr>
            <p:ph type="sldImg"/>
          </p:nvPr>
        </p:nvSpPr>
        <p:spPr>
          <a:solidFill>
            <a:srgbClr val="FFFFFF"/>
          </a:solidFill>
          <a:ln/>
        </p:spPr>
      </p:sp>
      <p:sp>
        <p:nvSpPr>
          <p:cNvPr id="274436"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1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545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1F67D655-99A9-44EF-8BEB-351462948B43}" type="slidenum">
              <a:rPr lang="en-US" sz="1300">
                <a:latin typeface="Arial" pitchFamily="34" charset="0"/>
              </a:rPr>
              <a:pPr/>
              <a:t>219</a:t>
            </a:fld>
            <a:endParaRPr lang="en-US" sz="1300">
              <a:latin typeface="Arial" pitchFamily="34" charset="0"/>
            </a:endParaRPr>
          </a:p>
        </p:txBody>
      </p:sp>
      <p:sp>
        <p:nvSpPr>
          <p:cNvPr id="275459" name="Rectangle 2"/>
          <p:cNvSpPr>
            <a:spLocks noGrp="1" noRot="1" noChangeAspect="1" noChangeArrowheads="1" noTextEdit="1"/>
          </p:cNvSpPr>
          <p:nvPr>
            <p:ph type="sldImg"/>
          </p:nvPr>
        </p:nvSpPr>
        <p:spPr>
          <a:solidFill>
            <a:srgbClr val="FFFFFF"/>
          </a:solidFill>
          <a:ln/>
        </p:spPr>
      </p:sp>
      <p:sp>
        <p:nvSpPr>
          <p:cNvPr id="275460"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1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648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729BD12B-FD23-429D-AA16-4766501409AB}" type="slidenum">
              <a:rPr lang="en-US" sz="1300">
                <a:latin typeface="Arial" pitchFamily="34" charset="0"/>
              </a:rPr>
              <a:pPr/>
              <a:t>220</a:t>
            </a:fld>
            <a:endParaRPr lang="en-US" sz="1300">
              <a:latin typeface="Arial" pitchFamily="34" charset="0"/>
            </a:endParaRPr>
          </a:p>
        </p:txBody>
      </p:sp>
      <p:sp>
        <p:nvSpPr>
          <p:cNvPr id="276483" name="Rectangle 2"/>
          <p:cNvSpPr>
            <a:spLocks noGrp="1" noRot="1" noChangeAspect="1" noChangeArrowheads="1" noTextEdit="1"/>
          </p:cNvSpPr>
          <p:nvPr>
            <p:ph type="sldImg"/>
          </p:nvPr>
        </p:nvSpPr>
        <p:spPr>
          <a:ln/>
        </p:spPr>
      </p:sp>
      <p:sp>
        <p:nvSpPr>
          <p:cNvPr id="276484"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smtClean="0">
              <a:latin typeface="Arial" pitchFamily="34" charset="0"/>
            </a:endParaRPr>
          </a:p>
        </p:txBody>
      </p:sp>
    </p:spTree>
  </p:cSld>
  <p:clrMapOvr>
    <a:masterClrMapping/>
  </p:clrMapOvr>
</p:notes>
</file>

<file path=ppt/notesSlides/notesSlide1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750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913F56AC-1A56-4C15-985C-50C4B75DFD5F}" type="slidenum">
              <a:rPr lang="en-US" sz="1300">
                <a:latin typeface="Arial" pitchFamily="34" charset="0"/>
              </a:rPr>
              <a:pPr/>
              <a:t>221</a:t>
            </a:fld>
            <a:endParaRPr lang="en-US" sz="1300">
              <a:latin typeface="Arial" pitchFamily="34" charset="0"/>
            </a:endParaRPr>
          </a:p>
        </p:txBody>
      </p:sp>
      <p:sp>
        <p:nvSpPr>
          <p:cNvPr id="277507" name="Rectangle 2"/>
          <p:cNvSpPr>
            <a:spLocks noGrp="1" noRot="1" noChangeAspect="1" noChangeArrowheads="1" noTextEdit="1"/>
          </p:cNvSpPr>
          <p:nvPr>
            <p:ph type="sldImg"/>
          </p:nvPr>
        </p:nvSpPr>
        <p:spPr>
          <a:solidFill>
            <a:srgbClr val="FFFFFF"/>
          </a:solidFill>
          <a:ln/>
        </p:spPr>
      </p:sp>
      <p:sp>
        <p:nvSpPr>
          <p:cNvPr id="277508"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1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853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7B050302-9248-4FAA-8DF6-A91894D65A43}" type="slidenum">
              <a:rPr lang="en-US" sz="1300">
                <a:latin typeface="Arial" pitchFamily="34" charset="0"/>
              </a:rPr>
              <a:pPr/>
              <a:t>222</a:t>
            </a:fld>
            <a:endParaRPr lang="en-US" sz="1300">
              <a:latin typeface="Arial" pitchFamily="34" charset="0"/>
            </a:endParaRPr>
          </a:p>
        </p:txBody>
      </p:sp>
      <p:sp>
        <p:nvSpPr>
          <p:cNvPr id="278531" name="Rectangle 2"/>
          <p:cNvSpPr>
            <a:spLocks noGrp="1" noRot="1" noChangeAspect="1" noChangeArrowheads="1" noTextEdit="1"/>
          </p:cNvSpPr>
          <p:nvPr>
            <p:ph type="sldImg"/>
          </p:nvPr>
        </p:nvSpPr>
        <p:spPr>
          <a:ln/>
        </p:spPr>
      </p:sp>
      <p:sp>
        <p:nvSpPr>
          <p:cNvPr id="27853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smtClean="0">
              <a:latin typeface="Arial" pitchFamily="34" charset="0"/>
            </a:endParaRPr>
          </a:p>
        </p:txBody>
      </p:sp>
    </p:spTree>
  </p:cSld>
  <p:clrMapOvr>
    <a:masterClrMapping/>
  </p:clrMapOvr>
</p:notes>
</file>

<file path=ppt/notesSlides/notesSlide1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955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C8E274C5-F41A-48BC-ABFC-8814F6304BE9}" type="slidenum">
              <a:rPr lang="en-US" sz="1300">
                <a:latin typeface="Arial" pitchFamily="34" charset="0"/>
              </a:rPr>
              <a:pPr/>
              <a:t>223</a:t>
            </a:fld>
            <a:endParaRPr lang="en-US" sz="1300">
              <a:latin typeface="Arial" pitchFamily="34" charset="0"/>
            </a:endParaRPr>
          </a:p>
        </p:txBody>
      </p:sp>
      <p:sp>
        <p:nvSpPr>
          <p:cNvPr id="279555" name="Rectangle 2"/>
          <p:cNvSpPr>
            <a:spLocks noGrp="1" noRot="1" noChangeAspect="1" noChangeArrowheads="1" noTextEdit="1"/>
          </p:cNvSpPr>
          <p:nvPr>
            <p:ph type="sldImg"/>
          </p:nvPr>
        </p:nvSpPr>
        <p:spPr>
          <a:ln/>
        </p:spPr>
      </p:sp>
      <p:sp>
        <p:nvSpPr>
          <p:cNvPr id="279556"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smtClean="0">
              <a:latin typeface="Arial" pitchFamily="34" charset="0"/>
            </a:endParaRPr>
          </a:p>
        </p:txBody>
      </p:sp>
    </p:spTree>
  </p:cSld>
  <p:clrMapOvr>
    <a:masterClrMapping/>
  </p:clrMapOvr>
</p:notes>
</file>

<file path=ppt/notesSlides/notesSlide1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057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170A92CF-58DE-4BEE-A1DA-0C664B0224F0}" type="slidenum">
              <a:rPr lang="en-US" sz="1300">
                <a:latin typeface="Arial" pitchFamily="34" charset="0"/>
              </a:rPr>
              <a:pPr/>
              <a:t>224</a:t>
            </a:fld>
            <a:endParaRPr lang="en-US" sz="1300">
              <a:latin typeface="Arial" pitchFamily="34" charset="0"/>
            </a:endParaRPr>
          </a:p>
        </p:txBody>
      </p:sp>
      <p:sp>
        <p:nvSpPr>
          <p:cNvPr id="280579" name="Rectangle 2"/>
          <p:cNvSpPr>
            <a:spLocks noGrp="1" noRot="1" noChangeAspect="1" noChangeArrowheads="1" noTextEdit="1"/>
          </p:cNvSpPr>
          <p:nvPr>
            <p:ph type="sldImg"/>
          </p:nvPr>
        </p:nvSpPr>
        <p:spPr>
          <a:solidFill>
            <a:srgbClr val="FFFFFF"/>
          </a:solidFill>
          <a:ln/>
        </p:spPr>
      </p:sp>
      <p:sp>
        <p:nvSpPr>
          <p:cNvPr id="280580"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1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160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126A7994-A2D1-451F-9773-521F27C94EAF}" type="slidenum">
              <a:rPr lang="en-US" sz="1300">
                <a:latin typeface="Arial" pitchFamily="34" charset="0"/>
              </a:rPr>
              <a:pPr/>
              <a:t>225</a:t>
            </a:fld>
            <a:endParaRPr lang="en-US" sz="1300">
              <a:latin typeface="Arial" pitchFamily="34" charset="0"/>
            </a:endParaRPr>
          </a:p>
        </p:txBody>
      </p:sp>
      <p:sp>
        <p:nvSpPr>
          <p:cNvPr id="281603" name="Rectangle 2"/>
          <p:cNvSpPr>
            <a:spLocks noGrp="1" noRot="1" noChangeAspect="1" noChangeArrowheads="1" noTextEdit="1"/>
          </p:cNvSpPr>
          <p:nvPr>
            <p:ph type="sldImg"/>
          </p:nvPr>
        </p:nvSpPr>
        <p:spPr>
          <a:ln/>
        </p:spPr>
      </p:sp>
      <p:sp>
        <p:nvSpPr>
          <p:cNvPr id="281604"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smtClean="0">
              <a:latin typeface="Arial" pitchFamily="34" charset="0"/>
            </a:endParaRPr>
          </a:p>
        </p:txBody>
      </p:sp>
    </p:spTree>
  </p:cSld>
  <p:clrMapOvr>
    <a:masterClrMapping/>
  </p:clrMapOvr>
</p:notes>
</file>

<file path=ppt/notesSlides/notesSlide1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262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87A0512C-C415-489B-8CEA-2936B6C07BE5}" type="slidenum">
              <a:rPr lang="en-US" sz="1300">
                <a:latin typeface="Arial" pitchFamily="34" charset="0"/>
              </a:rPr>
              <a:pPr/>
              <a:t>226</a:t>
            </a:fld>
            <a:endParaRPr lang="en-US" sz="1300">
              <a:latin typeface="Arial" pitchFamily="34" charset="0"/>
            </a:endParaRPr>
          </a:p>
        </p:txBody>
      </p:sp>
      <p:sp>
        <p:nvSpPr>
          <p:cNvPr id="282627" name="Rectangle 2"/>
          <p:cNvSpPr>
            <a:spLocks noGrp="1" noRot="1" noChangeAspect="1" noChangeArrowheads="1" noTextEdit="1"/>
          </p:cNvSpPr>
          <p:nvPr>
            <p:ph type="sldImg"/>
          </p:nvPr>
        </p:nvSpPr>
        <p:spPr>
          <a:solidFill>
            <a:srgbClr val="FFFFFF"/>
          </a:solidFill>
          <a:ln/>
        </p:spPr>
      </p:sp>
      <p:sp>
        <p:nvSpPr>
          <p:cNvPr id="282628"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1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365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E7C820BA-F3F9-49E4-B905-92109B5F9B96}" type="slidenum">
              <a:rPr lang="en-US" sz="1300">
                <a:latin typeface="Arial" pitchFamily="34" charset="0"/>
              </a:rPr>
              <a:pPr/>
              <a:t>227</a:t>
            </a:fld>
            <a:endParaRPr lang="en-US" sz="1300">
              <a:latin typeface="Arial" pitchFamily="34" charset="0"/>
            </a:endParaRPr>
          </a:p>
        </p:txBody>
      </p:sp>
      <p:sp>
        <p:nvSpPr>
          <p:cNvPr id="283651" name="Rectangle 2"/>
          <p:cNvSpPr>
            <a:spLocks noGrp="1" noRot="1" noChangeAspect="1" noChangeArrowheads="1" noTextEdit="1"/>
          </p:cNvSpPr>
          <p:nvPr>
            <p:ph type="sldImg"/>
          </p:nvPr>
        </p:nvSpPr>
        <p:spPr>
          <a:ln/>
        </p:spPr>
      </p:sp>
      <p:sp>
        <p:nvSpPr>
          <p:cNvPr id="28365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smtClean="0">
              <a:latin typeface="Arial" pitchFamily="34" charset="0"/>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558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B0957732-F5CC-4A68-97B4-E0D9B59DCE7D}" type="slidenum">
              <a:rPr lang="en-US" sz="1300">
                <a:latin typeface="Arial" pitchFamily="34" charset="0"/>
              </a:rPr>
              <a:pPr/>
              <a:t>26</a:t>
            </a:fld>
            <a:endParaRPr lang="en-US" sz="1300">
              <a:latin typeface="Arial" pitchFamily="34" charset="0"/>
            </a:endParaRPr>
          </a:p>
        </p:txBody>
      </p:sp>
      <p:sp>
        <p:nvSpPr>
          <p:cNvPr id="195587" name="Rectangle 2"/>
          <p:cNvSpPr>
            <a:spLocks noGrp="1" noRot="1" noChangeAspect="1" noChangeArrowheads="1" noTextEdit="1"/>
          </p:cNvSpPr>
          <p:nvPr>
            <p:ph type="sldImg"/>
          </p:nvPr>
        </p:nvSpPr>
        <p:spPr>
          <a:solidFill>
            <a:srgbClr val="FFFFFF"/>
          </a:solidFill>
          <a:ln/>
        </p:spPr>
      </p:sp>
      <p:sp>
        <p:nvSpPr>
          <p:cNvPr id="195588"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1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467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67532938-5ADF-413A-8454-C10EF9DDFF17}" type="slidenum">
              <a:rPr lang="en-US" sz="1300">
                <a:latin typeface="Arial" pitchFamily="34" charset="0"/>
              </a:rPr>
              <a:pPr/>
              <a:t>228</a:t>
            </a:fld>
            <a:endParaRPr lang="en-US" sz="1300">
              <a:latin typeface="Arial" pitchFamily="34" charset="0"/>
            </a:endParaRPr>
          </a:p>
        </p:txBody>
      </p:sp>
      <p:sp>
        <p:nvSpPr>
          <p:cNvPr id="284675" name="Rectangle 2"/>
          <p:cNvSpPr>
            <a:spLocks noGrp="1" noRot="1" noChangeAspect="1" noChangeArrowheads="1" noTextEdit="1"/>
          </p:cNvSpPr>
          <p:nvPr>
            <p:ph type="sldImg"/>
          </p:nvPr>
        </p:nvSpPr>
        <p:spPr>
          <a:solidFill>
            <a:srgbClr val="FFFFFF"/>
          </a:solidFill>
          <a:ln/>
        </p:spPr>
      </p:sp>
      <p:sp>
        <p:nvSpPr>
          <p:cNvPr id="284676"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1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569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4C9EA3F6-74C6-4461-8E1F-D543629737FE}" type="slidenum">
              <a:rPr lang="en-US" sz="1300">
                <a:latin typeface="Arial" pitchFamily="34" charset="0"/>
              </a:rPr>
              <a:pPr/>
              <a:t>229</a:t>
            </a:fld>
            <a:endParaRPr lang="en-US" sz="1300">
              <a:latin typeface="Arial" pitchFamily="34" charset="0"/>
            </a:endParaRPr>
          </a:p>
        </p:txBody>
      </p:sp>
      <p:sp>
        <p:nvSpPr>
          <p:cNvPr id="285699" name="Rectangle 2"/>
          <p:cNvSpPr>
            <a:spLocks noGrp="1" noRot="1" noChangeAspect="1" noChangeArrowheads="1" noTextEdit="1"/>
          </p:cNvSpPr>
          <p:nvPr>
            <p:ph type="sldImg"/>
          </p:nvPr>
        </p:nvSpPr>
        <p:spPr>
          <a:solidFill>
            <a:srgbClr val="FFFFFF"/>
          </a:solidFill>
          <a:ln/>
        </p:spPr>
      </p:sp>
      <p:sp>
        <p:nvSpPr>
          <p:cNvPr id="285700"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1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2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A1E61C93-D9E3-45CA-9B71-0CC3647A33EA}" type="slidenum">
              <a:rPr lang="en-US" sz="1300">
                <a:latin typeface="Arial" pitchFamily="34" charset="0"/>
              </a:rPr>
              <a:pPr/>
              <a:t>230</a:t>
            </a:fld>
            <a:endParaRPr lang="en-US" sz="1300">
              <a:latin typeface="Arial" pitchFamily="34" charset="0"/>
            </a:endParaRPr>
          </a:p>
        </p:txBody>
      </p:sp>
      <p:sp>
        <p:nvSpPr>
          <p:cNvPr id="286723" name="Rectangle 2"/>
          <p:cNvSpPr>
            <a:spLocks noGrp="1" noRot="1" noChangeAspect="1" noChangeArrowheads="1" noTextEdit="1"/>
          </p:cNvSpPr>
          <p:nvPr>
            <p:ph type="sldImg"/>
          </p:nvPr>
        </p:nvSpPr>
        <p:spPr>
          <a:solidFill>
            <a:srgbClr val="FFFFFF"/>
          </a:solidFill>
          <a:ln/>
        </p:spPr>
      </p:sp>
      <p:sp>
        <p:nvSpPr>
          <p:cNvPr id="286724"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1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774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2AA1C9A2-213D-4BE9-A443-8663A96E3CF9}" type="slidenum">
              <a:rPr lang="en-US" sz="1300">
                <a:latin typeface="Arial" pitchFamily="34" charset="0"/>
              </a:rPr>
              <a:pPr/>
              <a:t>231</a:t>
            </a:fld>
            <a:endParaRPr lang="en-US" sz="1300">
              <a:latin typeface="Arial" pitchFamily="34" charset="0"/>
            </a:endParaRPr>
          </a:p>
        </p:txBody>
      </p:sp>
      <p:sp>
        <p:nvSpPr>
          <p:cNvPr id="287747" name="Rectangle 2"/>
          <p:cNvSpPr>
            <a:spLocks noGrp="1" noRot="1" noChangeAspect="1" noChangeArrowheads="1" noTextEdit="1"/>
          </p:cNvSpPr>
          <p:nvPr>
            <p:ph type="sldImg"/>
          </p:nvPr>
        </p:nvSpPr>
        <p:spPr>
          <a:ln/>
        </p:spPr>
      </p:sp>
      <p:sp>
        <p:nvSpPr>
          <p:cNvPr id="287748"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smtClean="0">
              <a:latin typeface="Arial" pitchFamily="34" charset="0"/>
            </a:endParaRPr>
          </a:p>
        </p:txBody>
      </p:sp>
    </p:spTree>
  </p:cSld>
  <p:clrMapOvr>
    <a:masterClrMapping/>
  </p:clrMapOvr>
</p:notes>
</file>

<file path=ppt/notesSlides/notesSlide1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877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42DDC9AA-B2CA-44CB-96FC-CDDF142C49D1}" type="slidenum">
              <a:rPr lang="en-US" sz="1300">
                <a:latin typeface="Arial" pitchFamily="34" charset="0"/>
              </a:rPr>
              <a:pPr/>
              <a:t>232</a:t>
            </a:fld>
            <a:endParaRPr lang="en-US" sz="1300">
              <a:latin typeface="Arial" pitchFamily="34" charset="0"/>
            </a:endParaRPr>
          </a:p>
        </p:txBody>
      </p:sp>
      <p:sp>
        <p:nvSpPr>
          <p:cNvPr id="288771" name="Rectangle 2"/>
          <p:cNvSpPr>
            <a:spLocks noGrp="1" noRot="1" noChangeAspect="1" noChangeArrowheads="1" noTextEdit="1"/>
          </p:cNvSpPr>
          <p:nvPr>
            <p:ph type="sldImg"/>
          </p:nvPr>
        </p:nvSpPr>
        <p:spPr>
          <a:solidFill>
            <a:srgbClr val="FFFFFF"/>
          </a:solidFill>
          <a:ln/>
        </p:spPr>
      </p:sp>
      <p:sp>
        <p:nvSpPr>
          <p:cNvPr id="288772"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1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979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565CCC62-68F3-4205-8D90-2CFB05CC70A6}" type="slidenum">
              <a:rPr lang="en-US" sz="1300">
                <a:latin typeface="Arial" pitchFamily="34" charset="0"/>
              </a:rPr>
              <a:pPr/>
              <a:t>233</a:t>
            </a:fld>
            <a:endParaRPr lang="en-US" sz="1300">
              <a:latin typeface="Arial" pitchFamily="34" charset="0"/>
            </a:endParaRPr>
          </a:p>
        </p:txBody>
      </p:sp>
      <p:sp>
        <p:nvSpPr>
          <p:cNvPr id="289795" name="Rectangle 2"/>
          <p:cNvSpPr>
            <a:spLocks noGrp="1" noRot="1" noChangeAspect="1" noChangeArrowheads="1" noTextEdit="1"/>
          </p:cNvSpPr>
          <p:nvPr>
            <p:ph type="sldImg"/>
          </p:nvPr>
        </p:nvSpPr>
        <p:spPr>
          <a:solidFill>
            <a:srgbClr val="FFFFFF"/>
          </a:solidFill>
          <a:ln/>
        </p:spPr>
      </p:sp>
      <p:sp>
        <p:nvSpPr>
          <p:cNvPr id="289796"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1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081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F93455B0-91B9-4976-908E-986C6E9D005C}" type="slidenum">
              <a:rPr lang="en-US" sz="1300">
                <a:latin typeface="Arial" pitchFamily="34" charset="0"/>
              </a:rPr>
              <a:pPr/>
              <a:t>236</a:t>
            </a:fld>
            <a:endParaRPr lang="en-US" sz="1300">
              <a:latin typeface="Arial" pitchFamily="34" charset="0"/>
            </a:endParaRPr>
          </a:p>
        </p:txBody>
      </p:sp>
      <p:sp>
        <p:nvSpPr>
          <p:cNvPr id="290819" name="Rectangle 2"/>
          <p:cNvSpPr>
            <a:spLocks noGrp="1" noRot="1" noChangeAspect="1" noChangeArrowheads="1" noTextEdit="1"/>
          </p:cNvSpPr>
          <p:nvPr>
            <p:ph type="sldImg"/>
          </p:nvPr>
        </p:nvSpPr>
        <p:spPr>
          <a:ln/>
        </p:spPr>
      </p:sp>
      <p:sp>
        <p:nvSpPr>
          <p:cNvPr id="29082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smtClean="0">
              <a:latin typeface="Arial" pitchFamily="34" charset="0"/>
            </a:endParaRPr>
          </a:p>
        </p:txBody>
      </p:sp>
    </p:spTree>
  </p:cSld>
  <p:clrMapOvr>
    <a:masterClrMapping/>
  </p:clrMapOvr>
</p:notes>
</file>

<file path=ppt/notesSlides/notesSlide1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184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AC47B687-06D5-43B6-911A-E7A8F212CD64}" type="slidenum">
              <a:rPr lang="en-US" sz="1300">
                <a:latin typeface="Arial" pitchFamily="34" charset="0"/>
              </a:rPr>
              <a:pPr/>
              <a:t>237</a:t>
            </a:fld>
            <a:endParaRPr lang="en-US" sz="1300">
              <a:latin typeface="Arial" pitchFamily="34" charset="0"/>
            </a:endParaRPr>
          </a:p>
        </p:txBody>
      </p:sp>
      <p:sp>
        <p:nvSpPr>
          <p:cNvPr id="291843" name="Rectangle 2"/>
          <p:cNvSpPr>
            <a:spLocks noGrp="1" noRot="1" noChangeAspect="1" noChangeArrowheads="1" noTextEdit="1"/>
          </p:cNvSpPr>
          <p:nvPr>
            <p:ph type="sldImg"/>
          </p:nvPr>
        </p:nvSpPr>
        <p:spPr>
          <a:solidFill>
            <a:srgbClr val="FFFFFF"/>
          </a:solidFill>
          <a:ln/>
        </p:spPr>
      </p:sp>
      <p:sp>
        <p:nvSpPr>
          <p:cNvPr id="291844"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1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286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E112A218-7614-4907-A309-EEC82C779A8C}" type="slidenum">
              <a:rPr lang="en-US" sz="1300">
                <a:latin typeface="Arial" pitchFamily="34" charset="0"/>
              </a:rPr>
              <a:pPr/>
              <a:t>238</a:t>
            </a:fld>
            <a:endParaRPr lang="en-US" sz="1300">
              <a:latin typeface="Arial" pitchFamily="34" charset="0"/>
            </a:endParaRPr>
          </a:p>
        </p:txBody>
      </p:sp>
      <p:sp>
        <p:nvSpPr>
          <p:cNvPr id="292867" name="Rectangle 2"/>
          <p:cNvSpPr>
            <a:spLocks noGrp="1" noRot="1" noChangeAspect="1" noChangeArrowheads="1" noTextEdit="1"/>
          </p:cNvSpPr>
          <p:nvPr>
            <p:ph type="sldImg"/>
          </p:nvPr>
        </p:nvSpPr>
        <p:spPr>
          <a:solidFill>
            <a:srgbClr val="FFFFFF"/>
          </a:solidFill>
          <a:ln/>
        </p:spPr>
      </p:sp>
      <p:sp>
        <p:nvSpPr>
          <p:cNvPr id="292868"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1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389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72C6BC69-159C-437E-8267-69212D14EA03}" type="slidenum">
              <a:rPr lang="en-US" sz="1300">
                <a:latin typeface="Arial" pitchFamily="34" charset="0"/>
              </a:rPr>
              <a:pPr/>
              <a:t>239</a:t>
            </a:fld>
            <a:endParaRPr lang="en-US" sz="1300">
              <a:latin typeface="Arial" pitchFamily="34" charset="0"/>
            </a:endParaRPr>
          </a:p>
        </p:txBody>
      </p:sp>
      <p:sp>
        <p:nvSpPr>
          <p:cNvPr id="293891" name="Rectangle 2"/>
          <p:cNvSpPr>
            <a:spLocks noGrp="1" noRot="1" noChangeAspect="1" noChangeArrowheads="1" noTextEdit="1"/>
          </p:cNvSpPr>
          <p:nvPr>
            <p:ph type="sldImg"/>
          </p:nvPr>
        </p:nvSpPr>
        <p:spPr>
          <a:solidFill>
            <a:srgbClr val="FFFFFF"/>
          </a:solidFill>
          <a:ln/>
        </p:spPr>
      </p:sp>
      <p:sp>
        <p:nvSpPr>
          <p:cNvPr id="293892"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763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33B3D5E6-89DE-4D7F-831A-885FF175788B}" type="slidenum">
              <a:rPr lang="en-US" sz="1300">
                <a:latin typeface="Arial" pitchFamily="34" charset="0"/>
              </a:rPr>
              <a:pPr/>
              <a:t>29</a:t>
            </a:fld>
            <a:endParaRPr lang="en-US" sz="1300">
              <a:latin typeface="Arial" pitchFamily="34" charset="0"/>
            </a:endParaRPr>
          </a:p>
        </p:txBody>
      </p:sp>
      <p:sp>
        <p:nvSpPr>
          <p:cNvPr id="197635" name="Rectangle 2"/>
          <p:cNvSpPr>
            <a:spLocks noGrp="1" noRot="1" noChangeAspect="1" noChangeArrowheads="1" noTextEdit="1"/>
          </p:cNvSpPr>
          <p:nvPr>
            <p:ph type="sldImg"/>
          </p:nvPr>
        </p:nvSpPr>
        <p:spPr>
          <a:solidFill>
            <a:srgbClr val="FFFFFF"/>
          </a:solidFill>
          <a:ln/>
        </p:spPr>
      </p:sp>
      <p:sp>
        <p:nvSpPr>
          <p:cNvPr id="197636"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1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491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551F7460-9345-4657-B138-0DF0A5B73567}" type="slidenum">
              <a:rPr lang="en-US" sz="1300">
                <a:latin typeface="Arial" pitchFamily="34" charset="0"/>
              </a:rPr>
              <a:pPr/>
              <a:t>240</a:t>
            </a:fld>
            <a:endParaRPr lang="en-US" sz="1300">
              <a:latin typeface="Arial" pitchFamily="34" charset="0"/>
            </a:endParaRPr>
          </a:p>
        </p:txBody>
      </p:sp>
      <p:sp>
        <p:nvSpPr>
          <p:cNvPr id="294915" name="Rectangle 2"/>
          <p:cNvSpPr>
            <a:spLocks noGrp="1" noRot="1" noChangeAspect="1" noChangeArrowheads="1" noTextEdit="1"/>
          </p:cNvSpPr>
          <p:nvPr>
            <p:ph type="sldImg"/>
          </p:nvPr>
        </p:nvSpPr>
        <p:spPr>
          <a:solidFill>
            <a:srgbClr val="FFFFFF"/>
          </a:solidFill>
          <a:ln/>
        </p:spPr>
      </p:sp>
      <p:sp>
        <p:nvSpPr>
          <p:cNvPr id="294916"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1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593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FBF15EB2-AFFD-416B-BF32-D8438AF19737}" type="slidenum">
              <a:rPr lang="en-US" sz="1300">
                <a:latin typeface="Arial" pitchFamily="34" charset="0"/>
              </a:rPr>
              <a:pPr/>
              <a:t>241</a:t>
            </a:fld>
            <a:endParaRPr lang="en-US" sz="1300">
              <a:latin typeface="Arial" pitchFamily="34" charset="0"/>
            </a:endParaRPr>
          </a:p>
        </p:txBody>
      </p:sp>
      <p:sp>
        <p:nvSpPr>
          <p:cNvPr id="295939" name="Rectangle 2"/>
          <p:cNvSpPr>
            <a:spLocks noGrp="1" noRot="1" noChangeAspect="1" noChangeArrowheads="1" noTextEdit="1"/>
          </p:cNvSpPr>
          <p:nvPr>
            <p:ph type="sldImg"/>
          </p:nvPr>
        </p:nvSpPr>
        <p:spPr>
          <a:solidFill>
            <a:srgbClr val="FFFFFF"/>
          </a:solidFill>
          <a:ln/>
        </p:spPr>
      </p:sp>
      <p:sp>
        <p:nvSpPr>
          <p:cNvPr id="295940"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1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696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56C9750B-B852-4D9F-854B-794B8FBCB53E}" type="slidenum">
              <a:rPr lang="en-US" sz="1300">
                <a:latin typeface="Arial" pitchFamily="34" charset="0"/>
              </a:rPr>
              <a:pPr/>
              <a:t>242</a:t>
            </a:fld>
            <a:endParaRPr lang="en-US" sz="1300">
              <a:latin typeface="Arial" pitchFamily="34" charset="0"/>
            </a:endParaRPr>
          </a:p>
        </p:txBody>
      </p:sp>
      <p:sp>
        <p:nvSpPr>
          <p:cNvPr id="296963" name="Rectangle 2"/>
          <p:cNvSpPr>
            <a:spLocks noGrp="1" noRot="1" noChangeAspect="1" noChangeArrowheads="1" noTextEdit="1"/>
          </p:cNvSpPr>
          <p:nvPr>
            <p:ph type="sldImg"/>
          </p:nvPr>
        </p:nvSpPr>
        <p:spPr>
          <a:solidFill>
            <a:srgbClr val="FFFFFF"/>
          </a:solidFill>
          <a:ln/>
        </p:spPr>
      </p:sp>
      <p:sp>
        <p:nvSpPr>
          <p:cNvPr id="296964"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1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798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09E45AF0-340C-477A-AEB4-F3420E303764}" type="slidenum">
              <a:rPr lang="en-US" sz="1300">
                <a:latin typeface="Arial" pitchFamily="34" charset="0"/>
              </a:rPr>
              <a:pPr/>
              <a:t>243</a:t>
            </a:fld>
            <a:endParaRPr lang="en-US" sz="1300">
              <a:latin typeface="Arial" pitchFamily="34" charset="0"/>
            </a:endParaRPr>
          </a:p>
        </p:txBody>
      </p:sp>
      <p:sp>
        <p:nvSpPr>
          <p:cNvPr id="297987" name="Rectangle 2"/>
          <p:cNvSpPr>
            <a:spLocks noGrp="1" noRot="1" noChangeAspect="1" noChangeArrowheads="1" noTextEdit="1"/>
          </p:cNvSpPr>
          <p:nvPr>
            <p:ph type="sldImg"/>
          </p:nvPr>
        </p:nvSpPr>
        <p:spPr>
          <a:solidFill>
            <a:srgbClr val="FFFFFF"/>
          </a:solidFill>
          <a:ln/>
        </p:spPr>
      </p:sp>
      <p:sp>
        <p:nvSpPr>
          <p:cNvPr id="297988"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1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901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78B4091C-2A4F-468D-8CCF-F63F24322867}" type="slidenum">
              <a:rPr lang="en-US" sz="1300">
                <a:latin typeface="Arial" pitchFamily="34" charset="0"/>
              </a:rPr>
              <a:pPr/>
              <a:t>245</a:t>
            </a:fld>
            <a:endParaRPr lang="en-US" sz="1300">
              <a:latin typeface="Arial" pitchFamily="34" charset="0"/>
            </a:endParaRPr>
          </a:p>
        </p:txBody>
      </p:sp>
      <p:sp>
        <p:nvSpPr>
          <p:cNvPr id="299011" name="Rectangle 2"/>
          <p:cNvSpPr>
            <a:spLocks noGrp="1" noRot="1" noChangeAspect="1" noChangeArrowheads="1" noTextEdit="1"/>
          </p:cNvSpPr>
          <p:nvPr>
            <p:ph type="sldImg"/>
          </p:nvPr>
        </p:nvSpPr>
        <p:spPr>
          <a:solidFill>
            <a:srgbClr val="FFFFFF"/>
          </a:solidFill>
          <a:ln/>
        </p:spPr>
      </p:sp>
      <p:sp>
        <p:nvSpPr>
          <p:cNvPr id="299012"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1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003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6F104A5F-395D-4793-8D7C-82704C4D650E}" type="slidenum">
              <a:rPr lang="en-US" sz="1300">
                <a:latin typeface="Arial" pitchFamily="34" charset="0"/>
              </a:rPr>
              <a:pPr/>
              <a:t>246</a:t>
            </a:fld>
            <a:endParaRPr lang="en-US" sz="1300">
              <a:latin typeface="Arial" pitchFamily="34" charset="0"/>
            </a:endParaRPr>
          </a:p>
        </p:txBody>
      </p:sp>
      <p:sp>
        <p:nvSpPr>
          <p:cNvPr id="300035" name="Rectangle 2"/>
          <p:cNvSpPr>
            <a:spLocks noGrp="1" noRot="1" noChangeAspect="1" noChangeArrowheads="1" noTextEdit="1"/>
          </p:cNvSpPr>
          <p:nvPr>
            <p:ph type="sldImg"/>
          </p:nvPr>
        </p:nvSpPr>
        <p:spPr>
          <a:solidFill>
            <a:srgbClr val="FFFFFF"/>
          </a:solidFill>
          <a:ln/>
        </p:spPr>
      </p:sp>
      <p:sp>
        <p:nvSpPr>
          <p:cNvPr id="300036"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1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105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C1BD1F0F-66B9-4DB5-B4AE-B2B414B15AE7}" type="slidenum">
              <a:rPr lang="en-US" sz="1300">
                <a:latin typeface="Arial" pitchFamily="34" charset="0"/>
              </a:rPr>
              <a:pPr/>
              <a:t>247</a:t>
            </a:fld>
            <a:endParaRPr lang="en-US" sz="1300">
              <a:latin typeface="Arial" pitchFamily="34" charset="0"/>
            </a:endParaRPr>
          </a:p>
        </p:txBody>
      </p:sp>
      <p:sp>
        <p:nvSpPr>
          <p:cNvPr id="301059" name="Rectangle 2"/>
          <p:cNvSpPr>
            <a:spLocks noGrp="1" noRot="1" noChangeAspect="1" noChangeArrowheads="1" noTextEdit="1"/>
          </p:cNvSpPr>
          <p:nvPr>
            <p:ph type="sldImg"/>
          </p:nvPr>
        </p:nvSpPr>
        <p:spPr>
          <a:solidFill>
            <a:srgbClr val="FFFFFF"/>
          </a:solidFill>
          <a:ln/>
        </p:spPr>
      </p:sp>
      <p:sp>
        <p:nvSpPr>
          <p:cNvPr id="301060"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1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208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F3F4031E-3FCD-4B39-A7AC-FE95E2FA88B0}" type="slidenum">
              <a:rPr lang="en-US" sz="1300">
                <a:latin typeface="Arial" pitchFamily="34" charset="0"/>
              </a:rPr>
              <a:pPr/>
              <a:t>248</a:t>
            </a:fld>
            <a:endParaRPr lang="en-US" sz="1300">
              <a:latin typeface="Arial" pitchFamily="34" charset="0"/>
            </a:endParaRPr>
          </a:p>
        </p:txBody>
      </p:sp>
      <p:sp>
        <p:nvSpPr>
          <p:cNvPr id="302083" name="Rectangle 2"/>
          <p:cNvSpPr>
            <a:spLocks noGrp="1" noRot="1" noChangeAspect="1" noChangeArrowheads="1" noTextEdit="1"/>
          </p:cNvSpPr>
          <p:nvPr>
            <p:ph type="sldImg"/>
          </p:nvPr>
        </p:nvSpPr>
        <p:spPr>
          <a:solidFill>
            <a:srgbClr val="FFFFFF"/>
          </a:solidFill>
          <a:ln/>
        </p:spPr>
      </p:sp>
      <p:sp>
        <p:nvSpPr>
          <p:cNvPr id="302084"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1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310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C299244C-919B-4990-8767-D018227C66DE}" type="slidenum">
              <a:rPr lang="en-US" sz="1300">
                <a:latin typeface="Arial" pitchFamily="34" charset="0"/>
              </a:rPr>
              <a:pPr/>
              <a:t>253</a:t>
            </a:fld>
            <a:endParaRPr lang="en-US" sz="1300">
              <a:latin typeface="Arial" pitchFamily="34" charset="0"/>
            </a:endParaRPr>
          </a:p>
        </p:txBody>
      </p:sp>
      <p:sp>
        <p:nvSpPr>
          <p:cNvPr id="303107" name="Rectangle 2"/>
          <p:cNvSpPr>
            <a:spLocks noGrp="1" noRot="1" noChangeAspect="1" noChangeArrowheads="1" noTextEdit="1"/>
          </p:cNvSpPr>
          <p:nvPr>
            <p:ph type="sldImg"/>
          </p:nvPr>
        </p:nvSpPr>
        <p:spPr>
          <a:solidFill>
            <a:srgbClr val="FFFFFF"/>
          </a:solidFill>
          <a:ln/>
        </p:spPr>
      </p:sp>
      <p:sp>
        <p:nvSpPr>
          <p:cNvPr id="303108"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865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79A863BF-A6FA-4394-BF80-E49F5F477DD8}" type="slidenum">
              <a:rPr lang="en-US" sz="1300">
                <a:latin typeface="Arial" pitchFamily="34" charset="0"/>
              </a:rPr>
              <a:pPr/>
              <a:t>30</a:t>
            </a:fld>
            <a:endParaRPr lang="en-US" sz="1300">
              <a:latin typeface="Arial" pitchFamily="34" charset="0"/>
            </a:endParaRPr>
          </a:p>
        </p:txBody>
      </p:sp>
      <p:sp>
        <p:nvSpPr>
          <p:cNvPr id="198659" name="Rectangle 2"/>
          <p:cNvSpPr>
            <a:spLocks noGrp="1" noRot="1" noChangeAspect="1" noChangeArrowheads="1" noTextEdit="1"/>
          </p:cNvSpPr>
          <p:nvPr>
            <p:ph type="sldImg"/>
          </p:nvPr>
        </p:nvSpPr>
        <p:spPr>
          <a:solidFill>
            <a:srgbClr val="FFFFFF"/>
          </a:solidFill>
          <a:ln/>
        </p:spPr>
      </p:sp>
      <p:sp>
        <p:nvSpPr>
          <p:cNvPr id="198660"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865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79A863BF-A6FA-4394-BF80-E49F5F477DD8}" type="slidenum">
              <a:rPr lang="en-US" sz="1300">
                <a:latin typeface="Arial" pitchFamily="34" charset="0"/>
              </a:rPr>
              <a:pPr/>
              <a:t>31</a:t>
            </a:fld>
            <a:endParaRPr lang="en-US" sz="1300">
              <a:latin typeface="Arial" pitchFamily="34" charset="0"/>
            </a:endParaRPr>
          </a:p>
        </p:txBody>
      </p:sp>
      <p:sp>
        <p:nvSpPr>
          <p:cNvPr id="198659" name="Rectangle 2"/>
          <p:cNvSpPr>
            <a:spLocks noGrp="1" noRot="1" noChangeAspect="1" noChangeArrowheads="1" noTextEdit="1"/>
          </p:cNvSpPr>
          <p:nvPr>
            <p:ph type="sldImg"/>
          </p:nvPr>
        </p:nvSpPr>
        <p:spPr>
          <a:solidFill>
            <a:srgbClr val="FFFFFF"/>
          </a:solidFill>
          <a:ln/>
        </p:spPr>
      </p:sp>
      <p:sp>
        <p:nvSpPr>
          <p:cNvPr id="198660"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extLst>
      <p:ext uri="{BB962C8B-B14F-4D97-AF65-F5344CB8AC3E}">
        <p14:creationId xmlns:p14="http://schemas.microsoft.com/office/powerpoint/2010/main" val="3761422997"/>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968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CC182C31-ADDA-4777-8058-7F83A2D88754}" type="slidenum">
              <a:rPr lang="en-US" sz="1300">
                <a:latin typeface="Arial" pitchFamily="34" charset="0"/>
              </a:rPr>
              <a:pPr/>
              <a:t>32</a:t>
            </a:fld>
            <a:endParaRPr lang="en-US" sz="1300">
              <a:latin typeface="Arial" pitchFamily="34" charset="0"/>
            </a:endParaRPr>
          </a:p>
        </p:txBody>
      </p:sp>
      <p:sp>
        <p:nvSpPr>
          <p:cNvPr id="199683" name="Rectangle 2"/>
          <p:cNvSpPr>
            <a:spLocks noGrp="1" noRot="1" noChangeAspect="1" noChangeArrowheads="1" noTextEdit="1"/>
          </p:cNvSpPr>
          <p:nvPr>
            <p:ph type="sldImg"/>
          </p:nvPr>
        </p:nvSpPr>
        <p:spPr>
          <a:solidFill>
            <a:srgbClr val="FFFFFF"/>
          </a:solidFill>
          <a:ln/>
        </p:spPr>
      </p:sp>
      <p:sp>
        <p:nvSpPr>
          <p:cNvPr id="199684"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390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86875EC1-05E8-4CC5-B09B-974042A35FB2}" type="slidenum">
              <a:rPr kumimoji="0" lang="en-US" sz="1200" b="0" i="0" u="none" strike="noStrike" kern="1200" cap="none" spc="0" normalizeH="0" baseline="0" noProof="0" smtClean="0">
                <a:ln>
                  <a:noFill/>
                </a:ln>
                <a:solidFill>
                  <a:srgbClr val="000000"/>
                </a:solidFill>
                <a:effectLst/>
                <a:uLnTx/>
                <a:uFillTx/>
                <a:latin typeface="Arial" charset="0"/>
                <a:ea typeface="ＭＳ Ｐゴシック" pitchFamily="-106"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2</a:t>
            </a:fld>
            <a:endParaRPr kumimoji="0" lang="en-US" sz="1200" b="0" i="0" u="none" strike="noStrike" kern="1200" cap="none" spc="0" normalizeH="0" baseline="0" noProof="0" smtClean="0">
              <a:ln>
                <a:noFill/>
              </a:ln>
              <a:solidFill>
                <a:srgbClr val="000000"/>
              </a:solidFill>
              <a:effectLst/>
              <a:uLnTx/>
              <a:uFillTx/>
              <a:latin typeface="Arial" charset="0"/>
              <a:ea typeface="ＭＳ Ｐゴシック" pitchFamily="-106" charset="-128"/>
              <a:cs typeface="+mn-cs"/>
            </a:endParaRPr>
          </a:p>
        </p:txBody>
      </p:sp>
      <p:sp>
        <p:nvSpPr>
          <p:cNvPr id="123907" name="Rectangle 2"/>
          <p:cNvSpPr>
            <a:spLocks noGrp="1" noRot="1" noChangeAspect="1" noChangeArrowheads="1" noTextEdit="1"/>
          </p:cNvSpPr>
          <p:nvPr>
            <p:ph type="sldImg"/>
          </p:nvPr>
        </p:nvSpPr>
        <p:spPr>
          <a:solidFill>
            <a:srgbClr val="FFFFFF"/>
          </a:solidFill>
          <a:ln/>
        </p:spPr>
      </p:sp>
      <p:sp>
        <p:nvSpPr>
          <p:cNvPr id="123908"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dirty="0" smtClean="0"/>
              <a:t>jazzy!</a:t>
            </a:r>
          </a:p>
        </p:txBody>
      </p:sp>
    </p:spTree>
    <p:extLst>
      <p:ext uri="{BB962C8B-B14F-4D97-AF65-F5344CB8AC3E}">
        <p14:creationId xmlns:p14="http://schemas.microsoft.com/office/powerpoint/2010/main" val="993920322"/>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968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CC182C31-ADDA-4777-8058-7F83A2D88754}" type="slidenum">
              <a:rPr lang="en-US" sz="1300">
                <a:latin typeface="Arial" pitchFamily="34" charset="0"/>
              </a:rPr>
              <a:pPr/>
              <a:t>33</a:t>
            </a:fld>
            <a:endParaRPr lang="en-US" sz="1300">
              <a:latin typeface="Arial" pitchFamily="34" charset="0"/>
            </a:endParaRPr>
          </a:p>
        </p:txBody>
      </p:sp>
      <p:sp>
        <p:nvSpPr>
          <p:cNvPr id="199683" name="Rectangle 2"/>
          <p:cNvSpPr>
            <a:spLocks noGrp="1" noRot="1" noChangeAspect="1" noChangeArrowheads="1" noTextEdit="1"/>
          </p:cNvSpPr>
          <p:nvPr>
            <p:ph type="sldImg"/>
          </p:nvPr>
        </p:nvSpPr>
        <p:spPr>
          <a:solidFill>
            <a:srgbClr val="FFFFFF"/>
          </a:solidFill>
          <a:ln/>
        </p:spPr>
      </p:sp>
      <p:sp>
        <p:nvSpPr>
          <p:cNvPr id="199684"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968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CC182C31-ADDA-4777-8058-7F83A2D88754}" type="slidenum">
              <a:rPr lang="en-US" sz="1300">
                <a:latin typeface="Arial" pitchFamily="34" charset="0"/>
              </a:rPr>
              <a:pPr/>
              <a:t>34</a:t>
            </a:fld>
            <a:endParaRPr lang="en-US" sz="1300">
              <a:latin typeface="Arial" pitchFamily="34" charset="0"/>
            </a:endParaRPr>
          </a:p>
        </p:txBody>
      </p:sp>
      <p:sp>
        <p:nvSpPr>
          <p:cNvPr id="199683" name="Rectangle 2"/>
          <p:cNvSpPr>
            <a:spLocks noGrp="1" noRot="1" noChangeAspect="1" noChangeArrowheads="1" noTextEdit="1"/>
          </p:cNvSpPr>
          <p:nvPr>
            <p:ph type="sldImg"/>
          </p:nvPr>
        </p:nvSpPr>
        <p:spPr>
          <a:solidFill>
            <a:srgbClr val="FFFFFF"/>
          </a:solidFill>
          <a:ln/>
        </p:spPr>
      </p:sp>
      <p:sp>
        <p:nvSpPr>
          <p:cNvPr id="199684"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extLst>
      <p:ext uri="{BB962C8B-B14F-4D97-AF65-F5344CB8AC3E}">
        <p14:creationId xmlns:p14="http://schemas.microsoft.com/office/powerpoint/2010/main" val="1967157094"/>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968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CC182C31-ADDA-4777-8058-7F83A2D88754}" type="slidenum">
              <a:rPr lang="en-US" sz="1300">
                <a:latin typeface="Arial" pitchFamily="34" charset="0"/>
              </a:rPr>
              <a:pPr/>
              <a:t>35</a:t>
            </a:fld>
            <a:endParaRPr lang="en-US" sz="1300">
              <a:latin typeface="Arial" pitchFamily="34" charset="0"/>
            </a:endParaRPr>
          </a:p>
        </p:txBody>
      </p:sp>
      <p:sp>
        <p:nvSpPr>
          <p:cNvPr id="199683" name="Rectangle 2"/>
          <p:cNvSpPr>
            <a:spLocks noGrp="1" noRot="1" noChangeAspect="1" noChangeArrowheads="1" noTextEdit="1"/>
          </p:cNvSpPr>
          <p:nvPr>
            <p:ph type="sldImg"/>
          </p:nvPr>
        </p:nvSpPr>
        <p:spPr>
          <a:solidFill>
            <a:srgbClr val="FFFFFF"/>
          </a:solidFill>
          <a:ln/>
        </p:spPr>
      </p:sp>
      <p:sp>
        <p:nvSpPr>
          <p:cNvPr id="199684"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extLst>
      <p:ext uri="{BB962C8B-B14F-4D97-AF65-F5344CB8AC3E}">
        <p14:creationId xmlns:p14="http://schemas.microsoft.com/office/powerpoint/2010/main" val="1314803155"/>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968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CC182C31-ADDA-4777-8058-7F83A2D88754}" type="slidenum">
              <a:rPr lang="en-US" sz="1300">
                <a:latin typeface="Arial" pitchFamily="34" charset="0"/>
              </a:rPr>
              <a:pPr/>
              <a:t>36</a:t>
            </a:fld>
            <a:endParaRPr lang="en-US" sz="1300">
              <a:latin typeface="Arial" pitchFamily="34" charset="0"/>
            </a:endParaRPr>
          </a:p>
        </p:txBody>
      </p:sp>
      <p:sp>
        <p:nvSpPr>
          <p:cNvPr id="199683" name="Rectangle 2"/>
          <p:cNvSpPr>
            <a:spLocks noGrp="1" noRot="1" noChangeAspect="1" noChangeArrowheads="1" noTextEdit="1"/>
          </p:cNvSpPr>
          <p:nvPr>
            <p:ph type="sldImg"/>
          </p:nvPr>
        </p:nvSpPr>
        <p:spPr>
          <a:solidFill>
            <a:srgbClr val="FFFFFF"/>
          </a:solidFill>
          <a:ln/>
        </p:spPr>
      </p:sp>
      <p:sp>
        <p:nvSpPr>
          <p:cNvPr id="199684"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extLst>
      <p:ext uri="{BB962C8B-B14F-4D97-AF65-F5344CB8AC3E}">
        <p14:creationId xmlns:p14="http://schemas.microsoft.com/office/powerpoint/2010/main" val="1570994259"/>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968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CC182C31-ADDA-4777-8058-7F83A2D88754}" type="slidenum">
              <a:rPr lang="en-US" sz="1300">
                <a:latin typeface="Arial" pitchFamily="34" charset="0"/>
              </a:rPr>
              <a:pPr/>
              <a:t>37</a:t>
            </a:fld>
            <a:endParaRPr lang="en-US" sz="1300">
              <a:latin typeface="Arial" pitchFamily="34" charset="0"/>
            </a:endParaRPr>
          </a:p>
        </p:txBody>
      </p:sp>
      <p:sp>
        <p:nvSpPr>
          <p:cNvPr id="199683" name="Rectangle 2"/>
          <p:cNvSpPr>
            <a:spLocks noGrp="1" noRot="1" noChangeAspect="1" noChangeArrowheads="1" noTextEdit="1"/>
          </p:cNvSpPr>
          <p:nvPr>
            <p:ph type="sldImg"/>
          </p:nvPr>
        </p:nvSpPr>
        <p:spPr>
          <a:solidFill>
            <a:srgbClr val="FFFFFF"/>
          </a:solidFill>
          <a:ln/>
        </p:spPr>
      </p:sp>
      <p:sp>
        <p:nvSpPr>
          <p:cNvPr id="199684"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070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7A63094B-B637-4871-8B4F-51FB5324E0F6}" type="slidenum">
              <a:rPr lang="en-US" sz="1300">
                <a:latin typeface="Arial" pitchFamily="34" charset="0"/>
              </a:rPr>
              <a:pPr/>
              <a:t>39</a:t>
            </a:fld>
            <a:endParaRPr lang="en-US" sz="1300">
              <a:latin typeface="Arial" pitchFamily="34" charset="0"/>
            </a:endParaRPr>
          </a:p>
        </p:txBody>
      </p:sp>
      <p:sp>
        <p:nvSpPr>
          <p:cNvPr id="200707" name="Rectangle 2"/>
          <p:cNvSpPr>
            <a:spLocks noGrp="1" noRot="1" noChangeAspect="1" noChangeArrowheads="1" noTextEdit="1"/>
          </p:cNvSpPr>
          <p:nvPr>
            <p:ph type="sldImg"/>
          </p:nvPr>
        </p:nvSpPr>
        <p:spPr>
          <a:solidFill>
            <a:srgbClr val="FFFFFF"/>
          </a:solidFill>
          <a:ln/>
        </p:spPr>
      </p:sp>
      <p:sp>
        <p:nvSpPr>
          <p:cNvPr id="200708"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173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7A65EB97-ABAA-4701-9D06-CA2444473CF0}" type="slidenum">
              <a:rPr lang="en-US" sz="1300">
                <a:latin typeface="Arial" pitchFamily="34" charset="0"/>
              </a:rPr>
              <a:pPr/>
              <a:t>40</a:t>
            </a:fld>
            <a:endParaRPr lang="en-US" sz="1300">
              <a:latin typeface="Arial" pitchFamily="34" charset="0"/>
            </a:endParaRPr>
          </a:p>
        </p:txBody>
      </p:sp>
      <p:sp>
        <p:nvSpPr>
          <p:cNvPr id="201731" name="Rectangle 2"/>
          <p:cNvSpPr>
            <a:spLocks noGrp="1" noRot="1" noChangeAspect="1" noChangeArrowheads="1" noTextEdit="1"/>
          </p:cNvSpPr>
          <p:nvPr>
            <p:ph type="sldImg"/>
          </p:nvPr>
        </p:nvSpPr>
        <p:spPr>
          <a:solidFill>
            <a:srgbClr val="FFFFFF"/>
          </a:solidFill>
          <a:ln/>
        </p:spPr>
      </p:sp>
      <p:sp>
        <p:nvSpPr>
          <p:cNvPr id="201732"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275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6BB4CE58-A2FA-4C83-8330-753825074C8F}" type="slidenum">
              <a:rPr lang="en-US" sz="1300">
                <a:latin typeface="Arial" pitchFamily="34" charset="0"/>
              </a:rPr>
              <a:pPr/>
              <a:t>42</a:t>
            </a:fld>
            <a:endParaRPr lang="en-US" sz="1300">
              <a:latin typeface="Arial" pitchFamily="34" charset="0"/>
            </a:endParaRPr>
          </a:p>
        </p:txBody>
      </p:sp>
      <p:sp>
        <p:nvSpPr>
          <p:cNvPr id="202755" name="Rectangle 2"/>
          <p:cNvSpPr>
            <a:spLocks noGrp="1" noRot="1" noChangeAspect="1" noChangeArrowheads="1" noTextEdit="1"/>
          </p:cNvSpPr>
          <p:nvPr>
            <p:ph type="sldImg"/>
          </p:nvPr>
        </p:nvSpPr>
        <p:spPr>
          <a:solidFill>
            <a:srgbClr val="FFFFFF"/>
          </a:solidFill>
          <a:ln/>
        </p:spPr>
      </p:sp>
      <p:sp>
        <p:nvSpPr>
          <p:cNvPr id="202756"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377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2A994978-B4E6-4B57-BE46-10ACEFE92009}" type="slidenum">
              <a:rPr lang="en-US" sz="1300">
                <a:latin typeface="Arial" pitchFamily="34" charset="0"/>
              </a:rPr>
              <a:pPr/>
              <a:t>43</a:t>
            </a:fld>
            <a:endParaRPr lang="en-US" sz="1300">
              <a:latin typeface="Arial" pitchFamily="34" charset="0"/>
            </a:endParaRPr>
          </a:p>
        </p:txBody>
      </p:sp>
      <p:sp>
        <p:nvSpPr>
          <p:cNvPr id="203779" name="Rectangle 2"/>
          <p:cNvSpPr>
            <a:spLocks noGrp="1" noRot="1" noChangeAspect="1" noChangeArrowheads="1" noTextEdit="1"/>
          </p:cNvSpPr>
          <p:nvPr>
            <p:ph type="sldImg"/>
          </p:nvPr>
        </p:nvSpPr>
        <p:spPr>
          <a:solidFill>
            <a:srgbClr val="FFFFFF"/>
          </a:solidFill>
          <a:ln/>
        </p:spPr>
      </p:sp>
      <p:sp>
        <p:nvSpPr>
          <p:cNvPr id="203780"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0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4BFB613E-8EFC-46A1-80C3-B1FDF1B9D24A}" type="slidenum">
              <a:rPr lang="en-US" sz="1300">
                <a:latin typeface="Arial" pitchFamily="34" charset="0"/>
              </a:rPr>
              <a:pPr/>
              <a:t>44</a:t>
            </a:fld>
            <a:endParaRPr lang="en-US" sz="1300">
              <a:latin typeface="Arial" pitchFamily="34" charset="0"/>
            </a:endParaRPr>
          </a:p>
        </p:txBody>
      </p:sp>
      <p:sp>
        <p:nvSpPr>
          <p:cNvPr id="204803" name="Rectangle 2"/>
          <p:cNvSpPr>
            <a:spLocks noGrp="1" noRot="1" noChangeAspect="1" noChangeArrowheads="1" noTextEdit="1"/>
          </p:cNvSpPr>
          <p:nvPr>
            <p:ph type="sldImg"/>
          </p:nvPr>
        </p:nvSpPr>
        <p:spPr>
          <a:solidFill>
            <a:srgbClr val="FFFFFF"/>
          </a:solidFill>
          <a:ln/>
        </p:spPr>
      </p:sp>
      <p:sp>
        <p:nvSpPr>
          <p:cNvPr id="204804"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390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86875EC1-05E8-4CC5-B09B-974042A35FB2}" type="slidenum">
              <a:rPr kumimoji="0" lang="en-US" sz="1200" b="0" i="0" u="none" strike="noStrike" kern="1200" cap="none" spc="0" normalizeH="0" baseline="0" noProof="0" smtClean="0">
                <a:ln>
                  <a:noFill/>
                </a:ln>
                <a:solidFill>
                  <a:srgbClr val="000000"/>
                </a:solidFill>
                <a:effectLst/>
                <a:uLnTx/>
                <a:uFillTx/>
                <a:latin typeface="Arial" charset="0"/>
                <a:ea typeface="ＭＳ Ｐゴシック" pitchFamily="-106"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3</a:t>
            </a:fld>
            <a:endParaRPr kumimoji="0" lang="en-US" sz="1200" b="0" i="0" u="none" strike="noStrike" kern="1200" cap="none" spc="0" normalizeH="0" baseline="0" noProof="0" smtClean="0">
              <a:ln>
                <a:noFill/>
              </a:ln>
              <a:solidFill>
                <a:srgbClr val="000000"/>
              </a:solidFill>
              <a:effectLst/>
              <a:uLnTx/>
              <a:uFillTx/>
              <a:latin typeface="Arial" charset="0"/>
              <a:ea typeface="ＭＳ Ｐゴシック" pitchFamily="-106" charset="-128"/>
              <a:cs typeface="+mn-cs"/>
            </a:endParaRPr>
          </a:p>
        </p:txBody>
      </p:sp>
      <p:sp>
        <p:nvSpPr>
          <p:cNvPr id="123907" name="Rectangle 2"/>
          <p:cNvSpPr>
            <a:spLocks noGrp="1" noRot="1" noChangeAspect="1" noChangeArrowheads="1" noTextEdit="1"/>
          </p:cNvSpPr>
          <p:nvPr>
            <p:ph type="sldImg"/>
          </p:nvPr>
        </p:nvSpPr>
        <p:spPr>
          <a:solidFill>
            <a:srgbClr val="FFFFFF"/>
          </a:solidFill>
          <a:ln/>
        </p:spPr>
      </p:sp>
      <p:sp>
        <p:nvSpPr>
          <p:cNvPr id="123908"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dirty="0" smtClean="0"/>
              <a:t>jazzy!</a:t>
            </a:r>
          </a:p>
        </p:txBody>
      </p:sp>
    </p:spTree>
    <p:extLst>
      <p:ext uri="{BB962C8B-B14F-4D97-AF65-F5344CB8AC3E}">
        <p14:creationId xmlns:p14="http://schemas.microsoft.com/office/powerpoint/2010/main" val="1758983134"/>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0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4BFB613E-8EFC-46A1-80C3-B1FDF1B9D24A}" type="slidenum">
              <a:rPr lang="en-US" sz="1300">
                <a:latin typeface="Arial" pitchFamily="34" charset="0"/>
              </a:rPr>
              <a:pPr/>
              <a:t>45</a:t>
            </a:fld>
            <a:endParaRPr lang="en-US" sz="1300">
              <a:latin typeface="Arial" pitchFamily="34" charset="0"/>
            </a:endParaRPr>
          </a:p>
        </p:txBody>
      </p:sp>
      <p:sp>
        <p:nvSpPr>
          <p:cNvPr id="204803" name="Rectangle 2"/>
          <p:cNvSpPr>
            <a:spLocks noGrp="1" noRot="1" noChangeAspect="1" noChangeArrowheads="1" noTextEdit="1"/>
          </p:cNvSpPr>
          <p:nvPr>
            <p:ph type="sldImg"/>
          </p:nvPr>
        </p:nvSpPr>
        <p:spPr>
          <a:solidFill>
            <a:srgbClr val="FFFFFF"/>
          </a:solidFill>
          <a:ln/>
        </p:spPr>
      </p:sp>
      <p:sp>
        <p:nvSpPr>
          <p:cNvPr id="204804"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82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3CE8FED7-6EB1-45C4-8EE8-F6D11766B2C4}" type="slidenum">
              <a:rPr lang="en-US" sz="1300">
                <a:latin typeface="Arial" pitchFamily="34" charset="0"/>
              </a:rPr>
              <a:pPr/>
              <a:t>47</a:t>
            </a:fld>
            <a:endParaRPr lang="en-US" sz="1300">
              <a:latin typeface="Arial" pitchFamily="34" charset="0"/>
            </a:endParaRPr>
          </a:p>
        </p:txBody>
      </p:sp>
      <p:sp>
        <p:nvSpPr>
          <p:cNvPr id="205827" name="Rectangle 2"/>
          <p:cNvSpPr>
            <a:spLocks noGrp="1" noRot="1" noChangeAspect="1" noChangeArrowheads="1" noTextEdit="1"/>
          </p:cNvSpPr>
          <p:nvPr>
            <p:ph type="sldImg"/>
          </p:nvPr>
        </p:nvSpPr>
        <p:spPr>
          <a:solidFill>
            <a:srgbClr val="FFFFFF"/>
          </a:solidFill>
          <a:ln/>
        </p:spPr>
      </p:sp>
      <p:sp>
        <p:nvSpPr>
          <p:cNvPr id="205828"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558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B0957732-F5CC-4A68-97B4-E0D9B59DCE7D}" type="slidenum">
              <a:rPr lang="en-US" sz="1300">
                <a:latin typeface="Arial" pitchFamily="34" charset="0"/>
              </a:rPr>
              <a:pPr/>
              <a:t>56</a:t>
            </a:fld>
            <a:endParaRPr lang="en-US" sz="1300">
              <a:latin typeface="Arial" pitchFamily="34" charset="0"/>
            </a:endParaRPr>
          </a:p>
        </p:txBody>
      </p:sp>
      <p:sp>
        <p:nvSpPr>
          <p:cNvPr id="195587" name="Rectangle 2"/>
          <p:cNvSpPr>
            <a:spLocks noGrp="1" noRot="1" noChangeAspect="1" noChangeArrowheads="1" noTextEdit="1"/>
          </p:cNvSpPr>
          <p:nvPr>
            <p:ph type="sldImg"/>
          </p:nvPr>
        </p:nvSpPr>
        <p:spPr>
          <a:solidFill>
            <a:srgbClr val="FFFFFF"/>
          </a:solidFill>
          <a:ln/>
        </p:spPr>
      </p:sp>
      <p:sp>
        <p:nvSpPr>
          <p:cNvPr id="195588"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865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79A863BF-A6FA-4394-BF80-E49F5F477DD8}" type="slidenum">
              <a:rPr lang="en-US" sz="1300">
                <a:latin typeface="Arial" pitchFamily="34" charset="0"/>
              </a:rPr>
              <a:pPr/>
              <a:t>57</a:t>
            </a:fld>
            <a:endParaRPr lang="en-US" sz="1300">
              <a:latin typeface="Arial" pitchFamily="34" charset="0"/>
            </a:endParaRPr>
          </a:p>
        </p:txBody>
      </p:sp>
      <p:sp>
        <p:nvSpPr>
          <p:cNvPr id="198659" name="Rectangle 2"/>
          <p:cNvSpPr>
            <a:spLocks noGrp="1" noRot="1" noChangeAspect="1" noChangeArrowheads="1" noTextEdit="1"/>
          </p:cNvSpPr>
          <p:nvPr>
            <p:ph type="sldImg"/>
          </p:nvPr>
        </p:nvSpPr>
        <p:spPr>
          <a:solidFill>
            <a:srgbClr val="FFFFFF"/>
          </a:solidFill>
          <a:ln/>
        </p:spPr>
      </p:sp>
      <p:sp>
        <p:nvSpPr>
          <p:cNvPr id="198660"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dirty="0" smtClean="0">
                <a:latin typeface="Arial" pitchFamily="34" charset="0"/>
              </a:rPr>
              <a:t>650 (thanks </a:t>
            </a:r>
            <a:r>
              <a:rPr lang="en-US" smtClean="0">
                <a:latin typeface="Arial" pitchFamily="34" charset="0"/>
              </a:rPr>
              <a:t>to Arch Robinson fall</a:t>
            </a:r>
            <a:r>
              <a:rPr lang="en-US" baseline="0" smtClean="0">
                <a:latin typeface="Arial" pitchFamily="34" charset="0"/>
              </a:rPr>
              <a:t> '14)</a:t>
            </a:r>
            <a:endParaRPr lang="en-US" smtClean="0">
              <a:latin typeface="Arial" pitchFamily="34" charset="0"/>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0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4BFB613E-8EFC-46A1-80C3-B1FDF1B9D24A}" type="slidenum">
              <a:rPr lang="en-US" sz="1300">
                <a:latin typeface="Arial" pitchFamily="34" charset="0"/>
              </a:rPr>
              <a:pPr/>
              <a:t>58</a:t>
            </a:fld>
            <a:endParaRPr lang="en-US" sz="1300">
              <a:latin typeface="Arial" pitchFamily="34" charset="0"/>
            </a:endParaRPr>
          </a:p>
        </p:txBody>
      </p:sp>
      <p:sp>
        <p:nvSpPr>
          <p:cNvPr id="204803" name="Rectangle 2"/>
          <p:cNvSpPr>
            <a:spLocks noGrp="1" noRot="1" noChangeAspect="1" noChangeArrowheads="1" noTextEdit="1"/>
          </p:cNvSpPr>
          <p:nvPr>
            <p:ph type="sldImg"/>
          </p:nvPr>
        </p:nvSpPr>
        <p:spPr>
          <a:solidFill>
            <a:srgbClr val="FFFFFF"/>
          </a:solidFill>
          <a:ln/>
        </p:spPr>
      </p:sp>
      <p:sp>
        <p:nvSpPr>
          <p:cNvPr id="204804"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82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3CE8FED7-6EB1-45C4-8EE8-F6D11766B2C4}" type="slidenum">
              <a:rPr lang="en-US" sz="1300">
                <a:latin typeface="Arial" pitchFamily="34" charset="0"/>
              </a:rPr>
              <a:pPr/>
              <a:t>59</a:t>
            </a:fld>
            <a:endParaRPr lang="en-US" sz="1300">
              <a:latin typeface="Arial" pitchFamily="34" charset="0"/>
            </a:endParaRPr>
          </a:p>
        </p:txBody>
      </p:sp>
      <p:sp>
        <p:nvSpPr>
          <p:cNvPr id="205827" name="Rectangle 2"/>
          <p:cNvSpPr>
            <a:spLocks noGrp="1" noRot="1" noChangeAspect="1" noChangeArrowheads="1" noTextEdit="1"/>
          </p:cNvSpPr>
          <p:nvPr>
            <p:ph type="sldImg"/>
          </p:nvPr>
        </p:nvSpPr>
        <p:spPr>
          <a:solidFill>
            <a:srgbClr val="FFFFFF"/>
          </a:solidFill>
          <a:ln/>
        </p:spPr>
      </p:sp>
      <p:sp>
        <p:nvSpPr>
          <p:cNvPr id="205828"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558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B0957732-F5CC-4A68-97B4-E0D9B59DCE7D}" type="slidenum">
              <a:rPr lang="en-US" sz="1300">
                <a:latin typeface="Arial" pitchFamily="34" charset="0"/>
              </a:rPr>
              <a:pPr/>
              <a:t>60</a:t>
            </a:fld>
            <a:endParaRPr lang="en-US" sz="1300">
              <a:latin typeface="Arial" pitchFamily="34" charset="0"/>
            </a:endParaRPr>
          </a:p>
        </p:txBody>
      </p:sp>
      <p:sp>
        <p:nvSpPr>
          <p:cNvPr id="195587" name="Rectangle 2"/>
          <p:cNvSpPr>
            <a:spLocks noGrp="1" noRot="1" noChangeAspect="1" noChangeArrowheads="1" noTextEdit="1"/>
          </p:cNvSpPr>
          <p:nvPr>
            <p:ph type="sldImg"/>
          </p:nvPr>
        </p:nvSpPr>
        <p:spPr>
          <a:solidFill>
            <a:srgbClr val="FFFFFF"/>
          </a:solidFill>
          <a:ln/>
        </p:spPr>
      </p:sp>
      <p:sp>
        <p:nvSpPr>
          <p:cNvPr id="195588"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extLst>
      <p:ext uri="{BB962C8B-B14F-4D97-AF65-F5344CB8AC3E}">
        <p14:creationId xmlns:p14="http://schemas.microsoft.com/office/powerpoint/2010/main" val="2918901283"/>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865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79A863BF-A6FA-4394-BF80-E49F5F477DD8}" type="slidenum">
              <a:rPr lang="en-US" sz="1300">
                <a:latin typeface="Arial" pitchFamily="34" charset="0"/>
              </a:rPr>
              <a:pPr/>
              <a:t>61</a:t>
            </a:fld>
            <a:endParaRPr lang="en-US" sz="1300">
              <a:latin typeface="Arial" pitchFamily="34" charset="0"/>
            </a:endParaRPr>
          </a:p>
        </p:txBody>
      </p:sp>
      <p:sp>
        <p:nvSpPr>
          <p:cNvPr id="198659" name="Rectangle 2"/>
          <p:cNvSpPr>
            <a:spLocks noGrp="1" noRot="1" noChangeAspect="1" noChangeArrowheads="1" noTextEdit="1"/>
          </p:cNvSpPr>
          <p:nvPr>
            <p:ph type="sldImg"/>
          </p:nvPr>
        </p:nvSpPr>
        <p:spPr>
          <a:solidFill>
            <a:srgbClr val="FFFFFF"/>
          </a:solidFill>
          <a:ln/>
        </p:spPr>
      </p:sp>
      <p:sp>
        <p:nvSpPr>
          <p:cNvPr id="198660"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extLst>
      <p:ext uri="{BB962C8B-B14F-4D97-AF65-F5344CB8AC3E}">
        <p14:creationId xmlns:p14="http://schemas.microsoft.com/office/powerpoint/2010/main" val="1664184417"/>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377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2A994978-B4E6-4B57-BE46-10ACEFE92009}" type="slidenum">
              <a:rPr lang="en-US" sz="1300">
                <a:latin typeface="Arial" pitchFamily="34" charset="0"/>
              </a:rPr>
              <a:pPr/>
              <a:t>62</a:t>
            </a:fld>
            <a:endParaRPr lang="en-US" sz="1300">
              <a:latin typeface="Arial" pitchFamily="34" charset="0"/>
            </a:endParaRPr>
          </a:p>
        </p:txBody>
      </p:sp>
      <p:sp>
        <p:nvSpPr>
          <p:cNvPr id="203779" name="Rectangle 2"/>
          <p:cNvSpPr>
            <a:spLocks noGrp="1" noRot="1" noChangeAspect="1" noChangeArrowheads="1" noTextEdit="1"/>
          </p:cNvSpPr>
          <p:nvPr>
            <p:ph type="sldImg"/>
          </p:nvPr>
        </p:nvSpPr>
        <p:spPr>
          <a:solidFill>
            <a:srgbClr val="FFFFFF"/>
          </a:solidFill>
          <a:ln/>
        </p:spPr>
      </p:sp>
      <p:sp>
        <p:nvSpPr>
          <p:cNvPr id="203780"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extLst>
      <p:ext uri="{BB962C8B-B14F-4D97-AF65-F5344CB8AC3E}">
        <p14:creationId xmlns:p14="http://schemas.microsoft.com/office/powerpoint/2010/main" val="1358064352"/>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82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3CE8FED7-6EB1-45C4-8EE8-F6D11766B2C4}" type="slidenum">
              <a:rPr lang="en-US" sz="1300">
                <a:latin typeface="Arial" pitchFamily="34" charset="0"/>
              </a:rPr>
              <a:pPr/>
              <a:t>63</a:t>
            </a:fld>
            <a:endParaRPr lang="en-US" sz="1300">
              <a:latin typeface="Arial" pitchFamily="34" charset="0"/>
            </a:endParaRPr>
          </a:p>
        </p:txBody>
      </p:sp>
      <p:sp>
        <p:nvSpPr>
          <p:cNvPr id="205827" name="Rectangle 2"/>
          <p:cNvSpPr>
            <a:spLocks noGrp="1" noRot="1" noChangeAspect="1" noChangeArrowheads="1" noTextEdit="1"/>
          </p:cNvSpPr>
          <p:nvPr>
            <p:ph type="sldImg"/>
          </p:nvPr>
        </p:nvSpPr>
        <p:spPr>
          <a:solidFill>
            <a:srgbClr val="FFFFFF"/>
          </a:solidFill>
          <a:ln/>
        </p:spPr>
      </p:sp>
      <p:sp>
        <p:nvSpPr>
          <p:cNvPr id="205828"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extLst>
      <p:ext uri="{BB962C8B-B14F-4D97-AF65-F5344CB8AC3E}">
        <p14:creationId xmlns:p14="http://schemas.microsoft.com/office/powerpoint/2010/main" val="2768151422"/>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390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86875EC1-05E8-4CC5-B09B-974042A35FB2}" type="slidenum">
              <a:rPr kumimoji="0" lang="en-US" sz="1200" b="0" i="0" u="none" strike="noStrike" kern="1200" cap="none" spc="0" normalizeH="0" baseline="0" noProof="0" smtClean="0">
                <a:ln>
                  <a:noFill/>
                </a:ln>
                <a:solidFill>
                  <a:srgbClr val="000000"/>
                </a:solidFill>
                <a:effectLst/>
                <a:uLnTx/>
                <a:uFillTx/>
                <a:latin typeface="Arial" charset="0"/>
                <a:ea typeface="ＭＳ Ｐゴシック" pitchFamily="-106"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4</a:t>
            </a:fld>
            <a:endParaRPr kumimoji="0" lang="en-US" sz="1200" b="0" i="0" u="none" strike="noStrike" kern="1200" cap="none" spc="0" normalizeH="0" baseline="0" noProof="0" smtClean="0">
              <a:ln>
                <a:noFill/>
              </a:ln>
              <a:solidFill>
                <a:srgbClr val="000000"/>
              </a:solidFill>
              <a:effectLst/>
              <a:uLnTx/>
              <a:uFillTx/>
              <a:latin typeface="Arial" charset="0"/>
              <a:ea typeface="ＭＳ Ｐゴシック" pitchFamily="-106" charset="-128"/>
              <a:cs typeface="+mn-cs"/>
            </a:endParaRPr>
          </a:p>
        </p:txBody>
      </p:sp>
      <p:sp>
        <p:nvSpPr>
          <p:cNvPr id="123907" name="Rectangle 2"/>
          <p:cNvSpPr>
            <a:spLocks noGrp="1" noRot="1" noChangeAspect="1" noChangeArrowheads="1" noTextEdit="1"/>
          </p:cNvSpPr>
          <p:nvPr>
            <p:ph type="sldImg"/>
          </p:nvPr>
        </p:nvSpPr>
        <p:spPr>
          <a:solidFill>
            <a:srgbClr val="FFFFFF"/>
          </a:solidFill>
          <a:ln/>
        </p:spPr>
      </p:sp>
      <p:sp>
        <p:nvSpPr>
          <p:cNvPr id="123908"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dirty="0" smtClean="0"/>
              <a:t>jazzy!</a:t>
            </a:r>
          </a:p>
        </p:txBody>
      </p:sp>
    </p:spTree>
    <p:extLst>
      <p:ext uri="{BB962C8B-B14F-4D97-AF65-F5344CB8AC3E}">
        <p14:creationId xmlns:p14="http://schemas.microsoft.com/office/powerpoint/2010/main" val="1749750464"/>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968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CC182C31-ADDA-4777-8058-7F83A2D88754}" type="slidenum">
              <a:rPr lang="en-US" sz="1300">
                <a:latin typeface="Arial" pitchFamily="34" charset="0"/>
              </a:rPr>
              <a:pPr/>
              <a:t>64</a:t>
            </a:fld>
            <a:endParaRPr lang="en-US" sz="1300">
              <a:latin typeface="Arial" pitchFamily="34" charset="0"/>
            </a:endParaRPr>
          </a:p>
        </p:txBody>
      </p:sp>
      <p:sp>
        <p:nvSpPr>
          <p:cNvPr id="199683" name="Rectangle 2"/>
          <p:cNvSpPr>
            <a:spLocks noGrp="1" noRot="1" noChangeAspect="1" noChangeArrowheads="1" noTextEdit="1"/>
          </p:cNvSpPr>
          <p:nvPr>
            <p:ph type="sldImg"/>
          </p:nvPr>
        </p:nvSpPr>
        <p:spPr>
          <a:solidFill>
            <a:srgbClr val="FFFFFF"/>
          </a:solidFill>
          <a:ln/>
        </p:spPr>
      </p:sp>
      <p:sp>
        <p:nvSpPr>
          <p:cNvPr id="199684"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extLst>
      <p:ext uri="{BB962C8B-B14F-4D97-AF65-F5344CB8AC3E}">
        <p14:creationId xmlns:p14="http://schemas.microsoft.com/office/powerpoint/2010/main" val="3405737539"/>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944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6655AC45-E70A-4B2E-B416-3B576BD27615}" type="slidenum">
              <a:rPr lang="en-US" sz="1300">
                <a:solidFill>
                  <a:srgbClr val="000000"/>
                </a:solidFill>
                <a:latin typeface="Arial" pitchFamily="34" charset="0"/>
              </a:rPr>
              <a:pPr/>
              <a:t>72</a:t>
            </a:fld>
            <a:endParaRPr lang="en-US" sz="1300">
              <a:solidFill>
                <a:srgbClr val="000000"/>
              </a:solidFill>
              <a:latin typeface="Arial" pitchFamily="34" charset="0"/>
            </a:endParaRPr>
          </a:p>
        </p:txBody>
      </p:sp>
      <p:sp>
        <p:nvSpPr>
          <p:cNvPr id="189443" name="Rectangle 2"/>
          <p:cNvSpPr>
            <a:spLocks noGrp="1" noRot="1" noChangeAspect="1" noChangeArrowheads="1" noTextEdit="1"/>
          </p:cNvSpPr>
          <p:nvPr>
            <p:ph type="sldImg"/>
          </p:nvPr>
        </p:nvSpPr>
        <p:spPr>
          <a:solidFill>
            <a:srgbClr val="FFFFFF"/>
          </a:solidFill>
          <a:ln/>
        </p:spPr>
      </p:sp>
      <p:sp>
        <p:nvSpPr>
          <p:cNvPr id="189444"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944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6655AC45-E70A-4B2E-B416-3B576BD27615}" type="slidenum">
              <a:rPr lang="en-US" sz="1300">
                <a:solidFill>
                  <a:srgbClr val="000000"/>
                </a:solidFill>
                <a:latin typeface="Arial" pitchFamily="34" charset="0"/>
              </a:rPr>
              <a:pPr/>
              <a:t>73</a:t>
            </a:fld>
            <a:endParaRPr lang="en-US" sz="1300">
              <a:solidFill>
                <a:srgbClr val="000000"/>
              </a:solidFill>
              <a:latin typeface="Arial" pitchFamily="34" charset="0"/>
            </a:endParaRPr>
          </a:p>
        </p:txBody>
      </p:sp>
      <p:sp>
        <p:nvSpPr>
          <p:cNvPr id="189443" name="Rectangle 2"/>
          <p:cNvSpPr>
            <a:spLocks noGrp="1" noRot="1" noChangeAspect="1" noChangeArrowheads="1" noTextEdit="1"/>
          </p:cNvSpPr>
          <p:nvPr>
            <p:ph type="sldImg"/>
          </p:nvPr>
        </p:nvSpPr>
        <p:spPr>
          <a:solidFill>
            <a:srgbClr val="FFFFFF"/>
          </a:solidFill>
          <a:ln/>
        </p:spPr>
      </p:sp>
      <p:sp>
        <p:nvSpPr>
          <p:cNvPr id="189444"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944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6655AC45-E70A-4B2E-B416-3B576BD27615}" type="slidenum">
              <a:rPr lang="en-US" sz="1300">
                <a:solidFill>
                  <a:srgbClr val="000000"/>
                </a:solidFill>
                <a:latin typeface="Arial" pitchFamily="34" charset="0"/>
              </a:rPr>
              <a:pPr/>
              <a:t>74</a:t>
            </a:fld>
            <a:endParaRPr lang="en-US" sz="1300">
              <a:solidFill>
                <a:srgbClr val="000000"/>
              </a:solidFill>
              <a:latin typeface="Arial" pitchFamily="34" charset="0"/>
            </a:endParaRPr>
          </a:p>
        </p:txBody>
      </p:sp>
      <p:sp>
        <p:nvSpPr>
          <p:cNvPr id="189443" name="Rectangle 2"/>
          <p:cNvSpPr>
            <a:spLocks noGrp="1" noRot="1" noChangeAspect="1" noChangeArrowheads="1" noTextEdit="1"/>
          </p:cNvSpPr>
          <p:nvPr>
            <p:ph type="sldImg"/>
          </p:nvPr>
        </p:nvSpPr>
        <p:spPr>
          <a:solidFill>
            <a:srgbClr val="FFFFFF"/>
          </a:solidFill>
          <a:ln/>
        </p:spPr>
      </p:sp>
      <p:sp>
        <p:nvSpPr>
          <p:cNvPr id="189444"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D03F6E0C-D7DE-434E-AA70-89EC28FEB293}" type="slidenum">
              <a:rPr lang="en-US" sz="1300">
                <a:latin typeface="Arial" charset="0"/>
              </a:rPr>
              <a:pPr/>
              <a:t>77</a:t>
            </a:fld>
            <a:endParaRPr lang="en-US" sz="1300">
              <a:latin typeface="Arial" charset="0"/>
            </a:endParaRPr>
          </a:p>
        </p:txBody>
      </p:sp>
      <p:sp>
        <p:nvSpPr>
          <p:cNvPr id="162819" name="Rectangle 2"/>
          <p:cNvSpPr>
            <a:spLocks noGrp="1" noRot="1" noChangeAspect="1" noChangeArrowheads="1" noTextEdit="1"/>
          </p:cNvSpPr>
          <p:nvPr>
            <p:ph type="sldImg"/>
          </p:nvPr>
        </p:nvSpPr>
        <p:spPr>
          <a:solidFill>
            <a:srgbClr val="FFFFFF"/>
          </a:solidFill>
          <a:ln/>
        </p:spPr>
      </p:sp>
      <p:sp>
        <p:nvSpPr>
          <p:cNvPr id="162820"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558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B0957732-F5CC-4A68-97B4-E0D9B59DCE7D}" type="slidenum">
              <a:rPr lang="en-US" sz="1300">
                <a:latin typeface="Arial" pitchFamily="34" charset="0"/>
              </a:rPr>
              <a:pPr/>
              <a:t>79</a:t>
            </a:fld>
            <a:endParaRPr lang="en-US" sz="1300">
              <a:latin typeface="Arial" pitchFamily="34" charset="0"/>
            </a:endParaRPr>
          </a:p>
        </p:txBody>
      </p:sp>
      <p:sp>
        <p:nvSpPr>
          <p:cNvPr id="195587" name="Rectangle 2"/>
          <p:cNvSpPr>
            <a:spLocks noGrp="1" noRot="1" noChangeAspect="1" noChangeArrowheads="1" noTextEdit="1"/>
          </p:cNvSpPr>
          <p:nvPr>
            <p:ph type="sldImg"/>
          </p:nvPr>
        </p:nvSpPr>
        <p:spPr>
          <a:solidFill>
            <a:srgbClr val="FFFFFF"/>
          </a:solidFill>
          <a:ln/>
        </p:spPr>
      </p:sp>
      <p:sp>
        <p:nvSpPr>
          <p:cNvPr id="195588"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865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79A863BF-A6FA-4394-BF80-E49F5F477DD8}" type="slidenum">
              <a:rPr lang="en-US" sz="1300">
                <a:latin typeface="Arial" pitchFamily="34" charset="0"/>
              </a:rPr>
              <a:pPr/>
              <a:t>80</a:t>
            </a:fld>
            <a:endParaRPr lang="en-US" sz="1300">
              <a:latin typeface="Arial" pitchFamily="34" charset="0"/>
            </a:endParaRPr>
          </a:p>
        </p:txBody>
      </p:sp>
      <p:sp>
        <p:nvSpPr>
          <p:cNvPr id="198659" name="Rectangle 2"/>
          <p:cNvSpPr>
            <a:spLocks noGrp="1" noRot="1" noChangeAspect="1" noChangeArrowheads="1" noTextEdit="1"/>
          </p:cNvSpPr>
          <p:nvPr>
            <p:ph type="sldImg"/>
          </p:nvPr>
        </p:nvSpPr>
        <p:spPr>
          <a:solidFill>
            <a:srgbClr val="FFFFFF"/>
          </a:solidFill>
          <a:ln/>
        </p:spPr>
      </p:sp>
      <p:sp>
        <p:nvSpPr>
          <p:cNvPr id="198660"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6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AC60526E-F557-4F05-9276-1FEF6615B38A}" type="slidenum">
              <a:rPr lang="en-US" sz="1300">
                <a:latin typeface="Arial" pitchFamily="34" charset="0"/>
              </a:rPr>
              <a:pPr/>
              <a:t>81</a:t>
            </a:fld>
            <a:endParaRPr lang="en-US" sz="1300">
              <a:latin typeface="Arial" pitchFamily="34" charset="0"/>
            </a:endParaRPr>
          </a:p>
        </p:txBody>
      </p:sp>
      <p:sp>
        <p:nvSpPr>
          <p:cNvPr id="194563" name="Rectangle 2"/>
          <p:cNvSpPr>
            <a:spLocks noGrp="1" noRot="1" noChangeAspect="1" noChangeArrowheads="1" noTextEdit="1"/>
          </p:cNvSpPr>
          <p:nvPr>
            <p:ph type="sldImg"/>
          </p:nvPr>
        </p:nvSpPr>
        <p:spPr>
          <a:solidFill>
            <a:srgbClr val="FFFFFF"/>
          </a:solidFill>
          <a:ln/>
        </p:spPr>
      </p:sp>
      <p:sp>
        <p:nvSpPr>
          <p:cNvPr id="194564"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558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B0957732-F5CC-4A68-97B4-E0D9B59DCE7D}" type="slidenum">
              <a:rPr lang="en-US" sz="1300">
                <a:latin typeface="Arial" pitchFamily="34" charset="0"/>
              </a:rPr>
              <a:pPr/>
              <a:t>82</a:t>
            </a:fld>
            <a:endParaRPr lang="en-US" sz="1300">
              <a:latin typeface="Arial" pitchFamily="34" charset="0"/>
            </a:endParaRPr>
          </a:p>
        </p:txBody>
      </p:sp>
      <p:sp>
        <p:nvSpPr>
          <p:cNvPr id="195587" name="Rectangle 2"/>
          <p:cNvSpPr>
            <a:spLocks noGrp="1" noRot="1" noChangeAspect="1" noChangeArrowheads="1" noTextEdit="1"/>
          </p:cNvSpPr>
          <p:nvPr>
            <p:ph type="sldImg"/>
          </p:nvPr>
        </p:nvSpPr>
        <p:spPr>
          <a:solidFill>
            <a:srgbClr val="FFFFFF"/>
          </a:solidFill>
          <a:ln/>
        </p:spPr>
      </p:sp>
      <p:sp>
        <p:nvSpPr>
          <p:cNvPr id="195588"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865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79A863BF-A6FA-4394-BF80-E49F5F477DD8}" type="slidenum">
              <a:rPr lang="en-US" sz="1300">
                <a:latin typeface="Arial" pitchFamily="34" charset="0"/>
              </a:rPr>
              <a:pPr/>
              <a:t>83</a:t>
            </a:fld>
            <a:endParaRPr lang="en-US" sz="1300">
              <a:latin typeface="Arial" pitchFamily="34" charset="0"/>
            </a:endParaRPr>
          </a:p>
        </p:txBody>
      </p:sp>
      <p:sp>
        <p:nvSpPr>
          <p:cNvPr id="198659" name="Rectangle 2"/>
          <p:cNvSpPr>
            <a:spLocks noGrp="1" noRot="1" noChangeAspect="1" noChangeArrowheads="1" noTextEdit="1"/>
          </p:cNvSpPr>
          <p:nvPr>
            <p:ph type="sldImg"/>
          </p:nvPr>
        </p:nvSpPr>
        <p:spPr>
          <a:solidFill>
            <a:srgbClr val="FFFFFF"/>
          </a:solidFill>
          <a:ln/>
        </p:spPr>
      </p:sp>
      <p:sp>
        <p:nvSpPr>
          <p:cNvPr id="198660"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390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86875EC1-05E8-4CC5-B09B-974042A35FB2}" type="slidenum">
              <a:rPr kumimoji="0" lang="en-US" sz="1200" b="0" i="0" u="none" strike="noStrike" kern="1200" cap="none" spc="0" normalizeH="0" baseline="0" noProof="0" smtClean="0">
                <a:ln>
                  <a:noFill/>
                </a:ln>
                <a:solidFill>
                  <a:srgbClr val="000000"/>
                </a:solidFill>
                <a:effectLst/>
                <a:uLnTx/>
                <a:uFillTx/>
                <a:latin typeface="Arial" charset="0"/>
                <a:ea typeface="ＭＳ Ｐゴシック" pitchFamily="-106"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5</a:t>
            </a:fld>
            <a:endParaRPr kumimoji="0" lang="en-US" sz="1200" b="0" i="0" u="none" strike="noStrike" kern="1200" cap="none" spc="0" normalizeH="0" baseline="0" noProof="0" smtClean="0">
              <a:ln>
                <a:noFill/>
              </a:ln>
              <a:solidFill>
                <a:srgbClr val="000000"/>
              </a:solidFill>
              <a:effectLst/>
              <a:uLnTx/>
              <a:uFillTx/>
              <a:latin typeface="Arial" charset="0"/>
              <a:ea typeface="ＭＳ Ｐゴシック" pitchFamily="-106" charset="-128"/>
              <a:cs typeface="+mn-cs"/>
            </a:endParaRPr>
          </a:p>
        </p:txBody>
      </p:sp>
      <p:sp>
        <p:nvSpPr>
          <p:cNvPr id="123907" name="Rectangle 2"/>
          <p:cNvSpPr>
            <a:spLocks noGrp="1" noRot="1" noChangeAspect="1" noChangeArrowheads="1" noTextEdit="1"/>
          </p:cNvSpPr>
          <p:nvPr>
            <p:ph type="sldImg"/>
          </p:nvPr>
        </p:nvSpPr>
        <p:spPr>
          <a:solidFill>
            <a:srgbClr val="FFFFFF"/>
          </a:solidFill>
          <a:ln/>
        </p:spPr>
      </p:sp>
      <p:sp>
        <p:nvSpPr>
          <p:cNvPr id="123908"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dirty="0" smtClean="0"/>
              <a:t>jazzy!</a:t>
            </a:r>
          </a:p>
        </p:txBody>
      </p:sp>
    </p:spTree>
    <p:extLst>
      <p:ext uri="{BB962C8B-B14F-4D97-AF65-F5344CB8AC3E}">
        <p14:creationId xmlns:p14="http://schemas.microsoft.com/office/powerpoint/2010/main" val="1186506434"/>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377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2A994978-B4E6-4B57-BE46-10ACEFE92009}" type="slidenum">
              <a:rPr lang="en-US" sz="1300">
                <a:latin typeface="Arial" pitchFamily="34" charset="0"/>
              </a:rPr>
              <a:pPr/>
              <a:t>84</a:t>
            </a:fld>
            <a:endParaRPr lang="en-US" sz="1300">
              <a:latin typeface="Arial" pitchFamily="34" charset="0"/>
            </a:endParaRPr>
          </a:p>
        </p:txBody>
      </p:sp>
      <p:sp>
        <p:nvSpPr>
          <p:cNvPr id="203779" name="Rectangle 2"/>
          <p:cNvSpPr>
            <a:spLocks noGrp="1" noRot="1" noChangeAspect="1" noChangeArrowheads="1" noTextEdit="1"/>
          </p:cNvSpPr>
          <p:nvPr>
            <p:ph type="sldImg"/>
          </p:nvPr>
        </p:nvSpPr>
        <p:spPr>
          <a:solidFill>
            <a:srgbClr val="FFFFFF"/>
          </a:solidFill>
          <a:ln/>
        </p:spPr>
      </p:sp>
      <p:sp>
        <p:nvSpPr>
          <p:cNvPr id="203780"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82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3CE8FED7-6EB1-45C4-8EE8-F6D11766B2C4}" type="slidenum">
              <a:rPr lang="en-US" sz="1300">
                <a:latin typeface="Arial" pitchFamily="34" charset="0"/>
              </a:rPr>
              <a:pPr/>
              <a:t>85</a:t>
            </a:fld>
            <a:endParaRPr lang="en-US" sz="1300">
              <a:latin typeface="Arial" pitchFamily="34" charset="0"/>
            </a:endParaRPr>
          </a:p>
        </p:txBody>
      </p:sp>
      <p:sp>
        <p:nvSpPr>
          <p:cNvPr id="205827" name="Rectangle 2"/>
          <p:cNvSpPr>
            <a:spLocks noGrp="1" noRot="1" noChangeAspect="1" noChangeArrowheads="1" noTextEdit="1"/>
          </p:cNvSpPr>
          <p:nvPr>
            <p:ph type="sldImg"/>
          </p:nvPr>
        </p:nvSpPr>
        <p:spPr>
          <a:solidFill>
            <a:srgbClr val="FFFFFF"/>
          </a:solidFill>
          <a:ln/>
        </p:spPr>
      </p:sp>
      <p:sp>
        <p:nvSpPr>
          <p:cNvPr id="205828"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637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5A7BA0C9-AC6D-436B-A890-3F66FF31AF9F}" type="slidenum">
              <a:rPr lang="en-US" sz="1300">
                <a:latin typeface="Arial" pitchFamily="34" charset="0"/>
              </a:rPr>
              <a:pPr/>
              <a:t>92</a:t>
            </a:fld>
            <a:endParaRPr lang="en-US" sz="1300">
              <a:latin typeface="Arial" pitchFamily="34" charset="0"/>
            </a:endParaRPr>
          </a:p>
        </p:txBody>
      </p:sp>
      <p:sp>
        <p:nvSpPr>
          <p:cNvPr id="186371" name="Rectangle 2"/>
          <p:cNvSpPr>
            <a:spLocks noGrp="1" noRot="1" noChangeAspect="1" noChangeArrowheads="1" noTextEdit="1"/>
          </p:cNvSpPr>
          <p:nvPr>
            <p:ph type="sldImg"/>
          </p:nvPr>
        </p:nvSpPr>
        <p:spPr>
          <a:solidFill>
            <a:srgbClr val="FFFFFF"/>
          </a:solidFill>
          <a:ln/>
        </p:spPr>
      </p:sp>
      <p:sp>
        <p:nvSpPr>
          <p:cNvPr id="186372"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944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6655AC45-E70A-4B2E-B416-3B576BD27615}" type="slidenum">
              <a:rPr lang="en-US" sz="1300">
                <a:solidFill>
                  <a:srgbClr val="000000"/>
                </a:solidFill>
                <a:latin typeface="Arial" pitchFamily="34" charset="0"/>
              </a:rPr>
              <a:pPr/>
              <a:t>93</a:t>
            </a:fld>
            <a:endParaRPr lang="en-US" sz="1300">
              <a:solidFill>
                <a:srgbClr val="000000"/>
              </a:solidFill>
              <a:latin typeface="Arial" pitchFamily="34" charset="0"/>
            </a:endParaRPr>
          </a:p>
        </p:txBody>
      </p:sp>
      <p:sp>
        <p:nvSpPr>
          <p:cNvPr id="189443" name="Rectangle 2"/>
          <p:cNvSpPr>
            <a:spLocks noGrp="1" noRot="1" noChangeAspect="1" noChangeArrowheads="1" noTextEdit="1"/>
          </p:cNvSpPr>
          <p:nvPr>
            <p:ph type="sldImg"/>
          </p:nvPr>
        </p:nvSpPr>
        <p:spPr>
          <a:solidFill>
            <a:srgbClr val="FFFFFF"/>
          </a:solidFill>
          <a:ln/>
        </p:spPr>
      </p:sp>
      <p:sp>
        <p:nvSpPr>
          <p:cNvPr id="189444"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944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6655AC45-E70A-4B2E-B416-3B576BD27615}" type="slidenum">
              <a:rPr lang="en-US" sz="1300">
                <a:solidFill>
                  <a:srgbClr val="000000"/>
                </a:solidFill>
                <a:latin typeface="Arial" pitchFamily="34" charset="0"/>
              </a:rPr>
              <a:pPr/>
              <a:t>94</a:t>
            </a:fld>
            <a:endParaRPr lang="en-US" sz="1300">
              <a:solidFill>
                <a:srgbClr val="000000"/>
              </a:solidFill>
              <a:latin typeface="Arial" pitchFamily="34" charset="0"/>
            </a:endParaRPr>
          </a:p>
        </p:txBody>
      </p:sp>
      <p:sp>
        <p:nvSpPr>
          <p:cNvPr id="189443" name="Rectangle 2"/>
          <p:cNvSpPr>
            <a:spLocks noGrp="1" noRot="1" noChangeAspect="1" noChangeArrowheads="1" noTextEdit="1"/>
          </p:cNvSpPr>
          <p:nvPr>
            <p:ph type="sldImg"/>
          </p:nvPr>
        </p:nvSpPr>
        <p:spPr>
          <a:solidFill>
            <a:srgbClr val="FFFFFF"/>
          </a:solidFill>
          <a:ln/>
        </p:spPr>
      </p:sp>
      <p:sp>
        <p:nvSpPr>
          <p:cNvPr id="189444"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944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6655AC45-E70A-4B2E-B416-3B576BD27615}" type="slidenum">
              <a:rPr lang="en-US" sz="1300">
                <a:solidFill>
                  <a:srgbClr val="000000"/>
                </a:solidFill>
                <a:latin typeface="Arial" pitchFamily="34" charset="0"/>
              </a:rPr>
              <a:pPr/>
              <a:t>95</a:t>
            </a:fld>
            <a:endParaRPr lang="en-US" sz="1300">
              <a:solidFill>
                <a:srgbClr val="000000"/>
              </a:solidFill>
              <a:latin typeface="Arial" pitchFamily="34" charset="0"/>
            </a:endParaRPr>
          </a:p>
        </p:txBody>
      </p:sp>
      <p:sp>
        <p:nvSpPr>
          <p:cNvPr id="189443" name="Rectangle 2"/>
          <p:cNvSpPr>
            <a:spLocks noGrp="1" noRot="1" noChangeAspect="1" noChangeArrowheads="1" noTextEdit="1"/>
          </p:cNvSpPr>
          <p:nvPr>
            <p:ph type="sldImg"/>
          </p:nvPr>
        </p:nvSpPr>
        <p:spPr>
          <a:solidFill>
            <a:srgbClr val="FFFFFF"/>
          </a:solidFill>
          <a:ln/>
        </p:spPr>
      </p:sp>
      <p:sp>
        <p:nvSpPr>
          <p:cNvPr id="189444"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944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6655AC45-E70A-4B2E-B416-3B576BD27615}" type="slidenum">
              <a:rPr lang="en-US" sz="1300">
                <a:solidFill>
                  <a:srgbClr val="000000"/>
                </a:solidFill>
                <a:latin typeface="Arial" pitchFamily="34" charset="0"/>
              </a:rPr>
              <a:pPr/>
              <a:t>96</a:t>
            </a:fld>
            <a:endParaRPr lang="en-US" sz="1300">
              <a:solidFill>
                <a:srgbClr val="000000"/>
              </a:solidFill>
              <a:latin typeface="Arial" pitchFamily="34" charset="0"/>
            </a:endParaRPr>
          </a:p>
        </p:txBody>
      </p:sp>
      <p:sp>
        <p:nvSpPr>
          <p:cNvPr id="189443" name="Rectangle 2"/>
          <p:cNvSpPr>
            <a:spLocks noGrp="1" noRot="1" noChangeAspect="1" noChangeArrowheads="1" noTextEdit="1"/>
          </p:cNvSpPr>
          <p:nvPr>
            <p:ph type="sldImg"/>
          </p:nvPr>
        </p:nvSpPr>
        <p:spPr>
          <a:solidFill>
            <a:srgbClr val="FFFFFF"/>
          </a:solidFill>
          <a:ln/>
        </p:spPr>
      </p:sp>
      <p:sp>
        <p:nvSpPr>
          <p:cNvPr id="189444"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739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CA228F8D-ED6F-4DEC-81AE-28A73DB3A2E3}" type="slidenum">
              <a:rPr lang="en-US" sz="1300">
                <a:latin typeface="Arial" pitchFamily="34" charset="0"/>
              </a:rPr>
              <a:pPr/>
              <a:t>97</a:t>
            </a:fld>
            <a:endParaRPr lang="en-US" sz="1300">
              <a:latin typeface="Arial" pitchFamily="34" charset="0"/>
            </a:endParaRPr>
          </a:p>
        </p:txBody>
      </p:sp>
      <p:sp>
        <p:nvSpPr>
          <p:cNvPr id="187395" name="Rectangle 2"/>
          <p:cNvSpPr>
            <a:spLocks noGrp="1" noRot="1" noChangeAspect="1" noChangeArrowheads="1" noTextEdit="1"/>
          </p:cNvSpPr>
          <p:nvPr>
            <p:ph type="sldImg"/>
          </p:nvPr>
        </p:nvSpPr>
        <p:spPr>
          <a:solidFill>
            <a:srgbClr val="FFFFFF"/>
          </a:solidFill>
          <a:ln/>
        </p:spPr>
      </p:sp>
      <p:sp>
        <p:nvSpPr>
          <p:cNvPr id="187396"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558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B0957732-F5CC-4A68-97B4-E0D9B59DCE7D}" type="slidenum">
              <a:rPr lang="en-US" sz="1300">
                <a:latin typeface="Arial" pitchFamily="34" charset="0"/>
              </a:rPr>
              <a:pPr/>
              <a:t>98</a:t>
            </a:fld>
            <a:endParaRPr lang="en-US" sz="1300">
              <a:latin typeface="Arial" pitchFamily="34" charset="0"/>
            </a:endParaRPr>
          </a:p>
        </p:txBody>
      </p:sp>
      <p:sp>
        <p:nvSpPr>
          <p:cNvPr id="195587" name="Rectangle 2"/>
          <p:cNvSpPr>
            <a:spLocks noGrp="1" noRot="1" noChangeAspect="1" noChangeArrowheads="1" noTextEdit="1"/>
          </p:cNvSpPr>
          <p:nvPr>
            <p:ph type="sldImg"/>
          </p:nvPr>
        </p:nvSpPr>
        <p:spPr>
          <a:solidFill>
            <a:srgbClr val="FFFFFF"/>
          </a:solidFill>
          <a:ln/>
        </p:spPr>
      </p:sp>
      <p:sp>
        <p:nvSpPr>
          <p:cNvPr id="195588"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865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79A863BF-A6FA-4394-BF80-E49F5F477DD8}" type="slidenum">
              <a:rPr lang="en-US" sz="1300">
                <a:latin typeface="Arial" pitchFamily="34" charset="0"/>
              </a:rPr>
              <a:pPr/>
              <a:t>102</a:t>
            </a:fld>
            <a:endParaRPr lang="en-US" sz="1300">
              <a:latin typeface="Arial" pitchFamily="34" charset="0"/>
            </a:endParaRPr>
          </a:p>
        </p:txBody>
      </p:sp>
      <p:sp>
        <p:nvSpPr>
          <p:cNvPr id="198659" name="Rectangle 2"/>
          <p:cNvSpPr>
            <a:spLocks noGrp="1" noRot="1" noChangeAspect="1" noChangeArrowheads="1" noTextEdit="1"/>
          </p:cNvSpPr>
          <p:nvPr>
            <p:ph type="sldImg"/>
          </p:nvPr>
        </p:nvSpPr>
        <p:spPr>
          <a:solidFill>
            <a:srgbClr val="FFFFFF"/>
          </a:solidFill>
          <a:ln/>
        </p:spPr>
      </p:sp>
      <p:sp>
        <p:nvSpPr>
          <p:cNvPr id="198660"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739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CA228F8D-ED6F-4DEC-81AE-28A73DB3A2E3}" type="slidenum">
              <a:rPr lang="en-US" sz="1300">
                <a:latin typeface="Arial" pitchFamily="34" charset="0"/>
              </a:rPr>
              <a:pPr/>
              <a:t>6</a:t>
            </a:fld>
            <a:endParaRPr lang="en-US" sz="1300">
              <a:latin typeface="Arial" pitchFamily="34" charset="0"/>
            </a:endParaRPr>
          </a:p>
        </p:txBody>
      </p:sp>
      <p:sp>
        <p:nvSpPr>
          <p:cNvPr id="187395" name="Rectangle 2"/>
          <p:cNvSpPr>
            <a:spLocks noGrp="1" noRot="1" noChangeAspect="1" noChangeArrowheads="1" noTextEdit="1"/>
          </p:cNvSpPr>
          <p:nvPr>
            <p:ph type="sldImg"/>
          </p:nvPr>
        </p:nvSpPr>
        <p:spPr>
          <a:solidFill>
            <a:srgbClr val="FFFFFF"/>
          </a:solidFill>
          <a:ln/>
        </p:spPr>
      </p:sp>
      <p:sp>
        <p:nvSpPr>
          <p:cNvPr id="187396"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865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79A863BF-A6FA-4394-BF80-E49F5F477DD8}" type="slidenum">
              <a:rPr lang="en-US" sz="1300">
                <a:latin typeface="Arial" pitchFamily="34" charset="0"/>
              </a:rPr>
              <a:pPr/>
              <a:t>103</a:t>
            </a:fld>
            <a:endParaRPr lang="en-US" sz="1300">
              <a:latin typeface="Arial" pitchFamily="34" charset="0"/>
            </a:endParaRPr>
          </a:p>
        </p:txBody>
      </p:sp>
      <p:sp>
        <p:nvSpPr>
          <p:cNvPr id="198659" name="Rectangle 2"/>
          <p:cNvSpPr>
            <a:spLocks noGrp="1" noRot="1" noChangeAspect="1" noChangeArrowheads="1" noTextEdit="1"/>
          </p:cNvSpPr>
          <p:nvPr>
            <p:ph type="sldImg"/>
          </p:nvPr>
        </p:nvSpPr>
        <p:spPr>
          <a:solidFill>
            <a:srgbClr val="FFFFFF"/>
          </a:solidFill>
          <a:ln/>
        </p:spPr>
      </p:sp>
      <p:sp>
        <p:nvSpPr>
          <p:cNvPr id="198660"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4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6F66439B-5A90-45C0-8C18-821CEFE1F9D9}" type="slidenum">
              <a:rPr lang="en-US" sz="1300">
                <a:latin typeface="Arial" charset="0"/>
              </a:rPr>
              <a:pPr/>
              <a:t>105</a:t>
            </a:fld>
            <a:endParaRPr lang="en-US" sz="1300">
              <a:latin typeface="Arial" charset="0"/>
            </a:endParaRPr>
          </a:p>
        </p:txBody>
      </p:sp>
      <p:sp>
        <p:nvSpPr>
          <p:cNvPr id="163843" name="Rectangle 2"/>
          <p:cNvSpPr>
            <a:spLocks noGrp="1" noRot="1" noChangeAspect="1" noChangeArrowheads="1" noTextEdit="1"/>
          </p:cNvSpPr>
          <p:nvPr>
            <p:ph type="sldImg"/>
          </p:nvPr>
        </p:nvSpPr>
        <p:spPr>
          <a:solidFill>
            <a:srgbClr val="FFFFFF"/>
          </a:solidFill>
          <a:ln/>
        </p:spPr>
      </p:sp>
      <p:sp>
        <p:nvSpPr>
          <p:cNvPr id="163844"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534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F14A2D77-52F6-477F-95EC-239F9EE1149A}" type="slidenum">
              <a:rPr lang="en-US" sz="1300">
                <a:solidFill>
                  <a:srgbClr val="000000"/>
                </a:solidFill>
                <a:latin typeface="Arial" pitchFamily="34" charset="0"/>
              </a:rPr>
              <a:pPr/>
              <a:t>108</a:t>
            </a:fld>
            <a:endParaRPr lang="en-US" sz="1300">
              <a:solidFill>
                <a:srgbClr val="000000"/>
              </a:solidFill>
              <a:latin typeface="Arial" pitchFamily="34" charset="0"/>
            </a:endParaRPr>
          </a:p>
        </p:txBody>
      </p:sp>
      <p:sp>
        <p:nvSpPr>
          <p:cNvPr id="185347" name="Rectangle 2"/>
          <p:cNvSpPr>
            <a:spLocks noGrp="1" noRot="1" noChangeAspect="1" noChangeArrowheads="1" noTextEdit="1"/>
          </p:cNvSpPr>
          <p:nvPr>
            <p:ph type="sldImg"/>
          </p:nvPr>
        </p:nvSpPr>
        <p:spPr>
          <a:ln/>
        </p:spPr>
      </p:sp>
      <p:sp>
        <p:nvSpPr>
          <p:cNvPr id="185348"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smtClean="0">
              <a:latin typeface="Arial" pitchFamily="34" charset="0"/>
            </a:endParaRPr>
          </a:p>
        </p:txBody>
      </p:sp>
    </p:spTree>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739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CA228F8D-ED6F-4DEC-81AE-28A73DB3A2E3}" type="slidenum">
              <a:rPr lang="en-US" sz="1300">
                <a:latin typeface="Arial" pitchFamily="34" charset="0"/>
              </a:rPr>
              <a:pPr/>
              <a:t>109</a:t>
            </a:fld>
            <a:endParaRPr lang="en-US" sz="1300">
              <a:latin typeface="Arial" pitchFamily="34" charset="0"/>
            </a:endParaRPr>
          </a:p>
        </p:txBody>
      </p:sp>
      <p:sp>
        <p:nvSpPr>
          <p:cNvPr id="187395" name="Rectangle 2"/>
          <p:cNvSpPr>
            <a:spLocks noGrp="1" noRot="1" noChangeAspect="1" noChangeArrowheads="1" noTextEdit="1"/>
          </p:cNvSpPr>
          <p:nvPr>
            <p:ph type="sldImg"/>
          </p:nvPr>
        </p:nvSpPr>
        <p:spPr>
          <a:solidFill>
            <a:srgbClr val="FFFFFF"/>
          </a:solidFill>
          <a:ln/>
        </p:spPr>
      </p:sp>
      <p:sp>
        <p:nvSpPr>
          <p:cNvPr id="187396"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extLst>
      <p:ext uri="{BB962C8B-B14F-4D97-AF65-F5344CB8AC3E}">
        <p14:creationId xmlns:p14="http://schemas.microsoft.com/office/powerpoint/2010/main" val="1893551313"/>
      </p:ext>
    </p:extLst>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257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02" indent="-302039">
              <a:defRPr sz="2500">
                <a:solidFill>
                  <a:schemeClr val="tx1"/>
                </a:solidFill>
                <a:latin typeface="Times" pitchFamily="-106" charset="0"/>
                <a:ea typeface="ＭＳ Ｐゴシック" pitchFamily="34" charset="-128"/>
              </a:defRPr>
            </a:lvl2pPr>
            <a:lvl3pPr marL="1208157" indent="-241632">
              <a:defRPr sz="2500">
                <a:solidFill>
                  <a:schemeClr val="tx1"/>
                </a:solidFill>
                <a:latin typeface="Times" pitchFamily="-106" charset="0"/>
                <a:ea typeface="ＭＳ Ｐゴシック" pitchFamily="34" charset="-128"/>
              </a:defRPr>
            </a:lvl3pPr>
            <a:lvl4pPr marL="1691420" indent="-241632">
              <a:defRPr sz="2500">
                <a:solidFill>
                  <a:schemeClr val="tx1"/>
                </a:solidFill>
                <a:latin typeface="Times" pitchFamily="-106" charset="0"/>
                <a:ea typeface="ＭＳ Ｐゴシック" pitchFamily="34" charset="-128"/>
              </a:defRPr>
            </a:lvl4pPr>
            <a:lvl5pPr marL="2174684" indent="-241632">
              <a:defRPr sz="2500">
                <a:solidFill>
                  <a:schemeClr val="tx1"/>
                </a:solidFill>
                <a:latin typeface="Times" pitchFamily="-106" charset="0"/>
                <a:ea typeface="ＭＳ Ｐゴシック" pitchFamily="34" charset="-128"/>
              </a:defRPr>
            </a:lvl5pPr>
            <a:lvl6pPr marL="2657947" indent="-241632"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210" indent="-241632"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473" indent="-241632"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7736" indent="-241632"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C8F1AA57-7477-4B69-9C5B-97859DFEFD4A}" type="slidenum">
              <a:rPr lang="en-US" sz="1300">
                <a:latin typeface="Arial" pitchFamily="34" charset="0"/>
              </a:rPr>
              <a:pPr/>
              <a:t>110</a:t>
            </a:fld>
            <a:endParaRPr lang="en-US" sz="1300">
              <a:latin typeface="Arial" pitchFamily="34" charset="0"/>
            </a:endParaRPr>
          </a:p>
        </p:txBody>
      </p:sp>
      <p:sp>
        <p:nvSpPr>
          <p:cNvPr id="152579" name="Rectangle 2"/>
          <p:cNvSpPr>
            <a:spLocks noGrp="1" noRot="1" noChangeAspect="1" noChangeArrowheads="1" noTextEdit="1"/>
          </p:cNvSpPr>
          <p:nvPr>
            <p:ph type="sldImg"/>
          </p:nvPr>
        </p:nvSpPr>
        <p:spPr>
          <a:solidFill>
            <a:srgbClr val="FFFFFF"/>
          </a:solidFill>
          <a:ln/>
        </p:spPr>
      </p:sp>
      <p:sp>
        <p:nvSpPr>
          <p:cNvPr id="152580"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extLst>
      <p:ext uri="{BB962C8B-B14F-4D97-AF65-F5344CB8AC3E}">
        <p14:creationId xmlns:p14="http://schemas.microsoft.com/office/powerpoint/2010/main" val="1344904317"/>
      </p:ext>
    </p:extLst>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257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02" indent="-302039">
              <a:defRPr sz="2500">
                <a:solidFill>
                  <a:schemeClr val="tx1"/>
                </a:solidFill>
                <a:latin typeface="Times" pitchFamily="-106" charset="0"/>
                <a:ea typeface="ＭＳ Ｐゴシック" pitchFamily="34" charset="-128"/>
              </a:defRPr>
            </a:lvl2pPr>
            <a:lvl3pPr marL="1208157" indent="-241632">
              <a:defRPr sz="2500">
                <a:solidFill>
                  <a:schemeClr val="tx1"/>
                </a:solidFill>
                <a:latin typeface="Times" pitchFamily="-106" charset="0"/>
                <a:ea typeface="ＭＳ Ｐゴシック" pitchFamily="34" charset="-128"/>
              </a:defRPr>
            </a:lvl3pPr>
            <a:lvl4pPr marL="1691420" indent="-241632">
              <a:defRPr sz="2500">
                <a:solidFill>
                  <a:schemeClr val="tx1"/>
                </a:solidFill>
                <a:latin typeface="Times" pitchFamily="-106" charset="0"/>
                <a:ea typeface="ＭＳ Ｐゴシック" pitchFamily="34" charset="-128"/>
              </a:defRPr>
            </a:lvl4pPr>
            <a:lvl5pPr marL="2174684" indent="-241632">
              <a:defRPr sz="2500">
                <a:solidFill>
                  <a:schemeClr val="tx1"/>
                </a:solidFill>
                <a:latin typeface="Times" pitchFamily="-106" charset="0"/>
                <a:ea typeface="ＭＳ Ｐゴシック" pitchFamily="34" charset="-128"/>
              </a:defRPr>
            </a:lvl5pPr>
            <a:lvl6pPr marL="2657947" indent="-241632"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210" indent="-241632"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473" indent="-241632"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7736" indent="-241632"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C8F1AA57-7477-4B69-9C5B-97859DFEFD4A}" type="slidenum">
              <a:rPr lang="en-US" sz="1300">
                <a:latin typeface="Arial" pitchFamily="34" charset="0"/>
              </a:rPr>
              <a:pPr/>
              <a:t>111</a:t>
            </a:fld>
            <a:endParaRPr lang="en-US" sz="1300">
              <a:latin typeface="Arial" pitchFamily="34" charset="0"/>
            </a:endParaRPr>
          </a:p>
        </p:txBody>
      </p:sp>
      <p:sp>
        <p:nvSpPr>
          <p:cNvPr id="152579" name="Rectangle 2"/>
          <p:cNvSpPr>
            <a:spLocks noGrp="1" noRot="1" noChangeAspect="1" noChangeArrowheads="1" noTextEdit="1"/>
          </p:cNvSpPr>
          <p:nvPr>
            <p:ph type="sldImg"/>
          </p:nvPr>
        </p:nvSpPr>
        <p:spPr>
          <a:solidFill>
            <a:srgbClr val="FFFFFF"/>
          </a:solidFill>
          <a:ln/>
        </p:spPr>
      </p:sp>
      <p:sp>
        <p:nvSpPr>
          <p:cNvPr id="152580"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extLst>
      <p:ext uri="{BB962C8B-B14F-4D97-AF65-F5344CB8AC3E}">
        <p14:creationId xmlns:p14="http://schemas.microsoft.com/office/powerpoint/2010/main" val="851406860"/>
      </p:ext>
    </p:extLst>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046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C342D2B0-9343-46FD-B94D-80A34BF6F68F}" type="slidenum">
              <a:rPr lang="en-US" sz="1300">
                <a:latin typeface="Arial" pitchFamily="34" charset="0"/>
              </a:rPr>
              <a:pPr/>
              <a:t>112</a:t>
            </a:fld>
            <a:endParaRPr lang="en-US" sz="1300">
              <a:latin typeface="Arial" pitchFamily="34" charset="0"/>
            </a:endParaRPr>
          </a:p>
        </p:txBody>
      </p:sp>
      <p:sp>
        <p:nvSpPr>
          <p:cNvPr id="190467" name="Rectangle 2"/>
          <p:cNvSpPr>
            <a:spLocks noGrp="1" noRot="1" noChangeAspect="1" noChangeArrowheads="1" noTextEdit="1"/>
          </p:cNvSpPr>
          <p:nvPr>
            <p:ph type="sldImg"/>
          </p:nvPr>
        </p:nvSpPr>
        <p:spPr>
          <a:ln/>
        </p:spPr>
      </p:sp>
      <p:sp>
        <p:nvSpPr>
          <p:cNvPr id="190468"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smtClean="0">
              <a:latin typeface="Arial" pitchFamily="34" charset="0"/>
            </a:endParaRPr>
          </a:p>
        </p:txBody>
      </p:sp>
    </p:spTree>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149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D8EEC3C1-5ED3-4FB3-8A7A-FD2E80543B7F}" type="slidenum">
              <a:rPr lang="en-US" sz="1300">
                <a:latin typeface="Arial" pitchFamily="34" charset="0"/>
              </a:rPr>
              <a:pPr/>
              <a:t>113</a:t>
            </a:fld>
            <a:endParaRPr lang="en-US" sz="1300">
              <a:latin typeface="Arial" pitchFamily="34" charset="0"/>
            </a:endParaRPr>
          </a:p>
        </p:txBody>
      </p:sp>
      <p:sp>
        <p:nvSpPr>
          <p:cNvPr id="191491" name="Rectangle 2"/>
          <p:cNvSpPr>
            <a:spLocks noGrp="1" noRot="1" noChangeAspect="1" noChangeArrowheads="1" noTextEdit="1"/>
          </p:cNvSpPr>
          <p:nvPr>
            <p:ph type="sldImg"/>
          </p:nvPr>
        </p:nvSpPr>
        <p:spPr>
          <a:solidFill>
            <a:srgbClr val="FFFFFF"/>
          </a:solidFill>
          <a:ln/>
        </p:spPr>
      </p:sp>
      <p:sp>
        <p:nvSpPr>
          <p:cNvPr id="191492"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251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FAB73D36-BAD9-46EE-A13C-6CB89F8872BA}" type="slidenum">
              <a:rPr lang="en-US" sz="1300">
                <a:latin typeface="Arial" pitchFamily="34" charset="0"/>
              </a:rPr>
              <a:pPr/>
              <a:t>114</a:t>
            </a:fld>
            <a:endParaRPr lang="en-US" sz="1300">
              <a:latin typeface="Arial" pitchFamily="34" charset="0"/>
            </a:endParaRPr>
          </a:p>
        </p:txBody>
      </p:sp>
      <p:sp>
        <p:nvSpPr>
          <p:cNvPr id="192515" name="Rectangle 2"/>
          <p:cNvSpPr>
            <a:spLocks noGrp="1" noRot="1" noChangeAspect="1" noChangeArrowheads="1" noTextEdit="1"/>
          </p:cNvSpPr>
          <p:nvPr>
            <p:ph type="sldImg"/>
          </p:nvPr>
        </p:nvSpPr>
        <p:spPr>
          <a:solidFill>
            <a:srgbClr val="FFFFFF"/>
          </a:solidFill>
          <a:ln/>
        </p:spPr>
      </p:sp>
      <p:sp>
        <p:nvSpPr>
          <p:cNvPr id="192516"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070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7A63094B-B637-4871-8B4F-51FB5324E0F6}" type="slidenum">
              <a:rPr lang="en-US" sz="1300">
                <a:latin typeface="Arial" pitchFamily="34" charset="0"/>
              </a:rPr>
              <a:pPr/>
              <a:t>121</a:t>
            </a:fld>
            <a:endParaRPr lang="en-US" sz="1300">
              <a:latin typeface="Arial" pitchFamily="34" charset="0"/>
            </a:endParaRPr>
          </a:p>
        </p:txBody>
      </p:sp>
      <p:sp>
        <p:nvSpPr>
          <p:cNvPr id="200707" name="Rectangle 2"/>
          <p:cNvSpPr>
            <a:spLocks noGrp="1" noRot="1" noChangeAspect="1" noChangeArrowheads="1" noTextEdit="1"/>
          </p:cNvSpPr>
          <p:nvPr>
            <p:ph type="sldImg"/>
          </p:nvPr>
        </p:nvSpPr>
        <p:spPr>
          <a:solidFill>
            <a:srgbClr val="FFFFFF"/>
          </a:solidFill>
          <a:ln/>
        </p:spPr>
      </p:sp>
      <p:sp>
        <p:nvSpPr>
          <p:cNvPr id="200708"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739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CA228F8D-ED6F-4DEC-81AE-28A73DB3A2E3}" type="slidenum">
              <a:rPr lang="en-US" sz="1300">
                <a:latin typeface="Arial" pitchFamily="34" charset="0"/>
              </a:rPr>
              <a:pPr/>
              <a:t>7</a:t>
            </a:fld>
            <a:endParaRPr lang="en-US" sz="1300">
              <a:latin typeface="Arial" pitchFamily="34" charset="0"/>
            </a:endParaRPr>
          </a:p>
        </p:txBody>
      </p:sp>
      <p:sp>
        <p:nvSpPr>
          <p:cNvPr id="187395" name="Rectangle 2"/>
          <p:cNvSpPr>
            <a:spLocks noGrp="1" noRot="1" noChangeAspect="1" noChangeArrowheads="1" noTextEdit="1"/>
          </p:cNvSpPr>
          <p:nvPr>
            <p:ph type="sldImg"/>
          </p:nvPr>
        </p:nvSpPr>
        <p:spPr>
          <a:solidFill>
            <a:srgbClr val="FFFFFF"/>
          </a:solidFill>
          <a:ln/>
        </p:spPr>
      </p:sp>
      <p:sp>
        <p:nvSpPr>
          <p:cNvPr id="187396"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865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79A863BF-A6FA-4394-BF80-E49F5F477DD8}" type="slidenum">
              <a:rPr lang="en-US" sz="1300">
                <a:latin typeface="Arial" pitchFamily="34" charset="0"/>
              </a:rPr>
              <a:pPr/>
              <a:t>122</a:t>
            </a:fld>
            <a:endParaRPr lang="en-US" sz="1300">
              <a:latin typeface="Arial" pitchFamily="34" charset="0"/>
            </a:endParaRPr>
          </a:p>
        </p:txBody>
      </p:sp>
      <p:sp>
        <p:nvSpPr>
          <p:cNvPr id="198659" name="Rectangle 2"/>
          <p:cNvSpPr>
            <a:spLocks noGrp="1" noRot="1" noChangeAspect="1" noChangeArrowheads="1" noTextEdit="1"/>
          </p:cNvSpPr>
          <p:nvPr>
            <p:ph type="sldImg"/>
          </p:nvPr>
        </p:nvSpPr>
        <p:spPr>
          <a:solidFill>
            <a:srgbClr val="FFFFFF"/>
          </a:solidFill>
          <a:ln/>
        </p:spPr>
      </p:sp>
      <p:sp>
        <p:nvSpPr>
          <p:cNvPr id="198660"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697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02" indent="-302039">
              <a:defRPr sz="2500">
                <a:solidFill>
                  <a:schemeClr val="tx1"/>
                </a:solidFill>
                <a:latin typeface="Times" pitchFamily="-106" charset="0"/>
                <a:ea typeface="ＭＳ Ｐゴシック" pitchFamily="-106" charset="-128"/>
              </a:defRPr>
            </a:lvl2pPr>
            <a:lvl3pPr marL="1208157" indent="-241632">
              <a:defRPr sz="2500">
                <a:solidFill>
                  <a:schemeClr val="tx1"/>
                </a:solidFill>
                <a:latin typeface="Times" pitchFamily="-106" charset="0"/>
                <a:ea typeface="ＭＳ Ｐゴシック" pitchFamily="-106" charset="-128"/>
              </a:defRPr>
            </a:lvl3pPr>
            <a:lvl4pPr marL="1691420" indent="-241632">
              <a:defRPr sz="2500">
                <a:solidFill>
                  <a:schemeClr val="tx1"/>
                </a:solidFill>
                <a:latin typeface="Times" pitchFamily="-106" charset="0"/>
                <a:ea typeface="ＭＳ Ｐゴシック" pitchFamily="-106" charset="-128"/>
              </a:defRPr>
            </a:lvl4pPr>
            <a:lvl5pPr marL="2174684" indent="-241632">
              <a:defRPr sz="2500">
                <a:solidFill>
                  <a:schemeClr val="tx1"/>
                </a:solidFill>
                <a:latin typeface="Times" pitchFamily="-106" charset="0"/>
                <a:ea typeface="ＭＳ Ｐゴシック" pitchFamily="-106" charset="-128"/>
              </a:defRPr>
            </a:lvl5pPr>
            <a:lvl6pPr marL="2657947" indent="-241632"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210" indent="-241632"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473" indent="-241632"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7736" indent="-241632"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30962933-0276-4D7E-A97F-9510D44347F3}" type="slidenum">
              <a:rPr lang="en-US" sz="1300">
                <a:latin typeface="Arial" charset="0"/>
              </a:rPr>
              <a:pPr/>
              <a:t>123</a:t>
            </a:fld>
            <a:endParaRPr lang="en-US" sz="1300">
              <a:latin typeface="Arial" charset="0"/>
            </a:endParaRPr>
          </a:p>
        </p:txBody>
      </p:sp>
      <p:sp>
        <p:nvSpPr>
          <p:cNvPr id="126979" name="Rectangle 2"/>
          <p:cNvSpPr>
            <a:spLocks noGrp="1" noRot="1" noChangeAspect="1" noChangeArrowheads="1" noTextEdit="1"/>
          </p:cNvSpPr>
          <p:nvPr>
            <p:ph type="sldImg"/>
          </p:nvPr>
        </p:nvSpPr>
        <p:spPr>
          <a:ln/>
        </p:spPr>
      </p:sp>
      <p:sp>
        <p:nvSpPr>
          <p:cNvPr id="12698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smtClean="0"/>
          </a:p>
        </p:txBody>
      </p:sp>
    </p:spTree>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637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5A7BA0C9-AC6D-436B-A890-3F66FF31AF9F}" type="slidenum">
              <a:rPr lang="en-US" sz="1300">
                <a:latin typeface="Arial" pitchFamily="34" charset="0"/>
              </a:rPr>
              <a:pPr/>
              <a:t>124</a:t>
            </a:fld>
            <a:endParaRPr lang="en-US" sz="1300">
              <a:latin typeface="Arial" pitchFamily="34" charset="0"/>
            </a:endParaRPr>
          </a:p>
        </p:txBody>
      </p:sp>
      <p:sp>
        <p:nvSpPr>
          <p:cNvPr id="186371" name="Rectangle 2"/>
          <p:cNvSpPr>
            <a:spLocks noGrp="1" noRot="1" noChangeAspect="1" noChangeArrowheads="1" noTextEdit="1"/>
          </p:cNvSpPr>
          <p:nvPr>
            <p:ph type="sldImg"/>
          </p:nvPr>
        </p:nvSpPr>
        <p:spPr>
          <a:solidFill>
            <a:srgbClr val="FFFFFF"/>
          </a:solidFill>
          <a:ln/>
        </p:spPr>
      </p:sp>
      <p:sp>
        <p:nvSpPr>
          <p:cNvPr id="186372"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82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3CE8FED7-6EB1-45C4-8EE8-F6D11766B2C4}" type="slidenum">
              <a:rPr lang="en-US" sz="1300">
                <a:latin typeface="Arial" pitchFamily="34" charset="0"/>
              </a:rPr>
              <a:pPr/>
              <a:t>127</a:t>
            </a:fld>
            <a:endParaRPr lang="en-US" sz="1300">
              <a:latin typeface="Arial" pitchFamily="34" charset="0"/>
            </a:endParaRPr>
          </a:p>
        </p:txBody>
      </p:sp>
      <p:sp>
        <p:nvSpPr>
          <p:cNvPr id="205827" name="Rectangle 2"/>
          <p:cNvSpPr>
            <a:spLocks noGrp="1" noRot="1" noChangeAspect="1" noChangeArrowheads="1" noTextEdit="1"/>
          </p:cNvSpPr>
          <p:nvPr>
            <p:ph type="sldImg"/>
          </p:nvPr>
        </p:nvSpPr>
        <p:spPr>
          <a:solidFill>
            <a:srgbClr val="FFFFFF"/>
          </a:solidFill>
          <a:ln/>
        </p:spPr>
      </p:sp>
      <p:sp>
        <p:nvSpPr>
          <p:cNvPr id="205828"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685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199890C8-693A-466C-A7DE-70D041D68681}" type="slidenum">
              <a:rPr lang="en-US" sz="1300">
                <a:latin typeface="Arial" pitchFamily="34" charset="0"/>
              </a:rPr>
              <a:pPr/>
              <a:t>136</a:t>
            </a:fld>
            <a:endParaRPr lang="en-US" sz="1300">
              <a:latin typeface="Arial" pitchFamily="34" charset="0"/>
            </a:endParaRPr>
          </a:p>
        </p:txBody>
      </p:sp>
      <p:sp>
        <p:nvSpPr>
          <p:cNvPr id="206851" name="Rectangle 2"/>
          <p:cNvSpPr>
            <a:spLocks noGrp="1" noRot="1" noChangeAspect="1" noChangeArrowheads="1" noTextEdit="1"/>
          </p:cNvSpPr>
          <p:nvPr>
            <p:ph type="sldImg"/>
          </p:nvPr>
        </p:nvSpPr>
        <p:spPr>
          <a:solidFill>
            <a:srgbClr val="FFFFFF"/>
          </a:solidFill>
          <a:ln/>
        </p:spPr>
      </p:sp>
      <p:sp>
        <p:nvSpPr>
          <p:cNvPr id="206852"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787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BCA3AD4B-CC1C-4A75-93D2-5DDE253B47FD}" type="slidenum">
              <a:rPr lang="en-US" sz="1300">
                <a:solidFill>
                  <a:srgbClr val="000000"/>
                </a:solidFill>
                <a:latin typeface="Arial" pitchFamily="34" charset="0"/>
              </a:rPr>
              <a:pPr/>
              <a:t>141</a:t>
            </a:fld>
            <a:endParaRPr lang="en-US" sz="1300">
              <a:solidFill>
                <a:srgbClr val="000000"/>
              </a:solidFill>
              <a:latin typeface="Arial" pitchFamily="34" charset="0"/>
            </a:endParaRPr>
          </a:p>
        </p:txBody>
      </p:sp>
      <p:sp>
        <p:nvSpPr>
          <p:cNvPr id="207875" name="Rectangle 2"/>
          <p:cNvSpPr>
            <a:spLocks noGrp="1" noRot="1" noChangeAspect="1" noChangeArrowheads="1" noTextEdit="1"/>
          </p:cNvSpPr>
          <p:nvPr>
            <p:ph type="sldImg"/>
          </p:nvPr>
        </p:nvSpPr>
        <p:spPr>
          <a:ln/>
        </p:spPr>
      </p:sp>
      <p:sp>
        <p:nvSpPr>
          <p:cNvPr id="207876"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smtClean="0">
              <a:latin typeface="Arial" pitchFamily="34" charset="0"/>
            </a:endParaRPr>
          </a:p>
        </p:txBody>
      </p:sp>
    </p:spTree>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889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7B4A8020-B401-450E-8631-611F44C0FCAB}" type="slidenum">
              <a:rPr lang="en-US" sz="1300">
                <a:latin typeface="Arial" pitchFamily="34" charset="0"/>
              </a:rPr>
              <a:pPr/>
              <a:t>142</a:t>
            </a:fld>
            <a:endParaRPr lang="en-US" sz="1300">
              <a:latin typeface="Arial" pitchFamily="34" charset="0"/>
            </a:endParaRPr>
          </a:p>
        </p:txBody>
      </p:sp>
      <p:sp>
        <p:nvSpPr>
          <p:cNvPr id="208899" name="Rectangle 2"/>
          <p:cNvSpPr>
            <a:spLocks noGrp="1" noRot="1" noChangeAspect="1" noChangeArrowheads="1" noTextEdit="1"/>
          </p:cNvSpPr>
          <p:nvPr>
            <p:ph type="sldImg"/>
          </p:nvPr>
        </p:nvSpPr>
        <p:spPr>
          <a:solidFill>
            <a:srgbClr val="FFFFFF"/>
          </a:solidFill>
          <a:ln/>
        </p:spPr>
      </p:sp>
      <p:sp>
        <p:nvSpPr>
          <p:cNvPr id="208900"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992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E17DE8CD-CEE2-4024-B3EF-324C9D0FF000}" type="slidenum">
              <a:rPr lang="en-US" sz="1300">
                <a:latin typeface="Arial" pitchFamily="34" charset="0"/>
              </a:rPr>
              <a:pPr/>
              <a:t>143</a:t>
            </a:fld>
            <a:endParaRPr lang="en-US" sz="1300">
              <a:latin typeface="Arial" pitchFamily="34" charset="0"/>
            </a:endParaRPr>
          </a:p>
        </p:txBody>
      </p:sp>
      <p:sp>
        <p:nvSpPr>
          <p:cNvPr id="209923" name="Rectangle 2"/>
          <p:cNvSpPr>
            <a:spLocks noGrp="1" noRot="1" noChangeAspect="1" noChangeArrowheads="1" noTextEdit="1"/>
          </p:cNvSpPr>
          <p:nvPr>
            <p:ph type="sldImg"/>
          </p:nvPr>
        </p:nvSpPr>
        <p:spPr>
          <a:ln/>
        </p:spPr>
      </p:sp>
      <p:sp>
        <p:nvSpPr>
          <p:cNvPr id="209924"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smtClean="0">
              <a:latin typeface="Arial" pitchFamily="34" charset="0"/>
            </a:endParaRPr>
          </a:p>
        </p:txBody>
      </p:sp>
    </p:spTree>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094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0C3EAFCF-D83E-4051-9E79-751F43E4EDFA}" type="slidenum">
              <a:rPr lang="en-US" sz="1300">
                <a:latin typeface="Arial" pitchFamily="34" charset="0"/>
              </a:rPr>
              <a:pPr/>
              <a:t>144</a:t>
            </a:fld>
            <a:endParaRPr lang="en-US" sz="1300">
              <a:latin typeface="Arial" pitchFamily="34" charset="0"/>
            </a:endParaRPr>
          </a:p>
        </p:txBody>
      </p:sp>
      <p:sp>
        <p:nvSpPr>
          <p:cNvPr id="210947" name="Rectangle 2"/>
          <p:cNvSpPr>
            <a:spLocks noGrp="1" noRot="1" noChangeAspect="1" noChangeArrowheads="1" noTextEdit="1"/>
          </p:cNvSpPr>
          <p:nvPr>
            <p:ph type="sldImg"/>
          </p:nvPr>
        </p:nvSpPr>
        <p:spPr>
          <a:solidFill>
            <a:srgbClr val="FFFFFF"/>
          </a:solidFill>
          <a:ln/>
        </p:spPr>
      </p:sp>
      <p:sp>
        <p:nvSpPr>
          <p:cNvPr id="210948"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197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A466A18F-E920-41F3-BEBA-1F5C854E2210}" type="slidenum">
              <a:rPr lang="en-US" sz="1300">
                <a:latin typeface="Arial" pitchFamily="34" charset="0"/>
              </a:rPr>
              <a:pPr/>
              <a:t>145</a:t>
            </a:fld>
            <a:endParaRPr lang="en-US" sz="1300">
              <a:latin typeface="Arial" pitchFamily="34" charset="0"/>
            </a:endParaRPr>
          </a:p>
        </p:txBody>
      </p:sp>
      <p:sp>
        <p:nvSpPr>
          <p:cNvPr id="211971" name="Rectangle 2"/>
          <p:cNvSpPr>
            <a:spLocks noGrp="1" noRot="1" noChangeAspect="1" noChangeArrowheads="1" noTextEdit="1"/>
          </p:cNvSpPr>
          <p:nvPr>
            <p:ph type="sldImg"/>
          </p:nvPr>
        </p:nvSpPr>
        <p:spPr>
          <a:solidFill>
            <a:srgbClr val="FFFFFF"/>
          </a:solidFill>
          <a:ln/>
        </p:spPr>
      </p:sp>
      <p:sp>
        <p:nvSpPr>
          <p:cNvPr id="211972"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739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CA228F8D-ED6F-4DEC-81AE-28A73DB3A2E3}" type="slidenum">
              <a:rPr lang="en-US" sz="1300">
                <a:latin typeface="Arial" pitchFamily="34" charset="0"/>
              </a:rPr>
              <a:pPr/>
              <a:t>8</a:t>
            </a:fld>
            <a:endParaRPr lang="en-US" sz="1300">
              <a:latin typeface="Arial" pitchFamily="34" charset="0"/>
            </a:endParaRPr>
          </a:p>
        </p:txBody>
      </p:sp>
      <p:sp>
        <p:nvSpPr>
          <p:cNvPr id="187395" name="Rectangle 2"/>
          <p:cNvSpPr>
            <a:spLocks noGrp="1" noRot="1" noChangeAspect="1" noChangeArrowheads="1" noTextEdit="1"/>
          </p:cNvSpPr>
          <p:nvPr>
            <p:ph type="sldImg"/>
          </p:nvPr>
        </p:nvSpPr>
        <p:spPr>
          <a:solidFill>
            <a:srgbClr val="FFFFFF"/>
          </a:solidFill>
          <a:ln/>
        </p:spPr>
      </p:sp>
      <p:sp>
        <p:nvSpPr>
          <p:cNvPr id="187396"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299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02CD9DEC-AA67-462D-A091-1F58F48C6F80}" type="slidenum">
              <a:rPr lang="en-US" sz="1300">
                <a:latin typeface="Arial" pitchFamily="34" charset="0"/>
              </a:rPr>
              <a:pPr/>
              <a:t>154</a:t>
            </a:fld>
            <a:endParaRPr lang="en-US" sz="1300">
              <a:latin typeface="Arial" pitchFamily="34" charset="0"/>
            </a:endParaRPr>
          </a:p>
        </p:txBody>
      </p:sp>
      <p:sp>
        <p:nvSpPr>
          <p:cNvPr id="212995" name="Rectangle 2"/>
          <p:cNvSpPr>
            <a:spLocks noGrp="1" noRot="1" noChangeAspect="1" noChangeArrowheads="1" noTextEdit="1"/>
          </p:cNvSpPr>
          <p:nvPr>
            <p:ph type="sldImg"/>
          </p:nvPr>
        </p:nvSpPr>
        <p:spPr>
          <a:solidFill>
            <a:srgbClr val="FFFFFF"/>
          </a:solidFill>
          <a:ln/>
        </p:spPr>
      </p:sp>
      <p:sp>
        <p:nvSpPr>
          <p:cNvPr id="212996"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401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E37073E1-7D02-4887-BB24-D48CD2DECF0D}" type="slidenum">
              <a:rPr lang="en-US" sz="1300">
                <a:latin typeface="Arial" pitchFamily="34" charset="0"/>
              </a:rPr>
              <a:pPr/>
              <a:t>155</a:t>
            </a:fld>
            <a:endParaRPr lang="en-US" sz="1300">
              <a:latin typeface="Arial" pitchFamily="34" charset="0"/>
            </a:endParaRPr>
          </a:p>
        </p:txBody>
      </p:sp>
      <p:sp>
        <p:nvSpPr>
          <p:cNvPr id="214019" name="Rectangle 2"/>
          <p:cNvSpPr>
            <a:spLocks noGrp="1" noRot="1" noChangeAspect="1" noChangeArrowheads="1" noTextEdit="1"/>
          </p:cNvSpPr>
          <p:nvPr>
            <p:ph type="sldImg"/>
          </p:nvPr>
        </p:nvSpPr>
        <p:spPr>
          <a:solidFill>
            <a:srgbClr val="FFFFFF"/>
          </a:solidFill>
          <a:ln/>
        </p:spPr>
      </p:sp>
      <p:sp>
        <p:nvSpPr>
          <p:cNvPr id="214020"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4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1CEC2E2F-64F3-464C-836E-30E9AED3D381}" type="slidenum">
              <a:rPr lang="en-US" sz="1300">
                <a:latin typeface="Arial" pitchFamily="34" charset="0"/>
              </a:rPr>
              <a:pPr/>
              <a:t>156</a:t>
            </a:fld>
            <a:endParaRPr lang="en-US" sz="1300">
              <a:latin typeface="Arial" pitchFamily="34" charset="0"/>
            </a:endParaRPr>
          </a:p>
        </p:txBody>
      </p:sp>
      <p:sp>
        <p:nvSpPr>
          <p:cNvPr id="215043" name="Rectangle 2"/>
          <p:cNvSpPr>
            <a:spLocks noGrp="1" noRot="1" noChangeAspect="1" noChangeArrowheads="1" noTextEdit="1"/>
          </p:cNvSpPr>
          <p:nvPr>
            <p:ph type="sldImg"/>
          </p:nvPr>
        </p:nvSpPr>
        <p:spPr>
          <a:solidFill>
            <a:srgbClr val="FFFFFF"/>
          </a:solidFill>
          <a:ln/>
        </p:spPr>
      </p:sp>
      <p:sp>
        <p:nvSpPr>
          <p:cNvPr id="215044"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606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029CED53-4A73-4671-995A-0D9444DCBEC6}" type="slidenum">
              <a:rPr lang="en-US" sz="1300">
                <a:latin typeface="Arial" pitchFamily="34" charset="0"/>
              </a:rPr>
              <a:pPr/>
              <a:t>157</a:t>
            </a:fld>
            <a:endParaRPr lang="en-US" sz="1300">
              <a:latin typeface="Arial" pitchFamily="34" charset="0"/>
            </a:endParaRPr>
          </a:p>
        </p:txBody>
      </p:sp>
      <p:sp>
        <p:nvSpPr>
          <p:cNvPr id="216067" name="Rectangle 2"/>
          <p:cNvSpPr>
            <a:spLocks noGrp="1" noRot="1" noChangeAspect="1" noChangeArrowheads="1" noTextEdit="1"/>
          </p:cNvSpPr>
          <p:nvPr>
            <p:ph type="sldImg"/>
          </p:nvPr>
        </p:nvSpPr>
        <p:spPr>
          <a:ln/>
        </p:spPr>
      </p:sp>
      <p:sp>
        <p:nvSpPr>
          <p:cNvPr id="216068"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smtClean="0">
              <a:latin typeface="Arial" pitchFamily="34" charset="0"/>
            </a:endParaRPr>
          </a:p>
        </p:txBody>
      </p:sp>
    </p:spTree>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709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E6E5C957-3D01-4A7B-ADE7-75649EC2A730}" type="slidenum">
              <a:rPr lang="en-US" sz="1300">
                <a:latin typeface="Arial" pitchFamily="34" charset="0"/>
              </a:rPr>
              <a:pPr/>
              <a:t>162</a:t>
            </a:fld>
            <a:endParaRPr lang="en-US" sz="1300">
              <a:latin typeface="Arial" pitchFamily="34" charset="0"/>
            </a:endParaRPr>
          </a:p>
        </p:txBody>
      </p:sp>
      <p:sp>
        <p:nvSpPr>
          <p:cNvPr id="217091" name="Rectangle 2"/>
          <p:cNvSpPr>
            <a:spLocks noGrp="1" noRot="1" noChangeAspect="1" noChangeArrowheads="1" noTextEdit="1"/>
          </p:cNvSpPr>
          <p:nvPr>
            <p:ph type="sldImg"/>
          </p:nvPr>
        </p:nvSpPr>
        <p:spPr>
          <a:solidFill>
            <a:srgbClr val="FFFFFF"/>
          </a:solidFill>
          <a:ln/>
        </p:spPr>
      </p:sp>
      <p:sp>
        <p:nvSpPr>
          <p:cNvPr id="217092"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811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43898EBC-9D87-4089-8BE1-A97738792917}" type="slidenum">
              <a:rPr lang="en-US" sz="1300">
                <a:latin typeface="Arial" pitchFamily="34" charset="0"/>
              </a:rPr>
              <a:pPr/>
              <a:t>163</a:t>
            </a:fld>
            <a:endParaRPr lang="en-US" sz="1300">
              <a:latin typeface="Arial" pitchFamily="34" charset="0"/>
            </a:endParaRPr>
          </a:p>
        </p:txBody>
      </p:sp>
      <p:sp>
        <p:nvSpPr>
          <p:cNvPr id="218115" name="Rectangle 2"/>
          <p:cNvSpPr>
            <a:spLocks noGrp="1" noRot="1" noChangeAspect="1" noChangeArrowheads="1" noTextEdit="1"/>
          </p:cNvSpPr>
          <p:nvPr>
            <p:ph type="sldImg"/>
          </p:nvPr>
        </p:nvSpPr>
        <p:spPr>
          <a:solidFill>
            <a:srgbClr val="FFFFFF"/>
          </a:solidFill>
          <a:ln/>
        </p:spPr>
      </p:sp>
      <p:sp>
        <p:nvSpPr>
          <p:cNvPr id="218116"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913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FAB620C0-68A3-4880-8F7E-663CBC916BCF}" type="slidenum">
              <a:rPr lang="en-US" sz="1300">
                <a:latin typeface="Arial" pitchFamily="34" charset="0"/>
              </a:rPr>
              <a:pPr/>
              <a:t>164</a:t>
            </a:fld>
            <a:endParaRPr lang="en-US" sz="1300">
              <a:latin typeface="Arial" pitchFamily="34" charset="0"/>
            </a:endParaRPr>
          </a:p>
        </p:txBody>
      </p:sp>
      <p:sp>
        <p:nvSpPr>
          <p:cNvPr id="219139" name="Rectangle 2"/>
          <p:cNvSpPr>
            <a:spLocks noGrp="1" noRot="1" noChangeAspect="1" noChangeArrowheads="1" noTextEdit="1"/>
          </p:cNvSpPr>
          <p:nvPr>
            <p:ph type="sldImg"/>
          </p:nvPr>
        </p:nvSpPr>
        <p:spPr>
          <a:solidFill>
            <a:srgbClr val="FFFFFF"/>
          </a:solidFill>
          <a:ln/>
        </p:spPr>
      </p:sp>
      <p:sp>
        <p:nvSpPr>
          <p:cNvPr id="219140"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016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FFC30158-1D9B-48A0-A5AD-0323A5658F04}" type="slidenum">
              <a:rPr lang="en-US" sz="1300">
                <a:latin typeface="Arial" pitchFamily="34" charset="0"/>
              </a:rPr>
              <a:pPr/>
              <a:t>165</a:t>
            </a:fld>
            <a:endParaRPr lang="en-US" sz="1300">
              <a:latin typeface="Arial" pitchFamily="34" charset="0"/>
            </a:endParaRPr>
          </a:p>
        </p:txBody>
      </p:sp>
      <p:sp>
        <p:nvSpPr>
          <p:cNvPr id="220163" name="Rectangle 2"/>
          <p:cNvSpPr>
            <a:spLocks noGrp="1" noRot="1" noChangeAspect="1" noChangeArrowheads="1" noTextEdit="1"/>
          </p:cNvSpPr>
          <p:nvPr>
            <p:ph type="sldImg"/>
          </p:nvPr>
        </p:nvSpPr>
        <p:spPr>
          <a:solidFill>
            <a:srgbClr val="FFFFFF"/>
          </a:solidFill>
          <a:ln/>
        </p:spPr>
      </p:sp>
      <p:sp>
        <p:nvSpPr>
          <p:cNvPr id="220164"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118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D4A60234-4CC2-48FE-9901-8B61FC85F682}" type="slidenum">
              <a:rPr lang="en-US" sz="1300">
                <a:latin typeface="Arial" pitchFamily="34" charset="0"/>
              </a:rPr>
              <a:pPr/>
              <a:t>166</a:t>
            </a:fld>
            <a:endParaRPr lang="en-US" sz="1300">
              <a:latin typeface="Arial" pitchFamily="34" charset="0"/>
            </a:endParaRPr>
          </a:p>
        </p:txBody>
      </p:sp>
      <p:sp>
        <p:nvSpPr>
          <p:cNvPr id="221187" name="Rectangle 2"/>
          <p:cNvSpPr>
            <a:spLocks noGrp="1" noRot="1" noChangeAspect="1" noChangeArrowheads="1" noTextEdit="1"/>
          </p:cNvSpPr>
          <p:nvPr>
            <p:ph type="sldImg"/>
          </p:nvPr>
        </p:nvSpPr>
        <p:spPr>
          <a:solidFill>
            <a:srgbClr val="FFFFFF"/>
          </a:solidFill>
          <a:ln/>
        </p:spPr>
      </p:sp>
      <p:sp>
        <p:nvSpPr>
          <p:cNvPr id="221188"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221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4D80D2B2-625C-4729-978B-1C28E5B8FDBD}" type="slidenum">
              <a:rPr lang="en-US" sz="1300">
                <a:latin typeface="Arial" pitchFamily="34" charset="0"/>
              </a:rPr>
              <a:pPr/>
              <a:t>167</a:t>
            </a:fld>
            <a:endParaRPr lang="en-US" sz="1300">
              <a:latin typeface="Arial" pitchFamily="34" charset="0"/>
            </a:endParaRPr>
          </a:p>
        </p:txBody>
      </p:sp>
      <p:sp>
        <p:nvSpPr>
          <p:cNvPr id="222211" name="Rectangle 2"/>
          <p:cNvSpPr>
            <a:spLocks noGrp="1" noRot="1" noChangeAspect="1" noChangeArrowheads="1" noTextEdit="1"/>
          </p:cNvSpPr>
          <p:nvPr>
            <p:ph type="sldImg"/>
          </p:nvPr>
        </p:nvSpPr>
        <p:spPr>
          <a:solidFill>
            <a:srgbClr val="FFFFFF"/>
          </a:solidFill>
          <a:ln/>
        </p:spPr>
      </p:sp>
      <p:sp>
        <p:nvSpPr>
          <p:cNvPr id="222212"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046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C342D2B0-9343-46FD-B94D-80A34BF6F68F}" type="slidenum">
              <a:rPr lang="en-US" sz="1300">
                <a:latin typeface="Arial" pitchFamily="34" charset="0"/>
              </a:rPr>
              <a:pPr/>
              <a:t>16</a:t>
            </a:fld>
            <a:endParaRPr lang="en-US" sz="1300">
              <a:latin typeface="Arial" pitchFamily="34" charset="0"/>
            </a:endParaRPr>
          </a:p>
        </p:txBody>
      </p:sp>
      <p:sp>
        <p:nvSpPr>
          <p:cNvPr id="190467" name="Rectangle 2"/>
          <p:cNvSpPr>
            <a:spLocks noGrp="1" noRot="1" noChangeAspect="1" noChangeArrowheads="1" noTextEdit="1"/>
          </p:cNvSpPr>
          <p:nvPr>
            <p:ph type="sldImg"/>
          </p:nvPr>
        </p:nvSpPr>
        <p:spPr>
          <a:ln/>
        </p:spPr>
      </p:sp>
      <p:sp>
        <p:nvSpPr>
          <p:cNvPr id="190468"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smtClean="0">
              <a:latin typeface="Arial" pitchFamily="34" charset="0"/>
            </a:endParaRPr>
          </a:p>
        </p:txBody>
      </p:sp>
    </p:spTree>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323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2838D010-54F7-4E71-A596-91363EBF880B}" type="slidenum">
              <a:rPr lang="en-US" sz="1300">
                <a:latin typeface="Arial" pitchFamily="34" charset="0"/>
              </a:rPr>
              <a:pPr/>
              <a:t>168</a:t>
            </a:fld>
            <a:endParaRPr lang="en-US" sz="1300">
              <a:latin typeface="Arial" pitchFamily="34" charset="0"/>
            </a:endParaRPr>
          </a:p>
        </p:txBody>
      </p:sp>
      <p:sp>
        <p:nvSpPr>
          <p:cNvPr id="223235" name="Rectangle 2"/>
          <p:cNvSpPr>
            <a:spLocks noGrp="1" noRot="1" noChangeAspect="1" noChangeArrowheads="1" noTextEdit="1"/>
          </p:cNvSpPr>
          <p:nvPr>
            <p:ph type="sldImg"/>
          </p:nvPr>
        </p:nvSpPr>
        <p:spPr>
          <a:solidFill>
            <a:srgbClr val="FFFFFF"/>
          </a:solidFill>
          <a:ln/>
        </p:spPr>
      </p:sp>
      <p:sp>
        <p:nvSpPr>
          <p:cNvPr id="223236"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425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33EDA6D0-D409-4632-8662-CB0ACCA34BDB}" type="slidenum">
              <a:rPr lang="en-US" sz="1300">
                <a:latin typeface="Arial" pitchFamily="34" charset="0"/>
              </a:rPr>
              <a:pPr/>
              <a:t>169</a:t>
            </a:fld>
            <a:endParaRPr lang="en-US" sz="1300">
              <a:latin typeface="Arial" pitchFamily="34" charset="0"/>
            </a:endParaRPr>
          </a:p>
        </p:txBody>
      </p:sp>
      <p:sp>
        <p:nvSpPr>
          <p:cNvPr id="224259" name="Rectangle 2"/>
          <p:cNvSpPr>
            <a:spLocks noGrp="1" noRot="1" noChangeAspect="1" noChangeArrowheads="1" noTextEdit="1"/>
          </p:cNvSpPr>
          <p:nvPr>
            <p:ph type="sldImg"/>
          </p:nvPr>
        </p:nvSpPr>
        <p:spPr>
          <a:solidFill>
            <a:srgbClr val="FFFFFF"/>
          </a:solidFill>
          <a:ln/>
        </p:spPr>
      </p:sp>
      <p:sp>
        <p:nvSpPr>
          <p:cNvPr id="224260"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28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EC35436A-BAC7-41BA-9524-F511ACF05214}" type="slidenum">
              <a:rPr lang="en-US" sz="1300">
                <a:latin typeface="Arial" pitchFamily="34" charset="0"/>
              </a:rPr>
              <a:pPr/>
              <a:t>170</a:t>
            </a:fld>
            <a:endParaRPr lang="en-US" sz="1300">
              <a:latin typeface="Arial" pitchFamily="34" charset="0"/>
            </a:endParaRPr>
          </a:p>
        </p:txBody>
      </p:sp>
      <p:sp>
        <p:nvSpPr>
          <p:cNvPr id="225283" name="Rectangle 2"/>
          <p:cNvSpPr>
            <a:spLocks noGrp="1" noRot="1" noChangeAspect="1" noChangeArrowheads="1" noTextEdit="1"/>
          </p:cNvSpPr>
          <p:nvPr>
            <p:ph type="sldImg"/>
          </p:nvPr>
        </p:nvSpPr>
        <p:spPr>
          <a:solidFill>
            <a:srgbClr val="FFFFFF"/>
          </a:solidFill>
          <a:ln/>
        </p:spPr>
      </p:sp>
      <p:sp>
        <p:nvSpPr>
          <p:cNvPr id="225284"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630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3FBBD269-2597-488F-874B-21057F798E01}" type="slidenum">
              <a:rPr lang="en-US" sz="1300">
                <a:latin typeface="Arial" pitchFamily="34" charset="0"/>
              </a:rPr>
              <a:pPr/>
              <a:t>171</a:t>
            </a:fld>
            <a:endParaRPr lang="en-US" sz="1300">
              <a:latin typeface="Arial" pitchFamily="34" charset="0"/>
            </a:endParaRPr>
          </a:p>
        </p:txBody>
      </p:sp>
      <p:sp>
        <p:nvSpPr>
          <p:cNvPr id="226307" name="Rectangle 2"/>
          <p:cNvSpPr>
            <a:spLocks noGrp="1" noRot="1" noChangeAspect="1" noChangeArrowheads="1" noTextEdit="1"/>
          </p:cNvSpPr>
          <p:nvPr>
            <p:ph type="sldImg"/>
          </p:nvPr>
        </p:nvSpPr>
        <p:spPr>
          <a:solidFill>
            <a:srgbClr val="FFFFFF"/>
          </a:solidFill>
          <a:ln/>
        </p:spPr>
      </p:sp>
      <p:sp>
        <p:nvSpPr>
          <p:cNvPr id="226308"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733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12C326D2-1176-4B58-9267-4209D9074BAA}" type="slidenum">
              <a:rPr lang="en-US" sz="1300">
                <a:latin typeface="Arial" pitchFamily="34" charset="0"/>
              </a:rPr>
              <a:pPr/>
              <a:t>172</a:t>
            </a:fld>
            <a:endParaRPr lang="en-US" sz="1300">
              <a:latin typeface="Arial" pitchFamily="34" charset="0"/>
            </a:endParaRPr>
          </a:p>
        </p:txBody>
      </p:sp>
      <p:sp>
        <p:nvSpPr>
          <p:cNvPr id="227331" name="Rectangle 2"/>
          <p:cNvSpPr>
            <a:spLocks noGrp="1" noRot="1" noChangeAspect="1" noChangeArrowheads="1" noTextEdit="1"/>
          </p:cNvSpPr>
          <p:nvPr>
            <p:ph type="sldImg"/>
          </p:nvPr>
        </p:nvSpPr>
        <p:spPr>
          <a:solidFill>
            <a:srgbClr val="FFFFFF"/>
          </a:solidFill>
          <a:ln/>
        </p:spPr>
      </p:sp>
      <p:sp>
        <p:nvSpPr>
          <p:cNvPr id="227332"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835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5FAB45D6-3B1B-48DD-ADDE-6AC9EBC54519}" type="slidenum">
              <a:rPr lang="en-US" sz="1300">
                <a:latin typeface="Arial" pitchFamily="34" charset="0"/>
              </a:rPr>
              <a:pPr/>
              <a:t>173</a:t>
            </a:fld>
            <a:endParaRPr lang="en-US" sz="1300">
              <a:latin typeface="Arial" pitchFamily="34" charset="0"/>
            </a:endParaRPr>
          </a:p>
        </p:txBody>
      </p:sp>
      <p:sp>
        <p:nvSpPr>
          <p:cNvPr id="228355" name="Rectangle 2"/>
          <p:cNvSpPr>
            <a:spLocks noGrp="1" noRot="1" noChangeAspect="1" noChangeArrowheads="1" noTextEdit="1"/>
          </p:cNvSpPr>
          <p:nvPr>
            <p:ph type="sldImg"/>
          </p:nvPr>
        </p:nvSpPr>
        <p:spPr>
          <a:solidFill>
            <a:srgbClr val="FFFFFF"/>
          </a:solidFill>
          <a:ln/>
        </p:spPr>
      </p:sp>
      <p:sp>
        <p:nvSpPr>
          <p:cNvPr id="228356"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937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897C463B-4583-4384-BAE8-9D6E67F2C2BB}" type="slidenum">
              <a:rPr lang="en-US" sz="1300">
                <a:latin typeface="Arial" pitchFamily="34" charset="0"/>
              </a:rPr>
              <a:pPr/>
              <a:t>174</a:t>
            </a:fld>
            <a:endParaRPr lang="en-US" sz="1300">
              <a:latin typeface="Arial" pitchFamily="34" charset="0"/>
            </a:endParaRPr>
          </a:p>
        </p:txBody>
      </p:sp>
      <p:sp>
        <p:nvSpPr>
          <p:cNvPr id="229379" name="Rectangle 2"/>
          <p:cNvSpPr>
            <a:spLocks noGrp="1" noRot="1" noChangeAspect="1" noChangeArrowheads="1" noTextEdit="1"/>
          </p:cNvSpPr>
          <p:nvPr>
            <p:ph type="sldImg"/>
          </p:nvPr>
        </p:nvSpPr>
        <p:spPr>
          <a:solidFill>
            <a:srgbClr val="FFFFFF"/>
          </a:solidFill>
          <a:ln/>
        </p:spPr>
      </p:sp>
      <p:sp>
        <p:nvSpPr>
          <p:cNvPr id="229380"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040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C262CF87-31DB-4BD6-AD65-35852EA54166}" type="slidenum">
              <a:rPr lang="en-US" sz="1300">
                <a:latin typeface="Arial" pitchFamily="34" charset="0"/>
              </a:rPr>
              <a:pPr/>
              <a:t>175</a:t>
            </a:fld>
            <a:endParaRPr lang="en-US" sz="1300">
              <a:latin typeface="Arial" pitchFamily="34" charset="0"/>
            </a:endParaRPr>
          </a:p>
        </p:txBody>
      </p:sp>
      <p:sp>
        <p:nvSpPr>
          <p:cNvPr id="230403" name="Rectangle 2"/>
          <p:cNvSpPr>
            <a:spLocks noGrp="1" noRot="1" noChangeAspect="1" noChangeArrowheads="1" noTextEdit="1"/>
          </p:cNvSpPr>
          <p:nvPr>
            <p:ph type="sldImg"/>
          </p:nvPr>
        </p:nvSpPr>
        <p:spPr>
          <a:solidFill>
            <a:srgbClr val="FFFFFF"/>
          </a:solidFill>
          <a:ln/>
        </p:spPr>
      </p:sp>
      <p:sp>
        <p:nvSpPr>
          <p:cNvPr id="230404"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142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7608C328-1B38-4833-B20E-67F9A2C72D70}" type="slidenum">
              <a:rPr lang="en-US" sz="1300">
                <a:latin typeface="Arial" pitchFamily="34" charset="0"/>
              </a:rPr>
              <a:pPr/>
              <a:t>176</a:t>
            </a:fld>
            <a:endParaRPr lang="en-US" sz="1300">
              <a:latin typeface="Arial" pitchFamily="34" charset="0"/>
            </a:endParaRPr>
          </a:p>
        </p:txBody>
      </p:sp>
      <p:sp>
        <p:nvSpPr>
          <p:cNvPr id="231427" name="Rectangle 2"/>
          <p:cNvSpPr>
            <a:spLocks noGrp="1" noRot="1" noChangeAspect="1" noChangeArrowheads="1" noTextEdit="1"/>
          </p:cNvSpPr>
          <p:nvPr>
            <p:ph type="sldImg"/>
          </p:nvPr>
        </p:nvSpPr>
        <p:spPr>
          <a:solidFill>
            <a:srgbClr val="FFFFFF"/>
          </a:solidFill>
          <a:ln/>
        </p:spPr>
      </p:sp>
      <p:sp>
        <p:nvSpPr>
          <p:cNvPr id="231428"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245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C2B4F1B5-D636-4A60-971D-5A09DD9FB4F1}" type="slidenum">
              <a:rPr lang="en-US" sz="1300">
                <a:latin typeface="Arial" pitchFamily="34" charset="0"/>
              </a:rPr>
              <a:pPr/>
              <a:t>177</a:t>
            </a:fld>
            <a:endParaRPr lang="en-US" sz="1300">
              <a:latin typeface="Arial" pitchFamily="34" charset="0"/>
            </a:endParaRPr>
          </a:p>
        </p:txBody>
      </p:sp>
      <p:sp>
        <p:nvSpPr>
          <p:cNvPr id="232451" name="Rectangle 2"/>
          <p:cNvSpPr>
            <a:spLocks noGrp="1" noRot="1" noChangeAspect="1" noChangeArrowheads="1" noTextEdit="1"/>
          </p:cNvSpPr>
          <p:nvPr>
            <p:ph type="sldImg"/>
          </p:nvPr>
        </p:nvSpPr>
        <p:spPr>
          <a:solidFill>
            <a:srgbClr val="FFFFFF"/>
          </a:solidFill>
          <a:ln/>
        </p:spPr>
      </p:sp>
      <p:sp>
        <p:nvSpPr>
          <p:cNvPr id="232452"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BF57E15A-469F-48DD-82C0-24732CCD7638}" type="slidenum">
              <a:rPr lang="en-US"/>
              <a:pPr>
                <a:defRPr/>
              </a:pPr>
              <a:t>‹#›</a:t>
            </a:fld>
            <a:endParaRPr lang="en-US"/>
          </a:p>
        </p:txBody>
      </p:sp>
    </p:spTree>
    <p:extLst>
      <p:ext uri="{BB962C8B-B14F-4D97-AF65-F5344CB8AC3E}">
        <p14:creationId xmlns:p14="http://schemas.microsoft.com/office/powerpoint/2010/main" val="901038771"/>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B9E84D16-2947-4F2E-AFE9-2CE065939B0B}" type="slidenum">
              <a:rPr lang="en-US"/>
              <a:pPr>
                <a:defRPr/>
              </a:pPr>
              <a:t>‹#›</a:t>
            </a:fld>
            <a:endParaRPr lang="en-US"/>
          </a:p>
        </p:txBody>
      </p:sp>
    </p:spTree>
    <p:extLst>
      <p:ext uri="{BB962C8B-B14F-4D97-AF65-F5344CB8AC3E}">
        <p14:creationId xmlns:p14="http://schemas.microsoft.com/office/powerpoint/2010/main" val="1682983550"/>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D157B0B2-C0DA-4BA3-9E9C-E0FEC2D426D8}" type="slidenum">
              <a:rPr lang="en-US"/>
              <a:pPr>
                <a:defRPr/>
              </a:pPr>
              <a:t>‹#›</a:t>
            </a:fld>
            <a:endParaRPr lang="en-US"/>
          </a:p>
        </p:txBody>
      </p:sp>
    </p:spTree>
    <p:extLst>
      <p:ext uri="{BB962C8B-B14F-4D97-AF65-F5344CB8AC3E}">
        <p14:creationId xmlns:p14="http://schemas.microsoft.com/office/powerpoint/2010/main" val="31415806"/>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2E71FBAB-AA72-4F46-8323-1B4DE3527931}" type="slidenum">
              <a:rPr lang="en-US"/>
              <a:pPr>
                <a:defRPr/>
              </a:pPr>
              <a:t>‹#›</a:t>
            </a:fld>
            <a:endParaRPr lang="en-US"/>
          </a:p>
        </p:txBody>
      </p:sp>
    </p:spTree>
    <p:extLst>
      <p:ext uri="{BB962C8B-B14F-4D97-AF65-F5344CB8AC3E}">
        <p14:creationId xmlns:p14="http://schemas.microsoft.com/office/powerpoint/2010/main" val="709196226"/>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8FF3E896-8563-4DD6-8B7D-BDC0097D2A8D}" type="slidenum">
              <a:rPr lang="en-US"/>
              <a:pPr>
                <a:defRPr/>
              </a:pPr>
              <a:t>‹#›</a:t>
            </a:fld>
            <a:endParaRPr lang="en-US"/>
          </a:p>
        </p:txBody>
      </p:sp>
    </p:spTree>
    <p:extLst>
      <p:ext uri="{BB962C8B-B14F-4D97-AF65-F5344CB8AC3E}">
        <p14:creationId xmlns:p14="http://schemas.microsoft.com/office/powerpoint/2010/main" val="3581121492"/>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F4710B3F-9486-40BB-A727-92E024E6E184}" type="slidenum">
              <a:rPr lang="en-US"/>
              <a:pPr>
                <a:defRPr/>
              </a:pPr>
              <a:t>‹#›</a:t>
            </a:fld>
            <a:endParaRPr lang="en-US"/>
          </a:p>
        </p:txBody>
      </p:sp>
    </p:spTree>
    <p:extLst>
      <p:ext uri="{BB962C8B-B14F-4D97-AF65-F5344CB8AC3E}">
        <p14:creationId xmlns:p14="http://schemas.microsoft.com/office/powerpoint/2010/main" val="1433634710"/>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3F953F9C-125C-4B6E-B2FD-D4C4008E5AB7}" type="slidenum">
              <a:rPr lang="en-US"/>
              <a:pPr>
                <a:defRPr/>
              </a:pPr>
              <a:t>‹#›</a:t>
            </a:fld>
            <a:endParaRPr lang="en-US"/>
          </a:p>
        </p:txBody>
      </p:sp>
    </p:spTree>
    <p:extLst>
      <p:ext uri="{BB962C8B-B14F-4D97-AF65-F5344CB8AC3E}">
        <p14:creationId xmlns:p14="http://schemas.microsoft.com/office/powerpoint/2010/main" val="1748066566"/>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39C6F424-9579-45F6-807D-0FDFF7E8799B}" type="slidenum">
              <a:rPr lang="en-US"/>
              <a:pPr>
                <a:defRPr/>
              </a:pPr>
              <a:t>‹#›</a:t>
            </a:fld>
            <a:endParaRPr lang="en-US"/>
          </a:p>
        </p:txBody>
      </p:sp>
    </p:spTree>
    <p:extLst>
      <p:ext uri="{BB962C8B-B14F-4D97-AF65-F5344CB8AC3E}">
        <p14:creationId xmlns:p14="http://schemas.microsoft.com/office/powerpoint/2010/main" val="3331848957"/>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1F622581-6663-4B44-B151-9EF40F7A147B}" type="slidenum">
              <a:rPr lang="en-US"/>
              <a:pPr>
                <a:defRPr/>
              </a:pPr>
              <a:t>‹#›</a:t>
            </a:fld>
            <a:endParaRPr lang="en-US"/>
          </a:p>
        </p:txBody>
      </p:sp>
    </p:spTree>
    <p:extLst>
      <p:ext uri="{BB962C8B-B14F-4D97-AF65-F5344CB8AC3E}">
        <p14:creationId xmlns:p14="http://schemas.microsoft.com/office/powerpoint/2010/main" val="3188384929"/>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2D42C296-59F3-4A0D-8FED-D73E25B77283}" type="slidenum">
              <a:rPr lang="en-US"/>
              <a:pPr>
                <a:defRPr/>
              </a:pPr>
              <a:t>‹#›</a:t>
            </a:fld>
            <a:endParaRPr lang="en-US"/>
          </a:p>
        </p:txBody>
      </p:sp>
    </p:spTree>
    <p:extLst>
      <p:ext uri="{BB962C8B-B14F-4D97-AF65-F5344CB8AC3E}">
        <p14:creationId xmlns:p14="http://schemas.microsoft.com/office/powerpoint/2010/main" val="2269530263"/>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692F9B51-5CA6-444F-8502-444D19F6B439}" type="slidenum">
              <a:rPr lang="en-US"/>
              <a:pPr>
                <a:defRPr/>
              </a:pPr>
              <a:t>‹#›</a:t>
            </a:fld>
            <a:endParaRPr lang="en-US"/>
          </a:p>
        </p:txBody>
      </p:sp>
    </p:spTree>
    <p:extLst>
      <p:ext uri="{BB962C8B-B14F-4D97-AF65-F5344CB8AC3E}">
        <p14:creationId xmlns:p14="http://schemas.microsoft.com/office/powerpoint/2010/main" val="3955940206"/>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9BBD4A71-6F84-4363-9102-50C219798625}" type="slidenum">
              <a:rPr lang="en-US"/>
              <a:pPr>
                <a:defRPr/>
              </a:pPr>
              <a:t>‹#›</a:t>
            </a:fld>
            <a:endParaRPr lang="en-US"/>
          </a:p>
        </p:txBody>
      </p:sp>
    </p:spTree>
    <p:extLst>
      <p:ext uri="{BB962C8B-B14F-4D97-AF65-F5344CB8AC3E}">
        <p14:creationId xmlns:p14="http://schemas.microsoft.com/office/powerpoint/2010/main" val="1810921799"/>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EAC881E8-5768-4308-80CE-A425892CFE07}" type="slidenum">
              <a:rPr lang="en-US"/>
              <a:pPr>
                <a:defRPr/>
              </a:pPr>
              <a:t>‹#›</a:t>
            </a:fld>
            <a:endParaRPr lang="en-US"/>
          </a:p>
        </p:txBody>
      </p:sp>
    </p:spTree>
    <p:extLst>
      <p:ext uri="{BB962C8B-B14F-4D97-AF65-F5344CB8AC3E}">
        <p14:creationId xmlns:p14="http://schemas.microsoft.com/office/powerpoint/2010/main" val="1473049146"/>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992BC66C-E74C-4381-A512-523647E06192}" type="slidenum">
              <a:rPr lang="en-US"/>
              <a:pPr>
                <a:defRPr/>
              </a:pPr>
              <a:t>‹#›</a:t>
            </a:fld>
            <a:endParaRPr lang="en-US"/>
          </a:p>
        </p:txBody>
      </p:sp>
    </p:spTree>
    <p:extLst>
      <p:ext uri="{BB962C8B-B14F-4D97-AF65-F5344CB8AC3E}">
        <p14:creationId xmlns:p14="http://schemas.microsoft.com/office/powerpoint/2010/main" val="369029434"/>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87FE3710-9D70-47A6-A02A-DA0F433393CB}" type="slidenum">
              <a:rPr lang="en-US"/>
              <a:pPr>
                <a:defRPr/>
              </a:pPr>
              <a:t>‹#›</a:t>
            </a:fld>
            <a:endParaRPr lang="en-US"/>
          </a:p>
        </p:txBody>
      </p:sp>
    </p:spTree>
    <p:extLst>
      <p:ext uri="{BB962C8B-B14F-4D97-AF65-F5344CB8AC3E}">
        <p14:creationId xmlns:p14="http://schemas.microsoft.com/office/powerpoint/2010/main" val="1005574033"/>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9AFEAD5F-03A0-4767-9E8C-5216BDC86D4D}" type="slidenum">
              <a:rPr lang="en-US"/>
              <a:pPr>
                <a:defRPr/>
              </a:pPr>
              <a:t>‹#›</a:t>
            </a:fld>
            <a:endParaRPr lang="en-US"/>
          </a:p>
        </p:txBody>
      </p:sp>
    </p:spTree>
    <p:extLst>
      <p:ext uri="{BB962C8B-B14F-4D97-AF65-F5344CB8AC3E}">
        <p14:creationId xmlns:p14="http://schemas.microsoft.com/office/powerpoint/2010/main" val="40600555"/>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616B16B5-9907-4EE4-9D8A-894D458EF947}" type="slidenum">
              <a:rPr lang="en-US"/>
              <a:pPr>
                <a:defRPr/>
              </a:pPr>
              <a:t>‹#›</a:t>
            </a:fld>
            <a:endParaRPr lang="en-US"/>
          </a:p>
        </p:txBody>
      </p:sp>
    </p:spTree>
    <p:extLst>
      <p:ext uri="{BB962C8B-B14F-4D97-AF65-F5344CB8AC3E}">
        <p14:creationId xmlns:p14="http://schemas.microsoft.com/office/powerpoint/2010/main" val="1392156167"/>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803F6B04-53FF-4E7B-AEAA-A43690756B6E}" type="slidenum">
              <a:rPr lang="en-US"/>
              <a:pPr>
                <a:defRPr/>
              </a:pPr>
              <a:t>‹#›</a:t>
            </a:fld>
            <a:endParaRPr lang="en-US"/>
          </a:p>
        </p:txBody>
      </p:sp>
    </p:spTree>
    <p:extLst>
      <p:ext uri="{BB962C8B-B14F-4D97-AF65-F5344CB8AC3E}">
        <p14:creationId xmlns:p14="http://schemas.microsoft.com/office/powerpoint/2010/main" val="885076358"/>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6964AD21-5261-4AD3-A3E6-EC0D3859885C}" type="slidenum">
              <a:rPr lang="en-US"/>
              <a:pPr>
                <a:defRPr/>
              </a:pPr>
              <a:t>‹#›</a:t>
            </a:fld>
            <a:endParaRPr lang="en-US"/>
          </a:p>
        </p:txBody>
      </p:sp>
    </p:spTree>
    <p:extLst>
      <p:ext uri="{BB962C8B-B14F-4D97-AF65-F5344CB8AC3E}">
        <p14:creationId xmlns:p14="http://schemas.microsoft.com/office/powerpoint/2010/main" val="3282252136"/>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F27FA577-F11F-4840-B8FC-96FDF69A437F}" type="slidenum">
              <a:rPr lang="en-US"/>
              <a:pPr>
                <a:defRPr/>
              </a:pPr>
              <a:t>‹#›</a:t>
            </a:fld>
            <a:endParaRPr lang="en-US"/>
          </a:p>
        </p:txBody>
      </p:sp>
    </p:spTree>
    <p:extLst>
      <p:ext uri="{BB962C8B-B14F-4D97-AF65-F5344CB8AC3E}">
        <p14:creationId xmlns:p14="http://schemas.microsoft.com/office/powerpoint/2010/main" val="1925831400"/>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ADDB044A-D57B-4C8D-BA4D-E0351127E200}" type="slidenum">
              <a:rPr lang="en-US"/>
              <a:pPr>
                <a:defRPr/>
              </a:pPr>
              <a:t>‹#›</a:t>
            </a:fld>
            <a:endParaRPr lang="en-US"/>
          </a:p>
        </p:txBody>
      </p:sp>
    </p:spTree>
    <p:extLst>
      <p:ext uri="{BB962C8B-B14F-4D97-AF65-F5344CB8AC3E}">
        <p14:creationId xmlns:p14="http://schemas.microsoft.com/office/powerpoint/2010/main" val="177970286"/>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0D7A6477-7041-449B-95B0-E69136A05982}" type="slidenum">
              <a:rPr lang="en-US"/>
              <a:pPr>
                <a:defRPr/>
              </a:pPr>
              <a:t>‹#›</a:t>
            </a:fld>
            <a:endParaRPr lang="en-US"/>
          </a:p>
        </p:txBody>
      </p:sp>
    </p:spTree>
    <p:extLst>
      <p:ext uri="{BB962C8B-B14F-4D97-AF65-F5344CB8AC3E}">
        <p14:creationId xmlns:p14="http://schemas.microsoft.com/office/powerpoint/2010/main" val="2489998006"/>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9C1CCE9D-7A3C-48B5-907F-586561CB1A45}" type="slidenum">
              <a:rPr lang="en-US"/>
              <a:pPr>
                <a:defRPr/>
              </a:pPr>
              <a:t>‹#›</a:t>
            </a:fld>
            <a:endParaRPr lang="en-US"/>
          </a:p>
        </p:txBody>
      </p:sp>
    </p:spTree>
    <p:extLst>
      <p:ext uri="{BB962C8B-B14F-4D97-AF65-F5344CB8AC3E}">
        <p14:creationId xmlns:p14="http://schemas.microsoft.com/office/powerpoint/2010/main" val="2732074651"/>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876DFFC0-EAF7-41C2-BB3D-3CAAB439D832}" type="slidenum">
              <a:rPr lang="en-US"/>
              <a:pPr>
                <a:defRPr/>
              </a:pPr>
              <a:t>‹#›</a:t>
            </a:fld>
            <a:endParaRPr lang="en-US"/>
          </a:p>
        </p:txBody>
      </p:sp>
    </p:spTree>
    <p:extLst>
      <p:ext uri="{BB962C8B-B14F-4D97-AF65-F5344CB8AC3E}">
        <p14:creationId xmlns:p14="http://schemas.microsoft.com/office/powerpoint/2010/main" val="3397168431"/>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38858EAA-79A1-4C86-A12A-C81445168FBF}" type="slidenum">
              <a:rPr lang="en-US"/>
              <a:pPr>
                <a:defRPr/>
              </a:pPr>
              <a:t>‹#›</a:t>
            </a:fld>
            <a:endParaRPr lang="en-US"/>
          </a:p>
        </p:txBody>
      </p:sp>
    </p:spTree>
    <p:extLst>
      <p:ext uri="{BB962C8B-B14F-4D97-AF65-F5344CB8AC3E}">
        <p14:creationId xmlns:p14="http://schemas.microsoft.com/office/powerpoint/2010/main" val="3931213852"/>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CD0D5D08-20B0-4CD0-9980-37BF7C98D0D0}" type="slidenum">
              <a:rPr lang="en-US"/>
              <a:pPr>
                <a:defRPr/>
              </a:pPr>
              <a:t>‹#›</a:t>
            </a:fld>
            <a:endParaRPr lang="en-US"/>
          </a:p>
        </p:txBody>
      </p:sp>
    </p:spTree>
    <p:extLst>
      <p:ext uri="{BB962C8B-B14F-4D97-AF65-F5344CB8AC3E}">
        <p14:creationId xmlns:p14="http://schemas.microsoft.com/office/powerpoint/2010/main" val="136590158"/>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A942FE20-6B1D-46E7-B0C1-27BB92195F62}" type="slidenum">
              <a:rPr lang="en-US"/>
              <a:pPr>
                <a:defRPr/>
              </a:pPr>
              <a:t>‹#›</a:t>
            </a:fld>
            <a:endParaRPr lang="en-US"/>
          </a:p>
        </p:txBody>
      </p:sp>
    </p:spTree>
    <p:extLst>
      <p:ext uri="{BB962C8B-B14F-4D97-AF65-F5344CB8AC3E}">
        <p14:creationId xmlns:p14="http://schemas.microsoft.com/office/powerpoint/2010/main" val="3685864322"/>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9DAE79DB-2425-4AEF-BA7D-453020E16294}" type="slidenum">
              <a:rPr lang="en-US"/>
              <a:pPr>
                <a:defRPr/>
              </a:pPr>
              <a:t>‹#›</a:t>
            </a:fld>
            <a:endParaRPr lang="en-US"/>
          </a:p>
        </p:txBody>
      </p:sp>
    </p:spTree>
    <p:extLst>
      <p:ext uri="{BB962C8B-B14F-4D97-AF65-F5344CB8AC3E}">
        <p14:creationId xmlns:p14="http://schemas.microsoft.com/office/powerpoint/2010/main" val="1222075279"/>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4B6C7C46-9E98-4F66-9DD0-36D6C39B2CF8}" type="slidenum">
              <a:rPr lang="en-US"/>
              <a:pPr>
                <a:defRPr/>
              </a:pPr>
              <a:t>‹#›</a:t>
            </a:fld>
            <a:endParaRPr lang="en-US"/>
          </a:p>
        </p:txBody>
      </p:sp>
    </p:spTree>
    <p:extLst>
      <p:ext uri="{BB962C8B-B14F-4D97-AF65-F5344CB8AC3E}">
        <p14:creationId xmlns:p14="http://schemas.microsoft.com/office/powerpoint/2010/main" val="3958062313"/>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A42A47C1-B316-4709-AED5-2149B680B9CB}" type="slidenum">
              <a:rPr lang="en-US"/>
              <a:pPr>
                <a:defRPr/>
              </a:pPr>
              <a:t>‹#›</a:t>
            </a:fld>
            <a:endParaRPr lang="en-US"/>
          </a:p>
        </p:txBody>
      </p:sp>
    </p:spTree>
    <p:extLst>
      <p:ext uri="{BB962C8B-B14F-4D97-AF65-F5344CB8AC3E}">
        <p14:creationId xmlns:p14="http://schemas.microsoft.com/office/powerpoint/2010/main" val="207502377"/>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8479B120-5A83-4CDD-AA24-034C87B8FE9B}" type="slidenum">
              <a:rPr lang="en-US"/>
              <a:pPr>
                <a:defRPr/>
              </a:pPr>
              <a:t>‹#›</a:t>
            </a:fld>
            <a:endParaRPr lang="en-US"/>
          </a:p>
        </p:txBody>
      </p:sp>
    </p:spTree>
    <p:extLst>
      <p:ext uri="{BB962C8B-B14F-4D97-AF65-F5344CB8AC3E}">
        <p14:creationId xmlns:p14="http://schemas.microsoft.com/office/powerpoint/2010/main" val="339179183"/>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D577101B-E33C-43CB-B598-39730C9288D7}" type="slidenum">
              <a:rPr lang="en-US"/>
              <a:pPr>
                <a:defRPr/>
              </a:pPr>
              <a:t>‹#›</a:t>
            </a:fld>
            <a:endParaRPr lang="en-US"/>
          </a:p>
        </p:txBody>
      </p:sp>
    </p:spTree>
    <p:extLst>
      <p:ext uri="{BB962C8B-B14F-4D97-AF65-F5344CB8AC3E}">
        <p14:creationId xmlns:p14="http://schemas.microsoft.com/office/powerpoint/2010/main" val="2789510495"/>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A41DF3FD-7FDD-4DF9-948C-E9FC55320896}" type="slidenum">
              <a:rPr lang="en-US"/>
              <a:pPr>
                <a:defRPr/>
              </a:pPr>
              <a:t>‹#›</a:t>
            </a:fld>
            <a:endParaRPr lang="en-US"/>
          </a:p>
        </p:txBody>
      </p:sp>
    </p:spTree>
    <p:extLst>
      <p:ext uri="{BB962C8B-B14F-4D97-AF65-F5344CB8AC3E}">
        <p14:creationId xmlns:p14="http://schemas.microsoft.com/office/powerpoint/2010/main" val="755387317"/>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19.xml"/><Relationship Id="rId3" Type="http://schemas.openxmlformats.org/officeDocument/2006/relationships/slideLayout" Target="../slideLayouts/slideLayout14.xml"/><Relationship Id="rId7" Type="http://schemas.openxmlformats.org/officeDocument/2006/relationships/slideLayout" Target="../slideLayouts/slideLayout18.xml"/><Relationship Id="rId12" Type="http://schemas.openxmlformats.org/officeDocument/2006/relationships/theme" Target="../theme/theme2.xml"/><Relationship Id="rId2" Type="http://schemas.openxmlformats.org/officeDocument/2006/relationships/slideLayout" Target="../slideLayouts/slideLayout13.xml"/><Relationship Id="rId1" Type="http://schemas.openxmlformats.org/officeDocument/2006/relationships/slideLayout" Target="../slideLayouts/slideLayout12.xml"/><Relationship Id="rId6" Type="http://schemas.openxmlformats.org/officeDocument/2006/relationships/slideLayout" Target="../slideLayouts/slideLayout17.xml"/><Relationship Id="rId11" Type="http://schemas.openxmlformats.org/officeDocument/2006/relationships/slideLayout" Target="../slideLayouts/slideLayout22.xml"/><Relationship Id="rId5" Type="http://schemas.openxmlformats.org/officeDocument/2006/relationships/slideLayout" Target="../slideLayouts/slideLayout16.xml"/><Relationship Id="rId10" Type="http://schemas.openxmlformats.org/officeDocument/2006/relationships/slideLayout" Target="../slideLayouts/slideLayout21.xml"/><Relationship Id="rId4" Type="http://schemas.openxmlformats.org/officeDocument/2006/relationships/slideLayout" Target="../slideLayouts/slideLayout15.xml"/><Relationship Id="rId9" Type="http://schemas.openxmlformats.org/officeDocument/2006/relationships/slideLayout" Target="../slideLayouts/slideLayout20.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30.xml"/><Relationship Id="rId3" Type="http://schemas.openxmlformats.org/officeDocument/2006/relationships/slideLayout" Target="../slideLayouts/slideLayout25.xml"/><Relationship Id="rId7" Type="http://schemas.openxmlformats.org/officeDocument/2006/relationships/slideLayout" Target="../slideLayouts/slideLayout29.xml"/><Relationship Id="rId12" Type="http://schemas.openxmlformats.org/officeDocument/2006/relationships/theme" Target="../theme/theme3.xml"/><Relationship Id="rId2" Type="http://schemas.openxmlformats.org/officeDocument/2006/relationships/slideLayout" Target="../slideLayouts/slideLayout24.xml"/><Relationship Id="rId1" Type="http://schemas.openxmlformats.org/officeDocument/2006/relationships/slideLayout" Target="../slideLayouts/slideLayout23.xml"/><Relationship Id="rId6" Type="http://schemas.openxmlformats.org/officeDocument/2006/relationships/slideLayout" Target="../slideLayouts/slideLayout28.xml"/><Relationship Id="rId11" Type="http://schemas.openxmlformats.org/officeDocument/2006/relationships/slideLayout" Target="../slideLayouts/slideLayout33.xml"/><Relationship Id="rId5" Type="http://schemas.openxmlformats.org/officeDocument/2006/relationships/slideLayout" Target="../slideLayouts/slideLayout27.xml"/><Relationship Id="rId10" Type="http://schemas.openxmlformats.org/officeDocument/2006/relationships/slideLayout" Target="../slideLayouts/slideLayout32.xml"/><Relationship Id="rId4" Type="http://schemas.openxmlformats.org/officeDocument/2006/relationships/slideLayout" Target="../slideLayouts/slideLayout26.xml"/><Relationship Id="rId9" Type="http://schemas.openxmlformats.org/officeDocument/2006/relationships/slideLayout" Target="../slideLayouts/slideLayout31.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smtClean="0"/>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l">
              <a:defRPr sz="1400">
                <a:latin typeface="+mn-lt"/>
                <a:ea typeface="ＭＳ Ｐゴシック" pitchFamily="1" charset="-128"/>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defRPr sz="1400">
                <a:latin typeface="+mn-lt"/>
                <a:ea typeface="ＭＳ Ｐゴシック" pitchFamily="1" charset="-128"/>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defRPr sz="1400">
                <a:latin typeface="Arial" charset="0"/>
                <a:ea typeface="ＭＳ Ｐゴシック" pitchFamily="-106" charset="-128"/>
              </a:defRPr>
            </a:lvl1pPr>
          </a:lstStyle>
          <a:p>
            <a:pPr>
              <a:defRPr/>
            </a:pPr>
            <a:fld id="{6E1E8C5E-F3AA-4C80-B872-90019783C3CF}"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83801" r:id="rId1"/>
    <p:sldLayoutId id="2147483802" r:id="rId2"/>
    <p:sldLayoutId id="2147483803" r:id="rId3"/>
    <p:sldLayoutId id="2147483804" r:id="rId4"/>
    <p:sldLayoutId id="2147483805" r:id="rId5"/>
    <p:sldLayoutId id="2147483806" r:id="rId6"/>
    <p:sldLayoutId id="2147483807" r:id="rId7"/>
    <p:sldLayoutId id="2147483808" r:id="rId8"/>
    <p:sldLayoutId id="2147483809" r:id="rId9"/>
    <p:sldLayoutId id="2147483810" r:id="rId10"/>
    <p:sldLayoutId id="2147483811" r:id="rId11"/>
  </p:sldLayoutIdLst>
  <p:txStyles>
    <p:titleStyle>
      <a:lvl1pPr algn="ctr" rtl="0" eaLnBrk="0" fontAlgn="base" hangingPunct="0">
        <a:spcBef>
          <a:spcPct val="0"/>
        </a:spcBef>
        <a:spcAft>
          <a:spcPct val="0"/>
        </a:spcAft>
        <a:defRPr sz="4400">
          <a:solidFill>
            <a:schemeClr val="tx2"/>
          </a:solidFill>
          <a:latin typeface="+mj-lt"/>
          <a:ea typeface="ＭＳ Ｐゴシック" pitchFamily="34" charset="-128"/>
          <a:cs typeface="ＭＳ Ｐゴシック" pitchFamily="-106" charset="-128"/>
        </a:defRPr>
      </a:lvl1pPr>
      <a:lvl2pPr algn="ctr" rtl="0" eaLnBrk="0" fontAlgn="base" hangingPunct="0">
        <a:spcBef>
          <a:spcPct val="0"/>
        </a:spcBef>
        <a:spcAft>
          <a:spcPct val="0"/>
        </a:spcAft>
        <a:defRPr sz="4400">
          <a:solidFill>
            <a:schemeClr val="tx2"/>
          </a:solidFill>
          <a:latin typeface="Arial" charset="0"/>
          <a:ea typeface="ＭＳ Ｐゴシック" pitchFamily="34" charset="-128"/>
          <a:cs typeface="ＭＳ Ｐゴシック" pitchFamily="-106" charset="-128"/>
        </a:defRPr>
      </a:lvl2pPr>
      <a:lvl3pPr algn="ctr" rtl="0" eaLnBrk="0" fontAlgn="base" hangingPunct="0">
        <a:spcBef>
          <a:spcPct val="0"/>
        </a:spcBef>
        <a:spcAft>
          <a:spcPct val="0"/>
        </a:spcAft>
        <a:defRPr sz="4400">
          <a:solidFill>
            <a:schemeClr val="tx2"/>
          </a:solidFill>
          <a:latin typeface="Arial" charset="0"/>
          <a:ea typeface="ＭＳ Ｐゴシック" pitchFamily="34" charset="-128"/>
          <a:cs typeface="ＭＳ Ｐゴシック" pitchFamily="-106" charset="-128"/>
        </a:defRPr>
      </a:lvl3pPr>
      <a:lvl4pPr algn="ctr" rtl="0" eaLnBrk="0" fontAlgn="base" hangingPunct="0">
        <a:spcBef>
          <a:spcPct val="0"/>
        </a:spcBef>
        <a:spcAft>
          <a:spcPct val="0"/>
        </a:spcAft>
        <a:defRPr sz="4400">
          <a:solidFill>
            <a:schemeClr val="tx2"/>
          </a:solidFill>
          <a:latin typeface="Arial" charset="0"/>
          <a:ea typeface="ＭＳ Ｐゴシック" pitchFamily="34" charset="-128"/>
          <a:cs typeface="ＭＳ Ｐゴシック" pitchFamily="-106" charset="-128"/>
        </a:defRPr>
      </a:lvl4pPr>
      <a:lvl5pPr algn="ctr" rtl="0" eaLnBrk="0" fontAlgn="base" hangingPunct="0">
        <a:spcBef>
          <a:spcPct val="0"/>
        </a:spcBef>
        <a:spcAft>
          <a:spcPct val="0"/>
        </a:spcAft>
        <a:defRPr sz="4400">
          <a:solidFill>
            <a:schemeClr val="tx2"/>
          </a:solidFill>
          <a:latin typeface="Arial" charset="0"/>
          <a:ea typeface="ＭＳ Ｐゴシック" pitchFamily="34" charset="-128"/>
          <a:cs typeface="ＭＳ Ｐゴシック" pitchFamily="-106" charset="-128"/>
        </a:defRPr>
      </a:lvl5pPr>
      <a:lvl6pPr marL="457200" algn="ctr" rtl="0" fontAlgn="base">
        <a:spcBef>
          <a:spcPct val="0"/>
        </a:spcBef>
        <a:spcAft>
          <a:spcPct val="0"/>
        </a:spcAft>
        <a:defRPr sz="4400">
          <a:solidFill>
            <a:schemeClr val="tx2"/>
          </a:solidFill>
          <a:latin typeface="Arial" charset="0"/>
          <a:ea typeface="ＭＳ Ｐゴシック" pitchFamily="1" charset="-128"/>
        </a:defRPr>
      </a:lvl6pPr>
      <a:lvl7pPr marL="914400" algn="ctr" rtl="0" fontAlgn="base">
        <a:spcBef>
          <a:spcPct val="0"/>
        </a:spcBef>
        <a:spcAft>
          <a:spcPct val="0"/>
        </a:spcAft>
        <a:defRPr sz="4400">
          <a:solidFill>
            <a:schemeClr val="tx2"/>
          </a:solidFill>
          <a:latin typeface="Arial" charset="0"/>
          <a:ea typeface="ＭＳ Ｐゴシック" pitchFamily="1" charset="-128"/>
        </a:defRPr>
      </a:lvl7pPr>
      <a:lvl8pPr marL="1371600" algn="ctr" rtl="0" fontAlgn="base">
        <a:spcBef>
          <a:spcPct val="0"/>
        </a:spcBef>
        <a:spcAft>
          <a:spcPct val="0"/>
        </a:spcAft>
        <a:defRPr sz="4400">
          <a:solidFill>
            <a:schemeClr val="tx2"/>
          </a:solidFill>
          <a:latin typeface="Arial" charset="0"/>
          <a:ea typeface="ＭＳ Ｐゴシック" pitchFamily="1" charset="-128"/>
        </a:defRPr>
      </a:lvl8pPr>
      <a:lvl9pPr marL="1828800" algn="ctr" rtl="0" fontAlgn="base">
        <a:spcBef>
          <a:spcPct val="0"/>
        </a:spcBef>
        <a:spcAft>
          <a:spcPct val="0"/>
        </a:spcAft>
        <a:defRPr sz="4400">
          <a:solidFill>
            <a:schemeClr val="tx2"/>
          </a:solidFill>
          <a:latin typeface="Arial" charset="0"/>
          <a:ea typeface="ＭＳ Ｐゴシック" pitchFamily="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pitchFamily="34" charset="-128"/>
          <a:cs typeface="ＭＳ Ｐゴシック" pitchFamily="-106"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34"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34"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34"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34" charset="-128"/>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smtClean="0"/>
              <a:t>Click to edit Master title style</a:t>
            </a:r>
          </a:p>
        </p:txBody>
      </p:sp>
      <p:sp>
        <p:nvSpPr>
          <p:cNvPr id="205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p>
        </p:txBody>
      </p:sp>
      <p:sp>
        <p:nvSpPr>
          <p:cNvPr id="606212"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l">
              <a:defRPr sz="1400">
                <a:latin typeface="+mn-lt"/>
                <a:ea typeface="ＭＳ Ｐゴシック" pitchFamily="1" charset="-128"/>
                <a:cs typeface="+mn-cs"/>
              </a:defRPr>
            </a:lvl1pPr>
          </a:lstStyle>
          <a:p>
            <a:pPr>
              <a:defRPr/>
            </a:pPr>
            <a:endParaRPr lang="en-US"/>
          </a:p>
        </p:txBody>
      </p:sp>
      <p:sp>
        <p:nvSpPr>
          <p:cNvPr id="606213"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defRPr sz="1400">
                <a:latin typeface="+mn-lt"/>
                <a:ea typeface="ＭＳ Ｐゴシック" pitchFamily="1" charset="-128"/>
                <a:cs typeface="+mn-cs"/>
              </a:defRPr>
            </a:lvl1pPr>
          </a:lstStyle>
          <a:p>
            <a:pPr>
              <a:defRPr/>
            </a:pPr>
            <a:endParaRPr lang="en-US"/>
          </a:p>
        </p:txBody>
      </p:sp>
      <p:sp>
        <p:nvSpPr>
          <p:cNvPr id="606214"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defRPr sz="1400">
                <a:latin typeface="Arial" charset="0"/>
                <a:ea typeface="ＭＳ Ｐゴシック" pitchFamily="-106" charset="-128"/>
              </a:defRPr>
            </a:lvl1pPr>
          </a:lstStyle>
          <a:p>
            <a:pPr>
              <a:defRPr/>
            </a:pPr>
            <a:fld id="{87B455FE-7DD2-4B82-B565-16C4D626D96B}"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83812" r:id="rId1"/>
    <p:sldLayoutId id="2147483813" r:id="rId2"/>
    <p:sldLayoutId id="2147483814" r:id="rId3"/>
    <p:sldLayoutId id="2147483815" r:id="rId4"/>
    <p:sldLayoutId id="2147483816" r:id="rId5"/>
    <p:sldLayoutId id="2147483817" r:id="rId6"/>
    <p:sldLayoutId id="2147483818" r:id="rId7"/>
    <p:sldLayoutId id="2147483819" r:id="rId8"/>
    <p:sldLayoutId id="2147483820" r:id="rId9"/>
    <p:sldLayoutId id="2147483821" r:id="rId10"/>
    <p:sldLayoutId id="2147483822" r:id="rId11"/>
  </p:sldLayoutIdLst>
  <p:txStyles>
    <p:titleStyle>
      <a:lvl1pPr algn="ctr" rtl="0" eaLnBrk="0" fontAlgn="base" hangingPunct="0">
        <a:spcBef>
          <a:spcPct val="0"/>
        </a:spcBef>
        <a:spcAft>
          <a:spcPct val="0"/>
        </a:spcAft>
        <a:defRPr sz="4400">
          <a:solidFill>
            <a:schemeClr val="tx2"/>
          </a:solidFill>
          <a:latin typeface="+mj-lt"/>
          <a:ea typeface="ＭＳ Ｐゴシック" pitchFamily="34" charset="-128"/>
          <a:cs typeface="ＭＳ Ｐゴシック" pitchFamily="-106" charset="-128"/>
        </a:defRPr>
      </a:lvl1pPr>
      <a:lvl2pPr algn="ctr" rtl="0" eaLnBrk="0" fontAlgn="base" hangingPunct="0">
        <a:spcBef>
          <a:spcPct val="0"/>
        </a:spcBef>
        <a:spcAft>
          <a:spcPct val="0"/>
        </a:spcAft>
        <a:defRPr sz="4400">
          <a:solidFill>
            <a:schemeClr val="tx2"/>
          </a:solidFill>
          <a:latin typeface="Arial" charset="0"/>
          <a:ea typeface="ＭＳ Ｐゴシック" pitchFamily="34" charset="-128"/>
          <a:cs typeface="ＭＳ Ｐゴシック" pitchFamily="-106" charset="-128"/>
        </a:defRPr>
      </a:lvl2pPr>
      <a:lvl3pPr algn="ctr" rtl="0" eaLnBrk="0" fontAlgn="base" hangingPunct="0">
        <a:spcBef>
          <a:spcPct val="0"/>
        </a:spcBef>
        <a:spcAft>
          <a:spcPct val="0"/>
        </a:spcAft>
        <a:defRPr sz="4400">
          <a:solidFill>
            <a:schemeClr val="tx2"/>
          </a:solidFill>
          <a:latin typeface="Arial" charset="0"/>
          <a:ea typeface="ＭＳ Ｐゴシック" pitchFamily="34" charset="-128"/>
          <a:cs typeface="ＭＳ Ｐゴシック" pitchFamily="-106" charset="-128"/>
        </a:defRPr>
      </a:lvl3pPr>
      <a:lvl4pPr algn="ctr" rtl="0" eaLnBrk="0" fontAlgn="base" hangingPunct="0">
        <a:spcBef>
          <a:spcPct val="0"/>
        </a:spcBef>
        <a:spcAft>
          <a:spcPct val="0"/>
        </a:spcAft>
        <a:defRPr sz="4400">
          <a:solidFill>
            <a:schemeClr val="tx2"/>
          </a:solidFill>
          <a:latin typeface="Arial" charset="0"/>
          <a:ea typeface="ＭＳ Ｐゴシック" pitchFamily="34" charset="-128"/>
          <a:cs typeface="ＭＳ Ｐゴシック" pitchFamily="-106" charset="-128"/>
        </a:defRPr>
      </a:lvl4pPr>
      <a:lvl5pPr algn="ctr" rtl="0" eaLnBrk="0" fontAlgn="base" hangingPunct="0">
        <a:spcBef>
          <a:spcPct val="0"/>
        </a:spcBef>
        <a:spcAft>
          <a:spcPct val="0"/>
        </a:spcAft>
        <a:defRPr sz="4400">
          <a:solidFill>
            <a:schemeClr val="tx2"/>
          </a:solidFill>
          <a:latin typeface="Arial" charset="0"/>
          <a:ea typeface="ＭＳ Ｐゴシック" pitchFamily="34" charset="-128"/>
          <a:cs typeface="ＭＳ Ｐゴシック" pitchFamily="-106" charset="-128"/>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pitchFamily="34" charset="-128"/>
          <a:cs typeface="ＭＳ Ｐゴシック" pitchFamily="-106"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34"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34"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34"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34" charset="-128"/>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4098"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smtClean="0"/>
              <a:t>Click to edit Master title style</a:t>
            </a:r>
          </a:p>
        </p:txBody>
      </p:sp>
      <p:sp>
        <p:nvSpPr>
          <p:cNvPr id="4099"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p>
        </p:txBody>
      </p:sp>
      <p:sp>
        <p:nvSpPr>
          <p:cNvPr id="901124"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l">
              <a:defRPr sz="1400">
                <a:solidFill>
                  <a:srgbClr val="000000"/>
                </a:solidFill>
                <a:latin typeface="+mn-lt"/>
                <a:ea typeface="ＭＳ Ｐゴシック" pitchFamily="1" charset="-128"/>
                <a:cs typeface="+mn-cs"/>
              </a:defRPr>
            </a:lvl1pPr>
          </a:lstStyle>
          <a:p>
            <a:pPr>
              <a:defRPr/>
            </a:pPr>
            <a:endParaRPr lang="en-US"/>
          </a:p>
        </p:txBody>
      </p:sp>
      <p:sp>
        <p:nvSpPr>
          <p:cNvPr id="901125"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defRPr sz="1400">
                <a:solidFill>
                  <a:srgbClr val="000000"/>
                </a:solidFill>
                <a:latin typeface="+mn-lt"/>
                <a:ea typeface="ＭＳ Ｐゴシック" pitchFamily="1" charset="-128"/>
                <a:cs typeface="+mn-cs"/>
              </a:defRPr>
            </a:lvl1pPr>
          </a:lstStyle>
          <a:p>
            <a:pPr>
              <a:defRPr/>
            </a:pPr>
            <a:endParaRPr lang="en-US"/>
          </a:p>
        </p:txBody>
      </p:sp>
      <p:sp>
        <p:nvSpPr>
          <p:cNvPr id="901126"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defRPr sz="1400">
                <a:solidFill>
                  <a:srgbClr val="000000"/>
                </a:solidFill>
                <a:latin typeface="Arial" charset="0"/>
                <a:ea typeface="ＭＳ Ｐゴシック" pitchFamily="-106" charset="-128"/>
              </a:defRPr>
            </a:lvl1pPr>
          </a:lstStyle>
          <a:p>
            <a:pPr>
              <a:defRPr/>
            </a:pPr>
            <a:fld id="{E239F520-B311-4273-8ACB-E18070DEC3AD}"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83824" r:id="rId1"/>
    <p:sldLayoutId id="2147483825" r:id="rId2"/>
    <p:sldLayoutId id="2147483826" r:id="rId3"/>
    <p:sldLayoutId id="2147483827" r:id="rId4"/>
    <p:sldLayoutId id="2147483828" r:id="rId5"/>
    <p:sldLayoutId id="2147483829" r:id="rId6"/>
    <p:sldLayoutId id="2147483830" r:id="rId7"/>
    <p:sldLayoutId id="2147483831" r:id="rId8"/>
    <p:sldLayoutId id="2147483832" r:id="rId9"/>
    <p:sldLayoutId id="2147483833" r:id="rId10"/>
    <p:sldLayoutId id="2147483834" r:id="rId11"/>
  </p:sldLayoutIdLst>
  <p:txStyles>
    <p:titleStyle>
      <a:lvl1pPr algn="ctr" rtl="0" eaLnBrk="0" fontAlgn="base" hangingPunct="0">
        <a:spcBef>
          <a:spcPct val="0"/>
        </a:spcBef>
        <a:spcAft>
          <a:spcPct val="0"/>
        </a:spcAft>
        <a:defRPr sz="4400">
          <a:solidFill>
            <a:schemeClr val="tx2"/>
          </a:solidFill>
          <a:latin typeface="+mj-lt"/>
          <a:ea typeface="ＭＳ Ｐゴシック" pitchFamily="34" charset="-128"/>
          <a:cs typeface="ＭＳ Ｐゴシック" pitchFamily="-106" charset="-128"/>
        </a:defRPr>
      </a:lvl1pPr>
      <a:lvl2pPr algn="ctr" rtl="0" eaLnBrk="0" fontAlgn="base" hangingPunct="0">
        <a:spcBef>
          <a:spcPct val="0"/>
        </a:spcBef>
        <a:spcAft>
          <a:spcPct val="0"/>
        </a:spcAft>
        <a:defRPr sz="4400">
          <a:solidFill>
            <a:schemeClr val="tx2"/>
          </a:solidFill>
          <a:latin typeface="Arial" charset="0"/>
          <a:ea typeface="ＭＳ Ｐゴシック" pitchFamily="34" charset="-128"/>
          <a:cs typeface="ＭＳ Ｐゴシック" pitchFamily="-106" charset="-128"/>
        </a:defRPr>
      </a:lvl2pPr>
      <a:lvl3pPr algn="ctr" rtl="0" eaLnBrk="0" fontAlgn="base" hangingPunct="0">
        <a:spcBef>
          <a:spcPct val="0"/>
        </a:spcBef>
        <a:spcAft>
          <a:spcPct val="0"/>
        </a:spcAft>
        <a:defRPr sz="4400">
          <a:solidFill>
            <a:schemeClr val="tx2"/>
          </a:solidFill>
          <a:latin typeface="Arial" charset="0"/>
          <a:ea typeface="ＭＳ Ｐゴシック" pitchFamily="34" charset="-128"/>
          <a:cs typeface="ＭＳ Ｐゴシック" pitchFamily="-106" charset="-128"/>
        </a:defRPr>
      </a:lvl3pPr>
      <a:lvl4pPr algn="ctr" rtl="0" eaLnBrk="0" fontAlgn="base" hangingPunct="0">
        <a:spcBef>
          <a:spcPct val="0"/>
        </a:spcBef>
        <a:spcAft>
          <a:spcPct val="0"/>
        </a:spcAft>
        <a:defRPr sz="4400">
          <a:solidFill>
            <a:schemeClr val="tx2"/>
          </a:solidFill>
          <a:latin typeface="Arial" charset="0"/>
          <a:ea typeface="ＭＳ Ｐゴシック" pitchFamily="34" charset="-128"/>
          <a:cs typeface="ＭＳ Ｐゴシック" pitchFamily="-106" charset="-128"/>
        </a:defRPr>
      </a:lvl4pPr>
      <a:lvl5pPr algn="ctr" rtl="0" eaLnBrk="0" fontAlgn="base" hangingPunct="0">
        <a:spcBef>
          <a:spcPct val="0"/>
        </a:spcBef>
        <a:spcAft>
          <a:spcPct val="0"/>
        </a:spcAft>
        <a:defRPr sz="4400">
          <a:solidFill>
            <a:schemeClr val="tx2"/>
          </a:solidFill>
          <a:latin typeface="Arial" charset="0"/>
          <a:ea typeface="ＭＳ Ｐゴシック" pitchFamily="34" charset="-128"/>
          <a:cs typeface="ＭＳ Ｐゴシック" pitchFamily="-106" charset="-128"/>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pitchFamily="34" charset="-128"/>
          <a:cs typeface="ＭＳ Ｐゴシック" pitchFamily="-106"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34"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34"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34"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34" charset="-128"/>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tags" Target="../tags/tag4.xml"/><Relationship Id="rId2" Type="http://schemas.openxmlformats.org/officeDocument/2006/relationships/tags" Target="../tags/tag3.xml"/><Relationship Id="rId1" Type="http://schemas.openxmlformats.org/officeDocument/2006/relationships/tags" Target="../tags/tag2.xml"/><Relationship Id="rId6" Type="http://schemas.openxmlformats.org/officeDocument/2006/relationships/image" Target="../media/image1.PNG"/><Relationship Id="rId5" Type="http://schemas.openxmlformats.org/officeDocument/2006/relationships/notesSlide" Target="../notesSlides/notesSlide1.xml"/><Relationship Id="rId4" Type="http://schemas.openxmlformats.org/officeDocument/2006/relationships/slideLayout" Target="../slideLayouts/slideLayout7.xml"/></Relationships>
</file>

<file path=ppt/slides/_rels/slide10.xml.rels><?xml version="1.0" encoding="UTF-8" standalone="yes"?>
<Relationships xmlns="http://schemas.openxmlformats.org/package/2006/relationships"><Relationship Id="rId13" Type="http://schemas.openxmlformats.org/officeDocument/2006/relationships/tags" Target="../tags/tag151.xml"/><Relationship Id="rId18" Type="http://schemas.openxmlformats.org/officeDocument/2006/relationships/tags" Target="../tags/tag156.xml"/><Relationship Id="rId26" Type="http://schemas.openxmlformats.org/officeDocument/2006/relationships/tags" Target="../tags/tag164.xml"/><Relationship Id="rId39" Type="http://schemas.openxmlformats.org/officeDocument/2006/relationships/tags" Target="../tags/tag177.xml"/><Relationship Id="rId21" Type="http://schemas.openxmlformats.org/officeDocument/2006/relationships/tags" Target="../tags/tag159.xml"/><Relationship Id="rId34" Type="http://schemas.openxmlformats.org/officeDocument/2006/relationships/tags" Target="../tags/tag172.xml"/><Relationship Id="rId42" Type="http://schemas.openxmlformats.org/officeDocument/2006/relationships/tags" Target="../tags/tag180.xml"/><Relationship Id="rId47" Type="http://schemas.openxmlformats.org/officeDocument/2006/relationships/tags" Target="../tags/tag185.xml"/><Relationship Id="rId50" Type="http://schemas.openxmlformats.org/officeDocument/2006/relationships/tags" Target="../tags/tag188.xml"/><Relationship Id="rId55" Type="http://schemas.openxmlformats.org/officeDocument/2006/relationships/tags" Target="../tags/tag193.xml"/><Relationship Id="rId63" Type="http://schemas.openxmlformats.org/officeDocument/2006/relationships/tags" Target="../tags/tag201.xml"/><Relationship Id="rId68" Type="http://schemas.openxmlformats.org/officeDocument/2006/relationships/tags" Target="../tags/tag206.xml"/><Relationship Id="rId76" Type="http://schemas.openxmlformats.org/officeDocument/2006/relationships/tags" Target="../tags/tag214.xml"/><Relationship Id="rId84" Type="http://schemas.openxmlformats.org/officeDocument/2006/relationships/image" Target="../media/image11.jpeg"/><Relationship Id="rId7" Type="http://schemas.openxmlformats.org/officeDocument/2006/relationships/tags" Target="../tags/tag145.xml"/><Relationship Id="rId71" Type="http://schemas.openxmlformats.org/officeDocument/2006/relationships/tags" Target="../tags/tag209.xml"/><Relationship Id="rId2" Type="http://schemas.openxmlformats.org/officeDocument/2006/relationships/tags" Target="../tags/tag140.xml"/><Relationship Id="rId16" Type="http://schemas.openxmlformats.org/officeDocument/2006/relationships/tags" Target="../tags/tag154.xml"/><Relationship Id="rId29" Type="http://schemas.openxmlformats.org/officeDocument/2006/relationships/tags" Target="../tags/tag167.xml"/><Relationship Id="rId11" Type="http://schemas.openxmlformats.org/officeDocument/2006/relationships/tags" Target="../tags/tag149.xml"/><Relationship Id="rId24" Type="http://schemas.openxmlformats.org/officeDocument/2006/relationships/tags" Target="../tags/tag162.xml"/><Relationship Id="rId32" Type="http://schemas.openxmlformats.org/officeDocument/2006/relationships/tags" Target="../tags/tag170.xml"/><Relationship Id="rId37" Type="http://schemas.openxmlformats.org/officeDocument/2006/relationships/tags" Target="../tags/tag175.xml"/><Relationship Id="rId40" Type="http://schemas.openxmlformats.org/officeDocument/2006/relationships/tags" Target="../tags/tag178.xml"/><Relationship Id="rId45" Type="http://schemas.openxmlformats.org/officeDocument/2006/relationships/tags" Target="../tags/tag183.xml"/><Relationship Id="rId53" Type="http://schemas.openxmlformats.org/officeDocument/2006/relationships/tags" Target="../tags/tag191.xml"/><Relationship Id="rId58" Type="http://schemas.openxmlformats.org/officeDocument/2006/relationships/tags" Target="../tags/tag196.xml"/><Relationship Id="rId66" Type="http://schemas.openxmlformats.org/officeDocument/2006/relationships/tags" Target="../tags/tag204.xml"/><Relationship Id="rId74" Type="http://schemas.openxmlformats.org/officeDocument/2006/relationships/tags" Target="../tags/tag212.xml"/><Relationship Id="rId79" Type="http://schemas.openxmlformats.org/officeDocument/2006/relationships/tags" Target="../tags/tag217.xml"/><Relationship Id="rId5" Type="http://schemas.openxmlformats.org/officeDocument/2006/relationships/tags" Target="../tags/tag143.xml"/><Relationship Id="rId61" Type="http://schemas.openxmlformats.org/officeDocument/2006/relationships/tags" Target="../tags/tag199.xml"/><Relationship Id="rId82" Type="http://schemas.openxmlformats.org/officeDocument/2006/relationships/tags" Target="../tags/tag220.xml"/><Relationship Id="rId19" Type="http://schemas.openxmlformats.org/officeDocument/2006/relationships/tags" Target="../tags/tag157.xml"/><Relationship Id="rId4" Type="http://schemas.openxmlformats.org/officeDocument/2006/relationships/tags" Target="../tags/tag142.xml"/><Relationship Id="rId9" Type="http://schemas.openxmlformats.org/officeDocument/2006/relationships/tags" Target="../tags/tag147.xml"/><Relationship Id="rId14" Type="http://schemas.openxmlformats.org/officeDocument/2006/relationships/tags" Target="../tags/tag152.xml"/><Relationship Id="rId22" Type="http://schemas.openxmlformats.org/officeDocument/2006/relationships/tags" Target="../tags/tag160.xml"/><Relationship Id="rId27" Type="http://schemas.openxmlformats.org/officeDocument/2006/relationships/tags" Target="../tags/tag165.xml"/><Relationship Id="rId30" Type="http://schemas.openxmlformats.org/officeDocument/2006/relationships/tags" Target="../tags/tag168.xml"/><Relationship Id="rId35" Type="http://schemas.openxmlformats.org/officeDocument/2006/relationships/tags" Target="../tags/tag173.xml"/><Relationship Id="rId43" Type="http://schemas.openxmlformats.org/officeDocument/2006/relationships/tags" Target="../tags/tag181.xml"/><Relationship Id="rId48" Type="http://schemas.openxmlformats.org/officeDocument/2006/relationships/tags" Target="../tags/tag186.xml"/><Relationship Id="rId56" Type="http://schemas.openxmlformats.org/officeDocument/2006/relationships/tags" Target="../tags/tag194.xml"/><Relationship Id="rId64" Type="http://schemas.openxmlformats.org/officeDocument/2006/relationships/tags" Target="../tags/tag202.xml"/><Relationship Id="rId69" Type="http://schemas.openxmlformats.org/officeDocument/2006/relationships/tags" Target="../tags/tag207.xml"/><Relationship Id="rId77" Type="http://schemas.openxmlformats.org/officeDocument/2006/relationships/tags" Target="../tags/tag215.xml"/><Relationship Id="rId8" Type="http://schemas.openxmlformats.org/officeDocument/2006/relationships/tags" Target="../tags/tag146.xml"/><Relationship Id="rId51" Type="http://schemas.openxmlformats.org/officeDocument/2006/relationships/tags" Target="../tags/tag189.xml"/><Relationship Id="rId72" Type="http://schemas.openxmlformats.org/officeDocument/2006/relationships/tags" Target="../tags/tag210.xml"/><Relationship Id="rId80" Type="http://schemas.openxmlformats.org/officeDocument/2006/relationships/tags" Target="../tags/tag218.xml"/><Relationship Id="rId85" Type="http://schemas.openxmlformats.org/officeDocument/2006/relationships/image" Target="../media/image12.png"/><Relationship Id="rId3" Type="http://schemas.openxmlformats.org/officeDocument/2006/relationships/tags" Target="../tags/tag141.xml"/><Relationship Id="rId12" Type="http://schemas.openxmlformats.org/officeDocument/2006/relationships/tags" Target="../tags/tag150.xml"/><Relationship Id="rId17" Type="http://schemas.openxmlformats.org/officeDocument/2006/relationships/tags" Target="../tags/tag155.xml"/><Relationship Id="rId25" Type="http://schemas.openxmlformats.org/officeDocument/2006/relationships/tags" Target="../tags/tag163.xml"/><Relationship Id="rId33" Type="http://schemas.openxmlformats.org/officeDocument/2006/relationships/tags" Target="../tags/tag171.xml"/><Relationship Id="rId38" Type="http://schemas.openxmlformats.org/officeDocument/2006/relationships/tags" Target="../tags/tag176.xml"/><Relationship Id="rId46" Type="http://schemas.openxmlformats.org/officeDocument/2006/relationships/tags" Target="../tags/tag184.xml"/><Relationship Id="rId59" Type="http://schemas.openxmlformats.org/officeDocument/2006/relationships/tags" Target="../tags/tag197.xml"/><Relationship Id="rId67" Type="http://schemas.openxmlformats.org/officeDocument/2006/relationships/tags" Target="../tags/tag205.xml"/><Relationship Id="rId20" Type="http://schemas.openxmlformats.org/officeDocument/2006/relationships/tags" Target="../tags/tag158.xml"/><Relationship Id="rId41" Type="http://schemas.openxmlformats.org/officeDocument/2006/relationships/tags" Target="../tags/tag179.xml"/><Relationship Id="rId54" Type="http://schemas.openxmlformats.org/officeDocument/2006/relationships/tags" Target="../tags/tag192.xml"/><Relationship Id="rId62" Type="http://schemas.openxmlformats.org/officeDocument/2006/relationships/tags" Target="../tags/tag200.xml"/><Relationship Id="rId70" Type="http://schemas.openxmlformats.org/officeDocument/2006/relationships/tags" Target="../tags/tag208.xml"/><Relationship Id="rId75" Type="http://schemas.openxmlformats.org/officeDocument/2006/relationships/tags" Target="../tags/tag213.xml"/><Relationship Id="rId83" Type="http://schemas.openxmlformats.org/officeDocument/2006/relationships/slideLayout" Target="../slideLayouts/slideLayout6.xml"/><Relationship Id="rId1" Type="http://schemas.openxmlformats.org/officeDocument/2006/relationships/tags" Target="../tags/tag139.xml"/><Relationship Id="rId6" Type="http://schemas.openxmlformats.org/officeDocument/2006/relationships/tags" Target="../tags/tag144.xml"/><Relationship Id="rId15" Type="http://schemas.openxmlformats.org/officeDocument/2006/relationships/tags" Target="../tags/tag153.xml"/><Relationship Id="rId23" Type="http://schemas.openxmlformats.org/officeDocument/2006/relationships/tags" Target="../tags/tag161.xml"/><Relationship Id="rId28" Type="http://schemas.openxmlformats.org/officeDocument/2006/relationships/tags" Target="../tags/tag166.xml"/><Relationship Id="rId36" Type="http://schemas.openxmlformats.org/officeDocument/2006/relationships/tags" Target="../tags/tag174.xml"/><Relationship Id="rId49" Type="http://schemas.openxmlformats.org/officeDocument/2006/relationships/tags" Target="../tags/tag187.xml"/><Relationship Id="rId57" Type="http://schemas.openxmlformats.org/officeDocument/2006/relationships/tags" Target="../tags/tag195.xml"/><Relationship Id="rId10" Type="http://schemas.openxmlformats.org/officeDocument/2006/relationships/tags" Target="../tags/tag148.xml"/><Relationship Id="rId31" Type="http://schemas.openxmlformats.org/officeDocument/2006/relationships/tags" Target="../tags/tag169.xml"/><Relationship Id="rId44" Type="http://schemas.openxmlformats.org/officeDocument/2006/relationships/tags" Target="../tags/tag182.xml"/><Relationship Id="rId52" Type="http://schemas.openxmlformats.org/officeDocument/2006/relationships/tags" Target="../tags/tag190.xml"/><Relationship Id="rId60" Type="http://schemas.openxmlformats.org/officeDocument/2006/relationships/tags" Target="../tags/tag198.xml"/><Relationship Id="rId65" Type="http://schemas.openxmlformats.org/officeDocument/2006/relationships/tags" Target="../tags/tag203.xml"/><Relationship Id="rId73" Type="http://schemas.openxmlformats.org/officeDocument/2006/relationships/tags" Target="../tags/tag211.xml"/><Relationship Id="rId78" Type="http://schemas.openxmlformats.org/officeDocument/2006/relationships/tags" Target="../tags/tag216.xml"/><Relationship Id="rId81" Type="http://schemas.openxmlformats.org/officeDocument/2006/relationships/tags" Target="../tags/tag219.xml"/></Relationships>
</file>

<file path=ppt/slides/_rels/slide100.xml.rels><?xml version="1.0" encoding="UTF-8" standalone="yes"?>
<Relationships xmlns="http://schemas.openxmlformats.org/package/2006/relationships"><Relationship Id="rId3" Type="http://schemas.openxmlformats.org/officeDocument/2006/relationships/image" Target="../media/image56.emf"/><Relationship Id="rId2" Type="http://schemas.openxmlformats.org/officeDocument/2006/relationships/customXml" Target="../ink/ink36.xml"/><Relationship Id="rId1" Type="http://schemas.openxmlformats.org/officeDocument/2006/relationships/slideLayout" Target="../slideLayouts/slideLayout2.xml"/></Relationships>
</file>

<file path=ppt/slides/_rels/slide101.xml.rels><?xml version="1.0" encoding="UTF-8" standalone="yes"?>
<Relationships xmlns="http://schemas.openxmlformats.org/package/2006/relationships"><Relationship Id="rId8" Type="http://schemas.openxmlformats.org/officeDocument/2006/relationships/tags" Target="../tags/tag2273.xml"/><Relationship Id="rId13" Type="http://schemas.openxmlformats.org/officeDocument/2006/relationships/tags" Target="../tags/tag2278.xml"/><Relationship Id="rId18" Type="http://schemas.openxmlformats.org/officeDocument/2006/relationships/tags" Target="../tags/tag2283.xml"/><Relationship Id="rId26" Type="http://schemas.openxmlformats.org/officeDocument/2006/relationships/tags" Target="../tags/tag2291.xml"/><Relationship Id="rId3" Type="http://schemas.openxmlformats.org/officeDocument/2006/relationships/tags" Target="../tags/tag2268.xml"/><Relationship Id="rId21" Type="http://schemas.openxmlformats.org/officeDocument/2006/relationships/tags" Target="../tags/tag2286.xml"/><Relationship Id="rId7" Type="http://schemas.openxmlformats.org/officeDocument/2006/relationships/tags" Target="../tags/tag2272.xml"/><Relationship Id="rId12" Type="http://schemas.openxmlformats.org/officeDocument/2006/relationships/tags" Target="../tags/tag2277.xml"/><Relationship Id="rId17" Type="http://schemas.openxmlformats.org/officeDocument/2006/relationships/tags" Target="../tags/tag2282.xml"/><Relationship Id="rId25" Type="http://schemas.openxmlformats.org/officeDocument/2006/relationships/tags" Target="../tags/tag2290.xml"/><Relationship Id="rId2" Type="http://schemas.openxmlformats.org/officeDocument/2006/relationships/tags" Target="../tags/tag2267.xml"/><Relationship Id="rId16" Type="http://schemas.openxmlformats.org/officeDocument/2006/relationships/tags" Target="../tags/tag2281.xml"/><Relationship Id="rId20" Type="http://schemas.openxmlformats.org/officeDocument/2006/relationships/tags" Target="../tags/tag2285.xml"/><Relationship Id="rId29" Type="http://schemas.openxmlformats.org/officeDocument/2006/relationships/slideLayout" Target="../slideLayouts/slideLayout1.xml"/><Relationship Id="rId1" Type="http://schemas.openxmlformats.org/officeDocument/2006/relationships/tags" Target="../tags/tag2266.xml"/><Relationship Id="rId6" Type="http://schemas.openxmlformats.org/officeDocument/2006/relationships/tags" Target="../tags/tag2271.xml"/><Relationship Id="rId11" Type="http://schemas.openxmlformats.org/officeDocument/2006/relationships/tags" Target="../tags/tag2276.xml"/><Relationship Id="rId24" Type="http://schemas.openxmlformats.org/officeDocument/2006/relationships/tags" Target="../tags/tag2289.xml"/><Relationship Id="rId5" Type="http://schemas.openxmlformats.org/officeDocument/2006/relationships/tags" Target="../tags/tag2270.xml"/><Relationship Id="rId15" Type="http://schemas.openxmlformats.org/officeDocument/2006/relationships/tags" Target="../tags/tag2280.xml"/><Relationship Id="rId23" Type="http://schemas.openxmlformats.org/officeDocument/2006/relationships/tags" Target="../tags/tag2288.xml"/><Relationship Id="rId28" Type="http://schemas.openxmlformats.org/officeDocument/2006/relationships/tags" Target="../tags/tag2293.xml"/><Relationship Id="rId10" Type="http://schemas.openxmlformats.org/officeDocument/2006/relationships/tags" Target="../tags/tag2275.xml"/><Relationship Id="rId19" Type="http://schemas.openxmlformats.org/officeDocument/2006/relationships/tags" Target="../tags/tag2284.xml"/><Relationship Id="rId31" Type="http://schemas.openxmlformats.org/officeDocument/2006/relationships/image" Target="../media/image57.emf"/><Relationship Id="rId4" Type="http://schemas.openxmlformats.org/officeDocument/2006/relationships/tags" Target="../tags/tag2269.xml"/><Relationship Id="rId9" Type="http://schemas.openxmlformats.org/officeDocument/2006/relationships/tags" Target="../tags/tag2274.xml"/><Relationship Id="rId14" Type="http://schemas.openxmlformats.org/officeDocument/2006/relationships/tags" Target="../tags/tag2279.xml"/><Relationship Id="rId22" Type="http://schemas.openxmlformats.org/officeDocument/2006/relationships/tags" Target="../tags/tag2287.xml"/><Relationship Id="rId27" Type="http://schemas.openxmlformats.org/officeDocument/2006/relationships/tags" Target="../tags/tag2292.xml"/><Relationship Id="rId30" Type="http://schemas.openxmlformats.org/officeDocument/2006/relationships/customXml" Target="../ink/ink37.xml"/></Relationships>
</file>

<file path=ppt/slides/_rels/slide102.xml.rels><?xml version="1.0" encoding="UTF-8" standalone="yes"?>
<Relationships xmlns="http://schemas.openxmlformats.org/package/2006/relationships"><Relationship Id="rId8" Type="http://schemas.openxmlformats.org/officeDocument/2006/relationships/tags" Target="../tags/tag2301.xml"/><Relationship Id="rId13" Type="http://schemas.openxmlformats.org/officeDocument/2006/relationships/tags" Target="../tags/tag2306.xml"/><Relationship Id="rId18" Type="http://schemas.openxmlformats.org/officeDocument/2006/relationships/tags" Target="../tags/tag2311.xml"/><Relationship Id="rId26" Type="http://schemas.openxmlformats.org/officeDocument/2006/relationships/tags" Target="../tags/tag2319.xml"/><Relationship Id="rId3" Type="http://schemas.openxmlformats.org/officeDocument/2006/relationships/tags" Target="../tags/tag2296.xml"/><Relationship Id="rId21" Type="http://schemas.openxmlformats.org/officeDocument/2006/relationships/tags" Target="../tags/tag2314.xml"/><Relationship Id="rId34" Type="http://schemas.openxmlformats.org/officeDocument/2006/relationships/image" Target="../media/image421.emf"/><Relationship Id="rId7" Type="http://schemas.openxmlformats.org/officeDocument/2006/relationships/tags" Target="../tags/tag2300.xml"/><Relationship Id="rId12" Type="http://schemas.openxmlformats.org/officeDocument/2006/relationships/tags" Target="../tags/tag2305.xml"/><Relationship Id="rId17" Type="http://schemas.openxmlformats.org/officeDocument/2006/relationships/tags" Target="../tags/tag2310.xml"/><Relationship Id="rId25" Type="http://schemas.openxmlformats.org/officeDocument/2006/relationships/tags" Target="../tags/tag2318.xml"/><Relationship Id="rId33" Type="http://schemas.openxmlformats.org/officeDocument/2006/relationships/customXml" Target="../ink/ink38.xml"/><Relationship Id="rId2" Type="http://schemas.openxmlformats.org/officeDocument/2006/relationships/tags" Target="../tags/tag2295.xml"/><Relationship Id="rId16" Type="http://schemas.openxmlformats.org/officeDocument/2006/relationships/tags" Target="../tags/tag2309.xml"/><Relationship Id="rId20" Type="http://schemas.openxmlformats.org/officeDocument/2006/relationships/tags" Target="../tags/tag2313.xml"/><Relationship Id="rId29" Type="http://schemas.openxmlformats.org/officeDocument/2006/relationships/tags" Target="../tags/tag2322.xml"/><Relationship Id="rId1" Type="http://schemas.openxmlformats.org/officeDocument/2006/relationships/tags" Target="../tags/tag2294.xml"/><Relationship Id="rId6" Type="http://schemas.openxmlformats.org/officeDocument/2006/relationships/tags" Target="../tags/tag2299.xml"/><Relationship Id="rId11" Type="http://schemas.openxmlformats.org/officeDocument/2006/relationships/tags" Target="../tags/tag2304.xml"/><Relationship Id="rId24" Type="http://schemas.openxmlformats.org/officeDocument/2006/relationships/tags" Target="../tags/tag2317.xml"/><Relationship Id="rId32" Type="http://schemas.openxmlformats.org/officeDocument/2006/relationships/notesSlide" Target="../notesSlides/notesSlide59.xml"/><Relationship Id="rId5" Type="http://schemas.openxmlformats.org/officeDocument/2006/relationships/tags" Target="../tags/tag2298.xml"/><Relationship Id="rId15" Type="http://schemas.openxmlformats.org/officeDocument/2006/relationships/tags" Target="../tags/tag2308.xml"/><Relationship Id="rId23" Type="http://schemas.openxmlformats.org/officeDocument/2006/relationships/tags" Target="../tags/tag2316.xml"/><Relationship Id="rId28" Type="http://schemas.openxmlformats.org/officeDocument/2006/relationships/tags" Target="../tags/tag2321.xml"/><Relationship Id="rId10" Type="http://schemas.openxmlformats.org/officeDocument/2006/relationships/tags" Target="../tags/tag2303.xml"/><Relationship Id="rId19" Type="http://schemas.openxmlformats.org/officeDocument/2006/relationships/tags" Target="../tags/tag2312.xml"/><Relationship Id="rId31" Type="http://schemas.openxmlformats.org/officeDocument/2006/relationships/slideLayout" Target="../slideLayouts/slideLayout6.xml"/><Relationship Id="rId4" Type="http://schemas.openxmlformats.org/officeDocument/2006/relationships/tags" Target="../tags/tag2297.xml"/><Relationship Id="rId9" Type="http://schemas.openxmlformats.org/officeDocument/2006/relationships/tags" Target="../tags/tag2302.xml"/><Relationship Id="rId14" Type="http://schemas.openxmlformats.org/officeDocument/2006/relationships/tags" Target="../tags/tag2307.xml"/><Relationship Id="rId22" Type="http://schemas.openxmlformats.org/officeDocument/2006/relationships/tags" Target="../tags/tag2315.xml"/><Relationship Id="rId27" Type="http://schemas.openxmlformats.org/officeDocument/2006/relationships/tags" Target="../tags/tag2320.xml"/><Relationship Id="rId30" Type="http://schemas.openxmlformats.org/officeDocument/2006/relationships/tags" Target="../tags/tag2323.xml"/></Relationships>
</file>

<file path=ppt/slides/_rels/slide103.xml.rels><?xml version="1.0" encoding="UTF-8" standalone="yes"?>
<Relationships xmlns="http://schemas.openxmlformats.org/package/2006/relationships"><Relationship Id="rId8" Type="http://schemas.openxmlformats.org/officeDocument/2006/relationships/tags" Target="../tags/tag2331.xml"/><Relationship Id="rId13" Type="http://schemas.openxmlformats.org/officeDocument/2006/relationships/tags" Target="../tags/tag2336.xml"/><Relationship Id="rId18" Type="http://schemas.openxmlformats.org/officeDocument/2006/relationships/tags" Target="../tags/tag2341.xml"/><Relationship Id="rId26" Type="http://schemas.openxmlformats.org/officeDocument/2006/relationships/tags" Target="../tags/tag2349.xml"/><Relationship Id="rId39" Type="http://schemas.openxmlformats.org/officeDocument/2006/relationships/notesSlide" Target="../notesSlides/notesSlide60.xml"/><Relationship Id="rId3" Type="http://schemas.openxmlformats.org/officeDocument/2006/relationships/tags" Target="../tags/tag2326.xml"/><Relationship Id="rId21" Type="http://schemas.openxmlformats.org/officeDocument/2006/relationships/tags" Target="../tags/tag2344.xml"/><Relationship Id="rId34" Type="http://schemas.openxmlformats.org/officeDocument/2006/relationships/tags" Target="../tags/tag2357.xml"/><Relationship Id="rId7" Type="http://schemas.openxmlformats.org/officeDocument/2006/relationships/tags" Target="../tags/tag2330.xml"/><Relationship Id="rId12" Type="http://schemas.openxmlformats.org/officeDocument/2006/relationships/tags" Target="../tags/tag2335.xml"/><Relationship Id="rId17" Type="http://schemas.openxmlformats.org/officeDocument/2006/relationships/tags" Target="../tags/tag2340.xml"/><Relationship Id="rId25" Type="http://schemas.openxmlformats.org/officeDocument/2006/relationships/tags" Target="../tags/tag2348.xml"/><Relationship Id="rId33" Type="http://schemas.openxmlformats.org/officeDocument/2006/relationships/tags" Target="../tags/tag2356.xml"/><Relationship Id="rId38" Type="http://schemas.openxmlformats.org/officeDocument/2006/relationships/slideLayout" Target="../slideLayouts/slideLayout6.xml"/><Relationship Id="rId2" Type="http://schemas.openxmlformats.org/officeDocument/2006/relationships/tags" Target="../tags/tag2325.xml"/><Relationship Id="rId16" Type="http://schemas.openxmlformats.org/officeDocument/2006/relationships/tags" Target="../tags/tag2339.xml"/><Relationship Id="rId20" Type="http://schemas.openxmlformats.org/officeDocument/2006/relationships/tags" Target="../tags/tag2343.xml"/><Relationship Id="rId29" Type="http://schemas.openxmlformats.org/officeDocument/2006/relationships/tags" Target="../tags/tag2352.xml"/><Relationship Id="rId1" Type="http://schemas.openxmlformats.org/officeDocument/2006/relationships/tags" Target="../tags/tag2324.xml"/><Relationship Id="rId6" Type="http://schemas.openxmlformats.org/officeDocument/2006/relationships/tags" Target="../tags/tag2329.xml"/><Relationship Id="rId11" Type="http://schemas.openxmlformats.org/officeDocument/2006/relationships/tags" Target="../tags/tag2334.xml"/><Relationship Id="rId24" Type="http://schemas.openxmlformats.org/officeDocument/2006/relationships/tags" Target="../tags/tag2347.xml"/><Relationship Id="rId32" Type="http://schemas.openxmlformats.org/officeDocument/2006/relationships/tags" Target="../tags/tag2355.xml"/><Relationship Id="rId37" Type="http://schemas.openxmlformats.org/officeDocument/2006/relationships/tags" Target="../tags/tag2360.xml"/><Relationship Id="rId5" Type="http://schemas.openxmlformats.org/officeDocument/2006/relationships/tags" Target="../tags/tag2328.xml"/><Relationship Id="rId15" Type="http://schemas.openxmlformats.org/officeDocument/2006/relationships/tags" Target="../tags/tag2338.xml"/><Relationship Id="rId23" Type="http://schemas.openxmlformats.org/officeDocument/2006/relationships/tags" Target="../tags/tag2346.xml"/><Relationship Id="rId28" Type="http://schemas.openxmlformats.org/officeDocument/2006/relationships/tags" Target="../tags/tag2351.xml"/><Relationship Id="rId36" Type="http://schemas.openxmlformats.org/officeDocument/2006/relationships/tags" Target="../tags/tag2359.xml"/><Relationship Id="rId10" Type="http://schemas.openxmlformats.org/officeDocument/2006/relationships/tags" Target="../tags/tag2333.xml"/><Relationship Id="rId19" Type="http://schemas.openxmlformats.org/officeDocument/2006/relationships/tags" Target="../tags/tag2342.xml"/><Relationship Id="rId31" Type="http://schemas.openxmlformats.org/officeDocument/2006/relationships/tags" Target="../tags/tag2354.xml"/><Relationship Id="rId4" Type="http://schemas.openxmlformats.org/officeDocument/2006/relationships/tags" Target="../tags/tag2327.xml"/><Relationship Id="rId9" Type="http://schemas.openxmlformats.org/officeDocument/2006/relationships/tags" Target="../tags/tag2332.xml"/><Relationship Id="rId14" Type="http://schemas.openxmlformats.org/officeDocument/2006/relationships/tags" Target="../tags/tag2337.xml"/><Relationship Id="rId22" Type="http://schemas.openxmlformats.org/officeDocument/2006/relationships/tags" Target="../tags/tag2345.xml"/><Relationship Id="rId27" Type="http://schemas.openxmlformats.org/officeDocument/2006/relationships/tags" Target="../tags/tag2350.xml"/><Relationship Id="rId30" Type="http://schemas.openxmlformats.org/officeDocument/2006/relationships/tags" Target="../tags/tag2353.xml"/><Relationship Id="rId35" Type="http://schemas.openxmlformats.org/officeDocument/2006/relationships/tags" Target="../tags/tag2358.xml"/></Relationships>
</file>

<file path=ppt/slides/_rels/slide104.xml.rels><?xml version="1.0" encoding="UTF-8" standalone="yes"?>
<Relationships xmlns="http://schemas.openxmlformats.org/package/2006/relationships"><Relationship Id="rId3" Type="http://schemas.openxmlformats.org/officeDocument/2006/relationships/image" Target="../media/image53.png"/><Relationship Id="rId2" Type="http://schemas.openxmlformats.org/officeDocument/2006/relationships/slideLayout" Target="../slideLayouts/slideLayout7.xml"/><Relationship Id="rId1" Type="http://schemas.openxmlformats.org/officeDocument/2006/relationships/tags" Target="../tags/tag2361.xml"/><Relationship Id="rId5" Type="http://schemas.openxmlformats.org/officeDocument/2006/relationships/image" Target="../media/image15.jpeg"/><Relationship Id="rId4" Type="http://schemas.openxmlformats.org/officeDocument/2006/relationships/image" Target="../media/image16.png"/></Relationships>
</file>

<file path=ppt/slides/_rels/slide105.xml.rels><?xml version="1.0" encoding="UTF-8" standalone="yes"?>
<Relationships xmlns="http://schemas.openxmlformats.org/package/2006/relationships"><Relationship Id="rId8" Type="http://schemas.openxmlformats.org/officeDocument/2006/relationships/tags" Target="../tags/tag2369.xml"/><Relationship Id="rId13" Type="http://schemas.openxmlformats.org/officeDocument/2006/relationships/tags" Target="../tags/tag2374.xml"/><Relationship Id="rId18" Type="http://schemas.openxmlformats.org/officeDocument/2006/relationships/image" Target="../media/image55.jpeg"/><Relationship Id="rId3" Type="http://schemas.openxmlformats.org/officeDocument/2006/relationships/tags" Target="../tags/tag2364.xml"/><Relationship Id="rId7" Type="http://schemas.openxmlformats.org/officeDocument/2006/relationships/tags" Target="../tags/tag2368.xml"/><Relationship Id="rId12" Type="http://schemas.openxmlformats.org/officeDocument/2006/relationships/tags" Target="../tags/tag2373.xml"/><Relationship Id="rId17" Type="http://schemas.openxmlformats.org/officeDocument/2006/relationships/image" Target="../media/image54.png"/><Relationship Id="rId2" Type="http://schemas.openxmlformats.org/officeDocument/2006/relationships/tags" Target="../tags/tag2363.xml"/><Relationship Id="rId16" Type="http://schemas.openxmlformats.org/officeDocument/2006/relationships/notesSlide" Target="../notesSlides/notesSlide61.xml"/><Relationship Id="rId1" Type="http://schemas.openxmlformats.org/officeDocument/2006/relationships/tags" Target="../tags/tag2362.xml"/><Relationship Id="rId6" Type="http://schemas.openxmlformats.org/officeDocument/2006/relationships/tags" Target="../tags/tag2367.xml"/><Relationship Id="rId11" Type="http://schemas.openxmlformats.org/officeDocument/2006/relationships/tags" Target="../tags/tag2372.xml"/><Relationship Id="rId5" Type="http://schemas.openxmlformats.org/officeDocument/2006/relationships/tags" Target="../tags/tag2366.xml"/><Relationship Id="rId15" Type="http://schemas.openxmlformats.org/officeDocument/2006/relationships/slideLayout" Target="../slideLayouts/slideLayout7.xml"/><Relationship Id="rId10" Type="http://schemas.openxmlformats.org/officeDocument/2006/relationships/tags" Target="../tags/tag2371.xml"/><Relationship Id="rId4" Type="http://schemas.openxmlformats.org/officeDocument/2006/relationships/tags" Target="../tags/tag2365.xml"/><Relationship Id="rId9" Type="http://schemas.openxmlformats.org/officeDocument/2006/relationships/tags" Target="../tags/tag2370.xml"/><Relationship Id="rId14" Type="http://schemas.openxmlformats.org/officeDocument/2006/relationships/tags" Target="../tags/tag2375.xml"/></Relationships>
</file>

<file path=ppt/slides/_rels/slide106.xml.rels><?xml version="1.0" encoding="UTF-8" standalone="yes"?>
<Relationships xmlns="http://schemas.openxmlformats.org/package/2006/relationships"><Relationship Id="rId117" Type="http://schemas.openxmlformats.org/officeDocument/2006/relationships/tags" Target="../tags/tag2492.xml"/><Relationship Id="rId21" Type="http://schemas.openxmlformats.org/officeDocument/2006/relationships/tags" Target="../tags/tag2396.xml"/><Relationship Id="rId42" Type="http://schemas.openxmlformats.org/officeDocument/2006/relationships/tags" Target="../tags/tag2417.xml"/><Relationship Id="rId63" Type="http://schemas.openxmlformats.org/officeDocument/2006/relationships/tags" Target="../tags/tag2438.xml"/><Relationship Id="rId84" Type="http://schemas.openxmlformats.org/officeDocument/2006/relationships/tags" Target="../tags/tag2459.xml"/><Relationship Id="rId138" Type="http://schemas.openxmlformats.org/officeDocument/2006/relationships/tags" Target="../tags/tag2513.xml"/><Relationship Id="rId159" Type="http://schemas.openxmlformats.org/officeDocument/2006/relationships/tags" Target="../tags/tag2534.xml"/><Relationship Id="rId170" Type="http://schemas.openxmlformats.org/officeDocument/2006/relationships/tags" Target="../tags/tag2545.xml"/><Relationship Id="rId191" Type="http://schemas.openxmlformats.org/officeDocument/2006/relationships/tags" Target="../tags/tag2566.xml"/><Relationship Id="rId205" Type="http://schemas.openxmlformats.org/officeDocument/2006/relationships/tags" Target="../tags/tag2580.xml"/><Relationship Id="rId226" Type="http://schemas.openxmlformats.org/officeDocument/2006/relationships/tags" Target="../tags/tag2601.xml"/><Relationship Id="rId247" Type="http://schemas.openxmlformats.org/officeDocument/2006/relationships/tags" Target="../tags/tag2622.xml"/><Relationship Id="rId107" Type="http://schemas.openxmlformats.org/officeDocument/2006/relationships/tags" Target="../tags/tag2482.xml"/><Relationship Id="rId268" Type="http://schemas.openxmlformats.org/officeDocument/2006/relationships/tags" Target="../tags/tag2643.xml"/><Relationship Id="rId11" Type="http://schemas.openxmlformats.org/officeDocument/2006/relationships/tags" Target="../tags/tag2386.xml"/><Relationship Id="rId32" Type="http://schemas.openxmlformats.org/officeDocument/2006/relationships/tags" Target="../tags/tag2407.xml"/><Relationship Id="rId53" Type="http://schemas.openxmlformats.org/officeDocument/2006/relationships/tags" Target="../tags/tag2428.xml"/><Relationship Id="rId74" Type="http://schemas.openxmlformats.org/officeDocument/2006/relationships/tags" Target="../tags/tag2449.xml"/><Relationship Id="rId128" Type="http://schemas.openxmlformats.org/officeDocument/2006/relationships/tags" Target="../tags/tag2503.xml"/><Relationship Id="rId149" Type="http://schemas.openxmlformats.org/officeDocument/2006/relationships/tags" Target="../tags/tag2524.xml"/><Relationship Id="rId5" Type="http://schemas.openxmlformats.org/officeDocument/2006/relationships/tags" Target="../tags/tag2380.xml"/><Relationship Id="rId95" Type="http://schemas.openxmlformats.org/officeDocument/2006/relationships/tags" Target="../tags/tag2470.xml"/><Relationship Id="rId160" Type="http://schemas.openxmlformats.org/officeDocument/2006/relationships/tags" Target="../tags/tag2535.xml"/><Relationship Id="rId181" Type="http://schemas.openxmlformats.org/officeDocument/2006/relationships/tags" Target="../tags/tag2556.xml"/><Relationship Id="rId216" Type="http://schemas.openxmlformats.org/officeDocument/2006/relationships/tags" Target="../tags/tag2591.xml"/><Relationship Id="rId237" Type="http://schemas.openxmlformats.org/officeDocument/2006/relationships/tags" Target="../tags/tag2612.xml"/><Relationship Id="rId258" Type="http://schemas.openxmlformats.org/officeDocument/2006/relationships/tags" Target="../tags/tag2633.xml"/><Relationship Id="rId279" Type="http://schemas.openxmlformats.org/officeDocument/2006/relationships/image" Target="../media/image331.emf"/><Relationship Id="rId22" Type="http://schemas.openxmlformats.org/officeDocument/2006/relationships/tags" Target="../tags/tag2397.xml"/><Relationship Id="rId43" Type="http://schemas.openxmlformats.org/officeDocument/2006/relationships/tags" Target="../tags/tag2418.xml"/><Relationship Id="rId64" Type="http://schemas.openxmlformats.org/officeDocument/2006/relationships/tags" Target="../tags/tag2439.xml"/><Relationship Id="rId118" Type="http://schemas.openxmlformats.org/officeDocument/2006/relationships/tags" Target="../tags/tag2493.xml"/><Relationship Id="rId139" Type="http://schemas.openxmlformats.org/officeDocument/2006/relationships/tags" Target="../tags/tag2514.xml"/><Relationship Id="rId85" Type="http://schemas.openxmlformats.org/officeDocument/2006/relationships/tags" Target="../tags/tag2460.xml"/><Relationship Id="rId150" Type="http://schemas.openxmlformats.org/officeDocument/2006/relationships/tags" Target="../tags/tag2525.xml"/><Relationship Id="rId171" Type="http://schemas.openxmlformats.org/officeDocument/2006/relationships/tags" Target="../tags/tag2546.xml"/><Relationship Id="rId192" Type="http://schemas.openxmlformats.org/officeDocument/2006/relationships/tags" Target="../tags/tag2567.xml"/><Relationship Id="rId206" Type="http://schemas.openxmlformats.org/officeDocument/2006/relationships/tags" Target="../tags/tag2581.xml"/><Relationship Id="rId227" Type="http://schemas.openxmlformats.org/officeDocument/2006/relationships/tags" Target="../tags/tag2602.xml"/><Relationship Id="rId248" Type="http://schemas.openxmlformats.org/officeDocument/2006/relationships/tags" Target="../tags/tag2623.xml"/><Relationship Id="rId269" Type="http://schemas.openxmlformats.org/officeDocument/2006/relationships/tags" Target="../tags/tag2644.xml"/><Relationship Id="rId12" Type="http://schemas.openxmlformats.org/officeDocument/2006/relationships/tags" Target="../tags/tag2387.xml"/><Relationship Id="rId33" Type="http://schemas.openxmlformats.org/officeDocument/2006/relationships/tags" Target="../tags/tag2408.xml"/><Relationship Id="rId108" Type="http://schemas.openxmlformats.org/officeDocument/2006/relationships/tags" Target="../tags/tag2483.xml"/><Relationship Id="rId129" Type="http://schemas.openxmlformats.org/officeDocument/2006/relationships/tags" Target="../tags/tag2504.xml"/><Relationship Id="rId54" Type="http://schemas.openxmlformats.org/officeDocument/2006/relationships/tags" Target="../tags/tag2429.xml"/><Relationship Id="rId75" Type="http://schemas.openxmlformats.org/officeDocument/2006/relationships/tags" Target="../tags/tag2450.xml"/><Relationship Id="rId96" Type="http://schemas.openxmlformats.org/officeDocument/2006/relationships/tags" Target="../tags/tag2471.xml"/><Relationship Id="rId140" Type="http://schemas.openxmlformats.org/officeDocument/2006/relationships/tags" Target="../tags/tag2515.xml"/><Relationship Id="rId161" Type="http://schemas.openxmlformats.org/officeDocument/2006/relationships/tags" Target="../tags/tag2536.xml"/><Relationship Id="rId182" Type="http://schemas.openxmlformats.org/officeDocument/2006/relationships/tags" Target="../tags/tag2557.xml"/><Relationship Id="rId217" Type="http://schemas.openxmlformats.org/officeDocument/2006/relationships/tags" Target="../tags/tag2592.xml"/><Relationship Id="rId6" Type="http://schemas.openxmlformats.org/officeDocument/2006/relationships/tags" Target="../tags/tag2381.xml"/><Relationship Id="rId238" Type="http://schemas.openxmlformats.org/officeDocument/2006/relationships/tags" Target="../tags/tag2613.xml"/><Relationship Id="rId259" Type="http://schemas.openxmlformats.org/officeDocument/2006/relationships/tags" Target="../tags/tag2634.xml"/><Relationship Id="rId23" Type="http://schemas.openxmlformats.org/officeDocument/2006/relationships/tags" Target="../tags/tag2398.xml"/><Relationship Id="rId119" Type="http://schemas.openxmlformats.org/officeDocument/2006/relationships/tags" Target="../tags/tag2494.xml"/><Relationship Id="rId270" Type="http://schemas.openxmlformats.org/officeDocument/2006/relationships/tags" Target="../tags/tag2645.xml"/><Relationship Id="rId44" Type="http://schemas.openxmlformats.org/officeDocument/2006/relationships/tags" Target="../tags/tag2419.xml"/><Relationship Id="rId65" Type="http://schemas.openxmlformats.org/officeDocument/2006/relationships/tags" Target="../tags/tag2440.xml"/><Relationship Id="rId86" Type="http://schemas.openxmlformats.org/officeDocument/2006/relationships/tags" Target="../tags/tag2461.xml"/><Relationship Id="rId130" Type="http://schemas.openxmlformats.org/officeDocument/2006/relationships/tags" Target="../tags/tag2505.xml"/><Relationship Id="rId151" Type="http://schemas.openxmlformats.org/officeDocument/2006/relationships/tags" Target="../tags/tag2526.xml"/><Relationship Id="rId172" Type="http://schemas.openxmlformats.org/officeDocument/2006/relationships/tags" Target="../tags/tag2547.xml"/><Relationship Id="rId193" Type="http://schemas.openxmlformats.org/officeDocument/2006/relationships/tags" Target="../tags/tag2568.xml"/><Relationship Id="rId202" Type="http://schemas.openxmlformats.org/officeDocument/2006/relationships/tags" Target="../tags/tag2577.xml"/><Relationship Id="rId207" Type="http://schemas.openxmlformats.org/officeDocument/2006/relationships/tags" Target="../tags/tag2582.xml"/><Relationship Id="rId223" Type="http://schemas.openxmlformats.org/officeDocument/2006/relationships/tags" Target="../tags/tag2598.xml"/><Relationship Id="rId228" Type="http://schemas.openxmlformats.org/officeDocument/2006/relationships/tags" Target="../tags/tag2603.xml"/><Relationship Id="rId244" Type="http://schemas.openxmlformats.org/officeDocument/2006/relationships/tags" Target="../tags/tag2619.xml"/><Relationship Id="rId249" Type="http://schemas.openxmlformats.org/officeDocument/2006/relationships/tags" Target="../tags/tag2624.xml"/><Relationship Id="rId13" Type="http://schemas.openxmlformats.org/officeDocument/2006/relationships/tags" Target="../tags/tag2388.xml"/><Relationship Id="rId18" Type="http://schemas.openxmlformats.org/officeDocument/2006/relationships/tags" Target="../tags/tag2393.xml"/><Relationship Id="rId39" Type="http://schemas.openxmlformats.org/officeDocument/2006/relationships/tags" Target="../tags/tag2414.xml"/><Relationship Id="rId109" Type="http://schemas.openxmlformats.org/officeDocument/2006/relationships/tags" Target="../tags/tag2484.xml"/><Relationship Id="rId260" Type="http://schemas.openxmlformats.org/officeDocument/2006/relationships/tags" Target="../tags/tag2635.xml"/><Relationship Id="rId265" Type="http://schemas.openxmlformats.org/officeDocument/2006/relationships/tags" Target="../tags/tag2640.xml"/><Relationship Id="rId34" Type="http://schemas.openxmlformats.org/officeDocument/2006/relationships/tags" Target="../tags/tag2409.xml"/><Relationship Id="rId50" Type="http://schemas.openxmlformats.org/officeDocument/2006/relationships/tags" Target="../tags/tag2425.xml"/><Relationship Id="rId55" Type="http://schemas.openxmlformats.org/officeDocument/2006/relationships/tags" Target="../tags/tag2430.xml"/><Relationship Id="rId76" Type="http://schemas.openxmlformats.org/officeDocument/2006/relationships/tags" Target="../tags/tag2451.xml"/><Relationship Id="rId97" Type="http://schemas.openxmlformats.org/officeDocument/2006/relationships/tags" Target="../tags/tag2472.xml"/><Relationship Id="rId104" Type="http://schemas.openxmlformats.org/officeDocument/2006/relationships/tags" Target="../tags/tag2479.xml"/><Relationship Id="rId120" Type="http://schemas.openxmlformats.org/officeDocument/2006/relationships/tags" Target="../tags/tag2495.xml"/><Relationship Id="rId125" Type="http://schemas.openxmlformats.org/officeDocument/2006/relationships/tags" Target="../tags/tag2500.xml"/><Relationship Id="rId141" Type="http://schemas.openxmlformats.org/officeDocument/2006/relationships/tags" Target="../tags/tag2516.xml"/><Relationship Id="rId146" Type="http://schemas.openxmlformats.org/officeDocument/2006/relationships/tags" Target="../tags/tag2521.xml"/><Relationship Id="rId167" Type="http://schemas.openxmlformats.org/officeDocument/2006/relationships/tags" Target="../tags/tag2542.xml"/><Relationship Id="rId188" Type="http://schemas.openxmlformats.org/officeDocument/2006/relationships/tags" Target="../tags/tag2563.xml"/><Relationship Id="rId7" Type="http://schemas.openxmlformats.org/officeDocument/2006/relationships/tags" Target="../tags/tag2382.xml"/><Relationship Id="rId71" Type="http://schemas.openxmlformats.org/officeDocument/2006/relationships/tags" Target="../tags/tag2446.xml"/><Relationship Id="rId92" Type="http://schemas.openxmlformats.org/officeDocument/2006/relationships/tags" Target="../tags/tag2467.xml"/><Relationship Id="rId162" Type="http://schemas.openxmlformats.org/officeDocument/2006/relationships/tags" Target="../tags/tag2537.xml"/><Relationship Id="rId183" Type="http://schemas.openxmlformats.org/officeDocument/2006/relationships/tags" Target="../tags/tag2558.xml"/><Relationship Id="rId213" Type="http://schemas.openxmlformats.org/officeDocument/2006/relationships/tags" Target="../tags/tag2588.xml"/><Relationship Id="rId218" Type="http://schemas.openxmlformats.org/officeDocument/2006/relationships/tags" Target="../tags/tag2593.xml"/><Relationship Id="rId234" Type="http://schemas.openxmlformats.org/officeDocument/2006/relationships/tags" Target="../tags/tag2609.xml"/><Relationship Id="rId239" Type="http://schemas.openxmlformats.org/officeDocument/2006/relationships/tags" Target="../tags/tag2614.xml"/><Relationship Id="rId2" Type="http://schemas.openxmlformats.org/officeDocument/2006/relationships/tags" Target="../tags/tag2377.xml"/><Relationship Id="rId29" Type="http://schemas.openxmlformats.org/officeDocument/2006/relationships/tags" Target="../tags/tag2404.xml"/><Relationship Id="rId250" Type="http://schemas.openxmlformats.org/officeDocument/2006/relationships/tags" Target="../tags/tag2625.xml"/><Relationship Id="rId255" Type="http://schemas.openxmlformats.org/officeDocument/2006/relationships/tags" Target="../tags/tag2630.xml"/><Relationship Id="rId271" Type="http://schemas.openxmlformats.org/officeDocument/2006/relationships/tags" Target="../tags/tag2646.xml"/><Relationship Id="rId276" Type="http://schemas.openxmlformats.org/officeDocument/2006/relationships/tags" Target="../tags/tag2651.xml"/><Relationship Id="rId24" Type="http://schemas.openxmlformats.org/officeDocument/2006/relationships/tags" Target="../tags/tag2399.xml"/><Relationship Id="rId40" Type="http://schemas.openxmlformats.org/officeDocument/2006/relationships/tags" Target="../tags/tag2415.xml"/><Relationship Id="rId45" Type="http://schemas.openxmlformats.org/officeDocument/2006/relationships/tags" Target="../tags/tag2420.xml"/><Relationship Id="rId66" Type="http://schemas.openxmlformats.org/officeDocument/2006/relationships/tags" Target="../tags/tag2441.xml"/><Relationship Id="rId87" Type="http://schemas.openxmlformats.org/officeDocument/2006/relationships/tags" Target="../tags/tag2462.xml"/><Relationship Id="rId110" Type="http://schemas.openxmlformats.org/officeDocument/2006/relationships/tags" Target="../tags/tag2485.xml"/><Relationship Id="rId115" Type="http://schemas.openxmlformats.org/officeDocument/2006/relationships/tags" Target="../tags/tag2490.xml"/><Relationship Id="rId131" Type="http://schemas.openxmlformats.org/officeDocument/2006/relationships/tags" Target="../tags/tag2506.xml"/><Relationship Id="rId136" Type="http://schemas.openxmlformats.org/officeDocument/2006/relationships/tags" Target="../tags/tag2511.xml"/><Relationship Id="rId157" Type="http://schemas.openxmlformats.org/officeDocument/2006/relationships/tags" Target="../tags/tag2532.xml"/><Relationship Id="rId178" Type="http://schemas.openxmlformats.org/officeDocument/2006/relationships/tags" Target="../tags/tag2553.xml"/><Relationship Id="rId61" Type="http://schemas.openxmlformats.org/officeDocument/2006/relationships/tags" Target="../tags/tag2436.xml"/><Relationship Id="rId82" Type="http://schemas.openxmlformats.org/officeDocument/2006/relationships/tags" Target="../tags/tag2457.xml"/><Relationship Id="rId152" Type="http://schemas.openxmlformats.org/officeDocument/2006/relationships/tags" Target="../tags/tag2527.xml"/><Relationship Id="rId173" Type="http://schemas.openxmlformats.org/officeDocument/2006/relationships/tags" Target="../tags/tag2548.xml"/><Relationship Id="rId194" Type="http://schemas.openxmlformats.org/officeDocument/2006/relationships/tags" Target="../tags/tag2569.xml"/><Relationship Id="rId199" Type="http://schemas.openxmlformats.org/officeDocument/2006/relationships/tags" Target="../tags/tag2574.xml"/><Relationship Id="rId203" Type="http://schemas.openxmlformats.org/officeDocument/2006/relationships/tags" Target="../tags/tag2578.xml"/><Relationship Id="rId208" Type="http://schemas.openxmlformats.org/officeDocument/2006/relationships/tags" Target="../tags/tag2583.xml"/><Relationship Id="rId229" Type="http://schemas.openxmlformats.org/officeDocument/2006/relationships/tags" Target="../tags/tag2604.xml"/><Relationship Id="rId19" Type="http://schemas.openxmlformats.org/officeDocument/2006/relationships/tags" Target="../tags/tag2394.xml"/><Relationship Id="rId224" Type="http://schemas.openxmlformats.org/officeDocument/2006/relationships/tags" Target="../tags/tag2599.xml"/><Relationship Id="rId240" Type="http://schemas.openxmlformats.org/officeDocument/2006/relationships/tags" Target="../tags/tag2615.xml"/><Relationship Id="rId245" Type="http://schemas.openxmlformats.org/officeDocument/2006/relationships/tags" Target="../tags/tag2620.xml"/><Relationship Id="rId261" Type="http://schemas.openxmlformats.org/officeDocument/2006/relationships/tags" Target="../tags/tag2636.xml"/><Relationship Id="rId266" Type="http://schemas.openxmlformats.org/officeDocument/2006/relationships/tags" Target="../tags/tag2641.xml"/><Relationship Id="rId14" Type="http://schemas.openxmlformats.org/officeDocument/2006/relationships/tags" Target="../tags/tag2389.xml"/><Relationship Id="rId30" Type="http://schemas.openxmlformats.org/officeDocument/2006/relationships/tags" Target="../tags/tag2405.xml"/><Relationship Id="rId35" Type="http://schemas.openxmlformats.org/officeDocument/2006/relationships/tags" Target="../tags/tag2410.xml"/><Relationship Id="rId56" Type="http://schemas.openxmlformats.org/officeDocument/2006/relationships/tags" Target="../tags/tag2431.xml"/><Relationship Id="rId77" Type="http://schemas.openxmlformats.org/officeDocument/2006/relationships/tags" Target="../tags/tag2452.xml"/><Relationship Id="rId100" Type="http://schemas.openxmlformats.org/officeDocument/2006/relationships/tags" Target="../tags/tag2475.xml"/><Relationship Id="rId105" Type="http://schemas.openxmlformats.org/officeDocument/2006/relationships/tags" Target="../tags/tag2480.xml"/><Relationship Id="rId126" Type="http://schemas.openxmlformats.org/officeDocument/2006/relationships/tags" Target="../tags/tag2501.xml"/><Relationship Id="rId147" Type="http://schemas.openxmlformats.org/officeDocument/2006/relationships/tags" Target="../tags/tag2522.xml"/><Relationship Id="rId168" Type="http://schemas.openxmlformats.org/officeDocument/2006/relationships/tags" Target="../tags/tag2543.xml"/><Relationship Id="rId8" Type="http://schemas.openxmlformats.org/officeDocument/2006/relationships/tags" Target="../tags/tag2383.xml"/><Relationship Id="rId51" Type="http://schemas.openxmlformats.org/officeDocument/2006/relationships/tags" Target="../tags/tag2426.xml"/><Relationship Id="rId72" Type="http://schemas.openxmlformats.org/officeDocument/2006/relationships/tags" Target="../tags/tag2447.xml"/><Relationship Id="rId93" Type="http://schemas.openxmlformats.org/officeDocument/2006/relationships/tags" Target="../tags/tag2468.xml"/><Relationship Id="rId98" Type="http://schemas.openxmlformats.org/officeDocument/2006/relationships/tags" Target="../tags/tag2473.xml"/><Relationship Id="rId121" Type="http://schemas.openxmlformats.org/officeDocument/2006/relationships/tags" Target="../tags/tag2496.xml"/><Relationship Id="rId142" Type="http://schemas.openxmlformats.org/officeDocument/2006/relationships/tags" Target="../tags/tag2517.xml"/><Relationship Id="rId163" Type="http://schemas.openxmlformats.org/officeDocument/2006/relationships/tags" Target="../tags/tag2538.xml"/><Relationship Id="rId184" Type="http://schemas.openxmlformats.org/officeDocument/2006/relationships/tags" Target="../tags/tag2559.xml"/><Relationship Id="rId189" Type="http://schemas.openxmlformats.org/officeDocument/2006/relationships/tags" Target="../tags/tag2564.xml"/><Relationship Id="rId219" Type="http://schemas.openxmlformats.org/officeDocument/2006/relationships/tags" Target="../tags/tag2594.xml"/><Relationship Id="rId3" Type="http://schemas.openxmlformats.org/officeDocument/2006/relationships/tags" Target="../tags/tag2378.xml"/><Relationship Id="rId214" Type="http://schemas.openxmlformats.org/officeDocument/2006/relationships/tags" Target="../tags/tag2589.xml"/><Relationship Id="rId230" Type="http://schemas.openxmlformats.org/officeDocument/2006/relationships/tags" Target="../tags/tag2605.xml"/><Relationship Id="rId235" Type="http://schemas.openxmlformats.org/officeDocument/2006/relationships/tags" Target="../tags/tag2610.xml"/><Relationship Id="rId251" Type="http://schemas.openxmlformats.org/officeDocument/2006/relationships/tags" Target="../tags/tag2626.xml"/><Relationship Id="rId256" Type="http://schemas.openxmlformats.org/officeDocument/2006/relationships/tags" Target="../tags/tag2631.xml"/><Relationship Id="rId277" Type="http://schemas.openxmlformats.org/officeDocument/2006/relationships/slideLayout" Target="../slideLayouts/slideLayout7.xml"/><Relationship Id="rId25" Type="http://schemas.openxmlformats.org/officeDocument/2006/relationships/tags" Target="../tags/tag2400.xml"/><Relationship Id="rId46" Type="http://schemas.openxmlformats.org/officeDocument/2006/relationships/tags" Target="../tags/tag2421.xml"/><Relationship Id="rId67" Type="http://schemas.openxmlformats.org/officeDocument/2006/relationships/tags" Target="../tags/tag2442.xml"/><Relationship Id="rId116" Type="http://schemas.openxmlformats.org/officeDocument/2006/relationships/tags" Target="../tags/tag2491.xml"/><Relationship Id="rId137" Type="http://schemas.openxmlformats.org/officeDocument/2006/relationships/tags" Target="../tags/tag2512.xml"/><Relationship Id="rId158" Type="http://schemas.openxmlformats.org/officeDocument/2006/relationships/tags" Target="../tags/tag2533.xml"/><Relationship Id="rId272" Type="http://schemas.openxmlformats.org/officeDocument/2006/relationships/tags" Target="../tags/tag2647.xml"/><Relationship Id="rId20" Type="http://schemas.openxmlformats.org/officeDocument/2006/relationships/tags" Target="../tags/tag2395.xml"/><Relationship Id="rId41" Type="http://schemas.openxmlformats.org/officeDocument/2006/relationships/tags" Target="../tags/tag2416.xml"/><Relationship Id="rId62" Type="http://schemas.openxmlformats.org/officeDocument/2006/relationships/tags" Target="../tags/tag2437.xml"/><Relationship Id="rId83" Type="http://schemas.openxmlformats.org/officeDocument/2006/relationships/tags" Target="../tags/tag2458.xml"/><Relationship Id="rId88" Type="http://schemas.openxmlformats.org/officeDocument/2006/relationships/tags" Target="../tags/tag2463.xml"/><Relationship Id="rId111" Type="http://schemas.openxmlformats.org/officeDocument/2006/relationships/tags" Target="../tags/tag2486.xml"/><Relationship Id="rId132" Type="http://schemas.openxmlformats.org/officeDocument/2006/relationships/tags" Target="../tags/tag2507.xml"/><Relationship Id="rId153" Type="http://schemas.openxmlformats.org/officeDocument/2006/relationships/tags" Target="../tags/tag2528.xml"/><Relationship Id="rId174" Type="http://schemas.openxmlformats.org/officeDocument/2006/relationships/tags" Target="../tags/tag2549.xml"/><Relationship Id="rId179" Type="http://schemas.openxmlformats.org/officeDocument/2006/relationships/tags" Target="../tags/tag2554.xml"/><Relationship Id="rId195" Type="http://schemas.openxmlformats.org/officeDocument/2006/relationships/tags" Target="../tags/tag2570.xml"/><Relationship Id="rId209" Type="http://schemas.openxmlformats.org/officeDocument/2006/relationships/tags" Target="../tags/tag2584.xml"/><Relationship Id="rId190" Type="http://schemas.openxmlformats.org/officeDocument/2006/relationships/tags" Target="../tags/tag2565.xml"/><Relationship Id="rId204" Type="http://schemas.openxmlformats.org/officeDocument/2006/relationships/tags" Target="../tags/tag2579.xml"/><Relationship Id="rId220" Type="http://schemas.openxmlformats.org/officeDocument/2006/relationships/tags" Target="../tags/tag2595.xml"/><Relationship Id="rId225" Type="http://schemas.openxmlformats.org/officeDocument/2006/relationships/tags" Target="../tags/tag2600.xml"/><Relationship Id="rId241" Type="http://schemas.openxmlformats.org/officeDocument/2006/relationships/tags" Target="../tags/tag2616.xml"/><Relationship Id="rId246" Type="http://schemas.openxmlformats.org/officeDocument/2006/relationships/tags" Target="../tags/tag2621.xml"/><Relationship Id="rId267" Type="http://schemas.openxmlformats.org/officeDocument/2006/relationships/tags" Target="../tags/tag2642.xml"/><Relationship Id="rId15" Type="http://schemas.openxmlformats.org/officeDocument/2006/relationships/tags" Target="../tags/tag2390.xml"/><Relationship Id="rId36" Type="http://schemas.openxmlformats.org/officeDocument/2006/relationships/tags" Target="../tags/tag2411.xml"/><Relationship Id="rId57" Type="http://schemas.openxmlformats.org/officeDocument/2006/relationships/tags" Target="../tags/tag2432.xml"/><Relationship Id="rId106" Type="http://schemas.openxmlformats.org/officeDocument/2006/relationships/tags" Target="../tags/tag2481.xml"/><Relationship Id="rId127" Type="http://schemas.openxmlformats.org/officeDocument/2006/relationships/tags" Target="../tags/tag2502.xml"/><Relationship Id="rId262" Type="http://schemas.openxmlformats.org/officeDocument/2006/relationships/tags" Target="../tags/tag2637.xml"/><Relationship Id="rId10" Type="http://schemas.openxmlformats.org/officeDocument/2006/relationships/tags" Target="../tags/tag2385.xml"/><Relationship Id="rId31" Type="http://schemas.openxmlformats.org/officeDocument/2006/relationships/tags" Target="../tags/tag2406.xml"/><Relationship Id="rId52" Type="http://schemas.openxmlformats.org/officeDocument/2006/relationships/tags" Target="../tags/tag2427.xml"/><Relationship Id="rId73" Type="http://schemas.openxmlformats.org/officeDocument/2006/relationships/tags" Target="../tags/tag2448.xml"/><Relationship Id="rId78" Type="http://schemas.openxmlformats.org/officeDocument/2006/relationships/tags" Target="../tags/tag2453.xml"/><Relationship Id="rId94" Type="http://schemas.openxmlformats.org/officeDocument/2006/relationships/tags" Target="../tags/tag2469.xml"/><Relationship Id="rId99" Type="http://schemas.openxmlformats.org/officeDocument/2006/relationships/tags" Target="../tags/tag2474.xml"/><Relationship Id="rId101" Type="http://schemas.openxmlformats.org/officeDocument/2006/relationships/tags" Target="../tags/tag2476.xml"/><Relationship Id="rId122" Type="http://schemas.openxmlformats.org/officeDocument/2006/relationships/tags" Target="../tags/tag2497.xml"/><Relationship Id="rId143" Type="http://schemas.openxmlformats.org/officeDocument/2006/relationships/tags" Target="../tags/tag2518.xml"/><Relationship Id="rId148" Type="http://schemas.openxmlformats.org/officeDocument/2006/relationships/tags" Target="../tags/tag2523.xml"/><Relationship Id="rId164" Type="http://schemas.openxmlformats.org/officeDocument/2006/relationships/tags" Target="../tags/tag2539.xml"/><Relationship Id="rId169" Type="http://schemas.openxmlformats.org/officeDocument/2006/relationships/tags" Target="../tags/tag2544.xml"/><Relationship Id="rId185" Type="http://schemas.openxmlformats.org/officeDocument/2006/relationships/tags" Target="../tags/tag2560.xml"/><Relationship Id="rId4" Type="http://schemas.openxmlformats.org/officeDocument/2006/relationships/tags" Target="../tags/tag2379.xml"/><Relationship Id="rId9" Type="http://schemas.openxmlformats.org/officeDocument/2006/relationships/tags" Target="../tags/tag2384.xml"/><Relationship Id="rId180" Type="http://schemas.openxmlformats.org/officeDocument/2006/relationships/tags" Target="../tags/tag2555.xml"/><Relationship Id="rId210" Type="http://schemas.openxmlformats.org/officeDocument/2006/relationships/tags" Target="../tags/tag2585.xml"/><Relationship Id="rId215" Type="http://schemas.openxmlformats.org/officeDocument/2006/relationships/tags" Target="../tags/tag2590.xml"/><Relationship Id="rId236" Type="http://schemas.openxmlformats.org/officeDocument/2006/relationships/tags" Target="../tags/tag2611.xml"/><Relationship Id="rId257" Type="http://schemas.openxmlformats.org/officeDocument/2006/relationships/tags" Target="../tags/tag2632.xml"/><Relationship Id="rId278" Type="http://schemas.openxmlformats.org/officeDocument/2006/relationships/customXml" Target="../ink/ink39.xml"/><Relationship Id="rId26" Type="http://schemas.openxmlformats.org/officeDocument/2006/relationships/tags" Target="../tags/tag2401.xml"/><Relationship Id="rId231" Type="http://schemas.openxmlformats.org/officeDocument/2006/relationships/tags" Target="../tags/tag2606.xml"/><Relationship Id="rId252" Type="http://schemas.openxmlformats.org/officeDocument/2006/relationships/tags" Target="../tags/tag2627.xml"/><Relationship Id="rId273" Type="http://schemas.openxmlformats.org/officeDocument/2006/relationships/tags" Target="../tags/tag2648.xml"/><Relationship Id="rId47" Type="http://schemas.openxmlformats.org/officeDocument/2006/relationships/tags" Target="../tags/tag2422.xml"/><Relationship Id="rId68" Type="http://schemas.openxmlformats.org/officeDocument/2006/relationships/tags" Target="../tags/tag2443.xml"/><Relationship Id="rId89" Type="http://schemas.openxmlformats.org/officeDocument/2006/relationships/tags" Target="../tags/tag2464.xml"/><Relationship Id="rId112" Type="http://schemas.openxmlformats.org/officeDocument/2006/relationships/tags" Target="../tags/tag2487.xml"/><Relationship Id="rId133" Type="http://schemas.openxmlformats.org/officeDocument/2006/relationships/tags" Target="../tags/tag2508.xml"/><Relationship Id="rId154" Type="http://schemas.openxmlformats.org/officeDocument/2006/relationships/tags" Target="../tags/tag2529.xml"/><Relationship Id="rId175" Type="http://schemas.openxmlformats.org/officeDocument/2006/relationships/tags" Target="../tags/tag2550.xml"/><Relationship Id="rId196" Type="http://schemas.openxmlformats.org/officeDocument/2006/relationships/tags" Target="../tags/tag2571.xml"/><Relationship Id="rId200" Type="http://schemas.openxmlformats.org/officeDocument/2006/relationships/tags" Target="../tags/tag2575.xml"/><Relationship Id="rId16" Type="http://schemas.openxmlformats.org/officeDocument/2006/relationships/tags" Target="../tags/tag2391.xml"/><Relationship Id="rId221" Type="http://schemas.openxmlformats.org/officeDocument/2006/relationships/tags" Target="../tags/tag2596.xml"/><Relationship Id="rId242" Type="http://schemas.openxmlformats.org/officeDocument/2006/relationships/tags" Target="../tags/tag2617.xml"/><Relationship Id="rId263" Type="http://schemas.openxmlformats.org/officeDocument/2006/relationships/tags" Target="../tags/tag2638.xml"/><Relationship Id="rId37" Type="http://schemas.openxmlformats.org/officeDocument/2006/relationships/tags" Target="../tags/tag2412.xml"/><Relationship Id="rId58" Type="http://schemas.openxmlformats.org/officeDocument/2006/relationships/tags" Target="../tags/tag2433.xml"/><Relationship Id="rId79" Type="http://schemas.openxmlformats.org/officeDocument/2006/relationships/tags" Target="../tags/tag2454.xml"/><Relationship Id="rId102" Type="http://schemas.openxmlformats.org/officeDocument/2006/relationships/tags" Target="../tags/tag2477.xml"/><Relationship Id="rId123" Type="http://schemas.openxmlformats.org/officeDocument/2006/relationships/tags" Target="../tags/tag2498.xml"/><Relationship Id="rId144" Type="http://schemas.openxmlformats.org/officeDocument/2006/relationships/tags" Target="../tags/tag2519.xml"/><Relationship Id="rId90" Type="http://schemas.openxmlformats.org/officeDocument/2006/relationships/tags" Target="../tags/tag2465.xml"/><Relationship Id="rId165" Type="http://schemas.openxmlformats.org/officeDocument/2006/relationships/tags" Target="../tags/tag2540.xml"/><Relationship Id="rId186" Type="http://schemas.openxmlformats.org/officeDocument/2006/relationships/tags" Target="../tags/tag2561.xml"/><Relationship Id="rId211" Type="http://schemas.openxmlformats.org/officeDocument/2006/relationships/tags" Target="../tags/tag2586.xml"/><Relationship Id="rId232" Type="http://schemas.openxmlformats.org/officeDocument/2006/relationships/tags" Target="../tags/tag2607.xml"/><Relationship Id="rId253" Type="http://schemas.openxmlformats.org/officeDocument/2006/relationships/tags" Target="../tags/tag2628.xml"/><Relationship Id="rId274" Type="http://schemas.openxmlformats.org/officeDocument/2006/relationships/tags" Target="../tags/tag2649.xml"/><Relationship Id="rId27" Type="http://schemas.openxmlformats.org/officeDocument/2006/relationships/tags" Target="../tags/tag2402.xml"/><Relationship Id="rId48" Type="http://schemas.openxmlformats.org/officeDocument/2006/relationships/tags" Target="../tags/tag2423.xml"/><Relationship Id="rId69" Type="http://schemas.openxmlformats.org/officeDocument/2006/relationships/tags" Target="../tags/tag2444.xml"/><Relationship Id="rId113" Type="http://schemas.openxmlformats.org/officeDocument/2006/relationships/tags" Target="../tags/tag2488.xml"/><Relationship Id="rId134" Type="http://schemas.openxmlformats.org/officeDocument/2006/relationships/tags" Target="../tags/tag2509.xml"/><Relationship Id="rId80" Type="http://schemas.openxmlformats.org/officeDocument/2006/relationships/tags" Target="../tags/tag2455.xml"/><Relationship Id="rId155" Type="http://schemas.openxmlformats.org/officeDocument/2006/relationships/tags" Target="../tags/tag2530.xml"/><Relationship Id="rId176" Type="http://schemas.openxmlformats.org/officeDocument/2006/relationships/tags" Target="../tags/tag2551.xml"/><Relationship Id="rId197" Type="http://schemas.openxmlformats.org/officeDocument/2006/relationships/tags" Target="../tags/tag2572.xml"/><Relationship Id="rId201" Type="http://schemas.openxmlformats.org/officeDocument/2006/relationships/tags" Target="../tags/tag2576.xml"/><Relationship Id="rId222" Type="http://schemas.openxmlformats.org/officeDocument/2006/relationships/tags" Target="../tags/tag2597.xml"/><Relationship Id="rId243" Type="http://schemas.openxmlformats.org/officeDocument/2006/relationships/tags" Target="../tags/tag2618.xml"/><Relationship Id="rId264" Type="http://schemas.openxmlformats.org/officeDocument/2006/relationships/tags" Target="../tags/tag2639.xml"/><Relationship Id="rId17" Type="http://schemas.openxmlformats.org/officeDocument/2006/relationships/tags" Target="../tags/tag2392.xml"/><Relationship Id="rId38" Type="http://schemas.openxmlformats.org/officeDocument/2006/relationships/tags" Target="../tags/tag2413.xml"/><Relationship Id="rId59" Type="http://schemas.openxmlformats.org/officeDocument/2006/relationships/tags" Target="../tags/tag2434.xml"/><Relationship Id="rId103" Type="http://schemas.openxmlformats.org/officeDocument/2006/relationships/tags" Target="../tags/tag2478.xml"/><Relationship Id="rId124" Type="http://schemas.openxmlformats.org/officeDocument/2006/relationships/tags" Target="../tags/tag2499.xml"/><Relationship Id="rId70" Type="http://schemas.openxmlformats.org/officeDocument/2006/relationships/tags" Target="../tags/tag2445.xml"/><Relationship Id="rId91" Type="http://schemas.openxmlformats.org/officeDocument/2006/relationships/tags" Target="../tags/tag2466.xml"/><Relationship Id="rId145" Type="http://schemas.openxmlformats.org/officeDocument/2006/relationships/tags" Target="../tags/tag2520.xml"/><Relationship Id="rId166" Type="http://schemas.openxmlformats.org/officeDocument/2006/relationships/tags" Target="../tags/tag2541.xml"/><Relationship Id="rId187" Type="http://schemas.openxmlformats.org/officeDocument/2006/relationships/tags" Target="../tags/tag2562.xml"/><Relationship Id="rId1" Type="http://schemas.openxmlformats.org/officeDocument/2006/relationships/tags" Target="../tags/tag2376.xml"/><Relationship Id="rId212" Type="http://schemas.openxmlformats.org/officeDocument/2006/relationships/tags" Target="../tags/tag2587.xml"/><Relationship Id="rId233" Type="http://schemas.openxmlformats.org/officeDocument/2006/relationships/tags" Target="../tags/tag2608.xml"/><Relationship Id="rId254" Type="http://schemas.openxmlformats.org/officeDocument/2006/relationships/tags" Target="../tags/tag2629.xml"/><Relationship Id="rId28" Type="http://schemas.openxmlformats.org/officeDocument/2006/relationships/tags" Target="../tags/tag2403.xml"/><Relationship Id="rId49" Type="http://schemas.openxmlformats.org/officeDocument/2006/relationships/tags" Target="../tags/tag2424.xml"/><Relationship Id="rId114" Type="http://schemas.openxmlformats.org/officeDocument/2006/relationships/tags" Target="../tags/tag2489.xml"/><Relationship Id="rId275" Type="http://schemas.openxmlformats.org/officeDocument/2006/relationships/tags" Target="../tags/tag2650.xml"/><Relationship Id="rId60" Type="http://schemas.openxmlformats.org/officeDocument/2006/relationships/tags" Target="../tags/tag2435.xml"/><Relationship Id="rId81" Type="http://schemas.openxmlformats.org/officeDocument/2006/relationships/tags" Target="../tags/tag2456.xml"/><Relationship Id="rId135" Type="http://schemas.openxmlformats.org/officeDocument/2006/relationships/tags" Target="../tags/tag2510.xml"/><Relationship Id="rId156" Type="http://schemas.openxmlformats.org/officeDocument/2006/relationships/tags" Target="../tags/tag2531.xml"/><Relationship Id="rId177" Type="http://schemas.openxmlformats.org/officeDocument/2006/relationships/tags" Target="../tags/tag2552.xml"/><Relationship Id="rId198" Type="http://schemas.openxmlformats.org/officeDocument/2006/relationships/tags" Target="../tags/tag2573.xml"/></Relationships>
</file>

<file path=ppt/slides/_rels/slide107.xml.rels><?xml version="1.0" encoding="UTF-8" standalone="yes"?>
<Relationships xmlns="http://schemas.openxmlformats.org/package/2006/relationships"><Relationship Id="rId117" Type="http://schemas.openxmlformats.org/officeDocument/2006/relationships/tags" Target="../tags/tag2768.xml"/><Relationship Id="rId21" Type="http://schemas.openxmlformats.org/officeDocument/2006/relationships/tags" Target="../tags/tag2672.xml"/><Relationship Id="rId42" Type="http://schemas.openxmlformats.org/officeDocument/2006/relationships/tags" Target="../tags/tag2693.xml"/><Relationship Id="rId63" Type="http://schemas.openxmlformats.org/officeDocument/2006/relationships/tags" Target="../tags/tag2714.xml"/><Relationship Id="rId84" Type="http://schemas.openxmlformats.org/officeDocument/2006/relationships/tags" Target="../tags/tag2735.xml"/><Relationship Id="rId138" Type="http://schemas.openxmlformats.org/officeDocument/2006/relationships/tags" Target="../tags/tag2789.xml"/><Relationship Id="rId159" Type="http://schemas.openxmlformats.org/officeDocument/2006/relationships/tags" Target="../tags/tag2810.xml"/><Relationship Id="rId170" Type="http://schemas.openxmlformats.org/officeDocument/2006/relationships/tags" Target="../tags/tag2821.xml"/><Relationship Id="rId191" Type="http://schemas.openxmlformats.org/officeDocument/2006/relationships/tags" Target="../tags/tag2842.xml"/><Relationship Id="rId205" Type="http://schemas.openxmlformats.org/officeDocument/2006/relationships/tags" Target="../tags/tag2856.xml"/><Relationship Id="rId226" Type="http://schemas.openxmlformats.org/officeDocument/2006/relationships/tags" Target="../tags/tag2877.xml"/><Relationship Id="rId247" Type="http://schemas.openxmlformats.org/officeDocument/2006/relationships/tags" Target="../tags/tag2898.xml"/><Relationship Id="rId107" Type="http://schemas.openxmlformats.org/officeDocument/2006/relationships/tags" Target="../tags/tag2758.xml"/><Relationship Id="rId268" Type="http://schemas.openxmlformats.org/officeDocument/2006/relationships/tags" Target="../tags/tag2919.xml"/><Relationship Id="rId11" Type="http://schemas.openxmlformats.org/officeDocument/2006/relationships/tags" Target="../tags/tag2662.xml"/><Relationship Id="rId32" Type="http://schemas.openxmlformats.org/officeDocument/2006/relationships/tags" Target="../tags/tag2683.xml"/><Relationship Id="rId53" Type="http://schemas.openxmlformats.org/officeDocument/2006/relationships/tags" Target="../tags/tag2704.xml"/><Relationship Id="rId74" Type="http://schemas.openxmlformats.org/officeDocument/2006/relationships/tags" Target="../tags/tag2725.xml"/><Relationship Id="rId128" Type="http://schemas.openxmlformats.org/officeDocument/2006/relationships/tags" Target="../tags/tag2779.xml"/><Relationship Id="rId149" Type="http://schemas.openxmlformats.org/officeDocument/2006/relationships/tags" Target="../tags/tag2800.xml"/><Relationship Id="rId5" Type="http://schemas.openxmlformats.org/officeDocument/2006/relationships/tags" Target="../tags/tag2656.xml"/><Relationship Id="rId95" Type="http://schemas.openxmlformats.org/officeDocument/2006/relationships/tags" Target="../tags/tag2746.xml"/><Relationship Id="rId160" Type="http://schemas.openxmlformats.org/officeDocument/2006/relationships/tags" Target="../tags/tag2811.xml"/><Relationship Id="rId181" Type="http://schemas.openxmlformats.org/officeDocument/2006/relationships/tags" Target="../tags/tag2832.xml"/><Relationship Id="rId216" Type="http://schemas.openxmlformats.org/officeDocument/2006/relationships/tags" Target="../tags/tag2867.xml"/><Relationship Id="rId237" Type="http://schemas.openxmlformats.org/officeDocument/2006/relationships/tags" Target="../tags/tag2888.xml"/><Relationship Id="rId258" Type="http://schemas.openxmlformats.org/officeDocument/2006/relationships/tags" Target="../tags/tag2909.xml"/><Relationship Id="rId22" Type="http://schemas.openxmlformats.org/officeDocument/2006/relationships/tags" Target="../tags/tag2673.xml"/><Relationship Id="rId43" Type="http://schemas.openxmlformats.org/officeDocument/2006/relationships/tags" Target="../tags/tag2694.xml"/><Relationship Id="rId64" Type="http://schemas.openxmlformats.org/officeDocument/2006/relationships/tags" Target="../tags/tag2715.xml"/><Relationship Id="rId118" Type="http://schemas.openxmlformats.org/officeDocument/2006/relationships/tags" Target="../tags/tag2769.xml"/><Relationship Id="rId139" Type="http://schemas.openxmlformats.org/officeDocument/2006/relationships/tags" Target="../tags/tag2790.xml"/><Relationship Id="rId85" Type="http://schemas.openxmlformats.org/officeDocument/2006/relationships/tags" Target="../tags/tag2736.xml"/><Relationship Id="rId150" Type="http://schemas.openxmlformats.org/officeDocument/2006/relationships/tags" Target="../tags/tag2801.xml"/><Relationship Id="rId171" Type="http://schemas.openxmlformats.org/officeDocument/2006/relationships/tags" Target="../tags/tag2822.xml"/><Relationship Id="rId192" Type="http://schemas.openxmlformats.org/officeDocument/2006/relationships/tags" Target="../tags/tag2843.xml"/><Relationship Id="rId206" Type="http://schemas.openxmlformats.org/officeDocument/2006/relationships/tags" Target="../tags/tag2857.xml"/><Relationship Id="rId227" Type="http://schemas.openxmlformats.org/officeDocument/2006/relationships/tags" Target="../tags/tag2878.xml"/><Relationship Id="rId248" Type="http://schemas.openxmlformats.org/officeDocument/2006/relationships/tags" Target="../tags/tag2899.xml"/><Relationship Id="rId269" Type="http://schemas.openxmlformats.org/officeDocument/2006/relationships/slideLayout" Target="../slideLayouts/slideLayout7.xml"/><Relationship Id="rId12" Type="http://schemas.openxmlformats.org/officeDocument/2006/relationships/tags" Target="../tags/tag2663.xml"/><Relationship Id="rId33" Type="http://schemas.openxmlformats.org/officeDocument/2006/relationships/tags" Target="../tags/tag2684.xml"/><Relationship Id="rId108" Type="http://schemas.openxmlformats.org/officeDocument/2006/relationships/tags" Target="../tags/tag2759.xml"/><Relationship Id="rId129" Type="http://schemas.openxmlformats.org/officeDocument/2006/relationships/tags" Target="../tags/tag2780.xml"/><Relationship Id="rId54" Type="http://schemas.openxmlformats.org/officeDocument/2006/relationships/tags" Target="../tags/tag2705.xml"/><Relationship Id="rId75" Type="http://schemas.openxmlformats.org/officeDocument/2006/relationships/tags" Target="../tags/tag2726.xml"/><Relationship Id="rId96" Type="http://schemas.openxmlformats.org/officeDocument/2006/relationships/tags" Target="../tags/tag2747.xml"/><Relationship Id="rId140" Type="http://schemas.openxmlformats.org/officeDocument/2006/relationships/tags" Target="../tags/tag2791.xml"/><Relationship Id="rId161" Type="http://schemas.openxmlformats.org/officeDocument/2006/relationships/tags" Target="../tags/tag2812.xml"/><Relationship Id="rId182" Type="http://schemas.openxmlformats.org/officeDocument/2006/relationships/tags" Target="../tags/tag2833.xml"/><Relationship Id="rId217" Type="http://schemas.openxmlformats.org/officeDocument/2006/relationships/tags" Target="../tags/tag2868.xml"/><Relationship Id="rId6" Type="http://schemas.openxmlformats.org/officeDocument/2006/relationships/tags" Target="../tags/tag2657.xml"/><Relationship Id="rId238" Type="http://schemas.openxmlformats.org/officeDocument/2006/relationships/tags" Target="../tags/tag2889.xml"/><Relationship Id="rId259" Type="http://schemas.openxmlformats.org/officeDocument/2006/relationships/tags" Target="../tags/tag2910.xml"/><Relationship Id="rId23" Type="http://schemas.openxmlformats.org/officeDocument/2006/relationships/tags" Target="../tags/tag2674.xml"/><Relationship Id="rId119" Type="http://schemas.openxmlformats.org/officeDocument/2006/relationships/tags" Target="../tags/tag2770.xml"/><Relationship Id="rId270" Type="http://schemas.openxmlformats.org/officeDocument/2006/relationships/customXml" Target="../ink/ink40.xml"/><Relationship Id="rId44" Type="http://schemas.openxmlformats.org/officeDocument/2006/relationships/tags" Target="../tags/tag2695.xml"/><Relationship Id="rId60" Type="http://schemas.openxmlformats.org/officeDocument/2006/relationships/tags" Target="../tags/tag2711.xml"/><Relationship Id="rId65" Type="http://schemas.openxmlformats.org/officeDocument/2006/relationships/tags" Target="../tags/tag2716.xml"/><Relationship Id="rId81" Type="http://schemas.openxmlformats.org/officeDocument/2006/relationships/tags" Target="../tags/tag2732.xml"/><Relationship Id="rId86" Type="http://schemas.openxmlformats.org/officeDocument/2006/relationships/tags" Target="../tags/tag2737.xml"/><Relationship Id="rId130" Type="http://schemas.openxmlformats.org/officeDocument/2006/relationships/tags" Target="../tags/tag2781.xml"/><Relationship Id="rId135" Type="http://schemas.openxmlformats.org/officeDocument/2006/relationships/tags" Target="../tags/tag2786.xml"/><Relationship Id="rId151" Type="http://schemas.openxmlformats.org/officeDocument/2006/relationships/tags" Target="../tags/tag2802.xml"/><Relationship Id="rId156" Type="http://schemas.openxmlformats.org/officeDocument/2006/relationships/tags" Target="../tags/tag2807.xml"/><Relationship Id="rId177" Type="http://schemas.openxmlformats.org/officeDocument/2006/relationships/tags" Target="../tags/tag2828.xml"/><Relationship Id="rId198" Type="http://schemas.openxmlformats.org/officeDocument/2006/relationships/tags" Target="../tags/tag2849.xml"/><Relationship Id="rId172" Type="http://schemas.openxmlformats.org/officeDocument/2006/relationships/tags" Target="../tags/tag2823.xml"/><Relationship Id="rId193" Type="http://schemas.openxmlformats.org/officeDocument/2006/relationships/tags" Target="../tags/tag2844.xml"/><Relationship Id="rId202" Type="http://schemas.openxmlformats.org/officeDocument/2006/relationships/tags" Target="../tags/tag2853.xml"/><Relationship Id="rId207" Type="http://schemas.openxmlformats.org/officeDocument/2006/relationships/tags" Target="../tags/tag2858.xml"/><Relationship Id="rId223" Type="http://schemas.openxmlformats.org/officeDocument/2006/relationships/tags" Target="../tags/tag2874.xml"/><Relationship Id="rId228" Type="http://schemas.openxmlformats.org/officeDocument/2006/relationships/tags" Target="../tags/tag2879.xml"/><Relationship Id="rId244" Type="http://schemas.openxmlformats.org/officeDocument/2006/relationships/tags" Target="../tags/tag2895.xml"/><Relationship Id="rId249" Type="http://schemas.openxmlformats.org/officeDocument/2006/relationships/tags" Target="../tags/tag2900.xml"/><Relationship Id="rId13" Type="http://schemas.openxmlformats.org/officeDocument/2006/relationships/tags" Target="../tags/tag2664.xml"/><Relationship Id="rId18" Type="http://schemas.openxmlformats.org/officeDocument/2006/relationships/tags" Target="../tags/tag2669.xml"/><Relationship Id="rId39" Type="http://schemas.openxmlformats.org/officeDocument/2006/relationships/tags" Target="../tags/tag2690.xml"/><Relationship Id="rId109" Type="http://schemas.openxmlformats.org/officeDocument/2006/relationships/tags" Target="../tags/tag2760.xml"/><Relationship Id="rId260" Type="http://schemas.openxmlformats.org/officeDocument/2006/relationships/tags" Target="../tags/tag2911.xml"/><Relationship Id="rId265" Type="http://schemas.openxmlformats.org/officeDocument/2006/relationships/tags" Target="../tags/tag2916.xml"/><Relationship Id="rId34" Type="http://schemas.openxmlformats.org/officeDocument/2006/relationships/tags" Target="../tags/tag2685.xml"/><Relationship Id="rId50" Type="http://schemas.openxmlformats.org/officeDocument/2006/relationships/tags" Target="../tags/tag2701.xml"/><Relationship Id="rId55" Type="http://schemas.openxmlformats.org/officeDocument/2006/relationships/tags" Target="../tags/tag2706.xml"/><Relationship Id="rId76" Type="http://schemas.openxmlformats.org/officeDocument/2006/relationships/tags" Target="../tags/tag2727.xml"/><Relationship Id="rId97" Type="http://schemas.openxmlformats.org/officeDocument/2006/relationships/tags" Target="../tags/tag2748.xml"/><Relationship Id="rId104" Type="http://schemas.openxmlformats.org/officeDocument/2006/relationships/tags" Target="../tags/tag2755.xml"/><Relationship Id="rId120" Type="http://schemas.openxmlformats.org/officeDocument/2006/relationships/tags" Target="../tags/tag2771.xml"/><Relationship Id="rId125" Type="http://schemas.openxmlformats.org/officeDocument/2006/relationships/tags" Target="../tags/tag2776.xml"/><Relationship Id="rId141" Type="http://schemas.openxmlformats.org/officeDocument/2006/relationships/tags" Target="../tags/tag2792.xml"/><Relationship Id="rId146" Type="http://schemas.openxmlformats.org/officeDocument/2006/relationships/tags" Target="../tags/tag2797.xml"/><Relationship Id="rId167" Type="http://schemas.openxmlformats.org/officeDocument/2006/relationships/tags" Target="../tags/tag2818.xml"/><Relationship Id="rId188" Type="http://schemas.openxmlformats.org/officeDocument/2006/relationships/tags" Target="../tags/tag2839.xml"/><Relationship Id="rId7" Type="http://schemas.openxmlformats.org/officeDocument/2006/relationships/tags" Target="../tags/tag2658.xml"/><Relationship Id="rId71" Type="http://schemas.openxmlformats.org/officeDocument/2006/relationships/tags" Target="../tags/tag2722.xml"/><Relationship Id="rId92" Type="http://schemas.openxmlformats.org/officeDocument/2006/relationships/tags" Target="../tags/tag2743.xml"/><Relationship Id="rId162" Type="http://schemas.openxmlformats.org/officeDocument/2006/relationships/tags" Target="../tags/tag2813.xml"/><Relationship Id="rId183" Type="http://schemas.openxmlformats.org/officeDocument/2006/relationships/tags" Target="../tags/tag2834.xml"/><Relationship Id="rId213" Type="http://schemas.openxmlformats.org/officeDocument/2006/relationships/tags" Target="../tags/tag2864.xml"/><Relationship Id="rId218" Type="http://schemas.openxmlformats.org/officeDocument/2006/relationships/tags" Target="../tags/tag2869.xml"/><Relationship Id="rId234" Type="http://schemas.openxmlformats.org/officeDocument/2006/relationships/tags" Target="../tags/tag2885.xml"/><Relationship Id="rId239" Type="http://schemas.openxmlformats.org/officeDocument/2006/relationships/tags" Target="../tags/tag2890.xml"/><Relationship Id="rId2" Type="http://schemas.openxmlformats.org/officeDocument/2006/relationships/tags" Target="../tags/tag2653.xml"/><Relationship Id="rId29" Type="http://schemas.openxmlformats.org/officeDocument/2006/relationships/tags" Target="../tags/tag2680.xml"/><Relationship Id="rId250" Type="http://schemas.openxmlformats.org/officeDocument/2006/relationships/tags" Target="../tags/tag2901.xml"/><Relationship Id="rId255" Type="http://schemas.openxmlformats.org/officeDocument/2006/relationships/tags" Target="../tags/tag2906.xml"/><Relationship Id="rId271" Type="http://schemas.openxmlformats.org/officeDocument/2006/relationships/image" Target="../media/image341.emf"/><Relationship Id="rId24" Type="http://schemas.openxmlformats.org/officeDocument/2006/relationships/tags" Target="../tags/tag2675.xml"/><Relationship Id="rId40" Type="http://schemas.openxmlformats.org/officeDocument/2006/relationships/tags" Target="../tags/tag2691.xml"/><Relationship Id="rId45" Type="http://schemas.openxmlformats.org/officeDocument/2006/relationships/tags" Target="../tags/tag2696.xml"/><Relationship Id="rId66" Type="http://schemas.openxmlformats.org/officeDocument/2006/relationships/tags" Target="../tags/tag2717.xml"/><Relationship Id="rId87" Type="http://schemas.openxmlformats.org/officeDocument/2006/relationships/tags" Target="../tags/tag2738.xml"/><Relationship Id="rId110" Type="http://schemas.openxmlformats.org/officeDocument/2006/relationships/tags" Target="../tags/tag2761.xml"/><Relationship Id="rId115" Type="http://schemas.openxmlformats.org/officeDocument/2006/relationships/tags" Target="../tags/tag2766.xml"/><Relationship Id="rId131" Type="http://schemas.openxmlformats.org/officeDocument/2006/relationships/tags" Target="../tags/tag2782.xml"/><Relationship Id="rId136" Type="http://schemas.openxmlformats.org/officeDocument/2006/relationships/tags" Target="../tags/tag2787.xml"/><Relationship Id="rId157" Type="http://schemas.openxmlformats.org/officeDocument/2006/relationships/tags" Target="../tags/tag2808.xml"/><Relationship Id="rId178" Type="http://schemas.openxmlformats.org/officeDocument/2006/relationships/tags" Target="../tags/tag2829.xml"/><Relationship Id="rId61" Type="http://schemas.openxmlformats.org/officeDocument/2006/relationships/tags" Target="../tags/tag2712.xml"/><Relationship Id="rId82" Type="http://schemas.openxmlformats.org/officeDocument/2006/relationships/tags" Target="../tags/tag2733.xml"/><Relationship Id="rId152" Type="http://schemas.openxmlformats.org/officeDocument/2006/relationships/tags" Target="../tags/tag2803.xml"/><Relationship Id="rId173" Type="http://schemas.openxmlformats.org/officeDocument/2006/relationships/tags" Target="../tags/tag2824.xml"/><Relationship Id="rId194" Type="http://schemas.openxmlformats.org/officeDocument/2006/relationships/tags" Target="../tags/tag2845.xml"/><Relationship Id="rId199" Type="http://schemas.openxmlformats.org/officeDocument/2006/relationships/tags" Target="../tags/tag2850.xml"/><Relationship Id="rId203" Type="http://schemas.openxmlformats.org/officeDocument/2006/relationships/tags" Target="../tags/tag2854.xml"/><Relationship Id="rId208" Type="http://schemas.openxmlformats.org/officeDocument/2006/relationships/tags" Target="../tags/tag2859.xml"/><Relationship Id="rId229" Type="http://schemas.openxmlformats.org/officeDocument/2006/relationships/tags" Target="../tags/tag2880.xml"/><Relationship Id="rId19" Type="http://schemas.openxmlformats.org/officeDocument/2006/relationships/tags" Target="../tags/tag2670.xml"/><Relationship Id="rId224" Type="http://schemas.openxmlformats.org/officeDocument/2006/relationships/tags" Target="../tags/tag2875.xml"/><Relationship Id="rId240" Type="http://schemas.openxmlformats.org/officeDocument/2006/relationships/tags" Target="../tags/tag2891.xml"/><Relationship Id="rId245" Type="http://schemas.openxmlformats.org/officeDocument/2006/relationships/tags" Target="../tags/tag2896.xml"/><Relationship Id="rId261" Type="http://schemas.openxmlformats.org/officeDocument/2006/relationships/tags" Target="../tags/tag2912.xml"/><Relationship Id="rId266" Type="http://schemas.openxmlformats.org/officeDocument/2006/relationships/tags" Target="../tags/tag2917.xml"/><Relationship Id="rId14" Type="http://schemas.openxmlformats.org/officeDocument/2006/relationships/tags" Target="../tags/tag2665.xml"/><Relationship Id="rId30" Type="http://schemas.openxmlformats.org/officeDocument/2006/relationships/tags" Target="../tags/tag2681.xml"/><Relationship Id="rId35" Type="http://schemas.openxmlformats.org/officeDocument/2006/relationships/tags" Target="../tags/tag2686.xml"/><Relationship Id="rId56" Type="http://schemas.openxmlformats.org/officeDocument/2006/relationships/tags" Target="../tags/tag2707.xml"/><Relationship Id="rId77" Type="http://schemas.openxmlformats.org/officeDocument/2006/relationships/tags" Target="../tags/tag2728.xml"/><Relationship Id="rId100" Type="http://schemas.openxmlformats.org/officeDocument/2006/relationships/tags" Target="../tags/tag2751.xml"/><Relationship Id="rId105" Type="http://schemas.openxmlformats.org/officeDocument/2006/relationships/tags" Target="../tags/tag2756.xml"/><Relationship Id="rId126" Type="http://schemas.openxmlformats.org/officeDocument/2006/relationships/tags" Target="../tags/tag2777.xml"/><Relationship Id="rId147" Type="http://schemas.openxmlformats.org/officeDocument/2006/relationships/tags" Target="../tags/tag2798.xml"/><Relationship Id="rId168" Type="http://schemas.openxmlformats.org/officeDocument/2006/relationships/tags" Target="../tags/tag2819.xml"/><Relationship Id="rId8" Type="http://schemas.openxmlformats.org/officeDocument/2006/relationships/tags" Target="../tags/tag2659.xml"/><Relationship Id="rId51" Type="http://schemas.openxmlformats.org/officeDocument/2006/relationships/tags" Target="../tags/tag2702.xml"/><Relationship Id="rId72" Type="http://schemas.openxmlformats.org/officeDocument/2006/relationships/tags" Target="../tags/tag2723.xml"/><Relationship Id="rId93" Type="http://schemas.openxmlformats.org/officeDocument/2006/relationships/tags" Target="../tags/tag2744.xml"/><Relationship Id="rId98" Type="http://schemas.openxmlformats.org/officeDocument/2006/relationships/tags" Target="../tags/tag2749.xml"/><Relationship Id="rId121" Type="http://schemas.openxmlformats.org/officeDocument/2006/relationships/tags" Target="../tags/tag2772.xml"/><Relationship Id="rId142" Type="http://schemas.openxmlformats.org/officeDocument/2006/relationships/tags" Target="../tags/tag2793.xml"/><Relationship Id="rId163" Type="http://schemas.openxmlformats.org/officeDocument/2006/relationships/tags" Target="../tags/tag2814.xml"/><Relationship Id="rId184" Type="http://schemas.openxmlformats.org/officeDocument/2006/relationships/tags" Target="../tags/tag2835.xml"/><Relationship Id="rId189" Type="http://schemas.openxmlformats.org/officeDocument/2006/relationships/tags" Target="../tags/tag2840.xml"/><Relationship Id="rId219" Type="http://schemas.openxmlformats.org/officeDocument/2006/relationships/tags" Target="../tags/tag2870.xml"/><Relationship Id="rId3" Type="http://schemas.openxmlformats.org/officeDocument/2006/relationships/tags" Target="../tags/tag2654.xml"/><Relationship Id="rId214" Type="http://schemas.openxmlformats.org/officeDocument/2006/relationships/tags" Target="../tags/tag2865.xml"/><Relationship Id="rId230" Type="http://schemas.openxmlformats.org/officeDocument/2006/relationships/tags" Target="../tags/tag2881.xml"/><Relationship Id="rId235" Type="http://schemas.openxmlformats.org/officeDocument/2006/relationships/tags" Target="../tags/tag2886.xml"/><Relationship Id="rId251" Type="http://schemas.openxmlformats.org/officeDocument/2006/relationships/tags" Target="../tags/tag2902.xml"/><Relationship Id="rId256" Type="http://schemas.openxmlformats.org/officeDocument/2006/relationships/tags" Target="../tags/tag2907.xml"/><Relationship Id="rId25" Type="http://schemas.openxmlformats.org/officeDocument/2006/relationships/tags" Target="../tags/tag2676.xml"/><Relationship Id="rId46" Type="http://schemas.openxmlformats.org/officeDocument/2006/relationships/tags" Target="../tags/tag2697.xml"/><Relationship Id="rId67" Type="http://schemas.openxmlformats.org/officeDocument/2006/relationships/tags" Target="../tags/tag2718.xml"/><Relationship Id="rId116" Type="http://schemas.openxmlformats.org/officeDocument/2006/relationships/tags" Target="../tags/tag2767.xml"/><Relationship Id="rId137" Type="http://schemas.openxmlformats.org/officeDocument/2006/relationships/tags" Target="../tags/tag2788.xml"/><Relationship Id="rId158" Type="http://schemas.openxmlformats.org/officeDocument/2006/relationships/tags" Target="../tags/tag2809.xml"/><Relationship Id="rId20" Type="http://schemas.openxmlformats.org/officeDocument/2006/relationships/tags" Target="../tags/tag2671.xml"/><Relationship Id="rId41" Type="http://schemas.openxmlformats.org/officeDocument/2006/relationships/tags" Target="../tags/tag2692.xml"/><Relationship Id="rId62" Type="http://schemas.openxmlformats.org/officeDocument/2006/relationships/tags" Target="../tags/tag2713.xml"/><Relationship Id="rId83" Type="http://schemas.openxmlformats.org/officeDocument/2006/relationships/tags" Target="../tags/tag2734.xml"/><Relationship Id="rId88" Type="http://schemas.openxmlformats.org/officeDocument/2006/relationships/tags" Target="../tags/tag2739.xml"/><Relationship Id="rId111" Type="http://schemas.openxmlformats.org/officeDocument/2006/relationships/tags" Target="../tags/tag2762.xml"/><Relationship Id="rId132" Type="http://schemas.openxmlformats.org/officeDocument/2006/relationships/tags" Target="../tags/tag2783.xml"/><Relationship Id="rId153" Type="http://schemas.openxmlformats.org/officeDocument/2006/relationships/tags" Target="../tags/tag2804.xml"/><Relationship Id="rId174" Type="http://schemas.openxmlformats.org/officeDocument/2006/relationships/tags" Target="../tags/tag2825.xml"/><Relationship Id="rId179" Type="http://schemas.openxmlformats.org/officeDocument/2006/relationships/tags" Target="../tags/tag2830.xml"/><Relationship Id="rId195" Type="http://schemas.openxmlformats.org/officeDocument/2006/relationships/tags" Target="../tags/tag2846.xml"/><Relationship Id="rId209" Type="http://schemas.openxmlformats.org/officeDocument/2006/relationships/tags" Target="../tags/tag2860.xml"/><Relationship Id="rId190" Type="http://schemas.openxmlformats.org/officeDocument/2006/relationships/tags" Target="../tags/tag2841.xml"/><Relationship Id="rId204" Type="http://schemas.openxmlformats.org/officeDocument/2006/relationships/tags" Target="../tags/tag2855.xml"/><Relationship Id="rId220" Type="http://schemas.openxmlformats.org/officeDocument/2006/relationships/tags" Target="../tags/tag2871.xml"/><Relationship Id="rId225" Type="http://schemas.openxmlformats.org/officeDocument/2006/relationships/tags" Target="../tags/tag2876.xml"/><Relationship Id="rId241" Type="http://schemas.openxmlformats.org/officeDocument/2006/relationships/tags" Target="../tags/tag2892.xml"/><Relationship Id="rId246" Type="http://schemas.openxmlformats.org/officeDocument/2006/relationships/tags" Target="../tags/tag2897.xml"/><Relationship Id="rId267" Type="http://schemas.openxmlformats.org/officeDocument/2006/relationships/tags" Target="../tags/tag2918.xml"/><Relationship Id="rId15" Type="http://schemas.openxmlformats.org/officeDocument/2006/relationships/tags" Target="../tags/tag2666.xml"/><Relationship Id="rId36" Type="http://schemas.openxmlformats.org/officeDocument/2006/relationships/tags" Target="../tags/tag2687.xml"/><Relationship Id="rId57" Type="http://schemas.openxmlformats.org/officeDocument/2006/relationships/tags" Target="../tags/tag2708.xml"/><Relationship Id="rId106" Type="http://schemas.openxmlformats.org/officeDocument/2006/relationships/tags" Target="../tags/tag2757.xml"/><Relationship Id="rId127" Type="http://schemas.openxmlformats.org/officeDocument/2006/relationships/tags" Target="../tags/tag2778.xml"/><Relationship Id="rId262" Type="http://schemas.openxmlformats.org/officeDocument/2006/relationships/tags" Target="../tags/tag2913.xml"/><Relationship Id="rId10" Type="http://schemas.openxmlformats.org/officeDocument/2006/relationships/tags" Target="../tags/tag2661.xml"/><Relationship Id="rId31" Type="http://schemas.openxmlformats.org/officeDocument/2006/relationships/tags" Target="../tags/tag2682.xml"/><Relationship Id="rId52" Type="http://schemas.openxmlformats.org/officeDocument/2006/relationships/tags" Target="../tags/tag2703.xml"/><Relationship Id="rId73" Type="http://schemas.openxmlformats.org/officeDocument/2006/relationships/tags" Target="../tags/tag2724.xml"/><Relationship Id="rId78" Type="http://schemas.openxmlformats.org/officeDocument/2006/relationships/tags" Target="../tags/tag2729.xml"/><Relationship Id="rId94" Type="http://schemas.openxmlformats.org/officeDocument/2006/relationships/tags" Target="../tags/tag2745.xml"/><Relationship Id="rId99" Type="http://schemas.openxmlformats.org/officeDocument/2006/relationships/tags" Target="../tags/tag2750.xml"/><Relationship Id="rId101" Type="http://schemas.openxmlformats.org/officeDocument/2006/relationships/tags" Target="../tags/tag2752.xml"/><Relationship Id="rId122" Type="http://schemas.openxmlformats.org/officeDocument/2006/relationships/tags" Target="../tags/tag2773.xml"/><Relationship Id="rId143" Type="http://schemas.openxmlformats.org/officeDocument/2006/relationships/tags" Target="../tags/tag2794.xml"/><Relationship Id="rId148" Type="http://schemas.openxmlformats.org/officeDocument/2006/relationships/tags" Target="../tags/tag2799.xml"/><Relationship Id="rId164" Type="http://schemas.openxmlformats.org/officeDocument/2006/relationships/tags" Target="../tags/tag2815.xml"/><Relationship Id="rId169" Type="http://schemas.openxmlformats.org/officeDocument/2006/relationships/tags" Target="../tags/tag2820.xml"/><Relationship Id="rId185" Type="http://schemas.openxmlformats.org/officeDocument/2006/relationships/tags" Target="../tags/tag2836.xml"/><Relationship Id="rId4" Type="http://schemas.openxmlformats.org/officeDocument/2006/relationships/tags" Target="../tags/tag2655.xml"/><Relationship Id="rId9" Type="http://schemas.openxmlformats.org/officeDocument/2006/relationships/tags" Target="../tags/tag2660.xml"/><Relationship Id="rId180" Type="http://schemas.openxmlformats.org/officeDocument/2006/relationships/tags" Target="../tags/tag2831.xml"/><Relationship Id="rId210" Type="http://schemas.openxmlformats.org/officeDocument/2006/relationships/tags" Target="../tags/tag2861.xml"/><Relationship Id="rId215" Type="http://schemas.openxmlformats.org/officeDocument/2006/relationships/tags" Target="../tags/tag2866.xml"/><Relationship Id="rId236" Type="http://schemas.openxmlformats.org/officeDocument/2006/relationships/tags" Target="../tags/tag2887.xml"/><Relationship Id="rId257" Type="http://schemas.openxmlformats.org/officeDocument/2006/relationships/tags" Target="../tags/tag2908.xml"/><Relationship Id="rId26" Type="http://schemas.openxmlformats.org/officeDocument/2006/relationships/tags" Target="../tags/tag2677.xml"/><Relationship Id="rId231" Type="http://schemas.openxmlformats.org/officeDocument/2006/relationships/tags" Target="../tags/tag2882.xml"/><Relationship Id="rId252" Type="http://schemas.openxmlformats.org/officeDocument/2006/relationships/tags" Target="../tags/tag2903.xml"/><Relationship Id="rId47" Type="http://schemas.openxmlformats.org/officeDocument/2006/relationships/tags" Target="../tags/tag2698.xml"/><Relationship Id="rId68" Type="http://schemas.openxmlformats.org/officeDocument/2006/relationships/tags" Target="../tags/tag2719.xml"/><Relationship Id="rId89" Type="http://schemas.openxmlformats.org/officeDocument/2006/relationships/tags" Target="../tags/tag2740.xml"/><Relationship Id="rId112" Type="http://schemas.openxmlformats.org/officeDocument/2006/relationships/tags" Target="../tags/tag2763.xml"/><Relationship Id="rId133" Type="http://schemas.openxmlformats.org/officeDocument/2006/relationships/tags" Target="../tags/tag2784.xml"/><Relationship Id="rId154" Type="http://schemas.openxmlformats.org/officeDocument/2006/relationships/tags" Target="../tags/tag2805.xml"/><Relationship Id="rId175" Type="http://schemas.openxmlformats.org/officeDocument/2006/relationships/tags" Target="../tags/tag2826.xml"/><Relationship Id="rId196" Type="http://schemas.openxmlformats.org/officeDocument/2006/relationships/tags" Target="../tags/tag2847.xml"/><Relationship Id="rId200" Type="http://schemas.openxmlformats.org/officeDocument/2006/relationships/tags" Target="../tags/tag2851.xml"/><Relationship Id="rId16" Type="http://schemas.openxmlformats.org/officeDocument/2006/relationships/tags" Target="../tags/tag2667.xml"/><Relationship Id="rId221" Type="http://schemas.openxmlformats.org/officeDocument/2006/relationships/tags" Target="../tags/tag2872.xml"/><Relationship Id="rId242" Type="http://schemas.openxmlformats.org/officeDocument/2006/relationships/tags" Target="../tags/tag2893.xml"/><Relationship Id="rId263" Type="http://schemas.openxmlformats.org/officeDocument/2006/relationships/tags" Target="../tags/tag2914.xml"/><Relationship Id="rId37" Type="http://schemas.openxmlformats.org/officeDocument/2006/relationships/tags" Target="../tags/tag2688.xml"/><Relationship Id="rId58" Type="http://schemas.openxmlformats.org/officeDocument/2006/relationships/tags" Target="../tags/tag2709.xml"/><Relationship Id="rId79" Type="http://schemas.openxmlformats.org/officeDocument/2006/relationships/tags" Target="../tags/tag2730.xml"/><Relationship Id="rId102" Type="http://schemas.openxmlformats.org/officeDocument/2006/relationships/tags" Target="../tags/tag2753.xml"/><Relationship Id="rId123" Type="http://schemas.openxmlformats.org/officeDocument/2006/relationships/tags" Target="../tags/tag2774.xml"/><Relationship Id="rId144" Type="http://schemas.openxmlformats.org/officeDocument/2006/relationships/tags" Target="../tags/tag2795.xml"/><Relationship Id="rId90" Type="http://schemas.openxmlformats.org/officeDocument/2006/relationships/tags" Target="../tags/tag2741.xml"/><Relationship Id="rId165" Type="http://schemas.openxmlformats.org/officeDocument/2006/relationships/tags" Target="../tags/tag2816.xml"/><Relationship Id="rId186" Type="http://schemas.openxmlformats.org/officeDocument/2006/relationships/tags" Target="../tags/tag2837.xml"/><Relationship Id="rId211" Type="http://schemas.openxmlformats.org/officeDocument/2006/relationships/tags" Target="../tags/tag2862.xml"/><Relationship Id="rId232" Type="http://schemas.openxmlformats.org/officeDocument/2006/relationships/tags" Target="../tags/tag2883.xml"/><Relationship Id="rId253" Type="http://schemas.openxmlformats.org/officeDocument/2006/relationships/tags" Target="../tags/tag2904.xml"/><Relationship Id="rId27" Type="http://schemas.openxmlformats.org/officeDocument/2006/relationships/tags" Target="../tags/tag2678.xml"/><Relationship Id="rId48" Type="http://schemas.openxmlformats.org/officeDocument/2006/relationships/tags" Target="../tags/tag2699.xml"/><Relationship Id="rId69" Type="http://schemas.openxmlformats.org/officeDocument/2006/relationships/tags" Target="../tags/tag2720.xml"/><Relationship Id="rId113" Type="http://schemas.openxmlformats.org/officeDocument/2006/relationships/tags" Target="../tags/tag2764.xml"/><Relationship Id="rId134" Type="http://schemas.openxmlformats.org/officeDocument/2006/relationships/tags" Target="../tags/tag2785.xml"/><Relationship Id="rId80" Type="http://schemas.openxmlformats.org/officeDocument/2006/relationships/tags" Target="../tags/tag2731.xml"/><Relationship Id="rId155" Type="http://schemas.openxmlformats.org/officeDocument/2006/relationships/tags" Target="../tags/tag2806.xml"/><Relationship Id="rId176" Type="http://schemas.openxmlformats.org/officeDocument/2006/relationships/tags" Target="../tags/tag2827.xml"/><Relationship Id="rId197" Type="http://schemas.openxmlformats.org/officeDocument/2006/relationships/tags" Target="../tags/tag2848.xml"/><Relationship Id="rId201" Type="http://schemas.openxmlformats.org/officeDocument/2006/relationships/tags" Target="../tags/tag2852.xml"/><Relationship Id="rId222" Type="http://schemas.openxmlformats.org/officeDocument/2006/relationships/tags" Target="../tags/tag2873.xml"/><Relationship Id="rId243" Type="http://schemas.openxmlformats.org/officeDocument/2006/relationships/tags" Target="../tags/tag2894.xml"/><Relationship Id="rId264" Type="http://schemas.openxmlformats.org/officeDocument/2006/relationships/tags" Target="../tags/tag2915.xml"/><Relationship Id="rId17" Type="http://schemas.openxmlformats.org/officeDocument/2006/relationships/tags" Target="../tags/tag2668.xml"/><Relationship Id="rId38" Type="http://schemas.openxmlformats.org/officeDocument/2006/relationships/tags" Target="../tags/tag2689.xml"/><Relationship Id="rId59" Type="http://schemas.openxmlformats.org/officeDocument/2006/relationships/tags" Target="../tags/tag2710.xml"/><Relationship Id="rId103" Type="http://schemas.openxmlformats.org/officeDocument/2006/relationships/tags" Target="../tags/tag2754.xml"/><Relationship Id="rId124" Type="http://schemas.openxmlformats.org/officeDocument/2006/relationships/tags" Target="../tags/tag2775.xml"/><Relationship Id="rId70" Type="http://schemas.openxmlformats.org/officeDocument/2006/relationships/tags" Target="../tags/tag2721.xml"/><Relationship Id="rId91" Type="http://schemas.openxmlformats.org/officeDocument/2006/relationships/tags" Target="../tags/tag2742.xml"/><Relationship Id="rId145" Type="http://schemas.openxmlformats.org/officeDocument/2006/relationships/tags" Target="../tags/tag2796.xml"/><Relationship Id="rId166" Type="http://schemas.openxmlformats.org/officeDocument/2006/relationships/tags" Target="../tags/tag2817.xml"/><Relationship Id="rId187" Type="http://schemas.openxmlformats.org/officeDocument/2006/relationships/tags" Target="../tags/tag2838.xml"/><Relationship Id="rId1" Type="http://schemas.openxmlformats.org/officeDocument/2006/relationships/tags" Target="../tags/tag2652.xml"/><Relationship Id="rId212" Type="http://schemas.openxmlformats.org/officeDocument/2006/relationships/tags" Target="../tags/tag2863.xml"/><Relationship Id="rId233" Type="http://schemas.openxmlformats.org/officeDocument/2006/relationships/tags" Target="../tags/tag2884.xml"/><Relationship Id="rId254" Type="http://schemas.openxmlformats.org/officeDocument/2006/relationships/tags" Target="../tags/tag2905.xml"/><Relationship Id="rId28" Type="http://schemas.openxmlformats.org/officeDocument/2006/relationships/tags" Target="../tags/tag2679.xml"/><Relationship Id="rId49" Type="http://schemas.openxmlformats.org/officeDocument/2006/relationships/tags" Target="../tags/tag2700.xml"/><Relationship Id="rId114" Type="http://schemas.openxmlformats.org/officeDocument/2006/relationships/tags" Target="../tags/tag2765.xml"/></Relationships>
</file>

<file path=ppt/slides/_rels/slide108.xml.rels><?xml version="1.0" encoding="UTF-8" standalone="yes"?>
<Relationships xmlns="http://schemas.openxmlformats.org/package/2006/relationships"><Relationship Id="rId3" Type="http://schemas.openxmlformats.org/officeDocument/2006/relationships/notesSlide" Target="../notesSlides/notesSlide62.xml"/><Relationship Id="rId2" Type="http://schemas.openxmlformats.org/officeDocument/2006/relationships/slideLayout" Target="../slideLayouts/slideLayout7.xml"/><Relationship Id="rId1" Type="http://schemas.openxmlformats.org/officeDocument/2006/relationships/tags" Target="../tags/tag2920.xml"/></Relationships>
</file>

<file path=ppt/slides/_rels/slide109.xml.rels><?xml version="1.0" encoding="UTF-8" standalone="yes"?>
<Relationships xmlns="http://schemas.openxmlformats.org/package/2006/relationships"><Relationship Id="rId8" Type="http://schemas.openxmlformats.org/officeDocument/2006/relationships/tags" Target="../tags/tag2928.xml"/><Relationship Id="rId13" Type="http://schemas.openxmlformats.org/officeDocument/2006/relationships/tags" Target="../tags/tag2933.xml"/><Relationship Id="rId18" Type="http://schemas.openxmlformats.org/officeDocument/2006/relationships/tags" Target="../tags/tag2938.xml"/><Relationship Id="rId26" Type="http://schemas.openxmlformats.org/officeDocument/2006/relationships/tags" Target="../tags/tag2946.xml"/><Relationship Id="rId3" Type="http://schemas.openxmlformats.org/officeDocument/2006/relationships/tags" Target="../tags/tag2923.xml"/><Relationship Id="rId21" Type="http://schemas.openxmlformats.org/officeDocument/2006/relationships/tags" Target="../tags/tag2941.xml"/><Relationship Id="rId34" Type="http://schemas.openxmlformats.org/officeDocument/2006/relationships/image" Target="../media/image8.png"/><Relationship Id="rId7" Type="http://schemas.openxmlformats.org/officeDocument/2006/relationships/tags" Target="../tags/tag2927.xml"/><Relationship Id="rId12" Type="http://schemas.openxmlformats.org/officeDocument/2006/relationships/tags" Target="../tags/tag2932.xml"/><Relationship Id="rId17" Type="http://schemas.openxmlformats.org/officeDocument/2006/relationships/tags" Target="../tags/tag2937.xml"/><Relationship Id="rId25" Type="http://schemas.openxmlformats.org/officeDocument/2006/relationships/tags" Target="../tags/tag2945.xml"/><Relationship Id="rId33" Type="http://schemas.openxmlformats.org/officeDocument/2006/relationships/image" Target="../media/image7.png"/><Relationship Id="rId2" Type="http://schemas.openxmlformats.org/officeDocument/2006/relationships/tags" Target="../tags/tag2922.xml"/><Relationship Id="rId16" Type="http://schemas.openxmlformats.org/officeDocument/2006/relationships/tags" Target="../tags/tag2936.xml"/><Relationship Id="rId20" Type="http://schemas.openxmlformats.org/officeDocument/2006/relationships/tags" Target="../tags/tag2940.xml"/><Relationship Id="rId29" Type="http://schemas.openxmlformats.org/officeDocument/2006/relationships/slideLayout" Target="../slideLayouts/slideLayout7.xml"/><Relationship Id="rId1" Type="http://schemas.openxmlformats.org/officeDocument/2006/relationships/tags" Target="../tags/tag2921.xml"/><Relationship Id="rId6" Type="http://schemas.openxmlformats.org/officeDocument/2006/relationships/tags" Target="../tags/tag2926.xml"/><Relationship Id="rId11" Type="http://schemas.openxmlformats.org/officeDocument/2006/relationships/tags" Target="../tags/tag2931.xml"/><Relationship Id="rId24" Type="http://schemas.openxmlformats.org/officeDocument/2006/relationships/tags" Target="../tags/tag2944.xml"/><Relationship Id="rId32" Type="http://schemas.openxmlformats.org/officeDocument/2006/relationships/image" Target="../media/image6.png"/><Relationship Id="rId5" Type="http://schemas.openxmlformats.org/officeDocument/2006/relationships/tags" Target="../tags/tag2925.xml"/><Relationship Id="rId15" Type="http://schemas.openxmlformats.org/officeDocument/2006/relationships/tags" Target="../tags/tag2935.xml"/><Relationship Id="rId23" Type="http://schemas.openxmlformats.org/officeDocument/2006/relationships/tags" Target="../tags/tag2943.xml"/><Relationship Id="rId28" Type="http://schemas.openxmlformats.org/officeDocument/2006/relationships/tags" Target="../tags/tag2948.xml"/><Relationship Id="rId10" Type="http://schemas.openxmlformats.org/officeDocument/2006/relationships/tags" Target="../tags/tag2930.xml"/><Relationship Id="rId19" Type="http://schemas.openxmlformats.org/officeDocument/2006/relationships/tags" Target="../tags/tag2939.xml"/><Relationship Id="rId31" Type="http://schemas.openxmlformats.org/officeDocument/2006/relationships/image" Target="../media/image5.png"/><Relationship Id="rId4" Type="http://schemas.openxmlformats.org/officeDocument/2006/relationships/tags" Target="../tags/tag2924.xml"/><Relationship Id="rId9" Type="http://schemas.openxmlformats.org/officeDocument/2006/relationships/tags" Target="../tags/tag2929.xml"/><Relationship Id="rId14" Type="http://schemas.openxmlformats.org/officeDocument/2006/relationships/tags" Target="../tags/tag2934.xml"/><Relationship Id="rId22" Type="http://schemas.openxmlformats.org/officeDocument/2006/relationships/tags" Target="../tags/tag2942.xml"/><Relationship Id="rId27" Type="http://schemas.openxmlformats.org/officeDocument/2006/relationships/tags" Target="../tags/tag2947.xml"/><Relationship Id="rId30" Type="http://schemas.openxmlformats.org/officeDocument/2006/relationships/notesSlide" Target="../notesSlides/notesSlide63.xml"/><Relationship Id="rId35" Type="http://schemas.openxmlformats.org/officeDocument/2006/relationships/image" Target="../media/image56.PNG"/></Relationships>
</file>

<file path=ppt/slides/_rels/slide11.xml.rels><?xml version="1.0" encoding="UTF-8" standalone="yes"?>
<Relationships xmlns="http://schemas.openxmlformats.org/package/2006/relationships"><Relationship Id="rId13" Type="http://schemas.openxmlformats.org/officeDocument/2006/relationships/tags" Target="../tags/tag233.xml"/><Relationship Id="rId18" Type="http://schemas.openxmlformats.org/officeDocument/2006/relationships/tags" Target="../tags/tag238.xml"/><Relationship Id="rId26" Type="http://schemas.openxmlformats.org/officeDocument/2006/relationships/tags" Target="../tags/tag246.xml"/><Relationship Id="rId39" Type="http://schemas.openxmlformats.org/officeDocument/2006/relationships/tags" Target="../tags/tag259.xml"/><Relationship Id="rId21" Type="http://schemas.openxmlformats.org/officeDocument/2006/relationships/tags" Target="../tags/tag241.xml"/><Relationship Id="rId34" Type="http://schemas.openxmlformats.org/officeDocument/2006/relationships/tags" Target="../tags/tag254.xml"/><Relationship Id="rId42" Type="http://schemas.openxmlformats.org/officeDocument/2006/relationships/tags" Target="../tags/tag262.xml"/><Relationship Id="rId47" Type="http://schemas.openxmlformats.org/officeDocument/2006/relationships/tags" Target="../tags/tag267.xml"/><Relationship Id="rId50" Type="http://schemas.openxmlformats.org/officeDocument/2006/relationships/tags" Target="../tags/tag270.xml"/><Relationship Id="rId55" Type="http://schemas.openxmlformats.org/officeDocument/2006/relationships/tags" Target="../tags/tag275.xml"/><Relationship Id="rId63" Type="http://schemas.openxmlformats.org/officeDocument/2006/relationships/tags" Target="../tags/tag283.xml"/><Relationship Id="rId68" Type="http://schemas.openxmlformats.org/officeDocument/2006/relationships/tags" Target="../tags/tag288.xml"/><Relationship Id="rId76" Type="http://schemas.openxmlformats.org/officeDocument/2006/relationships/tags" Target="../tags/tag296.xml"/><Relationship Id="rId84" Type="http://schemas.openxmlformats.org/officeDocument/2006/relationships/tags" Target="../tags/tag304.xml"/><Relationship Id="rId89" Type="http://schemas.openxmlformats.org/officeDocument/2006/relationships/tags" Target="../tags/tag309.xml"/><Relationship Id="rId7" Type="http://schemas.openxmlformats.org/officeDocument/2006/relationships/tags" Target="../tags/tag227.xml"/><Relationship Id="rId71" Type="http://schemas.openxmlformats.org/officeDocument/2006/relationships/tags" Target="../tags/tag291.xml"/><Relationship Id="rId92" Type="http://schemas.openxmlformats.org/officeDocument/2006/relationships/slideLayout" Target="../slideLayouts/slideLayout6.xml"/><Relationship Id="rId2" Type="http://schemas.openxmlformats.org/officeDocument/2006/relationships/tags" Target="../tags/tag222.xml"/><Relationship Id="rId16" Type="http://schemas.openxmlformats.org/officeDocument/2006/relationships/tags" Target="../tags/tag236.xml"/><Relationship Id="rId29" Type="http://schemas.openxmlformats.org/officeDocument/2006/relationships/tags" Target="../tags/tag249.xml"/><Relationship Id="rId11" Type="http://schemas.openxmlformats.org/officeDocument/2006/relationships/tags" Target="../tags/tag231.xml"/><Relationship Id="rId24" Type="http://schemas.openxmlformats.org/officeDocument/2006/relationships/tags" Target="../tags/tag244.xml"/><Relationship Id="rId32" Type="http://schemas.openxmlformats.org/officeDocument/2006/relationships/tags" Target="../tags/tag252.xml"/><Relationship Id="rId37" Type="http://schemas.openxmlformats.org/officeDocument/2006/relationships/tags" Target="../tags/tag257.xml"/><Relationship Id="rId40" Type="http://schemas.openxmlformats.org/officeDocument/2006/relationships/tags" Target="../tags/tag260.xml"/><Relationship Id="rId45" Type="http://schemas.openxmlformats.org/officeDocument/2006/relationships/tags" Target="../tags/tag265.xml"/><Relationship Id="rId53" Type="http://schemas.openxmlformats.org/officeDocument/2006/relationships/tags" Target="../tags/tag273.xml"/><Relationship Id="rId58" Type="http://schemas.openxmlformats.org/officeDocument/2006/relationships/tags" Target="../tags/tag278.xml"/><Relationship Id="rId66" Type="http://schemas.openxmlformats.org/officeDocument/2006/relationships/tags" Target="../tags/tag286.xml"/><Relationship Id="rId74" Type="http://schemas.openxmlformats.org/officeDocument/2006/relationships/tags" Target="../tags/tag294.xml"/><Relationship Id="rId79" Type="http://schemas.openxmlformats.org/officeDocument/2006/relationships/tags" Target="../tags/tag299.xml"/><Relationship Id="rId87" Type="http://schemas.openxmlformats.org/officeDocument/2006/relationships/tags" Target="../tags/tag307.xml"/><Relationship Id="rId5" Type="http://schemas.openxmlformats.org/officeDocument/2006/relationships/tags" Target="../tags/tag225.xml"/><Relationship Id="rId61" Type="http://schemas.openxmlformats.org/officeDocument/2006/relationships/tags" Target="../tags/tag281.xml"/><Relationship Id="rId82" Type="http://schemas.openxmlformats.org/officeDocument/2006/relationships/tags" Target="../tags/tag302.xml"/><Relationship Id="rId90" Type="http://schemas.openxmlformats.org/officeDocument/2006/relationships/tags" Target="../tags/tag310.xml"/><Relationship Id="rId19" Type="http://schemas.openxmlformats.org/officeDocument/2006/relationships/tags" Target="../tags/tag239.xml"/><Relationship Id="rId14" Type="http://schemas.openxmlformats.org/officeDocument/2006/relationships/tags" Target="../tags/tag234.xml"/><Relationship Id="rId22" Type="http://schemas.openxmlformats.org/officeDocument/2006/relationships/tags" Target="../tags/tag242.xml"/><Relationship Id="rId27" Type="http://schemas.openxmlformats.org/officeDocument/2006/relationships/tags" Target="../tags/tag247.xml"/><Relationship Id="rId30" Type="http://schemas.openxmlformats.org/officeDocument/2006/relationships/tags" Target="../tags/tag250.xml"/><Relationship Id="rId35" Type="http://schemas.openxmlformats.org/officeDocument/2006/relationships/tags" Target="../tags/tag255.xml"/><Relationship Id="rId43" Type="http://schemas.openxmlformats.org/officeDocument/2006/relationships/tags" Target="../tags/tag263.xml"/><Relationship Id="rId48" Type="http://schemas.openxmlformats.org/officeDocument/2006/relationships/tags" Target="../tags/tag268.xml"/><Relationship Id="rId56" Type="http://schemas.openxmlformats.org/officeDocument/2006/relationships/tags" Target="../tags/tag276.xml"/><Relationship Id="rId64" Type="http://schemas.openxmlformats.org/officeDocument/2006/relationships/tags" Target="../tags/tag284.xml"/><Relationship Id="rId69" Type="http://schemas.openxmlformats.org/officeDocument/2006/relationships/tags" Target="../tags/tag289.xml"/><Relationship Id="rId77" Type="http://schemas.openxmlformats.org/officeDocument/2006/relationships/tags" Target="../tags/tag297.xml"/><Relationship Id="rId8" Type="http://schemas.openxmlformats.org/officeDocument/2006/relationships/tags" Target="../tags/tag228.xml"/><Relationship Id="rId51" Type="http://schemas.openxmlformats.org/officeDocument/2006/relationships/tags" Target="../tags/tag271.xml"/><Relationship Id="rId72" Type="http://schemas.openxmlformats.org/officeDocument/2006/relationships/tags" Target="../tags/tag292.xml"/><Relationship Id="rId80" Type="http://schemas.openxmlformats.org/officeDocument/2006/relationships/tags" Target="../tags/tag300.xml"/><Relationship Id="rId85" Type="http://schemas.openxmlformats.org/officeDocument/2006/relationships/tags" Target="../tags/tag305.xml"/><Relationship Id="rId93" Type="http://schemas.openxmlformats.org/officeDocument/2006/relationships/image" Target="../media/image11.jpeg"/><Relationship Id="rId3" Type="http://schemas.openxmlformats.org/officeDocument/2006/relationships/tags" Target="../tags/tag223.xml"/><Relationship Id="rId12" Type="http://schemas.openxmlformats.org/officeDocument/2006/relationships/tags" Target="../tags/tag232.xml"/><Relationship Id="rId17" Type="http://schemas.openxmlformats.org/officeDocument/2006/relationships/tags" Target="../tags/tag237.xml"/><Relationship Id="rId25" Type="http://schemas.openxmlformats.org/officeDocument/2006/relationships/tags" Target="../tags/tag245.xml"/><Relationship Id="rId33" Type="http://schemas.openxmlformats.org/officeDocument/2006/relationships/tags" Target="../tags/tag253.xml"/><Relationship Id="rId38" Type="http://schemas.openxmlformats.org/officeDocument/2006/relationships/tags" Target="../tags/tag258.xml"/><Relationship Id="rId46" Type="http://schemas.openxmlformats.org/officeDocument/2006/relationships/tags" Target="../tags/tag266.xml"/><Relationship Id="rId59" Type="http://schemas.openxmlformats.org/officeDocument/2006/relationships/tags" Target="../tags/tag279.xml"/><Relationship Id="rId67" Type="http://schemas.openxmlformats.org/officeDocument/2006/relationships/tags" Target="../tags/tag287.xml"/><Relationship Id="rId20" Type="http://schemas.openxmlformats.org/officeDocument/2006/relationships/tags" Target="../tags/tag240.xml"/><Relationship Id="rId41" Type="http://schemas.openxmlformats.org/officeDocument/2006/relationships/tags" Target="../tags/tag261.xml"/><Relationship Id="rId54" Type="http://schemas.openxmlformats.org/officeDocument/2006/relationships/tags" Target="../tags/tag274.xml"/><Relationship Id="rId62" Type="http://schemas.openxmlformats.org/officeDocument/2006/relationships/tags" Target="../tags/tag282.xml"/><Relationship Id="rId70" Type="http://schemas.openxmlformats.org/officeDocument/2006/relationships/tags" Target="../tags/tag290.xml"/><Relationship Id="rId75" Type="http://schemas.openxmlformats.org/officeDocument/2006/relationships/tags" Target="../tags/tag295.xml"/><Relationship Id="rId83" Type="http://schemas.openxmlformats.org/officeDocument/2006/relationships/tags" Target="../tags/tag303.xml"/><Relationship Id="rId88" Type="http://schemas.openxmlformats.org/officeDocument/2006/relationships/tags" Target="../tags/tag308.xml"/><Relationship Id="rId91" Type="http://schemas.openxmlformats.org/officeDocument/2006/relationships/tags" Target="../tags/tag311.xml"/><Relationship Id="rId1" Type="http://schemas.openxmlformats.org/officeDocument/2006/relationships/tags" Target="../tags/tag221.xml"/><Relationship Id="rId6" Type="http://schemas.openxmlformats.org/officeDocument/2006/relationships/tags" Target="../tags/tag226.xml"/><Relationship Id="rId15" Type="http://schemas.openxmlformats.org/officeDocument/2006/relationships/tags" Target="../tags/tag235.xml"/><Relationship Id="rId23" Type="http://schemas.openxmlformats.org/officeDocument/2006/relationships/tags" Target="../tags/tag243.xml"/><Relationship Id="rId28" Type="http://schemas.openxmlformats.org/officeDocument/2006/relationships/tags" Target="../tags/tag248.xml"/><Relationship Id="rId36" Type="http://schemas.openxmlformats.org/officeDocument/2006/relationships/tags" Target="../tags/tag256.xml"/><Relationship Id="rId49" Type="http://schemas.openxmlformats.org/officeDocument/2006/relationships/tags" Target="../tags/tag269.xml"/><Relationship Id="rId57" Type="http://schemas.openxmlformats.org/officeDocument/2006/relationships/tags" Target="../tags/tag277.xml"/><Relationship Id="rId10" Type="http://schemas.openxmlformats.org/officeDocument/2006/relationships/tags" Target="../tags/tag230.xml"/><Relationship Id="rId31" Type="http://schemas.openxmlformats.org/officeDocument/2006/relationships/tags" Target="../tags/tag251.xml"/><Relationship Id="rId44" Type="http://schemas.openxmlformats.org/officeDocument/2006/relationships/tags" Target="../tags/tag264.xml"/><Relationship Id="rId52" Type="http://schemas.openxmlformats.org/officeDocument/2006/relationships/tags" Target="../tags/tag272.xml"/><Relationship Id="rId60" Type="http://schemas.openxmlformats.org/officeDocument/2006/relationships/tags" Target="../tags/tag280.xml"/><Relationship Id="rId65" Type="http://schemas.openxmlformats.org/officeDocument/2006/relationships/tags" Target="../tags/tag285.xml"/><Relationship Id="rId73" Type="http://schemas.openxmlformats.org/officeDocument/2006/relationships/tags" Target="../tags/tag293.xml"/><Relationship Id="rId78" Type="http://schemas.openxmlformats.org/officeDocument/2006/relationships/tags" Target="../tags/tag298.xml"/><Relationship Id="rId81" Type="http://schemas.openxmlformats.org/officeDocument/2006/relationships/tags" Target="../tags/tag301.xml"/><Relationship Id="rId86" Type="http://schemas.openxmlformats.org/officeDocument/2006/relationships/tags" Target="../tags/tag306.xml"/><Relationship Id="rId94" Type="http://schemas.openxmlformats.org/officeDocument/2006/relationships/image" Target="../media/image12.png"/><Relationship Id="rId4" Type="http://schemas.openxmlformats.org/officeDocument/2006/relationships/tags" Target="../tags/tag224.xml"/><Relationship Id="rId9" Type="http://schemas.openxmlformats.org/officeDocument/2006/relationships/tags" Target="../tags/tag229.xml"/></Relationships>
</file>

<file path=ppt/slides/_rels/slide110.xml.rels><?xml version="1.0" encoding="UTF-8" standalone="yes"?>
<Relationships xmlns="http://schemas.openxmlformats.org/package/2006/relationships"><Relationship Id="rId3" Type="http://schemas.openxmlformats.org/officeDocument/2006/relationships/notesSlide" Target="../notesSlides/notesSlide64.xml"/><Relationship Id="rId2" Type="http://schemas.openxmlformats.org/officeDocument/2006/relationships/slideLayout" Target="../slideLayouts/slideLayout7.xml"/><Relationship Id="rId1" Type="http://schemas.openxmlformats.org/officeDocument/2006/relationships/tags" Target="../tags/tag2949.xml"/><Relationship Id="rId6" Type="http://schemas.microsoft.com/office/2007/relationships/hdphoto" Target="../media/hdphoto2.wdp"/><Relationship Id="rId5" Type="http://schemas.openxmlformats.org/officeDocument/2006/relationships/image" Target="../media/image58.jpeg"/><Relationship Id="rId4" Type="http://schemas.openxmlformats.org/officeDocument/2006/relationships/image" Target="../media/image57.jpeg"/></Relationships>
</file>

<file path=ppt/slides/_rels/slide111.xml.rels><?xml version="1.0" encoding="UTF-8" standalone="yes"?>
<Relationships xmlns="http://schemas.openxmlformats.org/package/2006/relationships"><Relationship Id="rId8" Type="http://schemas.openxmlformats.org/officeDocument/2006/relationships/tags" Target="../tags/tag2957.xml"/><Relationship Id="rId13" Type="http://schemas.openxmlformats.org/officeDocument/2006/relationships/tags" Target="../tags/tag2962.xml"/><Relationship Id="rId18" Type="http://schemas.openxmlformats.org/officeDocument/2006/relationships/image" Target="../media/image59.jpg"/><Relationship Id="rId3" Type="http://schemas.openxmlformats.org/officeDocument/2006/relationships/tags" Target="../tags/tag2952.xml"/><Relationship Id="rId21" Type="http://schemas.openxmlformats.org/officeDocument/2006/relationships/image" Target="../media/image60.jpeg"/><Relationship Id="rId7" Type="http://schemas.openxmlformats.org/officeDocument/2006/relationships/tags" Target="../tags/tag2956.xml"/><Relationship Id="rId12" Type="http://schemas.openxmlformats.org/officeDocument/2006/relationships/tags" Target="../tags/tag2961.xml"/><Relationship Id="rId17" Type="http://schemas.openxmlformats.org/officeDocument/2006/relationships/notesSlide" Target="../notesSlides/notesSlide65.xml"/><Relationship Id="rId2" Type="http://schemas.openxmlformats.org/officeDocument/2006/relationships/tags" Target="../tags/tag2951.xml"/><Relationship Id="rId16" Type="http://schemas.openxmlformats.org/officeDocument/2006/relationships/slideLayout" Target="../slideLayouts/slideLayout7.xml"/><Relationship Id="rId20" Type="http://schemas.microsoft.com/office/2007/relationships/hdphoto" Target="../media/hdphoto2.wdp"/><Relationship Id="rId1" Type="http://schemas.openxmlformats.org/officeDocument/2006/relationships/tags" Target="../tags/tag2950.xml"/><Relationship Id="rId6" Type="http://schemas.openxmlformats.org/officeDocument/2006/relationships/tags" Target="../tags/tag2955.xml"/><Relationship Id="rId11" Type="http://schemas.openxmlformats.org/officeDocument/2006/relationships/tags" Target="../tags/tag2960.xml"/><Relationship Id="rId5" Type="http://schemas.openxmlformats.org/officeDocument/2006/relationships/tags" Target="../tags/tag2954.xml"/><Relationship Id="rId15" Type="http://schemas.openxmlformats.org/officeDocument/2006/relationships/tags" Target="../tags/tag2964.xml"/><Relationship Id="rId10" Type="http://schemas.openxmlformats.org/officeDocument/2006/relationships/tags" Target="../tags/tag2959.xml"/><Relationship Id="rId19" Type="http://schemas.openxmlformats.org/officeDocument/2006/relationships/image" Target="../media/image58.jpeg"/><Relationship Id="rId4" Type="http://schemas.openxmlformats.org/officeDocument/2006/relationships/tags" Target="../tags/tag2953.xml"/><Relationship Id="rId9" Type="http://schemas.openxmlformats.org/officeDocument/2006/relationships/tags" Target="../tags/tag2958.xml"/><Relationship Id="rId14" Type="http://schemas.openxmlformats.org/officeDocument/2006/relationships/tags" Target="../tags/tag2963.xml"/><Relationship Id="rId22" Type="http://schemas.microsoft.com/office/2007/relationships/hdphoto" Target="../media/hdphoto3.wdp"/></Relationships>
</file>

<file path=ppt/slides/_rels/slide112.xml.rels><?xml version="1.0" encoding="UTF-8" standalone="yes"?>
<Relationships xmlns="http://schemas.openxmlformats.org/package/2006/relationships"><Relationship Id="rId8" Type="http://schemas.openxmlformats.org/officeDocument/2006/relationships/tags" Target="../tags/tag2972.xml"/><Relationship Id="rId13" Type="http://schemas.openxmlformats.org/officeDocument/2006/relationships/slideLayout" Target="../slideLayouts/slideLayout6.xml"/><Relationship Id="rId3" Type="http://schemas.openxmlformats.org/officeDocument/2006/relationships/tags" Target="../tags/tag2967.xml"/><Relationship Id="rId7" Type="http://schemas.openxmlformats.org/officeDocument/2006/relationships/tags" Target="../tags/tag2971.xml"/><Relationship Id="rId12" Type="http://schemas.openxmlformats.org/officeDocument/2006/relationships/tags" Target="../tags/tag2976.xml"/><Relationship Id="rId2" Type="http://schemas.openxmlformats.org/officeDocument/2006/relationships/tags" Target="../tags/tag2966.xml"/><Relationship Id="rId16" Type="http://schemas.openxmlformats.org/officeDocument/2006/relationships/image" Target="../media/image6.png"/><Relationship Id="rId1" Type="http://schemas.openxmlformats.org/officeDocument/2006/relationships/tags" Target="../tags/tag2965.xml"/><Relationship Id="rId6" Type="http://schemas.openxmlformats.org/officeDocument/2006/relationships/tags" Target="../tags/tag2970.xml"/><Relationship Id="rId11" Type="http://schemas.openxmlformats.org/officeDocument/2006/relationships/tags" Target="../tags/tag2975.xml"/><Relationship Id="rId5" Type="http://schemas.openxmlformats.org/officeDocument/2006/relationships/tags" Target="../tags/tag2969.xml"/><Relationship Id="rId15" Type="http://schemas.openxmlformats.org/officeDocument/2006/relationships/image" Target="../media/image15.jpeg"/><Relationship Id="rId10" Type="http://schemas.openxmlformats.org/officeDocument/2006/relationships/tags" Target="../tags/tag2974.xml"/><Relationship Id="rId4" Type="http://schemas.openxmlformats.org/officeDocument/2006/relationships/tags" Target="../tags/tag2968.xml"/><Relationship Id="rId9" Type="http://schemas.openxmlformats.org/officeDocument/2006/relationships/tags" Target="../tags/tag2973.xml"/><Relationship Id="rId14" Type="http://schemas.openxmlformats.org/officeDocument/2006/relationships/notesSlide" Target="../notesSlides/notesSlide66.xml"/></Relationships>
</file>

<file path=ppt/slides/_rels/slide113.xml.rels><?xml version="1.0" encoding="UTF-8" standalone="yes"?>
<Relationships xmlns="http://schemas.openxmlformats.org/package/2006/relationships"><Relationship Id="rId8" Type="http://schemas.openxmlformats.org/officeDocument/2006/relationships/tags" Target="../tags/tag2984.xml"/><Relationship Id="rId13" Type="http://schemas.openxmlformats.org/officeDocument/2006/relationships/tags" Target="../tags/tag2989.xml"/><Relationship Id="rId18" Type="http://schemas.openxmlformats.org/officeDocument/2006/relationships/tags" Target="../tags/tag2994.xml"/><Relationship Id="rId26" Type="http://schemas.openxmlformats.org/officeDocument/2006/relationships/tags" Target="../tags/tag3002.xml"/><Relationship Id="rId39" Type="http://schemas.openxmlformats.org/officeDocument/2006/relationships/tags" Target="../tags/tag3015.xml"/><Relationship Id="rId3" Type="http://schemas.openxmlformats.org/officeDocument/2006/relationships/tags" Target="../tags/tag2979.xml"/><Relationship Id="rId21" Type="http://schemas.openxmlformats.org/officeDocument/2006/relationships/tags" Target="../tags/tag2997.xml"/><Relationship Id="rId34" Type="http://schemas.openxmlformats.org/officeDocument/2006/relationships/tags" Target="../tags/tag3010.xml"/><Relationship Id="rId42" Type="http://schemas.openxmlformats.org/officeDocument/2006/relationships/tags" Target="../tags/tag3018.xml"/><Relationship Id="rId7" Type="http://schemas.openxmlformats.org/officeDocument/2006/relationships/tags" Target="../tags/tag2983.xml"/><Relationship Id="rId12" Type="http://schemas.openxmlformats.org/officeDocument/2006/relationships/tags" Target="../tags/tag2988.xml"/><Relationship Id="rId17" Type="http://schemas.openxmlformats.org/officeDocument/2006/relationships/tags" Target="../tags/tag2993.xml"/><Relationship Id="rId25" Type="http://schemas.openxmlformats.org/officeDocument/2006/relationships/tags" Target="../tags/tag3001.xml"/><Relationship Id="rId33" Type="http://schemas.openxmlformats.org/officeDocument/2006/relationships/tags" Target="../tags/tag3009.xml"/><Relationship Id="rId38" Type="http://schemas.openxmlformats.org/officeDocument/2006/relationships/tags" Target="../tags/tag3014.xml"/><Relationship Id="rId46" Type="http://schemas.openxmlformats.org/officeDocument/2006/relationships/image" Target="../media/image15.jpeg"/><Relationship Id="rId2" Type="http://schemas.openxmlformats.org/officeDocument/2006/relationships/tags" Target="../tags/tag2978.xml"/><Relationship Id="rId16" Type="http://schemas.openxmlformats.org/officeDocument/2006/relationships/tags" Target="../tags/tag2992.xml"/><Relationship Id="rId20" Type="http://schemas.openxmlformats.org/officeDocument/2006/relationships/tags" Target="../tags/tag2996.xml"/><Relationship Id="rId29" Type="http://schemas.openxmlformats.org/officeDocument/2006/relationships/tags" Target="../tags/tag3005.xml"/><Relationship Id="rId41" Type="http://schemas.openxmlformats.org/officeDocument/2006/relationships/tags" Target="../tags/tag3017.xml"/><Relationship Id="rId1" Type="http://schemas.openxmlformats.org/officeDocument/2006/relationships/tags" Target="../tags/tag2977.xml"/><Relationship Id="rId6" Type="http://schemas.openxmlformats.org/officeDocument/2006/relationships/tags" Target="../tags/tag2982.xml"/><Relationship Id="rId11" Type="http://schemas.openxmlformats.org/officeDocument/2006/relationships/tags" Target="../tags/tag2987.xml"/><Relationship Id="rId24" Type="http://schemas.openxmlformats.org/officeDocument/2006/relationships/tags" Target="../tags/tag3000.xml"/><Relationship Id="rId32" Type="http://schemas.openxmlformats.org/officeDocument/2006/relationships/tags" Target="../tags/tag3008.xml"/><Relationship Id="rId37" Type="http://schemas.openxmlformats.org/officeDocument/2006/relationships/tags" Target="../tags/tag3013.xml"/><Relationship Id="rId40" Type="http://schemas.openxmlformats.org/officeDocument/2006/relationships/tags" Target="../tags/tag3016.xml"/><Relationship Id="rId45" Type="http://schemas.openxmlformats.org/officeDocument/2006/relationships/notesSlide" Target="../notesSlides/notesSlide67.xml"/><Relationship Id="rId5" Type="http://schemas.openxmlformats.org/officeDocument/2006/relationships/tags" Target="../tags/tag2981.xml"/><Relationship Id="rId15" Type="http://schemas.openxmlformats.org/officeDocument/2006/relationships/tags" Target="../tags/tag2991.xml"/><Relationship Id="rId23" Type="http://schemas.openxmlformats.org/officeDocument/2006/relationships/tags" Target="../tags/tag2999.xml"/><Relationship Id="rId28" Type="http://schemas.openxmlformats.org/officeDocument/2006/relationships/tags" Target="../tags/tag3004.xml"/><Relationship Id="rId36" Type="http://schemas.openxmlformats.org/officeDocument/2006/relationships/tags" Target="../tags/tag3012.xml"/><Relationship Id="rId10" Type="http://schemas.openxmlformats.org/officeDocument/2006/relationships/tags" Target="../tags/tag2986.xml"/><Relationship Id="rId19" Type="http://schemas.openxmlformats.org/officeDocument/2006/relationships/tags" Target="../tags/tag2995.xml"/><Relationship Id="rId31" Type="http://schemas.openxmlformats.org/officeDocument/2006/relationships/tags" Target="../tags/tag3007.xml"/><Relationship Id="rId44" Type="http://schemas.openxmlformats.org/officeDocument/2006/relationships/slideLayout" Target="../slideLayouts/slideLayout6.xml"/><Relationship Id="rId4" Type="http://schemas.openxmlformats.org/officeDocument/2006/relationships/tags" Target="../tags/tag2980.xml"/><Relationship Id="rId9" Type="http://schemas.openxmlformats.org/officeDocument/2006/relationships/tags" Target="../tags/tag2985.xml"/><Relationship Id="rId14" Type="http://schemas.openxmlformats.org/officeDocument/2006/relationships/tags" Target="../tags/tag2990.xml"/><Relationship Id="rId22" Type="http://schemas.openxmlformats.org/officeDocument/2006/relationships/tags" Target="../tags/tag2998.xml"/><Relationship Id="rId27" Type="http://schemas.openxmlformats.org/officeDocument/2006/relationships/tags" Target="../tags/tag3003.xml"/><Relationship Id="rId30" Type="http://schemas.openxmlformats.org/officeDocument/2006/relationships/tags" Target="../tags/tag3006.xml"/><Relationship Id="rId35" Type="http://schemas.openxmlformats.org/officeDocument/2006/relationships/tags" Target="../tags/tag3011.xml"/><Relationship Id="rId43" Type="http://schemas.openxmlformats.org/officeDocument/2006/relationships/tags" Target="../tags/tag3019.xml"/></Relationships>
</file>

<file path=ppt/slides/_rels/slide114.xml.rels><?xml version="1.0" encoding="UTF-8" standalone="yes"?>
<Relationships xmlns="http://schemas.openxmlformats.org/package/2006/relationships"><Relationship Id="rId8" Type="http://schemas.openxmlformats.org/officeDocument/2006/relationships/tags" Target="../tags/tag3027.xml"/><Relationship Id="rId13" Type="http://schemas.openxmlformats.org/officeDocument/2006/relationships/tags" Target="../tags/tag3032.xml"/><Relationship Id="rId18" Type="http://schemas.openxmlformats.org/officeDocument/2006/relationships/tags" Target="../tags/tag3037.xml"/><Relationship Id="rId26" Type="http://schemas.openxmlformats.org/officeDocument/2006/relationships/tags" Target="../tags/tag3045.xml"/><Relationship Id="rId3" Type="http://schemas.openxmlformats.org/officeDocument/2006/relationships/tags" Target="../tags/tag3022.xml"/><Relationship Id="rId21" Type="http://schemas.openxmlformats.org/officeDocument/2006/relationships/tags" Target="../tags/tag3040.xml"/><Relationship Id="rId7" Type="http://schemas.openxmlformats.org/officeDocument/2006/relationships/tags" Target="../tags/tag3026.xml"/><Relationship Id="rId12" Type="http://schemas.openxmlformats.org/officeDocument/2006/relationships/tags" Target="../tags/tag3031.xml"/><Relationship Id="rId17" Type="http://schemas.openxmlformats.org/officeDocument/2006/relationships/tags" Target="../tags/tag3036.xml"/><Relationship Id="rId25" Type="http://schemas.openxmlformats.org/officeDocument/2006/relationships/tags" Target="../tags/tag3044.xml"/><Relationship Id="rId33" Type="http://schemas.openxmlformats.org/officeDocument/2006/relationships/notesSlide" Target="../notesSlides/notesSlide68.xml"/><Relationship Id="rId2" Type="http://schemas.openxmlformats.org/officeDocument/2006/relationships/tags" Target="../tags/tag3021.xml"/><Relationship Id="rId16" Type="http://schemas.openxmlformats.org/officeDocument/2006/relationships/tags" Target="../tags/tag3035.xml"/><Relationship Id="rId20" Type="http://schemas.openxmlformats.org/officeDocument/2006/relationships/tags" Target="../tags/tag3039.xml"/><Relationship Id="rId29" Type="http://schemas.openxmlformats.org/officeDocument/2006/relationships/tags" Target="../tags/tag3048.xml"/><Relationship Id="rId1" Type="http://schemas.openxmlformats.org/officeDocument/2006/relationships/tags" Target="../tags/tag3020.xml"/><Relationship Id="rId6" Type="http://schemas.openxmlformats.org/officeDocument/2006/relationships/tags" Target="../tags/tag3025.xml"/><Relationship Id="rId11" Type="http://schemas.openxmlformats.org/officeDocument/2006/relationships/tags" Target="../tags/tag3030.xml"/><Relationship Id="rId24" Type="http://schemas.openxmlformats.org/officeDocument/2006/relationships/tags" Target="../tags/tag3043.xml"/><Relationship Id="rId32" Type="http://schemas.openxmlformats.org/officeDocument/2006/relationships/slideLayout" Target="../slideLayouts/slideLayout6.xml"/><Relationship Id="rId5" Type="http://schemas.openxmlformats.org/officeDocument/2006/relationships/tags" Target="../tags/tag3024.xml"/><Relationship Id="rId15" Type="http://schemas.openxmlformats.org/officeDocument/2006/relationships/tags" Target="../tags/tag3034.xml"/><Relationship Id="rId23" Type="http://schemas.openxmlformats.org/officeDocument/2006/relationships/tags" Target="../tags/tag3042.xml"/><Relationship Id="rId28" Type="http://schemas.openxmlformats.org/officeDocument/2006/relationships/tags" Target="../tags/tag3047.xml"/><Relationship Id="rId10" Type="http://schemas.openxmlformats.org/officeDocument/2006/relationships/tags" Target="../tags/tag3029.xml"/><Relationship Id="rId19" Type="http://schemas.openxmlformats.org/officeDocument/2006/relationships/tags" Target="../tags/tag3038.xml"/><Relationship Id="rId31" Type="http://schemas.openxmlformats.org/officeDocument/2006/relationships/tags" Target="../tags/tag3050.xml"/><Relationship Id="rId4" Type="http://schemas.openxmlformats.org/officeDocument/2006/relationships/tags" Target="../tags/tag3023.xml"/><Relationship Id="rId9" Type="http://schemas.openxmlformats.org/officeDocument/2006/relationships/tags" Target="../tags/tag3028.xml"/><Relationship Id="rId14" Type="http://schemas.openxmlformats.org/officeDocument/2006/relationships/tags" Target="../tags/tag3033.xml"/><Relationship Id="rId22" Type="http://schemas.openxmlformats.org/officeDocument/2006/relationships/tags" Target="../tags/tag3041.xml"/><Relationship Id="rId27" Type="http://schemas.openxmlformats.org/officeDocument/2006/relationships/tags" Target="../tags/tag3046.xml"/><Relationship Id="rId30" Type="http://schemas.openxmlformats.org/officeDocument/2006/relationships/tags" Target="../tags/tag3049.xml"/></Relationships>
</file>

<file path=ppt/slides/_rels/slide115.xml.rels><?xml version="1.0" encoding="UTF-8" standalone="yes"?>
<Relationships xmlns="http://schemas.openxmlformats.org/package/2006/relationships"><Relationship Id="rId117" Type="http://schemas.openxmlformats.org/officeDocument/2006/relationships/tags" Target="../tags/tag3167.xml"/><Relationship Id="rId21" Type="http://schemas.openxmlformats.org/officeDocument/2006/relationships/tags" Target="../tags/tag3071.xml"/><Relationship Id="rId42" Type="http://schemas.openxmlformats.org/officeDocument/2006/relationships/tags" Target="../tags/tag3092.xml"/><Relationship Id="rId63" Type="http://schemas.openxmlformats.org/officeDocument/2006/relationships/tags" Target="../tags/tag3113.xml"/><Relationship Id="rId84" Type="http://schemas.openxmlformats.org/officeDocument/2006/relationships/tags" Target="../tags/tag3134.xml"/><Relationship Id="rId138" Type="http://schemas.openxmlformats.org/officeDocument/2006/relationships/tags" Target="../tags/tag3188.xml"/><Relationship Id="rId159" Type="http://schemas.openxmlformats.org/officeDocument/2006/relationships/tags" Target="../tags/tag3209.xml"/><Relationship Id="rId170" Type="http://schemas.openxmlformats.org/officeDocument/2006/relationships/tags" Target="../tags/tag3220.xml"/><Relationship Id="rId191" Type="http://schemas.openxmlformats.org/officeDocument/2006/relationships/tags" Target="../tags/tag3241.xml"/><Relationship Id="rId205" Type="http://schemas.openxmlformats.org/officeDocument/2006/relationships/tags" Target="../tags/tag3255.xml"/><Relationship Id="rId226" Type="http://schemas.openxmlformats.org/officeDocument/2006/relationships/tags" Target="../tags/tag3276.xml"/><Relationship Id="rId247" Type="http://schemas.openxmlformats.org/officeDocument/2006/relationships/tags" Target="../tags/tag3297.xml"/><Relationship Id="rId107" Type="http://schemas.openxmlformats.org/officeDocument/2006/relationships/tags" Target="../tags/tag3157.xml"/><Relationship Id="rId268" Type="http://schemas.openxmlformats.org/officeDocument/2006/relationships/tags" Target="../tags/tag3318.xml"/><Relationship Id="rId11" Type="http://schemas.openxmlformats.org/officeDocument/2006/relationships/tags" Target="../tags/tag3061.xml"/><Relationship Id="rId32" Type="http://schemas.openxmlformats.org/officeDocument/2006/relationships/tags" Target="../tags/tag3082.xml"/><Relationship Id="rId53" Type="http://schemas.openxmlformats.org/officeDocument/2006/relationships/tags" Target="../tags/tag3103.xml"/><Relationship Id="rId74" Type="http://schemas.openxmlformats.org/officeDocument/2006/relationships/tags" Target="../tags/tag3124.xml"/><Relationship Id="rId128" Type="http://schemas.openxmlformats.org/officeDocument/2006/relationships/tags" Target="../tags/tag3178.xml"/><Relationship Id="rId149" Type="http://schemas.openxmlformats.org/officeDocument/2006/relationships/tags" Target="../tags/tag3199.xml"/><Relationship Id="rId5" Type="http://schemas.openxmlformats.org/officeDocument/2006/relationships/tags" Target="../tags/tag3055.xml"/><Relationship Id="rId95" Type="http://schemas.openxmlformats.org/officeDocument/2006/relationships/tags" Target="../tags/tag3145.xml"/><Relationship Id="rId160" Type="http://schemas.openxmlformats.org/officeDocument/2006/relationships/tags" Target="../tags/tag3210.xml"/><Relationship Id="rId181" Type="http://schemas.openxmlformats.org/officeDocument/2006/relationships/tags" Target="../tags/tag3231.xml"/><Relationship Id="rId216" Type="http://schemas.openxmlformats.org/officeDocument/2006/relationships/tags" Target="../tags/tag3266.xml"/><Relationship Id="rId237" Type="http://schemas.openxmlformats.org/officeDocument/2006/relationships/tags" Target="../tags/tag3287.xml"/><Relationship Id="rId258" Type="http://schemas.openxmlformats.org/officeDocument/2006/relationships/tags" Target="../tags/tag3308.xml"/><Relationship Id="rId22" Type="http://schemas.openxmlformats.org/officeDocument/2006/relationships/tags" Target="../tags/tag3072.xml"/><Relationship Id="rId43" Type="http://schemas.openxmlformats.org/officeDocument/2006/relationships/tags" Target="../tags/tag3093.xml"/><Relationship Id="rId64" Type="http://schemas.openxmlformats.org/officeDocument/2006/relationships/tags" Target="../tags/tag3114.xml"/><Relationship Id="rId118" Type="http://schemas.openxmlformats.org/officeDocument/2006/relationships/tags" Target="../tags/tag3168.xml"/><Relationship Id="rId139" Type="http://schemas.openxmlformats.org/officeDocument/2006/relationships/tags" Target="../tags/tag3189.xml"/><Relationship Id="rId85" Type="http://schemas.openxmlformats.org/officeDocument/2006/relationships/tags" Target="../tags/tag3135.xml"/><Relationship Id="rId150" Type="http://schemas.openxmlformats.org/officeDocument/2006/relationships/tags" Target="../tags/tag3200.xml"/><Relationship Id="rId171" Type="http://schemas.openxmlformats.org/officeDocument/2006/relationships/tags" Target="../tags/tag3221.xml"/><Relationship Id="rId192" Type="http://schemas.openxmlformats.org/officeDocument/2006/relationships/tags" Target="../tags/tag3242.xml"/><Relationship Id="rId206" Type="http://schemas.openxmlformats.org/officeDocument/2006/relationships/tags" Target="../tags/tag3256.xml"/><Relationship Id="rId227" Type="http://schemas.openxmlformats.org/officeDocument/2006/relationships/tags" Target="../tags/tag3277.xml"/><Relationship Id="rId248" Type="http://schemas.openxmlformats.org/officeDocument/2006/relationships/tags" Target="../tags/tag3298.xml"/><Relationship Id="rId269" Type="http://schemas.openxmlformats.org/officeDocument/2006/relationships/tags" Target="../tags/tag3319.xml"/><Relationship Id="rId12" Type="http://schemas.openxmlformats.org/officeDocument/2006/relationships/tags" Target="../tags/tag3062.xml"/><Relationship Id="rId33" Type="http://schemas.openxmlformats.org/officeDocument/2006/relationships/tags" Target="../tags/tag3083.xml"/><Relationship Id="rId108" Type="http://schemas.openxmlformats.org/officeDocument/2006/relationships/tags" Target="../tags/tag3158.xml"/><Relationship Id="rId129" Type="http://schemas.openxmlformats.org/officeDocument/2006/relationships/tags" Target="../tags/tag3179.xml"/><Relationship Id="rId54" Type="http://schemas.openxmlformats.org/officeDocument/2006/relationships/tags" Target="../tags/tag3104.xml"/><Relationship Id="rId75" Type="http://schemas.openxmlformats.org/officeDocument/2006/relationships/tags" Target="../tags/tag3125.xml"/><Relationship Id="rId96" Type="http://schemas.openxmlformats.org/officeDocument/2006/relationships/tags" Target="../tags/tag3146.xml"/><Relationship Id="rId140" Type="http://schemas.openxmlformats.org/officeDocument/2006/relationships/tags" Target="../tags/tag3190.xml"/><Relationship Id="rId161" Type="http://schemas.openxmlformats.org/officeDocument/2006/relationships/tags" Target="../tags/tag3211.xml"/><Relationship Id="rId182" Type="http://schemas.openxmlformats.org/officeDocument/2006/relationships/tags" Target="../tags/tag3232.xml"/><Relationship Id="rId217" Type="http://schemas.openxmlformats.org/officeDocument/2006/relationships/tags" Target="../tags/tag3267.xml"/><Relationship Id="rId6" Type="http://schemas.openxmlformats.org/officeDocument/2006/relationships/tags" Target="../tags/tag3056.xml"/><Relationship Id="rId238" Type="http://schemas.openxmlformats.org/officeDocument/2006/relationships/tags" Target="../tags/tag3288.xml"/><Relationship Id="rId259" Type="http://schemas.openxmlformats.org/officeDocument/2006/relationships/tags" Target="../tags/tag3309.xml"/><Relationship Id="rId23" Type="http://schemas.openxmlformats.org/officeDocument/2006/relationships/tags" Target="../tags/tag3073.xml"/><Relationship Id="rId119" Type="http://schemas.openxmlformats.org/officeDocument/2006/relationships/tags" Target="../tags/tag3169.xml"/><Relationship Id="rId270" Type="http://schemas.openxmlformats.org/officeDocument/2006/relationships/tags" Target="../tags/tag3320.xml"/><Relationship Id="rId44" Type="http://schemas.openxmlformats.org/officeDocument/2006/relationships/tags" Target="../tags/tag3094.xml"/><Relationship Id="rId65" Type="http://schemas.openxmlformats.org/officeDocument/2006/relationships/tags" Target="../tags/tag3115.xml"/><Relationship Id="rId86" Type="http://schemas.openxmlformats.org/officeDocument/2006/relationships/tags" Target="../tags/tag3136.xml"/><Relationship Id="rId130" Type="http://schemas.openxmlformats.org/officeDocument/2006/relationships/tags" Target="../tags/tag3180.xml"/><Relationship Id="rId151" Type="http://schemas.openxmlformats.org/officeDocument/2006/relationships/tags" Target="../tags/tag3201.xml"/><Relationship Id="rId172" Type="http://schemas.openxmlformats.org/officeDocument/2006/relationships/tags" Target="../tags/tag3222.xml"/><Relationship Id="rId193" Type="http://schemas.openxmlformats.org/officeDocument/2006/relationships/tags" Target="../tags/tag3243.xml"/><Relationship Id="rId202" Type="http://schemas.openxmlformats.org/officeDocument/2006/relationships/tags" Target="../tags/tag3252.xml"/><Relationship Id="rId207" Type="http://schemas.openxmlformats.org/officeDocument/2006/relationships/tags" Target="../tags/tag3257.xml"/><Relationship Id="rId223" Type="http://schemas.openxmlformats.org/officeDocument/2006/relationships/tags" Target="../tags/tag3273.xml"/><Relationship Id="rId228" Type="http://schemas.openxmlformats.org/officeDocument/2006/relationships/tags" Target="../tags/tag3278.xml"/><Relationship Id="rId244" Type="http://schemas.openxmlformats.org/officeDocument/2006/relationships/tags" Target="../tags/tag3294.xml"/><Relationship Id="rId249" Type="http://schemas.openxmlformats.org/officeDocument/2006/relationships/tags" Target="../tags/tag3299.xml"/><Relationship Id="rId13" Type="http://schemas.openxmlformats.org/officeDocument/2006/relationships/tags" Target="../tags/tag3063.xml"/><Relationship Id="rId18" Type="http://schemas.openxmlformats.org/officeDocument/2006/relationships/tags" Target="../tags/tag3068.xml"/><Relationship Id="rId39" Type="http://schemas.openxmlformats.org/officeDocument/2006/relationships/tags" Target="../tags/tag3089.xml"/><Relationship Id="rId109" Type="http://schemas.openxmlformats.org/officeDocument/2006/relationships/tags" Target="../tags/tag3159.xml"/><Relationship Id="rId260" Type="http://schemas.openxmlformats.org/officeDocument/2006/relationships/tags" Target="../tags/tag3310.xml"/><Relationship Id="rId265" Type="http://schemas.openxmlformats.org/officeDocument/2006/relationships/tags" Target="../tags/tag3315.xml"/><Relationship Id="rId34" Type="http://schemas.openxmlformats.org/officeDocument/2006/relationships/tags" Target="../tags/tag3084.xml"/><Relationship Id="rId50" Type="http://schemas.openxmlformats.org/officeDocument/2006/relationships/tags" Target="../tags/tag3100.xml"/><Relationship Id="rId55" Type="http://schemas.openxmlformats.org/officeDocument/2006/relationships/tags" Target="../tags/tag3105.xml"/><Relationship Id="rId76" Type="http://schemas.openxmlformats.org/officeDocument/2006/relationships/tags" Target="../tags/tag3126.xml"/><Relationship Id="rId97" Type="http://schemas.openxmlformats.org/officeDocument/2006/relationships/tags" Target="../tags/tag3147.xml"/><Relationship Id="rId104" Type="http://schemas.openxmlformats.org/officeDocument/2006/relationships/tags" Target="../tags/tag3154.xml"/><Relationship Id="rId120" Type="http://schemas.openxmlformats.org/officeDocument/2006/relationships/tags" Target="../tags/tag3170.xml"/><Relationship Id="rId125" Type="http://schemas.openxmlformats.org/officeDocument/2006/relationships/tags" Target="../tags/tag3175.xml"/><Relationship Id="rId141" Type="http://schemas.openxmlformats.org/officeDocument/2006/relationships/tags" Target="../tags/tag3191.xml"/><Relationship Id="rId146" Type="http://schemas.openxmlformats.org/officeDocument/2006/relationships/tags" Target="../tags/tag3196.xml"/><Relationship Id="rId167" Type="http://schemas.openxmlformats.org/officeDocument/2006/relationships/tags" Target="../tags/tag3217.xml"/><Relationship Id="rId188" Type="http://schemas.openxmlformats.org/officeDocument/2006/relationships/tags" Target="../tags/tag3238.xml"/><Relationship Id="rId7" Type="http://schemas.openxmlformats.org/officeDocument/2006/relationships/tags" Target="../tags/tag3057.xml"/><Relationship Id="rId71" Type="http://schemas.openxmlformats.org/officeDocument/2006/relationships/tags" Target="../tags/tag3121.xml"/><Relationship Id="rId92" Type="http://schemas.openxmlformats.org/officeDocument/2006/relationships/tags" Target="../tags/tag3142.xml"/><Relationship Id="rId162" Type="http://schemas.openxmlformats.org/officeDocument/2006/relationships/tags" Target="../tags/tag3212.xml"/><Relationship Id="rId183" Type="http://schemas.openxmlformats.org/officeDocument/2006/relationships/tags" Target="../tags/tag3233.xml"/><Relationship Id="rId213" Type="http://schemas.openxmlformats.org/officeDocument/2006/relationships/tags" Target="../tags/tag3263.xml"/><Relationship Id="rId218" Type="http://schemas.openxmlformats.org/officeDocument/2006/relationships/tags" Target="../tags/tag3268.xml"/><Relationship Id="rId234" Type="http://schemas.openxmlformats.org/officeDocument/2006/relationships/tags" Target="../tags/tag3284.xml"/><Relationship Id="rId239" Type="http://schemas.openxmlformats.org/officeDocument/2006/relationships/tags" Target="../tags/tag3289.xml"/><Relationship Id="rId2" Type="http://schemas.openxmlformats.org/officeDocument/2006/relationships/tags" Target="../tags/tag3052.xml"/><Relationship Id="rId29" Type="http://schemas.openxmlformats.org/officeDocument/2006/relationships/tags" Target="../tags/tag3079.xml"/><Relationship Id="rId250" Type="http://schemas.openxmlformats.org/officeDocument/2006/relationships/tags" Target="../tags/tag3300.xml"/><Relationship Id="rId255" Type="http://schemas.openxmlformats.org/officeDocument/2006/relationships/tags" Target="../tags/tag3305.xml"/><Relationship Id="rId271" Type="http://schemas.openxmlformats.org/officeDocument/2006/relationships/tags" Target="../tags/tag3321.xml"/><Relationship Id="rId276" Type="http://schemas.openxmlformats.org/officeDocument/2006/relationships/tags" Target="../tags/tag3326.xml"/><Relationship Id="rId24" Type="http://schemas.openxmlformats.org/officeDocument/2006/relationships/tags" Target="../tags/tag3074.xml"/><Relationship Id="rId40" Type="http://schemas.openxmlformats.org/officeDocument/2006/relationships/tags" Target="../tags/tag3090.xml"/><Relationship Id="rId45" Type="http://schemas.openxmlformats.org/officeDocument/2006/relationships/tags" Target="../tags/tag3095.xml"/><Relationship Id="rId66" Type="http://schemas.openxmlformats.org/officeDocument/2006/relationships/tags" Target="../tags/tag3116.xml"/><Relationship Id="rId87" Type="http://schemas.openxmlformats.org/officeDocument/2006/relationships/tags" Target="../tags/tag3137.xml"/><Relationship Id="rId110" Type="http://schemas.openxmlformats.org/officeDocument/2006/relationships/tags" Target="../tags/tag3160.xml"/><Relationship Id="rId115" Type="http://schemas.openxmlformats.org/officeDocument/2006/relationships/tags" Target="../tags/tag3165.xml"/><Relationship Id="rId131" Type="http://schemas.openxmlformats.org/officeDocument/2006/relationships/tags" Target="../tags/tag3181.xml"/><Relationship Id="rId136" Type="http://schemas.openxmlformats.org/officeDocument/2006/relationships/tags" Target="../tags/tag3186.xml"/><Relationship Id="rId157" Type="http://schemas.openxmlformats.org/officeDocument/2006/relationships/tags" Target="../tags/tag3207.xml"/><Relationship Id="rId178" Type="http://schemas.openxmlformats.org/officeDocument/2006/relationships/tags" Target="../tags/tag3228.xml"/><Relationship Id="rId61" Type="http://schemas.openxmlformats.org/officeDocument/2006/relationships/tags" Target="../tags/tag3111.xml"/><Relationship Id="rId82" Type="http://schemas.openxmlformats.org/officeDocument/2006/relationships/tags" Target="../tags/tag3132.xml"/><Relationship Id="rId152" Type="http://schemas.openxmlformats.org/officeDocument/2006/relationships/tags" Target="../tags/tag3202.xml"/><Relationship Id="rId173" Type="http://schemas.openxmlformats.org/officeDocument/2006/relationships/tags" Target="../tags/tag3223.xml"/><Relationship Id="rId194" Type="http://schemas.openxmlformats.org/officeDocument/2006/relationships/tags" Target="../tags/tag3244.xml"/><Relationship Id="rId199" Type="http://schemas.openxmlformats.org/officeDocument/2006/relationships/tags" Target="../tags/tag3249.xml"/><Relationship Id="rId203" Type="http://schemas.openxmlformats.org/officeDocument/2006/relationships/tags" Target="../tags/tag3253.xml"/><Relationship Id="rId208" Type="http://schemas.openxmlformats.org/officeDocument/2006/relationships/tags" Target="../tags/tag3258.xml"/><Relationship Id="rId229" Type="http://schemas.openxmlformats.org/officeDocument/2006/relationships/tags" Target="../tags/tag3279.xml"/><Relationship Id="rId19" Type="http://schemas.openxmlformats.org/officeDocument/2006/relationships/tags" Target="../tags/tag3069.xml"/><Relationship Id="rId224" Type="http://schemas.openxmlformats.org/officeDocument/2006/relationships/tags" Target="../tags/tag3274.xml"/><Relationship Id="rId240" Type="http://schemas.openxmlformats.org/officeDocument/2006/relationships/tags" Target="../tags/tag3290.xml"/><Relationship Id="rId245" Type="http://schemas.openxmlformats.org/officeDocument/2006/relationships/tags" Target="../tags/tag3295.xml"/><Relationship Id="rId261" Type="http://schemas.openxmlformats.org/officeDocument/2006/relationships/tags" Target="../tags/tag3311.xml"/><Relationship Id="rId266" Type="http://schemas.openxmlformats.org/officeDocument/2006/relationships/tags" Target="../tags/tag3316.xml"/><Relationship Id="rId14" Type="http://schemas.openxmlformats.org/officeDocument/2006/relationships/tags" Target="../tags/tag3064.xml"/><Relationship Id="rId30" Type="http://schemas.openxmlformats.org/officeDocument/2006/relationships/tags" Target="../tags/tag3080.xml"/><Relationship Id="rId35" Type="http://schemas.openxmlformats.org/officeDocument/2006/relationships/tags" Target="../tags/tag3085.xml"/><Relationship Id="rId56" Type="http://schemas.openxmlformats.org/officeDocument/2006/relationships/tags" Target="../tags/tag3106.xml"/><Relationship Id="rId77" Type="http://schemas.openxmlformats.org/officeDocument/2006/relationships/tags" Target="../tags/tag3127.xml"/><Relationship Id="rId100" Type="http://schemas.openxmlformats.org/officeDocument/2006/relationships/tags" Target="../tags/tag3150.xml"/><Relationship Id="rId105" Type="http://schemas.openxmlformats.org/officeDocument/2006/relationships/tags" Target="../tags/tag3155.xml"/><Relationship Id="rId126" Type="http://schemas.openxmlformats.org/officeDocument/2006/relationships/tags" Target="../tags/tag3176.xml"/><Relationship Id="rId147" Type="http://schemas.openxmlformats.org/officeDocument/2006/relationships/tags" Target="../tags/tag3197.xml"/><Relationship Id="rId168" Type="http://schemas.openxmlformats.org/officeDocument/2006/relationships/tags" Target="../tags/tag3218.xml"/><Relationship Id="rId8" Type="http://schemas.openxmlformats.org/officeDocument/2006/relationships/tags" Target="../tags/tag3058.xml"/><Relationship Id="rId51" Type="http://schemas.openxmlformats.org/officeDocument/2006/relationships/tags" Target="../tags/tag3101.xml"/><Relationship Id="rId72" Type="http://schemas.openxmlformats.org/officeDocument/2006/relationships/tags" Target="../tags/tag3122.xml"/><Relationship Id="rId93" Type="http://schemas.openxmlformats.org/officeDocument/2006/relationships/tags" Target="../tags/tag3143.xml"/><Relationship Id="rId98" Type="http://schemas.openxmlformats.org/officeDocument/2006/relationships/tags" Target="../tags/tag3148.xml"/><Relationship Id="rId121" Type="http://schemas.openxmlformats.org/officeDocument/2006/relationships/tags" Target="../tags/tag3171.xml"/><Relationship Id="rId142" Type="http://schemas.openxmlformats.org/officeDocument/2006/relationships/tags" Target="../tags/tag3192.xml"/><Relationship Id="rId163" Type="http://schemas.openxmlformats.org/officeDocument/2006/relationships/tags" Target="../tags/tag3213.xml"/><Relationship Id="rId184" Type="http://schemas.openxmlformats.org/officeDocument/2006/relationships/tags" Target="../tags/tag3234.xml"/><Relationship Id="rId189" Type="http://schemas.openxmlformats.org/officeDocument/2006/relationships/tags" Target="../tags/tag3239.xml"/><Relationship Id="rId219" Type="http://schemas.openxmlformats.org/officeDocument/2006/relationships/tags" Target="../tags/tag3269.xml"/><Relationship Id="rId3" Type="http://schemas.openxmlformats.org/officeDocument/2006/relationships/tags" Target="../tags/tag3053.xml"/><Relationship Id="rId214" Type="http://schemas.openxmlformats.org/officeDocument/2006/relationships/tags" Target="../tags/tag3264.xml"/><Relationship Id="rId230" Type="http://schemas.openxmlformats.org/officeDocument/2006/relationships/tags" Target="../tags/tag3280.xml"/><Relationship Id="rId235" Type="http://schemas.openxmlformats.org/officeDocument/2006/relationships/tags" Target="../tags/tag3285.xml"/><Relationship Id="rId251" Type="http://schemas.openxmlformats.org/officeDocument/2006/relationships/tags" Target="../tags/tag3301.xml"/><Relationship Id="rId256" Type="http://schemas.openxmlformats.org/officeDocument/2006/relationships/tags" Target="../tags/tag3306.xml"/><Relationship Id="rId277" Type="http://schemas.openxmlformats.org/officeDocument/2006/relationships/slideLayout" Target="../slideLayouts/slideLayout7.xml"/><Relationship Id="rId25" Type="http://schemas.openxmlformats.org/officeDocument/2006/relationships/tags" Target="../tags/tag3075.xml"/><Relationship Id="rId46" Type="http://schemas.openxmlformats.org/officeDocument/2006/relationships/tags" Target="../tags/tag3096.xml"/><Relationship Id="rId67" Type="http://schemas.openxmlformats.org/officeDocument/2006/relationships/tags" Target="../tags/tag3117.xml"/><Relationship Id="rId116" Type="http://schemas.openxmlformats.org/officeDocument/2006/relationships/tags" Target="../tags/tag3166.xml"/><Relationship Id="rId137" Type="http://schemas.openxmlformats.org/officeDocument/2006/relationships/tags" Target="../tags/tag3187.xml"/><Relationship Id="rId158" Type="http://schemas.openxmlformats.org/officeDocument/2006/relationships/tags" Target="../tags/tag3208.xml"/><Relationship Id="rId272" Type="http://schemas.openxmlformats.org/officeDocument/2006/relationships/tags" Target="../tags/tag3322.xml"/><Relationship Id="rId20" Type="http://schemas.openxmlformats.org/officeDocument/2006/relationships/tags" Target="../tags/tag3070.xml"/><Relationship Id="rId41" Type="http://schemas.openxmlformats.org/officeDocument/2006/relationships/tags" Target="../tags/tag3091.xml"/><Relationship Id="rId62" Type="http://schemas.openxmlformats.org/officeDocument/2006/relationships/tags" Target="../tags/tag3112.xml"/><Relationship Id="rId83" Type="http://schemas.openxmlformats.org/officeDocument/2006/relationships/tags" Target="../tags/tag3133.xml"/><Relationship Id="rId88" Type="http://schemas.openxmlformats.org/officeDocument/2006/relationships/tags" Target="../tags/tag3138.xml"/><Relationship Id="rId111" Type="http://schemas.openxmlformats.org/officeDocument/2006/relationships/tags" Target="../tags/tag3161.xml"/><Relationship Id="rId132" Type="http://schemas.openxmlformats.org/officeDocument/2006/relationships/tags" Target="../tags/tag3182.xml"/><Relationship Id="rId153" Type="http://schemas.openxmlformats.org/officeDocument/2006/relationships/tags" Target="../tags/tag3203.xml"/><Relationship Id="rId174" Type="http://schemas.openxmlformats.org/officeDocument/2006/relationships/tags" Target="../tags/tag3224.xml"/><Relationship Id="rId179" Type="http://schemas.openxmlformats.org/officeDocument/2006/relationships/tags" Target="../tags/tag3229.xml"/><Relationship Id="rId195" Type="http://schemas.openxmlformats.org/officeDocument/2006/relationships/tags" Target="../tags/tag3245.xml"/><Relationship Id="rId209" Type="http://schemas.openxmlformats.org/officeDocument/2006/relationships/tags" Target="../tags/tag3259.xml"/><Relationship Id="rId190" Type="http://schemas.openxmlformats.org/officeDocument/2006/relationships/tags" Target="../tags/tag3240.xml"/><Relationship Id="rId204" Type="http://schemas.openxmlformats.org/officeDocument/2006/relationships/tags" Target="../tags/tag3254.xml"/><Relationship Id="rId220" Type="http://schemas.openxmlformats.org/officeDocument/2006/relationships/tags" Target="../tags/tag3270.xml"/><Relationship Id="rId225" Type="http://schemas.openxmlformats.org/officeDocument/2006/relationships/tags" Target="../tags/tag3275.xml"/><Relationship Id="rId241" Type="http://schemas.openxmlformats.org/officeDocument/2006/relationships/tags" Target="../tags/tag3291.xml"/><Relationship Id="rId246" Type="http://schemas.openxmlformats.org/officeDocument/2006/relationships/tags" Target="../tags/tag3296.xml"/><Relationship Id="rId267" Type="http://schemas.openxmlformats.org/officeDocument/2006/relationships/tags" Target="../tags/tag3317.xml"/><Relationship Id="rId15" Type="http://schemas.openxmlformats.org/officeDocument/2006/relationships/tags" Target="../tags/tag3065.xml"/><Relationship Id="rId36" Type="http://schemas.openxmlformats.org/officeDocument/2006/relationships/tags" Target="../tags/tag3086.xml"/><Relationship Id="rId57" Type="http://schemas.openxmlformats.org/officeDocument/2006/relationships/tags" Target="../tags/tag3107.xml"/><Relationship Id="rId106" Type="http://schemas.openxmlformats.org/officeDocument/2006/relationships/tags" Target="../tags/tag3156.xml"/><Relationship Id="rId127" Type="http://schemas.openxmlformats.org/officeDocument/2006/relationships/tags" Target="../tags/tag3177.xml"/><Relationship Id="rId262" Type="http://schemas.openxmlformats.org/officeDocument/2006/relationships/tags" Target="../tags/tag3312.xml"/><Relationship Id="rId10" Type="http://schemas.openxmlformats.org/officeDocument/2006/relationships/tags" Target="../tags/tag3060.xml"/><Relationship Id="rId31" Type="http://schemas.openxmlformats.org/officeDocument/2006/relationships/tags" Target="../tags/tag3081.xml"/><Relationship Id="rId52" Type="http://schemas.openxmlformats.org/officeDocument/2006/relationships/tags" Target="../tags/tag3102.xml"/><Relationship Id="rId73" Type="http://schemas.openxmlformats.org/officeDocument/2006/relationships/tags" Target="../tags/tag3123.xml"/><Relationship Id="rId78" Type="http://schemas.openxmlformats.org/officeDocument/2006/relationships/tags" Target="../tags/tag3128.xml"/><Relationship Id="rId94" Type="http://schemas.openxmlformats.org/officeDocument/2006/relationships/tags" Target="../tags/tag3144.xml"/><Relationship Id="rId99" Type="http://schemas.openxmlformats.org/officeDocument/2006/relationships/tags" Target="../tags/tag3149.xml"/><Relationship Id="rId101" Type="http://schemas.openxmlformats.org/officeDocument/2006/relationships/tags" Target="../tags/tag3151.xml"/><Relationship Id="rId122" Type="http://schemas.openxmlformats.org/officeDocument/2006/relationships/tags" Target="../tags/tag3172.xml"/><Relationship Id="rId143" Type="http://schemas.openxmlformats.org/officeDocument/2006/relationships/tags" Target="../tags/tag3193.xml"/><Relationship Id="rId148" Type="http://schemas.openxmlformats.org/officeDocument/2006/relationships/tags" Target="../tags/tag3198.xml"/><Relationship Id="rId164" Type="http://schemas.openxmlformats.org/officeDocument/2006/relationships/tags" Target="../tags/tag3214.xml"/><Relationship Id="rId169" Type="http://schemas.openxmlformats.org/officeDocument/2006/relationships/tags" Target="../tags/tag3219.xml"/><Relationship Id="rId185" Type="http://schemas.openxmlformats.org/officeDocument/2006/relationships/tags" Target="../tags/tag3235.xml"/><Relationship Id="rId4" Type="http://schemas.openxmlformats.org/officeDocument/2006/relationships/tags" Target="../tags/tag3054.xml"/><Relationship Id="rId9" Type="http://schemas.openxmlformats.org/officeDocument/2006/relationships/tags" Target="../tags/tag3059.xml"/><Relationship Id="rId180" Type="http://schemas.openxmlformats.org/officeDocument/2006/relationships/tags" Target="../tags/tag3230.xml"/><Relationship Id="rId210" Type="http://schemas.openxmlformats.org/officeDocument/2006/relationships/tags" Target="../tags/tag3260.xml"/><Relationship Id="rId215" Type="http://schemas.openxmlformats.org/officeDocument/2006/relationships/tags" Target="../tags/tag3265.xml"/><Relationship Id="rId236" Type="http://schemas.openxmlformats.org/officeDocument/2006/relationships/tags" Target="../tags/tag3286.xml"/><Relationship Id="rId257" Type="http://schemas.openxmlformats.org/officeDocument/2006/relationships/tags" Target="../tags/tag3307.xml"/><Relationship Id="rId26" Type="http://schemas.openxmlformats.org/officeDocument/2006/relationships/tags" Target="../tags/tag3076.xml"/><Relationship Id="rId231" Type="http://schemas.openxmlformats.org/officeDocument/2006/relationships/tags" Target="../tags/tag3281.xml"/><Relationship Id="rId252" Type="http://schemas.openxmlformats.org/officeDocument/2006/relationships/tags" Target="../tags/tag3302.xml"/><Relationship Id="rId273" Type="http://schemas.openxmlformats.org/officeDocument/2006/relationships/tags" Target="../tags/tag3323.xml"/><Relationship Id="rId47" Type="http://schemas.openxmlformats.org/officeDocument/2006/relationships/tags" Target="../tags/tag3097.xml"/><Relationship Id="rId68" Type="http://schemas.openxmlformats.org/officeDocument/2006/relationships/tags" Target="../tags/tag3118.xml"/><Relationship Id="rId89" Type="http://schemas.openxmlformats.org/officeDocument/2006/relationships/tags" Target="../tags/tag3139.xml"/><Relationship Id="rId112" Type="http://schemas.openxmlformats.org/officeDocument/2006/relationships/tags" Target="../tags/tag3162.xml"/><Relationship Id="rId133" Type="http://schemas.openxmlformats.org/officeDocument/2006/relationships/tags" Target="../tags/tag3183.xml"/><Relationship Id="rId154" Type="http://schemas.openxmlformats.org/officeDocument/2006/relationships/tags" Target="../tags/tag3204.xml"/><Relationship Id="rId175" Type="http://schemas.openxmlformats.org/officeDocument/2006/relationships/tags" Target="../tags/tag3225.xml"/><Relationship Id="rId196" Type="http://schemas.openxmlformats.org/officeDocument/2006/relationships/tags" Target="../tags/tag3246.xml"/><Relationship Id="rId200" Type="http://schemas.openxmlformats.org/officeDocument/2006/relationships/tags" Target="../tags/tag3250.xml"/><Relationship Id="rId16" Type="http://schemas.openxmlformats.org/officeDocument/2006/relationships/tags" Target="../tags/tag3066.xml"/><Relationship Id="rId221" Type="http://schemas.openxmlformats.org/officeDocument/2006/relationships/tags" Target="../tags/tag3271.xml"/><Relationship Id="rId242" Type="http://schemas.openxmlformats.org/officeDocument/2006/relationships/tags" Target="../tags/tag3292.xml"/><Relationship Id="rId263" Type="http://schemas.openxmlformats.org/officeDocument/2006/relationships/tags" Target="../tags/tag3313.xml"/><Relationship Id="rId37" Type="http://schemas.openxmlformats.org/officeDocument/2006/relationships/tags" Target="../tags/tag3087.xml"/><Relationship Id="rId58" Type="http://schemas.openxmlformats.org/officeDocument/2006/relationships/tags" Target="../tags/tag3108.xml"/><Relationship Id="rId79" Type="http://schemas.openxmlformats.org/officeDocument/2006/relationships/tags" Target="../tags/tag3129.xml"/><Relationship Id="rId102" Type="http://schemas.openxmlformats.org/officeDocument/2006/relationships/tags" Target="../tags/tag3152.xml"/><Relationship Id="rId123" Type="http://schemas.openxmlformats.org/officeDocument/2006/relationships/tags" Target="../tags/tag3173.xml"/><Relationship Id="rId144" Type="http://schemas.openxmlformats.org/officeDocument/2006/relationships/tags" Target="../tags/tag3194.xml"/><Relationship Id="rId90" Type="http://schemas.openxmlformats.org/officeDocument/2006/relationships/tags" Target="../tags/tag3140.xml"/><Relationship Id="rId165" Type="http://schemas.openxmlformats.org/officeDocument/2006/relationships/tags" Target="../tags/tag3215.xml"/><Relationship Id="rId186" Type="http://schemas.openxmlformats.org/officeDocument/2006/relationships/tags" Target="../tags/tag3236.xml"/><Relationship Id="rId211" Type="http://schemas.openxmlformats.org/officeDocument/2006/relationships/tags" Target="../tags/tag3261.xml"/><Relationship Id="rId232" Type="http://schemas.openxmlformats.org/officeDocument/2006/relationships/tags" Target="../tags/tag3282.xml"/><Relationship Id="rId253" Type="http://schemas.openxmlformats.org/officeDocument/2006/relationships/tags" Target="../tags/tag3303.xml"/><Relationship Id="rId274" Type="http://schemas.openxmlformats.org/officeDocument/2006/relationships/tags" Target="../tags/tag3324.xml"/><Relationship Id="rId27" Type="http://schemas.openxmlformats.org/officeDocument/2006/relationships/tags" Target="../tags/tag3077.xml"/><Relationship Id="rId48" Type="http://schemas.openxmlformats.org/officeDocument/2006/relationships/tags" Target="../tags/tag3098.xml"/><Relationship Id="rId69" Type="http://schemas.openxmlformats.org/officeDocument/2006/relationships/tags" Target="../tags/tag3119.xml"/><Relationship Id="rId113" Type="http://schemas.openxmlformats.org/officeDocument/2006/relationships/tags" Target="../tags/tag3163.xml"/><Relationship Id="rId134" Type="http://schemas.openxmlformats.org/officeDocument/2006/relationships/tags" Target="../tags/tag3184.xml"/><Relationship Id="rId80" Type="http://schemas.openxmlformats.org/officeDocument/2006/relationships/tags" Target="../tags/tag3130.xml"/><Relationship Id="rId155" Type="http://schemas.openxmlformats.org/officeDocument/2006/relationships/tags" Target="../tags/tag3205.xml"/><Relationship Id="rId176" Type="http://schemas.openxmlformats.org/officeDocument/2006/relationships/tags" Target="../tags/tag3226.xml"/><Relationship Id="rId197" Type="http://schemas.openxmlformats.org/officeDocument/2006/relationships/tags" Target="../tags/tag3247.xml"/><Relationship Id="rId201" Type="http://schemas.openxmlformats.org/officeDocument/2006/relationships/tags" Target="../tags/tag3251.xml"/><Relationship Id="rId222" Type="http://schemas.openxmlformats.org/officeDocument/2006/relationships/tags" Target="../tags/tag3272.xml"/><Relationship Id="rId243" Type="http://schemas.openxmlformats.org/officeDocument/2006/relationships/tags" Target="../tags/tag3293.xml"/><Relationship Id="rId264" Type="http://schemas.openxmlformats.org/officeDocument/2006/relationships/tags" Target="../tags/tag3314.xml"/><Relationship Id="rId17" Type="http://schemas.openxmlformats.org/officeDocument/2006/relationships/tags" Target="../tags/tag3067.xml"/><Relationship Id="rId38" Type="http://schemas.openxmlformats.org/officeDocument/2006/relationships/tags" Target="../tags/tag3088.xml"/><Relationship Id="rId59" Type="http://schemas.openxmlformats.org/officeDocument/2006/relationships/tags" Target="../tags/tag3109.xml"/><Relationship Id="rId103" Type="http://schemas.openxmlformats.org/officeDocument/2006/relationships/tags" Target="../tags/tag3153.xml"/><Relationship Id="rId124" Type="http://schemas.openxmlformats.org/officeDocument/2006/relationships/tags" Target="../tags/tag3174.xml"/><Relationship Id="rId70" Type="http://schemas.openxmlformats.org/officeDocument/2006/relationships/tags" Target="../tags/tag3120.xml"/><Relationship Id="rId91" Type="http://schemas.openxmlformats.org/officeDocument/2006/relationships/tags" Target="../tags/tag3141.xml"/><Relationship Id="rId145" Type="http://schemas.openxmlformats.org/officeDocument/2006/relationships/tags" Target="../tags/tag3195.xml"/><Relationship Id="rId166" Type="http://schemas.openxmlformats.org/officeDocument/2006/relationships/tags" Target="../tags/tag3216.xml"/><Relationship Id="rId187" Type="http://schemas.openxmlformats.org/officeDocument/2006/relationships/tags" Target="../tags/tag3237.xml"/><Relationship Id="rId1" Type="http://schemas.openxmlformats.org/officeDocument/2006/relationships/tags" Target="../tags/tag3051.xml"/><Relationship Id="rId212" Type="http://schemas.openxmlformats.org/officeDocument/2006/relationships/tags" Target="../tags/tag3262.xml"/><Relationship Id="rId233" Type="http://schemas.openxmlformats.org/officeDocument/2006/relationships/tags" Target="../tags/tag3283.xml"/><Relationship Id="rId254" Type="http://schemas.openxmlformats.org/officeDocument/2006/relationships/tags" Target="../tags/tag3304.xml"/><Relationship Id="rId28" Type="http://schemas.openxmlformats.org/officeDocument/2006/relationships/tags" Target="../tags/tag3078.xml"/><Relationship Id="rId49" Type="http://schemas.openxmlformats.org/officeDocument/2006/relationships/tags" Target="../tags/tag3099.xml"/><Relationship Id="rId114" Type="http://schemas.openxmlformats.org/officeDocument/2006/relationships/tags" Target="../tags/tag3164.xml"/><Relationship Id="rId275" Type="http://schemas.openxmlformats.org/officeDocument/2006/relationships/tags" Target="../tags/tag3325.xml"/><Relationship Id="rId60" Type="http://schemas.openxmlformats.org/officeDocument/2006/relationships/tags" Target="../tags/tag3110.xml"/><Relationship Id="rId81" Type="http://schemas.openxmlformats.org/officeDocument/2006/relationships/tags" Target="../tags/tag3131.xml"/><Relationship Id="rId135" Type="http://schemas.openxmlformats.org/officeDocument/2006/relationships/tags" Target="../tags/tag3185.xml"/><Relationship Id="rId156" Type="http://schemas.openxmlformats.org/officeDocument/2006/relationships/tags" Target="../tags/tag3206.xml"/><Relationship Id="rId177" Type="http://schemas.openxmlformats.org/officeDocument/2006/relationships/tags" Target="../tags/tag3227.xml"/><Relationship Id="rId198" Type="http://schemas.openxmlformats.org/officeDocument/2006/relationships/tags" Target="../tags/tag3248.xml"/></Relationships>
</file>

<file path=ppt/slides/_rels/slide116.xml.rels><?xml version="1.0" encoding="UTF-8" standalone="yes"?>
<Relationships xmlns="http://schemas.openxmlformats.org/package/2006/relationships"><Relationship Id="rId13" Type="http://schemas.openxmlformats.org/officeDocument/2006/relationships/tags" Target="../tags/tag3339.xml"/><Relationship Id="rId18" Type="http://schemas.openxmlformats.org/officeDocument/2006/relationships/tags" Target="../tags/tag3344.xml"/><Relationship Id="rId26" Type="http://schemas.openxmlformats.org/officeDocument/2006/relationships/tags" Target="../tags/tag3352.xml"/><Relationship Id="rId39" Type="http://schemas.openxmlformats.org/officeDocument/2006/relationships/tags" Target="../tags/tag3365.xml"/><Relationship Id="rId21" Type="http://schemas.openxmlformats.org/officeDocument/2006/relationships/tags" Target="../tags/tag3347.xml"/><Relationship Id="rId34" Type="http://schemas.openxmlformats.org/officeDocument/2006/relationships/tags" Target="../tags/tag3360.xml"/><Relationship Id="rId42" Type="http://schemas.openxmlformats.org/officeDocument/2006/relationships/tags" Target="../tags/tag3368.xml"/><Relationship Id="rId47" Type="http://schemas.openxmlformats.org/officeDocument/2006/relationships/tags" Target="../tags/tag3373.xml"/><Relationship Id="rId50" Type="http://schemas.openxmlformats.org/officeDocument/2006/relationships/tags" Target="../tags/tag3376.xml"/><Relationship Id="rId55" Type="http://schemas.openxmlformats.org/officeDocument/2006/relationships/tags" Target="../tags/tag3381.xml"/><Relationship Id="rId63" Type="http://schemas.openxmlformats.org/officeDocument/2006/relationships/tags" Target="../tags/tag3389.xml"/><Relationship Id="rId7" Type="http://schemas.openxmlformats.org/officeDocument/2006/relationships/tags" Target="../tags/tag3333.xml"/><Relationship Id="rId2" Type="http://schemas.openxmlformats.org/officeDocument/2006/relationships/tags" Target="../tags/tag3328.xml"/><Relationship Id="rId16" Type="http://schemas.openxmlformats.org/officeDocument/2006/relationships/tags" Target="../tags/tag3342.xml"/><Relationship Id="rId20" Type="http://schemas.openxmlformats.org/officeDocument/2006/relationships/tags" Target="../tags/tag3346.xml"/><Relationship Id="rId29" Type="http://schemas.openxmlformats.org/officeDocument/2006/relationships/tags" Target="../tags/tag3355.xml"/><Relationship Id="rId41" Type="http://schemas.openxmlformats.org/officeDocument/2006/relationships/tags" Target="../tags/tag3367.xml"/><Relationship Id="rId54" Type="http://schemas.openxmlformats.org/officeDocument/2006/relationships/tags" Target="../tags/tag3380.xml"/><Relationship Id="rId62" Type="http://schemas.openxmlformats.org/officeDocument/2006/relationships/tags" Target="../tags/tag3388.xml"/><Relationship Id="rId1" Type="http://schemas.openxmlformats.org/officeDocument/2006/relationships/tags" Target="../tags/tag3327.xml"/><Relationship Id="rId6" Type="http://schemas.openxmlformats.org/officeDocument/2006/relationships/tags" Target="../tags/tag3332.xml"/><Relationship Id="rId11" Type="http://schemas.openxmlformats.org/officeDocument/2006/relationships/tags" Target="../tags/tag3337.xml"/><Relationship Id="rId24" Type="http://schemas.openxmlformats.org/officeDocument/2006/relationships/tags" Target="../tags/tag3350.xml"/><Relationship Id="rId32" Type="http://schemas.openxmlformats.org/officeDocument/2006/relationships/tags" Target="../tags/tag3358.xml"/><Relationship Id="rId37" Type="http://schemas.openxmlformats.org/officeDocument/2006/relationships/tags" Target="../tags/tag3363.xml"/><Relationship Id="rId40" Type="http://schemas.openxmlformats.org/officeDocument/2006/relationships/tags" Target="../tags/tag3366.xml"/><Relationship Id="rId45" Type="http://schemas.openxmlformats.org/officeDocument/2006/relationships/tags" Target="../tags/tag3371.xml"/><Relationship Id="rId53" Type="http://schemas.openxmlformats.org/officeDocument/2006/relationships/tags" Target="../tags/tag3379.xml"/><Relationship Id="rId58" Type="http://schemas.openxmlformats.org/officeDocument/2006/relationships/tags" Target="../tags/tag3384.xml"/><Relationship Id="rId66" Type="http://schemas.openxmlformats.org/officeDocument/2006/relationships/slideLayout" Target="../slideLayouts/slideLayout7.xml"/><Relationship Id="rId5" Type="http://schemas.openxmlformats.org/officeDocument/2006/relationships/tags" Target="../tags/tag3331.xml"/><Relationship Id="rId15" Type="http://schemas.openxmlformats.org/officeDocument/2006/relationships/tags" Target="../tags/tag3341.xml"/><Relationship Id="rId23" Type="http://schemas.openxmlformats.org/officeDocument/2006/relationships/tags" Target="../tags/tag3349.xml"/><Relationship Id="rId28" Type="http://schemas.openxmlformats.org/officeDocument/2006/relationships/tags" Target="../tags/tag3354.xml"/><Relationship Id="rId36" Type="http://schemas.openxmlformats.org/officeDocument/2006/relationships/tags" Target="../tags/tag3362.xml"/><Relationship Id="rId49" Type="http://schemas.openxmlformats.org/officeDocument/2006/relationships/tags" Target="../tags/tag3375.xml"/><Relationship Id="rId57" Type="http://schemas.openxmlformats.org/officeDocument/2006/relationships/tags" Target="../tags/tag3383.xml"/><Relationship Id="rId61" Type="http://schemas.openxmlformats.org/officeDocument/2006/relationships/tags" Target="../tags/tag3387.xml"/><Relationship Id="rId10" Type="http://schemas.openxmlformats.org/officeDocument/2006/relationships/tags" Target="../tags/tag3336.xml"/><Relationship Id="rId19" Type="http://schemas.openxmlformats.org/officeDocument/2006/relationships/tags" Target="../tags/tag3345.xml"/><Relationship Id="rId31" Type="http://schemas.openxmlformats.org/officeDocument/2006/relationships/tags" Target="../tags/tag3357.xml"/><Relationship Id="rId44" Type="http://schemas.openxmlformats.org/officeDocument/2006/relationships/tags" Target="../tags/tag3370.xml"/><Relationship Id="rId52" Type="http://schemas.openxmlformats.org/officeDocument/2006/relationships/tags" Target="../tags/tag3378.xml"/><Relationship Id="rId60" Type="http://schemas.openxmlformats.org/officeDocument/2006/relationships/tags" Target="../tags/tag3386.xml"/><Relationship Id="rId65" Type="http://schemas.openxmlformats.org/officeDocument/2006/relationships/tags" Target="../tags/tag3391.xml"/><Relationship Id="rId4" Type="http://schemas.openxmlformats.org/officeDocument/2006/relationships/tags" Target="../tags/tag3330.xml"/><Relationship Id="rId9" Type="http://schemas.openxmlformats.org/officeDocument/2006/relationships/tags" Target="../tags/tag3335.xml"/><Relationship Id="rId14" Type="http://schemas.openxmlformats.org/officeDocument/2006/relationships/tags" Target="../tags/tag3340.xml"/><Relationship Id="rId22" Type="http://schemas.openxmlformats.org/officeDocument/2006/relationships/tags" Target="../tags/tag3348.xml"/><Relationship Id="rId27" Type="http://schemas.openxmlformats.org/officeDocument/2006/relationships/tags" Target="../tags/tag3353.xml"/><Relationship Id="rId30" Type="http://schemas.openxmlformats.org/officeDocument/2006/relationships/tags" Target="../tags/tag3356.xml"/><Relationship Id="rId35" Type="http://schemas.openxmlformats.org/officeDocument/2006/relationships/tags" Target="../tags/tag3361.xml"/><Relationship Id="rId43" Type="http://schemas.openxmlformats.org/officeDocument/2006/relationships/tags" Target="../tags/tag3369.xml"/><Relationship Id="rId48" Type="http://schemas.openxmlformats.org/officeDocument/2006/relationships/tags" Target="../tags/tag3374.xml"/><Relationship Id="rId56" Type="http://schemas.openxmlformats.org/officeDocument/2006/relationships/tags" Target="../tags/tag3382.xml"/><Relationship Id="rId64" Type="http://schemas.openxmlformats.org/officeDocument/2006/relationships/tags" Target="../tags/tag3390.xml"/><Relationship Id="rId8" Type="http://schemas.openxmlformats.org/officeDocument/2006/relationships/tags" Target="../tags/tag3334.xml"/><Relationship Id="rId51" Type="http://schemas.openxmlformats.org/officeDocument/2006/relationships/tags" Target="../tags/tag3377.xml"/><Relationship Id="rId3" Type="http://schemas.openxmlformats.org/officeDocument/2006/relationships/tags" Target="../tags/tag3329.xml"/><Relationship Id="rId12" Type="http://schemas.openxmlformats.org/officeDocument/2006/relationships/tags" Target="../tags/tag3338.xml"/><Relationship Id="rId17" Type="http://schemas.openxmlformats.org/officeDocument/2006/relationships/tags" Target="../tags/tag3343.xml"/><Relationship Id="rId25" Type="http://schemas.openxmlformats.org/officeDocument/2006/relationships/tags" Target="../tags/tag3351.xml"/><Relationship Id="rId33" Type="http://schemas.openxmlformats.org/officeDocument/2006/relationships/tags" Target="../tags/tag3359.xml"/><Relationship Id="rId38" Type="http://schemas.openxmlformats.org/officeDocument/2006/relationships/tags" Target="../tags/tag3364.xml"/><Relationship Id="rId46" Type="http://schemas.openxmlformats.org/officeDocument/2006/relationships/tags" Target="../tags/tag3372.xml"/><Relationship Id="rId59" Type="http://schemas.openxmlformats.org/officeDocument/2006/relationships/tags" Target="../tags/tag3385.xml"/></Relationships>
</file>

<file path=ppt/slides/_rels/slide117.xml.rels><?xml version="1.0" encoding="UTF-8" standalone="yes"?>
<Relationships xmlns="http://schemas.openxmlformats.org/package/2006/relationships"><Relationship Id="rId26" Type="http://schemas.openxmlformats.org/officeDocument/2006/relationships/tags" Target="../tags/tag3417.xml"/><Relationship Id="rId117" Type="http://schemas.openxmlformats.org/officeDocument/2006/relationships/tags" Target="../tags/tag3508.xml"/><Relationship Id="rId21" Type="http://schemas.openxmlformats.org/officeDocument/2006/relationships/tags" Target="../tags/tag3412.xml"/><Relationship Id="rId42" Type="http://schemas.openxmlformats.org/officeDocument/2006/relationships/tags" Target="../tags/tag3433.xml"/><Relationship Id="rId47" Type="http://schemas.openxmlformats.org/officeDocument/2006/relationships/tags" Target="../tags/tag3438.xml"/><Relationship Id="rId63" Type="http://schemas.openxmlformats.org/officeDocument/2006/relationships/tags" Target="../tags/tag3454.xml"/><Relationship Id="rId68" Type="http://schemas.openxmlformats.org/officeDocument/2006/relationships/tags" Target="../tags/tag3459.xml"/><Relationship Id="rId84" Type="http://schemas.openxmlformats.org/officeDocument/2006/relationships/tags" Target="../tags/tag3475.xml"/><Relationship Id="rId89" Type="http://schemas.openxmlformats.org/officeDocument/2006/relationships/tags" Target="../tags/tag3480.xml"/><Relationship Id="rId112" Type="http://schemas.openxmlformats.org/officeDocument/2006/relationships/tags" Target="../tags/tag3503.xml"/><Relationship Id="rId16" Type="http://schemas.openxmlformats.org/officeDocument/2006/relationships/tags" Target="../tags/tag3407.xml"/><Relationship Id="rId107" Type="http://schemas.openxmlformats.org/officeDocument/2006/relationships/tags" Target="../tags/tag3498.xml"/><Relationship Id="rId11" Type="http://schemas.openxmlformats.org/officeDocument/2006/relationships/tags" Target="../tags/tag3402.xml"/><Relationship Id="rId32" Type="http://schemas.openxmlformats.org/officeDocument/2006/relationships/tags" Target="../tags/tag3423.xml"/><Relationship Id="rId37" Type="http://schemas.openxmlformats.org/officeDocument/2006/relationships/tags" Target="../tags/tag3428.xml"/><Relationship Id="rId53" Type="http://schemas.openxmlformats.org/officeDocument/2006/relationships/tags" Target="../tags/tag3444.xml"/><Relationship Id="rId58" Type="http://schemas.openxmlformats.org/officeDocument/2006/relationships/tags" Target="../tags/tag3449.xml"/><Relationship Id="rId74" Type="http://schemas.openxmlformats.org/officeDocument/2006/relationships/tags" Target="../tags/tag3465.xml"/><Relationship Id="rId79" Type="http://schemas.openxmlformats.org/officeDocument/2006/relationships/tags" Target="../tags/tag3470.xml"/><Relationship Id="rId102" Type="http://schemas.openxmlformats.org/officeDocument/2006/relationships/tags" Target="../tags/tag3493.xml"/><Relationship Id="rId123" Type="http://schemas.openxmlformats.org/officeDocument/2006/relationships/tags" Target="../tags/tag3514.xml"/><Relationship Id="rId128" Type="http://schemas.openxmlformats.org/officeDocument/2006/relationships/tags" Target="../tags/tag3519.xml"/><Relationship Id="rId5" Type="http://schemas.openxmlformats.org/officeDocument/2006/relationships/tags" Target="../tags/tag3396.xml"/><Relationship Id="rId90" Type="http://schemas.openxmlformats.org/officeDocument/2006/relationships/tags" Target="../tags/tag3481.xml"/><Relationship Id="rId95" Type="http://schemas.openxmlformats.org/officeDocument/2006/relationships/tags" Target="../tags/tag3486.xml"/><Relationship Id="rId19" Type="http://schemas.openxmlformats.org/officeDocument/2006/relationships/tags" Target="../tags/tag3410.xml"/><Relationship Id="rId14" Type="http://schemas.openxmlformats.org/officeDocument/2006/relationships/tags" Target="../tags/tag3405.xml"/><Relationship Id="rId22" Type="http://schemas.openxmlformats.org/officeDocument/2006/relationships/tags" Target="../tags/tag3413.xml"/><Relationship Id="rId27" Type="http://schemas.openxmlformats.org/officeDocument/2006/relationships/tags" Target="../tags/tag3418.xml"/><Relationship Id="rId30" Type="http://schemas.openxmlformats.org/officeDocument/2006/relationships/tags" Target="../tags/tag3421.xml"/><Relationship Id="rId35" Type="http://schemas.openxmlformats.org/officeDocument/2006/relationships/tags" Target="../tags/tag3426.xml"/><Relationship Id="rId43" Type="http://schemas.openxmlformats.org/officeDocument/2006/relationships/tags" Target="../tags/tag3434.xml"/><Relationship Id="rId48" Type="http://schemas.openxmlformats.org/officeDocument/2006/relationships/tags" Target="../tags/tag3439.xml"/><Relationship Id="rId56" Type="http://schemas.openxmlformats.org/officeDocument/2006/relationships/tags" Target="../tags/tag3447.xml"/><Relationship Id="rId64" Type="http://schemas.openxmlformats.org/officeDocument/2006/relationships/tags" Target="../tags/tag3455.xml"/><Relationship Id="rId69" Type="http://schemas.openxmlformats.org/officeDocument/2006/relationships/tags" Target="../tags/tag3460.xml"/><Relationship Id="rId77" Type="http://schemas.openxmlformats.org/officeDocument/2006/relationships/tags" Target="../tags/tag3468.xml"/><Relationship Id="rId100" Type="http://schemas.openxmlformats.org/officeDocument/2006/relationships/tags" Target="../tags/tag3491.xml"/><Relationship Id="rId105" Type="http://schemas.openxmlformats.org/officeDocument/2006/relationships/tags" Target="../tags/tag3496.xml"/><Relationship Id="rId113" Type="http://schemas.openxmlformats.org/officeDocument/2006/relationships/tags" Target="../tags/tag3504.xml"/><Relationship Id="rId118" Type="http://schemas.openxmlformats.org/officeDocument/2006/relationships/tags" Target="../tags/tag3509.xml"/><Relationship Id="rId126" Type="http://schemas.openxmlformats.org/officeDocument/2006/relationships/tags" Target="../tags/tag3517.xml"/><Relationship Id="rId8" Type="http://schemas.openxmlformats.org/officeDocument/2006/relationships/tags" Target="../tags/tag3399.xml"/><Relationship Id="rId51" Type="http://schemas.openxmlformats.org/officeDocument/2006/relationships/tags" Target="../tags/tag3442.xml"/><Relationship Id="rId72" Type="http://schemas.openxmlformats.org/officeDocument/2006/relationships/tags" Target="../tags/tag3463.xml"/><Relationship Id="rId80" Type="http://schemas.openxmlformats.org/officeDocument/2006/relationships/tags" Target="../tags/tag3471.xml"/><Relationship Id="rId85" Type="http://schemas.openxmlformats.org/officeDocument/2006/relationships/tags" Target="../tags/tag3476.xml"/><Relationship Id="rId93" Type="http://schemas.openxmlformats.org/officeDocument/2006/relationships/tags" Target="../tags/tag3484.xml"/><Relationship Id="rId98" Type="http://schemas.openxmlformats.org/officeDocument/2006/relationships/tags" Target="../tags/tag3489.xml"/><Relationship Id="rId121" Type="http://schemas.openxmlformats.org/officeDocument/2006/relationships/tags" Target="../tags/tag3512.xml"/><Relationship Id="rId3" Type="http://schemas.openxmlformats.org/officeDocument/2006/relationships/tags" Target="../tags/tag3394.xml"/><Relationship Id="rId12" Type="http://schemas.openxmlformats.org/officeDocument/2006/relationships/tags" Target="../tags/tag3403.xml"/><Relationship Id="rId17" Type="http://schemas.openxmlformats.org/officeDocument/2006/relationships/tags" Target="../tags/tag3408.xml"/><Relationship Id="rId25" Type="http://schemas.openxmlformats.org/officeDocument/2006/relationships/tags" Target="../tags/tag3416.xml"/><Relationship Id="rId33" Type="http://schemas.openxmlformats.org/officeDocument/2006/relationships/tags" Target="../tags/tag3424.xml"/><Relationship Id="rId38" Type="http://schemas.openxmlformats.org/officeDocument/2006/relationships/tags" Target="../tags/tag3429.xml"/><Relationship Id="rId46" Type="http://schemas.openxmlformats.org/officeDocument/2006/relationships/tags" Target="../tags/tag3437.xml"/><Relationship Id="rId59" Type="http://schemas.openxmlformats.org/officeDocument/2006/relationships/tags" Target="../tags/tag3450.xml"/><Relationship Id="rId67" Type="http://schemas.openxmlformats.org/officeDocument/2006/relationships/tags" Target="../tags/tag3458.xml"/><Relationship Id="rId103" Type="http://schemas.openxmlformats.org/officeDocument/2006/relationships/tags" Target="../tags/tag3494.xml"/><Relationship Id="rId108" Type="http://schemas.openxmlformats.org/officeDocument/2006/relationships/tags" Target="../tags/tag3499.xml"/><Relationship Id="rId116" Type="http://schemas.openxmlformats.org/officeDocument/2006/relationships/tags" Target="../tags/tag3507.xml"/><Relationship Id="rId124" Type="http://schemas.openxmlformats.org/officeDocument/2006/relationships/tags" Target="../tags/tag3515.xml"/><Relationship Id="rId129" Type="http://schemas.openxmlformats.org/officeDocument/2006/relationships/slideLayout" Target="../slideLayouts/slideLayout7.xml"/><Relationship Id="rId20" Type="http://schemas.openxmlformats.org/officeDocument/2006/relationships/tags" Target="../tags/tag3411.xml"/><Relationship Id="rId41" Type="http://schemas.openxmlformats.org/officeDocument/2006/relationships/tags" Target="../tags/tag3432.xml"/><Relationship Id="rId54" Type="http://schemas.openxmlformats.org/officeDocument/2006/relationships/tags" Target="../tags/tag3445.xml"/><Relationship Id="rId62" Type="http://schemas.openxmlformats.org/officeDocument/2006/relationships/tags" Target="../tags/tag3453.xml"/><Relationship Id="rId70" Type="http://schemas.openxmlformats.org/officeDocument/2006/relationships/tags" Target="../tags/tag3461.xml"/><Relationship Id="rId75" Type="http://schemas.openxmlformats.org/officeDocument/2006/relationships/tags" Target="../tags/tag3466.xml"/><Relationship Id="rId83" Type="http://schemas.openxmlformats.org/officeDocument/2006/relationships/tags" Target="../tags/tag3474.xml"/><Relationship Id="rId88" Type="http://schemas.openxmlformats.org/officeDocument/2006/relationships/tags" Target="../tags/tag3479.xml"/><Relationship Id="rId91" Type="http://schemas.openxmlformats.org/officeDocument/2006/relationships/tags" Target="../tags/tag3482.xml"/><Relationship Id="rId96" Type="http://schemas.openxmlformats.org/officeDocument/2006/relationships/tags" Target="../tags/tag3487.xml"/><Relationship Id="rId111" Type="http://schemas.openxmlformats.org/officeDocument/2006/relationships/tags" Target="../tags/tag3502.xml"/><Relationship Id="rId1" Type="http://schemas.openxmlformats.org/officeDocument/2006/relationships/tags" Target="../tags/tag3392.xml"/><Relationship Id="rId6" Type="http://schemas.openxmlformats.org/officeDocument/2006/relationships/tags" Target="../tags/tag3397.xml"/><Relationship Id="rId15" Type="http://schemas.openxmlformats.org/officeDocument/2006/relationships/tags" Target="../tags/tag3406.xml"/><Relationship Id="rId23" Type="http://schemas.openxmlformats.org/officeDocument/2006/relationships/tags" Target="../tags/tag3414.xml"/><Relationship Id="rId28" Type="http://schemas.openxmlformats.org/officeDocument/2006/relationships/tags" Target="../tags/tag3419.xml"/><Relationship Id="rId36" Type="http://schemas.openxmlformats.org/officeDocument/2006/relationships/tags" Target="../tags/tag3427.xml"/><Relationship Id="rId49" Type="http://schemas.openxmlformats.org/officeDocument/2006/relationships/tags" Target="../tags/tag3440.xml"/><Relationship Id="rId57" Type="http://schemas.openxmlformats.org/officeDocument/2006/relationships/tags" Target="../tags/tag3448.xml"/><Relationship Id="rId106" Type="http://schemas.openxmlformats.org/officeDocument/2006/relationships/tags" Target="../tags/tag3497.xml"/><Relationship Id="rId114" Type="http://schemas.openxmlformats.org/officeDocument/2006/relationships/tags" Target="../tags/tag3505.xml"/><Relationship Id="rId119" Type="http://schemas.openxmlformats.org/officeDocument/2006/relationships/tags" Target="../tags/tag3510.xml"/><Relationship Id="rId127" Type="http://schemas.openxmlformats.org/officeDocument/2006/relationships/tags" Target="../tags/tag3518.xml"/><Relationship Id="rId10" Type="http://schemas.openxmlformats.org/officeDocument/2006/relationships/tags" Target="../tags/tag3401.xml"/><Relationship Id="rId31" Type="http://schemas.openxmlformats.org/officeDocument/2006/relationships/tags" Target="../tags/tag3422.xml"/><Relationship Id="rId44" Type="http://schemas.openxmlformats.org/officeDocument/2006/relationships/tags" Target="../tags/tag3435.xml"/><Relationship Id="rId52" Type="http://schemas.openxmlformats.org/officeDocument/2006/relationships/tags" Target="../tags/tag3443.xml"/><Relationship Id="rId60" Type="http://schemas.openxmlformats.org/officeDocument/2006/relationships/tags" Target="../tags/tag3451.xml"/><Relationship Id="rId65" Type="http://schemas.openxmlformats.org/officeDocument/2006/relationships/tags" Target="../tags/tag3456.xml"/><Relationship Id="rId73" Type="http://schemas.openxmlformats.org/officeDocument/2006/relationships/tags" Target="../tags/tag3464.xml"/><Relationship Id="rId78" Type="http://schemas.openxmlformats.org/officeDocument/2006/relationships/tags" Target="../tags/tag3469.xml"/><Relationship Id="rId81" Type="http://schemas.openxmlformats.org/officeDocument/2006/relationships/tags" Target="../tags/tag3472.xml"/><Relationship Id="rId86" Type="http://schemas.openxmlformats.org/officeDocument/2006/relationships/tags" Target="../tags/tag3477.xml"/><Relationship Id="rId94" Type="http://schemas.openxmlformats.org/officeDocument/2006/relationships/tags" Target="../tags/tag3485.xml"/><Relationship Id="rId99" Type="http://schemas.openxmlformats.org/officeDocument/2006/relationships/tags" Target="../tags/tag3490.xml"/><Relationship Id="rId101" Type="http://schemas.openxmlformats.org/officeDocument/2006/relationships/tags" Target="../tags/tag3492.xml"/><Relationship Id="rId122" Type="http://schemas.openxmlformats.org/officeDocument/2006/relationships/tags" Target="../tags/tag3513.xml"/><Relationship Id="rId4" Type="http://schemas.openxmlformats.org/officeDocument/2006/relationships/tags" Target="../tags/tag3395.xml"/><Relationship Id="rId9" Type="http://schemas.openxmlformats.org/officeDocument/2006/relationships/tags" Target="../tags/tag3400.xml"/><Relationship Id="rId13" Type="http://schemas.openxmlformats.org/officeDocument/2006/relationships/tags" Target="../tags/tag3404.xml"/><Relationship Id="rId18" Type="http://schemas.openxmlformats.org/officeDocument/2006/relationships/tags" Target="../tags/tag3409.xml"/><Relationship Id="rId39" Type="http://schemas.openxmlformats.org/officeDocument/2006/relationships/tags" Target="../tags/tag3430.xml"/><Relationship Id="rId109" Type="http://schemas.openxmlformats.org/officeDocument/2006/relationships/tags" Target="../tags/tag3500.xml"/><Relationship Id="rId34" Type="http://schemas.openxmlformats.org/officeDocument/2006/relationships/tags" Target="../tags/tag3425.xml"/><Relationship Id="rId50" Type="http://schemas.openxmlformats.org/officeDocument/2006/relationships/tags" Target="../tags/tag3441.xml"/><Relationship Id="rId55" Type="http://schemas.openxmlformats.org/officeDocument/2006/relationships/tags" Target="../tags/tag3446.xml"/><Relationship Id="rId76" Type="http://schemas.openxmlformats.org/officeDocument/2006/relationships/tags" Target="../tags/tag3467.xml"/><Relationship Id="rId97" Type="http://schemas.openxmlformats.org/officeDocument/2006/relationships/tags" Target="../tags/tag3488.xml"/><Relationship Id="rId104" Type="http://schemas.openxmlformats.org/officeDocument/2006/relationships/tags" Target="../tags/tag3495.xml"/><Relationship Id="rId120" Type="http://schemas.openxmlformats.org/officeDocument/2006/relationships/tags" Target="../tags/tag3511.xml"/><Relationship Id="rId125" Type="http://schemas.openxmlformats.org/officeDocument/2006/relationships/tags" Target="../tags/tag3516.xml"/><Relationship Id="rId7" Type="http://schemas.openxmlformats.org/officeDocument/2006/relationships/tags" Target="../tags/tag3398.xml"/><Relationship Id="rId71" Type="http://schemas.openxmlformats.org/officeDocument/2006/relationships/tags" Target="../tags/tag3462.xml"/><Relationship Id="rId92" Type="http://schemas.openxmlformats.org/officeDocument/2006/relationships/tags" Target="../tags/tag3483.xml"/><Relationship Id="rId2" Type="http://schemas.openxmlformats.org/officeDocument/2006/relationships/tags" Target="../tags/tag3393.xml"/><Relationship Id="rId29" Type="http://schemas.openxmlformats.org/officeDocument/2006/relationships/tags" Target="../tags/tag3420.xml"/><Relationship Id="rId24" Type="http://schemas.openxmlformats.org/officeDocument/2006/relationships/tags" Target="../tags/tag3415.xml"/><Relationship Id="rId40" Type="http://schemas.openxmlformats.org/officeDocument/2006/relationships/tags" Target="../tags/tag3431.xml"/><Relationship Id="rId45" Type="http://schemas.openxmlformats.org/officeDocument/2006/relationships/tags" Target="../tags/tag3436.xml"/><Relationship Id="rId66" Type="http://schemas.openxmlformats.org/officeDocument/2006/relationships/tags" Target="../tags/tag3457.xml"/><Relationship Id="rId87" Type="http://schemas.openxmlformats.org/officeDocument/2006/relationships/tags" Target="../tags/tag3478.xml"/><Relationship Id="rId110" Type="http://schemas.openxmlformats.org/officeDocument/2006/relationships/tags" Target="../tags/tag3501.xml"/><Relationship Id="rId115" Type="http://schemas.openxmlformats.org/officeDocument/2006/relationships/tags" Target="../tags/tag3506.xml"/><Relationship Id="rId61" Type="http://schemas.openxmlformats.org/officeDocument/2006/relationships/tags" Target="../tags/tag3452.xml"/><Relationship Id="rId82" Type="http://schemas.openxmlformats.org/officeDocument/2006/relationships/tags" Target="../tags/tag3473.xml"/></Relationships>
</file>

<file path=ppt/slides/_rels/slide118.xml.rels><?xml version="1.0" encoding="UTF-8" standalone="yes"?>
<Relationships xmlns="http://schemas.openxmlformats.org/package/2006/relationships"><Relationship Id="rId26" Type="http://schemas.openxmlformats.org/officeDocument/2006/relationships/tags" Target="../tags/tag3545.xml"/><Relationship Id="rId117" Type="http://schemas.openxmlformats.org/officeDocument/2006/relationships/tags" Target="../tags/tag3636.xml"/><Relationship Id="rId21" Type="http://schemas.openxmlformats.org/officeDocument/2006/relationships/tags" Target="../tags/tag3540.xml"/><Relationship Id="rId42" Type="http://schemas.openxmlformats.org/officeDocument/2006/relationships/tags" Target="../tags/tag3561.xml"/><Relationship Id="rId47" Type="http://schemas.openxmlformats.org/officeDocument/2006/relationships/tags" Target="../tags/tag3566.xml"/><Relationship Id="rId63" Type="http://schemas.openxmlformats.org/officeDocument/2006/relationships/tags" Target="../tags/tag3582.xml"/><Relationship Id="rId68" Type="http://schemas.openxmlformats.org/officeDocument/2006/relationships/tags" Target="../tags/tag3587.xml"/><Relationship Id="rId84" Type="http://schemas.openxmlformats.org/officeDocument/2006/relationships/tags" Target="../tags/tag3603.xml"/><Relationship Id="rId89" Type="http://schemas.openxmlformats.org/officeDocument/2006/relationships/tags" Target="../tags/tag3608.xml"/><Relationship Id="rId112" Type="http://schemas.openxmlformats.org/officeDocument/2006/relationships/tags" Target="../tags/tag3631.xml"/><Relationship Id="rId16" Type="http://schemas.openxmlformats.org/officeDocument/2006/relationships/tags" Target="../tags/tag3535.xml"/><Relationship Id="rId107" Type="http://schemas.openxmlformats.org/officeDocument/2006/relationships/tags" Target="../tags/tag3626.xml"/><Relationship Id="rId11" Type="http://schemas.openxmlformats.org/officeDocument/2006/relationships/tags" Target="../tags/tag3530.xml"/><Relationship Id="rId32" Type="http://schemas.openxmlformats.org/officeDocument/2006/relationships/tags" Target="../tags/tag3551.xml"/><Relationship Id="rId37" Type="http://schemas.openxmlformats.org/officeDocument/2006/relationships/tags" Target="../tags/tag3556.xml"/><Relationship Id="rId53" Type="http://schemas.openxmlformats.org/officeDocument/2006/relationships/tags" Target="../tags/tag3572.xml"/><Relationship Id="rId58" Type="http://schemas.openxmlformats.org/officeDocument/2006/relationships/tags" Target="../tags/tag3577.xml"/><Relationship Id="rId74" Type="http://schemas.openxmlformats.org/officeDocument/2006/relationships/tags" Target="../tags/tag3593.xml"/><Relationship Id="rId79" Type="http://schemas.openxmlformats.org/officeDocument/2006/relationships/tags" Target="../tags/tag3598.xml"/><Relationship Id="rId102" Type="http://schemas.openxmlformats.org/officeDocument/2006/relationships/tags" Target="../tags/tag3621.xml"/><Relationship Id="rId123" Type="http://schemas.openxmlformats.org/officeDocument/2006/relationships/tags" Target="../tags/tag3642.xml"/><Relationship Id="rId128" Type="http://schemas.openxmlformats.org/officeDocument/2006/relationships/tags" Target="../tags/tag3647.xml"/><Relationship Id="rId5" Type="http://schemas.openxmlformats.org/officeDocument/2006/relationships/tags" Target="../tags/tag3524.xml"/><Relationship Id="rId90" Type="http://schemas.openxmlformats.org/officeDocument/2006/relationships/tags" Target="../tags/tag3609.xml"/><Relationship Id="rId95" Type="http://schemas.openxmlformats.org/officeDocument/2006/relationships/tags" Target="../tags/tag3614.xml"/><Relationship Id="rId19" Type="http://schemas.openxmlformats.org/officeDocument/2006/relationships/tags" Target="../tags/tag3538.xml"/><Relationship Id="rId14" Type="http://schemas.openxmlformats.org/officeDocument/2006/relationships/tags" Target="../tags/tag3533.xml"/><Relationship Id="rId22" Type="http://schemas.openxmlformats.org/officeDocument/2006/relationships/tags" Target="../tags/tag3541.xml"/><Relationship Id="rId27" Type="http://schemas.openxmlformats.org/officeDocument/2006/relationships/tags" Target="../tags/tag3546.xml"/><Relationship Id="rId30" Type="http://schemas.openxmlformats.org/officeDocument/2006/relationships/tags" Target="../tags/tag3549.xml"/><Relationship Id="rId35" Type="http://schemas.openxmlformats.org/officeDocument/2006/relationships/tags" Target="../tags/tag3554.xml"/><Relationship Id="rId43" Type="http://schemas.openxmlformats.org/officeDocument/2006/relationships/tags" Target="../tags/tag3562.xml"/><Relationship Id="rId48" Type="http://schemas.openxmlformats.org/officeDocument/2006/relationships/tags" Target="../tags/tag3567.xml"/><Relationship Id="rId56" Type="http://schemas.openxmlformats.org/officeDocument/2006/relationships/tags" Target="../tags/tag3575.xml"/><Relationship Id="rId64" Type="http://schemas.openxmlformats.org/officeDocument/2006/relationships/tags" Target="../tags/tag3583.xml"/><Relationship Id="rId69" Type="http://schemas.openxmlformats.org/officeDocument/2006/relationships/tags" Target="../tags/tag3588.xml"/><Relationship Id="rId77" Type="http://schemas.openxmlformats.org/officeDocument/2006/relationships/tags" Target="../tags/tag3596.xml"/><Relationship Id="rId100" Type="http://schemas.openxmlformats.org/officeDocument/2006/relationships/tags" Target="../tags/tag3619.xml"/><Relationship Id="rId105" Type="http://schemas.openxmlformats.org/officeDocument/2006/relationships/tags" Target="../tags/tag3624.xml"/><Relationship Id="rId113" Type="http://schemas.openxmlformats.org/officeDocument/2006/relationships/tags" Target="../tags/tag3632.xml"/><Relationship Id="rId118" Type="http://schemas.openxmlformats.org/officeDocument/2006/relationships/tags" Target="../tags/tag3637.xml"/><Relationship Id="rId126" Type="http://schemas.openxmlformats.org/officeDocument/2006/relationships/tags" Target="../tags/tag3645.xml"/><Relationship Id="rId8" Type="http://schemas.openxmlformats.org/officeDocument/2006/relationships/tags" Target="../tags/tag3527.xml"/><Relationship Id="rId51" Type="http://schemas.openxmlformats.org/officeDocument/2006/relationships/tags" Target="../tags/tag3570.xml"/><Relationship Id="rId72" Type="http://schemas.openxmlformats.org/officeDocument/2006/relationships/tags" Target="../tags/tag3591.xml"/><Relationship Id="rId80" Type="http://schemas.openxmlformats.org/officeDocument/2006/relationships/tags" Target="../tags/tag3599.xml"/><Relationship Id="rId85" Type="http://schemas.openxmlformats.org/officeDocument/2006/relationships/tags" Target="../tags/tag3604.xml"/><Relationship Id="rId93" Type="http://schemas.openxmlformats.org/officeDocument/2006/relationships/tags" Target="../tags/tag3612.xml"/><Relationship Id="rId98" Type="http://schemas.openxmlformats.org/officeDocument/2006/relationships/tags" Target="../tags/tag3617.xml"/><Relationship Id="rId121" Type="http://schemas.openxmlformats.org/officeDocument/2006/relationships/tags" Target="../tags/tag3640.xml"/><Relationship Id="rId3" Type="http://schemas.openxmlformats.org/officeDocument/2006/relationships/tags" Target="../tags/tag3522.xml"/><Relationship Id="rId12" Type="http://schemas.openxmlformats.org/officeDocument/2006/relationships/tags" Target="../tags/tag3531.xml"/><Relationship Id="rId17" Type="http://schemas.openxmlformats.org/officeDocument/2006/relationships/tags" Target="../tags/tag3536.xml"/><Relationship Id="rId25" Type="http://schemas.openxmlformats.org/officeDocument/2006/relationships/tags" Target="../tags/tag3544.xml"/><Relationship Id="rId33" Type="http://schemas.openxmlformats.org/officeDocument/2006/relationships/tags" Target="../tags/tag3552.xml"/><Relationship Id="rId38" Type="http://schemas.openxmlformats.org/officeDocument/2006/relationships/tags" Target="../tags/tag3557.xml"/><Relationship Id="rId46" Type="http://schemas.openxmlformats.org/officeDocument/2006/relationships/tags" Target="../tags/tag3565.xml"/><Relationship Id="rId59" Type="http://schemas.openxmlformats.org/officeDocument/2006/relationships/tags" Target="../tags/tag3578.xml"/><Relationship Id="rId67" Type="http://schemas.openxmlformats.org/officeDocument/2006/relationships/tags" Target="../tags/tag3586.xml"/><Relationship Id="rId103" Type="http://schemas.openxmlformats.org/officeDocument/2006/relationships/tags" Target="../tags/tag3622.xml"/><Relationship Id="rId108" Type="http://schemas.openxmlformats.org/officeDocument/2006/relationships/tags" Target="../tags/tag3627.xml"/><Relationship Id="rId116" Type="http://schemas.openxmlformats.org/officeDocument/2006/relationships/tags" Target="../tags/tag3635.xml"/><Relationship Id="rId124" Type="http://schemas.openxmlformats.org/officeDocument/2006/relationships/tags" Target="../tags/tag3643.xml"/><Relationship Id="rId129" Type="http://schemas.openxmlformats.org/officeDocument/2006/relationships/slideLayout" Target="../slideLayouts/slideLayout7.xml"/><Relationship Id="rId20" Type="http://schemas.openxmlformats.org/officeDocument/2006/relationships/tags" Target="../tags/tag3539.xml"/><Relationship Id="rId41" Type="http://schemas.openxmlformats.org/officeDocument/2006/relationships/tags" Target="../tags/tag3560.xml"/><Relationship Id="rId54" Type="http://schemas.openxmlformats.org/officeDocument/2006/relationships/tags" Target="../tags/tag3573.xml"/><Relationship Id="rId62" Type="http://schemas.openxmlformats.org/officeDocument/2006/relationships/tags" Target="../tags/tag3581.xml"/><Relationship Id="rId70" Type="http://schemas.openxmlformats.org/officeDocument/2006/relationships/tags" Target="../tags/tag3589.xml"/><Relationship Id="rId75" Type="http://schemas.openxmlformats.org/officeDocument/2006/relationships/tags" Target="../tags/tag3594.xml"/><Relationship Id="rId83" Type="http://schemas.openxmlformats.org/officeDocument/2006/relationships/tags" Target="../tags/tag3602.xml"/><Relationship Id="rId88" Type="http://schemas.openxmlformats.org/officeDocument/2006/relationships/tags" Target="../tags/tag3607.xml"/><Relationship Id="rId91" Type="http://schemas.openxmlformats.org/officeDocument/2006/relationships/tags" Target="../tags/tag3610.xml"/><Relationship Id="rId96" Type="http://schemas.openxmlformats.org/officeDocument/2006/relationships/tags" Target="../tags/tag3615.xml"/><Relationship Id="rId111" Type="http://schemas.openxmlformats.org/officeDocument/2006/relationships/tags" Target="../tags/tag3630.xml"/><Relationship Id="rId1" Type="http://schemas.openxmlformats.org/officeDocument/2006/relationships/tags" Target="../tags/tag3520.xml"/><Relationship Id="rId6" Type="http://schemas.openxmlformats.org/officeDocument/2006/relationships/tags" Target="../tags/tag3525.xml"/><Relationship Id="rId15" Type="http://schemas.openxmlformats.org/officeDocument/2006/relationships/tags" Target="../tags/tag3534.xml"/><Relationship Id="rId23" Type="http://schemas.openxmlformats.org/officeDocument/2006/relationships/tags" Target="../tags/tag3542.xml"/><Relationship Id="rId28" Type="http://schemas.openxmlformats.org/officeDocument/2006/relationships/tags" Target="../tags/tag3547.xml"/><Relationship Id="rId36" Type="http://schemas.openxmlformats.org/officeDocument/2006/relationships/tags" Target="../tags/tag3555.xml"/><Relationship Id="rId49" Type="http://schemas.openxmlformats.org/officeDocument/2006/relationships/tags" Target="../tags/tag3568.xml"/><Relationship Id="rId57" Type="http://schemas.openxmlformats.org/officeDocument/2006/relationships/tags" Target="../tags/tag3576.xml"/><Relationship Id="rId106" Type="http://schemas.openxmlformats.org/officeDocument/2006/relationships/tags" Target="../tags/tag3625.xml"/><Relationship Id="rId114" Type="http://schemas.openxmlformats.org/officeDocument/2006/relationships/tags" Target="../tags/tag3633.xml"/><Relationship Id="rId119" Type="http://schemas.openxmlformats.org/officeDocument/2006/relationships/tags" Target="../tags/tag3638.xml"/><Relationship Id="rId127" Type="http://schemas.openxmlformats.org/officeDocument/2006/relationships/tags" Target="../tags/tag3646.xml"/><Relationship Id="rId10" Type="http://schemas.openxmlformats.org/officeDocument/2006/relationships/tags" Target="../tags/tag3529.xml"/><Relationship Id="rId31" Type="http://schemas.openxmlformats.org/officeDocument/2006/relationships/tags" Target="../tags/tag3550.xml"/><Relationship Id="rId44" Type="http://schemas.openxmlformats.org/officeDocument/2006/relationships/tags" Target="../tags/tag3563.xml"/><Relationship Id="rId52" Type="http://schemas.openxmlformats.org/officeDocument/2006/relationships/tags" Target="../tags/tag3571.xml"/><Relationship Id="rId60" Type="http://schemas.openxmlformats.org/officeDocument/2006/relationships/tags" Target="../tags/tag3579.xml"/><Relationship Id="rId65" Type="http://schemas.openxmlformats.org/officeDocument/2006/relationships/tags" Target="../tags/tag3584.xml"/><Relationship Id="rId73" Type="http://schemas.openxmlformats.org/officeDocument/2006/relationships/tags" Target="../tags/tag3592.xml"/><Relationship Id="rId78" Type="http://schemas.openxmlformats.org/officeDocument/2006/relationships/tags" Target="../tags/tag3597.xml"/><Relationship Id="rId81" Type="http://schemas.openxmlformats.org/officeDocument/2006/relationships/tags" Target="../tags/tag3600.xml"/><Relationship Id="rId86" Type="http://schemas.openxmlformats.org/officeDocument/2006/relationships/tags" Target="../tags/tag3605.xml"/><Relationship Id="rId94" Type="http://schemas.openxmlformats.org/officeDocument/2006/relationships/tags" Target="../tags/tag3613.xml"/><Relationship Id="rId99" Type="http://schemas.openxmlformats.org/officeDocument/2006/relationships/tags" Target="../tags/tag3618.xml"/><Relationship Id="rId101" Type="http://schemas.openxmlformats.org/officeDocument/2006/relationships/tags" Target="../tags/tag3620.xml"/><Relationship Id="rId122" Type="http://schemas.openxmlformats.org/officeDocument/2006/relationships/tags" Target="../tags/tag3641.xml"/><Relationship Id="rId4" Type="http://schemas.openxmlformats.org/officeDocument/2006/relationships/tags" Target="../tags/tag3523.xml"/><Relationship Id="rId9" Type="http://schemas.openxmlformats.org/officeDocument/2006/relationships/tags" Target="../tags/tag3528.xml"/><Relationship Id="rId13" Type="http://schemas.openxmlformats.org/officeDocument/2006/relationships/tags" Target="../tags/tag3532.xml"/><Relationship Id="rId18" Type="http://schemas.openxmlformats.org/officeDocument/2006/relationships/tags" Target="../tags/tag3537.xml"/><Relationship Id="rId39" Type="http://schemas.openxmlformats.org/officeDocument/2006/relationships/tags" Target="../tags/tag3558.xml"/><Relationship Id="rId109" Type="http://schemas.openxmlformats.org/officeDocument/2006/relationships/tags" Target="../tags/tag3628.xml"/><Relationship Id="rId34" Type="http://schemas.openxmlformats.org/officeDocument/2006/relationships/tags" Target="../tags/tag3553.xml"/><Relationship Id="rId50" Type="http://schemas.openxmlformats.org/officeDocument/2006/relationships/tags" Target="../tags/tag3569.xml"/><Relationship Id="rId55" Type="http://schemas.openxmlformats.org/officeDocument/2006/relationships/tags" Target="../tags/tag3574.xml"/><Relationship Id="rId76" Type="http://schemas.openxmlformats.org/officeDocument/2006/relationships/tags" Target="../tags/tag3595.xml"/><Relationship Id="rId97" Type="http://schemas.openxmlformats.org/officeDocument/2006/relationships/tags" Target="../tags/tag3616.xml"/><Relationship Id="rId104" Type="http://schemas.openxmlformats.org/officeDocument/2006/relationships/tags" Target="../tags/tag3623.xml"/><Relationship Id="rId120" Type="http://schemas.openxmlformats.org/officeDocument/2006/relationships/tags" Target="../tags/tag3639.xml"/><Relationship Id="rId125" Type="http://schemas.openxmlformats.org/officeDocument/2006/relationships/tags" Target="../tags/tag3644.xml"/><Relationship Id="rId7" Type="http://schemas.openxmlformats.org/officeDocument/2006/relationships/tags" Target="../tags/tag3526.xml"/><Relationship Id="rId71" Type="http://schemas.openxmlformats.org/officeDocument/2006/relationships/tags" Target="../tags/tag3590.xml"/><Relationship Id="rId92" Type="http://schemas.openxmlformats.org/officeDocument/2006/relationships/tags" Target="../tags/tag3611.xml"/><Relationship Id="rId2" Type="http://schemas.openxmlformats.org/officeDocument/2006/relationships/tags" Target="../tags/tag3521.xml"/><Relationship Id="rId29" Type="http://schemas.openxmlformats.org/officeDocument/2006/relationships/tags" Target="../tags/tag3548.xml"/><Relationship Id="rId24" Type="http://schemas.openxmlformats.org/officeDocument/2006/relationships/tags" Target="../tags/tag3543.xml"/><Relationship Id="rId40" Type="http://schemas.openxmlformats.org/officeDocument/2006/relationships/tags" Target="../tags/tag3559.xml"/><Relationship Id="rId45" Type="http://schemas.openxmlformats.org/officeDocument/2006/relationships/tags" Target="../tags/tag3564.xml"/><Relationship Id="rId66" Type="http://schemas.openxmlformats.org/officeDocument/2006/relationships/tags" Target="../tags/tag3585.xml"/><Relationship Id="rId87" Type="http://schemas.openxmlformats.org/officeDocument/2006/relationships/tags" Target="../tags/tag3606.xml"/><Relationship Id="rId110" Type="http://schemas.openxmlformats.org/officeDocument/2006/relationships/tags" Target="../tags/tag3629.xml"/><Relationship Id="rId115" Type="http://schemas.openxmlformats.org/officeDocument/2006/relationships/tags" Target="../tags/tag3634.xml"/><Relationship Id="rId61" Type="http://schemas.openxmlformats.org/officeDocument/2006/relationships/tags" Target="../tags/tag3580.xml"/><Relationship Id="rId82" Type="http://schemas.openxmlformats.org/officeDocument/2006/relationships/tags" Target="../tags/tag3601.xml"/></Relationships>
</file>

<file path=ppt/slides/_rels/slide119.xml.rels><?xml version="1.0" encoding="UTF-8" standalone="yes"?>
<Relationships xmlns="http://schemas.openxmlformats.org/package/2006/relationships"><Relationship Id="rId117" Type="http://schemas.openxmlformats.org/officeDocument/2006/relationships/tags" Target="../tags/tag3764.xml"/><Relationship Id="rId21" Type="http://schemas.openxmlformats.org/officeDocument/2006/relationships/tags" Target="../tags/tag3668.xml"/><Relationship Id="rId42" Type="http://schemas.openxmlformats.org/officeDocument/2006/relationships/tags" Target="../tags/tag3689.xml"/><Relationship Id="rId63" Type="http://schemas.openxmlformats.org/officeDocument/2006/relationships/tags" Target="../tags/tag3710.xml"/><Relationship Id="rId84" Type="http://schemas.openxmlformats.org/officeDocument/2006/relationships/tags" Target="../tags/tag3731.xml"/><Relationship Id="rId138" Type="http://schemas.openxmlformats.org/officeDocument/2006/relationships/tags" Target="../tags/tag3785.xml"/><Relationship Id="rId159" Type="http://schemas.openxmlformats.org/officeDocument/2006/relationships/tags" Target="../tags/tag3806.xml"/><Relationship Id="rId170" Type="http://schemas.openxmlformats.org/officeDocument/2006/relationships/tags" Target="../tags/tag3817.xml"/><Relationship Id="rId191" Type="http://schemas.openxmlformats.org/officeDocument/2006/relationships/tags" Target="../tags/tag3838.xml"/><Relationship Id="rId205" Type="http://schemas.openxmlformats.org/officeDocument/2006/relationships/tags" Target="../tags/tag3852.xml"/><Relationship Id="rId226" Type="http://schemas.openxmlformats.org/officeDocument/2006/relationships/tags" Target="../tags/tag3873.xml"/><Relationship Id="rId247" Type="http://schemas.openxmlformats.org/officeDocument/2006/relationships/tags" Target="../tags/tag3894.xml"/><Relationship Id="rId107" Type="http://schemas.openxmlformats.org/officeDocument/2006/relationships/tags" Target="../tags/tag3754.xml"/><Relationship Id="rId268" Type="http://schemas.openxmlformats.org/officeDocument/2006/relationships/tags" Target="../tags/tag3915.xml"/><Relationship Id="rId11" Type="http://schemas.openxmlformats.org/officeDocument/2006/relationships/tags" Target="../tags/tag3658.xml"/><Relationship Id="rId32" Type="http://schemas.openxmlformats.org/officeDocument/2006/relationships/tags" Target="../tags/tag3679.xml"/><Relationship Id="rId53" Type="http://schemas.openxmlformats.org/officeDocument/2006/relationships/tags" Target="../tags/tag3700.xml"/><Relationship Id="rId74" Type="http://schemas.openxmlformats.org/officeDocument/2006/relationships/tags" Target="../tags/tag3721.xml"/><Relationship Id="rId128" Type="http://schemas.openxmlformats.org/officeDocument/2006/relationships/tags" Target="../tags/tag3775.xml"/><Relationship Id="rId149" Type="http://schemas.openxmlformats.org/officeDocument/2006/relationships/tags" Target="../tags/tag3796.xml"/><Relationship Id="rId5" Type="http://schemas.openxmlformats.org/officeDocument/2006/relationships/tags" Target="../tags/tag3652.xml"/><Relationship Id="rId95" Type="http://schemas.openxmlformats.org/officeDocument/2006/relationships/tags" Target="../tags/tag3742.xml"/><Relationship Id="rId160" Type="http://schemas.openxmlformats.org/officeDocument/2006/relationships/tags" Target="../tags/tag3807.xml"/><Relationship Id="rId181" Type="http://schemas.openxmlformats.org/officeDocument/2006/relationships/tags" Target="../tags/tag3828.xml"/><Relationship Id="rId216" Type="http://schemas.openxmlformats.org/officeDocument/2006/relationships/tags" Target="../tags/tag3863.xml"/><Relationship Id="rId237" Type="http://schemas.openxmlformats.org/officeDocument/2006/relationships/tags" Target="../tags/tag3884.xml"/><Relationship Id="rId258" Type="http://schemas.openxmlformats.org/officeDocument/2006/relationships/tags" Target="../tags/tag3905.xml"/><Relationship Id="rId22" Type="http://schemas.openxmlformats.org/officeDocument/2006/relationships/tags" Target="../tags/tag3669.xml"/><Relationship Id="rId43" Type="http://schemas.openxmlformats.org/officeDocument/2006/relationships/tags" Target="../tags/tag3690.xml"/><Relationship Id="rId64" Type="http://schemas.openxmlformats.org/officeDocument/2006/relationships/tags" Target="../tags/tag3711.xml"/><Relationship Id="rId118" Type="http://schemas.openxmlformats.org/officeDocument/2006/relationships/tags" Target="../tags/tag3765.xml"/><Relationship Id="rId139" Type="http://schemas.openxmlformats.org/officeDocument/2006/relationships/tags" Target="../tags/tag3786.xml"/><Relationship Id="rId85" Type="http://schemas.openxmlformats.org/officeDocument/2006/relationships/tags" Target="../tags/tag3732.xml"/><Relationship Id="rId150" Type="http://schemas.openxmlformats.org/officeDocument/2006/relationships/tags" Target="../tags/tag3797.xml"/><Relationship Id="rId171" Type="http://schemas.openxmlformats.org/officeDocument/2006/relationships/tags" Target="../tags/tag3818.xml"/><Relationship Id="rId192" Type="http://schemas.openxmlformats.org/officeDocument/2006/relationships/tags" Target="../tags/tag3839.xml"/><Relationship Id="rId206" Type="http://schemas.openxmlformats.org/officeDocument/2006/relationships/tags" Target="../tags/tag3853.xml"/><Relationship Id="rId227" Type="http://schemas.openxmlformats.org/officeDocument/2006/relationships/tags" Target="../tags/tag3874.xml"/><Relationship Id="rId248" Type="http://schemas.openxmlformats.org/officeDocument/2006/relationships/tags" Target="../tags/tag3895.xml"/><Relationship Id="rId269" Type="http://schemas.openxmlformats.org/officeDocument/2006/relationships/slideLayout" Target="../slideLayouts/slideLayout7.xml"/><Relationship Id="rId12" Type="http://schemas.openxmlformats.org/officeDocument/2006/relationships/tags" Target="../tags/tag3659.xml"/><Relationship Id="rId33" Type="http://schemas.openxmlformats.org/officeDocument/2006/relationships/tags" Target="../tags/tag3680.xml"/><Relationship Id="rId108" Type="http://schemas.openxmlformats.org/officeDocument/2006/relationships/tags" Target="../tags/tag3755.xml"/><Relationship Id="rId129" Type="http://schemas.openxmlformats.org/officeDocument/2006/relationships/tags" Target="../tags/tag3776.xml"/><Relationship Id="rId54" Type="http://schemas.openxmlformats.org/officeDocument/2006/relationships/tags" Target="../tags/tag3701.xml"/><Relationship Id="rId75" Type="http://schemas.openxmlformats.org/officeDocument/2006/relationships/tags" Target="../tags/tag3722.xml"/><Relationship Id="rId96" Type="http://schemas.openxmlformats.org/officeDocument/2006/relationships/tags" Target="../tags/tag3743.xml"/><Relationship Id="rId140" Type="http://schemas.openxmlformats.org/officeDocument/2006/relationships/tags" Target="../tags/tag3787.xml"/><Relationship Id="rId161" Type="http://schemas.openxmlformats.org/officeDocument/2006/relationships/tags" Target="../tags/tag3808.xml"/><Relationship Id="rId182" Type="http://schemas.openxmlformats.org/officeDocument/2006/relationships/tags" Target="../tags/tag3829.xml"/><Relationship Id="rId217" Type="http://schemas.openxmlformats.org/officeDocument/2006/relationships/tags" Target="../tags/tag3864.xml"/><Relationship Id="rId6" Type="http://schemas.openxmlformats.org/officeDocument/2006/relationships/tags" Target="../tags/tag3653.xml"/><Relationship Id="rId238" Type="http://schemas.openxmlformats.org/officeDocument/2006/relationships/tags" Target="../tags/tag3885.xml"/><Relationship Id="rId259" Type="http://schemas.openxmlformats.org/officeDocument/2006/relationships/tags" Target="../tags/tag3906.xml"/><Relationship Id="rId23" Type="http://schemas.openxmlformats.org/officeDocument/2006/relationships/tags" Target="../tags/tag3670.xml"/><Relationship Id="rId28" Type="http://schemas.openxmlformats.org/officeDocument/2006/relationships/tags" Target="../tags/tag3675.xml"/><Relationship Id="rId49" Type="http://schemas.openxmlformats.org/officeDocument/2006/relationships/tags" Target="../tags/tag3696.xml"/><Relationship Id="rId114" Type="http://schemas.openxmlformats.org/officeDocument/2006/relationships/tags" Target="../tags/tag3761.xml"/><Relationship Id="rId119" Type="http://schemas.openxmlformats.org/officeDocument/2006/relationships/tags" Target="../tags/tag3766.xml"/><Relationship Id="rId44" Type="http://schemas.openxmlformats.org/officeDocument/2006/relationships/tags" Target="../tags/tag3691.xml"/><Relationship Id="rId60" Type="http://schemas.openxmlformats.org/officeDocument/2006/relationships/tags" Target="../tags/tag3707.xml"/><Relationship Id="rId65" Type="http://schemas.openxmlformats.org/officeDocument/2006/relationships/tags" Target="../tags/tag3712.xml"/><Relationship Id="rId81" Type="http://schemas.openxmlformats.org/officeDocument/2006/relationships/tags" Target="../tags/tag3728.xml"/><Relationship Id="rId86" Type="http://schemas.openxmlformats.org/officeDocument/2006/relationships/tags" Target="../tags/tag3733.xml"/><Relationship Id="rId130" Type="http://schemas.openxmlformats.org/officeDocument/2006/relationships/tags" Target="../tags/tag3777.xml"/><Relationship Id="rId135" Type="http://schemas.openxmlformats.org/officeDocument/2006/relationships/tags" Target="../tags/tag3782.xml"/><Relationship Id="rId151" Type="http://schemas.openxmlformats.org/officeDocument/2006/relationships/tags" Target="../tags/tag3798.xml"/><Relationship Id="rId156" Type="http://schemas.openxmlformats.org/officeDocument/2006/relationships/tags" Target="../tags/tag3803.xml"/><Relationship Id="rId177" Type="http://schemas.openxmlformats.org/officeDocument/2006/relationships/tags" Target="../tags/tag3824.xml"/><Relationship Id="rId198" Type="http://schemas.openxmlformats.org/officeDocument/2006/relationships/tags" Target="../tags/tag3845.xml"/><Relationship Id="rId172" Type="http://schemas.openxmlformats.org/officeDocument/2006/relationships/tags" Target="../tags/tag3819.xml"/><Relationship Id="rId193" Type="http://schemas.openxmlformats.org/officeDocument/2006/relationships/tags" Target="../tags/tag3840.xml"/><Relationship Id="rId202" Type="http://schemas.openxmlformats.org/officeDocument/2006/relationships/tags" Target="../tags/tag3849.xml"/><Relationship Id="rId207" Type="http://schemas.openxmlformats.org/officeDocument/2006/relationships/tags" Target="../tags/tag3854.xml"/><Relationship Id="rId223" Type="http://schemas.openxmlformats.org/officeDocument/2006/relationships/tags" Target="../tags/tag3870.xml"/><Relationship Id="rId228" Type="http://schemas.openxmlformats.org/officeDocument/2006/relationships/tags" Target="../tags/tag3875.xml"/><Relationship Id="rId244" Type="http://schemas.openxmlformats.org/officeDocument/2006/relationships/tags" Target="../tags/tag3891.xml"/><Relationship Id="rId249" Type="http://schemas.openxmlformats.org/officeDocument/2006/relationships/tags" Target="../tags/tag3896.xml"/><Relationship Id="rId13" Type="http://schemas.openxmlformats.org/officeDocument/2006/relationships/tags" Target="../tags/tag3660.xml"/><Relationship Id="rId18" Type="http://schemas.openxmlformats.org/officeDocument/2006/relationships/tags" Target="../tags/tag3665.xml"/><Relationship Id="rId39" Type="http://schemas.openxmlformats.org/officeDocument/2006/relationships/tags" Target="../tags/tag3686.xml"/><Relationship Id="rId109" Type="http://schemas.openxmlformats.org/officeDocument/2006/relationships/tags" Target="../tags/tag3756.xml"/><Relationship Id="rId260" Type="http://schemas.openxmlformats.org/officeDocument/2006/relationships/tags" Target="../tags/tag3907.xml"/><Relationship Id="rId265" Type="http://schemas.openxmlformats.org/officeDocument/2006/relationships/tags" Target="../tags/tag3912.xml"/><Relationship Id="rId34" Type="http://schemas.openxmlformats.org/officeDocument/2006/relationships/tags" Target="../tags/tag3681.xml"/><Relationship Id="rId50" Type="http://schemas.openxmlformats.org/officeDocument/2006/relationships/tags" Target="../tags/tag3697.xml"/><Relationship Id="rId55" Type="http://schemas.openxmlformats.org/officeDocument/2006/relationships/tags" Target="../tags/tag3702.xml"/><Relationship Id="rId76" Type="http://schemas.openxmlformats.org/officeDocument/2006/relationships/tags" Target="../tags/tag3723.xml"/><Relationship Id="rId97" Type="http://schemas.openxmlformats.org/officeDocument/2006/relationships/tags" Target="../tags/tag3744.xml"/><Relationship Id="rId104" Type="http://schemas.openxmlformats.org/officeDocument/2006/relationships/tags" Target="../tags/tag3751.xml"/><Relationship Id="rId120" Type="http://schemas.openxmlformats.org/officeDocument/2006/relationships/tags" Target="../tags/tag3767.xml"/><Relationship Id="rId125" Type="http://schemas.openxmlformats.org/officeDocument/2006/relationships/tags" Target="../tags/tag3772.xml"/><Relationship Id="rId141" Type="http://schemas.openxmlformats.org/officeDocument/2006/relationships/tags" Target="../tags/tag3788.xml"/><Relationship Id="rId146" Type="http://schemas.openxmlformats.org/officeDocument/2006/relationships/tags" Target="../tags/tag3793.xml"/><Relationship Id="rId167" Type="http://schemas.openxmlformats.org/officeDocument/2006/relationships/tags" Target="../tags/tag3814.xml"/><Relationship Id="rId188" Type="http://schemas.openxmlformats.org/officeDocument/2006/relationships/tags" Target="../tags/tag3835.xml"/><Relationship Id="rId7" Type="http://schemas.openxmlformats.org/officeDocument/2006/relationships/tags" Target="../tags/tag3654.xml"/><Relationship Id="rId71" Type="http://schemas.openxmlformats.org/officeDocument/2006/relationships/tags" Target="../tags/tag3718.xml"/><Relationship Id="rId92" Type="http://schemas.openxmlformats.org/officeDocument/2006/relationships/tags" Target="../tags/tag3739.xml"/><Relationship Id="rId162" Type="http://schemas.openxmlformats.org/officeDocument/2006/relationships/tags" Target="../tags/tag3809.xml"/><Relationship Id="rId183" Type="http://schemas.openxmlformats.org/officeDocument/2006/relationships/tags" Target="../tags/tag3830.xml"/><Relationship Id="rId213" Type="http://schemas.openxmlformats.org/officeDocument/2006/relationships/tags" Target="../tags/tag3860.xml"/><Relationship Id="rId218" Type="http://schemas.openxmlformats.org/officeDocument/2006/relationships/tags" Target="../tags/tag3865.xml"/><Relationship Id="rId234" Type="http://schemas.openxmlformats.org/officeDocument/2006/relationships/tags" Target="../tags/tag3881.xml"/><Relationship Id="rId239" Type="http://schemas.openxmlformats.org/officeDocument/2006/relationships/tags" Target="../tags/tag3886.xml"/><Relationship Id="rId2" Type="http://schemas.openxmlformats.org/officeDocument/2006/relationships/tags" Target="../tags/tag3649.xml"/><Relationship Id="rId29" Type="http://schemas.openxmlformats.org/officeDocument/2006/relationships/tags" Target="../tags/tag3676.xml"/><Relationship Id="rId250" Type="http://schemas.openxmlformats.org/officeDocument/2006/relationships/tags" Target="../tags/tag3897.xml"/><Relationship Id="rId255" Type="http://schemas.openxmlformats.org/officeDocument/2006/relationships/tags" Target="../tags/tag3902.xml"/><Relationship Id="rId24" Type="http://schemas.openxmlformats.org/officeDocument/2006/relationships/tags" Target="../tags/tag3671.xml"/><Relationship Id="rId40" Type="http://schemas.openxmlformats.org/officeDocument/2006/relationships/tags" Target="../tags/tag3687.xml"/><Relationship Id="rId45" Type="http://schemas.openxmlformats.org/officeDocument/2006/relationships/tags" Target="../tags/tag3692.xml"/><Relationship Id="rId66" Type="http://schemas.openxmlformats.org/officeDocument/2006/relationships/tags" Target="../tags/tag3713.xml"/><Relationship Id="rId87" Type="http://schemas.openxmlformats.org/officeDocument/2006/relationships/tags" Target="../tags/tag3734.xml"/><Relationship Id="rId110" Type="http://schemas.openxmlformats.org/officeDocument/2006/relationships/tags" Target="../tags/tag3757.xml"/><Relationship Id="rId115" Type="http://schemas.openxmlformats.org/officeDocument/2006/relationships/tags" Target="../tags/tag3762.xml"/><Relationship Id="rId131" Type="http://schemas.openxmlformats.org/officeDocument/2006/relationships/tags" Target="../tags/tag3778.xml"/><Relationship Id="rId136" Type="http://schemas.openxmlformats.org/officeDocument/2006/relationships/tags" Target="../tags/tag3783.xml"/><Relationship Id="rId157" Type="http://schemas.openxmlformats.org/officeDocument/2006/relationships/tags" Target="../tags/tag3804.xml"/><Relationship Id="rId178" Type="http://schemas.openxmlformats.org/officeDocument/2006/relationships/tags" Target="../tags/tag3825.xml"/><Relationship Id="rId61" Type="http://schemas.openxmlformats.org/officeDocument/2006/relationships/tags" Target="../tags/tag3708.xml"/><Relationship Id="rId82" Type="http://schemas.openxmlformats.org/officeDocument/2006/relationships/tags" Target="../tags/tag3729.xml"/><Relationship Id="rId152" Type="http://schemas.openxmlformats.org/officeDocument/2006/relationships/tags" Target="../tags/tag3799.xml"/><Relationship Id="rId173" Type="http://schemas.openxmlformats.org/officeDocument/2006/relationships/tags" Target="../tags/tag3820.xml"/><Relationship Id="rId194" Type="http://schemas.openxmlformats.org/officeDocument/2006/relationships/tags" Target="../tags/tag3841.xml"/><Relationship Id="rId199" Type="http://schemas.openxmlformats.org/officeDocument/2006/relationships/tags" Target="../tags/tag3846.xml"/><Relationship Id="rId203" Type="http://schemas.openxmlformats.org/officeDocument/2006/relationships/tags" Target="../tags/tag3850.xml"/><Relationship Id="rId208" Type="http://schemas.openxmlformats.org/officeDocument/2006/relationships/tags" Target="../tags/tag3855.xml"/><Relationship Id="rId229" Type="http://schemas.openxmlformats.org/officeDocument/2006/relationships/tags" Target="../tags/tag3876.xml"/><Relationship Id="rId19" Type="http://schemas.openxmlformats.org/officeDocument/2006/relationships/tags" Target="../tags/tag3666.xml"/><Relationship Id="rId224" Type="http://schemas.openxmlformats.org/officeDocument/2006/relationships/tags" Target="../tags/tag3871.xml"/><Relationship Id="rId240" Type="http://schemas.openxmlformats.org/officeDocument/2006/relationships/tags" Target="../tags/tag3887.xml"/><Relationship Id="rId245" Type="http://schemas.openxmlformats.org/officeDocument/2006/relationships/tags" Target="../tags/tag3892.xml"/><Relationship Id="rId261" Type="http://schemas.openxmlformats.org/officeDocument/2006/relationships/tags" Target="../tags/tag3908.xml"/><Relationship Id="rId266" Type="http://schemas.openxmlformats.org/officeDocument/2006/relationships/tags" Target="../tags/tag3913.xml"/><Relationship Id="rId14" Type="http://schemas.openxmlformats.org/officeDocument/2006/relationships/tags" Target="../tags/tag3661.xml"/><Relationship Id="rId30" Type="http://schemas.openxmlformats.org/officeDocument/2006/relationships/tags" Target="../tags/tag3677.xml"/><Relationship Id="rId35" Type="http://schemas.openxmlformats.org/officeDocument/2006/relationships/tags" Target="../tags/tag3682.xml"/><Relationship Id="rId56" Type="http://schemas.openxmlformats.org/officeDocument/2006/relationships/tags" Target="../tags/tag3703.xml"/><Relationship Id="rId77" Type="http://schemas.openxmlformats.org/officeDocument/2006/relationships/tags" Target="../tags/tag3724.xml"/><Relationship Id="rId100" Type="http://schemas.openxmlformats.org/officeDocument/2006/relationships/tags" Target="../tags/tag3747.xml"/><Relationship Id="rId105" Type="http://schemas.openxmlformats.org/officeDocument/2006/relationships/tags" Target="../tags/tag3752.xml"/><Relationship Id="rId126" Type="http://schemas.openxmlformats.org/officeDocument/2006/relationships/tags" Target="../tags/tag3773.xml"/><Relationship Id="rId147" Type="http://schemas.openxmlformats.org/officeDocument/2006/relationships/tags" Target="../tags/tag3794.xml"/><Relationship Id="rId168" Type="http://schemas.openxmlformats.org/officeDocument/2006/relationships/tags" Target="../tags/tag3815.xml"/><Relationship Id="rId8" Type="http://schemas.openxmlformats.org/officeDocument/2006/relationships/tags" Target="../tags/tag3655.xml"/><Relationship Id="rId51" Type="http://schemas.openxmlformats.org/officeDocument/2006/relationships/tags" Target="../tags/tag3698.xml"/><Relationship Id="rId72" Type="http://schemas.openxmlformats.org/officeDocument/2006/relationships/tags" Target="../tags/tag3719.xml"/><Relationship Id="rId93" Type="http://schemas.openxmlformats.org/officeDocument/2006/relationships/tags" Target="../tags/tag3740.xml"/><Relationship Id="rId98" Type="http://schemas.openxmlformats.org/officeDocument/2006/relationships/tags" Target="../tags/tag3745.xml"/><Relationship Id="rId121" Type="http://schemas.openxmlformats.org/officeDocument/2006/relationships/tags" Target="../tags/tag3768.xml"/><Relationship Id="rId142" Type="http://schemas.openxmlformats.org/officeDocument/2006/relationships/tags" Target="../tags/tag3789.xml"/><Relationship Id="rId163" Type="http://schemas.openxmlformats.org/officeDocument/2006/relationships/tags" Target="../tags/tag3810.xml"/><Relationship Id="rId184" Type="http://schemas.openxmlformats.org/officeDocument/2006/relationships/tags" Target="../tags/tag3831.xml"/><Relationship Id="rId189" Type="http://schemas.openxmlformats.org/officeDocument/2006/relationships/tags" Target="../tags/tag3836.xml"/><Relationship Id="rId219" Type="http://schemas.openxmlformats.org/officeDocument/2006/relationships/tags" Target="../tags/tag3866.xml"/><Relationship Id="rId3" Type="http://schemas.openxmlformats.org/officeDocument/2006/relationships/tags" Target="../tags/tag3650.xml"/><Relationship Id="rId214" Type="http://schemas.openxmlformats.org/officeDocument/2006/relationships/tags" Target="../tags/tag3861.xml"/><Relationship Id="rId230" Type="http://schemas.openxmlformats.org/officeDocument/2006/relationships/tags" Target="../tags/tag3877.xml"/><Relationship Id="rId235" Type="http://schemas.openxmlformats.org/officeDocument/2006/relationships/tags" Target="../tags/tag3882.xml"/><Relationship Id="rId251" Type="http://schemas.openxmlformats.org/officeDocument/2006/relationships/tags" Target="../tags/tag3898.xml"/><Relationship Id="rId256" Type="http://schemas.openxmlformats.org/officeDocument/2006/relationships/tags" Target="../tags/tag3903.xml"/><Relationship Id="rId25" Type="http://schemas.openxmlformats.org/officeDocument/2006/relationships/tags" Target="../tags/tag3672.xml"/><Relationship Id="rId46" Type="http://schemas.openxmlformats.org/officeDocument/2006/relationships/tags" Target="../tags/tag3693.xml"/><Relationship Id="rId67" Type="http://schemas.openxmlformats.org/officeDocument/2006/relationships/tags" Target="../tags/tag3714.xml"/><Relationship Id="rId116" Type="http://schemas.openxmlformats.org/officeDocument/2006/relationships/tags" Target="../tags/tag3763.xml"/><Relationship Id="rId137" Type="http://schemas.openxmlformats.org/officeDocument/2006/relationships/tags" Target="../tags/tag3784.xml"/><Relationship Id="rId158" Type="http://schemas.openxmlformats.org/officeDocument/2006/relationships/tags" Target="../tags/tag3805.xml"/><Relationship Id="rId20" Type="http://schemas.openxmlformats.org/officeDocument/2006/relationships/tags" Target="../tags/tag3667.xml"/><Relationship Id="rId41" Type="http://schemas.openxmlformats.org/officeDocument/2006/relationships/tags" Target="../tags/tag3688.xml"/><Relationship Id="rId62" Type="http://schemas.openxmlformats.org/officeDocument/2006/relationships/tags" Target="../tags/tag3709.xml"/><Relationship Id="rId83" Type="http://schemas.openxmlformats.org/officeDocument/2006/relationships/tags" Target="../tags/tag3730.xml"/><Relationship Id="rId88" Type="http://schemas.openxmlformats.org/officeDocument/2006/relationships/tags" Target="../tags/tag3735.xml"/><Relationship Id="rId111" Type="http://schemas.openxmlformats.org/officeDocument/2006/relationships/tags" Target="../tags/tag3758.xml"/><Relationship Id="rId132" Type="http://schemas.openxmlformats.org/officeDocument/2006/relationships/tags" Target="../tags/tag3779.xml"/><Relationship Id="rId153" Type="http://schemas.openxmlformats.org/officeDocument/2006/relationships/tags" Target="../tags/tag3800.xml"/><Relationship Id="rId174" Type="http://schemas.openxmlformats.org/officeDocument/2006/relationships/tags" Target="../tags/tag3821.xml"/><Relationship Id="rId179" Type="http://schemas.openxmlformats.org/officeDocument/2006/relationships/tags" Target="../tags/tag3826.xml"/><Relationship Id="rId195" Type="http://schemas.openxmlformats.org/officeDocument/2006/relationships/tags" Target="../tags/tag3842.xml"/><Relationship Id="rId209" Type="http://schemas.openxmlformats.org/officeDocument/2006/relationships/tags" Target="../tags/tag3856.xml"/><Relationship Id="rId190" Type="http://schemas.openxmlformats.org/officeDocument/2006/relationships/tags" Target="../tags/tag3837.xml"/><Relationship Id="rId204" Type="http://schemas.openxmlformats.org/officeDocument/2006/relationships/tags" Target="../tags/tag3851.xml"/><Relationship Id="rId220" Type="http://schemas.openxmlformats.org/officeDocument/2006/relationships/tags" Target="../tags/tag3867.xml"/><Relationship Id="rId225" Type="http://schemas.openxmlformats.org/officeDocument/2006/relationships/tags" Target="../tags/tag3872.xml"/><Relationship Id="rId241" Type="http://schemas.openxmlformats.org/officeDocument/2006/relationships/tags" Target="../tags/tag3888.xml"/><Relationship Id="rId246" Type="http://schemas.openxmlformats.org/officeDocument/2006/relationships/tags" Target="../tags/tag3893.xml"/><Relationship Id="rId267" Type="http://schemas.openxmlformats.org/officeDocument/2006/relationships/tags" Target="../tags/tag3914.xml"/><Relationship Id="rId15" Type="http://schemas.openxmlformats.org/officeDocument/2006/relationships/tags" Target="../tags/tag3662.xml"/><Relationship Id="rId36" Type="http://schemas.openxmlformats.org/officeDocument/2006/relationships/tags" Target="../tags/tag3683.xml"/><Relationship Id="rId57" Type="http://schemas.openxmlformats.org/officeDocument/2006/relationships/tags" Target="../tags/tag3704.xml"/><Relationship Id="rId106" Type="http://schemas.openxmlformats.org/officeDocument/2006/relationships/tags" Target="../tags/tag3753.xml"/><Relationship Id="rId127" Type="http://schemas.openxmlformats.org/officeDocument/2006/relationships/tags" Target="../tags/tag3774.xml"/><Relationship Id="rId262" Type="http://schemas.openxmlformats.org/officeDocument/2006/relationships/tags" Target="../tags/tag3909.xml"/><Relationship Id="rId10" Type="http://schemas.openxmlformats.org/officeDocument/2006/relationships/tags" Target="../tags/tag3657.xml"/><Relationship Id="rId31" Type="http://schemas.openxmlformats.org/officeDocument/2006/relationships/tags" Target="../tags/tag3678.xml"/><Relationship Id="rId52" Type="http://schemas.openxmlformats.org/officeDocument/2006/relationships/tags" Target="../tags/tag3699.xml"/><Relationship Id="rId73" Type="http://schemas.openxmlformats.org/officeDocument/2006/relationships/tags" Target="../tags/tag3720.xml"/><Relationship Id="rId78" Type="http://schemas.openxmlformats.org/officeDocument/2006/relationships/tags" Target="../tags/tag3725.xml"/><Relationship Id="rId94" Type="http://schemas.openxmlformats.org/officeDocument/2006/relationships/tags" Target="../tags/tag3741.xml"/><Relationship Id="rId99" Type="http://schemas.openxmlformats.org/officeDocument/2006/relationships/tags" Target="../tags/tag3746.xml"/><Relationship Id="rId101" Type="http://schemas.openxmlformats.org/officeDocument/2006/relationships/tags" Target="../tags/tag3748.xml"/><Relationship Id="rId122" Type="http://schemas.openxmlformats.org/officeDocument/2006/relationships/tags" Target="../tags/tag3769.xml"/><Relationship Id="rId143" Type="http://schemas.openxmlformats.org/officeDocument/2006/relationships/tags" Target="../tags/tag3790.xml"/><Relationship Id="rId148" Type="http://schemas.openxmlformats.org/officeDocument/2006/relationships/tags" Target="../tags/tag3795.xml"/><Relationship Id="rId164" Type="http://schemas.openxmlformats.org/officeDocument/2006/relationships/tags" Target="../tags/tag3811.xml"/><Relationship Id="rId169" Type="http://schemas.openxmlformats.org/officeDocument/2006/relationships/tags" Target="../tags/tag3816.xml"/><Relationship Id="rId185" Type="http://schemas.openxmlformats.org/officeDocument/2006/relationships/tags" Target="../tags/tag3832.xml"/><Relationship Id="rId4" Type="http://schemas.openxmlformats.org/officeDocument/2006/relationships/tags" Target="../tags/tag3651.xml"/><Relationship Id="rId9" Type="http://schemas.openxmlformats.org/officeDocument/2006/relationships/tags" Target="../tags/tag3656.xml"/><Relationship Id="rId180" Type="http://schemas.openxmlformats.org/officeDocument/2006/relationships/tags" Target="../tags/tag3827.xml"/><Relationship Id="rId210" Type="http://schemas.openxmlformats.org/officeDocument/2006/relationships/tags" Target="../tags/tag3857.xml"/><Relationship Id="rId215" Type="http://schemas.openxmlformats.org/officeDocument/2006/relationships/tags" Target="../tags/tag3862.xml"/><Relationship Id="rId236" Type="http://schemas.openxmlformats.org/officeDocument/2006/relationships/tags" Target="../tags/tag3883.xml"/><Relationship Id="rId257" Type="http://schemas.openxmlformats.org/officeDocument/2006/relationships/tags" Target="../tags/tag3904.xml"/><Relationship Id="rId26" Type="http://schemas.openxmlformats.org/officeDocument/2006/relationships/tags" Target="../tags/tag3673.xml"/><Relationship Id="rId231" Type="http://schemas.openxmlformats.org/officeDocument/2006/relationships/tags" Target="../tags/tag3878.xml"/><Relationship Id="rId252" Type="http://schemas.openxmlformats.org/officeDocument/2006/relationships/tags" Target="../tags/tag3899.xml"/><Relationship Id="rId47" Type="http://schemas.openxmlformats.org/officeDocument/2006/relationships/tags" Target="../tags/tag3694.xml"/><Relationship Id="rId68" Type="http://schemas.openxmlformats.org/officeDocument/2006/relationships/tags" Target="../tags/tag3715.xml"/><Relationship Id="rId89" Type="http://schemas.openxmlformats.org/officeDocument/2006/relationships/tags" Target="../tags/tag3736.xml"/><Relationship Id="rId112" Type="http://schemas.openxmlformats.org/officeDocument/2006/relationships/tags" Target="../tags/tag3759.xml"/><Relationship Id="rId133" Type="http://schemas.openxmlformats.org/officeDocument/2006/relationships/tags" Target="../tags/tag3780.xml"/><Relationship Id="rId154" Type="http://schemas.openxmlformats.org/officeDocument/2006/relationships/tags" Target="../tags/tag3801.xml"/><Relationship Id="rId175" Type="http://schemas.openxmlformats.org/officeDocument/2006/relationships/tags" Target="../tags/tag3822.xml"/><Relationship Id="rId196" Type="http://schemas.openxmlformats.org/officeDocument/2006/relationships/tags" Target="../tags/tag3843.xml"/><Relationship Id="rId200" Type="http://schemas.openxmlformats.org/officeDocument/2006/relationships/tags" Target="../tags/tag3847.xml"/><Relationship Id="rId16" Type="http://schemas.openxmlformats.org/officeDocument/2006/relationships/tags" Target="../tags/tag3663.xml"/><Relationship Id="rId221" Type="http://schemas.openxmlformats.org/officeDocument/2006/relationships/tags" Target="../tags/tag3868.xml"/><Relationship Id="rId242" Type="http://schemas.openxmlformats.org/officeDocument/2006/relationships/tags" Target="../tags/tag3889.xml"/><Relationship Id="rId263" Type="http://schemas.openxmlformats.org/officeDocument/2006/relationships/tags" Target="../tags/tag3910.xml"/><Relationship Id="rId37" Type="http://schemas.openxmlformats.org/officeDocument/2006/relationships/tags" Target="../tags/tag3684.xml"/><Relationship Id="rId58" Type="http://schemas.openxmlformats.org/officeDocument/2006/relationships/tags" Target="../tags/tag3705.xml"/><Relationship Id="rId79" Type="http://schemas.openxmlformats.org/officeDocument/2006/relationships/tags" Target="../tags/tag3726.xml"/><Relationship Id="rId102" Type="http://schemas.openxmlformats.org/officeDocument/2006/relationships/tags" Target="../tags/tag3749.xml"/><Relationship Id="rId123" Type="http://schemas.openxmlformats.org/officeDocument/2006/relationships/tags" Target="../tags/tag3770.xml"/><Relationship Id="rId144" Type="http://schemas.openxmlformats.org/officeDocument/2006/relationships/tags" Target="../tags/tag3791.xml"/><Relationship Id="rId90" Type="http://schemas.openxmlformats.org/officeDocument/2006/relationships/tags" Target="../tags/tag3737.xml"/><Relationship Id="rId165" Type="http://schemas.openxmlformats.org/officeDocument/2006/relationships/tags" Target="../tags/tag3812.xml"/><Relationship Id="rId186" Type="http://schemas.openxmlformats.org/officeDocument/2006/relationships/tags" Target="../tags/tag3833.xml"/><Relationship Id="rId211" Type="http://schemas.openxmlformats.org/officeDocument/2006/relationships/tags" Target="../tags/tag3858.xml"/><Relationship Id="rId232" Type="http://schemas.openxmlformats.org/officeDocument/2006/relationships/tags" Target="../tags/tag3879.xml"/><Relationship Id="rId253" Type="http://schemas.openxmlformats.org/officeDocument/2006/relationships/tags" Target="../tags/tag3900.xml"/><Relationship Id="rId27" Type="http://schemas.openxmlformats.org/officeDocument/2006/relationships/tags" Target="../tags/tag3674.xml"/><Relationship Id="rId48" Type="http://schemas.openxmlformats.org/officeDocument/2006/relationships/tags" Target="../tags/tag3695.xml"/><Relationship Id="rId69" Type="http://schemas.openxmlformats.org/officeDocument/2006/relationships/tags" Target="../tags/tag3716.xml"/><Relationship Id="rId113" Type="http://schemas.openxmlformats.org/officeDocument/2006/relationships/tags" Target="../tags/tag3760.xml"/><Relationship Id="rId134" Type="http://schemas.openxmlformats.org/officeDocument/2006/relationships/tags" Target="../tags/tag3781.xml"/><Relationship Id="rId80" Type="http://schemas.openxmlformats.org/officeDocument/2006/relationships/tags" Target="../tags/tag3727.xml"/><Relationship Id="rId155" Type="http://schemas.openxmlformats.org/officeDocument/2006/relationships/tags" Target="../tags/tag3802.xml"/><Relationship Id="rId176" Type="http://schemas.openxmlformats.org/officeDocument/2006/relationships/tags" Target="../tags/tag3823.xml"/><Relationship Id="rId197" Type="http://schemas.openxmlformats.org/officeDocument/2006/relationships/tags" Target="../tags/tag3844.xml"/><Relationship Id="rId201" Type="http://schemas.openxmlformats.org/officeDocument/2006/relationships/tags" Target="../tags/tag3848.xml"/><Relationship Id="rId222" Type="http://schemas.openxmlformats.org/officeDocument/2006/relationships/tags" Target="../tags/tag3869.xml"/><Relationship Id="rId243" Type="http://schemas.openxmlformats.org/officeDocument/2006/relationships/tags" Target="../tags/tag3890.xml"/><Relationship Id="rId264" Type="http://schemas.openxmlformats.org/officeDocument/2006/relationships/tags" Target="../tags/tag3911.xml"/><Relationship Id="rId17" Type="http://schemas.openxmlformats.org/officeDocument/2006/relationships/tags" Target="../tags/tag3664.xml"/><Relationship Id="rId38" Type="http://schemas.openxmlformats.org/officeDocument/2006/relationships/tags" Target="../tags/tag3685.xml"/><Relationship Id="rId59" Type="http://schemas.openxmlformats.org/officeDocument/2006/relationships/tags" Target="../tags/tag3706.xml"/><Relationship Id="rId103" Type="http://schemas.openxmlformats.org/officeDocument/2006/relationships/tags" Target="../tags/tag3750.xml"/><Relationship Id="rId124" Type="http://schemas.openxmlformats.org/officeDocument/2006/relationships/tags" Target="../tags/tag3771.xml"/><Relationship Id="rId70" Type="http://schemas.openxmlformats.org/officeDocument/2006/relationships/tags" Target="../tags/tag3717.xml"/><Relationship Id="rId91" Type="http://schemas.openxmlformats.org/officeDocument/2006/relationships/tags" Target="../tags/tag3738.xml"/><Relationship Id="rId145" Type="http://schemas.openxmlformats.org/officeDocument/2006/relationships/tags" Target="../tags/tag3792.xml"/><Relationship Id="rId166" Type="http://schemas.openxmlformats.org/officeDocument/2006/relationships/tags" Target="../tags/tag3813.xml"/><Relationship Id="rId187" Type="http://schemas.openxmlformats.org/officeDocument/2006/relationships/tags" Target="../tags/tag3834.xml"/><Relationship Id="rId1" Type="http://schemas.openxmlformats.org/officeDocument/2006/relationships/tags" Target="../tags/tag3648.xml"/><Relationship Id="rId212" Type="http://schemas.openxmlformats.org/officeDocument/2006/relationships/tags" Target="../tags/tag3859.xml"/><Relationship Id="rId233" Type="http://schemas.openxmlformats.org/officeDocument/2006/relationships/tags" Target="../tags/tag3880.xml"/><Relationship Id="rId254" Type="http://schemas.openxmlformats.org/officeDocument/2006/relationships/tags" Target="../tags/tag3901.xml"/></Relationships>
</file>

<file path=ppt/slides/_rels/slide12.xml.rels><?xml version="1.0" encoding="UTF-8" standalone="yes"?>
<Relationships xmlns="http://schemas.openxmlformats.org/package/2006/relationships"><Relationship Id="rId13" Type="http://schemas.openxmlformats.org/officeDocument/2006/relationships/tags" Target="../tags/tag324.xml"/><Relationship Id="rId18" Type="http://schemas.openxmlformats.org/officeDocument/2006/relationships/tags" Target="../tags/tag329.xml"/><Relationship Id="rId26" Type="http://schemas.openxmlformats.org/officeDocument/2006/relationships/tags" Target="../tags/tag337.xml"/><Relationship Id="rId39" Type="http://schemas.openxmlformats.org/officeDocument/2006/relationships/tags" Target="../tags/tag350.xml"/><Relationship Id="rId21" Type="http://schemas.openxmlformats.org/officeDocument/2006/relationships/tags" Target="../tags/tag332.xml"/><Relationship Id="rId34" Type="http://schemas.openxmlformats.org/officeDocument/2006/relationships/tags" Target="../tags/tag345.xml"/><Relationship Id="rId42" Type="http://schemas.openxmlformats.org/officeDocument/2006/relationships/tags" Target="../tags/tag353.xml"/><Relationship Id="rId47" Type="http://schemas.openxmlformats.org/officeDocument/2006/relationships/tags" Target="../tags/tag358.xml"/><Relationship Id="rId50" Type="http://schemas.openxmlformats.org/officeDocument/2006/relationships/tags" Target="../tags/tag361.xml"/><Relationship Id="rId55" Type="http://schemas.openxmlformats.org/officeDocument/2006/relationships/tags" Target="../tags/tag366.xml"/><Relationship Id="rId63" Type="http://schemas.openxmlformats.org/officeDocument/2006/relationships/tags" Target="../tags/tag374.xml"/><Relationship Id="rId68" Type="http://schemas.openxmlformats.org/officeDocument/2006/relationships/tags" Target="../tags/tag379.xml"/><Relationship Id="rId76" Type="http://schemas.openxmlformats.org/officeDocument/2006/relationships/tags" Target="../tags/tag387.xml"/><Relationship Id="rId84" Type="http://schemas.openxmlformats.org/officeDocument/2006/relationships/tags" Target="../tags/tag395.xml"/><Relationship Id="rId89" Type="http://schemas.openxmlformats.org/officeDocument/2006/relationships/tags" Target="../tags/tag400.xml"/><Relationship Id="rId7" Type="http://schemas.openxmlformats.org/officeDocument/2006/relationships/tags" Target="../tags/tag318.xml"/><Relationship Id="rId71" Type="http://schemas.openxmlformats.org/officeDocument/2006/relationships/tags" Target="../tags/tag382.xml"/><Relationship Id="rId92" Type="http://schemas.openxmlformats.org/officeDocument/2006/relationships/tags" Target="../tags/tag403.xml"/><Relationship Id="rId2" Type="http://schemas.openxmlformats.org/officeDocument/2006/relationships/tags" Target="../tags/tag313.xml"/><Relationship Id="rId16" Type="http://schemas.openxmlformats.org/officeDocument/2006/relationships/tags" Target="../tags/tag327.xml"/><Relationship Id="rId29" Type="http://schemas.openxmlformats.org/officeDocument/2006/relationships/tags" Target="../tags/tag340.xml"/><Relationship Id="rId11" Type="http://schemas.openxmlformats.org/officeDocument/2006/relationships/tags" Target="../tags/tag322.xml"/><Relationship Id="rId24" Type="http://schemas.openxmlformats.org/officeDocument/2006/relationships/tags" Target="../tags/tag335.xml"/><Relationship Id="rId32" Type="http://schemas.openxmlformats.org/officeDocument/2006/relationships/tags" Target="../tags/tag343.xml"/><Relationship Id="rId37" Type="http://schemas.openxmlformats.org/officeDocument/2006/relationships/tags" Target="../tags/tag348.xml"/><Relationship Id="rId40" Type="http://schemas.openxmlformats.org/officeDocument/2006/relationships/tags" Target="../tags/tag351.xml"/><Relationship Id="rId45" Type="http://schemas.openxmlformats.org/officeDocument/2006/relationships/tags" Target="../tags/tag356.xml"/><Relationship Id="rId53" Type="http://schemas.openxmlformats.org/officeDocument/2006/relationships/tags" Target="../tags/tag364.xml"/><Relationship Id="rId58" Type="http://schemas.openxmlformats.org/officeDocument/2006/relationships/tags" Target="../tags/tag369.xml"/><Relationship Id="rId66" Type="http://schemas.openxmlformats.org/officeDocument/2006/relationships/tags" Target="../tags/tag377.xml"/><Relationship Id="rId74" Type="http://schemas.openxmlformats.org/officeDocument/2006/relationships/tags" Target="../tags/tag385.xml"/><Relationship Id="rId79" Type="http://schemas.openxmlformats.org/officeDocument/2006/relationships/tags" Target="../tags/tag390.xml"/><Relationship Id="rId87" Type="http://schemas.openxmlformats.org/officeDocument/2006/relationships/tags" Target="../tags/tag398.xml"/><Relationship Id="rId5" Type="http://schemas.openxmlformats.org/officeDocument/2006/relationships/tags" Target="../tags/tag316.xml"/><Relationship Id="rId61" Type="http://schemas.openxmlformats.org/officeDocument/2006/relationships/tags" Target="../tags/tag372.xml"/><Relationship Id="rId82" Type="http://schemas.openxmlformats.org/officeDocument/2006/relationships/tags" Target="../tags/tag393.xml"/><Relationship Id="rId90" Type="http://schemas.openxmlformats.org/officeDocument/2006/relationships/tags" Target="../tags/tag401.xml"/><Relationship Id="rId95" Type="http://schemas.openxmlformats.org/officeDocument/2006/relationships/image" Target="../media/image12.png"/><Relationship Id="rId19" Type="http://schemas.openxmlformats.org/officeDocument/2006/relationships/tags" Target="../tags/tag330.xml"/><Relationship Id="rId14" Type="http://schemas.openxmlformats.org/officeDocument/2006/relationships/tags" Target="../tags/tag325.xml"/><Relationship Id="rId22" Type="http://schemas.openxmlformats.org/officeDocument/2006/relationships/tags" Target="../tags/tag333.xml"/><Relationship Id="rId27" Type="http://schemas.openxmlformats.org/officeDocument/2006/relationships/tags" Target="../tags/tag338.xml"/><Relationship Id="rId30" Type="http://schemas.openxmlformats.org/officeDocument/2006/relationships/tags" Target="../tags/tag341.xml"/><Relationship Id="rId35" Type="http://schemas.openxmlformats.org/officeDocument/2006/relationships/tags" Target="../tags/tag346.xml"/><Relationship Id="rId43" Type="http://schemas.openxmlformats.org/officeDocument/2006/relationships/tags" Target="../tags/tag354.xml"/><Relationship Id="rId48" Type="http://schemas.openxmlformats.org/officeDocument/2006/relationships/tags" Target="../tags/tag359.xml"/><Relationship Id="rId56" Type="http://schemas.openxmlformats.org/officeDocument/2006/relationships/tags" Target="../tags/tag367.xml"/><Relationship Id="rId64" Type="http://schemas.openxmlformats.org/officeDocument/2006/relationships/tags" Target="../tags/tag375.xml"/><Relationship Id="rId69" Type="http://schemas.openxmlformats.org/officeDocument/2006/relationships/tags" Target="../tags/tag380.xml"/><Relationship Id="rId77" Type="http://schemas.openxmlformats.org/officeDocument/2006/relationships/tags" Target="../tags/tag388.xml"/><Relationship Id="rId8" Type="http://schemas.openxmlformats.org/officeDocument/2006/relationships/tags" Target="../tags/tag319.xml"/><Relationship Id="rId51" Type="http://schemas.openxmlformats.org/officeDocument/2006/relationships/tags" Target="../tags/tag362.xml"/><Relationship Id="rId72" Type="http://schemas.openxmlformats.org/officeDocument/2006/relationships/tags" Target="../tags/tag383.xml"/><Relationship Id="rId80" Type="http://schemas.openxmlformats.org/officeDocument/2006/relationships/tags" Target="../tags/tag391.xml"/><Relationship Id="rId85" Type="http://schemas.openxmlformats.org/officeDocument/2006/relationships/tags" Target="../tags/tag396.xml"/><Relationship Id="rId93" Type="http://schemas.openxmlformats.org/officeDocument/2006/relationships/slideLayout" Target="../slideLayouts/slideLayout6.xml"/><Relationship Id="rId3" Type="http://schemas.openxmlformats.org/officeDocument/2006/relationships/tags" Target="../tags/tag314.xml"/><Relationship Id="rId12" Type="http://schemas.openxmlformats.org/officeDocument/2006/relationships/tags" Target="../tags/tag323.xml"/><Relationship Id="rId17" Type="http://schemas.openxmlformats.org/officeDocument/2006/relationships/tags" Target="../tags/tag328.xml"/><Relationship Id="rId25" Type="http://schemas.openxmlformats.org/officeDocument/2006/relationships/tags" Target="../tags/tag336.xml"/><Relationship Id="rId33" Type="http://schemas.openxmlformats.org/officeDocument/2006/relationships/tags" Target="../tags/tag344.xml"/><Relationship Id="rId38" Type="http://schemas.openxmlformats.org/officeDocument/2006/relationships/tags" Target="../tags/tag349.xml"/><Relationship Id="rId46" Type="http://schemas.openxmlformats.org/officeDocument/2006/relationships/tags" Target="../tags/tag357.xml"/><Relationship Id="rId59" Type="http://schemas.openxmlformats.org/officeDocument/2006/relationships/tags" Target="../tags/tag370.xml"/><Relationship Id="rId67" Type="http://schemas.openxmlformats.org/officeDocument/2006/relationships/tags" Target="../tags/tag378.xml"/><Relationship Id="rId20" Type="http://schemas.openxmlformats.org/officeDocument/2006/relationships/tags" Target="../tags/tag331.xml"/><Relationship Id="rId41" Type="http://schemas.openxmlformats.org/officeDocument/2006/relationships/tags" Target="../tags/tag352.xml"/><Relationship Id="rId54" Type="http://schemas.openxmlformats.org/officeDocument/2006/relationships/tags" Target="../tags/tag365.xml"/><Relationship Id="rId62" Type="http://schemas.openxmlformats.org/officeDocument/2006/relationships/tags" Target="../tags/tag373.xml"/><Relationship Id="rId70" Type="http://schemas.openxmlformats.org/officeDocument/2006/relationships/tags" Target="../tags/tag381.xml"/><Relationship Id="rId75" Type="http://schemas.openxmlformats.org/officeDocument/2006/relationships/tags" Target="../tags/tag386.xml"/><Relationship Id="rId83" Type="http://schemas.openxmlformats.org/officeDocument/2006/relationships/tags" Target="../tags/tag394.xml"/><Relationship Id="rId88" Type="http://schemas.openxmlformats.org/officeDocument/2006/relationships/tags" Target="../tags/tag399.xml"/><Relationship Id="rId91" Type="http://schemas.openxmlformats.org/officeDocument/2006/relationships/tags" Target="../tags/tag402.xml"/><Relationship Id="rId1" Type="http://schemas.openxmlformats.org/officeDocument/2006/relationships/tags" Target="../tags/tag312.xml"/><Relationship Id="rId6" Type="http://schemas.openxmlformats.org/officeDocument/2006/relationships/tags" Target="../tags/tag317.xml"/><Relationship Id="rId15" Type="http://schemas.openxmlformats.org/officeDocument/2006/relationships/tags" Target="../tags/tag326.xml"/><Relationship Id="rId23" Type="http://schemas.openxmlformats.org/officeDocument/2006/relationships/tags" Target="../tags/tag334.xml"/><Relationship Id="rId28" Type="http://schemas.openxmlformats.org/officeDocument/2006/relationships/tags" Target="../tags/tag339.xml"/><Relationship Id="rId36" Type="http://schemas.openxmlformats.org/officeDocument/2006/relationships/tags" Target="../tags/tag347.xml"/><Relationship Id="rId49" Type="http://schemas.openxmlformats.org/officeDocument/2006/relationships/tags" Target="../tags/tag360.xml"/><Relationship Id="rId57" Type="http://schemas.openxmlformats.org/officeDocument/2006/relationships/tags" Target="../tags/tag368.xml"/><Relationship Id="rId10" Type="http://schemas.openxmlformats.org/officeDocument/2006/relationships/tags" Target="../tags/tag321.xml"/><Relationship Id="rId31" Type="http://schemas.openxmlformats.org/officeDocument/2006/relationships/tags" Target="../tags/tag342.xml"/><Relationship Id="rId44" Type="http://schemas.openxmlformats.org/officeDocument/2006/relationships/tags" Target="../tags/tag355.xml"/><Relationship Id="rId52" Type="http://schemas.openxmlformats.org/officeDocument/2006/relationships/tags" Target="../tags/tag363.xml"/><Relationship Id="rId60" Type="http://schemas.openxmlformats.org/officeDocument/2006/relationships/tags" Target="../tags/tag371.xml"/><Relationship Id="rId65" Type="http://schemas.openxmlformats.org/officeDocument/2006/relationships/tags" Target="../tags/tag376.xml"/><Relationship Id="rId73" Type="http://schemas.openxmlformats.org/officeDocument/2006/relationships/tags" Target="../tags/tag384.xml"/><Relationship Id="rId78" Type="http://schemas.openxmlformats.org/officeDocument/2006/relationships/tags" Target="../tags/tag389.xml"/><Relationship Id="rId81" Type="http://schemas.openxmlformats.org/officeDocument/2006/relationships/tags" Target="../tags/tag392.xml"/><Relationship Id="rId86" Type="http://schemas.openxmlformats.org/officeDocument/2006/relationships/tags" Target="../tags/tag397.xml"/><Relationship Id="rId94" Type="http://schemas.openxmlformats.org/officeDocument/2006/relationships/image" Target="../media/image11.jpeg"/><Relationship Id="rId4" Type="http://schemas.openxmlformats.org/officeDocument/2006/relationships/tags" Target="../tags/tag315.xml"/><Relationship Id="rId9" Type="http://schemas.openxmlformats.org/officeDocument/2006/relationships/tags" Target="../tags/tag320.xml"/></Relationships>
</file>

<file path=ppt/slides/_rels/slide120.xml.rels><?xml version="1.0" encoding="UTF-8" standalone="yes"?>
<Relationships xmlns="http://schemas.openxmlformats.org/package/2006/relationships"><Relationship Id="rId117" Type="http://schemas.openxmlformats.org/officeDocument/2006/relationships/tags" Target="../tags/tag4032.xml"/><Relationship Id="rId21" Type="http://schemas.openxmlformats.org/officeDocument/2006/relationships/tags" Target="../tags/tag3936.xml"/><Relationship Id="rId42" Type="http://schemas.openxmlformats.org/officeDocument/2006/relationships/tags" Target="../tags/tag3957.xml"/><Relationship Id="rId63" Type="http://schemas.openxmlformats.org/officeDocument/2006/relationships/tags" Target="../tags/tag3978.xml"/><Relationship Id="rId84" Type="http://schemas.openxmlformats.org/officeDocument/2006/relationships/tags" Target="../tags/tag3999.xml"/><Relationship Id="rId138" Type="http://schemas.openxmlformats.org/officeDocument/2006/relationships/tags" Target="../tags/tag4053.xml"/><Relationship Id="rId159" Type="http://schemas.openxmlformats.org/officeDocument/2006/relationships/tags" Target="../tags/tag4074.xml"/><Relationship Id="rId170" Type="http://schemas.openxmlformats.org/officeDocument/2006/relationships/tags" Target="../tags/tag4085.xml"/><Relationship Id="rId191" Type="http://schemas.openxmlformats.org/officeDocument/2006/relationships/tags" Target="../tags/tag4106.xml"/><Relationship Id="rId205" Type="http://schemas.openxmlformats.org/officeDocument/2006/relationships/tags" Target="../tags/tag4120.xml"/><Relationship Id="rId226" Type="http://schemas.openxmlformats.org/officeDocument/2006/relationships/tags" Target="../tags/tag4141.xml"/><Relationship Id="rId247" Type="http://schemas.openxmlformats.org/officeDocument/2006/relationships/tags" Target="../tags/tag4162.xml"/><Relationship Id="rId107" Type="http://schemas.openxmlformats.org/officeDocument/2006/relationships/tags" Target="../tags/tag4022.xml"/><Relationship Id="rId268" Type="http://schemas.openxmlformats.org/officeDocument/2006/relationships/tags" Target="../tags/tag4183.xml"/><Relationship Id="rId11" Type="http://schemas.openxmlformats.org/officeDocument/2006/relationships/tags" Target="../tags/tag3926.xml"/><Relationship Id="rId32" Type="http://schemas.openxmlformats.org/officeDocument/2006/relationships/tags" Target="../tags/tag3947.xml"/><Relationship Id="rId53" Type="http://schemas.openxmlformats.org/officeDocument/2006/relationships/tags" Target="../tags/tag3968.xml"/><Relationship Id="rId74" Type="http://schemas.openxmlformats.org/officeDocument/2006/relationships/tags" Target="../tags/tag3989.xml"/><Relationship Id="rId128" Type="http://schemas.openxmlformats.org/officeDocument/2006/relationships/tags" Target="../tags/tag4043.xml"/><Relationship Id="rId149" Type="http://schemas.openxmlformats.org/officeDocument/2006/relationships/tags" Target="../tags/tag4064.xml"/><Relationship Id="rId5" Type="http://schemas.openxmlformats.org/officeDocument/2006/relationships/tags" Target="../tags/tag3920.xml"/><Relationship Id="rId95" Type="http://schemas.openxmlformats.org/officeDocument/2006/relationships/tags" Target="../tags/tag4010.xml"/><Relationship Id="rId160" Type="http://schemas.openxmlformats.org/officeDocument/2006/relationships/tags" Target="../tags/tag4075.xml"/><Relationship Id="rId181" Type="http://schemas.openxmlformats.org/officeDocument/2006/relationships/tags" Target="../tags/tag4096.xml"/><Relationship Id="rId216" Type="http://schemas.openxmlformats.org/officeDocument/2006/relationships/tags" Target="../tags/tag4131.xml"/><Relationship Id="rId237" Type="http://schemas.openxmlformats.org/officeDocument/2006/relationships/tags" Target="../tags/tag4152.xml"/><Relationship Id="rId258" Type="http://schemas.openxmlformats.org/officeDocument/2006/relationships/tags" Target="../tags/tag4173.xml"/><Relationship Id="rId22" Type="http://schemas.openxmlformats.org/officeDocument/2006/relationships/tags" Target="../tags/tag3937.xml"/><Relationship Id="rId43" Type="http://schemas.openxmlformats.org/officeDocument/2006/relationships/tags" Target="../tags/tag3958.xml"/><Relationship Id="rId64" Type="http://schemas.openxmlformats.org/officeDocument/2006/relationships/tags" Target="../tags/tag3979.xml"/><Relationship Id="rId118" Type="http://schemas.openxmlformats.org/officeDocument/2006/relationships/tags" Target="../tags/tag4033.xml"/><Relationship Id="rId139" Type="http://schemas.openxmlformats.org/officeDocument/2006/relationships/tags" Target="../tags/tag4054.xml"/><Relationship Id="rId85" Type="http://schemas.openxmlformats.org/officeDocument/2006/relationships/tags" Target="../tags/tag4000.xml"/><Relationship Id="rId150" Type="http://schemas.openxmlformats.org/officeDocument/2006/relationships/tags" Target="../tags/tag4065.xml"/><Relationship Id="rId171" Type="http://schemas.openxmlformats.org/officeDocument/2006/relationships/tags" Target="../tags/tag4086.xml"/><Relationship Id="rId192" Type="http://schemas.openxmlformats.org/officeDocument/2006/relationships/tags" Target="../tags/tag4107.xml"/><Relationship Id="rId206" Type="http://schemas.openxmlformats.org/officeDocument/2006/relationships/tags" Target="../tags/tag4121.xml"/><Relationship Id="rId227" Type="http://schemas.openxmlformats.org/officeDocument/2006/relationships/tags" Target="../tags/tag4142.xml"/><Relationship Id="rId248" Type="http://schemas.openxmlformats.org/officeDocument/2006/relationships/tags" Target="../tags/tag4163.xml"/><Relationship Id="rId269" Type="http://schemas.openxmlformats.org/officeDocument/2006/relationships/tags" Target="../tags/tag4184.xml"/><Relationship Id="rId12" Type="http://schemas.openxmlformats.org/officeDocument/2006/relationships/tags" Target="../tags/tag3927.xml"/><Relationship Id="rId33" Type="http://schemas.openxmlformats.org/officeDocument/2006/relationships/tags" Target="../tags/tag3948.xml"/><Relationship Id="rId108" Type="http://schemas.openxmlformats.org/officeDocument/2006/relationships/tags" Target="../tags/tag4023.xml"/><Relationship Id="rId129" Type="http://schemas.openxmlformats.org/officeDocument/2006/relationships/tags" Target="../tags/tag4044.xml"/><Relationship Id="rId54" Type="http://schemas.openxmlformats.org/officeDocument/2006/relationships/tags" Target="../tags/tag3969.xml"/><Relationship Id="rId75" Type="http://schemas.openxmlformats.org/officeDocument/2006/relationships/tags" Target="../tags/tag3990.xml"/><Relationship Id="rId96" Type="http://schemas.openxmlformats.org/officeDocument/2006/relationships/tags" Target="../tags/tag4011.xml"/><Relationship Id="rId140" Type="http://schemas.openxmlformats.org/officeDocument/2006/relationships/tags" Target="../tags/tag4055.xml"/><Relationship Id="rId161" Type="http://schemas.openxmlformats.org/officeDocument/2006/relationships/tags" Target="../tags/tag4076.xml"/><Relationship Id="rId182" Type="http://schemas.openxmlformats.org/officeDocument/2006/relationships/tags" Target="../tags/tag4097.xml"/><Relationship Id="rId217" Type="http://schemas.openxmlformats.org/officeDocument/2006/relationships/tags" Target="../tags/tag4132.xml"/><Relationship Id="rId6" Type="http://schemas.openxmlformats.org/officeDocument/2006/relationships/tags" Target="../tags/tag3921.xml"/><Relationship Id="rId238" Type="http://schemas.openxmlformats.org/officeDocument/2006/relationships/tags" Target="../tags/tag4153.xml"/><Relationship Id="rId259" Type="http://schemas.openxmlformats.org/officeDocument/2006/relationships/tags" Target="../tags/tag4174.xml"/><Relationship Id="rId23" Type="http://schemas.openxmlformats.org/officeDocument/2006/relationships/tags" Target="../tags/tag3938.xml"/><Relationship Id="rId28" Type="http://schemas.openxmlformats.org/officeDocument/2006/relationships/tags" Target="../tags/tag3943.xml"/><Relationship Id="rId49" Type="http://schemas.openxmlformats.org/officeDocument/2006/relationships/tags" Target="../tags/tag3964.xml"/><Relationship Id="rId114" Type="http://schemas.openxmlformats.org/officeDocument/2006/relationships/tags" Target="../tags/tag4029.xml"/><Relationship Id="rId119" Type="http://schemas.openxmlformats.org/officeDocument/2006/relationships/tags" Target="../tags/tag4034.xml"/><Relationship Id="rId270" Type="http://schemas.openxmlformats.org/officeDocument/2006/relationships/slideLayout" Target="../slideLayouts/slideLayout7.xml"/><Relationship Id="rId44" Type="http://schemas.openxmlformats.org/officeDocument/2006/relationships/tags" Target="../tags/tag3959.xml"/><Relationship Id="rId60" Type="http://schemas.openxmlformats.org/officeDocument/2006/relationships/tags" Target="../tags/tag3975.xml"/><Relationship Id="rId65" Type="http://schemas.openxmlformats.org/officeDocument/2006/relationships/tags" Target="../tags/tag3980.xml"/><Relationship Id="rId81" Type="http://schemas.openxmlformats.org/officeDocument/2006/relationships/tags" Target="../tags/tag3996.xml"/><Relationship Id="rId86" Type="http://schemas.openxmlformats.org/officeDocument/2006/relationships/tags" Target="../tags/tag4001.xml"/><Relationship Id="rId130" Type="http://schemas.openxmlformats.org/officeDocument/2006/relationships/tags" Target="../tags/tag4045.xml"/><Relationship Id="rId135" Type="http://schemas.openxmlformats.org/officeDocument/2006/relationships/tags" Target="../tags/tag4050.xml"/><Relationship Id="rId151" Type="http://schemas.openxmlformats.org/officeDocument/2006/relationships/tags" Target="../tags/tag4066.xml"/><Relationship Id="rId156" Type="http://schemas.openxmlformats.org/officeDocument/2006/relationships/tags" Target="../tags/tag4071.xml"/><Relationship Id="rId177" Type="http://schemas.openxmlformats.org/officeDocument/2006/relationships/tags" Target="../tags/tag4092.xml"/><Relationship Id="rId198" Type="http://schemas.openxmlformats.org/officeDocument/2006/relationships/tags" Target="../tags/tag4113.xml"/><Relationship Id="rId172" Type="http://schemas.openxmlformats.org/officeDocument/2006/relationships/tags" Target="../tags/tag4087.xml"/><Relationship Id="rId193" Type="http://schemas.openxmlformats.org/officeDocument/2006/relationships/tags" Target="../tags/tag4108.xml"/><Relationship Id="rId202" Type="http://schemas.openxmlformats.org/officeDocument/2006/relationships/tags" Target="../tags/tag4117.xml"/><Relationship Id="rId207" Type="http://schemas.openxmlformats.org/officeDocument/2006/relationships/tags" Target="../tags/tag4122.xml"/><Relationship Id="rId223" Type="http://schemas.openxmlformats.org/officeDocument/2006/relationships/tags" Target="../tags/tag4138.xml"/><Relationship Id="rId228" Type="http://schemas.openxmlformats.org/officeDocument/2006/relationships/tags" Target="../tags/tag4143.xml"/><Relationship Id="rId244" Type="http://schemas.openxmlformats.org/officeDocument/2006/relationships/tags" Target="../tags/tag4159.xml"/><Relationship Id="rId249" Type="http://schemas.openxmlformats.org/officeDocument/2006/relationships/tags" Target="../tags/tag4164.xml"/><Relationship Id="rId13" Type="http://schemas.openxmlformats.org/officeDocument/2006/relationships/tags" Target="../tags/tag3928.xml"/><Relationship Id="rId18" Type="http://schemas.openxmlformats.org/officeDocument/2006/relationships/tags" Target="../tags/tag3933.xml"/><Relationship Id="rId39" Type="http://schemas.openxmlformats.org/officeDocument/2006/relationships/tags" Target="../tags/tag3954.xml"/><Relationship Id="rId109" Type="http://schemas.openxmlformats.org/officeDocument/2006/relationships/tags" Target="../tags/tag4024.xml"/><Relationship Id="rId260" Type="http://schemas.openxmlformats.org/officeDocument/2006/relationships/tags" Target="../tags/tag4175.xml"/><Relationship Id="rId265" Type="http://schemas.openxmlformats.org/officeDocument/2006/relationships/tags" Target="../tags/tag4180.xml"/><Relationship Id="rId34" Type="http://schemas.openxmlformats.org/officeDocument/2006/relationships/tags" Target="../tags/tag3949.xml"/><Relationship Id="rId50" Type="http://schemas.openxmlformats.org/officeDocument/2006/relationships/tags" Target="../tags/tag3965.xml"/><Relationship Id="rId55" Type="http://schemas.openxmlformats.org/officeDocument/2006/relationships/tags" Target="../tags/tag3970.xml"/><Relationship Id="rId76" Type="http://schemas.openxmlformats.org/officeDocument/2006/relationships/tags" Target="../tags/tag3991.xml"/><Relationship Id="rId97" Type="http://schemas.openxmlformats.org/officeDocument/2006/relationships/tags" Target="../tags/tag4012.xml"/><Relationship Id="rId104" Type="http://schemas.openxmlformats.org/officeDocument/2006/relationships/tags" Target="../tags/tag4019.xml"/><Relationship Id="rId120" Type="http://schemas.openxmlformats.org/officeDocument/2006/relationships/tags" Target="../tags/tag4035.xml"/><Relationship Id="rId125" Type="http://schemas.openxmlformats.org/officeDocument/2006/relationships/tags" Target="../tags/tag4040.xml"/><Relationship Id="rId141" Type="http://schemas.openxmlformats.org/officeDocument/2006/relationships/tags" Target="../tags/tag4056.xml"/><Relationship Id="rId146" Type="http://schemas.openxmlformats.org/officeDocument/2006/relationships/tags" Target="../tags/tag4061.xml"/><Relationship Id="rId167" Type="http://schemas.openxmlformats.org/officeDocument/2006/relationships/tags" Target="../tags/tag4082.xml"/><Relationship Id="rId188" Type="http://schemas.openxmlformats.org/officeDocument/2006/relationships/tags" Target="../tags/tag4103.xml"/><Relationship Id="rId7" Type="http://schemas.openxmlformats.org/officeDocument/2006/relationships/tags" Target="../tags/tag3922.xml"/><Relationship Id="rId71" Type="http://schemas.openxmlformats.org/officeDocument/2006/relationships/tags" Target="../tags/tag3986.xml"/><Relationship Id="rId92" Type="http://schemas.openxmlformats.org/officeDocument/2006/relationships/tags" Target="../tags/tag4007.xml"/><Relationship Id="rId162" Type="http://schemas.openxmlformats.org/officeDocument/2006/relationships/tags" Target="../tags/tag4077.xml"/><Relationship Id="rId183" Type="http://schemas.openxmlformats.org/officeDocument/2006/relationships/tags" Target="../tags/tag4098.xml"/><Relationship Id="rId213" Type="http://schemas.openxmlformats.org/officeDocument/2006/relationships/tags" Target="../tags/tag4128.xml"/><Relationship Id="rId218" Type="http://schemas.openxmlformats.org/officeDocument/2006/relationships/tags" Target="../tags/tag4133.xml"/><Relationship Id="rId234" Type="http://schemas.openxmlformats.org/officeDocument/2006/relationships/tags" Target="../tags/tag4149.xml"/><Relationship Id="rId239" Type="http://schemas.openxmlformats.org/officeDocument/2006/relationships/tags" Target="../tags/tag4154.xml"/><Relationship Id="rId2" Type="http://schemas.openxmlformats.org/officeDocument/2006/relationships/tags" Target="../tags/tag3917.xml"/><Relationship Id="rId29" Type="http://schemas.openxmlformats.org/officeDocument/2006/relationships/tags" Target="../tags/tag3944.xml"/><Relationship Id="rId250" Type="http://schemas.openxmlformats.org/officeDocument/2006/relationships/tags" Target="../tags/tag4165.xml"/><Relationship Id="rId255" Type="http://schemas.openxmlformats.org/officeDocument/2006/relationships/tags" Target="../tags/tag4170.xml"/><Relationship Id="rId24" Type="http://schemas.openxmlformats.org/officeDocument/2006/relationships/tags" Target="../tags/tag3939.xml"/><Relationship Id="rId40" Type="http://schemas.openxmlformats.org/officeDocument/2006/relationships/tags" Target="../tags/tag3955.xml"/><Relationship Id="rId45" Type="http://schemas.openxmlformats.org/officeDocument/2006/relationships/tags" Target="../tags/tag3960.xml"/><Relationship Id="rId66" Type="http://schemas.openxmlformats.org/officeDocument/2006/relationships/tags" Target="../tags/tag3981.xml"/><Relationship Id="rId87" Type="http://schemas.openxmlformats.org/officeDocument/2006/relationships/tags" Target="../tags/tag4002.xml"/><Relationship Id="rId110" Type="http://schemas.openxmlformats.org/officeDocument/2006/relationships/tags" Target="../tags/tag4025.xml"/><Relationship Id="rId115" Type="http://schemas.openxmlformats.org/officeDocument/2006/relationships/tags" Target="../tags/tag4030.xml"/><Relationship Id="rId131" Type="http://schemas.openxmlformats.org/officeDocument/2006/relationships/tags" Target="../tags/tag4046.xml"/><Relationship Id="rId136" Type="http://schemas.openxmlformats.org/officeDocument/2006/relationships/tags" Target="../tags/tag4051.xml"/><Relationship Id="rId157" Type="http://schemas.openxmlformats.org/officeDocument/2006/relationships/tags" Target="../tags/tag4072.xml"/><Relationship Id="rId178" Type="http://schemas.openxmlformats.org/officeDocument/2006/relationships/tags" Target="../tags/tag4093.xml"/><Relationship Id="rId61" Type="http://schemas.openxmlformats.org/officeDocument/2006/relationships/tags" Target="../tags/tag3976.xml"/><Relationship Id="rId82" Type="http://schemas.openxmlformats.org/officeDocument/2006/relationships/tags" Target="../tags/tag3997.xml"/><Relationship Id="rId152" Type="http://schemas.openxmlformats.org/officeDocument/2006/relationships/tags" Target="../tags/tag4067.xml"/><Relationship Id="rId173" Type="http://schemas.openxmlformats.org/officeDocument/2006/relationships/tags" Target="../tags/tag4088.xml"/><Relationship Id="rId194" Type="http://schemas.openxmlformats.org/officeDocument/2006/relationships/tags" Target="../tags/tag4109.xml"/><Relationship Id="rId199" Type="http://schemas.openxmlformats.org/officeDocument/2006/relationships/tags" Target="../tags/tag4114.xml"/><Relationship Id="rId203" Type="http://schemas.openxmlformats.org/officeDocument/2006/relationships/tags" Target="../tags/tag4118.xml"/><Relationship Id="rId208" Type="http://schemas.openxmlformats.org/officeDocument/2006/relationships/tags" Target="../tags/tag4123.xml"/><Relationship Id="rId229" Type="http://schemas.openxmlformats.org/officeDocument/2006/relationships/tags" Target="../tags/tag4144.xml"/><Relationship Id="rId19" Type="http://schemas.openxmlformats.org/officeDocument/2006/relationships/tags" Target="../tags/tag3934.xml"/><Relationship Id="rId224" Type="http://schemas.openxmlformats.org/officeDocument/2006/relationships/tags" Target="../tags/tag4139.xml"/><Relationship Id="rId240" Type="http://schemas.openxmlformats.org/officeDocument/2006/relationships/tags" Target="../tags/tag4155.xml"/><Relationship Id="rId245" Type="http://schemas.openxmlformats.org/officeDocument/2006/relationships/tags" Target="../tags/tag4160.xml"/><Relationship Id="rId261" Type="http://schemas.openxmlformats.org/officeDocument/2006/relationships/tags" Target="../tags/tag4176.xml"/><Relationship Id="rId266" Type="http://schemas.openxmlformats.org/officeDocument/2006/relationships/tags" Target="../tags/tag4181.xml"/><Relationship Id="rId14" Type="http://schemas.openxmlformats.org/officeDocument/2006/relationships/tags" Target="../tags/tag3929.xml"/><Relationship Id="rId30" Type="http://schemas.openxmlformats.org/officeDocument/2006/relationships/tags" Target="../tags/tag3945.xml"/><Relationship Id="rId35" Type="http://schemas.openxmlformats.org/officeDocument/2006/relationships/tags" Target="../tags/tag3950.xml"/><Relationship Id="rId56" Type="http://schemas.openxmlformats.org/officeDocument/2006/relationships/tags" Target="../tags/tag3971.xml"/><Relationship Id="rId77" Type="http://schemas.openxmlformats.org/officeDocument/2006/relationships/tags" Target="../tags/tag3992.xml"/><Relationship Id="rId100" Type="http://schemas.openxmlformats.org/officeDocument/2006/relationships/tags" Target="../tags/tag4015.xml"/><Relationship Id="rId105" Type="http://schemas.openxmlformats.org/officeDocument/2006/relationships/tags" Target="../tags/tag4020.xml"/><Relationship Id="rId126" Type="http://schemas.openxmlformats.org/officeDocument/2006/relationships/tags" Target="../tags/tag4041.xml"/><Relationship Id="rId147" Type="http://schemas.openxmlformats.org/officeDocument/2006/relationships/tags" Target="../tags/tag4062.xml"/><Relationship Id="rId168" Type="http://schemas.openxmlformats.org/officeDocument/2006/relationships/tags" Target="../tags/tag4083.xml"/><Relationship Id="rId8" Type="http://schemas.openxmlformats.org/officeDocument/2006/relationships/tags" Target="../tags/tag3923.xml"/><Relationship Id="rId51" Type="http://schemas.openxmlformats.org/officeDocument/2006/relationships/tags" Target="../tags/tag3966.xml"/><Relationship Id="rId72" Type="http://schemas.openxmlformats.org/officeDocument/2006/relationships/tags" Target="../tags/tag3987.xml"/><Relationship Id="rId93" Type="http://schemas.openxmlformats.org/officeDocument/2006/relationships/tags" Target="../tags/tag4008.xml"/><Relationship Id="rId98" Type="http://schemas.openxmlformats.org/officeDocument/2006/relationships/tags" Target="../tags/tag4013.xml"/><Relationship Id="rId121" Type="http://schemas.openxmlformats.org/officeDocument/2006/relationships/tags" Target="../tags/tag4036.xml"/><Relationship Id="rId142" Type="http://schemas.openxmlformats.org/officeDocument/2006/relationships/tags" Target="../tags/tag4057.xml"/><Relationship Id="rId163" Type="http://schemas.openxmlformats.org/officeDocument/2006/relationships/tags" Target="../tags/tag4078.xml"/><Relationship Id="rId184" Type="http://schemas.openxmlformats.org/officeDocument/2006/relationships/tags" Target="../tags/tag4099.xml"/><Relationship Id="rId189" Type="http://schemas.openxmlformats.org/officeDocument/2006/relationships/tags" Target="../tags/tag4104.xml"/><Relationship Id="rId219" Type="http://schemas.openxmlformats.org/officeDocument/2006/relationships/tags" Target="../tags/tag4134.xml"/><Relationship Id="rId3" Type="http://schemas.openxmlformats.org/officeDocument/2006/relationships/tags" Target="../tags/tag3918.xml"/><Relationship Id="rId214" Type="http://schemas.openxmlformats.org/officeDocument/2006/relationships/tags" Target="../tags/tag4129.xml"/><Relationship Id="rId230" Type="http://schemas.openxmlformats.org/officeDocument/2006/relationships/tags" Target="../tags/tag4145.xml"/><Relationship Id="rId235" Type="http://schemas.openxmlformats.org/officeDocument/2006/relationships/tags" Target="../tags/tag4150.xml"/><Relationship Id="rId251" Type="http://schemas.openxmlformats.org/officeDocument/2006/relationships/tags" Target="../tags/tag4166.xml"/><Relationship Id="rId256" Type="http://schemas.openxmlformats.org/officeDocument/2006/relationships/tags" Target="../tags/tag4171.xml"/><Relationship Id="rId25" Type="http://schemas.openxmlformats.org/officeDocument/2006/relationships/tags" Target="../tags/tag3940.xml"/><Relationship Id="rId46" Type="http://schemas.openxmlformats.org/officeDocument/2006/relationships/tags" Target="../tags/tag3961.xml"/><Relationship Id="rId67" Type="http://schemas.openxmlformats.org/officeDocument/2006/relationships/tags" Target="../tags/tag3982.xml"/><Relationship Id="rId116" Type="http://schemas.openxmlformats.org/officeDocument/2006/relationships/tags" Target="../tags/tag4031.xml"/><Relationship Id="rId137" Type="http://schemas.openxmlformats.org/officeDocument/2006/relationships/tags" Target="../tags/tag4052.xml"/><Relationship Id="rId158" Type="http://schemas.openxmlformats.org/officeDocument/2006/relationships/tags" Target="../tags/tag4073.xml"/><Relationship Id="rId20" Type="http://schemas.openxmlformats.org/officeDocument/2006/relationships/tags" Target="../tags/tag3935.xml"/><Relationship Id="rId41" Type="http://schemas.openxmlformats.org/officeDocument/2006/relationships/tags" Target="../tags/tag3956.xml"/><Relationship Id="rId62" Type="http://schemas.openxmlformats.org/officeDocument/2006/relationships/tags" Target="../tags/tag3977.xml"/><Relationship Id="rId83" Type="http://schemas.openxmlformats.org/officeDocument/2006/relationships/tags" Target="../tags/tag3998.xml"/><Relationship Id="rId88" Type="http://schemas.openxmlformats.org/officeDocument/2006/relationships/tags" Target="../tags/tag4003.xml"/><Relationship Id="rId111" Type="http://schemas.openxmlformats.org/officeDocument/2006/relationships/tags" Target="../tags/tag4026.xml"/><Relationship Id="rId132" Type="http://schemas.openxmlformats.org/officeDocument/2006/relationships/tags" Target="../tags/tag4047.xml"/><Relationship Id="rId153" Type="http://schemas.openxmlformats.org/officeDocument/2006/relationships/tags" Target="../tags/tag4068.xml"/><Relationship Id="rId174" Type="http://schemas.openxmlformats.org/officeDocument/2006/relationships/tags" Target="../tags/tag4089.xml"/><Relationship Id="rId179" Type="http://schemas.openxmlformats.org/officeDocument/2006/relationships/tags" Target="../tags/tag4094.xml"/><Relationship Id="rId195" Type="http://schemas.openxmlformats.org/officeDocument/2006/relationships/tags" Target="../tags/tag4110.xml"/><Relationship Id="rId209" Type="http://schemas.openxmlformats.org/officeDocument/2006/relationships/tags" Target="../tags/tag4124.xml"/><Relationship Id="rId190" Type="http://schemas.openxmlformats.org/officeDocument/2006/relationships/tags" Target="../tags/tag4105.xml"/><Relationship Id="rId204" Type="http://schemas.openxmlformats.org/officeDocument/2006/relationships/tags" Target="../tags/tag4119.xml"/><Relationship Id="rId220" Type="http://schemas.openxmlformats.org/officeDocument/2006/relationships/tags" Target="../tags/tag4135.xml"/><Relationship Id="rId225" Type="http://schemas.openxmlformats.org/officeDocument/2006/relationships/tags" Target="../tags/tag4140.xml"/><Relationship Id="rId241" Type="http://schemas.openxmlformats.org/officeDocument/2006/relationships/tags" Target="../tags/tag4156.xml"/><Relationship Id="rId246" Type="http://schemas.openxmlformats.org/officeDocument/2006/relationships/tags" Target="../tags/tag4161.xml"/><Relationship Id="rId267" Type="http://schemas.openxmlformats.org/officeDocument/2006/relationships/tags" Target="../tags/tag4182.xml"/><Relationship Id="rId15" Type="http://schemas.openxmlformats.org/officeDocument/2006/relationships/tags" Target="../tags/tag3930.xml"/><Relationship Id="rId36" Type="http://schemas.openxmlformats.org/officeDocument/2006/relationships/tags" Target="../tags/tag3951.xml"/><Relationship Id="rId57" Type="http://schemas.openxmlformats.org/officeDocument/2006/relationships/tags" Target="../tags/tag3972.xml"/><Relationship Id="rId106" Type="http://schemas.openxmlformats.org/officeDocument/2006/relationships/tags" Target="../tags/tag4021.xml"/><Relationship Id="rId127" Type="http://schemas.openxmlformats.org/officeDocument/2006/relationships/tags" Target="../tags/tag4042.xml"/><Relationship Id="rId262" Type="http://schemas.openxmlformats.org/officeDocument/2006/relationships/tags" Target="../tags/tag4177.xml"/><Relationship Id="rId10" Type="http://schemas.openxmlformats.org/officeDocument/2006/relationships/tags" Target="../tags/tag3925.xml"/><Relationship Id="rId31" Type="http://schemas.openxmlformats.org/officeDocument/2006/relationships/tags" Target="../tags/tag3946.xml"/><Relationship Id="rId52" Type="http://schemas.openxmlformats.org/officeDocument/2006/relationships/tags" Target="../tags/tag3967.xml"/><Relationship Id="rId73" Type="http://schemas.openxmlformats.org/officeDocument/2006/relationships/tags" Target="../tags/tag3988.xml"/><Relationship Id="rId78" Type="http://schemas.openxmlformats.org/officeDocument/2006/relationships/tags" Target="../tags/tag3993.xml"/><Relationship Id="rId94" Type="http://schemas.openxmlformats.org/officeDocument/2006/relationships/tags" Target="../tags/tag4009.xml"/><Relationship Id="rId99" Type="http://schemas.openxmlformats.org/officeDocument/2006/relationships/tags" Target="../tags/tag4014.xml"/><Relationship Id="rId101" Type="http://schemas.openxmlformats.org/officeDocument/2006/relationships/tags" Target="../tags/tag4016.xml"/><Relationship Id="rId122" Type="http://schemas.openxmlformats.org/officeDocument/2006/relationships/tags" Target="../tags/tag4037.xml"/><Relationship Id="rId143" Type="http://schemas.openxmlformats.org/officeDocument/2006/relationships/tags" Target="../tags/tag4058.xml"/><Relationship Id="rId148" Type="http://schemas.openxmlformats.org/officeDocument/2006/relationships/tags" Target="../tags/tag4063.xml"/><Relationship Id="rId164" Type="http://schemas.openxmlformats.org/officeDocument/2006/relationships/tags" Target="../tags/tag4079.xml"/><Relationship Id="rId169" Type="http://schemas.openxmlformats.org/officeDocument/2006/relationships/tags" Target="../tags/tag4084.xml"/><Relationship Id="rId185" Type="http://schemas.openxmlformats.org/officeDocument/2006/relationships/tags" Target="../tags/tag4100.xml"/><Relationship Id="rId4" Type="http://schemas.openxmlformats.org/officeDocument/2006/relationships/tags" Target="../tags/tag3919.xml"/><Relationship Id="rId9" Type="http://schemas.openxmlformats.org/officeDocument/2006/relationships/tags" Target="../tags/tag3924.xml"/><Relationship Id="rId180" Type="http://schemas.openxmlformats.org/officeDocument/2006/relationships/tags" Target="../tags/tag4095.xml"/><Relationship Id="rId210" Type="http://schemas.openxmlformats.org/officeDocument/2006/relationships/tags" Target="../tags/tag4125.xml"/><Relationship Id="rId215" Type="http://schemas.openxmlformats.org/officeDocument/2006/relationships/tags" Target="../tags/tag4130.xml"/><Relationship Id="rId236" Type="http://schemas.openxmlformats.org/officeDocument/2006/relationships/tags" Target="../tags/tag4151.xml"/><Relationship Id="rId257" Type="http://schemas.openxmlformats.org/officeDocument/2006/relationships/tags" Target="../tags/tag4172.xml"/><Relationship Id="rId26" Type="http://schemas.openxmlformats.org/officeDocument/2006/relationships/tags" Target="../tags/tag3941.xml"/><Relationship Id="rId231" Type="http://schemas.openxmlformats.org/officeDocument/2006/relationships/tags" Target="../tags/tag4146.xml"/><Relationship Id="rId252" Type="http://schemas.openxmlformats.org/officeDocument/2006/relationships/tags" Target="../tags/tag4167.xml"/><Relationship Id="rId47" Type="http://schemas.openxmlformats.org/officeDocument/2006/relationships/tags" Target="../tags/tag3962.xml"/><Relationship Id="rId68" Type="http://schemas.openxmlformats.org/officeDocument/2006/relationships/tags" Target="../tags/tag3983.xml"/><Relationship Id="rId89" Type="http://schemas.openxmlformats.org/officeDocument/2006/relationships/tags" Target="../tags/tag4004.xml"/><Relationship Id="rId112" Type="http://schemas.openxmlformats.org/officeDocument/2006/relationships/tags" Target="../tags/tag4027.xml"/><Relationship Id="rId133" Type="http://schemas.openxmlformats.org/officeDocument/2006/relationships/tags" Target="../tags/tag4048.xml"/><Relationship Id="rId154" Type="http://schemas.openxmlformats.org/officeDocument/2006/relationships/tags" Target="../tags/tag4069.xml"/><Relationship Id="rId175" Type="http://schemas.openxmlformats.org/officeDocument/2006/relationships/tags" Target="../tags/tag4090.xml"/><Relationship Id="rId196" Type="http://schemas.openxmlformats.org/officeDocument/2006/relationships/tags" Target="../tags/tag4111.xml"/><Relationship Id="rId200" Type="http://schemas.openxmlformats.org/officeDocument/2006/relationships/tags" Target="../tags/tag4115.xml"/><Relationship Id="rId16" Type="http://schemas.openxmlformats.org/officeDocument/2006/relationships/tags" Target="../tags/tag3931.xml"/><Relationship Id="rId221" Type="http://schemas.openxmlformats.org/officeDocument/2006/relationships/tags" Target="../tags/tag4136.xml"/><Relationship Id="rId242" Type="http://schemas.openxmlformats.org/officeDocument/2006/relationships/tags" Target="../tags/tag4157.xml"/><Relationship Id="rId263" Type="http://schemas.openxmlformats.org/officeDocument/2006/relationships/tags" Target="../tags/tag4178.xml"/><Relationship Id="rId37" Type="http://schemas.openxmlformats.org/officeDocument/2006/relationships/tags" Target="../tags/tag3952.xml"/><Relationship Id="rId58" Type="http://schemas.openxmlformats.org/officeDocument/2006/relationships/tags" Target="../tags/tag3973.xml"/><Relationship Id="rId79" Type="http://schemas.openxmlformats.org/officeDocument/2006/relationships/tags" Target="../tags/tag3994.xml"/><Relationship Id="rId102" Type="http://schemas.openxmlformats.org/officeDocument/2006/relationships/tags" Target="../tags/tag4017.xml"/><Relationship Id="rId123" Type="http://schemas.openxmlformats.org/officeDocument/2006/relationships/tags" Target="../tags/tag4038.xml"/><Relationship Id="rId144" Type="http://schemas.openxmlformats.org/officeDocument/2006/relationships/tags" Target="../tags/tag4059.xml"/><Relationship Id="rId90" Type="http://schemas.openxmlformats.org/officeDocument/2006/relationships/tags" Target="../tags/tag4005.xml"/><Relationship Id="rId165" Type="http://schemas.openxmlformats.org/officeDocument/2006/relationships/tags" Target="../tags/tag4080.xml"/><Relationship Id="rId186" Type="http://schemas.openxmlformats.org/officeDocument/2006/relationships/tags" Target="../tags/tag4101.xml"/><Relationship Id="rId211" Type="http://schemas.openxmlformats.org/officeDocument/2006/relationships/tags" Target="../tags/tag4126.xml"/><Relationship Id="rId232" Type="http://schemas.openxmlformats.org/officeDocument/2006/relationships/tags" Target="../tags/tag4147.xml"/><Relationship Id="rId253" Type="http://schemas.openxmlformats.org/officeDocument/2006/relationships/tags" Target="../tags/tag4168.xml"/><Relationship Id="rId27" Type="http://schemas.openxmlformats.org/officeDocument/2006/relationships/tags" Target="../tags/tag3942.xml"/><Relationship Id="rId48" Type="http://schemas.openxmlformats.org/officeDocument/2006/relationships/tags" Target="../tags/tag3963.xml"/><Relationship Id="rId69" Type="http://schemas.openxmlformats.org/officeDocument/2006/relationships/tags" Target="../tags/tag3984.xml"/><Relationship Id="rId113" Type="http://schemas.openxmlformats.org/officeDocument/2006/relationships/tags" Target="../tags/tag4028.xml"/><Relationship Id="rId134" Type="http://schemas.openxmlformats.org/officeDocument/2006/relationships/tags" Target="../tags/tag4049.xml"/><Relationship Id="rId80" Type="http://schemas.openxmlformats.org/officeDocument/2006/relationships/tags" Target="../tags/tag3995.xml"/><Relationship Id="rId155" Type="http://schemas.openxmlformats.org/officeDocument/2006/relationships/tags" Target="../tags/tag4070.xml"/><Relationship Id="rId176" Type="http://schemas.openxmlformats.org/officeDocument/2006/relationships/tags" Target="../tags/tag4091.xml"/><Relationship Id="rId197" Type="http://schemas.openxmlformats.org/officeDocument/2006/relationships/tags" Target="../tags/tag4112.xml"/><Relationship Id="rId201" Type="http://schemas.openxmlformats.org/officeDocument/2006/relationships/tags" Target="../tags/tag4116.xml"/><Relationship Id="rId222" Type="http://schemas.openxmlformats.org/officeDocument/2006/relationships/tags" Target="../tags/tag4137.xml"/><Relationship Id="rId243" Type="http://schemas.openxmlformats.org/officeDocument/2006/relationships/tags" Target="../tags/tag4158.xml"/><Relationship Id="rId264" Type="http://schemas.openxmlformats.org/officeDocument/2006/relationships/tags" Target="../tags/tag4179.xml"/><Relationship Id="rId17" Type="http://schemas.openxmlformats.org/officeDocument/2006/relationships/tags" Target="../tags/tag3932.xml"/><Relationship Id="rId38" Type="http://schemas.openxmlformats.org/officeDocument/2006/relationships/tags" Target="../tags/tag3953.xml"/><Relationship Id="rId59" Type="http://schemas.openxmlformats.org/officeDocument/2006/relationships/tags" Target="../tags/tag3974.xml"/><Relationship Id="rId103" Type="http://schemas.openxmlformats.org/officeDocument/2006/relationships/tags" Target="../tags/tag4018.xml"/><Relationship Id="rId124" Type="http://schemas.openxmlformats.org/officeDocument/2006/relationships/tags" Target="../tags/tag4039.xml"/><Relationship Id="rId70" Type="http://schemas.openxmlformats.org/officeDocument/2006/relationships/tags" Target="../tags/tag3985.xml"/><Relationship Id="rId91" Type="http://schemas.openxmlformats.org/officeDocument/2006/relationships/tags" Target="../tags/tag4006.xml"/><Relationship Id="rId145" Type="http://schemas.openxmlformats.org/officeDocument/2006/relationships/tags" Target="../tags/tag4060.xml"/><Relationship Id="rId166" Type="http://schemas.openxmlformats.org/officeDocument/2006/relationships/tags" Target="../tags/tag4081.xml"/><Relationship Id="rId187" Type="http://schemas.openxmlformats.org/officeDocument/2006/relationships/tags" Target="../tags/tag4102.xml"/><Relationship Id="rId1" Type="http://schemas.openxmlformats.org/officeDocument/2006/relationships/tags" Target="../tags/tag3916.xml"/><Relationship Id="rId212" Type="http://schemas.openxmlformats.org/officeDocument/2006/relationships/tags" Target="../tags/tag4127.xml"/><Relationship Id="rId233" Type="http://schemas.openxmlformats.org/officeDocument/2006/relationships/tags" Target="../tags/tag4148.xml"/><Relationship Id="rId254" Type="http://schemas.openxmlformats.org/officeDocument/2006/relationships/tags" Target="../tags/tag4169.xml"/></Relationships>
</file>

<file path=ppt/slides/_rels/slide121.xml.rels><?xml version="1.0" encoding="UTF-8" standalone="yes"?>
<Relationships xmlns="http://schemas.openxmlformats.org/package/2006/relationships"><Relationship Id="rId8" Type="http://schemas.openxmlformats.org/officeDocument/2006/relationships/image" Target="../media/image381.emf"/><Relationship Id="rId3" Type="http://schemas.openxmlformats.org/officeDocument/2006/relationships/slideLayout" Target="../slideLayouts/slideLayout6.xml"/><Relationship Id="rId7" Type="http://schemas.openxmlformats.org/officeDocument/2006/relationships/customXml" Target="../ink/ink41.xml"/><Relationship Id="rId2" Type="http://schemas.openxmlformats.org/officeDocument/2006/relationships/tags" Target="../tags/tag4186.xml"/><Relationship Id="rId1" Type="http://schemas.openxmlformats.org/officeDocument/2006/relationships/tags" Target="../tags/tag4185.xml"/><Relationship Id="rId6" Type="http://schemas.openxmlformats.org/officeDocument/2006/relationships/image" Target="../media/image62.png"/><Relationship Id="rId5" Type="http://schemas.openxmlformats.org/officeDocument/2006/relationships/image" Target="../media/image61.png"/><Relationship Id="rId4" Type="http://schemas.openxmlformats.org/officeDocument/2006/relationships/notesSlide" Target="../notesSlides/notesSlide69.xml"/></Relationships>
</file>

<file path=ppt/slides/_rels/slide122.xml.rels><?xml version="1.0" encoding="UTF-8" standalone="yes"?>
<Relationships xmlns="http://schemas.openxmlformats.org/package/2006/relationships"><Relationship Id="rId8" Type="http://schemas.openxmlformats.org/officeDocument/2006/relationships/tags" Target="../tags/tag4194.xml"/><Relationship Id="rId13" Type="http://schemas.openxmlformats.org/officeDocument/2006/relationships/tags" Target="../tags/tag4199.xml"/><Relationship Id="rId18" Type="http://schemas.openxmlformats.org/officeDocument/2006/relationships/tags" Target="../tags/tag4204.xml"/><Relationship Id="rId26" Type="http://schemas.openxmlformats.org/officeDocument/2006/relationships/tags" Target="../tags/tag4212.xml"/><Relationship Id="rId3" Type="http://schemas.openxmlformats.org/officeDocument/2006/relationships/tags" Target="../tags/tag4189.xml"/><Relationship Id="rId21" Type="http://schemas.openxmlformats.org/officeDocument/2006/relationships/tags" Target="../tags/tag4207.xml"/><Relationship Id="rId34" Type="http://schemas.openxmlformats.org/officeDocument/2006/relationships/image" Target="../media/image340.emf"/><Relationship Id="rId7" Type="http://schemas.openxmlformats.org/officeDocument/2006/relationships/tags" Target="../tags/tag4193.xml"/><Relationship Id="rId12" Type="http://schemas.openxmlformats.org/officeDocument/2006/relationships/tags" Target="../tags/tag4198.xml"/><Relationship Id="rId17" Type="http://schemas.openxmlformats.org/officeDocument/2006/relationships/tags" Target="../tags/tag4203.xml"/><Relationship Id="rId25" Type="http://schemas.openxmlformats.org/officeDocument/2006/relationships/tags" Target="../tags/tag4211.xml"/><Relationship Id="rId33" Type="http://schemas.openxmlformats.org/officeDocument/2006/relationships/customXml" Target="../ink/ink42.xml"/><Relationship Id="rId2" Type="http://schemas.openxmlformats.org/officeDocument/2006/relationships/tags" Target="../tags/tag4188.xml"/><Relationship Id="rId16" Type="http://schemas.openxmlformats.org/officeDocument/2006/relationships/tags" Target="../tags/tag4202.xml"/><Relationship Id="rId20" Type="http://schemas.openxmlformats.org/officeDocument/2006/relationships/tags" Target="../tags/tag4206.xml"/><Relationship Id="rId29" Type="http://schemas.openxmlformats.org/officeDocument/2006/relationships/tags" Target="../tags/tag4215.xml"/><Relationship Id="rId1" Type="http://schemas.openxmlformats.org/officeDocument/2006/relationships/tags" Target="../tags/tag4187.xml"/><Relationship Id="rId6" Type="http://schemas.openxmlformats.org/officeDocument/2006/relationships/tags" Target="../tags/tag4192.xml"/><Relationship Id="rId11" Type="http://schemas.openxmlformats.org/officeDocument/2006/relationships/tags" Target="../tags/tag4197.xml"/><Relationship Id="rId24" Type="http://schemas.openxmlformats.org/officeDocument/2006/relationships/tags" Target="../tags/tag4210.xml"/><Relationship Id="rId32" Type="http://schemas.openxmlformats.org/officeDocument/2006/relationships/notesSlide" Target="../notesSlides/notesSlide70.xml"/><Relationship Id="rId5" Type="http://schemas.openxmlformats.org/officeDocument/2006/relationships/tags" Target="../tags/tag4191.xml"/><Relationship Id="rId15" Type="http://schemas.openxmlformats.org/officeDocument/2006/relationships/tags" Target="../tags/tag4201.xml"/><Relationship Id="rId23" Type="http://schemas.openxmlformats.org/officeDocument/2006/relationships/tags" Target="../tags/tag4209.xml"/><Relationship Id="rId28" Type="http://schemas.openxmlformats.org/officeDocument/2006/relationships/tags" Target="../tags/tag4214.xml"/><Relationship Id="rId10" Type="http://schemas.openxmlformats.org/officeDocument/2006/relationships/tags" Target="../tags/tag4196.xml"/><Relationship Id="rId19" Type="http://schemas.openxmlformats.org/officeDocument/2006/relationships/tags" Target="../tags/tag4205.xml"/><Relationship Id="rId31" Type="http://schemas.openxmlformats.org/officeDocument/2006/relationships/slideLayout" Target="../slideLayouts/slideLayout6.xml"/><Relationship Id="rId4" Type="http://schemas.openxmlformats.org/officeDocument/2006/relationships/tags" Target="../tags/tag4190.xml"/><Relationship Id="rId9" Type="http://schemas.openxmlformats.org/officeDocument/2006/relationships/tags" Target="../tags/tag4195.xml"/><Relationship Id="rId14" Type="http://schemas.openxmlformats.org/officeDocument/2006/relationships/tags" Target="../tags/tag4200.xml"/><Relationship Id="rId22" Type="http://schemas.openxmlformats.org/officeDocument/2006/relationships/tags" Target="../tags/tag4208.xml"/><Relationship Id="rId27" Type="http://schemas.openxmlformats.org/officeDocument/2006/relationships/tags" Target="../tags/tag4213.xml"/><Relationship Id="rId30" Type="http://schemas.openxmlformats.org/officeDocument/2006/relationships/tags" Target="../tags/tag4216.xml"/></Relationships>
</file>

<file path=ppt/slides/_rels/slide123.xml.rels><?xml version="1.0" encoding="UTF-8" standalone="yes"?>
<Relationships xmlns="http://schemas.openxmlformats.org/package/2006/relationships"><Relationship Id="rId2" Type="http://schemas.openxmlformats.org/officeDocument/2006/relationships/notesSlide" Target="../notesSlides/notesSlide71.xml"/><Relationship Id="rId1" Type="http://schemas.openxmlformats.org/officeDocument/2006/relationships/slideLayout" Target="../slideLayouts/slideLayout7.xml"/></Relationships>
</file>

<file path=ppt/slides/_rels/slide124.xml.rels><?xml version="1.0" encoding="UTF-8" standalone="yes"?>
<Relationships xmlns="http://schemas.openxmlformats.org/package/2006/relationships"><Relationship Id="rId3" Type="http://schemas.openxmlformats.org/officeDocument/2006/relationships/notesSlide" Target="../notesSlides/notesSlide72.xml"/><Relationship Id="rId2" Type="http://schemas.openxmlformats.org/officeDocument/2006/relationships/slideLayout" Target="../slideLayouts/slideLayout7.xml"/><Relationship Id="rId1" Type="http://schemas.openxmlformats.org/officeDocument/2006/relationships/tags" Target="../tags/tag4217.xml"/></Relationships>
</file>

<file path=ppt/slides/_rels/slide125.xml.rels><?xml version="1.0" encoding="UTF-8" standalone="yes"?>
<Relationships xmlns="http://schemas.openxmlformats.org/package/2006/relationships"><Relationship Id="rId3" Type="http://schemas.openxmlformats.org/officeDocument/2006/relationships/slideLayout" Target="../slideLayouts/slideLayout1.xml"/><Relationship Id="rId2" Type="http://schemas.openxmlformats.org/officeDocument/2006/relationships/tags" Target="../tags/tag4219.xml"/><Relationship Id="rId1" Type="http://schemas.openxmlformats.org/officeDocument/2006/relationships/tags" Target="../tags/tag4218.xml"/><Relationship Id="rId5" Type="http://schemas.openxmlformats.org/officeDocument/2006/relationships/image" Target="../media/image64.png"/><Relationship Id="rId4" Type="http://schemas.openxmlformats.org/officeDocument/2006/relationships/image" Target="../media/image63.jpeg"/></Relationships>
</file>

<file path=ppt/slides/_rels/slide126.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tags" Target="../tags/tag4221.xml"/><Relationship Id="rId1" Type="http://schemas.openxmlformats.org/officeDocument/2006/relationships/tags" Target="../tags/tag4220.xml"/><Relationship Id="rId5" Type="http://schemas.openxmlformats.org/officeDocument/2006/relationships/image" Target="../media/image65.png"/><Relationship Id="rId4" Type="http://schemas.openxmlformats.org/officeDocument/2006/relationships/image" Target="../media/image51.png"/></Relationships>
</file>

<file path=ppt/slides/_rels/slide127.xml.rels><?xml version="1.0" encoding="UTF-8" standalone="yes"?>
<Relationships xmlns="http://schemas.openxmlformats.org/package/2006/relationships"><Relationship Id="rId13" Type="http://schemas.openxmlformats.org/officeDocument/2006/relationships/tags" Target="../tags/tag4234.xml"/><Relationship Id="rId18" Type="http://schemas.openxmlformats.org/officeDocument/2006/relationships/tags" Target="../tags/tag4239.xml"/><Relationship Id="rId26" Type="http://schemas.openxmlformats.org/officeDocument/2006/relationships/tags" Target="../tags/tag4247.xml"/><Relationship Id="rId39" Type="http://schemas.openxmlformats.org/officeDocument/2006/relationships/tags" Target="../tags/tag4260.xml"/><Relationship Id="rId21" Type="http://schemas.openxmlformats.org/officeDocument/2006/relationships/tags" Target="../tags/tag4242.xml"/><Relationship Id="rId34" Type="http://schemas.openxmlformats.org/officeDocument/2006/relationships/tags" Target="../tags/tag4255.xml"/><Relationship Id="rId42" Type="http://schemas.openxmlformats.org/officeDocument/2006/relationships/tags" Target="../tags/tag4263.xml"/><Relationship Id="rId47" Type="http://schemas.openxmlformats.org/officeDocument/2006/relationships/tags" Target="../tags/tag4268.xml"/><Relationship Id="rId50" Type="http://schemas.openxmlformats.org/officeDocument/2006/relationships/tags" Target="../tags/tag4271.xml"/><Relationship Id="rId55" Type="http://schemas.openxmlformats.org/officeDocument/2006/relationships/tags" Target="../tags/tag4276.xml"/><Relationship Id="rId63" Type="http://schemas.openxmlformats.org/officeDocument/2006/relationships/customXml" Target="../ink/ink43.xml"/><Relationship Id="rId7" Type="http://schemas.openxmlformats.org/officeDocument/2006/relationships/tags" Target="../tags/tag4228.xml"/><Relationship Id="rId2" Type="http://schemas.openxmlformats.org/officeDocument/2006/relationships/tags" Target="../tags/tag4223.xml"/><Relationship Id="rId16" Type="http://schemas.openxmlformats.org/officeDocument/2006/relationships/tags" Target="../tags/tag4237.xml"/><Relationship Id="rId20" Type="http://schemas.openxmlformats.org/officeDocument/2006/relationships/tags" Target="../tags/tag4241.xml"/><Relationship Id="rId29" Type="http://schemas.openxmlformats.org/officeDocument/2006/relationships/tags" Target="../tags/tag4250.xml"/><Relationship Id="rId41" Type="http://schemas.openxmlformats.org/officeDocument/2006/relationships/tags" Target="../tags/tag4262.xml"/><Relationship Id="rId54" Type="http://schemas.openxmlformats.org/officeDocument/2006/relationships/tags" Target="../tags/tag4275.xml"/><Relationship Id="rId62" Type="http://schemas.openxmlformats.org/officeDocument/2006/relationships/notesSlide" Target="../notesSlides/notesSlide73.xml"/><Relationship Id="rId1" Type="http://schemas.openxmlformats.org/officeDocument/2006/relationships/tags" Target="../tags/tag4222.xml"/><Relationship Id="rId6" Type="http://schemas.openxmlformats.org/officeDocument/2006/relationships/tags" Target="../tags/tag4227.xml"/><Relationship Id="rId11" Type="http://schemas.openxmlformats.org/officeDocument/2006/relationships/tags" Target="../tags/tag4232.xml"/><Relationship Id="rId24" Type="http://schemas.openxmlformats.org/officeDocument/2006/relationships/tags" Target="../tags/tag4245.xml"/><Relationship Id="rId32" Type="http://schemas.openxmlformats.org/officeDocument/2006/relationships/tags" Target="../tags/tag4253.xml"/><Relationship Id="rId37" Type="http://schemas.openxmlformats.org/officeDocument/2006/relationships/tags" Target="../tags/tag4258.xml"/><Relationship Id="rId40" Type="http://schemas.openxmlformats.org/officeDocument/2006/relationships/tags" Target="../tags/tag4261.xml"/><Relationship Id="rId45" Type="http://schemas.openxmlformats.org/officeDocument/2006/relationships/tags" Target="../tags/tag4266.xml"/><Relationship Id="rId53" Type="http://schemas.openxmlformats.org/officeDocument/2006/relationships/tags" Target="../tags/tag4274.xml"/><Relationship Id="rId58" Type="http://schemas.openxmlformats.org/officeDocument/2006/relationships/tags" Target="../tags/tag4279.xml"/><Relationship Id="rId5" Type="http://schemas.openxmlformats.org/officeDocument/2006/relationships/tags" Target="../tags/tag4226.xml"/><Relationship Id="rId15" Type="http://schemas.openxmlformats.org/officeDocument/2006/relationships/tags" Target="../tags/tag4236.xml"/><Relationship Id="rId23" Type="http://schemas.openxmlformats.org/officeDocument/2006/relationships/tags" Target="../tags/tag4244.xml"/><Relationship Id="rId28" Type="http://schemas.openxmlformats.org/officeDocument/2006/relationships/tags" Target="../tags/tag4249.xml"/><Relationship Id="rId36" Type="http://schemas.openxmlformats.org/officeDocument/2006/relationships/tags" Target="../tags/tag4257.xml"/><Relationship Id="rId49" Type="http://schemas.openxmlformats.org/officeDocument/2006/relationships/tags" Target="../tags/tag4270.xml"/><Relationship Id="rId57" Type="http://schemas.openxmlformats.org/officeDocument/2006/relationships/tags" Target="../tags/tag4278.xml"/><Relationship Id="rId61" Type="http://schemas.openxmlformats.org/officeDocument/2006/relationships/slideLayout" Target="../slideLayouts/slideLayout6.xml"/><Relationship Id="rId10" Type="http://schemas.openxmlformats.org/officeDocument/2006/relationships/tags" Target="../tags/tag4231.xml"/><Relationship Id="rId19" Type="http://schemas.openxmlformats.org/officeDocument/2006/relationships/tags" Target="../tags/tag4240.xml"/><Relationship Id="rId31" Type="http://schemas.openxmlformats.org/officeDocument/2006/relationships/tags" Target="../tags/tag4252.xml"/><Relationship Id="rId44" Type="http://schemas.openxmlformats.org/officeDocument/2006/relationships/tags" Target="../tags/tag4265.xml"/><Relationship Id="rId52" Type="http://schemas.openxmlformats.org/officeDocument/2006/relationships/tags" Target="../tags/tag4273.xml"/><Relationship Id="rId60" Type="http://schemas.openxmlformats.org/officeDocument/2006/relationships/tags" Target="../tags/tag4281.xml"/><Relationship Id="rId4" Type="http://schemas.openxmlformats.org/officeDocument/2006/relationships/tags" Target="../tags/tag4225.xml"/><Relationship Id="rId9" Type="http://schemas.openxmlformats.org/officeDocument/2006/relationships/tags" Target="../tags/tag4230.xml"/><Relationship Id="rId14" Type="http://schemas.openxmlformats.org/officeDocument/2006/relationships/tags" Target="../tags/tag4235.xml"/><Relationship Id="rId22" Type="http://schemas.openxmlformats.org/officeDocument/2006/relationships/tags" Target="../tags/tag4243.xml"/><Relationship Id="rId27" Type="http://schemas.openxmlformats.org/officeDocument/2006/relationships/tags" Target="../tags/tag4248.xml"/><Relationship Id="rId30" Type="http://schemas.openxmlformats.org/officeDocument/2006/relationships/tags" Target="../tags/tag4251.xml"/><Relationship Id="rId35" Type="http://schemas.openxmlformats.org/officeDocument/2006/relationships/tags" Target="../tags/tag4256.xml"/><Relationship Id="rId43" Type="http://schemas.openxmlformats.org/officeDocument/2006/relationships/tags" Target="../tags/tag4264.xml"/><Relationship Id="rId48" Type="http://schemas.openxmlformats.org/officeDocument/2006/relationships/tags" Target="../tags/tag4269.xml"/><Relationship Id="rId56" Type="http://schemas.openxmlformats.org/officeDocument/2006/relationships/tags" Target="../tags/tag4277.xml"/><Relationship Id="rId64" Type="http://schemas.openxmlformats.org/officeDocument/2006/relationships/image" Target="../media/image380.emf"/><Relationship Id="rId8" Type="http://schemas.openxmlformats.org/officeDocument/2006/relationships/tags" Target="../tags/tag4229.xml"/><Relationship Id="rId51" Type="http://schemas.openxmlformats.org/officeDocument/2006/relationships/tags" Target="../tags/tag4272.xml"/><Relationship Id="rId3" Type="http://schemas.openxmlformats.org/officeDocument/2006/relationships/tags" Target="../tags/tag4224.xml"/><Relationship Id="rId12" Type="http://schemas.openxmlformats.org/officeDocument/2006/relationships/tags" Target="../tags/tag4233.xml"/><Relationship Id="rId17" Type="http://schemas.openxmlformats.org/officeDocument/2006/relationships/tags" Target="../tags/tag4238.xml"/><Relationship Id="rId25" Type="http://schemas.openxmlformats.org/officeDocument/2006/relationships/tags" Target="../tags/tag4246.xml"/><Relationship Id="rId33" Type="http://schemas.openxmlformats.org/officeDocument/2006/relationships/tags" Target="../tags/tag4254.xml"/><Relationship Id="rId38" Type="http://schemas.openxmlformats.org/officeDocument/2006/relationships/tags" Target="../tags/tag4259.xml"/><Relationship Id="rId46" Type="http://schemas.openxmlformats.org/officeDocument/2006/relationships/tags" Target="../tags/tag4267.xml"/><Relationship Id="rId59" Type="http://schemas.openxmlformats.org/officeDocument/2006/relationships/tags" Target="../tags/tag4280.xml"/></Relationships>
</file>

<file path=ppt/slides/_rels/slide128.xml.rels><?xml version="1.0" encoding="UTF-8" standalone="yes"?>
<Relationships xmlns="http://schemas.openxmlformats.org/package/2006/relationships"><Relationship Id="rId13" Type="http://schemas.openxmlformats.org/officeDocument/2006/relationships/tags" Target="../tags/tag4294.xml"/><Relationship Id="rId18" Type="http://schemas.openxmlformats.org/officeDocument/2006/relationships/tags" Target="../tags/tag4299.xml"/><Relationship Id="rId26" Type="http://schemas.openxmlformats.org/officeDocument/2006/relationships/tags" Target="../tags/tag4307.xml"/><Relationship Id="rId39" Type="http://schemas.openxmlformats.org/officeDocument/2006/relationships/tags" Target="../tags/tag4320.xml"/><Relationship Id="rId21" Type="http://schemas.openxmlformats.org/officeDocument/2006/relationships/tags" Target="../tags/tag4302.xml"/><Relationship Id="rId34" Type="http://schemas.openxmlformats.org/officeDocument/2006/relationships/tags" Target="../tags/tag4315.xml"/><Relationship Id="rId42" Type="http://schemas.openxmlformats.org/officeDocument/2006/relationships/tags" Target="../tags/tag4323.xml"/><Relationship Id="rId47" Type="http://schemas.openxmlformats.org/officeDocument/2006/relationships/tags" Target="../tags/tag4328.xml"/><Relationship Id="rId50" Type="http://schemas.openxmlformats.org/officeDocument/2006/relationships/tags" Target="../tags/tag4331.xml"/><Relationship Id="rId55" Type="http://schemas.openxmlformats.org/officeDocument/2006/relationships/tags" Target="../tags/tag4336.xml"/><Relationship Id="rId63" Type="http://schemas.openxmlformats.org/officeDocument/2006/relationships/tags" Target="../tags/tag4344.xml"/><Relationship Id="rId68" Type="http://schemas.openxmlformats.org/officeDocument/2006/relationships/tags" Target="../tags/tag4349.xml"/><Relationship Id="rId76" Type="http://schemas.openxmlformats.org/officeDocument/2006/relationships/tags" Target="../tags/tag4357.xml"/><Relationship Id="rId84" Type="http://schemas.openxmlformats.org/officeDocument/2006/relationships/tags" Target="../tags/tag4365.xml"/><Relationship Id="rId89" Type="http://schemas.openxmlformats.org/officeDocument/2006/relationships/slideLayout" Target="../slideLayouts/slideLayout1.xml"/><Relationship Id="rId7" Type="http://schemas.openxmlformats.org/officeDocument/2006/relationships/tags" Target="../tags/tag4288.xml"/><Relationship Id="rId71" Type="http://schemas.openxmlformats.org/officeDocument/2006/relationships/tags" Target="../tags/tag4352.xml"/><Relationship Id="rId2" Type="http://schemas.openxmlformats.org/officeDocument/2006/relationships/tags" Target="../tags/tag4283.xml"/><Relationship Id="rId16" Type="http://schemas.openxmlformats.org/officeDocument/2006/relationships/tags" Target="../tags/tag4297.xml"/><Relationship Id="rId29" Type="http://schemas.openxmlformats.org/officeDocument/2006/relationships/tags" Target="../tags/tag4310.xml"/><Relationship Id="rId11" Type="http://schemas.openxmlformats.org/officeDocument/2006/relationships/tags" Target="../tags/tag4292.xml"/><Relationship Id="rId24" Type="http://schemas.openxmlformats.org/officeDocument/2006/relationships/tags" Target="../tags/tag4305.xml"/><Relationship Id="rId32" Type="http://schemas.openxmlformats.org/officeDocument/2006/relationships/tags" Target="../tags/tag4313.xml"/><Relationship Id="rId37" Type="http://schemas.openxmlformats.org/officeDocument/2006/relationships/tags" Target="../tags/tag4318.xml"/><Relationship Id="rId40" Type="http://schemas.openxmlformats.org/officeDocument/2006/relationships/tags" Target="../tags/tag4321.xml"/><Relationship Id="rId45" Type="http://schemas.openxmlformats.org/officeDocument/2006/relationships/tags" Target="../tags/tag4326.xml"/><Relationship Id="rId53" Type="http://schemas.openxmlformats.org/officeDocument/2006/relationships/tags" Target="../tags/tag4334.xml"/><Relationship Id="rId58" Type="http://schemas.openxmlformats.org/officeDocument/2006/relationships/tags" Target="../tags/tag4339.xml"/><Relationship Id="rId66" Type="http://schemas.openxmlformats.org/officeDocument/2006/relationships/tags" Target="../tags/tag4347.xml"/><Relationship Id="rId74" Type="http://schemas.openxmlformats.org/officeDocument/2006/relationships/tags" Target="../tags/tag4355.xml"/><Relationship Id="rId79" Type="http://schemas.openxmlformats.org/officeDocument/2006/relationships/tags" Target="../tags/tag4360.xml"/><Relationship Id="rId87" Type="http://schemas.openxmlformats.org/officeDocument/2006/relationships/tags" Target="../tags/tag4368.xml"/><Relationship Id="rId5" Type="http://schemas.openxmlformats.org/officeDocument/2006/relationships/tags" Target="../tags/tag4286.xml"/><Relationship Id="rId61" Type="http://schemas.openxmlformats.org/officeDocument/2006/relationships/tags" Target="../tags/tag4342.xml"/><Relationship Id="rId82" Type="http://schemas.openxmlformats.org/officeDocument/2006/relationships/tags" Target="../tags/tag4363.xml"/><Relationship Id="rId19" Type="http://schemas.openxmlformats.org/officeDocument/2006/relationships/tags" Target="../tags/tag4300.xml"/><Relationship Id="rId4" Type="http://schemas.openxmlformats.org/officeDocument/2006/relationships/tags" Target="../tags/tag4285.xml"/><Relationship Id="rId9" Type="http://schemas.openxmlformats.org/officeDocument/2006/relationships/tags" Target="../tags/tag4290.xml"/><Relationship Id="rId14" Type="http://schemas.openxmlformats.org/officeDocument/2006/relationships/tags" Target="../tags/tag4295.xml"/><Relationship Id="rId22" Type="http://schemas.openxmlformats.org/officeDocument/2006/relationships/tags" Target="../tags/tag4303.xml"/><Relationship Id="rId27" Type="http://schemas.openxmlformats.org/officeDocument/2006/relationships/tags" Target="../tags/tag4308.xml"/><Relationship Id="rId30" Type="http://schemas.openxmlformats.org/officeDocument/2006/relationships/tags" Target="../tags/tag4311.xml"/><Relationship Id="rId35" Type="http://schemas.openxmlformats.org/officeDocument/2006/relationships/tags" Target="../tags/tag4316.xml"/><Relationship Id="rId43" Type="http://schemas.openxmlformats.org/officeDocument/2006/relationships/tags" Target="../tags/tag4324.xml"/><Relationship Id="rId48" Type="http://schemas.openxmlformats.org/officeDocument/2006/relationships/tags" Target="../tags/tag4329.xml"/><Relationship Id="rId56" Type="http://schemas.openxmlformats.org/officeDocument/2006/relationships/tags" Target="../tags/tag4337.xml"/><Relationship Id="rId64" Type="http://schemas.openxmlformats.org/officeDocument/2006/relationships/tags" Target="../tags/tag4345.xml"/><Relationship Id="rId69" Type="http://schemas.openxmlformats.org/officeDocument/2006/relationships/tags" Target="../tags/tag4350.xml"/><Relationship Id="rId77" Type="http://schemas.openxmlformats.org/officeDocument/2006/relationships/tags" Target="../tags/tag4358.xml"/><Relationship Id="rId8" Type="http://schemas.openxmlformats.org/officeDocument/2006/relationships/tags" Target="../tags/tag4289.xml"/><Relationship Id="rId51" Type="http://schemas.openxmlformats.org/officeDocument/2006/relationships/tags" Target="../tags/tag4332.xml"/><Relationship Id="rId72" Type="http://schemas.openxmlformats.org/officeDocument/2006/relationships/tags" Target="../tags/tag4353.xml"/><Relationship Id="rId80" Type="http://schemas.openxmlformats.org/officeDocument/2006/relationships/tags" Target="../tags/tag4361.xml"/><Relationship Id="rId85" Type="http://schemas.openxmlformats.org/officeDocument/2006/relationships/tags" Target="../tags/tag4366.xml"/><Relationship Id="rId3" Type="http://schemas.openxmlformats.org/officeDocument/2006/relationships/tags" Target="../tags/tag4284.xml"/><Relationship Id="rId12" Type="http://schemas.openxmlformats.org/officeDocument/2006/relationships/tags" Target="../tags/tag4293.xml"/><Relationship Id="rId17" Type="http://schemas.openxmlformats.org/officeDocument/2006/relationships/tags" Target="../tags/tag4298.xml"/><Relationship Id="rId25" Type="http://schemas.openxmlformats.org/officeDocument/2006/relationships/tags" Target="../tags/tag4306.xml"/><Relationship Id="rId33" Type="http://schemas.openxmlformats.org/officeDocument/2006/relationships/tags" Target="../tags/tag4314.xml"/><Relationship Id="rId38" Type="http://schemas.openxmlformats.org/officeDocument/2006/relationships/tags" Target="../tags/tag4319.xml"/><Relationship Id="rId46" Type="http://schemas.openxmlformats.org/officeDocument/2006/relationships/tags" Target="../tags/tag4327.xml"/><Relationship Id="rId59" Type="http://schemas.openxmlformats.org/officeDocument/2006/relationships/tags" Target="../tags/tag4340.xml"/><Relationship Id="rId67" Type="http://schemas.openxmlformats.org/officeDocument/2006/relationships/tags" Target="../tags/tag4348.xml"/><Relationship Id="rId20" Type="http://schemas.openxmlformats.org/officeDocument/2006/relationships/tags" Target="../tags/tag4301.xml"/><Relationship Id="rId41" Type="http://schemas.openxmlformats.org/officeDocument/2006/relationships/tags" Target="../tags/tag4322.xml"/><Relationship Id="rId54" Type="http://schemas.openxmlformats.org/officeDocument/2006/relationships/tags" Target="../tags/tag4335.xml"/><Relationship Id="rId62" Type="http://schemas.openxmlformats.org/officeDocument/2006/relationships/tags" Target="../tags/tag4343.xml"/><Relationship Id="rId70" Type="http://schemas.openxmlformats.org/officeDocument/2006/relationships/tags" Target="../tags/tag4351.xml"/><Relationship Id="rId75" Type="http://schemas.openxmlformats.org/officeDocument/2006/relationships/tags" Target="../tags/tag4356.xml"/><Relationship Id="rId83" Type="http://schemas.openxmlformats.org/officeDocument/2006/relationships/tags" Target="../tags/tag4364.xml"/><Relationship Id="rId88" Type="http://schemas.openxmlformats.org/officeDocument/2006/relationships/tags" Target="../tags/tag4369.xml"/><Relationship Id="rId1" Type="http://schemas.openxmlformats.org/officeDocument/2006/relationships/tags" Target="../tags/tag4282.xml"/><Relationship Id="rId6" Type="http://schemas.openxmlformats.org/officeDocument/2006/relationships/tags" Target="../tags/tag4287.xml"/><Relationship Id="rId15" Type="http://schemas.openxmlformats.org/officeDocument/2006/relationships/tags" Target="../tags/tag4296.xml"/><Relationship Id="rId23" Type="http://schemas.openxmlformats.org/officeDocument/2006/relationships/tags" Target="../tags/tag4304.xml"/><Relationship Id="rId28" Type="http://schemas.openxmlformats.org/officeDocument/2006/relationships/tags" Target="../tags/tag4309.xml"/><Relationship Id="rId36" Type="http://schemas.openxmlformats.org/officeDocument/2006/relationships/tags" Target="../tags/tag4317.xml"/><Relationship Id="rId49" Type="http://schemas.openxmlformats.org/officeDocument/2006/relationships/tags" Target="../tags/tag4330.xml"/><Relationship Id="rId57" Type="http://schemas.openxmlformats.org/officeDocument/2006/relationships/tags" Target="../tags/tag4338.xml"/><Relationship Id="rId10" Type="http://schemas.openxmlformats.org/officeDocument/2006/relationships/tags" Target="../tags/tag4291.xml"/><Relationship Id="rId31" Type="http://schemas.openxmlformats.org/officeDocument/2006/relationships/tags" Target="../tags/tag4312.xml"/><Relationship Id="rId44" Type="http://schemas.openxmlformats.org/officeDocument/2006/relationships/tags" Target="../tags/tag4325.xml"/><Relationship Id="rId52" Type="http://schemas.openxmlformats.org/officeDocument/2006/relationships/tags" Target="../tags/tag4333.xml"/><Relationship Id="rId60" Type="http://schemas.openxmlformats.org/officeDocument/2006/relationships/tags" Target="../tags/tag4341.xml"/><Relationship Id="rId65" Type="http://schemas.openxmlformats.org/officeDocument/2006/relationships/tags" Target="../tags/tag4346.xml"/><Relationship Id="rId73" Type="http://schemas.openxmlformats.org/officeDocument/2006/relationships/tags" Target="../tags/tag4354.xml"/><Relationship Id="rId78" Type="http://schemas.openxmlformats.org/officeDocument/2006/relationships/tags" Target="../tags/tag4359.xml"/><Relationship Id="rId81" Type="http://schemas.openxmlformats.org/officeDocument/2006/relationships/tags" Target="../tags/tag4362.xml"/><Relationship Id="rId86" Type="http://schemas.openxmlformats.org/officeDocument/2006/relationships/tags" Target="../tags/tag4367.xml"/></Relationships>
</file>

<file path=ppt/slides/_rels/slide129.xml.rels><?xml version="1.0" encoding="UTF-8" standalone="yes"?>
<Relationships xmlns="http://schemas.openxmlformats.org/package/2006/relationships"><Relationship Id="rId8" Type="http://schemas.openxmlformats.org/officeDocument/2006/relationships/tags" Target="../tags/tag4377.xml"/><Relationship Id="rId13" Type="http://schemas.openxmlformats.org/officeDocument/2006/relationships/tags" Target="../tags/tag4382.xml"/><Relationship Id="rId18" Type="http://schemas.openxmlformats.org/officeDocument/2006/relationships/tags" Target="../tags/tag4387.xml"/><Relationship Id="rId26" Type="http://schemas.openxmlformats.org/officeDocument/2006/relationships/tags" Target="../tags/tag4395.xml"/><Relationship Id="rId3" Type="http://schemas.openxmlformats.org/officeDocument/2006/relationships/tags" Target="../tags/tag4372.xml"/><Relationship Id="rId21" Type="http://schemas.openxmlformats.org/officeDocument/2006/relationships/tags" Target="../tags/tag4390.xml"/><Relationship Id="rId34" Type="http://schemas.openxmlformats.org/officeDocument/2006/relationships/slideLayout" Target="../slideLayouts/slideLayout1.xml"/><Relationship Id="rId7" Type="http://schemas.openxmlformats.org/officeDocument/2006/relationships/tags" Target="../tags/tag4376.xml"/><Relationship Id="rId12" Type="http://schemas.openxmlformats.org/officeDocument/2006/relationships/tags" Target="../tags/tag4381.xml"/><Relationship Id="rId17" Type="http://schemas.openxmlformats.org/officeDocument/2006/relationships/tags" Target="../tags/tag4386.xml"/><Relationship Id="rId25" Type="http://schemas.openxmlformats.org/officeDocument/2006/relationships/tags" Target="../tags/tag4394.xml"/><Relationship Id="rId33" Type="http://schemas.openxmlformats.org/officeDocument/2006/relationships/tags" Target="../tags/tag4402.xml"/><Relationship Id="rId38" Type="http://schemas.openxmlformats.org/officeDocument/2006/relationships/image" Target="../media/image390.emf"/><Relationship Id="rId2" Type="http://schemas.openxmlformats.org/officeDocument/2006/relationships/tags" Target="../tags/tag4371.xml"/><Relationship Id="rId16" Type="http://schemas.openxmlformats.org/officeDocument/2006/relationships/tags" Target="../tags/tag4385.xml"/><Relationship Id="rId20" Type="http://schemas.openxmlformats.org/officeDocument/2006/relationships/tags" Target="../tags/tag4389.xml"/><Relationship Id="rId29" Type="http://schemas.openxmlformats.org/officeDocument/2006/relationships/tags" Target="../tags/tag4398.xml"/><Relationship Id="rId1" Type="http://schemas.openxmlformats.org/officeDocument/2006/relationships/tags" Target="../tags/tag4370.xml"/><Relationship Id="rId6" Type="http://schemas.openxmlformats.org/officeDocument/2006/relationships/tags" Target="../tags/tag4375.xml"/><Relationship Id="rId11" Type="http://schemas.openxmlformats.org/officeDocument/2006/relationships/tags" Target="../tags/tag4380.xml"/><Relationship Id="rId24" Type="http://schemas.openxmlformats.org/officeDocument/2006/relationships/tags" Target="../tags/tag4393.xml"/><Relationship Id="rId32" Type="http://schemas.openxmlformats.org/officeDocument/2006/relationships/tags" Target="../tags/tag4401.xml"/><Relationship Id="rId37" Type="http://schemas.openxmlformats.org/officeDocument/2006/relationships/customXml" Target="../ink/ink45.xml"/><Relationship Id="rId5" Type="http://schemas.openxmlformats.org/officeDocument/2006/relationships/tags" Target="../tags/tag4374.xml"/><Relationship Id="rId15" Type="http://schemas.openxmlformats.org/officeDocument/2006/relationships/tags" Target="../tags/tag4384.xml"/><Relationship Id="rId23" Type="http://schemas.openxmlformats.org/officeDocument/2006/relationships/tags" Target="../tags/tag4392.xml"/><Relationship Id="rId28" Type="http://schemas.openxmlformats.org/officeDocument/2006/relationships/tags" Target="../tags/tag4397.xml"/><Relationship Id="rId36" Type="http://schemas.openxmlformats.org/officeDocument/2006/relationships/image" Target="../media/image330.emf"/><Relationship Id="rId10" Type="http://schemas.openxmlformats.org/officeDocument/2006/relationships/tags" Target="../tags/tag4379.xml"/><Relationship Id="rId19" Type="http://schemas.openxmlformats.org/officeDocument/2006/relationships/tags" Target="../tags/tag4388.xml"/><Relationship Id="rId31" Type="http://schemas.openxmlformats.org/officeDocument/2006/relationships/tags" Target="../tags/tag4400.xml"/><Relationship Id="rId4" Type="http://schemas.openxmlformats.org/officeDocument/2006/relationships/tags" Target="../tags/tag4373.xml"/><Relationship Id="rId9" Type="http://schemas.openxmlformats.org/officeDocument/2006/relationships/tags" Target="../tags/tag4378.xml"/><Relationship Id="rId14" Type="http://schemas.openxmlformats.org/officeDocument/2006/relationships/tags" Target="../tags/tag4383.xml"/><Relationship Id="rId22" Type="http://schemas.openxmlformats.org/officeDocument/2006/relationships/tags" Target="../tags/tag4391.xml"/><Relationship Id="rId27" Type="http://schemas.openxmlformats.org/officeDocument/2006/relationships/tags" Target="../tags/tag4396.xml"/><Relationship Id="rId30" Type="http://schemas.openxmlformats.org/officeDocument/2006/relationships/tags" Target="../tags/tag4399.xml"/><Relationship Id="rId35" Type="http://schemas.openxmlformats.org/officeDocument/2006/relationships/customXml" Target="../ink/ink44.xml"/></Relationships>
</file>

<file path=ppt/slides/_rels/slide13.xml.rels><?xml version="1.0" encoding="UTF-8" standalone="yes"?>
<Relationships xmlns="http://schemas.openxmlformats.org/package/2006/relationships"><Relationship Id="rId26" Type="http://schemas.openxmlformats.org/officeDocument/2006/relationships/tags" Target="../tags/tag429.xml"/><Relationship Id="rId21" Type="http://schemas.openxmlformats.org/officeDocument/2006/relationships/tags" Target="../tags/tag424.xml"/><Relationship Id="rId34" Type="http://schemas.openxmlformats.org/officeDocument/2006/relationships/tags" Target="../tags/tag437.xml"/><Relationship Id="rId42" Type="http://schemas.openxmlformats.org/officeDocument/2006/relationships/tags" Target="../tags/tag445.xml"/><Relationship Id="rId47" Type="http://schemas.openxmlformats.org/officeDocument/2006/relationships/tags" Target="../tags/tag450.xml"/><Relationship Id="rId50" Type="http://schemas.openxmlformats.org/officeDocument/2006/relationships/tags" Target="../tags/tag453.xml"/><Relationship Id="rId55" Type="http://schemas.openxmlformats.org/officeDocument/2006/relationships/tags" Target="../tags/tag458.xml"/><Relationship Id="rId63" Type="http://schemas.openxmlformats.org/officeDocument/2006/relationships/tags" Target="../tags/tag466.xml"/><Relationship Id="rId68" Type="http://schemas.openxmlformats.org/officeDocument/2006/relationships/tags" Target="../tags/tag471.xml"/><Relationship Id="rId76" Type="http://schemas.openxmlformats.org/officeDocument/2006/relationships/tags" Target="../tags/tag479.xml"/><Relationship Id="rId84" Type="http://schemas.openxmlformats.org/officeDocument/2006/relationships/tags" Target="../tags/tag487.xml"/><Relationship Id="rId89" Type="http://schemas.openxmlformats.org/officeDocument/2006/relationships/tags" Target="../tags/tag492.xml"/><Relationship Id="rId97" Type="http://schemas.openxmlformats.org/officeDocument/2006/relationships/image" Target="../media/image11.jpeg"/><Relationship Id="rId7" Type="http://schemas.openxmlformats.org/officeDocument/2006/relationships/tags" Target="../tags/tag410.xml"/><Relationship Id="rId71" Type="http://schemas.openxmlformats.org/officeDocument/2006/relationships/tags" Target="../tags/tag474.xml"/><Relationship Id="rId92" Type="http://schemas.openxmlformats.org/officeDocument/2006/relationships/tags" Target="../tags/tag495.xml"/><Relationship Id="rId2" Type="http://schemas.openxmlformats.org/officeDocument/2006/relationships/tags" Target="../tags/tag405.xml"/><Relationship Id="rId16" Type="http://schemas.openxmlformats.org/officeDocument/2006/relationships/tags" Target="../tags/tag419.xml"/><Relationship Id="rId29" Type="http://schemas.openxmlformats.org/officeDocument/2006/relationships/tags" Target="../tags/tag432.xml"/><Relationship Id="rId11" Type="http://schemas.openxmlformats.org/officeDocument/2006/relationships/tags" Target="../tags/tag414.xml"/><Relationship Id="rId24" Type="http://schemas.openxmlformats.org/officeDocument/2006/relationships/tags" Target="../tags/tag427.xml"/><Relationship Id="rId32" Type="http://schemas.openxmlformats.org/officeDocument/2006/relationships/tags" Target="../tags/tag435.xml"/><Relationship Id="rId37" Type="http://schemas.openxmlformats.org/officeDocument/2006/relationships/tags" Target="../tags/tag440.xml"/><Relationship Id="rId40" Type="http://schemas.openxmlformats.org/officeDocument/2006/relationships/tags" Target="../tags/tag443.xml"/><Relationship Id="rId45" Type="http://schemas.openxmlformats.org/officeDocument/2006/relationships/tags" Target="../tags/tag448.xml"/><Relationship Id="rId53" Type="http://schemas.openxmlformats.org/officeDocument/2006/relationships/tags" Target="../tags/tag456.xml"/><Relationship Id="rId58" Type="http://schemas.openxmlformats.org/officeDocument/2006/relationships/tags" Target="../tags/tag461.xml"/><Relationship Id="rId66" Type="http://schemas.openxmlformats.org/officeDocument/2006/relationships/tags" Target="../tags/tag469.xml"/><Relationship Id="rId74" Type="http://schemas.openxmlformats.org/officeDocument/2006/relationships/tags" Target="../tags/tag477.xml"/><Relationship Id="rId79" Type="http://schemas.openxmlformats.org/officeDocument/2006/relationships/tags" Target="../tags/tag482.xml"/><Relationship Id="rId87" Type="http://schemas.openxmlformats.org/officeDocument/2006/relationships/tags" Target="../tags/tag490.xml"/><Relationship Id="rId5" Type="http://schemas.openxmlformats.org/officeDocument/2006/relationships/tags" Target="../tags/tag408.xml"/><Relationship Id="rId61" Type="http://schemas.openxmlformats.org/officeDocument/2006/relationships/tags" Target="../tags/tag464.xml"/><Relationship Id="rId82" Type="http://schemas.openxmlformats.org/officeDocument/2006/relationships/tags" Target="../tags/tag485.xml"/><Relationship Id="rId90" Type="http://schemas.openxmlformats.org/officeDocument/2006/relationships/tags" Target="../tags/tag493.xml"/><Relationship Id="rId95" Type="http://schemas.openxmlformats.org/officeDocument/2006/relationships/tags" Target="../tags/tag498.xml"/><Relationship Id="rId19" Type="http://schemas.openxmlformats.org/officeDocument/2006/relationships/tags" Target="../tags/tag422.xml"/><Relationship Id="rId14" Type="http://schemas.openxmlformats.org/officeDocument/2006/relationships/tags" Target="../tags/tag417.xml"/><Relationship Id="rId22" Type="http://schemas.openxmlformats.org/officeDocument/2006/relationships/tags" Target="../tags/tag425.xml"/><Relationship Id="rId27" Type="http://schemas.openxmlformats.org/officeDocument/2006/relationships/tags" Target="../tags/tag430.xml"/><Relationship Id="rId30" Type="http://schemas.openxmlformats.org/officeDocument/2006/relationships/tags" Target="../tags/tag433.xml"/><Relationship Id="rId35" Type="http://schemas.openxmlformats.org/officeDocument/2006/relationships/tags" Target="../tags/tag438.xml"/><Relationship Id="rId43" Type="http://schemas.openxmlformats.org/officeDocument/2006/relationships/tags" Target="../tags/tag446.xml"/><Relationship Id="rId48" Type="http://schemas.openxmlformats.org/officeDocument/2006/relationships/tags" Target="../tags/tag451.xml"/><Relationship Id="rId56" Type="http://schemas.openxmlformats.org/officeDocument/2006/relationships/tags" Target="../tags/tag459.xml"/><Relationship Id="rId64" Type="http://schemas.openxmlformats.org/officeDocument/2006/relationships/tags" Target="../tags/tag467.xml"/><Relationship Id="rId69" Type="http://schemas.openxmlformats.org/officeDocument/2006/relationships/tags" Target="../tags/tag472.xml"/><Relationship Id="rId77" Type="http://schemas.openxmlformats.org/officeDocument/2006/relationships/tags" Target="../tags/tag480.xml"/><Relationship Id="rId8" Type="http://schemas.openxmlformats.org/officeDocument/2006/relationships/tags" Target="../tags/tag411.xml"/><Relationship Id="rId51" Type="http://schemas.openxmlformats.org/officeDocument/2006/relationships/tags" Target="../tags/tag454.xml"/><Relationship Id="rId72" Type="http://schemas.openxmlformats.org/officeDocument/2006/relationships/tags" Target="../tags/tag475.xml"/><Relationship Id="rId80" Type="http://schemas.openxmlformats.org/officeDocument/2006/relationships/tags" Target="../tags/tag483.xml"/><Relationship Id="rId85" Type="http://schemas.openxmlformats.org/officeDocument/2006/relationships/tags" Target="../tags/tag488.xml"/><Relationship Id="rId93" Type="http://schemas.openxmlformats.org/officeDocument/2006/relationships/tags" Target="../tags/tag496.xml"/><Relationship Id="rId98" Type="http://schemas.openxmlformats.org/officeDocument/2006/relationships/image" Target="../media/image12.png"/><Relationship Id="rId3" Type="http://schemas.openxmlformats.org/officeDocument/2006/relationships/tags" Target="../tags/tag406.xml"/><Relationship Id="rId12" Type="http://schemas.openxmlformats.org/officeDocument/2006/relationships/tags" Target="../tags/tag415.xml"/><Relationship Id="rId17" Type="http://schemas.openxmlformats.org/officeDocument/2006/relationships/tags" Target="../tags/tag420.xml"/><Relationship Id="rId25" Type="http://schemas.openxmlformats.org/officeDocument/2006/relationships/tags" Target="../tags/tag428.xml"/><Relationship Id="rId33" Type="http://schemas.openxmlformats.org/officeDocument/2006/relationships/tags" Target="../tags/tag436.xml"/><Relationship Id="rId38" Type="http://schemas.openxmlformats.org/officeDocument/2006/relationships/tags" Target="../tags/tag441.xml"/><Relationship Id="rId46" Type="http://schemas.openxmlformats.org/officeDocument/2006/relationships/tags" Target="../tags/tag449.xml"/><Relationship Id="rId59" Type="http://schemas.openxmlformats.org/officeDocument/2006/relationships/tags" Target="../tags/tag462.xml"/><Relationship Id="rId67" Type="http://schemas.openxmlformats.org/officeDocument/2006/relationships/tags" Target="../tags/tag470.xml"/><Relationship Id="rId20" Type="http://schemas.openxmlformats.org/officeDocument/2006/relationships/tags" Target="../tags/tag423.xml"/><Relationship Id="rId41" Type="http://schemas.openxmlformats.org/officeDocument/2006/relationships/tags" Target="../tags/tag444.xml"/><Relationship Id="rId54" Type="http://schemas.openxmlformats.org/officeDocument/2006/relationships/tags" Target="../tags/tag457.xml"/><Relationship Id="rId62" Type="http://schemas.openxmlformats.org/officeDocument/2006/relationships/tags" Target="../tags/tag465.xml"/><Relationship Id="rId70" Type="http://schemas.openxmlformats.org/officeDocument/2006/relationships/tags" Target="../tags/tag473.xml"/><Relationship Id="rId75" Type="http://schemas.openxmlformats.org/officeDocument/2006/relationships/tags" Target="../tags/tag478.xml"/><Relationship Id="rId83" Type="http://schemas.openxmlformats.org/officeDocument/2006/relationships/tags" Target="../tags/tag486.xml"/><Relationship Id="rId88" Type="http://schemas.openxmlformats.org/officeDocument/2006/relationships/tags" Target="../tags/tag491.xml"/><Relationship Id="rId91" Type="http://schemas.openxmlformats.org/officeDocument/2006/relationships/tags" Target="../tags/tag494.xml"/><Relationship Id="rId96" Type="http://schemas.openxmlformats.org/officeDocument/2006/relationships/slideLayout" Target="../slideLayouts/slideLayout6.xml"/><Relationship Id="rId1" Type="http://schemas.openxmlformats.org/officeDocument/2006/relationships/tags" Target="../tags/tag404.xml"/><Relationship Id="rId6" Type="http://schemas.openxmlformats.org/officeDocument/2006/relationships/tags" Target="../tags/tag409.xml"/><Relationship Id="rId15" Type="http://schemas.openxmlformats.org/officeDocument/2006/relationships/tags" Target="../tags/tag418.xml"/><Relationship Id="rId23" Type="http://schemas.openxmlformats.org/officeDocument/2006/relationships/tags" Target="../tags/tag426.xml"/><Relationship Id="rId28" Type="http://schemas.openxmlformats.org/officeDocument/2006/relationships/tags" Target="../tags/tag431.xml"/><Relationship Id="rId36" Type="http://schemas.openxmlformats.org/officeDocument/2006/relationships/tags" Target="../tags/tag439.xml"/><Relationship Id="rId49" Type="http://schemas.openxmlformats.org/officeDocument/2006/relationships/tags" Target="../tags/tag452.xml"/><Relationship Id="rId57" Type="http://schemas.openxmlformats.org/officeDocument/2006/relationships/tags" Target="../tags/tag460.xml"/><Relationship Id="rId10" Type="http://schemas.openxmlformats.org/officeDocument/2006/relationships/tags" Target="../tags/tag413.xml"/><Relationship Id="rId31" Type="http://schemas.openxmlformats.org/officeDocument/2006/relationships/tags" Target="../tags/tag434.xml"/><Relationship Id="rId44" Type="http://schemas.openxmlformats.org/officeDocument/2006/relationships/tags" Target="../tags/tag447.xml"/><Relationship Id="rId52" Type="http://schemas.openxmlformats.org/officeDocument/2006/relationships/tags" Target="../tags/tag455.xml"/><Relationship Id="rId60" Type="http://schemas.openxmlformats.org/officeDocument/2006/relationships/tags" Target="../tags/tag463.xml"/><Relationship Id="rId65" Type="http://schemas.openxmlformats.org/officeDocument/2006/relationships/tags" Target="../tags/tag468.xml"/><Relationship Id="rId73" Type="http://schemas.openxmlformats.org/officeDocument/2006/relationships/tags" Target="../tags/tag476.xml"/><Relationship Id="rId78" Type="http://schemas.openxmlformats.org/officeDocument/2006/relationships/tags" Target="../tags/tag481.xml"/><Relationship Id="rId81" Type="http://schemas.openxmlformats.org/officeDocument/2006/relationships/tags" Target="../tags/tag484.xml"/><Relationship Id="rId86" Type="http://schemas.openxmlformats.org/officeDocument/2006/relationships/tags" Target="../tags/tag489.xml"/><Relationship Id="rId94" Type="http://schemas.openxmlformats.org/officeDocument/2006/relationships/tags" Target="../tags/tag497.xml"/><Relationship Id="rId4" Type="http://schemas.openxmlformats.org/officeDocument/2006/relationships/tags" Target="../tags/tag407.xml"/><Relationship Id="rId9" Type="http://schemas.openxmlformats.org/officeDocument/2006/relationships/tags" Target="../tags/tag412.xml"/><Relationship Id="rId13" Type="http://schemas.openxmlformats.org/officeDocument/2006/relationships/tags" Target="../tags/tag416.xml"/><Relationship Id="rId18" Type="http://schemas.openxmlformats.org/officeDocument/2006/relationships/tags" Target="../tags/tag421.xml"/><Relationship Id="rId39" Type="http://schemas.openxmlformats.org/officeDocument/2006/relationships/tags" Target="../tags/tag442.xml"/></Relationships>
</file>

<file path=ppt/slides/_rels/slide130.xml.rels><?xml version="1.0" encoding="UTF-8" standalone="yes"?>
<Relationships xmlns="http://schemas.openxmlformats.org/package/2006/relationships"><Relationship Id="rId8" Type="http://schemas.openxmlformats.org/officeDocument/2006/relationships/image" Target="../media/image410.emf"/><Relationship Id="rId3" Type="http://schemas.openxmlformats.org/officeDocument/2006/relationships/tags" Target="../tags/tag4405.xml"/><Relationship Id="rId7" Type="http://schemas.openxmlformats.org/officeDocument/2006/relationships/customXml" Target="../ink/ink47.xml"/><Relationship Id="rId2" Type="http://schemas.openxmlformats.org/officeDocument/2006/relationships/tags" Target="../tags/tag4404.xml"/><Relationship Id="rId1" Type="http://schemas.openxmlformats.org/officeDocument/2006/relationships/tags" Target="../tags/tag4403.xml"/><Relationship Id="rId6" Type="http://schemas.openxmlformats.org/officeDocument/2006/relationships/image" Target="../media/image400.emf"/><Relationship Id="rId5" Type="http://schemas.openxmlformats.org/officeDocument/2006/relationships/customXml" Target="../ink/ink46.xml"/><Relationship Id="rId4" Type="http://schemas.openxmlformats.org/officeDocument/2006/relationships/slideLayout" Target="../slideLayouts/slideLayout1.xml"/></Relationships>
</file>

<file path=ppt/slides/_rels/slide131.xml.rels><?xml version="1.0" encoding="UTF-8" standalone="yes"?>
<Relationships xmlns="http://schemas.openxmlformats.org/package/2006/relationships"><Relationship Id="rId8" Type="http://schemas.openxmlformats.org/officeDocument/2006/relationships/tags" Target="../tags/tag4413.xml"/><Relationship Id="rId13" Type="http://schemas.openxmlformats.org/officeDocument/2006/relationships/tags" Target="../tags/tag4418.xml"/><Relationship Id="rId18" Type="http://schemas.openxmlformats.org/officeDocument/2006/relationships/tags" Target="../tags/tag4423.xml"/><Relationship Id="rId26" Type="http://schemas.openxmlformats.org/officeDocument/2006/relationships/tags" Target="../tags/tag4431.xml"/><Relationship Id="rId3" Type="http://schemas.openxmlformats.org/officeDocument/2006/relationships/tags" Target="../tags/tag4408.xml"/><Relationship Id="rId21" Type="http://schemas.openxmlformats.org/officeDocument/2006/relationships/tags" Target="../tags/tag4426.xml"/><Relationship Id="rId7" Type="http://schemas.openxmlformats.org/officeDocument/2006/relationships/tags" Target="../tags/tag4412.xml"/><Relationship Id="rId12" Type="http://schemas.openxmlformats.org/officeDocument/2006/relationships/tags" Target="../tags/tag4417.xml"/><Relationship Id="rId17" Type="http://schemas.openxmlformats.org/officeDocument/2006/relationships/tags" Target="../tags/tag4422.xml"/><Relationship Id="rId25" Type="http://schemas.openxmlformats.org/officeDocument/2006/relationships/tags" Target="../tags/tag4430.xml"/><Relationship Id="rId33" Type="http://schemas.openxmlformats.org/officeDocument/2006/relationships/slideLayout" Target="../slideLayouts/slideLayout1.xml"/><Relationship Id="rId2" Type="http://schemas.openxmlformats.org/officeDocument/2006/relationships/tags" Target="../tags/tag4407.xml"/><Relationship Id="rId16" Type="http://schemas.openxmlformats.org/officeDocument/2006/relationships/tags" Target="../tags/tag4421.xml"/><Relationship Id="rId20" Type="http://schemas.openxmlformats.org/officeDocument/2006/relationships/tags" Target="../tags/tag4425.xml"/><Relationship Id="rId29" Type="http://schemas.openxmlformats.org/officeDocument/2006/relationships/tags" Target="../tags/tag4434.xml"/><Relationship Id="rId1" Type="http://schemas.openxmlformats.org/officeDocument/2006/relationships/tags" Target="../tags/tag4406.xml"/><Relationship Id="rId6" Type="http://schemas.openxmlformats.org/officeDocument/2006/relationships/tags" Target="../tags/tag4411.xml"/><Relationship Id="rId11" Type="http://schemas.openxmlformats.org/officeDocument/2006/relationships/tags" Target="../tags/tag4416.xml"/><Relationship Id="rId24" Type="http://schemas.openxmlformats.org/officeDocument/2006/relationships/tags" Target="../tags/tag4429.xml"/><Relationship Id="rId32" Type="http://schemas.openxmlformats.org/officeDocument/2006/relationships/tags" Target="../tags/tag4437.xml"/><Relationship Id="rId5" Type="http://schemas.openxmlformats.org/officeDocument/2006/relationships/tags" Target="../tags/tag4410.xml"/><Relationship Id="rId15" Type="http://schemas.openxmlformats.org/officeDocument/2006/relationships/tags" Target="../tags/tag4420.xml"/><Relationship Id="rId23" Type="http://schemas.openxmlformats.org/officeDocument/2006/relationships/tags" Target="../tags/tag4428.xml"/><Relationship Id="rId28" Type="http://schemas.openxmlformats.org/officeDocument/2006/relationships/tags" Target="../tags/tag4433.xml"/><Relationship Id="rId10" Type="http://schemas.openxmlformats.org/officeDocument/2006/relationships/tags" Target="../tags/tag4415.xml"/><Relationship Id="rId19" Type="http://schemas.openxmlformats.org/officeDocument/2006/relationships/tags" Target="../tags/tag4424.xml"/><Relationship Id="rId31" Type="http://schemas.openxmlformats.org/officeDocument/2006/relationships/tags" Target="../tags/tag4436.xml"/><Relationship Id="rId4" Type="http://schemas.openxmlformats.org/officeDocument/2006/relationships/tags" Target="../tags/tag4409.xml"/><Relationship Id="rId9" Type="http://schemas.openxmlformats.org/officeDocument/2006/relationships/tags" Target="../tags/tag4414.xml"/><Relationship Id="rId14" Type="http://schemas.openxmlformats.org/officeDocument/2006/relationships/tags" Target="../tags/tag4419.xml"/><Relationship Id="rId22" Type="http://schemas.openxmlformats.org/officeDocument/2006/relationships/tags" Target="../tags/tag4427.xml"/><Relationship Id="rId27" Type="http://schemas.openxmlformats.org/officeDocument/2006/relationships/tags" Target="../tags/tag4432.xml"/><Relationship Id="rId30" Type="http://schemas.openxmlformats.org/officeDocument/2006/relationships/tags" Target="../tags/tag4435.xml"/></Relationships>
</file>

<file path=ppt/slides/_rels/slide132.xml.rels><?xml version="1.0" encoding="UTF-8" standalone="yes"?>
<Relationships xmlns="http://schemas.openxmlformats.org/package/2006/relationships"><Relationship Id="rId26" Type="http://schemas.openxmlformats.org/officeDocument/2006/relationships/tags" Target="../tags/tag4463.xml"/><Relationship Id="rId21" Type="http://schemas.openxmlformats.org/officeDocument/2006/relationships/tags" Target="../tags/tag4458.xml"/><Relationship Id="rId42" Type="http://schemas.openxmlformats.org/officeDocument/2006/relationships/tags" Target="../tags/tag4479.xml"/><Relationship Id="rId47" Type="http://schemas.openxmlformats.org/officeDocument/2006/relationships/tags" Target="../tags/tag4484.xml"/><Relationship Id="rId63" Type="http://schemas.openxmlformats.org/officeDocument/2006/relationships/tags" Target="../tags/tag4500.xml"/><Relationship Id="rId68" Type="http://schemas.openxmlformats.org/officeDocument/2006/relationships/tags" Target="../tags/tag4505.xml"/><Relationship Id="rId84" Type="http://schemas.openxmlformats.org/officeDocument/2006/relationships/tags" Target="../tags/tag4521.xml"/><Relationship Id="rId89" Type="http://schemas.openxmlformats.org/officeDocument/2006/relationships/tags" Target="../tags/tag4526.xml"/><Relationship Id="rId112" Type="http://schemas.openxmlformats.org/officeDocument/2006/relationships/image" Target="../media/image510.emf"/><Relationship Id="rId2" Type="http://schemas.openxmlformats.org/officeDocument/2006/relationships/tags" Target="../tags/tag4439.xml"/><Relationship Id="rId16" Type="http://schemas.openxmlformats.org/officeDocument/2006/relationships/tags" Target="../tags/tag4453.xml"/><Relationship Id="rId29" Type="http://schemas.openxmlformats.org/officeDocument/2006/relationships/tags" Target="../tags/tag4466.xml"/><Relationship Id="rId107" Type="http://schemas.openxmlformats.org/officeDocument/2006/relationships/customXml" Target="../ink/ink55.xml"/><Relationship Id="rId11" Type="http://schemas.openxmlformats.org/officeDocument/2006/relationships/tags" Target="../tags/tag4448.xml"/><Relationship Id="rId24" Type="http://schemas.openxmlformats.org/officeDocument/2006/relationships/tags" Target="../tags/tag4461.xml"/><Relationship Id="rId32" Type="http://schemas.openxmlformats.org/officeDocument/2006/relationships/tags" Target="../tags/tag4469.xml"/><Relationship Id="rId37" Type="http://schemas.openxmlformats.org/officeDocument/2006/relationships/tags" Target="../tags/tag4474.xml"/><Relationship Id="rId40" Type="http://schemas.openxmlformats.org/officeDocument/2006/relationships/tags" Target="../tags/tag4477.xml"/><Relationship Id="rId45" Type="http://schemas.openxmlformats.org/officeDocument/2006/relationships/tags" Target="../tags/tag4482.xml"/><Relationship Id="rId53" Type="http://schemas.openxmlformats.org/officeDocument/2006/relationships/tags" Target="../tags/tag4490.xml"/><Relationship Id="rId58" Type="http://schemas.openxmlformats.org/officeDocument/2006/relationships/tags" Target="../tags/tag4495.xml"/><Relationship Id="rId66" Type="http://schemas.openxmlformats.org/officeDocument/2006/relationships/tags" Target="../tags/tag4503.xml"/><Relationship Id="rId74" Type="http://schemas.openxmlformats.org/officeDocument/2006/relationships/tags" Target="../tags/tag4511.xml"/><Relationship Id="rId79" Type="http://schemas.openxmlformats.org/officeDocument/2006/relationships/tags" Target="../tags/tag4516.xml"/><Relationship Id="rId87" Type="http://schemas.openxmlformats.org/officeDocument/2006/relationships/tags" Target="../tags/tag4524.xml"/><Relationship Id="rId102" Type="http://schemas.openxmlformats.org/officeDocument/2006/relationships/image" Target="../media/image460.emf"/><Relationship Id="rId110" Type="http://schemas.openxmlformats.org/officeDocument/2006/relationships/image" Target="../media/image500.emf"/><Relationship Id="rId5" Type="http://schemas.openxmlformats.org/officeDocument/2006/relationships/tags" Target="../tags/tag4442.xml"/><Relationship Id="rId61" Type="http://schemas.openxmlformats.org/officeDocument/2006/relationships/tags" Target="../tags/tag4498.xml"/><Relationship Id="rId82" Type="http://schemas.openxmlformats.org/officeDocument/2006/relationships/tags" Target="../tags/tag4519.xml"/><Relationship Id="rId90" Type="http://schemas.openxmlformats.org/officeDocument/2006/relationships/tags" Target="../tags/tag4527.xml"/><Relationship Id="rId95" Type="http://schemas.openxmlformats.org/officeDocument/2006/relationships/customXml" Target="../ink/ink49.xml"/><Relationship Id="rId19" Type="http://schemas.openxmlformats.org/officeDocument/2006/relationships/tags" Target="../tags/tag4456.xml"/><Relationship Id="rId14" Type="http://schemas.openxmlformats.org/officeDocument/2006/relationships/tags" Target="../tags/tag4451.xml"/><Relationship Id="rId22" Type="http://schemas.openxmlformats.org/officeDocument/2006/relationships/tags" Target="../tags/tag4459.xml"/><Relationship Id="rId27" Type="http://schemas.openxmlformats.org/officeDocument/2006/relationships/tags" Target="../tags/tag4464.xml"/><Relationship Id="rId30" Type="http://schemas.openxmlformats.org/officeDocument/2006/relationships/tags" Target="../tags/tag4467.xml"/><Relationship Id="rId35" Type="http://schemas.openxmlformats.org/officeDocument/2006/relationships/tags" Target="../tags/tag4472.xml"/><Relationship Id="rId43" Type="http://schemas.openxmlformats.org/officeDocument/2006/relationships/tags" Target="../tags/tag4480.xml"/><Relationship Id="rId48" Type="http://schemas.openxmlformats.org/officeDocument/2006/relationships/tags" Target="../tags/tag4485.xml"/><Relationship Id="rId56" Type="http://schemas.openxmlformats.org/officeDocument/2006/relationships/tags" Target="../tags/tag4493.xml"/><Relationship Id="rId64" Type="http://schemas.openxmlformats.org/officeDocument/2006/relationships/tags" Target="../tags/tag4501.xml"/><Relationship Id="rId69" Type="http://schemas.openxmlformats.org/officeDocument/2006/relationships/tags" Target="../tags/tag4506.xml"/><Relationship Id="rId77" Type="http://schemas.openxmlformats.org/officeDocument/2006/relationships/tags" Target="../tags/tag4514.xml"/><Relationship Id="rId100" Type="http://schemas.openxmlformats.org/officeDocument/2006/relationships/image" Target="../media/image450.emf"/><Relationship Id="rId105" Type="http://schemas.openxmlformats.org/officeDocument/2006/relationships/customXml" Target="../ink/ink54.xml"/><Relationship Id="rId8" Type="http://schemas.openxmlformats.org/officeDocument/2006/relationships/tags" Target="../tags/tag4445.xml"/><Relationship Id="rId51" Type="http://schemas.openxmlformats.org/officeDocument/2006/relationships/tags" Target="../tags/tag4488.xml"/><Relationship Id="rId72" Type="http://schemas.openxmlformats.org/officeDocument/2006/relationships/tags" Target="../tags/tag4509.xml"/><Relationship Id="rId80" Type="http://schemas.openxmlformats.org/officeDocument/2006/relationships/tags" Target="../tags/tag4517.xml"/><Relationship Id="rId85" Type="http://schemas.openxmlformats.org/officeDocument/2006/relationships/tags" Target="../tags/tag4522.xml"/><Relationship Id="rId93" Type="http://schemas.openxmlformats.org/officeDocument/2006/relationships/customXml" Target="../ink/ink48.xml"/><Relationship Id="rId98" Type="http://schemas.openxmlformats.org/officeDocument/2006/relationships/image" Target="../media/image440.emf"/><Relationship Id="rId3" Type="http://schemas.openxmlformats.org/officeDocument/2006/relationships/tags" Target="../tags/tag4440.xml"/><Relationship Id="rId12" Type="http://schemas.openxmlformats.org/officeDocument/2006/relationships/tags" Target="../tags/tag4449.xml"/><Relationship Id="rId17" Type="http://schemas.openxmlformats.org/officeDocument/2006/relationships/tags" Target="../tags/tag4454.xml"/><Relationship Id="rId25" Type="http://schemas.openxmlformats.org/officeDocument/2006/relationships/tags" Target="../tags/tag4462.xml"/><Relationship Id="rId33" Type="http://schemas.openxmlformats.org/officeDocument/2006/relationships/tags" Target="../tags/tag4470.xml"/><Relationship Id="rId38" Type="http://schemas.openxmlformats.org/officeDocument/2006/relationships/tags" Target="../tags/tag4475.xml"/><Relationship Id="rId46" Type="http://schemas.openxmlformats.org/officeDocument/2006/relationships/tags" Target="../tags/tag4483.xml"/><Relationship Id="rId59" Type="http://schemas.openxmlformats.org/officeDocument/2006/relationships/tags" Target="../tags/tag4496.xml"/><Relationship Id="rId67" Type="http://schemas.openxmlformats.org/officeDocument/2006/relationships/tags" Target="../tags/tag4504.xml"/><Relationship Id="rId103" Type="http://schemas.openxmlformats.org/officeDocument/2006/relationships/customXml" Target="../ink/ink53.xml"/><Relationship Id="rId108" Type="http://schemas.openxmlformats.org/officeDocument/2006/relationships/image" Target="../media/image490.emf"/><Relationship Id="rId20" Type="http://schemas.openxmlformats.org/officeDocument/2006/relationships/tags" Target="../tags/tag4457.xml"/><Relationship Id="rId41" Type="http://schemas.openxmlformats.org/officeDocument/2006/relationships/tags" Target="../tags/tag4478.xml"/><Relationship Id="rId54" Type="http://schemas.openxmlformats.org/officeDocument/2006/relationships/tags" Target="../tags/tag4491.xml"/><Relationship Id="rId62" Type="http://schemas.openxmlformats.org/officeDocument/2006/relationships/tags" Target="../tags/tag4499.xml"/><Relationship Id="rId70" Type="http://schemas.openxmlformats.org/officeDocument/2006/relationships/tags" Target="../tags/tag4507.xml"/><Relationship Id="rId75" Type="http://schemas.openxmlformats.org/officeDocument/2006/relationships/tags" Target="../tags/tag4512.xml"/><Relationship Id="rId83" Type="http://schemas.openxmlformats.org/officeDocument/2006/relationships/tags" Target="../tags/tag4520.xml"/><Relationship Id="rId88" Type="http://schemas.openxmlformats.org/officeDocument/2006/relationships/tags" Target="../tags/tag4525.xml"/><Relationship Id="rId91" Type="http://schemas.openxmlformats.org/officeDocument/2006/relationships/tags" Target="../tags/tag4528.xml"/><Relationship Id="rId96" Type="http://schemas.openxmlformats.org/officeDocument/2006/relationships/image" Target="../media/image430.emf"/><Relationship Id="rId111" Type="http://schemas.openxmlformats.org/officeDocument/2006/relationships/customXml" Target="../ink/ink57.xml"/><Relationship Id="rId1" Type="http://schemas.openxmlformats.org/officeDocument/2006/relationships/tags" Target="../tags/tag4438.xml"/><Relationship Id="rId6" Type="http://schemas.openxmlformats.org/officeDocument/2006/relationships/tags" Target="../tags/tag4443.xml"/><Relationship Id="rId15" Type="http://schemas.openxmlformats.org/officeDocument/2006/relationships/tags" Target="../tags/tag4452.xml"/><Relationship Id="rId23" Type="http://schemas.openxmlformats.org/officeDocument/2006/relationships/tags" Target="../tags/tag4460.xml"/><Relationship Id="rId28" Type="http://schemas.openxmlformats.org/officeDocument/2006/relationships/tags" Target="../tags/tag4465.xml"/><Relationship Id="rId36" Type="http://schemas.openxmlformats.org/officeDocument/2006/relationships/tags" Target="../tags/tag4473.xml"/><Relationship Id="rId49" Type="http://schemas.openxmlformats.org/officeDocument/2006/relationships/tags" Target="../tags/tag4486.xml"/><Relationship Id="rId57" Type="http://schemas.openxmlformats.org/officeDocument/2006/relationships/tags" Target="../tags/tag4494.xml"/><Relationship Id="rId106" Type="http://schemas.openxmlformats.org/officeDocument/2006/relationships/image" Target="../media/image480.emf"/><Relationship Id="rId10" Type="http://schemas.openxmlformats.org/officeDocument/2006/relationships/tags" Target="../tags/tag4447.xml"/><Relationship Id="rId31" Type="http://schemas.openxmlformats.org/officeDocument/2006/relationships/tags" Target="../tags/tag4468.xml"/><Relationship Id="rId44" Type="http://schemas.openxmlformats.org/officeDocument/2006/relationships/tags" Target="../tags/tag4481.xml"/><Relationship Id="rId52" Type="http://schemas.openxmlformats.org/officeDocument/2006/relationships/tags" Target="../tags/tag4489.xml"/><Relationship Id="rId60" Type="http://schemas.openxmlformats.org/officeDocument/2006/relationships/tags" Target="../tags/tag4497.xml"/><Relationship Id="rId65" Type="http://schemas.openxmlformats.org/officeDocument/2006/relationships/tags" Target="../tags/tag4502.xml"/><Relationship Id="rId73" Type="http://schemas.openxmlformats.org/officeDocument/2006/relationships/tags" Target="../tags/tag4510.xml"/><Relationship Id="rId78" Type="http://schemas.openxmlformats.org/officeDocument/2006/relationships/tags" Target="../tags/tag4515.xml"/><Relationship Id="rId81" Type="http://schemas.openxmlformats.org/officeDocument/2006/relationships/tags" Target="../tags/tag4518.xml"/><Relationship Id="rId86" Type="http://schemas.openxmlformats.org/officeDocument/2006/relationships/tags" Target="../tags/tag4523.xml"/><Relationship Id="rId94" Type="http://schemas.openxmlformats.org/officeDocument/2006/relationships/image" Target="../media/image420.emf"/><Relationship Id="rId99" Type="http://schemas.openxmlformats.org/officeDocument/2006/relationships/customXml" Target="../ink/ink51.xml"/><Relationship Id="rId101" Type="http://schemas.openxmlformats.org/officeDocument/2006/relationships/customXml" Target="../ink/ink52.xml"/><Relationship Id="rId4" Type="http://schemas.openxmlformats.org/officeDocument/2006/relationships/tags" Target="../tags/tag4441.xml"/><Relationship Id="rId9" Type="http://schemas.openxmlformats.org/officeDocument/2006/relationships/tags" Target="../tags/tag4446.xml"/><Relationship Id="rId13" Type="http://schemas.openxmlformats.org/officeDocument/2006/relationships/tags" Target="../tags/tag4450.xml"/><Relationship Id="rId18" Type="http://schemas.openxmlformats.org/officeDocument/2006/relationships/tags" Target="../tags/tag4455.xml"/><Relationship Id="rId39" Type="http://schemas.openxmlformats.org/officeDocument/2006/relationships/tags" Target="../tags/tag4476.xml"/><Relationship Id="rId109" Type="http://schemas.openxmlformats.org/officeDocument/2006/relationships/customXml" Target="../ink/ink56.xml"/><Relationship Id="rId34" Type="http://schemas.openxmlformats.org/officeDocument/2006/relationships/tags" Target="../tags/tag4471.xml"/><Relationship Id="rId50" Type="http://schemas.openxmlformats.org/officeDocument/2006/relationships/tags" Target="../tags/tag4487.xml"/><Relationship Id="rId55" Type="http://schemas.openxmlformats.org/officeDocument/2006/relationships/tags" Target="../tags/tag4492.xml"/><Relationship Id="rId76" Type="http://schemas.openxmlformats.org/officeDocument/2006/relationships/tags" Target="../tags/tag4513.xml"/><Relationship Id="rId97" Type="http://schemas.openxmlformats.org/officeDocument/2006/relationships/customXml" Target="../ink/ink50.xml"/><Relationship Id="rId104" Type="http://schemas.openxmlformats.org/officeDocument/2006/relationships/image" Target="../media/image470.emf"/><Relationship Id="rId7" Type="http://schemas.openxmlformats.org/officeDocument/2006/relationships/tags" Target="../tags/tag4444.xml"/><Relationship Id="rId71" Type="http://schemas.openxmlformats.org/officeDocument/2006/relationships/tags" Target="../tags/tag4508.xml"/><Relationship Id="rId92" Type="http://schemas.openxmlformats.org/officeDocument/2006/relationships/slideLayout" Target="../slideLayouts/slideLayout1.xml"/></Relationships>
</file>

<file path=ppt/slides/_rels/slide133.xml.rels><?xml version="1.0" encoding="UTF-8" standalone="yes"?>
<Relationships xmlns="http://schemas.openxmlformats.org/package/2006/relationships"><Relationship Id="rId26" Type="http://schemas.openxmlformats.org/officeDocument/2006/relationships/tags" Target="../tags/tag4554.xml"/><Relationship Id="rId21" Type="http://schemas.openxmlformats.org/officeDocument/2006/relationships/tags" Target="../tags/tag4549.xml"/><Relationship Id="rId34" Type="http://schemas.openxmlformats.org/officeDocument/2006/relationships/slideLayout" Target="../slideLayouts/slideLayout1.xml"/><Relationship Id="rId42" Type="http://schemas.openxmlformats.org/officeDocument/2006/relationships/image" Target="../media/image550.emf"/><Relationship Id="rId47" Type="http://schemas.openxmlformats.org/officeDocument/2006/relationships/customXml" Target="../ink/ink64.xml"/><Relationship Id="rId50" Type="http://schemas.openxmlformats.org/officeDocument/2006/relationships/image" Target="../media/image59.emf"/><Relationship Id="rId55" Type="http://schemas.openxmlformats.org/officeDocument/2006/relationships/customXml" Target="../ink/ink68.xml"/><Relationship Id="rId63" Type="http://schemas.openxmlformats.org/officeDocument/2006/relationships/customXml" Target="../ink/ink72.xml"/><Relationship Id="rId68" Type="http://schemas.openxmlformats.org/officeDocument/2006/relationships/image" Target="../media/image67.emf"/><Relationship Id="rId76" Type="http://schemas.openxmlformats.org/officeDocument/2006/relationships/image" Target="../media/image71.emf"/><Relationship Id="rId84" Type="http://schemas.openxmlformats.org/officeDocument/2006/relationships/image" Target="../media/image75.emf"/><Relationship Id="rId89" Type="http://schemas.openxmlformats.org/officeDocument/2006/relationships/customXml" Target="../ink/ink85.xml"/><Relationship Id="rId97" Type="http://schemas.openxmlformats.org/officeDocument/2006/relationships/customXml" Target="../ink/ink89.xml"/><Relationship Id="rId7" Type="http://schemas.openxmlformats.org/officeDocument/2006/relationships/tags" Target="../tags/tag4535.xml"/><Relationship Id="rId71" Type="http://schemas.openxmlformats.org/officeDocument/2006/relationships/customXml" Target="../ink/ink76.xml"/><Relationship Id="rId92" Type="http://schemas.openxmlformats.org/officeDocument/2006/relationships/image" Target="../media/image79.emf"/><Relationship Id="rId2" Type="http://schemas.openxmlformats.org/officeDocument/2006/relationships/tags" Target="../tags/tag4530.xml"/><Relationship Id="rId16" Type="http://schemas.openxmlformats.org/officeDocument/2006/relationships/tags" Target="../tags/tag4544.xml"/><Relationship Id="rId29" Type="http://schemas.openxmlformats.org/officeDocument/2006/relationships/tags" Target="../tags/tag4557.xml"/><Relationship Id="rId11" Type="http://schemas.openxmlformats.org/officeDocument/2006/relationships/tags" Target="../tags/tag4539.xml"/><Relationship Id="rId24" Type="http://schemas.openxmlformats.org/officeDocument/2006/relationships/tags" Target="../tags/tag4552.xml"/><Relationship Id="rId32" Type="http://schemas.openxmlformats.org/officeDocument/2006/relationships/tags" Target="../tags/tag4560.xml"/><Relationship Id="rId37" Type="http://schemas.openxmlformats.org/officeDocument/2006/relationships/customXml" Target="../ink/ink59.xml"/><Relationship Id="rId40" Type="http://schemas.openxmlformats.org/officeDocument/2006/relationships/image" Target="../media/image540.emf"/><Relationship Id="rId45" Type="http://schemas.openxmlformats.org/officeDocument/2006/relationships/customXml" Target="../ink/ink63.xml"/><Relationship Id="rId53" Type="http://schemas.openxmlformats.org/officeDocument/2006/relationships/customXml" Target="../ink/ink67.xml"/><Relationship Id="rId58" Type="http://schemas.openxmlformats.org/officeDocument/2006/relationships/image" Target="../media/image63.emf"/><Relationship Id="rId66" Type="http://schemas.openxmlformats.org/officeDocument/2006/relationships/image" Target="../media/image66.emf"/><Relationship Id="rId74" Type="http://schemas.openxmlformats.org/officeDocument/2006/relationships/image" Target="../media/image70.emf"/><Relationship Id="rId79" Type="http://schemas.openxmlformats.org/officeDocument/2006/relationships/customXml" Target="../ink/ink80.xml"/><Relationship Id="rId87" Type="http://schemas.openxmlformats.org/officeDocument/2006/relationships/customXml" Target="../ink/ink84.xml"/><Relationship Id="rId5" Type="http://schemas.openxmlformats.org/officeDocument/2006/relationships/tags" Target="../tags/tag4533.xml"/><Relationship Id="rId61" Type="http://schemas.openxmlformats.org/officeDocument/2006/relationships/customXml" Target="../ink/ink71.xml"/><Relationship Id="rId82" Type="http://schemas.openxmlformats.org/officeDocument/2006/relationships/image" Target="../media/image74.emf"/><Relationship Id="rId90" Type="http://schemas.openxmlformats.org/officeDocument/2006/relationships/image" Target="../media/image78.emf"/><Relationship Id="rId95" Type="http://schemas.openxmlformats.org/officeDocument/2006/relationships/customXml" Target="../ink/ink88.xml"/><Relationship Id="rId19" Type="http://schemas.openxmlformats.org/officeDocument/2006/relationships/tags" Target="../tags/tag4547.xml"/><Relationship Id="rId14" Type="http://schemas.openxmlformats.org/officeDocument/2006/relationships/tags" Target="../tags/tag4542.xml"/><Relationship Id="rId22" Type="http://schemas.openxmlformats.org/officeDocument/2006/relationships/tags" Target="../tags/tag4550.xml"/><Relationship Id="rId27" Type="http://schemas.openxmlformats.org/officeDocument/2006/relationships/tags" Target="../tags/tag4555.xml"/><Relationship Id="rId30" Type="http://schemas.openxmlformats.org/officeDocument/2006/relationships/tags" Target="../tags/tag4558.xml"/><Relationship Id="rId35" Type="http://schemas.openxmlformats.org/officeDocument/2006/relationships/customXml" Target="../ink/ink58.xml"/><Relationship Id="rId43" Type="http://schemas.openxmlformats.org/officeDocument/2006/relationships/customXml" Target="../ink/ink62.xml"/><Relationship Id="rId48" Type="http://schemas.openxmlformats.org/officeDocument/2006/relationships/image" Target="../media/image58.emf"/><Relationship Id="rId56" Type="http://schemas.openxmlformats.org/officeDocument/2006/relationships/image" Target="../media/image62.emf"/><Relationship Id="rId64" Type="http://schemas.openxmlformats.org/officeDocument/2006/relationships/image" Target="../media/image330.emf"/><Relationship Id="rId69" Type="http://schemas.openxmlformats.org/officeDocument/2006/relationships/customXml" Target="../ink/ink75.xml"/><Relationship Id="rId77" Type="http://schemas.openxmlformats.org/officeDocument/2006/relationships/customXml" Target="../ink/ink79.xml"/><Relationship Id="rId8" Type="http://schemas.openxmlformats.org/officeDocument/2006/relationships/tags" Target="../tags/tag4536.xml"/><Relationship Id="rId51" Type="http://schemas.openxmlformats.org/officeDocument/2006/relationships/customXml" Target="../ink/ink66.xml"/><Relationship Id="rId72" Type="http://schemas.openxmlformats.org/officeDocument/2006/relationships/image" Target="../media/image69.emf"/><Relationship Id="rId80" Type="http://schemas.openxmlformats.org/officeDocument/2006/relationships/image" Target="../media/image73.emf"/><Relationship Id="rId85" Type="http://schemas.openxmlformats.org/officeDocument/2006/relationships/customXml" Target="../ink/ink83.xml"/><Relationship Id="rId93" Type="http://schemas.openxmlformats.org/officeDocument/2006/relationships/customXml" Target="../ink/ink87.xml"/><Relationship Id="rId98" Type="http://schemas.openxmlformats.org/officeDocument/2006/relationships/image" Target="../media/image82.emf"/><Relationship Id="rId3" Type="http://schemas.openxmlformats.org/officeDocument/2006/relationships/tags" Target="../tags/tag4531.xml"/><Relationship Id="rId12" Type="http://schemas.openxmlformats.org/officeDocument/2006/relationships/tags" Target="../tags/tag4540.xml"/><Relationship Id="rId17" Type="http://schemas.openxmlformats.org/officeDocument/2006/relationships/tags" Target="../tags/tag4545.xml"/><Relationship Id="rId25" Type="http://schemas.openxmlformats.org/officeDocument/2006/relationships/tags" Target="../tags/tag4553.xml"/><Relationship Id="rId33" Type="http://schemas.openxmlformats.org/officeDocument/2006/relationships/tags" Target="../tags/tag4561.xml"/><Relationship Id="rId38" Type="http://schemas.openxmlformats.org/officeDocument/2006/relationships/image" Target="../media/image53.emf"/><Relationship Id="rId46" Type="http://schemas.openxmlformats.org/officeDocument/2006/relationships/image" Target="../media/image570.emf"/><Relationship Id="rId59" Type="http://schemas.openxmlformats.org/officeDocument/2006/relationships/customXml" Target="../ink/ink70.xml"/><Relationship Id="rId67" Type="http://schemas.openxmlformats.org/officeDocument/2006/relationships/customXml" Target="../ink/ink74.xml"/><Relationship Id="rId20" Type="http://schemas.openxmlformats.org/officeDocument/2006/relationships/tags" Target="../tags/tag4548.xml"/><Relationship Id="rId41" Type="http://schemas.openxmlformats.org/officeDocument/2006/relationships/customXml" Target="../ink/ink61.xml"/><Relationship Id="rId54" Type="http://schemas.openxmlformats.org/officeDocument/2006/relationships/image" Target="../media/image61.emf"/><Relationship Id="rId62" Type="http://schemas.openxmlformats.org/officeDocument/2006/relationships/image" Target="../media/image65.emf"/><Relationship Id="rId70" Type="http://schemas.openxmlformats.org/officeDocument/2006/relationships/image" Target="../media/image68.emf"/><Relationship Id="rId75" Type="http://schemas.openxmlformats.org/officeDocument/2006/relationships/customXml" Target="../ink/ink78.xml"/><Relationship Id="rId83" Type="http://schemas.openxmlformats.org/officeDocument/2006/relationships/customXml" Target="../ink/ink82.xml"/><Relationship Id="rId88" Type="http://schemas.openxmlformats.org/officeDocument/2006/relationships/image" Target="../media/image77.emf"/><Relationship Id="rId91" Type="http://schemas.openxmlformats.org/officeDocument/2006/relationships/customXml" Target="../ink/ink86.xml"/><Relationship Id="rId96" Type="http://schemas.openxmlformats.org/officeDocument/2006/relationships/image" Target="../media/image81.emf"/><Relationship Id="rId1" Type="http://schemas.openxmlformats.org/officeDocument/2006/relationships/tags" Target="../tags/tag4529.xml"/><Relationship Id="rId6" Type="http://schemas.openxmlformats.org/officeDocument/2006/relationships/tags" Target="../tags/tag4534.xml"/><Relationship Id="rId15" Type="http://schemas.openxmlformats.org/officeDocument/2006/relationships/tags" Target="../tags/tag4543.xml"/><Relationship Id="rId23" Type="http://schemas.openxmlformats.org/officeDocument/2006/relationships/tags" Target="../tags/tag4551.xml"/><Relationship Id="rId28" Type="http://schemas.openxmlformats.org/officeDocument/2006/relationships/tags" Target="../tags/tag4556.xml"/><Relationship Id="rId36" Type="http://schemas.openxmlformats.org/officeDocument/2006/relationships/image" Target="../media/image520.emf"/><Relationship Id="rId49" Type="http://schemas.openxmlformats.org/officeDocument/2006/relationships/customXml" Target="../ink/ink65.xml"/><Relationship Id="rId57" Type="http://schemas.openxmlformats.org/officeDocument/2006/relationships/customXml" Target="../ink/ink69.xml"/><Relationship Id="rId10" Type="http://schemas.openxmlformats.org/officeDocument/2006/relationships/tags" Target="../tags/tag4538.xml"/><Relationship Id="rId31" Type="http://schemas.openxmlformats.org/officeDocument/2006/relationships/tags" Target="../tags/tag4559.xml"/><Relationship Id="rId44" Type="http://schemas.openxmlformats.org/officeDocument/2006/relationships/image" Target="../media/image560.emf"/><Relationship Id="rId52" Type="http://schemas.openxmlformats.org/officeDocument/2006/relationships/image" Target="../media/image60.emf"/><Relationship Id="rId60" Type="http://schemas.openxmlformats.org/officeDocument/2006/relationships/image" Target="../media/image64.emf"/><Relationship Id="rId65" Type="http://schemas.openxmlformats.org/officeDocument/2006/relationships/customXml" Target="../ink/ink73.xml"/><Relationship Id="rId73" Type="http://schemas.openxmlformats.org/officeDocument/2006/relationships/customXml" Target="../ink/ink77.xml"/><Relationship Id="rId78" Type="http://schemas.openxmlformats.org/officeDocument/2006/relationships/image" Target="../media/image72.emf"/><Relationship Id="rId81" Type="http://schemas.openxmlformats.org/officeDocument/2006/relationships/customXml" Target="../ink/ink81.xml"/><Relationship Id="rId86" Type="http://schemas.openxmlformats.org/officeDocument/2006/relationships/image" Target="../media/image76.emf"/><Relationship Id="rId94" Type="http://schemas.openxmlformats.org/officeDocument/2006/relationships/image" Target="../media/image80.emf"/><Relationship Id="rId4" Type="http://schemas.openxmlformats.org/officeDocument/2006/relationships/tags" Target="../tags/tag4532.xml"/><Relationship Id="rId9" Type="http://schemas.openxmlformats.org/officeDocument/2006/relationships/tags" Target="../tags/tag4537.xml"/><Relationship Id="rId13" Type="http://schemas.openxmlformats.org/officeDocument/2006/relationships/tags" Target="../tags/tag4541.xml"/><Relationship Id="rId18" Type="http://schemas.openxmlformats.org/officeDocument/2006/relationships/tags" Target="../tags/tag4546.xml"/><Relationship Id="rId39" Type="http://schemas.openxmlformats.org/officeDocument/2006/relationships/customXml" Target="../ink/ink60.xml"/></Relationships>
</file>

<file path=ppt/slides/_rels/slide134.xml.rels><?xml version="1.0" encoding="UTF-8" standalone="yes"?>
<Relationships xmlns="http://schemas.openxmlformats.org/package/2006/relationships"><Relationship Id="rId8" Type="http://schemas.openxmlformats.org/officeDocument/2006/relationships/image" Target="../media/image84.emf"/><Relationship Id="rId13" Type="http://schemas.openxmlformats.org/officeDocument/2006/relationships/customXml" Target="../ink/ink94.xml"/><Relationship Id="rId18" Type="http://schemas.openxmlformats.org/officeDocument/2006/relationships/image" Target="../media/image89.emf"/><Relationship Id="rId26" Type="http://schemas.openxmlformats.org/officeDocument/2006/relationships/image" Target="../media/image93.emf"/><Relationship Id="rId3" Type="http://schemas.openxmlformats.org/officeDocument/2006/relationships/tags" Target="../tags/tag4564.xml"/><Relationship Id="rId21" Type="http://schemas.openxmlformats.org/officeDocument/2006/relationships/customXml" Target="../ink/ink98.xml"/><Relationship Id="rId7" Type="http://schemas.openxmlformats.org/officeDocument/2006/relationships/customXml" Target="../ink/ink91.xml"/><Relationship Id="rId12" Type="http://schemas.openxmlformats.org/officeDocument/2006/relationships/image" Target="../media/image86.emf"/><Relationship Id="rId17" Type="http://schemas.openxmlformats.org/officeDocument/2006/relationships/customXml" Target="../ink/ink96.xml"/><Relationship Id="rId25" Type="http://schemas.openxmlformats.org/officeDocument/2006/relationships/customXml" Target="../ink/ink100.xml"/><Relationship Id="rId2" Type="http://schemas.openxmlformats.org/officeDocument/2006/relationships/tags" Target="../tags/tag4563.xml"/><Relationship Id="rId16" Type="http://schemas.openxmlformats.org/officeDocument/2006/relationships/image" Target="../media/image88.emf"/><Relationship Id="rId20" Type="http://schemas.openxmlformats.org/officeDocument/2006/relationships/image" Target="../media/image90.emf"/><Relationship Id="rId1" Type="http://schemas.openxmlformats.org/officeDocument/2006/relationships/tags" Target="../tags/tag4562.xml"/><Relationship Id="rId6" Type="http://schemas.openxmlformats.org/officeDocument/2006/relationships/image" Target="../media/image83.emf"/><Relationship Id="rId11" Type="http://schemas.openxmlformats.org/officeDocument/2006/relationships/customXml" Target="../ink/ink93.xml"/><Relationship Id="rId24" Type="http://schemas.openxmlformats.org/officeDocument/2006/relationships/image" Target="../media/image92.emf"/><Relationship Id="rId5" Type="http://schemas.openxmlformats.org/officeDocument/2006/relationships/customXml" Target="../ink/ink90.xml"/><Relationship Id="rId15" Type="http://schemas.openxmlformats.org/officeDocument/2006/relationships/customXml" Target="../ink/ink95.xml"/><Relationship Id="rId23" Type="http://schemas.openxmlformats.org/officeDocument/2006/relationships/customXml" Target="../ink/ink99.xml"/><Relationship Id="rId28" Type="http://schemas.openxmlformats.org/officeDocument/2006/relationships/image" Target="../media/image94.emf"/><Relationship Id="rId10" Type="http://schemas.openxmlformats.org/officeDocument/2006/relationships/image" Target="../media/image85.emf"/><Relationship Id="rId19" Type="http://schemas.openxmlformats.org/officeDocument/2006/relationships/customXml" Target="../ink/ink97.xml"/><Relationship Id="rId4" Type="http://schemas.openxmlformats.org/officeDocument/2006/relationships/slideLayout" Target="../slideLayouts/slideLayout1.xml"/><Relationship Id="rId9" Type="http://schemas.openxmlformats.org/officeDocument/2006/relationships/customXml" Target="../ink/ink92.xml"/><Relationship Id="rId14" Type="http://schemas.openxmlformats.org/officeDocument/2006/relationships/image" Target="../media/image87.emf"/><Relationship Id="rId22" Type="http://schemas.openxmlformats.org/officeDocument/2006/relationships/image" Target="../media/image91.emf"/><Relationship Id="rId27" Type="http://schemas.openxmlformats.org/officeDocument/2006/relationships/customXml" Target="../ink/ink101.xml"/></Relationships>
</file>

<file path=ppt/slides/_rels/slide135.xml.rels><?xml version="1.0" encoding="UTF-8" standalone="yes"?>
<Relationships xmlns="http://schemas.openxmlformats.org/package/2006/relationships"><Relationship Id="rId8" Type="http://schemas.openxmlformats.org/officeDocument/2006/relationships/tags" Target="../tags/tag4572.xml"/><Relationship Id="rId13" Type="http://schemas.openxmlformats.org/officeDocument/2006/relationships/tags" Target="../tags/tag4577.xml"/><Relationship Id="rId18" Type="http://schemas.openxmlformats.org/officeDocument/2006/relationships/tags" Target="../tags/tag4582.xml"/><Relationship Id="rId26" Type="http://schemas.openxmlformats.org/officeDocument/2006/relationships/tags" Target="../tags/tag4590.xml"/><Relationship Id="rId39" Type="http://schemas.openxmlformats.org/officeDocument/2006/relationships/customXml" Target="../ink/ink103.xml"/><Relationship Id="rId3" Type="http://schemas.openxmlformats.org/officeDocument/2006/relationships/tags" Target="../tags/tag4567.xml"/><Relationship Id="rId21" Type="http://schemas.openxmlformats.org/officeDocument/2006/relationships/tags" Target="../tags/tag4585.xml"/><Relationship Id="rId34" Type="http://schemas.openxmlformats.org/officeDocument/2006/relationships/tags" Target="../tags/tag4598.xml"/><Relationship Id="rId42" Type="http://schemas.openxmlformats.org/officeDocument/2006/relationships/image" Target="../media/image97.emf"/><Relationship Id="rId47" Type="http://schemas.openxmlformats.org/officeDocument/2006/relationships/customXml" Target="../ink/ink107.xml"/><Relationship Id="rId7" Type="http://schemas.openxmlformats.org/officeDocument/2006/relationships/tags" Target="../tags/tag4571.xml"/><Relationship Id="rId12" Type="http://schemas.openxmlformats.org/officeDocument/2006/relationships/tags" Target="../tags/tag4576.xml"/><Relationship Id="rId17" Type="http://schemas.openxmlformats.org/officeDocument/2006/relationships/tags" Target="../tags/tag4581.xml"/><Relationship Id="rId25" Type="http://schemas.openxmlformats.org/officeDocument/2006/relationships/tags" Target="../tags/tag4589.xml"/><Relationship Id="rId33" Type="http://schemas.openxmlformats.org/officeDocument/2006/relationships/tags" Target="../tags/tag4597.xml"/><Relationship Id="rId38" Type="http://schemas.openxmlformats.org/officeDocument/2006/relationships/image" Target="../media/image95.emf"/><Relationship Id="rId46" Type="http://schemas.openxmlformats.org/officeDocument/2006/relationships/image" Target="../media/image99.emf"/><Relationship Id="rId2" Type="http://schemas.openxmlformats.org/officeDocument/2006/relationships/tags" Target="../tags/tag4566.xml"/><Relationship Id="rId16" Type="http://schemas.openxmlformats.org/officeDocument/2006/relationships/tags" Target="../tags/tag4580.xml"/><Relationship Id="rId20" Type="http://schemas.openxmlformats.org/officeDocument/2006/relationships/tags" Target="../tags/tag4584.xml"/><Relationship Id="rId29" Type="http://schemas.openxmlformats.org/officeDocument/2006/relationships/tags" Target="../tags/tag4593.xml"/><Relationship Id="rId41" Type="http://schemas.openxmlformats.org/officeDocument/2006/relationships/customXml" Target="../ink/ink104.xml"/><Relationship Id="rId1" Type="http://schemas.openxmlformats.org/officeDocument/2006/relationships/tags" Target="../tags/tag4565.xml"/><Relationship Id="rId6" Type="http://schemas.openxmlformats.org/officeDocument/2006/relationships/tags" Target="../tags/tag4570.xml"/><Relationship Id="rId11" Type="http://schemas.openxmlformats.org/officeDocument/2006/relationships/tags" Target="../tags/tag4575.xml"/><Relationship Id="rId24" Type="http://schemas.openxmlformats.org/officeDocument/2006/relationships/tags" Target="../tags/tag4588.xml"/><Relationship Id="rId32" Type="http://schemas.openxmlformats.org/officeDocument/2006/relationships/tags" Target="../tags/tag4596.xml"/><Relationship Id="rId37" Type="http://schemas.openxmlformats.org/officeDocument/2006/relationships/customXml" Target="../ink/ink102.xml"/><Relationship Id="rId40" Type="http://schemas.openxmlformats.org/officeDocument/2006/relationships/image" Target="../media/image96.emf"/><Relationship Id="rId45" Type="http://schemas.openxmlformats.org/officeDocument/2006/relationships/customXml" Target="../ink/ink106.xml"/><Relationship Id="rId5" Type="http://schemas.openxmlformats.org/officeDocument/2006/relationships/tags" Target="../tags/tag4569.xml"/><Relationship Id="rId15" Type="http://schemas.openxmlformats.org/officeDocument/2006/relationships/tags" Target="../tags/tag4579.xml"/><Relationship Id="rId23" Type="http://schemas.openxmlformats.org/officeDocument/2006/relationships/tags" Target="../tags/tag4587.xml"/><Relationship Id="rId28" Type="http://schemas.openxmlformats.org/officeDocument/2006/relationships/tags" Target="../tags/tag4592.xml"/><Relationship Id="rId36" Type="http://schemas.openxmlformats.org/officeDocument/2006/relationships/slideLayout" Target="../slideLayouts/slideLayout1.xml"/><Relationship Id="rId10" Type="http://schemas.openxmlformats.org/officeDocument/2006/relationships/tags" Target="../tags/tag4574.xml"/><Relationship Id="rId19" Type="http://schemas.openxmlformats.org/officeDocument/2006/relationships/tags" Target="../tags/tag4583.xml"/><Relationship Id="rId31" Type="http://schemas.openxmlformats.org/officeDocument/2006/relationships/tags" Target="../tags/tag4595.xml"/><Relationship Id="rId44" Type="http://schemas.openxmlformats.org/officeDocument/2006/relationships/image" Target="../media/image98.emf"/><Relationship Id="rId4" Type="http://schemas.openxmlformats.org/officeDocument/2006/relationships/tags" Target="../tags/tag4568.xml"/><Relationship Id="rId9" Type="http://schemas.openxmlformats.org/officeDocument/2006/relationships/tags" Target="../tags/tag4573.xml"/><Relationship Id="rId14" Type="http://schemas.openxmlformats.org/officeDocument/2006/relationships/tags" Target="../tags/tag4578.xml"/><Relationship Id="rId22" Type="http://schemas.openxmlformats.org/officeDocument/2006/relationships/tags" Target="../tags/tag4586.xml"/><Relationship Id="rId27" Type="http://schemas.openxmlformats.org/officeDocument/2006/relationships/tags" Target="../tags/tag4591.xml"/><Relationship Id="rId30" Type="http://schemas.openxmlformats.org/officeDocument/2006/relationships/tags" Target="../tags/tag4594.xml"/><Relationship Id="rId35" Type="http://schemas.openxmlformats.org/officeDocument/2006/relationships/tags" Target="../tags/tag4599.xml"/><Relationship Id="rId43" Type="http://schemas.openxmlformats.org/officeDocument/2006/relationships/customXml" Target="../ink/ink105.xml"/><Relationship Id="rId48" Type="http://schemas.openxmlformats.org/officeDocument/2006/relationships/image" Target="../media/image100.emf"/></Relationships>
</file>

<file path=ppt/slides/_rels/slide136.xml.rels><?xml version="1.0" encoding="UTF-8" standalone="yes"?>
<Relationships xmlns="http://schemas.openxmlformats.org/package/2006/relationships"><Relationship Id="rId13" Type="http://schemas.openxmlformats.org/officeDocument/2006/relationships/tags" Target="../tags/tag4612.xml"/><Relationship Id="rId18" Type="http://schemas.openxmlformats.org/officeDocument/2006/relationships/tags" Target="../tags/tag4617.xml"/><Relationship Id="rId26" Type="http://schemas.openxmlformats.org/officeDocument/2006/relationships/tags" Target="../tags/tag4625.xml"/><Relationship Id="rId39" Type="http://schemas.openxmlformats.org/officeDocument/2006/relationships/customXml" Target="../ink/ink110.xml"/><Relationship Id="rId21" Type="http://schemas.openxmlformats.org/officeDocument/2006/relationships/tags" Target="../tags/tag4620.xml"/><Relationship Id="rId34" Type="http://schemas.openxmlformats.org/officeDocument/2006/relationships/notesSlide" Target="../notesSlides/notesSlide74.xml"/><Relationship Id="rId42" Type="http://schemas.openxmlformats.org/officeDocument/2006/relationships/image" Target="../media/image104.emf"/><Relationship Id="rId47" Type="http://schemas.openxmlformats.org/officeDocument/2006/relationships/customXml" Target="../ink/ink114.xml"/><Relationship Id="rId50" Type="http://schemas.openxmlformats.org/officeDocument/2006/relationships/image" Target="../media/image108.emf"/><Relationship Id="rId55" Type="http://schemas.openxmlformats.org/officeDocument/2006/relationships/customXml" Target="../ink/ink118.xml"/><Relationship Id="rId7" Type="http://schemas.openxmlformats.org/officeDocument/2006/relationships/tags" Target="../tags/tag4606.xml"/><Relationship Id="rId12" Type="http://schemas.openxmlformats.org/officeDocument/2006/relationships/tags" Target="../tags/tag4611.xml"/><Relationship Id="rId17" Type="http://schemas.openxmlformats.org/officeDocument/2006/relationships/tags" Target="../tags/tag4616.xml"/><Relationship Id="rId25" Type="http://schemas.openxmlformats.org/officeDocument/2006/relationships/tags" Target="../tags/tag4624.xml"/><Relationship Id="rId33" Type="http://schemas.openxmlformats.org/officeDocument/2006/relationships/slideLayout" Target="../slideLayouts/slideLayout6.xml"/><Relationship Id="rId38" Type="http://schemas.openxmlformats.org/officeDocument/2006/relationships/image" Target="../media/image102.emf"/><Relationship Id="rId46" Type="http://schemas.openxmlformats.org/officeDocument/2006/relationships/image" Target="../media/image106.emf"/><Relationship Id="rId2" Type="http://schemas.openxmlformats.org/officeDocument/2006/relationships/tags" Target="../tags/tag4601.xml"/><Relationship Id="rId16" Type="http://schemas.openxmlformats.org/officeDocument/2006/relationships/tags" Target="../tags/tag4615.xml"/><Relationship Id="rId20" Type="http://schemas.openxmlformats.org/officeDocument/2006/relationships/tags" Target="../tags/tag4619.xml"/><Relationship Id="rId29" Type="http://schemas.openxmlformats.org/officeDocument/2006/relationships/tags" Target="../tags/tag4628.xml"/><Relationship Id="rId41" Type="http://schemas.openxmlformats.org/officeDocument/2006/relationships/customXml" Target="../ink/ink111.xml"/><Relationship Id="rId54" Type="http://schemas.openxmlformats.org/officeDocument/2006/relationships/image" Target="../media/image110.emf"/><Relationship Id="rId1" Type="http://schemas.openxmlformats.org/officeDocument/2006/relationships/tags" Target="../tags/tag4600.xml"/><Relationship Id="rId6" Type="http://schemas.openxmlformats.org/officeDocument/2006/relationships/tags" Target="../tags/tag4605.xml"/><Relationship Id="rId11" Type="http://schemas.openxmlformats.org/officeDocument/2006/relationships/tags" Target="../tags/tag4610.xml"/><Relationship Id="rId24" Type="http://schemas.openxmlformats.org/officeDocument/2006/relationships/tags" Target="../tags/tag4623.xml"/><Relationship Id="rId32" Type="http://schemas.openxmlformats.org/officeDocument/2006/relationships/tags" Target="../tags/tag4631.xml"/><Relationship Id="rId37" Type="http://schemas.openxmlformats.org/officeDocument/2006/relationships/customXml" Target="../ink/ink109.xml"/><Relationship Id="rId40" Type="http://schemas.openxmlformats.org/officeDocument/2006/relationships/image" Target="../media/image103.emf"/><Relationship Id="rId45" Type="http://schemas.openxmlformats.org/officeDocument/2006/relationships/customXml" Target="../ink/ink113.xml"/><Relationship Id="rId53" Type="http://schemas.openxmlformats.org/officeDocument/2006/relationships/customXml" Target="../ink/ink117.xml"/><Relationship Id="rId5" Type="http://schemas.openxmlformats.org/officeDocument/2006/relationships/tags" Target="../tags/tag4604.xml"/><Relationship Id="rId15" Type="http://schemas.openxmlformats.org/officeDocument/2006/relationships/tags" Target="../tags/tag4614.xml"/><Relationship Id="rId23" Type="http://schemas.openxmlformats.org/officeDocument/2006/relationships/tags" Target="../tags/tag4622.xml"/><Relationship Id="rId28" Type="http://schemas.openxmlformats.org/officeDocument/2006/relationships/tags" Target="../tags/tag4627.xml"/><Relationship Id="rId36" Type="http://schemas.openxmlformats.org/officeDocument/2006/relationships/image" Target="../media/image101.emf"/><Relationship Id="rId49" Type="http://schemas.openxmlformats.org/officeDocument/2006/relationships/customXml" Target="../ink/ink115.xml"/><Relationship Id="rId10" Type="http://schemas.openxmlformats.org/officeDocument/2006/relationships/tags" Target="../tags/tag4609.xml"/><Relationship Id="rId19" Type="http://schemas.openxmlformats.org/officeDocument/2006/relationships/tags" Target="../tags/tag4618.xml"/><Relationship Id="rId31" Type="http://schemas.openxmlformats.org/officeDocument/2006/relationships/tags" Target="../tags/tag4630.xml"/><Relationship Id="rId44" Type="http://schemas.openxmlformats.org/officeDocument/2006/relationships/image" Target="../media/image105.emf"/><Relationship Id="rId52" Type="http://schemas.openxmlformats.org/officeDocument/2006/relationships/image" Target="../media/image109.emf"/><Relationship Id="rId4" Type="http://schemas.openxmlformats.org/officeDocument/2006/relationships/tags" Target="../tags/tag4603.xml"/><Relationship Id="rId9" Type="http://schemas.openxmlformats.org/officeDocument/2006/relationships/tags" Target="../tags/tag4608.xml"/><Relationship Id="rId14" Type="http://schemas.openxmlformats.org/officeDocument/2006/relationships/tags" Target="../tags/tag4613.xml"/><Relationship Id="rId22" Type="http://schemas.openxmlformats.org/officeDocument/2006/relationships/tags" Target="../tags/tag4621.xml"/><Relationship Id="rId27" Type="http://schemas.openxmlformats.org/officeDocument/2006/relationships/tags" Target="../tags/tag4626.xml"/><Relationship Id="rId30" Type="http://schemas.openxmlformats.org/officeDocument/2006/relationships/tags" Target="../tags/tag4629.xml"/><Relationship Id="rId35" Type="http://schemas.openxmlformats.org/officeDocument/2006/relationships/customXml" Target="../ink/ink108.xml"/><Relationship Id="rId43" Type="http://schemas.openxmlformats.org/officeDocument/2006/relationships/customXml" Target="../ink/ink112.xml"/><Relationship Id="rId48" Type="http://schemas.openxmlformats.org/officeDocument/2006/relationships/image" Target="../media/image107.emf"/><Relationship Id="rId56" Type="http://schemas.openxmlformats.org/officeDocument/2006/relationships/image" Target="../media/image111.emf"/><Relationship Id="rId8" Type="http://schemas.openxmlformats.org/officeDocument/2006/relationships/tags" Target="../tags/tag4607.xml"/><Relationship Id="rId51" Type="http://schemas.openxmlformats.org/officeDocument/2006/relationships/customXml" Target="../ink/ink116.xml"/><Relationship Id="rId3" Type="http://schemas.openxmlformats.org/officeDocument/2006/relationships/tags" Target="../tags/tag4602.xml"/></Relationships>
</file>

<file path=ppt/slides/_rels/slide137.xml.rels><?xml version="1.0" encoding="UTF-8" standalone="yes"?>
<Relationships xmlns="http://schemas.openxmlformats.org/package/2006/relationships"><Relationship Id="rId13" Type="http://schemas.openxmlformats.org/officeDocument/2006/relationships/customXml" Target="../ink/ink123.xml"/><Relationship Id="rId18" Type="http://schemas.openxmlformats.org/officeDocument/2006/relationships/image" Target="../media/image83.emf"/><Relationship Id="rId26" Type="http://schemas.openxmlformats.org/officeDocument/2006/relationships/image" Target="../media/image121.emf"/><Relationship Id="rId39" Type="http://schemas.openxmlformats.org/officeDocument/2006/relationships/customXml" Target="../ink/ink136.xml"/><Relationship Id="rId3" Type="http://schemas.openxmlformats.org/officeDocument/2006/relationships/tags" Target="../tags/tag4634.xml"/><Relationship Id="rId21" Type="http://schemas.openxmlformats.org/officeDocument/2006/relationships/customXml" Target="../ink/ink127.xml"/><Relationship Id="rId34" Type="http://schemas.openxmlformats.org/officeDocument/2006/relationships/image" Target="../media/image125.emf"/><Relationship Id="rId42" Type="http://schemas.openxmlformats.org/officeDocument/2006/relationships/image" Target="../media/image129.emf"/><Relationship Id="rId47" Type="http://schemas.openxmlformats.org/officeDocument/2006/relationships/customXml" Target="../ink/ink140.xml"/><Relationship Id="rId50" Type="http://schemas.openxmlformats.org/officeDocument/2006/relationships/image" Target="../media/image133.emf"/><Relationship Id="rId7" Type="http://schemas.openxmlformats.org/officeDocument/2006/relationships/customXml" Target="../ink/ink120.xml"/><Relationship Id="rId12" Type="http://schemas.openxmlformats.org/officeDocument/2006/relationships/image" Target="../media/image115.emf"/><Relationship Id="rId17" Type="http://schemas.openxmlformats.org/officeDocument/2006/relationships/customXml" Target="../ink/ink125.xml"/><Relationship Id="rId25" Type="http://schemas.openxmlformats.org/officeDocument/2006/relationships/customXml" Target="../ink/ink129.xml"/><Relationship Id="rId33" Type="http://schemas.openxmlformats.org/officeDocument/2006/relationships/customXml" Target="../ink/ink133.xml"/><Relationship Id="rId38" Type="http://schemas.openxmlformats.org/officeDocument/2006/relationships/image" Target="../media/image127.emf"/><Relationship Id="rId46" Type="http://schemas.openxmlformats.org/officeDocument/2006/relationships/image" Target="../media/image131.emf"/><Relationship Id="rId2" Type="http://schemas.openxmlformats.org/officeDocument/2006/relationships/tags" Target="../tags/tag4633.xml"/><Relationship Id="rId16" Type="http://schemas.openxmlformats.org/officeDocument/2006/relationships/image" Target="../media/image117.emf"/><Relationship Id="rId20" Type="http://schemas.openxmlformats.org/officeDocument/2006/relationships/image" Target="../media/image118.emf"/><Relationship Id="rId29" Type="http://schemas.openxmlformats.org/officeDocument/2006/relationships/customXml" Target="../ink/ink131.xml"/><Relationship Id="rId41" Type="http://schemas.openxmlformats.org/officeDocument/2006/relationships/customXml" Target="../ink/ink137.xml"/><Relationship Id="rId1" Type="http://schemas.openxmlformats.org/officeDocument/2006/relationships/tags" Target="../tags/tag4632.xml"/><Relationship Id="rId6" Type="http://schemas.openxmlformats.org/officeDocument/2006/relationships/image" Target="../media/image112.emf"/><Relationship Id="rId11" Type="http://schemas.openxmlformats.org/officeDocument/2006/relationships/customXml" Target="../ink/ink122.xml"/><Relationship Id="rId24" Type="http://schemas.openxmlformats.org/officeDocument/2006/relationships/image" Target="../media/image120.emf"/><Relationship Id="rId32" Type="http://schemas.openxmlformats.org/officeDocument/2006/relationships/image" Target="../media/image124.emf"/><Relationship Id="rId37" Type="http://schemas.openxmlformats.org/officeDocument/2006/relationships/customXml" Target="../ink/ink135.xml"/><Relationship Id="rId40" Type="http://schemas.openxmlformats.org/officeDocument/2006/relationships/image" Target="../media/image128.emf"/><Relationship Id="rId45" Type="http://schemas.openxmlformats.org/officeDocument/2006/relationships/customXml" Target="../ink/ink139.xml"/><Relationship Id="rId5" Type="http://schemas.openxmlformats.org/officeDocument/2006/relationships/customXml" Target="../ink/ink119.xml"/><Relationship Id="rId15" Type="http://schemas.openxmlformats.org/officeDocument/2006/relationships/customXml" Target="../ink/ink124.xml"/><Relationship Id="rId23" Type="http://schemas.openxmlformats.org/officeDocument/2006/relationships/customXml" Target="../ink/ink128.xml"/><Relationship Id="rId28" Type="http://schemas.openxmlformats.org/officeDocument/2006/relationships/image" Target="../media/image122.emf"/><Relationship Id="rId36" Type="http://schemas.openxmlformats.org/officeDocument/2006/relationships/image" Target="../media/image126.emf"/><Relationship Id="rId49" Type="http://schemas.openxmlformats.org/officeDocument/2006/relationships/customXml" Target="../ink/ink141.xml"/><Relationship Id="rId10" Type="http://schemas.openxmlformats.org/officeDocument/2006/relationships/image" Target="../media/image114.emf"/><Relationship Id="rId19" Type="http://schemas.openxmlformats.org/officeDocument/2006/relationships/customXml" Target="../ink/ink126.xml"/><Relationship Id="rId31" Type="http://schemas.openxmlformats.org/officeDocument/2006/relationships/customXml" Target="../ink/ink132.xml"/><Relationship Id="rId44" Type="http://schemas.openxmlformats.org/officeDocument/2006/relationships/image" Target="../media/image130.emf"/><Relationship Id="rId4" Type="http://schemas.openxmlformats.org/officeDocument/2006/relationships/slideLayout" Target="../slideLayouts/slideLayout1.xml"/><Relationship Id="rId9" Type="http://schemas.openxmlformats.org/officeDocument/2006/relationships/customXml" Target="../ink/ink121.xml"/><Relationship Id="rId14" Type="http://schemas.openxmlformats.org/officeDocument/2006/relationships/image" Target="../media/image116.emf"/><Relationship Id="rId22" Type="http://schemas.openxmlformats.org/officeDocument/2006/relationships/image" Target="../media/image119.emf"/><Relationship Id="rId27" Type="http://schemas.openxmlformats.org/officeDocument/2006/relationships/customXml" Target="../ink/ink130.xml"/><Relationship Id="rId30" Type="http://schemas.openxmlformats.org/officeDocument/2006/relationships/image" Target="../media/image123.emf"/><Relationship Id="rId35" Type="http://schemas.openxmlformats.org/officeDocument/2006/relationships/customXml" Target="../ink/ink134.xml"/><Relationship Id="rId43" Type="http://schemas.openxmlformats.org/officeDocument/2006/relationships/customXml" Target="../ink/ink138.xml"/><Relationship Id="rId48" Type="http://schemas.openxmlformats.org/officeDocument/2006/relationships/image" Target="../media/image132.emf"/><Relationship Id="rId8" Type="http://schemas.openxmlformats.org/officeDocument/2006/relationships/image" Target="../media/image113.emf"/></Relationships>
</file>

<file path=ppt/slides/_rels/slide138.xml.rels><?xml version="1.0" encoding="UTF-8" standalone="yes"?>
<Relationships xmlns="http://schemas.openxmlformats.org/package/2006/relationships"><Relationship Id="rId13" Type="http://schemas.openxmlformats.org/officeDocument/2006/relationships/tags" Target="../tags/tag4647.xml"/><Relationship Id="rId18" Type="http://schemas.openxmlformats.org/officeDocument/2006/relationships/tags" Target="../tags/tag4652.xml"/><Relationship Id="rId26" Type="http://schemas.openxmlformats.org/officeDocument/2006/relationships/tags" Target="../tags/tag4660.xml"/><Relationship Id="rId39" Type="http://schemas.openxmlformats.org/officeDocument/2006/relationships/customXml" Target="../ink/ink144.xml"/><Relationship Id="rId21" Type="http://schemas.openxmlformats.org/officeDocument/2006/relationships/tags" Target="../tags/tag4655.xml"/><Relationship Id="rId34" Type="http://schemas.openxmlformats.org/officeDocument/2006/relationships/slideLayout" Target="../slideLayouts/slideLayout1.xml"/><Relationship Id="rId42" Type="http://schemas.openxmlformats.org/officeDocument/2006/relationships/image" Target="../media/image137.emf"/><Relationship Id="rId47" Type="http://schemas.openxmlformats.org/officeDocument/2006/relationships/customXml" Target="../ink/ink148.xml"/><Relationship Id="rId50" Type="http://schemas.openxmlformats.org/officeDocument/2006/relationships/image" Target="../media/image141.emf"/><Relationship Id="rId55" Type="http://schemas.openxmlformats.org/officeDocument/2006/relationships/customXml" Target="../ink/ink152.xml"/><Relationship Id="rId7" Type="http://schemas.openxmlformats.org/officeDocument/2006/relationships/tags" Target="../tags/tag4641.xml"/><Relationship Id="rId12" Type="http://schemas.openxmlformats.org/officeDocument/2006/relationships/tags" Target="../tags/tag4646.xml"/><Relationship Id="rId17" Type="http://schemas.openxmlformats.org/officeDocument/2006/relationships/tags" Target="../tags/tag4651.xml"/><Relationship Id="rId25" Type="http://schemas.openxmlformats.org/officeDocument/2006/relationships/tags" Target="../tags/tag4659.xml"/><Relationship Id="rId33" Type="http://schemas.openxmlformats.org/officeDocument/2006/relationships/tags" Target="../tags/tag4667.xml"/><Relationship Id="rId38" Type="http://schemas.openxmlformats.org/officeDocument/2006/relationships/image" Target="../media/image135.emf"/><Relationship Id="rId46" Type="http://schemas.openxmlformats.org/officeDocument/2006/relationships/image" Target="../media/image139.emf"/><Relationship Id="rId2" Type="http://schemas.openxmlformats.org/officeDocument/2006/relationships/tags" Target="../tags/tag4636.xml"/><Relationship Id="rId16" Type="http://schemas.openxmlformats.org/officeDocument/2006/relationships/tags" Target="../tags/tag4650.xml"/><Relationship Id="rId20" Type="http://schemas.openxmlformats.org/officeDocument/2006/relationships/tags" Target="../tags/tag4654.xml"/><Relationship Id="rId29" Type="http://schemas.openxmlformats.org/officeDocument/2006/relationships/tags" Target="../tags/tag4663.xml"/><Relationship Id="rId41" Type="http://schemas.openxmlformats.org/officeDocument/2006/relationships/customXml" Target="../ink/ink145.xml"/><Relationship Id="rId54" Type="http://schemas.openxmlformats.org/officeDocument/2006/relationships/image" Target="../media/image143.emf"/><Relationship Id="rId1" Type="http://schemas.openxmlformats.org/officeDocument/2006/relationships/tags" Target="../tags/tag4635.xml"/><Relationship Id="rId6" Type="http://schemas.openxmlformats.org/officeDocument/2006/relationships/tags" Target="../tags/tag4640.xml"/><Relationship Id="rId11" Type="http://schemas.openxmlformats.org/officeDocument/2006/relationships/tags" Target="../tags/tag4645.xml"/><Relationship Id="rId24" Type="http://schemas.openxmlformats.org/officeDocument/2006/relationships/tags" Target="../tags/tag4658.xml"/><Relationship Id="rId32" Type="http://schemas.openxmlformats.org/officeDocument/2006/relationships/tags" Target="../tags/tag4666.xml"/><Relationship Id="rId37" Type="http://schemas.openxmlformats.org/officeDocument/2006/relationships/customXml" Target="../ink/ink143.xml"/><Relationship Id="rId40" Type="http://schemas.openxmlformats.org/officeDocument/2006/relationships/image" Target="../media/image136.emf"/><Relationship Id="rId45" Type="http://schemas.openxmlformats.org/officeDocument/2006/relationships/customXml" Target="../ink/ink147.xml"/><Relationship Id="rId53" Type="http://schemas.openxmlformats.org/officeDocument/2006/relationships/customXml" Target="../ink/ink151.xml"/><Relationship Id="rId5" Type="http://schemas.openxmlformats.org/officeDocument/2006/relationships/tags" Target="../tags/tag4639.xml"/><Relationship Id="rId15" Type="http://schemas.openxmlformats.org/officeDocument/2006/relationships/tags" Target="../tags/tag4649.xml"/><Relationship Id="rId23" Type="http://schemas.openxmlformats.org/officeDocument/2006/relationships/tags" Target="../tags/tag4657.xml"/><Relationship Id="rId28" Type="http://schemas.openxmlformats.org/officeDocument/2006/relationships/tags" Target="../tags/tag4662.xml"/><Relationship Id="rId36" Type="http://schemas.openxmlformats.org/officeDocument/2006/relationships/image" Target="../media/image134.emf"/><Relationship Id="rId49" Type="http://schemas.openxmlformats.org/officeDocument/2006/relationships/customXml" Target="../ink/ink149.xml"/><Relationship Id="rId10" Type="http://schemas.openxmlformats.org/officeDocument/2006/relationships/tags" Target="../tags/tag4644.xml"/><Relationship Id="rId19" Type="http://schemas.openxmlformats.org/officeDocument/2006/relationships/tags" Target="../tags/tag4653.xml"/><Relationship Id="rId31" Type="http://schemas.openxmlformats.org/officeDocument/2006/relationships/tags" Target="../tags/tag4665.xml"/><Relationship Id="rId44" Type="http://schemas.openxmlformats.org/officeDocument/2006/relationships/image" Target="../media/image138.emf"/><Relationship Id="rId52" Type="http://schemas.openxmlformats.org/officeDocument/2006/relationships/image" Target="../media/image142.emf"/><Relationship Id="rId4" Type="http://schemas.openxmlformats.org/officeDocument/2006/relationships/tags" Target="../tags/tag4638.xml"/><Relationship Id="rId9" Type="http://schemas.openxmlformats.org/officeDocument/2006/relationships/tags" Target="../tags/tag4643.xml"/><Relationship Id="rId14" Type="http://schemas.openxmlformats.org/officeDocument/2006/relationships/tags" Target="../tags/tag4648.xml"/><Relationship Id="rId22" Type="http://schemas.openxmlformats.org/officeDocument/2006/relationships/tags" Target="../tags/tag4656.xml"/><Relationship Id="rId27" Type="http://schemas.openxmlformats.org/officeDocument/2006/relationships/tags" Target="../tags/tag4661.xml"/><Relationship Id="rId30" Type="http://schemas.openxmlformats.org/officeDocument/2006/relationships/tags" Target="../tags/tag4664.xml"/><Relationship Id="rId35" Type="http://schemas.openxmlformats.org/officeDocument/2006/relationships/customXml" Target="../ink/ink142.xml"/><Relationship Id="rId43" Type="http://schemas.openxmlformats.org/officeDocument/2006/relationships/customXml" Target="../ink/ink146.xml"/><Relationship Id="rId48" Type="http://schemas.openxmlformats.org/officeDocument/2006/relationships/image" Target="../media/image140.emf"/><Relationship Id="rId56" Type="http://schemas.openxmlformats.org/officeDocument/2006/relationships/image" Target="../media/image144.emf"/><Relationship Id="rId8" Type="http://schemas.openxmlformats.org/officeDocument/2006/relationships/tags" Target="../tags/tag4642.xml"/><Relationship Id="rId51" Type="http://schemas.openxmlformats.org/officeDocument/2006/relationships/customXml" Target="../ink/ink150.xml"/><Relationship Id="rId3" Type="http://schemas.openxmlformats.org/officeDocument/2006/relationships/tags" Target="../tags/tag4637.xml"/></Relationships>
</file>

<file path=ppt/slides/_rels/slide139.xml.rels><?xml version="1.0" encoding="UTF-8" standalone="yes"?>
<Relationships xmlns="http://schemas.openxmlformats.org/package/2006/relationships"><Relationship Id="rId13" Type="http://schemas.openxmlformats.org/officeDocument/2006/relationships/tags" Target="../tags/tag4680.xml"/><Relationship Id="rId18" Type="http://schemas.openxmlformats.org/officeDocument/2006/relationships/tags" Target="../tags/tag4685.xml"/><Relationship Id="rId26" Type="http://schemas.openxmlformats.org/officeDocument/2006/relationships/tags" Target="../tags/tag4693.xml"/><Relationship Id="rId39" Type="http://schemas.openxmlformats.org/officeDocument/2006/relationships/customXml" Target="../ink/ink154.xml"/><Relationship Id="rId21" Type="http://schemas.openxmlformats.org/officeDocument/2006/relationships/tags" Target="../tags/tag4688.xml"/><Relationship Id="rId34" Type="http://schemas.openxmlformats.org/officeDocument/2006/relationships/tags" Target="../tags/tag4701.xml"/><Relationship Id="rId42" Type="http://schemas.openxmlformats.org/officeDocument/2006/relationships/image" Target="../media/image147.emf"/><Relationship Id="rId47" Type="http://schemas.openxmlformats.org/officeDocument/2006/relationships/customXml" Target="../ink/ink158.xml"/><Relationship Id="rId50" Type="http://schemas.openxmlformats.org/officeDocument/2006/relationships/image" Target="../media/image151.emf"/><Relationship Id="rId55" Type="http://schemas.openxmlformats.org/officeDocument/2006/relationships/customXml" Target="../ink/ink162.xml"/><Relationship Id="rId63" Type="http://schemas.openxmlformats.org/officeDocument/2006/relationships/customXml" Target="../ink/ink166.xml"/><Relationship Id="rId68" Type="http://schemas.openxmlformats.org/officeDocument/2006/relationships/image" Target="../media/image160.emf"/><Relationship Id="rId76" Type="http://schemas.openxmlformats.org/officeDocument/2006/relationships/image" Target="../media/image164.emf"/><Relationship Id="rId84" Type="http://schemas.openxmlformats.org/officeDocument/2006/relationships/image" Target="../media/image168.emf"/><Relationship Id="rId7" Type="http://schemas.openxmlformats.org/officeDocument/2006/relationships/tags" Target="../tags/tag4674.xml"/><Relationship Id="rId71" Type="http://schemas.openxmlformats.org/officeDocument/2006/relationships/customXml" Target="../ink/ink170.xml"/><Relationship Id="rId2" Type="http://schemas.openxmlformats.org/officeDocument/2006/relationships/tags" Target="../tags/tag4669.xml"/><Relationship Id="rId16" Type="http://schemas.openxmlformats.org/officeDocument/2006/relationships/tags" Target="../tags/tag4683.xml"/><Relationship Id="rId29" Type="http://schemas.openxmlformats.org/officeDocument/2006/relationships/tags" Target="../tags/tag4696.xml"/><Relationship Id="rId11" Type="http://schemas.openxmlformats.org/officeDocument/2006/relationships/tags" Target="../tags/tag4678.xml"/><Relationship Id="rId24" Type="http://schemas.openxmlformats.org/officeDocument/2006/relationships/tags" Target="../tags/tag4691.xml"/><Relationship Id="rId32" Type="http://schemas.openxmlformats.org/officeDocument/2006/relationships/tags" Target="../tags/tag4699.xml"/><Relationship Id="rId37" Type="http://schemas.openxmlformats.org/officeDocument/2006/relationships/customXml" Target="../ink/ink153.xml"/><Relationship Id="rId40" Type="http://schemas.openxmlformats.org/officeDocument/2006/relationships/image" Target="../media/image146.emf"/><Relationship Id="rId45" Type="http://schemas.openxmlformats.org/officeDocument/2006/relationships/customXml" Target="../ink/ink157.xml"/><Relationship Id="rId53" Type="http://schemas.openxmlformats.org/officeDocument/2006/relationships/customXml" Target="../ink/ink161.xml"/><Relationship Id="rId58" Type="http://schemas.openxmlformats.org/officeDocument/2006/relationships/image" Target="../media/image155.emf"/><Relationship Id="rId66" Type="http://schemas.openxmlformats.org/officeDocument/2006/relationships/image" Target="../media/image159.emf"/><Relationship Id="rId74" Type="http://schemas.openxmlformats.org/officeDocument/2006/relationships/image" Target="../media/image163.emf"/><Relationship Id="rId79" Type="http://schemas.openxmlformats.org/officeDocument/2006/relationships/customXml" Target="../ink/ink174.xml"/><Relationship Id="rId5" Type="http://schemas.openxmlformats.org/officeDocument/2006/relationships/tags" Target="../tags/tag4672.xml"/><Relationship Id="rId61" Type="http://schemas.openxmlformats.org/officeDocument/2006/relationships/customXml" Target="../ink/ink165.xml"/><Relationship Id="rId82" Type="http://schemas.openxmlformats.org/officeDocument/2006/relationships/image" Target="../media/image167.emf"/><Relationship Id="rId10" Type="http://schemas.openxmlformats.org/officeDocument/2006/relationships/tags" Target="../tags/tag4677.xml"/><Relationship Id="rId19" Type="http://schemas.openxmlformats.org/officeDocument/2006/relationships/tags" Target="../tags/tag4686.xml"/><Relationship Id="rId31" Type="http://schemas.openxmlformats.org/officeDocument/2006/relationships/tags" Target="../tags/tag4698.xml"/><Relationship Id="rId44" Type="http://schemas.openxmlformats.org/officeDocument/2006/relationships/image" Target="../media/image148.emf"/><Relationship Id="rId52" Type="http://schemas.openxmlformats.org/officeDocument/2006/relationships/image" Target="../media/image152.emf"/><Relationship Id="rId60" Type="http://schemas.openxmlformats.org/officeDocument/2006/relationships/image" Target="../media/image156.emf"/><Relationship Id="rId65" Type="http://schemas.openxmlformats.org/officeDocument/2006/relationships/customXml" Target="../ink/ink167.xml"/><Relationship Id="rId73" Type="http://schemas.openxmlformats.org/officeDocument/2006/relationships/customXml" Target="../ink/ink171.xml"/><Relationship Id="rId78" Type="http://schemas.openxmlformats.org/officeDocument/2006/relationships/image" Target="../media/image165.emf"/><Relationship Id="rId81" Type="http://schemas.openxmlformats.org/officeDocument/2006/relationships/customXml" Target="../ink/ink175.xml"/><Relationship Id="rId4" Type="http://schemas.openxmlformats.org/officeDocument/2006/relationships/tags" Target="../tags/tag4671.xml"/><Relationship Id="rId9" Type="http://schemas.openxmlformats.org/officeDocument/2006/relationships/tags" Target="../tags/tag4676.xml"/><Relationship Id="rId14" Type="http://schemas.openxmlformats.org/officeDocument/2006/relationships/tags" Target="../tags/tag4681.xml"/><Relationship Id="rId22" Type="http://schemas.openxmlformats.org/officeDocument/2006/relationships/tags" Target="../tags/tag4689.xml"/><Relationship Id="rId27" Type="http://schemas.openxmlformats.org/officeDocument/2006/relationships/tags" Target="../tags/tag4694.xml"/><Relationship Id="rId30" Type="http://schemas.openxmlformats.org/officeDocument/2006/relationships/tags" Target="../tags/tag4697.xml"/><Relationship Id="rId35" Type="http://schemas.openxmlformats.org/officeDocument/2006/relationships/tags" Target="../tags/tag4702.xml"/><Relationship Id="rId43" Type="http://schemas.openxmlformats.org/officeDocument/2006/relationships/customXml" Target="../ink/ink156.xml"/><Relationship Id="rId48" Type="http://schemas.openxmlformats.org/officeDocument/2006/relationships/image" Target="../media/image150.emf"/><Relationship Id="rId56" Type="http://schemas.openxmlformats.org/officeDocument/2006/relationships/image" Target="../media/image154.emf"/><Relationship Id="rId64" Type="http://schemas.openxmlformats.org/officeDocument/2006/relationships/image" Target="../media/image158.emf"/><Relationship Id="rId69" Type="http://schemas.openxmlformats.org/officeDocument/2006/relationships/customXml" Target="../ink/ink169.xml"/><Relationship Id="rId77" Type="http://schemas.openxmlformats.org/officeDocument/2006/relationships/customXml" Target="../ink/ink173.xml"/><Relationship Id="rId8" Type="http://schemas.openxmlformats.org/officeDocument/2006/relationships/tags" Target="../tags/tag4675.xml"/><Relationship Id="rId51" Type="http://schemas.openxmlformats.org/officeDocument/2006/relationships/customXml" Target="../ink/ink160.xml"/><Relationship Id="rId72" Type="http://schemas.openxmlformats.org/officeDocument/2006/relationships/image" Target="../media/image162.emf"/><Relationship Id="rId80" Type="http://schemas.openxmlformats.org/officeDocument/2006/relationships/image" Target="../media/image166.emf"/><Relationship Id="rId3" Type="http://schemas.openxmlformats.org/officeDocument/2006/relationships/tags" Target="../tags/tag4670.xml"/><Relationship Id="rId12" Type="http://schemas.openxmlformats.org/officeDocument/2006/relationships/tags" Target="../tags/tag4679.xml"/><Relationship Id="rId17" Type="http://schemas.openxmlformats.org/officeDocument/2006/relationships/tags" Target="../tags/tag4684.xml"/><Relationship Id="rId25" Type="http://schemas.openxmlformats.org/officeDocument/2006/relationships/tags" Target="../tags/tag4692.xml"/><Relationship Id="rId33" Type="http://schemas.openxmlformats.org/officeDocument/2006/relationships/tags" Target="../tags/tag4700.xml"/><Relationship Id="rId38" Type="http://schemas.openxmlformats.org/officeDocument/2006/relationships/image" Target="../media/image145.emf"/><Relationship Id="rId46" Type="http://schemas.openxmlformats.org/officeDocument/2006/relationships/image" Target="../media/image149.emf"/><Relationship Id="rId59" Type="http://schemas.openxmlformats.org/officeDocument/2006/relationships/customXml" Target="../ink/ink164.xml"/><Relationship Id="rId67" Type="http://schemas.openxmlformats.org/officeDocument/2006/relationships/customXml" Target="../ink/ink168.xml"/><Relationship Id="rId20" Type="http://schemas.openxmlformats.org/officeDocument/2006/relationships/tags" Target="../tags/tag4687.xml"/><Relationship Id="rId41" Type="http://schemas.openxmlformats.org/officeDocument/2006/relationships/customXml" Target="../ink/ink155.xml"/><Relationship Id="rId54" Type="http://schemas.openxmlformats.org/officeDocument/2006/relationships/image" Target="../media/image153.emf"/><Relationship Id="rId62" Type="http://schemas.openxmlformats.org/officeDocument/2006/relationships/image" Target="../media/image157.emf"/><Relationship Id="rId70" Type="http://schemas.openxmlformats.org/officeDocument/2006/relationships/image" Target="../media/image161.emf"/><Relationship Id="rId75" Type="http://schemas.openxmlformats.org/officeDocument/2006/relationships/customXml" Target="../ink/ink172.xml"/><Relationship Id="rId83" Type="http://schemas.openxmlformats.org/officeDocument/2006/relationships/customXml" Target="../ink/ink176.xml"/><Relationship Id="rId1" Type="http://schemas.openxmlformats.org/officeDocument/2006/relationships/tags" Target="../tags/tag4668.xml"/><Relationship Id="rId6" Type="http://schemas.openxmlformats.org/officeDocument/2006/relationships/tags" Target="../tags/tag4673.xml"/><Relationship Id="rId15" Type="http://schemas.openxmlformats.org/officeDocument/2006/relationships/tags" Target="../tags/tag4682.xml"/><Relationship Id="rId23" Type="http://schemas.openxmlformats.org/officeDocument/2006/relationships/tags" Target="../tags/tag4690.xml"/><Relationship Id="rId28" Type="http://schemas.openxmlformats.org/officeDocument/2006/relationships/tags" Target="../tags/tag4695.xml"/><Relationship Id="rId36" Type="http://schemas.openxmlformats.org/officeDocument/2006/relationships/slideLayout" Target="../slideLayouts/slideLayout1.xml"/><Relationship Id="rId49" Type="http://schemas.openxmlformats.org/officeDocument/2006/relationships/customXml" Target="../ink/ink159.xml"/><Relationship Id="rId57" Type="http://schemas.openxmlformats.org/officeDocument/2006/relationships/customXml" Target="../ink/ink163.xml"/></Relationships>
</file>

<file path=ppt/slides/_rels/slide14.xml.rels><?xml version="1.0" encoding="UTF-8" standalone="yes"?>
<Relationships xmlns="http://schemas.openxmlformats.org/package/2006/relationships"><Relationship Id="rId8" Type="http://schemas.openxmlformats.org/officeDocument/2006/relationships/image" Target="../media/image13.png"/><Relationship Id="rId3" Type="http://schemas.openxmlformats.org/officeDocument/2006/relationships/tags" Target="../tags/tag501.xml"/><Relationship Id="rId7" Type="http://schemas.openxmlformats.org/officeDocument/2006/relationships/image" Target="../media/image10.png"/><Relationship Id="rId2" Type="http://schemas.openxmlformats.org/officeDocument/2006/relationships/tags" Target="../tags/tag500.xml"/><Relationship Id="rId1" Type="http://schemas.openxmlformats.org/officeDocument/2006/relationships/tags" Target="../tags/tag499.xml"/><Relationship Id="rId6" Type="http://schemas.openxmlformats.org/officeDocument/2006/relationships/slideLayout" Target="../slideLayouts/slideLayout1.xml"/><Relationship Id="rId5" Type="http://schemas.openxmlformats.org/officeDocument/2006/relationships/tags" Target="../tags/tag503.xml"/><Relationship Id="rId4" Type="http://schemas.openxmlformats.org/officeDocument/2006/relationships/tags" Target="../tags/tag502.xml"/><Relationship Id="rId9" Type="http://schemas.openxmlformats.org/officeDocument/2006/relationships/image" Target="../media/image14.png"/></Relationships>
</file>

<file path=ppt/slides/_rels/slide140.xml.rels><?xml version="1.0" encoding="UTF-8" standalone="yes"?>
<Relationships xmlns="http://schemas.openxmlformats.org/package/2006/relationships"><Relationship Id="rId117" Type="http://schemas.openxmlformats.org/officeDocument/2006/relationships/tags" Target="../tags/tag4819.xml"/><Relationship Id="rId21" Type="http://schemas.openxmlformats.org/officeDocument/2006/relationships/tags" Target="../tags/tag4723.xml"/><Relationship Id="rId42" Type="http://schemas.openxmlformats.org/officeDocument/2006/relationships/tags" Target="../tags/tag4744.xml"/><Relationship Id="rId63" Type="http://schemas.openxmlformats.org/officeDocument/2006/relationships/tags" Target="../tags/tag4765.xml"/><Relationship Id="rId84" Type="http://schemas.openxmlformats.org/officeDocument/2006/relationships/tags" Target="../tags/tag4786.xml"/><Relationship Id="rId138" Type="http://schemas.openxmlformats.org/officeDocument/2006/relationships/tags" Target="../tags/tag4840.xml"/><Relationship Id="rId159" Type="http://schemas.openxmlformats.org/officeDocument/2006/relationships/tags" Target="../tags/tag4861.xml"/><Relationship Id="rId170" Type="http://schemas.openxmlformats.org/officeDocument/2006/relationships/tags" Target="../tags/tag4872.xml"/><Relationship Id="rId191" Type="http://schemas.openxmlformats.org/officeDocument/2006/relationships/tags" Target="../tags/tag4893.xml"/><Relationship Id="rId205" Type="http://schemas.openxmlformats.org/officeDocument/2006/relationships/tags" Target="../tags/tag4907.xml"/><Relationship Id="rId226" Type="http://schemas.openxmlformats.org/officeDocument/2006/relationships/tags" Target="../tags/tag4928.xml"/><Relationship Id="rId247" Type="http://schemas.openxmlformats.org/officeDocument/2006/relationships/customXml" Target="../ink/ink177.xml"/><Relationship Id="rId107" Type="http://schemas.openxmlformats.org/officeDocument/2006/relationships/tags" Target="../tags/tag4809.xml"/><Relationship Id="rId11" Type="http://schemas.openxmlformats.org/officeDocument/2006/relationships/tags" Target="../tags/tag4713.xml"/><Relationship Id="rId32" Type="http://schemas.openxmlformats.org/officeDocument/2006/relationships/tags" Target="../tags/tag4734.xml"/><Relationship Id="rId53" Type="http://schemas.openxmlformats.org/officeDocument/2006/relationships/tags" Target="../tags/tag4755.xml"/><Relationship Id="rId74" Type="http://schemas.openxmlformats.org/officeDocument/2006/relationships/tags" Target="../tags/tag4776.xml"/><Relationship Id="rId128" Type="http://schemas.openxmlformats.org/officeDocument/2006/relationships/tags" Target="../tags/tag4830.xml"/><Relationship Id="rId149" Type="http://schemas.openxmlformats.org/officeDocument/2006/relationships/tags" Target="../tags/tag4851.xml"/><Relationship Id="rId5" Type="http://schemas.openxmlformats.org/officeDocument/2006/relationships/tags" Target="../tags/tag4707.xml"/><Relationship Id="rId95" Type="http://schemas.openxmlformats.org/officeDocument/2006/relationships/tags" Target="../tags/tag4797.xml"/><Relationship Id="rId160" Type="http://schemas.openxmlformats.org/officeDocument/2006/relationships/tags" Target="../tags/tag4862.xml"/><Relationship Id="rId181" Type="http://schemas.openxmlformats.org/officeDocument/2006/relationships/tags" Target="../tags/tag4883.xml"/><Relationship Id="rId216" Type="http://schemas.openxmlformats.org/officeDocument/2006/relationships/tags" Target="../tags/tag4918.xml"/><Relationship Id="rId237" Type="http://schemas.openxmlformats.org/officeDocument/2006/relationships/tags" Target="../tags/tag4939.xml"/><Relationship Id="rId258" Type="http://schemas.openxmlformats.org/officeDocument/2006/relationships/image" Target="../media/image174.emf"/><Relationship Id="rId22" Type="http://schemas.openxmlformats.org/officeDocument/2006/relationships/tags" Target="../tags/tag4724.xml"/><Relationship Id="rId43" Type="http://schemas.openxmlformats.org/officeDocument/2006/relationships/tags" Target="../tags/tag4745.xml"/><Relationship Id="rId64" Type="http://schemas.openxmlformats.org/officeDocument/2006/relationships/tags" Target="../tags/tag4766.xml"/><Relationship Id="rId118" Type="http://schemas.openxmlformats.org/officeDocument/2006/relationships/tags" Target="../tags/tag4820.xml"/><Relationship Id="rId139" Type="http://schemas.openxmlformats.org/officeDocument/2006/relationships/tags" Target="../tags/tag4841.xml"/><Relationship Id="rId85" Type="http://schemas.openxmlformats.org/officeDocument/2006/relationships/tags" Target="../tags/tag4787.xml"/><Relationship Id="rId150" Type="http://schemas.openxmlformats.org/officeDocument/2006/relationships/tags" Target="../tags/tag4852.xml"/><Relationship Id="rId171" Type="http://schemas.openxmlformats.org/officeDocument/2006/relationships/tags" Target="../tags/tag4873.xml"/><Relationship Id="rId192" Type="http://schemas.openxmlformats.org/officeDocument/2006/relationships/tags" Target="../tags/tag4894.xml"/><Relationship Id="rId206" Type="http://schemas.openxmlformats.org/officeDocument/2006/relationships/tags" Target="../tags/tag4908.xml"/><Relationship Id="rId227" Type="http://schemas.openxmlformats.org/officeDocument/2006/relationships/tags" Target="../tags/tag4929.xml"/><Relationship Id="rId248" Type="http://schemas.openxmlformats.org/officeDocument/2006/relationships/image" Target="../media/image169.emf"/><Relationship Id="rId12" Type="http://schemas.openxmlformats.org/officeDocument/2006/relationships/tags" Target="../tags/tag4714.xml"/><Relationship Id="rId33" Type="http://schemas.openxmlformats.org/officeDocument/2006/relationships/tags" Target="../tags/tag4735.xml"/><Relationship Id="rId108" Type="http://schemas.openxmlformats.org/officeDocument/2006/relationships/tags" Target="../tags/tag4810.xml"/><Relationship Id="rId129" Type="http://schemas.openxmlformats.org/officeDocument/2006/relationships/tags" Target="../tags/tag4831.xml"/><Relationship Id="rId54" Type="http://schemas.openxmlformats.org/officeDocument/2006/relationships/tags" Target="../tags/tag4756.xml"/><Relationship Id="rId75" Type="http://schemas.openxmlformats.org/officeDocument/2006/relationships/tags" Target="../tags/tag4777.xml"/><Relationship Id="rId96" Type="http://schemas.openxmlformats.org/officeDocument/2006/relationships/tags" Target="../tags/tag4798.xml"/><Relationship Id="rId140" Type="http://schemas.openxmlformats.org/officeDocument/2006/relationships/tags" Target="../tags/tag4842.xml"/><Relationship Id="rId161" Type="http://schemas.openxmlformats.org/officeDocument/2006/relationships/tags" Target="../tags/tag4863.xml"/><Relationship Id="rId182" Type="http://schemas.openxmlformats.org/officeDocument/2006/relationships/tags" Target="../tags/tag4884.xml"/><Relationship Id="rId217" Type="http://schemas.openxmlformats.org/officeDocument/2006/relationships/tags" Target="../tags/tag4919.xml"/><Relationship Id="rId1" Type="http://schemas.openxmlformats.org/officeDocument/2006/relationships/tags" Target="../tags/tag4703.xml"/><Relationship Id="rId6" Type="http://schemas.openxmlformats.org/officeDocument/2006/relationships/tags" Target="../tags/tag4708.xml"/><Relationship Id="rId212" Type="http://schemas.openxmlformats.org/officeDocument/2006/relationships/tags" Target="../tags/tag4914.xml"/><Relationship Id="rId233" Type="http://schemas.openxmlformats.org/officeDocument/2006/relationships/tags" Target="../tags/tag4935.xml"/><Relationship Id="rId238" Type="http://schemas.openxmlformats.org/officeDocument/2006/relationships/tags" Target="../tags/tag4940.xml"/><Relationship Id="rId254" Type="http://schemas.openxmlformats.org/officeDocument/2006/relationships/image" Target="../media/image172.emf"/><Relationship Id="rId259" Type="http://schemas.openxmlformats.org/officeDocument/2006/relationships/customXml" Target="../ink/ink183.xml"/><Relationship Id="rId23" Type="http://schemas.openxmlformats.org/officeDocument/2006/relationships/tags" Target="../tags/tag4725.xml"/><Relationship Id="rId28" Type="http://schemas.openxmlformats.org/officeDocument/2006/relationships/tags" Target="../tags/tag4730.xml"/><Relationship Id="rId49" Type="http://schemas.openxmlformats.org/officeDocument/2006/relationships/tags" Target="../tags/tag4751.xml"/><Relationship Id="rId114" Type="http://schemas.openxmlformats.org/officeDocument/2006/relationships/tags" Target="../tags/tag4816.xml"/><Relationship Id="rId119" Type="http://schemas.openxmlformats.org/officeDocument/2006/relationships/tags" Target="../tags/tag4821.xml"/><Relationship Id="rId44" Type="http://schemas.openxmlformats.org/officeDocument/2006/relationships/tags" Target="../tags/tag4746.xml"/><Relationship Id="rId60" Type="http://schemas.openxmlformats.org/officeDocument/2006/relationships/tags" Target="../tags/tag4762.xml"/><Relationship Id="rId65" Type="http://schemas.openxmlformats.org/officeDocument/2006/relationships/tags" Target="../tags/tag4767.xml"/><Relationship Id="rId81" Type="http://schemas.openxmlformats.org/officeDocument/2006/relationships/tags" Target="../tags/tag4783.xml"/><Relationship Id="rId86" Type="http://schemas.openxmlformats.org/officeDocument/2006/relationships/tags" Target="../tags/tag4788.xml"/><Relationship Id="rId130" Type="http://schemas.openxmlformats.org/officeDocument/2006/relationships/tags" Target="../tags/tag4832.xml"/><Relationship Id="rId135" Type="http://schemas.openxmlformats.org/officeDocument/2006/relationships/tags" Target="../tags/tag4837.xml"/><Relationship Id="rId151" Type="http://schemas.openxmlformats.org/officeDocument/2006/relationships/tags" Target="../tags/tag4853.xml"/><Relationship Id="rId156" Type="http://schemas.openxmlformats.org/officeDocument/2006/relationships/tags" Target="../tags/tag4858.xml"/><Relationship Id="rId177" Type="http://schemas.openxmlformats.org/officeDocument/2006/relationships/tags" Target="../tags/tag4879.xml"/><Relationship Id="rId198" Type="http://schemas.openxmlformats.org/officeDocument/2006/relationships/tags" Target="../tags/tag4900.xml"/><Relationship Id="rId172" Type="http://schemas.openxmlformats.org/officeDocument/2006/relationships/tags" Target="../tags/tag4874.xml"/><Relationship Id="rId193" Type="http://schemas.openxmlformats.org/officeDocument/2006/relationships/tags" Target="../tags/tag4895.xml"/><Relationship Id="rId202" Type="http://schemas.openxmlformats.org/officeDocument/2006/relationships/tags" Target="../tags/tag4904.xml"/><Relationship Id="rId207" Type="http://schemas.openxmlformats.org/officeDocument/2006/relationships/tags" Target="../tags/tag4909.xml"/><Relationship Id="rId223" Type="http://schemas.openxmlformats.org/officeDocument/2006/relationships/tags" Target="../tags/tag4925.xml"/><Relationship Id="rId228" Type="http://schemas.openxmlformats.org/officeDocument/2006/relationships/tags" Target="../tags/tag4930.xml"/><Relationship Id="rId244" Type="http://schemas.openxmlformats.org/officeDocument/2006/relationships/tags" Target="../tags/tag4946.xml"/><Relationship Id="rId249" Type="http://schemas.openxmlformats.org/officeDocument/2006/relationships/customXml" Target="../ink/ink178.xml"/><Relationship Id="rId13" Type="http://schemas.openxmlformats.org/officeDocument/2006/relationships/tags" Target="../tags/tag4715.xml"/><Relationship Id="rId18" Type="http://schemas.openxmlformats.org/officeDocument/2006/relationships/tags" Target="../tags/tag4720.xml"/><Relationship Id="rId39" Type="http://schemas.openxmlformats.org/officeDocument/2006/relationships/tags" Target="../tags/tag4741.xml"/><Relationship Id="rId109" Type="http://schemas.openxmlformats.org/officeDocument/2006/relationships/tags" Target="../tags/tag4811.xml"/><Relationship Id="rId260" Type="http://schemas.openxmlformats.org/officeDocument/2006/relationships/image" Target="../media/image175.emf"/><Relationship Id="rId34" Type="http://schemas.openxmlformats.org/officeDocument/2006/relationships/tags" Target="../tags/tag4736.xml"/><Relationship Id="rId50" Type="http://schemas.openxmlformats.org/officeDocument/2006/relationships/tags" Target="../tags/tag4752.xml"/><Relationship Id="rId55" Type="http://schemas.openxmlformats.org/officeDocument/2006/relationships/tags" Target="../tags/tag4757.xml"/><Relationship Id="rId76" Type="http://schemas.openxmlformats.org/officeDocument/2006/relationships/tags" Target="../tags/tag4778.xml"/><Relationship Id="rId97" Type="http://schemas.openxmlformats.org/officeDocument/2006/relationships/tags" Target="../tags/tag4799.xml"/><Relationship Id="rId104" Type="http://schemas.openxmlformats.org/officeDocument/2006/relationships/tags" Target="../tags/tag4806.xml"/><Relationship Id="rId120" Type="http://schemas.openxmlformats.org/officeDocument/2006/relationships/tags" Target="../tags/tag4822.xml"/><Relationship Id="rId125" Type="http://schemas.openxmlformats.org/officeDocument/2006/relationships/tags" Target="../tags/tag4827.xml"/><Relationship Id="rId141" Type="http://schemas.openxmlformats.org/officeDocument/2006/relationships/tags" Target="../tags/tag4843.xml"/><Relationship Id="rId146" Type="http://schemas.openxmlformats.org/officeDocument/2006/relationships/tags" Target="../tags/tag4848.xml"/><Relationship Id="rId167" Type="http://schemas.openxmlformats.org/officeDocument/2006/relationships/tags" Target="../tags/tag4869.xml"/><Relationship Id="rId188" Type="http://schemas.openxmlformats.org/officeDocument/2006/relationships/tags" Target="../tags/tag4890.xml"/><Relationship Id="rId7" Type="http://schemas.openxmlformats.org/officeDocument/2006/relationships/tags" Target="../tags/tag4709.xml"/><Relationship Id="rId71" Type="http://schemas.openxmlformats.org/officeDocument/2006/relationships/tags" Target="../tags/tag4773.xml"/><Relationship Id="rId92" Type="http://schemas.openxmlformats.org/officeDocument/2006/relationships/tags" Target="../tags/tag4794.xml"/><Relationship Id="rId162" Type="http://schemas.openxmlformats.org/officeDocument/2006/relationships/tags" Target="../tags/tag4864.xml"/><Relationship Id="rId183" Type="http://schemas.openxmlformats.org/officeDocument/2006/relationships/tags" Target="../tags/tag4885.xml"/><Relationship Id="rId213" Type="http://schemas.openxmlformats.org/officeDocument/2006/relationships/tags" Target="../tags/tag4915.xml"/><Relationship Id="rId218" Type="http://schemas.openxmlformats.org/officeDocument/2006/relationships/tags" Target="../tags/tag4920.xml"/><Relationship Id="rId234" Type="http://schemas.openxmlformats.org/officeDocument/2006/relationships/tags" Target="../tags/tag4936.xml"/><Relationship Id="rId239" Type="http://schemas.openxmlformats.org/officeDocument/2006/relationships/tags" Target="../tags/tag4941.xml"/><Relationship Id="rId2" Type="http://schemas.openxmlformats.org/officeDocument/2006/relationships/tags" Target="../tags/tag4704.xml"/><Relationship Id="rId29" Type="http://schemas.openxmlformats.org/officeDocument/2006/relationships/tags" Target="../tags/tag4731.xml"/><Relationship Id="rId250" Type="http://schemas.openxmlformats.org/officeDocument/2006/relationships/image" Target="../media/image170.emf"/><Relationship Id="rId255" Type="http://schemas.openxmlformats.org/officeDocument/2006/relationships/customXml" Target="../ink/ink181.xml"/><Relationship Id="rId24" Type="http://schemas.openxmlformats.org/officeDocument/2006/relationships/tags" Target="../tags/tag4726.xml"/><Relationship Id="rId40" Type="http://schemas.openxmlformats.org/officeDocument/2006/relationships/tags" Target="../tags/tag4742.xml"/><Relationship Id="rId45" Type="http://schemas.openxmlformats.org/officeDocument/2006/relationships/tags" Target="../tags/tag4747.xml"/><Relationship Id="rId66" Type="http://schemas.openxmlformats.org/officeDocument/2006/relationships/tags" Target="../tags/tag4768.xml"/><Relationship Id="rId87" Type="http://schemas.openxmlformats.org/officeDocument/2006/relationships/tags" Target="../tags/tag4789.xml"/><Relationship Id="rId110" Type="http://schemas.openxmlformats.org/officeDocument/2006/relationships/tags" Target="../tags/tag4812.xml"/><Relationship Id="rId115" Type="http://schemas.openxmlformats.org/officeDocument/2006/relationships/tags" Target="../tags/tag4817.xml"/><Relationship Id="rId131" Type="http://schemas.openxmlformats.org/officeDocument/2006/relationships/tags" Target="../tags/tag4833.xml"/><Relationship Id="rId136" Type="http://schemas.openxmlformats.org/officeDocument/2006/relationships/tags" Target="../tags/tag4838.xml"/><Relationship Id="rId157" Type="http://schemas.openxmlformats.org/officeDocument/2006/relationships/tags" Target="../tags/tag4859.xml"/><Relationship Id="rId178" Type="http://schemas.openxmlformats.org/officeDocument/2006/relationships/tags" Target="../tags/tag4880.xml"/><Relationship Id="rId61" Type="http://schemas.openxmlformats.org/officeDocument/2006/relationships/tags" Target="../tags/tag4763.xml"/><Relationship Id="rId82" Type="http://schemas.openxmlformats.org/officeDocument/2006/relationships/tags" Target="../tags/tag4784.xml"/><Relationship Id="rId152" Type="http://schemas.openxmlformats.org/officeDocument/2006/relationships/tags" Target="../tags/tag4854.xml"/><Relationship Id="rId173" Type="http://schemas.openxmlformats.org/officeDocument/2006/relationships/tags" Target="../tags/tag4875.xml"/><Relationship Id="rId194" Type="http://schemas.openxmlformats.org/officeDocument/2006/relationships/tags" Target="../tags/tag4896.xml"/><Relationship Id="rId199" Type="http://schemas.openxmlformats.org/officeDocument/2006/relationships/tags" Target="../tags/tag4901.xml"/><Relationship Id="rId203" Type="http://schemas.openxmlformats.org/officeDocument/2006/relationships/tags" Target="../tags/tag4905.xml"/><Relationship Id="rId208" Type="http://schemas.openxmlformats.org/officeDocument/2006/relationships/tags" Target="../tags/tag4910.xml"/><Relationship Id="rId229" Type="http://schemas.openxmlformats.org/officeDocument/2006/relationships/tags" Target="../tags/tag4931.xml"/><Relationship Id="rId19" Type="http://schemas.openxmlformats.org/officeDocument/2006/relationships/tags" Target="../tags/tag4721.xml"/><Relationship Id="rId224" Type="http://schemas.openxmlformats.org/officeDocument/2006/relationships/tags" Target="../tags/tag4926.xml"/><Relationship Id="rId240" Type="http://schemas.openxmlformats.org/officeDocument/2006/relationships/tags" Target="../tags/tag4942.xml"/><Relationship Id="rId245" Type="http://schemas.openxmlformats.org/officeDocument/2006/relationships/tags" Target="../tags/tag4947.xml"/><Relationship Id="rId261" Type="http://schemas.openxmlformats.org/officeDocument/2006/relationships/customXml" Target="../ink/ink184.xml"/><Relationship Id="rId14" Type="http://schemas.openxmlformats.org/officeDocument/2006/relationships/tags" Target="../tags/tag4716.xml"/><Relationship Id="rId30" Type="http://schemas.openxmlformats.org/officeDocument/2006/relationships/tags" Target="../tags/tag4732.xml"/><Relationship Id="rId35" Type="http://schemas.openxmlformats.org/officeDocument/2006/relationships/tags" Target="../tags/tag4737.xml"/><Relationship Id="rId56" Type="http://schemas.openxmlformats.org/officeDocument/2006/relationships/tags" Target="../tags/tag4758.xml"/><Relationship Id="rId77" Type="http://schemas.openxmlformats.org/officeDocument/2006/relationships/tags" Target="../tags/tag4779.xml"/><Relationship Id="rId100" Type="http://schemas.openxmlformats.org/officeDocument/2006/relationships/tags" Target="../tags/tag4802.xml"/><Relationship Id="rId105" Type="http://schemas.openxmlformats.org/officeDocument/2006/relationships/tags" Target="../tags/tag4807.xml"/><Relationship Id="rId126" Type="http://schemas.openxmlformats.org/officeDocument/2006/relationships/tags" Target="../tags/tag4828.xml"/><Relationship Id="rId147" Type="http://schemas.openxmlformats.org/officeDocument/2006/relationships/tags" Target="../tags/tag4849.xml"/><Relationship Id="rId168" Type="http://schemas.openxmlformats.org/officeDocument/2006/relationships/tags" Target="../tags/tag4870.xml"/><Relationship Id="rId8" Type="http://schemas.openxmlformats.org/officeDocument/2006/relationships/tags" Target="../tags/tag4710.xml"/><Relationship Id="rId51" Type="http://schemas.openxmlformats.org/officeDocument/2006/relationships/tags" Target="../tags/tag4753.xml"/><Relationship Id="rId72" Type="http://schemas.openxmlformats.org/officeDocument/2006/relationships/tags" Target="../tags/tag4774.xml"/><Relationship Id="rId93" Type="http://schemas.openxmlformats.org/officeDocument/2006/relationships/tags" Target="../tags/tag4795.xml"/><Relationship Id="rId98" Type="http://schemas.openxmlformats.org/officeDocument/2006/relationships/tags" Target="../tags/tag4800.xml"/><Relationship Id="rId121" Type="http://schemas.openxmlformats.org/officeDocument/2006/relationships/tags" Target="../tags/tag4823.xml"/><Relationship Id="rId142" Type="http://schemas.openxmlformats.org/officeDocument/2006/relationships/tags" Target="../tags/tag4844.xml"/><Relationship Id="rId163" Type="http://schemas.openxmlformats.org/officeDocument/2006/relationships/tags" Target="../tags/tag4865.xml"/><Relationship Id="rId184" Type="http://schemas.openxmlformats.org/officeDocument/2006/relationships/tags" Target="../tags/tag4886.xml"/><Relationship Id="rId189" Type="http://schemas.openxmlformats.org/officeDocument/2006/relationships/tags" Target="../tags/tag4891.xml"/><Relationship Id="rId219" Type="http://schemas.openxmlformats.org/officeDocument/2006/relationships/tags" Target="../tags/tag4921.xml"/><Relationship Id="rId3" Type="http://schemas.openxmlformats.org/officeDocument/2006/relationships/tags" Target="../tags/tag4705.xml"/><Relationship Id="rId214" Type="http://schemas.openxmlformats.org/officeDocument/2006/relationships/tags" Target="../tags/tag4916.xml"/><Relationship Id="rId230" Type="http://schemas.openxmlformats.org/officeDocument/2006/relationships/tags" Target="../tags/tag4932.xml"/><Relationship Id="rId235" Type="http://schemas.openxmlformats.org/officeDocument/2006/relationships/tags" Target="../tags/tag4937.xml"/><Relationship Id="rId251" Type="http://schemas.openxmlformats.org/officeDocument/2006/relationships/customXml" Target="../ink/ink179.xml"/><Relationship Id="rId256" Type="http://schemas.openxmlformats.org/officeDocument/2006/relationships/image" Target="../media/image173.emf"/><Relationship Id="rId25" Type="http://schemas.openxmlformats.org/officeDocument/2006/relationships/tags" Target="../tags/tag4727.xml"/><Relationship Id="rId46" Type="http://schemas.openxmlformats.org/officeDocument/2006/relationships/tags" Target="../tags/tag4748.xml"/><Relationship Id="rId67" Type="http://schemas.openxmlformats.org/officeDocument/2006/relationships/tags" Target="../tags/tag4769.xml"/><Relationship Id="rId116" Type="http://schemas.openxmlformats.org/officeDocument/2006/relationships/tags" Target="../tags/tag4818.xml"/><Relationship Id="rId137" Type="http://schemas.openxmlformats.org/officeDocument/2006/relationships/tags" Target="../tags/tag4839.xml"/><Relationship Id="rId158" Type="http://schemas.openxmlformats.org/officeDocument/2006/relationships/tags" Target="../tags/tag4860.xml"/><Relationship Id="rId20" Type="http://schemas.openxmlformats.org/officeDocument/2006/relationships/tags" Target="../tags/tag4722.xml"/><Relationship Id="rId41" Type="http://schemas.openxmlformats.org/officeDocument/2006/relationships/tags" Target="../tags/tag4743.xml"/><Relationship Id="rId62" Type="http://schemas.openxmlformats.org/officeDocument/2006/relationships/tags" Target="../tags/tag4764.xml"/><Relationship Id="rId83" Type="http://schemas.openxmlformats.org/officeDocument/2006/relationships/tags" Target="../tags/tag4785.xml"/><Relationship Id="rId88" Type="http://schemas.openxmlformats.org/officeDocument/2006/relationships/tags" Target="../tags/tag4790.xml"/><Relationship Id="rId111" Type="http://schemas.openxmlformats.org/officeDocument/2006/relationships/tags" Target="../tags/tag4813.xml"/><Relationship Id="rId132" Type="http://schemas.openxmlformats.org/officeDocument/2006/relationships/tags" Target="../tags/tag4834.xml"/><Relationship Id="rId153" Type="http://schemas.openxmlformats.org/officeDocument/2006/relationships/tags" Target="../tags/tag4855.xml"/><Relationship Id="rId174" Type="http://schemas.openxmlformats.org/officeDocument/2006/relationships/tags" Target="../tags/tag4876.xml"/><Relationship Id="rId179" Type="http://schemas.openxmlformats.org/officeDocument/2006/relationships/tags" Target="../tags/tag4881.xml"/><Relationship Id="rId195" Type="http://schemas.openxmlformats.org/officeDocument/2006/relationships/tags" Target="../tags/tag4897.xml"/><Relationship Id="rId209" Type="http://schemas.openxmlformats.org/officeDocument/2006/relationships/tags" Target="../tags/tag4911.xml"/><Relationship Id="rId190" Type="http://schemas.openxmlformats.org/officeDocument/2006/relationships/tags" Target="../tags/tag4892.xml"/><Relationship Id="rId204" Type="http://schemas.openxmlformats.org/officeDocument/2006/relationships/tags" Target="../tags/tag4906.xml"/><Relationship Id="rId220" Type="http://schemas.openxmlformats.org/officeDocument/2006/relationships/tags" Target="../tags/tag4922.xml"/><Relationship Id="rId225" Type="http://schemas.openxmlformats.org/officeDocument/2006/relationships/tags" Target="../tags/tag4927.xml"/><Relationship Id="rId241" Type="http://schemas.openxmlformats.org/officeDocument/2006/relationships/tags" Target="../tags/tag4943.xml"/><Relationship Id="rId246" Type="http://schemas.openxmlformats.org/officeDocument/2006/relationships/slideLayout" Target="../slideLayouts/slideLayout7.xml"/><Relationship Id="rId15" Type="http://schemas.openxmlformats.org/officeDocument/2006/relationships/tags" Target="../tags/tag4717.xml"/><Relationship Id="rId36" Type="http://schemas.openxmlformats.org/officeDocument/2006/relationships/tags" Target="../tags/tag4738.xml"/><Relationship Id="rId57" Type="http://schemas.openxmlformats.org/officeDocument/2006/relationships/tags" Target="../tags/tag4759.xml"/><Relationship Id="rId106" Type="http://schemas.openxmlformats.org/officeDocument/2006/relationships/tags" Target="../tags/tag4808.xml"/><Relationship Id="rId127" Type="http://schemas.openxmlformats.org/officeDocument/2006/relationships/tags" Target="../tags/tag4829.xml"/><Relationship Id="rId262" Type="http://schemas.openxmlformats.org/officeDocument/2006/relationships/image" Target="../media/image176.emf"/><Relationship Id="rId10" Type="http://schemas.openxmlformats.org/officeDocument/2006/relationships/tags" Target="../tags/tag4712.xml"/><Relationship Id="rId31" Type="http://schemas.openxmlformats.org/officeDocument/2006/relationships/tags" Target="../tags/tag4733.xml"/><Relationship Id="rId52" Type="http://schemas.openxmlformats.org/officeDocument/2006/relationships/tags" Target="../tags/tag4754.xml"/><Relationship Id="rId73" Type="http://schemas.openxmlformats.org/officeDocument/2006/relationships/tags" Target="../tags/tag4775.xml"/><Relationship Id="rId78" Type="http://schemas.openxmlformats.org/officeDocument/2006/relationships/tags" Target="../tags/tag4780.xml"/><Relationship Id="rId94" Type="http://schemas.openxmlformats.org/officeDocument/2006/relationships/tags" Target="../tags/tag4796.xml"/><Relationship Id="rId99" Type="http://schemas.openxmlformats.org/officeDocument/2006/relationships/tags" Target="../tags/tag4801.xml"/><Relationship Id="rId101" Type="http://schemas.openxmlformats.org/officeDocument/2006/relationships/tags" Target="../tags/tag4803.xml"/><Relationship Id="rId122" Type="http://schemas.openxmlformats.org/officeDocument/2006/relationships/tags" Target="../tags/tag4824.xml"/><Relationship Id="rId143" Type="http://schemas.openxmlformats.org/officeDocument/2006/relationships/tags" Target="../tags/tag4845.xml"/><Relationship Id="rId148" Type="http://schemas.openxmlformats.org/officeDocument/2006/relationships/tags" Target="../tags/tag4850.xml"/><Relationship Id="rId164" Type="http://schemas.openxmlformats.org/officeDocument/2006/relationships/tags" Target="../tags/tag4866.xml"/><Relationship Id="rId169" Type="http://schemas.openxmlformats.org/officeDocument/2006/relationships/tags" Target="../tags/tag4871.xml"/><Relationship Id="rId185" Type="http://schemas.openxmlformats.org/officeDocument/2006/relationships/tags" Target="../tags/tag4887.xml"/><Relationship Id="rId4" Type="http://schemas.openxmlformats.org/officeDocument/2006/relationships/tags" Target="../tags/tag4706.xml"/><Relationship Id="rId9" Type="http://schemas.openxmlformats.org/officeDocument/2006/relationships/tags" Target="../tags/tag4711.xml"/><Relationship Id="rId180" Type="http://schemas.openxmlformats.org/officeDocument/2006/relationships/tags" Target="../tags/tag4882.xml"/><Relationship Id="rId210" Type="http://schemas.openxmlformats.org/officeDocument/2006/relationships/tags" Target="../tags/tag4912.xml"/><Relationship Id="rId215" Type="http://schemas.openxmlformats.org/officeDocument/2006/relationships/tags" Target="../tags/tag4917.xml"/><Relationship Id="rId236" Type="http://schemas.openxmlformats.org/officeDocument/2006/relationships/tags" Target="../tags/tag4938.xml"/><Relationship Id="rId257" Type="http://schemas.openxmlformats.org/officeDocument/2006/relationships/customXml" Target="../ink/ink182.xml"/><Relationship Id="rId26" Type="http://schemas.openxmlformats.org/officeDocument/2006/relationships/tags" Target="../tags/tag4728.xml"/><Relationship Id="rId231" Type="http://schemas.openxmlformats.org/officeDocument/2006/relationships/tags" Target="../tags/tag4933.xml"/><Relationship Id="rId252" Type="http://schemas.openxmlformats.org/officeDocument/2006/relationships/image" Target="../media/image171.emf"/><Relationship Id="rId47" Type="http://schemas.openxmlformats.org/officeDocument/2006/relationships/tags" Target="../tags/tag4749.xml"/><Relationship Id="rId68" Type="http://schemas.openxmlformats.org/officeDocument/2006/relationships/tags" Target="../tags/tag4770.xml"/><Relationship Id="rId89" Type="http://schemas.openxmlformats.org/officeDocument/2006/relationships/tags" Target="../tags/tag4791.xml"/><Relationship Id="rId112" Type="http://schemas.openxmlformats.org/officeDocument/2006/relationships/tags" Target="../tags/tag4814.xml"/><Relationship Id="rId133" Type="http://schemas.openxmlformats.org/officeDocument/2006/relationships/tags" Target="../tags/tag4835.xml"/><Relationship Id="rId154" Type="http://schemas.openxmlformats.org/officeDocument/2006/relationships/tags" Target="../tags/tag4856.xml"/><Relationship Id="rId175" Type="http://schemas.openxmlformats.org/officeDocument/2006/relationships/tags" Target="../tags/tag4877.xml"/><Relationship Id="rId196" Type="http://schemas.openxmlformats.org/officeDocument/2006/relationships/tags" Target="../tags/tag4898.xml"/><Relationship Id="rId200" Type="http://schemas.openxmlformats.org/officeDocument/2006/relationships/tags" Target="../tags/tag4902.xml"/><Relationship Id="rId16" Type="http://schemas.openxmlformats.org/officeDocument/2006/relationships/tags" Target="../tags/tag4718.xml"/><Relationship Id="rId221" Type="http://schemas.openxmlformats.org/officeDocument/2006/relationships/tags" Target="../tags/tag4923.xml"/><Relationship Id="rId242" Type="http://schemas.openxmlformats.org/officeDocument/2006/relationships/tags" Target="../tags/tag4944.xml"/><Relationship Id="rId37" Type="http://schemas.openxmlformats.org/officeDocument/2006/relationships/tags" Target="../tags/tag4739.xml"/><Relationship Id="rId58" Type="http://schemas.openxmlformats.org/officeDocument/2006/relationships/tags" Target="../tags/tag4760.xml"/><Relationship Id="rId79" Type="http://schemas.openxmlformats.org/officeDocument/2006/relationships/tags" Target="../tags/tag4781.xml"/><Relationship Id="rId102" Type="http://schemas.openxmlformats.org/officeDocument/2006/relationships/tags" Target="../tags/tag4804.xml"/><Relationship Id="rId123" Type="http://schemas.openxmlformats.org/officeDocument/2006/relationships/tags" Target="../tags/tag4825.xml"/><Relationship Id="rId144" Type="http://schemas.openxmlformats.org/officeDocument/2006/relationships/tags" Target="../tags/tag4846.xml"/><Relationship Id="rId90" Type="http://schemas.openxmlformats.org/officeDocument/2006/relationships/tags" Target="../tags/tag4792.xml"/><Relationship Id="rId165" Type="http://schemas.openxmlformats.org/officeDocument/2006/relationships/tags" Target="../tags/tag4867.xml"/><Relationship Id="rId186" Type="http://schemas.openxmlformats.org/officeDocument/2006/relationships/tags" Target="../tags/tag4888.xml"/><Relationship Id="rId211" Type="http://schemas.openxmlformats.org/officeDocument/2006/relationships/tags" Target="../tags/tag4913.xml"/><Relationship Id="rId232" Type="http://schemas.openxmlformats.org/officeDocument/2006/relationships/tags" Target="../tags/tag4934.xml"/><Relationship Id="rId253" Type="http://schemas.openxmlformats.org/officeDocument/2006/relationships/customXml" Target="../ink/ink180.xml"/><Relationship Id="rId27" Type="http://schemas.openxmlformats.org/officeDocument/2006/relationships/tags" Target="../tags/tag4729.xml"/><Relationship Id="rId48" Type="http://schemas.openxmlformats.org/officeDocument/2006/relationships/tags" Target="../tags/tag4750.xml"/><Relationship Id="rId69" Type="http://schemas.openxmlformats.org/officeDocument/2006/relationships/tags" Target="../tags/tag4771.xml"/><Relationship Id="rId113" Type="http://schemas.openxmlformats.org/officeDocument/2006/relationships/tags" Target="../tags/tag4815.xml"/><Relationship Id="rId134" Type="http://schemas.openxmlformats.org/officeDocument/2006/relationships/tags" Target="../tags/tag4836.xml"/><Relationship Id="rId80" Type="http://schemas.openxmlformats.org/officeDocument/2006/relationships/tags" Target="../tags/tag4782.xml"/><Relationship Id="rId155" Type="http://schemas.openxmlformats.org/officeDocument/2006/relationships/tags" Target="../tags/tag4857.xml"/><Relationship Id="rId176" Type="http://schemas.openxmlformats.org/officeDocument/2006/relationships/tags" Target="../tags/tag4878.xml"/><Relationship Id="rId197" Type="http://schemas.openxmlformats.org/officeDocument/2006/relationships/tags" Target="../tags/tag4899.xml"/><Relationship Id="rId201" Type="http://schemas.openxmlformats.org/officeDocument/2006/relationships/tags" Target="../tags/tag4903.xml"/><Relationship Id="rId222" Type="http://schemas.openxmlformats.org/officeDocument/2006/relationships/tags" Target="../tags/tag4924.xml"/><Relationship Id="rId243" Type="http://schemas.openxmlformats.org/officeDocument/2006/relationships/tags" Target="../tags/tag4945.xml"/><Relationship Id="rId17" Type="http://schemas.openxmlformats.org/officeDocument/2006/relationships/tags" Target="../tags/tag4719.xml"/><Relationship Id="rId38" Type="http://schemas.openxmlformats.org/officeDocument/2006/relationships/tags" Target="../tags/tag4740.xml"/><Relationship Id="rId59" Type="http://schemas.openxmlformats.org/officeDocument/2006/relationships/tags" Target="../tags/tag4761.xml"/><Relationship Id="rId103" Type="http://schemas.openxmlformats.org/officeDocument/2006/relationships/tags" Target="../tags/tag4805.xml"/><Relationship Id="rId124" Type="http://schemas.openxmlformats.org/officeDocument/2006/relationships/tags" Target="../tags/tag4826.xml"/><Relationship Id="rId70" Type="http://schemas.openxmlformats.org/officeDocument/2006/relationships/tags" Target="../tags/tag4772.xml"/><Relationship Id="rId91" Type="http://schemas.openxmlformats.org/officeDocument/2006/relationships/tags" Target="../tags/tag4793.xml"/><Relationship Id="rId145" Type="http://schemas.openxmlformats.org/officeDocument/2006/relationships/tags" Target="../tags/tag4847.xml"/><Relationship Id="rId166" Type="http://schemas.openxmlformats.org/officeDocument/2006/relationships/tags" Target="../tags/tag4868.xml"/><Relationship Id="rId187" Type="http://schemas.openxmlformats.org/officeDocument/2006/relationships/tags" Target="../tags/tag4889.xml"/></Relationships>
</file>

<file path=ppt/slides/_rels/slide141.xml.rels><?xml version="1.0" encoding="UTF-8" standalone="yes"?>
<Relationships xmlns="http://schemas.openxmlformats.org/package/2006/relationships"><Relationship Id="rId8" Type="http://schemas.openxmlformats.org/officeDocument/2006/relationships/tags" Target="../tags/tag4955.xml"/><Relationship Id="rId13" Type="http://schemas.openxmlformats.org/officeDocument/2006/relationships/tags" Target="../tags/tag4960.xml"/><Relationship Id="rId18" Type="http://schemas.openxmlformats.org/officeDocument/2006/relationships/tags" Target="../tags/tag4965.xml"/><Relationship Id="rId26" Type="http://schemas.openxmlformats.org/officeDocument/2006/relationships/tags" Target="../tags/tag4973.xml"/><Relationship Id="rId3" Type="http://schemas.openxmlformats.org/officeDocument/2006/relationships/tags" Target="../tags/tag4950.xml"/><Relationship Id="rId21" Type="http://schemas.openxmlformats.org/officeDocument/2006/relationships/tags" Target="../tags/tag4968.xml"/><Relationship Id="rId7" Type="http://schemas.openxmlformats.org/officeDocument/2006/relationships/tags" Target="../tags/tag4954.xml"/><Relationship Id="rId12" Type="http://schemas.openxmlformats.org/officeDocument/2006/relationships/tags" Target="../tags/tag4959.xml"/><Relationship Id="rId17" Type="http://schemas.openxmlformats.org/officeDocument/2006/relationships/tags" Target="../tags/tag4964.xml"/><Relationship Id="rId25" Type="http://schemas.openxmlformats.org/officeDocument/2006/relationships/tags" Target="../tags/tag4972.xml"/><Relationship Id="rId2" Type="http://schemas.openxmlformats.org/officeDocument/2006/relationships/tags" Target="../tags/tag4949.xml"/><Relationship Id="rId16" Type="http://schemas.openxmlformats.org/officeDocument/2006/relationships/tags" Target="../tags/tag4963.xml"/><Relationship Id="rId20" Type="http://schemas.openxmlformats.org/officeDocument/2006/relationships/tags" Target="../tags/tag4967.xml"/><Relationship Id="rId29" Type="http://schemas.openxmlformats.org/officeDocument/2006/relationships/customXml" Target="../ink/ink185.xml"/><Relationship Id="rId1" Type="http://schemas.openxmlformats.org/officeDocument/2006/relationships/tags" Target="../tags/tag4948.xml"/><Relationship Id="rId6" Type="http://schemas.openxmlformats.org/officeDocument/2006/relationships/tags" Target="../tags/tag4953.xml"/><Relationship Id="rId11" Type="http://schemas.openxmlformats.org/officeDocument/2006/relationships/tags" Target="../tags/tag4958.xml"/><Relationship Id="rId24" Type="http://schemas.openxmlformats.org/officeDocument/2006/relationships/tags" Target="../tags/tag4971.xml"/><Relationship Id="rId32" Type="http://schemas.openxmlformats.org/officeDocument/2006/relationships/image" Target="../media/image178.emf"/><Relationship Id="rId5" Type="http://schemas.openxmlformats.org/officeDocument/2006/relationships/tags" Target="../tags/tag4952.xml"/><Relationship Id="rId15" Type="http://schemas.openxmlformats.org/officeDocument/2006/relationships/tags" Target="../tags/tag4962.xml"/><Relationship Id="rId23" Type="http://schemas.openxmlformats.org/officeDocument/2006/relationships/tags" Target="../tags/tag4970.xml"/><Relationship Id="rId28" Type="http://schemas.openxmlformats.org/officeDocument/2006/relationships/notesSlide" Target="../notesSlides/notesSlide75.xml"/><Relationship Id="rId10" Type="http://schemas.openxmlformats.org/officeDocument/2006/relationships/tags" Target="../tags/tag4957.xml"/><Relationship Id="rId19" Type="http://schemas.openxmlformats.org/officeDocument/2006/relationships/tags" Target="../tags/tag4966.xml"/><Relationship Id="rId31" Type="http://schemas.openxmlformats.org/officeDocument/2006/relationships/customXml" Target="../ink/ink186.xml"/><Relationship Id="rId4" Type="http://schemas.openxmlformats.org/officeDocument/2006/relationships/tags" Target="../tags/tag4951.xml"/><Relationship Id="rId9" Type="http://schemas.openxmlformats.org/officeDocument/2006/relationships/tags" Target="../tags/tag4956.xml"/><Relationship Id="rId14" Type="http://schemas.openxmlformats.org/officeDocument/2006/relationships/tags" Target="../tags/tag4961.xml"/><Relationship Id="rId22" Type="http://schemas.openxmlformats.org/officeDocument/2006/relationships/tags" Target="../tags/tag4969.xml"/><Relationship Id="rId27" Type="http://schemas.openxmlformats.org/officeDocument/2006/relationships/slideLayout" Target="../slideLayouts/slideLayout7.xml"/><Relationship Id="rId30" Type="http://schemas.openxmlformats.org/officeDocument/2006/relationships/image" Target="../media/image177.emf"/></Relationships>
</file>

<file path=ppt/slides/_rels/slide142.xml.rels><?xml version="1.0" encoding="UTF-8" standalone="yes"?>
<Relationships xmlns="http://schemas.openxmlformats.org/package/2006/relationships"><Relationship Id="rId8" Type="http://schemas.openxmlformats.org/officeDocument/2006/relationships/customXml" Target="../ink/ink189.xml"/><Relationship Id="rId13" Type="http://schemas.openxmlformats.org/officeDocument/2006/relationships/image" Target="../media/image184.emf"/><Relationship Id="rId18" Type="http://schemas.openxmlformats.org/officeDocument/2006/relationships/customXml" Target="../ink/ink194.xml"/><Relationship Id="rId3" Type="http://schemas.openxmlformats.org/officeDocument/2006/relationships/notesSlide" Target="../notesSlides/notesSlide76.xml"/><Relationship Id="rId7" Type="http://schemas.openxmlformats.org/officeDocument/2006/relationships/image" Target="../media/image181.emf"/><Relationship Id="rId12" Type="http://schemas.openxmlformats.org/officeDocument/2006/relationships/customXml" Target="../ink/ink191.xml"/><Relationship Id="rId17" Type="http://schemas.openxmlformats.org/officeDocument/2006/relationships/image" Target="../media/image186.emf"/><Relationship Id="rId2" Type="http://schemas.openxmlformats.org/officeDocument/2006/relationships/slideLayout" Target="../slideLayouts/slideLayout7.xml"/><Relationship Id="rId16" Type="http://schemas.openxmlformats.org/officeDocument/2006/relationships/customXml" Target="../ink/ink193.xml"/><Relationship Id="rId1" Type="http://schemas.openxmlformats.org/officeDocument/2006/relationships/tags" Target="../tags/tag4974.xml"/><Relationship Id="rId6" Type="http://schemas.openxmlformats.org/officeDocument/2006/relationships/customXml" Target="../ink/ink188.xml"/><Relationship Id="rId11" Type="http://schemas.openxmlformats.org/officeDocument/2006/relationships/image" Target="../media/image183.emf"/><Relationship Id="rId5" Type="http://schemas.openxmlformats.org/officeDocument/2006/relationships/image" Target="../media/image179.emf"/><Relationship Id="rId15" Type="http://schemas.openxmlformats.org/officeDocument/2006/relationships/image" Target="../media/image185.emf"/><Relationship Id="rId10" Type="http://schemas.openxmlformats.org/officeDocument/2006/relationships/customXml" Target="../ink/ink190.xml"/><Relationship Id="rId19" Type="http://schemas.openxmlformats.org/officeDocument/2006/relationships/image" Target="../media/image187.emf"/><Relationship Id="rId4" Type="http://schemas.openxmlformats.org/officeDocument/2006/relationships/customXml" Target="../ink/ink187.xml"/><Relationship Id="rId9" Type="http://schemas.openxmlformats.org/officeDocument/2006/relationships/image" Target="../media/image182.emf"/><Relationship Id="rId14" Type="http://schemas.openxmlformats.org/officeDocument/2006/relationships/customXml" Target="../ink/ink192.xml"/></Relationships>
</file>

<file path=ppt/slides/_rels/slide143.xml.rels><?xml version="1.0" encoding="UTF-8" standalone="yes"?>
<Relationships xmlns="http://schemas.openxmlformats.org/package/2006/relationships"><Relationship Id="rId8" Type="http://schemas.openxmlformats.org/officeDocument/2006/relationships/tags" Target="../tags/tag4982.xml"/><Relationship Id="rId13" Type="http://schemas.openxmlformats.org/officeDocument/2006/relationships/tags" Target="../tags/tag4987.xml"/><Relationship Id="rId18" Type="http://schemas.openxmlformats.org/officeDocument/2006/relationships/tags" Target="../tags/tag4992.xml"/><Relationship Id="rId26" Type="http://schemas.openxmlformats.org/officeDocument/2006/relationships/customXml" Target="../ink/ink196.xml"/><Relationship Id="rId3" Type="http://schemas.openxmlformats.org/officeDocument/2006/relationships/tags" Target="../tags/tag4977.xml"/><Relationship Id="rId21" Type="http://schemas.openxmlformats.org/officeDocument/2006/relationships/tags" Target="../tags/tag4995.xml"/><Relationship Id="rId7" Type="http://schemas.openxmlformats.org/officeDocument/2006/relationships/tags" Target="../tags/tag4981.xml"/><Relationship Id="rId12" Type="http://schemas.openxmlformats.org/officeDocument/2006/relationships/tags" Target="../tags/tag4986.xml"/><Relationship Id="rId17" Type="http://schemas.openxmlformats.org/officeDocument/2006/relationships/tags" Target="../tags/tag4991.xml"/><Relationship Id="rId25" Type="http://schemas.openxmlformats.org/officeDocument/2006/relationships/image" Target="../media/image188.emf"/><Relationship Id="rId2" Type="http://schemas.openxmlformats.org/officeDocument/2006/relationships/tags" Target="../tags/tag4976.xml"/><Relationship Id="rId16" Type="http://schemas.openxmlformats.org/officeDocument/2006/relationships/tags" Target="../tags/tag4990.xml"/><Relationship Id="rId20" Type="http://schemas.openxmlformats.org/officeDocument/2006/relationships/tags" Target="../tags/tag4994.xml"/><Relationship Id="rId1" Type="http://schemas.openxmlformats.org/officeDocument/2006/relationships/tags" Target="../tags/tag4975.xml"/><Relationship Id="rId6" Type="http://schemas.openxmlformats.org/officeDocument/2006/relationships/tags" Target="../tags/tag4980.xml"/><Relationship Id="rId11" Type="http://schemas.openxmlformats.org/officeDocument/2006/relationships/tags" Target="../tags/tag4985.xml"/><Relationship Id="rId24" Type="http://schemas.openxmlformats.org/officeDocument/2006/relationships/customXml" Target="../ink/ink195.xml"/><Relationship Id="rId5" Type="http://schemas.openxmlformats.org/officeDocument/2006/relationships/tags" Target="../tags/tag4979.xml"/><Relationship Id="rId15" Type="http://schemas.openxmlformats.org/officeDocument/2006/relationships/tags" Target="../tags/tag4989.xml"/><Relationship Id="rId23" Type="http://schemas.openxmlformats.org/officeDocument/2006/relationships/notesSlide" Target="../notesSlides/notesSlide77.xml"/><Relationship Id="rId10" Type="http://schemas.openxmlformats.org/officeDocument/2006/relationships/tags" Target="../tags/tag4984.xml"/><Relationship Id="rId19" Type="http://schemas.openxmlformats.org/officeDocument/2006/relationships/tags" Target="../tags/tag4993.xml"/><Relationship Id="rId4" Type="http://schemas.openxmlformats.org/officeDocument/2006/relationships/tags" Target="../tags/tag4978.xml"/><Relationship Id="rId9" Type="http://schemas.openxmlformats.org/officeDocument/2006/relationships/tags" Target="../tags/tag4983.xml"/><Relationship Id="rId14" Type="http://schemas.openxmlformats.org/officeDocument/2006/relationships/tags" Target="../tags/tag4988.xml"/><Relationship Id="rId22" Type="http://schemas.openxmlformats.org/officeDocument/2006/relationships/slideLayout" Target="../slideLayouts/slideLayout7.xml"/><Relationship Id="rId27" Type="http://schemas.openxmlformats.org/officeDocument/2006/relationships/image" Target="../media/image189.emf"/></Relationships>
</file>

<file path=ppt/slides/_rels/slide144.xml.rels><?xml version="1.0" encoding="UTF-8" standalone="yes"?>
<Relationships xmlns="http://schemas.openxmlformats.org/package/2006/relationships"><Relationship Id="rId8" Type="http://schemas.openxmlformats.org/officeDocument/2006/relationships/customXml" Target="../ink/ink199.xml"/><Relationship Id="rId13" Type="http://schemas.openxmlformats.org/officeDocument/2006/relationships/image" Target="../media/image194.emf"/><Relationship Id="rId18" Type="http://schemas.openxmlformats.org/officeDocument/2006/relationships/customXml" Target="../ink/ink204.xml"/><Relationship Id="rId26" Type="http://schemas.openxmlformats.org/officeDocument/2006/relationships/customXml" Target="../ink/ink208.xml"/><Relationship Id="rId3" Type="http://schemas.openxmlformats.org/officeDocument/2006/relationships/notesSlide" Target="../notesSlides/notesSlide78.xml"/><Relationship Id="rId21" Type="http://schemas.openxmlformats.org/officeDocument/2006/relationships/image" Target="../media/image198.emf"/><Relationship Id="rId7" Type="http://schemas.openxmlformats.org/officeDocument/2006/relationships/image" Target="../media/image191.emf"/><Relationship Id="rId12" Type="http://schemas.openxmlformats.org/officeDocument/2006/relationships/customXml" Target="../ink/ink201.xml"/><Relationship Id="rId17" Type="http://schemas.openxmlformats.org/officeDocument/2006/relationships/image" Target="../media/image196.emf"/><Relationship Id="rId25" Type="http://schemas.openxmlformats.org/officeDocument/2006/relationships/image" Target="../media/image200.emf"/><Relationship Id="rId2" Type="http://schemas.openxmlformats.org/officeDocument/2006/relationships/slideLayout" Target="../slideLayouts/slideLayout7.xml"/><Relationship Id="rId16" Type="http://schemas.openxmlformats.org/officeDocument/2006/relationships/customXml" Target="../ink/ink203.xml"/><Relationship Id="rId20" Type="http://schemas.openxmlformats.org/officeDocument/2006/relationships/customXml" Target="../ink/ink205.xml"/><Relationship Id="rId1" Type="http://schemas.openxmlformats.org/officeDocument/2006/relationships/tags" Target="../tags/tag4996.xml"/><Relationship Id="rId6" Type="http://schemas.openxmlformats.org/officeDocument/2006/relationships/customXml" Target="../ink/ink198.xml"/><Relationship Id="rId11" Type="http://schemas.openxmlformats.org/officeDocument/2006/relationships/image" Target="../media/image193.emf"/><Relationship Id="rId24" Type="http://schemas.openxmlformats.org/officeDocument/2006/relationships/customXml" Target="../ink/ink207.xml"/><Relationship Id="rId5" Type="http://schemas.openxmlformats.org/officeDocument/2006/relationships/image" Target="../media/image190.emf"/><Relationship Id="rId15" Type="http://schemas.openxmlformats.org/officeDocument/2006/relationships/image" Target="../media/image195.emf"/><Relationship Id="rId23" Type="http://schemas.openxmlformats.org/officeDocument/2006/relationships/image" Target="../media/image199.emf"/><Relationship Id="rId10" Type="http://schemas.openxmlformats.org/officeDocument/2006/relationships/customXml" Target="../ink/ink200.xml"/><Relationship Id="rId19" Type="http://schemas.openxmlformats.org/officeDocument/2006/relationships/image" Target="../media/image197.emf"/><Relationship Id="rId4" Type="http://schemas.openxmlformats.org/officeDocument/2006/relationships/customXml" Target="../ink/ink197.xml"/><Relationship Id="rId9" Type="http://schemas.openxmlformats.org/officeDocument/2006/relationships/image" Target="../media/image192.emf"/><Relationship Id="rId14" Type="http://schemas.openxmlformats.org/officeDocument/2006/relationships/customXml" Target="../ink/ink202.xml"/><Relationship Id="rId22" Type="http://schemas.openxmlformats.org/officeDocument/2006/relationships/customXml" Target="../ink/ink206.xml"/><Relationship Id="rId27" Type="http://schemas.openxmlformats.org/officeDocument/2006/relationships/image" Target="../media/image201.emf"/></Relationships>
</file>

<file path=ppt/slides/_rels/slide145.xml.rels><?xml version="1.0" encoding="UTF-8" standalone="yes"?>
<Relationships xmlns="http://schemas.openxmlformats.org/package/2006/relationships"><Relationship Id="rId3" Type="http://schemas.openxmlformats.org/officeDocument/2006/relationships/notesSlide" Target="../notesSlides/notesSlide79.xml"/><Relationship Id="rId2" Type="http://schemas.openxmlformats.org/officeDocument/2006/relationships/slideLayout" Target="../slideLayouts/slideLayout6.xml"/><Relationship Id="rId1" Type="http://schemas.openxmlformats.org/officeDocument/2006/relationships/tags" Target="../tags/tag4997.xml"/><Relationship Id="rId4" Type="http://schemas.openxmlformats.org/officeDocument/2006/relationships/image" Target="../media/image66.png"/></Relationships>
</file>

<file path=ppt/slides/_rels/slide146.xml.rels><?xml version="1.0" encoding="UTF-8" standalone="yes"?>
<Relationships xmlns="http://schemas.openxmlformats.org/package/2006/relationships"><Relationship Id="rId117" Type="http://schemas.openxmlformats.org/officeDocument/2006/relationships/tags" Target="../tags/tag5114.xml"/><Relationship Id="rId21" Type="http://schemas.openxmlformats.org/officeDocument/2006/relationships/tags" Target="../tags/tag5018.xml"/><Relationship Id="rId42" Type="http://schemas.openxmlformats.org/officeDocument/2006/relationships/tags" Target="../tags/tag5039.xml"/><Relationship Id="rId63" Type="http://schemas.openxmlformats.org/officeDocument/2006/relationships/tags" Target="../tags/tag5060.xml"/><Relationship Id="rId84" Type="http://schemas.openxmlformats.org/officeDocument/2006/relationships/tags" Target="../tags/tag5081.xml"/><Relationship Id="rId138" Type="http://schemas.openxmlformats.org/officeDocument/2006/relationships/tags" Target="../tags/tag5135.xml"/><Relationship Id="rId159" Type="http://schemas.openxmlformats.org/officeDocument/2006/relationships/tags" Target="../tags/tag5156.xml"/><Relationship Id="rId170" Type="http://schemas.openxmlformats.org/officeDocument/2006/relationships/tags" Target="../tags/tag5167.xml"/><Relationship Id="rId191" Type="http://schemas.openxmlformats.org/officeDocument/2006/relationships/tags" Target="../tags/tag5188.xml"/><Relationship Id="rId205" Type="http://schemas.openxmlformats.org/officeDocument/2006/relationships/tags" Target="../tags/tag5202.xml"/><Relationship Id="rId226" Type="http://schemas.openxmlformats.org/officeDocument/2006/relationships/tags" Target="../tags/tag5223.xml"/><Relationship Id="rId247" Type="http://schemas.openxmlformats.org/officeDocument/2006/relationships/tags" Target="../tags/tag5244.xml"/><Relationship Id="rId107" Type="http://schemas.openxmlformats.org/officeDocument/2006/relationships/tags" Target="../tags/tag5104.xml"/><Relationship Id="rId268" Type="http://schemas.openxmlformats.org/officeDocument/2006/relationships/tags" Target="../tags/tag5265.xml"/><Relationship Id="rId11" Type="http://schemas.openxmlformats.org/officeDocument/2006/relationships/tags" Target="../tags/tag5008.xml"/><Relationship Id="rId32" Type="http://schemas.openxmlformats.org/officeDocument/2006/relationships/tags" Target="../tags/tag5029.xml"/><Relationship Id="rId53" Type="http://schemas.openxmlformats.org/officeDocument/2006/relationships/tags" Target="../tags/tag5050.xml"/><Relationship Id="rId74" Type="http://schemas.openxmlformats.org/officeDocument/2006/relationships/tags" Target="../tags/tag5071.xml"/><Relationship Id="rId128" Type="http://schemas.openxmlformats.org/officeDocument/2006/relationships/tags" Target="../tags/tag5125.xml"/><Relationship Id="rId149" Type="http://schemas.openxmlformats.org/officeDocument/2006/relationships/tags" Target="../tags/tag5146.xml"/><Relationship Id="rId5" Type="http://schemas.openxmlformats.org/officeDocument/2006/relationships/tags" Target="../tags/tag5002.xml"/><Relationship Id="rId95" Type="http://schemas.openxmlformats.org/officeDocument/2006/relationships/tags" Target="../tags/tag5092.xml"/><Relationship Id="rId160" Type="http://schemas.openxmlformats.org/officeDocument/2006/relationships/tags" Target="../tags/tag5157.xml"/><Relationship Id="rId181" Type="http://schemas.openxmlformats.org/officeDocument/2006/relationships/tags" Target="../tags/tag5178.xml"/><Relationship Id="rId216" Type="http://schemas.openxmlformats.org/officeDocument/2006/relationships/tags" Target="../tags/tag5213.xml"/><Relationship Id="rId237" Type="http://schemas.openxmlformats.org/officeDocument/2006/relationships/tags" Target="../tags/tag5234.xml"/><Relationship Id="rId258" Type="http://schemas.openxmlformats.org/officeDocument/2006/relationships/tags" Target="../tags/tag5255.xml"/><Relationship Id="rId22" Type="http://schemas.openxmlformats.org/officeDocument/2006/relationships/tags" Target="../tags/tag5019.xml"/><Relationship Id="rId43" Type="http://schemas.openxmlformats.org/officeDocument/2006/relationships/tags" Target="../tags/tag5040.xml"/><Relationship Id="rId64" Type="http://schemas.openxmlformats.org/officeDocument/2006/relationships/tags" Target="../tags/tag5061.xml"/><Relationship Id="rId118" Type="http://schemas.openxmlformats.org/officeDocument/2006/relationships/tags" Target="../tags/tag5115.xml"/><Relationship Id="rId139" Type="http://schemas.openxmlformats.org/officeDocument/2006/relationships/tags" Target="../tags/tag5136.xml"/><Relationship Id="rId85" Type="http://schemas.openxmlformats.org/officeDocument/2006/relationships/tags" Target="../tags/tag5082.xml"/><Relationship Id="rId150" Type="http://schemas.openxmlformats.org/officeDocument/2006/relationships/tags" Target="../tags/tag5147.xml"/><Relationship Id="rId171" Type="http://schemas.openxmlformats.org/officeDocument/2006/relationships/tags" Target="../tags/tag5168.xml"/><Relationship Id="rId192" Type="http://schemas.openxmlformats.org/officeDocument/2006/relationships/tags" Target="../tags/tag5189.xml"/><Relationship Id="rId206" Type="http://schemas.openxmlformats.org/officeDocument/2006/relationships/tags" Target="../tags/tag5203.xml"/><Relationship Id="rId227" Type="http://schemas.openxmlformats.org/officeDocument/2006/relationships/tags" Target="../tags/tag5224.xml"/><Relationship Id="rId248" Type="http://schemas.openxmlformats.org/officeDocument/2006/relationships/tags" Target="../tags/tag5245.xml"/><Relationship Id="rId269" Type="http://schemas.openxmlformats.org/officeDocument/2006/relationships/tags" Target="../tags/tag5266.xml"/><Relationship Id="rId12" Type="http://schemas.openxmlformats.org/officeDocument/2006/relationships/tags" Target="../tags/tag5009.xml"/><Relationship Id="rId33" Type="http://schemas.openxmlformats.org/officeDocument/2006/relationships/tags" Target="../tags/tag5030.xml"/><Relationship Id="rId108" Type="http://schemas.openxmlformats.org/officeDocument/2006/relationships/tags" Target="../tags/tag5105.xml"/><Relationship Id="rId129" Type="http://schemas.openxmlformats.org/officeDocument/2006/relationships/tags" Target="../tags/tag5126.xml"/><Relationship Id="rId54" Type="http://schemas.openxmlformats.org/officeDocument/2006/relationships/tags" Target="../tags/tag5051.xml"/><Relationship Id="rId75" Type="http://schemas.openxmlformats.org/officeDocument/2006/relationships/tags" Target="../tags/tag5072.xml"/><Relationship Id="rId96" Type="http://schemas.openxmlformats.org/officeDocument/2006/relationships/tags" Target="../tags/tag5093.xml"/><Relationship Id="rId140" Type="http://schemas.openxmlformats.org/officeDocument/2006/relationships/tags" Target="../tags/tag5137.xml"/><Relationship Id="rId161" Type="http://schemas.openxmlformats.org/officeDocument/2006/relationships/tags" Target="../tags/tag5158.xml"/><Relationship Id="rId182" Type="http://schemas.openxmlformats.org/officeDocument/2006/relationships/tags" Target="../tags/tag5179.xml"/><Relationship Id="rId217" Type="http://schemas.openxmlformats.org/officeDocument/2006/relationships/tags" Target="../tags/tag5214.xml"/><Relationship Id="rId6" Type="http://schemas.openxmlformats.org/officeDocument/2006/relationships/tags" Target="../tags/tag5003.xml"/><Relationship Id="rId238" Type="http://schemas.openxmlformats.org/officeDocument/2006/relationships/tags" Target="../tags/tag5235.xml"/><Relationship Id="rId259" Type="http://schemas.openxmlformats.org/officeDocument/2006/relationships/tags" Target="../tags/tag5256.xml"/><Relationship Id="rId23" Type="http://schemas.openxmlformats.org/officeDocument/2006/relationships/tags" Target="../tags/tag5020.xml"/><Relationship Id="rId119" Type="http://schemas.openxmlformats.org/officeDocument/2006/relationships/tags" Target="../tags/tag5116.xml"/><Relationship Id="rId270" Type="http://schemas.openxmlformats.org/officeDocument/2006/relationships/tags" Target="../tags/tag5267.xml"/><Relationship Id="rId44" Type="http://schemas.openxmlformats.org/officeDocument/2006/relationships/tags" Target="../tags/tag5041.xml"/><Relationship Id="rId65" Type="http://schemas.openxmlformats.org/officeDocument/2006/relationships/tags" Target="../tags/tag5062.xml"/><Relationship Id="rId86" Type="http://schemas.openxmlformats.org/officeDocument/2006/relationships/tags" Target="../tags/tag5083.xml"/><Relationship Id="rId130" Type="http://schemas.openxmlformats.org/officeDocument/2006/relationships/tags" Target="../tags/tag5127.xml"/><Relationship Id="rId151" Type="http://schemas.openxmlformats.org/officeDocument/2006/relationships/tags" Target="../tags/tag5148.xml"/><Relationship Id="rId172" Type="http://schemas.openxmlformats.org/officeDocument/2006/relationships/tags" Target="../tags/tag5169.xml"/><Relationship Id="rId193" Type="http://schemas.openxmlformats.org/officeDocument/2006/relationships/tags" Target="../tags/tag5190.xml"/><Relationship Id="rId202" Type="http://schemas.openxmlformats.org/officeDocument/2006/relationships/tags" Target="../tags/tag5199.xml"/><Relationship Id="rId207" Type="http://schemas.openxmlformats.org/officeDocument/2006/relationships/tags" Target="../tags/tag5204.xml"/><Relationship Id="rId223" Type="http://schemas.openxmlformats.org/officeDocument/2006/relationships/tags" Target="../tags/tag5220.xml"/><Relationship Id="rId228" Type="http://schemas.openxmlformats.org/officeDocument/2006/relationships/tags" Target="../tags/tag5225.xml"/><Relationship Id="rId244" Type="http://schemas.openxmlformats.org/officeDocument/2006/relationships/tags" Target="../tags/tag5241.xml"/><Relationship Id="rId249" Type="http://schemas.openxmlformats.org/officeDocument/2006/relationships/tags" Target="../tags/tag5246.xml"/><Relationship Id="rId13" Type="http://schemas.openxmlformats.org/officeDocument/2006/relationships/tags" Target="../tags/tag5010.xml"/><Relationship Id="rId18" Type="http://schemas.openxmlformats.org/officeDocument/2006/relationships/tags" Target="../tags/tag5015.xml"/><Relationship Id="rId39" Type="http://schemas.openxmlformats.org/officeDocument/2006/relationships/tags" Target="../tags/tag5036.xml"/><Relationship Id="rId109" Type="http://schemas.openxmlformats.org/officeDocument/2006/relationships/tags" Target="../tags/tag5106.xml"/><Relationship Id="rId260" Type="http://schemas.openxmlformats.org/officeDocument/2006/relationships/tags" Target="../tags/tag5257.xml"/><Relationship Id="rId265" Type="http://schemas.openxmlformats.org/officeDocument/2006/relationships/tags" Target="../tags/tag5262.xml"/><Relationship Id="rId34" Type="http://schemas.openxmlformats.org/officeDocument/2006/relationships/tags" Target="../tags/tag5031.xml"/><Relationship Id="rId50" Type="http://schemas.openxmlformats.org/officeDocument/2006/relationships/tags" Target="../tags/tag5047.xml"/><Relationship Id="rId55" Type="http://schemas.openxmlformats.org/officeDocument/2006/relationships/tags" Target="../tags/tag5052.xml"/><Relationship Id="rId76" Type="http://schemas.openxmlformats.org/officeDocument/2006/relationships/tags" Target="../tags/tag5073.xml"/><Relationship Id="rId97" Type="http://schemas.openxmlformats.org/officeDocument/2006/relationships/tags" Target="../tags/tag5094.xml"/><Relationship Id="rId104" Type="http://schemas.openxmlformats.org/officeDocument/2006/relationships/tags" Target="../tags/tag5101.xml"/><Relationship Id="rId120" Type="http://schemas.openxmlformats.org/officeDocument/2006/relationships/tags" Target="../tags/tag5117.xml"/><Relationship Id="rId125" Type="http://schemas.openxmlformats.org/officeDocument/2006/relationships/tags" Target="../tags/tag5122.xml"/><Relationship Id="rId141" Type="http://schemas.openxmlformats.org/officeDocument/2006/relationships/tags" Target="../tags/tag5138.xml"/><Relationship Id="rId146" Type="http://schemas.openxmlformats.org/officeDocument/2006/relationships/tags" Target="../tags/tag5143.xml"/><Relationship Id="rId167" Type="http://schemas.openxmlformats.org/officeDocument/2006/relationships/tags" Target="../tags/tag5164.xml"/><Relationship Id="rId188" Type="http://schemas.openxmlformats.org/officeDocument/2006/relationships/tags" Target="../tags/tag5185.xml"/><Relationship Id="rId7" Type="http://schemas.openxmlformats.org/officeDocument/2006/relationships/tags" Target="../tags/tag5004.xml"/><Relationship Id="rId71" Type="http://schemas.openxmlformats.org/officeDocument/2006/relationships/tags" Target="../tags/tag5068.xml"/><Relationship Id="rId92" Type="http://schemas.openxmlformats.org/officeDocument/2006/relationships/tags" Target="../tags/tag5089.xml"/><Relationship Id="rId162" Type="http://schemas.openxmlformats.org/officeDocument/2006/relationships/tags" Target="../tags/tag5159.xml"/><Relationship Id="rId183" Type="http://schemas.openxmlformats.org/officeDocument/2006/relationships/tags" Target="../tags/tag5180.xml"/><Relationship Id="rId213" Type="http://schemas.openxmlformats.org/officeDocument/2006/relationships/tags" Target="../tags/tag5210.xml"/><Relationship Id="rId218" Type="http://schemas.openxmlformats.org/officeDocument/2006/relationships/tags" Target="../tags/tag5215.xml"/><Relationship Id="rId234" Type="http://schemas.openxmlformats.org/officeDocument/2006/relationships/tags" Target="../tags/tag5231.xml"/><Relationship Id="rId239" Type="http://schemas.openxmlformats.org/officeDocument/2006/relationships/tags" Target="../tags/tag5236.xml"/><Relationship Id="rId2" Type="http://schemas.openxmlformats.org/officeDocument/2006/relationships/tags" Target="../tags/tag4999.xml"/><Relationship Id="rId29" Type="http://schemas.openxmlformats.org/officeDocument/2006/relationships/tags" Target="../tags/tag5026.xml"/><Relationship Id="rId250" Type="http://schemas.openxmlformats.org/officeDocument/2006/relationships/tags" Target="../tags/tag5247.xml"/><Relationship Id="rId255" Type="http://schemas.openxmlformats.org/officeDocument/2006/relationships/tags" Target="../tags/tag5252.xml"/><Relationship Id="rId271" Type="http://schemas.openxmlformats.org/officeDocument/2006/relationships/tags" Target="../tags/tag5268.xml"/><Relationship Id="rId276" Type="http://schemas.openxmlformats.org/officeDocument/2006/relationships/tags" Target="../tags/tag5273.xml"/><Relationship Id="rId24" Type="http://schemas.openxmlformats.org/officeDocument/2006/relationships/tags" Target="../tags/tag5021.xml"/><Relationship Id="rId40" Type="http://schemas.openxmlformats.org/officeDocument/2006/relationships/tags" Target="../tags/tag5037.xml"/><Relationship Id="rId45" Type="http://schemas.openxmlformats.org/officeDocument/2006/relationships/tags" Target="../tags/tag5042.xml"/><Relationship Id="rId66" Type="http://schemas.openxmlformats.org/officeDocument/2006/relationships/tags" Target="../tags/tag5063.xml"/><Relationship Id="rId87" Type="http://schemas.openxmlformats.org/officeDocument/2006/relationships/tags" Target="../tags/tag5084.xml"/><Relationship Id="rId110" Type="http://schemas.openxmlformats.org/officeDocument/2006/relationships/tags" Target="../tags/tag5107.xml"/><Relationship Id="rId115" Type="http://schemas.openxmlformats.org/officeDocument/2006/relationships/tags" Target="../tags/tag5112.xml"/><Relationship Id="rId131" Type="http://schemas.openxmlformats.org/officeDocument/2006/relationships/tags" Target="../tags/tag5128.xml"/><Relationship Id="rId136" Type="http://schemas.openxmlformats.org/officeDocument/2006/relationships/tags" Target="../tags/tag5133.xml"/><Relationship Id="rId157" Type="http://schemas.openxmlformats.org/officeDocument/2006/relationships/tags" Target="../tags/tag5154.xml"/><Relationship Id="rId178" Type="http://schemas.openxmlformats.org/officeDocument/2006/relationships/tags" Target="../tags/tag5175.xml"/><Relationship Id="rId61" Type="http://schemas.openxmlformats.org/officeDocument/2006/relationships/tags" Target="../tags/tag5058.xml"/><Relationship Id="rId82" Type="http://schemas.openxmlformats.org/officeDocument/2006/relationships/tags" Target="../tags/tag5079.xml"/><Relationship Id="rId152" Type="http://schemas.openxmlformats.org/officeDocument/2006/relationships/tags" Target="../tags/tag5149.xml"/><Relationship Id="rId173" Type="http://schemas.openxmlformats.org/officeDocument/2006/relationships/tags" Target="../tags/tag5170.xml"/><Relationship Id="rId194" Type="http://schemas.openxmlformats.org/officeDocument/2006/relationships/tags" Target="../tags/tag5191.xml"/><Relationship Id="rId199" Type="http://schemas.openxmlformats.org/officeDocument/2006/relationships/tags" Target="../tags/tag5196.xml"/><Relationship Id="rId203" Type="http://schemas.openxmlformats.org/officeDocument/2006/relationships/tags" Target="../tags/tag5200.xml"/><Relationship Id="rId208" Type="http://schemas.openxmlformats.org/officeDocument/2006/relationships/tags" Target="../tags/tag5205.xml"/><Relationship Id="rId229" Type="http://schemas.openxmlformats.org/officeDocument/2006/relationships/tags" Target="../tags/tag5226.xml"/><Relationship Id="rId19" Type="http://schemas.openxmlformats.org/officeDocument/2006/relationships/tags" Target="../tags/tag5016.xml"/><Relationship Id="rId224" Type="http://schemas.openxmlformats.org/officeDocument/2006/relationships/tags" Target="../tags/tag5221.xml"/><Relationship Id="rId240" Type="http://schemas.openxmlformats.org/officeDocument/2006/relationships/tags" Target="../tags/tag5237.xml"/><Relationship Id="rId245" Type="http://schemas.openxmlformats.org/officeDocument/2006/relationships/tags" Target="../tags/tag5242.xml"/><Relationship Id="rId261" Type="http://schemas.openxmlformats.org/officeDocument/2006/relationships/tags" Target="../tags/tag5258.xml"/><Relationship Id="rId266" Type="http://schemas.openxmlformats.org/officeDocument/2006/relationships/tags" Target="../tags/tag5263.xml"/><Relationship Id="rId14" Type="http://schemas.openxmlformats.org/officeDocument/2006/relationships/tags" Target="../tags/tag5011.xml"/><Relationship Id="rId30" Type="http://schemas.openxmlformats.org/officeDocument/2006/relationships/tags" Target="../tags/tag5027.xml"/><Relationship Id="rId35" Type="http://schemas.openxmlformats.org/officeDocument/2006/relationships/tags" Target="../tags/tag5032.xml"/><Relationship Id="rId56" Type="http://schemas.openxmlformats.org/officeDocument/2006/relationships/tags" Target="../tags/tag5053.xml"/><Relationship Id="rId77" Type="http://schemas.openxmlformats.org/officeDocument/2006/relationships/tags" Target="../tags/tag5074.xml"/><Relationship Id="rId100" Type="http://schemas.openxmlformats.org/officeDocument/2006/relationships/tags" Target="../tags/tag5097.xml"/><Relationship Id="rId105" Type="http://schemas.openxmlformats.org/officeDocument/2006/relationships/tags" Target="../tags/tag5102.xml"/><Relationship Id="rId126" Type="http://schemas.openxmlformats.org/officeDocument/2006/relationships/tags" Target="../tags/tag5123.xml"/><Relationship Id="rId147" Type="http://schemas.openxmlformats.org/officeDocument/2006/relationships/tags" Target="../tags/tag5144.xml"/><Relationship Id="rId168" Type="http://schemas.openxmlformats.org/officeDocument/2006/relationships/tags" Target="../tags/tag5165.xml"/><Relationship Id="rId8" Type="http://schemas.openxmlformats.org/officeDocument/2006/relationships/tags" Target="../tags/tag5005.xml"/><Relationship Id="rId51" Type="http://schemas.openxmlformats.org/officeDocument/2006/relationships/tags" Target="../tags/tag5048.xml"/><Relationship Id="rId72" Type="http://schemas.openxmlformats.org/officeDocument/2006/relationships/tags" Target="../tags/tag5069.xml"/><Relationship Id="rId93" Type="http://schemas.openxmlformats.org/officeDocument/2006/relationships/tags" Target="../tags/tag5090.xml"/><Relationship Id="rId98" Type="http://schemas.openxmlformats.org/officeDocument/2006/relationships/tags" Target="../tags/tag5095.xml"/><Relationship Id="rId121" Type="http://schemas.openxmlformats.org/officeDocument/2006/relationships/tags" Target="../tags/tag5118.xml"/><Relationship Id="rId142" Type="http://schemas.openxmlformats.org/officeDocument/2006/relationships/tags" Target="../tags/tag5139.xml"/><Relationship Id="rId163" Type="http://schemas.openxmlformats.org/officeDocument/2006/relationships/tags" Target="../tags/tag5160.xml"/><Relationship Id="rId184" Type="http://schemas.openxmlformats.org/officeDocument/2006/relationships/tags" Target="../tags/tag5181.xml"/><Relationship Id="rId189" Type="http://schemas.openxmlformats.org/officeDocument/2006/relationships/tags" Target="../tags/tag5186.xml"/><Relationship Id="rId219" Type="http://schemas.openxmlformats.org/officeDocument/2006/relationships/tags" Target="../tags/tag5216.xml"/><Relationship Id="rId3" Type="http://schemas.openxmlformats.org/officeDocument/2006/relationships/tags" Target="../tags/tag5000.xml"/><Relationship Id="rId214" Type="http://schemas.openxmlformats.org/officeDocument/2006/relationships/tags" Target="../tags/tag5211.xml"/><Relationship Id="rId230" Type="http://schemas.openxmlformats.org/officeDocument/2006/relationships/tags" Target="../tags/tag5227.xml"/><Relationship Id="rId235" Type="http://schemas.openxmlformats.org/officeDocument/2006/relationships/tags" Target="../tags/tag5232.xml"/><Relationship Id="rId251" Type="http://schemas.openxmlformats.org/officeDocument/2006/relationships/tags" Target="../tags/tag5248.xml"/><Relationship Id="rId256" Type="http://schemas.openxmlformats.org/officeDocument/2006/relationships/tags" Target="../tags/tag5253.xml"/><Relationship Id="rId277" Type="http://schemas.openxmlformats.org/officeDocument/2006/relationships/slideLayout" Target="../slideLayouts/slideLayout7.xml"/><Relationship Id="rId25" Type="http://schemas.openxmlformats.org/officeDocument/2006/relationships/tags" Target="../tags/tag5022.xml"/><Relationship Id="rId46" Type="http://schemas.openxmlformats.org/officeDocument/2006/relationships/tags" Target="../tags/tag5043.xml"/><Relationship Id="rId67" Type="http://schemas.openxmlformats.org/officeDocument/2006/relationships/tags" Target="../tags/tag5064.xml"/><Relationship Id="rId116" Type="http://schemas.openxmlformats.org/officeDocument/2006/relationships/tags" Target="../tags/tag5113.xml"/><Relationship Id="rId137" Type="http://schemas.openxmlformats.org/officeDocument/2006/relationships/tags" Target="../tags/tag5134.xml"/><Relationship Id="rId158" Type="http://schemas.openxmlformats.org/officeDocument/2006/relationships/tags" Target="../tags/tag5155.xml"/><Relationship Id="rId272" Type="http://schemas.openxmlformats.org/officeDocument/2006/relationships/tags" Target="../tags/tag5269.xml"/><Relationship Id="rId20" Type="http://schemas.openxmlformats.org/officeDocument/2006/relationships/tags" Target="../tags/tag5017.xml"/><Relationship Id="rId41" Type="http://schemas.openxmlformats.org/officeDocument/2006/relationships/tags" Target="../tags/tag5038.xml"/><Relationship Id="rId62" Type="http://schemas.openxmlformats.org/officeDocument/2006/relationships/tags" Target="../tags/tag5059.xml"/><Relationship Id="rId83" Type="http://schemas.openxmlformats.org/officeDocument/2006/relationships/tags" Target="../tags/tag5080.xml"/><Relationship Id="rId88" Type="http://schemas.openxmlformats.org/officeDocument/2006/relationships/tags" Target="../tags/tag5085.xml"/><Relationship Id="rId111" Type="http://schemas.openxmlformats.org/officeDocument/2006/relationships/tags" Target="../tags/tag5108.xml"/><Relationship Id="rId132" Type="http://schemas.openxmlformats.org/officeDocument/2006/relationships/tags" Target="../tags/tag5129.xml"/><Relationship Id="rId153" Type="http://schemas.openxmlformats.org/officeDocument/2006/relationships/tags" Target="../tags/tag5150.xml"/><Relationship Id="rId174" Type="http://schemas.openxmlformats.org/officeDocument/2006/relationships/tags" Target="../tags/tag5171.xml"/><Relationship Id="rId179" Type="http://schemas.openxmlformats.org/officeDocument/2006/relationships/tags" Target="../tags/tag5176.xml"/><Relationship Id="rId195" Type="http://schemas.openxmlformats.org/officeDocument/2006/relationships/tags" Target="../tags/tag5192.xml"/><Relationship Id="rId209" Type="http://schemas.openxmlformats.org/officeDocument/2006/relationships/tags" Target="../tags/tag5206.xml"/><Relationship Id="rId190" Type="http://schemas.openxmlformats.org/officeDocument/2006/relationships/tags" Target="../tags/tag5187.xml"/><Relationship Id="rId204" Type="http://schemas.openxmlformats.org/officeDocument/2006/relationships/tags" Target="../tags/tag5201.xml"/><Relationship Id="rId220" Type="http://schemas.openxmlformats.org/officeDocument/2006/relationships/tags" Target="../tags/tag5217.xml"/><Relationship Id="rId225" Type="http://schemas.openxmlformats.org/officeDocument/2006/relationships/tags" Target="../tags/tag5222.xml"/><Relationship Id="rId241" Type="http://schemas.openxmlformats.org/officeDocument/2006/relationships/tags" Target="../tags/tag5238.xml"/><Relationship Id="rId246" Type="http://schemas.openxmlformats.org/officeDocument/2006/relationships/tags" Target="../tags/tag5243.xml"/><Relationship Id="rId267" Type="http://schemas.openxmlformats.org/officeDocument/2006/relationships/tags" Target="../tags/tag5264.xml"/><Relationship Id="rId15" Type="http://schemas.openxmlformats.org/officeDocument/2006/relationships/tags" Target="../tags/tag5012.xml"/><Relationship Id="rId36" Type="http://schemas.openxmlformats.org/officeDocument/2006/relationships/tags" Target="../tags/tag5033.xml"/><Relationship Id="rId57" Type="http://schemas.openxmlformats.org/officeDocument/2006/relationships/tags" Target="../tags/tag5054.xml"/><Relationship Id="rId106" Type="http://schemas.openxmlformats.org/officeDocument/2006/relationships/tags" Target="../tags/tag5103.xml"/><Relationship Id="rId127" Type="http://schemas.openxmlformats.org/officeDocument/2006/relationships/tags" Target="../tags/tag5124.xml"/><Relationship Id="rId262" Type="http://schemas.openxmlformats.org/officeDocument/2006/relationships/tags" Target="../tags/tag5259.xml"/><Relationship Id="rId10" Type="http://schemas.openxmlformats.org/officeDocument/2006/relationships/tags" Target="../tags/tag5007.xml"/><Relationship Id="rId31" Type="http://schemas.openxmlformats.org/officeDocument/2006/relationships/tags" Target="../tags/tag5028.xml"/><Relationship Id="rId52" Type="http://schemas.openxmlformats.org/officeDocument/2006/relationships/tags" Target="../tags/tag5049.xml"/><Relationship Id="rId73" Type="http://schemas.openxmlformats.org/officeDocument/2006/relationships/tags" Target="../tags/tag5070.xml"/><Relationship Id="rId78" Type="http://schemas.openxmlformats.org/officeDocument/2006/relationships/tags" Target="../tags/tag5075.xml"/><Relationship Id="rId94" Type="http://schemas.openxmlformats.org/officeDocument/2006/relationships/tags" Target="../tags/tag5091.xml"/><Relationship Id="rId99" Type="http://schemas.openxmlformats.org/officeDocument/2006/relationships/tags" Target="../tags/tag5096.xml"/><Relationship Id="rId101" Type="http://schemas.openxmlformats.org/officeDocument/2006/relationships/tags" Target="../tags/tag5098.xml"/><Relationship Id="rId122" Type="http://schemas.openxmlformats.org/officeDocument/2006/relationships/tags" Target="../tags/tag5119.xml"/><Relationship Id="rId143" Type="http://schemas.openxmlformats.org/officeDocument/2006/relationships/tags" Target="../tags/tag5140.xml"/><Relationship Id="rId148" Type="http://schemas.openxmlformats.org/officeDocument/2006/relationships/tags" Target="../tags/tag5145.xml"/><Relationship Id="rId164" Type="http://schemas.openxmlformats.org/officeDocument/2006/relationships/tags" Target="../tags/tag5161.xml"/><Relationship Id="rId169" Type="http://schemas.openxmlformats.org/officeDocument/2006/relationships/tags" Target="../tags/tag5166.xml"/><Relationship Id="rId185" Type="http://schemas.openxmlformats.org/officeDocument/2006/relationships/tags" Target="../tags/tag5182.xml"/><Relationship Id="rId4" Type="http://schemas.openxmlformats.org/officeDocument/2006/relationships/tags" Target="../tags/tag5001.xml"/><Relationship Id="rId9" Type="http://schemas.openxmlformats.org/officeDocument/2006/relationships/tags" Target="../tags/tag5006.xml"/><Relationship Id="rId180" Type="http://schemas.openxmlformats.org/officeDocument/2006/relationships/tags" Target="../tags/tag5177.xml"/><Relationship Id="rId210" Type="http://schemas.openxmlformats.org/officeDocument/2006/relationships/tags" Target="../tags/tag5207.xml"/><Relationship Id="rId215" Type="http://schemas.openxmlformats.org/officeDocument/2006/relationships/tags" Target="../tags/tag5212.xml"/><Relationship Id="rId236" Type="http://schemas.openxmlformats.org/officeDocument/2006/relationships/tags" Target="../tags/tag5233.xml"/><Relationship Id="rId257" Type="http://schemas.openxmlformats.org/officeDocument/2006/relationships/tags" Target="../tags/tag5254.xml"/><Relationship Id="rId26" Type="http://schemas.openxmlformats.org/officeDocument/2006/relationships/tags" Target="../tags/tag5023.xml"/><Relationship Id="rId231" Type="http://schemas.openxmlformats.org/officeDocument/2006/relationships/tags" Target="../tags/tag5228.xml"/><Relationship Id="rId252" Type="http://schemas.openxmlformats.org/officeDocument/2006/relationships/tags" Target="../tags/tag5249.xml"/><Relationship Id="rId273" Type="http://schemas.openxmlformats.org/officeDocument/2006/relationships/tags" Target="../tags/tag5270.xml"/><Relationship Id="rId47" Type="http://schemas.openxmlformats.org/officeDocument/2006/relationships/tags" Target="../tags/tag5044.xml"/><Relationship Id="rId68" Type="http://schemas.openxmlformats.org/officeDocument/2006/relationships/tags" Target="../tags/tag5065.xml"/><Relationship Id="rId89" Type="http://schemas.openxmlformats.org/officeDocument/2006/relationships/tags" Target="../tags/tag5086.xml"/><Relationship Id="rId112" Type="http://schemas.openxmlformats.org/officeDocument/2006/relationships/tags" Target="../tags/tag5109.xml"/><Relationship Id="rId133" Type="http://schemas.openxmlformats.org/officeDocument/2006/relationships/tags" Target="../tags/tag5130.xml"/><Relationship Id="rId154" Type="http://schemas.openxmlformats.org/officeDocument/2006/relationships/tags" Target="../tags/tag5151.xml"/><Relationship Id="rId175" Type="http://schemas.openxmlformats.org/officeDocument/2006/relationships/tags" Target="../tags/tag5172.xml"/><Relationship Id="rId196" Type="http://schemas.openxmlformats.org/officeDocument/2006/relationships/tags" Target="../tags/tag5193.xml"/><Relationship Id="rId200" Type="http://schemas.openxmlformats.org/officeDocument/2006/relationships/tags" Target="../tags/tag5197.xml"/><Relationship Id="rId16" Type="http://schemas.openxmlformats.org/officeDocument/2006/relationships/tags" Target="../tags/tag5013.xml"/><Relationship Id="rId221" Type="http://schemas.openxmlformats.org/officeDocument/2006/relationships/tags" Target="../tags/tag5218.xml"/><Relationship Id="rId242" Type="http://schemas.openxmlformats.org/officeDocument/2006/relationships/tags" Target="../tags/tag5239.xml"/><Relationship Id="rId263" Type="http://schemas.openxmlformats.org/officeDocument/2006/relationships/tags" Target="../tags/tag5260.xml"/><Relationship Id="rId37" Type="http://schemas.openxmlformats.org/officeDocument/2006/relationships/tags" Target="../tags/tag5034.xml"/><Relationship Id="rId58" Type="http://schemas.openxmlformats.org/officeDocument/2006/relationships/tags" Target="../tags/tag5055.xml"/><Relationship Id="rId79" Type="http://schemas.openxmlformats.org/officeDocument/2006/relationships/tags" Target="../tags/tag5076.xml"/><Relationship Id="rId102" Type="http://schemas.openxmlformats.org/officeDocument/2006/relationships/tags" Target="../tags/tag5099.xml"/><Relationship Id="rId123" Type="http://schemas.openxmlformats.org/officeDocument/2006/relationships/tags" Target="../tags/tag5120.xml"/><Relationship Id="rId144" Type="http://schemas.openxmlformats.org/officeDocument/2006/relationships/tags" Target="../tags/tag5141.xml"/><Relationship Id="rId90" Type="http://schemas.openxmlformats.org/officeDocument/2006/relationships/tags" Target="../tags/tag5087.xml"/><Relationship Id="rId165" Type="http://schemas.openxmlformats.org/officeDocument/2006/relationships/tags" Target="../tags/tag5162.xml"/><Relationship Id="rId186" Type="http://schemas.openxmlformats.org/officeDocument/2006/relationships/tags" Target="../tags/tag5183.xml"/><Relationship Id="rId211" Type="http://schemas.openxmlformats.org/officeDocument/2006/relationships/tags" Target="../tags/tag5208.xml"/><Relationship Id="rId232" Type="http://schemas.openxmlformats.org/officeDocument/2006/relationships/tags" Target="../tags/tag5229.xml"/><Relationship Id="rId253" Type="http://schemas.openxmlformats.org/officeDocument/2006/relationships/tags" Target="../tags/tag5250.xml"/><Relationship Id="rId274" Type="http://schemas.openxmlformats.org/officeDocument/2006/relationships/tags" Target="../tags/tag5271.xml"/><Relationship Id="rId27" Type="http://schemas.openxmlformats.org/officeDocument/2006/relationships/tags" Target="../tags/tag5024.xml"/><Relationship Id="rId48" Type="http://schemas.openxmlformats.org/officeDocument/2006/relationships/tags" Target="../tags/tag5045.xml"/><Relationship Id="rId69" Type="http://schemas.openxmlformats.org/officeDocument/2006/relationships/tags" Target="../tags/tag5066.xml"/><Relationship Id="rId113" Type="http://schemas.openxmlformats.org/officeDocument/2006/relationships/tags" Target="../tags/tag5110.xml"/><Relationship Id="rId134" Type="http://schemas.openxmlformats.org/officeDocument/2006/relationships/tags" Target="../tags/tag5131.xml"/><Relationship Id="rId80" Type="http://schemas.openxmlformats.org/officeDocument/2006/relationships/tags" Target="../tags/tag5077.xml"/><Relationship Id="rId155" Type="http://schemas.openxmlformats.org/officeDocument/2006/relationships/tags" Target="../tags/tag5152.xml"/><Relationship Id="rId176" Type="http://schemas.openxmlformats.org/officeDocument/2006/relationships/tags" Target="../tags/tag5173.xml"/><Relationship Id="rId197" Type="http://schemas.openxmlformats.org/officeDocument/2006/relationships/tags" Target="../tags/tag5194.xml"/><Relationship Id="rId201" Type="http://schemas.openxmlformats.org/officeDocument/2006/relationships/tags" Target="../tags/tag5198.xml"/><Relationship Id="rId222" Type="http://schemas.openxmlformats.org/officeDocument/2006/relationships/tags" Target="../tags/tag5219.xml"/><Relationship Id="rId243" Type="http://schemas.openxmlformats.org/officeDocument/2006/relationships/tags" Target="../tags/tag5240.xml"/><Relationship Id="rId264" Type="http://schemas.openxmlformats.org/officeDocument/2006/relationships/tags" Target="../tags/tag5261.xml"/><Relationship Id="rId17" Type="http://schemas.openxmlformats.org/officeDocument/2006/relationships/tags" Target="../tags/tag5014.xml"/><Relationship Id="rId38" Type="http://schemas.openxmlformats.org/officeDocument/2006/relationships/tags" Target="../tags/tag5035.xml"/><Relationship Id="rId59" Type="http://schemas.openxmlformats.org/officeDocument/2006/relationships/tags" Target="../tags/tag5056.xml"/><Relationship Id="rId103" Type="http://schemas.openxmlformats.org/officeDocument/2006/relationships/tags" Target="../tags/tag5100.xml"/><Relationship Id="rId124" Type="http://schemas.openxmlformats.org/officeDocument/2006/relationships/tags" Target="../tags/tag5121.xml"/><Relationship Id="rId70" Type="http://schemas.openxmlformats.org/officeDocument/2006/relationships/tags" Target="../tags/tag5067.xml"/><Relationship Id="rId91" Type="http://schemas.openxmlformats.org/officeDocument/2006/relationships/tags" Target="../tags/tag5088.xml"/><Relationship Id="rId145" Type="http://schemas.openxmlformats.org/officeDocument/2006/relationships/tags" Target="../tags/tag5142.xml"/><Relationship Id="rId166" Type="http://schemas.openxmlformats.org/officeDocument/2006/relationships/tags" Target="../tags/tag5163.xml"/><Relationship Id="rId187" Type="http://schemas.openxmlformats.org/officeDocument/2006/relationships/tags" Target="../tags/tag5184.xml"/><Relationship Id="rId1" Type="http://schemas.openxmlformats.org/officeDocument/2006/relationships/tags" Target="../tags/tag4998.xml"/><Relationship Id="rId212" Type="http://schemas.openxmlformats.org/officeDocument/2006/relationships/tags" Target="../tags/tag5209.xml"/><Relationship Id="rId233" Type="http://schemas.openxmlformats.org/officeDocument/2006/relationships/tags" Target="../tags/tag5230.xml"/><Relationship Id="rId254" Type="http://schemas.openxmlformats.org/officeDocument/2006/relationships/tags" Target="../tags/tag5251.xml"/><Relationship Id="rId28" Type="http://schemas.openxmlformats.org/officeDocument/2006/relationships/tags" Target="../tags/tag5025.xml"/><Relationship Id="rId49" Type="http://schemas.openxmlformats.org/officeDocument/2006/relationships/tags" Target="../tags/tag5046.xml"/><Relationship Id="rId114" Type="http://schemas.openxmlformats.org/officeDocument/2006/relationships/tags" Target="../tags/tag5111.xml"/><Relationship Id="rId275" Type="http://schemas.openxmlformats.org/officeDocument/2006/relationships/tags" Target="../tags/tag5272.xml"/><Relationship Id="rId60" Type="http://schemas.openxmlformats.org/officeDocument/2006/relationships/tags" Target="../tags/tag5057.xml"/><Relationship Id="rId81" Type="http://schemas.openxmlformats.org/officeDocument/2006/relationships/tags" Target="../tags/tag5078.xml"/><Relationship Id="rId135" Type="http://schemas.openxmlformats.org/officeDocument/2006/relationships/tags" Target="../tags/tag5132.xml"/><Relationship Id="rId156" Type="http://schemas.openxmlformats.org/officeDocument/2006/relationships/tags" Target="../tags/tag5153.xml"/><Relationship Id="rId177" Type="http://schemas.openxmlformats.org/officeDocument/2006/relationships/tags" Target="../tags/tag5174.xml"/><Relationship Id="rId198" Type="http://schemas.openxmlformats.org/officeDocument/2006/relationships/tags" Target="../tags/tag5195.xml"/></Relationships>
</file>

<file path=ppt/slides/_rels/slide147.xml.rels><?xml version="1.0" encoding="UTF-8" standalone="yes"?>
<Relationships xmlns="http://schemas.openxmlformats.org/package/2006/relationships"><Relationship Id="rId13" Type="http://schemas.openxmlformats.org/officeDocument/2006/relationships/tags" Target="../tags/tag5286.xml"/><Relationship Id="rId18" Type="http://schemas.openxmlformats.org/officeDocument/2006/relationships/tags" Target="../tags/tag5291.xml"/><Relationship Id="rId26" Type="http://schemas.openxmlformats.org/officeDocument/2006/relationships/tags" Target="../tags/tag5299.xml"/><Relationship Id="rId39" Type="http://schemas.openxmlformats.org/officeDocument/2006/relationships/tags" Target="../tags/tag5312.xml"/><Relationship Id="rId21" Type="http://schemas.openxmlformats.org/officeDocument/2006/relationships/tags" Target="../tags/tag5294.xml"/><Relationship Id="rId34" Type="http://schemas.openxmlformats.org/officeDocument/2006/relationships/tags" Target="../tags/tag5307.xml"/><Relationship Id="rId42" Type="http://schemas.openxmlformats.org/officeDocument/2006/relationships/tags" Target="../tags/tag5315.xml"/><Relationship Id="rId47" Type="http://schemas.openxmlformats.org/officeDocument/2006/relationships/tags" Target="../tags/tag5320.xml"/><Relationship Id="rId50" Type="http://schemas.openxmlformats.org/officeDocument/2006/relationships/tags" Target="../tags/tag5323.xml"/><Relationship Id="rId55" Type="http://schemas.openxmlformats.org/officeDocument/2006/relationships/tags" Target="../tags/tag5328.xml"/><Relationship Id="rId63" Type="http://schemas.openxmlformats.org/officeDocument/2006/relationships/tags" Target="../tags/tag5336.xml"/><Relationship Id="rId7" Type="http://schemas.openxmlformats.org/officeDocument/2006/relationships/tags" Target="../tags/tag5280.xml"/><Relationship Id="rId2" Type="http://schemas.openxmlformats.org/officeDocument/2006/relationships/tags" Target="../tags/tag5275.xml"/><Relationship Id="rId16" Type="http://schemas.openxmlformats.org/officeDocument/2006/relationships/tags" Target="../tags/tag5289.xml"/><Relationship Id="rId29" Type="http://schemas.openxmlformats.org/officeDocument/2006/relationships/tags" Target="../tags/tag5302.xml"/><Relationship Id="rId1" Type="http://schemas.openxmlformats.org/officeDocument/2006/relationships/tags" Target="../tags/tag5274.xml"/><Relationship Id="rId6" Type="http://schemas.openxmlformats.org/officeDocument/2006/relationships/tags" Target="../tags/tag5279.xml"/><Relationship Id="rId11" Type="http://schemas.openxmlformats.org/officeDocument/2006/relationships/tags" Target="../tags/tag5284.xml"/><Relationship Id="rId24" Type="http://schemas.openxmlformats.org/officeDocument/2006/relationships/tags" Target="../tags/tag5297.xml"/><Relationship Id="rId32" Type="http://schemas.openxmlformats.org/officeDocument/2006/relationships/tags" Target="../tags/tag5305.xml"/><Relationship Id="rId37" Type="http://schemas.openxmlformats.org/officeDocument/2006/relationships/tags" Target="../tags/tag5310.xml"/><Relationship Id="rId40" Type="http://schemas.openxmlformats.org/officeDocument/2006/relationships/tags" Target="../tags/tag5313.xml"/><Relationship Id="rId45" Type="http://schemas.openxmlformats.org/officeDocument/2006/relationships/tags" Target="../tags/tag5318.xml"/><Relationship Id="rId53" Type="http://schemas.openxmlformats.org/officeDocument/2006/relationships/tags" Target="../tags/tag5326.xml"/><Relationship Id="rId58" Type="http://schemas.openxmlformats.org/officeDocument/2006/relationships/tags" Target="../tags/tag5331.xml"/><Relationship Id="rId66" Type="http://schemas.openxmlformats.org/officeDocument/2006/relationships/tags" Target="../tags/tag5339.xml"/><Relationship Id="rId5" Type="http://schemas.openxmlformats.org/officeDocument/2006/relationships/tags" Target="../tags/tag5278.xml"/><Relationship Id="rId15" Type="http://schemas.openxmlformats.org/officeDocument/2006/relationships/tags" Target="../tags/tag5288.xml"/><Relationship Id="rId23" Type="http://schemas.openxmlformats.org/officeDocument/2006/relationships/tags" Target="../tags/tag5296.xml"/><Relationship Id="rId28" Type="http://schemas.openxmlformats.org/officeDocument/2006/relationships/tags" Target="../tags/tag5301.xml"/><Relationship Id="rId36" Type="http://schemas.openxmlformats.org/officeDocument/2006/relationships/tags" Target="../tags/tag5309.xml"/><Relationship Id="rId49" Type="http://schemas.openxmlformats.org/officeDocument/2006/relationships/tags" Target="../tags/tag5322.xml"/><Relationship Id="rId57" Type="http://schemas.openxmlformats.org/officeDocument/2006/relationships/tags" Target="../tags/tag5330.xml"/><Relationship Id="rId61" Type="http://schemas.openxmlformats.org/officeDocument/2006/relationships/tags" Target="../tags/tag5334.xml"/><Relationship Id="rId10" Type="http://schemas.openxmlformats.org/officeDocument/2006/relationships/tags" Target="../tags/tag5283.xml"/><Relationship Id="rId19" Type="http://schemas.openxmlformats.org/officeDocument/2006/relationships/tags" Target="../tags/tag5292.xml"/><Relationship Id="rId31" Type="http://schemas.openxmlformats.org/officeDocument/2006/relationships/tags" Target="../tags/tag5304.xml"/><Relationship Id="rId44" Type="http://schemas.openxmlformats.org/officeDocument/2006/relationships/tags" Target="../tags/tag5317.xml"/><Relationship Id="rId52" Type="http://schemas.openxmlformats.org/officeDocument/2006/relationships/tags" Target="../tags/tag5325.xml"/><Relationship Id="rId60" Type="http://schemas.openxmlformats.org/officeDocument/2006/relationships/tags" Target="../tags/tag5333.xml"/><Relationship Id="rId65" Type="http://schemas.openxmlformats.org/officeDocument/2006/relationships/tags" Target="../tags/tag5338.xml"/><Relationship Id="rId4" Type="http://schemas.openxmlformats.org/officeDocument/2006/relationships/tags" Target="../tags/tag5277.xml"/><Relationship Id="rId9" Type="http://schemas.openxmlformats.org/officeDocument/2006/relationships/tags" Target="../tags/tag5282.xml"/><Relationship Id="rId14" Type="http://schemas.openxmlformats.org/officeDocument/2006/relationships/tags" Target="../tags/tag5287.xml"/><Relationship Id="rId22" Type="http://schemas.openxmlformats.org/officeDocument/2006/relationships/tags" Target="../tags/tag5295.xml"/><Relationship Id="rId27" Type="http://schemas.openxmlformats.org/officeDocument/2006/relationships/tags" Target="../tags/tag5300.xml"/><Relationship Id="rId30" Type="http://schemas.openxmlformats.org/officeDocument/2006/relationships/tags" Target="../tags/tag5303.xml"/><Relationship Id="rId35" Type="http://schemas.openxmlformats.org/officeDocument/2006/relationships/tags" Target="../tags/tag5308.xml"/><Relationship Id="rId43" Type="http://schemas.openxmlformats.org/officeDocument/2006/relationships/tags" Target="../tags/tag5316.xml"/><Relationship Id="rId48" Type="http://schemas.openxmlformats.org/officeDocument/2006/relationships/tags" Target="../tags/tag5321.xml"/><Relationship Id="rId56" Type="http://schemas.openxmlformats.org/officeDocument/2006/relationships/tags" Target="../tags/tag5329.xml"/><Relationship Id="rId64" Type="http://schemas.openxmlformats.org/officeDocument/2006/relationships/tags" Target="../tags/tag5337.xml"/><Relationship Id="rId8" Type="http://schemas.openxmlformats.org/officeDocument/2006/relationships/tags" Target="../tags/tag5281.xml"/><Relationship Id="rId51" Type="http://schemas.openxmlformats.org/officeDocument/2006/relationships/tags" Target="../tags/tag5324.xml"/><Relationship Id="rId3" Type="http://schemas.openxmlformats.org/officeDocument/2006/relationships/tags" Target="../tags/tag5276.xml"/><Relationship Id="rId12" Type="http://schemas.openxmlformats.org/officeDocument/2006/relationships/tags" Target="../tags/tag5285.xml"/><Relationship Id="rId17" Type="http://schemas.openxmlformats.org/officeDocument/2006/relationships/tags" Target="../tags/tag5290.xml"/><Relationship Id="rId25" Type="http://schemas.openxmlformats.org/officeDocument/2006/relationships/tags" Target="../tags/tag5298.xml"/><Relationship Id="rId33" Type="http://schemas.openxmlformats.org/officeDocument/2006/relationships/tags" Target="../tags/tag5306.xml"/><Relationship Id="rId38" Type="http://schemas.openxmlformats.org/officeDocument/2006/relationships/tags" Target="../tags/tag5311.xml"/><Relationship Id="rId46" Type="http://schemas.openxmlformats.org/officeDocument/2006/relationships/tags" Target="../tags/tag5319.xml"/><Relationship Id="rId59" Type="http://schemas.openxmlformats.org/officeDocument/2006/relationships/tags" Target="../tags/tag5332.xml"/><Relationship Id="rId67" Type="http://schemas.openxmlformats.org/officeDocument/2006/relationships/slideLayout" Target="../slideLayouts/slideLayout7.xml"/><Relationship Id="rId20" Type="http://schemas.openxmlformats.org/officeDocument/2006/relationships/tags" Target="../tags/tag5293.xml"/><Relationship Id="rId41" Type="http://schemas.openxmlformats.org/officeDocument/2006/relationships/tags" Target="../tags/tag5314.xml"/><Relationship Id="rId54" Type="http://schemas.openxmlformats.org/officeDocument/2006/relationships/tags" Target="../tags/tag5327.xml"/><Relationship Id="rId62" Type="http://schemas.openxmlformats.org/officeDocument/2006/relationships/tags" Target="../tags/tag5335.xml"/></Relationships>
</file>

<file path=ppt/slides/_rels/slide148.xml.rels><?xml version="1.0" encoding="UTF-8" standalone="yes"?>
<Relationships xmlns="http://schemas.openxmlformats.org/package/2006/relationships"><Relationship Id="rId26" Type="http://schemas.openxmlformats.org/officeDocument/2006/relationships/tags" Target="../tags/tag5365.xml"/><Relationship Id="rId117" Type="http://schemas.openxmlformats.org/officeDocument/2006/relationships/tags" Target="../tags/tag5456.xml"/><Relationship Id="rId21" Type="http://schemas.openxmlformats.org/officeDocument/2006/relationships/tags" Target="../tags/tag5360.xml"/><Relationship Id="rId42" Type="http://schemas.openxmlformats.org/officeDocument/2006/relationships/tags" Target="../tags/tag5381.xml"/><Relationship Id="rId47" Type="http://schemas.openxmlformats.org/officeDocument/2006/relationships/tags" Target="../tags/tag5386.xml"/><Relationship Id="rId63" Type="http://schemas.openxmlformats.org/officeDocument/2006/relationships/tags" Target="../tags/tag5402.xml"/><Relationship Id="rId68" Type="http://schemas.openxmlformats.org/officeDocument/2006/relationships/tags" Target="../tags/tag5407.xml"/><Relationship Id="rId84" Type="http://schemas.openxmlformats.org/officeDocument/2006/relationships/tags" Target="../tags/tag5423.xml"/><Relationship Id="rId89" Type="http://schemas.openxmlformats.org/officeDocument/2006/relationships/tags" Target="../tags/tag5428.xml"/><Relationship Id="rId112" Type="http://schemas.openxmlformats.org/officeDocument/2006/relationships/tags" Target="../tags/tag5451.xml"/><Relationship Id="rId133" Type="http://schemas.openxmlformats.org/officeDocument/2006/relationships/tags" Target="../tags/tag5472.xml"/><Relationship Id="rId138" Type="http://schemas.openxmlformats.org/officeDocument/2006/relationships/slideLayout" Target="../slideLayouts/slideLayout7.xml"/><Relationship Id="rId16" Type="http://schemas.openxmlformats.org/officeDocument/2006/relationships/tags" Target="../tags/tag5355.xml"/><Relationship Id="rId107" Type="http://schemas.openxmlformats.org/officeDocument/2006/relationships/tags" Target="../tags/tag5446.xml"/><Relationship Id="rId11" Type="http://schemas.openxmlformats.org/officeDocument/2006/relationships/tags" Target="../tags/tag5350.xml"/><Relationship Id="rId32" Type="http://schemas.openxmlformats.org/officeDocument/2006/relationships/tags" Target="../tags/tag5371.xml"/><Relationship Id="rId37" Type="http://schemas.openxmlformats.org/officeDocument/2006/relationships/tags" Target="../tags/tag5376.xml"/><Relationship Id="rId53" Type="http://schemas.openxmlformats.org/officeDocument/2006/relationships/tags" Target="../tags/tag5392.xml"/><Relationship Id="rId58" Type="http://schemas.openxmlformats.org/officeDocument/2006/relationships/tags" Target="../tags/tag5397.xml"/><Relationship Id="rId74" Type="http://schemas.openxmlformats.org/officeDocument/2006/relationships/tags" Target="../tags/tag5413.xml"/><Relationship Id="rId79" Type="http://schemas.openxmlformats.org/officeDocument/2006/relationships/tags" Target="../tags/tag5418.xml"/><Relationship Id="rId102" Type="http://schemas.openxmlformats.org/officeDocument/2006/relationships/tags" Target="../tags/tag5441.xml"/><Relationship Id="rId123" Type="http://schemas.openxmlformats.org/officeDocument/2006/relationships/tags" Target="../tags/tag5462.xml"/><Relationship Id="rId128" Type="http://schemas.openxmlformats.org/officeDocument/2006/relationships/tags" Target="../tags/tag5467.xml"/><Relationship Id="rId5" Type="http://schemas.openxmlformats.org/officeDocument/2006/relationships/tags" Target="../tags/tag5344.xml"/><Relationship Id="rId90" Type="http://schemas.openxmlformats.org/officeDocument/2006/relationships/tags" Target="../tags/tag5429.xml"/><Relationship Id="rId95" Type="http://schemas.openxmlformats.org/officeDocument/2006/relationships/tags" Target="../tags/tag5434.xml"/><Relationship Id="rId14" Type="http://schemas.openxmlformats.org/officeDocument/2006/relationships/tags" Target="../tags/tag5353.xml"/><Relationship Id="rId22" Type="http://schemas.openxmlformats.org/officeDocument/2006/relationships/tags" Target="../tags/tag5361.xml"/><Relationship Id="rId27" Type="http://schemas.openxmlformats.org/officeDocument/2006/relationships/tags" Target="../tags/tag5366.xml"/><Relationship Id="rId30" Type="http://schemas.openxmlformats.org/officeDocument/2006/relationships/tags" Target="../tags/tag5369.xml"/><Relationship Id="rId35" Type="http://schemas.openxmlformats.org/officeDocument/2006/relationships/tags" Target="../tags/tag5374.xml"/><Relationship Id="rId43" Type="http://schemas.openxmlformats.org/officeDocument/2006/relationships/tags" Target="../tags/tag5382.xml"/><Relationship Id="rId48" Type="http://schemas.openxmlformats.org/officeDocument/2006/relationships/tags" Target="../tags/tag5387.xml"/><Relationship Id="rId56" Type="http://schemas.openxmlformats.org/officeDocument/2006/relationships/tags" Target="../tags/tag5395.xml"/><Relationship Id="rId64" Type="http://schemas.openxmlformats.org/officeDocument/2006/relationships/tags" Target="../tags/tag5403.xml"/><Relationship Id="rId69" Type="http://schemas.openxmlformats.org/officeDocument/2006/relationships/tags" Target="../tags/tag5408.xml"/><Relationship Id="rId77" Type="http://schemas.openxmlformats.org/officeDocument/2006/relationships/tags" Target="../tags/tag5416.xml"/><Relationship Id="rId100" Type="http://schemas.openxmlformats.org/officeDocument/2006/relationships/tags" Target="../tags/tag5439.xml"/><Relationship Id="rId105" Type="http://schemas.openxmlformats.org/officeDocument/2006/relationships/tags" Target="../tags/tag5444.xml"/><Relationship Id="rId113" Type="http://schemas.openxmlformats.org/officeDocument/2006/relationships/tags" Target="../tags/tag5452.xml"/><Relationship Id="rId118" Type="http://schemas.openxmlformats.org/officeDocument/2006/relationships/tags" Target="../tags/tag5457.xml"/><Relationship Id="rId126" Type="http://schemas.openxmlformats.org/officeDocument/2006/relationships/tags" Target="../tags/tag5465.xml"/><Relationship Id="rId134" Type="http://schemas.openxmlformats.org/officeDocument/2006/relationships/tags" Target="../tags/tag5473.xml"/><Relationship Id="rId8" Type="http://schemas.openxmlformats.org/officeDocument/2006/relationships/tags" Target="../tags/tag5347.xml"/><Relationship Id="rId51" Type="http://schemas.openxmlformats.org/officeDocument/2006/relationships/tags" Target="../tags/tag5390.xml"/><Relationship Id="rId72" Type="http://schemas.openxmlformats.org/officeDocument/2006/relationships/tags" Target="../tags/tag5411.xml"/><Relationship Id="rId80" Type="http://schemas.openxmlformats.org/officeDocument/2006/relationships/tags" Target="../tags/tag5419.xml"/><Relationship Id="rId85" Type="http://schemas.openxmlformats.org/officeDocument/2006/relationships/tags" Target="../tags/tag5424.xml"/><Relationship Id="rId93" Type="http://schemas.openxmlformats.org/officeDocument/2006/relationships/tags" Target="../tags/tag5432.xml"/><Relationship Id="rId98" Type="http://schemas.openxmlformats.org/officeDocument/2006/relationships/tags" Target="../tags/tag5437.xml"/><Relationship Id="rId121" Type="http://schemas.openxmlformats.org/officeDocument/2006/relationships/tags" Target="../tags/tag5460.xml"/><Relationship Id="rId3" Type="http://schemas.openxmlformats.org/officeDocument/2006/relationships/tags" Target="../tags/tag5342.xml"/><Relationship Id="rId12" Type="http://schemas.openxmlformats.org/officeDocument/2006/relationships/tags" Target="../tags/tag5351.xml"/><Relationship Id="rId17" Type="http://schemas.openxmlformats.org/officeDocument/2006/relationships/tags" Target="../tags/tag5356.xml"/><Relationship Id="rId25" Type="http://schemas.openxmlformats.org/officeDocument/2006/relationships/tags" Target="../tags/tag5364.xml"/><Relationship Id="rId33" Type="http://schemas.openxmlformats.org/officeDocument/2006/relationships/tags" Target="../tags/tag5372.xml"/><Relationship Id="rId38" Type="http://schemas.openxmlformats.org/officeDocument/2006/relationships/tags" Target="../tags/tag5377.xml"/><Relationship Id="rId46" Type="http://schemas.openxmlformats.org/officeDocument/2006/relationships/tags" Target="../tags/tag5385.xml"/><Relationship Id="rId59" Type="http://schemas.openxmlformats.org/officeDocument/2006/relationships/tags" Target="../tags/tag5398.xml"/><Relationship Id="rId67" Type="http://schemas.openxmlformats.org/officeDocument/2006/relationships/tags" Target="../tags/tag5406.xml"/><Relationship Id="rId103" Type="http://schemas.openxmlformats.org/officeDocument/2006/relationships/tags" Target="../tags/tag5442.xml"/><Relationship Id="rId108" Type="http://schemas.openxmlformats.org/officeDocument/2006/relationships/tags" Target="../tags/tag5447.xml"/><Relationship Id="rId116" Type="http://schemas.openxmlformats.org/officeDocument/2006/relationships/tags" Target="../tags/tag5455.xml"/><Relationship Id="rId124" Type="http://schemas.openxmlformats.org/officeDocument/2006/relationships/tags" Target="../tags/tag5463.xml"/><Relationship Id="rId129" Type="http://schemas.openxmlformats.org/officeDocument/2006/relationships/tags" Target="../tags/tag5468.xml"/><Relationship Id="rId137" Type="http://schemas.openxmlformats.org/officeDocument/2006/relationships/tags" Target="../tags/tag5476.xml"/><Relationship Id="rId20" Type="http://schemas.openxmlformats.org/officeDocument/2006/relationships/tags" Target="../tags/tag5359.xml"/><Relationship Id="rId41" Type="http://schemas.openxmlformats.org/officeDocument/2006/relationships/tags" Target="../tags/tag5380.xml"/><Relationship Id="rId54" Type="http://schemas.openxmlformats.org/officeDocument/2006/relationships/tags" Target="../tags/tag5393.xml"/><Relationship Id="rId62" Type="http://schemas.openxmlformats.org/officeDocument/2006/relationships/tags" Target="../tags/tag5401.xml"/><Relationship Id="rId70" Type="http://schemas.openxmlformats.org/officeDocument/2006/relationships/tags" Target="../tags/tag5409.xml"/><Relationship Id="rId75" Type="http://schemas.openxmlformats.org/officeDocument/2006/relationships/tags" Target="../tags/tag5414.xml"/><Relationship Id="rId83" Type="http://schemas.openxmlformats.org/officeDocument/2006/relationships/tags" Target="../tags/tag5422.xml"/><Relationship Id="rId88" Type="http://schemas.openxmlformats.org/officeDocument/2006/relationships/tags" Target="../tags/tag5427.xml"/><Relationship Id="rId91" Type="http://schemas.openxmlformats.org/officeDocument/2006/relationships/tags" Target="../tags/tag5430.xml"/><Relationship Id="rId96" Type="http://schemas.openxmlformats.org/officeDocument/2006/relationships/tags" Target="../tags/tag5435.xml"/><Relationship Id="rId111" Type="http://schemas.openxmlformats.org/officeDocument/2006/relationships/tags" Target="../tags/tag5450.xml"/><Relationship Id="rId132" Type="http://schemas.openxmlformats.org/officeDocument/2006/relationships/tags" Target="../tags/tag5471.xml"/><Relationship Id="rId1" Type="http://schemas.openxmlformats.org/officeDocument/2006/relationships/tags" Target="../tags/tag5340.xml"/><Relationship Id="rId6" Type="http://schemas.openxmlformats.org/officeDocument/2006/relationships/tags" Target="../tags/tag5345.xml"/><Relationship Id="rId15" Type="http://schemas.openxmlformats.org/officeDocument/2006/relationships/tags" Target="../tags/tag5354.xml"/><Relationship Id="rId23" Type="http://schemas.openxmlformats.org/officeDocument/2006/relationships/tags" Target="../tags/tag5362.xml"/><Relationship Id="rId28" Type="http://schemas.openxmlformats.org/officeDocument/2006/relationships/tags" Target="../tags/tag5367.xml"/><Relationship Id="rId36" Type="http://schemas.openxmlformats.org/officeDocument/2006/relationships/tags" Target="../tags/tag5375.xml"/><Relationship Id="rId49" Type="http://schemas.openxmlformats.org/officeDocument/2006/relationships/tags" Target="../tags/tag5388.xml"/><Relationship Id="rId57" Type="http://schemas.openxmlformats.org/officeDocument/2006/relationships/tags" Target="../tags/tag5396.xml"/><Relationship Id="rId106" Type="http://schemas.openxmlformats.org/officeDocument/2006/relationships/tags" Target="../tags/tag5445.xml"/><Relationship Id="rId114" Type="http://schemas.openxmlformats.org/officeDocument/2006/relationships/tags" Target="../tags/tag5453.xml"/><Relationship Id="rId119" Type="http://schemas.openxmlformats.org/officeDocument/2006/relationships/tags" Target="../tags/tag5458.xml"/><Relationship Id="rId127" Type="http://schemas.openxmlformats.org/officeDocument/2006/relationships/tags" Target="../tags/tag5466.xml"/><Relationship Id="rId10" Type="http://schemas.openxmlformats.org/officeDocument/2006/relationships/tags" Target="../tags/tag5349.xml"/><Relationship Id="rId31" Type="http://schemas.openxmlformats.org/officeDocument/2006/relationships/tags" Target="../tags/tag5370.xml"/><Relationship Id="rId44" Type="http://schemas.openxmlformats.org/officeDocument/2006/relationships/tags" Target="../tags/tag5383.xml"/><Relationship Id="rId52" Type="http://schemas.openxmlformats.org/officeDocument/2006/relationships/tags" Target="../tags/tag5391.xml"/><Relationship Id="rId60" Type="http://schemas.openxmlformats.org/officeDocument/2006/relationships/tags" Target="../tags/tag5399.xml"/><Relationship Id="rId65" Type="http://schemas.openxmlformats.org/officeDocument/2006/relationships/tags" Target="../tags/tag5404.xml"/><Relationship Id="rId73" Type="http://schemas.openxmlformats.org/officeDocument/2006/relationships/tags" Target="../tags/tag5412.xml"/><Relationship Id="rId78" Type="http://schemas.openxmlformats.org/officeDocument/2006/relationships/tags" Target="../tags/tag5417.xml"/><Relationship Id="rId81" Type="http://schemas.openxmlformats.org/officeDocument/2006/relationships/tags" Target="../tags/tag5420.xml"/><Relationship Id="rId86" Type="http://schemas.openxmlformats.org/officeDocument/2006/relationships/tags" Target="../tags/tag5425.xml"/><Relationship Id="rId94" Type="http://schemas.openxmlformats.org/officeDocument/2006/relationships/tags" Target="../tags/tag5433.xml"/><Relationship Id="rId99" Type="http://schemas.openxmlformats.org/officeDocument/2006/relationships/tags" Target="../tags/tag5438.xml"/><Relationship Id="rId101" Type="http://schemas.openxmlformats.org/officeDocument/2006/relationships/tags" Target="../tags/tag5440.xml"/><Relationship Id="rId122" Type="http://schemas.openxmlformats.org/officeDocument/2006/relationships/tags" Target="../tags/tag5461.xml"/><Relationship Id="rId130" Type="http://schemas.openxmlformats.org/officeDocument/2006/relationships/tags" Target="../tags/tag5469.xml"/><Relationship Id="rId135" Type="http://schemas.openxmlformats.org/officeDocument/2006/relationships/tags" Target="../tags/tag5474.xml"/><Relationship Id="rId4" Type="http://schemas.openxmlformats.org/officeDocument/2006/relationships/tags" Target="../tags/tag5343.xml"/><Relationship Id="rId9" Type="http://schemas.openxmlformats.org/officeDocument/2006/relationships/tags" Target="../tags/tag5348.xml"/><Relationship Id="rId13" Type="http://schemas.openxmlformats.org/officeDocument/2006/relationships/tags" Target="../tags/tag5352.xml"/><Relationship Id="rId18" Type="http://schemas.openxmlformats.org/officeDocument/2006/relationships/tags" Target="../tags/tag5357.xml"/><Relationship Id="rId39" Type="http://schemas.openxmlformats.org/officeDocument/2006/relationships/tags" Target="../tags/tag5378.xml"/><Relationship Id="rId109" Type="http://schemas.openxmlformats.org/officeDocument/2006/relationships/tags" Target="../tags/tag5448.xml"/><Relationship Id="rId34" Type="http://schemas.openxmlformats.org/officeDocument/2006/relationships/tags" Target="../tags/tag5373.xml"/><Relationship Id="rId50" Type="http://schemas.openxmlformats.org/officeDocument/2006/relationships/tags" Target="../tags/tag5389.xml"/><Relationship Id="rId55" Type="http://schemas.openxmlformats.org/officeDocument/2006/relationships/tags" Target="../tags/tag5394.xml"/><Relationship Id="rId76" Type="http://schemas.openxmlformats.org/officeDocument/2006/relationships/tags" Target="../tags/tag5415.xml"/><Relationship Id="rId97" Type="http://schemas.openxmlformats.org/officeDocument/2006/relationships/tags" Target="../tags/tag5436.xml"/><Relationship Id="rId104" Type="http://schemas.openxmlformats.org/officeDocument/2006/relationships/tags" Target="../tags/tag5443.xml"/><Relationship Id="rId120" Type="http://schemas.openxmlformats.org/officeDocument/2006/relationships/tags" Target="../tags/tag5459.xml"/><Relationship Id="rId125" Type="http://schemas.openxmlformats.org/officeDocument/2006/relationships/tags" Target="../tags/tag5464.xml"/><Relationship Id="rId7" Type="http://schemas.openxmlformats.org/officeDocument/2006/relationships/tags" Target="../tags/tag5346.xml"/><Relationship Id="rId71" Type="http://schemas.openxmlformats.org/officeDocument/2006/relationships/tags" Target="../tags/tag5410.xml"/><Relationship Id="rId92" Type="http://schemas.openxmlformats.org/officeDocument/2006/relationships/tags" Target="../tags/tag5431.xml"/><Relationship Id="rId2" Type="http://schemas.openxmlformats.org/officeDocument/2006/relationships/tags" Target="../tags/tag5341.xml"/><Relationship Id="rId29" Type="http://schemas.openxmlformats.org/officeDocument/2006/relationships/tags" Target="../tags/tag5368.xml"/><Relationship Id="rId24" Type="http://schemas.openxmlformats.org/officeDocument/2006/relationships/tags" Target="../tags/tag5363.xml"/><Relationship Id="rId40" Type="http://schemas.openxmlformats.org/officeDocument/2006/relationships/tags" Target="../tags/tag5379.xml"/><Relationship Id="rId45" Type="http://schemas.openxmlformats.org/officeDocument/2006/relationships/tags" Target="../tags/tag5384.xml"/><Relationship Id="rId66" Type="http://schemas.openxmlformats.org/officeDocument/2006/relationships/tags" Target="../tags/tag5405.xml"/><Relationship Id="rId87" Type="http://schemas.openxmlformats.org/officeDocument/2006/relationships/tags" Target="../tags/tag5426.xml"/><Relationship Id="rId110" Type="http://schemas.openxmlformats.org/officeDocument/2006/relationships/tags" Target="../tags/tag5449.xml"/><Relationship Id="rId115" Type="http://schemas.openxmlformats.org/officeDocument/2006/relationships/tags" Target="../tags/tag5454.xml"/><Relationship Id="rId131" Type="http://schemas.openxmlformats.org/officeDocument/2006/relationships/tags" Target="../tags/tag5470.xml"/><Relationship Id="rId136" Type="http://schemas.openxmlformats.org/officeDocument/2006/relationships/tags" Target="../tags/tag5475.xml"/><Relationship Id="rId61" Type="http://schemas.openxmlformats.org/officeDocument/2006/relationships/tags" Target="../tags/tag5400.xml"/><Relationship Id="rId82" Type="http://schemas.openxmlformats.org/officeDocument/2006/relationships/tags" Target="../tags/tag5421.xml"/><Relationship Id="rId19" Type="http://schemas.openxmlformats.org/officeDocument/2006/relationships/tags" Target="../tags/tag5358.xml"/></Relationships>
</file>

<file path=ppt/slides/_rels/slide149.xml.rels><?xml version="1.0" encoding="UTF-8" standalone="yes"?>
<Relationships xmlns="http://schemas.openxmlformats.org/package/2006/relationships"><Relationship Id="rId117" Type="http://schemas.openxmlformats.org/officeDocument/2006/relationships/tags" Target="../tags/tag5593.xml"/><Relationship Id="rId21" Type="http://schemas.openxmlformats.org/officeDocument/2006/relationships/tags" Target="../tags/tag5497.xml"/><Relationship Id="rId42" Type="http://schemas.openxmlformats.org/officeDocument/2006/relationships/tags" Target="../tags/tag5518.xml"/><Relationship Id="rId63" Type="http://schemas.openxmlformats.org/officeDocument/2006/relationships/tags" Target="../tags/tag5539.xml"/><Relationship Id="rId84" Type="http://schemas.openxmlformats.org/officeDocument/2006/relationships/tags" Target="../tags/tag5560.xml"/><Relationship Id="rId138" Type="http://schemas.openxmlformats.org/officeDocument/2006/relationships/tags" Target="../tags/tag5614.xml"/><Relationship Id="rId159" Type="http://schemas.openxmlformats.org/officeDocument/2006/relationships/tags" Target="../tags/tag5635.xml"/><Relationship Id="rId170" Type="http://schemas.openxmlformats.org/officeDocument/2006/relationships/tags" Target="../tags/tag5646.xml"/><Relationship Id="rId191" Type="http://schemas.openxmlformats.org/officeDocument/2006/relationships/tags" Target="../tags/tag5667.xml"/><Relationship Id="rId205" Type="http://schemas.openxmlformats.org/officeDocument/2006/relationships/tags" Target="../tags/tag5681.xml"/><Relationship Id="rId226" Type="http://schemas.openxmlformats.org/officeDocument/2006/relationships/tags" Target="../tags/tag5702.xml"/><Relationship Id="rId247" Type="http://schemas.openxmlformats.org/officeDocument/2006/relationships/slideLayout" Target="../slideLayouts/slideLayout7.xml"/><Relationship Id="rId107" Type="http://schemas.openxmlformats.org/officeDocument/2006/relationships/tags" Target="../tags/tag5583.xml"/><Relationship Id="rId11" Type="http://schemas.openxmlformats.org/officeDocument/2006/relationships/tags" Target="../tags/tag5487.xml"/><Relationship Id="rId32" Type="http://schemas.openxmlformats.org/officeDocument/2006/relationships/tags" Target="../tags/tag5508.xml"/><Relationship Id="rId53" Type="http://schemas.openxmlformats.org/officeDocument/2006/relationships/tags" Target="../tags/tag5529.xml"/><Relationship Id="rId74" Type="http://schemas.openxmlformats.org/officeDocument/2006/relationships/tags" Target="../tags/tag5550.xml"/><Relationship Id="rId128" Type="http://schemas.openxmlformats.org/officeDocument/2006/relationships/tags" Target="../tags/tag5604.xml"/><Relationship Id="rId149" Type="http://schemas.openxmlformats.org/officeDocument/2006/relationships/tags" Target="../tags/tag5625.xml"/><Relationship Id="rId5" Type="http://schemas.openxmlformats.org/officeDocument/2006/relationships/tags" Target="../tags/tag5481.xml"/><Relationship Id="rId95" Type="http://schemas.openxmlformats.org/officeDocument/2006/relationships/tags" Target="../tags/tag5571.xml"/><Relationship Id="rId160" Type="http://schemas.openxmlformats.org/officeDocument/2006/relationships/tags" Target="../tags/tag5636.xml"/><Relationship Id="rId181" Type="http://schemas.openxmlformats.org/officeDocument/2006/relationships/tags" Target="../tags/tag5657.xml"/><Relationship Id="rId216" Type="http://schemas.openxmlformats.org/officeDocument/2006/relationships/tags" Target="../tags/tag5692.xml"/><Relationship Id="rId237" Type="http://schemas.openxmlformats.org/officeDocument/2006/relationships/tags" Target="../tags/tag5713.xml"/><Relationship Id="rId22" Type="http://schemas.openxmlformats.org/officeDocument/2006/relationships/tags" Target="../tags/tag5498.xml"/><Relationship Id="rId43" Type="http://schemas.openxmlformats.org/officeDocument/2006/relationships/tags" Target="../tags/tag5519.xml"/><Relationship Id="rId64" Type="http://schemas.openxmlformats.org/officeDocument/2006/relationships/tags" Target="../tags/tag5540.xml"/><Relationship Id="rId118" Type="http://schemas.openxmlformats.org/officeDocument/2006/relationships/tags" Target="../tags/tag5594.xml"/><Relationship Id="rId139" Type="http://schemas.openxmlformats.org/officeDocument/2006/relationships/tags" Target="../tags/tag5615.xml"/><Relationship Id="rId85" Type="http://schemas.openxmlformats.org/officeDocument/2006/relationships/tags" Target="../tags/tag5561.xml"/><Relationship Id="rId150" Type="http://schemas.openxmlformats.org/officeDocument/2006/relationships/tags" Target="../tags/tag5626.xml"/><Relationship Id="rId171" Type="http://schemas.openxmlformats.org/officeDocument/2006/relationships/tags" Target="../tags/tag5647.xml"/><Relationship Id="rId192" Type="http://schemas.openxmlformats.org/officeDocument/2006/relationships/tags" Target="../tags/tag5668.xml"/><Relationship Id="rId206" Type="http://schemas.openxmlformats.org/officeDocument/2006/relationships/tags" Target="../tags/tag5682.xml"/><Relationship Id="rId227" Type="http://schemas.openxmlformats.org/officeDocument/2006/relationships/tags" Target="../tags/tag5703.xml"/><Relationship Id="rId12" Type="http://schemas.openxmlformats.org/officeDocument/2006/relationships/tags" Target="../tags/tag5488.xml"/><Relationship Id="rId17" Type="http://schemas.openxmlformats.org/officeDocument/2006/relationships/tags" Target="../tags/tag5493.xml"/><Relationship Id="rId33" Type="http://schemas.openxmlformats.org/officeDocument/2006/relationships/tags" Target="../tags/tag5509.xml"/><Relationship Id="rId38" Type="http://schemas.openxmlformats.org/officeDocument/2006/relationships/tags" Target="../tags/tag5514.xml"/><Relationship Id="rId59" Type="http://schemas.openxmlformats.org/officeDocument/2006/relationships/tags" Target="../tags/tag5535.xml"/><Relationship Id="rId103" Type="http://schemas.openxmlformats.org/officeDocument/2006/relationships/tags" Target="../tags/tag5579.xml"/><Relationship Id="rId108" Type="http://schemas.openxmlformats.org/officeDocument/2006/relationships/tags" Target="../tags/tag5584.xml"/><Relationship Id="rId124" Type="http://schemas.openxmlformats.org/officeDocument/2006/relationships/tags" Target="../tags/tag5600.xml"/><Relationship Id="rId129" Type="http://schemas.openxmlformats.org/officeDocument/2006/relationships/tags" Target="../tags/tag5605.xml"/><Relationship Id="rId54" Type="http://schemas.openxmlformats.org/officeDocument/2006/relationships/tags" Target="../tags/tag5530.xml"/><Relationship Id="rId70" Type="http://schemas.openxmlformats.org/officeDocument/2006/relationships/tags" Target="../tags/tag5546.xml"/><Relationship Id="rId75" Type="http://schemas.openxmlformats.org/officeDocument/2006/relationships/tags" Target="../tags/tag5551.xml"/><Relationship Id="rId91" Type="http://schemas.openxmlformats.org/officeDocument/2006/relationships/tags" Target="../tags/tag5567.xml"/><Relationship Id="rId96" Type="http://schemas.openxmlformats.org/officeDocument/2006/relationships/tags" Target="../tags/tag5572.xml"/><Relationship Id="rId140" Type="http://schemas.openxmlformats.org/officeDocument/2006/relationships/tags" Target="../tags/tag5616.xml"/><Relationship Id="rId145" Type="http://schemas.openxmlformats.org/officeDocument/2006/relationships/tags" Target="../tags/tag5621.xml"/><Relationship Id="rId161" Type="http://schemas.openxmlformats.org/officeDocument/2006/relationships/tags" Target="../tags/tag5637.xml"/><Relationship Id="rId166" Type="http://schemas.openxmlformats.org/officeDocument/2006/relationships/tags" Target="../tags/tag5642.xml"/><Relationship Id="rId182" Type="http://schemas.openxmlformats.org/officeDocument/2006/relationships/tags" Target="../tags/tag5658.xml"/><Relationship Id="rId187" Type="http://schemas.openxmlformats.org/officeDocument/2006/relationships/tags" Target="../tags/tag5663.xml"/><Relationship Id="rId217" Type="http://schemas.openxmlformats.org/officeDocument/2006/relationships/tags" Target="../tags/tag5693.xml"/><Relationship Id="rId1" Type="http://schemas.openxmlformats.org/officeDocument/2006/relationships/tags" Target="../tags/tag5477.xml"/><Relationship Id="rId6" Type="http://schemas.openxmlformats.org/officeDocument/2006/relationships/tags" Target="../tags/tag5482.xml"/><Relationship Id="rId212" Type="http://schemas.openxmlformats.org/officeDocument/2006/relationships/tags" Target="../tags/tag5688.xml"/><Relationship Id="rId233" Type="http://schemas.openxmlformats.org/officeDocument/2006/relationships/tags" Target="../tags/tag5709.xml"/><Relationship Id="rId238" Type="http://schemas.openxmlformats.org/officeDocument/2006/relationships/tags" Target="../tags/tag5714.xml"/><Relationship Id="rId23" Type="http://schemas.openxmlformats.org/officeDocument/2006/relationships/tags" Target="../tags/tag5499.xml"/><Relationship Id="rId28" Type="http://schemas.openxmlformats.org/officeDocument/2006/relationships/tags" Target="../tags/tag5504.xml"/><Relationship Id="rId49" Type="http://schemas.openxmlformats.org/officeDocument/2006/relationships/tags" Target="../tags/tag5525.xml"/><Relationship Id="rId114" Type="http://schemas.openxmlformats.org/officeDocument/2006/relationships/tags" Target="../tags/tag5590.xml"/><Relationship Id="rId119" Type="http://schemas.openxmlformats.org/officeDocument/2006/relationships/tags" Target="../tags/tag5595.xml"/><Relationship Id="rId44" Type="http://schemas.openxmlformats.org/officeDocument/2006/relationships/tags" Target="../tags/tag5520.xml"/><Relationship Id="rId60" Type="http://schemas.openxmlformats.org/officeDocument/2006/relationships/tags" Target="../tags/tag5536.xml"/><Relationship Id="rId65" Type="http://schemas.openxmlformats.org/officeDocument/2006/relationships/tags" Target="../tags/tag5541.xml"/><Relationship Id="rId81" Type="http://schemas.openxmlformats.org/officeDocument/2006/relationships/tags" Target="../tags/tag5557.xml"/><Relationship Id="rId86" Type="http://schemas.openxmlformats.org/officeDocument/2006/relationships/tags" Target="../tags/tag5562.xml"/><Relationship Id="rId130" Type="http://schemas.openxmlformats.org/officeDocument/2006/relationships/tags" Target="../tags/tag5606.xml"/><Relationship Id="rId135" Type="http://schemas.openxmlformats.org/officeDocument/2006/relationships/tags" Target="../tags/tag5611.xml"/><Relationship Id="rId151" Type="http://schemas.openxmlformats.org/officeDocument/2006/relationships/tags" Target="../tags/tag5627.xml"/><Relationship Id="rId156" Type="http://schemas.openxmlformats.org/officeDocument/2006/relationships/tags" Target="../tags/tag5632.xml"/><Relationship Id="rId177" Type="http://schemas.openxmlformats.org/officeDocument/2006/relationships/tags" Target="../tags/tag5653.xml"/><Relationship Id="rId198" Type="http://schemas.openxmlformats.org/officeDocument/2006/relationships/tags" Target="../tags/tag5674.xml"/><Relationship Id="rId172" Type="http://schemas.openxmlformats.org/officeDocument/2006/relationships/tags" Target="../tags/tag5648.xml"/><Relationship Id="rId193" Type="http://schemas.openxmlformats.org/officeDocument/2006/relationships/tags" Target="../tags/tag5669.xml"/><Relationship Id="rId202" Type="http://schemas.openxmlformats.org/officeDocument/2006/relationships/tags" Target="../tags/tag5678.xml"/><Relationship Id="rId207" Type="http://schemas.openxmlformats.org/officeDocument/2006/relationships/tags" Target="../tags/tag5683.xml"/><Relationship Id="rId223" Type="http://schemas.openxmlformats.org/officeDocument/2006/relationships/tags" Target="../tags/tag5699.xml"/><Relationship Id="rId228" Type="http://schemas.openxmlformats.org/officeDocument/2006/relationships/tags" Target="../tags/tag5704.xml"/><Relationship Id="rId244" Type="http://schemas.openxmlformats.org/officeDocument/2006/relationships/tags" Target="../tags/tag5720.xml"/><Relationship Id="rId13" Type="http://schemas.openxmlformats.org/officeDocument/2006/relationships/tags" Target="../tags/tag5489.xml"/><Relationship Id="rId18" Type="http://schemas.openxmlformats.org/officeDocument/2006/relationships/tags" Target="../tags/tag5494.xml"/><Relationship Id="rId39" Type="http://schemas.openxmlformats.org/officeDocument/2006/relationships/tags" Target="../tags/tag5515.xml"/><Relationship Id="rId109" Type="http://schemas.openxmlformats.org/officeDocument/2006/relationships/tags" Target="../tags/tag5585.xml"/><Relationship Id="rId34" Type="http://schemas.openxmlformats.org/officeDocument/2006/relationships/tags" Target="../tags/tag5510.xml"/><Relationship Id="rId50" Type="http://schemas.openxmlformats.org/officeDocument/2006/relationships/tags" Target="../tags/tag5526.xml"/><Relationship Id="rId55" Type="http://schemas.openxmlformats.org/officeDocument/2006/relationships/tags" Target="../tags/tag5531.xml"/><Relationship Id="rId76" Type="http://schemas.openxmlformats.org/officeDocument/2006/relationships/tags" Target="../tags/tag5552.xml"/><Relationship Id="rId97" Type="http://schemas.openxmlformats.org/officeDocument/2006/relationships/tags" Target="../tags/tag5573.xml"/><Relationship Id="rId104" Type="http://schemas.openxmlformats.org/officeDocument/2006/relationships/tags" Target="../tags/tag5580.xml"/><Relationship Id="rId120" Type="http://schemas.openxmlformats.org/officeDocument/2006/relationships/tags" Target="../tags/tag5596.xml"/><Relationship Id="rId125" Type="http://schemas.openxmlformats.org/officeDocument/2006/relationships/tags" Target="../tags/tag5601.xml"/><Relationship Id="rId141" Type="http://schemas.openxmlformats.org/officeDocument/2006/relationships/tags" Target="../tags/tag5617.xml"/><Relationship Id="rId146" Type="http://schemas.openxmlformats.org/officeDocument/2006/relationships/tags" Target="../tags/tag5622.xml"/><Relationship Id="rId167" Type="http://schemas.openxmlformats.org/officeDocument/2006/relationships/tags" Target="../tags/tag5643.xml"/><Relationship Id="rId188" Type="http://schemas.openxmlformats.org/officeDocument/2006/relationships/tags" Target="../tags/tag5664.xml"/><Relationship Id="rId7" Type="http://schemas.openxmlformats.org/officeDocument/2006/relationships/tags" Target="../tags/tag5483.xml"/><Relationship Id="rId71" Type="http://schemas.openxmlformats.org/officeDocument/2006/relationships/tags" Target="../tags/tag5547.xml"/><Relationship Id="rId92" Type="http://schemas.openxmlformats.org/officeDocument/2006/relationships/tags" Target="../tags/tag5568.xml"/><Relationship Id="rId162" Type="http://schemas.openxmlformats.org/officeDocument/2006/relationships/tags" Target="../tags/tag5638.xml"/><Relationship Id="rId183" Type="http://schemas.openxmlformats.org/officeDocument/2006/relationships/tags" Target="../tags/tag5659.xml"/><Relationship Id="rId213" Type="http://schemas.openxmlformats.org/officeDocument/2006/relationships/tags" Target="../tags/tag5689.xml"/><Relationship Id="rId218" Type="http://schemas.openxmlformats.org/officeDocument/2006/relationships/tags" Target="../tags/tag5694.xml"/><Relationship Id="rId234" Type="http://schemas.openxmlformats.org/officeDocument/2006/relationships/tags" Target="../tags/tag5710.xml"/><Relationship Id="rId239" Type="http://schemas.openxmlformats.org/officeDocument/2006/relationships/tags" Target="../tags/tag5715.xml"/><Relationship Id="rId2" Type="http://schemas.openxmlformats.org/officeDocument/2006/relationships/tags" Target="../tags/tag5478.xml"/><Relationship Id="rId29" Type="http://schemas.openxmlformats.org/officeDocument/2006/relationships/tags" Target="../tags/tag5505.xml"/><Relationship Id="rId24" Type="http://schemas.openxmlformats.org/officeDocument/2006/relationships/tags" Target="../tags/tag5500.xml"/><Relationship Id="rId40" Type="http://schemas.openxmlformats.org/officeDocument/2006/relationships/tags" Target="../tags/tag5516.xml"/><Relationship Id="rId45" Type="http://schemas.openxmlformats.org/officeDocument/2006/relationships/tags" Target="../tags/tag5521.xml"/><Relationship Id="rId66" Type="http://schemas.openxmlformats.org/officeDocument/2006/relationships/tags" Target="../tags/tag5542.xml"/><Relationship Id="rId87" Type="http://schemas.openxmlformats.org/officeDocument/2006/relationships/tags" Target="../tags/tag5563.xml"/><Relationship Id="rId110" Type="http://schemas.openxmlformats.org/officeDocument/2006/relationships/tags" Target="../tags/tag5586.xml"/><Relationship Id="rId115" Type="http://schemas.openxmlformats.org/officeDocument/2006/relationships/tags" Target="../tags/tag5591.xml"/><Relationship Id="rId131" Type="http://schemas.openxmlformats.org/officeDocument/2006/relationships/tags" Target="../tags/tag5607.xml"/><Relationship Id="rId136" Type="http://schemas.openxmlformats.org/officeDocument/2006/relationships/tags" Target="../tags/tag5612.xml"/><Relationship Id="rId157" Type="http://schemas.openxmlformats.org/officeDocument/2006/relationships/tags" Target="../tags/tag5633.xml"/><Relationship Id="rId178" Type="http://schemas.openxmlformats.org/officeDocument/2006/relationships/tags" Target="../tags/tag5654.xml"/><Relationship Id="rId61" Type="http://schemas.openxmlformats.org/officeDocument/2006/relationships/tags" Target="../tags/tag5537.xml"/><Relationship Id="rId82" Type="http://schemas.openxmlformats.org/officeDocument/2006/relationships/tags" Target="../tags/tag5558.xml"/><Relationship Id="rId152" Type="http://schemas.openxmlformats.org/officeDocument/2006/relationships/tags" Target="../tags/tag5628.xml"/><Relationship Id="rId173" Type="http://schemas.openxmlformats.org/officeDocument/2006/relationships/tags" Target="../tags/tag5649.xml"/><Relationship Id="rId194" Type="http://schemas.openxmlformats.org/officeDocument/2006/relationships/tags" Target="../tags/tag5670.xml"/><Relationship Id="rId199" Type="http://schemas.openxmlformats.org/officeDocument/2006/relationships/tags" Target="../tags/tag5675.xml"/><Relationship Id="rId203" Type="http://schemas.openxmlformats.org/officeDocument/2006/relationships/tags" Target="../tags/tag5679.xml"/><Relationship Id="rId208" Type="http://schemas.openxmlformats.org/officeDocument/2006/relationships/tags" Target="../tags/tag5684.xml"/><Relationship Id="rId229" Type="http://schemas.openxmlformats.org/officeDocument/2006/relationships/tags" Target="../tags/tag5705.xml"/><Relationship Id="rId19" Type="http://schemas.openxmlformats.org/officeDocument/2006/relationships/tags" Target="../tags/tag5495.xml"/><Relationship Id="rId224" Type="http://schemas.openxmlformats.org/officeDocument/2006/relationships/tags" Target="../tags/tag5700.xml"/><Relationship Id="rId240" Type="http://schemas.openxmlformats.org/officeDocument/2006/relationships/tags" Target="../tags/tag5716.xml"/><Relationship Id="rId245" Type="http://schemas.openxmlformats.org/officeDocument/2006/relationships/tags" Target="../tags/tag5721.xml"/><Relationship Id="rId14" Type="http://schemas.openxmlformats.org/officeDocument/2006/relationships/tags" Target="../tags/tag5490.xml"/><Relationship Id="rId30" Type="http://schemas.openxmlformats.org/officeDocument/2006/relationships/tags" Target="../tags/tag5506.xml"/><Relationship Id="rId35" Type="http://schemas.openxmlformats.org/officeDocument/2006/relationships/tags" Target="../tags/tag5511.xml"/><Relationship Id="rId56" Type="http://schemas.openxmlformats.org/officeDocument/2006/relationships/tags" Target="../tags/tag5532.xml"/><Relationship Id="rId77" Type="http://schemas.openxmlformats.org/officeDocument/2006/relationships/tags" Target="../tags/tag5553.xml"/><Relationship Id="rId100" Type="http://schemas.openxmlformats.org/officeDocument/2006/relationships/tags" Target="../tags/tag5576.xml"/><Relationship Id="rId105" Type="http://schemas.openxmlformats.org/officeDocument/2006/relationships/tags" Target="../tags/tag5581.xml"/><Relationship Id="rId126" Type="http://schemas.openxmlformats.org/officeDocument/2006/relationships/tags" Target="../tags/tag5602.xml"/><Relationship Id="rId147" Type="http://schemas.openxmlformats.org/officeDocument/2006/relationships/tags" Target="../tags/tag5623.xml"/><Relationship Id="rId168" Type="http://schemas.openxmlformats.org/officeDocument/2006/relationships/tags" Target="../tags/tag5644.xml"/><Relationship Id="rId8" Type="http://schemas.openxmlformats.org/officeDocument/2006/relationships/tags" Target="../tags/tag5484.xml"/><Relationship Id="rId51" Type="http://schemas.openxmlformats.org/officeDocument/2006/relationships/tags" Target="../tags/tag5527.xml"/><Relationship Id="rId72" Type="http://schemas.openxmlformats.org/officeDocument/2006/relationships/tags" Target="../tags/tag5548.xml"/><Relationship Id="rId93" Type="http://schemas.openxmlformats.org/officeDocument/2006/relationships/tags" Target="../tags/tag5569.xml"/><Relationship Id="rId98" Type="http://schemas.openxmlformats.org/officeDocument/2006/relationships/tags" Target="../tags/tag5574.xml"/><Relationship Id="rId121" Type="http://schemas.openxmlformats.org/officeDocument/2006/relationships/tags" Target="../tags/tag5597.xml"/><Relationship Id="rId142" Type="http://schemas.openxmlformats.org/officeDocument/2006/relationships/tags" Target="../tags/tag5618.xml"/><Relationship Id="rId163" Type="http://schemas.openxmlformats.org/officeDocument/2006/relationships/tags" Target="../tags/tag5639.xml"/><Relationship Id="rId184" Type="http://schemas.openxmlformats.org/officeDocument/2006/relationships/tags" Target="../tags/tag5660.xml"/><Relationship Id="rId189" Type="http://schemas.openxmlformats.org/officeDocument/2006/relationships/tags" Target="../tags/tag5665.xml"/><Relationship Id="rId219" Type="http://schemas.openxmlformats.org/officeDocument/2006/relationships/tags" Target="../tags/tag5695.xml"/><Relationship Id="rId3" Type="http://schemas.openxmlformats.org/officeDocument/2006/relationships/tags" Target="../tags/tag5479.xml"/><Relationship Id="rId214" Type="http://schemas.openxmlformats.org/officeDocument/2006/relationships/tags" Target="../tags/tag5690.xml"/><Relationship Id="rId230" Type="http://schemas.openxmlformats.org/officeDocument/2006/relationships/tags" Target="../tags/tag5706.xml"/><Relationship Id="rId235" Type="http://schemas.openxmlformats.org/officeDocument/2006/relationships/tags" Target="../tags/tag5711.xml"/><Relationship Id="rId25" Type="http://schemas.openxmlformats.org/officeDocument/2006/relationships/tags" Target="../tags/tag5501.xml"/><Relationship Id="rId46" Type="http://schemas.openxmlformats.org/officeDocument/2006/relationships/tags" Target="../tags/tag5522.xml"/><Relationship Id="rId67" Type="http://schemas.openxmlformats.org/officeDocument/2006/relationships/tags" Target="../tags/tag5543.xml"/><Relationship Id="rId116" Type="http://schemas.openxmlformats.org/officeDocument/2006/relationships/tags" Target="../tags/tag5592.xml"/><Relationship Id="rId137" Type="http://schemas.openxmlformats.org/officeDocument/2006/relationships/tags" Target="../tags/tag5613.xml"/><Relationship Id="rId158" Type="http://schemas.openxmlformats.org/officeDocument/2006/relationships/tags" Target="../tags/tag5634.xml"/><Relationship Id="rId20" Type="http://schemas.openxmlformats.org/officeDocument/2006/relationships/tags" Target="../tags/tag5496.xml"/><Relationship Id="rId41" Type="http://schemas.openxmlformats.org/officeDocument/2006/relationships/tags" Target="../tags/tag5517.xml"/><Relationship Id="rId62" Type="http://schemas.openxmlformats.org/officeDocument/2006/relationships/tags" Target="../tags/tag5538.xml"/><Relationship Id="rId83" Type="http://schemas.openxmlformats.org/officeDocument/2006/relationships/tags" Target="../tags/tag5559.xml"/><Relationship Id="rId88" Type="http://schemas.openxmlformats.org/officeDocument/2006/relationships/tags" Target="../tags/tag5564.xml"/><Relationship Id="rId111" Type="http://schemas.openxmlformats.org/officeDocument/2006/relationships/tags" Target="../tags/tag5587.xml"/><Relationship Id="rId132" Type="http://schemas.openxmlformats.org/officeDocument/2006/relationships/tags" Target="../tags/tag5608.xml"/><Relationship Id="rId153" Type="http://schemas.openxmlformats.org/officeDocument/2006/relationships/tags" Target="../tags/tag5629.xml"/><Relationship Id="rId174" Type="http://schemas.openxmlformats.org/officeDocument/2006/relationships/tags" Target="../tags/tag5650.xml"/><Relationship Id="rId179" Type="http://schemas.openxmlformats.org/officeDocument/2006/relationships/tags" Target="../tags/tag5655.xml"/><Relationship Id="rId195" Type="http://schemas.openxmlformats.org/officeDocument/2006/relationships/tags" Target="../tags/tag5671.xml"/><Relationship Id="rId209" Type="http://schemas.openxmlformats.org/officeDocument/2006/relationships/tags" Target="../tags/tag5685.xml"/><Relationship Id="rId190" Type="http://schemas.openxmlformats.org/officeDocument/2006/relationships/tags" Target="../tags/tag5666.xml"/><Relationship Id="rId204" Type="http://schemas.openxmlformats.org/officeDocument/2006/relationships/tags" Target="../tags/tag5680.xml"/><Relationship Id="rId220" Type="http://schemas.openxmlformats.org/officeDocument/2006/relationships/tags" Target="../tags/tag5696.xml"/><Relationship Id="rId225" Type="http://schemas.openxmlformats.org/officeDocument/2006/relationships/tags" Target="../tags/tag5701.xml"/><Relationship Id="rId241" Type="http://schemas.openxmlformats.org/officeDocument/2006/relationships/tags" Target="../tags/tag5717.xml"/><Relationship Id="rId246" Type="http://schemas.openxmlformats.org/officeDocument/2006/relationships/tags" Target="../tags/tag5722.xml"/><Relationship Id="rId15" Type="http://schemas.openxmlformats.org/officeDocument/2006/relationships/tags" Target="../tags/tag5491.xml"/><Relationship Id="rId36" Type="http://schemas.openxmlformats.org/officeDocument/2006/relationships/tags" Target="../tags/tag5512.xml"/><Relationship Id="rId57" Type="http://schemas.openxmlformats.org/officeDocument/2006/relationships/tags" Target="../tags/tag5533.xml"/><Relationship Id="rId106" Type="http://schemas.openxmlformats.org/officeDocument/2006/relationships/tags" Target="../tags/tag5582.xml"/><Relationship Id="rId127" Type="http://schemas.openxmlformats.org/officeDocument/2006/relationships/tags" Target="../tags/tag5603.xml"/><Relationship Id="rId10" Type="http://schemas.openxmlformats.org/officeDocument/2006/relationships/tags" Target="../tags/tag5486.xml"/><Relationship Id="rId31" Type="http://schemas.openxmlformats.org/officeDocument/2006/relationships/tags" Target="../tags/tag5507.xml"/><Relationship Id="rId52" Type="http://schemas.openxmlformats.org/officeDocument/2006/relationships/tags" Target="../tags/tag5528.xml"/><Relationship Id="rId73" Type="http://schemas.openxmlformats.org/officeDocument/2006/relationships/tags" Target="../tags/tag5549.xml"/><Relationship Id="rId78" Type="http://schemas.openxmlformats.org/officeDocument/2006/relationships/tags" Target="../tags/tag5554.xml"/><Relationship Id="rId94" Type="http://schemas.openxmlformats.org/officeDocument/2006/relationships/tags" Target="../tags/tag5570.xml"/><Relationship Id="rId99" Type="http://schemas.openxmlformats.org/officeDocument/2006/relationships/tags" Target="../tags/tag5575.xml"/><Relationship Id="rId101" Type="http://schemas.openxmlformats.org/officeDocument/2006/relationships/tags" Target="../tags/tag5577.xml"/><Relationship Id="rId122" Type="http://schemas.openxmlformats.org/officeDocument/2006/relationships/tags" Target="../tags/tag5598.xml"/><Relationship Id="rId143" Type="http://schemas.openxmlformats.org/officeDocument/2006/relationships/tags" Target="../tags/tag5619.xml"/><Relationship Id="rId148" Type="http://schemas.openxmlformats.org/officeDocument/2006/relationships/tags" Target="../tags/tag5624.xml"/><Relationship Id="rId164" Type="http://schemas.openxmlformats.org/officeDocument/2006/relationships/tags" Target="../tags/tag5640.xml"/><Relationship Id="rId169" Type="http://schemas.openxmlformats.org/officeDocument/2006/relationships/tags" Target="../tags/tag5645.xml"/><Relationship Id="rId185" Type="http://schemas.openxmlformats.org/officeDocument/2006/relationships/tags" Target="../tags/tag5661.xml"/><Relationship Id="rId4" Type="http://schemas.openxmlformats.org/officeDocument/2006/relationships/tags" Target="../tags/tag5480.xml"/><Relationship Id="rId9" Type="http://schemas.openxmlformats.org/officeDocument/2006/relationships/tags" Target="../tags/tag5485.xml"/><Relationship Id="rId180" Type="http://schemas.openxmlformats.org/officeDocument/2006/relationships/tags" Target="../tags/tag5656.xml"/><Relationship Id="rId210" Type="http://schemas.openxmlformats.org/officeDocument/2006/relationships/tags" Target="../tags/tag5686.xml"/><Relationship Id="rId215" Type="http://schemas.openxmlformats.org/officeDocument/2006/relationships/tags" Target="../tags/tag5691.xml"/><Relationship Id="rId236" Type="http://schemas.openxmlformats.org/officeDocument/2006/relationships/tags" Target="../tags/tag5712.xml"/><Relationship Id="rId26" Type="http://schemas.openxmlformats.org/officeDocument/2006/relationships/tags" Target="../tags/tag5502.xml"/><Relationship Id="rId231" Type="http://schemas.openxmlformats.org/officeDocument/2006/relationships/tags" Target="../tags/tag5707.xml"/><Relationship Id="rId47" Type="http://schemas.openxmlformats.org/officeDocument/2006/relationships/tags" Target="../tags/tag5523.xml"/><Relationship Id="rId68" Type="http://schemas.openxmlformats.org/officeDocument/2006/relationships/tags" Target="../tags/tag5544.xml"/><Relationship Id="rId89" Type="http://schemas.openxmlformats.org/officeDocument/2006/relationships/tags" Target="../tags/tag5565.xml"/><Relationship Id="rId112" Type="http://schemas.openxmlformats.org/officeDocument/2006/relationships/tags" Target="../tags/tag5588.xml"/><Relationship Id="rId133" Type="http://schemas.openxmlformats.org/officeDocument/2006/relationships/tags" Target="../tags/tag5609.xml"/><Relationship Id="rId154" Type="http://schemas.openxmlformats.org/officeDocument/2006/relationships/tags" Target="../tags/tag5630.xml"/><Relationship Id="rId175" Type="http://schemas.openxmlformats.org/officeDocument/2006/relationships/tags" Target="../tags/tag5651.xml"/><Relationship Id="rId196" Type="http://schemas.openxmlformats.org/officeDocument/2006/relationships/tags" Target="../tags/tag5672.xml"/><Relationship Id="rId200" Type="http://schemas.openxmlformats.org/officeDocument/2006/relationships/tags" Target="../tags/tag5676.xml"/><Relationship Id="rId16" Type="http://schemas.openxmlformats.org/officeDocument/2006/relationships/tags" Target="../tags/tag5492.xml"/><Relationship Id="rId221" Type="http://schemas.openxmlformats.org/officeDocument/2006/relationships/tags" Target="../tags/tag5697.xml"/><Relationship Id="rId242" Type="http://schemas.openxmlformats.org/officeDocument/2006/relationships/tags" Target="../tags/tag5718.xml"/><Relationship Id="rId37" Type="http://schemas.openxmlformats.org/officeDocument/2006/relationships/tags" Target="../tags/tag5513.xml"/><Relationship Id="rId58" Type="http://schemas.openxmlformats.org/officeDocument/2006/relationships/tags" Target="../tags/tag5534.xml"/><Relationship Id="rId79" Type="http://schemas.openxmlformats.org/officeDocument/2006/relationships/tags" Target="../tags/tag5555.xml"/><Relationship Id="rId102" Type="http://schemas.openxmlformats.org/officeDocument/2006/relationships/tags" Target="../tags/tag5578.xml"/><Relationship Id="rId123" Type="http://schemas.openxmlformats.org/officeDocument/2006/relationships/tags" Target="../tags/tag5599.xml"/><Relationship Id="rId144" Type="http://schemas.openxmlformats.org/officeDocument/2006/relationships/tags" Target="../tags/tag5620.xml"/><Relationship Id="rId90" Type="http://schemas.openxmlformats.org/officeDocument/2006/relationships/tags" Target="../tags/tag5566.xml"/><Relationship Id="rId165" Type="http://schemas.openxmlformats.org/officeDocument/2006/relationships/tags" Target="../tags/tag5641.xml"/><Relationship Id="rId186" Type="http://schemas.openxmlformats.org/officeDocument/2006/relationships/tags" Target="../tags/tag5662.xml"/><Relationship Id="rId211" Type="http://schemas.openxmlformats.org/officeDocument/2006/relationships/tags" Target="../tags/tag5687.xml"/><Relationship Id="rId232" Type="http://schemas.openxmlformats.org/officeDocument/2006/relationships/tags" Target="../tags/tag5708.xml"/><Relationship Id="rId27" Type="http://schemas.openxmlformats.org/officeDocument/2006/relationships/tags" Target="../tags/tag5503.xml"/><Relationship Id="rId48" Type="http://schemas.openxmlformats.org/officeDocument/2006/relationships/tags" Target="../tags/tag5524.xml"/><Relationship Id="rId69" Type="http://schemas.openxmlformats.org/officeDocument/2006/relationships/tags" Target="../tags/tag5545.xml"/><Relationship Id="rId113" Type="http://schemas.openxmlformats.org/officeDocument/2006/relationships/tags" Target="../tags/tag5589.xml"/><Relationship Id="rId134" Type="http://schemas.openxmlformats.org/officeDocument/2006/relationships/tags" Target="../tags/tag5610.xml"/><Relationship Id="rId80" Type="http://schemas.openxmlformats.org/officeDocument/2006/relationships/tags" Target="../tags/tag5556.xml"/><Relationship Id="rId155" Type="http://schemas.openxmlformats.org/officeDocument/2006/relationships/tags" Target="../tags/tag5631.xml"/><Relationship Id="rId176" Type="http://schemas.openxmlformats.org/officeDocument/2006/relationships/tags" Target="../tags/tag5652.xml"/><Relationship Id="rId197" Type="http://schemas.openxmlformats.org/officeDocument/2006/relationships/tags" Target="../tags/tag5673.xml"/><Relationship Id="rId201" Type="http://schemas.openxmlformats.org/officeDocument/2006/relationships/tags" Target="../tags/tag5677.xml"/><Relationship Id="rId222" Type="http://schemas.openxmlformats.org/officeDocument/2006/relationships/tags" Target="../tags/tag5698.xml"/><Relationship Id="rId243" Type="http://schemas.openxmlformats.org/officeDocument/2006/relationships/tags" Target="../tags/tag5719.xml"/></Relationships>
</file>

<file path=ppt/slides/_rels/slide15.xml.rels><?xml version="1.0" encoding="UTF-8" standalone="yes"?>
<Relationships xmlns="http://schemas.openxmlformats.org/package/2006/relationships"><Relationship Id="rId8" Type="http://schemas.openxmlformats.org/officeDocument/2006/relationships/image" Target="../media/image13.png"/><Relationship Id="rId3" Type="http://schemas.openxmlformats.org/officeDocument/2006/relationships/tags" Target="../tags/tag506.xml"/><Relationship Id="rId7" Type="http://schemas.openxmlformats.org/officeDocument/2006/relationships/image" Target="../media/image10.png"/><Relationship Id="rId2" Type="http://schemas.openxmlformats.org/officeDocument/2006/relationships/tags" Target="../tags/tag505.xml"/><Relationship Id="rId1" Type="http://schemas.openxmlformats.org/officeDocument/2006/relationships/tags" Target="../tags/tag504.xml"/><Relationship Id="rId6" Type="http://schemas.openxmlformats.org/officeDocument/2006/relationships/slideLayout" Target="../slideLayouts/slideLayout1.xml"/><Relationship Id="rId5" Type="http://schemas.openxmlformats.org/officeDocument/2006/relationships/tags" Target="../tags/tag508.xml"/><Relationship Id="rId4" Type="http://schemas.openxmlformats.org/officeDocument/2006/relationships/tags" Target="../tags/tag507.xml"/><Relationship Id="rId9" Type="http://schemas.openxmlformats.org/officeDocument/2006/relationships/image" Target="../media/image14.png"/></Relationships>
</file>

<file path=ppt/slides/_rels/slide150.xml.rels><?xml version="1.0" encoding="UTF-8" standalone="yes"?>
<Relationships xmlns="http://schemas.openxmlformats.org/package/2006/relationships"><Relationship Id="rId117" Type="http://schemas.openxmlformats.org/officeDocument/2006/relationships/tags" Target="../tags/tag5839.xml"/><Relationship Id="rId21" Type="http://schemas.openxmlformats.org/officeDocument/2006/relationships/tags" Target="../tags/tag5743.xml"/><Relationship Id="rId42" Type="http://schemas.openxmlformats.org/officeDocument/2006/relationships/tags" Target="../tags/tag5764.xml"/><Relationship Id="rId63" Type="http://schemas.openxmlformats.org/officeDocument/2006/relationships/tags" Target="../tags/tag5785.xml"/><Relationship Id="rId84" Type="http://schemas.openxmlformats.org/officeDocument/2006/relationships/tags" Target="../tags/tag5806.xml"/><Relationship Id="rId138" Type="http://schemas.openxmlformats.org/officeDocument/2006/relationships/tags" Target="../tags/tag5860.xml"/><Relationship Id="rId159" Type="http://schemas.openxmlformats.org/officeDocument/2006/relationships/tags" Target="../tags/tag5881.xml"/><Relationship Id="rId170" Type="http://schemas.openxmlformats.org/officeDocument/2006/relationships/tags" Target="../tags/tag5892.xml"/><Relationship Id="rId191" Type="http://schemas.openxmlformats.org/officeDocument/2006/relationships/tags" Target="../tags/tag5913.xml"/><Relationship Id="rId205" Type="http://schemas.openxmlformats.org/officeDocument/2006/relationships/tags" Target="../tags/tag5927.xml"/><Relationship Id="rId226" Type="http://schemas.openxmlformats.org/officeDocument/2006/relationships/tags" Target="../tags/tag5948.xml"/><Relationship Id="rId247" Type="http://schemas.openxmlformats.org/officeDocument/2006/relationships/tags" Target="../tags/tag5969.xml"/><Relationship Id="rId107" Type="http://schemas.openxmlformats.org/officeDocument/2006/relationships/tags" Target="../tags/tag5829.xml"/><Relationship Id="rId268" Type="http://schemas.openxmlformats.org/officeDocument/2006/relationships/tags" Target="../tags/tag5990.xml"/><Relationship Id="rId11" Type="http://schemas.openxmlformats.org/officeDocument/2006/relationships/tags" Target="../tags/tag5733.xml"/><Relationship Id="rId32" Type="http://schemas.openxmlformats.org/officeDocument/2006/relationships/tags" Target="../tags/tag5754.xml"/><Relationship Id="rId53" Type="http://schemas.openxmlformats.org/officeDocument/2006/relationships/tags" Target="../tags/tag5775.xml"/><Relationship Id="rId74" Type="http://schemas.openxmlformats.org/officeDocument/2006/relationships/tags" Target="../tags/tag5796.xml"/><Relationship Id="rId128" Type="http://schemas.openxmlformats.org/officeDocument/2006/relationships/tags" Target="../tags/tag5850.xml"/><Relationship Id="rId149" Type="http://schemas.openxmlformats.org/officeDocument/2006/relationships/tags" Target="../tags/tag5871.xml"/><Relationship Id="rId5" Type="http://schemas.openxmlformats.org/officeDocument/2006/relationships/tags" Target="../tags/tag5727.xml"/><Relationship Id="rId95" Type="http://schemas.openxmlformats.org/officeDocument/2006/relationships/tags" Target="../tags/tag5817.xml"/><Relationship Id="rId160" Type="http://schemas.openxmlformats.org/officeDocument/2006/relationships/tags" Target="../tags/tag5882.xml"/><Relationship Id="rId181" Type="http://schemas.openxmlformats.org/officeDocument/2006/relationships/tags" Target="../tags/tag5903.xml"/><Relationship Id="rId216" Type="http://schemas.openxmlformats.org/officeDocument/2006/relationships/tags" Target="../tags/tag5938.xml"/><Relationship Id="rId237" Type="http://schemas.openxmlformats.org/officeDocument/2006/relationships/tags" Target="../tags/tag5959.xml"/><Relationship Id="rId258" Type="http://schemas.openxmlformats.org/officeDocument/2006/relationships/tags" Target="../tags/tag5980.xml"/><Relationship Id="rId22" Type="http://schemas.openxmlformats.org/officeDocument/2006/relationships/tags" Target="../tags/tag5744.xml"/><Relationship Id="rId43" Type="http://schemas.openxmlformats.org/officeDocument/2006/relationships/tags" Target="../tags/tag5765.xml"/><Relationship Id="rId64" Type="http://schemas.openxmlformats.org/officeDocument/2006/relationships/tags" Target="../tags/tag5786.xml"/><Relationship Id="rId118" Type="http://schemas.openxmlformats.org/officeDocument/2006/relationships/tags" Target="../tags/tag5840.xml"/><Relationship Id="rId139" Type="http://schemas.openxmlformats.org/officeDocument/2006/relationships/tags" Target="../tags/tag5861.xml"/><Relationship Id="rId85" Type="http://schemas.openxmlformats.org/officeDocument/2006/relationships/tags" Target="../tags/tag5807.xml"/><Relationship Id="rId150" Type="http://schemas.openxmlformats.org/officeDocument/2006/relationships/tags" Target="../tags/tag5872.xml"/><Relationship Id="rId171" Type="http://schemas.openxmlformats.org/officeDocument/2006/relationships/tags" Target="../tags/tag5893.xml"/><Relationship Id="rId192" Type="http://schemas.openxmlformats.org/officeDocument/2006/relationships/tags" Target="../tags/tag5914.xml"/><Relationship Id="rId206" Type="http://schemas.openxmlformats.org/officeDocument/2006/relationships/tags" Target="../tags/tag5928.xml"/><Relationship Id="rId227" Type="http://schemas.openxmlformats.org/officeDocument/2006/relationships/tags" Target="../tags/tag5949.xml"/><Relationship Id="rId248" Type="http://schemas.openxmlformats.org/officeDocument/2006/relationships/tags" Target="../tags/tag5970.xml"/><Relationship Id="rId269" Type="http://schemas.openxmlformats.org/officeDocument/2006/relationships/tags" Target="../tags/tag5991.xml"/><Relationship Id="rId12" Type="http://schemas.openxmlformats.org/officeDocument/2006/relationships/tags" Target="../tags/tag5734.xml"/><Relationship Id="rId33" Type="http://schemas.openxmlformats.org/officeDocument/2006/relationships/tags" Target="../tags/tag5755.xml"/><Relationship Id="rId108" Type="http://schemas.openxmlformats.org/officeDocument/2006/relationships/tags" Target="../tags/tag5830.xml"/><Relationship Id="rId129" Type="http://schemas.openxmlformats.org/officeDocument/2006/relationships/tags" Target="../tags/tag5851.xml"/><Relationship Id="rId54" Type="http://schemas.openxmlformats.org/officeDocument/2006/relationships/tags" Target="../tags/tag5776.xml"/><Relationship Id="rId75" Type="http://schemas.openxmlformats.org/officeDocument/2006/relationships/tags" Target="../tags/tag5797.xml"/><Relationship Id="rId96" Type="http://schemas.openxmlformats.org/officeDocument/2006/relationships/tags" Target="../tags/tag5818.xml"/><Relationship Id="rId140" Type="http://schemas.openxmlformats.org/officeDocument/2006/relationships/tags" Target="../tags/tag5862.xml"/><Relationship Id="rId161" Type="http://schemas.openxmlformats.org/officeDocument/2006/relationships/tags" Target="../tags/tag5883.xml"/><Relationship Id="rId182" Type="http://schemas.openxmlformats.org/officeDocument/2006/relationships/tags" Target="../tags/tag5904.xml"/><Relationship Id="rId217" Type="http://schemas.openxmlformats.org/officeDocument/2006/relationships/tags" Target="../tags/tag5939.xml"/><Relationship Id="rId6" Type="http://schemas.openxmlformats.org/officeDocument/2006/relationships/tags" Target="../tags/tag5728.xml"/><Relationship Id="rId238" Type="http://schemas.openxmlformats.org/officeDocument/2006/relationships/tags" Target="../tags/tag5960.xml"/><Relationship Id="rId259" Type="http://schemas.openxmlformats.org/officeDocument/2006/relationships/tags" Target="../tags/tag5981.xml"/><Relationship Id="rId23" Type="http://schemas.openxmlformats.org/officeDocument/2006/relationships/tags" Target="../tags/tag5745.xml"/><Relationship Id="rId119" Type="http://schemas.openxmlformats.org/officeDocument/2006/relationships/tags" Target="../tags/tag5841.xml"/><Relationship Id="rId270" Type="http://schemas.openxmlformats.org/officeDocument/2006/relationships/tags" Target="../tags/tag5992.xml"/><Relationship Id="rId44" Type="http://schemas.openxmlformats.org/officeDocument/2006/relationships/tags" Target="../tags/tag5766.xml"/><Relationship Id="rId65" Type="http://schemas.openxmlformats.org/officeDocument/2006/relationships/tags" Target="../tags/tag5787.xml"/><Relationship Id="rId86" Type="http://schemas.openxmlformats.org/officeDocument/2006/relationships/tags" Target="../tags/tag5808.xml"/><Relationship Id="rId130" Type="http://schemas.openxmlformats.org/officeDocument/2006/relationships/tags" Target="../tags/tag5852.xml"/><Relationship Id="rId151" Type="http://schemas.openxmlformats.org/officeDocument/2006/relationships/tags" Target="../tags/tag5873.xml"/><Relationship Id="rId172" Type="http://schemas.openxmlformats.org/officeDocument/2006/relationships/tags" Target="../tags/tag5894.xml"/><Relationship Id="rId193" Type="http://schemas.openxmlformats.org/officeDocument/2006/relationships/tags" Target="../tags/tag5915.xml"/><Relationship Id="rId202" Type="http://schemas.openxmlformats.org/officeDocument/2006/relationships/tags" Target="../tags/tag5924.xml"/><Relationship Id="rId207" Type="http://schemas.openxmlformats.org/officeDocument/2006/relationships/tags" Target="../tags/tag5929.xml"/><Relationship Id="rId223" Type="http://schemas.openxmlformats.org/officeDocument/2006/relationships/tags" Target="../tags/tag5945.xml"/><Relationship Id="rId228" Type="http://schemas.openxmlformats.org/officeDocument/2006/relationships/tags" Target="../tags/tag5950.xml"/><Relationship Id="rId244" Type="http://schemas.openxmlformats.org/officeDocument/2006/relationships/tags" Target="../tags/tag5966.xml"/><Relationship Id="rId249" Type="http://schemas.openxmlformats.org/officeDocument/2006/relationships/tags" Target="../tags/tag5971.xml"/><Relationship Id="rId13" Type="http://schemas.openxmlformats.org/officeDocument/2006/relationships/tags" Target="../tags/tag5735.xml"/><Relationship Id="rId18" Type="http://schemas.openxmlformats.org/officeDocument/2006/relationships/tags" Target="../tags/tag5740.xml"/><Relationship Id="rId39" Type="http://schemas.openxmlformats.org/officeDocument/2006/relationships/tags" Target="../tags/tag5761.xml"/><Relationship Id="rId109" Type="http://schemas.openxmlformats.org/officeDocument/2006/relationships/tags" Target="../tags/tag5831.xml"/><Relationship Id="rId260" Type="http://schemas.openxmlformats.org/officeDocument/2006/relationships/tags" Target="../tags/tag5982.xml"/><Relationship Id="rId265" Type="http://schemas.openxmlformats.org/officeDocument/2006/relationships/tags" Target="../tags/tag5987.xml"/><Relationship Id="rId34" Type="http://schemas.openxmlformats.org/officeDocument/2006/relationships/tags" Target="../tags/tag5756.xml"/><Relationship Id="rId50" Type="http://schemas.openxmlformats.org/officeDocument/2006/relationships/tags" Target="../tags/tag5772.xml"/><Relationship Id="rId55" Type="http://schemas.openxmlformats.org/officeDocument/2006/relationships/tags" Target="../tags/tag5777.xml"/><Relationship Id="rId76" Type="http://schemas.openxmlformats.org/officeDocument/2006/relationships/tags" Target="../tags/tag5798.xml"/><Relationship Id="rId97" Type="http://schemas.openxmlformats.org/officeDocument/2006/relationships/tags" Target="../tags/tag5819.xml"/><Relationship Id="rId104" Type="http://schemas.openxmlformats.org/officeDocument/2006/relationships/tags" Target="../tags/tag5826.xml"/><Relationship Id="rId120" Type="http://schemas.openxmlformats.org/officeDocument/2006/relationships/tags" Target="../tags/tag5842.xml"/><Relationship Id="rId125" Type="http://schemas.openxmlformats.org/officeDocument/2006/relationships/tags" Target="../tags/tag5847.xml"/><Relationship Id="rId141" Type="http://schemas.openxmlformats.org/officeDocument/2006/relationships/tags" Target="../tags/tag5863.xml"/><Relationship Id="rId146" Type="http://schemas.openxmlformats.org/officeDocument/2006/relationships/tags" Target="../tags/tag5868.xml"/><Relationship Id="rId167" Type="http://schemas.openxmlformats.org/officeDocument/2006/relationships/tags" Target="../tags/tag5889.xml"/><Relationship Id="rId188" Type="http://schemas.openxmlformats.org/officeDocument/2006/relationships/tags" Target="../tags/tag5910.xml"/><Relationship Id="rId7" Type="http://schemas.openxmlformats.org/officeDocument/2006/relationships/tags" Target="../tags/tag5729.xml"/><Relationship Id="rId71" Type="http://schemas.openxmlformats.org/officeDocument/2006/relationships/tags" Target="../tags/tag5793.xml"/><Relationship Id="rId92" Type="http://schemas.openxmlformats.org/officeDocument/2006/relationships/tags" Target="../tags/tag5814.xml"/><Relationship Id="rId162" Type="http://schemas.openxmlformats.org/officeDocument/2006/relationships/tags" Target="../tags/tag5884.xml"/><Relationship Id="rId183" Type="http://schemas.openxmlformats.org/officeDocument/2006/relationships/tags" Target="../tags/tag5905.xml"/><Relationship Id="rId213" Type="http://schemas.openxmlformats.org/officeDocument/2006/relationships/tags" Target="../tags/tag5935.xml"/><Relationship Id="rId218" Type="http://schemas.openxmlformats.org/officeDocument/2006/relationships/tags" Target="../tags/tag5940.xml"/><Relationship Id="rId234" Type="http://schemas.openxmlformats.org/officeDocument/2006/relationships/tags" Target="../tags/tag5956.xml"/><Relationship Id="rId239" Type="http://schemas.openxmlformats.org/officeDocument/2006/relationships/tags" Target="../tags/tag5961.xml"/><Relationship Id="rId2" Type="http://schemas.openxmlformats.org/officeDocument/2006/relationships/tags" Target="../tags/tag5724.xml"/><Relationship Id="rId29" Type="http://schemas.openxmlformats.org/officeDocument/2006/relationships/tags" Target="../tags/tag5751.xml"/><Relationship Id="rId250" Type="http://schemas.openxmlformats.org/officeDocument/2006/relationships/tags" Target="../tags/tag5972.xml"/><Relationship Id="rId255" Type="http://schemas.openxmlformats.org/officeDocument/2006/relationships/tags" Target="../tags/tag5977.xml"/><Relationship Id="rId271" Type="http://schemas.openxmlformats.org/officeDocument/2006/relationships/tags" Target="../tags/tag5993.xml"/><Relationship Id="rId276" Type="http://schemas.openxmlformats.org/officeDocument/2006/relationships/tags" Target="../tags/tag5998.xml"/><Relationship Id="rId24" Type="http://schemas.openxmlformats.org/officeDocument/2006/relationships/tags" Target="../tags/tag5746.xml"/><Relationship Id="rId40" Type="http://schemas.openxmlformats.org/officeDocument/2006/relationships/tags" Target="../tags/tag5762.xml"/><Relationship Id="rId45" Type="http://schemas.openxmlformats.org/officeDocument/2006/relationships/tags" Target="../tags/tag5767.xml"/><Relationship Id="rId66" Type="http://schemas.openxmlformats.org/officeDocument/2006/relationships/tags" Target="../tags/tag5788.xml"/><Relationship Id="rId87" Type="http://schemas.openxmlformats.org/officeDocument/2006/relationships/tags" Target="../tags/tag5809.xml"/><Relationship Id="rId110" Type="http://schemas.openxmlformats.org/officeDocument/2006/relationships/tags" Target="../tags/tag5832.xml"/><Relationship Id="rId115" Type="http://schemas.openxmlformats.org/officeDocument/2006/relationships/tags" Target="../tags/tag5837.xml"/><Relationship Id="rId131" Type="http://schemas.openxmlformats.org/officeDocument/2006/relationships/tags" Target="../tags/tag5853.xml"/><Relationship Id="rId136" Type="http://schemas.openxmlformats.org/officeDocument/2006/relationships/tags" Target="../tags/tag5858.xml"/><Relationship Id="rId157" Type="http://schemas.openxmlformats.org/officeDocument/2006/relationships/tags" Target="../tags/tag5879.xml"/><Relationship Id="rId178" Type="http://schemas.openxmlformats.org/officeDocument/2006/relationships/tags" Target="../tags/tag5900.xml"/><Relationship Id="rId61" Type="http://schemas.openxmlformats.org/officeDocument/2006/relationships/tags" Target="../tags/tag5783.xml"/><Relationship Id="rId82" Type="http://schemas.openxmlformats.org/officeDocument/2006/relationships/tags" Target="../tags/tag5804.xml"/><Relationship Id="rId152" Type="http://schemas.openxmlformats.org/officeDocument/2006/relationships/tags" Target="../tags/tag5874.xml"/><Relationship Id="rId173" Type="http://schemas.openxmlformats.org/officeDocument/2006/relationships/tags" Target="../tags/tag5895.xml"/><Relationship Id="rId194" Type="http://schemas.openxmlformats.org/officeDocument/2006/relationships/tags" Target="../tags/tag5916.xml"/><Relationship Id="rId199" Type="http://schemas.openxmlformats.org/officeDocument/2006/relationships/tags" Target="../tags/tag5921.xml"/><Relationship Id="rId203" Type="http://schemas.openxmlformats.org/officeDocument/2006/relationships/tags" Target="../tags/tag5925.xml"/><Relationship Id="rId208" Type="http://schemas.openxmlformats.org/officeDocument/2006/relationships/tags" Target="../tags/tag5930.xml"/><Relationship Id="rId229" Type="http://schemas.openxmlformats.org/officeDocument/2006/relationships/tags" Target="../tags/tag5951.xml"/><Relationship Id="rId19" Type="http://schemas.openxmlformats.org/officeDocument/2006/relationships/tags" Target="../tags/tag5741.xml"/><Relationship Id="rId224" Type="http://schemas.openxmlformats.org/officeDocument/2006/relationships/tags" Target="../tags/tag5946.xml"/><Relationship Id="rId240" Type="http://schemas.openxmlformats.org/officeDocument/2006/relationships/tags" Target="../tags/tag5962.xml"/><Relationship Id="rId245" Type="http://schemas.openxmlformats.org/officeDocument/2006/relationships/tags" Target="../tags/tag5967.xml"/><Relationship Id="rId261" Type="http://schemas.openxmlformats.org/officeDocument/2006/relationships/tags" Target="../tags/tag5983.xml"/><Relationship Id="rId266" Type="http://schemas.openxmlformats.org/officeDocument/2006/relationships/tags" Target="../tags/tag5988.xml"/><Relationship Id="rId14" Type="http://schemas.openxmlformats.org/officeDocument/2006/relationships/tags" Target="../tags/tag5736.xml"/><Relationship Id="rId30" Type="http://schemas.openxmlformats.org/officeDocument/2006/relationships/tags" Target="../tags/tag5752.xml"/><Relationship Id="rId35" Type="http://schemas.openxmlformats.org/officeDocument/2006/relationships/tags" Target="../tags/tag5757.xml"/><Relationship Id="rId56" Type="http://schemas.openxmlformats.org/officeDocument/2006/relationships/tags" Target="../tags/tag5778.xml"/><Relationship Id="rId77" Type="http://schemas.openxmlformats.org/officeDocument/2006/relationships/tags" Target="../tags/tag5799.xml"/><Relationship Id="rId100" Type="http://schemas.openxmlformats.org/officeDocument/2006/relationships/tags" Target="../tags/tag5822.xml"/><Relationship Id="rId105" Type="http://schemas.openxmlformats.org/officeDocument/2006/relationships/tags" Target="../tags/tag5827.xml"/><Relationship Id="rId126" Type="http://schemas.openxmlformats.org/officeDocument/2006/relationships/tags" Target="../tags/tag5848.xml"/><Relationship Id="rId147" Type="http://schemas.openxmlformats.org/officeDocument/2006/relationships/tags" Target="../tags/tag5869.xml"/><Relationship Id="rId168" Type="http://schemas.openxmlformats.org/officeDocument/2006/relationships/tags" Target="../tags/tag5890.xml"/><Relationship Id="rId8" Type="http://schemas.openxmlformats.org/officeDocument/2006/relationships/tags" Target="../tags/tag5730.xml"/><Relationship Id="rId51" Type="http://schemas.openxmlformats.org/officeDocument/2006/relationships/tags" Target="../tags/tag5773.xml"/><Relationship Id="rId72" Type="http://schemas.openxmlformats.org/officeDocument/2006/relationships/tags" Target="../tags/tag5794.xml"/><Relationship Id="rId93" Type="http://schemas.openxmlformats.org/officeDocument/2006/relationships/tags" Target="../tags/tag5815.xml"/><Relationship Id="rId98" Type="http://schemas.openxmlformats.org/officeDocument/2006/relationships/tags" Target="../tags/tag5820.xml"/><Relationship Id="rId121" Type="http://schemas.openxmlformats.org/officeDocument/2006/relationships/tags" Target="../tags/tag5843.xml"/><Relationship Id="rId142" Type="http://schemas.openxmlformats.org/officeDocument/2006/relationships/tags" Target="../tags/tag5864.xml"/><Relationship Id="rId163" Type="http://schemas.openxmlformats.org/officeDocument/2006/relationships/tags" Target="../tags/tag5885.xml"/><Relationship Id="rId184" Type="http://schemas.openxmlformats.org/officeDocument/2006/relationships/tags" Target="../tags/tag5906.xml"/><Relationship Id="rId189" Type="http://schemas.openxmlformats.org/officeDocument/2006/relationships/tags" Target="../tags/tag5911.xml"/><Relationship Id="rId219" Type="http://schemas.openxmlformats.org/officeDocument/2006/relationships/tags" Target="../tags/tag5941.xml"/><Relationship Id="rId3" Type="http://schemas.openxmlformats.org/officeDocument/2006/relationships/tags" Target="../tags/tag5725.xml"/><Relationship Id="rId214" Type="http://schemas.openxmlformats.org/officeDocument/2006/relationships/tags" Target="../tags/tag5936.xml"/><Relationship Id="rId230" Type="http://schemas.openxmlformats.org/officeDocument/2006/relationships/tags" Target="../tags/tag5952.xml"/><Relationship Id="rId235" Type="http://schemas.openxmlformats.org/officeDocument/2006/relationships/tags" Target="../tags/tag5957.xml"/><Relationship Id="rId251" Type="http://schemas.openxmlformats.org/officeDocument/2006/relationships/tags" Target="../tags/tag5973.xml"/><Relationship Id="rId256" Type="http://schemas.openxmlformats.org/officeDocument/2006/relationships/tags" Target="../tags/tag5978.xml"/><Relationship Id="rId277" Type="http://schemas.openxmlformats.org/officeDocument/2006/relationships/slideLayout" Target="../slideLayouts/slideLayout7.xml"/><Relationship Id="rId25" Type="http://schemas.openxmlformats.org/officeDocument/2006/relationships/tags" Target="../tags/tag5747.xml"/><Relationship Id="rId46" Type="http://schemas.openxmlformats.org/officeDocument/2006/relationships/tags" Target="../tags/tag5768.xml"/><Relationship Id="rId67" Type="http://schemas.openxmlformats.org/officeDocument/2006/relationships/tags" Target="../tags/tag5789.xml"/><Relationship Id="rId116" Type="http://schemas.openxmlformats.org/officeDocument/2006/relationships/tags" Target="../tags/tag5838.xml"/><Relationship Id="rId137" Type="http://schemas.openxmlformats.org/officeDocument/2006/relationships/tags" Target="../tags/tag5859.xml"/><Relationship Id="rId158" Type="http://schemas.openxmlformats.org/officeDocument/2006/relationships/tags" Target="../tags/tag5880.xml"/><Relationship Id="rId272" Type="http://schemas.openxmlformats.org/officeDocument/2006/relationships/tags" Target="../tags/tag5994.xml"/><Relationship Id="rId20" Type="http://schemas.openxmlformats.org/officeDocument/2006/relationships/tags" Target="../tags/tag5742.xml"/><Relationship Id="rId41" Type="http://schemas.openxmlformats.org/officeDocument/2006/relationships/tags" Target="../tags/tag5763.xml"/><Relationship Id="rId62" Type="http://schemas.openxmlformats.org/officeDocument/2006/relationships/tags" Target="../tags/tag5784.xml"/><Relationship Id="rId83" Type="http://schemas.openxmlformats.org/officeDocument/2006/relationships/tags" Target="../tags/tag5805.xml"/><Relationship Id="rId88" Type="http://schemas.openxmlformats.org/officeDocument/2006/relationships/tags" Target="../tags/tag5810.xml"/><Relationship Id="rId111" Type="http://schemas.openxmlformats.org/officeDocument/2006/relationships/tags" Target="../tags/tag5833.xml"/><Relationship Id="rId132" Type="http://schemas.openxmlformats.org/officeDocument/2006/relationships/tags" Target="../tags/tag5854.xml"/><Relationship Id="rId153" Type="http://schemas.openxmlformats.org/officeDocument/2006/relationships/tags" Target="../tags/tag5875.xml"/><Relationship Id="rId174" Type="http://schemas.openxmlformats.org/officeDocument/2006/relationships/tags" Target="../tags/tag5896.xml"/><Relationship Id="rId179" Type="http://schemas.openxmlformats.org/officeDocument/2006/relationships/tags" Target="../tags/tag5901.xml"/><Relationship Id="rId195" Type="http://schemas.openxmlformats.org/officeDocument/2006/relationships/tags" Target="../tags/tag5917.xml"/><Relationship Id="rId209" Type="http://schemas.openxmlformats.org/officeDocument/2006/relationships/tags" Target="../tags/tag5931.xml"/><Relationship Id="rId190" Type="http://schemas.openxmlformats.org/officeDocument/2006/relationships/tags" Target="../tags/tag5912.xml"/><Relationship Id="rId204" Type="http://schemas.openxmlformats.org/officeDocument/2006/relationships/tags" Target="../tags/tag5926.xml"/><Relationship Id="rId220" Type="http://schemas.openxmlformats.org/officeDocument/2006/relationships/tags" Target="../tags/tag5942.xml"/><Relationship Id="rId225" Type="http://schemas.openxmlformats.org/officeDocument/2006/relationships/tags" Target="../tags/tag5947.xml"/><Relationship Id="rId241" Type="http://schemas.openxmlformats.org/officeDocument/2006/relationships/tags" Target="../tags/tag5963.xml"/><Relationship Id="rId246" Type="http://schemas.openxmlformats.org/officeDocument/2006/relationships/tags" Target="../tags/tag5968.xml"/><Relationship Id="rId267" Type="http://schemas.openxmlformats.org/officeDocument/2006/relationships/tags" Target="../tags/tag5989.xml"/><Relationship Id="rId15" Type="http://schemas.openxmlformats.org/officeDocument/2006/relationships/tags" Target="../tags/tag5737.xml"/><Relationship Id="rId36" Type="http://schemas.openxmlformats.org/officeDocument/2006/relationships/tags" Target="../tags/tag5758.xml"/><Relationship Id="rId57" Type="http://schemas.openxmlformats.org/officeDocument/2006/relationships/tags" Target="../tags/tag5779.xml"/><Relationship Id="rId106" Type="http://schemas.openxmlformats.org/officeDocument/2006/relationships/tags" Target="../tags/tag5828.xml"/><Relationship Id="rId127" Type="http://schemas.openxmlformats.org/officeDocument/2006/relationships/tags" Target="../tags/tag5849.xml"/><Relationship Id="rId262" Type="http://schemas.openxmlformats.org/officeDocument/2006/relationships/tags" Target="../tags/tag5984.xml"/><Relationship Id="rId10" Type="http://schemas.openxmlformats.org/officeDocument/2006/relationships/tags" Target="../tags/tag5732.xml"/><Relationship Id="rId31" Type="http://schemas.openxmlformats.org/officeDocument/2006/relationships/tags" Target="../tags/tag5753.xml"/><Relationship Id="rId52" Type="http://schemas.openxmlformats.org/officeDocument/2006/relationships/tags" Target="../tags/tag5774.xml"/><Relationship Id="rId73" Type="http://schemas.openxmlformats.org/officeDocument/2006/relationships/tags" Target="../tags/tag5795.xml"/><Relationship Id="rId78" Type="http://schemas.openxmlformats.org/officeDocument/2006/relationships/tags" Target="../tags/tag5800.xml"/><Relationship Id="rId94" Type="http://schemas.openxmlformats.org/officeDocument/2006/relationships/tags" Target="../tags/tag5816.xml"/><Relationship Id="rId99" Type="http://schemas.openxmlformats.org/officeDocument/2006/relationships/tags" Target="../tags/tag5821.xml"/><Relationship Id="rId101" Type="http://schemas.openxmlformats.org/officeDocument/2006/relationships/tags" Target="../tags/tag5823.xml"/><Relationship Id="rId122" Type="http://schemas.openxmlformats.org/officeDocument/2006/relationships/tags" Target="../tags/tag5844.xml"/><Relationship Id="rId143" Type="http://schemas.openxmlformats.org/officeDocument/2006/relationships/tags" Target="../tags/tag5865.xml"/><Relationship Id="rId148" Type="http://schemas.openxmlformats.org/officeDocument/2006/relationships/tags" Target="../tags/tag5870.xml"/><Relationship Id="rId164" Type="http://schemas.openxmlformats.org/officeDocument/2006/relationships/tags" Target="../tags/tag5886.xml"/><Relationship Id="rId169" Type="http://schemas.openxmlformats.org/officeDocument/2006/relationships/tags" Target="../tags/tag5891.xml"/><Relationship Id="rId185" Type="http://schemas.openxmlformats.org/officeDocument/2006/relationships/tags" Target="../tags/tag5907.xml"/><Relationship Id="rId4" Type="http://schemas.openxmlformats.org/officeDocument/2006/relationships/tags" Target="../tags/tag5726.xml"/><Relationship Id="rId9" Type="http://schemas.openxmlformats.org/officeDocument/2006/relationships/tags" Target="../tags/tag5731.xml"/><Relationship Id="rId180" Type="http://schemas.openxmlformats.org/officeDocument/2006/relationships/tags" Target="../tags/tag5902.xml"/><Relationship Id="rId210" Type="http://schemas.openxmlformats.org/officeDocument/2006/relationships/tags" Target="../tags/tag5932.xml"/><Relationship Id="rId215" Type="http://schemas.openxmlformats.org/officeDocument/2006/relationships/tags" Target="../tags/tag5937.xml"/><Relationship Id="rId236" Type="http://schemas.openxmlformats.org/officeDocument/2006/relationships/tags" Target="../tags/tag5958.xml"/><Relationship Id="rId257" Type="http://schemas.openxmlformats.org/officeDocument/2006/relationships/tags" Target="../tags/tag5979.xml"/><Relationship Id="rId26" Type="http://schemas.openxmlformats.org/officeDocument/2006/relationships/tags" Target="../tags/tag5748.xml"/><Relationship Id="rId231" Type="http://schemas.openxmlformats.org/officeDocument/2006/relationships/tags" Target="../tags/tag5953.xml"/><Relationship Id="rId252" Type="http://schemas.openxmlformats.org/officeDocument/2006/relationships/tags" Target="../tags/tag5974.xml"/><Relationship Id="rId273" Type="http://schemas.openxmlformats.org/officeDocument/2006/relationships/tags" Target="../tags/tag5995.xml"/><Relationship Id="rId47" Type="http://schemas.openxmlformats.org/officeDocument/2006/relationships/tags" Target="../tags/tag5769.xml"/><Relationship Id="rId68" Type="http://schemas.openxmlformats.org/officeDocument/2006/relationships/tags" Target="../tags/tag5790.xml"/><Relationship Id="rId89" Type="http://schemas.openxmlformats.org/officeDocument/2006/relationships/tags" Target="../tags/tag5811.xml"/><Relationship Id="rId112" Type="http://schemas.openxmlformats.org/officeDocument/2006/relationships/tags" Target="../tags/tag5834.xml"/><Relationship Id="rId133" Type="http://schemas.openxmlformats.org/officeDocument/2006/relationships/tags" Target="../tags/tag5855.xml"/><Relationship Id="rId154" Type="http://schemas.openxmlformats.org/officeDocument/2006/relationships/tags" Target="../tags/tag5876.xml"/><Relationship Id="rId175" Type="http://schemas.openxmlformats.org/officeDocument/2006/relationships/tags" Target="../tags/tag5897.xml"/><Relationship Id="rId196" Type="http://schemas.openxmlformats.org/officeDocument/2006/relationships/tags" Target="../tags/tag5918.xml"/><Relationship Id="rId200" Type="http://schemas.openxmlformats.org/officeDocument/2006/relationships/tags" Target="../tags/tag5922.xml"/><Relationship Id="rId16" Type="http://schemas.openxmlformats.org/officeDocument/2006/relationships/tags" Target="../tags/tag5738.xml"/><Relationship Id="rId221" Type="http://schemas.openxmlformats.org/officeDocument/2006/relationships/tags" Target="../tags/tag5943.xml"/><Relationship Id="rId242" Type="http://schemas.openxmlformats.org/officeDocument/2006/relationships/tags" Target="../tags/tag5964.xml"/><Relationship Id="rId263" Type="http://schemas.openxmlformats.org/officeDocument/2006/relationships/tags" Target="../tags/tag5985.xml"/><Relationship Id="rId37" Type="http://schemas.openxmlformats.org/officeDocument/2006/relationships/tags" Target="../tags/tag5759.xml"/><Relationship Id="rId58" Type="http://schemas.openxmlformats.org/officeDocument/2006/relationships/tags" Target="../tags/tag5780.xml"/><Relationship Id="rId79" Type="http://schemas.openxmlformats.org/officeDocument/2006/relationships/tags" Target="../tags/tag5801.xml"/><Relationship Id="rId102" Type="http://schemas.openxmlformats.org/officeDocument/2006/relationships/tags" Target="../tags/tag5824.xml"/><Relationship Id="rId123" Type="http://schemas.openxmlformats.org/officeDocument/2006/relationships/tags" Target="../tags/tag5845.xml"/><Relationship Id="rId144" Type="http://schemas.openxmlformats.org/officeDocument/2006/relationships/tags" Target="../tags/tag5866.xml"/><Relationship Id="rId90" Type="http://schemas.openxmlformats.org/officeDocument/2006/relationships/tags" Target="../tags/tag5812.xml"/><Relationship Id="rId165" Type="http://schemas.openxmlformats.org/officeDocument/2006/relationships/tags" Target="../tags/tag5887.xml"/><Relationship Id="rId186" Type="http://schemas.openxmlformats.org/officeDocument/2006/relationships/tags" Target="../tags/tag5908.xml"/><Relationship Id="rId211" Type="http://schemas.openxmlformats.org/officeDocument/2006/relationships/tags" Target="../tags/tag5933.xml"/><Relationship Id="rId232" Type="http://schemas.openxmlformats.org/officeDocument/2006/relationships/tags" Target="../tags/tag5954.xml"/><Relationship Id="rId253" Type="http://schemas.openxmlformats.org/officeDocument/2006/relationships/tags" Target="../tags/tag5975.xml"/><Relationship Id="rId274" Type="http://schemas.openxmlformats.org/officeDocument/2006/relationships/tags" Target="../tags/tag5996.xml"/><Relationship Id="rId27" Type="http://schemas.openxmlformats.org/officeDocument/2006/relationships/tags" Target="../tags/tag5749.xml"/><Relationship Id="rId48" Type="http://schemas.openxmlformats.org/officeDocument/2006/relationships/tags" Target="../tags/tag5770.xml"/><Relationship Id="rId69" Type="http://schemas.openxmlformats.org/officeDocument/2006/relationships/tags" Target="../tags/tag5791.xml"/><Relationship Id="rId113" Type="http://schemas.openxmlformats.org/officeDocument/2006/relationships/tags" Target="../tags/tag5835.xml"/><Relationship Id="rId134" Type="http://schemas.openxmlformats.org/officeDocument/2006/relationships/tags" Target="../tags/tag5856.xml"/><Relationship Id="rId80" Type="http://schemas.openxmlformats.org/officeDocument/2006/relationships/tags" Target="../tags/tag5802.xml"/><Relationship Id="rId155" Type="http://schemas.openxmlformats.org/officeDocument/2006/relationships/tags" Target="../tags/tag5877.xml"/><Relationship Id="rId176" Type="http://schemas.openxmlformats.org/officeDocument/2006/relationships/tags" Target="../tags/tag5898.xml"/><Relationship Id="rId197" Type="http://schemas.openxmlformats.org/officeDocument/2006/relationships/tags" Target="../tags/tag5919.xml"/><Relationship Id="rId201" Type="http://schemas.openxmlformats.org/officeDocument/2006/relationships/tags" Target="../tags/tag5923.xml"/><Relationship Id="rId222" Type="http://schemas.openxmlformats.org/officeDocument/2006/relationships/tags" Target="../tags/tag5944.xml"/><Relationship Id="rId243" Type="http://schemas.openxmlformats.org/officeDocument/2006/relationships/tags" Target="../tags/tag5965.xml"/><Relationship Id="rId264" Type="http://schemas.openxmlformats.org/officeDocument/2006/relationships/tags" Target="../tags/tag5986.xml"/><Relationship Id="rId17" Type="http://schemas.openxmlformats.org/officeDocument/2006/relationships/tags" Target="../tags/tag5739.xml"/><Relationship Id="rId38" Type="http://schemas.openxmlformats.org/officeDocument/2006/relationships/tags" Target="../tags/tag5760.xml"/><Relationship Id="rId59" Type="http://schemas.openxmlformats.org/officeDocument/2006/relationships/tags" Target="../tags/tag5781.xml"/><Relationship Id="rId103" Type="http://schemas.openxmlformats.org/officeDocument/2006/relationships/tags" Target="../tags/tag5825.xml"/><Relationship Id="rId124" Type="http://schemas.openxmlformats.org/officeDocument/2006/relationships/tags" Target="../tags/tag5846.xml"/><Relationship Id="rId70" Type="http://schemas.openxmlformats.org/officeDocument/2006/relationships/tags" Target="../tags/tag5792.xml"/><Relationship Id="rId91" Type="http://schemas.openxmlformats.org/officeDocument/2006/relationships/tags" Target="../tags/tag5813.xml"/><Relationship Id="rId145" Type="http://schemas.openxmlformats.org/officeDocument/2006/relationships/tags" Target="../tags/tag5867.xml"/><Relationship Id="rId166" Type="http://schemas.openxmlformats.org/officeDocument/2006/relationships/tags" Target="../tags/tag5888.xml"/><Relationship Id="rId187" Type="http://schemas.openxmlformats.org/officeDocument/2006/relationships/tags" Target="../tags/tag5909.xml"/><Relationship Id="rId1" Type="http://schemas.openxmlformats.org/officeDocument/2006/relationships/tags" Target="../tags/tag5723.xml"/><Relationship Id="rId212" Type="http://schemas.openxmlformats.org/officeDocument/2006/relationships/tags" Target="../tags/tag5934.xml"/><Relationship Id="rId233" Type="http://schemas.openxmlformats.org/officeDocument/2006/relationships/tags" Target="../tags/tag5955.xml"/><Relationship Id="rId254" Type="http://schemas.openxmlformats.org/officeDocument/2006/relationships/tags" Target="../tags/tag5976.xml"/><Relationship Id="rId28" Type="http://schemas.openxmlformats.org/officeDocument/2006/relationships/tags" Target="../tags/tag5750.xml"/><Relationship Id="rId49" Type="http://schemas.openxmlformats.org/officeDocument/2006/relationships/tags" Target="../tags/tag5771.xml"/><Relationship Id="rId114" Type="http://schemas.openxmlformats.org/officeDocument/2006/relationships/tags" Target="../tags/tag5836.xml"/><Relationship Id="rId275" Type="http://schemas.openxmlformats.org/officeDocument/2006/relationships/tags" Target="../tags/tag5997.xml"/><Relationship Id="rId60" Type="http://schemas.openxmlformats.org/officeDocument/2006/relationships/tags" Target="../tags/tag5782.xml"/><Relationship Id="rId81" Type="http://schemas.openxmlformats.org/officeDocument/2006/relationships/tags" Target="../tags/tag5803.xml"/><Relationship Id="rId135" Type="http://schemas.openxmlformats.org/officeDocument/2006/relationships/tags" Target="../tags/tag5857.xml"/><Relationship Id="rId156" Type="http://schemas.openxmlformats.org/officeDocument/2006/relationships/tags" Target="../tags/tag5878.xml"/><Relationship Id="rId177" Type="http://schemas.openxmlformats.org/officeDocument/2006/relationships/tags" Target="../tags/tag5899.xml"/><Relationship Id="rId198" Type="http://schemas.openxmlformats.org/officeDocument/2006/relationships/tags" Target="../tags/tag5920.xml"/></Relationships>
</file>

<file path=ppt/slides/_rels/slide151.xml.rels><?xml version="1.0" encoding="UTF-8" standalone="yes"?>
<Relationships xmlns="http://schemas.openxmlformats.org/package/2006/relationships"><Relationship Id="rId117" Type="http://schemas.openxmlformats.org/officeDocument/2006/relationships/tags" Target="../tags/tag6115.xml"/><Relationship Id="rId21" Type="http://schemas.openxmlformats.org/officeDocument/2006/relationships/tags" Target="../tags/tag6019.xml"/><Relationship Id="rId42" Type="http://schemas.openxmlformats.org/officeDocument/2006/relationships/tags" Target="../tags/tag6040.xml"/><Relationship Id="rId63" Type="http://schemas.openxmlformats.org/officeDocument/2006/relationships/tags" Target="../tags/tag6061.xml"/><Relationship Id="rId84" Type="http://schemas.openxmlformats.org/officeDocument/2006/relationships/tags" Target="../tags/tag6082.xml"/><Relationship Id="rId138" Type="http://schemas.openxmlformats.org/officeDocument/2006/relationships/tags" Target="../tags/tag6136.xml"/><Relationship Id="rId159" Type="http://schemas.openxmlformats.org/officeDocument/2006/relationships/tags" Target="../tags/tag6157.xml"/><Relationship Id="rId170" Type="http://schemas.openxmlformats.org/officeDocument/2006/relationships/tags" Target="../tags/tag6168.xml"/><Relationship Id="rId191" Type="http://schemas.openxmlformats.org/officeDocument/2006/relationships/tags" Target="../tags/tag6189.xml"/><Relationship Id="rId205" Type="http://schemas.openxmlformats.org/officeDocument/2006/relationships/tags" Target="../tags/tag6203.xml"/><Relationship Id="rId226" Type="http://schemas.openxmlformats.org/officeDocument/2006/relationships/tags" Target="../tags/tag6224.xml"/><Relationship Id="rId247" Type="http://schemas.openxmlformats.org/officeDocument/2006/relationships/tags" Target="../tags/tag6245.xml"/><Relationship Id="rId107" Type="http://schemas.openxmlformats.org/officeDocument/2006/relationships/tags" Target="../tags/tag6105.xml"/><Relationship Id="rId268" Type="http://schemas.openxmlformats.org/officeDocument/2006/relationships/tags" Target="../tags/tag6266.xml"/><Relationship Id="rId11" Type="http://schemas.openxmlformats.org/officeDocument/2006/relationships/tags" Target="../tags/tag6009.xml"/><Relationship Id="rId32" Type="http://schemas.openxmlformats.org/officeDocument/2006/relationships/tags" Target="../tags/tag6030.xml"/><Relationship Id="rId53" Type="http://schemas.openxmlformats.org/officeDocument/2006/relationships/tags" Target="../tags/tag6051.xml"/><Relationship Id="rId74" Type="http://schemas.openxmlformats.org/officeDocument/2006/relationships/tags" Target="../tags/tag6072.xml"/><Relationship Id="rId128" Type="http://schemas.openxmlformats.org/officeDocument/2006/relationships/tags" Target="../tags/tag6126.xml"/><Relationship Id="rId149" Type="http://schemas.openxmlformats.org/officeDocument/2006/relationships/tags" Target="../tags/tag6147.xml"/><Relationship Id="rId5" Type="http://schemas.openxmlformats.org/officeDocument/2006/relationships/tags" Target="../tags/tag6003.xml"/><Relationship Id="rId95" Type="http://schemas.openxmlformats.org/officeDocument/2006/relationships/tags" Target="../tags/tag6093.xml"/><Relationship Id="rId160" Type="http://schemas.openxmlformats.org/officeDocument/2006/relationships/tags" Target="../tags/tag6158.xml"/><Relationship Id="rId181" Type="http://schemas.openxmlformats.org/officeDocument/2006/relationships/tags" Target="../tags/tag6179.xml"/><Relationship Id="rId216" Type="http://schemas.openxmlformats.org/officeDocument/2006/relationships/tags" Target="../tags/tag6214.xml"/><Relationship Id="rId237" Type="http://schemas.openxmlformats.org/officeDocument/2006/relationships/tags" Target="../tags/tag6235.xml"/><Relationship Id="rId258" Type="http://schemas.openxmlformats.org/officeDocument/2006/relationships/tags" Target="../tags/tag6256.xml"/><Relationship Id="rId279" Type="http://schemas.openxmlformats.org/officeDocument/2006/relationships/tags" Target="../tags/tag6277.xml"/><Relationship Id="rId22" Type="http://schemas.openxmlformats.org/officeDocument/2006/relationships/tags" Target="../tags/tag6020.xml"/><Relationship Id="rId43" Type="http://schemas.openxmlformats.org/officeDocument/2006/relationships/tags" Target="../tags/tag6041.xml"/><Relationship Id="rId64" Type="http://schemas.openxmlformats.org/officeDocument/2006/relationships/tags" Target="../tags/tag6062.xml"/><Relationship Id="rId118" Type="http://schemas.openxmlformats.org/officeDocument/2006/relationships/tags" Target="../tags/tag6116.xml"/><Relationship Id="rId139" Type="http://schemas.openxmlformats.org/officeDocument/2006/relationships/tags" Target="../tags/tag6137.xml"/><Relationship Id="rId85" Type="http://schemas.openxmlformats.org/officeDocument/2006/relationships/tags" Target="../tags/tag6083.xml"/><Relationship Id="rId150" Type="http://schemas.openxmlformats.org/officeDocument/2006/relationships/tags" Target="../tags/tag6148.xml"/><Relationship Id="rId171" Type="http://schemas.openxmlformats.org/officeDocument/2006/relationships/tags" Target="../tags/tag6169.xml"/><Relationship Id="rId192" Type="http://schemas.openxmlformats.org/officeDocument/2006/relationships/tags" Target="../tags/tag6190.xml"/><Relationship Id="rId206" Type="http://schemas.openxmlformats.org/officeDocument/2006/relationships/tags" Target="../tags/tag6204.xml"/><Relationship Id="rId227" Type="http://schemas.openxmlformats.org/officeDocument/2006/relationships/tags" Target="../tags/tag6225.xml"/><Relationship Id="rId248" Type="http://schemas.openxmlformats.org/officeDocument/2006/relationships/tags" Target="../tags/tag6246.xml"/><Relationship Id="rId269" Type="http://schemas.openxmlformats.org/officeDocument/2006/relationships/tags" Target="../tags/tag6267.xml"/><Relationship Id="rId12" Type="http://schemas.openxmlformats.org/officeDocument/2006/relationships/tags" Target="../tags/tag6010.xml"/><Relationship Id="rId33" Type="http://schemas.openxmlformats.org/officeDocument/2006/relationships/tags" Target="../tags/tag6031.xml"/><Relationship Id="rId108" Type="http://schemas.openxmlformats.org/officeDocument/2006/relationships/tags" Target="../tags/tag6106.xml"/><Relationship Id="rId129" Type="http://schemas.openxmlformats.org/officeDocument/2006/relationships/tags" Target="../tags/tag6127.xml"/><Relationship Id="rId280" Type="http://schemas.openxmlformats.org/officeDocument/2006/relationships/slideLayout" Target="../slideLayouts/slideLayout7.xml"/><Relationship Id="rId54" Type="http://schemas.openxmlformats.org/officeDocument/2006/relationships/tags" Target="../tags/tag6052.xml"/><Relationship Id="rId75" Type="http://schemas.openxmlformats.org/officeDocument/2006/relationships/tags" Target="../tags/tag6073.xml"/><Relationship Id="rId96" Type="http://schemas.openxmlformats.org/officeDocument/2006/relationships/tags" Target="../tags/tag6094.xml"/><Relationship Id="rId140" Type="http://schemas.openxmlformats.org/officeDocument/2006/relationships/tags" Target="../tags/tag6138.xml"/><Relationship Id="rId161" Type="http://schemas.openxmlformats.org/officeDocument/2006/relationships/tags" Target="../tags/tag6159.xml"/><Relationship Id="rId182" Type="http://schemas.openxmlformats.org/officeDocument/2006/relationships/tags" Target="../tags/tag6180.xml"/><Relationship Id="rId217" Type="http://schemas.openxmlformats.org/officeDocument/2006/relationships/tags" Target="../tags/tag6215.xml"/><Relationship Id="rId6" Type="http://schemas.openxmlformats.org/officeDocument/2006/relationships/tags" Target="../tags/tag6004.xml"/><Relationship Id="rId238" Type="http://schemas.openxmlformats.org/officeDocument/2006/relationships/tags" Target="../tags/tag6236.xml"/><Relationship Id="rId259" Type="http://schemas.openxmlformats.org/officeDocument/2006/relationships/tags" Target="../tags/tag6257.xml"/><Relationship Id="rId23" Type="http://schemas.openxmlformats.org/officeDocument/2006/relationships/tags" Target="../tags/tag6021.xml"/><Relationship Id="rId119" Type="http://schemas.openxmlformats.org/officeDocument/2006/relationships/tags" Target="../tags/tag6117.xml"/><Relationship Id="rId270" Type="http://schemas.openxmlformats.org/officeDocument/2006/relationships/tags" Target="../tags/tag6268.xml"/><Relationship Id="rId44" Type="http://schemas.openxmlformats.org/officeDocument/2006/relationships/tags" Target="../tags/tag6042.xml"/><Relationship Id="rId65" Type="http://schemas.openxmlformats.org/officeDocument/2006/relationships/tags" Target="../tags/tag6063.xml"/><Relationship Id="rId86" Type="http://schemas.openxmlformats.org/officeDocument/2006/relationships/tags" Target="../tags/tag6084.xml"/><Relationship Id="rId130" Type="http://schemas.openxmlformats.org/officeDocument/2006/relationships/tags" Target="../tags/tag6128.xml"/><Relationship Id="rId151" Type="http://schemas.openxmlformats.org/officeDocument/2006/relationships/tags" Target="../tags/tag6149.xml"/><Relationship Id="rId172" Type="http://schemas.openxmlformats.org/officeDocument/2006/relationships/tags" Target="../tags/tag6170.xml"/><Relationship Id="rId193" Type="http://schemas.openxmlformats.org/officeDocument/2006/relationships/tags" Target="../tags/tag6191.xml"/><Relationship Id="rId202" Type="http://schemas.openxmlformats.org/officeDocument/2006/relationships/tags" Target="../tags/tag6200.xml"/><Relationship Id="rId207" Type="http://schemas.openxmlformats.org/officeDocument/2006/relationships/tags" Target="../tags/tag6205.xml"/><Relationship Id="rId223" Type="http://schemas.openxmlformats.org/officeDocument/2006/relationships/tags" Target="../tags/tag6221.xml"/><Relationship Id="rId228" Type="http://schemas.openxmlformats.org/officeDocument/2006/relationships/tags" Target="../tags/tag6226.xml"/><Relationship Id="rId244" Type="http://schemas.openxmlformats.org/officeDocument/2006/relationships/tags" Target="../tags/tag6242.xml"/><Relationship Id="rId249" Type="http://schemas.openxmlformats.org/officeDocument/2006/relationships/tags" Target="../tags/tag6247.xml"/><Relationship Id="rId13" Type="http://schemas.openxmlformats.org/officeDocument/2006/relationships/tags" Target="../tags/tag6011.xml"/><Relationship Id="rId18" Type="http://schemas.openxmlformats.org/officeDocument/2006/relationships/tags" Target="../tags/tag6016.xml"/><Relationship Id="rId39" Type="http://schemas.openxmlformats.org/officeDocument/2006/relationships/tags" Target="../tags/tag6037.xml"/><Relationship Id="rId109" Type="http://schemas.openxmlformats.org/officeDocument/2006/relationships/tags" Target="../tags/tag6107.xml"/><Relationship Id="rId260" Type="http://schemas.openxmlformats.org/officeDocument/2006/relationships/tags" Target="../tags/tag6258.xml"/><Relationship Id="rId265" Type="http://schemas.openxmlformats.org/officeDocument/2006/relationships/tags" Target="../tags/tag6263.xml"/><Relationship Id="rId34" Type="http://schemas.openxmlformats.org/officeDocument/2006/relationships/tags" Target="../tags/tag6032.xml"/><Relationship Id="rId50" Type="http://schemas.openxmlformats.org/officeDocument/2006/relationships/tags" Target="../tags/tag6048.xml"/><Relationship Id="rId55" Type="http://schemas.openxmlformats.org/officeDocument/2006/relationships/tags" Target="../tags/tag6053.xml"/><Relationship Id="rId76" Type="http://schemas.openxmlformats.org/officeDocument/2006/relationships/tags" Target="../tags/tag6074.xml"/><Relationship Id="rId97" Type="http://schemas.openxmlformats.org/officeDocument/2006/relationships/tags" Target="../tags/tag6095.xml"/><Relationship Id="rId104" Type="http://schemas.openxmlformats.org/officeDocument/2006/relationships/tags" Target="../tags/tag6102.xml"/><Relationship Id="rId120" Type="http://schemas.openxmlformats.org/officeDocument/2006/relationships/tags" Target="../tags/tag6118.xml"/><Relationship Id="rId125" Type="http://schemas.openxmlformats.org/officeDocument/2006/relationships/tags" Target="../tags/tag6123.xml"/><Relationship Id="rId141" Type="http://schemas.openxmlformats.org/officeDocument/2006/relationships/tags" Target="../tags/tag6139.xml"/><Relationship Id="rId146" Type="http://schemas.openxmlformats.org/officeDocument/2006/relationships/tags" Target="../tags/tag6144.xml"/><Relationship Id="rId167" Type="http://schemas.openxmlformats.org/officeDocument/2006/relationships/tags" Target="../tags/tag6165.xml"/><Relationship Id="rId188" Type="http://schemas.openxmlformats.org/officeDocument/2006/relationships/tags" Target="../tags/tag6186.xml"/><Relationship Id="rId7" Type="http://schemas.openxmlformats.org/officeDocument/2006/relationships/tags" Target="../tags/tag6005.xml"/><Relationship Id="rId71" Type="http://schemas.openxmlformats.org/officeDocument/2006/relationships/tags" Target="../tags/tag6069.xml"/><Relationship Id="rId92" Type="http://schemas.openxmlformats.org/officeDocument/2006/relationships/tags" Target="../tags/tag6090.xml"/><Relationship Id="rId162" Type="http://schemas.openxmlformats.org/officeDocument/2006/relationships/tags" Target="../tags/tag6160.xml"/><Relationship Id="rId183" Type="http://schemas.openxmlformats.org/officeDocument/2006/relationships/tags" Target="../tags/tag6181.xml"/><Relationship Id="rId213" Type="http://schemas.openxmlformats.org/officeDocument/2006/relationships/tags" Target="../tags/tag6211.xml"/><Relationship Id="rId218" Type="http://schemas.openxmlformats.org/officeDocument/2006/relationships/tags" Target="../tags/tag6216.xml"/><Relationship Id="rId234" Type="http://schemas.openxmlformats.org/officeDocument/2006/relationships/tags" Target="../tags/tag6232.xml"/><Relationship Id="rId239" Type="http://schemas.openxmlformats.org/officeDocument/2006/relationships/tags" Target="../tags/tag6237.xml"/><Relationship Id="rId2" Type="http://schemas.openxmlformats.org/officeDocument/2006/relationships/tags" Target="../tags/tag6000.xml"/><Relationship Id="rId29" Type="http://schemas.openxmlformats.org/officeDocument/2006/relationships/tags" Target="../tags/tag6027.xml"/><Relationship Id="rId250" Type="http://schemas.openxmlformats.org/officeDocument/2006/relationships/tags" Target="../tags/tag6248.xml"/><Relationship Id="rId255" Type="http://schemas.openxmlformats.org/officeDocument/2006/relationships/tags" Target="../tags/tag6253.xml"/><Relationship Id="rId271" Type="http://schemas.openxmlformats.org/officeDocument/2006/relationships/tags" Target="../tags/tag6269.xml"/><Relationship Id="rId276" Type="http://schemas.openxmlformats.org/officeDocument/2006/relationships/tags" Target="../tags/tag6274.xml"/><Relationship Id="rId24" Type="http://schemas.openxmlformats.org/officeDocument/2006/relationships/tags" Target="../tags/tag6022.xml"/><Relationship Id="rId40" Type="http://schemas.openxmlformats.org/officeDocument/2006/relationships/tags" Target="../tags/tag6038.xml"/><Relationship Id="rId45" Type="http://schemas.openxmlformats.org/officeDocument/2006/relationships/tags" Target="../tags/tag6043.xml"/><Relationship Id="rId66" Type="http://schemas.openxmlformats.org/officeDocument/2006/relationships/tags" Target="../tags/tag6064.xml"/><Relationship Id="rId87" Type="http://schemas.openxmlformats.org/officeDocument/2006/relationships/tags" Target="../tags/tag6085.xml"/><Relationship Id="rId110" Type="http://schemas.openxmlformats.org/officeDocument/2006/relationships/tags" Target="../tags/tag6108.xml"/><Relationship Id="rId115" Type="http://schemas.openxmlformats.org/officeDocument/2006/relationships/tags" Target="../tags/tag6113.xml"/><Relationship Id="rId131" Type="http://schemas.openxmlformats.org/officeDocument/2006/relationships/tags" Target="../tags/tag6129.xml"/><Relationship Id="rId136" Type="http://schemas.openxmlformats.org/officeDocument/2006/relationships/tags" Target="../tags/tag6134.xml"/><Relationship Id="rId157" Type="http://schemas.openxmlformats.org/officeDocument/2006/relationships/tags" Target="../tags/tag6155.xml"/><Relationship Id="rId178" Type="http://schemas.openxmlformats.org/officeDocument/2006/relationships/tags" Target="../tags/tag6176.xml"/><Relationship Id="rId61" Type="http://schemas.openxmlformats.org/officeDocument/2006/relationships/tags" Target="../tags/tag6059.xml"/><Relationship Id="rId82" Type="http://schemas.openxmlformats.org/officeDocument/2006/relationships/tags" Target="../tags/tag6080.xml"/><Relationship Id="rId152" Type="http://schemas.openxmlformats.org/officeDocument/2006/relationships/tags" Target="../tags/tag6150.xml"/><Relationship Id="rId173" Type="http://schemas.openxmlformats.org/officeDocument/2006/relationships/tags" Target="../tags/tag6171.xml"/><Relationship Id="rId194" Type="http://schemas.openxmlformats.org/officeDocument/2006/relationships/tags" Target="../tags/tag6192.xml"/><Relationship Id="rId199" Type="http://schemas.openxmlformats.org/officeDocument/2006/relationships/tags" Target="../tags/tag6197.xml"/><Relationship Id="rId203" Type="http://schemas.openxmlformats.org/officeDocument/2006/relationships/tags" Target="../tags/tag6201.xml"/><Relationship Id="rId208" Type="http://schemas.openxmlformats.org/officeDocument/2006/relationships/tags" Target="../tags/tag6206.xml"/><Relationship Id="rId229" Type="http://schemas.openxmlformats.org/officeDocument/2006/relationships/tags" Target="../tags/tag6227.xml"/><Relationship Id="rId19" Type="http://schemas.openxmlformats.org/officeDocument/2006/relationships/tags" Target="../tags/tag6017.xml"/><Relationship Id="rId224" Type="http://schemas.openxmlformats.org/officeDocument/2006/relationships/tags" Target="../tags/tag6222.xml"/><Relationship Id="rId240" Type="http://schemas.openxmlformats.org/officeDocument/2006/relationships/tags" Target="../tags/tag6238.xml"/><Relationship Id="rId245" Type="http://schemas.openxmlformats.org/officeDocument/2006/relationships/tags" Target="../tags/tag6243.xml"/><Relationship Id="rId261" Type="http://schemas.openxmlformats.org/officeDocument/2006/relationships/tags" Target="../tags/tag6259.xml"/><Relationship Id="rId266" Type="http://schemas.openxmlformats.org/officeDocument/2006/relationships/tags" Target="../tags/tag6264.xml"/><Relationship Id="rId14" Type="http://schemas.openxmlformats.org/officeDocument/2006/relationships/tags" Target="../tags/tag6012.xml"/><Relationship Id="rId30" Type="http://schemas.openxmlformats.org/officeDocument/2006/relationships/tags" Target="../tags/tag6028.xml"/><Relationship Id="rId35" Type="http://schemas.openxmlformats.org/officeDocument/2006/relationships/tags" Target="../tags/tag6033.xml"/><Relationship Id="rId56" Type="http://schemas.openxmlformats.org/officeDocument/2006/relationships/tags" Target="../tags/tag6054.xml"/><Relationship Id="rId77" Type="http://schemas.openxmlformats.org/officeDocument/2006/relationships/tags" Target="../tags/tag6075.xml"/><Relationship Id="rId100" Type="http://schemas.openxmlformats.org/officeDocument/2006/relationships/tags" Target="../tags/tag6098.xml"/><Relationship Id="rId105" Type="http://schemas.openxmlformats.org/officeDocument/2006/relationships/tags" Target="../tags/tag6103.xml"/><Relationship Id="rId126" Type="http://schemas.openxmlformats.org/officeDocument/2006/relationships/tags" Target="../tags/tag6124.xml"/><Relationship Id="rId147" Type="http://schemas.openxmlformats.org/officeDocument/2006/relationships/tags" Target="../tags/tag6145.xml"/><Relationship Id="rId168" Type="http://schemas.openxmlformats.org/officeDocument/2006/relationships/tags" Target="../tags/tag6166.xml"/><Relationship Id="rId8" Type="http://schemas.openxmlformats.org/officeDocument/2006/relationships/tags" Target="../tags/tag6006.xml"/><Relationship Id="rId51" Type="http://schemas.openxmlformats.org/officeDocument/2006/relationships/tags" Target="../tags/tag6049.xml"/><Relationship Id="rId72" Type="http://schemas.openxmlformats.org/officeDocument/2006/relationships/tags" Target="../tags/tag6070.xml"/><Relationship Id="rId93" Type="http://schemas.openxmlformats.org/officeDocument/2006/relationships/tags" Target="../tags/tag6091.xml"/><Relationship Id="rId98" Type="http://schemas.openxmlformats.org/officeDocument/2006/relationships/tags" Target="../tags/tag6096.xml"/><Relationship Id="rId121" Type="http://schemas.openxmlformats.org/officeDocument/2006/relationships/tags" Target="../tags/tag6119.xml"/><Relationship Id="rId142" Type="http://schemas.openxmlformats.org/officeDocument/2006/relationships/tags" Target="../tags/tag6140.xml"/><Relationship Id="rId163" Type="http://schemas.openxmlformats.org/officeDocument/2006/relationships/tags" Target="../tags/tag6161.xml"/><Relationship Id="rId184" Type="http://schemas.openxmlformats.org/officeDocument/2006/relationships/tags" Target="../tags/tag6182.xml"/><Relationship Id="rId189" Type="http://schemas.openxmlformats.org/officeDocument/2006/relationships/tags" Target="../tags/tag6187.xml"/><Relationship Id="rId219" Type="http://schemas.openxmlformats.org/officeDocument/2006/relationships/tags" Target="../tags/tag6217.xml"/><Relationship Id="rId3" Type="http://schemas.openxmlformats.org/officeDocument/2006/relationships/tags" Target="../tags/tag6001.xml"/><Relationship Id="rId214" Type="http://schemas.openxmlformats.org/officeDocument/2006/relationships/tags" Target="../tags/tag6212.xml"/><Relationship Id="rId230" Type="http://schemas.openxmlformats.org/officeDocument/2006/relationships/tags" Target="../tags/tag6228.xml"/><Relationship Id="rId235" Type="http://schemas.openxmlformats.org/officeDocument/2006/relationships/tags" Target="../tags/tag6233.xml"/><Relationship Id="rId251" Type="http://schemas.openxmlformats.org/officeDocument/2006/relationships/tags" Target="../tags/tag6249.xml"/><Relationship Id="rId256" Type="http://schemas.openxmlformats.org/officeDocument/2006/relationships/tags" Target="../tags/tag6254.xml"/><Relationship Id="rId277" Type="http://schemas.openxmlformats.org/officeDocument/2006/relationships/tags" Target="../tags/tag6275.xml"/><Relationship Id="rId25" Type="http://schemas.openxmlformats.org/officeDocument/2006/relationships/tags" Target="../tags/tag6023.xml"/><Relationship Id="rId46" Type="http://schemas.openxmlformats.org/officeDocument/2006/relationships/tags" Target="../tags/tag6044.xml"/><Relationship Id="rId67" Type="http://schemas.openxmlformats.org/officeDocument/2006/relationships/tags" Target="../tags/tag6065.xml"/><Relationship Id="rId116" Type="http://schemas.openxmlformats.org/officeDocument/2006/relationships/tags" Target="../tags/tag6114.xml"/><Relationship Id="rId137" Type="http://schemas.openxmlformats.org/officeDocument/2006/relationships/tags" Target="../tags/tag6135.xml"/><Relationship Id="rId158" Type="http://schemas.openxmlformats.org/officeDocument/2006/relationships/tags" Target="../tags/tag6156.xml"/><Relationship Id="rId272" Type="http://schemas.openxmlformats.org/officeDocument/2006/relationships/tags" Target="../tags/tag6270.xml"/><Relationship Id="rId20" Type="http://schemas.openxmlformats.org/officeDocument/2006/relationships/tags" Target="../tags/tag6018.xml"/><Relationship Id="rId41" Type="http://schemas.openxmlformats.org/officeDocument/2006/relationships/tags" Target="../tags/tag6039.xml"/><Relationship Id="rId62" Type="http://schemas.openxmlformats.org/officeDocument/2006/relationships/tags" Target="../tags/tag6060.xml"/><Relationship Id="rId83" Type="http://schemas.openxmlformats.org/officeDocument/2006/relationships/tags" Target="../tags/tag6081.xml"/><Relationship Id="rId88" Type="http://schemas.openxmlformats.org/officeDocument/2006/relationships/tags" Target="../tags/tag6086.xml"/><Relationship Id="rId111" Type="http://schemas.openxmlformats.org/officeDocument/2006/relationships/tags" Target="../tags/tag6109.xml"/><Relationship Id="rId132" Type="http://schemas.openxmlformats.org/officeDocument/2006/relationships/tags" Target="../tags/tag6130.xml"/><Relationship Id="rId153" Type="http://schemas.openxmlformats.org/officeDocument/2006/relationships/tags" Target="../tags/tag6151.xml"/><Relationship Id="rId174" Type="http://schemas.openxmlformats.org/officeDocument/2006/relationships/tags" Target="../tags/tag6172.xml"/><Relationship Id="rId179" Type="http://schemas.openxmlformats.org/officeDocument/2006/relationships/tags" Target="../tags/tag6177.xml"/><Relationship Id="rId195" Type="http://schemas.openxmlformats.org/officeDocument/2006/relationships/tags" Target="../tags/tag6193.xml"/><Relationship Id="rId209" Type="http://schemas.openxmlformats.org/officeDocument/2006/relationships/tags" Target="../tags/tag6207.xml"/><Relationship Id="rId190" Type="http://schemas.openxmlformats.org/officeDocument/2006/relationships/tags" Target="../tags/tag6188.xml"/><Relationship Id="rId204" Type="http://schemas.openxmlformats.org/officeDocument/2006/relationships/tags" Target="../tags/tag6202.xml"/><Relationship Id="rId220" Type="http://schemas.openxmlformats.org/officeDocument/2006/relationships/tags" Target="../tags/tag6218.xml"/><Relationship Id="rId225" Type="http://schemas.openxmlformats.org/officeDocument/2006/relationships/tags" Target="../tags/tag6223.xml"/><Relationship Id="rId241" Type="http://schemas.openxmlformats.org/officeDocument/2006/relationships/tags" Target="../tags/tag6239.xml"/><Relationship Id="rId246" Type="http://schemas.openxmlformats.org/officeDocument/2006/relationships/tags" Target="../tags/tag6244.xml"/><Relationship Id="rId267" Type="http://schemas.openxmlformats.org/officeDocument/2006/relationships/tags" Target="../tags/tag6265.xml"/><Relationship Id="rId15" Type="http://schemas.openxmlformats.org/officeDocument/2006/relationships/tags" Target="../tags/tag6013.xml"/><Relationship Id="rId36" Type="http://schemas.openxmlformats.org/officeDocument/2006/relationships/tags" Target="../tags/tag6034.xml"/><Relationship Id="rId57" Type="http://schemas.openxmlformats.org/officeDocument/2006/relationships/tags" Target="../tags/tag6055.xml"/><Relationship Id="rId106" Type="http://schemas.openxmlformats.org/officeDocument/2006/relationships/tags" Target="../tags/tag6104.xml"/><Relationship Id="rId127" Type="http://schemas.openxmlformats.org/officeDocument/2006/relationships/tags" Target="../tags/tag6125.xml"/><Relationship Id="rId262" Type="http://schemas.openxmlformats.org/officeDocument/2006/relationships/tags" Target="../tags/tag6260.xml"/><Relationship Id="rId10" Type="http://schemas.openxmlformats.org/officeDocument/2006/relationships/tags" Target="../tags/tag6008.xml"/><Relationship Id="rId31" Type="http://schemas.openxmlformats.org/officeDocument/2006/relationships/tags" Target="../tags/tag6029.xml"/><Relationship Id="rId52" Type="http://schemas.openxmlformats.org/officeDocument/2006/relationships/tags" Target="../tags/tag6050.xml"/><Relationship Id="rId73" Type="http://schemas.openxmlformats.org/officeDocument/2006/relationships/tags" Target="../tags/tag6071.xml"/><Relationship Id="rId78" Type="http://schemas.openxmlformats.org/officeDocument/2006/relationships/tags" Target="../tags/tag6076.xml"/><Relationship Id="rId94" Type="http://schemas.openxmlformats.org/officeDocument/2006/relationships/tags" Target="../tags/tag6092.xml"/><Relationship Id="rId99" Type="http://schemas.openxmlformats.org/officeDocument/2006/relationships/tags" Target="../tags/tag6097.xml"/><Relationship Id="rId101" Type="http://schemas.openxmlformats.org/officeDocument/2006/relationships/tags" Target="../tags/tag6099.xml"/><Relationship Id="rId122" Type="http://schemas.openxmlformats.org/officeDocument/2006/relationships/tags" Target="../tags/tag6120.xml"/><Relationship Id="rId143" Type="http://schemas.openxmlformats.org/officeDocument/2006/relationships/tags" Target="../tags/tag6141.xml"/><Relationship Id="rId148" Type="http://schemas.openxmlformats.org/officeDocument/2006/relationships/tags" Target="../tags/tag6146.xml"/><Relationship Id="rId164" Type="http://schemas.openxmlformats.org/officeDocument/2006/relationships/tags" Target="../tags/tag6162.xml"/><Relationship Id="rId169" Type="http://schemas.openxmlformats.org/officeDocument/2006/relationships/tags" Target="../tags/tag6167.xml"/><Relationship Id="rId185" Type="http://schemas.openxmlformats.org/officeDocument/2006/relationships/tags" Target="../tags/tag6183.xml"/><Relationship Id="rId4" Type="http://schemas.openxmlformats.org/officeDocument/2006/relationships/tags" Target="../tags/tag6002.xml"/><Relationship Id="rId9" Type="http://schemas.openxmlformats.org/officeDocument/2006/relationships/tags" Target="../tags/tag6007.xml"/><Relationship Id="rId180" Type="http://schemas.openxmlformats.org/officeDocument/2006/relationships/tags" Target="../tags/tag6178.xml"/><Relationship Id="rId210" Type="http://schemas.openxmlformats.org/officeDocument/2006/relationships/tags" Target="../tags/tag6208.xml"/><Relationship Id="rId215" Type="http://schemas.openxmlformats.org/officeDocument/2006/relationships/tags" Target="../tags/tag6213.xml"/><Relationship Id="rId236" Type="http://schemas.openxmlformats.org/officeDocument/2006/relationships/tags" Target="../tags/tag6234.xml"/><Relationship Id="rId257" Type="http://schemas.openxmlformats.org/officeDocument/2006/relationships/tags" Target="../tags/tag6255.xml"/><Relationship Id="rId278" Type="http://schemas.openxmlformats.org/officeDocument/2006/relationships/tags" Target="../tags/tag6276.xml"/><Relationship Id="rId26" Type="http://schemas.openxmlformats.org/officeDocument/2006/relationships/tags" Target="../tags/tag6024.xml"/><Relationship Id="rId231" Type="http://schemas.openxmlformats.org/officeDocument/2006/relationships/tags" Target="../tags/tag6229.xml"/><Relationship Id="rId252" Type="http://schemas.openxmlformats.org/officeDocument/2006/relationships/tags" Target="../tags/tag6250.xml"/><Relationship Id="rId273" Type="http://schemas.openxmlformats.org/officeDocument/2006/relationships/tags" Target="../tags/tag6271.xml"/><Relationship Id="rId47" Type="http://schemas.openxmlformats.org/officeDocument/2006/relationships/tags" Target="../tags/tag6045.xml"/><Relationship Id="rId68" Type="http://schemas.openxmlformats.org/officeDocument/2006/relationships/tags" Target="../tags/tag6066.xml"/><Relationship Id="rId89" Type="http://schemas.openxmlformats.org/officeDocument/2006/relationships/tags" Target="../tags/tag6087.xml"/><Relationship Id="rId112" Type="http://schemas.openxmlformats.org/officeDocument/2006/relationships/tags" Target="../tags/tag6110.xml"/><Relationship Id="rId133" Type="http://schemas.openxmlformats.org/officeDocument/2006/relationships/tags" Target="../tags/tag6131.xml"/><Relationship Id="rId154" Type="http://schemas.openxmlformats.org/officeDocument/2006/relationships/tags" Target="../tags/tag6152.xml"/><Relationship Id="rId175" Type="http://schemas.openxmlformats.org/officeDocument/2006/relationships/tags" Target="../tags/tag6173.xml"/><Relationship Id="rId196" Type="http://schemas.openxmlformats.org/officeDocument/2006/relationships/tags" Target="../tags/tag6194.xml"/><Relationship Id="rId200" Type="http://schemas.openxmlformats.org/officeDocument/2006/relationships/tags" Target="../tags/tag6198.xml"/><Relationship Id="rId16" Type="http://schemas.openxmlformats.org/officeDocument/2006/relationships/tags" Target="../tags/tag6014.xml"/><Relationship Id="rId221" Type="http://schemas.openxmlformats.org/officeDocument/2006/relationships/tags" Target="../tags/tag6219.xml"/><Relationship Id="rId242" Type="http://schemas.openxmlformats.org/officeDocument/2006/relationships/tags" Target="../tags/tag6240.xml"/><Relationship Id="rId263" Type="http://schemas.openxmlformats.org/officeDocument/2006/relationships/tags" Target="../tags/tag6261.xml"/><Relationship Id="rId37" Type="http://schemas.openxmlformats.org/officeDocument/2006/relationships/tags" Target="../tags/tag6035.xml"/><Relationship Id="rId58" Type="http://schemas.openxmlformats.org/officeDocument/2006/relationships/tags" Target="../tags/tag6056.xml"/><Relationship Id="rId79" Type="http://schemas.openxmlformats.org/officeDocument/2006/relationships/tags" Target="../tags/tag6077.xml"/><Relationship Id="rId102" Type="http://schemas.openxmlformats.org/officeDocument/2006/relationships/tags" Target="../tags/tag6100.xml"/><Relationship Id="rId123" Type="http://schemas.openxmlformats.org/officeDocument/2006/relationships/tags" Target="../tags/tag6121.xml"/><Relationship Id="rId144" Type="http://schemas.openxmlformats.org/officeDocument/2006/relationships/tags" Target="../tags/tag6142.xml"/><Relationship Id="rId90" Type="http://schemas.openxmlformats.org/officeDocument/2006/relationships/tags" Target="../tags/tag6088.xml"/><Relationship Id="rId165" Type="http://schemas.openxmlformats.org/officeDocument/2006/relationships/tags" Target="../tags/tag6163.xml"/><Relationship Id="rId186" Type="http://schemas.openxmlformats.org/officeDocument/2006/relationships/tags" Target="../tags/tag6184.xml"/><Relationship Id="rId211" Type="http://schemas.openxmlformats.org/officeDocument/2006/relationships/tags" Target="../tags/tag6209.xml"/><Relationship Id="rId232" Type="http://schemas.openxmlformats.org/officeDocument/2006/relationships/tags" Target="../tags/tag6230.xml"/><Relationship Id="rId253" Type="http://schemas.openxmlformats.org/officeDocument/2006/relationships/tags" Target="../tags/tag6251.xml"/><Relationship Id="rId274" Type="http://schemas.openxmlformats.org/officeDocument/2006/relationships/tags" Target="../tags/tag6272.xml"/><Relationship Id="rId27" Type="http://schemas.openxmlformats.org/officeDocument/2006/relationships/tags" Target="../tags/tag6025.xml"/><Relationship Id="rId48" Type="http://schemas.openxmlformats.org/officeDocument/2006/relationships/tags" Target="../tags/tag6046.xml"/><Relationship Id="rId69" Type="http://schemas.openxmlformats.org/officeDocument/2006/relationships/tags" Target="../tags/tag6067.xml"/><Relationship Id="rId113" Type="http://schemas.openxmlformats.org/officeDocument/2006/relationships/tags" Target="../tags/tag6111.xml"/><Relationship Id="rId134" Type="http://schemas.openxmlformats.org/officeDocument/2006/relationships/tags" Target="../tags/tag6132.xml"/><Relationship Id="rId80" Type="http://schemas.openxmlformats.org/officeDocument/2006/relationships/tags" Target="../tags/tag6078.xml"/><Relationship Id="rId155" Type="http://schemas.openxmlformats.org/officeDocument/2006/relationships/tags" Target="../tags/tag6153.xml"/><Relationship Id="rId176" Type="http://schemas.openxmlformats.org/officeDocument/2006/relationships/tags" Target="../tags/tag6174.xml"/><Relationship Id="rId197" Type="http://schemas.openxmlformats.org/officeDocument/2006/relationships/tags" Target="../tags/tag6195.xml"/><Relationship Id="rId201" Type="http://schemas.openxmlformats.org/officeDocument/2006/relationships/tags" Target="../tags/tag6199.xml"/><Relationship Id="rId222" Type="http://schemas.openxmlformats.org/officeDocument/2006/relationships/tags" Target="../tags/tag6220.xml"/><Relationship Id="rId243" Type="http://schemas.openxmlformats.org/officeDocument/2006/relationships/tags" Target="../tags/tag6241.xml"/><Relationship Id="rId264" Type="http://schemas.openxmlformats.org/officeDocument/2006/relationships/tags" Target="../tags/tag6262.xml"/><Relationship Id="rId17" Type="http://schemas.openxmlformats.org/officeDocument/2006/relationships/tags" Target="../tags/tag6015.xml"/><Relationship Id="rId38" Type="http://schemas.openxmlformats.org/officeDocument/2006/relationships/tags" Target="../tags/tag6036.xml"/><Relationship Id="rId59" Type="http://schemas.openxmlformats.org/officeDocument/2006/relationships/tags" Target="../tags/tag6057.xml"/><Relationship Id="rId103" Type="http://schemas.openxmlformats.org/officeDocument/2006/relationships/tags" Target="../tags/tag6101.xml"/><Relationship Id="rId124" Type="http://schemas.openxmlformats.org/officeDocument/2006/relationships/tags" Target="../tags/tag6122.xml"/><Relationship Id="rId70" Type="http://schemas.openxmlformats.org/officeDocument/2006/relationships/tags" Target="../tags/tag6068.xml"/><Relationship Id="rId91" Type="http://schemas.openxmlformats.org/officeDocument/2006/relationships/tags" Target="../tags/tag6089.xml"/><Relationship Id="rId145" Type="http://schemas.openxmlformats.org/officeDocument/2006/relationships/tags" Target="../tags/tag6143.xml"/><Relationship Id="rId166" Type="http://schemas.openxmlformats.org/officeDocument/2006/relationships/tags" Target="../tags/tag6164.xml"/><Relationship Id="rId187" Type="http://schemas.openxmlformats.org/officeDocument/2006/relationships/tags" Target="../tags/tag6185.xml"/><Relationship Id="rId1" Type="http://schemas.openxmlformats.org/officeDocument/2006/relationships/tags" Target="../tags/tag5999.xml"/><Relationship Id="rId212" Type="http://schemas.openxmlformats.org/officeDocument/2006/relationships/tags" Target="../tags/tag6210.xml"/><Relationship Id="rId233" Type="http://schemas.openxmlformats.org/officeDocument/2006/relationships/tags" Target="../tags/tag6231.xml"/><Relationship Id="rId254" Type="http://schemas.openxmlformats.org/officeDocument/2006/relationships/tags" Target="../tags/tag6252.xml"/><Relationship Id="rId28" Type="http://schemas.openxmlformats.org/officeDocument/2006/relationships/tags" Target="../tags/tag6026.xml"/><Relationship Id="rId49" Type="http://schemas.openxmlformats.org/officeDocument/2006/relationships/tags" Target="../tags/tag6047.xml"/><Relationship Id="rId114" Type="http://schemas.openxmlformats.org/officeDocument/2006/relationships/tags" Target="../tags/tag6112.xml"/><Relationship Id="rId275" Type="http://schemas.openxmlformats.org/officeDocument/2006/relationships/tags" Target="../tags/tag6273.xml"/><Relationship Id="rId60" Type="http://schemas.openxmlformats.org/officeDocument/2006/relationships/tags" Target="../tags/tag6058.xml"/><Relationship Id="rId81" Type="http://schemas.openxmlformats.org/officeDocument/2006/relationships/tags" Target="../tags/tag6079.xml"/><Relationship Id="rId135" Type="http://schemas.openxmlformats.org/officeDocument/2006/relationships/tags" Target="../tags/tag6133.xml"/><Relationship Id="rId156" Type="http://schemas.openxmlformats.org/officeDocument/2006/relationships/tags" Target="../tags/tag6154.xml"/><Relationship Id="rId177" Type="http://schemas.openxmlformats.org/officeDocument/2006/relationships/tags" Target="../tags/tag6175.xml"/><Relationship Id="rId198" Type="http://schemas.openxmlformats.org/officeDocument/2006/relationships/tags" Target="../tags/tag6196.xml"/></Relationships>
</file>

<file path=ppt/slides/_rels/slide152.xml.rels><?xml version="1.0" encoding="UTF-8" standalone="yes"?>
<Relationships xmlns="http://schemas.openxmlformats.org/package/2006/relationships"><Relationship Id="rId3" Type="http://schemas.openxmlformats.org/officeDocument/2006/relationships/tags" Target="../tags/tag6280.xml"/><Relationship Id="rId2" Type="http://schemas.openxmlformats.org/officeDocument/2006/relationships/tags" Target="../tags/tag6279.xml"/><Relationship Id="rId1" Type="http://schemas.openxmlformats.org/officeDocument/2006/relationships/tags" Target="../tags/tag6278.xml"/><Relationship Id="rId6" Type="http://schemas.openxmlformats.org/officeDocument/2006/relationships/image" Target="../media/image68.jpeg"/><Relationship Id="rId5" Type="http://schemas.openxmlformats.org/officeDocument/2006/relationships/image" Target="../media/image67.jpeg"/><Relationship Id="rId4" Type="http://schemas.openxmlformats.org/officeDocument/2006/relationships/slideLayout" Target="../slideLayouts/slideLayout1.xml"/></Relationships>
</file>

<file path=ppt/slides/_rels/slide153.xml.rels><?xml version="1.0" encoding="UTF-8" standalone="yes"?>
<Relationships xmlns="http://schemas.openxmlformats.org/package/2006/relationships"><Relationship Id="rId3" Type="http://schemas.openxmlformats.org/officeDocument/2006/relationships/slideLayout" Target="../slideLayouts/slideLayout1.xml"/><Relationship Id="rId2" Type="http://schemas.openxmlformats.org/officeDocument/2006/relationships/tags" Target="../tags/tag6282.xml"/><Relationship Id="rId1" Type="http://schemas.openxmlformats.org/officeDocument/2006/relationships/tags" Target="../tags/tag6281.xml"/></Relationships>
</file>

<file path=ppt/slides/_rels/slide154.xml.rels><?xml version="1.0" encoding="UTF-8" standalone="yes"?>
<Relationships xmlns="http://schemas.openxmlformats.org/package/2006/relationships"><Relationship Id="rId8" Type="http://schemas.openxmlformats.org/officeDocument/2006/relationships/tags" Target="../tags/tag6290.xml"/><Relationship Id="rId13" Type="http://schemas.openxmlformats.org/officeDocument/2006/relationships/notesSlide" Target="../notesSlides/notesSlide80.xml"/><Relationship Id="rId3" Type="http://schemas.openxmlformats.org/officeDocument/2006/relationships/tags" Target="../tags/tag6285.xml"/><Relationship Id="rId7" Type="http://schemas.openxmlformats.org/officeDocument/2006/relationships/tags" Target="../tags/tag6289.xml"/><Relationship Id="rId12" Type="http://schemas.openxmlformats.org/officeDocument/2006/relationships/slideLayout" Target="../slideLayouts/slideLayout6.xml"/><Relationship Id="rId2" Type="http://schemas.openxmlformats.org/officeDocument/2006/relationships/tags" Target="../tags/tag6284.xml"/><Relationship Id="rId1" Type="http://schemas.openxmlformats.org/officeDocument/2006/relationships/tags" Target="../tags/tag6283.xml"/><Relationship Id="rId6" Type="http://schemas.openxmlformats.org/officeDocument/2006/relationships/tags" Target="../tags/tag6288.xml"/><Relationship Id="rId11" Type="http://schemas.openxmlformats.org/officeDocument/2006/relationships/tags" Target="../tags/tag6293.xml"/><Relationship Id="rId5" Type="http://schemas.openxmlformats.org/officeDocument/2006/relationships/tags" Target="../tags/tag6287.xml"/><Relationship Id="rId10" Type="http://schemas.openxmlformats.org/officeDocument/2006/relationships/tags" Target="../tags/tag6292.xml"/><Relationship Id="rId4" Type="http://schemas.openxmlformats.org/officeDocument/2006/relationships/tags" Target="../tags/tag6286.xml"/><Relationship Id="rId9" Type="http://schemas.openxmlformats.org/officeDocument/2006/relationships/tags" Target="../tags/tag6291.xml"/></Relationships>
</file>

<file path=ppt/slides/_rels/slide155.xml.rels><?xml version="1.0" encoding="UTF-8" standalone="yes"?>
<Relationships xmlns="http://schemas.openxmlformats.org/package/2006/relationships"><Relationship Id="rId8" Type="http://schemas.openxmlformats.org/officeDocument/2006/relationships/tags" Target="../tags/tag6301.xml"/><Relationship Id="rId13" Type="http://schemas.openxmlformats.org/officeDocument/2006/relationships/tags" Target="../tags/tag6306.xml"/><Relationship Id="rId18" Type="http://schemas.openxmlformats.org/officeDocument/2006/relationships/tags" Target="../tags/tag6311.xml"/><Relationship Id="rId3" Type="http://schemas.openxmlformats.org/officeDocument/2006/relationships/tags" Target="../tags/tag6296.xml"/><Relationship Id="rId21" Type="http://schemas.openxmlformats.org/officeDocument/2006/relationships/tags" Target="../tags/tag6314.xml"/><Relationship Id="rId7" Type="http://schemas.openxmlformats.org/officeDocument/2006/relationships/tags" Target="../tags/tag6300.xml"/><Relationship Id="rId12" Type="http://schemas.openxmlformats.org/officeDocument/2006/relationships/tags" Target="../tags/tag6305.xml"/><Relationship Id="rId17" Type="http://schemas.openxmlformats.org/officeDocument/2006/relationships/tags" Target="../tags/tag6310.xml"/><Relationship Id="rId25" Type="http://schemas.openxmlformats.org/officeDocument/2006/relationships/notesSlide" Target="../notesSlides/notesSlide81.xml"/><Relationship Id="rId2" Type="http://schemas.openxmlformats.org/officeDocument/2006/relationships/tags" Target="../tags/tag6295.xml"/><Relationship Id="rId16" Type="http://schemas.openxmlformats.org/officeDocument/2006/relationships/tags" Target="../tags/tag6309.xml"/><Relationship Id="rId20" Type="http://schemas.openxmlformats.org/officeDocument/2006/relationships/tags" Target="../tags/tag6313.xml"/><Relationship Id="rId1" Type="http://schemas.openxmlformats.org/officeDocument/2006/relationships/tags" Target="../tags/tag6294.xml"/><Relationship Id="rId6" Type="http://schemas.openxmlformats.org/officeDocument/2006/relationships/tags" Target="../tags/tag6299.xml"/><Relationship Id="rId11" Type="http://schemas.openxmlformats.org/officeDocument/2006/relationships/tags" Target="../tags/tag6304.xml"/><Relationship Id="rId24" Type="http://schemas.openxmlformats.org/officeDocument/2006/relationships/slideLayout" Target="../slideLayouts/slideLayout6.xml"/><Relationship Id="rId5" Type="http://schemas.openxmlformats.org/officeDocument/2006/relationships/tags" Target="../tags/tag6298.xml"/><Relationship Id="rId15" Type="http://schemas.openxmlformats.org/officeDocument/2006/relationships/tags" Target="../tags/tag6308.xml"/><Relationship Id="rId23" Type="http://schemas.openxmlformats.org/officeDocument/2006/relationships/tags" Target="../tags/tag6316.xml"/><Relationship Id="rId10" Type="http://schemas.openxmlformats.org/officeDocument/2006/relationships/tags" Target="../tags/tag6303.xml"/><Relationship Id="rId19" Type="http://schemas.openxmlformats.org/officeDocument/2006/relationships/tags" Target="../tags/tag6312.xml"/><Relationship Id="rId4" Type="http://schemas.openxmlformats.org/officeDocument/2006/relationships/tags" Target="../tags/tag6297.xml"/><Relationship Id="rId9" Type="http://schemas.openxmlformats.org/officeDocument/2006/relationships/tags" Target="../tags/tag6302.xml"/><Relationship Id="rId14" Type="http://schemas.openxmlformats.org/officeDocument/2006/relationships/tags" Target="../tags/tag6307.xml"/><Relationship Id="rId22" Type="http://schemas.openxmlformats.org/officeDocument/2006/relationships/tags" Target="../tags/tag6315.xml"/></Relationships>
</file>

<file path=ppt/slides/_rels/slide156.xml.rels><?xml version="1.0" encoding="UTF-8" standalone="yes"?>
<Relationships xmlns="http://schemas.openxmlformats.org/package/2006/relationships"><Relationship Id="rId8" Type="http://schemas.openxmlformats.org/officeDocument/2006/relationships/tags" Target="../tags/tag6324.xml"/><Relationship Id="rId13" Type="http://schemas.openxmlformats.org/officeDocument/2006/relationships/slideLayout" Target="../slideLayouts/slideLayout6.xml"/><Relationship Id="rId3" Type="http://schemas.openxmlformats.org/officeDocument/2006/relationships/tags" Target="../tags/tag6319.xml"/><Relationship Id="rId7" Type="http://schemas.openxmlformats.org/officeDocument/2006/relationships/tags" Target="../tags/tag6323.xml"/><Relationship Id="rId12" Type="http://schemas.openxmlformats.org/officeDocument/2006/relationships/tags" Target="../tags/tag6328.xml"/><Relationship Id="rId2" Type="http://schemas.openxmlformats.org/officeDocument/2006/relationships/tags" Target="../tags/tag6318.xml"/><Relationship Id="rId1" Type="http://schemas.openxmlformats.org/officeDocument/2006/relationships/tags" Target="../tags/tag6317.xml"/><Relationship Id="rId6" Type="http://schemas.openxmlformats.org/officeDocument/2006/relationships/tags" Target="../tags/tag6322.xml"/><Relationship Id="rId11" Type="http://schemas.openxmlformats.org/officeDocument/2006/relationships/tags" Target="../tags/tag6327.xml"/><Relationship Id="rId5" Type="http://schemas.openxmlformats.org/officeDocument/2006/relationships/tags" Target="../tags/tag6321.xml"/><Relationship Id="rId10" Type="http://schemas.openxmlformats.org/officeDocument/2006/relationships/tags" Target="../tags/tag6326.xml"/><Relationship Id="rId4" Type="http://schemas.openxmlformats.org/officeDocument/2006/relationships/tags" Target="../tags/tag6320.xml"/><Relationship Id="rId9" Type="http://schemas.openxmlformats.org/officeDocument/2006/relationships/tags" Target="../tags/tag6325.xml"/><Relationship Id="rId14" Type="http://schemas.openxmlformats.org/officeDocument/2006/relationships/notesSlide" Target="../notesSlides/notesSlide82.xml"/></Relationships>
</file>

<file path=ppt/slides/_rels/slide157.xml.rels><?xml version="1.0" encoding="UTF-8" standalone="yes"?>
<Relationships xmlns="http://schemas.openxmlformats.org/package/2006/relationships"><Relationship Id="rId3" Type="http://schemas.openxmlformats.org/officeDocument/2006/relationships/tags" Target="../tags/tag6331.xml"/><Relationship Id="rId7" Type="http://schemas.openxmlformats.org/officeDocument/2006/relationships/notesSlide" Target="../notesSlides/notesSlide83.xml"/><Relationship Id="rId2" Type="http://schemas.openxmlformats.org/officeDocument/2006/relationships/tags" Target="../tags/tag6330.xml"/><Relationship Id="rId1" Type="http://schemas.openxmlformats.org/officeDocument/2006/relationships/tags" Target="../tags/tag6329.xml"/><Relationship Id="rId6" Type="http://schemas.openxmlformats.org/officeDocument/2006/relationships/slideLayout" Target="../slideLayouts/slideLayout6.xml"/><Relationship Id="rId5" Type="http://schemas.openxmlformats.org/officeDocument/2006/relationships/tags" Target="../tags/tag6333.xml"/><Relationship Id="rId4" Type="http://schemas.openxmlformats.org/officeDocument/2006/relationships/tags" Target="../tags/tag6332.xml"/></Relationships>
</file>

<file path=ppt/slides/_rels/slide158.xml.rels><?xml version="1.0" encoding="UTF-8" standalone="yes"?>
<Relationships xmlns="http://schemas.openxmlformats.org/package/2006/relationships"><Relationship Id="rId8" Type="http://schemas.openxmlformats.org/officeDocument/2006/relationships/tags" Target="../tags/tag6341.xml"/><Relationship Id="rId13" Type="http://schemas.openxmlformats.org/officeDocument/2006/relationships/tags" Target="../tags/tag6346.xml"/><Relationship Id="rId18" Type="http://schemas.openxmlformats.org/officeDocument/2006/relationships/tags" Target="../tags/tag6351.xml"/><Relationship Id="rId26" Type="http://schemas.openxmlformats.org/officeDocument/2006/relationships/tags" Target="../tags/tag6359.xml"/><Relationship Id="rId3" Type="http://schemas.openxmlformats.org/officeDocument/2006/relationships/tags" Target="../tags/tag6336.xml"/><Relationship Id="rId21" Type="http://schemas.openxmlformats.org/officeDocument/2006/relationships/tags" Target="../tags/tag6354.xml"/><Relationship Id="rId7" Type="http://schemas.openxmlformats.org/officeDocument/2006/relationships/tags" Target="../tags/tag6340.xml"/><Relationship Id="rId12" Type="http://schemas.openxmlformats.org/officeDocument/2006/relationships/tags" Target="../tags/tag6345.xml"/><Relationship Id="rId17" Type="http://schemas.openxmlformats.org/officeDocument/2006/relationships/tags" Target="../tags/tag6350.xml"/><Relationship Id="rId25" Type="http://schemas.openxmlformats.org/officeDocument/2006/relationships/tags" Target="../tags/tag6358.xml"/><Relationship Id="rId2" Type="http://schemas.openxmlformats.org/officeDocument/2006/relationships/tags" Target="../tags/tag6335.xml"/><Relationship Id="rId16" Type="http://schemas.openxmlformats.org/officeDocument/2006/relationships/tags" Target="../tags/tag6349.xml"/><Relationship Id="rId20" Type="http://schemas.openxmlformats.org/officeDocument/2006/relationships/tags" Target="../tags/tag6353.xml"/><Relationship Id="rId29" Type="http://schemas.openxmlformats.org/officeDocument/2006/relationships/slideLayout" Target="../slideLayouts/slideLayout7.xml"/><Relationship Id="rId1" Type="http://schemas.openxmlformats.org/officeDocument/2006/relationships/tags" Target="../tags/tag6334.xml"/><Relationship Id="rId6" Type="http://schemas.openxmlformats.org/officeDocument/2006/relationships/tags" Target="../tags/tag6339.xml"/><Relationship Id="rId11" Type="http://schemas.openxmlformats.org/officeDocument/2006/relationships/tags" Target="../tags/tag6344.xml"/><Relationship Id="rId24" Type="http://schemas.openxmlformats.org/officeDocument/2006/relationships/tags" Target="../tags/tag6357.xml"/><Relationship Id="rId5" Type="http://schemas.openxmlformats.org/officeDocument/2006/relationships/tags" Target="../tags/tag6338.xml"/><Relationship Id="rId15" Type="http://schemas.openxmlformats.org/officeDocument/2006/relationships/tags" Target="../tags/tag6348.xml"/><Relationship Id="rId23" Type="http://schemas.openxmlformats.org/officeDocument/2006/relationships/tags" Target="../tags/tag6356.xml"/><Relationship Id="rId28" Type="http://schemas.openxmlformats.org/officeDocument/2006/relationships/tags" Target="../tags/tag6361.xml"/><Relationship Id="rId10" Type="http://schemas.openxmlformats.org/officeDocument/2006/relationships/tags" Target="../tags/tag6343.xml"/><Relationship Id="rId19" Type="http://schemas.openxmlformats.org/officeDocument/2006/relationships/tags" Target="../tags/tag6352.xml"/><Relationship Id="rId4" Type="http://schemas.openxmlformats.org/officeDocument/2006/relationships/tags" Target="../tags/tag6337.xml"/><Relationship Id="rId9" Type="http://schemas.openxmlformats.org/officeDocument/2006/relationships/tags" Target="../tags/tag6342.xml"/><Relationship Id="rId14" Type="http://schemas.openxmlformats.org/officeDocument/2006/relationships/tags" Target="../tags/tag6347.xml"/><Relationship Id="rId22" Type="http://schemas.openxmlformats.org/officeDocument/2006/relationships/tags" Target="../tags/tag6355.xml"/><Relationship Id="rId27" Type="http://schemas.openxmlformats.org/officeDocument/2006/relationships/tags" Target="../tags/tag6360.xml"/><Relationship Id="rId30" Type="http://schemas.openxmlformats.org/officeDocument/2006/relationships/image" Target="../media/image69.png"/></Relationships>
</file>

<file path=ppt/slides/_rels/slide15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6.xml.rels><?xml version="1.0" encoding="UTF-8" standalone="yes"?>
<Relationships xmlns="http://schemas.openxmlformats.org/package/2006/relationships"><Relationship Id="rId8" Type="http://schemas.openxmlformats.org/officeDocument/2006/relationships/tags" Target="../tags/tag516.xml"/><Relationship Id="rId13" Type="http://schemas.openxmlformats.org/officeDocument/2006/relationships/slideLayout" Target="../slideLayouts/slideLayout6.xml"/><Relationship Id="rId18" Type="http://schemas.openxmlformats.org/officeDocument/2006/relationships/image" Target="../media/image18.png"/><Relationship Id="rId3" Type="http://schemas.openxmlformats.org/officeDocument/2006/relationships/tags" Target="../tags/tag511.xml"/><Relationship Id="rId7" Type="http://schemas.openxmlformats.org/officeDocument/2006/relationships/tags" Target="../tags/tag515.xml"/><Relationship Id="rId12" Type="http://schemas.openxmlformats.org/officeDocument/2006/relationships/tags" Target="../tags/tag520.xml"/><Relationship Id="rId17" Type="http://schemas.openxmlformats.org/officeDocument/2006/relationships/image" Target="../media/image17.png"/><Relationship Id="rId2" Type="http://schemas.openxmlformats.org/officeDocument/2006/relationships/tags" Target="../tags/tag510.xml"/><Relationship Id="rId16" Type="http://schemas.openxmlformats.org/officeDocument/2006/relationships/image" Target="../media/image16.png"/><Relationship Id="rId1" Type="http://schemas.openxmlformats.org/officeDocument/2006/relationships/tags" Target="../tags/tag509.xml"/><Relationship Id="rId6" Type="http://schemas.openxmlformats.org/officeDocument/2006/relationships/tags" Target="../tags/tag514.xml"/><Relationship Id="rId11" Type="http://schemas.openxmlformats.org/officeDocument/2006/relationships/tags" Target="../tags/tag519.xml"/><Relationship Id="rId5" Type="http://schemas.openxmlformats.org/officeDocument/2006/relationships/tags" Target="../tags/tag513.xml"/><Relationship Id="rId15" Type="http://schemas.openxmlformats.org/officeDocument/2006/relationships/image" Target="../media/image15.jpeg"/><Relationship Id="rId10" Type="http://schemas.openxmlformats.org/officeDocument/2006/relationships/tags" Target="../tags/tag518.xml"/><Relationship Id="rId19" Type="http://schemas.openxmlformats.org/officeDocument/2006/relationships/image" Target="../media/image19.png"/><Relationship Id="rId4" Type="http://schemas.openxmlformats.org/officeDocument/2006/relationships/tags" Target="../tags/tag512.xml"/><Relationship Id="rId9" Type="http://schemas.openxmlformats.org/officeDocument/2006/relationships/tags" Target="../tags/tag517.xml"/><Relationship Id="rId14" Type="http://schemas.openxmlformats.org/officeDocument/2006/relationships/notesSlide" Target="../notesSlides/notesSlide9.xml"/></Relationships>
</file>

<file path=ppt/slides/_rels/slide160.xml.rels><?xml version="1.0" encoding="UTF-8" standalone="yes"?>
<Relationships xmlns="http://schemas.openxmlformats.org/package/2006/relationships"><Relationship Id="rId117" Type="http://schemas.openxmlformats.org/officeDocument/2006/relationships/tags" Target="../tags/tag6478.xml"/><Relationship Id="rId21" Type="http://schemas.openxmlformats.org/officeDocument/2006/relationships/tags" Target="../tags/tag6382.xml"/><Relationship Id="rId42" Type="http://schemas.openxmlformats.org/officeDocument/2006/relationships/tags" Target="../tags/tag6403.xml"/><Relationship Id="rId63" Type="http://schemas.openxmlformats.org/officeDocument/2006/relationships/tags" Target="../tags/tag6424.xml"/><Relationship Id="rId84" Type="http://schemas.openxmlformats.org/officeDocument/2006/relationships/tags" Target="../tags/tag6445.xml"/><Relationship Id="rId138" Type="http://schemas.openxmlformats.org/officeDocument/2006/relationships/tags" Target="../tags/tag6499.xml"/><Relationship Id="rId159" Type="http://schemas.openxmlformats.org/officeDocument/2006/relationships/tags" Target="../tags/tag6520.xml"/><Relationship Id="rId170" Type="http://schemas.openxmlformats.org/officeDocument/2006/relationships/tags" Target="../tags/tag6531.xml"/><Relationship Id="rId191" Type="http://schemas.openxmlformats.org/officeDocument/2006/relationships/tags" Target="../tags/tag6552.xml"/><Relationship Id="rId205" Type="http://schemas.openxmlformats.org/officeDocument/2006/relationships/tags" Target="../tags/tag6566.xml"/><Relationship Id="rId107" Type="http://schemas.openxmlformats.org/officeDocument/2006/relationships/tags" Target="../tags/tag6468.xml"/><Relationship Id="rId11" Type="http://schemas.openxmlformats.org/officeDocument/2006/relationships/tags" Target="../tags/tag6372.xml"/><Relationship Id="rId32" Type="http://schemas.openxmlformats.org/officeDocument/2006/relationships/tags" Target="../tags/tag6393.xml"/><Relationship Id="rId37" Type="http://schemas.openxmlformats.org/officeDocument/2006/relationships/tags" Target="../tags/tag6398.xml"/><Relationship Id="rId53" Type="http://schemas.openxmlformats.org/officeDocument/2006/relationships/tags" Target="../tags/tag6414.xml"/><Relationship Id="rId58" Type="http://schemas.openxmlformats.org/officeDocument/2006/relationships/tags" Target="../tags/tag6419.xml"/><Relationship Id="rId74" Type="http://schemas.openxmlformats.org/officeDocument/2006/relationships/tags" Target="../tags/tag6435.xml"/><Relationship Id="rId79" Type="http://schemas.openxmlformats.org/officeDocument/2006/relationships/tags" Target="../tags/tag6440.xml"/><Relationship Id="rId102" Type="http://schemas.openxmlformats.org/officeDocument/2006/relationships/tags" Target="../tags/tag6463.xml"/><Relationship Id="rId123" Type="http://schemas.openxmlformats.org/officeDocument/2006/relationships/tags" Target="../tags/tag6484.xml"/><Relationship Id="rId128" Type="http://schemas.openxmlformats.org/officeDocument/2006/relationships/tags" Target="../tags/tag6489.xml"/><Relationship Id="rId144" Type="http://schemas.openxmlformats.org/officeDocument/2006/relationships/tags" Target="../tags/tag6505.xml"/><Relationship Id="rId149" Type="http://schemas.openxmlformats.org/officeDocument/2006/relationships/tags" Target="../tags/tag6510.xml"/><Relationship Id="rId5" Type="http://schemas.openxmlformats.org/officeDocument/2006/relationships/tags" Target="../tags/tag6366.xml"/><Relationship Id="rId90" Type="http://schemas.openxmlformats.org/officeDocument/2006/relationships/tags" Target="../tags/tag6451.xml"/><Relationship Id="rId95" Type="http://schemas.openxmlformats.org/officeDocument/2006/relationships/tags" Target="../tags/tag6456.xml"/><Relationship Id="rId160" Type="http://schemas.openxmlformats.org/officeDocument/2006/relationships/tags" Target="../tags/tag6521.xml"/><Relationship Id="rId165" Type="http://schemas.openxmlformats.org/officeDocument/2006/relationships/tags" Target="../tags/tag6526.xml"/><Relationship Id="rId181" Type="http://schemas.openxmlformats.org/officeDocument/2006/relationships/tags" Target="../tags/tag6542.xml"/><Relationship Id="rId186" Type="http://schemas.openxmlformats.org/officeDocument/2006/relationships/tags" Target="../tags/tag6547.xml"/><Relationship Id="rId216" Type="http://schemas.openxmlformats.org/officeDocument/2006/relationships/slideLayout" Target="../slideLayouts/slideLayout7.xml"/><Relationship Id="rId211" Type="http://schemas.openxmlformats.org/officeDocument/2006/relationships/tags" Target="../tags/tag6572.xml"/><Relationship Id="rId22" Type="http://schemas.openxmlformats.org/officeDocument/2006/relationships/tags" Target="../tags/tag6383.xml"/><Relationship Id="rId27" Type="http://schemas.openxmlformats.org/officeDocument/2006/relationships/tags" Target="../tags/tag6388.xml"/><Relationship Id="rId43" Type="http://schemas.openxmlformats.org/officeDocument/2006/relationships/tags" Target="../tags/tag6404.xml"/><Relationship Id="rId48" Type="http://schemas.openxmlformats.org/officeDocument/2006/relationships/tags" Target="../tags/tag6409.xml"/><Relationship Id="rId64" Type="http://schemas.openxmlformats.org/officeDocument/2006/relationships/tags" Target="../tags/tag6425.xml"/><Relationship Id="rId69" Type="http://schemas.openxmlformats.org/officeDocument/2006/relationships/tags" Target="../tags/tag6430.xml"/><Relationship Id="rId113" Type="http://schemas.openxmlformats.org/officeDocument/2006/relationships/tags" Target="../tags/tag6474.xml"/><Relationship Id="rId118" Type="http://schemas.openxmlformats.org/officeDocument/2006/relationships/tags" Target="../tags/tag6479.xml"/><Relationship Id="rId134" Type="http://schemas.openxmlformats.org/officeDocument/2006/relationships/tags" Target="../tags/tag6495.xml"/><Relationship Id="rId139" Type="http://schemas.openxmlformats.org/officeDocument/2006/relationships/tags" Target="../tags/tag6500.xml"/><Relationship Id="rId80" Type="http://schemas.openxmlformats.org/officeDocument/2006/relationships/tags" Target="../tags/tag6441.xml"/><Relationship Id="rId85" Type="http://schemas.openxmlformats.org/officeDocument/2006/relationships/tags" Target="../tags/tag6446.xml"/><Relationship Id="rId150" Type="http://schemas.openxmlformats.org/officeDocument/2006/relationships/tags" Target="../tags/tag6511.xml"/><Relationship Id="rId155" Type="http://schemas.openxmlformats.org/officeDocument/2006/relationships/tags" Target="../tags/tag6516.xml"/><Relationship Id="rId171" Type="http://schemas.openxmlformats.org/officeDocument/2006/relationships/tags" Target="../tags/tag6532.xml"/><Relationship Id="rId176" Type="http://schemas.openxmlformats.org/officeDocument/2006/relationships/tags" Target="../tags/tag6537.xml"/><Relationship Id="rId192" Type="http://schemas.openxmlformats.org/officeDocument/2006/relationships/tags" Target="../tags/tag6553.xml"/><Relationship Id="rId197" Type="http://schemas.openxmlformats.org/officeDocument/2006/relationships/tags" Target="../tags/tag6558.xml"/><Relationship Id="rId206" Type="http://schemas.openxmlformats.org/officeDocument/2006/relationships/tags" Target="../tags/tag6567.xml"/><Relationship Id="rId201" Type="http://schemas.openxmlformats.org/officeDocument/2006/relationships/tags" Target="../tags/tag6562.xml"/><Relationship Id="rId12" Type="http://schemas.openxmlformats.org/officeDocument/2006/relationships/tags" Target="../tags/tag6373.xml"/><Relationship Id="rId17" Type="http://schemas.openxmlformats.org/officeDocument/2006/relationships/tags" Target="../tags/tag6378.xml"/><Relationship Id="rId33" Type="http://schemas.openxmlformats.org/officeDocument/2006/relationships/tags" Target="../tags/tag6394.xml"/><Relationship Id="rId38" Type="http://schemas.openxmlformats.org/officeDocument/2006/relationships/tags" Target="../tags/tag6399.xml"/><Relationship Id="rId59" Type="http://schemas.openxmlformats.org/officeDocument/2006/relationships/tags" Target="../tags/tag6420.xml"/><Relationship Id="rId103" Type="http://schemas.openxmlformats.org/officeDocument/2006/relationships/tags" Target="../tags/tag6464.xml"/><Relationship Id="rId108" Type="http://schemas.openxmlformats.org/officeDocument/2006/relationships/tags" Target="../tags/tag6469.xml"/><Relationship Id="rId124" Type="http://schemas.openxmlformats.org/officeDocument/2006/relationships/tags" Target="../tags/tag6485.xml"/><Relationship Id="rId129" Type="http://schemas.openxmlformats.org/officeDocument/2006/relationships/tags" Target="../tags/tag6490.xml"/><Relationship Id="rId54" Type="http://schemas.openxmlformats.org/officeDocument/2006/relationships/tags" Target="../tags/tag6415.xml"/><Relationship Id="rId70" Type="http://schemas.openxmlformats.org/officeDocument/2006/relationships/tags" Target="../tags/tag6431.xml"/><Relationship Id="rId75" Type="http://schemas.openxmlformats.org/officeDocument/2006/relationships/tags" Target="../tags/tag6436.xml"/><Relationship Id="rId91" Type="http://schemas.openxmlformats.org/officeDocument/2006/relationships/tags" Target="../tags/tag6452.xml"/><Relationship Id="rId96" Type="http://schemas.openxmlformats.org/officeDocument/2006/relationships/tags" Target="../tags/tag6457.xml"/><Relationship Id="rId140" Type="http://schemas.openxmlformats.org/officeDocument/2006/relationships/tags" Target="../tags/tag6501.xml"/><Relationship Id="rId145" Type="http://schemas.openxmlformats.org/officeDocument/2006/relationships/tags" Target="../tags/tag6506.xml"/><Relationship Id="rId161" Type="http://schemas.openxmlformats.org/officeDocument/2006/relationships/tags" Target="../tags/tag6522.xml"/><Relationship Id="rId166" Type="http://schemas.openxmlformats.org/officeDocument/2006/relationships/tags" Target="../tags/tag6527.xml"/><Relationship Id="rId182" Type="http://schemas.openxmlformats.org/officeDocument/2006/relationships/tags" Target="../tags/tag6543.xml"/><Relationship Id="rId187" Type="http://schemas.openxmlformats.org/officeDocument/2006/relationships/tags" Target="../tags/tag6548.xml"/><Relationship Id="rId1" Type="http://schemas.openxmlformats.org/officeDocument/2006/relationships/tags" Target="../tags/tag6362.xml"/><Relationship Id="rId6" Type="http://schemas.openxmlformats.org/officeDocument/2006/relationships/tags" Target="../tags/tag6367.xml"/><Relationship Id="rId212" Type="http://schemas.openxmlformats.org/officeDocument/2006/relationships/tags" Target="../tags/tag6573.xml"/><Relationship Id="rId23" Type="http://schemas.openxmlformats.org/officeDocument/2006/relationships/tags" Target="../tags/tag6384.xml"/><Relationship Id="rId28" Type="http://schemas.openxmlformats.org/officeDocument/2006/relationships/tags" Target="../tags/tag6389.xml"/><Relationship Id="rId49" Type="http://schemas.openxmlformats.org/officeDocument/2006/relationships/tags" Target="../tags/tag6410.xml"/><Relationship Id="rId114" Type="http://schemas.openxmlformats.org/officeDocument/2006/relationships/tags" Target="../tags/tag6475.xml"/><Relationship Id="rId119" Type="http://schemas.openxmlformats.org/officeDocument/2006/relationships/tags" Target="../tags/tag6480.xml"/><Relationship Id="rId44" Type="http://schemas.openxmlformats.org/officeDocument/2006/relationships/tags" Target="../tags/tag6405.xml"/><Relationship Id="rId60" Type="http://schemas.openxmlformats.org/officeDocument/2006/relationships/tags" Target="../tags/tag6421.xml"/><Relationship Id="rId65" Type="http://schemas.openxmlformats.org/officeDocument/2006/relationships/tags" Target="../tags/tag6426.xml"/><Relationship Id="rId81" Type="http://schemas.openxmlformats.org/officeDocument/2006/relationships/tags" Target="../tags/tag6442.xml"/><Relationship Id="rId86" Type="http://schemas.openxmlformats.org/officeDocument/2006/relationships/tags" Target="../tags/tag6447.xml"/><Relationship Id="rId130" Type="http://schemas.openxmlformats.org/officeDocument/2006/relationships/tags" Target="../tags/tag6491.xml"/><Relationship Id="rId135" Type="http://schemas.openxmlformats.org/officeDocument/2006/relationships/tags" Target="../tags/tag6496.xml"/><Relationship Id="rId151" Type="http://schemas.openxmlformats.org/officeDocument/2006/relationships/tags" Target="../tags/tag6512.xml"/><Relationship Id="rId156" Type="http://schemas.openxmlformats.org/officeDocument/2006/relationships/tags" Target="../tags/tag6517.xml"/><Relationship Id="rId177" Type="http://schemas.openxmlformats.org/officeDocument/2006/relationships/tags" Target="../tags/tag6538.xml"/><Relationship Id="rId198" Type="http://schemas.openxmlformats.org/officeDocument/2006/relationships/tags" Target="../tags/tag6559.xml"/><Relationship Id="rId172" Type="http://schemas.openxmlformats.org/officeDocument/2006/relationships/tags" Target="../tags/tag6533.xml"/><Relationship Id="rId193" Type="http://schemas.openxmlformats.org/officeDocument/2006/relationships/tags" Target="../tags/tag6554.xml"/><Relationship Id="rId202" Type="http://schemas.openxmlformats.org/officeDocument/2006/relationships/tags" Target="../tags/tag6563.xml"/><Relationship Id="rId207" Type="http://schemas.openxmlformats.org/officeDocument/2006/relationships/tags" Target="../tags/tag6568.xml"/><Relationship Id="rId13" Type="http://schemas.openxmlformats.org/officeDocument/2006/relationships/tags" Target="../tags/tag6374.xml"/><Relationship Id="rId18" Type="http://schemas.openxmlformats.org/officeDocument/2006/relationships/tags" Target="../tags/tag6379.xml"/><Relationship Id="rId39" Type="http://schemas.openxmlformats.org/officeDocument/2006/relationships/tags" Target="../tags/tag6400.xml"/><Relationship Id="rId109" Type="http://schemas.openxmlformats.org/officeDocument/2006/relationships/tags" Target="../tags/tag6470.xml"/><Relationship Id="rId34" Type="http://schemas.openxmlformats.org/officeDocument/2006/relationships/tags" Target="../tags/tag6395.xml"/><Relationship Id="rId50" Type="http://schemas.openxmlformats.org/officeDocument/2006/relationships/tags" Target="../tags/tag6411.xml"/><Relationship Id="rId55" Type="http://schemas.openxmlformats.org/officeDocument/2006/relationships/tags" Target="../tags/tag6416.xml"/><Relationship Id="rId76" Type="http://schemas.openxmlformats.org/officeDocument/2006/relationships/tags" Target="../tags/tag6437.xml"/><Relationship Id="rId97" Type="http://schemas.openxmlformats.org/officeDocument/2006/relationships/tags" Target="../tags/tag6458.xml"/><Relationship Id="rId104" Type="http://schemas.openxmlformats.org/officeDocument/2006/relationships/tags" Target="../tags/tag6465.xml"/><Relationship Id="rId120" Type="http://schemas.openxmlformats.org/officeDocument/2006/relationships/tags" Target="../tags/tag6481.xml"/><Relationship Id="rId125" Type="http://schemas.openxmlformats.org/officeDocument/2006/relationships/tags" Target="../tags/tag6486.xml"/><Relationship Id="rId141" Type="http://schemas.openxmlformats.org/officeDocument/2006/relationships/tags" Target="../tags/tag6502.xml"/><Relationship Id="rId146" Type="http://schemas.openxmlformats.org/officeDocument/2006/relationships/tags" Target="../tags/tag6507.xml"/><Relationship Id="rId167" Type="http://schemas.openxmlformats.org/officeDocument/2006/relationships/tags" Target="../tags/tag6528.xml"/><Relationship Id="rId188" Type="http://schemas.openxmlformats.org/officeDocument/2006/relationships/tags" Target="../tags/tag6549.xml"/><Relationship Id="rId7" Type="http://schemas.openxmlformats.org/officeDocument/2006/relationships/tags" Target="../tags/tag6368.xml"/><Relationship Id="rId71" Type="http://schemas.openxmlformats.org/officeDocument/2006/relationships/tags" Target="../tags/tag6432.xml"/><Relationship Id="rId92" Type="http://schemas.openxmlformats.org/officeDocument/2006/relationships/tags" Target="../tags/tag6453.xml"/><Relationship Id="rId162" Type="http://schemas.openxmlformats.org/officeDocument/2006/relationships/tags" Target="../tags/tag6523.xml"/><Relationship Id="rId183" Type="http://schemas.openxmlformats.org/officeDocument/2006/relationships/tags" Target="../tags/tag6544.xml"/><Relationship Id="rId213" Type="http://schemas.openxmlformats.org/officeDocument/2006/relationships/tags" Target="../tags/tag6574.xml"/><Relationship Id="rId2" Type="http://schemas.openxmlformats.org/officeDocument/2006/relationships/tags" Target="../tags/tag6363.xml"/><Relationship Id="rId29" Type="http://schemas.openxmlformats.org/officeDocument/2006/relationships/tags" Target="../tags/tag6390.xml"/><Relationship Id="rId24" Type="http://schemas.openxmlformats.org/officeDocument/2006/relationships/tags" Target="../tags/tag6385.xml"/><Relationship Id="rId40" Type="http://schemas.openxmlformats.org/officeDocument/2006/relationships/tags" Target="../tags/tag6401.xml"/><Relationship Id="rId45" Type="http://schemas.openxmlformats.org/officeDocument/2006/relationships/tags" Target="../tags/tag6406.xml"/><Relationship Id="rId66" Type="http://schemas.openxmlformats.org/officeDocument/2006/relationships/tags" Target="../tags/tag6427.xml"/><Relationship Id="rId87" Type="http://schemas.openxmlformats.org/officeDocument/2006/relationships/tags" Target="../tags/tag6448.xml"/><Relationship Id="rId110" Type="http://schemas.openxmlformats.org/officeDocument/2006/relationships/tags" Target="../tags/tag6471.xml"/><Relationship Id="rId115" Type="http://schemas.openxmlformats.org/officeDocument/2006/relationships/tags" Target="../tags/tag6476.xml"/><Relationship Id="rId131" Type="http://schemas.openxmlformats.org/officeDocument/2006/relationships/tags" Target="../tags/tag6492.xml"/><Relationship Id="rId136" Type="http://schemas.openxmlformats.org/officeDocument/2006/relationships/tags" Target="../tags/tag6497.xml"/><Relationship Id="rId157" Type="http://schemas.openxmlformats.org/officeDocument/2006/relationships/tags" Target="../tags/tag6518.xml"/><Relationship Id="rId178" Type="http://schemas.openxmlformats.org/officeDocument/2006/relationships/tags" Target="../tags/tag6539.xml"/><Relationship Id="rId61" Type="http://schemas.openxmlformats.org/officeDocument/2006/relationships/tags" Target="../tags/tag6422.xml"/><Relationship Id="rId82" Type="http://schemas.openxmlformats.org/officeDocument/2006/relationships/tags" Target="../tags/tag6443.xml"/><Relationship Id="rId152" Type="http://schemas.openxmlformats.org/officeDocument/2006/relationships/tags" Target="../tags/tag6513.xml"/><Relationship Id="rId173" Type="http://schemas.openxmlformats.org/officeDocument/2006/relationships/tags" Target="../tags/tag6534.xml"/><Relationship Id="rId194" Type="http://schemas.openxmlformats.org/officeDocument/2006/relationships/tags" Target="../tags/tag6555.xml"/><Relationship Id="rId199" Type="http://schemas.openxmlformats.org/officeDocument/2006/relationships/tags" Target="../tags/tag6560.xml"/><Relationship Id="rId203" Type="http://schemas.openxmlformats.org/officeDocument/2006/relationships/tags" Target="../tags/tag6564.xml"/><Relationship Id="rId208" Type="http://schemas.openxmlformats.org/officeDocument/2006/relationships/tags" Target="../tags/tag6569.xml"/><Relationship Id="rId19" Type="http://schemas.openxmlformats.org/officeDocument/2006/relationships/tags" Target="../tags/tag6380.xml"/><Relationship Id="rId14" Type="http://schemas.openxmlformats.org/officeDocument/2006/relationships/tags" Target="../tags/tag6375.xml"/><Relationship Id="rId30" Type="http://schemas.openxmlformats.org/officeDocument/2006/relationships/tags" Target="../tags/tag6391.xml"/><Relationship Id="rId35" Type="http://schemas.openxmlformats.org/officeDocument/2006/relationships/tags" Target="../tags/tag6396.xml"/><Relationship Id="rId56" Type="http://schemas.openxmlformats.org/officeDocument/2006/relationships/tags" Target="../tags/tag6417.xml"/><Relationship Id="rId77" Type="http://schemas.openxmlformats.org/officeDocument/2006/relationships/tags" Target="../tags/tag6438.xml"/><Relationship Id="rId100" Type="http://schemas.openxmlformats.org/officeDocument/2006/relationships/tags" Target="../tags/tag6461.xml"/><Relationship Id="rId105" Type="http://schemas.openxmlformats.org/officeDocument/2006/relationships/tags" Target="../tags/tag6466.xml"/><Relationship Id="rId126" Type="http://schemas.openxmlformats.org/officeDocument/2006/relationships/tags" Target="../tags/tag6487.xml"/><Relationship Id="rId147" Type="http://schemas.openxmlformats.org/officeDocument/2006/relationships/tags" Target="../tags/tag6508.xml"/><Relationship Id="rId168" Type="http://schemas.openxmlformats.org/officeDocument/2006/relationships/tags" Target="../tags/tag6529.xml"/><Relationship Id="rId8" Type="http://schemas.openxmlformats.org/officeDocument/2006/relationships/tags" Target="../tags/tag6369.xml"/><Relationship Id="rId51" Type="http://schemas.openxmlformats.org/officeDocument/2006/relationships/tags" Target="../tags/tag6412.xml"/><Relationship Id="rId72" Type="http://schemas.openxmlformats.org/officeDocument/2006/relationships/tags" Target="../tags/tag6433.xml"/><Relationship Id="rId93" Type="http://schemas.openxmlformats.org/officeDocument/2006/relationships/tags" Target="../tags/tag6454.xml"/><Relationship Id="rId98" Type="http://schemas.openxmlformats.org/officeDocument/2006/relationships/tags" Target="../tags/tag6459.xml"/><Relationship Id="rId121" Type="http://schemas.openxmlformats.org/officeDocument/2006/relationships/tags" Target="../tags/tag6482.xml"/><Relationship Id="rId142" Type="http://schemas.openxmlformats.org/officeDocument/2006/relationships/tags" Target="../tags/tag6503.xml"/><Relationship Id="rId163" Type="http://schemas.openxmlformats.org/officeDocument/2006/relationships/tags" Target="../tags/tag6524.xml"/><Relationship Id="rId184" Type="http://schemas.openxmlformats.org/officeDocument/2006/relationships/tags" Target="../tags/tag6545.xml"/><Relationship Id="rId189" Type="http://schemas.openxmlformats.org/officeDocument/2006/relationships/tags" Target="../tags/tag6550.xml"/><Relationship Id="rId3" Type="http://schemas.openxmlformats.org/officeDocument/2006/relationships/tags" Target="../tags/tag6364.xml"/><Relationship Id="rId214" Type="http://schemas.openxmlformats.org/officeDocument/2006/relationships/tags" Target="../tags/tag6575.xml"/><Relationship Id="rId25" Type="http://schemas.openxmlformats.org/officeDocument/2006/relationships/tags" Target="../tags/tag6386.xml"/><Relationship Id="rId46" Type="http://schemas.openxmlformats.org/officeDocument/2006/relationships/tags" Target="../tags/tag6407.xml"/><Relationship Id="rId67" Type="http://schemas.openxmlformats.org/officeDocument/2006/relationships/tags" Target="../tags/tag6428.xml"/><Relationship Id="rId116" Type="http://schemas.openxmlformats.org/officeDocument/2006/relationships/tags" Target="../tags/tag6477.xml"/><Relationship Id="rId137" Type="http://schemas.openxmlformats.org/officeDocument/2006/relationships/tags" Target="../tags/tag6498.xml"/><Relationship Id="rId158" Type="http://schemas.openxmlformats.org/officeDocument/2006/relationships/tags" Target="../tags/tag6519.xml"/><Relationship Id="rId20" Type="http://schemas.openxmlformats.org/officeDocument/2006/relationships/tags" Target="../tags/tag6381.xml"/><Relationship Id="rId41" Type="http://schemas.openxmlformats.org/officeDocument/2006/relationships/tags" Target="../tags/tag6402.xml"/><Relationship Id="rId62" Type="http://schemas.openxmlformats.org/officeDocument/2006/relationships/tags" Target="../tags/tag6423.xml"/><Relationship Id="rId83" Type="http://schemas.openxmlformats.org/officeDocument/2006/relationships/tags" Target="../tags/tag6444.xml"/><Relationship Id="rId88" Type="http://schemas.openxmlformats.org/officeDocument/2006/relationships/tags" Target="../tags/tag6449.xml"/><Relationship Id="rId111" Type="http://schemas.openxmlformats.org/officeDocument/2006/relationships/tags" Target="../tags/tag6472.xml"/><Relationship Id="rId132" Type="http://schemas.openxmlformats.org/officeDocument/2006/relationships/tags" Target="../tags/tag6493.xml"/><Relationship Id="rId153" Type="http://schemas.openxmlformats.org/officeDocument/2006/relationships/tags" Target="../tags/tag6514.xml"/><Relationship Id="rId174" Type="http://schemas.openxmlformats.org/officeDocument/2006/relationships/tags" Target="../tags/tag6535.xml"/><Relationship Id="rId179" Type="http://schemas.openxmlformats.org/officeDocument/2006/relationships/tags" Target="../tags/tag6540.xml"/><Relationship Id="rId195" Type="http://schemas.openxmlformats.org/officeDocument/2006/relationships/tags" Target="../tags/tag6556.xml"/><Relationship Id="rId209" Type="http://schemas.openxmlformats.org/officeDocument/2006/relationships/tags" Target="../tags/tag6570.xml"/><Relationship Id="rId190" Type="http://schemas.openxmlformats.org/officeDocument/2006/relationships/tags" Target="../tags/tag6551.xml"/><Relationship Id="rId204" Type="http://schemas.openxmlformats.org/officeDocument/2006/relationships/tags" Target="../tags/tag6565.xml"/><Relationship Id="rId15" Type="http://schemas.openxmlformats.org/officeDocument/2006/relationships/tags" Target="../tags/tag6376.xml"/><Relationship Id="rId36" Type="http://schemas.openxmlformats.org/officeDocument/2006/relationships/tags" Target="../tags/tag6397.xml"/><Relationship Id="rId57" Type="http://schemas.openxmlformats.org/officeDocument/2006/relationships/tags" Target="../tags/tag6418.xml"/><Relationship Id="rId106" Type="http://schemas.openxmlformats.org/officeDocument/2006/relationships/tags" Target="../tags/tag6467.xml"/><Relationship Id="rId127" Type="http://schemas.openxmlformats.org/officeDocument/2006/relationships/tags" Target="../tags/tag6488.xml"/><Relationship Id="rId10" Type="http://schemas.openxmlformats.org/officeDocument/2006/relationships/tags" Target="../tags/tag6371.xml"/><Relationship Id="rId31" Type="http://schemas.openxmlformats.org/officeDocument/2006/relationships/tags" Target="../tags/tag6392.xml"/><Relationship Id="rId52" Type="http://schemas.openxmlformats.org/officeDocument/2006/relationships/tags" Target="../tags/tag6413.xml"/><Relationship Id="rId73" Type="http://schemas.openxmlformats.org/officeDocument/2006/relationships/tags" Target="../tags/tag6434.xml"/><Relationship Id="rId78" Type="http://schemas.openxmlformats.org/officeDocument/2006/relationships/tags" Target="../tags/tag6439.xml"/><Relationship Id="rId94" Type="http://schemas.openxmlformats.org/officeDocument/2006/relationships/tags" Target="../tags/tag6455.xml"/><Relationship Id="rId99" Type="http://schemas.openxmlformats.org/officeDocument/2006/relationships/tags" Target="../tags/tag6460.xml"/><Relationship Id="rId101" Type="http://schemas.openxmlformats.org/officeDocument/2006/relationships/tags" Target="../tags/tag6462.xml"/><Relationship Id="rId122" Type="http://schemas.openxmlformats.org/officeDocument/2006/relationships/tags" Target="../tags/tag6483.xml"/><Relationship Id="rId143" Type="http://schemas.openxmlformats.org/officeDocument/2006/relationships/tags" Target="../tags/tag6504.xml"/><Relationship Id="rId148" Type="http://schemas.openxmlformats.org/officeDocument/2006/relationships/tags" Target="../tags/tag6509.xml"/><Relationship Id="rId164" Type="http://schemas.openxmlformats.org/officeDocument/2006/relationships/tags" Target="../tags/tag6525.xml"/><Relationship Id="rId169" Type="http://schemas.openxmlformats.org/officeDocument/2006/relationships/tags" Target="../tags/tag6530.xml"/><Relationship Id="rId185" Type="http://schemas.openxmlformats.org/officeDocument/2006/relationships/tags" Target="../tags/tag6546.xml"/><Relationship Id="rId4" Type="http://schemas.openxmlformats.org/officeDocument/2006/relationships/tags" Target="../tags/tag6365.xml"/><Relationship Id="rId9" Type="http://schemas.openxmlformats.org/officeDocument/2006/relationships/tags" Target="../tags/tag6370.xml"/><Relationship Id="rId180" Type="http://schemas.openxmlformats.org/officeDocument/2006/relationships/tags" Target="../tags/tag6541.xml"/><Relationship Id="rId210" Type="http://schemas.openxmlformats.org/officeDocument/2006/relationships/tags" Target="../tags/tag6571.xml"/><Relationship Id="rId215" Type="http://schemas.openxmlformats.org/officeDocument/2006/relationships/tags" Target="../tags/tag6576.xml"/><Relationship Id="rId26" Type="http://schemas.openxmlformats.org/officeDocument/2006/relationships/tags" Target="../tags/tag6387.xml"/><Relationship Id="rId47" Type="http://schemas.openxmlformats.org/officeDocument/2006/relationships/tags" Target="../tags/tag6408.xml"/><Relationship Id="rId68" Type="http://schemas.openxmlformats.org/officeDocument/2006/relationships/tags" Target="../tags/tag6429.xml"/><Relationship Id="rId89" Type="http://schemas.openxmlformats.org/officeDocument/2006/relationships/tags" Target="../tags/tag6450.xml"/><Relationship Id="rId112" Type="http://schemas.openxmlformats.org/officeDocument/2006/relationships/tags" Target="../tags/tag6473.xml"/><Relationship Id="rId133" Type="http://schemas.openxmlformats.org/officeDocument/2006/relationships/tags" Target="../tags/tag6494.xml"/><Relationship Id="rId154" Type="http://schemas.openxmlformats.org/officeDocument/2006/relationships/tags" Target="../tags/tag6515.xml"/><Relationship Id="rId175" Type="http://schemas.openxmlformats.org/officeDocument/2006/relationships/tags" Target="../tags/tag6536.xml"/><Relationship Id="rId196" Type="http://schemas.openxmlformats.org/officeDocument/2006/relationships/tags" Target="../tags/tag6557.xml"/><Relationship Id="rId200" Type="http://schemas.openxmlformats.org/officeDocument/2006/relationships/tags" Target="../tags/tag6561.xml"/><Relationship Id="rId16" Type="http://schemas.openxmlformats.org/officeDocument/2006/relationships/tags" Target="../tags/tag6377.xml"/></Relationships>
</file>

<file path=ppt/slides/_rels/slide161.xml.rels><?xml version="1.0" encoding="UTF-8" standalone="yes"?>
<Relationships xmlns="http://schemas.openxmlformats.org/package/2006/relationships"><Relationship Id="rId117" Type="http://schemas.openxmlformats.org/officeDocument/2006/relationships/tags" Target="../tags/tag6693.xml"/><Relationship Id="rId21" Type="http://schemas.openxmlformats.org/officeDocument/2006/relationships/tags" Target="../tags/tag6597.xml"/><Relationship Id="rId42" Type="http://schemas.openxmlformats.org/officeDocument/2006/relationships/tags" Target="../tags/tag6618.xml"/><Relationship Id="rId63" Type="http://schemas.openxmlformats.org/officeDocument/2006/relationships/tags" Target="../tags/tag6639.xml"/><Relationship Id="rId84" Type="http://schemas.openxmlformats.org/officeDocument/2006/relationships/tags" Target="../tags/tag6660.xml"/><Relationship Id="rId138" Type="http://schemas.openxmlformats.org/officeDocument/2006/relationships/tags" Target="../tags/tag6714.xml"/><Relationship Id="rId159" Type="http://schemas.openxmlformats.org/officeDocument/2006/relationships/tags" Target="../tags/tag6735.xml"/><Relationship Id="rId170" Type="http://schemas.openxmlformats.org/officeDocument/2006/relationships/tags" Target="../tags/tag6746.xml"/><Relationship Id="rId191" Type="http://schemas.openxmlformats.org/officeDocument/2006/relationships/tags" Target="../tags/tag6767.xml"/><Relationship Id="rId205" Type="http://schemas.openxmlformats.org/officeDocument/2006/relationships/tags" Target="../tags/tag6781.xml"/><Relationship Id="rId107" Type="http://schemas.openxmlformats.org/officeDocument/2006/relationships/tags" Target="../tags/tag6683.xml"/><Relationship Id="rId11" Type="http://schemas.openxmlformats.org/officeDocument/2006/relationships/tags" Target="../tags/tag6587.xml"/><Relationship Id="rId32" Type="http://schemas.openxmlformats.org/officeDocument/2006/relationships/tags" Target="../tags/tag6608.xml"/><Relationship Id="rId37" Type="http://schemas.openxmlformats.org/officeDocument/2006/relationships/tags" Target="../tags/tag6613.xml"/><Relationship Id="rId53" Type="http://schemas.openxmlformats.org/officeDocument/2006/relationships/tags" Target="../tags/tag6629.xml"/><Relationship Id="rId58" Type="http://schemas.openxmlformats.org/officeDocument/2006/relationships/tags" Target="../tags/tag6634.xml"/><Relationship Id="rId74" Type="http://schemas.openxmlformats.org/officeDocument/2006/relationships/tags" Target="../tags/tag6650.xml"/><Relationship Id="rId79" Type="http://schemas.openxmlformats.org/officeDocument/2006/relationships/tags" Target="../tags/tag6655.xml"/><Relationship Id="rId102" Type="http://schemas.openxmlformats.org/officeDocument/2006/relationships/tags" Target="../tags/tag6678.xml"/><Relationship Id="rId123" Type="http://schemas.openxmlformats.org/officeDocument/2006/relationships/tags" Target="../tags/tag6699.xml"/><Relationship Id="rId128" Type="http://schemas.openxmlformats.org/officeDocument/2006/relationships/tags" Target="../tags/tag6704.xml"/><Relationship Id="rId144" Type="http://schemas.openxmlformats.org/officeDocument/2006/relationships/tags" Target="../tags/tag6720.xml"/><Relationship Id="rId149" Type="http://schemas.openxmlformats.org/officeDocument/2006/relationships/tags" Target="../tags/tag6725.xml"/><Relationship Id="rId5" Type="http://schemas.openxmlformats.org/officeDocument/2006/relationships/tags" Target="../tags/tag6581.xml"/><Relationship Id="rId90" Type="http://schemas.openxmlformats.org/officeDocument/2006/relationships/tags" Target="../tags/tag6666.xml"/><Relationship Id="rId95" Type="http://schemas.openxmlformats.org/officeDocument/2006/relationships/tags" Target="../tags/tag6671.xml"/><Relationship Id="rId160" Type="http://schemas.openxmlformats.org/officeDocument/2006/relationships/tags" Target="../tags/tag6736.xml"/><Relationship Id="rId165" Type="http://schemas.openxmlformats.org/officeDocument/2006/relationships/tags" Target="../tags/tag6741.xml"/><Relationship Id="rId181" Type="http://schemas.openxmlformats.org/officeDocument/2006/relationships/tags" Target="../tags/tag6757.xml"/><Relationship Id="rId186" Type="http://schemas.openxmlformats.org/officeDocument/2006/relationships/tags" Target="../tags/tag6762.xml"/><Relationship Id="rId216" Type="http://schemas.openxmlformats.org/officeDocument/2006/relationships/slideLayout" Target="../slideLayouts/slideLayout7.xml"/><Relationship Id="rId211" Type="http://schemas.openxmlformats.org/officeDocument/2006/relationships/tags" Target="../tags/tag6787.xml"/><Relationship Id="rId22" Type="http://schemas.openxmlformats.org/officeDocument/2006/relationships/tags" Target="../tags/tag6598.xml"/><Relationship Id="rId27" Type="http://schemas.openxmlformats.org/officeDocument/2006/relationships/tags" Target="../tags/tag6603.xml"/><Relationship Id="rId43" Type="http://schemas.openxmlformats.org/officeDocument/2006/relationships/tags" Target="../tags/tag6619.xml"/><Relationship Id="rId48" Type="http://schemas.openxmlformats.org/officeDocument/2006/relationships/tags" Target="../tags/tag6624.xml"/><Relationship Id="rId64" Type="http://schemas.openxmlformats.org/officeDocument/2006/relationships/tags" Target="../tags/tag6640.xml"/><Relationship Id="rId69" Type="http://schemas.openxmlformats.org/officeDocument/2006/relationships/tags" Target="../tags/tag6645.xml"/><Relationship Id="rId113" Type="http://schemas.openxmlformats.org/officeDocument/2006/relationships/tags" Target="../tags/tag6689.xml"/><Relationship Id="rId118" Type="http://schemas.openxmlformats.org/officeDocument/2006/relationships/tags" Target="../tags/tag6694.xml"/><Relationship Id="rId134" Type="http://schemas.openxmlformats.org/officeDocument/2006/relationships/tags" Target="../tags/tag6710.xml"/><Relationship Id="rId139" Type="http://schemas.openxmlformats.org/officeDocument/2006/relationships/tags" Target="../tags/tag6715.xml"/><Relationship Id="rId80" Type="http://schemas.openxmlformats.org/officeDocument/2006/relationships/tags" Target="../tags/tag6656.xml"/><Relationship Id="rId85" Type="http://schemas.openxmlformats.org/officeDocument/2006/relationships/tags" Target="../tags/tag6661.xml"/><Relationship Id="rId150" Type="http://schemas.openxmlformats.org/officeDocument/2006/relationships/tags" Target="../tags/tag6726.xml"/><Relationship Id="rId155" Type="http://schemas.openxmlformats.org/officeDocument/2006/relationships/tags" Target="../tags/tag6731.xml"/><Relationship Id="rId171" Type="http://schemas.openxmlformats.org/officeDocument/2006/relationships/tags" Target="../tags/tag6747.xml"/><Relationship Id="rId176" Type="http://schemas.openxmlformats.org/officeDocument/2006/relationships/tags" Target="../tags/tag6752.xml"/><Relationship Id="rId192" Type="http://schemas.openxmlformats.org/officeDocument/2006/relationships/tags" Target="../tags/tag6768.xml"/><Relationship Id="rId197" Type="http://schemas.openxmlformats.org/officeDocument/2006/relationships/tags" Target="../tags/tag6773.xml"/><Relationship Id="rId206" Type="http://schemas.openxmlformats.org/officeDocument/2006/relationships/tags" Target="../tags/tag6782.xml"/><Relationship Id="rId201" Type="http://schemas.openxmlformats.org/officeDocument/2006/relationships/tags" Target="../tags/tag6777.xml"/><Relationship Id="rId12" Type="http://schemas.openxmlformats.org/officeDocument/2006/relationships/tags" Target="../tags/tag6588.xml"/><Relationship Id="rId17" Type="http://schemas.openxmlformats.org/officeDocument/2006/relationships/tags" Target="../tags/tag6593.xml"/><Relationship Id="rId33" Type="http://schemas.openxmlformats.org/officeDocument/2006/relationships/tags" Target="../tags/tag6609.xml"/><Relationship Id="rId38" Type="http://schemas.openxmlformats.org/officeDocument/2006/relationships/tags" Target="../tags/tag6614.xml"/><Relationship Id="rId59" Type="http://schemas.openxmlformats.org/officeDocument/2006/relationships/tags" Target="../tags/tag6635.xml"/><Relationship Id="rId103" Type="http://schemas.openxmlformats.org/officeDocument/2006/relationships/tags" Target="../tags/tag6679.xml"/><Relationship Id="rId108" Type="http://schemas.openxmlformats.org/officeDocument/2006/relationships/tags" Target="../tags/tag6684.xml"/><Relationship Id="rId124" Type="http://schemas.openxmlformats.org/officeDocument/2006/relationships/tags" Target="../tags/tag6700.xml"/><Relationship Id="rId129" Type="http://schemas.openxmlformats.org/officeDocument/2006/relationships/tags" Target="../tags/tag6705.xml"/><Relationship Id="rId54" Type="http://schemas.openxmlformats.org/officeDocument/2006/relationships/tags" Target="../tags/tag6630.xml"/><Relationship Id="rId70" Type="http://schemas.openxmlformats.org/officeDocument/2006/relationships/tags" Target="../tags/tag6646.xml"/><Relationship Id="rId75" Type="http://schemas.openxmlformats.org/officeDocument/2006/relationships/tags" Target="../tags/tag6651.xml"/><Relationship Id="rId91" Type="http://schemas.openxmlformats.org/officeDocument/2006/relationships/tags" Target="../tags/tag6667.xml"/><Relationship Id="rId96" Type="http://schemas.openxmlformats.org/officeDocument/2006/relationships/tags" Target="../tags/tag6672.xml"/><Relationship Id="rId140" Type="http://schemas.openxmlformats.org/officeDocument/2006/relationships/tags" Target="../tags/tag6716.xml"/><Relationship Id="rId145" Type="http://schemas.openxmlformats.org/officeDocument/2006/relationships/tags" Target="../tags/tag6721.xml"/><Relationship Id="rId161" Type="http://schemas.openxmlformats.org/officeDocument/2006/relationships/tags" Target="../tags/tag6737.xml"/><Relationship Id="rId166" Type="http://schemas.openxmlformats.org/officeDocument/2006/relationships/tags" Target="../tags/tag6742.xml"/><Relationship Id="rId182" Type="http://schemas.openxmlformats.org/officeDocument/2006/relationships/tags" Target="../tags/tag6758.xml"/><Relationship Id="rId187" Type="http://schemas.openxmlformats.org/officeDocument/2006/relationships/tags" Target="../tags/tag6763.xml"/><Relationship Id="rId1" Type="http://schemas.openxmlformats.org/officeDocument/2006/relationships/tags" Target="../tags/tag6577.xml"/><Relationship Id="rId6" Type="http://schemas.openxmlformats.org/officeDocument/2006/relationships/tags" Target="../tags/tag6582.xml"/><Relationship Id="rId212" Type="http://schemas.openxmlformats.org/officeDocument/2006/relationships/tags" Target="../tags/tag6788.xml"/><Relationship Id="rId23" Type="http://schemas.openxmlformats.org/officeDocument/2006/relationships/tags" Target="../tags/tag6599.xml"/><Relationship Id="rId28" Type="http://schemas.openxmlformats.org/officeDocument/2006/relationships/tags" Target="../tags/tag6604.xml"/><Relationship Id="rId49" Type="http://schemas.openxmlformats.org/officeDocument/2006/relationships/tags" Target="../tags/tag6625.xml"/><Relationship Id="rId114" Type="http://schemas.openxmlformats.org/officeDocument/2006/relationships/tags" Target="../tags/tag6690.xml"/><Relationship Id="rId119" Type="http://schemas.openxmlformats.org/officeDocument/2006/relationships/tags" Target="../tags/tag6695.xml"/><Relationship Id="rId44" Type="http://schemas.openxmlformats.org/officeDocument/2006/relationships/tags" Target="../tags/tag6620.xml"/><Relationship Id="rId60" Type="http://schemas.openxmlformats.org/officeDocument/2006/relationships/tags" Target="../tags/tag6636.xml"/><Relationship Id="rId65" Type="http://schemas.openxmlformats.org/officeDocument/2006/relationships/tags" Target="../tags/tag6641.xml"/><Relationship Id="rId81" Type="http://schemas.openxmlformats.org/officeDocument/2006/relationships/tags" Target="../tags/tag6657.xml"/><Relationship Id="rId86" Type="http://schemas.openxmlformats.org/officeDocument/2006/relationships/tags" Target="../tags/tag6662.xml"/><Relationship Id="rId130" Type="http://schemas.openxmlformats.org/officeDocument/2006/relationships/tags" Target="../tags/tag6706.xml"/><Relationship Id="rId135" Type="http://schemas.openxmlformats.org/officeDocument/2006/relationships/tags" Target="../tags/tag6711.xml"/><Relationship Id="rId151" Type="http://schemas.openxmlformats.org/officeDocument/2006/relationships/tags" Target="../tags/tag6727.xml"/><Relationship Id="rId156" Type="http://schemas.openxmlformats.org/officeDocument/2006/relationships/tags" Target="../tags/tag6732.xml"/><Relationship Id="rId177" Type="http://schemas.openxmlformats.org/officeDocument/2006/relationships/tags" Target="../tags/tag6753.xml"/><Relationship Id="rId198" Type="http://schemas.openxmlformats.org/officeDocument/2006/relationships/tags" Target="../tags/tag6774.xml"/><Relationship Id="rId172" Type="http://schemas.openxmlformats.org/officeDocument/2006/relationships/tags" Target="../tags/tag6748.xml"/><Relationship Id="rId193" Type="http://schemas.openxmlformats.org/officeDocument/2006/relationships/tags" Target="../tags/tag6769.xml"/><Relationship Id="rId202" Type="http://schemas.openxmlformats.org/officeDocument/2006/relationships/tags" Target="../tags/tag6778.xml"/><Relationship Id="rId207" Type="http://schemas.openxmlformats.org/officeDocument/2006/relationships/tags" Target="../tags/tag6783.xml"/><Relationship Id="rId13" Type="http://schemas.openxmlformats.org/officeDocument/2006/relationships/tags" Target="../tags/tag6589.xml"/><Relationship Id="rId18" Type="http://schemas.openxmlformats.org/officeDocument/2006/relationships/tags" Target="../tags/tag6594.xml"/><Relationship Id="rId39" Type="http://schemas.openxmlformats.org/officeDocument/2006/relationships/tags" Target="../tags/tag6615.xml"/><Relationship Id="rId109" Type="http://schemas.openxmlformats.org/officeDocument/2006/relationships/tags" Target="../tags/tag6685.xml"/><Relationship Id="rId34" Type="http://schemas.openxmlformats.org/officeDocument/2006/relationships/tags" Target="../tags/tag6610.xml"/><Relationship Id="rId50" Type="http://schemas.openxmlformats.org/officeDocument/2006/relationships/tags" Target="../tags/tag6626.xml"/><Relationship Id="rId55" Type="http://schemas.openxmlformats.org/officeDocument/2006/relationships/tags" Target="../tags/tag6631.xml"/><Relationship Id="rId76" Type="http://schemas.openxmlformats.org/officeDocument/2006/relationships/tags" Target="../tags/tag6652.xml"/><Relationship Id="rId97" Type="http://schemas.openxmlformats.org/officeDocument/2006/relationships/tags" Target="../tags/tag6673.xml"/><Relationship Id="rId104" Type="http://schemas.openxmlformats.org/officeDocument/2006/relationships/tags" Target="../tags/tag6680.xml"/><Relationship Id="rId120" Type="http://schemas.openxmlformats.org/officeDocument/2006/relationships/tags" Target="../tags/tag6696.xml"/><Relationship Id="rId125" Type="http://schemas.openxmlformats.org/officeDocument/2006/relationships/tags" Target="../tags/tag6701.xml"/><Relationship Id="rId141" Type="http://schemas.openxmlformats.org/officeDocument/2006/relationships/tags" Target="../tags/tag6717.xml"/><Relationship Id="rId146" Type="http://schemas.openxmlformats.org/officeDocument/2006/relationships/tags" Target="../tags/tag6722.xml"/><Relationship Id="rId167" Type="http://schemas.openxmlformats.org/officeDocument/2006/relationships/tags" Target="../tags/tag6743.xml"/><Relationship Id="rId188" Type="http://schemas.openxmlformats.org/officeDocument/2006/relationships/tags" Target="../tags/tag6764.xml"/><Relationship Id="rId7" Type="http://schemas.openxmlformats.org/officeDocument/2006/relationships/tags" Target="../tags/tag6583.xml"/><Relationship Id="rId71" Type="http://schemas.openxmlformats.org/officeDocument/2006/relationships/tags" Target="../tags/tag6647.xml"/><Relationship Id="rId92" Type="http://schemas.openxmlformats.org/officeDocument/2006/relationships/tags" Target="../tags/tag6668.xml"/><Relationship Id="rId162" Type="http://schemas.openxmlformats.org/officeDocument/2006/relationships/tags" Target="../tags/tag6738.xml"/><Relationship Id="rId183" Type="http://schemas.openxmlformats.org/officeDocument/2006/relationships/tags" Target="../tags/tag6759.xml"/><Relationship Id="rId213" Type="http://schemas.openxmlformats.org/officeDocument/2006/relationships/tags" Target="../tags/tag6789.xml"/><Relationship Id="rId2" Type="http://schemas.openxmlformats.org/officeDocument/2006/relationships/tags" Target="../tags/tag6578.xml"/><Relationship Id="rId29" Type="http://schemas.openxmlformats.org/officeDocument/2006/relationships/tags" Target="../tags/tag6605.xml"/><Relationship Id="rId24" Type="http://schemas.openxmlformats.org/officeDocument/2006/relationships/tags" Target="../tags/tag6600.xml"/><Relationship Id="rId40" Type="http://schemas.openxmlformats.org/officeDocument/2006/relationships/tags" Target="../tags/tag6616.xml"/><Relationship Id="rId45" Type="http://schemas.openxmlformats.org/officeDocument/2006/relationships/tags" Target="../tags/tag6621.xml"/><Relationship Id="rId66" Type="http://schemas.openxmlformats.org/officeDocument/2006/relationships/tags" Target="../tags/tag6642.xml"/><Relationship Id="rId87" Type="http://schemas.openxmlformats.org/officeDocument/2006/relationships/tags" Target="../tags/tag6663.xml"/><Relationship Id="rId110" Type="http://schemas.openxmlformats.org/officeDocument/2006/relationships/tags" Target="../tags/tag6686.xml"/><Relationship Id="rId115" Type="http://schemas.openxmlformats.org/officeDocument/2006/relationships/tags" Target="../tags/tag6691.xml"/><Relationship Id="rId131" Type="http://schemas.openxmlformats.org/officeDocument/2006/relationships/tags" Target="../tags/tag6707.xml"/><Relationship Id="rId136" Type="http://schemas.openxmlformats.org/officeDocument/2006/relationships/tags" Target="../tags/tag6712.xml"/><Relationship Id="rId157" Type="http://schemas.openxmlformats.org/officeDocument/2006/relationships/tags" Target="../tags/tag6733.xml"/><Relationship Id="rId178" Type="http://schemas.openxmlformats.org/officeDocument/2006/relationships/tags" Target="../tags/tag6754.xml"/><Relationship Id="rId61" Type="http://schemas.openxmlformats.org/officeDocument/2006/relationships/tags" Target="../tags/tag6637.xml"/><Relationship Id="rId82" Type="http://schemas.openxmlformats.org/officeDocument/2006/relationships/tags" Target="../tags/tag6658.xml"/><Relationship Id="rId152" Type="http://schemas.openxmlformats.org/officeDocument/2006/relationships/tags" Target="../tags/tag6728.xml"/><Relationship Id="rId173" Type="http://schemas.openxmlformats.org/officeDocument/2006/relationships/tags" Target="../tags/tag6749.xml"/><Relationship Id="rId194" Type="http://schemas.openxmlformats.org/officeDocument/2006/relationships/tags" Target="../tags/tag6770.xml"/><Relationship Id="rId199" Type="http://schemas.openxmlformats.org/officeDocument/2006/relationships/tags" Target="../tags/tag6775.xml"/><Relationship Id="rId203" Type="http://schemas.openxmlformats.org/officeDocument/2006/relationships/tags" Target="../tags/tag6779.xml"/><Relationship Id="rId208" Type="http://schemas.openxmlformats.org/officeDocument/2006/relationships/tags" Target="../tags/tag6784.xml"/><Relationship Id="rId19" Type="http://schemas.openxmlformats.org/officeDocument/2006/relationships/tags" Target="../tags/tag6595.xml"/><Relationship Id="rId14" Type="http://schemas.openxmlformats.org/officeDocument/2006/relationships/tags" Target="../tags/tag6590.xml"/><Relationship Id="rId30" Type="http://schemas.openxmlformats.org/officeDocument/2006/relationships/tags" Target="../tags/tag6606.xml"/><Relationship Id="rId35" Type="http://schemas.openxmlformats.org/officeDocument/2006/relationships/tags" Target="../tags/tag6611.xml"/><Relationship Id="rId56" Type="http://schemas.openxmlformats.org/officeDocument/2006/relationships/tags" Target="../tags/tag6632.xml"/><Relationship Id="rId77" Type="http://schemas.openxmlformats.org/officeDocument/2006/relationships/tags" Target="../tags/tag6653.xml"/><Relationship Id="rId100" Type="http://schemas.openxmlformats.org/officeDocument/2006/relationships/tags" Target="../tags/tag6676.xml"/><Relationship Id="rId105" Type="http://schemas.openxmlformats.org/officeDocument/2006/relationships/tags" Target="../tags/tag6681.xml"/><Relationship Id="rId126" Type="http://schemas.openxmlformats.org/officeDocument/2006/relationships/tags" Target="../tags/tag6702.xml"/><Relationship Id="rId147" Type="http://schemas.openxmlformats.org/officeDocument/2006/relationships/tags" Target="../tags/tag6723.xml"/><Relationship Id="rId168" Type="http://schemas.openxmlformats.org/officeDocument/2006/relationships/tags" Target="../tags/tag6744.xml"/><Relationship Id="rId8" Type="http://schemas.openxmlformats.org/officeDocument/2006/relationships/tags" Target="../tags/tag6584.xml"/><Relationship Id="rId51" Type="http://schemas.openxmlformats.org/officeDocument/2006/relationships/tags" Target="../tags/tag6627.xml"/><Relationship Id="rId72" Type="http://schemas.openxmlformats.org/officeDocument/2006/relationships/tags" Target="../tags/tag6648.xml"/><Relationship Id="rId93" Type="http://schemas.openxmlformats.org/officeDocument/2006/relationships/tags" Target="../tags/tag6669.xml"/><Relationship Id="rId98" Type="http://schemas.openxmlformats.org/officeDocument/2006/relationships/tags" Target="../tags/tag6674.xml"/><Relationship Id="rId121" Type="http://schemas.openxmlformats.org/officeDocument/2006/relationships/tags" Target="../tags/tag6697.xml"/><Relationship Id="rId142" Type="http://schemas.openxmlformats.org/officeDocument/2006/relationships/tags" Target="../tags/tag6718.xml"/><Relationship Id="rId163" Type="http://schemas.openxmlformats.org/officeDocument/2006/relationships/tags" Target="../tags/tag6739.xml"/><Relationship Id="rId184" Type="http://schemas.openxmlformats.org/officeDocument/2006/relationships/tags" Target="../tags/tag6760.xml"/><Relationship Id="rId189" Type="http://schemas.openxmlformats.org/officeDocument/2006/relationships/tags" Target="../tags/tag6765.xml"/><Relationship Id="rId3" Type="http://schemas.openxmlformats.org/officeDocument/2006/relationships/tags" Target="../tags/tag6579.xml"/><Relationship Id="rId214" Type="http://schemas.openxmlformats.org/officeDocument/2006/relationships/tags" Target="../tags/tag6790.xml"/><Relationship Id="rId25" Type="http://schemas.openxmlformats.org/officeDocument/2006/relationships/tags" Target="../tags/tag6601.xml"/><Relationship Id="rId46" Type="http://schemas.openxmlformats.org/officeDocument/2006/relationships/tags" Target="../tags/tag6622.xml"/><Relationship Id="rId67" Type="http://schemas.openxmlformats.org/officeDocument/2006/relationships/tags" Target="../tags/tag6643.xml"/><Relationship Id="rId116" Type="http://schemas.openxmlformats.org/officeDocument/2006/relationships/tags" Target="../tags/tag6692.xml"/><Relationship Id="rId137" Type="http://schemas.openxmlformats.org/officeDocument/2006/relationships/tags" Target="../tags/tag6713.xml"/><Relationship Id="rId158" Type="http://schemas.openxmlformats.org/officeDocument/2006/relationships/tags" Target="../tags/tag6734.xml"/><Relationship Id="rId20" Type="http://schemas.openxmlformats.org/officeDocument/2006/relationships/tags" Target="../tags/tag6596.xml"/><Relationship Id="rId41" Type="http://schemas.openxmlformats.org/officeDocument/2006/relationships/tags" Target="../tags/tag6617.xml"/><Relationship Id="rId62" Type="http://schemas.openxmlformats.org/officeDocument/2006/relationships/tags" Target="../tags/tag6638.xml"/><Relationship Id="rId83" Type="http://schemas.openxmlformats.org/officeDocument/2006/relationships/tags" Target="../tags/tag6659.xml"/><Relationship Id="rId88" Type="http://schemas.openxmlformats.org/officeDocument/2006/relationships/tags" Target="../tags/tag6664.xml"/><Relationship Id="rId111" Type="http://schemas.openxmlformats.org/officeDocument/2006/relationships/tags" Target="../tags/tag6687.xml"/><Relationship Id="rId132" Type="http://schemas.openxmlformats.org/officeDocument/2006/relationships/tags" Target="../tags/tag6708.xml"/><Relationship Id="rId153" Type="http://schemas.openxmlformats.org/officeDocument/2006/relationships/tags" Target="../tags/tag6729.xml"/><Relationship Id="rId174" Type="http://schemas.openxmlformats.org/officeDocument/2006/relationships/tags" Target="../tags/tag6750.xml"/><Relationship Id="rId179" Type="http://schemas.openxmlformats.org/officeDocument/2006/relationships/tags" Target="../tags/tag6755.xml"/><Relationship Id="rId195" Type="http://schemas.openxmlformats.org/officeDocument/2006/relationships/tags" Target="../tags/tag6771.xml"/><Relationship Id="rId209" Type="http://schemas.openxmlformats.org/officeDocument/2006/relationships/tags" Target="../tags/tag6785.xml"/><Relationship Id="rId190" Type="http://schemas.openxmlformats.org/officeDocument/2006/relationships/tags" Target="../tags/tag6766.xml"/><Relationship Id="rId204" Type="http://schemas.openxmlformats.org/officeDocument/2006/relationships/tags" Target="../tags/tag6780.xml"/><Relationship Id="rId15" Type="http://schemas.openxmlformats.org/officeDocument/2006/relationships/tags" Target="../tags/tag6591.xml"/><Relationship Id="rId36" Type="http://schemas.openxmlformats.org/officeDocument/2006/relationships/tags" Target="../tags/tag6612.xml"/><Relationship Id="rId57" Type="http://schemas.openxmlformats.org/officeDocument/2006/relationships/tags" Target="../tags/tag6633.xml"/><Relationship Id="rId106" Type="http://schemas.openxmlformats.org/officeDocument/2006/relationships/tags" Target="../tags/tag6682.xml"/><Relationship Id="rId127" Type="http://schemas.openxmlformats.org/officeDocument/2006/relationships/tags" Target="../tags/tag6703.xml"/><Relationship Id="rId10" Type="http://schemas.openxmlformats.org/officeDocument/2006/relationships/tags" Target="../tags/tag6586.xml"/><Relationship Id="rId31" Type="http://schemas.openxmlformats.org/officeDocument/2006/relationships/tags" Target="../tags/tag6607.xml"/><Relationship Id="rId52" Type="http://schemas.openxmlformats.org/officeDocument/2006/relationships/tags" Target="../tags/tag6628.xml"/><Relationship Id="rId73" Type="http://schemas.openxmlformats.org/officeDocument/2006/relationships/tags" Target="../tags/tag6649.xml"/><Relationship Id="rId78" Type="http://schemas.openxmlformats.org/officeDocument/2006/relationships/tags" Target="../tags/tag6654.xml"/><Relationship Id="rId94" Type="http://schemas.openxmlformats.org/officeDocument/2006/relationships/tags" Target="../tags/tag6670.xml"/><Relationship Id="rId99" Type="http://schemas.openxmlformats.org/officeDocument/2006/relationships/tags" Target="../tags/tag6675.xml"/><Relationship Id="rId101" Type="http://schemas.openxmlformats.org/officeDocument/2006/relationships/tags" Target="../tags/tag6677.xml"/><Relationship Id="rId122" Type="http://schemas.openxmlformats.org/officeDocument/2006/relationships/tags" Target="../tags/tag6698.xml"/><Relationship Id="rId143" Type="http://schemas.openxmlformats.org/officeDocument/2006/relationships/tags" Target="../tags/tag6719.xml"/><Relationship Id="rId148" Type="http://schemas.openxmlformats.org/officeDocument/2006/relationships/tags" Target="../tags/tag6724.xml"/><Relationship Id="rId164" Type="http://schemas.openxmlformats.org/officeDocument/2006/relationships/tags" Target="../tags/tag6740.xml"/><Relationship Id="rId169" Type="http://schemas.openxmlformats.org/officeDocument/2006/relationships/tags" Target="../tags/tag6745.xml"/><Relationship Id="rId185" Type="http://schemas.openxmlformats.org/officeDocument/2006/relationships/tags" Target="../tags/tag6761.xml"/><Relationship Id="rId4" Type="http://schemas.openxmlformats.org/officeDocument/2006/relationships/tags" Target="../tags/tag6580.xml"/><Relationship Id="rId9" Type="http://schemas.openxmlformats.org/officeDocument/2006/relationships/tags" Target="../tags/tag6585.xml"/><Relationship Id="rId180" Type="http://schemas.openxmlformats.org/officeDocument/2006/relationships/tags" Target="../tags/tag6756.xml"/><Relationship Id="rId210" Type="http://schemas.openxmlformats.org/officeDocument/2006/relationships/tags" Target="../tags/tag6786.xml"/><Relationship Id="rId215" Type="http://schemas.openxmlformats.org/officeDocument/2006/relationships/tags" Target="../tags/tag6791.xml"/><Relationship Id="rId26" Type="http://schemas.openxmlformats.org/officeDocument/2006/relationships/tags" Target="../tags/tag6602.xml"/><Relationship Id="rId47" Type="http://schemas.openxmlformats.org/officeDocument/2006/relationships/tags" Target="../tags/tag6623.xml"/><Relationship Id="rId68" Type="http://schemas.openxmlformats.org/officeDocument/2006/relationships/tags" Target="../tags/tag6644.xml"/><Relationship Id="rId89" Type="http://schemas.openxmlformats.org/officeDocument/2006/relationships/tags" Target="../tags/tag6665.xml"/><Relationship Id="rId112" Type="http://schemas.openxmlformats.org/officeDocument/2006/relationships/tags" Target="../tags/tag6688.xml"/><Relationship Id="rId133" Type="http://schemas.openxmlformats.org/officeDocument/2006/relationships/tags" Target="../tags/tag6709.xml"/><Relationship Id="rId154" Type="http://schemas.openxmlformats.org/officeDocument/2006/relationships/tags" Target="../tags/tag6730.xml"/><Relationship Id="rId175" Type="http://schemas.openxmlformats.org/officeDocument/2006/relationships/tags" Target="../tags/tag6751.xml"/><Relationship Id="rId196" Type="http://schemas.openxmlformats.org/officeDocument/2006/relationships/tags" Target="../tags/tag6772.xml"/><Relationship Id="rId200" Type="http://schemas.openxmlformats.org/officeDocument/2006/relationships/tags" Target="../tags/tag6776.xml"/><Relationship Id="rId16" Type="http://schemas.openxmlformats.org/officeDocument/2006/relationships/tags" Target="../tags/tag6592.xml"/></Relationships>
</file>

<file path=ppt/slides/_rels/slide162.xml.rels><?xml version="1.0" encoding="UTF-8" standalone="yes"?>
<Relationships xmlns="http://schemas.openxmlformats.org/package/2006/relationships"><Relationship Id="rId3" Type="http://schemas.openxmlformats.org/officeDocument/2006/relationships/notesSlide" Target="../notesSlides/notesSlide84.xml"/><Relationship Id="rId2" Type="http://schemas.openxmlformats.org/officeDocument/2006/relationships/slideLayout" Target="../slideLayouts/slideLayout6.xml"/><Relationship Id="rId1" Type="http://schemas.openxmlformats.org/officeDocument/2006/relationships/tags" Target="../tags/tag6792.xml"/><Relationship Id="rId4" Type="http://schemas.openxmlformats.org/officeDocument/2006/relationships/image" Target="../media/image70.png"/></Relationships>
</file>

<file path=ppt/slides/_rels/slide163.xml.rels><?xml version="1.0" encoding="UTF-8" standalone="yes"?>
<Relationships xmlns="http://schemas.openxmlformats.org/package/2006/relationships"><Relationship Id="rId26" Type="http://schemas.openxmlformats.org/officeDocument/2006/relationships/tags" Target="../tags/tag6818.xml"/><Relationship Id="rId117" Type="http://schemas.openxmlformats.org/officeDocument/2006/relationships/tags" Target="../tags/tag6909.xml"/><Relationship Id="rId21" Type="http://schemas.openxmlformats.org/officeDocument/2006/relationships/tags" Target="../tags/tag6813.xml"/><Relationship Id="rId42" Type="http://schemas.openxmlformats.org/officeDocument/2006/relationships/tags" Target="../tags/tag6834.xml"/><Relationship Id="rId47" Type="http://schemas.openxmlformats.org/officeDocument/2006/relationships/tags" Target="../tags/tag6839.xml"/><Relationship Id="rId63" Type="http://schemas.openxmlformats.org/officeDocument/2006/relationships/tags" Target="../tags/tag6855.xml"/><Relationship Id="rId68" Type="http://schemas.openxmlformats.org/officeDocument/2006/relationships/tags" Target="../tags/tag6860.xml"/><Relationship Id="rId84" Type="http://schemas.openxmlformats.org/officeDocument/2006/relationships/tags" Target="../tags/tag6876.xml"/><Relationship Id="rId89" Type="http://schemas.openxmlformats.org/officeDocument/2006/relationships/tags" Target="../tags/tag6881.xml"/><Relationship Id="rId112" Type="http://schemas.openxmlformats.org/officeDocument/2006/relationships/tags" Target="../tags/tag6904.xml"/><Relationship Id="rId133" Type="http://schemas.openxmlformats.org/officeDocument/2006/relationships/tags" Target="../tags/tag6925.xml"/><Relationship Id="rId138" Type="http://schemas.openxmlformats.org/officeDocument/2006/relationships/tags" Target="../tags/tag6930.xml"/><Relationship Id="rId154" Type="http://schemas.openxmlformats.org/officeDocument/2006/relationships/tags" Target="../tags/tag6946.xml"/><Relationship Id="rId159" Type="http://schemas.openxmlformats.org/officeDocument/2006/relationships/tags" Target="../tags/tag6951.xml"/><Relationship Id="rId16" Type="http://schemas.openxmlformats.org/officeDocument/2006/relationships/tags" Target="../tags/tag6808.xml"/><Relationship Id="rId107" Type="http://schemas.openxmlformats.org/officeDocument/2006/relationships/tags" Target="../tags/tag6899.xml"/><Relationship Id="rId11" Type="http://schemas.openxmlformats.org/officeDocument/2006/relationships/tags" Target="../tags/tag6803.xml"/><Relationship Id="rId32" Type="http://schemas.openxmlformats.org/officeDocument/2006/relationships/tags" Target="../tags/tag6824.xml"/><Relationship Id="rId37" Type="http://schemas.openxmlformats.org/officeDocument/2006/relationships/tags" Target="../tags/tag6829.xml"/><Relationship Id="rId53" Type="http://schemas.openxmlformats.org/officeDocument/2006/relationships/tags" Target="../tags/tag6845.xml"/><Relationship Id="rId58" Type="http://schemas.openxmlformats.org/officeDocument/2006/relationships/tags" Target="../tags/tag6850.xml"/><Relationship Id="rId74" Type="http://schemas.openxmlformats.org/officeDocument/2006/relationships/tags" Target="../tags/tag6866.xml"/><Relationship Id="rId79" Type="http://schemas.openxmlformats.org/officeDocument/2006/relationships/tags" Target="../tags/tag6871.xml"/><Relationship Id="rId102" Type="http://schemas.openxmlformats.org/officeDocument/2006/relationships/tags" Target="../tags/tag6894.xml"/><Relationship Id="rId123" Type="http://schemas.openxmlformats.org/officeDocument/2006/relationships/tags" Target="../tags/tag6915.xml"/><Relationship Id="rId128" Type="http://schemas.openxmlformats.org/officeDocument/2006/relationships/tags" Target="../tags/tag6920.xml"/><Relationship Id="rId144" Type="http://schemas.openxmlformats.org/officeDocument/2006/relationships/tags" Target="../tags/tag6936.xml"/><Relationship Id="rId149" Type="http://schemas.openxmlformats.org/officeDocument/2006/relationships/tags" Target="../tags/tag6941.xml"/><Relationship Id="rId5" Type="http://schemas.openxmlformats.org/officeDocument/2006/relationships/tags" Target="../tags/tag6797.xml"/><Relationship Id="rId90" Type="http://schemas.openxmlformats.org/officeDocument/2006/relationships/tags" Target="../tags/tag6882.xml"/><Relationship Id="rId95" Type="http://schemas.openxmlformats.org/officeDocument/2006/relationships/tags" Target="../tags/tag6887.xml"/><Relationship Id="rId160" Type="http://schemas.openxmlformats.org/officeDocument/2006/relationships/tags" Target="../tags/tag6952.xml"/><Relationship Id="rId165" Type="http://schemas.openxmlformats.org/officeDocument/2006/relationships/slideLayout" Target="../slideLayouts/slideLayout6.xml"/><Relationship Id="rId22" Type="http://schemas.openxmlformats.org/officeDocument/2006/relationships/tags" Target="../tags/tag6814.xml"/><Relationship Id="rId27" Type="http://schemas.openxmlformats.org/officeDocument/2006/relationships/tags" Target="../tags/tag6819.xml"/><Relationship Id="rId43" Type="http://schemas.openxmlformats.org/officeDocument/2006/relationships/tags" Target="../tags/tag6835.xml"/><Relationship Id="rId48" Type="http://schemas.openxmlformats.org/officeDocument/2006/relationships/tags" Target="../tags/tag6840.xml"/><Relationship Id="rId64" Type="http://schemas.openxmlformats.org/officeDocument/2006/relationships/tags" Target="../tags/tag6856.xml"/><Relationship Id="rId69" Type="http://schemas.openxmlformats.org/officeDocument/2006/relationships/tags" Target="../tags/tag6861.xml"/><Relationship Id="rId113" Type="http://schemas.openxmlformats.org/officeDocument/2006/relationships/tags" Target="../tags/tag6905.xml"/><Relationship Id="rId118" Type="http://schemas.openxmlformats.org/officeDocument/2006/relationships/tags" Target="../tags/tag6910.xml"/><Relationship Id="rId134" Type="http://schemas.openxmlformats.org/officeDocument/2006/relationships/tags" Target="../tags/tag6926.xml"/><Relationship Id="rId139" Type="http://schemas.openxmlformats.org/officeDocument/2006/relationships/tags" Target="../tags/tag6931.xml"/><Relationship Id="rId80" Type="http://schemas.openxmlformats.org/officeDocument/2006/relationships/tags" Target="../tags/tag6872.xml"/><Relationship Id="rId85" Type="http://schemas.openxmlformats.org/officeDocument/2006/relationships/tags" Target="../tags/tag6877.xml"/><Relationship Id="rId150" Type="http://schemas.openxmlformats.org/officeDocument/2006/relationships/tags" Target="../tags/tag6942.xml"/><Relationship Id="rId155" Type="http://schemas.openxmlformats.org/officeDocument/2006/relationships/tags" Target="../tags/tag6947.xml"/><Relationship Id="rId12" Type="http://schemas.openxmlformats.org/officeDocument/2006/relationships/tags" Target="../tags/tag6804.xml"/><Relationship Id="rId17" Type="http://schemas.openxmlformats.org/officeDocument/2006/relationships/tags" Target="../tags/tag6809.xml"/><Relationship Id="rId33" Type="http://schemas.openxmlformats.org/officeDocument/2006/relationships/tags" Target="../tags/tag6825.xml"/><Relationship Id="rId38" Type="http://schemas.openxmlformats.org/officeDocument/2006/relationships/tags" Target="../tags/tag6830.xml"/><Relationship Id="rId59" Type="http://schemas.openxmlformats.org/officeDocument/2006/relationships/tags" Target="../tags/tag6851.xml"/><Relationship Id="rId103" Type="http://schemas.openxmlformats.org/officeDocument/2006/relationships/tags" Target="../tags/tag6895.xml"/><Relationship Id="rId108" Type="http://schemas.openxmlformats.org/officeDocument/2006/relationships/tags" Target="../tags/tag6900.xml"/><Relationship Id="rId124" Type="http://schemas.openxmlformats.org/officeDocument/2006/relationships/tags" Target="../tags/tag6916.xml"/><Relationship Id="rId129" Type="http://schemas.openxmlformats.org/officeDocument/2006/relationships/tags" Target="../tags/tag6921.xml"/><Relationship Id="rId54" Type="http://schemas.openxmlformats.org/officeDocument/2006/relationships/tags" Target="../tags/tag6846.xml"/><Relationship Id="rId70" Type="http://schemas.openxmlformats.org/officeDocument/2006/relationships/tags" Target="../tags/tag6862.xml"/><Relationship Id="rId75" Type="http://schemas.openxmlformats.org/officeDocument/2006/relationships/tags" Target="../tags/tag6867.xml"/><Relationship Id="rId91" Type="http://schemas.openxmlformats.org/officeDocument/2006/relationships/tags" Target="../tags/tag6883.xml"/><Relationship Id="rId96" Type="http://schemas.openxmlformats.org/officeDocument/2006/relationships/tags" Target="../tags/tag6888.xml"/><Relationship Id="rId140" Type="http://schemas.openxmlformats.org/officeDocument/2006/relationships/tags" Target="../tags/tag6932.xml"/><Relationship Id="rId145" Type="http://schemas.openxmlformats.org/officeDocument/2006/relationships/tags" Target="../tags/tag6937.xml"/><Relationship Id="rId161" Type="http://schemas.openxmlformats.org/officeDocument/2006/relationships/tags" Target="../tags/tag6953.xml"/><Relationship Id="rId166" Type="http://schemas.openxmlformats.org/officeDocument/2006/relationships/notesSlide" Target="../notesSlides/notesSlide85.xml"/><Relationship Id="rId1" Type="http://schemas.openxmlformats.org/officeDocument/2006/relationships/tags" Target="../tags/tag6793.xml"/><Relationship Id="rId6" Type="http://schemas.openxmlformats.org/officeDocument/2006/relationships/tags" Target="../tags/tag6798.xml"/><Relationship Id="rId15" Type="http://schemas.openxmlformats.org/officeDocument/2006/relationships/tags" Target="../tags/tag6807.xml"/><Relationship Id="rId23" Type="http://schemas.openxmlformats.org/officeDocument/2006/relationships/tags" Target="../tags/tag6815.xml"/><Relationship Id="rId28" Type="http://schemas.openxmlformats.org/officeDocument/2006/relationships/tags" Target="../tags/tag6820.xml"/><Relationship Id="rId36" Type="http://schemas.openxmlformats.org/officeDocument/2006/relationships/tags" Target="../tags/tag6828.xml"/><Relationship Id="rId49" Type="http://schemas.openxmlformats.org/officeDocument/2006/relationships/tags" Target="../tags/tag6841.xml"/><Relationship Id="rId57" Type="http://schemas.openxmlformats.org/officeDocument/2006/relationships/tags" Target="../tags/tag6849.xml"/><Relationship Id="rId106" Type="http://schemas.openxmlformats.org/officeDocument/2006/relationships/tags" Target="../tags/tag6898.xml"/><Relationship Id="rId114" Type="http://schemas.openxmlformats.org/officeDocument/2006/relationships/tags" Target="../tags/tag6906.xml"/><Relationship Id="rId119" Type="http://schemas.openxmlformats.org/officeDocument/2006/relationships/tags" Target="../tags/tag6911.xml"/><Relationship Id="rId127" Type="http://schemas.openxmlformats.org/officeDocument/2006/relationships/tags" Target="../tags/tag6919.xml"/><Relationship Id="rId10" Type="http://schemas.openxmlformats.org/officeDocument/2006/relationships/tags" Target="../tags/tag6802.xml"/><Relationship Id="rId31" Type="http://schemas.openxmlformats.org/officeDocument/2006/relationships/tags" Target="../tags/tag6823.xml"/><Relationship Id="rId44" Type="http://schemas.openxmlformats.org/officeDocument/2006/relationships/tags" Target="../tags/tag6836.xml"/><Relationship Id="rId52" Type="http://schemas.openxmlformats.org/officeDocument/2006/relationships/tags" Target="../tags/tag6844.xml"/><Relationship Id="rId60" Type="http://schemas.openxmlformats.org/officeDocument/2006/relationships/tags" Target="../tags/tag6852.xml"/><Relationship Id="rId65" Type="http://schemas.openxmlformats.org/officeDocument/2006/relationships/tags" Target="../tags/tag6857.xml"/><Relationship Id="rId73" Type="http://schemas.openxmlformats.org/officeDocument/2006/relationships/tags" Target="../tags/tag6865.xml"/><Relationship Id="rId78" Type="http://schemas.openxmlformats.org/officeDocument/2006/relationships/tags" Target="../tags/tag6870.xml"/><Relationship Id="rId81" Type="http://schemas.openxmlformats.org/officeDocument/2006/relationships/tags" Target="../tags/tag6873.xml"/><Relationship Id="rId86" Type="http://schemas.openxmlformats.org/officeDocument/2006/relationships/tags" Target="../tags/tag6878.xml"/><Relationship Id="rId94" Type="http://schemas.openxmlformats.org/officeDocument/2006/relationships/tags" Target="../tags/tag6886.xml"/><Relationship Id="rId99" Type="http://schemas.openxmlformats.org/officeDocument/2006/relationships/tags" Target="../tags/tag6891.xml"/><Relationship Id="rId101" Type="http://schemas.openxmlformats.org/officeDocument/2006/relationships/tags" Target="../tags/tag6893.xml"/><Relationship Id="rId122" Type="http://schemas.openxmlformats.org/officeDocument/2006/relationships/tags" Target="../tags/tag6914.xml"/><Relationship Id="rId130" Type="http://schemas.openxmlformats.org/officeDocument/2006/relationships/tags" Target="../tags/tag6922.xml"/><Relationship Id="rId135" Type="http://schemas.openxmlformats.org/officeDocument/2006/relationships/tags" Target="../tags/tag6927.xml"/><Relationship Id="rId143" Type="http://schemas.openxmlformats.org/officeDocument/2006/relationships/tags" Target="../tags/tag6935.xml"/><Relationship Id="rId148" Type="http://schemas.openxmlformats.org/officeDocument/2006/relationships/tags" Target="../tags/tag6940.xml"/><Relationship Id="rId151" Type="http://schemas.openxmlformats.org/officeDocument/2006/relationships/tags" Target="../tags/tag6943.xml"/><Relationship Id="rId156" Type="http://schemas.openxmlformats.org/officeDocument/2006/relationships/tags" Target="../tags/tag6948.xml"/><Relationship Id="rId164" Type="http://schemas.openxmlformats.org/officeDocument/2006/relationships/tags" Target="../tags/tag6956.xml"/><Relationship Id="rId4" Type="http://schemas.openxmlformats.org/officeDocument/2006/relationships/tags" Target="../tags/tag6796.xml"/><Relationship Id="rId9" Type="http://schemas.openxmlformats.org/officeDocument/2006/relationships/tags" Target="../tags/tag6801.xml"/><Relationship Id="rId13" Type="http://schemas.openxmlformats.org/officeDocument/2006/relationships/tags" Target="../tags/tag6805.xml"/><Relationship Id="rId18" Type="http://schemas.openxmlformats.org/officeDocument/2006/relationships/tags" Target="../tags/tag6810.xml"/><Relationship Id="rId39" Type="http://schemas.openxmlformats.org/officeDocument/2006/relationships/tags" Target="../tags/tag6831.xml"/><Relationship Id="rId109" Type="http://schemas.openxmlformats.org/officeDocument/2006/relationships/tags" Target="../tags/tag6901.xml"/><Relationship Id="rId34" Type="http://schemas.openxmlformats.org/officeDocument/2006/relationships/tags" Target="../tags/tag6826.xml"/><Relationship Id="rId50" Type="http://schemas.openxmlformats.org/officeDocument/2006/relationships/tags" Target="../tags/tag6842.xml"/><Relationship Id="rId55" Type="http://schemas.openxmlformats.org/officeDocument/2006/relationships/tags" Target="../tags/tag6847.xml"/><Relationship Id="rId76" Type="http://schemas.openxmlformats.org/officeDocument/2006/relationships/tags" Target="../tags/tag6868.xml"/><Relationship Id="rId97" Type="http://schemas.openxmlformats.org/officeDocument/2006/relationships/tags" Target="../tags/tag6889.xml"/><Relationship Id="rId104" Type="http://schemas.openxmlformats.org/officeDocument/2006/relationships/tags" Target="../tags/tag6896.xml"/><Relationship Id="rId120" Type="http://schemas.openxmlformats.org/officeDocument/2006/relationships/tags" Target="../tags/tag6912.xml"/><Relationship Id="rId125" Type="http://schemas.openxmlformats.org/officeDocument/2006/relationships/tags" Target="../tags/tag6917.xml"/><Relationship Id="rId141" Type="http://schemas.openxmlformats.org/officeDocument/2006/relationships/tags" Target="../tags/tag6933.xml"/><Relationship Id="rId146" Type="http://schemas.openxmlformats.org/officeDocument/2006/relationships/tags" Target="../tags/tag6938.xml"/><Relationship Id="rId7" Type="http://schemas.openxmlformats.org/officeDocument/2006/relationships/tags" Target="../tags/tag6799.xml"/><Relationship Id="rId71" Type="http://schemas.openxmlformats.org/officeDocument/2006/relationships/tags" Target="../tags/tag6863.xml"/><Relationship Id="rId92" Type="http://schemas.openxmlformats.org/officeDocument/2006/relationships/tags" Target="../tags/tag6884.xml"/><Relationship Id="rId162" Type="http://schemas.openxmlformats.org/officeDocument/2006/relationships/tags" Target="../tags/tag6954.xml"/><Relationship Id="rId2" Type="http://schemas.openxmlformats.org/officeDocument/2006/relationships/tags" Target="../tags/tag6794.xml"/><Relationship Id="rId29" Type="http://schemas.openxmlformats.org/officeDocument/2006/relationships/tags" Target="../tags/tag6821.xml"/><Relationship Id="rId24" Type="http://schemas.openxmlformats.org/officeDocument/2006/relationships/tags" Target="../tags/tag6816.xml"/><Relationship Id="rId40" Type="http://schemas.openxmlformats.org/officeDocument/2006/relationships/tags" Target="../tags/tag6832.xml"/><Relationship Id="rId45" Type="http://schemas.openxmlformats.org/officeDocument/2006/relationships/tags" Target="../tags/tag6837.xml"/><Relationship Id="rId66" Type="http://schemas.openxmlformats.org/officeDocument/2006/relationships/tags" Target="../tags/tag6858.xml"/><Relationship Id="rId87" Type="http://schemas.openxmlformats.org/officeDocument/2006/relationships/tags" Target="../tags/tag6879.xml"/><Relationship Id="rId110" Type="http://schemas.openxmlformats.org/officeDocument/2006/relationships/tags" Target="../tags/tag6902.xml"/><Relationship Id="rId115" Type="http://schemas.openxmlformats.org/officeDocument/2006/relationships/tags" Target="../tags/tag6907.xml"/><Relationship Id="rId131" Type="http://schemas.openxmlformats.org/officeDocument/2006/relationships/tags" Target="../tags/tag6923.xml"/><Relationship Id="rId136" Type="http://schemas.openxmlformats.org/officeDocument/2006/relationships/tags" Target="../tags/tag6928.xml"/><Relationship Id="rId157" Type="http://schemas.openxmlformats.org/officeDocument/2006/relationships/tags" Target="../tags/tag6949.xml"/><Relationship Id="rId61" Type="http://schemas.openxmlformats.org/officeDocument/2006/relationships/tags" Target="../tags/tag6853.xml"/><Relationship Id="rId82" Type="http://schemas.openxmlformats.org/officeDocument/2006/relationships/tags" Target="../tags/tag6874.xml"/><Relationship Id="rId152" Type="http://schemas.openxmlformats.org/officeDocument/2006/relationships/tags" Target="../tags/tag6944.xml"/><Relationship Id="rId19" Type="http://schemas.openxmlformats.org/officeDocument/2006/relationships/tags" Target="../tags/tag6811.xml"/><Relationship Id="rId14" Type="http://schemas.openxmlformats.org/officeDocument/2006/relationships/tags" Target="../tags/tag6806.xml"/><Relationship Id="rId30" Type="http://schemas.openxmlformats.org/officeDocument/2006/relationships/tags" Target="../tags/tag6822.xml"/><Relationship Id="rId35" Type="http://schemas.openxmlformats.org/officeDocument/2006/relationships/tags" Target="../tags/tag6827.xml"/><Relationship Id="rId56" Type="http://schemas.openxmlformats.org/officeDocument/2006/relationships/tags" Target="../tags/tag6848.xml"/><Relationship Id="rId77" Type="http://schemas.openxmlformats.org/officeDocument/2006/relationships/tags" Target="../tags/tag6869.xml"/><Relationship Id="rId100" Type="http://schemas.openxmlformats.org/officeDocument/2006/relationships/tags" Target="../tags/tag6892.xml"/><Relationship Id="rId105" Type="http://schemas.openxmlformats.org/officeDocument/2006/relationships/tags" Target="../tags/tag6897.xml"/><Relationship Id="rId126" Type="http://schemas.openxmlformats.org/officeDocument/2006/relationships/tags" Target="../tags/tag6918.xml"/><Relationship Id="rId147" Type="http://schemas.openxmlformats.org/officeDocument/2006/relationships/tags" Target="../tags/tag6939.xml"/><Relationship Id="rId8" Type="http://schemas.openxmlformats.org/officeDocument/2006/relationships/tags" Target="../tags/tag6800.xml"/><Relationship Id="rId51" Type="http://schemas.openxmlformats.org/officeDocument/2006/relationships/tags" Target="../tags/tag6843.xml"/><Relationship Id="rId72" Type="http://schemas.openxmlformats.org/officeDocument/2006/relationships/tags" Target="../tags/tag6864.xml"/><Relationship Id="rId93" Type="http://schemas.openxmlformats.org/officeDocument/2006/relationships/tags" Target="../tags/tag6885.xml"/><Relationship Id="rId98" Type="http://schemas.openxmlformats.org/officeDocument/2006/relationships/tags" Target="../tags/tag6890.xml"/><Relationship Id="rId121" Type="http://schemas.openxmlformats.org/officeDocument/2006/relationships/tags" Target="../tags/tag6913.xml"/><Relationship Id="rId142" Type="http://schemas.openxmlformats.org/officeDocument/2006/relationships/tags" Target="../tags/tag6934.xml"/><Relationship Id="rId163" Type="http://schemas.openxmlformats.org/officeDocument/2006/relationships/tags" Target="../tags/tag6955.xml"/><Relationship Id="rId3" Type="http://schemas.openxmlformats.org/officeDocument/2006/relationships/tags" Target="../tags/tag6795.xml"/><Relationship Id="rId25" Type="http://schemas.openxmlformats.org/officeDocument/2006/relationships/tags" Target="../tags/tag6817.xml"/><Relationship Id="rId46" Type="http://schemas.openxmlformats.org/officeDocument/2006/relationships/tags" Target="../tags/tag6838.xml"/><Relationship Id="rId67" Type="http://schemas.openxmlformats.org/officeDocument/2006/relationships/tags" Target="../tags/tag6859.xml"/><Relationship Id="rId116" Type="http://schemas.openxmlformats.org/officeDocument/2006/relationships/tags" Target="../tags/tag6908.xml"/><Relationship Id="rId137" Type="http://schemas.openxmlformats.org/officeDocument/2006/relationships/tags" Target="../tags/tag6929.xml"/><Relationship Id="rId158" Type="http://schemas.openxmlformats.org/officeDocument/2006/relationships/tags" Target="../tags/tag6950.xml"/><Relationship Id="rId20" Type="http://schemas.openxmlformats.org/officeDocument/2006/relationships/tags" Target="../tags/tag6812.xml"/><Relationship Id="rId41" Type="http://schemas.openxmlformats.org/officeDocument/2006/relationships/tags" Target="../tags/tag6833.xml"/><Relationship Id="rId62" Type="http://schemas.openxmlformats.org/officeDocument/2006/relationships/tags" Target="../tags/tag6854.xml"/><Relationship Id="rId83" Type="http://schemas.openxmlformats.org/officeDocument/2006/relationships/tags" Target="../tags/tag6875.xml"/><Relationship Id="rId88" Type="http://schemas.openxmlformats.org/officeDocument/2006/relationships/tags" Target="../tags/tag6880.xml"/><Relationship Id="rId111" Type="http://schemas.openxmlformats.org/officeDocument/2006/relationships/tags" Target="../tags/tag6903.xml"/><Relationship Id="rId132" Type="http://schemas.openxmlformats.org/officeDocument/2006/relationships/tags" Target="../tags/tag6924.xml"/><Relationship Id="rId153" Type="http://schemas.openxmlformats.org/officeDocument/2006/relationships/tags" Target="../tags/tag6945.xml"/></Relationships>
</file>

<file path=ppt/slides/_rels/slide164.xml.rels><?xml version="1.0" encoding="UTF-8" standalone="yes"?>
<Relationships xmlns="http://schemas.openxmlformats.org/package/2006/relationships"><Relationship Id="rId26" Type="http://schemas.openxmlformats.org/officeDocument/2006/relationships/tags" Target="../tags/tag6982.xml"/><Relationship Id="rId117" Type="http://schemas.openxmlformats.org/officeDocument/2006/relationships/notesSlide" Target="../notesSlides/notesSlide86.xml"/><Relationship Id="rId21" Type="http://schemas.openxmlformats.org/officeDocument/2006/relationships/tags" Target="../tags/tag6977.xml"/><Relationship Id="rId42" Type="http://schemas.openxmlformats.org/officeDocument/2006/relationships/tags" Target="../tags/tag6998.xml"/><Relationship Id="rId47" Type="http://schemas.openxmlformats.org/officeDocument/2006/relationships/tags" Target="../tags/tag7003.xml"/><Relationship Id="rId63" Type="http://schemas.openxmlformats.org/officeDocument/2006/relationships/tags" Target="../tags/tag7019.xml"/><Relationship Id="rId68" Type="http://schemas.openxmlformats.org/officeDocument/2006/relationships/tags" Target="../tags/tag7024.xml"/><Relationship Id="rId84" Type="http://schemas.openxmlformats.org/officeDocument/2006/relationships/tags" Target="../tags/tag7040.xml"/><Relationship Id="rId89" Type="http://schemas.openxmlformats.org/officeDocument/2006/relationships/tags" Target="../tags/tag7045.xml"/><Relationship Id="rId112" Type="http://schemas.openxmlformats.org/officeDocument/2006/relationships/tags" Target="../tags/tag7068.xml"/><Relationship Id="rId16" Type="http://schemas.openxmlformats.org/officeDocument/2006/relationships/tags" Target="../tags/tag6972.xml"/><Relationship Id="rId107" Type="http://schemas.openxmlformats.org/officeDocument/2006/relationships/tags" Target="../tags/tag7063.xml"/><Relationship Id="rId11" Type="http://schemas.openxmlformats.org/officeDocument/2006/relationships/tags" Target="../tags/tag6967.xml"/><Relationship Id="rId24" Type="http://schemas.openxmlformats.org/officeDocument/2006/relationships/tags" Target="../tags/tag6980.xml"/><Relationship Id="rId32" Type="http://schemas.openxmlformats.org/officeDocument/2006/relationships/tags" Target="../tags/tag6988.xml"/><Relationship Id="rId37" Type="http://schemas.openxmlformats.org/officeDocument/2006/relationships/tags" Target="../tags/tag6993.xml"/><Relationship Id="rId40" Type="http://schemas.openxmlformats.org/officeDocument/2006/relationships/tags" Target="../tags/tag6996.xml"/><Relationship Id="rId45" Type="http://schemas.openxmlformats.org/officeDocument/2006/relationships/tags" Target="../tags/tag7001.xml"/><Relationship Id="rId53" Type="http://schemas.openxmlformats.org/officeDocument/2006/relationships/tags" Target="../tags/tag7009.xml"/><Relationship Id="rId58" Type="http://schemas.openxmlformats.org/officeDocument/2006/relationships/tags" Target="../tags/tag7014.xml"/><Relationship Id="rId66" Type="http://schemas.openxmlformats.org/officeDocument/2006/relationships/tags" Target="../tags/tag7022.xml"/><Relationship Id="rId74" Type="http://schemas.openxmlformats.org/officeDocument/2006/relationships/tags" Target="../tags/tag7030.xml"/><Relationship Id="rId79" Type="http://schemas.openxmlformats.org/officeDocument/2006/relationships/tags" Target="../tags/tag7035.xml"/><Relationship Id="rId87" Type="http://schemas.openxmlformats.org/officeDocument/2006/relationships/tags" Target="../tags/tag7043.xml"/><Relationship Id="rId102" Type="http://schemas.openxmlformats.org/officeDocument/2006/relationships/tags" Target="../tags/tag7058.xml"/><Relationship Id="rId110" Type="http://schemas.openxmlformats.org/officeDocument/2006/relationships/tags" Target="../tags/tag7066.xml"/><Relationship Id="rId115" Type="http://schemas.openxmlformats.org/officeDocument/2006/relationships/tags" Target="../tags/tag7071.xml"/><Relationship Id="rId5" Type="http://schemas.openxmlformats.org/officeDocument/2006/relationships/tags" Target="../tags/tag6961.xml"/><Relationship Id="rId61" Type="http://schemas.openxmlformats.org/officeDocument/2006/relationships/tags" Target="../tags/tag7017.xml"/><Relationship Id="rId82" Type="http://schemas.openxmlformats.org/officeDocument/2006/relationships/tags" Target="../tags/tag7038.xml"/><Relationship Id="rId90" Type="http://schemas.openxmlformats.org/officeDocument/2006/relationships/tags" Target="../tags/tag7046.xml"/><Relationship Id="rId95" Type="http://schemas.openxmlformats.org/officeDocument/2006/relationships/tags" Target="../tags/tag7051.xml"/><Relationship Id="rId19" Type="http://schemas.openxmlformats.org/officeDocument/2006/relationships/tags" Target="../tags/tag6975.xml"/><Relationship Id="rId14" Type="http://schemas.openxmlformats.org/officeDocument/2006/relationships/tags" Target="../tags/tag6970.xml"/><Relationship Id="rId22" Type="http://schemas.openxmlformats.org/officeDocument/2006/relationships/tags" Target="../tags/tag6978.xml"/><Relationship Id="rId27" Type="http://schemas.openxmlformats.org/officeDocument/2006/relationships/tags" Target="../tags/tag6983.xml"/><Relationship Id="rId30" Type="http://schemas.openxmlformats.org/officeDocument/2006/relationships/tags" Target="../tags/tag6986.xml"/><Relationship Id="rId35" Type="http://schemas.openxmlformats.org/officeDocument/2006/relationships/tags" Target="../tags/tag6991.xml"/><Relationship Id="rId43" Type="http://schemas.openxmlformats.org/officeDocument/2006/relationships/tags" Target="../tags/tag6999.xml"/><Relationship Id="rId48" Type="http://schemas.openxmlformats.org/officeDocument/2006/relationships/tags" Target="../tags/tag7004.xml"/><Relationship Id="rId56" Type="http://schemas.openxmlformats.org/officeDocument/2006/relationships/tags" Target="../tags/tag7012.xml"/><Relationship Id="rId64" Type="http://schemas.openxmlformats.org/officeDocument/2006/relationships/tags" Target="../tags/tag7020.xml"/><Relationship Id="rId69" Type="http://schemas.openxmlformats.org/officeDocument/2006/relationships/tags" Target="../tags/tag7025.xml"/><Relationship Id="rId77" Type="http://schemas.openxmlformats.org/officeDocument/2006/relationships/tags" Target="../tags/tag7033.xml"/><Relationship Id="rId100" Type="http://schemas.openxmlformats.org/officeDocument/2006/relationships/tags" Target="../tags/tag7056.xml"/><Relationship Id="rId105" Type="http://schemas.openxmlformats.org/officeDocument/2006/relationships/tags" Target="../tags/tag7061.xml"/><Relationship Id="rId113" Type="http://schemas.openxmlformats.org/officeDocument/2006/relationships/tags" Target="../tags/tag7069.xml"/><Relationship Id="rId8" Type="http://schemas.openxmlformats.org/officeDocument/2006/relationships/tags" Target="../tags/tag6964.xml"/><Relationship Id="rId51" Type="http://schemas.openxmlformats.org/officeDocument/2006/relationships/tags" Target="../tags/tag7007.xml"/><Relationship Id="rId72" Type="http://schemas.openxmlformats.org/officeDocument/2006/relationships/tags" Target="../tags/tag7028.xml"/><Relationship Id="rId80" Type="http://schemas.openxmlformats.org/officeDocument/2006/relationships/tags" Target="../tags/tag7036.xml"/><Relationship Id="rId85" Type="http://schemas.openxmlformats.org/officeDocument/2006/relationships/tags" Target="../tags/tag7041.xml"/><Relationship Id="rId93" Type="http://schemas.openxmlformats.org/officeDocument/2006/relationships/tags" Target="../tags/tag7049.xml"/><Relationship Id="rId98" Type="http://schemas.openxmlformats.org/officeDocument/2006/relationships/tags" Target="../tags/tag7054.xml"/><Relationship Id="rId3" Type="http://schemas.openxmlformats.org/officeDocument/2006/relationships/tags" Target="../tags/tag6959.xml"/><Relationship Id="rId12" Type="http://schemas.openxmlformats.org/officeDocument/2006/relationships/tags" Target="../tags/tag6968.xml"/><Relationship Id="rId17" Type="http://schemas.openxmlformats.org/officeDocument/2006/relationships/tags" Target="../tags/tag6973.xml"/><Relationship Id="rId25" Type="http://schemas.openxmlformats.org/officeDocument/2006/relationships/tags" Target="../tags/tag6981.xml"/><Relationship Id="rId33" Type="http://schemas.openxmlformats.org/officeDocument/2006/relationships/tags" Target="../tags/tag6989.xml"/><Relationship Id="rId38" Type="http://schemas.openxmlformats.org/officeDocument/2006/relationships/tags" Target="../tags/tag6994.xml"/><Relationship Id="rId46" Type="http://schemas.openxmlformats.org/officeDocument/2006/relationships/tags" Target="../tags/tag7002.xml"/><Relationship Id="rId59" Type="http://schemas.openxmlformats.org/officeDocument/2006/relationships/tags" Target="../tags/tag7015.xml"/><Relationship Id="rId67" Type="http://schemas.openxmlformats.org/officeDocument/2006/relationships/tags" Target="../tags/tag7023.xml"/><Relationship Id="rId103" Type="http://schemas.openxmlformats.org/officeDocument/2006/relationships/tags" Target="../tags/tag7059.xml"/><Relationship Id="rId108" Type="http://schemas.openxmlformats.org/officeDocument/2006/relationships/tags" Target="../tags/tag7064.xml"/><Relationship Id="rId116" Type="http://schemas.openxmlformats.org/officeDocument/2006/relationships/slideLayout" Target="../slideLayouts/slideLayout6.xml"/><Relationship Id="rId20" Type="http://schemas.openxmlformats.org/officeDocument/2006/relationships/tags" Target="../tags/tag6976.xml"/><Relationship Id="rId41" Type="http://schemas.openxmlformats.org/officeDocument/2006/relationships/tags" Target="../tags/tag6997.xml"/><Relationship Id="rId54" Type="http://schemas.openxmlformats.org/officeDocument/2006/relationships/tags" Target="../tags/tag7010.xml"/><Relationship Id="rId62" Type="http://schemas.openxmlformats.org/officeDocument/2006/relationships/tags" Target="../tags/tag7018.xml"/><Relationship Id="rId70" Type="http://schemas.openxmlformats.org/officeDocument/2006/relationships/tags" Target="../tags/tag7026.xml"/><Relationship Id="rId75" Type="http://schemas.openxmlformats.org/officeDocument/2006/relationships/tags" Target="../tags/tag7031.xml"/><Relationship Id="rId83" Type="http://schemas.openxmlformats.org/officeDocument/2006/relationships/tags" Target="../tags/tag7039.xml"/><Relationship Id="rId88" Type="http://schemas.openxmlformats.org/officeDocument/2006/relationships/tags" Target="../tags/tag7044.xml"/><Relationship Id="rId91" Type="http://schemas.openxmlformats.org/officeDocument/2006/relationships/tags" Target="../tags/tag7047.xml"/><Relationship Id="rId96" Type="http://schemas.openxmlformats.org/officeDocument/2006/relationships/tags" Target="../tags/tag7052.xml"/><Relationship Id="rId111" Type="http://schemas.openxmlformats.org/officeDocument/2006/relationships/tags" Target="../tags/tag7067.xml"/><Relationship Id="rId1" Type="http://schemas.openxmlformats.org/officeDocument/2006/relationships/tags" Target="../tags/tag6957.xml"/><Relationship Id="rId6" Type="http://schemas.openxmlformats.org/officeDocument/2006/relationships/tags" Target="../tags/tag6962.xml"/><Relationship Id="rId15" Type="http://schemas.openxmlformats.org/officeDocument/2006/relationships/tags" Target="../tags/tag6971.xml"/><Relationship Id="rId23" Type="http://schemas.openxmlformats.org/officeDocument/2006/relationships/tags" Target="../tags/tag6979.xml"/><Relationship Id="rId28" Type="http://schemas.openxmlformats.org/officeDocument/2006/relationships/tags" Target="../tags/tag6984.xml"/><Relationship Id="rId36" Type="http://schemas.openxmlformats.org/officeDocument/2006/relationships/tags" Target="../tags/tag6992.xml"/><Relationship Id="rId49" Type="http://schemas.openxmlformats.org/officeDocument/2006/relationships/tags" Target="../tags/tag7005.xml"/><Relationship Id="rId57" Type="http://schemas.openxmlformats.org/officeDocument/2006/relationships/tags" Target="../tags/tag7013.xml"/><Relationship Id="rId106" Type="http://schemas.openxmlformats.org/officeDocument/2006/relationships/tags" Target="../tags/tag7062.xml"/><Relationship Id="rId114" Type="http://schemas.openxmlformats.org/officeDocument/2006/relationships/tags" Target="../tags/tag7070.xml"/><Relationship Id="rId10" Type="http://schemas.openxmlformats.org/officeDocument/2006/relationships/tags" Target="../tags/tag6966.xml"/><Relationship Id="rId31" Type="http://schemas.openxmlformats.org/officeDocument/2006/relationships/tags" Target="../tags/tag6987.xml"/><Relationship Id="rId44" Type="http://schemas.openxmlformats.org/officeDocument/2006/relationships/tags" Target="../tags/tag7000.xml"/><Relationship Id="rId52" Type="http://schemas.openxmlformats.org/officeDocument/2006/relationships/tags" Target="../tags/tag7008.xml"/><Relationship Id="rId60" Type="http://schemas.openxmlformats.org/officeDocument/2006/relationships/tags" Target="../tags/tag7016.xml"/><Relationship Id="rId65" Type="http://schemas.openxmlformats.org/officeDocument/2006/relationships/tags" Target="../tags/tag7021.xml"/><Relationship Id="rId73" Type="http://schemas.openxmlformats.org/officeDocument/2006/relationships/tags" Target="../tags/tag7029.xml"/><Relationship Id="rId78" Type="http://schemas.openxmlformats.org/officeDocument/2006/relationships/tags" Target="../tags/tag7034.xml"/><Relationship Id="rId81" Type="http://schemas.openxmlformats.org/officeDocument/2006/relationships/tags" Target="../tags/tag7037.xml"/><Relationship Id="rId86" Type="http://schemas.openxmlformats.org/officeDocument/2006/relationships/tags" Target="../tags/tag7042.xml"/><Relationship Id="rId94" Type="http://schemas.openxmlformats.org/officeDocument/2006/relationships/tags" Target="../tags/tag7050.xml"/><Relationship Id="rId99" Type="http://schemas.openxmlformats.org/officeDocument/2006/relationships/tags" Target="../tags/tag7055.xml"/><Relationship Id="rId101" Type="http://schemas.openxmlformats.org/officeDocument/2006/relationships/tags" Target="../tags/tag7057.xml"/><Relationship Id="rId4" Type="http://schemas.openxmlformats.org/officeDocument/2006/relationships/tags" Target="../tags/tag6960.xml"/><Relationship Id="rId9" Type="http://schemas.openxmlformats.org/officeDocument/2006/relationships/tags" Target="../tags/tag6965.xml"/><Relationship Id="rId13" Type="http://schemas.openxmlformats.org/officeDocument/2006/relationships/tags" Target="../tags/tag6969.xml"/><Relationship Id="rId18" Type="http://schemas.openxmlformats.org/officeDocument/2006/relationships/tags" Target="../tags/tag6974.xml"/><Relationship Id="rId39" Type="http://schemas.openxmlformats.org/officeDocument/2006/relationships/tags" Target="../tags/tag6995.xml"/><Relationship Id="rId109" Type="http://schemas.openxmlformats.org/officeDocument/2006/relationships/tags" Target="../tags/tag7065.xml"/><Relationship Id="rId34" Type="http://schemas.openxmlformats.org/officeDocument/2006/relationships/tags" Target="../tags/tag6990.xml"/><Relationship Id="rId50" Type="http://schemas.openxmlformats.org/officeDocument/2006/relationships/tags" Target="../tags/tag7006.xml"/><Relationship Id="rId55" Type="http://schemas.openxmlformats.org/officeDocument/2006/relationships/tags" Target="../tags/tag7011.xml"/><Relationship Id="rId76" Type="http://schemas.openxmlformats.org/officeDocument/2006/relationships/tags" Target="../tags/tag7032.xml"/><Relationship Id="rId97" Type="http://schemas.openxmlformats.org/officeDocument/2006/relationships/tags" Target="../tags/tag7053.xml"/><Relationship Id="rId104" Type="http://schemas.openxmlformats.org/officeDocument/2006/relationships/tags" Target="../tags/tag7060.xml"/><Relationship Id="rId7" Type="http://schemas.openxmlformats.org/officeDocument/2006/relationships/tags" Target="../tags/tag6963.xml"/><Relationship Id="rId71" Type="http://schemas.openxmlformats.org/officeDocument/2006/relationships/tags" Target="../tags/tag7027.xml"/><Relationship Id="rId92" Type="http://schemas.openxmlformats.org/officeDocument/2006/relationships/tags" Target="../tags/tag7048.xml"/><Relationship Id="rId2" Type="http://schemas.openxmlformats.org/officeDocument/2006/relationships/tags" Target="../tags/tag6958.xml"/><Relationship Id="rId29" Type="http://schemas.openxmlformats.org/officeDocument/2006/relationships/tags" Target="../tags/tag6985.xml"/></Relationships>
</file>

<file path=ppt/slides/_rels/slide165.xml.rels><?xml version="1.0" encoding="UTF-8" standalone="yes"?>
<Relationships xmlns="http://schemas.openxmlformats.org/package/2006/relationships"><Relationship Id="rId3" Type="http://schemas.openxmlformats.org/officeDocument/2006/relationships/tags" Target="../tags/tag7074.xml"/><Relationship Id="rId7" Type="http://schemas.openxmlformats.org/officeDocument/2006/relationships/notesSlide" Target="../notesSlides/notesSlide87.xml"/><Relationship Id="rId2" Type="http://schemas.openxmlformats.org/officeDocument/2006/relationships/tags" Target="../tags/tag7073.xml"/><Relationship Id="rId1" Type="http://schemas.openxmlformats.org/officeDocument/2006/relationships/tags" Target="../tags/tag7072.xml"/><Relationship Id="rId6" Type="http://schemas.openxmlformats.org/officeDocument/2006/relationships/slideLayout" Target="../slideLayouts/slideLayout6.xml"/><Relationship Id="rId5" Type="http://schemas.openxmlformats.org/officeDocument/2006/relationships/tags" Target="../tags/tag7076.xml"/><Relationship Id="rId4" Type="http://schemas.openxmlformats.org/officeDocument/2006/relationships/tags" Target="../tags/tag7075.xml"/></Relationships>
</file>

<file path=ppt/slides/_rels/slide166.xml.rels><?xml version="1.0" encoding="UTF-8" standalone="yes"?>
<Relationships xmlns="http://schemas.openxmlformats.org/package/2006/relationships"><Relationship Id="rId8" Type="http://schemas.openxmlformats.org/officeDocument/2006/relationships/notesSlide" Target="../notesSlides/notesSlide88.xml"/><Relationship Id="rId3" Type="http://schemas.openxmlformats.org/officeDocument/2006/relationships/tags" Target="../tags/tag7079.xml"/><Relationship Id="rId7" Type="http://schemas.openxmlformats.org/officeDocument/2006/relationships/slideLayout" Target="../slideLayouts/slideLayout6.xml"/><Relationship Id="rId2" Type="http://schemas.openxmlformats.org/officeDocument/2006/relationships/tags" Target="../tags/tag7078.xml"/><Relationship Id="rId1" Type="http://schemas.openxmlformats.org/officeDocument/2006/relationships/tags" Target="../tags/tag7077.xml"/><Relationship Id="rId6" Type="http://schemas.openxmlformats.org/officeDocument/2006/relationships/tags" Target="../tags/tag7082.xml"/><Relationship Id="rId5" Type="http://schemas.openxmlformats.org/officeDocument/2006/relationships/tags" Target="../tags/tag7081.xml"/><Relationship Id="rId4" Type="http://schemas.openxmlformats.org/officeDocument/2006/relationships/tags" Target="../tags/tag7080.xml"/></Relationships>
</file>

<file path=ppt/slides/_rels/slide167.xml.rels><?xml version="1.0" encoding="UTF-8" standalone="yes"?>
<Relationships xmlns="http://schemas.openxmlformats.org/package/2006/relationships"><Relationship Id="rId3" Type="http://schemas.openxmlformats.org/officeDocument/2006/relationships/tags" Target="../tags/tag7085.xml"/><Relationship Id="rId7" Type="http://schemas.openxmlformats.org/officeDocument/2006/relationships/notesSlide" Target="../notesSlides/notesSlide89.xml"/><Relationship Id="rId2" Type="http://schemas.openxmlformats.org/officeDocument/2006/relationships/tags" Target="../tags/tag7084.xml"/><Relationship Id="rId1" Type="http://schemas.openxmlformats.org/officeDocument/2006/relationships/tags" Target="../tags/tag7083.xml"/><Relationship Id="rId6" Type="http://schemas.openxmlformats.org/officeDocument/2006/relationships/slideLayout" Target="../slideLayouts/slideLayout6.xml"/><Relationship Id="rId5" Type="http://schemas.openxmlformats.org/officeDocument/2006/relationships/tags" Target="../tags/tag7087.xml"/><Relationship Id="rId4" Type="http://schemas.openxmlformats.org/officeDocument/2006/relationships/tags" Target="../tags/tag7086.xml"/></Relationships>
</file>

<file path=ppt/slides/_rels/slide168.xml.rels><?xml version="1.0" encoding="UTF-8" standalone="yes"?>
<Relationships xmlns="http://schemas.openxmlformats.org/package/2006/relationships"><Relationship Id="rId8" Type="http://schemas.openxmlformats.org/officeDocument/2006/relationships/tags" Target="../tags/tag7095.xml"/><Relationship Id="rId13" Type="http://schemas.openxmlformats.org/officeDocument/2006/relationships/tags" Target="../tags/tag7100.xml"/><Relationship Id="rId18" Type="http://schemas.openxmlformats.org/officeDocument/2006/relationships/tags" Target="../tags/tag7105.xml"/><Relationship Id="rId26" Type="http://schemas.openxmlformats.org/officeDocument/2006/relationships/tags" Target="../tags/tag7113.xml"/><Relationship Id="rId39" Type="http://schemas.openxmlformats.org/officeDocument/2006/relationships/tags" Target="../tags/tag7126.xml"/><Relationship Id="rId3" Type="http://schemas.openxmlformats.org/officeDocument/2006/relationships/tags" Target="../tags/tag7090.xml"/><Relationship Id="rId21" Type="http://schemas.openxmlformats.org/officeDocument/2006/relationships/tags" Target="../tags/tag7108.xml"/><Relationship Id="rId34" Type="http://schemas.openxmlformats.org/officeDocument/2006/relationships/tags" Target="../tags/tag7121.xml"/><Relationship Id="rId42" Type="http://schemas.openxmlformats.org/officeDocument/2006/relationships/tags" Target="../tags/tag7129.xml"/><Relationship Id="rId47" Type="http://schemas.openxmlformats.org/officeDocument/2006/relationships/slideLayout" Target="../slideLayouts/slideLayout6.xml"/><Relationship Id="rId7" Type="http://schemas.openxmlformats.org/officeDocument/2006/relationships/tags" Target="../tags/tag7094.xml"/><Relationship Id="rId12" Type="http://schemas.openxmlformats.org/officeDocument/2006/relationships/tags" Target="../tags/tag7099.xml"/><Relationship Id="rId17" Type="http://schemas.openxmlformats.org/officeDocument/2006/relationships/tags" Target="../tags/tag7104.xml"/><Relationship Id="rId25" Type="http://schemas.openxmlformats.org/officeDocument/2006/relationships/tags" Target="../tags/tag7112.xml"/><Relationship Id="rId33" Type="http://schemas.openxmlformats.org/officeDocument/2006/relationships/tags" Target="../tags/tag7120.xml"/><Relationship Id="rId38" Type="http://schemas.openxmlformats.org/officeDocument/2006/relationships/tags" Target="../tags/tag7125.xml"/><Relationship Id="rId46" Type="http://schemas.openxmlformats.org/officeDocument/2006/relationships/tags" Target="../tags/tag7133.xml"/><Relationship Id="rId2" Type="http://schemas.openxmlformats.org/officeDocument/2006/relationships/tags" Target="../tags/tag7089.xml"/><Relationship Id="rId16" Type="http://schemas.openxmlformats.org/officeDocument/2006/relationships/tags" Target="../tags/tag7103.xml"/><Relationship Id="rId20" Type="http://schemas.openxmlformats.org/officeDocument/2006/relationships/tags" Target="../tags/tag7107.xml"/><Relationship Id="rId29" Type="http://schemas.openxmlformats.org/officeDocument/2006/relationships/tags" Target="../tags/tag7116.xml"/><Relationship Id="rId41" Type="http://schemas.openxmlformats.org/officeDocument/2006/relationships/tags" Target="../tags/tag7128.xml"/><Relationship Id="rId1" Type="http://schemas.openxmlformats.org/officeDocument/2006/relationships/tags" Target="../tags/tag7088.xml"/><Relationship Id="rId6" Type="http://schemas.openxmlformats.org/officeDocument/2006/relationships/tags" Target="../tags/tag7093.xml"/><Relationship Id="rId11" Type="http://schemas.openxmlformats.org/officeDocument/2006/relationships/tags" Target="../tags/tag7098.xml"/><Relationship Id="rId24" Type="http://schemas.openxmlformats.org/officeDocument/2006/relationships/tags" Target="../tags/tag7111.xml"/><Relationship Id="rId32" Type="http://schemas.openxmlformats.org/officeDocument/2006/relationships/tags" Target="../tags/tag7119.xml"/><Relationship Id="rId37" Type="http://schemas.openxmlformats.org/officeDocument/2006/relationships/tags" Target="../tags/tag7124.xml"/><Relationship Id="rId40" Type="http://schemas.openxmlformats.org/officeDocument/2006/relationships/tags" Target="../tags/tag7127.xml"/><Relationship Id="rId45" Type="http://schemas.openxmlformats.org/officeDocument/2006/relationships/tags" Target="../tags/tag7132.xml"/><Relationship Id="rId5" Type="http://schemas.openxmlformats.org/officeDocument/2006/relationships/tags" Target="../tags/tag7092.xml"/><Relationship Id="rId15" Type="http://schemas.openxmlformats.org/officeDocument/2006/relationships/tags" Target="../tags/tag7102.xml"/><Relationship Id="rId23" Type="http://schemas.openxmlformats.org/officeDocument/2006/relationships/tags" Target="../tags/tag7110.xml"/><Relationship Id="rId28" Type="http://schemas.openxmlformats.org/officeDocument/2006/relationships/tags" Target="../tags/tag7115.xml"/><Relationship Id="rId36" Type="http://schemas.openxmlformats.org/officeDocument/2006/relationships/tags" Target="../tags/tag7123.xml"/><Relationship Id="rId10" Type="http://schemas.openxmlformats.org/officeDocument/2006/relationships/tags" Target="../tags/tag7097.xml"/><Relationship Id="rId19" Type="http://schemas.openxmlformats.org/officeDocument/2006/relationships/tags" Target="../tags/tag7106.xml"/><Relationship Id="rId31" Type="http://schemas.openxmlformats.org/officeDocument/2006/relationships/tags" Target="../tags/tag7118.xml"/><Relationship Id="rId44" Type="http://schemas.openxmlformats.org/officeDocument/2006/relationships/tags" Target="../tags/tag7131.xml"/><Relationship Id="rId4" Type="http://schemas.openxmlformats.org/officeDocument/2006/relationships/tags" Target="../tags/tag7091.xml"/><Relationship Id="rId9" Type="http://schemas.openxmlformats.org/officeDocument/2006/relationships/tags" Target="../tags/tag7096.xml"/><Relationship Id="rId14" Type="http://schemas.openxmlformats.org/officeDocument/2006/relationships/tags" Target="../tags/tag7101.xml"/><Relationship Id="rId22" Type="http://schemas.openxmlformats.org/officeDocument/2006/relationships/tags" Target="../tags/tag7109.xml"/><Relationship Id="rId27" Type="http://schemas.openxmlformats.org/officeDocument/2006/relationships/tags" Target="../tags/tag7114.xml"/><Relationship Id="rId30" Type="http://schemas.openxmlformats.org/officeDocument/2006/relationships/tags" Target="../tags/tag7117.xml"/><Relationship Id="rId35" Type="http://schemas.openxmlformats.org/officeDocument/2006/relationships/tags" Target="../tags/tag7122.xml"/><Relationship Id="rId43" Type="http://schemas.openxmlformats.org/officeDocument/2006/relationships/tags" Target="../tags/tag7130.xml"/><Relationship Id="rId48" Type="http://schemas.openxmlformats.org/officeDocument/2006/relationships/notesSlide" Target="../notesSlides/notesSlide90.xml"/></Relationships>
</file>

<file path=ppt/slides/_rels/slide169.xml.rels><?xml version="1.0" encoding="UTF-8" standalone="yes"?>
<Relationships xmlns="http://schemas.openxmlformats.org/package/2006/relationships"><Relationship Id="rId8" Type="http://schemas.openxmlformats.org/officeDocument/2006/relationships/tags" Target="../tags/tag7141.xml"/><Relationship Id="rId13" Type="http://schemas.openxmlformats.org/officeDocument/2006/relationships/tags" Target="../tags/tag7146.xml"/><Relationship Id="rId18" Type="http://schemas.openxmlformats.org/officeDocument/2006/relationships/tags" Target="../tags/tag7151.xml"/><Relationship Id="rId26" Type="http://schemas.openxmlformats.org/officeDocument/2006/relationships/tags" Target="../tags/tag7159.xml"/><Relationship Id="rId39" Type="http://schemas.openxmlformats.org/officeDocument/2006/relationships/tags" Target="../tags/tag7172.xml"/><Relationship Id="rId3" Type="http://schemas.openxmlformats.org/officeDocument/2006/relationships/tags" Target="../tags/tag7136.xml"/><Relationship Id="rId21" Type="http://schemas.openxmlformats.org/officeDocument/2006/relationships/tags" Target="../tags/tag7154.xml"/><Relationship Id="rId34" Type="http://schemas.openxmlformats.org/officeDocument/2006/relationships/tags" Target="../tags/tag7167.xml"/><Relationship Id="rId42" Type="http://schemas.openxmlformats.org/officeDocument/2006/relationships/tags" Target="../tags/tag7175.xml"/><Relationship Id="rId47" Type="http://schemas.openxmlformats.org/officeDocument/2006/relationships/slideLayout" Target="../slideLayouts/slideLayout6.xml"/><Relationship Id="rId7" Type="http://schemas.openxmlformats.org/officeDocument/2006/relationships/tags" Target="../tags/tag7140.xml"/><Relationship Id="rId12" Type="http://schemas.openxmlformats.org/officeDocument/2006/relationships/tags" Target="../tags/tag7145.xml"/><Relationship Id="rId17" Type="http://schemas.openxmlformats.org/officeDocument/2006/relationships/tags" Target="../tags/tag7150.xml"/><Relationship Id="rId25" Type="http://schemas.openxmlformats.org/officeDocument/2006/relationships/tags" Target="../tags/tag7158.xml"/><Relationship Id="rId33" Type="http://schemas.openxmlformats.org/officeDocument/2006/relationships/tags" Target="../tags/tag7166.xml"/><Relationship Id="rId38" Type="http://schemas.openxmlformats.org/officeDocument/2006/relationships/tags" Target="../tags/tag7171.xml"/><Relationship Id="rId46" Type="http://schemas.openxmlformats.org/officeDocument/2006/relationships/tags" Target="../tags/tag7179.xml"/><Relationship Id="rId2" Type="http://schemas.openxmlformats.org/officeDocument/2006/relationships/tags" Target="../tags/tag7135.xml"/><Relationship Id="rId16" Type="http://schemas.openxmlformats.org/officeDocument/2006/relationships/tags" Target="../tags/tag7149.xml"/><Relationship Id="rId20" Type="http://schemas.openxmlformats.org/officeDocument/2006/relationships/tags" Target="../tags/tag7153.xml"/><Relationship Id="rId29" Type="http://schemas.openxmlformats.org/officeDocument/2006/relationships/tags" Target="../tags/tag7162.xml"/><Relationship Id="rId41" Type="http://schemas.openxmlformats.org/officeDocument/2006/relationships/tags" Target="../tags/tag7174.xml"/><Relationship Id="rId1" Type="http://schemas.openxmlformats.org/officeDocument/2006/relationships/tags" Target="../tags/tag7134.xml"/><Relationship Id="rId6" Type="http://schemas.openxmlformats.org/officeDocument/2006/relationships/tags" Target="../tags/tag7139.xml"/><Relationship Id="rId11" Type="http://schemas.openxmlformats.org/officeDocument/2006/relationships/tags" Target="../tags/tag7144.xml"/><Relationship Id="rId24" Type="http://schemas.openxmlformats.org/officeDocument/2006/relationships/tags" Target="../tags/tag7157.xml"/><Relationship Id="rId32" Type="http://schemas.openxmlformats.org/officeDocument/2006/relationships/tags" Target="../tags/tag7165.xml"/><Relationship Id="rId37" Type="http://schemas.openxmlformats.org/officeDocument/2006/relationships/tags" Target="../tags/tag7170.xml"/><Relationship Id="rId40" Type="http://schemas.openxmlformats.org/officeDocument/2006/relationships/tags" Target="../tags/tag7173.xml"/><Relationship Id="rId45" Type="http://schemas.openxmlformats.org/officeDocument/2006/relationships/tags" Target="../tags/tag7178.xml"/><Relationship Id="rId5" Type="http://schemas.openxmlformats.org/officeDocument/2006/relationships/tags" Target="../tags/tag7138.xml"/><Relationship Id="rId15" Type="http://schemas.openxmlformats.org/officeDocument/2006/relationships/tags" Target="../tags/tag7148.xml"/><Relationship Id="rId23" Type="http://schemas.openxmlformats.org/officeDocument/2006/relationships/tags" Target="../tags/tag7156.xml"/><Relationship Id="rId28" Type="http://schemas.openxmlformats.org/officeDocument/2006/relationships/tags" Target="../tags/tag7161.xml"/><Relationship Id="rId36" Type="http://schemas.openxmlformats.org/officeDocument/2006/relationships/tags" Target="../tags/tag7169.xml"/><Relationship Id="rId10" Type="http://schemas.openxmlformats.org/officeDocument/2006/relationships/tags" Target="../tags/tag7143.xml"/><Relationship Id="rId19" Type="http://schemas.openxmlformats.org/officeDocument/2006/relationships/tags" Target="../tags/tag7152.xml"/><Relationship Id="rId31" Type="http://schemas.openxmlformats.org/officeDocument/2006/relationships/tags" Target="../tags/tag7164.xml"/><Relationship Id="rId44" Type="http://schemas.openxmlformats.org/officeDocument/2006/relationships/tags" Target="../tags/tag7177.xml"/><Relationship Id="rId4" Type="http://schemas.openxmlformats.org/officeDocument/2006/relationships/tags" Target="../tags/tag7137.xml"/><Relationship Id="rId9" Type="http://schemas.openxmlformats.org/officeDocument/2006/relationships/tags" Target="../tags/tag7142.xml"/><Relationship Id="rId14" Type="http://schemas.openxmlformats.org/officeDocument/2006/relationships/tags" Target="../tags/tag7147.xml"/><Relationship Id="rId22" Type="http://schemas.openxmlformats.org/officeDocument/2006/relationships/tags" Target="../tags/tag7155.xml"/><Relationship Id="rId27" Type="http://schemas.openxmlformats.org/officeDocument/2006/relationships/tags" Target="../tags/tag7160.xml"/><Relationship Id="rId30" Type="http://schemas.openxmlformats.org/officeDocument/2006/relationships/tags" Target="../tags/tag7163.xml"/><Relationship Id="rId35" Type="http://schemas.openxmlformats.org/officeDocument/2006/relationships/tags" Target="../tags/tag7168.xml"/><Relationship Id="rId43" Type="http://schemas.openxmlformats.org/officeDocument/2006/relationships/tags" Target="../tags/tag7176.xml"/><Relationship Id="rId48" Type="http://schemas.openxmlformats.org/officeDocument/2006/relationships/notesSlide" Target="../notesSlides/notesSlide91.xml"/></Relationships>
</file>

<file path=ppt/slides/_rels/slide17.xml.rels><?xml version="1.0" encoding="UTF-8" standalone="yes"?>
<Relationships xmlns="http://schemas.openxmlformats.org/package/2006/relationships"><Relationship Id="rId8" Type="http://schemas.openxmlformats.org/officeDocument/2006/relationships/tags" Target="../tags/tag528.xml"/><Relationship Id="rId13" Type="http://schemas.openxmlformats.org/officeDocument/2006/relationships/slideLayout" Target="../slideLayouts/slideLayout6.xml"/><Relationship Id="rId18" Type="http://schemas.openxmlformats.org/officeDocument/2006/relationships/image" Target="../media/image16.png"/><Relationship Id="rId3" Type="http://schemas.openxmlformats.org/officeDocument/2006/relationships/tags" Target="../tags/tag523.xml"/><Relationship Id="rId7" Type="http://schemas.openxmlformats.org/officeDocument/2006/relationships/tags" Target="../tags/tag527.xml"/><Relationship Id="rId12" Type="http://schemas.openxmlformats.org/officeDocument/2006/relationships/tags" Target="../tags/tag532.xml"/><Relationship Id="rId17" Type="http://schemas.openxmlformats.org/officeDocument/2006/relationships/image" Target="../media/image15.jpeg"/><Relationship Id="rId2" Type="http://schemas.openxmlformats.org/officeDocument/2006/relationships/tags" Target="../tags/tag522.xml"/><Relationship Id="rId16" Type="http://schemas.openxmlformats.org/officeDocument/2006/relationships/image" Target="../media/image21.png"/><Relationship Id="rId1" Type="http://schemas.openxmlformats.org/officeDocument/2006/relationships/tags" Target="../tags/tag521.xml"/><Relationship Id="rId6" Type="http://schemas.openxmlformats.org/officeDocument/2006/relationships/tags" Target="../tags/tag526.xml"/><Relationship Id="rId11" Type="http://schemas.openxmlformats.org/officeDocument/2006/relationships/tags" Target="../tags/tag531.xml"/><Relationship Id="rId5" Type="http://schemas.openxmlformats.org/officeDocument/2006/relationships/tags" Target="../tags/tag525.xml"/><Relationship Id="rId15" Type="http://schemas.openxmlformats.org/officeDocument/2006/relationships/image" Target="../media/image20.png"/><Relationship Id="rId10" Type="http://schemas.openxmlformats.org/officeDocument/2006/relationships/tags" Target="../tags/tag530.xml"/><Relationship Id="rId4" Type="http://schemas.openxmlformats.org/officeDocument/2006/relationships/tags" Target="../tags/tag524.xml"/><Relationship Id="rId9" Type="http://schemas.openxmlformats.org/officeDocument/2006/relationships/tags" Target="../tags/tag529.xml"/><Relationship Id="rId14" Type="http://schemas.openxmlformats.org/officeDocument/2006/relationships/notesSlide" Target="../notesSlides/notesSlide10.xml"/></Relationships>
</file>

<file path=ppt/slides/_rels/slide170.xml.rels><?xml version="1.0" encoding="UTF-8" standalone="yes"?>
<Relationships xmlns="http://schemas.openxmlformats.org/package/2006/relationships"><Relationship Id="rId8" Type="http://schemas.openxmlformats.org/officeDocument/2006/relationships/notesSlide" Target="../notesSlides/notesSlide92.xml"/><Relationship Id="rId3" Type="http://schemas.openxmlformats.org/officeDocument/2006/relationships/tags" Target="../tags/tag7182.xml"/><Relationship Id="rId7" Type="http://schemas.openxmlformats.org/officeDocument/2006/relationships/slideLayout" Target="../slideLayouts/slideLayout6.xml"/><Relationship Id="rId2" Type="http://schemas.openxmlformats.org/officeDocument/2006/relationships/tags" Target="../tags/tag7181.xml"/><Relationship Id="rId1" Type="http://schemas.openxmlformats.org/officeDocument/2006/relationships/tags" Target="../tags/tag7180.xml"/><Relationship Id="rId6" Type="http://schemas.openxmlformats.org/officeDocument/2006/relationships/tags" Target="../tags/tag7185.xml"/><Relationship Id="rId5" Type="http://schemas.openxmlformats.org/officeDocument/2006/relationships/tags" Target="../tags/tag7184.xml"/><Relationship Id="rId4" Type="http://schemas.openxmlformats.org/officeDocument/2006/relationships/tags" Target="../tags/tag7183.xml"/></Relationships>
</file>

<file path=ppt/slides/_rels/slide171.xml.rels><?xml version="1.0" encoding="UTF-8" standalone="yes"?>
<Relationships xmlns="http://schemas.openxmlformats.org/package/2006/relationships"><Relationship Id="rId2" Type="http://schemas.openxmlformats.org/officeDocument/2006/relationships/notesSlide" Target="../notesSlides/notesSlide93.xml"/><Relationship Id="rId1" Type="http://schemas.openxmlformats.org/officeDocument/2006/relationships/slideLayout" Target="../slideLayouts/slideLayout7.xml"/></Relationships>
</file>

<file path=ppt/slides/_rels/slide172.xml.rels><?xml version="1.0" encoding="UTF-8" standalone="yes"?>
<Relationships xmlns="http://schemas.openxmlformats.org/package/2006/relationships"><Relationship Id="rId3" Type="http://schemas.openxmlformats.org/officeDocument/2006/relationships/tags" Target="../tags/tag7188.xml"/><Relationship Id="rId2" Type="http://schemas.openxmlformats.org/officeDocument/2006/relationships/tags" Target="../tags/tag7187.xml"/><Relationship Id="rId1" Type="http://schemas.openxmlformats.org/officeDocument/2006/relationships/tags" Target="../tags/tag7186.xml"/><Relationship Id="rId6" Type="http://schemas.openxmlformats.org/officeDocument/2006/relationships/notesSlide" Target="../notesSlides/notesSlide94.xml"/><Relationship Id="rId5" Type="http://schemas.openxmlformats.org/officeDocument/2006/relationships/slideLayout" Target="../slideLayouts/slideLayout6.xml"/><Relationship Id="rId4" Type="http://schemas.openxmlformats.org/officeDocument/2006/relationships/tags" Target="../tags/tag7189.xml"/></Relationships>
</file>

<file path=ppt/slides/_rels/slide173.xml.rels><?xml version="1.0" encoding="UTF-8" standalone="yes"?>
<Relationships xmlns="http://schemas.openxmlformats.org/package/2006/relationships"><Relationship Id="rId3" Type="http://schemas.openxmlformats.org/officeDocument/2006/relationships/tags" Target="../tags/tag7192.xml"/><Relationship Id="rId2" Type="http://schemas.openxmlformats.org/officeDocument/2006/relationships/tags" Target="../tags/tag7191.xml"/><Relationship Id="rId1" Type="http://schemas.openxmlformats.org/officeDocument/2006/relationships/tags" Target="../tags/tag7190.xml"/><Relationship Id="rId6" Type="http://schemas.openxmlformats.org/officeDocument/2006/relationships/notesSlide" Target="../notesSlides/notesSlide95.xml"/><Relationship Id="rId5" Type="http://schemas.openxmlformats.org/officeDocument/2006/relationships/slideLayout" Target="../slideLayouts/slideLayout6.xml"/><Relationship Id="rId4" Type="http://schemas.openxmlformats.org/officeDocument/2006/relationships/tags" Target="../tags/tag7193.xml"/></Relationships>
</file>

<file path=ppt/slides/_rels/slide174.xml.rels><?xml version="1.0" encoding="UTF-8" standalone="yes"?>
<Relationships xmlns="http://schemas.openxmlformats.org/package/2006/relationships"><Relationship Id="rId3" Type="http://schemas.openxmlformats.org/officeDocument/2006/relationships/tags" Target="../tags/tag7196.xml"/><Relationship Id="rId2" Type="http://schemas.openxmlformats.org/officeDocument/2006/relationships/tags" Target="../tags/tag7195.xml"/><Relationship Id="rId1" Type="http://schemas.openxmlformats.org/officeDocument/2006/relationships/tags" Target="../tags/tag7194.xml"/><Relationship Id="rId6" Type="http://schemas.openxmlformats.org/officeDocument/2006/relationships/notesSlide" Target="../notesSlides/notesSlide96.xml"/><Relationship Id="rId5" Type="http://schemas.openxmlformats.org/officeDocument/2006/relationships/slideLayout" Target="../slideLayouts/slideLayout6.xml"/><Relationship Id="rId4" Type="http://schemas.openxmlformats.org/officeDocument/2006/relationships/tags" Target="../tags/tag7197.xml"/></Relationships>
</file>

<file path=ppt/slides/_rels/slide175.xml.rels><?xml version="1.0" encoding="UTF-8" standalone="yes"?>
<Relationships xmlns="http://schemas.openxmlformats.org/package/2006/relationships"><Relationship Id="rId3" Type="http://schemas.openxmlformats.org/officeDocument/2006/relationships/tags" Target="../tags/tag7200.xml"/><Relationship Id="rId2" Type="http://schemas.openxmlformats.org/officeDocument/2006/relationships/tags" Target="../tags/tag7199.xml"/><Relationship Id="rId1" Type="http://schemas.openxmlformats.org/officeDocument/2006/relationships/tags" Target="../tags/tag7198.xml"/><Relationship Id="rId6" Type="http://schemas.openxmlformats.org/officeDocument/2006/relationships/notesSlide" Target="../notesSlides/notesSlide97.xml"/><Relationship Id="rId5" Type="http://schemas.openxmlformats.org/officeDocument/2006/relationships/slideLayout" Target="../slideLayouts/slideLayout6.xml"/><Relationship Id="rId4" Type="http://schemas.openxmlformats.org/officeDocument/2006/relationships/tags" Target="../tags/tag7201.xml"/></Relationships>
</file>

<file path=ppt/slides/_rels/slide176.xml.rels><?xml version="1.0" encoding="UTF-8" standalone="yes"?>
<Relationships xmlns="http://schemas.openxmlformats.org/package/2006/relationships"><Relationship Id="rId3" Type="http://schemas.openxmlformats.org/officeDocument/2006/relationships/tags" Target="../tags/tag7204.xml"/><Relationship Id="rId2" Type="http://schemas.openxmlformats.org/officeDocument/2006/relationships/tags" Target="../tags/tag7203.xml"/><Relationship Id="rId1" Type="http://schemas.openxmlformats.org/officeDocument/2006/relationships/tags" Target="../tags/tag7202.xml"/><Relationship Id="rId6" Type="http://schemas.openxmlformats.org/officeDocument/2006/relationships/notesSlide" Target="../notesSlides/notesSlide98.xml"/><Relationship Id="rId5" Type="http://schemas.openxmlformats.org/officeDocument/2006/relationships/slideLayout" Target="../slideLayouts/slideLayout6.xml"/><Relationship Id="rId4" Type="http://schemas.openxmlformats.org/officeDocument/2006/relationships/tags" Target="../tags/tag7205.xml"/></Relationships>
</file>

<file path=ppt/slides/_rels/slide177.xml.rels><?xml version="1.0" encoding="UTF-8" standalone="yes"?>
<Relationships xmlns="http://schemas.openxmlformats.org/package/2006/relationships"><Relationship Id="rId3" Type="http://schemas.openxmlformats.org/officeDocument/2006/relationships/tags" Target="../tags/tag7208.xml"/><Relationship Id="rId2" Type="http://schemas.openxmlformats.org/officeDocument/2006/relationships/tags" Target="../tags/tag7207.xml"/><Relationship Id="rId1" Type="http://schemas.openxmlformats.org/officeDocument/2006/relationships/tags" Target="../tags/tag7206.xml"/><Relationship Id="rId6" Type="http://schemas.openxmlformats.org/officeDocument/2006/relationships/notesSlide" Target="../notesSlides/notesSlide99.xml"/><Relationship Id="rId5" Type="http://schemas.openxmlformats.org/officeDocument/2006/relationships/slideLayout" Target="../slideLayouts/slideLayout6.xml"/><Relationship Id="rId4" Type="http://schemas.openxmlformats.org/officeDocument/2006/relationships/tags" Target="../tags/tag7209.xml"/></Relationships>
</file>

<file path=ppt/slides/_rels/slide178.xml.rels><?xml version="1.0" encoding="UTF-8" standalone="yes"?>
<Relationships xmlns="http://schemas.openxmlformats.org/package/2006/relationships"><Relationship Id="rId3" Type="http://schemas.openxmlformats.org/officeDocument/2006/relationships/tags" Target="../tags/tag7212.xml"/><Relationship Id="rId2" Type="http://schemas.openxmlformats.org/officeDocument/2006/relationships/tags" Target="../tags/tag7211.xml"/><Relationship Id="rId1" Type="http://schemas.openxmlformats.org/officeDocument/2006/relationships/tags" Target="../tags/tag7210.xml"/><Relationship Id="rId6" Type="http://schemas.openxmlformats.org/officeDocument/2006/relationships/notesSlide" Target="../notesSlides/notesSlide100.xml"/><Relationship Id="rId5" Type="http://schemas.openxmlformats.org/officeDocument/2006/relationships/slideLayout" Target="../slideLayouts/slideLayout6.xml"/><Relationship Id="rId4" Type="http://schemas.openxmlformats.org/officeDocument/2006/relationships/tags" Target="../tags/tag7213.xml"/></Relationships>
</file>

<file path=ppt/slides/_rels/slide179.xml.rels><?xml version="1.0" encoding="UTF-8" standalone="yes"?>
<Relationships xmlns="http://schemas.openxmlformats.org/package/2006/relationships"><Relationship Id="rId3" Type="http://schemas.openxmlformats.org/officeDocument/2006/relationships/tags" Target="../tags/tag7216.xml"/><Relationship Id="rId2" Type="http://schemas.openxmlformats.org/officeDocument/2006/relationships/tags" Target="../tags/tag7215.xml"/><Relationship Id="rId1" Type="http://schemas.openxmlformats.org/officeDocument/2006/relationships/tags" Target="../tags/tag7214.xml"/><Relationship Id="rId6" Type="http://schemas.openxmlformats.org/officeDocument/2006/relationships/notesSlide" Target="../notesSlides/notesSlide101.xml"/><Relationship Id="rId5" Type="http://schemas.openxmlformats.org/officeDocument/2006/relationships/slideLayout" Target="../slideLayouts/slideLayout6.xml"/><Relationship Id="rId4" Type="http://schemas.openxmlformats.org/officeDocument/2006/relationships/tags" Target="../tags/tag7217.xml"/></Relationships>
</file>

<file path=ppt/slides/_rels/slide18.xml.rels><?xml version="1.0" encoding="UTF-8" standalone="yes"?>
<Relationships xmlns="http://schemas.openxmlformats.org/package/2006/relationships"><Relationship Id="rId8" Type="http://schemas.openxmlformats.org/officeDocument/2006/relationships/tags" Target="../tags/tag540.xml"/><Relationship Id="rId13" Type="http://schemas.openxmlformats.org/officeDocument/2006/relationships/tags" Target="../tags/tag545.xml"/><Relationship Id="rId18" Type="http://schemas.openxmlformats.org/officeDocument/2006/relationships/tags" Target="../tags/tag550.xml"/><Relationship Id="rId26" Type="http://schemas.openxmlformats.org/officeDocument/2006/relationships/tags" Target="../tags/tag558.xml"/><Relationship Id="rId3" Type="http://schemas.openxmlformats.org/officeDocument/2006/relationships/tags" Target="../tags/tag535.xml"/><Relationship Id="rId21" Type="http://schemas.openxmlformats.org/officeDocument/2006/relationships/tags" Target="../tags/tag553.xml"/><Relationship Id="rId34" Type="http://schemas.openxmlformats.org/officeDocument/2006/relationships/slideLayout" Target="../slideLayouts/slideLayout28.xml"/><Relationship Id="rId7" Type="http://schemas.openxmlformats.org/officeDocument/2006/relationships/tags" Target="../tags/tag539.xml"/><Relationship Id="rId12" Type="http://schemas.openxmlformats.org/officeDocument/2006/relationships/tags" Target="../tags/tag544.xml"/><Relationship Id="rId17" Type="http://schemas.openxmlformats.org/officeDocument/2006/relationships/tags" Target="../tags/tag549.xml"/><Relationship Id="rId25" Type="http://schemas.openxmlformats.org/officeDocument/2006/relationships/tags" Target="../tags/tag557.xml"/><Relationship Id="rId33" Type="http://schemas.openxmlformats.org/officeDocument/2006/relationships/tags" Target="../tags/tag565.xml"/><Relationship Id="rId2" Type="http://schemas.openxmlformats.org/officeDocument/2006/relationships/tags" Target="../tags/tag534.xml"/><Relationship Id="rId16" Type="http://schemas.openxmlformats.org/officeDocument/2006/relationships/tags" Target="../tags/tag548.xml"/><Relationship Id="rId20" Type="http://schemas.openxmlformats.org/officeDocument/2006/relationships/tags" Target="../tags/tag552.xml"/><Relationship Id="rId29" Type="http://schemas.openxmlformats.org/officeDocument/2006/relationships/tags" Target="../tags/tag561.xml"/><Relationship Id="rId1" Type="http://schemas.openxmlformats.org/officeDocument/2006/relationships/tags" Target="../tags/tag533.xml"/><Relationship Id="rId6" Type="http://schemas.openxmlformats.org/officeDocument/2006/relationships/tags" Target="../tags/tag538.xml"/><Relationship Id="rId11" Type="http://schemas.openxmlformats.org/officeDocument/2006/relationships/tags" Target="../tags/tag543.xml"/><Relationship Id="rId24" Type="http://schemas.openxmlformats.org/officeDocument/2006/relationships/tags" Target="../tags/tag556.xml"/><Relationship Id="rId32" Type="http://schemas.openxmlformats.org/officeDocument/2006/relationships/tags" Target="../tags/tag564.xml"/><Relationship Id="rId5" Type="http://schemas.openxmlformats.org/officeDocument/2006/relationships/tags" Target="../tags/tag537.xml"/><Relationship Id="rId15" Type="http://schemas.openxmlformats.org/officeDocument/2006/relationships/tags" Target="../tags/tag547.xml"/><Relationship Id="rId23" Type="http://schemas.openxmlformats.org/officeDocument/2006/relationships/tags" Target="../tags/tag555.xml"/><Relationship Id="rId28" Type="http://schemas.openxmlformats.org/officeDocument/2006/relationships/tags" Target="../tags/tag560.xml"/><Relationship Id="rId10" Type="http://schemas.openxmlformats.org/officeDocument/2006/relationships/tags" Target="../tags/tag542.xml"/><Relationship Id="rId19" Type="http://schemas.openxmlformats.org/officeDocument/2006/relationships/tags" Target="../tags/tag551.xml"/><Relationship Id="rId31" Type="http://schemas.openxmlformats.org/officeDocument/2006/relationships/tags" Target="../tags/tag563.xml"/><Relationship Id="rId4" Type="http://schemas.openxmlformats.org/officeDocument/2006/relationships/tags" Target="../tags/tag536.xml"/><Relationship Id="rId9" Type="http://schemas.openxmlformats.org/officeDocument/2006/relationships/tags" Target="../tags/tag541.xml"/><Relationship Id="rId14" Type="http://schemas.openxmlformats.org/officeDocument/2006/relationships/tags" Target="../tags/tag546.xml"/><Relationship Id="rId22" Type="http://schemas.openxmlformats.org/officeDocument/2006/relationships/tags" Target="../tags/tag554.xml"/><Relationship Id="rId27" Type="http://schemas.openxmlformats.org/officeDocument/2006/relationships/tags" Target="../tags/tag559.xml"/><Relationship Id="rId30" Type="http://schemas.openxmlformats.org/officeDocument/2006/relationships/tags" Target="../tags/tag562.xml"/><Relationship Id="rId35" Type="http://schemas.openxmlformats.org/officeDocument/2006/relationships/notesSlide" Target="../notesSlides/notesSlide11.xml"/></Relationships>
</file>

<file path=ppt/slides/_rels/slide180.xml.rels><?xml version="1.0" encoding="UTF-8" standalone="yes"?>
<Relationships xmlns="http://schemas.openxmlformats.org/package/2006/relationships"><Relationship Id="rId3" Type="http://schemas.openxmlformats.org/officeDocument/2006/relationships/tags" Target="../tags/tag7220.xml"/><Relationship Id="rId2" Type="http://schemas.openxmlformats.org/officeDocument/2006/relationships/tags" Target="../tags/tag7219.xml"/><Relationship Id="rId1" Type="http://schemas.openxmlformats.org/officeDocument/2006/relationships/tags" Target="../tags/tag7218.xml"/><Relationship Id="rId6" Type="http://schemas.openxmlformats.org/officeDocument/2006/relationships/notesSlide" Target="../notesSlides/notesSlide102.xml"/><Relationship Id="rId5" Type="http://schemas.openxmlformats.org/officeDocument/2006/relationships/slideLayout" Target="../slideLayouts/slideLayout6.xml"/><Relationship Id="rId4" Type="http://schemas.openxmlformats.org/officeDocument/2006/relationships/tags" Target="../tags/tag7221.xml"/></Relationships>
</file>

<file path=ppt/slides/_rels/slide181.xml.rels><?xml version="1.0" encoding="UTF-8" standalone="yes"?>
<Relationships xmlns="http://schemas.openxmlformats.org/package/2006/relationships"><Relationship Id="rId3" Type="http://schemas.openxmlformats.org/officeDocument/2006/relationships/tags" Target="../tags/tag7224.xml"/><Relationship Id="rId2" Type="http://schemas.openxmlformats.org/officeDocument/2006/relationships/tags" Target="../tags/tag7223.xml"/><Relationship Id="rId1" Type="http://schemas.openxmlformats.org/officeDocument/2006/relationships/tags" Target="../tags/tag7222.xml"/><Relationship Id="rId6" Type="http://schemas.openxmlformats.org/officeDocument/2006/relationships/notesSlide" Target="../notesSlides/notesSlide103.xml"/><Relationship Id="rId5" Type="http://schemas.openxmlformats.org/officeDocument/2006/relationships/slideLayout" Target="../slideLayouts/slideLayout6.xml"/><Relationship Id="rId4" Type="http://schemas.openxmlformats.org/officeDocument/2006/relationships/tags" Target="../tags/tag7225.xml"/></Relationships>
</file>

<file path=ppt/slides/_rels/slide182.xml.rels><?xml version="1.0" encoding="UTF-8" standalone="yes"?>
<Relationships xmlns="http://schemas.openxmlformats.org/package/2006/relationships"><Relationship Id="rId3" Type="http://schemas.openxmlformats.org/officeDocument/2006/relationships/tags" Target="../tags/tag7228.xml"/><Relationship Id="rId2" Type="http://schemas.openxmlformats.org/officeDocument/2006/relationships/tags" Target="../tags/tag7227.xml"/><Relationship Id="rId1" Type="http://schemas.openxmlformats.org/officeDocument/2006/relationships/tags" Target="../tags/tag7226.xml"/><Relationship Id="rId6" Type="http://schemas.openxmlformats.org/officeDocument/2006/relationships/notesSlide" Target="../notesSlides/notesSlide104.xml"/><Relationship Id="rId5" Type="http://schemas.openxmlformats.org/officeDocument/2006/relationships/slideLayout" Target="../slideLayouts/slideLayout6.xml"/><Relationship Id="rId4" Type="http://schemas.openxmlformats.org/officeDocument/2006/relationships/tags" Target="../tags/tag7229.xml"/></Relationships>
</file>

<file path=ppt/slides/_rels/slide183.xml.rels><?xml version="1.0" encoding="UTF-8" standalone="yes"?>
<Relationships xmlns="http://schemas.openxmlformats.org/package/2006/relationships"><Relationship Id="rId3" Type="http://schemas.openxmlformats.org/officeDocument/2006/relationships/tags" Target="../tags/tag7232.xml"/><Relationship Id="rId2" Type="http://schemas.openxmlformats.org/officeDocument/2006/relationships/tags" Target="../tags/tag7231.xml"/><Relationship Id="rId1" Type="http://schemas.openxmlformats.org/officeDocument/2006/relationships/tags" Target="../tags/tag7230.xml"/><Relationship Id="rId6" Type="http://schemas.openxmlformats.org/officeDocument/2006/relationships/notesSlide" Target="../notesSlides/notesSlide105.xml"/><Relationship Id="rId5" Type="http://schemas.openxmlformats.org/officeDocument/2006/relationships/slideLayout" Target="../slideLayouts/slideLayout6.xml"/><Relationship Id="rId4" Type="http://schemas.openxmlformats.org/officeDocument/2006/relationships/tags" Target="../tags/tag7233.xml"/></Relationships>
</file>

<file path=ppt/slides/_rels/slide184.xml.rels><?xml version="1.0" encoding="UTF-8" standalone="yes"?>
<Relationships xmlns="http://schemas.openxmlformats.org/package/2006/relationships"><Relationship Id="rId8" Type="http://schemas.openxmlformats.org/officeDocument/2006/relationships/slideLayout" Target="../slideLayouts/slideLayout6.xml"/><Relationship Id="rId3" Type="http://schemas.openxmlformats.org/officeDocument/2006/relationships/tags" Target="../tags/tag7236.xml"/><Relationship Id="rId7" Type="http://schemas.openxmlformats.org/officeDocument/2006/relationships/tags" Target="../tags/tag7240.xml"/><Relationship Id="rId2" Type="http://schemas.openxmlformats.org/officeDocument/2006/relationships/tags" Target="../tags/tag7235.xml"/><Relationship Id="rId1" Type="http://schemas.openxmlformats.org/officeDocument/2006/relationships/tags" Target="../tags/tag7234.xml"/><Relationship Id="rId6" Type="http://schemas.openxmlformats.org/officeDocument/2006/relationships/tags" Target="../tags/tag7239.xml"/><Relationship Id="rId5" Type="http://schemas.openxmlformats.org/officeDocument/2006/relationships/tags" Target="../tags/tag7238.xml"/><Relationship Id="rId4" Type="http://schemas.openxmlformats.org/officeDocument/2006/relationships/tags" Target="../tags/tag7237.xml"/><Relationship Id="rId9" Type="http://schemas.openxmlformats.org/officeDocument/2006/relationships/notesSlide" Target="../notesSlides/notesSlide106.xml"/></Relationships>
</file>

<file path=ppt/slides/_rels/slide185.xml.rels><?xml version="1.0" encoding="UTF-8" standalone="yes"?>
<Relationships xmlns="http://schemas.openxmlformats.org/package/2006/relationships"><Relationship Id="rId8" Type="http://schemas.openxmlformats.org/officeDocument/2006/relationships/tags" Target="../tags/tag7248.xml"/><Relationship Id="rId13" Type="http://schemas.openxmlformats.org/officeDocument/2006/relationships/tags" Target="../tags/tag7253.xml"/><Relationship Id="rId3" Type="http://schemas.openxmlformats.org/officeDocument/2006/relationships/tags" Target="../tags/tag7243.xml"/><Relationship Id="rId7" Type="http://schemas.openxmlformats.org/officeDocument/2006/relationships/tags" Target="../tags/tag7247.xml"/><Relationship Id="rId12" Type="http://schemas.openxmlformats.org/officeDocument/2006/relationships/tags" Target="../tags/tag7252.xml"/><Relationship Id="rId2" Type="http://schemas.openxmlformats.org/officeDocument/2006/relationships/tags" Target="../tags/tag7242.xml"/><Relationship Id="rId16" Type="http://schemas.openxmlformats.org/officeDocument/2006/relationships/notesSlide" Target="../notesSlides/notesSlide107.xml"/><Relationship Id="rId1" Type="http://schemas.openxmlformats.org/officeDocument/2006/relationships/tags" Target="../tags/tag7241.xml"/><Relationship Id="rId6" Type="http://schemas.openxmlformats.org/officeDocument/2006/relationships/tags" Target="../tags/tag7246.xml"/><Relationship Id="rId11" Type="http://schemas.openxmlformats.org/officeDocument/2006/relationships/tags" Target="../tags/tag7251.xml"/><Relationship Id="rId5" Type="http://schemas.openxmlformats.org/officeDocument/2006/relationships/tags" Target="../tags/tag7245.xml"/><Relationship Id="rId15" Type="http://schemas.openxmlformats.org/officeDocument/2006/relationships/slideLayout" Target="../slideLayouts/slideLayout6.xml"/><Relationship Id="rId10" Type="http://schemas.openxmlformats.org/officeDocument/2006/relationships/tags" Target="../tags/tag7250.xml"/><Relationship Id="rId4" Type="http://schemas.openxmlformats.org/officeDocument/2006/relationships/tags" Target="../tags/tag7244.xml"/><Relationship Id="rId9" Type="http://schemas.openxmlformats.org/officeDocument/2006/relationships/tags" Target="../tags/tag7249.xml"/><Relationship Id="rId14" Type="http://schemas.openxmlformats.org/officeDocument/2006/relationships/tags" Target="../tags/tag7254.xml"/></Relationships>
</file>

<file path=ppt/slides/_rels/slide186.xml.rels><?xml version="1.0" encoding="UTF-8" standalone="yes"?>
<Relationships xmlns="http://schemas.openxmlformats.org/package/2006/relationships"><Relationship Id="rId3" Type="http://schemas.openxmlformats.org/officeDocument/2006/relationships/slideLayout" Target="../slideLayouts/slideLayout6.xml"/><Relationship Id="rId2" Type="http://schemas.openxmlformats.org/officeDocument/2006/relationships/tags" Target="../tags/tag7256.xml"/><Relationship Id="rId1" Type="http://schemas.openxmlformats.org/officeDocument/2006/relationships/tags" Target="../tags/tag7255.xml"/><Relationship Id="rId5" Type="http://schemas.openxmlformats.org/officeDocument/2006/relationships/image" Target="../media/image71.png"/><Relationship Id="rId4" Type="http://schemas.openxmlformats.org/officeDocument/2006/relationships/notesSlide" Target="../notesSlides/notesSlide108.xml"/></Relationships>
</file>

<file path=ppt/slides/_rels/slide187.xml.rels><?xml version="1.0" encoding="UTF-8" standalone="yes"?>
<Relationships xmlns="http://schemas.openxmlformats.org/package/2006/relationships"><Relationship Id="rId13" Type="http://schemas.openxmlformats.org/officeDocument/2006/relationships/tags" Target="../tags/tag7269.xml"/><Relationship Id="rId18" Type="http://schemas.openxmlformats.org/officeDocument/2006/relationships/tags" Target="../tags/tag7274.xml"/><Relationship Id="rId26" Type="http://schemas.openxmlformats.org/officeDocument/2006/relationships/tags" Target="../tags/tag7282.xml"/><Relationship Id="rId39" Type="http://schemas.openxmlformats.org/officeDocument/2006/relationships/tags" Target="../tags/tag7295.xml"/><Relationship Id="rId21" Type="http://schemas.openxmlformats.org/officeDocument/2006/relationships/tags" Target="../tags/tag7277.xml"/><Relationship Id="rId34" Type="http://schemas.openxmlformats.org/officeDocument/2006/relationships/tags" Target="../tags/tag7290.xml"/><Relationship Id="rId42" Type="http://schemas.openxmlformats.org/officeDocument/2006/relationships/tags" Target="../tags/tag7298.xml"/><Relationship Id="rId47" Type="http://schemas.openxmlformats.org/officeDocument/2006/relationships/tags" Target="../tags/tag7303.xml"/><Relationship Id="rId50" Type="http://schemas.openxmlformats.org/officeDocument/2006/relationships/tags" Target="../tags/tag7306.xml"/><Relationship Id="rId55" Type="http://schemas.openxmlformats.org/officeDocument/2006/relationships/tags" Target="../tags/tag7311.xml"/><Relationship Id="rId7" Type="http://schemas.openxmlformats.org/officeDocument/2006/relationships/tags" Target="../tags/tag7263.xml"/><Relationship Id="rId12" Type="http://schemas.openxmlformats.org/officeDocument/2006/relationships/tags" Target="../tags/tag7268.xml"/><Relationship Id="rId17" Type="http://schemas.openxmlformats.org/officeDocument/2006/relationships/tags" Target="../tags/tag7273.xml"/><Relationship Id="rId25" Type="http://schemas.openxmlformats.org/officeDocument/2006/relationships/tags" Target="../tags/tag7281.xml"/><Relationship Id="rId33" Type="http://schemas.openxmlformats.org/officeDocument/2006/relationships/tags" Target="../tags/tag7289.xml"/><Relationship Id="rId38" Type="http://schemas.openxmlformats.org/officeDocument/2006/relationships/tags" Target="../tags/tag7294.xml"/><Relationship Id="rId46" Type="http://schemas.openxmlformats.org/officeDocument/2006/relationships/tags" Target="../tags/tag7302.xml"/><Relationship Id="rId2" Type="http://schemas.openxmlformats.org/officeDocument/2006/relationships/tags" Target="../tags/tag7258.xml"/><Relationship Id="rId16" Type="http://schemas.openxmlformats.org/officeDocument/2006/relationships/tags" Target="../tags/tag7272.xml"/><Relationship Id="rId20" Type="http://schemas.openxmlformats.org/officeDocument/2006/relationships/tags" Target="../tags/tag7276.xml"/><Relationship Id="rId29" Type="http://schemas.openxmlformats.org/officeDocument/2006/relationships/tags" Target="../tags/tag7285.xml"/><Relationship Id="rId41" Type="http://schemas.openxmlformats.org/officeDocument/2006/relationships/tags" Target="../tags/tag7297.xml"/><Relationship Id="rId54" Type="http://schemas.openxmlformats.org/officeDocument/2006/relationships/tags" Target="../tags/tag7310.xml"/><Relationship Id="rId1" Type="http://schemas.openxmlformats.org/officeDocument/2006/relationships/tags" Target="../tags/tag7257.xml"/><Relationship Id="rId6" Type="http://schemas.openxmlformats.org/officeDocument/2006/relationships/tags" Target="../tags/tag7262.xml"/><Relationship Id="rId11" Type="http://schemas.openxmlformats.org/officeDocument/2006/relationships/tags" Target="../tags/tag7267.xml"/><Relationship Id="rId24" Type="http://schemas.openxmlformats.org/officeDocument/2006/relationships/tags" Target="../tags/tag7280.xml"/><Relationship Id="rId32" Type="http://schemas.openxmlformats.org/officeDocument/2006/relationships/tags" Target="../tags/tag7288.xml"/><Relationship Id="rId37" Type="http://schemas.openxmlformats.org/officeDocument/2006/relationships/tags" Target="../tags/tag7293.xml"/><Relationship Id="rId40" Type="http://schemas.openxmlformats.org/officeDocument/2006/relationships/tags" Target="../tags/tag7296.xml"/><Relationship Id="rId45" Type="http://schemas.openxmlformats.org/officeDocument/2006/relationships/tags" Target="../tags/tag7301.xml"/><Relationship Id="rId53" Type="http://schemas.openxmlformats.org/officeDocument/2006/relationships/tags" Target="../tags/tag7309.xml"/><Relationship Id="rId58" Type="http://schemas.openxmlformats.org/officeDocument/2006/relationships/notesSlide" Target="../notesSlides/notesSlide109.xml"/><Relationship Id="rId5" Type="http://schemas.openxmlformats.org/officeDocument/2006/relationships/tags" Target="../tags/tag7261.xml"/><Relationship Id="rId15" Type="http://schemas.openxmlformats.org/officeDocument/2006/relationships/tags" Target="../tags/tag7271.xml"/><Relationship Id="rId23" Type="http://schemas.openxmlformats.org/officeDocument/2006/relationships/tags" Target="../tags/tag7279.xml"/><Relationship Id="rId28" Type="http://schemas.openxmlformats.org/officeDocument/2006/relationships/tags" Target="../tags/tag7284.xml"/><Relationship Id="rId36" Type="http://schemas.openxmlformats.org/officeDocument/2006/relationships/tags" Target="../tags/tag7292.xml"/><Relationship Id="rId49" Type="http://schemas.openxmlformats.org/officeDocument/2006/relationships/tags" Target="../tags/tag7305.xml"/><Relationship Id="rId57" Type="http://schemas.openxmlformats.org/officeDocument/2006/relationships/slideLayout" Target="../slideLayouts/slideLayout1.xml"/><Relationship Id="rId10" Type="http://schemas.openxmlformats.org/officeDocument/2006/relationships/tags" Target="../tags/tag7266.xml"/><Relationship Id="rId19" Type="http://schemas.openxmlformats.org/officeDocument/2006/relationships/tags" Target="../tags/tag7275.xml"/><Relationship Id="rId31" Type="http://schemas.openxmlformats.org/officeDocument/2006/relationships/tags" Target="../tags/tag7287.xml"/><Relationship Id="rId44" Type="http://schemas.openxmlformats.org/officeDocument/2006/relationships/tags" Target="../tags/tag7300.xml"/><Relationship Id="rId52" Type="http://schemas.openxmlformats.org/officeDocument/2006/relationships/tags" Target="../tags/tag7308.xml"/><Relationship Id="rId4" Type="http://schemas.openxmlformats.org/officeDocument/2006/relationships/tags" Target="../tags/tag7260.xml"/><Relationship Id="rId9" Type="http://schemas.openxmlformats.org/officeDocument/2006/relationships/tags" Target="../tags/tag7265.xml"/><Relationship Id="rId14" Type="http://schemas.openxmlformats.org/officeDocument/2006/relationships/tags" Target="../tags/tag7270.xml"/><Relationship Id="rId22" Type="http://schemas.openxmlformats.org/officeDocument/2006/relationships/tags" Target="../tags/tag7278.xml"/><Relationship Id="rId27" Type="http://schemas.openxmlformats.org/officeDocument/2006/relationships/tags" Target="../tags/tag7283.xml"/><Relationship Id="rId30" Type="http://schemas.openxmlformats.org/officeDocument/2006/relationships/tags" Target="../tags/tag7286.xml"/><Relationship Id="rId35" Type="http://schemas.openxmlformats.org/officeDocument/2006/relationships/tags" Target="../tags/tag7291.xml"/><Relationship Id="rId43" Type="http://schemas.openxmlformats.org/officeDocument/2006/relationships/tags" Target="../tags/tag7299.xml"/><Relationship Id="rId48" Type="http://schemas.openxmlformats.org/officeDocument/2006/relationships/tags" Target="../tags/tag7304.xml"/><Relationship Id="rId56" Type="http://schemas.openxmlformats.org/officeDocument/2006/relationships/tags" Target="../tags/tag7312.xml"/><Relationship Id="rId8" Type="http://schemas.openxmlformats.org/officeDocument/2006/relationships/tags" Target="../tags/tag7264.xml"/><Relationship Id="rId51" Type="http://schemas.openxmlformats.org/officeDocument/2006/relationships/tags" Target="../tags/tag7307.xml"/><Relationship Id="rId3" Type="http://schemas.openxmlformats.org/officeDocument/2006/relationships/tags" Target="../tags/tag7259.xml"/></Relationships>
</file>

<file path=ppt/slides/_rels/slide188.xml.rels><?xml version="1.0" encoding="UTF-8" standalone="yes"?>
<Relationships xmlns="http://schemas.openxmlformats.org/package/2006/relationships"><Relationship Id="rId13" Type="http://schemas.openxmlformats.org/officeDocument/2006/relationships/tags" Target="../tags/tag7325.xml"/><Relationship Id="rId18" Type="http://schemas.openxmlformats.org/officeDocument/2006/relationships/tags" Target="../tags/tag7330.xml"/><Relationship Id="rId26" Type="http://schemas.openxmlformats.org/officeDocument/2006/relationships/tags" Target="../tags/tag7338.xml"/><Relationship Id="rId39" Type="http://schemas.openxmlformats.org/officeDocument/2006/relationships/tags" Target="../tags/tag7351.xml"/><Relationship Id="rId21" Type="http://schemas.openxmlformats.org/officeDocument/2006/relationships/tags" Target="../tags/tag7333.xml"/><Relationship Id="rId34" Type="http://schemas.openxmlformats.org/officeDocument/2006/relationships/tags" Target="../tags/tag7346.xml"/><Relationship Id="rId42" Type="http://schemas.openxmlformats.org/officeDocument/2006/relationships/tags" Target="../tags/tag7354.xml"/><Relationship Id="rId47" Type="http://schemas.openxmlformats.org/officeDocument/2006/relationships/tags" Target="../tags/tag7359.xml"/><Relationship Id="rId50" Type="http://schemas.openxmlformats.org/officeDocument/2006/relationships/tags" Target="../tags/tag7362.xml"/><Relationship Id="rId55" Type="http://schemas.openxmlformats.org/officeDocument/2006/relationships/tags" Target="../tags/tag7367.xml"/><Relationship Id="rId7" Type="http://schemas.openxmlformats.org/officeDocument/2006/relationships/tags" Target="../tags/tag7319.xml"/><Relationship Id="rId12" Type="http://schemas.openxmlformats.org/officeDocument/2006/relationships/tags" Target="../tags/tag7324.xml"/><Relationship Id="rId17" Type="http://schemas.openxmlformats.org/officeDocument/2006/relationships/tags" Target="../tags/tag7329.xml"/><Relationship Id="rId25" Type="http://schemas.openxmlformats.org/officeDocument/2006/relationships/tags" Target="../tags/tag7337.xml"/><Relationship Id="rId33" Type="http://schemas.openxmlformats.org/officeDocument/2006/relationships/tags" Target="../tags/tag7345.xml"/><Relationship Id="rId38" Type="http://schemas.openxmlformats.org/officeDocument/2006/relationships/tags" Target="../tags/tag7350.xml"/><Relationship Id="rId46" Type="http://schemas.openxmlformats.org/officeDocument/2006/relationships/tags" Target="../tags/tag7358.xml"/><Relationship Id="rId2" Type="http://schemas.openxmlformats.org/officeDocument/2006/relationships/tags" Target="../tags/tag7314.xml"/><Relationship Id="rId16" Type="http://schemas.openxmlformats.org/officeDocument/2006/relationships/tags" Target="../tags/tag7328.xml"/><Relationship Id="rId20" Type="http://schemas.openxmlformats.org/officeDocument/2006/relationships/tags" Target="../tags/tag7332.xml"/><Relationship Id="rId29" Type="http://schemas.openxmlformats.org/officeDocument/2006/relationships/tags" Target="../tags/tag7341.xml"/><Relationship Id="rId41" Type="http://schemas.openxmlformats.org/officeDocument/2006/relationships/tags" Target="../tags/tag7353.xml"/><Relationship Id="rId54" Type="http://schemas.openxmlformats.org/officeDocument/2006/relationships/tags" Target="../tags/tag7366.xml"/><Relationship Id="rId1" Type="http://schemas.openxmlformats.org/officeDocument/2006/relationships/tags" Target="../tags/tag7313.xml"/><Relationship Id="rId6" Type="http://schemas.openxmlformats.org/officeDocument/2006/relationships/tags" Target="../tags/tag7318.xml"/><Relationship Id="rId11" Type="http://schemas.openxmlformats.org/officeDocument/2006/relationships/tags" Target="../tags/tag7323.xml"/><Relationship Id="rId24" Type="http://schemas.openxmlformats.org/officeDocument/2006/relationships/tags" Target="../tags/tag7336.xml"/><Relationship Id="rId32" Type="http://schemas.openxmlformats.org/officeDocument/2006/relationships/tags" Target="../tags/tag7344.xml"/><Relationship Id="rId37" Type="http://schemas.openxmlformats.org/officeDocument/2006/relationships/tags" Target="../tags/tag7349.xml"/><Relationship Id="rId40" Type="http://schemas.openxmlformats.org/officeDocument/2006/relationships/tags" Target="../tags/tag7352.xml"/><Relationship Id="rId45" Type="http://schemas.openxmlformats.org/officeDocument/2006/relationships/tags" Target="../tags/tag7357.xml"/><Relationship Id="rId53" Type="http://schemas.openxmlformats.org/officeDocument/2006/relationships/tags" Target="../tags/tag7365.xml"/><Relationship Id="rId58" Type="http://schemas.openxmlformats.org/officeDocument/2006/relationships/notesSlide" Target="../notesSlides/notesSlide110.xml"/><Relationship Id="rId5" Type="http://schemas.openxmlformats.org/officeDocument/2006/relationships/tags" Target="../tags/tag7317.xml"/><Relationship Id="rId15" Type="http://schemas.openxmlformats.org/officeDocument/2006/relationships/tags" Target="../tags/tag7327.xml"/><Relationship Id="rId23" Type="http://schemas.openxmlformats.org/officeDocument/2006/relationships/tags" Target="../tags/tag7335.xml"/><Relationship Id="rId28" Type="http://schemas.openxmlformats.org/officeDocument/2006/relationships/tags" Target="../tags/tag7340.xml"/><Relationship Id="rId36" Type="http://schemas.openxmlformats.org/officeDocument/2006/relationships/tags" Target="../tags/tag7348.xml"/><Relationship Id="rId49" Type="http://schemas.openxmlformats.org/officeDocument/2006/relationships/tags" Target="../tags/tag7361.xml"/><Relationship Id="rId57" Type="http://schemas.openxmlformats.org/officeDocument/2006/relationships/slideLayout" Target="../slideLayouts/slideLayout1.xml"/><Relationship Id="rId10" Type="http://schemas.openxmlformats.org/officeDocument/2006/relationships/tags" Target="../tags/tag7322.xml"/><Relationship Id="rId19" Type="http://schemas.openxmlformats.org/officeDocument/2006/relationships/tags" Target="../tags/tag7331.xml"/><Relationship Id="rId31" Type="http://schemas.openxmlformats.org/officeDocument/2006/relationships/tags" Target="../tags/tag7343.xml"/><Relationship Id="rId44" Type="http://schemas.openxmlformats.org/officeDocument/2006/relationships/tags" Target="../tags/tag7356.xml"/><Relationship Id="rId52" Type="http://schemas.openxmlformats.org/officeDocument/2006/relationships/tags" Target="../tags/tag7364.xml"/><Relationship Id="rId4" Type="http://schemas.openxmlformats.org/officeDocument/2006/relationships/tags" Target="../tags/tag7316.xml"/><Relationship Id="rId9" Type="http://schemas.openxmlformats.org/officeDocument/2006/relationships/tags" Target="../tags/tag7321.xml"/><Relationship Id="rId14" Type="http://schemas.openxmlformats.org/officeDocument/2006/relationships/tags" Target="../tags/tag7326.xml"/><Relationship Id="rId22" Type="http://schemas.openxmlformats.org/officeDocument/2006/relationships/tags" Target="../tags/tag7334.xml"/><Relationship Id="rId27" Type="http://schemas.openxmlformats.org/officeDocument/2006/relationships/tags" Target="../tags/tag7339.xml"/><Relationship Id="rId30" Type="http://schemas.openxmlformats.org/officeDocument/2006/relationships/tags" Target="../tags/tag7342.xml"/><Relationship Id="rId35" Type="http://schemas.openxmlformats.org/officeDocument/2006/relationships/tags" Target="../tags/tag7347.xml"/><Relationship Id="rId43" Type="http://schemas.openxmlformats.org/officeDocument/2006/relationships/tags" Target="../tags/tag7355.xml"/><Relationship Id="rId48" Type="http://schemas.openxmlformats.org/officeDocument/2006/relationships/tags" Target="../tags/tag7360.xml"/><Relationship Id="rId56" Type="http://schemas.openxmlformats.org/officeDocument/2006/relationships/tags" Target="../tags/tag7368.xml"/><Relationship Id="rId8" Type="http://schemas.openxmlformats.org/officeDocument/2006/relationships/tags" Target="../tags/tag7320.xml"/><Relationship Id="rId51" Type="http://schemas.openxmlformats.org/officeDocument/2006/relationships/tags" Target="../tags/tag7363.xml"/><Relationship Id="rId3" Type="http://schemas.openxmlformats.org/officeDocument/2006/relationships/tags" Target="../tags/tag7315.xml"/></Relationships>
</file>

<file path=ppt/slides/_rels/slide189.xml.rels><?xml version="1.0" encoding="UTF-8" standalone="yes"?>
<Relationships xmlns="http://schemas.openxmlformats.org/package/2006/relationships"><Relationship Id="rId13" Type="http://schemas.openxmlformats.org/officeDocument/2006/relationships/tags" Target="../tags/tag7381.xml"/><Relationship Id="rId18" Type="http://schemas.openxmlformats.org/officeDocument/2006/relationships/tags" Target="../tags/tag7386.xml"/><Relationship Id="rId26" Type="http://schemas.openxmlformats.org/officeDocument/2006/relationships/tags" Target="../tags/tag7394.xml"/><Relationship Id="rId39" Type="http://schemas.openxmlformats.org/officeDocument/2006/relationships/tags" Target="../tags/tag7407.xml"/><Relationship Id="rId21" Type="http://schemas.openxmlformats.org/officeDocument/2006/relationships/tags" Target="../tags/tag7389.xml"/><Relationship Id="rId34" Type="http://schemas.openxmlformats.org/officeDocument/2006/relationships/tags" Target="../tags/tag7402.xml"/><Relationship Id="rId42" Type="http://schemas.openxmlformats.org/officeDocument/2006/relationships/tags" Target="../tags/tag7410.xml"/><Relationship Id="rId47" Type="http://schemas.openxmlformats.org/officeDocument/2006/relationships/tags" Target="../tags/tag7415.xml"/><Relationship Id="rId50" Type="http://schemas.openxmlformats.org/officeDocument/2006/relationships/tags" Target="../tags/tag7418.xml"/><Relationship Id="rId55" Type="http://schemas.openxmlformats.org/officeDocument/2006/relationships/tags" Target="../tags/tag7423.xml"/><Relationship Id="rId7" Type="http://schemas.openxmlformats.org/officeDocument/2006/relationships/tags" Target="../tags/tag7375.xml"/><Relationship Id="rId12" Type="http://schemas.openxmlformats.org/officeDocument/2006/relationships/tags" Target="../tags/tag7380.xml"/><Relationship Id="rId17" Type="http://schemas.openxmlformats.org/officeDocument/2006/relationships/tags" Target="../tags/tag7385.xml"/><Relationship Id="rId25" Type="http://schemas.openxmlformats.org/officeDocument/2006/relationships/tags" Target="../tags/tag7393.xml"/><Relationship Id="rId33" Type="http://schemas.openxmlformats.org/officeDocument/2006/relationships/tags" Target="../tags/tag7401.xml"/><Relationship Id="rId38" Type="http://schemas.openxmlformats.org/officeDocument/2006/relationships/tags" Target="../tags/tag7406.xml"/><Relationship Id="rId46" Type="http://schemas.openxmlformats.org/officeDocument/2006/relationships/tags" Target="../tags/tag7414.xml"/><Relationship Id="rId2" Type="http://schemas.openxmlformats.org/officeDocument/2006/relationships/tags" Target="../tags/tag7370.xml"/><Relationship Id="rId16" Type="http://schemas.openxmlformats.org/officeDocument/2006/relationships/tags" Target="../tags/tag7384.xml"/><Relationship Id="rId20" Type="http://schemas.openxmlformats.org/officeDocument/2006/relationships/tags" Target="../tags/tag7388.xml"/><Relationship Id="rId29" Type="http://schemas.openxmlformats.org/officeDocument/2006/relationships/tags" Target="../tags/tag7397.xml"/><Relationship Id="rId41" Type="http://schemas.openxmlformats.org/officeDocument/2006/relationships/tags" Target="../tags/tag7409.xml"/><Relationship Id="rId54" Type="http://schemas.openxmlformats.org/officeDocument/2006/relationships/tags" Target="../tags/tag7422.xml"/><Relationship Id="rId1" Type="http://schemas.openxmlformats.org/officeDocument/2006/relationships/tags" Target="../tags/tag7369.xml"/><Relationship Id="rId6" Type="http://schemas.openxmlformats.org/officeDocument/2006/relationships/tags" Target="../tags/tag7374.xml"/><Relationship Id="rId11" Type="http://schemas.openxmlformats.org/officeDocument/2006/relationships/tags" Target="../tags/tag7379.xml"/><Relationship Id="rId24" Type="http://schemas.openxmlformats.org/officeDocument/2006/relationships/tags" Target="../tags/tag7392.xml"/><Relationship Id="rId32" Type="http://schemas.openxmlformats.org/officeDocument/2006/relationships/tags" Target="../tags/tag7400.xml"/><Relationship Id="rId37" Type="http://schemas.openxmlformats.org/officeDocument/2006/relationships/tags" Target="../tags/tag7405.xml"/><Relationship Id="rId40" Type="http://schemas.openxmlformats.org/officeDocument/2006/relationships/tags" Target="../tags/tag7408.xml"/><Relationship Id="rId45" Type="http://schemas.openxmlformats.org/officeDocument/2006/relationships/tags" Target="../tags/tag7413.xml"/><Relationship Id="rId53" Type="http://schemas.openxmlformats.org/officeDocument/2006/relationships/tags" Target="../tags/tag7421.xml"/><Relationship Id="rId5" Type="http://schemas.openxmlformats.org/officeDocument/2006/relationships/tags" Target="../tags/tag7373.xml"/><Relationship Id="rId15" Type="http://schemas.openxmlformats.org/officeDocument/2006/relationships/tags" Target="../tags/tag7383.xml"/><Relationship Id="rId23" Type="http://schemas.openxmlformats.org/officeDocument/2006/relationships/tags" Target="../tags/tag7391.xml"/><Relationship Id="rId28" Type="http://schemas.openxmlformats.org/officeDocument/2006/relationships/tags" Target="../tags/tag7396.xml"/><Relationship Id="rId36" Type="http://schemas.openxmlformats.org/officeDocument/2006/relationships/tags" Target="../tags/tag7404.xml"/><Relationship Id="rId49" Type="http://schemas.openxmlformats.org/officeDocument/2006/relationships/tags" Target="../tags/tag7417.xml"/><Relationship Id="rId57" Type="http://schemas.openxmlformats.org/officeDocument/2006/relationships/notesSlide" Target="../notesSlides/notesSlide111.xml"/><Relationship Id="rId10" Type="http://schemas.openxmlformats.org/officeDocument/2006/relationships/tags" Target="../tags/tag7378.xml"/><Relationship Id="rId19" Type="http://schemas.openxmlformats.org/officeDocument/2006/relationships/tags" Target="../tags/tag7387.xml"/><Relationship Id="rId31" Type="http://schemas.openxmlformats.org/officeDocument/2006/relationships/tags" Target="../tags/tag7399.xml"/><Relationship Id="rId44" Type="http://schemas.openxmlformats.org/officeDocument/2006/relationships/tags" Target="../tags/tag7412.xml"/><Relationship Id="rId52" Type="http://schemas.openxmlformats.org/officeDocument/2006/relationships/tags" Target="../tags/tag7420.xml"/><Relationship Id="rId4" Type="http://schemas.openxmlformats.org/officeDocument/2006/relationships/tags" Target="../tags/tag7372.xml"/><Relationship Id="rId9" Type="http://schemas.openxmlformats.org/officeDocument/2006/relationships/tags" Target="../tags/tag7377.xml"/><Relationship Id="rId14" Type="http://schemas.openxmlformats.org/officeDocument/2006/relationships/tags" Target="../tags/tag7382.xml"/><Relationship Id="rId22" Type="http://schemas.openxmlformats.org/officeDocument/2006/relationships/tags" Target="../tags/tag7390.xml"/><Relationship Id="rId27" Type="http://schemas.openxmlformats.org/officeDocument/2006/relationships/tags" Target="../tags/tag7395.xml"/><Relationship Id="rId30" Type="http://schemas.openxmlformats.org/officeDocument/2006/relationships/tags" Target="../tags/tag7398.xml"/><Relationship Id="rId35" Type="http://schemas.openxmlformats.org/officeDocument/2006/relationships/tags" Target="../tags/tag7403.xml"/><Relationship Id="rId43" Type="http://schemas.openxmlformats.org/officeDocument/2006/relationships/tags" Target="../tags/tag7411.xml"/><Relationship Id="rId48" Type="http://schemas.openxmlformats.org/officeDocument/2006/relationships/tags" Target="../tags/tag7416.xml"/><Relationship Id="rId56" Type="http://schemas.openxmlformats.org/officeDocument/2006/relationships/slideLayout" Target="../slideLayouts/slideLayout1.xml"/><Relationship Id="rId8" Type="http://schemas.openxmlformats.org/officeDocument/2006/relationships/tags" Target="../tags/tag7376.xml"/><Relationship Id="rId51" Type="http://schemas.openxmlformats.org/officeDocument/2006/relationships/tags" Target="../tags/tag7419.xml"/><Relationship Id="rId3" Type="http://schemas.openxmlformats.org/officeDocument/2006/relationships/tags" Target="../tags/tag7371.xml"/></Relationships>
</file>

<file path=ppt/slides/_rels/slide19.xml.rels><?xml version="1.0" encoding="UTF-8" standalone="yes"?>
<Relationships xmlns="http://schemas.openxmlformats.org/package/2006/relationships"><Relationship Id="rId13" Type="http://schemas.openxmlformats.org/officeDocument/2006/relationships/tags" Target="../tags/tag578.xml"/><Relationship Id="rId18" Type="http://schemas.openxmlformats.org/officeDocument/2006/relationships/tags" Target="../tags/tag583.xml"/><Relationship Id="rId26" Type="http://schemas.openxmlformats.org/officeDocument/2006/relationships/tags" Target="../tags/tag591.xml"/><Relationship Id="rId39" Type="http://schemas.openxmlformats.org/officeDocument/2006/relationships/tags" Target="../tags/tag604.xml"/><Relationship Id="rId21" Type="http://schemas.openxmlformats.org/officeDocument/2006/relationships/tags" Target="../tags/tag586.xml"/><Relationship Id="rId34" Type="http://schemas.openxmlformats.org/officeDocument/2006/relationships/tags" Target="../tags/tag599.xml"/><Relationship Id="rId42" Type="http://schemas.openxmlformats.org/officeDocument/2006/relationships/tags" Target="../tags/tag607.xml"/><Relationship Id="rId47" Type="http://schemas.openxmlformats.org/officeDocument/2006/relationships/tags" Target="../tags/tag612.xml"/><Relationship Id="rId50" Type="http://schemas.openxmlformats.org/officeDocument/2006/relationships/tags" Target="../tags/tag615.xml"/><Relationship Id="rId55" Type="http://schemas.openxmlformats.org/officeDocument/2006/relationships/notesSlide" Target="../notesSlides/notesSlide12.xml"/><Relationship Id="rId7" Type="http://schemas.openxmlformats.org/officeDocument/2006/relationships/tags" Target="../tags/tag572.xml"/><Relationship Id="rId12" Type="http://schemas.openxmlformats.org/officeDocument/2006/relationships/tags" Target="../tags/tag577.xml"/><Relationship Id="rId17" Type="http://schemas.openxmlformats.org/officeDocument/2006/relationships/tags" Target="../tags/tag582.xml"/><Relationship Id="rId25" Type="http://schemas.openxmlformats.org/officeDocument/2006/relationships/tags" Target="../tags/tag590.xml"/><Relationship Id="rId33" Type="http://schemas.openxmlformats.org/officeDocument/2006/relationships/tags" Target="../tags/tag598.xml"/><Relationship Id="rId38" Type="http://schemas.openxmlformats.org/officeDocument/2006/relationships/tags" Target="../tags/tag603.xml"/><Relationship Id="rId46" Type="http://schemas.openxmlformats.org/officeDocument/2006/relationships/tags" Target="../tags/tag611.xml"/><Relationship Id="rId2" Type="http://schemas.openxmlformats.org/officeDocument/2006/relationships/tags" Target="../tags/tag567.xml"/><Relationship Id="rId16" Type="http://schemas.openxmlformats.org/officeDocument/2006/relationships/tags" Target="../tags/tag581.xml"/><Relationship Id="rId20" Type="http://schemas.openxmlformats.org/officeDocument/2006/relationships/tags" Target="../tags/tag585.xml"/><Relationship Id="rId29" Type="http://schemas.openxmlformats.org/officeDocument/2006/relationships/tags" Target="../tags/tag594.xml"/><Relationship Id="rId41" Type="http://schemas.openxmlformats.org/officeDocument/2006/relationships/tags" Target="../tags/tag606.xml"/><Relationship Id="rId54" Type="http://schemas.openxmlformats.org/officeDocument/2006/relationships/slideLayout" Target="../slideLayouts/slideLayout28.xml"/><Relationship Id="rId1" Type="http://schemas.openxmlformats.org/officeDocument/2006/relationships/tags" Target="../tags/tag566.xml"/><Relationship Id="rId6" Type="http://schemas.openxmlformats.org/officeDocument/2006/relationships/tags" Target="../tags/tag571.xml"/><Relationship Id="rId11" Type="http://schemas.openxmlformats.org/officeDocument/2006/relationships/tags" Target="../tags/tag576.xml"/><Relationship Id="rId24" Type="http://schemas.openxmlformats.org/officeDocument/2006/relationships/tags" Target="../tags/tag589.xml"/><Relationship Id="rId32" Type="http://schemas.openxmlformats.org/officeDocument/2006/relationships/tags" Target="../tags/tag597.xml"/><Relationship Id="rId37" Type="http://schemas.openxmlformats.org/officeDocument/2006/relationships/tags" Target="../tags/tag602.xml"/><Relationship Id="rId40" Type="http://schemas.openxmlformats.org/officeDocument/2006/relationships/tags" Target="../tags/tag605.xml"/><Relationship Id="rId45" Type="http://schemas.openxmlformats.org/officeDocument/2006/relationships/tags" Target="../tags/tag610.xml"/><Relationship Id="rId53" Type="http://schemas.openxmlformats.org/officeDocument/2006/relationships/tags" Target="../tags/tag618.xml"/><Relationship Id="rId5" Type="http://schemas.openxmlformats.org/officeDocument/2006/relationships/tags" Target="../tags/tag570.xml"/><Relationship Id="rId15" Type="http://schemas.openxmlformats.org/officeDocument/2006/relationships/tags" Target="../tags/tag580.xml"/><Relationship Id="rId23" Type="http://schemas.openxmlformats.org/officeDocument/2006/relationships/tags" Target="../tags/tag588.xml"/><Relationship Id="rId28" Type="http://schemas.openxmlformats.org/officeDocument/2006/relationships/tags" Target="../tags/tag593.xml"/><Relationship Id="rId36" Type="http://schemas.openxmlformats.org/officeDocument/2006/relationships/tags" Target="../tags/tag601.xml"/><Relationship Id="rId49" Type="http://schemas.openxmlformats.org/officeDocument/2006/relationships/tags" Target="../tags/tag614.xml"/><Relationship Id="rId10" Type="http://schemas.openxmlformats.org/officeDocument/2006/relationships/tags" Target="../tags/tag575.xml"/><Relationship Id="rId19" Type="http://schemas.openxmlformats.org/officeDocument/2006/relationships/tags" Target="../tags/tag584.xml"/><Relationship Id="rId31" Type="http://schemas.openxmlformats.org/officeDocument/2006/relationships/tags" Target="../tags/tag596.xml"/><Relationship Id="rId44" Type="http://schemas.openxmlformats.org/officeDocument/2006/relationships/tags" Target="../tags/tag609.xml"/><Relationship Id="rId52" Type="http://schemas.openxmlformats.org/officeDocument/2006/relationships/tags" Target="../tags/tag617.xml"/><Relationship Id="rId4" Type="http://schemas.openxmlformats.org/officeDocument/2006/relationships/tags" Target="../tags/tag569.xml"/><Relationship Id="rId9" Type="http://schemas.openxmlformats.org/officeDocument/2006/relationships/tags" Target="../tags/tag574.xml"/><Relationship Id="rId14" Type="http://schemas.openxmlformats.org/officeDocument/2006/relationships/tags" Target="../tags/tag579.xml"/><Relationship Id="rId22" Type="http://schemas.openxmlformats.org/officeDocument/2006/relationships/tags" Target="../tags/tag587.xml"/><Relationship Id="rId27" Type="http://schemas.openxmlformats.org/officeDocument/2006/relationships/tags" Target="../tags/tag592.xml"/><Relationship Id="rId30" Type="http://schemas.openxmlformats.org/officeDocument/2006/relationships/tags" Target="../tags/tag595.xml"/><Relationship Id="rId35" Type="http://schemas.openxmlformats.org/officeDocument/2006/relationships/tags" Target="../tags/tag600.xml"/><Relationship Id="rId43" Type="http://schemas.openxmlformats.org/officeDocument/2006/relationships/tags" Target="../tags/tag608.xml"/><Relationship Id="rId48" Type="http://schemas.openxmlformats.org/officeDocument/2006/relationships/tags" Target="../tags/tag613.xml"/><Relationship Id="rId8" Type="http://schemas.openxmlformats.org/officeDocument/2006/relationships/tags" Target="../tags/tag573.xml"/><Relationship Id="rId51" Type="http://schemas.openxmlformats.org/officeDocument/2006/relationships/tags" Target="../tags/tag616.xml"/><Relationship Id="rId3" Type="http://schemas.openxmlformats.org/officeDocument/2006/relationships/tags" Target="../tags/tag568.xml"/></Relationships>
</file>

<file path=ppt/slides/_rels/slide190.xml.rels><?xml version="1.0" encoding="UTF-8" standalone="yes"?>
<Relationships xmlns="http://schemas.openxmlformats.org/package/2006/relationships"><Relationship Id="rId13" Type="http://schemas.openxmlformats.org/officeDocument/2006/relationships/tags" Target="../tags/tag7436.xml"/><Relationship Id="rId18" Type="http://schemas.openxmlformats.org/officeDocument/2006/relationships/tags" Target="../tags/tag7441.xml"/><Relationship Id="rId26" Type="http://schemas.openxmlformats.org/officeDocument/2006/relationships/tags" Target="../tags/tag7449.xml"/><Relationship Id="rId39" Type="http://schemas.openxmlformats.org/officeDocument/2006/relationships/tags" Target="../tags/tag7462.xml"/><Relationship Id="rId21" Type="http://schemas.openxmlformats.org/officeDocument/2006/relationships/tags" Target="../tags/tag7444.xml"/><Relationship Id="rId34" Type="http://schemas.openxmlformats.org/officeDocument/2006/relationships/tags" Target="../tags/tag7457.xml"/><Relationship Id="rId42" Type="http://schemas.openxmlformats.org/officeDocument/2006/relationships/tags" Target="../tags/tag7465.xml"/><Relationship Id="rId47" Type="http://schemas.openxmlformats.org/officeDocument/2006/relationships/tags" Target="../tags/tag7470.xml"/><Relationship Id="rId50" Type="http://schemas.openxmlformats.org/officeDocument/2006/relationships/tags" Target="../tags/tag7473.xml"/><Relationship Id="rId55" Type="http://schemas.openxmlformats.org/officeDocument/2006/relationships/tags" Target="../tags/tag7478.xml"/><Relationship Id="rId7" Type="http://schemas.openxmlformats.org/officeDocument/2006/relationships/tags" Target="../tags/tag7430.xml"/><Relationship Id="rId12" Type="http://schemas.openxmlformats.org/officeDocument/2006/relationships/tags" Target="../tags/tag7435.xml"/><Relationship Id="rId17" Type="http://schemas.openxmlformats.org/officeDocument/2006/relationships/tags" Target="../tags/tag7440.xml"/><Relationship Id="rId25" Type="http://schemas.openxmlformats.org/officeDocument/2006/relationships/tags" Target="../tags/tag7448.xml"/><Relationship Id="rId33" Type="http://schemas.openxmlformats.org/officeDocument/2006/relationships/tags" Target="../tags/tag7456.xml"/><Relationship Id="rId38" Type="http://schemas.openxmlformats.org/officeDocument/2006/relationships/tags" Target="../tags/tag7461.xml"/><Relationship Id="rId46" Type="http://schemas.openxmlformats.org/officeDocument/2006/relationships/tags" Target="../tags/tag7469.xml"/><Relationship Id="rId2" Type="http://schemas.openxmlformats.org/officeDocument/2006/relationships/tags" Target="../tags/tag7425.xml"/><Relationship Id="rId16" Type="http://schemas.openxmlformats.org/officeDocument/2006/relationships/tags" Target="../tags/tag7439.xml"/><Relationship Id="rId20" Type="http://schemas.openxmlformats.org/officeDocument/2006/relationships/tags" Target="../tags/tag7443.xml"/><Relationship Id="rId29" Type="http://schemas.openxmlformats.org/officeDocument/2006/relationships/tags" Target="../tags/tag7452.xml"/><Relationship Id="rId41" Type="http://schemas.openxmlformats.org/officeDocument/2006/relationships/tags" Target="../tags/tag7464.xml"/><Relationship Id="rId54" Type="http://schemas.openxmlformats.org/officeDocument/2006/relationships/tags" Target="../tags/tag7477.xml"/><Relationship Id="rId1" Type="http://schemas.openxmlformats.org/officeDocument/2006/relationships/tags" Target="../tags/tag7424.xml"/><Relationship Id="rId6" Type="http://schemas.openxmlformats.org/officeDocument/2006/relationships/tags" Target="../tags/tag7429.xml"/><Relationship Id="rId11" Type="http://schemas.openxmlformats.org/officeDocument/2006/relationships/tags" Target="../tags/tag7434.xml"/><Relationship Id="rId24" Type="http://schemas.openxmlformats.org/officeDocument/2006/relationships/tags" Target="../tags/tag7447.xml"/><Relationship Id="rId32" Type="http://schemas.openxmlformats.org/officeDocument/2006/relationships/tags" Target="../tags/tag7455.xml"/><Relationship Id="rId37" Type="http://schemas.openxmlformats.org/officeDocument/2006/relationships/tags" Target="../tags/tag7460.xml"/><Relationship Id="rId40" Type="http://schemas.openxmlformats.org/officeDocument/2006/relationships/tags" Target="../tags/tag7463.xml"/><Relationship Id="rId45" Type="http://schemas.openxmlformats.org/officeDocument/2006/relationships/tags" Target="../tags/tag7468.xml"/><Relationship Id="rId53" Type="http://schemas.openxmlformats.org/officeDocument/2006/relationships/tags" Target="../tags/tag7476.xml"/><Relationship Id="rId5" Type="http://schemas.openxmlformats.org/officeDocument/2006/relationships/tags" Target="../tags/tag7428.xml"/><Relationship Id="rId15" Type="http://schemas.openxmlformats.org/officeDocument/2006/relationships/tags" Target="../tags/tag7438.xml"/><Relationship Id="rId23" Type="http://schemas.openxmlformats.org/officeDocument/2006/relationships/tags" Target="../tags/tag7446.xml"/><Relationship Id="rId28" Type="http://schemas.openxmlformats.org/officeDocument/2006/relationships/tags" Target="../tags/tag7451.xml"/><Relationship Id="rId36" Type="http://schemas.openxmlformats.org/officeDocument/2006/relationships/tags" Target="../tags/tag7459.xml"/><Relationship Id="rId49" Type="http://schemas.openxmlformats.org/officeDocument/2006/relationships/tags" Target="../tags/tag7472.xml"/><Relationship Id="rId57" Type="http://schemas.openxmlformats.org/officeDocument/2006/relationships/notesSlide" Target="../notesSlides/notesSlide112.xml"/><Relationship Id="rId10" Type="http://schemas.openxmlformats.org/officeDocument/2006/relationships/tags" Target="../tags/tag7433.xml"/><Relationship Id="rId19" Type="http://schemas.openxmlformats.org/officeDocument/2006/relationships/tags" Target="../tags/tag7442.xml"/><Relationship Id="rId31" Type="http://schemas.openxmlformats.org/officeDocument/2006/relationships/tags" Target="../tags/tag7454.xml"/><Relationship Id="rId44" Type="http://schemas.openxmlformats.org/officeDocument/2006/relationships/tags" Target="../tags/tag7467.xml"/><Relationship Id="rId52" Type="http://schemas.openxmlformats.org/officeDocument/2006/relationships/tags" Target="../tags/tag7475.xml"/><Relationship Id="rId4" Type="http://schemas.openxmlformats.org/officeDocument/2006/relationships/tags" Target="../tags/tag7427.xml"/><Relationship Id="rId9" Type="http://schemas.openxmlformats.org/officeDocument/2006/relationships/tags" Target="../tags/tag7432.xml"/><Relationship Id="rId14" Type="http://schemas.openxmlformats.org/officeDocument/2006/relationships/tags" Target="../tags/tag7437.xml"/><Relationship Id="rId22" Type="http://schemas.openxmlformats.org/officeDocument/2006/relationships/tags" Target="../tags/tag7445.xml"/><Relationship Id="rId27" Type="http://schemas.openxmlformats.org/officeDocument/2006/relationships/tags" Target="../tags/tag7450.xml"/><Relationship Id="rId30" Type="http://schemas.openxmlformats.org/officeDocument/2006/relationships/tags" Target="../tags/tag7453.xml"/><Relationship Id="rId35" Type="http://schemas.openxmlformats.org/officeDocument/2006/relationships/tags" Target="../tags/tag7458.xml"/><Relationship Id="rId43" Type="http://schemas.openxmlformats.org/officeDocument/2006/relationships/tags" Target="../tags/tag7466.xml"/><Relationship Id="rId48" Type="http://schemas.openxmlformats.org/officeDocument/2006/relationships/tags" Target="../tags/tag7471.xml"/><Relationship Id="rId56" Type="http://schemas.openxmlformats.org/officeDocument/2006/relationships/slideLayout" Target="../slideLayouts/slideLayout1.xml"/><Relationship Id="rId8" Type="http://schemas.openxmlformats.org/officeDocument/2006/relationships/tags" Target="../tags/tag7431.xml"/><Relationship Id="rId51" Type="http://schemas.openxmlformats.org/officeDocument/2006/relationships/tags" Target="../tags/tag7474.xml"/><Relationship Id="rId3" Type="http://schemas.openxmlformats.org/officeDocument/2006/relationships/tags" Target="../tags/tag7426.xml"/></Relationships>
</file>

<file path=ppt/slides/_rels/slide191.xml.rels><?xml version="1.0" encoding="UTF-8" standalone="yes"?>
<Relationships xmlns="http://schemas.openxmlformats.org/package/2006/relationships"><Relationship Id="rId13" Type="http://schemas.openxmlformats.org/officeDocument/2006/relationships/tags" Target="../tags/tag7491.xml"/><Relationship Id="rId18" Type="http://schemas.openxmlformats.org/officeDocument/2006/relationships/tags" Target="../tags/tag7496.xml"/><Relationship Id="rId26" Type="http://schemas.openxmlformats.org/officeDocument/2006/relationships/tags" Target="../tags/tag7504.xml"/><Relationship Id="rId39" Type="http://schemas.openxmlformats.org/officeDocument/2006/relationships/tags" Target="../tags/tag7517.xml"/><Relationship Id="rId21" Type="http://schemas.openxmlformats.org/officeDocument/2006/relationships/tags" Target="../tags/tag7499.xml"/><Relationship Id="rId34" Type="http://schemas.openxmlformats.org/officeDocument/2006/relationships/tags" Target="../tags/tag7512.xml"/><Relationship Id="rId42" Type="http://schemas.openxmlformats.org/officeDocument/2006/relationships/tags" Target="../tags/tag7520.xml"/><Relationship Id="rId47" Type="http://schemas.openxmlformats.org/officeDocument/2006/relationships/tags" Target="../tags/tag7525.xml"/><Relationship Id="rId50" Type="http://schemas.openxmlformats.org/officeDocument/2006/relationships/tags" Target="../tags/tag7528.xml"/><Relationship Id="rId55" Type="http://schemas.openxmlformats.org/officeDocument/2006/relationships/tags" Target="../tags/tag7533.xml"/><Relationship Id="rId7" Type="http://schemas.openxmlformats.org/officeDocument/2006/relationships/tags" Target="../tags/tag7485.xml"/><Relationship Id="rId12" Type="http://schemas.openxmlformats.org/officeDocument/2006/relationships/tags" Target="../tags/tag7490.xml"/><Relationship Id="rId17" Type="http://schemas.openxmlformats.org/officeDocument/2006/relationships/tags" Target="../tags/tag7495.xml"/><Relationship Id="rId25" Type="http://schemas.openxmlformats.org/officeDocument/2006/relationships/tags" Target="../tags/tag7503.xml"/><Relationship Id="rId33" Type="http://schemas.openxmlformats.org/officeDocument/2006/relationships/tags" Target="../tags/tag7511.xml"/><Relationship Id="rId38" Type="http://schemas.openxmlformats.org/officeDocument/2006/relationships/tags" Target="../tags/tag7516.xml"/><Relationship Id="rId46" Type="http://schemas.openxmlformats.org/officeDocument/2006/relationships/tags" Target="../tags/tag7524.xml"/><Relationship Id="rId2" Type="http://schemas.openxmlformats.org/officeDocument/2006/relationships/tags" Target="../tags/tag7480.xml"/><Relationship Id="rId16" Type="http://schemas.openxmlformats.org/officeDocument/2006/relationships/tags" Target="../tags/tag7494.xml"/><Relationship Id="rId20" Type="http://schemas.openxmlformats.org/officeDocument/2006/relationships/tags" Target="../tags/tag7498.xml"/><Relationship Id="rId29" Type="http://schemas.openxmlformats.org/officeDocument/2006/relationships/tags" Target="../tags/tag7507.xml"/><Relationship Id="rId41" Type="http://schemas.openxmlformats.org/officeDocument/2006/relationships/tags" Target="../tags/tag7519.xml"/><Relationship Id="rId54" Type="http://schemas.openxmlformats.org/officeDocument/2006/relationships/tags" Target="../tags/tag7532.xml"/><Relationship Id="rId1" Type="http://schemas.openxmlformats.org/officeDocument/2006/relationships/tags" Target="../tags/tag7479.xml"/><Relationship Id="rId6" Type="http://schemas.openxmlformats.org/officeDocument/2006/relationships/tags" Target="../tags/tag7484.xml"/><Relationship Id="rId11" Type="http://schemas.openxmlformats.org/officeDocument/2006/relationships/tags" Target="../tags/tag7489.xml"/><Relationship Id="rId24" Type="http://schemas.openxmlformats.org/officeDocument/2006/relationships/tags" Target="../tags/tag7502.xml"/><Relationship Id="rId32" Type="http://schemas.openxmlformats.org/officeDocument/2006/relationships/tags" Target="../tags/tag7510.xml"/><Relationship Id="rId37" Type="http://schemas.openxmlformats.org/officeDocument/2006/relationships/tags" Target="../tags/tag7515.xml"/><Relationship Id="rId40" Type="http://schemas.openxmlformats.org/officeDocument/2006/relationships/tags" Target="../tags/tag7518.xml"/><Relationship Id="rId45" Type="http://schemas.openxmlformats.org/officeDocument/2006/relationships/tags" Target="../tags/tag7523.xml"/><Relationship Id="rId53" Type="http://schemas.openxmlformats.org/officeDocument/2006/relationships/tags" Target="../tags/tag7531.xml"/><Relationship Id="rId5" Type="http://schemas.openxmlformats.org/officeDocument/2006/relationships/tags" Target="../tags/tag7483.xml"/><Relationship Id="rId15" Type="http://schemas.openxmlformats.org/officeDocument/2006/relationships/tags" Target="../tags/tag7493.xml"/><Relationship Id="rId23" Type="http://schemas.openxmlformats.org/officeDocument/2006/relationships/tags" Target="../tags/tag7501.xml"/><Relationship Id="rId28" Type="http://schemas.openxmlformats.org/officeDocument/2006/relationships/tags" Target="../tags/tag7506.xml"/><Relationship Id="rId36" Type="http://schemas.openxmlformats.org/officeDocument/2006/relationships/tags" Target="../tags/tag7514.xml"/><Relationship Id="rId49" Type="http://schemas.openxmlformats.org/officeDocument/2006/relationships/tags" Target="../tags/tag7527.xml"/><Relationship Id="rId57" Type="http://schemas.openxmlformats.org/officeDocument/2006/relationships/notesSlide" Target="../notesSlides/notesSlide113.xml"/><Relationship Id="rId10" Type="http://schemas.openxmlformats.org/officeDocument/2006/relationships/tags" Target="../tags/tag7488.xml"/><Relationship Id="rId19" Type="http://schemas.openxmlformats.org/officeDocument/2006/relationships/tags" Target="../tags/tag7497.xml"/><Relationship Id="rId31" Type="http://schemas.openxmlformats.org/officeDocument/2006/relationships/tags" Target="../tags/tag7509.xml"/><Relationship Id="rId44" Type="http://schemas.openxmlformats.org/officeDocument/2006/relationships/tags" Target="../tags/tag7522.xml"/><Relationship Id="rId52" Type="http://schemas.openxmlformats.org/officeDocument/2006/relationships/tags" Target="../tags/tag7530.xml"/><Relationship Id="rId4" Type="http://schemas.openxmlformats.org/officeDocument/2006/relationships/tags" Target="../tags/tag7482.xml"/><Relationship Id="rId9" Type="http://schemas.openxmlformats.org/officeDocument/2006/relationships/tags" Target="../tags/tag7487.xml"/><Relationship Id="rId14" Type="http://schemas.openxmlformats.org/officeDocument/2006/relationships/tags" Target="../tags/tag7492.xml"/><Relationship Id="rId22" Type="http://schemas.openxmlformats.org/officeDocument/2006/relationships/tags" Target="../tags/tag7500.xml"/><Relationship Id="rId27" Type="http://schemas.openxmlformats.org/officeDocument/2006/relationships/tags" Target="../tags/tag7505.xml"/><Relationship Id="rId30" Type="http://schemas.openxmlformats.org/officeDocument/2006/relationships/tags" Target="../tags/tag7508.xml"/><Relationship Id="rId35" Type="http://schemas.openxmlformats.org/officeDocument/2006/relationships/tags" Target="../tags/tag7513.xml"/><Relationship Id="rId43" Type="http://schemas.openxmlformats.org/officeDocument/2006/relationships/tags" Target="../tags/tag7521.xml"/><Relationship Id="rId48" Type="http://schemas.openxmlformats.org/officeDocument/2006/relationships/tags" Target="../tags/tag7526.xml"/><Relationship Id="rId56" Type="http://schemas.openxmlformats.org/officeDocument/2006/relationships/slideLayout" Target="../slideLayouts/slideLayout1.xml"/><Relationship Id="rId8" Type="http://schemas.openxmlformats.org/officeDocument/2006/relationships/tags" Target="../tags/tag7486.xml"/><Relationship Id="rId51" Type="http://schemas.openxmlformats.org/officeDocument/2006/relationships/tags" Target="../tags/tag7529.xml"/><Relationship Id="rId3" Type="http://schemas.openxmlformats.org/officeDocument/2006/relationships/tags" Target="../tags/tag7481.xml"/></Relationships>
</file>

<file path=ppt/slides/_rels/slide192.xml.rels><?xml version="1.0" encoding="UTF-8" standalone="yes"?>
<Relationships xmlns="http://schemas.openxmlformats.org/package/2006/relationships"><Relationship Id="rId13" Type="http://schemas.openxmlformats.org/officeDocument/2006/relationships/tags" Target="../tags/tag7546.xml"/><Relationship Id="rId18" Type="http://schemas.openxmlformats.org/officeDocument/2006/relationships/tags" Target="../tags/tag7551.xml"/><Relationship Id="rId26" Type="http://schemas.openxmlformats.org/officeDocument/2006/relationships/tags" Target="../tags/tag7559.xml"/><Relationship Id="rId39" Type="http://schemas.openxmlformats.org/officeDocument/2006/relationships/tags" Target="../tags/tag7572.xml"/><Relationship Id="rId21" Type="http://schemas.openxmlformats.org/officeDocument/2006/relationships/tags" Target="../tags/tag7554.xml"/><Relationship Id="rId34" Type="http://schemas.openxmlformats.org/officeDocument/2006/relationships/tags" Target="../tags/tag7567.xml"/><Relationship Id="rId42" Type="http://schemas.openxmlformats.org/officeDocument/2006/relationships/tags" Target="../tags/tag7575.xml"/><Relationship Id="rId47" Type="http://schemas.openxmlformats.org/officeDocument/2006/relationships/tags" Target="../tags/tag7580.xml"/><Relationship Id="rId50" Type="http://schemas.openxmlformats.org/officeDocument/2006/relationships/tags" Target="../tags/tag7583.xml"/><Relationship Id="rId55" Type="http://schemas.openxmlformats.org/officeDocument/2006/relationships/tags" Target="../tags/tag7588.xml"/><Relationship Id="rId7" Type="http://schemas.openxmlformats.org/officeDocument/2006/relationships/tags" Target="../tags/tag7540.xml"/><Relationship Id="rId12" Type="http://schemas.openxmlformats.org/officeDocument/2006/relationships/tags" Target="../tags/tag7545.xml"/><Relationship Id="rId17" Type="http://schemas.openxmlformats.org/officeDocument/2006/relationships/tags" Target="../tags/tag7550.xml"/><Relationship Id="rId25" Type="http://schemas.openxmlformats.org/officeDocument/2006/relationships/tags" Target="../tags/tag7558.xml"/><Relationship Id="rId33" Type="http://schemas.openxmlformats.org/officeDocument/2006/relationships/tags" Target="../tags/tag7566.xml"/><Relationship Id="rId38" Type="http://schemas.openxmlformats.org/officeDocument/2006/relationships/tags" Target="../tags/tag7571.xml"/><Relationship Id="rId46" Type="http://schemas.openxmlformats.org/officeDocument/2006/relationships/tags" Target="../tags/tag7579.xml"/><Relationship Id="rId2" Type="http://schemas.openxmlformats.org/officeDocument/2006/relationships/tags" Target="../tags/tag7535.xml"/><Relationship Id="rId16" Type="http://schemas.openxmlformats.org/officeDocument/2006/relationships/tags" Target="../tags/tag7549.xml"/><Relationship Id="rId20" Type="http://schemas.openxmlformats.org/officeDocument/2006/relationships/tags" Target="../tags/tag7553.xml"/><Relationship Id="rId29" Type="http://schemas.openxmlformats.org/officeDocument/2006/relationships/tags" Target="../tags/tag7562.xml"/><Relationship Id="rId41" Type="http://schemas.openxmlformats.org/officeDocument/2006/relationships/tags" Target="../tags/tag7574.xml"/><Relationship Id="rId54" Type="http://schemas.openxmlformats.org/officeDocument/2006/relationships/tags" Target="../tags/tag7587.xml"/><Relationship Id="rId1" Type="http://schemas.openxmlformats.org/officeDocument/2006/relationships/tags" Target="../tags/tag7534.xml"/><Relationship Id="rId6" Type="http://schemas.openxmlformats.org/officeDocument/2006/relationships/tags" Target="../tags/tag7539.xml"/><Relationship Id="rId11" Type="http://schemas.openxmlformats.org/officeDocument/2006/relationships/tags" Target="../tags/tag7544.xml"/><Relationship Id="rId24" Type="http://schemas.openxmlformats.org/officeDocument/2006/relationships/tags" Target="../tags/tag7557.xml"/><Relationship Id="rId32" Type="http://schemas.openxmlformats.org/officeDocument/2006/relationships/tags" Target="../tags/tag7565.xml"/><Relationship Id="rId37" Type="http://schemas.openxmlformats.org/officeDocument/2006/relationships/tags" Target="../tags/tag7570.xml"/><Relationship Id="rId40" Type="http://schemas.openxmlformats.org/officeDocument/2006/relationships/tags" Target="../tags/tag7573.xml"/><Relationship Id="rId45" Type="http://schemas.openxmlformats.org/officeDocument/2006/relationships/tags" Target="../tags/tag7578.xml"/><Relationship Id="rId53" Type="http://schemas.openxmlformats.org/officeDocument/2006/relationships/tags" Target="../tags/tag7586.xml"/><Relationship Id="rId5" Type="http://schemas.openxmlformats.org/officeDocument/2006/relationships/tags" Target="../tags/tag7538.xml"/><Relationship Id="rId15" Type="http://schemas.openxmlformats.org/officeDocument/2006/relationships/tags" Target="../tags/tag7548.xml"/><Relationship Id="rId23" Type="http://schemas.openxmlformats.org/officeDocument/2006/relationships/tags" Target="../tags/tag7556.xml"/><Relationship Id="rId28" Type="http://schemas.openxmlformats.org/officeDocument/2006/relationships/tags" Target="../tags/tag7561.xml"/><Relationship Id="rId36" Type="http://schemas.openxmlformats.org/officeDocument/2006/relationships/tags" Target="../tags/tag7569.xml"/><Relationship Id="rId49" Type="http://schemas.openxmlformats.org/officeDocument/2006/relationships/tags" Target="../tags/tag7582.xml"/><Relationship Id="rId57" Type="http://schemas.openxmlformats.org/officeDocument/2006/relationships/notesSlide" Target="../notesSlides/notesSlide114.xml"/><Relationship Id="rId10" Type="http://schemas.openxmlformats.org/officeDocument/2006/relationships/tags" Target="../tags/tag7543.xml"/><Relationship Id="rId19" Type="http://schemas.openxmlformats.org/officeDocument/2006/relationships/tags" Target="../tags/tag7552.xml"/><Relationship Id="rId31" Type="http://schemas.openxmlformats.org/officeDocument/2006/relationships/tags" Target="../tags/tag7564.xml"/><Relationship Id="rId44" Type="http://schemas.openxmlformats.org/officeDocument/2006/relationships/tags" Target="../tags/tag7577.xml"/><Relationship Id="rId52" Type="http://schemas.openxmlformats.org/officeDocument/2006/relationships/tags" Target="../tags/tag7585.xml"/><Relationship Id="rId4" Type="http://schemas.openxmlformats.org/officeDocument/2006/relationships/tags" Target="../tags/tag7537.xml"/><Relationship Id="rId9" Type="http://schemas.openxmlformats.org/officeDocument/2006/relationships/tags" Target="../tags/tag7542.xml"/><Relationship Id="rId14" Type="http://schemas.openxmlformats.org/officeDocument/2006/relationships/tags" Target="../tags/tag7547.xml"/><Relationship Id="rId22" Type="http://schemas.openxmlformats.org/officeDocument/2006/relationships/tags" Target="../tags/tag7555.xml"/><Relationship Id="rId27" Type="http://schemas.openxmlformats.org/officeDocument/2006/relationships/tags" Target="../tags/tag7560.xml"/><Relationship Id="rId30" Type="http://schemas.openxmlformats.org/officeDocument/2006/relationships/tags" Target="../tags/tag7563.xml"/><Relationship Id="rId35" Type="http://schemas.openxmlformats.org/officeDocument/2006/relationships/tags" Target="../tags/tag7568.xml"/><Relationship Id="rId43" Type="http://schemas.openxmlformats.org/officeDocument/2006/relationships/tags" Target="../tags/tag7576.xml"/><Relationship Id="rId48" Type="http://schemas.openxmlformats.org/officeDocument/2006/relationships/tags" Target="../tags/tag7581.xml"/><Relationship Id="rId56" Type="http://schemas.openxmlformats.org/officeDocument/2006/relationships/slideLayout" Target="../slideLayouts/slideLayout1.xml"/><Relationship Id="rId8" Type="http://schemas.openxmlformats.org/officeDocument/2006/relationships/tags" Target="../tags/tag7541.xml"/><Relationship Id="rId51" Type="http://schemas.openxmlformats.org/officeDocument/2006/relationships/tags" Target="../tags/tag7584.xml"/><Relationship Id="rId3" Type="http://schemas.openxmlformats.org/officeDocument/2006/relationships/tags" Target="../tags/tag7536.xml"/></Relationships>
</file>

<file path=ppt/slides/_rels/slide193.xml.rels><?xml version="1.0" encoding="UTF-8" standalone="yes"?>
<Relationships xmlns="http://schemas.openxmlformats.org/package/2006/relationships"><Relationship Id="rId13" Type="http://schemas.openxmlformats.org/officeDocument/2006/relationships/tags" Target="../tags/tag7601.xml"/><Relationship Id="rId18" Type="http://schemas.openxmlformats.org/officeDocument/2006/relationships/tags" Target="../tags/tag7606.xml"/><Relationship Id="rId26" Type="http://schemas.openxmlformats.org/officeDocument/2006/relationships/tags" Target="../tags/tag7614.xml"/><Relationship Id="rId39" Type="http://schemas.openxmlformats.org/officeDocument/2006/relationships/tags" Target="../tags/tag7627.xml"/><Relationship Id="rId21" Type="http://schemas.openxmlformats.org/officeDocument/2006/relationships/tags" Target="../tags/tag7609.xml"/><Relationship Id="rId34" Type="http://schemas.openxmlformats.org/officeDocument/2006/relationships/tags" Target="../tags/tag7622.xml"/><Relationship Id="rId42" Type="http://schemas.openxmlformats.org/officeDocument/2006/relationships/tags" Target="../tags/tag7630.xml"/><Relationship Id="rId47" Type="http://schemas.openxmlformats.org/officeDocument/2006/relationships/tags" Target="../tags/tag7635.xml"/><Relationship Id="rId50" Type="http://schemas.openxmlformats.org/officeDocument/2006/relationships/tags" Target="../tags/tag7638.xml"/><Relationship Id="rId55" Type="http://schemas.openxmlformats.org/officeDocument/2006/relationships/tags" Target="../tags/tag7643.xml"/><Relationship Id="rId7" Type="http://schemas.openxmlformats.org/officeDocument/2006/relationships/tags" Target="../tags/tag7595.xml"/><Relationship Id="rId12" Type="http://schemas.openxmlformats.org/officeDocument/2006/relationships/tags" Target="../tags/tag7600.xml"/><Relationship Id="rId17" Type="http://schemas.openxmlformats.org/officeDocument/2006/relationships/tags" Target="../tags/tag7605.xml"/><Relationship Id="rId25" Type="http://schemas.openxmlformats.org/officeDocument/2006/relationships/tags" Target="../tags/tag7613.xml"/><Relationship Id="rId33" Type="http://schemas.openxmlformats.org/officeDocument/2006/relationships/tags" Target="../tags/tag7621.xml"/><Relationship Id="rId38" Type="http://schemas.openxmlformats.org/officeDocument/2006/relationships/tags" Target="../tags/tag7626.xml"/><Relationship Id="rId46" Type="http://schemas.openxmlformats.org/officeDocument/2006/relationships/tags" Target="../tags/tag7634.xml"/><Relationship Id="rId2" Type="http://schemas.openxmlformats.org/officeDocument/2006/relationships/tags" Target="../tags/tag7590.xml"/><Relationship Id="rId16" Type="http://schemas.openxmlformats.org/officeDocument/2006/relationships/tags" Target="../tags/tag7604.xml"/><Relationship Id="rId20" Type="http://schemas.openxmlformats.org/officeDocument/2006/relationships/tags" Target="../tags/tag7608.xml"/><Relationship Id="rId29" Type="http://schemas.openxmlformats.org/officeDocument/2006/relationships/tags" Target="../tags/tag7617.xml"/><Relationship Id="rId41" Type="http://schemas.openxmlformats.org/officeDocument/2006/relationships/tags" Target="../tags/tag7629.xml"/><Relationship Id="rId54" Type="http://schemas.openxmlformats.org/officeDocument/2006/relationships/tags" Target="../tags/tag7642.xml"/><Relationship Id="rId1" Type="http://schemas.openxmlformats.org/officeDocument/2006/relationships/tags" Target="../tags/tag7589.xml"/><Relationship Id="rId6" Type="http://schemas.openxmlformats.org/officeDocument/2006/relationships/tags" Target="../tags/tag7594.xml"/><Relationship Id="rId11" Type="http://schemas.openxmlformats.org/officeDocument/2006/relationships/tags" Target="../tags/tag7599.xml"/><Relationship Id="rId24" Type="http://schemas.openxmlformats.org/officeDocument/2006/relationships/tags" Target="../tags/tag7612.xml"/><Relationship Id="rId32" Type="http://schemas.openxmlformats.org/officeDocument/2006/relationships/tags" Target="../tags/tag7620.xml"/><Relationship Id="rId37" Type="http://schemas.openxmlformats.org/officeDocument/2006/relationships/tags" Target="../tags/tag7625.xml"/><Relationship Id="rId40" Type="http://schemas.openxmlformats.org/officeDocument/2006/relationships/tags" Target="../tags/tag7628.xml"/><Relationship Id="rId45" Type="http://schemas.openxmlformats.org/officeDocument/2006/relationships/tags" Target="../tags/tag7633.xml"/><Relationship Id="rId53" Type="http://schemas.openxmlformats.org/officeDocument/2006/relationships/tags" Target="../tags/tag7641.xml"/><Relationship Id="rId5" Type="http://schemas.openxmlformats.org/officeDocument/2006/relationships/tags" Target="../tags/tag7593.xml"/><Relationship Id="rId15" Type="http://schemas.openxmlformats.org/officeDocument/2006/relationships/tags" Target="../tags/tag7603.xml"/><Relationship Id="rId23" Type="http://schemas.openxmlformats.org/officeDocument/2006/relationships/tags" Target="../tags/tag7611.xml"/><Relationship Id="rId28" Type="http://schemas.openxmlformats.org/officeDocument/2006/relationships/tags" Target="../tags/tag7616.xml"/><Relationship Id="rId36" Type="http://schemas.openxmlformats.org/officeDocument/2006/relationships/tags" Target="../tags/tag7624.xml"/><Relationship Id="rId49" Type="http://schemas.openxmlformats.org/officeDocument/2006/relationships/tags" Target="../tags/tag7637.xml"/><Relationship Id="rId57" Type="http://schemas.openxmlformats.org/officeDocument/2006/relationships/notesSlide" Target="../notesSlides/notesSlide115.xml"/><Relationship Id="rId10" Type="http://schemas.openxmlformats.org/officeDocument/2006/relationships/tags" Target="../tags/tag7598.xml"/><Relationship Id="rId19" Type="http://schemas.openxmlformats.org/officeDocument/2006/relationships/tags" Target="../tags/tag7607.xml"/><Relationship Id="rId31" Type="http://schemas.openxmlformats.org/officeDocument/2006/relationships/tags" Target="../tags/tag7619.xml"/><Relationship Id="rId44" Type="http://schemas.openxmlformats.org/officeDocument/2006/relationships/tags" Target="../tags/tag7632.xml"/><Relationship Id="rId52" Type="http://schemas.openxmlformats.org/officeDocument/2006/relationships/tags" Target="../tags/tag7640.xml"/><Relationship Id="rId4" Type="http://schemas.openxmlformats.org/officeDocument/2006/relationships/tags" Target="../tags/tag7592.xml"/><Relationship Id="rId9" Type="http://schemas.openxmlformats.org/officeDocument/2006/relationships/tags" Target="../tags/tag7597.xml"/><Relationship Id="rId14" Type="http://schemas.openxmlformats.org/officeDocument/2006/relationships/tags" Target="../tags/tag7602.xml"/><Relationship Id="rId22" Type="http://schemas.openxmlformats.org/officeDocument/2006/relationships/tags" Target="../tags/tag7610.xml"/><Relationship Id="rId27" Type="http://schemas.openxmlformats.org/officeDocument/2006/relationships/tags" Target="../tags/tag7615.xml"/><Relationship Id="rId30" Type="http://schemas.openxmlformats.org/officeDocument/2006/relationships/tags" Target="../tags/tag7618.xml"/><Relationship Id="rId35" Type="http://schemas.openxmlformats.org/officeDocument/2006/relationships/tags" Target="../tags/tag7623.xml"/><Relationship Id="rId43" Type="http://schemas.openxmlformats.org/officeDocument/2006/relationships/tags" Target="../tags/tag7631.xml"/><Relationship Id="rId48" Type="http://schemas.openxmlformats.org/officeDocument/2006/relationships/tags" Target="../tags/tag7636.xml"/><Relationship Id="rId56" Type="http://schemas.openxmlformats.org/officeDocument/2006/relationships/slideLayout" Target="../slideLayouts/slideLayout1.xml"/><Relationship Id="rId8" Type="http://schemas.openxmlformats.org/officeDocument/2006/relationships/tags" Target="../tags/tag7596.xml"/><Relationship Id="rId51" Type="http://schemas.openxmlformats.org/officeDocument/2006/relationships/tags" Target="../tags/tag7639.xml"/><Relationship Id="rId3" Type="http://schemas.openxmlformats.org/officeDocument/2006/relationships/tags" Target="../tags/tag7591.xml"/></Relationships>
</file>

<file path=ppt/slides/_rels/slide194.xml.rels><?xml version="1.0" encoding="UTF-8" standalone="yes"?>
<Relationships xmlns="http://schemas.openxmlformats.org/package/2006/relationships"><Relationship Id="rId13" Type="http://schemas.openxmlformats.org/officeDocument/2006/relationships/tags" Target="../tags/tag7656.xml"/><Relationship Id="rId18" Type="http://schemas.openxmlformats.org/officeDocument/2006/relationships/tags" Target="../tags/tag7661.xml"/><Relationship Id="rId26" Type="http://schemas.openxmlformats.org/officeDocument/2006/relationships/tags" Target="../tags/tag7669.xml"/><Relationship Id="rId39" Type="http://schemas.openxmlformats.org/officeDocument/2006/relationships/tags" Target="../tags/tag7682.xml"/><Relationship Id="rId21" Type="http://schemas.openxmlformats.org/officeDocument/2006/relationships/tags" Target="../tags/tag7664.xml"/><Relationship Id="rId34" Type="http://schemas.openxmlformats.org/officeDocument/2006/relationships/tags" Target="../tags/tag7677.xml"/><Relationship Id="rId42" Type="http://schemas.openxmlformats.org/officeDocument/2006/relationships/tags" Target="../tags/tag7685.xml"/><Relationship Id="rId47" Type="http://schemas.openxmlformats.org/officeDocument/2006/relationships/tags" Target="../tags/tag7690.xml"/><Relationship Id="rId50" Type="http://schemas.openxmlformats.org/officeDocument/2006/relationships/tags" Target="../tags/tag7693.xml"/><Relationship Id="rId55" Type="http://schemas.openxmlformats.org/officeDocument/2006/relationships/tags" Target="../tags/tag7698.xml"/><Relationship Id="rId7" Type="http://schemas.openxmlformats.org/officeDocument/2006/relationships/tags" Target="../tags/tag7650.xml"/><Relationship Id="rId12" Type="http://schemas.openxmlformats.org/officeDocument/2006/relationships/tags" Target="../tags/tag7655.xml"/><Relationship Id="rId17" Type="http://schemas.openxmlformats.org/officeDocument/2006/relationships/tags" Target="../tags/tag7660.xml"/><Relationship Id="rId25" Type="http://schemas.openxmlformats.org/officeDocument/2006/relationships/tags" Target="../tags/tag7668.xml"/><Relationship Id="rId33" Type="http://schemas.openxmlformats.org/officeDocument/2006/relationships/tags" Target="../tags/tag7676.xml"/><Relationship Id="rId38" Type="http://schemas.openxmlformats.org/officeDocument/2006/relationships/tags" Target="../tags/tag7681.xml"/><Relationship Id="rId46" Type="http://schemas.openxmlformats.org/officeDocument/2006/relationships/tags" Target="../tags/tag7689.xml"/><Relationship Id="rId2" Type="http://schemas.openxmlformats.org/officeDocument/2006/relationships/tags" Target="../tags/tag7645.xml"/><Relationship Id="rId16" Type="http://schemas.openxmlformats.org/officeDocument/2006/relationships/tags" Target="../tags/tag7659.xml"/><Relationship Id="rId20" Type="http://schemas.openxmlformats.org/officeDocument/2006/relationships/tags" Target="../tags/tag7663.xml"/><Relationship Id="rId29" Type="http://schemas.openxmlformats.org/officeDocument/2006/relationships/tags" Target="../tags/tag7672.xml"/><Relationship Id="rId41" Type="http://schemas.openxmlformats.org/officeDocument/2006/relationships/tags" Target="../tags/tag7684.xml"/><Relationship Id="rId54" Type="http://schemas.openxmlformats.org/officeDocument/2006/relationships/tags" Target="../tags/tag7697.xml"/><Relationship Id="rId1" Type="http://schemas.openxmlformats.org/officeDocument/2006/relationships/tags" Target="../tags/tag7644.xml"/><Relationship Id="rId6" Type="http://schemas.openxmlformats.org/officeDocument/2006/relationships/tags" Target="../tags/tag7649.xml"/><Relationship Id="rId11" Type="http://schemas.openxmlformats.org/officeDocument/2006/relationships/tags" Target="../tags/tag7654.xml"/><Relationship Id="rId24" Type="http://schemas.openxmlformats.org/officeDocument/2006/relationships/tags" Target="../tags/tag7667.xml"/><Relationship Id="rId32" Type="http://schemas.openxmlformats.org/officeDocument/2006/relationships/tags" Target="../tags/tag7675.xml"/><Relationship Id="rId37" Type="http://schemas.openxmlformats.org/officeDocument/2006/relationships/tags" Target="../tags/tag7680.xml"/><Relationship Id="rId40" Type="http://schemas.openxmlformats.org/officeDocument/2006/relationships/tags" Target="../tags/tag7683.xml"/><Relationship Id="rId45" Type="http://schemas.openxmlformats.org/officeDocument/2006/relationships/tags" Target="../tags/tag7688.xml"/><Relationship Id="rId53" Type="http://schemas.openxmlformats.org/officeDocument/2006/relationships/tags" Target="../tags/tag7696.xml"/><Relationship Id="rId5" Type="http://schemas.openxmlformats.org/officeDocument/2006/relationships/tags" Target="../tags/tag7648.xml"/><Relationship Id="rId15" Type="http://schemas.openxmlformats.org/officeDocument/2006/relationships/tags" Target="../tags/tag7658.xml"/><Relationship Id="rId23" Type="http://schemas.openxmlformats.org/officeDocument/2006/relationships/tags" Target="../tags/tag7666.xml"/><Relationship Id="rId28" Type="http://schemas.openxmlformats.org/officeDocument/2006/relationships/tags" Target="../tags/tag7671.xml"/><Relationship Id="rId36" Type="http://schemas.openxmlformats.org/officeDocument/2006/relationships/tags" Target="../tags/tag7679.xml"/><Relationship Id="rId49" Type="http://schemas.openxmlformats.org/officeDocument/2006/relationships/tags" Target="../tags/tag7692.xml"/><Relationship Id="rId57" Type="http://schemas.openxmlformats.org/officeDocument/2006/relationships/notesSlide" Target="../notesSlides/notesSlide116.xml"/><Relationship Id="rId10" Type="http://schemas.openxmlformats.org/officeDocument/2006/relationships/tags" Target="../tags/tag7653.xml"/><Relationship Id="rId19" Type="http://schemas.openxmlformats.org/officeDocument/2006/relationships/tags" Target="../tags/tag7662.xml"/><Relationship Id="rId31" Type="http://schemas.openxmlformats.org/officeDocument/2006/relationships/tags" Target="../tags/tag7674.xml"/><Relationship Id="rId44" Type="http://schemas.openxmlformats.org/officeDocument/2006/relationships/tags" Target="../tags/tag7687.xml"/><Relationship Id="rId52" Type="http://schemas.openxmlformats.org/officeDocument/2006/relationships/tags" Target="../tags/tag7695.xml"/><Relationship Id="rId4" Type="http://schemas.openxmlformats.org/officeDocument/2006/relationships/tags" Target="../tags/tag7647.xml"/><Relationship Id="rId9" Type="http://schemas.openxmlformats.org/officeDocument/2006/relationships/tags" Target="../tags/tag7652.xml"/><Relationship Id="rId14" Type="http://schemas.openxmlformats.org/officeDocument/2006/relationships/tags" Target="../tags/tag7657.xml"/><Relationship Id="rId22" Type="http://schemas.openxmlformats.org/officeDocument/2006/relationships/tags" Target="../tags/tag7665.xml"/><Relationship Id="rId27" Type="http://schemas.openxmlformats.org/officeDocument/2006/relationships/tags" Target="../tags/tag7670.xml"/><Relationship Id="rId30" Type="http://schemas.openxmlformats.org/officeDocument/2006/relationships/tags" Target="../tags/tag7673.xml"/><Relationship Id="rId35" Type="http://schemas.openxmlformats.org/officeDocument/2006/relationships/tags" Target="../tags/tag7678.xml"/><Relationship Id="rId43" Type="http://schemas.openxmlformats.org/officeDocument/2006/relationships/tags" Target="../tags/tag7686.xml"/><Relationship Id="rId48" Type="http://schemas.openxmlformats.org/officeDocument/2006/relationships/tags" Target="../tags/tag7691.xml"/><Relationship Id="rId56" Type="http://schemas.openxmlformats.org/officeDocument/2006/relationships/slideLayout" Target="../slideLayouts/slideLayout1.xml"/><Relationship Id="rId8" Type="http://schemas.openxmlformats.org/officeDocument/2006/relationships/tags" Target="../tags/tag7651.xml"/><Relationship Id="rId51" Type="http://schemas.openxmlformats.org/officeDocument/2006/relationships/tags" Target="../tags/tag7694.xml"/><Relationship Id="rId3" Type="http://schemas.openxmlformats.org/officeDocument/2006/relationships/tags" Target="../tags/tag7646.xml"/></Relationships>
</file>

<file path=ppt/slides/_rels/slide195.xml.rels><?xml version="1.0" encoding="UTF-8" standalone="yes"?>
<Relationships xmlns="http://schemas.openxmlformats.org/package/2006/relationships"><Relationship Id="rId13" Type="http://schemas.openxmlformats.org/officeDocument/2006/relationships/tags" Target="../tags/tag7711.xml"/><Relationship Id="rId18" Type="http://schemas.openxmlformats.org/officeDocument/2006/relationships/tags" Target="../tags/tag7716.xml"/><Relationship Id="rId26" Type="http://schemas.openxmlformats.org/officeDocument/2006/relationships/tags" Target="../tags/tag7724.xml"/><Relationship Id="rId39" Type="http://schemas.openxmlformats.org/officeDocument/2006/relationships/tags" Target="../tags/tag7737.xml"/><Relationship Id="rId21" Type="http://schemas.openxmlformats.org/officeDocument/2006/relationships/tags" Target="../tags/tag7719.xml"/><Relationship Id="rId34" Type="http://schemas.openxmlformats.org/officeDocument/2006/relationships/tags" Target="../tags/tag7732.xml"/><Relationship Id="rId42" Type="http://schemas.openxmlformats.org/officeDocument/2006/relationships/tags" Target="../tags/tag7740.xml"/><Relationship Id="rId47" Type="http://schemas.openxmlformats.org/officeDocument/2006/relationships/tags" Target="../tags/tag7745.xml"/><Relationship Id="rId50" Type="http://schemas.openxmlformats.org/officeDocument/2006/relationships/tags" Target="../tags/tag7748.xml"/><Relationship Id="rId55" Type="http://schemas.openxmlformats.org/officeDocument/2006/relationships/tags" Target="../tags/tag7753.xml"/><Relationship Id="rId7" Type="http://schemas.openxmlformats.org/officeDocument/2006/relationships/tags" Target="../tags/tag7705.xml"/><Relationship Id="rId12" Type="http://schemas.openxmlformats.org/officeDocument/2006/relationships/tags" Target="../tags/tag7710.xml"/><Relationship Id="rId17" Type="http://schemas.openxmlformats.org/officeDocument/2006/relationships/tags" Target="../tags/tag7715.xml"/><Relationship Id="rId25" Type="http://schemas.openxmlformats.org/officeDocument/2006/relationships/tags" Target="../tags/tag7723.xml"/><Relationship Id="rId33" Type="http://schemas.openxmlformats.org/officeDocument/2006/relationships/tags" Target="../tags/tag7731.xml"/><Relationship Id="rId38" Type="http://schemas.openxmlformats.org/officeDocument/2006/relationships/tags" Target="../tags/tag7736.xml"/><Relationship Id="rId46" Type="http://schemas.openxmlformats.org/officeDocument/2006/relationships/tags" Target="../tags/tag7744.xml"/><Relationship Id="rId2" Type="http://schemas.openxmlformats.org/officeDocument/2006/relationships/tags" Target="../tags/tag7700.xml"/><Relationship Id="rId16" Type="http://schemas.openxmlformats.org/officeDocument/2006/relationships/tags" Target="../tags/tag7714.xml"/><Relationship Id="rId20" Type="http://schemas.openxmlformats.org/officeDocument/2006/relationships/tags" Target="../tags/tag7718.xml"/><Relationship Id="rId29" Type="http://schemas.openxmlformats.org/officeDocument/2006/relationships/tags" Target="../tags/tag7727.xml"/><Relationship Id="rId41" Type="http://schemas.openxmlformats.org/officeDocument/2006/relationships/tags" Target="../tags/tag7739.xml"/><Relationship Id="rId54" Type="http://schemas.openxmlformats.org/officeDocument/2006/relationships/tags" Target="../tags/tag7752.xml"/><Relationship Id="rId1" Type="http://schemas.openxmlformats.org/officeDocument/2006/relationships/tags" Target="../tags/tag7699.xml"/><Relationship Id="rId6" Type="http://schemas.openxmlformats.org/officeDocument/2006/relationships/tags" Target="../tags/tag7704.xml"/><Relationship Id="rId11" Type="http://schemas.openxmlformats.org/officeDocument/2006/relationships/tags" Target="../tags/tag7709.xml"/><Relationship Id="rId24" Type="http://schemas.openxmlformats.org/officeDocument/2006/relationships/tags" Target="../tags/tag7722.xml"/><Relationship Id="rId32" Type="http://schemas.openxmlformats.org/officeDocument/2006/relationships/tags" Target="../tags/tag7730.xml"/><Relationship Id="rId37" Type="http://schemas.openxmlformats.org/officeDocument/2006/relationships/tags" Target="../tags/tag7735.xml"/><Relationship Id="rId40" Type="http://schemas.openxmlformats.org/officeDocument/2006/relationships/tags" Target="../tags/tag7738.xml"/><Relationship Id="rId45" Type="http://schemas.openxmlformats.org/officeDocument/2006/relationships/tags" Target="../tags/tag7743.xml"/><Relationship Id="rId53" Type="http://schemas.openxmlformats.org/officeDocument/2006/relationships/tags" Target="../tags/tag7751.xml"/><Relationship Id="rId5" Type="http://schemas.openxmlformats.org/officeDocument/2006/relationships/tags" Target="../tags/tag7703.xml"/><Relationship Id="rId15" Type="http://schemas.openxmlformats.org/officeDocument/2006/relationships/tags" Target="../tags/tag7713.xml"/><Relationship Id="rId23" Type="http://schemas.openxmlformats.org/officeDocument/2006/relationships/tags" Target="../tags/tag7721.xml"/><Relationship Id="rId28" Type="http://schemas.openxmlformats.org/officeDocument/2006/relationships/tags" Target="../tags/tag7726.xml"/><Relationship Id="rId36" Type="http://schemas.openxmlformats.org/officeDocument/2006/relationships/tags" Target="../tags/tag7734.xml"/><Relationship Id="rId49" Type="http://schemas.openxmlformats.org/officeDocument/2006/relationships/tags" Target="../tags/tag7747.xml"/><Relationship Id="rId57" Type="http://schemas.openxmlformats.org/officeDocument/2006/relationships/notesSlide" Target="../notesSlides/notesSlide117.xml"/><Relationship Id="rId10" Type="http://schemas.openxmlformats.org/officeDocument/2006/relationships/tags" Target="../tags/tag7708.xml"/><Relationship Id="rId19" Type="http://schemas.openxmlformats.org/officeDocument/2006/relationships/tags" Target="../tags/tag7717.xml"/><Relationship Id="rId31" Type="http://schemas.openxmlformats.org/officeDocument/2006/relationships/tags" Target="../tags/tag7729.xml"/><Relationship Id="rId44" Type="http://schemas.openxmlformats.org/officeDocument/2006/relationships/tags" Target="../tags/tag7742.xml"/><Relationship Id="rId52" Type="http://schemas.openxmlformats.org/officeDocument/2006/relationships/tags" Target="../tags/tag7750.xml"/><Relationship Id="rId4" Type="http://schemas.openxmlformats.org/officeDocument/2006/relationships/tags" Target="../tags/tag7702.xml"/><Relationship Id="rId9" Type="http://schemas.openxmlformats.org/officeDocument/2006/relationships/tags" Target="../tags/tag7707.xml"/><Relationship Id="rId14" Type="http://schemas.openxmlformats.org/officeDocument/2006/relationships/tags" Target="../tags/tag7712.xml"/><Relationship Id="rId22" Type="http://schemas.openxmlformats.org/officeDocument/2006/relationships/tags" Target="../tags/tag7720.xml"/><Relationship Id="rId27" Type="http://schemas.openxmlformats.org/officeDocument/2006/relationships/tags" Target="../tags/tag7725.xml"/><Relationship Id="rId30" Type="http://schemas.openxmlformats.org/officeDocument/2006/relationships/tags" Target="../tags/tag7728.xml"/><Relationship Id="rId35" Type="http://schemas.openxmlformats.org/officeDocument/2006/relationships/tags" Target="../tags/tag7733.xml"/><Relationship Id="rId43" Type="http://schemas.openxmlformats.org/officeDocument/2006/relationships/tags" Target="../tags/tag7741.xml"/><Relationship Id="rId48" Type="http://schemas.openxmlformats.org/officeDocument/2006/relationships/tags" Target="../tags/tag7746.xml"/><Relationship Id="rId56" Type="http://schemas.openxmlformats.org/officeDocument/2006/relationships/slideLayout" Target="../slideLayouts/slideLayout1.xml"/><Relationship Id="rId8" Type="http://schemas.openxmlformats.org/officeDocument/2006/relationships/tags" Target="../tags/tag7706.xml"/><Relationship Id="rId51" Type="http://schemas.openxmlformats.org/officeDocument/2006/relationships/tags" Target="../tags/tag7749.xml"/><Relationship Id="rId3" Type="http://schemas.openxmlformats.org/officeDocument/2006/relationships/tags" Target="../tags/tag7701.xml"/></Relationships>
</file>

<file path=ppt/slides/_rels/slide196.xml.rels><?xml version="1.0" encoding="UTF-8" standalone="yes"?>
<Relationships xmlns="http://schemas.openxmlformats.org/package/2006/relationships"><Relationship Id="rId8" Type="http://schemas.openxmlformats.org/officeDocument/2006/relationships/tags" Target="../tags/tag7761.xml"/><Relationship Id="rId13" Type="http://schemas.openxmlformats.org/officeDocument/2006/relationships/tags" Target="../tags/tag7766.xml"/><Relationship Id="rId3" Type="http://schemas.openxmlformats.org/officeDocument/2006/relationships/tags" Target="../tags/tag7756.xml"/><Relationship Id="rId7" Type="http://schemas.openxmlformats.org/officeDocument/2006/relationships/tags" Target="../tags/tag7760.xml"/><Relationship Id="rId12" Type="http://schemas.openxmlformats.org/officeDocument/2006/relationships/tags" Target="../tags/tag7765.xml"/><Relationship Id="rId2" Type="http://schemas.openxmlformats.org/officeDocument/2006/relationships/tags" Target="../tags/tag7755.xml"/><Relationship Id="rId1" Type="http://schemas.openxmlformats.org/officeDocument/2006/relationships/tags" Target="../tags/tag7754.xml"/><Relationship Id="rId6" Type="http://schemas.openxmlformats.org/officeDocument/2006/relationships/tags" Target="../tags/tag7759.xml"/><Relationship Id="rId11" Type="http://schemas.openxmlformats.org/officeDocument/2006/relationships/tags" Target="../tags/tag7764.xml"/><Relationship Id="rId5" Type="http://schemas.openxmlformats.org/officeDocument/2006/relationships/tags" Target="../tags/tag7758.xml"/><Relationship Id="rId15" Type="http://schemas.openxmlformats.org/officeDocument/2006/relationships/notesSlide" Target="../notesSlides/notesSlide118.xml"/><Relationship Id="rId10" Type="http://schemas.openxmlformats.org/officeDocument/2006/relationships/tags" Target="../tags/tag7763.xml"/><Relationship Id="rId4" Type="http://schemas.openxmlformats.org/officeDocument/2006/relationships/tags" Target="../tags/tag7757.xml"/><Relationship Id="rId9" Type="http://schemas.openxmlformats.org/officeDocument/2006/relationships/tags" Target="../tags/tag7762.xml"/><Relationship Id="rId14" Type="http://schemas.openxmlformats.org/officeDocument/2006/relationships/slideLayout" Target="../slideLayouts/slideLayout6.xml"/></Relationships>
</file>

<file path=ppt/slides/_rels/slide197.xml.rels><?xml version="1.0" encoding="UTF-8" standalone="yes"?>
<Relationships xmlns="http://schemas.openxmlformats.org/package/2006/relationships"><Relationship Id="rId3" Type="http://schemas.openxmlformats.org/officeDocument/2006/relationships/notesSlide" Target="../notesSlides/notesSlide119.xml"/><Relationship Id="rId2" Type="http://schemas.openxmlformats.org/officeDocument/2006/relationships/slideLayout" Target="../slideLayouts/slideLayout6.xml"/><Relationship Id="rId1" Type="http://schemas.openxmlformats.org/officeDocument/2006/relationships/tags" Target="../tags/tag7767.xml"/><Relationship Id="rId5" Type="http://schemas.openxmlformats.org/officeDocument/2006/relationships/image" Target="../media/image73.png"/><Relationship Id="rId4" Type="http://schemas.openxmlformats.org/officeDocument/2006/relationships/image" Target="../media/image72.png"/></Relationships>
</file>

<file path=ppt/slides/_rels/slide198.xml.rels><?xml version="1.0" encoding="UTF-8" standalone="yes"?>
<Relationships xmlns="http://schemas.openxmlformats.org/package/2006/relationships"><Relationship Id="rId3" Type="http://schemas.openxmlformats.org/officeDocument/2006/relationships/tags" Target="../tags/tag7770.xml"/><Relationship Id="rId7" Type="http://schemas.openxmlformats.org/officeDocument/2006/relationships/image" Target="../media/image68.jpeg"/><Relationship Id="rId2" Type="http://schemas.openxmlformats.org/officeDocument/2006/relationships/tags" Target="../tags/tag7769.xml"/><Relationship Id="rId1" Type="http://schemas.openxmlformats.org/officeDocument/2006/relationships/tags" Target="../tags/tag7768.xml"/><Relationship Id="rId6" Type="http://schemas.openxmlformats.org/officeDocument/2006/relationships/image" Target="../media/image67.jpeg"/><Relationship Id="rId5" Type="http://schemas.openxmlformats.org/officeDocument/2006/relationships/notesSlide" Target="../notesSlides/notesSlide120.xml"/><Relationship Id="rId4" Type="http://schemas.openxmlformats.org/officeDocument/2006/relationships/slideLayout" Target="../slideLayouts/slideLayout1.xml"/></Relationships>
</file>

<file path=ppt/slides/_rels/slide199.xml.rels><?xml version="1.0" encoding="UTF-8" standalone="yes"?>
<Relationships xmlns="http://schemas.openxmlformats.org/package/2006/relationships"><Relationship Id="rId8" Type="http://schemas.openxmlformats.org/officeDocument/2006/relationships/tags" Target="../tags/tag7778.xml"/><Relationship Id="rId13" Type="http://schemas.openxmlformats.org/officeDocument/2006/relationships/image" Target="../media/image74.jpeg"/><Relationship Id="rId3" Type="http://schemas.openxmlformats.org/officeDocument/2006/relationships/tags" Target="../tags/tag7773.xml"/><Relationship Id="rId7" Type="http://schemas.openxmlformats.org/officeDocument/2006/relationships/tags" Target="../tags/tag7777.xml"/><Relationship Id="rId12" Type="http://schemas.openxmlformats.org/officeDocument/2006/relationships/notesSlide" Target="../notesSlides/notesSlide121.xml"/><Relationship Id="rId2" Type="http://schemas.openxmlformats.org/officeDocument/2006/relationships/tags" Target="../tags/tag7772.xml"/><Relationship Id="rId1" Type="http://schemas.openxmlformats.org/officeDocument/2006/relationships/tags" Target="../tags/tag7771.xml"/><Relationship Id="rId6" Type="http://schemas.openxmlformats.org/officeDocument/2006/relationships/tags" Target="../tags/tag7776.xml"/><Relationship Id="rId11" Type="http://schemas.openxmlformats.org/officeDocument/2006/relationships/slideLayout" Target="../slideLayouts/slideLayout6.xml"/><Relationship Id="rId5" Type="http://schemas.openxmlformats.org/officeDocument/2006/relationships/tags" Target="../tags/tag7775.xml"/><Relationship Id="rId10" Type="http://schemas.openxmlformats.org/officeDocument/2006/relationships/tags" Target="../tags/tag7780.xml"/><Relationship Id="rId4" Type="http://schemas.openxmlformats.org/officeDocument/2006/relationships/tags" Target="../tags/tag7774.xml"/><Relationship Id="rId9" Type="http://schemas.openxmlformats.org/officeDocument/2006/relationships/tags" Target="../tags/tag7779.xml"/></Relationships>
</file>

<file path=ppt/slides/_rels/slide2.xml.rels><?xml version="1.0" encoding="UTF-8" standalone="yes"?>
<Relationships xmlns="http://schemas.openxmlformats.org/package/2006/relationships"><Relationship Id="rId3" Type="http://schemas.openxmlformats.org/officeDocument/2006/relationships/tags" Target="../tags/tag7.xml"/><Relationship Id="rId2" Type="http://schemas.openxmlformats.org/officeDocument/2006/relationships/tags" Target="../tags/tag6.xml"/><Relationship Id="rId1" Type="http://schemas.openxmlformats.org/officeDocument/2006/relationships/tags" Target="../tags/tag5.xml"/><Relationship Id="rId6" Type="http://schemas.openxmlformats.org/officeDocument/2006/relationships/image" Target="../media/image1.PNG"/><Relationship Id="rId5" Type="http://schemas.openxmlformats.org/officeDocument/2006/relationships/notesSlide" Target="../notesSlides/notesSlide2.xml"/><Relationship Id="rId4" Type="http://schemas.openxmlformats.org/officeDocument/2006/relationships/slideLayout" Target="../slideLayouts/slideLayout7.xml"/></Relationships>
</file>

<file path=ppt/slides/_rels/slide20.xml.rels><?xml version="1.0" encoding="UTF-8" standalone="yes"?>
<Relationships xmlns="http://schemas.openxmlformats.org/package/2006/relationships"><Relationship Id="rId2" Type="http://schemas.openxmlformats.org/officeDocument/2006/relationships/slideLayout" Target="../slideLayouts/slideLayout6.xml"/><Relationship Id="rId1" Type="http://schemas.openxmlformats.org/officeDocument/2006/relationships/tags" Target="../tags/tag619.xml"/></Relationships>
</file>

<file path=ppt/slides/_rels/slide200.xml.rels><?xml version="1.0" encoding="UTF-8" standalone="yes"?>
<Relationships xmlns="http://schemas.openxmlformats.org/package/2006/relationships"><Relationship Id="rId3" Type="http://schemas.openxmlformats.org/officeDocument/2006/relationships/slideLayout" Target="../slideLayouts/slideLayout6.xml"/><Relationship Id="rId2" Type="http://schemas.openxmlformats.org/officeDocument/2006/relationships/tags" Target="../tags/tag7782.xml"/><Relationship Id="rId1" Type="http://schemas.openxmlformats.org/officeDocument/2006/relationships/tags" Target="../tags/tag7781.xml"/><Relationship Id="rId6" Type="http://schemas.openxmlformats.org/officeDocument/2006/relationships/image" Target="../media/image76.png"/><Relationship Id="rId5" Type="http://schemas.openxmlformats.org/officeDocument/2006/relationships/image" Target="../media/image75.png"/><Relationship Id="rId4" Type="http://schemas.openxmlformats.org/officeDocument/2006/relationships/notesSlide" Target="../notesSlides/notesSlide122.xml"/></Relationships>
</file>

<file path=ppt/slides/_rels/slide201.xml.rels><?xml version="1.0" encoding="UTF-8" standalone="yes"?>
<Relationships xmlns="http://schemas.openxmlformats.org/package/2006/relationships"><Relationship Id="rId8" Type="http://schemas.openxmlformats.org/officeDocument/2006/relationships/image" Target="../media/image77.jpeg"/><Relationship Id="rId3" Type="http://schemas.openxmlformats.org/officeDocument/2006/relationships/tags" Target="../tags/tag7785.xml"/><Relationship Id="rId7" Type="http://schemas.openxmlformats.org/officeDocument/2006/relationships/notesSlide" Target="../notesSlides/notesSlide123.xml"/><Relationship Id="rId2" Type="http://schemas.openxmlformats.org/officeDocument/2006/relationships/tags" Target="../tags/tag7784.xml"/><Relationship Id="rId1" Type="http://schemas.openxmlformats.org/officeDocument/2006/relationships/tags" Target="../tags/tag7783.xml"/><Relationship Id="rId6" Type="http://schemas.openxmlformats.org/officeDocument/2006/relationships/slideLayout" Target="../slideLayouts/slideLayout6.xml"/><Relationship Id="rId5" Type="http://schemas.openxmlformats.org/officeDocument/2006/relationships/tags" Target="../tags/tag7787.xml"/><Relationship Id="rId4" Type="http://schemas.openxmlformats.org/officeDocument/2006/relationships/tags" Target="../tags/tag7786.xml"/><Relationship Id="rId9" Type="http://schemas.openxmlformats.org/officeDocument/2006/relationships/image" Target="../media/image78.png"/></Relationships>
</file>

<file path=ppt/slides/_rels/slide202.xml.rels><?xml version="1.0" encoding="UTF-8" standalone="yes"?>
<Relationships xmlns="http://schemas.openxmlformats.org/package/2006/relationships"><Relationship Id="rId8" Type="http://schemas.openxmlformats.org/officeDocument/2006/relationships/image" Target="../media/image79.jpeg"/><Relationship Id="rId3" Type="http://schemas.openxmlformats.org/officeDocument/2006/relationships/tags" Target="../tags/tag7790.xml"/><Relationship Id="rId7" Type="http://schemas.openxmlformats.org/officeDocument/2006/relationships/notesSlide" Target="../notesSlides/notesSlide124.xml"/><Relationship Id="rId2" Type="http://schemas.openxmlformats.org/officeDocument/2006/relationships/tags" Target="../tags/tag7789.xml"/><Relationship Id="rId1" Type="http://schemas.openxmlformats.org/officeDocument/2006/relationships/tags" Target="../tags/tag7788.xml"/><Relationship Id="rId6" Type="http://schemas.openxmlformats.org/officeDocument/2006/relationships/slideLayout" Target="../slideLayouts/slideLayout1.xml"/><Relationship Id="rId5" Type="http://schemas.openxmlformats.org/officeDocument/2006/relationships/tags" Target="../tags/tag7792.xml"/><Relationship Id="rId4" Type="http://schemas.openxmlformats.org/officeDocument/2006/relationships/tags" Target="../tags/tag7791.xml"/></Relationships>
</file>

<file path=ppt/slides/_rels/slide203.xml.rels><?xml version="1.0" encoding="UTF-8" standalone="yes"?>
<Relationships xmlns="http://schemas.openxmlformats.org/package/2006/relationships"><Relationship Id="rId8" Type="http://schemas.openxmlformats.org/officeDocument/2006/relationships/notesSlide" Target="../notesSlides/notesSlide125.xml"/><Relationship Id="rId3" Type="http://schemas.openxmlformats.org/officeDocument/2006/relationships/tags" Target="../tags/tag7795.xml"/><Relationship Id="rId7" Type="http://schemas.openxmlformats.org/officeDocument/2006/relationships/slideLayout" Target="../slideLayouts/slideLayout1.xml"/><Relationship Id="rId2" Type="http://schemas.openxmlformats.org/officeDocument/2006/relationships/tags" Target="../tags/tag7794.xml"/><Relationship Id="rId1" Type="http://schemas.openxmlformats.org/officeDocument/2006/relationships/tags" Target="../tags/tag7793.xml"/><Relationship Id="rId6" Type="http://schemas.openxmlformats.org/officeDocument/2006/relationships/tags" Target="../tags/tag7798.xml"/><Relationship Id="rId5" Type="http://schemas.openxmlformats.org/officeDocument/2006/relationships/tags" Target="../tags/tag7797.xml"/><Relationship Id="rId4" Type="http://schemas.openxmlformats.org/officeDocument/2006/relationships/tags" Target="../tags/tag7796.xml"/><Relationship Id="rId9" Type="http://schemas.openxmlformats.org/officeDocument/2006/relationships/image" Target="../media/image80.jpeg"/></Relationships>
</file>

<file path=ppt/slides/_rels/slide204.xml.rels><?xml version="1.0" encoding="UTF-8" standalone="yes"?>
<Relationships xmlns="http://schemas.openxmlformats.org/package/2006/relationships"><Relationship Id="rId3" Type="http://schemas.openxmlformats.org/officeDocument/2006/relationships/slideLayout" Target="../slideLayouts/slideLayout2.xml"/><Relationship Id="rId2" Type="http://schemas.openxmlformats.org/officeDocument/2006/relationships/tags" Target="../tags/tag7800.xml"/><Relationship Id="rId1" Type="http://schemas.openxmlformats.org/officeDocument/2006/relationships/tags" Target="../tags/tag7799.xml"/><Relationship Id="rId5" Type="http://schemas.openxmlformats.org/officeDocument/2006/relationships/image" Target="../media/image80.jpeg"/><Relationship Id="rId4" Type="http://schemas.openxmlformats.org/officeDocument/2006/relationships/notesSlide" Target="../notesSlides/notesSlide126.xml"/></Relationships>
</file>

<file path=ppt/slides/_rels/slide205.xml.rels><?xml version="1.0" encoding="UTF-8" standalone="yes"?>
<Relationships xmlns="http://schemas.openxmlformats.org/package/2006/relationships"><Relationship Id="rId13" Type="http://schemas.openxmlformats.org/officeDocument/2006/relationships/tags" Target="../tags/tag7812.xml"/><Relationship Id="rId18" Type="http://schemas.openxmlformats.org/officeDocument/2006/relationships/tags" Target="../tags/tag7817.xml"/><Relationship Id="rId26" Type="http://schemas.openxmlformats.org/officeDocument/2006/relationships/tags" Target="../tags/tag7825.xml"/><Relationship Id="rId39" Type="http://schemas.openxmlformats.org/officeDocument/2006/relationships/tags" Target="../tags/tag7838.xml"/><Relationship Id="rId21" Type="http://schemas.openxmlformats.org/officeDocument/2006/relationships/tags" Target="../tags/tag7820.xml"/><Relationship Id="rId34" Type="http://schemas.openxmlformats.org/officeDocument/2006/relationships/tags" Target="../tags/tag7833.xml"/><Relationship Id="rId42" Type="http://schemas.openxmlformats.org/officeDocument/2006/relationships/tags" Target="../tags/tag7841.xml"/><Relationship Id="rId47" Type="http://schemas.openxmlformats.org/officeDocument/2006/relationships/tags" Target="../tags/tag7846.xml"/><Relationship Id="rId50" Type="http://schemas.openxmlformats.org/officeDocument/2006/relationships/tags" Target="../tags/tag7849.xml"/><Relationship Id="rId55" Type="http://schemas.openxmlformats.org/officeDocument/2006/relationships/tags" Target="../tags/tag7854.xml"/><Relationship Id="rId63" Type="http://schemas.openxmlformats.org/officeDocument/2006/relationships/tags" Target="../tags/tag7862.xml"/><Relationship Id="rId68" Type="http://schemas.openxmlformats.org/officeDocument/2006/relationships/tags" Target="../tags/tag7867.xml"/><Relationship Id="rId76" Type="http://schemas.openxmlformats.org/officeDocument/2006/relationships/tags" Target="../tags/tag7875.xml"/><Relationship Id="rId84" Type="http://schemas.openxmlformats.org/officeDocument/2006/relationships/tags" Target="../tags/tag7883.xml"/><Relationship Id="rId89" Type="http://schemas.openxmlformats.org/officeDocument/2006/relationships/slideLayout" Target="../slideLayouts/slideLayout2.xml"/><Relationship Id="rId7" Type="http://schemas.openxmlformats.org/officeDocument/2006/relationships/tags" Target="../tags/tag7806.xml"/><Relationship Id="rId71" Type="http://schemas.openxmlformats.org/officeDocument/2006/relationships/tags" Target="../tags/tag7870.xml"/><Relationship Id="rId92" Type="http://schemas.openxmlformats.org/officeDocument/2006/relationships/oleObject" Target="../embeddings/oleObject1.bin"/><Relationship Id="rId2" Type="http://schemas.openxmlformats.org/officeDocument/2006/relationships/tags" Target="../tags/tag7801.xml"/><Relationship Id="rId16" Type="http://schemas.openxmlformats.org/officeDocument/2006/relationships/tags" Target="../tags/tag7815.xml"/><Relationship Id="rId29" Type="http://schemas.openxmlformats.org/officeDocument/2006/relationships/tags" Target="../tags/tag7828.xml"/><Relationship Id="rId11" Type="http://schemas.openxmlformats.org/officeDocument/2006/relationships/tags" Target="../tags/tag7810.xml"/><Relationship Id="rId24" Type="http://schemas.openxmlformats.org/officeDocument/2006/relationships/tags" Target="../tags/tag7823.xml"/><Relationship Id="rId32" Type="http://schemas.openxmlformats.org/officeDocument/2006/relationships/tags" Target="../tags/tag7831.xml"/><Relationship Id="rId37" Type="http://schemas.openxmlformats.org/officeDocument/2006/relationships/tags" Target="../tags/tag7836.xml"/><Relationship Id="rId40" Type="http://schemas.openxmlformats.org/officeDocument/2006/relationships/tags" Target="../tags/tag7839.xml"/><Relationship Id="rId45" Type="http://schemas.openxmlformats.org/officeDocument/2006/relationships/tags" Target="../tags/tag7844.xml"/><Relationship Id="rId53" Type="http://schemas.openxmlformats.org/officeDocument/2006/relationships/tags" Target="../tags/tag7852.xml"/><Relationship Id="rId58" Type="http://schemas.openxmlformats.org/officeDocument/2006/relationships/tags" Target="../tags/tag7857.xml"/><Relationship Id="rId66" Type="http://schemas.openxmlformats.org/officeDocument/2006/relationships/tags" Target="../tags/tag7865.xml"/><Relationship Id="rId74" Type="http://schemas.openxmlformats.org/officeDocument/2006/relationships/tags" Target="../tags/tag7873.xml"/><Relationship Id="rId79" Type="http://schemas.openxmlformats.org/officeDocument/2006/relationships/tags" Target="../tags/tag7878.xml"/><Relationship Id="rId87" Type="http://schemas.openxmlformats.org/officeDocument/2006/relationships/tags" Target="../tags/tag7886.xml"/><Relationship Id="rId5" Type="http://schemas.openxmlformats.org/officeDocument/2006/relationships/tags" Target="../tags/tag7804.xml"/><Relationship Id="rId61" Type="http://schemas.openxmlformats.org/officeDocument/2006/relationships/tags" Target="../tags/tag7860.xml"/><Relationship Id="rId82" Type="http://schemas.openxmlformats.org/officeDocument/2006/relationships/tags" Target="../tags/tag7881.xml"/><Relationship Id="rId90" Type="http://schemas.openxmlformats.org/officeDocument/2006/relationships/notesSlide" Target="../notesSlides/notesSlide127.xml"/><Relationship Id="rId95" Type="http://schemas.openxmlformats.org/officeDocument/2006/relationships/image" Target="../media/image83.jpeg"/><Relationship Id="rId19" Type="http://schemas.openxmlformats.org/officeDocument/2006/relationships/tags" Target="../tags/tag7818.xml"/><Relationship Id="rId14" Type="http://schemas.openxmlformats.org/officeDocument/2006/relationships/tags" Target="../tags/tag7813.xml"/><Relationship Id="rId22" Type="http://schemas.openxmlformats.org/officeDocument/2006/relationships/tags" Target="../tags/tag7821.xml"/><Relationship Id="rId27" Type="http://schemas.openxmlformats.org/officeDocument/2006/relationships/tags" Target="../tags/tag7826.xml"/><Relationship Id="rId30" Type="http://schemas.openxmlformats.org/officeDocument/2006/relationships/tags" Target="../tags/tag7829.xml"/><Relationship Id="rId35" Type="http://schemas.openxmlformats.org/officeDocument/2006/relationships/tags" Target="../tags/tag7834.xml"/><Relationship Id="rId43" Type="http://schemas.openxmlformats.org/officeDocument/2006/relationships/tags" Target="../tags/tag7842.xml"/><Relationship Id="rId48" Type="http://schemas.openxmlformats.org/officeDocument/2006/relationships/tags" Target="../tags/tag7847.xml"/><Relationship Id="rId56" Type="http://schemas.openxmlformats.org/officeDocument/2006/relationships/tags" Target="../tags/tag7855.xml"/><Relationship Id="rId64" Type="http://schemas.openxmlformats.org/officeDocument/2006/relationships/tags" Target="../tags/tag7863.xml"/><Relationship Id="rId69" Type="http://schemas.openxmlformats.org/officeDocument/2006/relationships/tags" Target="../tags/tag7868.xml"/><Relationship Id="rId77" Type="http://schemas.openxmlformats.org/officeDocument/2006/relationships/tags" Target="../tags/tag7876.xml"/><Relationship Id="rId8" Type="http://schemas.openxmlformats.org/officeDocument/2006/relationships/tags" Target="../tags/tag7807.xml"/><Relationship Id="rId51" Type="http://schemas.openxmlformats.org/officeDocument/2006/relationships/tags" Target="../tags/tag7850.xml"/><Relationship Id="rId72" Type="http://schemas.openxmlformats.org/officeDocument/2006/relationships/tags" Target="../tags/tag7871.xml"/><Relationship Id="rId80" Type="http://schemas.openxmlformats.org/officeDocument/2006/relationships/tags" Target="../tags/tag7879.xml"/><Relationship Id="rId85" Type="http://schemas.openxmlformats.org/officeDocument/2006/relationships/tags" Target="../tags/tag7884.xml"/><Relationship Id="rId93" Type="http://schemas.openxmlformats.org/officeDocument/2006/relationships/image" Target="../media/image81.wmf"/><Relationship Id="rId3" Type="http://schemas.openxmlformats.org/officeDocument/2006/relationships/tags" Target="../tags/tag7802.xml"/><Relationship Id="rId12" Type="http://schemas.openxmlformats.org/officeDocument/2006/relationships/tags" Target="../tags/tag7811.xml"/><Relationship Id="rId17" Type="http://schemas.openxmlformats.org/officeDocument/2006/relationships/tags" Target="../tags/tag7816.xml"/><Relationship Id="rId25" Type="http://schemas.openxmlformats.org/officeDocument/2006/relationships/tags" Target="../tags/tag7824.xml"/><Relationship Id="rId33" Type="http://schemas.openxmlformats.org/officeDocument/2006/relationships/tags" Target="../tags/tag7832.xml"/><Relationship Id="rId38" Type="http://schemas.openxmlformats.org/officeDocument/2006/relationships/tags" Target="../tags/tag7837.xml"/><Relationship Id="rId46" Type="http://schemas.openxmlformats.org/officeDocument/2006/relationships/tags" Target="../tags/tag7845.xml"/><Relationship Id="rId59" Type="http://schemas.openxmlformats.org/officeDocument/2006/relationships/tags" Target="../tags/tag7858.xml"/><Relationship Id="rId67" Type="http://schemas.openxmlformats.org/officeDocument/2006/relationships/tags" Target="../tags/tag7866.xml"/><Relationship Id="rId20" Type="http://schemas.openxmlformats.org/officeDocument/2006/relationships/tags" Target="../tags/tag7819.xml"/><Relationship Id="rId41" Type="http://schemas.openxmlformats.org/officeDocument/2006/relationships/tags" Target="../tags/tag7840.xml"/><Relationship Id="rId54" Type="http://schemas.openxmlformats.org/officeDocument/2006/relationships/tags" Target="../tags/tag7853.xml"/><Relationship Id="rId62" Type="http://schemas.openxmlformats.org/officeDocument/2006/relationships/tags" Target="../tags/tag7861.xml"/><Relationship Id="rId70" Type="http://schemas.openxmlformats.org/officeDocument/2006/relationships/tags" Target="../tags/tag7869.xml"/><Relationship Id="rId75" Type="http://schemas.openxmlformats.org/officeDocument/2006/relationships/tags" Target="../tags/tag7874.xml"/><Relationship Id="rId83" Type="http://schemas.openxmlformats.org/officeDocument/2006/relationships/tags" Target="../tags/tag7882.xml"/><Relationship Id="rId88" Type="http://schemas.openxmlformats.org/officeDocument/2006/relationships/tags" Target="../tags/tag7887.xml"/><Relationship Id="rId91" Type="http://schemas.openxmlformats.org/officeDocument/2006/relationships/image" Target="../media/image82.jpeg"/><Relationship Id="rId1" Type="http://schemas.openxmlformats.org/officeDocument/2006/relationships/vmlDrawing" Target="../drawings/vmlDrawing1.vml"/><Relationship Id="rId6" Type="http://schemas.openxmlformats.org/officeDocument/2006/relationships/tags" Target="../tags/tag7805.xml"/><Relationship Id="rId15" Type="http://schemas.openxmlformats.org/officeDocument/2006/relationships/tags" Target="../tags/tag7814.xml"/><Relationship Id="rId23" Type="http://schemas.openxmlformats.org/officeDocument/2006/relationships/tags" Target="../tags/tag7822.xml"/><Relationship Id="rId28" Type="http://schemas.openxmlformats.org/officeDocument/2006/relationships/tags" Target="../tags/tag7827.xml"/><Relationship Id="rId36" Type="http://schemas.openxmlformats.org/officeDocument/2006/relationships/tags" Target="../tags/tag7835.xml"/><Relationship Id="rId49" Type="http://schemas.openxmlformats.org/officeDocument/2006/relationships/tags" Target="../tags/tag7848.xml"/><Relationship Id="rId57" Type="http://schemas.openxmlformats.org/officeDocument/2006/relationships/tags" Target="../tags/tag7856.xml"/><Relationship Id="rId10" Type="http://schemas.openxmlformats.org/officeDocument/2006/relationships/tags" Target="../tags/tag7809.xml"/><Relationship Id="rId31" Type="http://schemas.openxmlformats.org/officeDocument/2006/relationships/tags" Target="../tags/tag7830.xml"/><Relationship Id="rId44" Type="http://schemas.openxmlformats.org/officeDocument/2006/relationships/tags" Target="../tags/tag7843.xml"/><Relationship Id="rId52" Type="http://schemas.openxmlformats.org/officeDocument/2006/relationships/tags" Target="../tags/tag7851.xml"/><Relationship Id="rId60" Type="http://schemas.openxmlformats.org/officeDocument/2006/relationships/tags" Target="../tags/tag7859.xml"/><Relationship Id="rId65" Type="http://schemas.openxmlformats.org/officeDocument/2006/relationships/tags" Target="../tags/tag7864.xml"/><Relationship Id="rId73" Type="http://schemas.openxmlformats.org/officeDocument/2006/relationships/tags" Target="../tags/tag7872.xml"/><Relationship Id="rId78" Type="http://schemas.openxmlformats.org/officeDocument/2006/relationships/tags" Target="../tags/tag7877.xml"/><Relationship Id="rId81" Type="http://schemas.openxmlformats.org/officeDocument/2006/relationships/tags" Target="../tags/tag7880.xml"/><Relationship Id="rId86" Type="http://schemas.openxmlformats.org/officeDocument/2006/relationships/tags" Target="../tags/tag7885.xml"/><Relationship Id="rId94" Type="http://schemas.openxmlformats.org/officeDocument/2006/relationships/oleObject" Target="../embeddings/oleObject2.bin"/><Relationship Id="rId4" Type="http://schemas.openxmlformats.org/officeDocument/2006/relationships/tags" Target="../tags/tag7803.xml"/><Relationship Id="rId9" Type="http://schemas.openxmlformats.org/officeDocument/2006/relationships/tags" Target="../tags/tag7808.xml"/></Relationships>
</file>

<file path=ppt/slides/_rels/slide206.xml.rels><?xml version="1.0" encoding="UTF-8" standalone="yes"?>
<Relationships xmlns="http://schemas.openxmlformats.org/package/2006/relationships"><Relationship Id="rId8" Type="http://schemas.openxmlformats.org/officeDocument/2006/relationships/image" Target="../media/image84.jpeg"/><Relationship Id="rId3" Type="http://schemas.openxmlformats.org/officeDocument/2006/relationships/tags" Target="../tags/tag7890.xml"/><Relationship Id="rId7" Type="http://schemas.openxmlformats.org/officeDocument/2006/relationships/notesSlide" Target="../notesSlides/notesSlide128.xml"/><Relationship Id="rId2" Type="http://schemas.openxmlformats.org/officeDocument/2006/relationships/tags" Target="../tags/tag7889.xml"/><Relationship Id="rId1" Type="http://schemas.openxmlformats.org/officeDocument/2006/relationships/tags" Target="../tags/tag7888.xml"/><Relationship Id="rId6" Type="http://schemas.openxmlformats.org/officeDocument/2006/relationships/slideLayout" Target="../slideLayouts/slideLayout6.xml"/><Relationship Id="rId5" Type="http://schemas.openxmlformats.org/officeDocument/2006/relationships/tags" Target="../tags/tag7892.xml"/><Relationship Id="rId10" Type="http://schemas.openxmlformats.org/officeDocument/2006/relationships/image" Target="../media/image86.jpeg"/><Relationship Id="rId4" Type="http://schemas.openxmlformats.org/officeDocument/2006/relationships/tags" Target="../tags/tag7891.xml"/><Relationship Id="rId9" Type="http://schemas.openxmlformats.org/officeDocument/2006/relationships/image" Target="../media/image85.jpeg"/></Relationships>
</file>

<file path=ppt/slides/_rels/slide207.xml.rels><?xml version="1.0" encoding="UTF-8" standalone="yes"?>
<Relationships xmlns="http://schemas.openxmlformats.org/package/2006/relationships"><Relationship Id="rId8" Type="http://schemas.openxmlformats.org/officeDocument/2006/relationships/image" Target="../media/image84.jpeg"/><Relationship Id="rId3" Type="http://schemas.openxmlformats.org/officeDocument/2006/relationships/tags" Target="../tags/tag7895.xml"/><Relationship Id="rId7" Type="http://schemas.openxmlformats.org/officeDocument/2006/relationships/notesSlide" Target="../notesSlides/notesSlide129.xml"/><Relationship Id="rId2" Type="http://schemas.openxmlformats.org/officeDocument/2006/relationships/tags" Target="../tags/tag7894.xml"/><Relationship Id="rId1" Type="http://schemas.openxmlformats.org/officeDocument/2006/relationships/tags" Target="../tags/tag7893.xml"/><Relationship Id="rId6" Type="http://schemas.openxmlformats.org/officeDocument/2006/relationships/slideLayout" Target="../slideLayouts/slideLayout6.xml"/><Relationship Id="rId5" Type="http://schemas.openxmlformats.org/officeDocument/2006/relationships/tags" Target="../tags/tag7897.xml"/><Relationship Id="rId4" Type="http://schemas.openxmlformats.org/officeDocument/2006/relationships/tags" Target="../tags/tag7896.xml"/></Relationships>
</file>

<file path=ppt/slides/_rels/slide208.xml.rels><?xml version="1.0" encoding="UTF-8" standalone="yes"?>
<Relationships xmlns="http://schemas.openxmlformats.org/package/2006/relationships"><Relationship Id="rId8" Type="http://schemas.openxmlformats.org/officeDocument/2006/relationships/image" Target="../media/image84.jpeg"/><Relationship Id="rId3" Type="http://schemas.openxmlformats.org/officeDocument/2006/relationships/tags" Target="../tags/tag7900.xml"/><Relationship Id="rId7" Type="http://schemas.openxmlformats.org/officeDocument/2006/relationships/notesSlide" Target="../notesSlides/notesSlide130.xml"/><Relationship Id="rId2" Type="http://schemas.openxmlformats.org/officeDocument/2006/relationships/tags" Target="../tags/tag7899.xml"/><Relationship Id="rId1" Type="http://schemas.openxmlformats.org/officeDocument/2006/relationships/tags" Target="../tags/tag7898.xml"/><Relationship Id="rId6" Type="http://schemas.openxmlformats.org/officeDocument/2006/relationships/slideLayout" Target="../slideLayouts/slideLayout6.xml"/><Relationship Id="rId5" Type="http://schemas.openxmlformats.org/officeDocument/2006/relationships/tags" Target="../tags/tag7902.xml"/><Relationship Id="rId4" Type="http://schemas.openxmlformats.org/officeDocument/2006/relationships/tags" Target="../tags/tag7901.xml"/><Relationship Id="rId9" Type="http://schemas.openxmlformats.org/officeDocument/2006/relationships/image" Target="../media/image87.jpeg"/></Relationships>
</file>

<file path=ppt/slides/_rels/slide209.xml.rels><?xml version="1.0" encoding="UTF-8" standalone="yes"?>
<Relationships xmlns="http://schemas.openxmlformats.org/package/2006/relationships"><Relationship Id="rId8" Type="http://schemas.openxmlformats.org/officeDocument/2006/relationships/tags" Target="../tags/tag7910.xml"/><Relationship Id="rId13" Type="http://schemas.openxmlformats.org/officeDocument/2006/relationships/tags" Target="../tags/tag7915.xml"/><Relationship Id="rId3" Type="http://schemas.openxmlformats.org/officeDocument/2006/relationships/tags" Target="../tags/tag7905.xml"/><Relationship Id="rId7" Type="http://schemas.openxmlformats.org/officeDocument/2006/relationships/tags" Target="../tags/tag7909.xml"/><Relationship Id="rId12" Type="http://schemas.openxmlformats.org/officeDocument/2006/relationships/tags" Target="../tags/tag7914.xml"/><Relationship Id="rId2" Type="http://schemas.openxmlformats.org/officeDocument/2006/relationships/tags" Target="../tags/tag7904.xml"/><Relationship Id="rId16" Type="http://schemas.openxmlformats.org/officeDocument/2006/relationships/notesSlide" Target="../notesSlides/notesSlide131.xml"/><Relationship Id="rId1" Type="http://schemas.openxmlformats.org/officeDocument/2006/relationships/tags" Target="../tags/tag7903.xml"/><Relationship Id="rId6" Type="http://schemas.openxmlformats.org/officeDocument/2006/relationships/tags" Target="../tags/tag7908.xml"/><Relationship Id="rId11" Type="http://schemas.openxmlformats.org/officeDocument/2006/relationships/tags" Target="../tags/tag7913.xml"/><Relationship Id="rId5" Type="http://schemas.openxmlformats.org/officeDocument/2006/relationships/tags" Target="../tags/tag7907.xml"/><Relationship Id="rId15" Type="http://schemas.openxmlformats.org/officeDocument/2006/relationships/slideLayout" Target="../slideLayouts/slideLayout2.xml"/><Relationship Id="rId10" Type="http://schemas.openxmlformats.org/officeDocument/2006/relationships/tags" Target="../tags/tag7912.xml"/><Relationship Id="rId4" Type="http://schemas.openxmlformats.org/officeDocument/2006/relationships/tags" Target="../tags/tag7906.xml"/><Relationship Id="rId9" Type="http://schemas.openxmlformats.org/officeDocument/2006/relationships/tags" Target="../tags/tag7911.xml"/><Relationship Id="rId14" Type="http://schemas.openxmlformats.org/officeDocument/2006/relationships/tags" Target="../tags/tag7916.xml"/></Relationships>
</file>

<file path=ppt/slides/_rels/slide21.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slideLayout" Target="../slideLayouts/slideLayout6.xml"/><Relationship Id="rId1" Type="http://schemas.openxmlformats.org/officeDocument/2006/relationships/tags" Target="../tags/tag620.xml"/></Relationships>
</file>

<file path=ppt/slides/_rels/slide210.xml.rels><?xml version="1.0" encoding="UTF-8" standalone="yes"?>
<Relationships xmlns="http://schemas.openxmlformats.org/package/2006/relationships"><Relationship Id="rId13" Type="http://schemas.openxmlformats.org/officeDocument/2006/relationships/tags" Target="../tags/tag7928.xml"/><Relationship Id="rId18" Type="http://schemas.openxmlformats.org/officeDocument/2006/relationships/tags" Target="../tags/tag7933.xml"/><Relationship Id="rId26" Type="http://schemas.openxmlformats.org/officeDocument/2006/relationships/tags" Target="../tags/tag7941.xml"/><Relationship Id="rId39" Type="http://schemas.openxmlformats.org/officeDocument/2006/relationships/tags" Target="../tags/tag7954.xml"/><Relationship Id="rId21" Type="http://schemas.openxmlformats.org/officeDocument/2006/relationships/tags" Target="../tags/tag7936.xml"/><Relationship Id="rId34" Type="http://schemas.openxmlformats.org/officeDocument/2006/relationships/tags" Target="../tags/tag7949.xml"/><Relationship Id="rId42" Type="http://schemas.openxmlformats.org/officeDocument/2006/relationships/tags" Target="../tags/tag7957.xml"/><Relationship Id="rId47" Type="http://schemas.openxmlformats.org/officeDocument/2006/relationships/tags" Target="../tags/tag7962.xml"/><Relationship Id="rId50" Type="http://schemas.openxmlformats.org/officeDocument/2006/relationships/tags" Target="../tags/tag7965.xml"/><Relationship Id="rId55" Type="http://schemas.openxmlformats.org/officeDocument/2006/relationships/tags" Target="../tags/tag7970.xml"/><Relationship Id="rId63" Type="http://schemas.openxmlformats.org/officeDocument/2006/relationships/tags" Target="../tags/tag7978.xml"/><Relationship Id="rId68" Type="http://schemas.openxmlformats.org/officeDocument/2006/relationships/tags" Target="../tags/tag7983.xml"/><Relationship Id="rId76" Type="http://schemas.openxmlformats.org/officeDocument/2006/relationships/tags" Target="../tags/tag7991.xml"/><Relationship Id="rId84" Type="http://schemas.openxmlformats.org/officeDocument/2006/relationships/tags" Target="../tags/tag7999.xml"/><Relationship Id="rId89" Type="http://schemas.openxmlformats.org/officeDocument/2006/relationships/slideLayout" Target="../slideLayouts/slideLayout2.xml"/><Relationship Id="rId7" Type="http://schemas.openxmlformats.org/officeDocument/2006/relationships/tags" Target="../tags/tag7922.xml"/><Relationship Id="rId71" Type="http://schemas.openxmlformats.org/officeDocument/2006/relationships/tags" Target="../tags/tag7986.xml"/><Relationship Id="rId92" Type="http://schemas.openxmlformats.org/officeDocument/2006/relationships/oleObject" Target="../embeddings/oleObject3.bin"/><Relationship Id="rId2" Type="http://schemas.openxmlformats.org/officeDocument/2006/relationships/tags" Target="../tags/tag7917.xml"/><Relationship Id="rId16" Type="http://schemas.openxmlformats.org/officeDocument/2006/relationships/tags" Target="../tags/tag7931.xml"/><Relationship Id="rId29" Type="http://schemas.openxmlformats.org/officeDocument/2006/relationships/tags" Target="../tags/tag7944.xml"/><Relationship Id="rId11" Type="http://schemas.openxmlformats.org/officeDocument/2006/relationships/tags" Target="../tags/tag7926.xml"/><Relationship Id="rId24" Type="http://schemas.openxmlformats.org/officeDocument/2006/relationships/tags" Target="../tags/tag7939.xml"/><Relationship Id="rId32" Type="http://schemas.openxmlformats.org/officeDocument/2006/relationships/tags" Target="../tags/tag7947.xml"/><Relationship Id="rId37" Type="http://schemas.openxmlformats.org/officeDocument/2006/relationships/tags" Target="../tags/tag7952.xml"/><Relationship Id="rId40" Type="http://schemas.openxmlformats.org/officeDocument/2006/relationships/tags" Target="../tags/tag7955.xml"/><Relationship Id="rId45" Type="http://schemas.openxmlformats.org/officeDocument/2006/relationships/tags" Target="../tags/tag7960.xml"/><Relationship Id="rId53" Type="http://schemas.openxmlformats.org/officeDocument/2006/relationships/tags" Target="../tags/tag7968.xml"/><Relationship Id="rId58" Type="http://schemas.openxmlformats.org/officeDocument/2006/relationships/tags" Target="../tags/tag7973.xml"/><Relationship Id="rId66" Type="http://schemas.openxmlformats.org/officeDocument/2006/relationships/tags" Target="../tags/tag7981.xml"/><Relationship Id="rId74" Type="http://schemas.openxmlformats.org/officeDocument/2006/relationships/tags" Target="../tags/tag7989.xml"/><Relationship Id="rId79" Type="http://schemas.openxmlformats.org/officeDocument/2006/relationships/tags" Target="../tags/tag7994.xml"/><Relationship Id="rId87" Type="http://schemas.openxmlformats.org/officeDocument/2006/relationships/tags" Target="../tags/tag8002.xml"/><Relationship Id="rId5" Type="http://schemas.openxmlformats.org/officeDocument/2006/relationships/tags" Target="../tags/tag7920.xml"/><Relationship Id="rId61" Type="http://schemas.openxmlformats.org/officeDocument/2006/relationships/tags" Target="../tags/tag7976.xml"/><Relationship Id="rId82" Type="http://schemas.openxmlformats.org/officeDocument/2006/relationships/tags" Target="../tags/tag7997.xml"/><Relationship Id="rId90" Type="http://schemas.openxmlformats.org/officeDocument/2006/relationships/notesSlide" Target="../notesSlides/notesSlide132.xml"/><Relationship Id="rId95" Type="http://schemas.openxmlformats.org/officeDocument/2006/relationships/image" Target="../media/image88.jpeg"/><Relationship Id="rId19" Type="http://schemas.openxmlformats.org/officeDocument/2006/relationships/tags" Target="../tags/tag7934.xml"/><Relationship Id="rId14" Type="http://schemas.openxmlformats.org/officeDocument/2006/relationships/tags" Target="../tags/tag7929.xml"/><Relationship Id="rId22" Type="http://schemas.openxmlformats.org/officeDocument/2006/relationships/tags" Target="../tags/tag7937.xml"/><Relationship Id="rId27" Type="http://schemas.openxmlformats.org/officeDocument/2006/relationships/tags" Target="../tags/tag7942.xml"/><Relationship Id="rId30" Type="http://schemas.openxmlformats.org/officeDocument/2006/relationships/tags" Target="../tags/tag7945.xml"/><Relationship Id="rId35" Type="http://schemas.openxmlformats.org/officeDocument/2006/relationships/tags" Target="../tags/tag7950.xml"/><Relationship Id="rId43" Type="http://schemas.openxmlformats.org/officeDocument/2006/relationships/tags" Target="../tags/tag7958.xml"/><Relationship Id="rId48" Type="http://schemas.openxmlformats.org/officeDocument/2006/relationships/tags" Target="../tags/tag7963.xml"/><Relationship Id="rId56" Type="http://schemas.openxmlformats.org/officeDocument/2006/relationships/tags" Target="../tags/tag7971.xml"/><Relationship Id="rId64" Type="http://schemas.openxmlformats.org/officeDocument/2006/relationships/tags" Target="../tags/tag7979.xml"/><Relationship Id="rId69" Type="http://schemas.openxmlformats.org/officeDocument/2006/relationships/tags" Target="../tags/tag7984.xml"/><Relationship Id="rId77" Type="http://schemas.openxmlformats.org/officeDocument/2006/relationships/tags" Target="../tags/tag7992.xml"/><Relationship Id="rId8" Type="http://schemas.openxmlformats.org/officeDocument/2006/relationships/tags" Target="../tags/tag7923.xml"/><Relationship Id="rId51" Type="http://schemas.openxmlformats.org/officeDocument/2006/relationships/tags" Target="../tags/tag7966.xml"/><Relationship Id="rId72" Type="http://schemas.openxmlformats.org/officeDocument/2006/relationships/tags" Target="../tags/tag7987.xml"/><Relationship Id="rId80" Type="http://schemas.openxmlformats.org/officeDocument/2006/relationships/tags" Target="../tags/tag7995.xml"/><Relationship Id="rId85" Type="http://schemas.openxmlformats.org/officeDocument/2006/relationships/tags" Target="../tags/tag8000.xml"/><Relationship Id="rId93" Type="http://schemas.openxmlformats.org/officeDocument/2006/relationships/image" Target="../media/image81.wmf"/><Relationship Id="rId3" Type="http://schemas.openxmlformats.org/officeDocument/2006/relationships/tags" Target="../tags/tag7918.xml"/><Relationship Id="rId12" Type="http://schemas.openxmlformats.org/officeDocument/2006/relationships/tags" Target="../tags/tag7927.xml"/><Relationship Id="rId17" Type="http://schemas.openxmlformats.org/officeDocument/2006/relationships/tags" Target="../tags/tag7932.xml"/><Relationship Id="rId25" Type="http://schemas.openxmlformats.org/officeDocument/2006/relationships/tags" Target="../tags/tag7940.xml"/><Relationship Id="rId33" Type="http://schemas.openxmlformats.org/officeDocument/2006/relationships/tags" Target="../tags/tag7948.xml"/><Relationship Id="rId38" Type="http://schemas.openxmlformats.org/officeDocument/2006/relationships/tags" Target="../tags/tag7953.xml"/><Relationship Id="rId46" Type="http://schemas.openxmlformats.org/officeDocument/2006/relationships/tags" Target="../tags/tag7961.xml"/><Relationship Id="rId59" Type="http://schemas.openxmlformats.org/officeDocument/2006/relationships/tags" Target="../tags/tag7974.xml"/><Relationship Id="rId67" Type="http://schemas.openxmlformats.org/officeDocument/2006/relationships/tags" Target="../tags/tag7982.xml"/><Relationship Id="rId20" Type="http://schemas.openxmlformats.org/officeDocument/2006/relationships/tags" Target="../tags/tag7935.xml"/><Relationship Id="rId41" Type="http://schemas.openxmlformats.org/officeDocument/2006/relationships/tags" Target="../tags/tag7956.xml"/><Relationship Id="rId54" Type="http://schemas.openxmlformats.org/officeDocument/2006/relationships/tags" Target="../tags/tag7969.xml"/><Relationship Id="rId62" Type="http://schemas.openxmlformats.org/officeDocument/2006/relationships/tags" Target="../tags/tag7977.xml"/><Relationship Id="rId70" Type="http://schemas.openxmlformats.org/officeDocument/2006/relationships/tags" Target="../tags/tag7985.xml"/><Relationship Id="rId75" Type="http://schemas.openxmlformats.org/officeDocument/2006/relationships/tags" Target="../tags/tag7990.xml"/><Relationship Id="rId83" Type="http://schemas.openxmlformats.org/officeDocument/2006/relationships/tags" Target="../tags/tag7998.xml"/><Relationship Id="rId88" Type="http://schemas.openxmlformats.org/officeDocument/2006/relationships/tags" Target="../tags/tag8003.xml"/><Relationship Id="rId91" Type="http://schemas.openxmlformats.org/officeDocument/2006/relationships/image" Target="../media/image82.jpeg"/><Relationship Id="rId1" Type="http://schemas.openxmlformats.org/officeDocument/2006/relationships/vmlDrawing" Target="../drawings/vmlDrawing2.vml"/><Relationship Id="rId6" Type="http://schemas.openxmlformats.org/officeDocument/2006/relationships/tags" Target="../tags/tag7921.xml"/><Relationship Id="rId15" Type="http://schemas.openxmlformats.org/officeDocument/2006/relationships/tags" Target="../tags/tag7930.xml"/><Relationship Id="rId23" Type="http://schemas.openxmlformats.org/officeDocument/2006/relationships/tags" Target="../tags/tag7938.xml"/><Relationship Id="rId28" Type="http://schemas.openxmlformats.org/officeDocument/2006/relationships/tags" Target="../tags/tag7943.xml"/><Relationship Id="rId36" Type="http://schemas.openxmlformats.org/officeDocument/2006/relationships/tags" Target="../tags/tag7951.xml"/><Relationship Id="rId49" Type="http://schemas.openxmlformats.org/officeDocument/2006/relationships/tags" Target="../tags/tag7964.xml"/><Relationship Id="rId57" Type="http://schemas.openxmlformats.org/officeDocument/2006/relationships/tags" Target="../tags/tag7972.xml"/><Relationship Id="rId10" Type="http://schemas.openxmlformats.org/officeDocument/2006/relationships/tags" Target="../tags/tag7925.xml"/><Relationship Id="rId31" Type="http://schemas.openxmlformats.org/officeDocument/2006/relationships/tags" Target="../tags/tag7946.xml"/><Relationship Id="rId44" Type="http://schemas.openxmlformats.org/officeDocument/2006/relationships/tags" Target="../tags/tag7959.xml"/><Relationship Id="rId52" Type="http://schemas.openxmlformats.org/officeDocument/2006/relationships/tags" Target="../tags/tag7967.xml"/><Relationship Id="rId60" Type="http://schemas.openxmlformats.org/officeDocument/2006/relationships/tags" Target="../tags/tag7975.xml"/><Relationship Id="rId65" Type="http://schemas.openxmlformats.org/officeDocument/2006/relationships/tags" Target="../tags/tag7980.xml"/><Relationship Id="rId73" Type="http://schemas.openxmlformats.org/officeDocument/2006/relationships/tags" Target="../tags/tag7988.xml"/><Relationship Id="rId78" Type="http://schemas.openxmlformats.org/officeDocument/2006/relationships/tags" Target="../tags/tag7993.xml"/><Relationship Id="rId81" Type="http://schemas.openxmlformats.org/officeDocument/2006/relationships/tags" Target="../tags/tag7996.xml"/><Relationship Id="rId86" Type="http://schemas.openxmlformats.org/officeDocument/2006/relationships/tags" Target="../tags/tag8001.xml"/><Relationship Id="rId94" Type="http://schemas.openxmlformats.org/officeDocument/2006/relationships/oleObject" Target="../embeddings/oleObject4.bin"/><Relationship Id="rId4" Type="http://schemas.openxmlformats.org/officeDocument/2006/relationships/tags" Target="../tags/tag7919.xml"/><Relationship Id="rId9" Type="http://schemas.openxmlformats.org/officeDocument/2006/relationships/tags" Target="../tags/tag7924.xml"/></Relationships>
</file>

<file path=ppt/slides/_rels/slide211.xml.rels><?xml version="1.0" encoding="UTF-8" standalone="yes"?>
<Relationships xmlns="http://schemas.openxmlformats.org/package/2006/relationships"><Relationship Id="rId8" Type="http://schemas.openxmlformats.org/officeDocument/2006/relationships/tags" Target="../tags/tag8011.xml"/><Relationship Id="rId13" Type="http://schemas.openxmlformats.org/officeDocument/2006/relationships/tags" Target="../tags/tag8016.xml"/><Relationship Id="rId3" Type="http://schemas.openxmlformats.org/officeDocument/2006/relationships/tags" Target="../tags/tag8006.xml"/><Relationship Id="rId7" Type="http://schemas.openxmlformats.org/officeDocument/2006/relationships/tags" Target="../tags/tag8010.xml"/><Relationship Id="rId12" Type="http://schemas.openxmlformats.org/officeDocument/2006/relationships/tags" Target="../tags/tag8015.xml"/><Relationship Id="rId2" Type="http://schemas.openxmlformats.org/officeDocument/2006/relationships/tags" Target="../tags/tag8005.xml"/><Relationship Id="rId1" Type="http://schemas.openxmlformats.org/officeDocument/2006/relationships/tags" Target="../tags/tag8004.xml"/><Relationship Id="rId6" Type="http://schemas.openxmlformats.org/officeDocument/2006/relationships/tags" Target="../tags/tag8009.xml"/><Relationship Id="rId11" Type="http://schemas.openxmlformats.org/officeDocument/2006/relationships/tags" Target="../tags/tag8014.xml"/><Relationship Id="rId5" Type="http://schemas.openxmlformats.org/officeDocument/2006/relationships/tags" Target="../tags/tag8008.xml"/><Relationship Id="rId15" Type="http://schemas.openxmlformats.org/officeDocument/2006/relationships/notesSlide" Target="../notesSlides/notesSlide133.xml"/><Relationship Id="rId10" Type="http://schemas.openxmlformats.org/officeDocument/2006/relationships/tags" Target="../tags/tag8013.xml"/><Relationship Id="rId4" Type="http://schemas.openxmlformats.org/officeDocument/2006/relationships/tags" Target="../tags/tag8007.xml"/><Relationship Id="rId9" Type="http://schemas.openxmlformats.org/officeDocument/2006/relationships/tags" Target="../tags/tag8012.xml"/><Relationship Id="rId14" Type="http://schemas.openxmlformats.org/officeDocument/2006/relationships/slideLayout" Target="../slideLayouts/slideLayout7.xml"/></Relationships>
</file>

<file path=ppt/slides/_rels/slide212.xml.rels><?xml version="1.0" encoding="UTF-8" standalone="yes"?>
<Relationships xmlns="http://schemas.openxmlformats.org/package/2006/relationships"><Relationship Id="rId8" Type="http://schemas.openxmlformats.org/officeDocument/2006/relationships/tags" Target="../tags/tag8024.xml"/><Relationship Id="rId13" Type="http://schemas.openxmlformats.org/officeDocument/2006/relationships/slideLayout" Target="../slideLayouts/slideLayout7.xml"/><Relationship Id="rId3" Type="http://schemas.openxmlformats.org/officeDocument/2006/relationships/tags" Target="../tags/tag8019.xml"/><Relationship Id="rId7" Type="http://schemas.openxmlformats.org/officeDocument/2006/relationships/tags" Target="../tags/tag8023.xml"/><Relationship Id="rId12" Type="http://schemas.openxmlformats.org/officeDocument/2006/relationships/tags" Target="../tags/tag8028.xml"/><Relationship Id="rId2" Type="http://schemas.openxmlformats.org/officeDocument/2006/relationships/tags" Target="../tags/tag8018.xml"/><Relationship Id="rId1" Type="http://schemas.openxmlformats.org/officeDocument/2006/relationships/tags" Target="../tags/tag8017.xml"/><Relationship Id="rId6" Type="http://schemas.openxmlformats.org/officeDocument/2006/relationships/tags" Target="../tags/tag8022.xml"/><Relationship Id="rId11" Type="http://schemas.openxmlformats.org/officeDocument/2006/relationships/tags" Target="../tags/tag8027.xml"/><Relationship Id="rId5" Type="http://schemas.openxmlformats.org/officeDocument/2006/relationships/tags" Target="../tags/tag8021.xml"/><Relationship Id="rId10" Type="http://schemas.openxmlformats.org/officeDocument/2006/relationships/tags" Target="../tags/tag8026.xml"/><Relationship Id="rId4" Type="http://schemas.openxmlformats.org/officeDocument/2006/relationships/tags" Target="../tags/tag8020.xml"/><Relationship Id="rId9" Type="http://schemas.openxmlformats.org/officeDocument/2006/relationships/tags" Target="../tags/tag8025.xml"/><Relationship Id="rId14" Type="http://schemas.openxmlformats.org/officeDocument/2006/relationships/notesSlide" Target="../notesSlides/notesSlide134.xml"/></Relationships>
</file>

<file path=ppt/slides/_rels/slide213.xml.rels><?xml version="1.0" encoding="UTF-8" standalone="yes"?>
<Relationships xmlns="http://schemas.openxmlformats.org/package/2006/relationships"><Relationship Id="rId8" Type="http://schemas.openxmlformats.org/officeDocument/2006/relationships/tags" Target="../tags/tag8036.xml"/><Relationship Id="rId13" Type="http://schemas.openxmlformats.org/officeDocument/2006/relationships/tags" Target="../tags/tag8041.xml"/><Relationship Id="rId18" Type="http://schemas.openxmlformats.org/officeDocument/2006/relationships/tags" Target="../tags/tag8046.xml"/><Relationship Id="rId3" Type="http://schemas.openxmlformats.org/officeDocument/2006/relationships/tags" Target="../tags/tag8031.xml"/><Relationship Id="rId7" Type="http://schemas.openxmlformats.org/officeDocument/2006/relationships/tags" Target="../tags/tag8035.xml"/><Relationship Id="rId12" Type="http://schemas.openxmlformats.org/officeDocument/2006/relationships/tags" Target="../tags/tag8040.xml"/><Relationship Id="rId17" Type="http://schemas.openxmlformats.org/officeDocument/2006/relationships/tags" Target="../tags/tag8045.xml"/><Relationship Id="rId2" Type="http://schemas.openxmlformats.org/officeDocument/2006/relationships/tags" Target="../tags/tag8030.xml"/><Relationship Id="rId16" Type="http://schemas.openxmlformats.org/officeDocument/2006/relationships/tags" Target="../tags/tag8044.xml"/><Relationship Id="rId20" Type="http://schemas.openxmlformats.org/officeDocument/2006/relationships/notesSlide" Target="../notesSlides/notesSlide135.xml"/><Relationship Id="rId1" Type="http://schemas.openxmlformats.org/officeDocument/2006/relationships/tags" Target="../tags/tag8029.xml"/><Relationship Id="rId6" Type="http://schemas.openxmlformats.org/officeDocument/2006/relationships/tags" Target="../tags/tag8034.xml"/><Relationship Id="rId11" Type="http://schemas.openxmlformats.org/officeDocument/2006/relationships/tags" Target="../tags/tag8039.xml"/><Relationship Id="rId5" Type="http://schemas.openxmlformats.org/officeDocument/2006/relationships/tags" Target="../tags/tag8033.xml"/><Relationship Id="rId15" Type="http://schemas.openxmlformats.org/officeDocument/2006/relationships/tags" Target="../tags/tag8043.xml"/><Relationship Id="rId10" Type="http://schemas.openxmlformats.org/officeDocument/2006/relationships/tags" Target="../tags/tag8038.xml"/><Relationship Id="rId19" Type="http://schemas.openxmlformats.org/officeDocument/2006/relationships/slideLayout" Target="../slideLayouts/slideLayout7.xml"/><Relationship Id="rId4" Type="http://schemas.openxmlformats.org/officeDocument/2006/relationships/tags" Target="../tags/tag8032.xml"/><Relationship Id="rId9" Type="http://schemas.openxmlformats.org/officeDocument/2006/relationships/tags" Target="../tags/tag8037.xml"/><Relationship Id="rId14" Type="http://schemas.openxmlformats.org/officeDocument/2006/relationships/tags" Target="../tags/tag8042.xml"/></Relationships>
</file>

<file path=ppt/slides/_rels/slide214.xml.rels><?xml version="1.0" encoding="UTF-8" standalone="yes"?>
<Relationships xmlns="http://schemas.openxmlformats.org/package/2006/relationships"><Relationship Id="rId8" Type="http://schemas.openxmlformats.org/officeDocument/2006/relationships/tags" Target="../tags/tag8054.xml"/><Relationship Id="rId13" Type="http://schemas.openxmlformats.org/officeDocument/2006/relationships/tags" Target="../tags/tag8059.xml"/><Relationship Id="rId18" Type="http://schemas.openxmlformats.org/officeDocument/2006/relationships/tags" Target="../tags/tag8064.xml"/><Relationship Id="rId3" Type="http://schemas.openxmlformats.org/officeDocument/2006/relationships/tags" Target="../tags/tag8049.xml"/><Relationship Id="rId21" Type="http://schemas.openxmlformats.org/officeDocument/2006/relationships/notesSlide" Target="../notesSlides/notesSlide136.xml"/><Relationship Id="rId7" Type="http://schemas.openxmlformats.org/officeDocument/2006/relationships/tags" Target="../tags/tag8053.xml"/><Relationship Id="rId12" Type="http://schemas.openxmlformats.org/officeDocument/2006/relationships/tags" Target="../tags/tag8058.xml"/><Relationship Id="rId17" Type="http://schemas.openxmlformats.org/officeDocument/2006/relationships/tags" Target="../tags/tag8063.xml"/><Relationship Id="rId2" Type="http://schemas.openxmlformats.org/officeDocument/2006/relationships/tags" Target="../tags/tag8048.xml"/><Relationship Id="rId16" Type="http://schemas.openxmlformats.org/officeDocument/2006/relationships/tags" Target="../tags/tag8062.xml"/><Relationship Id="rId20" Type="http://schemas.openxmlformats.org/officeDocument/2006/relationships/slideLayout" Target="../slideLayouts/slideLayout6.xml"/><Relationship Id="rId1" Type="http://schemas.openxmlformats.org/officeDocument/2006/relationships/tags" Target="../tags/tag8047.xml"/><Relationship Id="rId6" Type="http://schemas.openxmlformats.org/officeDocument/2006/relationships/tags" Target="../tags/tag8052.xml"/><Relationship Id="rId11" Type="http://schemas.openxmlformats.org/officeDocument/2006/relationships/tags" Target="../tags/tag8057.xml"/><Relationship Id="rId5" Type="http://schemas.openxmlformats.org/officeDocument/2006/relationships/tags" Target="../tags/tag8051.xml"/><Relationship Id="rId15" Type="http://schemas.openxmlformats.org/officeDocument/2006/relationships/tags" Target="../tags/tag8061.xml"/><Relationship Id="rId10" Type="http://schemas.openxmlformats.org/officeDocument/2006/relationships/tags" Target="../tags/tag8056.xml"/><Relationship Id="rId19" Type="http://schemas.openxmlformats.org/officeDocument/2006/relationships/tags" Target="../tags/tag8065.xml"/><Relationship Id="rId4" Type="http://schemas.openxmlformats.org/officeDocument/2006/relationships/tags" Target="../tags/tag8050.xml"/><Relationship Id="rId9" Type="http://schemas.openxmlformats.org/officeDocument/2006/relationships/tags" Target="../tags/tag8055.xml"/><Relationship Id="rId14" Type="http://schemas.openxmlformats.org/officeDocument/2006/relationships/tags" Target="../tags/tag8060.xml"/></Relationships>
</file>

<file path=ppt/slides/_rels/slide215.xml.rels><?xml version="1.0" encoding="UTF-8" standalone="yes"?>
<Relationships xmlns="http://schemas.openxmlformats.org/package/2006/relationships"><Relationship Id="rId3" Type="http://schemas.openxmlformats.org/officeDocument/2006/relationships/tags" Target="../tags/tag8068.xml"/><Relationship Id="rId2" Type="http://schemas.openxmlformats.org/officeDocument/2006/relationships/tags" Target="../tags/tag8067.xml"/><Relationship Id="rId1" Type="http://schemas.openxmlformats.org/officeDocument/2006/relationships/tags" Target="../tags/tag8066.xml"/><Relationship Id="rId6" Type="http://schemas.openxmlformats.org/officeDocument/2006/relationships/notesSlide" Target="../notesSlides/notesSlide137.xml"/><Relationship Id="rId5" Type="http://schemas.openxmlformats.org/officeDocument/2006/relationships/slideLayout" Target="../slideLayouts/slideLayout6.xml"/><Relationship Id="rId4" Type="http://schemas.openxmlformats.org/officeDocument/2006/relationships/tags" Target="../tags/tag8069.xml"/></Relationships>
</file>

<file path=ppt/slides/_rels/slide216.xml.rels><?xml version="1.0" encoding="UTF-8" standalone="yes"?>
<Relationships xmlns="http://schemas.openxmlformats.org/package/2006/relationships"><Relationship Id="rId13" Type="http://schemas.openxmlformats.org/officeDocument/2006/relationships/tags" Target="../tags/tag8082.xml"/><Relationship Id="rId18" Type="http://schemas.openxmlformats.org/officeDocument/2006/relationships/tags" Target="../tags/tag8087.xml"/><Relationship Id="rId26" Type="http://schemas.openxmlformats.org/officeDocument/2006/relationships/tags" Target="../tags/tag8095.xml"/><Relationship Id="rId39" Type="http://schemas.openxmlformats.org/officeDocument/2006/relationships/tags" Target="../tags/tag8108.xml"/><Relationship Id="rId21" Type="http://schemas.openxmlformats.org/officeDocument/2006/relationships/tags" Target="../tags/tag8090.xml"/><Relationship Id="rId34" Type="http://schemas.openxmlformats.org/officeDocument/2006/relationships/tags" Target="../tags/tag8103.xml"/><Relationship Id="rId42" Type="http://schemas.openxmlformats.org/officeDocument/2006/relationships/tags" Target="../tags/tag8111.xml"/><Relationship Id="rId47" Type="http://schemas.openxmlformats.org/officeDocument/2006/relationships/tags" Target="../tags/tag8116.xml"/><Relationship Id="rId50" Type="http://schemas.openxmlformats.org/officeDocument/2006/relationships/tags" Target="../tags/tag8119.xml"/><Relationship Id="rId55" Type="http://schemas.openxmlformats.org/officeDocument/2006/relationships/notesSlide" Target="../notesSlides/notesSlide138.xml"/><Relationship Id="rId7" Type="http://schemas.openxmlformats.org/officeDocument/2006/relationships/tags" Target="../tags/tag8076.xml"/><Relationship Id="rId12" Type="http://schemas.openxmlformats.org/officeDocument/2006/relationships/tags" Target="../tags/tag8081.xml"/><Relationship Id="rId17" Type="http://schemas.openxmlformats.org/officeDocument/2006/relationships/tags" Target="../tags/tag8086.xml"/><Relationship Id="rId25" Type="http://schemas.openxmlformats.org/officeDocument/2006/relationships/tags" Target="../tags/tag8094.xml"/><Relationship Id="rId33" Type="http://schemas.openxmlformats.org/officeDocument/2006/relationships/tags" Target="../tags/tag8102.xml"/><Relationship Id="rId38" Type="http://schemas.openxmlformats.org/officeDocument/2006/relationships/tags" Target="../tags/tag8107.xml"/><Relationship Id="rId46" Type="http://schemas.openxmlformats.org/officeDocument/2006/relationships/tags" Target="../tags/tag8115.xml"/><Relationship Id="rId2" Type="http://schemas.openxmlformats.org/officeDocument/2006/relationships/tags" Target="../tags/tag8071.xml"/><Relationship Id="rId16" Type="http://schemas.openxmlformats.org/officeDocument/2006/relationships/tags" Target="../tags/tag8085.xml"/><Relationship Id="rId20" Type="http://schemas.openxmlformats.org/officeDocument/2006/relationships/tags" Target="../tags/tag8089.xml"/><Relationship Id="rId29" Type="http://schemas.openxmlformats.org/officeDocument/2006/relationships/tags" Target="../tags/tag8098.xml"/><Relationship Id="rId41" Type="http://schemas.openxmlformats.org/officeDocument/2006/relationships/tags" Target="../tags/tag8110.xml"/><Relationship Id="rId54" Type="http://schemas.openxmlformats.org/officeDocument/2006/relationships/slideLayout" Target="../slideLayouts/slideLayout6.xml"/><Relationship Id="rId1" Type="http://schemas.openxmlformats.org/officeDocument/2006/relationships/tags" Target="../tags/tag8070.xml"/><Relationship Id="rId6" Type="http://schemas.openxmlformats.org/officeDocument/2006/relationships/tags" Target="../tags/tag8075.xml"/><Relationship Id="rId11" Type="http://schemas.openxmlformats.org/officeDocument/2006/relationships/tags" Target="../tags/tag8080.xml"/><Relationship Id="rId24" Type="http://schemas.openxmlformats.org/officeDocument/2006/relationships/tags" Target="../tags/tag8093.xml"/><Relationship Id="rId32" Type="http://schemas.openxmlformats.org/officeDocument/2006/relationships/tags" Target="../tags/tag8101.xml"/><Relationship Id="rId37" Type="http://schemas.openxmlformats.org/officeDocument/2006/relationships/tags" Target="../tags/tag8106.xml"/><Relationship Id="rId40" Type="http://schemas.openxmlformats.org/officeDocument/2006/relationships/tags" Target="../tags/tag8109.xml"/><Relationship Id="rId45" Type="http://schemas.openxmlformats.org/officeDocument/2006/relationships/tags" Target="../tags/tag8114.xml"/><Relationship Id="rId53" Type="http://schemas.openxmlformats.org/officeDocument/2006/relationships/tags" Target="../tags/tag8122.xml"/><Relationship Id="rId5" Type="http://schemas.openxmlformats.org/officeDocument/2006/relationships/tags" Target="../tags/tag8074.xml"/><Relationship Id="rId15" Type="http://schemas.openxmlformats.org/officeDocument/2006/relationships/tags" Target="../tags/tag8084.xml"/><Relationship Id="rId23" Type="http://schemas.openxmlformats.org/officeDocument/2006/relationships/tags" Target="../tags/tag8092.xml"/><Relationship Id="rId28" Type="http://schemas.openxmlformats.org/officeDocument/2006/relationships/tags" Target="../tags/tag8097.xml"/><Relationship Id="rId36" Type="http://schemas.openxmlformats.org/officeDocument/2006/relationships/tags" Target="../tags/tag8105.xml"/><Relationship Id="rId49" Type="http://schemas.openxmlformats.org/officeDocument/2006/relationships/tags" Target="../tags/tag8118.xml"/><Relationship Id="rId10" Type="http://schemas.openxmlformats.org/officeDocument/2006/relationships/tags" Target="../tags/tag8079.xml"/><Relationship Id="rId19" Type="http://schemas.openxmlformats.org/officeDocument/2006/relationships/tags" Target="../tags/tag8088.xml"/><Relationship Id="rId31" Type="http://schemas.openxmlformats.org/officeDocument/2006/relationships/tags" Target="../tags/tag8100.xml"/><Relationship Id="rId44" Type="http://schemas.openxmlformats.org/officeDocument/2006/relationships/tags" Target="../tags/tag8113.xml"/><Relationship Id="rId52" Type="http://schemas.openxmlformats.org/officeDocument/2006/relationships/tags" Target="../tags/tag8121.xml"/><Relationship Id="rId4" Type="http://schemas.openxmlformats.org/officeDocument/2006/relationships/tags" Target="../tags/tag8073.xml"/><Relationship Id="rId9" Type="http://schemas.openxmlformats.org/officeDocument/2006/relationships/tags" Target="../tags/tag8078.xml"/><Relationship Id="rId14" Type="http://schemas.openxmlformats.org/officeDocument/2006/relationships/tags" Target="../tags/tag8083.xml"/><Relationship Id="rId22" Type="http://schemas.openxmlformats.org/officeDocument/2006/relationships/tags" Target="../tags/tag8091.xml"/><Relationship Id="rId27" Type="http://schemas.openxmlformats.org/officeDocument/2006/relationships/tags" Target="../tags/tag8096.xml"/><Relationship Id="rId30" Type="http://schemas.openxmlformats.org/officeDocument/2006/relationships/tags" Target="../tags/tag8099.xml"/><Relationship Id="rId35" Type="http://schemas.openxmlformats.org/officeDocument/2006/relationships/tags" Target="../tags/tag8104.xml"/><Relationship Id="rId43" Type="http://schemas.openxmlformats.org/officeDocument/2006/relationships/tags" Target="../tags/tag8112.xml"/><Relationship Id="rId48" Type="http://schemas.openxmlformats.org/officeDocument/2006/relationships/tags" Target="../tags/tag8117.xml"/><Relationship Id="rId8" Type="http://schemas.openxmlformats.org/officeDocument/2006/relationships/tags" Target="../tags/tag8077.xml"/><Relationship Id="rId51" Type="http://schemas.openxmlformats.org/officeDocument/2006/relationships/tags" Target="../tags/tag8120.xml"/><Relationship Id="rId3" Type="http://schemas.openxmlformats.org/officeDocument/2006/relationships/tags" Target="../tags/tag8072.xml"/></Relationships>
</file>

<file path=ppt/slides/_rels/slide217.xml.rels><?xml version="1.0" encoding="UTF-8" standalone="yes"?>
<Relationships xmlns="http://schemas.openxmlformats.org/package/2006/relationships"><Relationship Id="rId2" Type="http://schemas.openxmlformats.org/officeDocument/2006/relationships/notesSlide" Target="../notesSlides/notesSlide139.xml"/><Relationship Id="rId1" Type="http://schemas.openxmlformats.org/officeDocument/2006/relationships/slideLayout" Target="../slideLayouts/slideLayout7.xml"/></Relationships>
</file>

<file path=ppt/slides/_rels/slide218.xml.rels><?xml version="1.0" encoding="UTF-8" standalone="yes"?>
<Relationships xmlns="http://schemas.openxmlformats.org/package/2006/relationships"><Relationship Id="rId8" Type="http://schemas.openxmlformats.org/officeDocument/2006/relationships/tags" Target="../tags/tag8130.xml"/><Relationship Id="rId13" Type="http://schemas.openxmlformats.org/officeDocument/2006/relationships/tags" Target="../tags/tag8135.xml"/><Relationship Id="rId18" Type="http://schemas.openxmlformats.org/officeDocument/2006/relationships/tags" Target="../tags/tag8140.xml"/><Relationship Id="rId3" Type="http://schemas.openxmlformats.org/officeDocument/2006/relationships/tags" Target="../tags/tag8125.xml"/><Relationship Id="rId21" Type="http://schemas.openxmlformats.org/officeDocument/2006/relationships/notesSlide" Target="../notesSlides/notesSlide140.xml"/><Relationship Id="rId7" Type="http://schemas.openxmlformats.org/officeDocument/2006/relationships/tags" Target="../tags/tag8129.xml"/><Relationship Id="rId12" Type="http://schemas.openxmlformats.org/officeDocument/2006/relationships/tags" Target="../tags/tag8134.xml"/><Relationship Id="rId17" Type="http://schemas.openxmlformats.org/officeDocument/2006/relationships/tags" Target="../tags/tag8139.xml"/><Relationship Id="rId2" Type="http://schemas.openxmlformats.org/officeDocument/2006/relationships/tags" Target="../tags/tag8124.xml"/><Relationship Id="rId16" Type="http://schemas.openxmlformats.org/officeDocument/2006/relationships/tags" Target="../tags/tag8138.xml"/><Relationship Id="rId20" Type="http://schemas.openxmlformats.org/officeDocument/2006/relationships/slideLayout" Target="../slideLayouts/slideLayout6.xml"/><Relationship Id="rId1" Type="http://schemas.openxmlformats.org/officeDocument/2006/relationships/tags" Target="../tags/tag8123.xml"/><Relationship Id="rId6" Type="http://schemas.openxmlformats.org/officeDocument/2006/relationships/tags" Target="../tags/tag8128.xml"/><Relationship Id="rId11" Type="http://schemas.openxmlformats.org/officeDocument/2006/relationships/tags" Target="../tags/tag8133.xml"/><Relationship Id="rId5" Type="http://schemas.openxmlformats.org/officeDocument/2006/relationships/tags" Target="../tags/tag8127.xml"/><Relationship Id="rId15" Type="http://schemas.openxmlformats.org/officeDocument/2006/relationships/tags" Target="../tags/tag8137.xml"/><Relationship Id="rId10" Type="http://schemas.openxmlformats.org/officeDocument/2006/relationships/tags" Target="../tags/tag8132.xml"/><Relationship Id="rId19" Type="http://schemas.openxmlformats.org/officeDocument/2006/relationships/tags" Target="../tags/tag8141.xml"/><Relationship Id="rId4" Type="http://schemas.openxmlformats.org/officeDocument/2006/relationships/tags" Target="../tags/tag8126.xml"/><Relationship Id="rId9" Type="http://schemas.openxmlformats.org/officeDocument/2006/relationships/tags" Target="../tags/tag8131.xml"/><Relationship Id="rId14" Type="http://schemas.openxmlformats.org/officeDocument/2006/relationships/tags" Target="../tags/tag8136.xml"/></Relationships>
</file>

<file path=ppt/slides/_rels/slide219.xml.rels><?xml version="1.0" encoding="UTF-8" standalone="yes"?>
<Relationships xmlns="http://schemas.openxmlformats.org/package/2006/relationships"><Relationship Id="rId8" Type="http://schemas.openxmlformats.org/officeDocument/2006/relationships/image" Target="../media/image28.png"/><Relationship Id="rId3" Type="http://schemas.openxmlformats.org/officeDocument/2006/relationships/tags" Target="../tags/tag8144.xml"/><Relationship Id="rId7" Type="http://schemas.openxmlformats.org/officeDocument/2006/relationships/notesSlide" Target="../notesSlides/notesSlide141.xml"/><Relationship Id="rId2" Type="http://schemas.openxmlformats.org/officeDocument/2006/relationships/tags" Target="../tags/tag8143.xml"/><Relationship Id="rId1" Type="http://schemas.openxmlformats.org/officeDocument/2006/relationships/tags" Target="../tags/tag8142.xml"/><Relationship Id="rId6" Type="http://schemas.openxmlformats.org/officeDocument/2006/relationships/slideLayout" Target="../slideLayouts/slideLayout6.xml"/><Relationship Id="rId5" Type="http://schemas.openxmlformats.org/officeDocument/2006/relationships/tags" Target="../tags/tag8146.xml"/><Relationship Id="rId4" Type="http://schemas.openxmlformats.org/officeDocument/2006/relationships/tags" Target="../tags/tag8145.xml"/></Relationships>
</file>

<file path=ppt/slides/_rels/slide22.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slideLayout" Target="../slideLayouts/slideLayout6.xml"/><Relationship Id="rId1" Type="http://schemas.openxmlformats.org/officeDocument/2006/relationships/tags" Target="../tags/tag621.xml"/></Relationships>
</file>

<file path=ppt/slides/_rels/slide220.xml.rels><?xml version="1.0" encoding="UTF-8" standalone="yes"?>
<Relationships xmlns="http://schemas.openxmlformats.org/package/2006/relationships"><Relationship Id="rId13" Type="http://schemas.openxmlformats.org/officeDocument/2006/relationships/tags" Target="../tags/tag8159.xml"/><Relationship Id="rId18" Type="http://schemas.openxmlformats.org/officeDocument/2006/relationships/tags" Target="../tags/tag8164.xml"/><Relationship Id="rId26" Type="http://schemas.openxmlformats.org/officeDocument/2006/relationships/tags" Target="../tags/tag8172.xml"/><Relationship Id="rId39" Type="http://schemas.openxmlformats.org/officeDocument/2006/relationships/tags" Target="../tags/tag8185.xml"/><Relationship Id="rId21" Type="http://schemas.openxmlformats.org/officeDocument/2006/relationships/tags" Target="../tags/tag8167.xml"/><Relationship Id="rId34" Type="http://schemas.openxmlformats.org/officeDocument/2006/relationships/tags" Target="../tags/tag8180.xml"/><Relationship Id="rId42" Type="http://schemas.openxmlformats.org/officeDocument/2006/relationships/tags" Target="../tags/tag8188.xml"/><Relationship Id="rId47" Type="http://schemas.openxmlformats.org/officeDocument/2006/relationships/tags" Target="../tags/tag8193.xml"/><Relationship Id="rId50" Type="http://schemas.openxmlformats.org/officeDocument/2006/relationships/tags" Target="../tags/tag8196.xml"/><Relationship Id="rId55" Type="http://schemas.openxmlformats.org/officeDocument/2006/relationships/tags" Target="../tags/tag8201.xml"/><Relationship Id="rId7" Type="http://schemas.openxmlformats.org/officeDocument/2006/relationships/tags" Target="../tags/tag8153.xml"/><Relationship Id="rId12" Type="http://schemas.openxmlformats.org/officeDocument/2006/relationships/tags" Target="../tags/tag8158.xml"/><Relationship Id="rId17" Type="http://schemas.openxmlformats.org/officeDocument/2006/relationships/tags" Target="../tags/tag8163.xml"/><Relationship Id="rId25" Type="http://schemas.openxmlformats.org/officeDocument/2006/relationships/tags" Target="../tags/tag8171.xml"/><Relationship Id="rId33" Type="http://schemas.openxmlformats.org/officeDocument/2006/relationships/tags" Target="../tags/tag8179.xml"/><Relationship Id="rId38" Type="http://schemas.openxmlformats.org/officeDocument/2006/relationships/tags" Target="../tags/tag8184.xml"/><Relationship Id="rId46" Type="http://schemas.openxmlformats.org/officeDocument/2006/relationships/tags" Target="../tags/tag8192.xml"/><Relationship Id="rId59" Type="http://schemas.openxmlformats.org/officeDocument/2006/relationships/slideLayout" Target="../slideLayouts/slideLayout1.xml"/><Relationship Id="rId2" Type="http://schemas.openxmlformats.org/officeDocument/2006/relationships/tags" Target="../tags/tag8148.xml"/><Relationship Id="rId16" Type="http://schemas.openxmlformats.org/officeDocument/2006/relationships/tags" Target="../tags/tag8162.xml"/><Relationship Id="rId20" Type="http://schemas.openxmlformats.org/officeDocument/2006/relationships/tags" Target="../tags/tag8166.xml"/><Relationship Id="rId29" Type="http://schemas.openxmlformats.org/officeDocument/2006/relationships/tags" Target="../tags/tag8175.xml"/><Relationship Id="rId41" Type="http://schemas.openxmlformats.org/officeDocument/2006/relationships/tags" Target="../tags/tag8187.xml"/><Relationship Id="rId54" Type="http://schemas.openxmlformats.org/officeDocument/2006/relationships/tags" Target="../tags/tag8200.xml"/><Relationship Id="rId1" Type="http://schemas.openxmlformats.org/officeDocument/2006/relationships/tags" Target="../tags/tag8147.xml"/><Relationship Id="rId6" Type="http://schemas.openxmlformats.org/officeDocument/2006/relationships/tags" Target="../tags/tag8152.xml"/><Relationship Id="rId11" Type="http://schemas.openxmlformats.org/officeDocument/2006/relationships/tags" Target="../tags/tag8157.xml"/><Relationship Id="rId24" Type="http://schemas.openxmlformats.org/officeDocument/2006/relationships/tags" Target="../tags/tag8170.xml"/><Relationship Id="rId32" Type="http://schemas.openxmlformats.org/officeDocument/2006/relationships/tags" Target="../tags/tag8178.xml"/><Relationship Id="rId37" Type="http://schemas.openxmlformats.org/officeDocument/2006/relationships/tags" Target="../tags/tag8183.xml"/><Relationship Id="rId40" Type="http://schemas.openxmlformats.org/officeDocument/2006/relationships/tags" Target="../tags/tag8186.xml"/><Relationship Id="rId45" Type="http://schemas.openxmlformats.org/officeDocument/2006/relationships/tags" Target="../tags/tag8191.xml"/><Relationship Id="rId53" Type="http://schemas.openxmlformats.org/officeDocument/2006/relationships/tags" Target="../tags/tag8199.xml"/><Relationship Id="rId58" Type="http://schemas.openxmlformats.org/officeDocument/2006/relationships/tags" Target="../tags/tag8204.xml"/><Relationship Id="rId5" Type="http://schemas.openxmlformats.org/officeDocument/2006/relationships/tags" Target="../tags/tag8151.xml"/><Relationship Id="rId15" Type="http://schemas.openxmlformats.org/officeDocument/2006/relationships/tags" Target="../tags/tag8161.xml"/><Relationship Id="rId23" Type="http://schemas.openxmlformats.org/officeDocument/2006/relationships/tags" Target="../tags/tag8169.xml"/><Relationship Id="rId28" Type="http://schemas.openxmlformats.org/officeDocument/2006/relationships/tags" Target="../tags/tag8174.xml"/><Relationship Id="rId36" Type="http://schemas.openxmlformats.org/officeDocument/2006/relationships/tags" Target="../tags/tag8182.xml"/><Relationship Id="rId49" Type="http://schemas.openxmlformats.org/officeDocument/2006/relationships/tags" Target="../tags/tag8195.xml"/><Relationship Id="rId57" Type="http://schemas.openxmlformats.org/officeDocument/2006/relationships/tags" Target="../tags/tag8203.xml"/><Relationship Id="rId10" Type="http://schemas.openxmlformats.org/officeDocument/2006/relationships/tags" Target="../tags/tag8156.xml"/><Relationship Id="rId19" Type="http://schemas.openxmlformats.org/officeDocument/2006/relationships/tags" Target="../tags/tag8165.xml"/><Relationship Id="rId31" Type="http://schemas.openxmlformats.org/officeDocument/2006/relationships/tags" Target="../tags/tag8177.xml"/><Relationship Id="rId44" Type="http://schemas.openxmlformats.org/officeDocument/2006/relationships/tags" Target="../tags/tag8190.xml"/><Relationship Id="rId52" Type="http://schemas.openxmlformats.org/officeDocument/2006/relationships/tags" Target="../tags/tag8198.xml"/><Relationship Id="rId60" Type="http://schemas.openxmlformats.org/officeDocument/2006/relationships/notesSlide" Target="../notesSlides/notesSlide142.xml"/><Relationship Id="rId4" Type="http://schemas.openxmlformats.org/officeDocument/2006/relationships/tags" Target="../tags/tag8150.xml"/><Relationship Id="rId9" Type="http://schemas.openxmlformats.org/officeDocument/2006/relationships/tags" Target="../tags/tag8155.xml"/><Relationship Id="rId14" Type="http://schemas.openxmlformats.org/officeDocument/2006/relationships/tags" Target="../tags/tag8160.xml"/><Relationship Id="rId22" Type="http://schemas.openxmlformats.org/officeDocument/2006/relationships/tags" Target="../tags/tag8168.xml"/><Relationship Id="rId27" Type="http://schemas.openxmlformats.org/officeDocument/2006/relationships/tags" Target="../tags/tag8173.xml"/><Relationship Id="rId30" Type="http://schemas.openxmlformats.org/officeDocument/2006/relationships/tags" Target="../tags/tag8176.xml"/><Relationship Id="rId35" Type="http://schemas.openxmlformats.org/officeDocument/2006/relationships/tags" Target="../tags/tag8181.xml"/><Relationship Id="rId43" Type="http://schemas.openxmlformats.org/officeDocument/2006/relationships/tags" Target="../tags/tag8189.xml"/><Relationship Id="rId48" Type="http://schemas.openxmlformats.org/officeDocument/2006/relationships/tags" Target="../tags/tag8194.xml"/><Relationship Id="rId56" Type="http://schemas.openxmlformats.org/officeDocument/2006/relationships/tags" Target="../tags/tag8202.xml"/><Relationship Id="rId8" Type="http://schemas.openxmlformats.org/officeDocument/2006/relationships/tags" Target="../tags/tag8154.xml"/><Relationship Id="rId51" Type="http://schemas.openxmlformats.org/officeDocument/2006/relationships/tags" Target="../tags/tag8197.xml"/><Relationship Id="rId3" Type="http://schemas.openxmlformats.org/officeDocument/2006/relationships/tags" Target="../tags/tag8149.xml"/></Relationships>
</file>

<file path=ppt/slides/_rels/slide221.xml.rels><?xml version="1.0" encoding="UTF-8" standalone="yes"?>
<Relationships xmlns="http://schemas.openxmlformats.org/package/2006/relationships"><Relationship Id="rId2" Type="http://schemas.openxmlformats.org/officeDocument/2006/relationships/notesSlide" Target="../notesSlides/notesSlide143.xml"/><Relationship Id="rId1" Type="http://schemas.openxmlformats.org/officeDocument/2006/relationships/slideLayout" Target="../slideLayouts/slideLayout6.xml"/></Relationships>
</file>

<file path=ppt/slides/_rels/slide222.xml.rels><?xml version="1.0" encoding="UTF-8" standalone="yes"?>
<Relationships xmlns="http://schemas.openxmlformats.org/package/2006/relationships"><Relationship Id="rId26" Type="http://schemas.openxmlformats.org/officeDocument/2006/relationships/tags" Target="../tags/tag8230.xml"/><Relationship Id="rId117" Type="http://schemas.openxmlformats.org/officeDocument/2006/relationships/tags" Target="../tags/tag8321.xml"/><Relationship Id="rId21" Type="http://schemas.openxmlformats.org/officeDocument/2006/relationships/tags" Target="../tags/tag8225.xml"/><Relationship Id="rId42" Type="http://schemas.openxmlformats.org/officeDocument/2006/relationships/tags" Target="../tags/tag8246.xml"/><Relationship Id="rId47" Type="http://schemas.openxmlformats.org/officeDocument/2006/relationships/tags" Target="../tags/tag8251.xml"/><Relationship Id="rId63" Type="http://schemas.openxmlformats.org/officeDocument/2006/relationships/tags" Target="../tags/tag8267.xml"/><Relationship Id="rId68" Type="http://schemas.openxmlformats.org/officeDocument/2006/relationships/tags" Target="../tags/tag8272.xml"/><Relationship Id="rId84" Type="http://schemas.openxmlformats.org/officeDocument/2006/relationships/tags" Target="../tags/tag8288.xml"/><Relationship Id="rId89" Type="http://schemas.openxmlformats.org/officeDocument/2006/relationships/tags" Target="../tags/tag8293.xml"/><Relationship Id="rId112" Type="http://schemas.openxmlformats.org/officeDocument/2006/relationships/tags" Target="../tags/tag8316.xml"/><Relationship Id="rId133" Type="http://schemas.openxmlformats.org/officeDocument/2006/relationships/tags" Target="../tags/tag8337.xml"/><Relationship Id="rId138" Type="http://schemas.openxmlformats.org/officeDocument/2006/relationships/tags" Target="../tags/tag8342.xml"/><Relationship Id="rId16" Type="http://schemas.openxmlformats.org/officeDocument/2006/relationships/tags" Target="../tags/tag8220.xml"/><Relationship Id="rId107" Type="http://schemas.openxmlformats.org/officeDocument/2006/relationships/tags" Target="../tags/tag8311.xml"/><Relationship Id="rId11" Type="http://schemas.openxmlformats.org/officeDocument/2006/relationships/tags" Target="../tags/tag8215.xml"/><Relationship Id="rId32" Type="http://schemas.openxmlformats.org/officeDocument/2006/relationships/tags" Target="../tags/tag8236.xml"/><Relationship Id="rId37" Type="http://schemas.openxmlformats.org/officeDocument/2006/relationships/tags" Target="../tags/tag8241.xml"/><Relationship Id="rId53" Type="http://schemas.openxmlformats.org/officeDocument/2006/relationships/tags" Target="../tags/tag8257.xml"/><Relationship Id="rId58" Type="http://schemas.openxmlformats.org/officeDocument/2006/relationships/tags" Target="../tags/tag8262.xml"/><Relationship Id="rId74" Type="http://schemas.openxmlformats.org/officeDocument/2006/relationships/tags" Target="../tags/tag8278.xml"/><Relationship Id="rId79" Type="http://schemas.openxmlformats.org/officeDocument/2006/relationships/tags" Target="../tags/tag8283.xml"/><Relationship Id="rId102" Type="http://schemas.openxmlformats.org/officeDocument/2006/relationships/tags" Target="../tags/tag8306.xml"/><Relationship Id="rId123" Type="http://schemas.openxmlformats.org/officeDocument/2006/relationships/tags" Target="../tags/tag8327.xml"/><Relationship Id="rId128" Type="http://schemas.openxmlformats.org/officeDocument/2006/relationships/tags" Target="../tags/tag8332.xml"/><Relationship Id="rId144" Type="http://schemas.openxmlformats.org/officeDocument/2006/relationships/tags" Target="../tags/tag8348.xml"/><Relationship Id="rId5" Type="http://schemas.openxmlformats.org/officeDocument/2006/relationships/tags" Target="../tags/tag8209.xml"/><Relationship Id="rId90" Type="http://schemas.openxmlformats.org/officeDocument/2006/relationships/tags" Target="../tags/tag8294.xml"/><Relationship Id="rId95" Type="http://schemas.openxmlformats.org/officeDocument/2006/relationships/tags" Target="../tags/tag8299.xml"/><Relationship Id="rId22" Type="http://schemas.openxmlformats.org/officeDocument/2006/relationships/tags" Target="../tags/tag8226.xml"/><Relationship Id="rId27" Type="http://schemas.openxmlformats.org/officeDocument/2006/relationships/tags" Target="../tags/tag8231.xml"/><Relationship Id="rId43" Type="http://schemas.openxmlformats.org/officeDocument/2006/relationships/tags" Target="../tags/tag8247.xml"/><Relationship Id="rId48" Type="http://schemas.openxmlformats.org/officeDocument/2006/relationships/tags" Target="../tags/tag8252.xml"/><Relationship Id="rId64" Type="http://schemas.openxmlformats.org/officeDocument/2006/relationships/tags" Target="../tags/tag8268.xml"/><Relationship Id="rId69" Type="http://schemas.openxmlformats.org/officeDocument/2006/relationships/tags" Target="../tags/tag8273.xml"/><Relationship Id="rId113" Type="http://schemas.openxmlformats.org/officeDocument/2006/relationships/tags" Target="../tags/tag8317.xml"/><Relationship Id="rId118" Type="http://schemas.openxmlformats.org/officeDocument/2006/relationships/tags" Target="../tags/tag8322.xml"/><Relationship Id="rId134" Type="http://schemas.openxmlformats.org/officeDocument/2006/relationships/tags" Target="../tags/tag8338.xml"/><Relationship Id="rId139" Type="http://schemas.openxmlformats.org/officeDocument/2006/relationships/tags" Target="../tags/tag8343.xml"/><Relationship Id="rId80" Type="http://schemas.openxmlformats.org/officeDocument/2006/relationships/tags" Target="../tags/tag8284.xml"/><Relationship Id="rId85" Type="http://schemas.openxmlformats.org/officeDocument/2006/relationships/tags" Target="../tags/tag8289.xml"/><Relationship Id="rId3" Type="http://schemas.openxmlformats.org/officeDocument/2006/relationships/tags" Target="../tags/tag8207.xml"/><Relationship Id="rId12" Type="http://schemas.openxmlformats.org/officeDocument/2006/relationships/tags" Target="../tags/tag8216.xml"/><Relationship Id="rId17" Type="http://schemas.openxmlformats.org/officeDocument/2006/relationships/tags" Target="../tags/tag8221.xml"/><Relationship Id="rId25" Type="http://schemas.openxmlformats.org/officeDocument/2006/relationships/tags" Target="../tags/tag8229.xml"/><Relationship Id="rId33" Type="http://schemas.openxmlformats.org/officeDocument/2006/relationships/tags" Target="../tags/tag8237.xml"/><Relationship Id="rId38" Type="http://schemas.openxmlformats.org/officeDocument/2006/relationships/tags" Target="../tags/tag8242.xml"/><Relationship Id="rId46" Type="http://schemas.openxmlformats.org/officeDocument/2006/relationships/tags" Target="../tags/tag8250.xml"/><Relationship Id="rId59" Type="http://schemas.openxmlformats.org/officeDocument/2006/relationships/tags" Target="../tags/tag8263.xml"/><Relationship Id="rId67" Type="http://schemas.openxmlformats.org/officeDocument/2006/relationships/tags" Target="../tags/tag8271.xml"/><Relationship Id="rId103" Type="http://schemas.openxmlformats.org/officeDocument/2006/relationships/tags" Target="../tags/tag8307.xml"/><Relationship Id="rId108" Type="http://schemas.openxmlformats.org/officeDocument/2006/relationships/tags" Target="../tags/tag8312.xml"/><Relationship Id="rId116" Type="http://schemas.openxmlformats.org/officeDocument/2006/relationships/tags" Target="../tags/tag8320.xml"/><Relationship Id="rId124" Type="http://schemas.openxmlformats.org/officeDocument/2006/relationships/tags" Target="../tags/tag8328.xml"/><Relationship Id="rId129" Type="http://schemas.openxmlformats.org/officeDocument/2006/relationships/tags" Target="../tags/tag8333.xml"/><Relationship Id="rId137" Type="http://schemas.openxmlformats.org/officeDocument/2006/relationships/tags" Target="../tags/tag8341.xml"/><Relationship Id="rId20" Type="http://schemas.openxmlformats.org/officeDocument/2006/relationships/tags" Target="../tags/tag8224.xml"/><Relationship Id="rId41" Type="http://schemas.openxmlformats.org/officeDocument/2006/relationships/tags" Target="../tags/tag8245.xml"/><Relationship Id="rId54" Type="http://schemas.openxmlformats.org/officeDocument/2006/relationships/tags" Target="../tags/tag8258.xml"/><Relationship Id="rId62" Type="http://schemas.openxmlformats.org/officeDocument/2006/relationships/tags" Target="../tags/tag8266.xml"/><Relationship Id="rId70" Type="http://schemas.openxmlformats.org/officeDocument/2006/relationships/tags" Target="../tags/tag8274.xml"/><Relationship Id="rId75" Type="http://schemas.openxmlformats.org/officeDocument/2006/relationships/tags" Target="../tags/tag8279.xml"/><Relationship Id="rId83" Type="http://schemas.openxmlformats.org/officeDocument/2006/relationships/tags" Target="../tags/tag8287.xml"/><Relationship Id="rId88" Type="http://schemas.openxmlformats.org/officeDocument/2006/relationships/tags" Target="../tags/tag8292.xml"/><Relationship Id="rId91" Type="http://schemas.openxmlformats.org/officeDocument/2006/relationships/tags" Target="../tags/tag8295.xml"/><Relationship Id="rId96" Type="http://schemas.openxmlformats.org/officeDocument/2006/relationships/tags" Target="../tags/tag8300.xml"/><Relationship Id="rId111" Type="http://schemas.openxmlformats.org/officeDocument/2006/relationships/tags" Target="../tags/tag8315.xml"/><Relationship Id="rId132" Type="http://schemas.openxmlformats.org/officeDocument/2006/relationships/tags" Target="../tags/tag8336.xml"/><Relationship Id="rId140" Type="http://schemas.openxmlformats.org/officeDocument/2006/relationships/tags" Target="../tags/tag8344.xml"/><Relationship Id="rId145" Type="http://schemas.openxmlformats.org/officeDocument/2006/relationships/tags" Target="../tags/tag8349.xml"/><Relationship Id="rId1" Type="http://schemas.openxmlformats.org/officeDocument/2006/relationships/tags" Target="../tags/tag8205.xml"/><Relationship Id="rId6" Type="http://schemas.openxmlformats.org/officeDocument/2006/relationships/tags" Target="../tags/tag8210.xml"/><Relationship Id="rId15" Type="http://schemas.openxmlformats.org/officeDocument/2006/relationships/tags" Target="../tags/tag8219.xml"/><Relationship Id="rId23" Type="http://schemas.openxmlformats.org/officeDocument/2006/relationships/tags" Target="../tags/tag8227.xml"/><Relationship Id="rId28" Type="http://schemas.openxmlformats.org/officeDocument/2006/relationships/tags" Target="../tags/tag8232.xml"/><Relationship Id="rId36" Type="http://schemas.openxmlformats.org/officeDocument/2006/relationships/tags" Target="../tags/tag8240.xml"/><Relationship Id="rId49" Type="http://schemas.openxmlformats.org/officeDocument/2006/relationships/tags" Target="../tags/tag8253.xml"/><Relationship Id="rId57" Type="http://schemas.openxmlformats.org/officeDocument/2006/relationships/tags" Target="../tags/tag8261.xml"/><Relationship Id="rId106" Type="http://schemas.openxmlformats.org/officeDocument/2006/relationships/tags" Target="../tags/tag8310.xml"/><Relationship Id="rId114" Type="http://schemas.openxmlformats.org/officeDocument/2006/relationships/tags" Target="../tags/tag8318.xml"/><Relationship Id="rId119" Type="http://schemas.openxmlformats.org/officeDocument/2006/relationships/tags" Target="../tags/tag8323.xml"/><Relationship Id="rId127" Type="http://schemas.openxmlformats.org/officeDocument/2006/relationships/tags" Target="../tags/tag8331.xml"/><Relationship Id="rId10" Type="http://schemas.openxmlformats.org/officeDocument/2006/relationships/tags" Target="../tags/tag8214.xml"/><Relationship Id="rId31" Type="http://schemas.openxmlformats.org/officeDocument/2006/relationships/tags" Target="../tags/tag8235.xml"/><Relationship Id="rId44" Type="http://schemas.openxmlformats.org/officeDocument/2006/relationships/tags" Target="../tags/tag8248.xml"/><Relationship Id="rId52" Type="http://schemas.openxmlformats.org/officeDocument/2006/relationships/tags" Target="../tags/tag8256.xml"/><Relationship Id="rId60" Type="http://schemas.openxmlformats.org/officeDocument/2006/relationships/tags" Target="../tags/tag8264.xml"/><Relationship Id="rId65" Type="http://schemas.openxmlformats.org/officeDocument/2006/relationships/tags" Target="../tags/tag8269.xml"/><Relationship Id="rId73" Type="http://schemas.openxmlformats.org/officeDocument/2006/relationships/tags" Target="../tags/tag8277.xml"/><Relationship Id="rId78" Type="http://schemas.openxmlformats.org/officeDocument/2006/relationships/tags" Target="../tags/tag8282.xml"/><Relationship Id="rId81" Type="http://schemas.openxmlformats.org/officeDocument/2006/relationships/tags" Target="../tags/tag8285.xml"/><Relationship Id="rId86" Type="http://schemas.openxmlformats.org/officeDocument/2006/relationships/tags" Target="../tags/tag8290.xml"/><Relationship Id="rId94" Type="http://schemas.openxmlformats.org/officeDocument/2006/relationships/tags" Target="../tags/tag8298.xml"/><Relationship Id="rId99" Type="http://schemas.openxmlformats.org/officeDocument/2006/relationships/tags" Target="../tags/tag8303.xml"/><Relationship Id="rId101" Type="http://schemas.openxmlformats.org/officeDocument/2006/relationships/tags" Target="../tags/tag8305.xml"/><Relationship Id="rId122" Type="http://schemas.openxmlformats.org/officeDocument/2006/relationships/tags" Target="../tags/tag8326.xml"/><Relationship Id="rId130" Type="http://schemas.openxmlformats.org/officeDocument/2006/relationships/tags" Target="../tags/tag8334.xml"/><Relationship Id="rId135" Type="http://schemas.openxmlformats.org/officeDocument/2006/relationships/tags" Target="../tags/tag8339.xml"/><Relationship Id="rId143" Type="http://schemas.openxmlformats.org/officeDocument/2006/relationships/tags" Target="../tags/tag8347.xml"/><Relationship Id="rId4" Type="http://schemas.openxmlformats.org/officeDocument/2006/relationships/tags" Target="../tags/tag8208.xml"/><Relationship Id="rId9" Type="http://schemas.openxmlformats.org/officeDocument/2006/relationships/tags" Target="../tags/tag8213.xml"/><Relationship Id="rId13" Type="http://schemas.openxmlformats.org/officeDocument/2006/relationships/tags" Target="../tags/tag8217.xml"/><Relationship Id="rId18" Type="http://schemas.openxmlformats.org/officeDocument/2006/relationships/tags" Target="../tags/tag8222.xml"/><Relationship Id="rId39" Type="http://schemas.openxmlformats.org/officeDocument/2006/relationships/tags" Target="../tags/tag8243.xml"/><Relationship Id="rId109" Type="http://schemas.openxmlformats.org/officeDocument/2006/relationships/tags" Target="../tags/tag8313.xml"/><Relationship Id="rId34" Type="http://schemas.openxmlformats.org/officeDocument/2006/relationships/tags" Target="../tags/tag8238.xml"/><Relationship Id="rId50" Type="http://schemas.openxmlformats.org/officeDocument/2006/relationships/tags" Target="../tags/tag8254.xml"/><Relationship Id="rId55" Type="http://schemas.openxmlformats.org/officeDocument/2006/relationships/tags" Target="../tags/tag8259.xml"/><Relationship Id="rId76" Type="http://schemas.openxmlformats.org/officeDocument/2006/relationships/tags" Target="../tags/tag8280.xml"/><Relationship Id="rId97" Type="http://schemas.openxmlformats.org/officeDocument/2006/relationships/tags" Target="../tags/tag8301.xml"/><Relationship Id="rId104" Type="http://schemas.openxmlformats.org/officeDocument/2006/relationships/tags" Target="../tags/tag8308.xml"/><Relationship Id="rId120" Type="http://schemas.openxmlformats.org/officeDocument/2006/relationships/tags" Target="../tags/tag8324.xml"/><Relationship Id="rId125" Type="http://schemas.openxmlformats.org/officeDocument/2006/relationships/tags" Target="../tags/tag8329.xml"/><Relationship Id="rId141" Type="http://schemas.openxmlformats.org/officeDocument/2006/relationships/tags" Target="../tags/tag8345.xml"/><Relationship Id="rId146" Type="http://schemas.openxmlformats.org/officeDocument/2006/relationships/slideLayout" Target="../slideLayouts/slideLayout1.xml"/><Relationship Id="rId7" Type="http://schemas.openxmlformats.org/officeDocument/2006/relationships/tags" Target="../tags/tag8211.xml"/><Relationship Id="rId71" Type="http://schemas.openxmlformats.org/officeDocument/2006/relationships/tags" Target="../tags/tag8275.xml"/><Relationship Id="rId92" Type="http://schemas.openxmlformats.org/officeDocument/2006/relationships/tags" Target="../tags/tag8296.xml"/><Relationship Id="rId2" Type="http://schemas.openxmlformats.org/officeDocument/2006/relationships/tags" Target="../tags/tag8206.xml"/><Relationship Id="rId29" Type="http://schemas.openxmlformats.org/officeDocument/2006/relationships/tags" Target="../tags/tag8233.xml"/><Relationship Id="rId24" Type="http://schemas.openxmlformats.org/officeDocument/2006/relationships/tags" Target="../tags/tag8228.xml"/><Relationship Id="rId40" Type="http://schemas.openxmlformats.org/officeDocument/2006/relationships/tags" Target="../tags/tag8244.xml"/><Relationship Id="rId45" Type="http://schemas.openxmlformats.org/officeDocument/2006/relationships/tags" Target="../tags/tag8249.xml"/><Relationship Id="rId66" Type="http://schemas.openxmlformats.org/officeDocument/2006/relationships/tags" Target="../tags/tag8270.xml"/><Relationship Id="rId87" Type="http://schemas.openxmlformats.org/officeDocument/2006/relationships/tags" Target="../tags/tag8291.xml"/><Relationship Id="rId110" Type="http://schemas.openxmlformats.org/officeDocument/2006/relationships/tags" Target="../tags/tag8314.xml"/><Relationship Id="rId115" Type="http://schemas.openxmlformats.org/officeDocument/2006/relationships/tags" Target="../tags/tag8319.xml"/><Relationship Id="rId131" Type="http://schemas.openxmlformats.org/officeDocument/2006/relationships/tags" Target="../tags/tag8335.xml"/><Relationship Id="rId136" Type="http://schemas.openxmlformats.org/officeDocument/2006/relationships/tags" Target="../tags/tag8340.xml"/><Relationship Id="rId61" Type="http://schemas.openxmlformats.org/officeDocument/2006/relationships/tags" Target="../tags/tag8265.xml"/><Relationship Id="rId82" Type="http://schemas.openxmlformats.org/officeDocument/2006/relationships/tags" Target="../tags/tag8286.xml"/><Relationship Id="rId19" Type="http://schemas.openxmlformats.org/officeDocument/2006/relationships/tags" Target="../tags/tag8223.xml"/><Relationship Id="rId14" Type="http://schemas.openxmlformats.org/officeDocument/2006/relationships/tags" Target="../tags/tag8218.xml"/><Relationship Id="rId30" Type="http://schemas.openxmlformats.org/officeDocument/2006/relationships/tags" Target="../tags/tag8234.xml"/><Relationship Id="rId35" Type="http://schemas.openxmlformats.org/officeDocument/2006/relationships/tags" Target="../tags/tag8239.xml"/><Relationship Id="rId56" Type="http://schemas.openxmlformats.org/officeDocument/2006/relationships/tags" Target="../tags/tag8260.xml"/><Relationship Id="rId77" Type="http://schemas.openxmlformats.org/officeDocument/2006/relationships/tags" Target="../tags/tag8281.xml"/><Relationship Id="rId100" Type="http://schemas.openxmlformats.org/officeDocument/2006/relationships/tags" Target="../tags/tag8304.xml"/><Relationship Id="rId105" Type="http://schemas.openxmlformats.org/officeDocument/2006/relationships/tags" Target="../tags/tag8309.xml"/><Relationship Id="rId126" Type="http://schemas.openxmlformats.org/officeDocument/2006/relationships/tags" Target="../tags/tag8330.xml"/><Relationship Id="rId147" Type="http://schemas.openxmlformats.org/officeDocument/2006/relationships/notesSlide" Target="../notesSlides/notesSlide144.xml"/><Relationship Id="rId8" Type="http://schemas.openxmlformats.org/officeDocument/2006/relationships/tags" Target="../tags/tag8212.xml"/><Relationship Id="rId51" Type="http://schemas.openxmlformats.org/officeDocument/2006/relationships/tags" Target="../tags/tag8255.xml"/><Relationship Id="rId72" Type="http://schemas.openxmlformats.org/officeDocument/2006/relationships/tags" Target="../tags/tag8276.xml"/><Relationship Id="rId93" Type="http://schemas.openxmlformats.org/officeDocument/2006/relationships/tags" Target="../tags/tag8297.xml"/><Relationship Id="rId98" Type="http://schemas.openxmlformats.org/officeDocument/2006/relationships/tags" Target="../tags/tag8302.xml"/><Relationship Id="rId121" Type="http://schemas.openxmlformats.org/officeDocument/2006/relationships/tags" Target="../tags/tag8325.xml"/><Relationship Id="rId142" Type="http://schemas.openxmlformats.org/officeDocument/2006/relationships/tags" Target="../tags/tag8346.xml"/></Relationships>
</file>

<file path=ppt/slides/_rels/slide223.xml.rels><?xml version="1.0" encoding="UTF-8" standalone="yes"?>
<Relationships xmlns="http://schemas.openxmlformats.org/package/2006/relationships"><Relationship Id="rId117" Type="http://schemas.openxmlformats.org/officeDocument/2006/relationships/tags" Target="../tags/tag8466.xml"/><Relationship Id="rId21" Type="http://schemas.openxmlformats.org/officeDocument/2006/relationships/tags" Target="../tags/tag8370.xml"/><Relationship Id="rId42" Type="http://schemas.openxmlformats.org/officeDocument/2006/relationships/tags" Target="../tags/tag8391.xml"/><Relationship Id="rId63" Type="http://schemas.openxmlformats.org/officeDocument/2006/relationships/tags" Target="../tags/tag8412.xml"/><Relationship Id="rId84" Type="http://schemas.openxmlformats.org/officeDocument/2006/relationships/tags" Target="../tags/tag8433.xml"/><Relationship Id="rId138" Type="http://schemas.openxmlformats.org/officeDocument/2006/relationships/tags" Target="../tags/tag8487.xml"/><Relationship Id="rId159" Type="http://schemas.openxmlformats.org/officeDocument/2006/relationships/tags" Target="../tags/tag8508.xml"/><Relationship Id="rId170" Type="http://schemas.openxmlformats.org/officeDocument/2006/relationships/tags" Target="../tags/tag8519.xml"/><Relationship Id="rId191" Type="http://schemas.openxmlformats.org/officeDocument/2006/relationships/tags" Target="../tags/tag8540.xml"/><Relationship Id="rId205" Type="http://schemas.openxmlformats.org/officeDocument/2006/relationships/tags" Target="../tags/tag8554.xml"/><Relationship Id="rId226" Type="http://schemas.openxmlformats.org/officeDocument/2006/relationships/tags" Target="../tags/tag8575.xml"/><Relationship Id="rId247" Type="http://schemas.openxmlformats.org/officeDocument/2006/relationships/tags" Target="../tags/tag8596.xml"/><Relationship Id="rId107" Type="http://schemas.openxmlformats.org/officeDocument/2006/relationships/tags" Target="../tags/tag8456.xml"/><Relationship Id="rId268" Type="http://schemas.openxmlformats.org/officeDocument/2006/relationships/tags" Target="../tags/tag8617.xml"/><Relationship Id="rId11" Type="http://schemas.openxmlformats.org/officeDocument/2006/relationships/tags" Target="../tags/tag8360.xml"/><Relationship Id="rId32" Type="http://schemas.openxmlformats.org/officeDocument/2006/relationships/tags" Target="../tags/tag8381.xml"/><Relationship Id="rId53" Type="http://schemas.openxmlformats.org/officeDocument/2006/relationships/tags" Target="../tags/tag8402.xml"/><Relationship Id="rId74" Type="http://schemas.openxmlformats.org/officeDocument/2006/relationships/tags" Target="../tags/tag8423.xml"/><Relationship Id="rId128" Type="http://schemas.openxmlformats.org/officeDocument/2006/relationships/tags" Target="../tags/tag8477.xml"/><Relationship Id="rId149" Type="http://schemas.openxmlformats.org/officeDocument/2006/relationships/tags" Target="../tags/tag8498.xml"/><Relationship Id="rId5" Type="http://schemas.openxmlformats.org/officeDocument/2006/relationships/tags" Target="../tags/tag8354.xml"/><Relationship Id="rId95" Type="http://schemas.openxmlformats.org/officeDocument/2006/relationships/tags" Target="../tags/tag8444.xml"/><Relationship Id="rId160" Type="http://schemas.openxmlformats.org/officeDocument/2006/relationships/tags" Target="../tags/tag8509.xml"/><Relationship Id="rId181" Type="http://schemas.openxmlformats.org/officeDocument/2006/relationships/tags" Target="../tags/tag8530.xml"/><Relationship Id="rId216" Type="http://schemas.openxmlformats.org/officeDocument/2006/relationships/tags" Target="../tags/tag8565.xml"/><Relationship Id="rId237" Type="http://schemas.openxmlformats.org/officeDocument/2006/relationships/tags" Target="../tags/tag8586.xml"/><Relationship Id="rId258" Type="http://schemas.openxmlformats.org/officeDocument/2006/relationships/tags" Target="../tags/tag8607.xml"/><Relationship Id="rId22" Type="http://schemas.openxmlformats.org/officeDocument/2006/relationships/tags" Target="../tags/tag8371.xml"/><Relationship Id="rId43" Type="http://schemas.openxmlformats.org/officeDocument/2006/relationships/tags" Target="../tags/tag8392.xml"/><Relationship Id="rId64" Type="http://schemas.openxmlformats.org/officeDocument/2006/relationships/tags" Target="../tags/tag8413.xml"/><Relationship Id="rId118" Type="http://schemas.openxmlformats.org/officeDocument/2006/relationships/tags" Target="../tags/tag8467.xml"/><Relationship Id="rId139" Type="http://schemas.openxmlformats.org/officeDocument/2006/relationships/tags" Target="../tags/tag8488.xml"/><Relationship Id="rId85" Type="http://schemas.openxmlformats.org/officeDocument/2006/relationships/tags" Target="../tags/tag8434.xml"/><Relationship Id="rId150" Type="http://schemas.openxmlformats.org/officeDocument/2006/relationships/tags" Target="../tags/tag8499.xml"/><Relationship Id="rId171" Type="http://schemas.openxmlformats.org/officeDocument/2006/relationships/tags" Target="../tags/tag8520.xml"/><Relationship Id="rId192" Type="http://schemas.openxmlformats.org/officeDocument/2006/relationships/tags" Target="../tags/tag8541.xml"/><Relationship Id="rId206" Type="http://schemas.openxmlformats.org/officeDocument/2006/relationships/tags" Target="../tags/tag8555.xml"/><Relationship Id="rId227" Type="http://schemas.openxmlformats.org/officeDocument/2006/relationships/tags" Target="../tags/tag8576.xml"/><Relationship Id="rId248" Type="http://schemas.openxmlformats.org/officeDocument/2006/relationships/tags" Target="../tags/tag8597.xml"/><Relationship Id="rId269" Type="http://schemas.openxmlformats.org/officeDocument/2006/relationships/tags" Target="../tags/tag8618.xml"/><Relationship Id="rId12" Type="http://schemas.openxmlformats.org/officeDocument/2006/relationships/tags" Target="../tags/tag8361.xml"/><Relationship Id="rId33" Type="http://schemas.openxmlformats.org/officeDocument/2006/relationships/tags" Target="../tags/tag8382.xml"/><Relationship Id="rId108" Type="http://schemas.openxmlformats.org/officeDocument/2006/relationships/tags" Target="../tags/tag8457.xml"/><Relationship Id="rId129" Type="http://schemas.openxmlformats.org/officeDocument/2006/relationships/tags" Target="../tags/tag8478.xml"/><Relationship Id="rId54" Type="http://schemas.openxmlformats.org/officeDocument/2006/relationships/tags" Target="../tags/tag8403.xml"/><Relationship Id="rId75" Type="http://schemas.openxmlformats.org/officeDocument/2006/relationships/tags" Target="../tags/tag8424.xml"/><Relationship Id="rId96" Type="http://schemas.openxmlformats.org/officeDocument/2006/relationships/tags" Target="../tags/tag8445.xml"/><Relationship Id="rId140" Type="http://schemas.openxmlformats.org/officeDocument/2006/relationships/tags" Target="../tags/tag8489.xml"/><Relationship Id="rId161" Type="http://schemas.openxmlformats.org/officeDocument/2006/relationships/tags" Target="../tags/tag8510.xml"/><Relationship Id="rId182" Type="http://schemas.openxmlformats.org/officeDocument/2006/relationships/tags" Target="../tags/tag8531.xml"/><Relationship Id="rId217" Type="http://schemas.openxmlformats.org/officeDocument/2006/relationships/tags" Target="../tags/tag8566.xml"/><Relationship Id="rId6" Type="http://schemas.openxmlformats.org/officeDocument/2006/relationships/tags" Target="../tags/tag8355.xml"/><Relationship Id="rId238" Type="http://schemas.openxmlformats.org/officeDocument/2006/relationships/tags" Target="../tags/tag8587.xml"/><Relationship Id="rId259" Type="http://schemas.openxmlformats.org/officeDocument/2006/relationships/tags" Target="../tags/tag8608.xml"/><Relationship Id="rId23" Type="http://schemas.openxmlformats.org/officeDocument/2006/relationships/tags" Target="../tags/tag8372.xml"/><Relationship Id="rId119" Type="http://schemas.openxmlformats.org/officeDocument/2006/relationships/tags" Target="../tags/tag8468.xml"/><Relationship Id="rId270" Type="http://schemas.openxmlformats.org/officeDocument/2006/relationships/tags" Target="../tags/tag8619.xml"/><Relationship Id="rId44" Type="http://schemas.openxmlformats.org/officeDocument/2006/relationships/tags" Target="../tags/tag8393.xml"/><Relationship Id="rId60" Type="http://schemas.openxmlformats.org/officeDocument/2006/relationships/tags" Target="../tags/tag8409.xml"/><Relationship Id="rId65" Type="http://schemas.openxmlformats.org/officeDocument/2006/relationships/tags" Target="../tags/tag8414.xml"/><Relationship Id="rId81" Type="http://schemas.openxmlformats.org/officeDocument/2006/relationships/tags" Target="../tags/tag8430.xml"/><Relationship Id="rId86" Type="http://schemas.openxmlformats.org/officeDocument/2006/relationships/tags" Target="../tags/tag8435.xml"/><Relationship Id="rId130" Type="http://schemas.openxmlformats.org/officeDocument/2006/relationships/tags" Target="../tags/tag8479.xml"/><Relationship Id="rId135" Type="http://schemas.openxmlformats.org/officeDocument/2006/relationships/tags" Target="../tags/tag8484.xml"/><Relationship Id="rId151" Type="http://schemas.openxmlformats.org/officeDocument/2006/relationships/tags" Target="../tags/tag8500.xml"/><Relationship Id="rId156" Type="http://schemas.openxmlformats.org/officeDocument/2006/relationships/tags" Target="../tags/tag8505.xml"/><Relationship Id="rId177" Type="http://schemas.openxmlformats.org/officeDocument/2006/relationships/tags" Target="../tags/tag8526.xml"/><Relationship Id="rId198" Type="http://schemas.openxmlformats.org/officeDocument/2006/relationships/tags" Target="../tags/tag8547.xml"/><Relationship Id="rId172" Type="http://schemas.openxmlformats.org/officeDocument/2006/relationships/tags" Target="../tags/tag8521.xml"/><Relationship Id="rId193" Type="http://schemas.openxmlformats.org/officeDocument/2006/relationships/tags" Target="../tags/tag8542.xml"/><Relationship Id="rId202" Type="http://schemas.openxmlformats.org/officeDocument/2006/relationships/tags" Target="../tags/tag8551.xml"/><Relationship Id="rId207" Type="http://schemas.openxmlformats.org/officeDocument/2006/relationships/tags" Target="../tags/tag8556.xml"/><Relationship Id="rId223" Type="http://schemas.openxmlformats.org/officeDocument/2006/relationships/tags" Target="../tags/tag8572.xml"/><Relationship Id="rId228" Type="http://schemas.openxmlformats.org/officeDocument/2006/relationships/tags" Target="../tags/tag8577.xml"/><Relationship Id="rId244" Type="http://schemas.openxmlformats.org/officeDocument/2006/relationships/tags" Target="../tags/tag8593.xml"/><Relationship Id="rId249" Type="http://schemas.openxmlformats.org/officeDocument/2006/relationships/tags" Target="../tags/tag8598.xml"/><Relationship Id="rId13" Type="http://schemas.openxmlformats.org/officeDocument/2006/relationships/tags" Target="../tags/tag8362.xml"/><Relationship Id="rId18" Type="http://schemas.openxmlformats.org/officeDocument/2006/relationships/tags" Target="../tags/tag8367.xml"/><Relationship Id="rId39" Type="http://schemas.openxmlformats.org/officeDocument/2006/relationships/tags" Target="../tags/tag8388.xml"/><Relationship Id="rId109" Type="http://schemas.openxmlformats.org/officeDocument/2006/relationships/tags" Target="../tags/tag8458.xml"/><Relationship Id="rId260" Type="http://schemas.openxmlformats.org/officeDocument/2006/relationships/tags" Target="../tags/tag8609.xml"/><Relationship Id="rId265" Type="http://schemas.openxmlformats.org/officeDocument/2006/relationships/tags" Target="../tags/tag8614.xml"/><Relationship Id="rId34" Type="http://schemas.openxmlformats.org/officeDocument/2006/relationships/tags" Target="../tags/tag8383.xml"/><Relationship Id="rId50" Type="http://schemas.openxmlformats.org/officeDocument/2006/relationships/tags" Target="../tags/tag8399.xml"/><Relationship Id="rId55" Type="http://schemas.openxmlformats.org/officeDocument/2006/relationships/tags" Target="../tags/tag8404.xml"/><Relationship Id="rId76" Type="http://schemas.openxmlformats.org/officeDocument/2006/relationships/tags" Target="../tags/tag8425.xml"/><Relationship Id="rId97" Type="http://schemas.openxmlformats.org/officeDocument/2006/relationships/tags" Target="../tags/tag8446.xml"/><Relationship Id="rId104" Type="http://schemas.openxmlformats.org/officeDocument/2006/relationships/tags" Target="../tags/tag8453.xml"/><Relationship Id="rId120" Type="http://schemas.openxmlformats.org/officeDocument/2006/relationships/tags" Target="../tags/tag8469.xml"/><Relationship Id="rId125" Type="http://schemas.openxmlformats.org/officeDocument/2006/relationships/tags" Target="../tags/tag8474.xml"/><Relationship Id="rId141" Type="http://schemas.openxmlformats.org/officeDocument/2006/relationships/tags" Target="../tags/tag8490.xml"/><Relationship Id="rId146" Type="http://schemas.openxmlformats.org/officeDocument/2006/relationships/tags" Target="../tags/tag8495.xml"/><Relationship Id="rId167" Type="http://schemas.openxmlformats.org/officeDocument/2006/relationships/tags" Target="../tags/tag8516.xml"/><Relationship Id="rId188" Type="http://schemas.openxmlformats.org/officeDocument/2006/relationships/tags" Target="../tags/tag8537.xml"/><Relationship Id="rId7" Type="http://schemas.openxmlformats.org/officeDocument/2006/relationships/tags" Target="../tags/tag8356.xml"/><Relationship Id="rId71" Type="http://schemas.openxmlformats.org/officeDocument/2006/relationships/tags" Target="../tags/tag8420.xml"/><Relationship Id="rId92" Type="http://schemas.openxmlformats.org/officeDocument/2006/relationships/tags" Target="../tags/tag8441.xml"/><Relationship Id="rId162" Type="http://schemas.openxmlformats.org/officeDocument/2006/relationships/tags" Target="../tags/tag8511.xml"/><Relationship Id="rId183" Type="http://schemas.openxmlformats.org/officeDocument/2006/relationships/tags" Target="../tags/tag8532.xml"/><Relationship Id="rId213" Type="http://schemas.openxmlformats.org/officeDocument/2006/relationships/tags" Target="../tags/tag8562.xml"/><Relationship Id="rId218" Type="http://schemas.openxmlformats.org/officeDocument/2006/relationships/tags" Target="../tags/tag8567.xml"/><Relationship Id="rId234" Type="http://schemas.openxmlformats.org/officeDocument/2006/relationships/tags" Target="../tags/tag8583.xml"/><Relationship Id="rId239" Type="http://schemas.openxmlformats.org/officeDocument/2006/relationships/tags" Target="../tags/tag8588.xml"/><Relationship Id="rId2" Type="http://schemas.openxmlformats.org/officeDocument/2006/relationships/tags" Target="../tags/tag8351.xml"/><Relationship Id="rId29" Type="http://schemas.openxmlformats.org/officeDocument/2006/relationships/tags" Target="../tags/tag8378.xml"/><Relationship Id="rId250" Type="http://schemas.openxmlformats.org/officeDocument/2006/relationships/tags" Target="../tags/tag8599.xml"/><Relationship Id="rId255" Type="http://schemas.openxmlformats.org/officeDocument/2006/relationships/tags" Target="../tags/tag8604.xml"/><Relationship Id="rId271" Type="http://schemas.openxmlformats.org/officeDocument/2006/relationships/tags" Target="../tags/tag8620.xml"/><Relationship Id="rId276" Type="http://schemas.openxmlformats.org/officeDocument/2006/relationships/notesSlide" Target="../notesSlides/notesSlide145.xml"/><Relationship Id="rId24" Type="http://schemas.openxmlformats.org/officeDocument/2006/relationships/tags" Target="../tags/tag8373.xml"/><Relationship Id="rId40" Type="http://schemas.openxmlformats.org/officeDocument/2006/relationships/tags" Target="../tags/tag8389.xml"/><Relationship Id="rId45" Type="http://schemas.openxmlformats.org/officeDocument/2006/relationships/tags" Target="../tags/tag8394.xml"/><Relationship Id="rId66" Type="http://schemas.openxmlformats.org/officeDocument/2006/relationships/tags" Target="../tags/tag8415.xml"/><Relationship Id="rId87" Type="http://schemas.openxmlformats.org/officeDocument/2006/relationships/tags" Target="../tags/tag8436.xml"/><Relationship Id="rId110" Type="http://schemas.openxmlformats.org/officeDocument/2006/relationships/tags" Target="../tags/tag8459.xml"/><Relationship Id="rId115" Type="http://schemas.openxmlformats.org/officeDocument/2006/relationships/tags" Target="../tags/tag8464.xml"/><Relationship Id="rId131" Type="http://schemas.openxmlformats.org/officeDocument/2006/relationships/tags" Target="../tags/tag8480.xml"/><Relationship Id="rId136" Type="http://schemas.openxmlformats.org/officeDocument/2006/relationships/tags" Target="../tags/tag8485.xml"/><Relationship Id="rId157" Type="http://schemas.openxmlformats.org/officeDocument/2006/relationships/tags" Target="../tags/tag8506.xml"/><Relationship Id="rId178" Type="http://schemas.openxmlformats.org/officeDocument/2006/relationships/tags" Target="../tags/tag8527.xml"/><Relationship Id="rId61" Type="http://schemas.openxmlformats.org/officeDocument/2006/relationships/tags" Target="../tags/tag8410.xml"/><Relationship Id="rId82" Type="http://schemas.openxmlformats.org/officeDocument/2006/relationships/tags" Target="../tags/tag8431.xml"/><Relationship Id="rId152" Type="http://schemas.openxmlformats.org/officeDocument/2006/relationships/tags" Target="../tags/tag8501.xml"/><Relationship Id="rId173" Type="http://schemas.openxmlformats.org/officeDocument/2006/relationships/tags" Target="../tags/tag8522.xml"/><Relationship Id="rId194" Type="http://schemas.openxmlformats.org/officeDocument/2006/relationships/tags" Target="../tags/tag8543.xml"/><Relationship Id="rId199" Type="http://schemas.openxmlformats.org/officeDocument/2006/relationships/tags" Target="../tags/tag8548.xml"/><Relationship Id="rId203" Type="http://schemas.openxmlformats.org/officeDocument/2006/relationships/tags" Target="../tags/tag8552.xml"/><Relationship Id="rId208" Type="http://schemas.openxmlformats.org/officeDocument/2006/relationships/tags" Target="../tags/tag8557.xml"/><Relationship Id="rId229" Type="http://schemas.openxmlformats.org/officeDocument/2006/relationships/tags" Target="../tags/tag8578.xml"/><Relationship Id="rId19" Type="http://schemas.openxmlformats.org/officeDocument/2006/relationships/tags" Target="../tags/tag8368.xml"/><Relationship Id="rId224" Type="http://schemas.openxmlformats.org/officeDocument/2006/relationships/tags" Target="../tags/tag8573.xml"/><Relationship Id="rId240" Type="http://schemas.openxmlformats.org/officeDocument/2006/relationships/tags" Target="../tags/tag8589.xml"/><Relationship Id="rId245" Type="http://schemas.openxmlformats.org/officeDocument/2006/relationships/tags" Target="../tags/tag8594.xml"/><Relationship Id="rId261" Type="http://schemas.openxmlformats.org/officeDocument/2006/relationships/tags" Target="../tags/tag8610.xml"/><Relationship Id="rId266" Type="http://schemas.openxmlformats.org/officeDocument/2006/relationships/tags" Target="../tags/tag8615.xml"/><Relationship Id="rId14" Type="http://schemas.openxmlformats.org/officeDocument/2006/relationships/tags" Target="../tags/tag8363.xml"/><Relationship Id="rId30" Type="http://schemas.openxmlformats.org/officeDocument/2006/relationships/tags" Target="../tags/tag8379.xml"/><Relationship Id="rId35" Type="http://schemas.openxmlformats.org/officeDocument/2006/relationships/tags" Target="../tags/tag8384.xml"/><Relationship Id="rId56" Type="http://schemas.openxmlformats.org/officeDocument/2006/relationships/tags" Target="../tags/tag8405.xml"/><Relationship Id="rId77" Type="http://schemas.openxmlformats.org/officeDocument/2006/relationships/tags" Target="../tags/tag8426.xml"/><Relationship Id="rId100" Type="http://schemas.openxmlformats.org/officeDocument/2006/relationships/tags" Target="../tags/tag8449.xml"/><Relationship Id="rId105" Type="http://schemas.openxmlformats.org/officeDocument/2006/relationships/tags" Target="../tags/tag8454.xml"/><Relationship Id="rId126" Type="http://schemas.openxmlformats.org/officeDocument/2006/relationships/tags" Target="../tags/tag8475.xml"/><Relationship Id="rId147" Type="http://schemas.openxmlformats.org/officeDocument/2006/relationships/tags" Target="../tags/tag8496.xml"/><Relationship Id="rId168" Type="http://schemas.openxmlformats.org/officeDocument/2006/relationships/tags" Target="../tags/tag8517.xml"/><Relationship Id="rId8" Type="http://schemas.openxmlformats.org/officeDocument/2006/relationships/tags" Target="../tags/tag8357.xml"/><Relationship Id="rId51" Type="http://schemas.openxmlformats.org/officeDocument/2006/relationships/tags" Target="../tags/tag8400.xml"/><Relationship Id="rId72" Type="http://schemas.openxmlformats.org/officeDocument/2006/relationships/tags" Target="../tags/tag8421.xml"/><Relationship Id="rId93" Type="http://schemas.openxmlformats.org/officeDocument/2006/relationships/tags" Target="../tags/tag8442.xml"/><Relationship Id="rId98" Type="http://schemas.openxmlformats.org/officeDocument/2006/relationships/tags" Target="../tags/tag8447.xml"/><Relationship Id="rId121" Type="http://schemas.openxmlformats.org/officeDocument/2006/relationships/tags" Target="../tags/tag8470.xml"/><Relationship Id="rId142" Type="http://schemas.openxmlformats.org/officeDocument/2006/relationships/tags" Target="../tags/tag8491.xml"/><Relationship Id="rId163" Type="http://schemas.openxmlformats.org/officeDocument/2006/relationships/tags" Target="../tags/tag8512.xml"/><Relationship Id="rId184" Type="http://schemas.openxmlformats.org/officeDocument/2006/relationships/tags" Target="../tags/tag8533.xml"/><Relationship Id="rId189" Type="http://schemas.openxmlformats.org/officeDocument/2006/relationships/tags" Target="../tags/tag8538.xml"/><Relationship Id="rId219" Type="http://schemas.openxmlformats.org/officeDocument/2006/relationships/tags" Target="../tags/tag8568.xml"/><Relationship Id="rId3" Type="http://schemas.openxmlformats.org/officeDocument/2006/relationships/tags" Target="../tags/tag8352.xml"/><Relationship Id="rId214" Type="http://schemas.openxmlformats.org/officeDocument/2006/relationships/tags" Target="../tags/tag8563.xml"/><Relationship Id="rId230" Type="http://schemas.openxmlformats.org/officeDocument/2006/relationships/tags" Target="../tags/tag8579.xml"/><Relationship Id="rId235" Type="http://schemas.openxmlformats.org/officeDocument/2006/relationships/tags" Target="../tags/tag8584.xml"/><Relationship Id="rId251" Type="http://schemas.openxmlformats.org/officeDocument/2006/relationships/tags" Target="../tags/tag8600.xml"/><Relationship Id="rId256" Type="http://schemas.openxmlformats.org/officeDocument/2006/relationships/tags" Target="../tags/tag8605.xml"/><Relationship Id="rId25" Type="http://schemas.openxmlformats.org/officeDocument/2006/relationships/tags" Target="../tags/tag8374.xml"/><Relationship Id="rId46" Type="http://schemas.openxmlformats.org/officeDocument/2006/relationships/tags" Target="../tags/tag8395.xml"/><Relationship Id="rId67" Type="http://schemas.openxmlformats.org/officeDocument/2006/relationships/tags" Target="../tags/tag8416.xml"/><Relationship Id="rId116" Type="http://schemas.openxmlformats.org/officeDocument/2006/relationships/tags" Target="../tags/tag8465.xml"/><Relationship Id="rId137" Type="http://schemas.openxmlformats.org/officeDocument/2006/relationships/tags" Target="../tags/tag8486.xml"/><Relationship Id="rId158" Type="http://schemas.openxmlformats.org/officeDocument/2006/relationships/tags" Target="../tags/tag8507.xml"/><Relationship Id="rId272" Type="http://schemas.openxmlformats.org/officeDocument/2006/relationships/tags" Target="../tags/tag8621.xml"/><Relationship Id="rId20" Type="http://schemas.openxmlformats.org/officeDocument/2006/relationships/tags" Target="../tags/tag8369.xml"/><Relationship Id="rId41" Type="http://schemas.openxmlformats.org/officeDocument/2006/relationships/tags" Target="../tags/tag8390.xml"/><Relationship Id="rId62" Type="http://schemas.openxmlformats.org/officeDocument/2006/relationships/tags" Target="../tags/tag8411.xml"/><Relationship Id="rId83" Type="http://schemas.openxmlformats.org/officeDocument/2006/relationships/tags" Target="../tags/tag8432.xml"/><Relationship Id="rId88" Type="http://schemas.openxmlformats.org/officeDocument/2006/relationships/tags" Target="../tags/tag8437.xml"/><Relationship Id="rId111" Type="http://schemas.openxmlformats.org/officeDocument/2006/relationships/tags" Target="../tags/tag8460.xml"/><Relationship Id="rId132" Type="http://schemas.openxmlformats.org/officeDocument/2006/relationships/tags" Target="../tags/tag8481.xml"/><Relationship Id="rId153" Type="http://schemas.openxmlformats.org/officeDocument/2006/relationships/tags" Target="../tags/tag8502.xml"/><Relationship Id="rId174" Type="http://schemas.openxmlformats.org/officeDocument/2006/relationships/tags" Target="../tags/tag8523.xml"/><Relationship Id="rId179" Type="http://schemas.openxmlformats.org/officeDocument/2006/relationships/tags" Target="../tags/tag8528.xml"/><Relationship Id="rId195" Type="http://schemas.openxmlformats.org/officeDocument/2006/relationships/tags" Target="../tags/tag8544.xml"/><Relationship Id="rId209" Type="http://schemas.openxmlformats.org/officeDocument/2006/relationships/tags" Target="../tags/tag8558.xml"/><Relationship Id="rId190" Type="http://schemas.openxmlformats.org/officeDocument/2006/relationships/tags" Target="../tags/tag8539.xml"/><Relationship Id="rId204" Type="http://schemas.openxmlformats.org/officeDocument/2006/relationships/tags" Target="../tags/tag8553.xml"/><Relationship Id="rId220" Type="http://schemas.openxmlformats.org/officeDocument/2006/relationships/tags" Target="../tags/tag8569.xml"/><Relationship Id="rId225" Type="http://schemas.openxmlformats.org/officeDocument/2006/relationships/tags" Target="../tags/tag8574.xml"/><Relationship Id="rId241" Type="http://schemas.openxmlformats.org/officeDocument/2006/relationships/tags" Target="../tags/tag8590.xml"/><Relationship Id="rId246" Type="http://schemas.openxmlformats.org/officeDocument/2006/relationships/tags" Target="../tags/tag8595.xml"/><Relationship Id="rId267" Type="http://schemas.openxmlformats.org/officeDocument/2006/relationships/tags" Target="../tags/tag8616.xml"/><Relationship Id="rId15" Type="http://schemas.openxmlformats.org/officeDocument/2006/relationships/tags" Target="../tags/tag8364.xml"/><Relationship Id="rId36" Type="http://schemas.openxmlformats.org/officeDocument/2006/relationships/tags" Target="../tags/tag8385.xml"/><Relationship Id="rId57" Type="http://schemas.openxmlformats.org/officeDocument/2006/relationships/tags" Target="../tags/tag8406.xml"/><Relationship Id="rId106" Type="http://schemas.openxmlformats.org/officeDocument/2006/relationships/tags" Target="../tags/tag8455.xml"/><Relationship Id="rId127" Type="http://schemas.openxmlformats.org/officeDocument/2006/relationships/tags" Target="../tags/tag8476.xml"/><Relationship Id="rId262" Type="http://schemas.openxmlformats.org/officeDocument/2006/relationships/tags" Target="../tags/tag8611.xml"/><Relationship Id="rId10" Type="http://schemas.openxmlformats.org/officeDocument/2006/relationships/tags" Target="../tags/tag8359.xml"/><Relationship Id="rId31" Type="http://schemas.openxmlformats.org/officeDocument/2006/relationships/tags" Target="../tags/tag8380.xml"/><Relationship Id="rId52" Type="http://schemas.openxmlformats.org/officeDocument/2006/relationships/tags" Target="../tags/tag8401.xml"/><Relationship Id="rId73" Type="http://schemas.openxmlformats.org/officeDocument/2006/relationships/tags" Target="../tags/tag8422.xml"/><Relationship Id="rId78" Type="http://schemas.openxmlformats.org/officeDocument/2006/relationships/tags" Target="../tags/tag8427.xml"/><Relationship Id="rId94" Type="http://schemas.openxmlformats.org/officeDocument/2006/relationships/tags" Target="../tags/tag8443.xml"/><Relationship Id="rId99" Type="http://schemas.openxmlformats.org/officeDocument/2006/relationships/tags" Target="../tags/tag8448.xml"/><Relationship Id="rId101" Type="http://schemas.openxmlformats.org/officeDocument/2006/relationships/tags" Target="../tags/tag8450.xml"/><Relationship Id="rId122" Type="http://schemas.openxmlformats.org/officeDocument/2006/relationships/tags" Target="../tags/tag8471.xml"/><Relationship Id="rId143" Type="http://schemas.openxmlformats.org/officeDocument/2006/relationships/tags" Target="../tags/tag8492.xml"/><Relationship Id="rId148" Type="http://schemas.openxmlformats.org/officeDocument/2006/relationships/tags" Target="../tags/tag8497.xml"/><Relationship Id="rId164" Type="http://schemas.openxmlformats.org/officeDocument/2006/relationships/tags" Target="../tags/tag8513.xml"/><Relationship Id="rId169" Type="http://schemas.openxmlformats.org/officeDocument/2006/relationships/tags" Target="../tags/tag8518.xml"/><Relationship Id="rId185" Type="http://schemas.openxmlformats.org/officeDocument/2006/relationships/tags" Target="../tags/tag8534.xml"/><Relationship Id="rId4" Type="http://schemas.openxmlformats.org/officeDocument/2006/relationships/tags" Target="../tags/tag8353.xml"/><Relationship Id="rId9" Type="http://schemas.openxmlformats.org/officeDocument/2006/relationships/tags" Target="../tags/tag8358.xml"/><Relationship Id="rId180" Type="http://schemas.openxmlformats.org/officeDocument/2006/relationships/tags" Target="../tags/tag8529.xml"/><Relationship Id="rId210" Type="http://schemas.openxmlformats.org/officeDocument/2006/relationships/tags" Target="../tags/tag8559.xml"/><Relationship Id="rId215" Type="http://schemas.openxmlformats.org/officeDocument/2006/relationships/tags" Target="../tags/tag8564.xml"/><Relationship Id="rId236" Type="http://schemas.openxmlformats.org/officeDocument/2006/relationships/tags" Target="../tags/tag8585.xml"/><Relationship Id="rId257" Type="http://schemas.openxmlformats.org/officeDocument/2006/relationships/tags" Target="../tags/tag8606.xml"/><Relationship Id="rId26" Type="http://schemas.openxmlformats.org/officeDocument/2006/relationships/tags" Target="../tags/tag8375.xml"/><Relationship Id="rId231" Type="http://schemas.openxmlformats.org/officeDocument/2006/relationships/tags" Target="../tags/tag8580.xml"/><Relationship Id="rId252" Type="http://schemas.openxmlformats.org/officeDocument/2006/relationships/tags" Target="../tags/tag8601.xml"/><Relationship Id="rId273" Type="http://schemas.openxmlformats.org/officeDocument/2006/relationships/tags" Target="../tags/tag8622.xml"/><Relationship Id="rId47" Type="http://schemas.openxmlformats.org/officeDocument/2006/relationships/tags" Target="../tags/tag8396.xml"/><Relationship Id="rId68" Type="http://schemas.openxmlformats.org/officeDocument/2006/relationships/tags" Target="../tags/tag8417.xml"/><Relationship Id="rId89" Type="http://schemas.openxmlformats.org/officeDocument/2006/relationships/tags" Target="../tags/tag8438.xml"/><Relationship Id="rId112" Type="http://schemas.openxmlformats.org/officeDocument/2006/relationships/tags" Target="../tags/tag8461.xml"/><Relationship Id="rId133" Type="http://schemas.openxmlformats.org/officeDocument/2006/relationships/tags" Target="../tags/tag8482.xml"/><Relationship Id="rId154" Type="http://schemas.openxmlformats.org/officeDocument/2006/relationships/tags" Target="../tags/tag8503.xml"/><Relationship Id="rId175" Type="http://schemas.openxmlformats.org/officeDocument/2006/relationships/tags" Target="../tags/tag8524.xml"/><Relationship Id="rId196" Type="http://schemas.openxmlformats.org/officeDocument/2006/relationships/tags" Target="../tags/tag8545.xml"/><Relationship Id="rId200" Type="http://schemas.openxmlformats.org/officeDocument/2006/relationships/tags" Target="../tags/tag8549.xml"/><Relationship Id="rId16" Type="http://schemas.openxmlformats.org/officeDocument/2006/relationships/tags" Target="../tags/tag8365.xml"/><Relationship Id="rId221" Type="http://schemas.openxmlformats.org/officeDocument/2006/relationships/tags" Target="../tags/tag8570.xml"/><Relationship Id="rId242" Type="http://schemas.openxmlformats.org/officeDocument/2006/relationships/tags" Target="../tags/tag8591.xml"/><Relationship Id="rId263" Type="http://schemas.openxmlformats.org/officeDocument/2006/relationships/tags" Target="../tags/tag8612.xml"/><Relationship Id="rId37" Type="http://schemas.openxmlformats.org/officeDocument/2006/relationships/tags" Target="../tags/tag8386.xml"/><Relationship Id="rId58" Type="http://schemas.openxmlformats.org/officeDocument/2006/relationships/tags" Target="../tags/tag8407.xml"/><Relationship Id="rId79" Type="http://schemas.openxmlformats.org/officeDocument/2006/relationships/tags" Target="../tags/tag8428.xml"/><Relationship Id="rId102" Type="http://schemas.openxmlformats.org/officeDocument/2006/relationships/tags" Target="../tags/tag8451.xml"/><Relationship Id="rId123" Type="http://schemas.openxmlformats.org/officeDocument/2006/relationships/tags" Target="../tags/tag8472.xml"/><Relationship Id="rId144" Type="http://schemas.openxmlformats.org/officeDocument/2006/relationships/tags" Target="../tags/tag8493.xml"/><Relationship Id="rId90" Type="http://schemas.openxmlformats.org/officeDocument/2006/relationships/tags" Target="../tags/tag8439.xml"/><Relationship Id="rId165" Type="http://schemas.openxmlformats.org/officeDocument/2006/relationships/tags" Target="../tags/tag8514.xml"/><Relationship Id="rId186" Type="http://schemas.openxmlformats.org/officeDocument/2006/relationships/tags" Target="../tags/tag8535.xml"/><Relationship Id="rId211" Type="http://schemas.openxmlformats.org/officeDocument/2006/relationships/tags" Target="../tags/tag8560.xml"/><Relationship Id="rId232" Type="http://schemas.openxmlformats.org/officeDocument/2006/relationships/tags" Target="../tags/tag8581.xml"/><Relationship Id="rId253" Type="http://schemas.openxmlformats.org/officeDocument/2006/relationships/tags" Target="../tags/tag8602.xml"/><Relationship Id="rId274" Type="http://schemas.openxmlformats.org/officeDocument/2006/relationships/tags" Target="../tags/tag8623.xml"/><Relationship Id="rId27" Type="http://schemas.openxmlformats.org/officeDocument/2006/relationships/tags" Target="../tags/tag8376.xml"/><Relationship Id="rId48" Type="http://schemas.openxmlformats.org/officeDocument/2006/relationships/tags" Target="../tags/tag8397.xml"/><Relationship Id="rId69" Type="http://schemas.openxmlformats.org/officeDocument/2006/relationships/tags" Target="../tags/tag8418.xml"/><Relationship Id="rId113" Type="http://schemas.openxmlformats.org/officeDocument/2006/relationships/tags" Target="../tags/tag8462.xml"/><Relationship Id="rId134" Type="http://schemas.openxmlformats.org/officeDocument/2006/relationships/tags" Target="../tags/tag8483.xml"/><Relationship Id="rId80" Type="http://schemas.openxmlformats.org/officeDocument/2006/relationships/tags" Target="../tags/tag8429.xml"/><Relationship Id="rId155" Type="http://schemas.openxmlformats.org/officeDocument/2006/relationships/tags" Target="../tags/tag8504.xml"/><Relationship Id="rId176" Type="http://schemas.openxmlformats.org/officeDocument/2006/relationships/tags" Target="../tags/tag8525.xml"/><Relationship Id="rId197" Type="http://schemas.openxmlformats.org/officeDocument/2006/relationships/tags" Target="../tags/tag8546.xml"/><Relationship Id="rId201" Type="http://schemas.openxmlformats.org/officeDocument/2006/relationships/tags" Target="../tags/tag8550.xml"/><Relationship Id="rId222" Type="http://schemas.openxmlformats.org/officeDocument/2006/relationships/tags" Target="../tags/tag8571.xml"/><Relationship Id="rId243" Type="http://schemas.openxmlformats.org/officeDocument/2006/relationships/tags" Target="../tags/tag8592.xml"/><Relationship Id="rId264" Type="http://schemas.openxmlformats.org/officeDocument/2006/relationships/tags" Target="../tags/tag8613.xml"/><Relationship Id="rId17" Type="http://schemas.openxmlformats.org/officeDocument/2006/relationships/tags" Target="../tags/tag8366.xml"/><Relationship Id="rId38" Type="http://schemas.openxmlformats.org/officeDocument/2006/relationships/tags" Target="../tags/tag8387.xml"/><Relationship Id="rId59" Type="http://schemas.openxmlformats.org/officeDocument/2006/relationships/tags" Target="../tags/tag8408.xml"/><Relationship Id="rId103" Type="http://schemas.openxmlformats.org/officeDocument/2006/relationships/tags" Target="../tags/tag8452.xml"/><Relationship Id="rId124" Type="http://schemas.openxmlformats.org/officeDocument/2006/relationships/tags" Target="../tags/tag8473.xml"/><Relationship Id="rId70" Type="http://schemas.openxmlformats.org/officeDocument/2006/relationships/tags" Target="../tags/tag8419.xml"/><Relationship Id="rId91" Type="http://schemas.openxmlformats.org/officeDocument/2006/relationships/tags" Target="../tags/tag8440.xml"/><Relationship Id="rId145" Type="http://schemas.openxmlformats.org/officeDocument/2006/relationships/tags" Target="../tags/tag8494.xml"/><Relationship Id="rId166" Type="http://schemas.openxmlformats.org/officeDocument/2006/relationships/tags" Target="../tags/tag8515.xml"/><Relationship Id="rId187" Type="http://schemas.openxmlformats.org/officeDocument/2006/relationships/tags" Target="../tags/tag8536.xml"/><Relationship Id="rId1" Type="http://schemas.openxmlformats.org/officeDocument/2006/relationships/tags" Target="../tags/tag8350.xml"/><Relationship Id="rId212" Type="http://schemas.openxmlformats.org/officeDocument/2006/relationships/tags" Target="../tags/tag8561.xml"/><Relationship Id="rId233" Type="http://schemas.openxmlformats.org/officeDocument/2006/relationships/tags" Target="../tags/tag8582.xml"/><Relationship Id="rId254" Type="http://schemas.openxmlformats.org/officeDocument/2006/relationships/tags" Target="../tags/tag8603.xml"/><Relationship Id="rId28" Type="http://schemas.openxmlformats.org/officeDocument/2006/relationships/tags" Target="../tags/tag8377.xml"/><Relationship Id="rId49" Type="http://schemas.openxmlformats.org/officeDocument/2006/relationships/tags" Target="../tags/tag8398.xml"/><Relationship Id="rId114" Type="http://schemas.openxmlformats.org/officeDocument/2006/relationships/tags" Target="../tags/tag8463.xml"/><Relationship Id="rId275" Type="http://schemas.openxmlformats.org/officeDocument/2006/relationships/slideLayout" Target="../slideLayouts/slideLayout1.xml"/></Relationships>
</file>

<file path=ppt/slides/_rels/slide224.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tags" Target="../tags/tag8625.xml"/><Relationship Id="rId1" Type="http://schemas.openxmlformats.org/officeDocument/2006/relationships/tags" Target="../tags/tag8624.xml"/><Relationship Id="rId5" Type="http://schemas.openxmlformats.org/officeDocument/2006/relationships/image" Target="../media/image89.png"/><Relationship Id="rId4" Type="http://schemas.openxmlformats.org/officeDocument/2006/relationships/notesSlide" Target="../notesSlides/notesSlide146.xml"/></Relationships>
</file>

<file path=ppt/slides/_rels/slide225.xml.rels><?xml version="1.0" encoding="UTF-8" standalone="yes"?>
<Relationships xmlns="http://schemas.openxmlformats.org/package/2006/relationships"><Relationship Id="rId3" Type="http://schemas.openxmlformats.org/officeDocument/2006/relationships/tags" Target="../tags/tag8628.xml"/><Relationship Id="rId2" Type="http://schemas.openxmlformats.org/officeDocument/2006/relationships/tags" Target="../tags/tag8627.xml"/><Relationship Id="rId1" Type="http://schemas.openxmlformats.org/officeDocument/2006/relationships/tags" Target="../tags/tag8626.xml"/><Relationship Id="rId5" Type="http://schemas.openxmlformats.org/officeDocument/2006/relationships/notesSlide" Target="../notesSlides/notesSlide147.xml"/><Relationship Id="rId4" Type="http://schemas.openxmlformats.org/officeDocument/2006/relationships/slideLayout" Target="../slideLayouts/slideLayout12.xml"/></Relationships>
</file>

<file path=ppt/slides/_rels/slide226.xml.rels><?xml version="1.0" encoding="UTF-8" standalone="yes"?>
<Relationships xmlns="http://schemas.openxmlformats.org/package/2006/relationships"><Relationship Id="rId8" Type="http://schemas.openxmlformats.org/officeDocument/2006/relationships/tags" Target="../tags/tag8636.xml"/><Relationship Id="rId13" Type="http://schemas.openxmlformats.org/officeDocument/2006/relationships/tags" Target="../tags/tag8641.xml"/><Relationship Id="rId18" Type="http://schemas.openxmlformats.org/officeDocument/2006/relationships/tags" Target="../tags/tag8646.xml"/><Relationship Id="rId26" Type="http://schemas.openxmlformats.org/officeDocument/2006/relationships/tags" Target="../tags/tag8654.xml"/><Relationship Id="rId3" Type="http://schemas.openxmlformats.org/officeDocument/2006/relationships/tags" Target="../tags/tag8631.xml"/><Relationship Id="rId21" Type="http://schemas.openxmlformats.org/officeDocument/2006/relationships/tags" Target="../tags/tag8649.xml"/><Relationship Id="rId34" Type="http://schemas.openxmlformats.org/officeDocument/2006/relationships/image" Target="../media/image90.png"/><Relationship Id="rId7" Type="http://schemas.openxmlformats.org/officeDocument/2006/relationships/tags" Target="../tags/tag8635.xml"/><Relationship Id="rId12" Type="http://schemas.openxmlformats.org/officeDocument/2006/relationships/tags" Target="../tags/tag8640.xml"/><Relationship Id="rId17" Type="http://schemas.openxmlformats.org/officeDocument/2006/relationships/tags" Target="../tags/tag8645.xml"/><Relationship Id="rId25" Type="http://schemas.openxmlformats.org/officeDocument/2006/relationships/tags" Target="../tags/tag8653.xml"/><Relationship Id="rId33" Type="http://schemas.openxmlformats.org/officeDocument/2006/relationships/notesSlide" Target="../notesSlides/notesSlide148.xml"/><Relationship Id="rId2" Type="http://schemas.openxmlformats.org/officeDocument/2006/relationships/tags" Target="../tags/tag8630.xml"/><Relationship Id="rId16" Type="http://schemas.openxmlformats.org/officeDocument/2006/relationships/tags" Target="../tags/tag8644.xml"/><Relationship Id="rId20" Type="http://schemas.openxmlformats.org/officeDocument/2006/relationships/tags" Target="../tags/tag8648.xml"/><Relationship Id="rId29" Type="http://schemas.openxmlformats.org/officeDocument/2006/relationships/tags" Target="../tags/tag8657.xml"/><Relationship Id="rId1" Type="http://schemas.openxmlformats.org/officeDocument/2006/relationships/tags" Target="../tags/tag8629.xml"/><Relationship Id="rId6" Type="http://schemas.openxmlformats.org/officeDocument/2006/relationships/tags" Target="../tags/tag8634.xml"/><Relationship Id="rId11" Type="http://schemas.openxmlformats.org/officeDocument/2006/relationships/tags" Target="../tags/tag8639.xml"/><Relationship Id="rId24" Type="http://schemas.openxmlformats.org/officeDocument/2006/relationships/tags" Target="../tags/tag8652.xml"/><Relationship Id="rId32" Type="http://schemas.openxmlformats.org/officeDocument/2006/relationships/slideLayout" Target="../slideLayouts/slideLayout18.xml"/><Relationship Id="rId5" Type="http://schemas.openxmlformats.org/officeDocument/2006/relationships/tags" Target="../tags/tag8633.xml"/><Relationship Id="rId15" Type="http://schemas.openxmlformats.org/officeDocument/2006/relationships/tags" Target="../tags/tag8643.xml"/><Relationship Id="rId23" Type="http://schemas.openxmlformats.org/officeDocument/2006/relationships/tags" Target="../tags/tag8651.xml"/><Relationship Id="rId28" Type="http://schemas.openxmlformats.org/officeDocument/2006/relationships/tags" Target="../tags/tag8656.xml"/><Relationship Id="rId36" Type="http://schemas.openxmlformats.org/officeDocument/2006/relationships/image" Target="../media/image92.png"/><Relationship Id="rId10" Type="http://schemas.openxmlformats.org/officeDocument/2006/relationships/tags" Target="../tags/tag8638.xml"/><Relationship Id="rId19" Type="http://schemas.openxmlformats.org/officeDocument/2006/relationships/tags" Target="../tags/tag8647.xml"/><Relationship Id="rId31" Type="http://schemas.openxmlformats.org/officeDocument/2006/relationships/tags" Target="../tags/tag8659.xml"/><Relationship Id="rId4" Type="http://schemas.openxmlformats.org/officeDocument/2006/relationships/tags" Target="../tags/tag8632.xml"/><Relationship Id="rId9" Type="http://schemas.openxmlformats.org/officeDocument/2006/relationships/tags" Target="../tags/tag8637.xml"/><Relationship Id="rId14" Type="http://schemas.openxmlformats.org/officeDocument/2006/relationships/tags" Target="../tags/tag8642.xml"/><Relationship Id="rId22" Type="http://schemas.openxmlformats.org/officeDocument/2006/relationships/tags" Target="../tags/tag8650.xml"/><Relationship Id="rId27" Type="http://schemas.openxmlformats.org/officeDocument/2006/relationships/tags" Target="../tags/tag8655.xml"/><Relationship Id="rId30" Type="http://schemas.openxmlformats.org/officeDocument/2006/relationships/tags" Target="../tags/tag8658.xml"/><Relationship Id="rId35" Type="http://schemas.openxmlformats.org/officeDocument/2006/relationships/image" Target="../media/image91.png"/></Relationships>
</file>

<file path=ppt/slides/_rels/slide227.xml.rels><?xml version="1.0" encoding="UTF-8" standalone="yes"?>
<Relationships xmlns="http://schemas.openxmlformats.org/package/2006/relationships"><Relationship Id="rId13" Type="http://schemas.openxmlformats.org/officeDocument/2006/relationships/tags" Target="../tags/tag8672.xml"/><Relationship Id="rId18" Type="http://schemas.openxmlformats.org/officeDocument/2006/relationships/tags" Target="../tags/tag8677.xml"/><Relationship Id="rId26" Type="http://schemas.openxmlformats.org/officeDocument/2006/relationships/tags" Target="../tags/tag8685.xml"/><Relationship Id="rId39" Type="http://schemas.openxmlformats.org/officeDocument/2006/relationships/tags" Target="../tags/tag8698.xml"/><Relationship Id="rId21" Type="http://schemas.openxmlformats.org/officeDocument/2006/relationships/tags" Target="../tags/tag8680.xml"/><Relationship Id="rId34" Type="http://schemas.openxmlformats.org/officeDocument/2006/relationships/tags" Target="../tags/tag8693.xml"/><Relationship Id="rId42" Type="http://schemas.openxmlformats.org/officeDocument/2006/relationships/tags" Target="../tags/tag8701.xml"/><Relationship Id="rId47" Type="http://schemas.openxmlformats.org/officeDocument/2006/relationships/tags" Target="../tags/tag8706.xml"/><Relationship Id="rId50" Type="http://schemas.openxmlformats.org/officeDocument/2006/relationships/tags" Target="../tags/tag8709.xml"/><Relationship Id="rId55" Type="http://schemas.openxmlformats.org/officeDocument/2006/relationships/tags" Target="../tags/tag8714.xml"/><Relationship Id="rId7" Type="http://schemas.openxmlformats.org/officeDocument/2006/relationships/tags" Target="../tags/tag8666.xml"/><Relationship Id="rId12" Type="http://schemas.openxmlformats.org/officeDocument/2006/relationships/tags" Target="../tags/tag8671.xml"/><Relationship Id="rId17" Type="http://schemas.openxmlformats.org/officeDocument/2006/relationships/tags" Target="../tags/tag8676.xml"/><Relationship Id="rId25" Type="http://schemas.openxmlformats.org/officeDocument/2006/relationships/tags" Target="../tags/tag8684.xml"/><Relationship Id="rId33" Type="http://schemas.openxmlformats.org/officeDocument/2006/relationships/tags" Target="../tags/tag8692.xml"/><Relationship Id="rId38" Type="http://schemas.openxmlformats.org/officeDocument/2006/relationships/tags" Target="../tags/tag8697.xml"/><Relationship Id="rId46" Type="http://schemas.openxmlformats.org/officeDocument/2006/relationships/tags" Target="../tags/tag8705.xml"/><Relationship Id="rId2" Type="http://schemas.openxmlformats.org/officeDocument/2006/relationships/tags" Target="../tags/tag8661.xml"/><Relationship Id="rId16" Type="http://schemas.openxmlformats.org/officeDocument/2006/relationships/tags" Target="../tags/tag8675.xml"/><Relationship Id="rId20" Type="http://schemas.openxmlformats.org/officeDocument/2006/relationships/tags" Target="../tags/tag8679.xml"/><Relationship Id="rId29" Type="http://schemas.openxmlformats.org/officeDocument/2006/relationships/tags" Target="../tags/tag8688.xml"/><Relationship Id="rId41" Type="http://schemas.openxmlformats.org/officeDocument/2006/relationships/tags" Target="../tags/tag8700.xml"/><Relationship Id="rId54" Type="http://schemas.openxmlformats.org/officeDocument/2006/relationships/tags" Target="../tags/tag8713.xml"/><Relationship Id="rId1" Type="http://schemas.openxmlformats.org/officeDocument/2006/relationships/tags" Target="../tags/tag8660.xml"/><Relationship Id="rId6" Type="http://schemas.openxmlformats.org/officeDocument/2006/relationships/tags" Target="../tags/tag8665.xml"/><Relationship Id="rId11" Type="http://schemas.openxmlformats.org/officeDocument/2006/relationships/tags" Target="../tags/tag8670.xml"/><Relationship Id="rId24" Type="http://schemas.openxmlformats.org/officeDocument/2006/relationships/tags" Target="../tags/tag8683.xml"/><Relationship Id="rId32" Type="http://schemas.openxmlformats.org/officeDocument/2006/relationships/tags" Target="../tags/tag8691.xml"/><Relationship Id="rId37" Type="http://schemas.openxmlformats.org/officeDocument/2006/relationships/tags" Target="../tags/tag8696.xml"/><Relationship Id="rId40" Type="http://schemas.openxmlformats.org/officeDocument/2006/relationships/tags" Target="../tags/tag8699.xml"/><Relationship Id="rId45" Type="http://schemas.openxmlformats.org/officeDocument/2006/relationships/tags" Target="../tags/tag8704.xml"/><Relationship Id="rId53" Type="http://schemas.openxmlformats.org/officeDocument/2006/relationships/tags" Target="../tags/tag8712.xml"/><Relationship Id="rId58" Type="http://schemas.openxmlformats.org/officeDocument/2006/relationships/notesSlide" Target="../notesSlides/notesSlide149.xml"/><Relationship Id="rId5" Type="http://schemas.openxmlformats.org/officeDocument/2006/relationships/tags" Target="../tags/tag8664.xml"/><Relationship Id="rId15" Type="http://schemas.openxmlformats.org/officeDocument/2006/relationships/tags" Target="../tags/tag8674.xml"/><Relationship Id="rId23" Type="http://schemas.openxmlformats.org/officeDocument/2006/relationships/tags" Target="../tags/tag8682.xml"/><Relationship Id="rId28" Type="http://schemas.openxmlformats.org/officeDocument/2006/relationships/tags" Target="../tags/tag8687.xml"/><Relationship Id="rId36" Type="http://schemas.openxmlformats.org/officeDocument/2006/relationships/tags" Target="../tags/tag8695.xml"/><Relationship Id="rId49" Type="http://schemas.openxmlformats.org/officeDocument/2006/relationships/tags" Target="../tags/tag8708.xml"/><Relationship Id="rId57" Type="http://schemas.openxmlformats.org/officeDocument/2006/relationships/slideLayout" Target="../slideLayouts/slideLayout12.xml"/><Relationship Id="rId10" Type="http://schemas.openxmlformats.org/officeDocument/2006/relationships/tags" Target="../tags/tag8669.xml"/><Relationship Id="rId19" Type="http://schemas.openxmlformats.org/officeDocument/2006/relationships/tags" Target="../tags/tag8678.xml"/><Relationship Id="rId31" Type="http://schemas.openxmlformats.org/officeDocument/2006/relationships/tags" Target="../tags/tag8690.xml"/><Relationship Id="rId44" Type="http://schemas.openxmlformats.org/officeDocument/2006/relationships/tags" Target="../tags/tag8703.xml"/><Relationship Id="rId52" Type="http://schemas.openxmlformats.org/officeDocument/2006/relationships/tags" Target="../tags/tag8711.xml"/><Relationship Id="rId4" Type="http://schemas.openxmlformats.org/officeDocument/2006/relationships/tags" Target="../tags/tag8663.xml"/><Relationship Id="rId9" Type="http://schemas.openxmlformats.org/officeDocument/2006/relationships/tags" Target="../tags/tag8668.xml"/><Relationship Id="rId14" Type="http://schemas.openxmlformats.org/officeDocument/2006/relationships/tags" Target="../tags/tag8673.xml"/><Relationship Id="rId22" Type="http://schemas.openxmlformats.org/officeDocument/2006/relationships/tags" Target="../tags/tag8681.xml"/><Relationship Id="rId27" Type="http://schemas.openxmlformats.org/officeDocument/2006/relationships/tags" Target="../tags/tag8686.xml"/><Relationship Id="rId30" Type="http://schemas.openxmlformats.org/officeDocument/2006/relationships/tags" Target="../tags/tag8689.xml"/><Relationship Id="rId35" Type="http://schemas.openxmlformats.org/officeDocument/2006/relationships/tags" Target="../tags/tag8694.xml"/><Relationship Id="rId43" Type="http://schemas.openxmlformats.org/officeDocument/2006/relationships/tags" Target="../tags/tag8702.xml"/><Relationship Id="rId48" Type="http://schemas.openxmlformats.org/officeDocument/2006/relationships/tags" Target="../tags/tag8707.xml"/><Relationship Id="rId56" Type="http://schemas.openxmlformats.org/officeDocument/2006/relationships/tags" Target="../tags/tag8715.xml"/><Relationship Id="rId8" Type="http://schemas.openxmlformats.org/officeDocument/2006/relationships/tags" Target="../tags/tag8667.xml"/><Relationship Id="rId51" Type="http://schemas.openxmlformats.org/officeDocument/2006/relationships/tags" Target="../tags/tag8710.xml"/><Relationship Id="rId3" Type="http://schemas.openxmlformats.org/officeDocument/2006/relationships/tags" Target="../tags/tag8662.xml"/></Relationships>
</file>

<file path=ppt/slides/_rels/slide228.xml.rels><?xml version="1.0" encoding="UTF-8" standalone="yes"?>
<Relationships xmlns="http://schemas.openxmlformats.org/package/2006/relationships"><Relationship Id="rId3" Type="http://schemas.openxmlformats.org/officeDocument/2006/relationships/tags" Target="../tags/tag8718.xml"/><Relationship Id="rId7" Type="http://schemas.openxmlformats.org/officeDocument/2006/relationships/image" Target="../media/image93.png"/><Relationship Id="rId2" Type="http://schemas.openxmlformats.org/officeDocument/2006/relationships/tags" Target="../tags/tag8717.xml"/><Relationship Id="rId1" Type="http://schemas.openxmlformats.org/officeDocument/2006/relationships/tags" Target="../tags/tag8716.xml"/><Relationship Id="rId6" Type="http://schemas.openxmlformats.org/officeDocument/2006/relationships/notesSlide" Target="../notesSlides/notesSlide150.xml"/><Relationship Id="rId5" Type="http://schemas.openxmlformats.org/officeDocument/2006/relationships/slideLayout" Target="../slideLayouts/slideLayout18.xml"/><Relationship Id="rId4" Type="http://schemas.openxmlformats.org/officeDocument/2006/relationships/tags" Target="../tags/tag8719.xml"/></Relationships>
</file>

<file path=ppt/slides/_rels/slide229.xml.rels><?xml version="1.0" encoding="UTF-8" standalone="yes"?>
<Relationships xmlns="http://schemas.openxmlformats.org/package/2006/relationships"><Relationship Id="rId13" Type="http://schemas.openxmlformats.org/officeDocument/2006/relationships/tags" Target="../tags/tag8732.xml"/><Relationship Id="rId18" Type="http://schemas.openxmlformats.org/officeDocument/2006/relationships/tags" Target="../tags/tag8737.xml"/><Relationship Id="rId26" Type="http://schemas.openxmlformats.org/officeDocument/2006/relationships/tags" Target="../tags/tag8745.xml"/><Relationship Id="rId39" Type="http://schemas.openxmlformats.org/officeDocument/2006/relationships/tags" Target="../tags/tag8758.xml"/><Relationship Id="rId21" Type="http://schemas.openxmlformats.org/officeDocument/2006/relationships/tags" Target="../tags/tag8740.xml"/><Relationship Id="rId34" Type="http://schemas.openxmlformats.org/officeDocument/2006/relationships/tags" Target="../tags/tag8753.xml"/><Relationship Id="rId42" Type="http://schemas.openxmlformats.org/officeDocument/2006/relationships/tags" Target="../tags/tag8761.xml"/><Relationship Id="rId47" Type="http://schemas.openxmlformats.org/officeDocument/2006/relationships/tags" Target="../tags/tag8766.xml"/><Relationship Id="rId50" Type="http://schemas.openxmlformats.org/officeDocument/2006/relationships/tags" Target="../tags/tag8769.xml"/><Relationship Id="rId55" Type="http://schemas.openxmlformats.org/officeDocument/2006/relationships/tags" Target="../tags/tag8774.xml"/><Relationship Id="rId63" Type="http://schemas.openxmlformats.org/officeDocument/2006/relationships/notesSlide" Target="../notesSlides/notesSlide151.xml"/><Relationship Id="rId7" Type="http://schemas.openxmlformats.org/officeDocument/2006/relationships/tags" Target="../tags/tag8726.xml"/><Relationship Id="rId2" Type="http://schemas.openxmlformats.org/officeDocument/2006/relationships/tags" Target="../tags/tag8721.xml"/><Relationship Id="rId16" Type="http://schemas.openxmlformats.org/officeDocument/2006/relationships/tags" Target="../tags/tag8735.xml"/><Relationship Id="rId20" Type="http://schemas.openxmlformats.org/officeDocument/2006/relationships/tags" Target="../tags/tag8739.xml"/><Relationship Id="rId29" Type="http://schemas.openxmlformats.org/officeDocument/2006/relationships/tags" Target="../tags/tag8748.xml"/><Relationship Id="rId41" Type="http://schemas.openxmlformats.org/officeDocument/2006/relationships/tags" Target="../tags/tag8760.xml"/><Relationship Id="rId54" Type="http://schemas.openxmlformats.org/officeDocument/2006/relationships/tags" Target="../tags/tag8773.xml"/><Relationship Id="rId62" Type="http://schemas.openxmlformats.org/officeDocument/2006/relationships/slideLayout" Target="../slideLayouts/slideLayout17.xml"/><Relationship Id="rId1" Type="http://schemas.openxmlformats.org/officeDocument/2006/relationships/tags" Target="../tags/tag8720.xml"/><Relationship Id="rId6" Type="http://schemas.openxmlformats.org/officeDocument/2006/relationships/tags" Target="../tags/tag8725.xml"/><Relationship Id="rId11" Type="http://schemas.openxmlformats.org/officeDocument/2006/relationships/tags" Target="../tags/tag8730.xml"/><Relationship Id="rId24" Type="http://schemas.openxmlformats.org/officeDocument/2006/relationships/tags" Target="../tags/tag8743.xml"/><Relationship Id="rId32" Type="http://schemas.openxmlformats.org/officeDocument/2006/relationships/tags" Target="../tags/tag8751.xml"/><Relationship Id="rId37" Type="http://schemas.openxmlformats.org/officeDocument/2006/relationships/tags" Target="../tags/tag8756.xml"/><Relationship Id="rId40" Type="http://schemas.openxmlformats.org/officeDocument/2006/relationships/tags" Target="../tags/tag8759.xml"/><Relationship Id="rId45" Type="http://schemas.openxmlformats.org/officeDocument/2006/relationships/tags" Target="../tags/tag8764.xml"/><Relationship Id="rId53" Type="http://schemas.openxmlformats.org/officeDocument/2006/relationships/tags" Target="../tags/tag8772.xml"/><Relationship Id="rId58" Type="http://schemas.openxmlformats.org/officeDocument/2006/relationships/tags" Target="../tags/tag8777.xml"/><Relationship Id="rId5" Type="http://schemas.openxmlformats.org/officeDocument/2006/relationships/tags" Target="../tags/tag8724.xml"/><Relationship Id="rId15" Type="http://schemas.openxmlformats.org/officeDocument/2006/relationships/tags" Target="../tags/tag8734.xml"/><Relationship Id="rId23" Type="http://schemas.openxmlformats.org/officeDocument/2006/relationships/tags" Target="../tags/tag8742.xml"/><Relationship Id="rId28" Type="http://schemas.openxmlformats.org/officeDocument/2006/relationships/tags" Target="../tags/tag8747.xml"/><Relationship Id="rId36" Type="http://schemas.openxmlformats.org/officeDocument/2006/relationships/tags" Target="../tags/tag8755.xml"/><Relationship Id="rId49" Type="http://schemas.openxmlformats.org/officeDocument/2006/relationships/tags" Target="../tags/tag8768.xml"/><Relationship Id="rId57" Type="http://schemas.openxmlformats.org/officeDocument/2006/relationships/tags" Target="../tags/tag8776.xml"/><Relationship Id="rId61" Type="http://schemas.openxmlformats.org/officeDocument/2006/relationships/tags" Target="../tags/tag8780.xml"/><Relationship Id="rId10" Type="http://schemas.openxmlformats.org/officeDocument/2006/relationships/tags" Target="../tags/tag8729.xml"/><Relationship Id="rId19" Type="http://schemas.openxmlformats.org/officeDocument/2006/relationships/tags" Target="../tags/tag8738.xml"/><Relationship Id="rId31" Type="http://schemas.openxmlformats.org/officeDocument/2006/relationships/tags" Target="../tags/tag8750.xml"/><Relationship Id="rId44" Type="http://schemas.openxmlformats.org/officeDocument/2006/relationships/tags" Target="../tags/tag8763.xml"/><Relationship Id="rId52" Type="http://schemas.openxmlformats.org/officeDocument/2006/relationships/tags" Target="../tags/tag8771.xml"/><Relationship Id="rId60" Type="http://schemas.openxmlformats.org/officeDocument/2006/relationships/tags" Target="../tags/tag8779.xml"/><Relationship Id="rId4" Type="http://schemas.openxmlformats.org/officeDocument/2006/relationships/tags" Target="../tags/tag8723.xml"/><Relationship Id="rId9" Type="http://schemas.openxmlformats.org/officeDocument/2006/relationships/tags" Target="../tags/tag8728.xml"/><Relationship Id="rId14" Type="http://schemas.openxmlformats.org/officeDocument/2006/relationships/tags" Target="../tags/tag8733.xml"/><Relationship Id="rId22" Type="http://schemas.openxmlformats.org/officeDocument/2006/relationships/tags" Target="../tags/tag8741.xml"/><Relationship Id="rId27" Type="http://schemas.openxmlformats.org/officeDocument/2006/relationships/tags" Target="../tags/tag8746.xml"/><Relationship Id="rId30" Type="http://schemas.openxmlformats.org/officeDocument/2006/relationships/tags" Target="../tags/tag8749.xml"/><Relationship Id="rId35" Type="http://schemas.openxmlformats.org/officeDocument/2006/relationships/tags" Target="../tags/tag8754.xml"/><Relationship Id="rId43" Type="http://schemas.openxmlformats.org/officeDocument/2006/relationships/tags" Target="../tags/tag8762.xml"/><Relationship Id="rId48" Type="http://schemas.openxmlformats.org/officeDocument/2006/relationships/tags" Target="../tags/tag8767.xml"/><Relationship Id="rId56" Type="http://schemas.openxmlformats.org/officeDocument/2006/relationships/tags" Target="../tags/tag8775.xml"/><Relationship Id="rId8" Type="http://schemas.openxmlformats.org/officeDocument/2006/relationships/tags" Target="../tags/tag8727.xml"/><Relationship Id="rId51" Type="http://schemas.openxmlformats.org/officeDocument/2006/relationships/tags" Target="../tags/tag8770.xml"/><Relationship Id="rId3" Type="http://schemas.openxmlformats.org/officeDocument/2006/relationships/tags" Target="../tags/tag8722.xml"/><Relationship Id="rId12" Type="http://schemas.openxmlformats.org/officeDocument/2006/relationships/tags" Target="../tags/tag8731.xml"/><Relationship Id="rId17" Type="http://schemas.openxmlformats.org/officeDocument/2006/relationships/tags" Target="../tags/tag8736.xml"/><Relationship Id="rId25" Type="http://schemas.openxmlformats.org/officeDocument/2006/relationships/tags" Target="../tags/tag8744.xml"/><Relationship Id="rId33" Type="http://schemas.openxmlformats.org/officeDocument/2006/relationships/tags" Target="../tags/tag8752.xml"/><Relationship Id="rId38" Type="http://schemas.openxmlformats.org/officeDocument/2006/relationships/tags" Target="../tags/tag8757.xml"/><Relationship Id="rId46" Type="http://schemas.openxmlformats.org/officeDocument/2006/relationships/tags" Target="../tags/tag8765.xml"/><Relationship Id="rId59" Type="http://schemas.openxmlformats.org/officeDocument/2006/relationships/tags" Target="../tags/tag8778.xml"/></Relationships>
</file>

<file path=ppt/slides/_rels/slide23.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slideLayout" Target="../slideLayouts/slideLayout6.xml"/><Relationship Id="rId1" Type="http://schemas.openxmlformats.org/officeDocument/2006/relationships/tags" Target="../tags/tag622.xml"/></Relationships>
</file>

<file path=ppt/slides/_rels/slide230.xml.rels><?xml version="1.0" encoding="UTF-8" standalone="yes"?>
<Relationships xmlns="http://schemas.openxmlformats.org/package/2006/relationships"><Relationship Id="rId8" Type="http://schemas.openxmlformats.org/officeDocument/2006/relationships/tags" Target="../tags/tag8788.xml"/><Relationship Id="rId13" Type="http://schemas.openxmlformats.org/officeDocument/2006/relationships/tags" Target="../tags/tag8793.xml"/><Relationship Id="rId3" Type="http://schemas.openxmlformats.org/officeDocument/2006/relationships/tags" Target="../tags/tag8783.xml"/><Relationship Id="rId7" Type="http://schemas.openxmlformats.org/officeDocument/2006/relationships/tags" Target="../tags/tag8787.xml"/><Relationship Id="rId12" Type="http://schemas.openxmlformats.org/officeDocument/2006/relationships/tags" Target="../tags/tag8792.xml"/><Relationship Id="rId2" Type="http://schemas.openxmlformats.org/officeDocument/2006/relationships/tags" Target="../tags/tag8782.xml"/><Relationship Id="rId16" Type="http://schemas.openxmlformats.org/officeDocument/2006/relationships/notesSlide" Target="../notesSlides/notesSlide152.xml"/><Relationship Id="rId1" Type="http://schemas.openxmlformats.org/officeDocument/2006/relationships/tags" Target="../tags/tag8781.xml"/><Relationship Id="rId6" Type="http://schemas.openxmlformats.org/officeDocument/2006/relationships/tags" Target="../tags/tag8786.xml"/><Relationship Id="rId11" Type="http://schemas.openxmlformats.org/officeDocument/2006/relationships/tags" Target="../tags/tag8791.xml"/><Relationship Id="rId5" Type="http://schemas.openxmlformats.org/officeDocument/2006/relationships/tags" Target="../tags/tag8785.xml"/><Relationship Id="rId15" Type="http://schemas.openxmlformats.org/officeDocument/2006/relationships/slideLayout" Target="../slideLayouts/slideLayout13.xml"/><Relationship Id="rId10" Type="http://schemas.openxmlformats.org/officeDocument/2006/relationships/tags" Target="../tags/tag8790.xml"/><Relationship Id="rId4" Type="http://schemas.openxmlformats.org/officeDocument/2006/relationships/tags" Target="../tags/tag8784.xml"/><Relationship Id="rId9" Type="http://schemas.openxmlformats.org/officeDocument/2006/relationships/tags" Target="../tags/tag8789.xml"/><Relationship Id="rId14" Type="http://schemas.openxmlformats.org/officeDocument/2006/relationships/tags" Target="../tags/tag8794.xml"/></Relationships>
</file>

<file path=ppt/slides/_rels/slide231.xml.rels><?xml version="1.0" encoding="UTF-8" standalone="yes"?>
<Relationships xmlns="http://schemas.openxmlformats.org/package/2006/relationships"><Relationship Id="rId8" Type="http://schemas.openxmlformats.org/officeDocument/2006/relationships/tags" Target="../tags/tag8802.xml"/><Relationship Id="rId13" Type="http://schemas.openxmlformats.org/officeDocument/2006/relationships/tags" Target="../tags/tag8807.xml"/><Relationship Id="rId18" Type="http://schemas.openxmlformats.org/officeDocument/2006/relationships/tags" Target="../tags/tag8812.xml"/><Relationship Id="rId3" Type="http://schemas.openxmlformats.org/officeDocument/2006/relationships/tags" Target="../tags/tag8797.xml"/><Relationship Id="rId21" Type="http://schemas.openxmlformats.org/officeDocument/2006/relationships/tags" Target="../tags/tag8815.xml"/><Relationship Id="rId7" Type="http://schemas.openxmlformats.org/officeDocument/2006/relationships/tags" Target="../tags/tag8801.xml"/><Relationship Id="rId12" Type="http://schemas.openxmlformats.org/officeDocument/2006/relationships/tags" Target="../tags/tag8806.xml"/><Relationship Id="rId17" Type="http://schemas.openxmlformats.org/officeDocument/2006/relationships/tags" Target="../tags/tag8811.xml"/><Relationship Id="rId2" Type="http://schemas.openxmlformats.org/officeDocument/2006/relationships/tags" Target="../tags/tag8796.xml"/><Relationship Id="rId16" Type="http://schemas.openxmlformats.org/officeDocument/2006/relationships/tags" Target="../tags/tag8810.xml"/><Relationship Id="rId20" Type="http://schemas.openxmlformats.org/officeDocument/2006/relationships/tags" Target="../tags/tag8814.xml"/><Relationship Id="rId1" Type="http://schemas.openxmlformats.org/officeDocument/2006/relationships/tags" Target="../tags/tag8795.xml"/><Relationship Id="rId6" Type="http://schemas.openxmlformats.org/officeDocument/2006/relationships/tags" Target="../tags/tag8800.xml"/><Relationship Id="rId11" Type="http://schemas.openxmlformats.org/officeDocument/2006/relationships/tags" Target="../tags/tag8805.xml"/><Relationship Id="rId5" Type="http://schemas.openxmlformats.org/officeDocument/2006/relationships/tags" Target="../tags/tag8799.xml"/><Relationship Id="rId15" Type="http://schemas.openxmlformats.org/officeDocument/2006/relationships/tags" Target="../tags/tag8809.xml"/><Relationship Id="rId23" Type="http://schemas.openxmlformats.org/officeDocument/2006/relationships/notesSlide" Target="../notesSlides/notesSlide153.xml"/><Relationship Id="rId10" Type="http://schemas.openxmlformats.org/officeDocument/2006/relationships/tags" Target="../tags/tag8804.xml"/><Relationship Id="rId19" Type="http://schemas.openxmlformats.org/officeDocument/2006/relationships/tags" Target="../tags/tag8813.xml"/><Relationship Id="rId4" Type="http://schemas.openxmlformats.org/officeDocument/2006/relationships/tags" Target="../tags/tag8798.xml"/><Relationship Id="rId9" Type="http://schemas.openxmlformats.org/officeDocument/2006/relationships/tags" Target="../tags/tag8803.xml"/><Relationship Id="rId14" Type="http://schemas.openxmlformats.org/officeDocument/2006/relationships/tags" Target="../tags/tag8808.xml"/><Relationship Id="rId22" Type="http://schemas.openxmlformats.org/officeDocument/2006/relationships/slideLayout" Target="../slideLayouts/slideLayout18.xml"/></Relationships>
</file>

<file path=ppt/slides/_rels/slide232.xml.rels><?xml version="1.0" encoding="UTF-8" standalone="yes"?>
<Relationships xmlns="http://schemas.openxmlformats.org/package/2006/relationships"><Relationship Id="rId3" Type="http://schemas.openxmlformats.org/officeDocument/2006/relationships/notesSlide" Target="../notesSlides/notesSlide154.xml"/><Relationship Id="rId2" Type="http://schemas.openxmlformats.org/officeDocument/2006/relationships/slideLayout" Target="../slideLayouts/slideLayout18.xml"/><Relationship Id="rId1" Type="http://schemas.openxmlformats.org/officeDocument/2006/relationships/tags" Target="../tags/tag8816.xml"/></Relationships>
</file>

<file path=ppt/slides/_rels/slide233.xml.rels><?xml version="1.0" encoding="UTF-8" standalone="yes"?>
<Relationships xmlns="http://schemas.openxmlformats.org/package/2006/relationships"><Relationship Id="rId8" Type="http://schemas.openxmlformats.org/officeDocument/2006/relationships/tags" Target="../tags/tag8824.xml"/><Relationship Id="rId13" Type="http://schemas.openxmlformats.org/officeDocument/2006/relationships/tags" Target="../tags/tag8829.xml"/><Relationship Id="rId18" Type="http://schemas.openxmlformats.org/officeDocument/2006/relationships/tags" Target="../tags/tag8834.xml"/><Relationship Id="rId26" Type="http://schemas.openxmlformats.org/officeDocument/2006/relationships/tags" Target="../tags/tag8842.xml"/><Relationship Id="rId3" Type="http://schemas.openxmlformats.org/officeDocument/2006/relationships/tags" Target="../tags/tag8819.xml"/><Relationship Id="rId21" Type="http://schemas.openxmlformats.org/officeDocument/2006/relationships/tags" Target="../tags/tag8837.xml"/><Relationship Id="rId34" Type="http://schemas.openxmlformats.org/officeDocument/2006/relationships/slideLayout" Target="../slideLayouts/slideLayout18.xml"/><Relationship Id="rId7" Type="http://schemas.openxmlformats.org/officeDocument/2006/relationships/tags" Target="../tags/tag8823.xml"/><Relationship Id="rId12" Type="http://schemas.openxmlformats.org/officeDocument/2006/relationships/tags" Target="../tags/tag8828.xml"/><Relationship Id="rId17" Type="http://schemas.openxmlformats.org/officeDocument/2006/relationships/tags" Target="../tags/tag8833.xml"/><Relationship Id="rId25" Type="http://schemas.openxmlformats.org/officeDocument/2006/relationships/tags" Target="../tags/tag8841.xml"/><Relationship Id="rId33" Type="http://schemas.openxmlformats.org/officeDocument/2006/relationships/tags" Target="../tags/tag8849.xml"/><Relationship Id="rId2" Type="http://schemas.openxmlformats.org/officeDocument/2006/relationships/tags" Target="../tags/tag8818.xml"/><Relationship Id="rId16" Type="http://schemas.openxmlformats.org/officeDocument/2006/relationships/tags" Target="../tags/tag8832.xml"/><Relationship Id="rId20" Type="http://schemas.openxmlformats.org/officeDocument/2006/relationships/tags" Target="../tags/tag8836.xml"/><Relationship Id="rId29" Type="http://schemas.openxmlformats.org/officeDocument/2006/relationships/tags" Target="../tags/tag8845.xml"/><Relationship Id="rId1" Type="http://schemas.openxmlformats.org/officeDocument/2006/relationships/tags" Target="../tags/tag8817.xml"/><Relationship Id="rId6" Type="http://schemas.openxmlformats.org/officeDocument/2006/relationships/tags" Target="../tags/tag8822.xml"/><Relationship Id="rId11" Type="http://schemas.openxmlformats.org/officeDocument/2006/relationships/tags" Target="../tags/tag8827.xml"/><Relationship Id="rId24" Type="http://schemas.openxmlformats.org/officeDocument/2006/relationships/tags" Target="../tags/tag8840.xml"/><Relationship Id="rId32" Type="http://schemas.openxmlformats.org/officeDocument/2006/relationships/tags" Target="../tags/tag8848.xml"/><Relationship Id="rId5" Type="http://schemas.openxmlformats.org/officeDocument/2006/relationships/tags" Target="../tags/tag8821.xml"/><Relationship Id="rId15" Type="http://schemas.openxmlformats.org/officeDocument/2006/relationships/tags" Target="../tags/tag8831.xml"/><Relationship Id="rId23" Type="http://schemas.openxmlformats.org/officeDocument/2006/relationships/tags" Target="../tags/tag8839.xml"/><Relationship Id="rId28" Type="http://schemas.openxmlformats.org/officeDocument/2006/relationships/tags" Target="../tags/tag8844.xml"/><Relationship Id="rId36" Type="http://schemas.openxmlformats.org/officeDocument/2006/relationships/image" Target="../media/image51.png"/><Relationship Id="rId10" Type="http://schemas.openxmlformats.org/officeDocument/2006/relationships/tags" Target="../tags/tag8826.xml"/><Relationship Id="rId19" Type="http://schemas.openxmlformats.org/officeDocument/2006/relationships/tags" Target="../tags/tag8835.xml"/><Relationship Id="rId31" Type="http://schemas.openxmlformats.org/officeDocument/2006/relationships/tags" Target="../tags/tag8847.xml"/><Relationship Id="rId4" Type="http://schemas.openxmlformats.org/officeDocument/2006/relationships/tags" Target="../tags/tag8820.xml"/><Relationship Id="rId9" Type="http://schemas.openxmlformats.org/officeDocument/2006/relationships/tags" Target="../tags/tag8825.xml"/><Relationship Id="rId14" Type="http://schemas.openxmlformats.org/officeDocument/2006/relationships/tags" Target="../tags/tag8830.xml"/><Relationship Id="rId22" Type="http://schemas.openxmlformats.org/officeDocument/2006/relationships/tags" Target="../tags/tag8838.xml"/><Relationship Id="rId27" Type="http://schemas.openxmlformats.org/officeDocument/2006/relationships/tags" Target="../tags/tag8843.xml"/><Relationship Id="rId30" Type="http://schemas.openxmlformats.org/officeDocument/2006/relationships/tags" Target="../tags/tag8846.xml"/><Relationship Id="rId35" Type="http://schemas.openxmlformats.org/officeDocument/2006/relationships/notesSlide" Target="../notesSlides/notesSlide155.xml"/></Relationships>
</file>

<file path=ppt/slides/_rels/slide234.xml.rels><?xml version="1.0" encoding="UTF-8" standalone="yes"?>
<Relationships xmlns="http://schemas.openxmlformats.org/package/2006/relationships"><Relationship Id="rId3" Type="http://schemas.openxmlformats.org/officeDocument/2006/relationships/image" Target="../media/image51.png"/><Relationship Id="rId2" Type="http://schemas.openxmlformats.org/officeDocument/2006/relationships/slideLayout" Target="../slideLayouts/slideLayout18.xml"/><Relationship Id="rId1" Type="http://schemas.openxmlformats.org/officeDocument/2006/relationships/tags" Target="../tags/tag8850.xml"/><Relationship Id="rId4" Type="http://schemas.openxmlformats.org/officeDocument/2006/relationships/image" Target="../media/image65.png"/></Relationships>
</file>

<file path=ppt/slides/_rels/slide235.xml.rels><?xml version="1.0" encoding="UTF-8" standalone="yes"?>
<Relationships xmlns="http://schemas.openxmlformats.org/package/2006/relationships"><Relationship Id="rId3" Type="http://schemas.openxmlformats.org/officeDocument/2006/relationships/image" Target="../media/image53.png"/><Relationship Id="rId2" Type="http://schemas.openxmlformats.org/officeDocument/2006/relationships/slideLayout" Target="../slideLayouts/slideLayout18.xml"/><Relationship Id="rId1" Type="http://schemas.openxmlformats.org/officeDocument/2006/relationships/tags" Target="../tags/tag8851.xml"/><Relationship Id="rId5" Type="http://schemas.openxmlformats.org/officeDocument/2006/relationships/image" Target="../media/image15.jpeg"/><Relationship Id="rId4" Type="http://schemas.openxmlformats.org/officeDocument/2006/relationships/image" Target="../media/image16.png"/></Relationships>
</file>

<file path=ppt/slides/_rels/slide236.xml.rels><?xml version="1.0" encoding="UTF-8" standalone="yes"?>
<Relationships xmlns="http://schemas.openxmlformats.org/package/2006/relationships"><Relationship Id="rId8" Type="http://schemas.openxmlformats.org/officeDocument/2006/relationships/tags" Target="../tags/tag8859.xml"/><Relationship Id="rId13" Type="http://schemas.openxmlformats.org/officeDocument/2006/relationships/tags" Target="../tags/tag8864.xml"/><Relationship Id="rId18" Type="http://schemas.openxmlformats.org/officeDocument/2006/relationships/tags" Target="../tags/tag8869.xml"/><Relationship Id="rId26" Type="http://schemas.openxmlformats.org/officeDocument/2006/relationships/tags" Target="../tags/tag8877.xml"/><Relationship Id="rId3" Type="http://schemas.openxmlformats.org/officeDocument/2006/relationships/tags" Target="../tags/tag8854.xml"/><Relationship Id="rId21" Type="http://schemas.openxmlformats.org/officeDocument/2006/relationships/tags" Target="../tags/tag8872.xml"/><Relationship Id="rId7" Type="http://schemas.openxmlformats.org/officeDocument/2006/relationships/tags" Target="../tags/tag8858.xml"/><Relationship Id="rId12" Type="http://schemas.openxmlformats.org/officeDocument/2006/relationships/tags" Target="../tags/tag8863.xml"/><Relationship Id="rId17" Type="http://schemas.openxmlformats.org/officeDocument/2006/relationships/tags" Target="../tags/tag8868.xml"/><Relationship Id="rId25" Type="http://schemas.openxmlformats.org/officeDocument/2006/relationships/tags" Target="../tags/tag8876.xml"/><Relationship Id="rId2" Type="http://schemas.openxmlformats.org/officeDocument/2006/relationships/tags" Target="../tags/tag8853.xml"/><Relationship Id="rId16" Type="http://schemas.openxmlformats.org/officeDocument/2006/relationships/tags" Target="../tags/tag8867.xml"/><Relationship Id="rId20" Type="http://schemas.openxmlformats.org/officeDocument/2006/relationships/tags" Target="../tags/tag8871.xml"/><Relationship Id="rId29" Type="http://schemas.openxmlformats.org/officeDocument/2006/relationships/tags" Target="../tags/tag8880.xml"/><Relationship Id="rId1" Type="http://schemas.openxmlformats.org/officeDocument/2006/relationships/tags" Target="../tags/tag8852.xml"/><Relationship Id="rId6" Type="http://schemas.openxmlformats.org/officeDocument/2006/relationships/tags" Target="../tags/tag8857.xml"/><Relationship Id="rId11" Type="http://schemas.openxmlformats.org/officeDocument/2006/relationships/tags" Target="../tags/tag8862.xml"/><Relationship Id="rId24" Type="http://schemas.openxmlformats.org/officeDocument/2006/relationships/tags" Target="../tags/tag8875.xml"/><Relationship Id="rId32" Type="http://schemas.openxmlformats.org/officeDocument/2006/relationships/image" Target="../media/image15.jpeg"/><Relationship Id="rId5" Type="http://schemas.openxmlformats.org/officeDocument/2006/relationships/tags" Target="../tags/tag8856.xml"/><Relationship Id="rId15" Type="http://schemas.openxmlformats.org/officeDocument/2006/relationships/tags" Target="../tags/tag8866.xml"/><Relationship Id="rId23" Type="http://schemas.openxmlformats.org/officeDocument/2006/relationships/tags" Target="../tags/tag8874.xml"/><Relationship Id="rId28" Type="http://schemas.openxmlformats.org/officeDocument/2006/relationships/tags" Target="../tags/tag8879.xml"/><Relationship Id="rId10" Type="http://schemas.openxmlformats.org/officeDocument/2006/relationships/tags" Target="../tags/tag8861.xml"/><Relationship Id="rId19" Type="http://schemas.openxmlformats.org/officeDocument/2006/relationships/tags" Target="../tags/tag8870.xml"/><Relationship Id="rId31" Type="http://schemas.openxmlformats.org/officeDocument/2006/relationships/notesSlide" Target="../notesSlides/notesSlide156.xml"/><Relationship Id="rId4" Type="http://schemas.openxmlformats.org/officeDocument/2006/relationships/tags" Target="../tags/tag8855.xml"/><Relationship Id="rId9" Type="http://schemas.openxmlformats.org/officeDocument/2006/relationships/tags" Target="../tags/tag8860.xml"/><Relationship Id="rId14" Type="http://schemas.openxmlformats.org/officeDocument/2006/relationships/tags" Target="../tags/tag8865.xml"/><Relationship Id="rId22" Type="http://schemas.openxmlformats.org/officeDocument/2006/relationships/tags" Target="../tags/tag8873.xml"/><Relationship Id="rId27" Type="http://schemas.openxmlformats.org/officeDocument/2006/relationships/tags" Target="../tags/tag8878.xml"/><Relationship Id="rId30" Type="http://schemas.openxmlformats.org/officeDocument/2006/relationships/slideLayout" Target="../slideLayouts/slideLayout17.xml"/></Relationships>
</file>

<file path=ppt/slides/_rels/slide237.xml.rels><?xml version="1.0" encoding="UTF-8" standalone="yes"?>
<Relationships xmlns="http://schemas.openxmlformats.org/package/2006/relationships"><Relationship Id="rId13" Type="http://schemas.openxmlformats.org/officeDocument/2006/relationships/tags" Target="../tags/tag8893.xml"/><Relationship Id="rId18" Type="http://schemas.openxmlformats.org/officeDocument/2006/relationships/tags" Target="../tags/tag8898.xml"/><Relationship Id="rId26" Type="http://schemas.openxmlformats.org/officeDocument/2006/relationships/tags" Target="../tags/tag8906.xml"/><Relationship Id="rId39" Type="http://schemas.openxmlformats.org/officeDocument/2006/relationships/tags" Target="../tags/tag8919.xml"/><Relationship Id="rId3" Type="http://schemas.openxmlformats.org/officeDocument/2006/relationships/tags" Target="../tags/tag8883.xml"/><Relationship Id="rId21" Type="http://schemas.openxmlformats.org/officeDocument/2006/relationships/tags" Target="../tags/tag8901.xml"/><Relationship Id="rId34" Type="http://schemas.openxmlformats.org/officeDocument/2006/relationships/tags" Target="../tags/tag8914.xml"/><Relationship Id="rId42" Type="http://schemas.openxmlformats.org/officeDocument/2006/relationships/tags" Target="../tags/tag8922.xml"/><Relationship Id="rId47" Type="http://schemas.openxmlformats.org/officeDocument/2006/relationships/tags" Target="../tags/tag8927.xml"/><Relationship Id="rId50" Type="http://schemas.openxmlformats.org/officeDocument/2006/relationships/tags" Target="../tags/tag8930.xml"/><Relationship Id="rId7" Type="http://schemas.openxmlformats.org/officeDocument/2006/relationships/tags" Target="../tags/tag8887.xml"/><Relationship Id="rId12" Type="http://schemas.openxmlformats.org/officeDocument/2006/relationships/tags" Target="../tags/tag8892.xml"/><Relationship Id="rId17" Type="http://schemas.openxmlformats.org/officeDocument/2006/relationships/tags" Target="../tags/tag8897.xml"/><Relationship Id="rId25" Type="http://schemas.openxmlformats.org/officeDocument/2006/relationships/tags" Target="../tags/tag8905.xml"/><Relationship Id="rId33" Type="http://schemas.openxmlformats.org/officeDocument/2006/relationships/tags" Target="../tags/tag8913.xml"/><Relationship Id="rId38" Type="http://schemas.openxmlformats.org/officeDocument/2006/relationships/tags" Target="../tags/tag8918.xml"/><Relationship Id="rId46" Type="http://schemas.openxmlformats.org/officeDocument/2006/relationships/tags" Target="../tags/tag8926.xml"/><Relationship Id="rId2" Type="http://schemas.openxmlformats.org/officeDocument/2006/relationships/tags" Target="../tags/tag8882.xml"/><Relationship Id="rId16" Type="http://schemas.openxmlformats.org/officeDocument/2006/relationships/tags" Target="../tags/tag8896.xml"/><Relationship Id="rId20" Type="http://schemas.openxmlformats.org/officeDocument/2006/relationships/tags" Target="../tags/tag8900.xml"/><Relationship Id="rId29" Type="http://schemas.openxmlformats.org/officeDocument/2006/relationships/tags" Target="../tags/tag8909.xml"/><Relationship Id="rId41" Type="http://schemas.openxmlformats.org/officeDocument/2006/relationships/tags" Target="../tags/tag8921.xml"/><Relationship Id="rId1" Type="http://schemas.openxmlformats.org/officeDocument/2006/relationships/tags" Target="../tags/tag8881.xml"/><Relationship Id="rId6" Type="http://schemas.openxmlformats.org/officeDocument/2006/relationships/tags" Target="../tags/tag8886.xml"/><Relationship Id="rId11" Type="http://schemas.openxmlformats.org/officeDocument/2006/relationships/tags" Target="../tags/tag8891.xml"/><Relationship Id="rId24" Type="http://schemas.openxmlformats.org/officeDocument/2006/relationships/tags" Target="../tags/tag8904.xml"/><Relationship Id="rId32" Type="http://schemas.openxmlformats.org/officeDocument/2006/relationships/tags" Target="../tags/tag8912.xml"/><Relationship Id="rId37" Type="http://schemas.openxmlformats.org/officeDocument/2006/relationships/tags" Target="../tags/tag8917.xml"/><Relationship Id="rId40" Type="http://schemas.openxmlformats.org/officeDocument/2006/relationships/tags" Target="../tags/tag8920.xml"/><Relationship Id="rId45" Type="http://schemas.openxmlformats.org/officeDocument/2006/relationships/tags" Target="../tags/tag8925.xml"/><Relationship Id="rId53" Type="http://schemas.openxmlformats.org/officeDocument/2006/relationships/image" Target="../media/image15.jpeg"/><Relationship Id="rId5" Type="http://schemas.openxmlformats.org/officeDocument/2006/relationships/tags" Target="../tags/tag8885.xml"/><Relationship Id="rId15" Type="http://schemas.openxmlformats.org/officeDocument/2006/relationships/tags" Target="../tags/tag8895.xml"/><Relationship Id="rId23" Type="http://schemas.openxmlformats.org/officeDocument/2006/relationships/tags" Target="../tags/tag8903.xml"/><Relationship Id="rId28" Type="http://schemas.openxmlformats.org/officeDocument/2006/relationships/tags" Target="../tags/tag8908.xml"/><Relationship Id="rId36" Type="http://schemas.openxmlformats.org/officeDocument/2006/relationships/tags" Target="../tags/tag8916.xml"/><Relationship Id="rId49" Type="http://schemas.openxmlformats.org/officeDocument/2006/relationships/tags" Target="../tags/tag8929.xml"/><Relationship Id="rId10" Type="http://schemas.openxmlformats.org/officeDocument/2006/relationships/tags" Target="../tags/tag8890.xml"/><Relationship Id="rId19" Type="http://schemas.openxmlformats.org/officeDocument/2006/relationships/tags" Target="../tags/tag8899.xml"/><Relationship Id="rId31" Type="http://schemas.openxmlformats.org/officeDocument/2006/relationships/tags" Target="../tags/tag8911.xml"/><Relationship Id="rId44" Type="http://schemas.openxmlformats.org/officeDocument/2006/relationships/tags" Target="../tags/tag8924.xml"/><Relationship Id="rId52" Type="http://schemas.openxmlformats.org/officeDocument/2006/relationships/notesSlide" Target="../notesSlides/notesSlide157.xml"/><Relationship Id="rId4" Type="http://schemas.openxmlformats.org/officeDocument/2006/relationships/tags" Target="../tags/tag8884.xml"/><Relationship Id="rId9" Type="http://schemas.openxmlformats.org/officeDocument/2006/relationships/tags" Target="../tags/tag8889.xml"/><Relationship Id="rId14" Type="http://schemas.openxmlformats.org/officeDocument/2006/relationships/tags" Target="../tags/tag8894.xml"/><Relationship Id="rId22" Type="http://schemas.openxmlformats.org/officeDocument/2006/relationships/tags" Target="../tags/tag8902.xml"/><Relationship Id="rId27" Type="http://schemas.openxmlformats.org/officeDocument/2006/relationships/tags" Target="../tags/tag8907.xml"/><Relationship Id="rId30" Type="http://schemas.openxmlformats.org/officeDocument/2006/relationships/tags" Target="../tags/tag8910.xml"/><Relationship Id="rId35" Type="http://schemas.openxmlformats.org/officeDocument/2006/relationships/tags" Target="../tags/tag8915.xml"/><Relationship Id="rId43" Type="http://schemas.openxmlformats.org/officeDocument/2006/relationships/tags" Target="../tags/tag8923.xml"/><Relationship Id="rId48" Type="http://schemas.openxmlformats.org/officeDocument/2006/relationships/tags" Target="../tags/tag8928.xml"/><Relationship Id="rId8" Type="http://schemas.openxmlformats.org/officeDocument/2006/relationships/tags" Target="../tags/tag8888.xml"/><Relationship Id="rId51" Type="http://schemas.openxmlformats.org/officeDocument/2006/relationships/slideLayout" Target="../slideLayouts/slideLayout17.xml"/></Relationships>
</file>

<file path=ppt/slides/_rels/slide238.xml.rels><?xml version="1.0" encoding="UTF-8" standalone="yes"?>
<Relationships xmlns="http://schemas.openxmlformats.org/package/2006/relationships"><Relationship Id="rId13" Type="http://schemas.openxmlformats.org/officeDocument/2006/relationships/tags" Target="../tags/tag8943.xml"/><Relationship Id="rId18" Type="http://schemas.openxmlformats.org/officeDocument/2006/relationships/tags" Target="../tags/tag8948.xml"/><Relationship Id="rId26" Type="http://schemas.openxmlformats.org/officeDocument/2006/relationships/tags" Target="../tags/tag8956.xml"/><Relationship Id="rId39" Type="http://schemas.openxmlformats.org/officeDocument/2006/relationships/tags" Target="../tags/tag8969.xml"/><Relationship Id="rId21" Type="http://schemas.openxmlformats.org/officeDocument/2006/relationships/tags" Target="../tags/tag8951.xml"/><Relationship Id="rId34" Type="http://schemas.openxmlformats.org/officeDocument/2006/relationships/tags" Target="../tags/tag8964.xml"/><Relationship Id="rId42" Type="http://schemas.openxmlformats.org/officeDocument/2006/relationships/tags" Target="../tags/tag8972.xml"/><Relationship Id="rId47" Type="http://schemas.openxmlformats.org/officeDocument/2006/relationships/tags" Target="../tags/tag8977.xml"/><Relationship Id="rId50" Type="http://schemas.openxmlformats.org/officeDocument/2006/relationships/tags" Target="../tags/tag8980.xml"/><Relationship Id="rId55" Type="http://schemas.openxmlformats.org/officeDocument/2006/relationships/tags" Target="../tags/tag8985.xml"/><Relationship Id="rId63" Type="http://schemas.openxmlformats.org/officeDocument/2006/relationships/tags" Target="../tags/tag8993.xml"/><Relationship Id="rId7" Type="http://schemas.openxmlformats.org/officeDocument/2006/relationships/tags" Target="../tags/tag8937.xml"/><Relationship Id="rId2" Type="http://schemas.openxmlformats.org/officeDocument/2006/relationships/tags" Target="../tags/tag8932.xml"/><Relationship Id="rId16" Type="http://schemas.openxmlformats.org/officeDocument/2006/relationships/tags" Target="../tags/tag8946.xml"/><Relationship Id="rId29" Type="http://schemas.openxmlformats.org/officeDocument/2006/relationships/tags" Target="../tags/tag8959.xml"/><Relationship Id="rId1" Type="http://schemas.openxmlformats.org/officeDocument/2006/relationships/tags" Target="../tags/tag8931.xml"/><Relationship Id="rId6" Type="http://schemas.openxmlformats.org/officeDocument/2006/relationships/tags" Target="../tags/tag8936.xml"/><Relationship Id="rId11" Type="http://schemas.openxmlformats.org/officeDocument/2006/relationships/tags" Target="../tags/tag8941.xml"/><Relationship Id="rId24" Type="http://schemas.openxmlformats.org/officeDocument/2006/relationships/tags" Target="../tags/tag8954.xml"/><Relationship Id="rId32" Type="http://schemas.openxmlformats.org/officeDocument/2006/relationships/tags" Target="../tags/tag8962.xml"/><Relationship Id="rId37" Type="http://schemas.openxmlformats.org/officeDocument/2006/relationships/tags" Target="../tags/tag8967.xml"/><Relationship Id="rId40" Type="http://schemas.openxmlformats.org/officeDocument/2006/relationships/tags" Target="../tags/tag8970.xml"/><Relationship Id="rId45" Type="http://schemas.openxmlformats.org/officeDocument/2006/relationships/tags" Target="../tags/tag8975.xml"/><Relationship Id="rId53" Type="http://schemas.openxmlformats.org/officeDocument/2006/relationships/tags" Target="../tags/tag8983.xml"/><Relationship Id="rId58" Type="http://schemas.openxmlformats.org/officeDocument/2006/relationships/tags" Target="../tags/tag8988.xml"/><Relationship Id="rId66" Type="http://schemas.openxmlformats.org/officeDocument/2006/relationships/notesSlide" Target="../notesSlides/notesSlide158.xml"/><Relationship Id="rId5" Type="http://schemas.openxmlformats.org/officeDocument/2006/relationships/tags" Target="../tags/tag8935.xml"/><Relationship Id="rId15" Type="http://schemas.openxmlformats.org/officeDocument/2006/relationships/tags" Target="../tags/tag8945.xml"/><Relationship Id="rId23" Type="http://schemas.openxmlformats.org/officeDocument/2006/relationships/tags" Target="../tags/tag8953.xml"/><Relationship Id="rId28" Type="http://schemas.openxmlformats.org/officeDocument/2006/relationships/tags" Target="../tags/tag8958.xml"/><Relationship Id="rId36" Type="http://schemas.openxmlformats.org/officeDocument/2006/relationships/tags" Target="../tags/tag8966.xml"/><Relationship Id="rId49" Type="http://schemas.openxmlformats.org/officeDocument/2006/relationships/tags" Target="../tags/tag8979.xml"/><Relationship Id="rId57" Type="http://schemas.openxmlformats.org/officeDocument/2006/relationships/tags" Target="../tags/tag8987.xml"/><Relationship Id="rId61" Type="http://schemas.openxmlformats.org/officeDocument/2006/relationships/tags" Target="../tags/tag8991.xml"/><Relationship Id="rId10" Type="http://schemas.openxmlformats.org/officeDocument/2006/relationships/tags" Target="../tags/tag8940.xml"/><Relationship Id="rId19" Type="http://schemas.openxmlformats.org/officeDocument/2006/relationships/tags" Target="../tags/tag8949.xml"/><Relationship Id="rId31" Type="http://schemas.openxmlformats.org/officeDocument/2006/relationships/tags" Target="../tags/tag8961.xml"/><Relationship Id="rId44" Type="http://schemas.openxmlformats.org/officeDocument/2006/relationships/tags" Target="../tags/tag8974.xml"/><Relationship Id="rId52" Type="http://schemas.openxmlformats.org/officeDocument/2006/relationships/tags" Target="../tags/tag8982.xml"/><Relationship Id="rId60" Type="http://schemas.openxmlformats.org/officeDocument/2006/relationships/tags" Target="../tags/tag8990.xml"/><Relationship Id="rId65" Type="http://schemas.openxmlformats.org/officeDocument/2006/relationships/slideLayout" Target="../slideLayouts/slideLayout17.xml"/><Relationship Id="rId4" Type="http://schemas.openxmlformats.org/officeDocument/2006/relationships/tags" Target="../tags/tag8934.xml"/><Relationship Id="rId9" Type="http://schemas.openxmlformats.org/officeDocument/2006/relationships/tags" Target="../tags/tag8939.xml"/><Relationship Id="rId14" Type="http://schemas.openxmlformats.org/officeDocument/2006/relationships/tags" Target="../tags/tag8944.xml"/><Relationship Id="rId22" Type="http://schemas.openxmlformats.org/officeDocument/2006/relationships/tags" Target="../tags/tag8952.xml"/><Relationship Id="rId27" Type="http://schemas.openxmlformats.org/officeDocument/2006/relationships/tags" Target="../tags/tag8957.xml"/><Relationship Id="rId30" Type="http://schemas.openxmlformats.org/officeDocument/2006/relationships/tags" Target="../tags/tag8960.xml"/><Relationship Id="rId35" Type="http://schemas.openxmlformats.org/officeDocument/2006/relationships/tags" Target="../tags/tag8965.xml"/><Relationship Id="rId43" Type="http://schemas.openxmlformats.org/officeDocument/2006/relationships/tags" Target="../tags/tag8973.xml"/><Relationship Id="rId48" Type="http://schemas.openxmlformats.org/officeDocument/2006/relationships/tags" Target="../tags/tag8978.xml"/><Relationship Id="rId56" Type="http://schemas.openxmlformats.org/officeDocument/2006/relationships/tags" Target="../tags/tag8986.xml"/><Relationship Id="rId64" Type="http://schemas.openxmlformats.org/officeDocument/2006/relationships/tags" Target="../tags/tag8994.xml"/><Relationship Id="rId8" Type="http://schemas.openxmlformats.org/officeDocument/2006/relationships/tags" Target="../tags/tag8938.xml"/><Relationship Id="rId51" Type="http://schemas.openxmlformats.org/officeDocument/2006/relationships/tags" Target="../tags/tag8981.xml"/><Relationship Id="rId3" Type="http://schemas.openxmlformats.org/officeDocument/2006/relationships/tags" Target="../tags/tag8933.xml"/><Relationship Id="rId12" Type="http://schemas.openxmlformats.org/officeDocument/2006/relationships/tags" Target="../tags/tag8942.xml"/><Relationship Id="rId17" Type="http://schemas.openxmlformats.org/officeDocument/2006/relationships/tags" Target="../tags/tag8947.xml"/><Relationship Id="rId25" Type="http://schemas.openxmlformats.org/officeDocument/2006/relationships/tags" Target="../tags/tag8955.xml"/><Relationship Id="rId33" Type="http://schemas.openxmlformats.org/officeDocument/2006/relationships/tags" Target="../tags/tag8963.xml"/><Relationship Id="rId38" Type="http://schemas.openxmlformats.org/officeDocument/2006/relationships/tags" Target="../tags/tag8968.xml"/><Relationship Id="rId46" Type="http://schemas.openxmlformats.org/officeDocument/2006/relationships/tags" Target="../tags/tag8976.xml"/><Relationship Id="rId59" Type="http://schemas.openxmlformats.org/officeDocument/2006/relationships/tags" Target="../tags/tag8989.xml"/><Relationship Id="rId67" Type="http://schemas.openxmlformats.org/officeDocument/2006/relationships/image" Target="../media/image15.jpeg"/><Relationship Id="rId20" Type="http://schemas.openxmlformats.org/officeDocument/2006/relationships/tags" Target="../tags/tag8950.xml"/><Relationship Id="rId41" Type="http://schemas.openxmlformats.org/officeDocument/2006/relationships/tags" Target="../tags/tag8971.xml"/><Relationship Id="rId54" Type="http://schemas.openxmlformats.org/officeDocument/2006/relationships/tags" Target="../tags/tag8984.xml"/><Relationship Id="rId62" Type="http://schemas.openxmlformats.org/officeDocument/2006/relationships/tags" Target="../tags/tag8992.xml"/></Relationships>
</file>

<file path=ppt/slides/_rels/slide239.xml.rels><?xml version="1.0" encoding="UTF-8" standalone="yes"?>
<Relationships xmlns="http://schemas.openxmlformats.org/package/2006/relationships"><Relationship Id="rId8" Type="http://schemas.openxmlformats.org/officeDocument/2006/relationships/tags" Target="../tags/tag9002.xml"/><Relationship Id="rId13" Type="http://schemas.openxmlformats.org/officeDocument/2006/relationships/tags" Target="../tags/tag9007.xml"/><Relationship Id="rId18" Type="http://schemas.openxmlformats.org/officeDocument/2006/relationships/tags" Target="../tags/tag9012.xml"/><Relationship Id="rId26" Type="http://schemas.openxmlformats.org/officeDocument/2006/relationships/tags" Target="../tags/tag9020.xml"/><Relationship Id="rId3" Type="http://schemas.openxmlformats.org/officeDocument/2006/relationships/tags" Target="../tags/tag8997.xml"/><Relationship Id="rId21" Type="http://schemas.openxmlformats.org/officeDocument/2006/relationships/tags" Target="../tags/tag9015.xml"/><Relationship Id="rId34" Type="http://schemas.openxmlformats.org/officeDocument/2006/relationships/tags" Target="../tags/tag9028.xml"/><Relationship Id="rId7" Type="http://schemas.openxmlformats.org/officeDocument/2006/relationships/tags" Target="../tags/tag9001.xml"/><Relationship Id="rId12" Type="http://schemas.openxmlformats.org/officeDocument/2006/relationships/tags" Target="../tags/tag9006.xml"/><Relationship Id="rId17" Type="http://schemas.openxmlformats.org/officeDocument/2006/relationships/tags" Target="../tags/tag9011.xml"/><Relationship Id="rId25" Type="http://schemas.openxmlformats.org/officeDocument/2006/relationships/tags" Target="../tags/tag9019.xml"/><Relationship Id="rId33" Type="http://schemas.openxmlformats.org/officeDocument/2006/relationships/tags" Target="../tags/tag9027.xml"/><Relationship Id="rId2" Type="http://schemas.openxmlformats.org/officeDocument/2006/relationships/tags" Target="../tags/tag8996.xml"/><Relationship Id="rId16" Type="http://schemas.openxmlformats.org/officeDocument/2006/relationships/tags" Target="../tags/tag9010.xml"/><Relationship Id="rId20" Type="http://schemas.openxmlformats.org/officeDocument/2006/relationships/tags" Target="../tags/tag9014.xml"/><Relationship Id="rId29" Type="http://schemas.openxmlformats.org/officeDocument/2006/relationships/tags" Target="../tags/tag9023.xml"/><Relationship Id="rId1" Type="http://schemas.openxmlformats.org/officeDocument/2006/relationships/tags" Target="../tags/tag8995.xml"/><Relationship Id="rId6" Type="http://schemas.openxmlformats.org/officeDocument/2006/relationships/tags" Target="../tags/tag9000.xml"/><Relationship Id="rId11" Type="http://schemas.openxmlformats.org/officeDocument/2006/relationships/tags" Target="../tags/tag9005.xml"/><Relationship Id="rId24" Type="http://schemas.openxmlformats.org/officeDocument/2006/relationships/tags" Target="../tags/tag9018.xml"/><Relationship Id="rId32" Type="http://schemas.openxmlformats.org/officeDocument/2006/relationships/tags" Target="../tags/tag9026.xml"/><Relationship Id="rId5" Type="http://schemas.openxmlformats.org/officeDocument/2006/relationships/tags" Target="../tags/tag8999.xml"/><Relationship Id="rId15" Type="http://schemas.openxmlformats.org/officeDocument/2006/relationships/tags" Target="../tags/tag9009.xml"/><Relationship Id="rId23" Type="http://schemas.openxmlformats.org/officeDocument/2006/relationships/tags" Target="../tags/tag9017.xml"/><Relationship Id="rId28" Type="http://schemas.openxmlformats.org/officeDocument/2006/relationships/tags" Target="../tags/tag9022.xml"/><Relationship Id="rId36" Type="http://schemas.openxmlformats.org/officeDocument/2006/relationships/notesSlide" Target="../notesSlides/notesSlide159.xml"/><Relationship Id="rId10" Type="http://schemas.openxmlformats.org/officeDocument/2006/relationships/tags" Target="../tags/tag9004.xml"/><Relationship Id="rId19" Type="http://schemas.openxmlformats.org/officeDocument/2006/relationships/tags" Target="../tags/tag9013.xml"/><Relationship Id="rId31" Type="http://schemas.openxmlformats.org/officeDocument/2006/relationships/tags" Target="../tags/tag9025.xml"/><Relationship Id="rId4" Type="http://schemas.openxmlformats.org/officeDocument/2006/relationships/tags" Target="../tags/tag8998.xml"/><Relationship Id="rId9" Type="http://schemas.openxmlformats.org/officeDocument/2006/relationships/tags" Target="../tags/tag9003.xml"/><Relationship Id="rId14" Type="http://schemas.openxmlformats.org/officeDocument/2006/relationships/tags" Target="../tags/tag9008.xml"/><Relationship Id="rId22" Type="http://schemas.openxmlformats.org/officeDocument/2006/relationships/tags" Target="../tags/tag9016.xml"/><Relationship Id="rId27" Type="http://schemas.openxmlformats.org/officeDocument/2006/relationships/tags" Target="../tags/tag9021.xml"/><Relationship Id="rId30" Type="http://schemas.openxmlformats.org/officeDocument/2006/relationships/tags" Target="../tags/tag9024.xml"/><Relationship Id="rId35" Type="http://schemas.openxmlformats.org/officeDocument/2006/relationships/slideLayout" Target="../slideLayouts/slideLayout17.xml"/></Relationships>
</file>

<file path=ppt/slides/_rels/slide24.xml.rels><?xml version="1.0" encoding="UTF-8" standalone="yes"?>
<Relationships xmlns="http://schemas.openxmlformats.org/package/2006/relationships"><Relationship Id="rId8" Type="http://schemas.openxmlformats.org/officeDocument/2006/relationships/tags" Target="../tags/tag630.xml"/><Relationship Id="rId13" Type="http://schemas.openxmlformats.org/officeDocument/2006/relationships/tags" Target="../tags/tag635.xml"/><Relationship Id="rId18" Type="http://schemas.openxmlformats.org/officeDocument/2006/relationships/tags" Target="../tags/tag640.xml"/><Relationship Id="rId26" Type="http://schemas.openxmlformats.org/officeDocument/2006/relationships/slideLayout" Target="../slideLayouts/slideLayout6.xml"/><Relationship Id="rId3" Type="http://schemas.openxmlformats.org/officeDocument/2006/relationships/tags" Target="../tags/tag625.xml"/><Relationship Id="rId21" Type="http://schemas.openxmlformats.org/officeDocument/2006/relationships/tags" Target="../tags/tag643.xml"/><Relationship Id="rId7" Type="http://schemas.openxmlformats.org/officeDocument/2006/relationships/tags" Target="../tags/tag629.xml"/><Relationship Id="rId12" Type="http://schemas.openxmlformats.org/officeDocument/2006/relationships/tags" Target="../tags/tag634.xml"/><Relationship Id="rId17" Type="http://schemas.openxmlformats.org/officeDocument/2006/relationships/tags" Target="../tags/tag639.xml"/><Relationship Id="rId25" Type="http://schemas.openxmlformats.org/officeDocument/2006/relationships/tags" Target="../tags/tag647.xml"/><Relationship Id="rId2" Type="http://schemas.openxmlformats.org/officeDocument/2006/relationships/tags" Target="../tags/tag624.xml"/><Relationship Id="rId16" Type="http://schemas.openxmlformats.org/officeDocument/2006/relationships/tags" Target="../tags/tag638.xml"/><Relationship Id="rId20" Type="http://schemas.openxmlformats.org/officeDocument/2006/relationships/tags" Target="../tags/tag642.xml"/><Relationship Id="rId1" Type="http://schemas.openxmlformats.org/officeDocument/2006/relationships/tags" Target="../tags/tag623.xml"/><Relationship Id="rId6" Type="http://schemas.openxmlformats.org/officeDocument/2006/relationships/tags" Target="../tags/tag628.xml"/><Relationship Id="rId11" Type="http://schemas.openxmlformats.org/officeDocument/2006/relationships/tags" Target="../tags/tag633.xml"/><Relationship Id="rId24" Type="http://schemas.openxmlformats.org/officeDocument/2006/relationships/tags" Target="../tags/tag646.xml"/><Relationship Id="rId5" Type="http://schemas.openxmlformats.org/officeDocument/2006/relationships/tags" Target="../tags/tag627.xml"/><Relationship Id="rId15" Type="http://schemas.openxmlformats.org/officeDocument/2006/relationships/tags" Target="../tags/tag637.xml"/><Relationship Id="rId23" Type="http://schemas.openxmlformats.org/officeDocument/2006/relationships/tags" Target="../tags/tag645.xml"/><Relationship Id="rId10" Type="http://schemas.openxmlformats.org/officeDocument/2006/relationships/tags" Target="../tags/tag632.xml"/><Relationship Id="rId19" Type="http://schemas.openxmlformats.org/officeDocument/2006/relationships/tags" Target="../tags/tag641.xml"/><Relationship Id="rId4" Type="http://schemas.openxmlformats.org/officeDocument/2006/relationships/tags" Target="../tags/tag626.xml"/><Relationship Id="rId9" Type="http://schemas.openxmlformats.org/officeDocument/2006/relationships/tags" Target="../tags/tag631.xml"/><Relationship Id="rId14" Type="http://schemas.openxmlformats.org/officeDocument/2006/relationships/tags" Target="../tags/tag636.xml"/><Relationship Id="rId22" Type="http://schemas.openxmlformats.org/officeDocument/2006/relationships/tags" Target="../tags/tag644.xml"/><Relationship Id="rId27" Type="http://schemas.openxmlformats.org/officeDocument/2006/relationships/notesSlide" Target="../notesSlides/notesSlide13.xml"/></Relationships>
</file>

<file path=ppt/slides/_rels/slide240.xml.rels><?xml version="1.0" encoding="UTF-8" standalone="yes"?>
<Relationships xmlns="http://schemas.openxmlformats.org/package/2006/relationships"><Relationship Id="rId8" Type="http://schemas.openxmlformats.org/officeDocument/2006/relationships/tags" Target="../tags/tag9036.xml"/><Relationship Id="rId13" Type="http://schemas.openxmlformats.org/officeDocument/2006/relationships/tags" Target="../tags/tag9041.xml"/><Relationship Id="rId18" Type="http://schemas.openxmlformats.org/officeDocument/2006/relationships/tags" Target="../tags/tag9046.xml"/><Relationship Id="rId26" Type="http://schemas.openxmlformats.org/officeDocument/2006/relationships/tags" Target="../tags/tag9054.xml"/><Relationship Id="rId3" Type="http://schemas.openxmlformats.org/officeDocument/2006/relationships/tags" Target="../tags/tag9031.xml"/><Relationship Id="rId21" Type="http://schemas.openxmlformats.org/officeDocument/2006/relationships/tags" Target="../tags/tag9049.xml"/><Relationship Id="rId34" Type="http://schemas.openxmlformats.org/officeDocument/2006/relationships/tags" Target="../tags/tag9062.xml"/><Relationship Id="rId7" Type="http://schemas.openxmlformats.org/officeDocument/2006/relationships/tags" Target="../tags/tag9035.xml"/><Relationship Id="rId12" Type="http://schemas.openxmlformats.org/officeDocument/2006/relationships/tags" Target="../tags/tag9040.xml"/><Relationship Id="rId17" Type="http://schemas.openxmlformats.org/officeDocument/2006/relationships/tags" Target="../tags/tag9045.xml"/><Relationship Id="rId25" Type="http://schemas.openxmlformats.org/officeDocument/2006/relationships/tags" Target="../tags/tag9053.xml"/><Relationship Id="rId33" Type="http://schemas.openxmlformats.org/officeDocument/2006/relationships/tags" Target="../tags/tag9061.xml"/><Relationship Id="rId2" Type="http://schemas.openxmlformats.org/officeDocument/2006/relationships/tags" Target="../tags/tag9030.xml"/><Relationship Id="rId16" Type="http://schemas.openxmlformats.org/officeDocument/2006/relationships/tags" Target="../tags/tag9044.xml"/><Relationship Id="rId20" Type="http://schemas.openxmlformats.org/officeDocument/2006/relationships/tags" Target="../tags/tag9048.xml"/><Relationship Id="rId29" Type="http://schemas.openxmlformats.org/officeDocument/2006/relationships/tags" Target="../tags/tag9057.xml"/><Relationship Id="rId1" Type="http://schemas.openxmlformats.org/officeDocument/2006/relationships/tags" Target="../tags/tag9029.xml"/><Relationship Id="rId6" Type="http://schemas.openxmlformats.org/officeDocument/2006/relationships/tags" Target="../tags/tag9034.xml"/><Relationship Id="rId11" Type="http://schemas.openxmlformats.org/officeDocument/2006/relationships/tags" Target="../tags/tag9039.xml"/><Relationship Id="rId24" Type="http://schemas.openxmlformats.org/officeDocument/2006/relationships/tags" Target="../tags/tag9052.xml"/><Relationship Id="rId32" Type="http://schemas.openxmlformats.org/officeDocument/2006/relationships/tags" Target="../tags/tag9060.xml"/><Relationship Id="rId37" Type="http://schemas.openxmlformats.org/officeDocument/2006/relationships/image" Target="../media/image94.png"/><Relationship Id="rId5" Type="http://schemas.openxmlformats.org/officeDocument/2006/relationships/tags" Target="../tags/tag9033.xml"/><Relationship Id="rId15" Type="http://schemas.openxmlformats.org/officeDocument/2006/relationships/tags" Target="../tags/tag9043.xml"/><Relationship Id="rId23" Type="http://schemas.openxmlformats.org/officeDocument/2006/relationships/tags" Target="../tags/tag9051.xml"/><Relationship Id="rId28" Type="http://schemas.openxmlformats.org/officeDocument/2006/relationships/tags" Target="../tags/tag9056.xml"/><Relationship Id="rId36" Type="http://schemas.openxmlformats.org/officeDocument/2006/relationships/notesSlide" Target="../notesSlides/notesSlide160.xml"/><Relationship Id="rId10" Type="http://schemas.openxmlformats.org/officeDocument/2006/relationships/tags" Target="../tags/tag9038.xml"/><Relationship Id="rId19" Type="http://schemas.openxmlformats.org/officeDocument/2006/relationships/tags" Target="../tags/tag9047.xml"/><Relationship Id="rId31" Type="http://schemas.openxmlformats.org/officeDocument/2006/relationships/tags" Target="../tags/tag9059.xml"/><Relationship Id="rId4" Type="http://schemas.openxmlformats.org/officeDocument/2006/relationships/tags" Target="../tags/tag9032.xml"/><Relationship Id="rId9" Type="http://schemas.openxmlformats.org/officeDocument/2006/relationships/tags" Target="../tags/tag9037.xml"/><Relationship Id="rId14" Type="http://schemas.openxmlformats.org/officeDocument/2006/relationships/tags" Target="../tags/tag9042.xml"/><Relationship Id="rId22" Type="http://schemas.openxmlformats.org/officeDocument/2006/relationships/tags" Target="../tags/tag9050.xml"/><Relationship Id="rId27" Type="http://schemas.openxmlformats.org/officeDocument/2006/relationships/tags" Target="../tags/tag9055.xml"/><Relationship Id="rId30" Type="http://schemas.openxmlformats.org/officeDocument/2006/relationships/tags" Target="../tags/tag9058.xml"/><Relationship Id="rId35" Type="http://schemas.openxmlformats.org/officeDocument/2006/relationships/slideLayout" Target="../slideLayouts/slideLayout17.xml"/></Relationships>
</file>

<file path=ppt/slides/_rels/slide241.xml.rels><?xml version="1.0" encoding="UTF-8" standalone="yes"?>
<Relationships xmlns="http://schemas.openxmlformats.org/package/2006/relationships"><Relationship Id="rId8" Type="http://schemas.openxmlformats.org/officeDocument/2006/relationships/tags" Target="../tags/tag9070.xml"/><Relationship Id="rId13" Type="http://schemas.openxmlformats.org/officeDocument/2006/relationships/tags" Target="../tags/tag9075.xml"/><Relationship Id="rId18" Type="http://schemas.openxmlformats.org/officeDocument/2006/relationships/tags" Target="../tags/tag9080.xml"/><Relationship Id="rId26" Type="http://schemas.openxmlformats.org/officeDocument/2006/relationships/tags" Target="../tags/tag9088.xml"/><Relationship Id="rId3" Type="http://schemas.openxmlformats.org/officeDocument/2006/relationships/tags" Target="../tags/tag9065.xml"/><Relationship Id="rId21" Type="http://schemas.openxmlformats.org/officeDocument/2006/relationships/tags" Target="../tags/tag9083.xml"/><Relationship Id="rId7" Type="http://schemas.openxmlformats.org/officeDocument/2006/relationships/tags" Target="../tags/tag9069.xml"/><Relationship Id="rId12" Type="http://schemas.openxmlformats.org/officeDocument/2006/relationships/tags" Target="../tags/tag9074.xml"/><Relationship Id="rId17" Type="http://schemas.openxmlformats.org/officeDocument/2006/relationships/tags" Target="../tags/tag9079.xml"/><Relationship Id="rId25" Type="http://schemas.openxmlformats.org/officeDocument/2006/relationships/tags" Target="../tags/tag9087.xml"/><Relationship Id="rId2" Type="http://schemas.openxmlformats.org/officeDocument/2006/relationships/tags" Target="../tags/tag9064.xml"/><Relationship Id="rId16" Type="http://schemas.openxmlformats.org/officeDocument/2006/relationships/tags" Target="../tags/tag9078.xml"/><Relationship Id="rId20" Type="http://schemas.openxmlformats.org/officeDocument/2006/relationships/tags" Target="../tags/tag9082.xml"/><Relationship Id="rId29" Type="http://schemas.openxmlformats.org/officeDocument/2006/relationships/slideLayout" Target="../slideLayouts/slideLayout17.xml"/><Relationship Id="rId1" Type="http://schemas.openxmlformats.org/officeDocument/2006/relationships/tags" Target="../tags/tag9063.xml"/><Relationship Id="rId6" Type="http://schemas.openxmlformats.org/officeDocument/2006/relationships/tags" Target="../tags/tag9068.xml"/><Relationship Id="rId11" Type="http://schemas.openxmlformats.org/officeDocument/2006/relationships/tags" Target="../tags/tag9073.xml"/><Relationship Id="rId24" Type="http://schemas.openxmlformats.org/officeDocument/2006/relationships/tags" Target="../tags/tag9086.xml"/><Relationship Id="rId5" Type="http://schemas.openxmlformats.org/officeDocument/2006/relationships/tags" Target="../tags/tag9067.xml"/><Relationship Id="rId15" Type="http://schemas.openxmlformats.org/officeDocument/2006/relationships/tags" Target="../tags/tag9077.xml"/><Relationship Id="rId23" Type="http://schemas.openxmlformats.org/officeDocument/2006/relationships/tags" Target="../tags/tag9085.xml"/><Relationship Id="rId28" Type="http://schemas.openxmlformats.org/officeDocument/2006/relationships/tags" Target="../tags/tag9090.xml"/><Relationship Id="rId10" Type="http://schemas.openxmlformats.org/officeDocument/2006/relationships/tags" Target="../tags/tag9072.xml"/><Relationship Id="rId19" Type="http://schemas.openxmlformats.org/officeDocument/2006/relationships/tags" Target="../tags/tag9081.xml"/><Relationship Id="rId4" Type="http://schemas.openxmlformats.org/officeDocument/2006/relationships/tags" Target="../tags/tag9066.xml"/><Relationship Id="rId9" Type="http://schemas.openxmlformats.org/officeDocument/2006/relationships/tags" Target="../tags/tag9071.xml"/><Relationship Id="rId14" Type="http://schemas.openxmlformats.org/officeDocument/2006/relationships/tags" Target="../tags/tag9076.xml"/><Relationship Id="rId22" Type="http://schemas.openxmlformats.org/officeDocument/2006/relationships/tags" Target="../tags/tag9084.xml"/><Relationship Id="rId27" Type="http://schemas.openxmlformats.org/officeDocument/2006/relationships/tags" Target="../tags/tag9089.xml"/><Relationship Id="rId30" Type="http://schemas.openxmlformats.org/officeDocument/2006/relationships/notesSlide" Target="../notesSlides/notesSlide161.xml"/></Relationships>
</file>

<file path=ppt/slides/_rels/slide242.xml.rels><?xml version="1.0" encoding="UTF-8" standalone="yes"?>
<Relationships xmlns="http://schemas.openxmlformats.org/package/2006/relationships"><Relationship Id="rId8" Type="http://schemas.openxmlformats.org/officeDocument/2006/relationships/tags" Target="../tags/tag9098.xml"/><Relationship Id="rId13" Type="http://schemas.openxmlformats.org/officeDocument/2006/relationships/tags" Target="../tags/tag9103.xml"/><Relationship Id="rId18" Type="http://schemas.openxmlformats.org/officeDocument/2006/relationships/tags" Target="../tags/tag9108.xml"/><Relationship Id="rId26" Type="http://schemas.openxmlformats.org/officeDocument/2006/relationships/tags" Target="../tags/tag9116.xml"/><Relationship Id="rId3" Type="http://schemas.openxmlformats.org/officeDocument/2006/relationships/tags" Target="../tags/tag9093.xml"/><Relationship Id="rId21" Type="http://schemas.openxmlformats.org/officeDocument/2006/relationships/tags" Target="../tags/tag9111.xml"/><Relationship Id="rId7" Type="http://schemas.openxmlformats.org/officeDocument/2006/relationships/tags" Target="../tags/tag9097.xml"/><Relationship Id="rId12" Type="http://schemas.openxmlformats.org/officeDocument/2006/relationships/tags" Target="../tags/tag9102.xml"/><Relationship Id="rId17" Type="http://schemas.openxmlformats.org/officeDocument/2006/relationships/tags" Target="../tags/tag9107.xml"/><Relationship Id="rId25" Type="http://schemas.openxmlformats.org/officeDocument/2006/relationships/tags" Target="../tags/tag9115.xml"/><Relationship Id="rId33" Type="http://schemas.openxmlformats.org/officeDocument/2006/relationships/notesSlide" Target="../notesSlides/notesSlide162.xml"/><Relationship Id="rId2" Type="http://schemas.openxmlformats.org/officeDocument/2006/relationships/tags" Target="../tags/tag9092.xml"/><Relationship Id="rId16" Type="http://schemas.openxmlformats.org/officeDocument/2006/relationships/tags" Target="../tags/tag9106.xml"/><Relationship Id="rId20" Type="http://schemas.openxmlformats.org/officeDocument/2006/relationships/tags" Target="../tags/tag9110.xml"/><Relationship Id="rId29" Type="http://schemas.openxmlformats.org/officeDocument/2006/relationships/tags" Target="../tags/tag9119.xml"/><Relationship Id="rId1" Type="http://schemas.openxmlformats.org/officeDocument/2006/relationships/tags" Target="../tags/tag9091.xml"/><Relationship Id="rId6" Type="http://schemas.openxmlformats.org/officeDocument/2006/relationships/tags" Target="../tags/tag9096.xml"/><Relationship Id="rId11" Type="http://schemas.openxmlformats.org/officeDocument/2006/relationships/tags" Target="../tags/tag9101.xml"/><Relationship Id="rId24" Type="http://schemas.openxmlformats.org/officeDocument/2006/relationships/tags" Target="../tags/tag9114.xml"/><Relationship Id="rId32" Type="http://schemas.openxmlformats.org/officeDocument/2006/relationships/slideLayout" Target="../slideLayouts/slideLayout17.xml"/><Relationship Id="rId5" Type="http://schemas.openxmlformats.org/officeDocument/2006/relationships/tags" Target="../tags/tag9095.xml"/><Relationship Id="rId15" Type="http://schemas.openxmlformats.org/officeDocument/2006/relationships/tags" Target="../tags/tag9105.xml"/><Relationship Id="rId23" Type="http://schemas.openxmlformats.org/officeDocument/2006/relationships/tags" Target="../tags/tag9113.xml"/><Relationship Id="rId28" Type="http://schemas.openxmlformats.org/officeDocument/2006/relationships/tags" Target="../tags/tag9118.xml"/><Relationship Id="rId10" Type="http://schemas.openxmlformats.org/officeDocument/2006/relationships/tags" Target="../tags/tag9100.xml"/><Relationship Id="rId19" Type="http://schemas.openxmlformats.org/officeDocument/2006/relationships/tags" Target="../tags/tag9109.xml"/><Relationship Id="rId31" Type="http://schemas.openxmlformats.org/officeDocument/2006/relationships/tags" Target="../tags/tag9121.xml"/><Relationship Id="rId4" Type="http://schemas.openxmlformats.org/officeDocument/2006/relationships/tags" Target="../tags/tag9094.xml"/><Relationship Id="rId9" Type="http://schemas.openxmlformats.org/officeDocument/2006/relationships/tags" Target="../tags/tag9099.xml"/><Relationship Id="rId14" Type="http://schemas.openxmlformats.org/officeDocument/2006/relationships/tags" Target="../tags/tag9104.xml"/><Relationship Id="rId22" Type="http://schemas.openxmlformats.org/officeDocument/2006/relationships/tags" Target="../tags/tag9112.xml"/><Relationship Id="rId27" Type="http://schemas.openxmlformats.org/officeDocument/2006/relationships/tags" Target="../tags/tag9117.xml"/><Relationship Id="rId30" Type="http://schemas.openxmlformats.org/officeDocument/2006/relationships/tags" Target="../tags/tag9120.xml"/></Relationships>
</file>

<file path=ppt/slides/_rels/slide243.xml.rels><?xml version="1.0" encoding="UTF-8" standalone="yes"?>
<Relationships xmlns="http://schemas.openxmlformats.org/package/2006/relationships"><Relationship Id="rId8" Type="http://schemas.openxmlformats.org/officeDocument/2006/relationships/image" Target="../media/image28.png"/><Relationship Id="rId3" Type="http://schemas.openxmlformats.org/officeDocument/2006/relationships/tags" Target="../tags/tag9124.xml"/><Relationship Id="rId7" Type="http://schemas.openxmlformats.org/officeDocument/2006/relationships/notesSlide" Target="../notesSlides/notesSlide163.xml"/><Relationship Id="rId2" Type="http://schemas.openxmlformats.org/officeDocument/2006/relationships/tags" Target="../tags/tag9123.xml"/><Relationship Id="rId1" Type="http://schemas.openxmlformats.org/officeDocument/2006/relationships/tags" Target="../tags/tag9122.xml"/><Relationship Id="rId6" Type="http://schemas.openxmlformats.org/officeDocument/2006/relationships/slideLayout" Target="../slideLayouts/slideLayout17.xml"/><Relationship Id="rId5" Type="http://schemas.openxmlformats.org/officeDocument/2006/relationships/tags" Target="../tags/tag9126.xml"/><Relationship Id="rId4" Type="http://schemas.openxmlformats.org/officeDocument/2006/relationships/tags" Target="../tags/tag9125.xml"/><Relationship Id="rId9" Type="http://schemas.openxmlformats.org/officeDocument/2006/relationships/image" Target="../media/image29.png"/></Relationships>
</file>

<file path=ppt/slides/_rels/slide244.xml.rels><?xml version="1.0" encoding="UTF-8" standalone="yes"?>
<Relationships xmlns="http://schemas.openxmlformats.org/package/2006/relationships"><Relationship Id="rId8" Type="http://schemas.openxmlformats.org/officeDocument/2006/relationships/tags" Target="../tags/tag9134.xml"/><Relationship Id="rId13" Type="http://schemas.openxmlformats.org/officeDocument/2006/relationships/tags" Target="../tags/tag9139.xml"/><Relationship Id="rId3" Type="http://schemas.openxmlformats.org/officeDocument/2006/relationships/tags" Target="../tags/tag9129.xml"/><Relationship Id="rId7" Type="http://schemas.openxmlformats.org/officeDocument/2006/relationships/tags" Target="../tags/tag9133.xml"/><Relationship Id="rId12" Type="http://schemas.openxmlformats.org/officeDocument/2006/relationships/tags" Target="../tags/tag9138.xml"/><Relationship Id="rId2" Type="http://schemas.openxmlformats.org/officeDocument/2006/relationships/tags" Target="../tags/tag9128.xml"/><Relationship Id="rId16" Type="http://schemas.openxmlformats.org/officeDocument/2006/relationships/slideLayout" Target="../slideLayouts/slideLayout12.xml"/><Relationship Id="rId1" Type="http://schemas.openxmlformats.org/officeDocument/2006/relationships/tags" Target="../tags/tag9127.xml"/><Relationship Id="rId6" Type="http://schemas.openxmlformats.org/officeDocument/2006/relationships/tags" Target="../tags/tag9132.xml"/><Relationship Id="rId11" Type="http://schemas.openxmlformats.org/officeDocument/2006/relationships/tags" Target="../tags/tag9137.xml"/><Relationship Id="rId5" Type="http://schemas.openxmlformats.org/officeDocument/2006/relationships/tags" Target="../tags/tag9131.xml"/><Relationship Id="rId15" Type="http://schemas.openxmlformats.org/officeDocument/2006/relationships/tags" Target="../tags/tag9141.xml"/><Relationship Id="rId10" Type="http://schemas.openxmlformats.org/officeDocument/2006/relationships/tags" Target="../tags/tag9136.xml"/><Relationship Id="rId4" Type="http://schemas.openxmlformats.org/officeDocument/2006/relationships/tags" Target="../tags/tag9130.xml"/><Relationship Id="rId9" Type="http://schemas.openxmlformats.org/officeDocument/2006/relationships/tags" Target="../tags/tag9135.xml"/><Relationship Id="rId14" Type="http://schemas.openxmlformats.org/officeDocument/2006/relationships/tags" Target="../tags/tag9140.xml"/></Relationships>
</file>

<file path=ppt/slides/_rels/slide245.xml.rels><?xml version="1.0" encoding="UTF-8" standalone="yes"?>
<Relationships xmlns="http://schemas.openxmlformats.org/package/2006/relationships"><Relationship Id="rId8" Type="http://schemas.openxmlformats.org/officeDocument/2006/relationships/tags" Target="../tags/tag9149.xml"/><Relationship Id="rId13" Type="http://schemas.openxmlformats.org/officeDocument/2006/relationships/tags" Target="../tags/tag9154.xml"/><Relationship Id="rId18" Type="http://schemas.openxmlformats.org/officeDocument/2006/relationships/tags" Target="../tags/tag9159.xml"/><Relationship Id="rId3" Type="http://schemas.openxmlformats.org/officeDocument/2006/relationships/tags" Target="../tags/tag9144.xml"/><Relationship Id="rId21" Type="http://schemas.openxmlformats.org/officeDocument/2006/relationships/tags" Target="../tags/tag9162.xml"/><Relationship Id="rId7" Type="http://schemas.openxmlformats.org/officeDocument/2006/relationships/tags" Target="../tags/tag9148.xml"/><Relationship Id="rId12" Type="http://schemas.openxmlformats.org/officeDocument/2006/relationships/tags" Target="../tags/tag9153.xml"/><Relationship Id="rId17" Type="http://schemas.openxmlformats.org/officeDocument/2006/relationships/tags" Target="../tags/tag9158.xml"/><Relationship Id="rId25" Type="http://schemas.openxmlformats.org/officeDocument/2006/relationships/image" Target="../media/image95.jpeg"/><Relationship Id="rId2" Type="http://schemas.openxmlformats.org/officeDocument/2006/relationships/tags" Target="../tags/tag9143.xml"/><Relationship Id="rId16" Type="http://schemas.openxmlformats.org/officeDocument/2006/relationships/tags" Target="../tags/tag9157.xml"/><Relationship Id="rId20" Type="http://schemas.openxmlformats.org/officeDocument/2006/relationships/tags" Target="../tags/tag9161.xml"/><Relationship Id="rId1" Type="http://schemas.openxmlformats.org/officeDocument/2006/relationships/tags" Target="../tags/tag9142.xml"/><Relationship Id="rId6" Type="http://schemas.openxmlformats.org/officeDocument/2006/relationships/tags" Target="../tags/tag9147.xml"/><Relationship Id="rId11" Type="http://schemas.openxmlformats.org/officeDocument/2006/relationships/tags" Target="../tags/tag9152.xml"/><Relationship Id="rId24" Type="http://schemas.openxmlformats.org/officeDocument/2006/relationships/notesSlide" Target="../notesSlides/notesSlide164.xml"/><Relationship Id="rId5" Type="http://schemas.openxmlformats.org/officeDocument/2006/relationships/tags" Target="../tags/tag9146.xml"/><Relationship Id="rId15" Type="http://schemas.openxmlformats.org/officeDocument/2006/relationships/tags" Target="../tags/tag9156.xml"/><Relationship Id="rId23" Type="http://schemas.openxmlformats.org/officeDocument/2006/relationships/slideLayout" Target="../slideLayouts/slideLayout17.xml"/><Relationship Id="rId10" Type="http://schemas.openxmlformats.org/officeDocument/2006/relationships/tags" Target="../tags/tag9151.xml"/><Relationship Id="rId19" Type="http://schemas.openxmlformats.org/officeDocument/2006/relationships/tags" Target="../tags/tag9160.xml"/><Relationship Id="rId4" Type="http://schemas.openxmlformats.org/officeDocument/2006/relationships/tags" Target="../tags/tag9145.xml"/><Relationship Id="rId9" Type="http://schemas.openxmlformats.org/officeDocument/2006/relationships/tags" Target="../tags/tag9150.xml"/><Relationship Id="rId14" Type="http://schemas.openxmlformats.org/officeDocument/2006/relationships/tags" Target="../tags/tag9155.xml"/><Relationship Id="rId22" Type="http://schemas.openxmlformats.org/officeDocument/2006/relationships/tags" Target="../tags/tag9163.xml"/></Relationships>
</file>

<file path=ppt/slides/_rels/slide246.xml.rels><?xml version="1.0" encoding="UTF-8" standalone="yes"?>
<Relationships xmlns="http://schemas.openxmlformats.org/package/2006/relationships"><Relationship Id="rId8" Type="http://schemas.openxmlformats.org/officeDocument/2006/relationships/tags" Target="../tags/tag9171.xml"/><Relationship Id="rId13" Type="http://schemas.openxmlformats.org/officeDocument/2006/relationships/tags" Target="../tags/tag9176.xml"/><Relationship Id="rId18" Type="http://schemas.openxmlformats.org/officeDocument/2006/relationships/tags" Target="../tags/tag9181.xml"/><Relationship Id="rId26" Type="http://schemas.openxmlformats.org/officeDocument/2006/relationships/tags" Target="../tags/tag9189.xml"/><Relationship Id="rId3" Type="http://schemas.openxmlformats.org/officeDocument/2006/relationships/tags" Target="../tags/tag9166.xml"/><Relationship Id="rId21" Type="http://schemas.openxmlformats.org/officeDocument/2006/relationships/tags" Target="../tags/tag9184.xml"/><Relationship Id="rId34" Type="http://schemas.openxmlformats.org/officeDocument/2006/relationships/notesSlide" Target="../notesSlides/notesSlide165.xml"/><Relationship Id="rId7" Type="http://schemas.openxmlformats.org/officeDocument/2006/relationships/tags" Target="../tags/tag9170.xml"/><Relationship Id="rId12" Type="http://schemas.openxmlformats.org/officeDocument/2006/relationships/tags" Target="../tags/tag9175.xml"/><Relationship Id="rId17" Type="http://schemas.openxmlformats.org/officeDocument/2006/relationships/tags" Target="../tags/tag9180.xml"/><Relationship Id="rId25" Type="http://schemas.openxmlformats.org/officeDocument/2006/relationships/tags" Target="../tags/tag9188.xml"/><Relationship Id="rId33" Type="http://schemas.openxmlformats.org/officeDocument/2006/relationships/slideLayout" Target="../slideLayouts/slideLayout17.xml"/><Relationship Id="rId2" Type="http://schemas.openxmlformats.org/officeDocument/2006/relationships/tags" Target="../tags/tag9165.xml"/><Relationship Id="rId16" Type="http://schemas.openxmlformats.org/officeDocument/2006/relationships/tags" Target="../tags/tag9179.xml"/><Relationship Id="rId20" Type="http://schemas.openxmlformats.org/officeDocument/2006/relationships/tags" Target="../tags/tag9183.xml"/><Relationship Id="rId29" Type="http://schemas.openxmlformats.org/officeDocument/2006/relationships/tags" Target="../tags/tag9192.xml"/><Relationship Id="rId1" Type="http://schemas.openxmlformats.org/officeDocument/2006/relationships/tags" Target="../tags/tag9164.xml"/><Relationship Id="rId6" Type="http://schemas.openxmlformats.org/officeDocument/2006/relationships/tags" Target="../tags/tag9169.xml"/><Relationship Id="rId11" Type="http://schemas.openxmlformats.org/officeDocument/2006/relationships/tags" Target="../tags/tag9174.xml"/><Relationship Id="rId24" Type="http://schemas.openxmlformats.org/officeDocument/2006/relationships/tags" Target="../tags/tag9187.xml"/><Relationship Id="rId32" Type="http://schemas.openxmlformats.org/officeDocument/2006/relationships/tags" Target="../tags/tag9195.xml"/><Relationship Id="rId5" Type="http://schemas.openxmlformats.org/officeDocument/2006/relationships/tags" Target="../tags/tag9168.xml"/><Relationship Id="rId15" Type="http://schemas.openxmlformats.org/officeDocument/2006/relationships/tags" Target="../tags/tag9178.xml"/><Relationship Id="rId23" Type="http://schemas.openxmlformats.org/officeDocument/2006/relationships/tags" Target="../tags/tag9186.xml"/><Relationship Id="rId28" Type="http://schemas.openxmlformats.org/officeDocument/2006/relationships/tags" Target="../tags/tag9191.xml"/><Relationship Id="rId10" Type="http://schemas.openxmlformats.org/officeDocument/2006/relationships/tags" Target="../tags/tag9173.xml"/><Relationship Id="rId19" Type="http://schemas.openxmlformats.org/officeDocument/2006/relationships/tags" Target="../tags/tag9182.xml"/><Relationship Id="rId31" Type="http://schemas.openxmlformats.org/officeDocument/2006/relationships/tags" Target="../tags/tag9194.xml"/><Relationship Id="rId4" Type="http://schemas.openxmlformats.org/officeDocument/2006/relationships/tags" Target="../tags/tag9167.xml"/><Relationship Id="rId9" Type="http://schemas.openxmlformats.org/officeDocument/2006/relationships/tags" Target="../tags/tag9172.xml"/><Relationship Id="rId14" Type="http://schemas.openxmlformats.org/officeDocument/2006/relationships/tags" Target="../tags/tag9177.xml"/><Relationship Id="rId22" Type="http://schemas.openxmlformats.org/officeDocument/2006/relationships/tags" Target="../tags/tag9185.xml"/><Relationship Id="rId27" Type="http://schemas.openxmlformats.org/officeDocument/2006/relationships/tags" Target="../tags/tag9190.xml"/><Relationship Id="rId30" Type="http://schemas.openxmlformats.org/officeDocument/2006/relationships/tags" Target="../tags/tag9193.xml"/></Relationships>
</file>

<file path=ppt/slides/_rels/slide247.xml.rels><?xml version="1.0" encoding="UTF-8" standalone="yes"?>
<Relationships xmlns="http://schemas.openxmlformats.org/package/2006/relationships"><Relationship Id="rId8" Type="http://schemas.openxmlformats.org/officeDocument/2006/relationships/tags" Target="../tags/tag9203.xml"/><Relationship Id="rId13" Type="http://schemas.openxmlformats.org/officeDocument/2006/relationships/tags" Target="../tags/tag9208.xml"/><Relationship Id="rId18" Type="http://schemas.openxmlformats.org/officeDocument/2006/relationships/tags" Target="../tags/tag9213.xml"/><Relationship Id="rId26" Type="http://schemas.openxmlformats.org/officeDocument/2006/relationships/tags" Target="../tags/tag9221.xml"/><Relationship Id="rId3" Type="http://schemas.openxmlformats.org/officeDocument/2006/relationships/tags" Target="../tags/tag9198.xml"/><Relationship Id="rId21" Type="http://schemas.openxmlformats.org/officeDocument/2006/relationships/tags" Target="../tags/tag9216.xml"/><Relationship Id="rId34" Type="http://schemas.openxmlformats.org/officeDocument/2006/relationships/tags" Target="../tags/tag9229.xml"/><Relationship Id="rId7" Type="http://schemas.openxmlformats.org/officeDocument/2006/relationships/tags" Target="../tags/tag9202.xml"/><Relationship Id="rId12" Type="http://schemas.openxmlformats.org/officeDocument/2006/relationships/tags" Target="../tags/tag9207.xml"/><Relationship Id="rId17" Type="http://schemas.openxmlformats.org/officeDocument/2006/relationships/tags" Target="../tags/tag9212.xml"/><Relationship Id="rId25" Type="http://schemas.openxmlformats.org/officeDocument/2006/relationships/tags" Target="../tags/tag9220.xml"/><Relationship Id="rId33" Type="http://schemas.openxmlformats.org/officeDocument/2006/relationships/tags" Target="../tags/tag9228.xml"/><Relationship Id="rId2" Type="http://schemas.openxmlformats.org/officeDocument/2006/relationships/tags" Target="../tags/tag9197.xml"/><Relationship Id="rId16" Type="http://schemas.openxmlformats.org/officeDocument/2006/relationships/tags" Target="../tags/tag9211.xml"/><Relationship Id="rId20" Type="http://schemas.openxmlformats.org/officeDocument/2006/relationships/tags" Target="../tags/tag9215.xml"/><Relationship Id="rId29" Type="http://schemas.openxmlformats.org/officeDocument/2006/relationships/tags" Target="../tags/tag9224.xml"/><Relationship Id="rId1" Type="http://schemas.openxmlformats.org/officeDocument/2006/relationships/tags" Target="../tags/tag9196.xml"/><Relationship Id="rId6" Type="http://schemas.openxmlformats.org/officeDocument/2006/relationships/tags" Target="../tags/tag9201.xml"/><Relationship Id="rId11" Type="http://schemas.openxmlformats.org/officeDocument/2006/relationships/tags" Target="../tags/tag9206.xml"/><Relationship Id="rId24" Type="http://schemas.openxmlformats.org/officeDocument/2006/relationships/tags" Target="../tags/tag9219.xml"/><Relationship Id="rId32" Type="http://schemas.openxmlformats.org/officeDocument/2006/relationships/tags" Target="../tags/tag9227.xml"/><Relationship Id="rId37" Type="http://schemas.openxmlformats.org/officeDocument/2006/relationships/notesSlide" Target="../notesSlides/notesSlide166.xml"/><Relationship Id="rId5" Type="http://schemas.openxmlformats.org/officeDocument/2006/relationships/tags" Target="../tags/tag9200.xml"/><Relationship Id="rId15" Type="http://schemas.openxmlformats.org/officeDocument/2006/relationships/tags" Target="../tags/tag9210.xml"/><Relationship Id="rId23" Type="http://schemas.openxmlformats.org/officeDocument/2006/relationships/tags" Target="../tags/tag9218.xml"/><Relationship Id="rId28" Type="http://schemas.openxmlformats.org/officeDocument/2006/relationships/tags" Target="../tags/tag9223.xml"/><Relationship Id="rId36" Type="http://schemas.openxmlformats.org/officeDocument/2006/relationships/slideLayout" Target="../slideLayouts/slideLayout17.xml"/><Relationship Id="rId10" Type="http://schemas.openxmlformats.org/officeDocument/2006/relationships/tags" Target="../tags/tag9205.xml"/><Relationship Id="rId19" Type="http://schemas.openxmlformats.org/officeDocument/2006/relationships/tags" Target="../tags/tag9214.xml"/><Relationship Id="rId31" Type="http://schemas.openxmlformats.org/officeDocument/2006/relationships/tags" Target="../tags/tag9226.xml"/><Relationship Id="rId4" Type="http://schemas.openxmlformats.org/officeDocument/2006/relationships/tags" Target="../tags/tag9199.xml"/><Relationship Id="rId9" Type="http://schemas.openxmlformats.org/officeDocument/2006/relationships/tags" Target="../tags/tag9204.xml"/><Relationship Id="rId14" Type="http://schemas.openxmlformats.org/officeDocument/2006/relationships/tags" Target="../tags/tag9209.xml"/><Relationship Id="rId22" Type="http://schemas.openxmlformats.org/officeDocument/2006/relationships/tags" Target="../tags/tag9217.xml"/><Relationship Id="rId27" Type="http://schemas.openxmlformats.org/officeDocument/2006/relationships/tags" Target="../tags/tag9222.xml"/><Relationship Id="rId30" Type="http://schemas.openxmlformats.org/officeDocument/2006/relationships/tags" Target="../tags/tag9225.xml"/><Relationship Id="rId35" Type="http://schemas.openxmlformats.org/officeDocument/2006/relationships/tags" Target="../tags/tag9230.xml"/></Relationships>
</file>

<file path=ppt/slides/_rels/slide248.xml.rels><?xml version="1.0" encoding="UTF-8" standalone="yes"?>
<Relationships xmlns="http://schemas.openxmlformats.org/package/2006/relationships"><Relationship Id="rId13" Type="http://schemas.openxmlformats.org/officeDocument/2006/relationships/tags" Target="../tags/tag9243.xml"/><Relationship Id="rId18" Type="http://schemas.openxmlformats.org/officeDocument/2006/relationships/tags" Target="../tags/tag9248.xml"/><Relationship Id="rId26" Type="http://schemas.openxmlformats.org/officeDocument/2006/relationships/tags" Target="../tags/tag9256.xml"/><Relationship Id="rId39" Type="http://schemas.openxmlformats.org/officeDocument/2006/relationships/tags" Target="../tags/tag9269.xml"/><Relationship Id="rId21" Type="http://schemas.openxmlformats.org/officeDocument/2006/relationships/tags" Target="../tags/tag9251.xml"/><Relationship Id="rId34" Type="http://schemas.openxmlformats.org/officeDocument/2006/relationships/tags" Target="../tags/tag9264.xml"/><Relationship Id="rId42" Type="http://schemas.openxmlformats.org/officeDocument/2006/relationships/tags" Target="../tags/tag9272.xml"/><Relationship Id="rId47" Type="http://schemas.openxmlformats.org/officeDocument/2006/relationships/tags" Target="../tags/tag9277.xml"/><Relationship Id="rId50" Type="http://schemas.openxmlformats.org/officeDocument/2006/relationships/tags" Target="../tags/tag9280.xml"/><Relationship Id="rId55" Type="http://schemas.openxmlformats.org/officeDocument/2006/relationships/tags" Target="../tags/tag9285.xml"/><Relationship Id="rId63" Type="http://schemas.openxmlformats.org/officeDocument/2006/relationships/notesSlide" Target="../notesSlides/notesSlide167.xml"/><Relationship Id="rId7" Type="http://schemas.openxmlformats.org/officeDocument/2006/relationships/tags" Target="../tags/tag9237.xml"/><Relationship Id="rId2" Type="http://schemas.openxmlformats.org/officeDocument/2006/relationships/tags" Target="../tags/tag9232.xml"/><Relationship Id="rId16" Type="http://schemas.openxmlformats.org/officeDocument/2006/relationships/tags" Target="../tags/tag9246.xml"/><Relationship Id="rId20" Type="http://schemas.openxmlformats.org/officeDocument/2006/relationships/tags" Target="../tags/tag9250.xml"/><Relationship Id="rId29" Type="http://schemas.openxmlformats.org/officeDocument/2006/relationships/tags" Target="../tags/tag9259.xml"/><Relationship Id="rId41" Type="http://schemas.openxmlformats.org/officeDocument/2006/relationships/tags" Target="../tags/tag9271.xml"/><Relationship Id="rId54" Type="http://schemas.openxmlformats.org/officeDocument/2006/relationships/tags" Target="../tags/tag9284.xml"/><Relationship Id="rId62" Type="http://schemas.openxmlformats.org/officeDocument/2006/relationships/slideLayout" Target="../slideLayouts/slideLayout17.xml"/><Relationship Id="rId1" Type="http://schemas.openxmlformats.org/officeDocument/2006/relationships/tags" Target="../tags/tag9231.xml"/><Relationship Id="rId6" Type="http://schemas.openxmlformats.org/officeDocument/2006/relationships/tags" Target="../tags/tag9236.xml"/><Relationship Id="rId11" Type="http://schemas.openxmlformats.org/officeDocument/2006/relationships/tags" Target="../tags/tag9241.xml"/><Relationship Id="rId24" Type="http://schemas.openxmlformats.org/officeDocument/2006/relationships/tags" Target="../tags/tag9254.xml"/><Relationship Id="rId32" Type="http://schemas.openxmlformats.org/officeDocument/2006/relationships/tags" Target="../tags/tag9262.xml"/><Relationship Id="rId37" Type="http://schemas.openxmlformats.org/officeDocument/2006/relationships/tags" Target="../tags/tag9267.xml"/><Relationship Id="rId40" Type="http://schemas.openxmlformats.org/officeDocument/2006/relationships/tags" Target="../tags/tag9270.xml"/><Relationship Id="rId45" Type="http://schemas.openxmlformats.org/officeDocument/2006/relationships/tags" Target="../tags/tag9275.xml"/><Relationship Id="rId53" Type="http://schemas.openxmlformats.org/officeDocument/2006/relationships/tags" Target="../tags/tag9283.xml"/><Relationship Id="rId58" Type="http://schemas.openxmlformats.org/officeDocument/2006/relationships/tags" Target="../tags/tag9288.xml"/><Relationship Id="rId5" Type="http://schemas.openxmlformats.org/officeDocument/2006/relationships/tags" Target="../tags/tag9235.xml"/><Relationship Id="rId15" Type="http://schemas.openxmlformats.org/officeDocument/2006/relationships/tags" Target="../tags/tag9245.xml"/><Relationship Id="rId23" Type="http://schemas.openxmlformats.org/officeDocument/2006/relationships/tags" Target="../tags/tag9253.xml"/><Relationship Id="rId28" Type="http://schemas.openxmlformats.org/officeDocument/2006/relationships/tags" Target="../tags/tag9258.xml"/><Relationship Id="rId36" Type="http://schemas.openxmlformats.org/officeDocument/2006/relationships/tags" Target="../tags/tag9266.xml"/><Relationship Id="rId49" Type="http://schemas.openxmlformats.org/officeDocument/2006/relationships/tags" Target="../tags/tag9279.xml"/><Relationship Id="rId57" Type="http://schemas.openxmlformats.org/officeDocument/2006/relationships/tags" Target="../tags/tag9287.xml"/><Relationship Id="rId61" Type="http://schemas.openxmlformats.org/officeDocument/2006/relationships/tags" Target="../tags/tag9291.xml"/><Relationship Id="rId10" Type="http://schemas.openxmlformats.org/officeDocument/2006/relationships/tags" Target="../tags/tag9240.xml"/><Relationship Id="rId19" Type="http://schemas.openxmlformats.org/officeDocument/2006/relationships/tags" Target="../tags/tag9249.xml"/><Relationship Id="rId31" Type="http://schemas.openxmlformats.org/officeDocument/2006/relationships/tags" Target="../tags/tag9261.xml"/><Relationship Id="rId44" Type="http://schemas.openxmlformats.org/officeDocument/2006/relationships/tags" Target="../tags/tag9274.xml"/><Relationship Id="rId52" Type="http://schemas.openxmlformats.org/officeDocument/2006/relationships/tags" Target="../tags/tag9282.xml"/><Relationship Id="rId60" Type="http://schemas.openxmlformats.org/officeDocument/2006/relationships/tags" Target="../tags/tag9290.xml"/><Relationship Id="rId4" Type="http://schemas.openxmlformats.org/officeDocument/2006/relationships/tags" Target="../tags/tag9234.xml"/><Relationship Id="rId9" Type="http://schemas.openxmlformats.org/officeDocument/2006/relationships/tags" Target="../tags/tag9239.xml"/><Relationship Id="rId14" Type="http://schemas.openxmlformats.org/officeDocument/2006/relationships/tags" Target="../tags/tag9244.xml"/><Relationship Id="rId22" Type="http://schemas.openxmlformats.org/officeDocument/2006/relationships/tags" Target="../tags/tag9252.xml"/><Relationship Id="rId27" Type="http://schemas.openxmlformats.org/officeDocument/2006/relationships/tags" Target="../tags/tag9257.xml"/><Relationship Id="rId30" Type="http://schemas.openxmlformats.org/officeDocument/2006/relationships/tags" Target="../tags/tag9260.xml"/><Relationship Id="rId35" Type="http://schemas.openxmlformats.org/officeDocument/2006/relationships/tags" Target="../tags/tag9265.xml"/><Relationship Id="rId43" Type="http://schemas.openxmlformats.org/officeDocument/2006/relationships/tags" Target="../tags/tag9273.xml"/><Relationship Id="rId48" Type="http://schemas.openxmlformats.org/officeDocument/2006/relationships/tags" Target="../tags/tag9278.xml"/><Relationship Id="rId56" Type="http://schemas.openxmlformats.org/officeDocument/2006/relationships/tags" Target="../tags/tag9286.xml"/><Relationship Id="rId8" Type="http://schemas.openxmlformats.org/officeDocument/2006/relationships/tags" Target="../tags/tag9238.xml"/><Relationship Id="rId51" Type="http://schemas.openxmlformats.org/officeDocument/2006/relationships/tags" Target="../tags/tag9281.xml"/><Relationship Id="rId3" Type="http://schemas.openxmlformats.org/officeDocument/2006/relationships/tags" Target="../tags/tag9233.xml"/><Relationship Id="rId12" Type="http://schemas.openxmlformats.org/officeDocument/2006/relationships/tags" Target="../tags/tag9242.xml"/><Relationship Id="rId17" Type="http://schemas.openxmlformats.org/officeDocument/2006/relationships/tags" Target="../tags/tag9247.xml"/><Relationship Id="rId25" Type="http://schemas.openxmlformats.org/officeDocument/2006/relationships/tags" Target="../tags/tag9255.xml"/><Relationship Id="rId33" Type="http://schemas.openxmlformats.org/officeDocument/2006/relationships/tags" Target="../tags/tag9263.xml"/><Relationship Id="rId38" Type="http://schemas.openxmlformats.org/officeDocument/2006/relationships/tags" Target="../tags/tag9268.xml"/><Relationship Id="rId46" Type="http://schemas.openxmlformats.org/officeDocument/2006/relationships/tags" Target="../tags/tag9276.xml"/><Relationship Id="rId59" Type="http://schemas.openxmlformats.org/officeDocument/2006/relationships/tags" Target="../tags/tag9289.xml"/></Relationships>
</file>

<file path=ppt/slides/_rels/slide249.xml.rels><?xml version="1.0" encoding="UTF-8" standalone="yes"?>
<Relationships xmlns="http://schemas.openxmlformats.org/package/2006/relationships"><Relationship Id="rId8" Type="http://schemas.openxmlformats.org/officeDocument/2006/relationships/tags" Target="../tags/tag9299.xml"/><Relationship Id="rId13" Type="http://schemas.openxmlformats.org/officeDocument/2006/relationships/tags" Target="../tags/tag9304.xml"/><Relationship Id="rId18" Type="http://schemas.openxmlformats.org/officeDocument/2006/relationships/tags" Target="../tags/tag9309.xml"/><Relationship Id="rId26" Type="http://schemas.openxmlformats.org/officeDocument/2006/relationships/tags" Target="../tags/tag9317.xml"/><Relationship Id="rId3" Type="http://schemas.openxmlformats.org/officeDocument/2006/relationships/tags" Target="../tags/tag9294.xml"/><Relationship Id="rId21" Type="http://schemas.openxmlformats.org/officeDocument/2006/relationships/tags" Target="../tags/tag9312.xml"/><Relationship Id="rId34" Type="http://schemas.openxmlformats.org/officeDocument/2006/relationships/slideLayout" Target="../slideLayouts/slideLayout12.xml"/><Relationship Id="rId7" Type="http://schemas.openxmlformats.org/officeDocument/2006/relationships/tags" Target="../tags/tag9298.xml"/><Relationship Id="rId12" Type="http://schemas.openxmlformats.org/officeDocument/2006/relationships/tags" Target="../tags/tag9303.xml"/><Relationship Id="rId17" Type="http://schemas.openxmlformats.org/officeDocument/2006/relationships/tags" Target="../tags/tag9308.xml"/><Relationship Id="rId25" Type="http://schemas.openxmlformats.org/officeDocument/2006/relationships/tags" Target="../tags/tag9316.xml"/><Relationship Id="rId33" Type="http://schemas.openxmlformats.org/officeDocument/2006/relationships/tags" Target="../tags/tag9324.xml"/><Relationship Id="rId2" Type="http://schemas.openxmlformats.org/officeDocument/2006/relationships/tags" Target="../tags/tag9293.xml"/><Relationship Id="rId16" Type="http://schemas.openxmlformats.org/officeDocument/2006/relationships/tags" Target="../tags/tag9307.xml"/><Relationship Id="rId20" Type="http://schemas.openxmlformats.org/officeDocument/2006/relationships/tags" Target="../tags/tag9311.xml"/><Relationship Id="rId29" Type="http://schemas.openxmlformats.org/officeDocument/2006/relationships/tags" Target="../tags/tag9320.xml"/><Relationship Id="rId1" Type="http://schemas.openxmlformats.org/officeDocument/2006/relationships/tags" Target="../tags/tag9292.xml"/><Relationship Id="rId6" Type="http://schemas.openxmlformats.org/officeDocument/2006/relationships/tags" Target="../tags/tag9297.xml"/><Relationship Id="rId11" Type="http://schemas.openxmlformats.org/officeDocument/2006/relationships/tags" Target="../tags/tag9302.xml"/><Relationship Id="rId24" Type="http://schemas.openxmlformats.org/officeDocument/2006/relationships/tags" Target="../tags/tag9315.xml"/><Relationship Id="rId32" Type="http://schemas.openxmlformats.org/officeDocument/2006/relationships/tags" Target="../tags/tag9323.xml"/><Relationship Id="rId5" Type="http://schemas.openxmlformats.org/officeDocument/2006/relationships/tags" Target="../tags/tag9296.xml"/><Relationship Id="rId15" Type="http://schemas.openxmlformats.org/officeDocument/2006/relationships/tags" Target="../tags/tag9306.xml"/><Relationship Id="rId23" Type="http://schemas.openxmlformats.org/officeDocument/2006/relationships/tags" Target="../tags/tag9314.xml"/><Relationship Id="rId28" Type="http://schemas.openxmlformats.org/officeDocument/2006/relationships/tags" Target="../tags/tag9319.xml"/><Relationship Id="rId10" Type="http://schemas.openxmlformats.org/officeDocument/2006/relationships/tags" Target="../tags/tag9301.xml"/><Relationship Id="rId19" Type="http://schemas.openxmlformats.org/officeDocument/2006/relationships/tags" Target="../tags/tag9310.xml"/><Relationship Id="rId31" Type="http://schemas.openxmlformats.org/officeDocument/2006/relationships/tags" Target="../tags/tag9322.xml"/><Relationship Id="rId4" Type="http://schemas.openxmlformats.org/officeDocument/2006/relationships/tags" Target="../tags/tag9295.xml"/><Relationship Id="rId9" Type="http://schemas.openxmlformats.org/officeDocument/2006/relationships/tags" Target="../tags/tag9300.xml"/><Relationship Id="rId14" Type="http://schemas.openxmlformats.org/officeDocument/2006/relationships/tags" Target="../tags/tag9305.xml"/><Relationship Id="rId22" Type="http://schemas.openxmlformats.org/officeDocument/2006/relationships/tags" Target="../tags/tag9313.xml"/><Relationship Id="rId27" Type="http://schemas.openxmlformats.org/officeDocument/2006/relationships/tags" Target="../tags/tag9318.xml"/><Relationship Id="rId30" Type="http://schemas.openxmlformats.org/officeDocument/2006/relationships/tags" Target="../tags/tag9321.xml"/></Relationships>
</file>

<file path=ppt/slides/_rels/slide25.xml.rels><?xml version="1.0" encoding="UTF-8" standalone="yes"?>
<Relationships xmlns="http://schemas.openxmlformats.org/package/2006/relationships"><Relationship Id="rId8" Type="http://schemas.openxmlformats.org/officeDocument/2006/relationships/tags" Target="../tags/tag655.xml"/><Relationship Id="rId13" Type="http://schemas.openxmlformats.org/officeDocument/2006/relationships/tags" Target="../tags/tag660.xml"/><Relationship Id="rId18" Type="http://schemas.openxmlformats.org/officeDocument/2006/relationships/tags" Target="../tags/tag665.xml"/><Relationship Id="rId3" Type="http://schemas.openxmlformats.org/officeDocument/2006/relationships/tags" Target="../tags/tag650.xml"/><Relationship Id="rId21" Type="http://schemas.openxmlformats.org/officeDocument/2006/relationships/tags" Target="../tags/tag668.xml"/><Relationship Id="rId7" Type="http://schemas.openxmlformats.org/officeDocument/2006/relationships/tags" Target="../tags/tag654.xml"/><Relationship Id="rId12" Type="http://schemas.openxmlformats.org/officeDocument/2006/relationships/tags" Target="../tags/tag659.xml"/><Relationship Id="rId17" Type="http://schemas.openxmlformats.org/officeDocument/2006/relationships/tags" Target="../tags/tag664.xml"/><Relationship Id="rId25" Type="http://schemas.openxmlformats.org/officeDocument/2006/relationships/notesSlide" Target="../notesSlides/notesSlide14.xml"/><Relationship Id="rId2" Type="http://schemas.openxmlformats.org/officeDocument/2006/relationships/tags" Target="../tags/tag649.xml"/><Relationship Id="rId16" Type="http://schemas.openxmlformats.org/officeDocument/2006/relationships/tags" Target="../tags/tag663.xml"/><Relationship Id="rId20" Type="http://schemas.openxmlformats.org/officeDocument/2006/relationships/tags" Target="../tags/tag667.xml"/><Relationship Id="rId1" Type="http://schemas.openxmlformats.org/officeDocument/2006/relationships/tags" Target="../tags/tag648.xml"/><Relationship Id="rId6" Type="http://schemas.openxmlformats.org/officeDocument/2006/relationships/tags" Target="../tags/tag653.xml"/><Relationship Id="rId11" Type="http://schemas.openxmlformats.org/officeDocument/2006/relationships/tags" Target="../tags/tag658.xml"/><Relationship Id="rId24" Type="http://schemas.openxmlformats.org/officeDocument/2006/relationships/slideLayout" Target="../slideLayouts/slideLayout6.xml"/><Relationship Id="rId5" Type="http://schemas.openxmlformats.org/officeDocument/2006/relationships/tags" Target="../tags/tag652.xml"/><Relationship Id="rId15" Type="http://schemas.openxmlformats.org/officeDocument/2006/relationships/tags" Target="../tags/tag662.xml"/><Relationship Id="rId23" Type="http://schemas.openxmlformats.org/officeDocument/2006/relationships/tags" Target="../tags/tag670.xml"/><Relationship Id="rId10" Type="http://schemas.openxmlformats.org/officeDocument/2006/relationships/tags" Target="../tags/tag657.xml"/><Relationship Id="rId19" Type="http://schemas.openxmlformats.org/officeDocument/2006/relationships/tags" Target="../tags/tag666.xml"/><Relationship Id="rId4" Type="http://schemas.openxmlformats.org/officeDocument/2006/relationships/tags" Target="../tags/tag651.xml"/><Relationship Id="rId9" Type="http://schemas.openxmlformats.org/officeDocument/2006/relationships/tags" Target="../tags/tag656.xml"/><Relationship Id="rId14" Type="http://schemas.openxmlformats.org/officeDocument/2006/relationships/tags" Target="../tags/tag661.xml"/><Relationship Id="rId22" Type="http://schemas.openxmlformats.org/officeDocument/2006/relationships/tags" Target="../tags/tag669.xml"/></Relationships>
</file>

<file path=ppt/slides/_rels/slide250.xml.rels><?xml version="1.0" encoding="UTF-8" standalone="yes"?>
<Relationships xmlns="http://schemas.openxmlformats.org/package/2006/relationships"><Relationship Id="rId3" Type="http://schemas.openxmlformats.org/officeDocument/2006/relationships/tags" Target="../tags/tag9327.xml"/><Relationship Id="rId2" Type="http://schemas.openxmlformats.org/officeDocument/2006/relationships/tags" Target="../tags/tag9326.xml"/><Relationship Id="rId1" Type="http://schemas.openxmlformats.org/officeDocument/2006/relationships/tags" Target="../tags/tag9325.xml"/><Relationship Id="rId4" Type="http://schemas.openxmlformats.org/officeDocument/2006/relationships/slideLayout" Target="../slideLayouts/slideLayout12.xml"/></Relationships>
</file>

<file path=ppt/slides/_rels/slide251.xml.rels><?xml version="1.0" encoding="UTF-8" standalone="yes"?>
<Relationships xmlns="http://schemas.openxmlformats.org/package/2006/relationships"><Relationship Id="rId8" Type="http://schemas.openxmlformats.org/officeDocument/2006/relationships/tags" Target="../tags/tag9335.xml"/><Relationship Id="rId13" Type="http://schemas.openxmlformats.org/officeDocument/2006/relationships/tags" Target="../tags/tag9340.xml"/><Relationship Id="rId18" Type="http://schemas.openxmlformats.org/officeDocument/2006/relationships/tags" Target="../tags/tag9345.xml"/><Relationship Id="rId26" Type="http://schemas.openxmlformats.org/officeDocument/2006/relationships/tags" Target="../tags/tag9353.xml"/><Relationship Id="rId3" Type="http://schemas.openxmlformats.org/officeDocument/2006/relationships/tags" Target="../tags/tag9330.xml"/><Relationship Id="rId21" Type="http://schemas.openxmlformats.org/officeDocument/2006/relationships/tags" Target="../tags/tag9348.xml"/><Relationship Id="rId34" Type="http://schemas.openxmlformats.org/officeDocument/2006/relationships/tags" Target="../tags/tag9361.xml"/><Relationship Id="rId7" Type="http://schemas.openxmlformats.org/officeDocument/2006/relationships/tags" Target="../tags/tag9334.xml"/><Relationship Id="rId12" Type="http://schemas.openxmlformats.org/officeDocument/2006/relationships/tags" Target="../tags/tag9339.xml"/><Relationship Id="rId17" Type="http://schemas.openxmlformats.org/officeDocument/2006/relationships/tags" Target="../tags/tag9344.xml"/><Relationship Id="rId25" Type="http://schemas.openxmlformats.org/officeDocument/2006/relationships/tags" Target="../tags/tag9352.xml"/><Relationship Id="rId33" Type="http://schemas.openxmlformats.org/officeDocument/2006/relationships/tags" Target="../tags/tag9360.xml"/><Relationship Id="rId2" Type="http://schemas.openxmlformats.org/officeDocument/2006/relationships/tags" Target="../tags/tag9329.xml"/><Relationship Id="rId16" Type="http://schemas.openxmlformats.org/officeDocument/2006/relationships/tags" Target="../tags/tag9343.xml"/><Relationship Id="rId20" Type="http://schemas.openxmlformats.org/officeDocument/2006/relationships/tags" Target="../tags/tag9347.xml"/><Relationship Id="rId29" Type="http://schemas.openxmlformats.org/officeDocument/2006/relationships/tags" Target="../tags/tag9356.xml"/><Relationship Id="rId1" Type="http://schemas.openxmlformats.org/officeDocument/2006/relationships/tags" Target="../tags/tag9328.xml"/><Relationship Id="rId6" Type="http://schemas.openxmlformats.org/officeDocument/2006/relationships/tags" Target="../tags/tag9333.xml"/><Relationship Id="rId11" Type="http://schemas.openxmlformats.org/officeDocument/2006/relationships/tags" Target="../tags/tag9338.xml"/><Relationship Id="rId24" Type="http://schemas.openxmlformats.org/officeDocument/2006/relationships/tags" Target="../tags/tag9351.xml"/><Relationship Id="rId32" Type="http://schemas.openxmlformats.org/officeDocument/2006/relationships/tags" Target="../tags/tag9359.xml"/><Relationship Id="rId5" Type="http://schemas.openxmlformats.org/officeDocument/2006/relationships/tags" Target="../tags/tag9332.xml"/><Relationship Id="rId15" Type="http://schemas.openxmlformats.org/officeDocument/2006/relationships/tags" Target="../tags/tag9342.xml"/><Relationship Id="rId23" Type="http://schemas.openxmlformats.org/officeDocument/2006/relationships/tags" Target="../tags/tag9350.xml"/><Relationship Id="rId28" Type="http://schemas.openxmlformats.org/officeDocument/2006/relationships/tags" Target="../tags/tag9355.xml"/><Relationship Id="rId36" Type="http://schemas.openxmlformats.org/officeDocument/2006/relationships/slideLayout" Target="../slideLayouts/slideLayout12.xml"/><Relationship Id="rId10" Type="http://schemas.openxmlformats.org/officeDocument/2006/relationships/tags" Target="../tags/tag9337.xml"/><Relationship Id="rId19" Type="http://schemas.openxmlformats.org/officeDocument/2006/relationships/tags" Target="../tags/tag9346.xml"/><Relationship Id="rId31" Type="http://schemas.openxmlformats.org/officeDocument/2006/relationships/tags" Target="../tags/tag9358.xml"/><Relationship Id="rId4" Type="http://schemas.openxmlformats.org/officeDocument/2006/relationships/tags" Target="../tags/tag9331.xml"/><Relationship Id="rId9" Type="http://schemas.openxmlformats.org/officeDocument/2006/relationships/tags" Target="../tags/tag9336.xml"/><Relationship Id="rId14" Type="http://schemas.openxmlformats.org/officeDocument/2006/relationships/tags" Target="../tags/tag9341.xml"/><Relationship Id="rId22" Type="http://schemas.openxmlformats.org/officeDocument/2006/relationships/tags" Target="../tags/tag9349.xml"/><Relationship Id="rId27" Type="http://schemas.openxmlformats.org/officeDocument/2006/relationships/tags" Target="../tags/tag9354.xml"/><Relationship Id="rId30" Type="http://schemas.openxmlformats.org/officeDocument/2006/relationships/tags" Target="../tags/tag9357.xml"/><Relationship Id="rId35" Type="http://schemas.openxmlformats.org/officeDocument/2006/relationships/tags" Target="../tags/tag9362.xml"/></Relationships>
</file>

<file path=ppt/slides/_rels/slide252.xml.rels><?xml version="1.0" encoding="UTF-8" standalone="yes"?>
<Relationships xmlns="http://schemas.openxmlformats.org/package/2006/relationships"><Relationship Id="rId2" Type="http://schemas.openxmlformats.org/officeDocument/2006/relationships/slideLayout" Target="../slideLayouts/slideLayout12.xml"/><Relationship Id="rId1" Type="http://schemas.openxmlformats.org/officeDocument/2006/relationships/tags" Target="../tags/tag9363.xml"/></Relationships>
</file>

<file path=ppt/slides/_rels/slide253.xml.rels><?xml version="1.0" encoding="UTF-8" standalone="yes"?>
<Relationships xmlns="http://schemas.openxmlformats.org/package/2006/relationships"><Relationship Id="rId8" Type="http://schemas.openxmlformats.org/officeDocument/2006/relationships/image" Target="../media/image233.emf"/><Relationship Id="rId3" Type="http://schemas.openxmlformats.org/officeDocument/2006/relationships/notesSlide" Target="../notesSlides/notesSlide168.xml"/><Relationship Id="rId7" Type="http://schemas.openxmlformats.org/officeDocument/2006/relationships/customXml" Target="../ink/ink210.xml"/><Relationship Id="rId2" Type="http://schemas.openxmlformats.org/officeDocument/2006/relationships/slideLayout" Target="../slideLayouts/slideLayout17.xml"/><Relationship Id="rId1" Type="http://schemas.openxmlformats.org/officeDocument/2006/relationships/tags" Target="../tags/tag9364.xml"/><Relationship Id="rId6" Type="http://schemas.openxmlformats.org/officeDocument/2006/relationships/image" Target="../media/image232.emf"/><Relationship Id="rId5" Type="http://schemas.openxmlformats.org/officeDocument/2006/relationships/customXml" Target="../ink/ink209.xml"/><Relationship Id="rId10" Type="http://schemas.openxmlformats.org/officeDocument/2006/relationships/image" Target="../media/image234.emf"/><Relationship Id="rId4" Type="http://schemas.openxmlformats.org/officeDocument/2006/relationships/image" Target="../media/image66.png"/><Relationship Id="rId9" Type="http://schemas.openxmlformats.org/officeDocument/2006/relationships/customXml" Target="../ink/ink211.xml"/></Relationships>
</file>

<file path=ppt/slides/_rels/slide26.xml.rels><?xml version="1.0" encoding="UTF-8" standalone="yes"?>
<Relationships xmlns="http://schemas.openxmlformats.org/package/2006/relationships"><Relationship Id="rId8" Type="http://schemas.openxmlformats.org/officeDocument/2006/relationships/tags" Target="../tags/tag678.xml"/><Relationship Id="rId13" Type="http://schemas.openxmlformats.org/officeDocument/2006/relationships/tags" Target="../tags/tag683.xml"/><Relationship Id="rId18" Type="http://schemas.openxmlformats.org/officeDocument/2006/relationships/tags" Target="../tags/tag688.xml"/><Relationship Id="rId3" Type="http://schemas.openxmlformats.org/officeDocument/2006/relationships/tags" Target="../tags/tag673.xml"/><Relationship Id="rId21" Type="http://schemas.openxmlformats.org/officeDocument/2006/relationships/tags" Target="../tags/tag691.xml"/><Relationship Id="rId7" Type="http://schemas.openxmlformats.org/officeDocument/2006/relationships/tags" Target="../tags/tag677.xml"/><Relationship Id="rId12" Type="http://schemas.openxmlformats.org/officeDocument/2006/relationships/tags" Target="../tags/tag682.xml"/><Relationship Id="rId17" Type="http://schemas.openxmlformats.org/officeDocument/2006/relationships/tags" Target="../tags/tag687.xml"/><Relationship Id="rId25" Type="http://schemas.openxmlformats.org/officeDocument/2006/relationships/notesSlide" Target="../notesSlides/notesSlide15.xml"/><Relationship Id="rId2" Type="http://schemas.openxmlformats.org/officeDocument/2006/relationships/tags" Target="../tags/tag672.xml"/><Relationship Id="rId16" Type="http://schemas.openxmlformats.org/officeDocument/2006/relationships/tags" Target="../tags/tag686.xml"/><Relationship Id="rId20" Type="http://schemas.openxmlformats.org/officeDocument/2006/relationships/tags" Target="../tags/tag690.xml"/><Relationship Id="rId1" Type="http://schemas.openxmlformats.org/officeDocument/2006/relationships/tags" Target="../tags/tag671.xml"/><Relationship Id="rId6" Type="http://schemas.openxmlformats.org/officeDocument/2006/relationships/tags" Target="../tags/tag676.xml"/><Relationship Id="rId11" Type="http://schemas.openxmlformats.org/officeDocument/2006/relationships/tags" Target="../tags/tag681.xml"/><Relationship Id="rId24" Type="http://schemas.openxmlformats.org/officeDocument/2006/relationships/slideLayout" Target="../slideLayouts/slideLayout6.xml"/><Relationship Id="rId5" Type="http://schemas.openxmlformats.org/officeDocument/2006/relationships/tags" Target="../tags/tag675.xml"/><Relationship Id="rId15" Type="http://schemas.openxmlformats.org/officeDocument/2006/relationships/tags" Target="../tags/tag685.xml"/><Relationship Id="rId23" Type="http://schemas.openxmlformats.org/officeDocument/2006/relationships/tags" Target="../tags/tag693.xml"/><Relationship Id="rId10" Type="http://schemas.openxmlformats.org/officeDocument/2006/relationships/tags" Target="../tags/tag680.xml"/><Relationship Id="rId19" Type="http://schemas.openxmlformats.org/officeDocument/2006/relationships/tags" Target="../tags/tag689.xml"/><Relationship Id="rId4" Type="http://schemas.openxmlformats.org/officeDocument/2006/relationships/tags" Target="../tags/tag674.xml"/><Relationship Id="rId9" Type="http://schemas.openxmlformats.org/officeDocument/2006/relationships/tags" Target="../tags/tag679.xml"/><Relationship Id="rId14" Type="http://schemas.openxmlformats.org/officeDocument/2006/relationships/tags" Target="../tags/tag684.xml"/><Relationship Id="rId22" Type="http://schemas.openxmlformats.org/officeDocument/2006/relationships/tags" Target="../tags/tag692.xml"/></Relationships>
</file>

<file path=ppt/slides/_rels/slide27.xml.rels><?xml version="1.0" encoding="UTF-8" standalone="yes"?>
<Relationships xmlns="http://schemas.openxmlformats.org/package/2006/relationships"><Relationship Id="rId2" Type="http://schemas.openxmlformats.org/officeDocument/2006/relationships/slideLayout" Target="../slideLayouts/slideLayout6.xml"/><Relationship Id="rId1" Type="http://schemas.openxmlformats.org/officeDocument/2006/relationships/tags" Target="../tags/tag694.xml"/></Relationships>
</file>

<file path=ppt/slides/_rels/slide28.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image" Target="../media/image23.png"/><Relationship Id="rId1" Type="http://schemas.openxmlformats.org/officeDocument/2006/relationships/slideLayout" Target="../slideLayouts/slideLayout7.xml"/></Relationships>
</file>

<file path=ppt/slides/_rels/slide29.xml.rels><?xml version="1.0" encoding="UTF-8" standalone="yes"?>
<Relationships xmlns="http://schemas.openxmlformats.org/package/2006/relationships"><Relationship Id="rId8" Type="http://schemas.openxmlformats.org/officeDocument/2006/relationships/tags" Target="../tags/tag702.xml"/><Relationship Id="rId13" Type="http://schemas.openxmlformats.org/officeDocument/2006/relationships/tags" Target="../tags/tag707.xml"/><Relationship Id="rId18" Type="http://schemas.openxmlformats.org/officeDocument/2006/relationships/tags" Target="../tags/tag712.xml"/><Relationship Id="rId26" Type="http://schemas.openxmlformats.org/officeDocument/2006/relationships/tags" Target="../tags/tag720.xml"/><Relationship Id="rId39" Type="http://schemas.openxmlformats.org/officeDocument/2006/relationships/notesSlide" Target="../notesSlides/notesSlide16.xml"/><Relationship Id="rId3" Type="http://schemas.openxmlformats.org/officeDocument/2006/relationships/tags" Target="../tags/tag697.xml"/><Relationship Id="rId21" Type="http://schemas.openxmlformats.org/officeDocument/2006/relationships/tags" Target="../tags/tag715.xml"/><Relationship Id="rId34" Type="http://schemas.openxmlformats.org/officeDocument/2006/relationships/tags" Target="../tags/tag728.xml"/><Relationship Id="rId7" Type="http://schemas.openxmlformats.org/officeDocument/2006/relationships/tags" Target="../tags/tag701.xml"/><Relationship Id="rId12" Type="http://schemas.openxmlformats.org/officeDocument/2006/relationships/tags" Target="../tags/tag706.xml"/><Relationship Id="rId17" Type="http://schemas.openxmlformats.org/officeDocument/2006/relationships/tags" Target="../tags/tag711.xml"/><Relationship Id="rId25" Type="http://schemas.openxmlformats.org/officeDocument/2006/relationships/tags" Target="../tags/tag719.xml"/><Relationship Id="rId33" Type="http://schemas.openxmlformats.org/officeDocument/2006/relationships/tags" Target="../tags/tag727.xml"/><Relationship Id="rId38" Type="http://schemas.openxmlformats.org/officeDocument/2006/relationships/slideLayout" Target="../slideLayouts/slideLayout6.xml"/><Relationship Id="rId2" Type="http://schemas.openxmlformats.org/officeDocument/2006/relationships/tags" Target="../tags/tag696.xml"/><Relationship Id="rId16" Type="http://schemas.openxmlformats.org/officeDocument/2006/relationships/tags" Target="../tags/tag710.xml"/><Relationship Id="rId20" Type="http://schemas.openxmlformats.org/officeDocument/2006/relationships/tags" Target="../tags/tag714.xml"/><Relationship Id="rId29" Type="http://schemas.openxmlformats.org/officeDocument/2006/relationships/tags" Target="../tags/tag723.xml"/><Relationship Id="rId1" Type="http://schemas.openxmlformats.org/officeDocument/2006/relationships/tags" Target="../tags/tag695.xml"/><Relationship Id="rId6" Type="http://schemas.openxmlformats.org/officeDocument/2006/relationships/tags" Target="../tags/tag700.xml"/><Relationship Id="rId11" Type="http://schemas.openxmlformats.org/officeDocument/2006/relationships/tags" Target="../tags/tag705.xml"/><Relationship Id="rId24" Type="http://schemas.openxmlformats.org/officeDocument/2006/relationships/tags" Target="../tags/tag718.xml"/><Relationship Id="rId32" Type="http://schemas.openxmlformats.org/officeDocument/2006/relationships/tags" Target="../tags/tag726.xml"/><Relationship Id="rId37" Type="http://schemas.openxmlformats.org/officeDocument/2006/relationships/tags" Target="../tags/tag731.xml"/><Relationship Id="rId5" Type="http://schemas.openxmlformats.org/officeDocument/2006/relationships/tags" Target="../tags/tag699.xml"/><Relationship Id="rId15" Type="http://schemas.openxmlformats.org/officeDocument/2006/relationships/tags" Target="../tags/tag709.xml"/><Relationship Id="rId23" Type="http://schemas.openxmlformats.org/officeDocument/2006/relationships/tags" Target="../tags/tag717.xml"/><Relationship Id="rId28" Type="http://schemas.openxmlformats.org/officeDocument/2006/relationships/tags" Target="../tags/tag722.xml"/><Relationship Id="rId36" Type="http://schemas.openxmlformats.org/officeDocument/2006/relationships/tags" Target="../tags/tag730.xml"/><Relationship Id="rId10" Type="http://schemas.openxmlformats.org/officeDocument/2006/relationships/tags" Target="../tags/tag704.xml"/><Relationship Id="rId19" Type="http://schemas.openxmlformats.org/officeDocument/2006/relationships/tags" Target="../tags/tag713.xml"/><Relationship Id="rId31" Type="http://schemas.openxmlformats.org/officeDocument/2006/relationships/tags" Target="../tags/tag725.xml"/><Relationship Id="rId4" Type="http://schemas.openxmlformats.org/officeDocument/2006/relationships/tags" Target="../tags/tag698.xml"/><Relationship Id="rId9" Type="http://schemas.openxmlformats.org/officeDocument/2006/relationships/tags" Target="../tags/tag703.xml"/><Relationship Id="rId14" Type="http://schemas.openxmlformats.org/officeDocument/2006/relationships/tags" Target="../tags/tag708.xml"/><Relationship Id="rId22" Type="http://schemas.openxmlformats.org/officeDocument/2006/relationships/tags" Target="../tags/tag716.xml"/><Relationship Id="rId27" Type="http://schemas.openxmlformats.org/officeDocument/2006/relationships/tags" Target="../tags/tag721.xml"/><Relationship Id="rId30" Type="http://schemas.openxmlformats.org/officeDocument/2006/relationships/tags" Target="../tags/tag724.xml"/><Relationship Id="rId35" Type="http://schemas.openxmlformats.org/officeDocument/2006/relationships/tags" Target="../tags/tag729.xml"/></Relationships>
</file>

<file path=ppt/slides/_rels/slide3.xml.rels><?xml version="1.0" encoding="UTF-8" standalone="yes"?>
<Relationships xmlns="http://schemas.openxmlformats.org/package/2006/relationships"><Relationship Id="rId3" Type="http://schemas.openxmlformats.org/officeDocument/2006/relationships/tags" Target="../tags/tag10.xml"/><Relationship Id="rId7" Type="http://schemas.openxmlformats.org/officeDocument/2006/relationships/image" Target="../media/image2.PNG"/><Relationship Id="rId2" Type="http://schemas.openxmlformats.org/officeDocument/2006/relationships/tags" Target="../tags/tag9.xml"/><Relationship Id="rId1" Type="http://schemas.openxmlformats.org/officeDocument/2006/relationships/tags" Target="../tags/tag8.xml"/><Relationship Id="rId6" Type="http://schemas.openxmlformats.org/officeDocument/2006/relationships/image" Target="../media/image1.PNG"/><Relationship Id="rId5" Type="http://schemas.openxmlformats.org/officeDocument/2006/relationships/notesSlide" Target="../notesSlides/notesSlide3.xml"/><Relationship Id="rId4" Type="http://schemas.openxmlformats.org/officeDocument/2006/relationships/slideLayout" Target="../slideLayouts/slideLayout7.xml"/></Relationships>
</file>

<file path=ppt/slides/_rels/slide30.xml.rels><?xml version="1.0" encoding="UTF-8" standalone="yes"?>
<Relationships xmlns="http://schemas.openxmlformats.org/package/2006/relationships"><Relationship Id="rId8" Type="http://schemas.openxmlformats.org/officeDocument/2006/relationships/tags" Target="../tags/tag739.xml"/><Relationship Id="rId13" Type="http://schemas.openxmlformats.org/officeDocument/2006/relationships/tags" Target="../tags/tag744.xml"/><Relationship Id="rId18" Type="http://schemas.openxmlformats.org/officeDocument/2006/relationships/tags" Target="../tags/tag749.xml"/><Relationship Id="rId26" Type="http://schemas.openxmlformats.org/officeDocument/2006/relationships/tags" Target="../tags/tag757.xml"/><Relationship Id="rId39" Type="http://schemas.openxmlformats.org/officeDocument/2006/relationships/tags" Target="../tags/tag770.xml"/><Relationship Id="rId3" Type="http://schemas.openxmlformats.org/officeDocument/2006/relationships/tags" Target="../tags/tag734.xml"/><Relationship Id="rId21" Type="http://schemas.openxmlformats.org/officeDocument/2006/relationships/tags" Target="../tags/tag752.xml"/><Relationship Id="rId34" Type="http://schemas.openxmlformats.org/officeDocument/2006/relationships/tags" Target="../tags/tag765.xml"/><Relationship Id="rId42" Type="http://schemas.openxmlformats.org/officeDocument/2006/relationships/tags" Target="../tags/tag773.xml"/><Relationship Id="rId47" Type="http://schemas.openxmlformats.org/officeDocument/2006/relationships/notesSlide" Target="../notesSlides/notesSlide17.xml"/><Relationship Id="rId7" Type="http://schemas.openxmlformats.org/officeDocument/2006/relationships/tags" Target="../tags/tag738.xml"/><Relationship Id="rId12" Type="http://schemas.openxmlformats.org/officeDocument/2006/relationships/tags" Target="../tags/tag743.xml"/><Relationship Id="rId17" Type="http://schemas.openxmlformats.org/officeDocument/2006/relationships/tags" Target="../tags/tag748.xml"/><Relationship Id="rId25" Type="http://schemas.openxmlformats.org/officeDocument/2006/relationships/tags" Target="../tags/tag756.xml"/><Relationship Id="rId33" Type="http://schemas.openxmlformats.org/officeDocument/2006/relationships/tags" Target="../tags/tag764.xml"/><Relationship Id="rId38" Type="http://schemas.openxmlformats.org/officeDocument/2006/relationships/tags" Target="../tags/tag769.xml"/><Relationship Id="rId46" Type="http://schemas.openxmlformats.org/officeDocument/2006/relationships/slideLayout" Target="../slideLayouts/slideLayout6.xml"/><Relationship Id="rId2" Type="http://schemas.openxmlformats.org/officeDocument/2006/relationships/tags" Target="../tags/tag733.xml"/><Relationship Id="rId16" Type="http://schemas.openxmlformats.org/officeDocument/2006/relationships/tags" Target="../tags/tag747.xml"/><Relationship Id="rId20" Type="http://schemas.openxmlformats.org/officeDocument/2006/relationships/tags" Target="../tags/tag751.xml"/><Relationship Id="rId29" Type="http://schemas.openxmlformats.org/officeDocument/2006/relationships/tags" Target="../tags/tag760.xml"/><Relationship Id="rId41" Type="http://schemas.openxmlformats.org/officeDocument/2006/relationships/tags" Target="../tags/tag772.xml"/><Relationship Id="rId1" Type="http://schemas.openxmlformats.org/officeDocument/2006/relationships/tags" Target="../tags/tag732.xml"/><Relationship Id="rId6" Type="http://schemas.openxmlformats.org/officeDocument/2006/relationships/tags" Target="../tags/tag737.xml"/><Relationship Id="rId11" Type="http://schemas.openxmlformats.org/officeDocument/2006/relationships/tags" Target="../tags/tag742.xml"/><Relationship Id="rId24" Type="http://schemas.openxmlformats.org/officeDocument/2006/relationships/tags" Target="../tags/tag755.xml"/><Relationship Id="rId32" Type="http://schemas.openxmlformats.org/officeDocument/2006/relationships/tags" Target="../tags/tag763.xml"/><Relationship Id="rId37" Type="http://schemas.openxmlformats.org/officeDocument/2006/relationships/tags" Target="../tags/tag768.xml"/><Relationship Id="rId40" Type="http://schemas.openxmlformats.org/officeDocument/2006/relationships/tags" Target="../tags/tag771.xml"/><Relationship Id="rId45" Type="http://schemas.openxmlformats.org/officeDocument/2006/relationships/tags" Target="../tags/tag776.xml"/><Relationship Id="rId5" Type="http://schemas.openxmlformats.org/officeDocument/2006/relationships/tags" Target="../tags/tag736.xml"/><Relationship Id="rId15" Type="http://schemas.openxmlformats.org/officeDocument/2006/relationships/tags" Target="../tags/tag746.xml"/><Relationship Id="rId23" Type="http://schemas.openxmlformats.org/officeDocument/2006/relationships/tags" Target="../tags/tag754.xml"/><Relationship Id="rId28" Type="http://schemas.openxmlformats.org/officeDocument/2006/relationships/tags" Target="../tags/tag759.xml"/><Relationship Id="rId36" Type="http://schemas.openxmlformats.org/officeDocument/2006/relationships/tags" Target="../tags/tag767.xml"/><Relationship Id="rId10" Type="http://schemas.openxmlformats.org/officeDocument/2006/relationships/tags" Target="../tags/tag741.xml"/><Relationship Id="rId19" Type="http://schemas.openxmlformats.org/officeDocument/2006/relationships/tags" Target="../tags/tag750.xml"/><Relationship Id="rId31" Type="http://schemas.openxmlformats.org/officeDocument/2006/relationships/tags" Target="../tags/tag762.xml"/><Relationship Id="rId44" Type="http://schemas.openxmlformats.org/officeDocument/2006/relationships/tags" Target="../tags/tag775.xml"/><Relationship Id="rId4" Type="http://schemas.openxmlformats.org/officeDocument/2006/relationships/tags" Target="../tags/tag735.xml"/><Relationship Id="rId9" Type="http://schemas.openxmlformats.org/officeDocument/2006/relationships/tags" Target="../tags/tag740.xml"/><Relationship Id="rId14" Type="http://schemas.openxmlformats.org/officeDocument/2006/relationships/tags" Target="../tags/tag745.xml"/><Relationship Id="rId22" Type="http://schemas.openxmlformats.org/officeDocument/2006/relationships/tags" Target="../tags/tag753.xml"/><Relationship Id="rId27" Type="http://schemas.openxmlformats.org/officeDocument/2006/relationships/tags" Target="../tags/tag758.xml"/><Relationship Id="rId30" Type="http://schemas.openxmlformats.org/officeDocument/2006/relationships/tags" Target="../tags/tag761.xml"/><Relationship Id="rId35" Type="http://schemas.openxmlformats.org/officeDocument/2006/relationships/tags" Target="../tags/tag766.xml"/><Relationship Id="rId43" Type="http://schemas.openxmlformats.org/officeDocument/2006/relationships/tags" Target="../tags/tag774.xml"/></Relationships>
</file>

<file path=ppt/slides/_rels/slide31.xml.rels><?xml version="1.0" encoding="UTF-8" standalone="yes"?>
<Relationships xmlns="http://schemas.openxmlformats.org/package/2006/relationships"><Relationship Id="rId8" Type="http://schemas.openxmlformats.org/officeDocument/2006/relationships/tags" Target="../tags/tag784.xml"/><Relationship Id="rId13" Type="http://schemas.openxmlformats.org/officeDocument/2006/relationships/tags" Target="../tags/tag789.xml"/><Relationship Id="rId18" Type="http://schemas.openxmlformats.org/officeDocument/2006/relationships/tags" Target="../tags/tag794.xml"/><Relationship Id="rId26" Type="http://schemas.openxmlformats.org/officeDocument/2006/relationships/tags" Target="../tags/tag802.xml"/><Relationship Id="rId39" Type="http://schemas.openxmlformats.org/officeDocument/2006/relationships/tags" Target="../tags/tag815.xml"/><Relationship Id="rId3" Type="http://schemas.openxmlformats.org/officeDocument/2006/relationships/tags" Target="../tags/tag779.xml"/><Relationship Id="rId21" Type="http://schemas.openxmlformats.org/officeDocument/2006/relationships/tags" Target="../tags/tag797.xml"/><Relationship Id="rId34" Type="http://schemas.openxmlformats.org/officeDocument/2006/relationships/tags" Target="../tags/tag810.xml"/><Relationship Id="rId42" Type="http://schemas.openxmlformats.org/officeDocument/2006/relationships/tags" Target="../tags/tag818.xml"/><Relationship Id="rId47" Type="http://schemas.openxmlformats.org/officeDocument/2006/relationships/notesSlide" Target="../notesSlides/notesSlide18.xml"/><Relationship Id="rId7" Type="http://schemas.openxmlformats.org/officeDocument/2006/relationships/tags" Target="../tags/tag783.xml"/><Relationship Id="rId12" Type="http://schemas.openxmlformats.org/officeDocument/2006/relationships/tags" Target="../tags/tag788.xml"/><Relationship Id="rId17" Type="http://schemas.openxmlformats.org/officeDocument/2006/relationships/tags" Target="../tags/tag793.xml"/><Relationship Id="rId25" Type="http://schemas.openxmlformats.org/officeDocument/2006/relationships/tags" Target="../tags/tag801.xml"/><Relationship Id="rId33" Type="http://schemas.openxmlformats.org/officeDocument/2006/relationships/tags" Target="../tags/tag809.xml"/><Relationship Id="rId38" Type="http://schemas.openxmlformats.org/officeDocument/2006/relationships/tags" Target="../tags/tag814.xml"/><Relationship Id="rId46" Type="http://schemas.openxmlformats.org/officeDocument/2006/relationships/slideLayout" Target="../slideLayouts/slideLayout6.xml"/><Relationship Id="rId2" Type="http://schemas.openxmlformats.org/officeDocument/2006/relationships/tags" Target="../tags/tag778.xml"/><Relationship Id="rId16" Type="http://schemas.openxmlformats.org/officeDocument/2006/relationships/tags" Target="../tags/tag792.xml"/><Relationship Id="rId20" Type="http://schemas.openxmlformats.org/officeDocument/2006/relationships/tags" Target="../tags/tag796.xml"/><Relationship Id="rId29" Type="http://schemas.openxmlformats.org/officeDocument/2006/relationships/tags" Target="../tags/tag805.xml"/><Relationship Id="rId41" Type="http://schemas.openxmlformats.org/officeDocument/2006/relationships/tags" Target="../tags/tag817.xml"/><Relationship Id="rId1" Type="http://schemas.openxmlformats.org/officeDocument/2006/relationships/tags" Target="../tags/tag777.xml"/><Relationship Id="rId6" Type="http://schemas.openxmlformats.org/officeDocument/2006/relationships/tags" Target="../tags/tag782.xml"/><Relationship Id="rId11" Type="http://schemas.openxmlformats.org/officeDocument/2006/relationships/tags" Target="../tags/tag787.xml"/><Relationship Id="rId24" Type="http://schemas.openxmlformats.org/officeDocument/2006/relationships/tags" Target="../tags/tag800.xml"/><Relationship Id="rId32" Type="http://schemas.openxmlformats.org/officeDocument/2006/relationships/tags" Target="../tags/tag808.xml"/><Relationship Id="rId37" Type="http://schemas.openxmlformats.org/officeDocument/2006/relationships/tags" Target="../tags/tag813.xml"/><Relationship Id="rId40" Type="http://schemas.openxmlformats.org/officeDocument/2006/relationships/tags" Target="../tags/tag816.xml"/><Relationship Id="rId45" Type="http://schemas.openxmlformats.org/officeDocument/2006/relationships/tags" Target="../tags/tag821.xml"/><Relationship Id="rId5" Type="http://schemas.openxmlformats.org/officeDocument/2006/relationships/tags" Target="../tags/tag781.xml"/><Relationship Id="rId15" Type="http://schemas.openxmlformats.org/officeDocument/2006/relationships/tags" Target="../tags/tag791.xml"/><Relationship Id="rId23" Type="http://schemas.openxmlformats.org/officeDocument/2006/relationships/tags" Target="../tags/tag799.xml"/><Relationship Id="rId28" Type="http://schemas.openxmlformats.org/officeDocument/2006/relationships/tags" Target="../tags/tag804.xml"/><Relationship Id="rId36" Type="http://schemas.openxmlformats.org/officeDocument/2006/relationships/tags" Target="../tags/tag812.xml"/><Relationship Id="rId10" Type="http://schemas.openxmlformats.org/officeDocument/2006/relationships/tags" Target="../tags/tag786.xml"/><Relationship Id="rId19" Type="http://schemas.openxmlformats.org/officeDocument/2006/relationships/tags" Target="../tags/tag795.xml"/><Relationship Id="rId31" Type="http://schemas.openxmlformats.org/officeDocument/2006/relationships/tags" Target="../tags/tag807.xml"/><Relationship Id="rId44" Type="http://schemas.openxmlformats.org/officeDocument/2006/relationships/tags" Target="../tags/tag820.xml"/><Relationship Id="rId4" Type="http://schemas.openxmlformats.org/officeDocument/2006/relationships/tags" Target="../tags/tag780.xml"/><Relationship Id="rId9" Type="http://schemas.openxmlformats.org/officeDocument/2006/relationships/tags" Target="../tags/tag785.xml"/><Relationship Id="rId14" Type="http://schemas.openxmlformats.org/officeDocument/2006/relationships/tags" Target="../tags/tag790.xml"/><Relationship Id="rId22" Type="http://schemas.openxmlformats.org/officeDocument/2006/relationships/tags" Target="../tags/tag798.xml"/><Relationship Id="rId27" Type="http://schemas.openxmlformats.org/officeDocument/2006/relationships/tags" Target="../tags/tag803.xml"/><Relationship Id="rId30" Type="http://schemas.openxmlformats.org/officeDocument/2006/relationships/tags" Target="../tags/tag806.xml"/><Relationship Id="rId35" Type="http://schemas.openxmlformats.org/officeDocument/2006/relationships/tags" Target="../tags/tag811.xml"/><Relationship Id="rId43" Type="http://schemas.openxmlformats.org/officeDocument/2006/relationships/tags" Target="../tags/tag819.xml"/></Relationships>
</file>

<file path=ppt/slides/_rels/slide32.xml.rels><?xml version="1.0" encoding="UTF-8" standalone="yes"?>
<Relationships xmlns="http://schemas.openxmlformats.org/package/2006/relationships"><Relationship Id="rId3" Type="http://schemas.openxmlformats.org/officeDocument/2006/relationships/notesSlide" Target="../notesSlides/notesSlide19.xml"/><Relationship Id="rId2" Type="http://schemas.openxmlformats.org/officeDocument/2006/relationships/slideLayout" Target="../slideLayouts/slideLayout6.xml"/><Relationship Id="rId1" Type="http://schemas.openxmlformats.org/officeDocument/2006/relationships/tags" Target="../tags/tag822.xml"/></Relationships>
</file>

<file path=ppt/slides/_rels/slide33.xml.rels><?xml version="1.0" encoding="UTF-8" standalone="yes"?>
<Relationships xmlns="http://schemas.openxmlformats.org/package/2006/relationships"><Relationship Id="rId3" Type="http://schemas.openxmlformats.org/officeDocument/2006/relationships/notesSlide" Target="../notesSlides/notesSlide20.xml"/><Relationship Id="rId2" Type="http://schemas.openxmlformats.org/officeDocument/2006/relationships/slideLayout" Target="../slideLayouts/slideLayout6.xml"/><Relationship Id="rId1" Type="http://schemas.openxmlformats.org/officeDocument/2006/relationships/tags" Target="../tags/tag823.xml"/><Relationship Id="rId4" Type="http://schemas.openxmlformats.org/officeDocument/2006/relationships/image" Target="../media/image25.png"/></Relationships>
</file>

<file path=ppt/slides/_rels/slide34.xml.rels><?xml version="1.0" encoding="UTF-8" standalone="yes"?>
<Relationships xmlns="http://schemas.openxmlformats.org/package/2006/relationships"><Relationship Id="rId3" Type="http://schemas.openxmlformats.org/officeDocument/2006/relationships/notesSlide" Target="../notesSlides/notesSlide21.xml"/><Relationship Id="rId2" Type="http://schemas.openxmlformats.org/officeDocument/2006/relationships/slideLayout" Target="../slideLayouts/slideLayout6.xml"/><Relationship Id="rId1" Type="http://schemas.openxmlformats.org/officeDocument/2006/relationships/tags" Target="../tags/tag824.xml"/><Relationship Id="rId5" Type="http://schemas.openxmlformats.org/officeDocument/2006/relationships/image" Target="../media/image26.png"/><Relationship Id="rId4" Type="http://schemas.openxmlformats.org/officeDocument/2006/relationships/image" Target="../media/image25.png"/></Relationships>
</file>

<file path=ppt/slides/_rels/slide35.xml.rels><?xml version="1.0" encoding="UTF-8" standalone="yes"?>
<Relationships xmlns="http://schemas.openxmlformats.org/package/2006/relationships"><Relationship Id="rId3" Type="http://schemas.openxmlformats.org/officeDocument/2006/relationships/notesSlide" Target="../notesSlides/notesSlide22.xml"/><Relationship Id="rId2" Type="http://schemas.openxmlformats.org/officeDocument/2006/relationships/slideLayout" Target="../slideLayouts/slideLayout6.xml"/><Relationship Id="rId1" Type="http://schemas.openxmlformats.org/officeDocument/2006/relationships/tags" Target="../tags/tag825.xml"/></Relationships>
</file>

<file path=ppt/slides/_rels/slide36.xml.rels><?xml version="1.0" encoding="UTF-8" standalone="yes"?>
<Relationships xmlns="http://schemas.openxmlformats.org/package/2006/relationships"><Relationship Id="rId3" Type="http://schemas.openxmlformats.org/officeDocument/2006/relationships/notesSlide" Target="../notesSlides/notesSlide23.xml"/><Relationship Id="rId2" Type="http://schemas.openxmlformats.org/officeDocument/2006/relationships/slideLayout" Target="../slideLayouts/slideLayout6.xml"/><Relationship Id="rId1" Type="http://schemas.openxmlformats.org/officeDocument/2006/relationships/tags" Target="../tags/tag826.xml"/></Relationships>
</file>

<file path=ppt/slides/_rels/slide37.xml.rels><?xml version="1.0" encoding="UTF-8" standalone="yes"?>
<Relationships xmlns="http://schemas.openxmlformats.org/package/2006/relationships"><Relationship Id="rId3" Type="http://schemas.openxmlformats.org/officeDocument/2006/relationships/notesSlide" Target="../notesSlides/notesSlide24.xml"/><Relationship Id="rId2" Type="http://schemas.openxmlformats.org/officeDocument/2006/relationships/slideLayout" Target="../slideLayouts/slideLayout6.xml"/><Relationship Id="rId1" Type="http://schemas.openxmlformats.org/officeDocument/2006/relationships/tags" Target="../tags/tag827.xml"/></Relationships>
</file>

<file path=ppt/slides/_rels/slide38.xml.rels><?xml version="1.0" encoding="UTF-8" standalone="yes"?>
<Relationships xmlns="http://schemas.openxmlformats.org/package/2006/relationships"><Relationship Id="rId3" Type="http://schemas.openxmlformats.org/officeDocument/2006/relationships/image" Target="../media/image27.png"/><Relationship Id="rId2" Type="http://schemas.openxmlformats.org/officeDocument/2006/relationships/slideLayout" Target="../slideLayouts/slideLayout6.xml"/><Relationship Id="rId1" Type="http://schemas.openxmlformats.org/officeDocument/2006/relationships/tags" Target="../tags/tag828.xml"/></Relationships>
</file>

<file path=ppt/slides/_rels/slide39.xml.rels><?xml version="1.0" encoding="UTF-8" standalone="yes"?>
<Relationships xmlns="http://schemas.openxmlformats.org/package/2006/relationships"><Relationship Id="rId3" Type="http://schemas.openxmlformats.org/officeDocument/2006/relationships/slideLayout" Target="../slideLayouts/slideLayout6.xml"/><Relationship Id="rId2" Type="http://schemas.openxmlformats.org/officeDocument/2006/relationships/tags" Target="../tags/tag830.xml"/><Relationship Id="rId1" Type="http://schemas.openxmlformats.org/officeDocument/2006/relationships/tags" Target="../tags/tag829.xml"/><Relationship Id="rId6" Type="http://schemas.openxmlformats.org/officeDocument/2006/relationships/image" Target="../media/image29.png"/><Relationship Id="rId5" Type="http://schemas.openxmlformats.org/officeDocument/2006/relationships/image" Target="../media/image28.png"/><Relationship Id="rId4" Type="http://schemas.openxmlformats.org/officeDocument/2006/relationships/notesSlide" Target="../notesSlides/notesSlide25.xml"/></Relationships>
</file>

<file path=ppt/slides/_rels/slide4.xml.rels><?xml version="1.0" encoding="UTF-8" standalone="yes"?>
<Relationships xmlns="http://schemas.openxmlformats.org/package/2006/relationships"><Relationship Id="rId8" Type="http://schemas.openxmlformats.org/officeDocument/2006/relationships/image" Target="../media/image3.PNG"/><Relationship Id="rId3" Type="http://schemas.openxmlformats.org/officeDocument/2006/relationships/tags" Target="../tags/tag13.xml"/><Relationship Id="rId7" Type="http://schemas.openxmlformats.org/officeDocument/2006/relationships/image" Target="../media/image2.PNG"/><Relationship Id="rId2" Type="http://schemas.openxmlformats.org/officeDocument/2006/relationships/tags" Target="../tags/tag12.xml"/><Relationship Id="rId1" Type="http://schemas.openxmlformats.org/officeDocument/2006/relationships/tags" Target="../tags/tag11.xml"/><Relationship Id="rId6" Type="http://schemas.openxmlformats.org/officeDocument/2006/relationships/image" Target="../media/image1.PNG"/><Relationship Id="rId5" Type="http://schemas.openxmlformats.org/officeDocument/2006/relationships/notesSlide" Target="../notesSlides/notesSlide4.xml"/><Relationship Id="rId4" Type="http://schemas.openxmlformats.org/officeDocument/2006/relationships/slideLayout" Target="../slideLayouts/slideLayout7.xml"/></Relationships>
</file>

<file path=ppt/slides/_rels/slide40.xml.rels><?xml version="1.0" encoding="UTF-8" standalone="yes"?>
<Relationships xmlns="http://schemas.openxmlformats.org/package/2006/relationships"><Relationship Id="rId8" Type="http://schemas.openxmlformats.org/officeDocument/2006/relationships/tags" Target="../tags/tag838.xml"/><Relationship Id="rId13" Type="http://schemas.openxmlformats.org/officeDocument/2006/relationships/tags" Target="../tags/tag843.xml"/><Relationship Id="rId3" Type="http://schemas.openxmlformats.org/officeDocument/2006/relationships/tags" Target="../tags/tag833.xml"/><Relationship Id="rId7" Type="http://schemas.openxmlformats.org/officeDocument/2006/relationships/tags" Target="../tags/tag837.xml"/><Relationship Id="rId12" Type="http://schemas.openxmlformats.org/officeDocument/2006/relationships/tags" Target="../tags/tag842.xml"/><Relationship Id="rId2" Type="http://schemas.openxmlformats.org/officeDocument/2006/relationships/tags" Target="../tags/tag832.xml"/><Relationship Id="rId1" Type="http://schemas.openxmlformats.org/officeDocument/2006/relationships/tags" Target="../tags/tag831.xml"/><Relationship Id="rId6" Type="http://schemas.openxmlformats.org/officeDocument/2006/relationships/tags" Target="../tags/tag836.xml"/><Relationship Id="rId11" Type="http://schemas.openxmlformats.org/officeDocument/2006/relationships/tags" Target="../tags/tag841.xml"/><Relationship Id="rId5" Type="http://schemas.openxmlformats.org/officeDocument/2006/relationships/tags" Target="../tags/tag835.xml"/><Relationship Id="rId15" Type="http://schemas.openxmlformats.org/officeDocument/2006/relationships/notesSlide" Target="../notesSlides/notesSlide26.xml"/><Relationship Id="rId10" Type="http://schemas.openxmlformats.org/officeDocument/2006/relationships/tags" Target="../tags/tag840.xml"/><Relationship Id="rId4" Type="http://schemas.openxmlformats.org/officeDocument/2006/relationships/tags" Target="../tags/tag834.xml"/><Relationship Id="rId9" Type="http://schemas.openxmlformats.org/officeDocument/2006/relationships/tags" Target="../tags/tag839.xml"/><Relationship Id="rId14" Type="http://schemas.openxmlformats.org/officeDocument/2006/relationships/slideLayout" Target="../slideLayouts/slideLayout6.xml"/></Relationships>
</file>

<file path=ppt/slides/_rels/slide41.xml.rels><?xml version="1.0" encoding="UTF-8" standalone="yes"?>
<Relationships xmlns="http://schemas.openxmlformats.org/package/2006/relationships"><Relationship Id="rId8" Type="http://schemas.openxmlformats.org/officeDocument/2006/relationships/tags" Target="../tags/tag851.xml"/><Relationship Id="rId13" Type="http://schemas.openxmlformats.org/officeDocument/2006/relationships/tags" Target="../tags/tag856.xml"/><Relationship Id="rId18" Type="http://schemas.openxmlformats.org/officeDocument/2006/relationships/tags" Target="../tags/tag861.xml"/><Relationship Id="rId26" Type="http://schemas.openxmlformats.org/officeDocument/2006/relationships/tags" Target="../tags/tag869.xml"/><Relationship Id="rId3" Type="http://schemas.openxmlformats.org/officeDocument/2006/relationships/tags" Target="../tags/tag846.xml"/><Relationship Id="rId21" Type="http://schemas.openxmlformats.org/officeDocument/2006/relationships/tags" Target="../tags/tag864.xml"/><Relationship Id="rId34" Type="http://schemas.openxmlformats.org/officeDocument/2006/relationships/tags" Target="../tags/tag877.xml"/><Relationship Id="rId7" Type="http://schemas.openxmlformats.org/officeDocument/2006/relationships/tags" Target="../tags/tag850.xml"/><Relationship Id="rId12" Type="http://schemas.openxmlformats.org/officeDocument/2006/relationships/tags" Target="../tags/tag855.xml"/><Relationship Id="rId17" Type="http://schemas.openxmlformats.org/officeDocument/2006/relationships/tags" Target="../tags/tag860.xml"/><Relationship Id="rId25" Type="http://schemas.openxmlformats.org/officeDocument/2006/relationships/tags" Target="../tags/tag868.xml"/><Relationship Id="rId33" Type="http://schemas.openxmlformats.org/officeDocument/2006/relationships/tags" Target="../tags/tag876.xml"/><Relationship Id="rId38" Type="http://schemas.openxmlformats.org/officeDocument/2006/relationships/slideLayout" Target="../slideLayouts/slideLayout1.xml"/><Relationship Id="rId2" Type="http://schemas.openxmlformats.org/officeDocument/2006/relationships/tags" Target="../tags/tag845.xml"/><Relationship Id="rId16" Type="http://schemas.openxmlformats.org/officeDocument/2006/relationships/tags" Target="../tags/tag859.xml"/><Relationship Id="rId20" Type="http://schemas.openxmlformats.org/officeDocument/2006/relationships/tags" Target="../tags/tag863.xml"/><Relationship Id="rId29" Type="http://schemas.openxmlformats.org/officeDocument/2006/relationships/tags" Target="../tags/tag872.xml"/><Relationship Id="rId1" Type="http://schemas.openxmlformats.org/officeDocument/2006/relationships/tags" Target="../tags/tag844.xml"/><Relationship Id="rId6" Type="http://schemas.openxmlformats.org/officeDocument/2006/relationships/tags" Target="../tags/tag849.xml"/><Relationship Id="rId11" Type="http://schemas.openxmlformats.org/officeDocument/2006/relationships/tags" Target="../tags/tag854.xml"/><Relationship Id="rId24" Type="http://schemas.openxmlformats.org/officeDocument/2006/relationships/tags" Target="../tags/tag867.xml"/><Relationship Id="rId32" Type="http://schemas.openxmlformats.org/officeDocument/2006/relationships/tags" Target="../tags/tag875.xml"/><Relationship Id="rId37" Type="http://schemas.openxmlformats.org/officeDocument/2006/relationships/tags" Target="../tags/tag880.xml"/><Relationship Id="rId5" Type="http://schemas.openxmlformats.org/officeDocument/2006/relationships/tags" Target="../tags/tag848.xml"/><Relationship Id="rId15" Type="http://schemas.openxmlformats.org/officeDocument/2006/relationships/tags" Target="../tags/tag858.xml"/><Relationship Id="rId23" Type="http://schemas.openxmlformats.org/officeDocument/2006/relationships/tags" Target="../tags/tag866.xml"/><Relationship Id="rId28" Type="http://schemas.openxmlformats.org/officeDocument/2006/relationships/tags" Target="../tags/tag871.xml"/><Relationship Id="rId36" Type="http://schemas.openxmlformats.org/officeDocument/2006/relationships/tags" Target="../tags/tag879.xml"/><Relationship Id="rId10" Type="http://schemas.openxmlformats.org/officeDocument/2006/relationships/tags" Target="../tags/tag853.xml"/><Relationship Id="rId19" Type="http://schemas.openxmlformats.org/officeDocument/2006/relationships/tags" Target="../tags/tag862.xml"/><Relationship Id="rId31" Type="http://schemas.openxmlformats.org/officeDocument/2006/relationships/tags" Target="../tags/tag874.xml"/><Relationship Id="rId4" Type="http://schemas.openxmlformats.org/officeDocument/2006/relationships/tags" Target="../tags/tag847.xml"/><Relationship Id="rId9" Type="http://schemas.openxmlformats.org/officeDocument/2006/relationships/tags" Target="../tags/tag852.xml"/><Relationship Id="rId14" Type="http://schemas.openxmlformats.org/officeDocument/2006/relationships/tags" Target="../tags/tag857.xml"/><Relationship Id="rId22" Type="http://schemas.openxmlformats.org/officeDocument/2006/relationships/tags" Target="../tags/tag865.xml"/><Relationship Id="rId27" Type="http://schemas.openxmlformats.org/officeDocument/2006/relationships/tags" Target="../tags/tag870.xml"/><Relationship Id="rId30" Type="http://schemas.openxmlformats.org/officeDocument/2006/relationships/tags" Target="../tags/tag873.xml"/><Relationship Id="rId35" Type="http://schemas.openxmlformats.org/officeDocument/2006/relationships/tags" Target="../tags/tag878.xml"/></Relationships>
</file>

<file path=ppt/slides/_rels/slide42.xml.rels><?xml version="1.0" encoding="UTF-8" standalone="yes"?>
<Relationships xmlns="http://schemas.openxmlformats.org/package/2006/relationships"><Relationship Id="rId8" Type="http://schemas.openxmlformats.org/officeDocument/2006/relationships/tags" Target="../tags/tag888.xml"/><Relationship Id="rId13" Type="http://schemas.openxmlformats.org/officeDocument/2006/relationships/tags" Target="../tags/tag893.xml"/><Relationship Id="rId18" Type="http://schemas.openxmlformats.org/officeDocument/2006/relationships/tags" Target="../tags/tag898.xml"/><Relationship Id="rId3" Type="http://schemas.openxmlformats.org/officeDocument/2006/relationships/tags" Target="../tags/tag883.xml"/><Relationship Id="rId21" Type="http://schemas.openxmlformats.org/officeDocument/2006/relationships/image" Target="../media/image30.png"/><Relationship Id="rId7" Type="http://schemas.openxmlformats.org/officeDocument/2006/relationships/tags" Target="../tags/tag887.xml"/><Relationship Id="rId12" Type="http://schemas.openxmlformats.org/officeDocument/2006/relationships/tags" Target="../tags/tag892.xml"/><Relationship Id="rId17" Type="http://schemas.openxmlformats.org/officeDocument/2006/relationships/tags" Target="../tags/tag897.xml"/><Relationship Id="rId2" Type="http://schemas.openxmlformats.org/officeDocument/2006/relationships/tags" Target="../tags/tag882.xml"/><Relationship Id="rId16" Type="http://schemas.openxmlformats.org/officeDocument/2006/relationships/tags" Target="../tags/tag896.xml"/><Relationship Id="rId20" Type="http://schemas.openxmlformats.org/officeDocument/2006/relationships/notesSlide" Target="../notesSlides/notesSlide27.xml"/><Relationship Id="rId1" Type="http://schemas.openxmlformats.org/officeDocument/2006/relationships/tags" Target="../tags/tag881.xml"/><Relationship Id="rId6" Type="http://schemas.openxmlformats.org/officeDocument/2006/relationships/tags" Target="../tags/tag886.xml"/><Relationship Id="rId11" Type="http://schemas.openxmlformats.org/officeDocument/2006/relationships/tags" Target="../tags/tag891.xml"/><Relationship Id="rId5" Type="http://schemas.openxmlformats.org/officeDocument/2006/relationships/tags" Target="../tags/tag885.xml"/><Relationship Id="rId15" Type="http://schemas.openxmlformats.org/officeDocument/2006/relationships/tags" Target="../tags/tag895.xml"/><Relationship Id="rId10" Type="http://schemas.openxmlformats.org/officeDocument/2006/relationships/tags" Target="../tags/tag890.xml"/><Relationship Id="rId19" Type="http://schemas.openxmlformats.org/officeDocument/2006/relationships/slideLayout" Target="../slideLayouts/slideLayout6.xml"/><Relationship Id="rId4" Type="http://schemas.openxmlformats.org/officeDocument/2006/relationships/tags" Target="../tags/tag884.xml"/><Relationship Id="rId9" Type="http://schemas.openxmlformats.org/officeDocument/2006/relationships/tags" Target="../tags/tag889.xml"/><Relationship Id="rId14" Type="http://schemas.openxmlformats.org/officeDocument/2006/relationships/tags" Target="../tags/tag894.xml"/></Relationships>
</file>

<file path=ppt/slides/_rels/slide43.xml.rels><?xml version="1.0" encoding="UTF-8" standalone="yes"?>
<Relationships xmlns="http://schemas.openxmlformats.org/package/2006/relationships"><Relationship Id="rId8" Type="http://schemas.openxmlformats.org/officeDocument/2006/relationships/tags" Target="../tags/tag906.xml"/><Relationship Id="rId13" Type="http://schemas.openxmlformats.org/officeDocument/2006/relationships/tags" Target="../tags/tag911.xml"/><Relationship Id="rId18" Type="http://schemas.openxmlformats.org/officeDocument/2006/relationships/tags" Target="../tags/tag916.xml"/><Relationship Id="rId26" Type="http://schemas.openxmlformats.org/officeDocument/2006/relationships/notesSlide" Target="../notesSlides/notesSlide28.xml"/><Relationship Id="rId3" Type="http://schemas.openxmlformats.org/officeDocument/2006/relationships/tags" Target="../tags/tag901.xml"/><Relationship Id="rId21" Type="http://schemas.openxmlformats.org/officeDocument/2006/relationships/tags" Target="../tags/tag919.xml"/><Relationship Id="rId7" Type="http://schemas.openxmlformats.org/officeDocument/2006/relationships/tags" Target="../tags/tag905.xml"/><Relationship Id="rId12" Type="http://schemas.openxmlformats.org/officeDocument/2006/relationships/tags" Target="../tags/tag910.xml"/><Relationship Id="rId17" Type="http://schemas.openxmlformats.org/officeDocument/2006/relationships/tags" Target="../tags/tag915.xml"/><Relationship Id="rId25" Type="http://schemas.openxmlformats.org/officeDocument/2006/relationships/slideLayout" Target="../slideLayouts/slideLayout6.xml"/><Relationship Id="rId2" Type="http://schemas.openxmlformats.org/officeDocument/2006/relationships/tags" Target="../tags/tag900.xml"/><Relationship Id="rId16" Type="http://schemas.openxmlformats.org/officeDocument/2006/relationships/tags" Target="../tags/tag914.xml"/><Relationship Id="rId20" Type="http://schemas.openxmlformats.org/officeDocument/2006/relationships/tags" Target="../tags/tag918.xml"/><Relationship Id="rId1" Type="http://schemas.openxmlformats.org/officeDocument/2006/relationships/tags" Target="../tags/tag899.xml"/><Relationship Id="rId6" Type="http://schemas.openxmlformats.org/officeDocument/2006/relationships/tags" Target="../tags/tag904.xml"/><Relationship Id="rId11" Type="http://schemas.openxmlformats.org/officeDocument/2006/relationships/tags" Target="../tags/tag909.xml"/><Relationship Id="rId24" Type="http://schemas.openxmlformats.org/officeDocument/2006/relationships/tags" Target="../tags/tag922.xml"/><Relationship Id="rId5" Type="http://schemas.openxmlformats.org/officeDocument/2006/relationships/tags" Target="../tags/tag903.xml"/><Relationship Id="rId15" Type="http://schemas.openxmlformats.org/officeDocument/2006/relationships/tags" Target="../tags/tag913.xml"/><Relationship Id="rId23" Type="http://schemas.openxmlformats.org/officeDocument/2006/relationships/tags" Target="../tags/tag921.xml"/><Relationship Id="rId10" Type="http://schemas.openxmlformats.org/officeDocument/2006/relationships/tags" Target="../tags/tag908.xml"/><Relationship Id="rId19" Type="http://schemas.openxmlformats.org/officeDocument/2006/relationships/tags" Target="../tags/tag917.xml"/><Relationship Id="rId4" Type="http://schemas.openxmlformats.org/officeDocument/2006/relationships/tags" Target="../tags/tag902.xml"/><Relationship Id="rId9" Type="http://schemas.openxmlformats.org/officeDocument/2006/relationships/tags" Target="../tags/tag907.xml"/><Relationship Id="rId14" Type="http://schemas.openxmlformats.org/officeDocument/2006/relationships/tags" Target="../tags/tag912.xml"/><Relationship Id="rId22" Type="http://schemas.openxmlformats.org/officeDocument/2006/relationships/tags" Target="../tags/tag920.xml"/></Relationships>
</file>

<file path=ppt/slides/_rels/slide44.xml.rels><?xml version="1.0" encoding="UTF-8" standalone="yes"?>
<Relationships xmlns="http://schemas.openxmlformats.org/package/2006/relationships"><Relationship Id="rId8" Type="http://schemas.openxmlformats.org/officeDocument/2006/relationships/tags" Target="../tags/tag930.xml"/><Relationship Id="rId13" Type="http://schemas.openxmlformats.org/officeDocument/2006/relationships/tags" Target="../tags/tag935.xml"/><Relationship Id="rId18" Type="http://schemas.openxmlformats.org/officeDocument/2006/relationships/tags" Target="../tags/tag940.xml"/><Relationship Id="rId26" Type="http://schemas.openxmlformats.org/officeDocument/2006/relationships/tags" Target="../tags/tag948.xml"/><Relationship Id="rId3" Type="http://schemas.openxmlformats.org/officeDocument/2006/relationships/tags" Target="../tags/tag925.xml"/><Relationship Id="rId21" Type="http://schemas.openxmlformats.org/officeDocument/2006/relationships/tags" Target="../tags/tag943.xml"/><Relationship Id="rId7" Type="http://schemas.openxmlformats.org/officeDocument/2006/relationships/tags" Target="../tags/tag929.xml"/><Relationship Id="rId12" Type="http://schemas.openxmlformats.org/officeDocument/2006/relationships/tags" Target="../tags/tag934.xml"/><Relationship Id="rId17" Type="http://schemas.openxmlformats.org/officeDocument/2006/relationships/tags" Target="../tags/tag939.xml"/><Relationship Id="rId25" Type="http://schemas.openxmlformats.org/officeDocument/2006/relationships/tags" Target="../tags/tag947.xml"/><Relationship Id="rId33" Type="http://schemas.openxmlformats.org/officeDocument/2006/relationships/notesSlide" Target="../notesSlides/notesSlide29.xml"/><Relationship Id="rId2" Type="http://schemas.openxmlformats.org/officeDocument/2006/relationships/tags" Target="../tags/tag924.xml"/><Relationship Id="rId16" Type="http://schemas.openxmlformats.org/officeDocument/2006/relationships/tags" Target="../tags/tag938.xml"/><Relationship Id="rId20" Type="http://schemas.openxmlformats.org/officeDocument/2006/relationships/tags" Target="../tags/tag942.xml"/><Relationship Id="rId29" Type="http://schemas.openxmlformats.org/officeDocument/2006/relationships/tags" Target="../tags/tag951.xml"/><Relationship Id="rId1" Type="http://schemas.openxmlformats.org/officeDocument/2006/relationships/tags" Target="../tags/tag923.xml"/><Relationship Id="rId6" Type="http://schemas.openxmlformats.org/officeDocument/2006/relationships/tags" Target="../tags/tag928.xml"/><Relationship Id="rId11" Type="http://schemas.openxmlformats.org/officeDocument/2006/relationships/tags" Target="../tags/tag933.xml"/><Relationship Id="rId24" Type="http://schemas.openxmlformats.org/officeDocument/2006/relationships/tags" Target="../tags/tag946.xml"/><Relationship Id="rId32" Type="http://schemas.openxmlformats.org/officeDocument/2006/relationships/slideLayout" Target="../slideLayouts/slideLayout6.xml"/><Relationship Id="rId5" Type="http://schemas.openxmlformats.org/officeDocument/2006/relationships/tags" Target="../tags/tag927.xml"/><Relationship Id="rId15" Type="http://schemas.openxmlformats.org/officeDocument/2006/relationships/tags" Target="../tags/tag937.xml"/><Relationship Id="rId23" Type="http://schemas.openxmlformats.org/officeDocument/2006/relationships/tags" Target="../tags/tag945.xml"/><Relationship Id="rId28" Type="http://schemas.openxmlformats.org/officeDocument/2006/relationships/tags" Target="../tags/tag950.xml"/><Relationship Id="rId10" Type="http://schemas.openxmlformats.org/officeDocument/2006/relationships/tags" Target="../tags/tag932.xml"/><Relationship Id="rId19" Type="http://schemas.openxmlformats.org/officeDocument/2006/relationships/tags" Target="../tags/tag941.xml"/><Relationship Id="rId31" Type="http://schemas.openxmlformats.org/officeDocument/2006/relationships/tags" Target="../tags/tag953.xml"/><Relationship Id="rId4" Type="http://schemas.openxmlformats.org/officeDocument/2006/relationships/tags" Target="../tags/tag926.xml"/><Relationship Id="rId9" Type="http://schemas.openxmlformats.org/officeDocument/2006/relationships/tags" Target="../tags/tag931.xml"/><Relationship Id="rId14" Type="http://schemas.openxmlformats.org/officeDocument/2006/relationships/tags" Target="../tags/tag936.xml"/><Relationship Id="rId22" Type="http://schemas.openxmlformats.org/officeDocument/2006/relationships/tags" Target="../tags/tag944.xml"/><Relationship Id="rId27" Type="http://schemas.openxmlformats.org/officeDocument/2006/relationships/tags" Target="../tags/tag949.xml"/><Relationship Id="rId30" Type="http://schemas.openxmlformats.org/officeDocument/2006/relationships/tags" Target="../tags/tag952.xml"/></Relationships>
</file>

<file path=ppt/slides/_rels/slide45.xml.rels><?xml version="1.0" encoding="UTF-8" standalone="yes"?>
<Relationships xmlns="http://schemas.openxmlformats.org/package/2006/relationships"><Relationship Id="rId8" Type="http://schemas.openxmlformats.org/officeDocument/2006/relationships/tags" Target="../tags/tag961.xml"/><Relationship Id="rId13" Type="http://schemas.openxmlformats.org/officeDocument/2006/relationships/tags" Target="../tags/tag966.xml"/><Relationship Id="rId18" Type="http://schemas.openxmlformats.org/officeDocument/2006/relationships/tags" Target="../tags/tag971.xml"/><Relationship Id="rId26" Type="http://schemas.openxmlformats.org/officeDocument/2006/relationships/tags" Target="../tags/tag979.xml"/><Relationship Id="rId3" Type="http://schemas.openxmlformats.org/officeDocument/2006/relationships/tags" Target="../tags/tag956.xml"/><Relationship Id="rId21" Type="http://schemas.openxmlformats.org/officeDocument/2006/relationships/tags" Target="../tags/tag974.xml"/><Relationship Id="rId7" Type="http://schemas.openxmlformats.org/officeDocument/2006/relationships/tags" Target="../tags/tag960.xml"/><Relationship Id="rId12" Type="http://schemas.openxmlformats.org/officeDocument/2006/relationships/tags" Target="../tags/tag965.xml"/><Relationship Id="rId17" Type="http://schemas.openxmlformats.org/officeDocument/2006/relationships/tags" Target="../tags/tag970.xml"/><Relationship Id="rId25" Type="http://schemas.openxmlformats.org/officeDocument/2006/relationships/tags" Target="../tags/tag978.xml"/><Relationship Id="rId33" Type="http://schemas.openxmlformats.org/officeDocument/2006/relationships/notesSlide" Target="../notesSlides/notesSlide30.xml"/><Relationship Id="rId2" Type="http://schemas.openxmlformats.org/officeDocument/2006/relationships/tags" Target="../tags/tag955.xml"/><Relationship Id="rId16" Type="http://schemas.openxmlformats.org/officeDocument/2006/relationships/tags" Target="../tags/tag969.xml"/><Relationship Id="rId20" Type="http://schemas.openxmlformats.org/officeDocument/2006/relationships/tags" Target="../tags/tag973.xml"/><Relationship Id="rId29" Type="http://schemas.openxmlformats.org/officeDocument/2006/relationships/tags" Target="../tags/tag982.xml"/><Relationship Id="rId1" Type="http://schemas.openxmlformats.org/officeDocument/2006/relationships/tags" Target="../tags/tag954.xml"/><Relationship Id="rId6" Type="http://schemas.openxmlformats.org/officeDocument/2006/relationships/tags" Target="../tags/tag959.xml"/><Relationship Id="rId11" Type="http://schemas.openxmlformats.org/officeDocument/2006/relationships/tags" Target="../tags/tag964.xml"/><Relationship Id="rId24" Type="http://schemas.openxmlformats.org/officeDocument/2006/relationships/tags" Target="../tags/tag977.xml"/><Relationship Id="rId32" Type="http://schemas.openxmlformats.org/officeDocument/2006/relationships/slideLayout" Target="../slideLayouts/slideLayout6.xml"/><Relationship Id="rId5" Type="http://schemas.openxmlformats.org/officeDocument/2006/relationships/tags" Target="../tags/tag958.xml"/><Relationship Id="rId15" Type="http://schemas.openxmlformats.org/officeDocument/2006/relationships/tags" Target="../tags/tag968.xml"/><Relationship Id="rId23" Type="http://schemas.openxmlformats.org/officeDocument/2006/relationships/tags" Target="../tags/tag976.xml"/><Relationship Id="rId28" Type="http://schemas.openxmlformats.org/officeDocument/2006/relationships/tags" Target="../tags/tag981.xml"/><Relationship Id="rId10" Type="http://schemas.openxmlformats.org/officeDocument/2006/relationships/tags" Target="../tags/tag963.xml"/><Relationship Id="rId19" Type="http://schemas.openxmlformats.org/officeDocument/2006/relationships/tags" Target="../tags/tag972.xml"/><Relationship Id="rId31" Type="http://schemas.openxmlformats.org/officeDocument/2006/relationships/tags" Target="../tags/tag984.xml"/><Relationship Id="rId4" Type="http://schemas.openxmlformats.org/officeDocument/2006/relationships/tags" Target="../tags/tag957.xml"/><Relationship Id="rId9" Type="http://schemas.openxmlformats.org/officeDocument/2006/relationships/tags" Target="../tags/tag962.xml"/><Relationship Id="rId14" Type="http://schemas.openxmlformats.org/officeDocument/2006/relationships/tags" Target="../tags/tag967.xml"/><Relationship Id="rId22" Type="http://schemas.openxmlformats.org/officeDocument/2006/relationships/tags" Target="../tags/tag975.xml"/><Relationship Id="rId27" Type="http://schemas.openxmlformats.org/officeDocument/2006/relationships/tags" Target="../tags/tag980.xml"/><Relationship Id="rId30" Type="http://schemas.openxmlformats.org/officeDocument/2006/relationships/tags" Target="../tags/tag983.xml"/></Relationships>
</file>

<file path=ppt/slides/_rels/slide46.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image" Target="../media/image23.png"/><Relationship Id="rId1" Type="http://schemas.openxmlformats.org/officeDocument/2006/relationships/slideLayout" Target="../slideLayouts/slideLayout7.xml"/></Relationships>
</file>

<file path=ppt/slides/_rels/slide47.xml.rels><?xml version="1.0" encoding="UTF-8" standalone="yes"?>
<Relationships xmlns="http://schemas.openxmlformats.org/package/2006/relationships"><Relationship Id="rId13" Type="http://schemas.openxmlformats.org/officeDocument/2006/relationships/tags" Target="../tags/tag997.xml"/><Relationship Id="rId18" Type="http://schemas.openxmlformats.org/officeDocument/2006/relationships/tags" Target="../tags/tag1002.xml"/><Relationship Id="rId26" Type="http://schemas.openxmlformats.org/officeDocument/2006/relationships/tags" Target="../tags/tag1010.xml"/><Relationship Id="rId39" Type="http://schemas.openxmlformats.org/officeDocument/2006/relationships/tags" Target="../tags/tag1023.xml"/><Relationship Id="rId21" Type="http://schemas.openxmlformats.org/officeDocument/2006/relationships/tags" Target="../tags/tag1005.xml"/><Relationship Id="rId34" Type="http://schemas.openxmlformats.org/officeDocument/2006/relationships/tags" Target="../tags/tag1018.xml"/><Relationship Id="rId42" Type="http://schemas.openxmlformats.org/officeDocument/2006/relationships/tags" Target="../tags/tag1026.xml"/><Relationship Id="rId47" Type="http://schemas.openxmlformats.org/officeDocument/2006/relationships/tags" Target="../tags/tag1031.xml"/><Relationship Id="rId50" Type="http://schemas.openxmlformats.org/officeDocument/2006/relationships/tags" Target="../tags/tag1034.xml"/><Relationship Id="rId55" Type="http://schemas.openxmlformats.org/officeDocument/2006/relationships/tags" Target="../tags/tag1039.xml"/><Relationship Id="rId7" Type="http://schemas.openxmlformats.org/officeDocument/2006/relationships/tags" Target="../tags/tag991.xml"/><Relationship Id="rId2" Type="http://schemas.openxmlformats.org/officeDocument/2006/relationships/tags" Target="../tags/tag986.xml"/><Relationship Id="rId16" Type="http://schemas.openxmlformats.org/officeDocument/2006/relationships/tags" Target="../tags/tag1000.xml"/><Relationship Id="rId20" Type="http://schemas.openxmlformats.org/officeDocument/2006/relationships/tags" Target="../tags/tag1004.xml"/><Relationship Id="rId29" Type="http://schemas.openxmlformats.org/officeDocument/2006/relationships/tags" Target="../tags/tag1013.xml"/><Relationship Id="rId41" Type="http://schemas.openxmlformats.org/officeDocument/2006/relationships/tags" Target="../tags/tag1025.xml"/><Relationship Id="rId54" Type="http://schemas.openxmlformats.org/officeDocument/2006/relationships/tags" Target="../tags/tag1038.xml"/><Relationship Id="rId62" Type="http://schemas.openxmlformats.org/officeDocument/2006/relationships/notesSlide" Target="../notesSlides/notesSlide31.xml"/><Relationship Id="rId1" Type="http://schemas.openxmlformats.org/officeDocument/2006/relationships/tags" Target="../tags/tag985.xml"/><Relationship Id="rId6" Type="http://schemas.openxmlformats.org/officeDocument/2006/relationships/tags" Target="../tags/tag990.xml"/><Relationship Id="rId11" Type="http://schemas.openxmlformats.org/officeDocument/2006/relationships/tags" Target="../tags/tag995.xml"/><Relationship Id="rId24" Type="http://schemas.openxmlformats.org/officeDocument/2006/relationships/tags" Target="../tags/tag1008.xml"/><Relationship Id="rId32" Type="http://schemas.openxmlformats.org/officeDocument/2006/relationships/tags" Target="../tags/tag1016.xml"/><Relationship Id="rId37" Type="http://schemas.openxmlformats.org/officeDocument/2006/relationships/tags" Target="../tags/tag1021.xml"/><Relationship Id="rId40" Type="http://schemas.openxmlformats.org/officeDocument/2006/relationships/tags" Target="../tags/tag1024.xml"/><Relationship Id="rId45" Type="http://schemas.openxmlformats.org/officeDocument/2006/relationships/tags" Target="../tags/tag1029.xml"/><Relationship Id="rId53" Type="http://schemas.openxmlformats.org/officeDocument/2006/relationships/tags" Target="../tags/tag1037.xml"/><Relationship Id="rId58" Type="http://schemas.openxmlformats.org/officeDocument/2006/relationships/tags" Target="../tags/tag1042.xml"/><Relationship Id="rId5" Type="http://schemas.openxmlformats.org/officeDocument/2006/relationships/tags" Target="../tags/tag989.xml"/><Relationship Id="rId15" Type="http://schemas.openxmlformats.org/officeDocument/2006/relationships/tags" Target="../tags/tag999.xml"/><Relationship Id="rId23" Type="http://schemas.openxmlformats.org/officeDocument/2006/relationships/tags" Target="../tags/tag1007.xml"/><Relationship Id="rId28" Type="http://schemas.openxmlformats.org/officeDocument/2006/relationships/tags" Target="../tags/tag1012.xml"/><Relationship Id="rId36" Type="http://schemas.openxmlformats.org/officeDocument/2006/relationships/tags" Target="../tags/tag1020.xml"/><Relationship Id="rId49" Type="http://schemas.openxmlformats.org/officeDocument/2006/relationships/tags" Target="../tags/tag1033.xml"/><Relationship Id="rId57" Type="http://schemas.openxmlformats.org/officeDocument/2006/relationships/tags" Target="../tags/tag1041.xml"/><Relationship Id="rId61" Type="http://schemas.openxmlformats.org/officeDocument/2006/relationships/slideLayout" Target="../slideLayouts/slideLayout6.xml"/><Relationship Id="rId10" Type="http://schemas.openxmlformats.org/officeDocument/2006/relationships/tags" Target="../tags/tag994.xml"/><Relationship Id="rId19" Type="http://schemas.openxmlformats.org/officeDocument/2006/relationships/tags" Target="../tags/tag1003.xml"/><Relationship Id="rId31" Type="http://schemas.openxmlformats.org/officeDocument/2006/relationships/tags" Target="../tags/tag1015.xml"/><Relationship Id="rId44" Type="http://schemas.openxmlformats.org/officeDocument/2006/relationships/tags" Target="../tags/tag1028.xml"/><Relationship Id="rId52" Type="http://schemas.openxmlformats.org/officeDocument/2006/relationships/tags" Target="../tags/tag1036.xml"/><Relationship Id="rId60" Type="http://schemas.openxmlformats.org/officeDocument/2006/relationships/tags" Target="../tags/tag1044.xml"/><Relationship Id="rId4" Type="http://schemas.openxmlformats.org/officeDocument/2006/relationships/tags" Target="../tags/tag988.xml"/><Relationship Id="rId9" Type="http://schemas.openxmlformats.org/officeDocument/2006/relationships/tags" Target="../tags/tag993.xml"/><Relationship Id="rId14" Type="http://schemas.openxmlformats.org/officeDocument/2006/relationships/tags" Target="../tags/tag998.xml"/><Relationship Id="rId22" Type="http://schemas.openxmlformats.org/officeDocument/2006/relationships/tags" Target="../tags/tag1006.xml"/><Relationship Id="rId27" Type="http://schemas.openxmlformats.org/officeDocument/2006/relationships/tags" Target="../tags/tag1011.xml"/><Relationship Id="rId30" Type="http://schemas.openxmlformats.org/officeDocument/2006/relationships/tags" Target="../tags/tag1014.xml"/><Relationship Id="rId35" Type="http://schemas.openxmlformats.org/officeDocument/2006/relationships/tags" Target="../tags/tag1019.xml"/><Relationship Id="rId43" Type="http://schemas.openxmlformats.org/officeDocument/2006/relationships/tags" Target="../tags/tag1027.xml"/><Relationship Id="rId48" Type="http://schemas.openxmlformats.org/officeDocument/2006/relationships/tags" Target="../tags/tag1032.xml"/><Relationship Id="rId56" Type="http://schemas.openxmlformats.org/officeDocument/2006/relationships/tags" Target="../tags/tag1040.xml"/><Relationship Id="rId8" Type="http://schemas.openxmlformats.org/officeDocument/2006/relationships/tags" Target="../tags/tag992.xml"/><Relationship Id="rId51" Type="http://schemas.openxmlformats.org/officeDocument/2006/relationships/tags" Target="../tags/tag1035.xml"/><Relationship Id="rId3" Type="http://schemas.openxmlformats.org/officeDocument/2006/relationships/tags" Target="../tags/tag987.xml"/><Relationship Id="rId12" Type="http://schemas.openxmlformats.org/officeDocument/2006/relationships/tags" Target="../tags/tag996.xml"/><Relationship Id="rId17" Type="http://schemas.openxmlformats.org/officeDocument/2006/relationships/tags" Target="../tags/tag1001.xml"/><Relationship Id="rId25" Type="http://schemas.openxmlformats.org/officeDocument/2006/relationships/tags" Target="../tags/tag1009.xml"/><Relationship Id="rId33" Type="http://schemas.openxmlformats.org/officeDocument/2006/relationships/tags" Target="../tags/tag1017.xml"/><Relationship Id="rId38" Type="http://schemas.openxmlformats.org/officeDocument/2006/relationships/tags" Target="../tags/tag1022.xml"/><Relationship Id="rId46" Type="http://schemas.openxmlformats.org/officeDocument/2006/relationships/tags" Target="../tags/tag1030.xml"/><Relationship Id="rId59" Type="http://schemas.openxmlformats.org/officeDocument/2006/relationships/tags" Target="../tags/tag1043.xml"/></Relationships>
</file>

<file path=ppt/slides/_rels/slide48.xml.rels><?xml version="1.0" encoding="UTF-8" standalone="yes"?>
<Relationships xmlns="http://schemas.openxmlformats.org/package/2006/relationships"><Relationship Id="rId13" Type="http://schemas.openxmlformats.org/officeDocument/2006/relationships/tags" Target="../tags/tag1057.xml"/><Relationship Id="rId18" Type="http://schemas.openxmlformats.org/officeDocument/2006/relationships/tags" Target="../tags/tag1062.xml"/><Relationship Id="rId26" Type="http://schemas.openxmlformats.org/officeDocument/2006/relationships/tags" Target="../tags/tag1070.xml"/><Relationship Id="rId39" Type="http://schemas.openxmlformats.org/officeDocument/2006/relationships/tags" Target="../tags/tag1083.xml"/><Relationship Id="rId21" Type="http://schemas.openxmlformats.org/officeDocument/2006/relationships/tags" Target="../tags/tag1065.xml"/><Relationship Id="rId34" Type="http://schemas.openxmlformats.org/officeDocument/2006/relationships/tags" Target="../tags/tag1078.xml"/><Relationship Id="rId42" Type="http://schemas.openxmlformats.org/officeDocument/2006/relationships/tags" Target="../tags/tag1086.xml"/><Relationship Id="rId47" Type="http://schemas.openxmlformats.org/officeDocument/2006/relationships/tags" Target="../tags/tag1091.xml"/><Relationship Id="rId50" Type="http://schemas.openxmlformats.org/officeDocument/2006/relationships/tags" Target="../tags/tag1094.xml"/><Relationship Id="rId55" Type="http://schemas.openxmlformats.org/officeDocument/2006/relationships/tags" Target="../tags/tag1099.xml"/><Relationship Id="rId63" Type="http://schemas.openxmlformats.org/officeDocument/2006/relationships/tags" Target="../tags/tag1107.xml"/><Relationship Id="rId68" Type="http://schemas.openxmlformats.org/officeDocument/2006/relationships/tags" Target="../tags/tag1112.xml"/><Relationship Id="rId76" Type="http://schemas.openxmlformats.org/officeDocument/2006/relationships/tags" Target="../tags/tag1120.xml"/><Relationship Id="rId84" Type="http://schemas.openxmlformats.org/officeDocument/2006/relationships/tags" Target="../tags/tag1128.xml"/><Relationship Id="rId89" Type="http://schemas.openxmlformats.org/officeDocument/2006/relationships/tags" Target="../tags/tag1133.xml"/><Relationship Id="rId7" Type="http://schemas.openxmlformats.org/officeDocument/2006/relationships/tags" Target="../tags/tag1051.xml"/><Relationship Id="rId71" Type="http://schemas.openxmlformats.org/officeDocument/2006/relationships/tags" Target="../tags/tag1115.xml"/><Relationship Id="rId2" Type="http://schemas.openxmlformats.org/officeDocument/2006/relationships/tags" Target="../tags/tag1046.xml"/><Relationship Id="rId16" Type="http://schemas.openxmlformats.org/officeDocument/2006/relationships/tags" Target="../tags/tag1060.xml"/><Relationship Id="rId29" Type="http://schemas.openxmlformats.org/officeDocument/2006/relationships/tags" Target="../tags/tag1073.xml"/><Relationship Id="rId11" Type="http://schemas.openxmlformats.org/officeDocument/2006/relationships/tags" Target="../tags/tag1055.xml"/><Relationship Id="rId24" Type="http://schemas.openxmlformats.org/officeDocument/2006/relationships/tags" Target="../tags/tag1068.xml"/><Relationship Id="rId32" Type="http://schemas.openxmlformats.org/officeDocument/2006/relationships/tags" Target="../tags/tag1076.xml"/><Relationship Id="rId37" Type="http://schemas.openxmlformats.org/officeDocument/2006/relationships/tags" Target="../tags/tag1081.xml"/><Relationship Id="rId40" Type="http://schemas.openxmlformats.org/officeDocument/2006/relationships/tags" Target="../tags/tag1084.xml"/><Relationship Id="rId45" Type="http://schemas.openxmlformats.org/officeDocument/2006/relationships/tags" Target="../tags/tag1089.xml"/><Relationship Id="rId53" Type="http://schemas.openxmlformats.org/officeDocument/2006/relationships/tags" Target="../tags/tag1097.xml"/><Relationship Id="rId58" Type="http://schemas.openxmlformats.org/officeDocument/2006/relationships/tags" Target="../tags/tag1102.xml"/><Relationship Id="rId66" Type="http://schemas.openxmlformats.org/officeDocument/2006/relationships/tags" Target="../tags/tag1110.xml"/><Relationship Id="rId74" Type="http://schemas.openxmlformats.org/officeDocument/2006/relationships/tags" Target="../tags/tag1118.xml"/><Relationship Id="rId79" Type="http://schemas.openxmlformats.org/officeDocument/2006/relationships/tags" Target="../tags/tag1123.xml"/><Relationship Id="rId87" Type="http://schemas.openxmlformats.org/officeDocument/2006/relationships/tags" Target="../tags/tag1131.xml"/><Relationship Id="rId5" Type="http://schemas.openxmlformats.org/officeDocument/2006/relationships/tags" Target="../tags/tag1049.xml"/><Relationship Id="rId61" Type="http://schemas.openxmlformats.org/officeDocument/2006/relationships/tags" Target="../tags/tag1105.xml"/><Relationship Id="rId82" Type="http://schemas.openxmlformats.org/officeDocument/2006/relationships/tags" Target="../tags/tag1126.xml"/><Relationship Id="rId90" Type="http://schemas.openxmlformats.org/officeDocument/2006/relationships/tags" Target="../tags/tag1134.xml"/><Relationship Id="rId19" Type="http://schemas.openxmlformats.org/officeDocument/2006/relationships/tags" Target="../tags/tag1063.xml"/><Relationship Id="rId14" Type="http://schemas.openxmlformats.org/officeDocument/2006/relationships/tags" Target="../tags/tag1058.xml"/><Relationship Id="rId22" Type="http://schemas.openxmlformats.org/officeDocument/2006/relationships/tags" Target="../tags/tag1066.xml"/><Relationship Id="rId27" Type="http://schemas.openxmlformats.org/officeDocument/2006/relationships/tags" Target="../tags/tag1071.xml"/><Relationship Id="rId30" Type="http://schemas.openxmlformats.org/officeDocument/2006/relationships/tags" Target="../tags/tag1074.xml"/><Relationship Id="rId35" Type="http://schemas.openxmlformats.org/officeDocument/2006/relationships/tags" Target="../tags/tag1079.xml"/><Relationship Id="rId43" Type="http://schemas.openxmlformats.org/officeDocument/2006/relationships/tags" Target="../tags/tag1087.xml"/><Relationship Id="rId48" Type="http://schemas.openxmlformats.org/officeDocument/2006/relationships/tags" Target="../tags/tag1092.xml"/><Relationship Id="rId56" Type="http://schemas.openxmlformats.org/officeDocument/2006/relationships/tags" Target="../tags/tag1100.xml"/><Relationship Id="rId64" Type="http://schemas.openxmlformats.org/officeDocument/2006/relationships/tags" Target="../tags/tag1108.xml"/><Relationship Id="rId69" Type="http://schemas.openxmlformats.org/officeDocument/2006/relationships/tags" Target="../tags/tag1113.xml"/><Relationship Id="rId77" Type="http://schemas.openxmlformats.org/officeDocument/2006/relationships/tags" Target="../tags/tag1121.xml"/><Relationship Id="rId8" Type="http://schemas.openxmlformats.org/officeDocument/2006/relationships/tags" Target="../tags/tag1052.xml"/><Relationship Id="rId51" Type="http://schemas.openxmlformats.org/officeDocument/2006/relationships/tags" Target="../tags/tag1095.xml"/><Relationship Id="rId72" Type="http://schemas.openxmlformats.org/officeDocument/2006/relationships/tags" Target="../tags/tag1116.xml"/><Relationship Id="rId80" Type="http://schemas.openxmlformats.org/officeDocument/2006/relationships/tags" Target="../tags/tag1124.xml"/><Relationship Id="rId85" Type="http://schemas.openxmlformats.org/officeDocument/2006/relationships/tags" Target="../tags/tag1129.xml"/><Relationship Id="rId3" Type="http://schemas.openxmlformats.org/officeDocument/2006/relationships/tags" Target="../tags/tag1047.xml"/><Relationship Id="rId12" Type="http://schemas.openxmlformats.org/officeDocument/2006/relationships/tags" Target="../tags/tag1056.xml"/><Relationship Id="rId17" Type="http://schemas.openxmlformats.org/officeDocument/2006/relationships/tags" Target="../tags/tag1061.xml"/><Relationship Id="rId25" Type="http://schemas.openxmlformats.org/officeDocument/2006/relationships/tags" Target="../tags/tag1069.xml"/><Relationship Id="rId33" Type="http://schemas.openxmlformats.org/officeDocument/2006/relationships/tags" Target="../tags/tag1077.xml"/><Relationship Id="rId38" Type="http://schemas.openxmlformats.org/officeDocument/2006/relationships/tags" Target="../tags/tag1082.xml"/><Relationship Id="rId46" Type="http://schemas.openxmlformats.org/officeDocument/2006/relationships/tags" Target="../tags/tag1090.xml"/><Relationship Id="rId59" Type="http://schemas.openxmlformats.org/officeDocument/2006/relationships/tags" Target="../tags/tag1103.xml"/><Relationship Id="rId67" Type="http://schemas.openxmlformats.org/officeDocument/2006/relationships/tags" Target="../tags/tag1111.xml"/><Relationship Id="rId20" Type="http://schemas.openxmlformats.org/officeDocument/2006/relationships/tags" Target="../tags/tag1064.xml"/><Relationship Id="rId41" Type="http://schemas.openxmlformats.org/officeDocument/2006/relationships/tags" Target="../tags/tag1085.xml"/><Relationship Id="rId54" Type="http://schemas.openxmlformats.org/officeDocument/2006/relationships/tags" Target="../tags/tag1098.xml"/><Relationship Id="rId62" Type="http://schemas.openxmlformats.org/officeDocument/2006/relationships/tags" Target="../tags/tag1106.xml"/><Relationship Id="rId70" Type="http://schemas.openxmlformats.org/officeDocument/2006/relationships/tags" Target="../tags/tag1114.xml"/><Relationship Id="rId75" Type="http://schemas.openxmlformats.org/officeDocument/2006/relationships/tags" Target="../tags/tag1119.xml"/><Relationship Id="rId83" Type="http://schemas.openxmlformats.org/officeDocument/2006/relationships/tags" Target="../tags/tag1127.xml"/><Relationship Id="rId88" Type="http://schemas.openxmlformats.org/officeDocument/2006/relationships/tags" Target="../tags/tag1132.xml"/><Relationship Id="rId91" Type="http://schemas.openxmlformats.org/officeDocument/2006/relationships/slideLayout" Target="../slideLayouts/slideLayout1.xml"/><Relationship Id="rId1" Type="http://schemas.openxmlformats.org/officeDocument/2006/relationships/tags" Target="../tags/tag1045.xml"/><Relationship Id="rId6" Type="http://schemas.openxmlformats.org/officeDocument/2006/relationships/tags" Target="../tags/tag1050.xml"/><Relationship Id="rId15" Type="http://schemas.openxmlformats.org/officeDocument/2006/relationships/tags" Target="../tags/tag1059.xml"/><Relationship Id="rId23" Type="http://schemas.openxmlformats.org/officeDocument/2006/relationships/tags" Target="../tags/tag1067.xml"/><Relationship Id="rId28" Type="http://schemas.openxmlformats.org/officeDocument/2006/relationships/tags" Target="../tags/tag1072.xml"/><Relationship Id="rId36" Type="http://schemas.openxmlformats.org/officeDocument/2006/relationships/tags" Target="../tags/tag1080.xml"/><Relationship Id="rId49" Type="http://schemas.openxmlformats.org/officeDocument/2006/relationships/tags" Target="../tags/tag1093.xml"/><Relationship Id="rId57" Type="http://schemas.openxmlformats.org/officeDocument/2006/relationships/tags" Target="../tags/tag1101.xml"/><Relationship Id="rId10" Type="http://schemas.openxmlformats.org/officeDocument/2006/relationships/tags" Target="../tags/tag1054.xml"/><Relationship Id="rId31" Type="http://schemas.openxmlformats.org/officeDocument/2006/relationships/tags" Target="../tags/tag1075.xml"/><Relationship Id="rId44" Type="http://schemas.openxmlformats.org/officeDocument/2006/relationships/tags" Target="../tags/tag1088.xml"/><Relationship Id="rId52" Type="http://schemas.openxmlformats.org/officeDocument/2006/relationships/tags" Target="../tags/tag1096.xml"/><Relationship Id="rId60" Type="http://schemas.openxmlformats.org/officeDocument/2006/relationships/tags" Target="../tags/tag1104.xml"/><Relationship Id="rId65" Type="http://schemas.openxmlformats.org/officeDocument/2006/relationships/tags" Target="../tags/tag1109.xml"/><Relationship Id="rId73" Type="http://schemas.openxmlformats.org/officeDocument/2006/relationships/tags" Target="../tags/tag1117.xml"/><Relationship Id="rId78" Type="http://schemas.openxmlformats.org/officeDocument/2006/relationships/tags" Target="../tags/tag1122.xml"/><Relationship Id="rId81" Type="http://schemas.openxmlformats.org/officeDocument/2006/relationships/tags" Target="../tags/tag1125.xml"/><Relationship Id="rId86" Type="http://schemas.openxmlformats.org/officeDocument/2006/relationships/tags" Target="../tags/tag1130.xml"/><Relationship Id="rId4" Type="http://schemas.openxmlformats.org/officeDocument/2006/relationships/tags" Target="../tags/tag1048.xml"/><Relationship Id="rId9" Type="http://schemas.openxmlformats.org/officeDocument/2006/relationships/tags" Target="../tags/tag1053.xml"/></Relationships>
</file>

<file path=ppt/slides/_rels/slide4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xml.rels><?xml version="1.0" encoding="UTF-8" standalone="yes"?>
<Relationships xmlns="http://schemas.openxmlformats.org/package/2006/relationships"><Relationship Id="rId3" Type="http://schemas.openxmlformats.org/officeDocument/2006/relationships/tags" Target="../tags/tag16.xml"/><Relationship Id="rId2" Type="http://schemas.openxmlformats.org/officeDocument/2006/relationships/tags" Target="../tags/tag15.xml"/><Relationship Id="rId1" Type="http://schemas.openxmlformats.org/officeDocument/2006/relationships/tags" Target="../tags/tag14.xml"/><Relationship Id="rId6" Type="http://schemas.openxmlformats.org/officeDocument/2006/relationships/image" Target="../media/image4.PNG"/><Relationship Id="rId5" Type="http://schemas.openxmlformats.org/officeDocument/2006/relationships/notesSlide" Target="../notesSlides/notesSlide5.xml"/><Relationship Id="rId4" Type="http://schemas.openxmlformats.org/officeDocument/2006/relationships/slideLayout" Target="../slideLayouts/slideLayout7.xml"/></Relationships>
</file>

<file path=ppt/slides/_rels/slide50.xml.rels><?xml version="1.0" encoding="UTF-8" standalone="yes"?>
<Relationships xmlns="http://schemas.openxmlformats.org/package/2006/relationships"><Relationship Id="rId3" Type="http://schemas.openxmlformats.org/officeDocument/2006/relationships/image" Target="../media/image40.emf"/><Relationship Id="rId2" Type="http://schemas.openxmlformats.org/officeDocument/2006/relationships/customXml" Target="../ink/ink1.xml"/><Relationship Id="rId1" Type="http://schemas.openxmlformats.org/officeDocument/2006/relationships/slideLayout" Target="../slideLayouts/slideLayout2.xml"/></Relationships>
</file>

<file path=ppt/slides/_rels/slide51.xml.rels><?xml version="1.0" encoding="UTF-8" standalone="yes"?>
<Relationships xmlns="http://schemas.openxmlformats.org/package/2006/relationships"><Relationship Id="rId13" Type="http://schemas.openxmlformats.org/officeDocument/2006/relationships/tags" Target="../tags/tag1147.xml"/><Relationship Id="rId18" Type="http://schemas.openxmlformats.org/officeDocument/2006/relationships/tags" Target="../tags/tag1152.xml"/><Relationship Id="rId26" Type="http://schemas.openxmlformats.org/officeDocument/2006/relationships/tags" Target="../tags/tag1160.xml"/><Relationship Id="rId39" Type="http://schemas.openxmlformats.org/officeDocument/2006/relationships/tags" Target="../tags/tag1173.xml"/><Relationship Id="rId21" Type="http://schemas.openxmlformats.org/officeDocument/2006/relationships/tags" Target="../tags/tag1155.xml"/><Relationship Id="rId34" Type="http://schemas.openxmlformats.org/officeDocument/2006/relationships/tags" Target="../tags/tag1168.xml"/><Relationship Id="rId42" Type="http://schemas.openxmlformats.org/officeDocument/2006/relationships/tags" Target="../tags/tag1176.xml"/><Relationship Id="rId47" Type="http://schemas.openxmlformats.org/officeDocument/2006/relationships/tags" Target="../tags/tag1181.xml"/><Relationship Id="rId50" Type="http://schemas.openxmlformats.org/officeDocument/2006/relationships/tags" Target="../tags/tag1184.xml"/><Relationship Id="rId55" Type="http://schemas.openxmlformats.org/officeDocument/2006/relationships/tags" Target="../tags/tag1189.xml"/><Relationship Id="rId63" Type="http://schemas.openxmlformats.org/officeDocument/2006/relationships/tags" Target="../tags/tag1197.xml"/><Relationship Id="rId68" Type="http://schemas.openxmlformats.org/officeDocument/2006/relationships/tags" Target="../tags/tag1202.xml"/><Relationship Id="rId76" Type="http://schemas.openxmlformats.org/officeDocument/2006/relationships/tags" Target="../tags/tag1210.xml"/><Relationship Id="rId84" Type="http://schemas.openxmlformats.org/officeDocument/2006/relationships/tags" Target="../tags/tag1218.xml"/><Relationship Id="rId89" Type="http://schemas.openxmlformats.org/officeDocument/2006/relationships/tags" Target="../tags/tag1223.xml"/><Relationship Id="rId7" Type="http://schemas.openxmlformats.org/officeDocument/2006/relationships/tags" Target="../tags/tag1141.xml"/><Relationship Id="rId71" Type="http://schemas.openxmlformats.org/officeDocument/2006/relationships/tags" Target="../tags/tag1205.xml"/><Relationship Id="rId2" Type="http://schemas.openxmlformats.org/officeDocument/2006/relationships/tags" Target="../tags/tag1136.xml"/><Relationship Id="rId16" Type="http://schemas.openxmlformats.org/officeDocument/2006/relationships/tags" Target="../tags/tag1150.xml"/><Relationship Id="rId29" Type="http://schemas.openxmlformats.org/officeDocument/2006/relationships/tags" Target="../tags/tag1163.xml"/><Relationship Id="rId11" Type="http://schemas.openxmlformats.org/officeDocument/2006/relationships/tags" Target="../tags/tag1145.xml"/><Relationship Id="rId24" Type="http://schemas.openxmlformats.org/officeDocument/2006/relationships/tags" Target="../tags/tag1158.xml"/><Relationship Id="rId32" Type="http://schemas.openxmlformats.org/officeDocument/2006/relationships/tags" Target="../tags/tag1166.xml"/><Relationship Id="rId37" Type="http://schemas.openxmlformats.org/officeDocument/2006/relationships/tags" Target="../tags/tag1171.xml"/><Relationship Id="rId40" Type="http://schemas.openxmlformats.org/officeDocument/2006/relationships/tags" Target="../tags/tag1174.xml"/><Relationship Id="rId45" Type="http://schemas.openxmlformats.org/officeDocument/2006/relationships/tags" Target="../tags/tag1179.xml"/><Relationship Id="rId53" Type="http://schemas.openxmlformats.org/officeDocument/2006/relationships/tags" Target="../tags/tag1187.xml"/><Relationship Id="rId58" Type="http://schemas.openxmlformats.org/officeDocument/2006/relationships/tags" Target="../tags/tag1192.xml"/><Relationship Id="rId66" Type="http://schemas.openxmlformats.org/officeDocument/2006/relationships/tags" Target="../tags/tag1200.xml"/><Relationship Id="rId74" Type="http://schemas.openxmlformats.org/officeDocument/2006/relationships/tags" Target="../tags/tag1208.xml"/><Relationship Id="rId79" Type="http://schemas.openxmlformats.org/officeDocument/2006/relationships/tags" Target="../tags/tag1213.xml"/><Relationship Id="rId87" Type="http://schemas.openxmlformats.org/officeDocument/2006/relationships/tags" Target="../tags/tag1221.xml"/><Relationship Id="rId5" Type="http://schemas.openxmlformats.org/officeDocument/2006/relationships/tags" Target="../tags/tag1139.xml"/><Relationship Id="rId61" Type="http://schemas.openxmlformats.org/officeDocument/2006/relationships/tags" Target="../tags/tag1195.xml"/><Relationship Id="rId82" Type="http://schemas.openxmlformats.org/officeDocument/2006/relationships/tags" Target="../tags/tag1216.xml"/><Relationship Id="rId90" Type="http://schemas.openxmlformats.org/officeDocument/2006/relationships/tags" Target="../tags/tag1224.xml"/><Relationship Id="rId19" Type="http://schemas.openxmlformats.org/officeDocument/2006/relationships/tags" Target="../tags/tag1153.xml"/><Relationship Id="rId14" Type="http://schemas.openxmlformats.org/officeDocument/2006/relationships/tags" Target="../tags/tag1148.xml"/><Relationship Id="rId22" Type="http://schemas.openxmlformats.org/officeDocument/2006/relationships/tags" Target="../tags/tag1156.xml"/><Relationship Id="rId27" Type="http://schemas.openxmlformats.org/officeDocument/2006/relationships/tags" Target="../tags/tag1161.xml"/><Relationship Id="rId30" Type="http://schemas.openxmlformats.org/officeDocument/2006/relationships/tags" Target="../tags/tag1164.xml"/><Relationship Id="rId35" Type="http://schemas.openxmlformats.org/officeDocument/2006/relationships/tags" Target="../tags/tag1169.xml"/><Relationship Id="rId43" Type="http://schemas.openxmlformats.org/officeDocument/2006/relationships/tags" Target="../tags/tag1177.xml"/><Relationship Id="rId48" Type="http://schemas.openxmlformats.org/officeDocument/2006/relationships/tags" Target="../tags/tag1182.xml"/><Relationship Id="rId56" Type="http://schemas.openxmlformats.org/officeDocument/2006/relationships/tags" Target="../tags/tag1190.xml"/><Relationship Id="rId64" Type="http://schemas.openxmlformats.org/officeDocument/2006/relationships/tags" Target="../tags/tag1198.xml"/><Relationship Id="rId69" Type="http://schemas.openxmlformats.org/officeDocument/2006/relationships/tags" Target="../tags/tag1203.xml"/><Relationship Id="rId77" Type="http://schemas.openxmlformats.org/officeDocument/2006/relationships/tags" Target="../tags/tag1211.xml"/><Relationship Id="rId8" Type="http://schemas.openxmlformats.org/officeDocument/2006/relationships/tags" Target="../tags/tag1142.xml"/><Relationship Id="rId51" Type="http://schemas.openxmlformats.org/officeDocument/2006/relationships/tags" Target="../tags/tag1185.xml"/><Relationship Id="rId72" Type="http://schemas.openxmlformats.org/officeDocument/2006/relationships/tags" Target="../tags/tag1206.xml"/><Relationship Id="rId80" Type="http://schemas.openxmlformats.org/officeDocument/2006/relationships/tags" Target="../tags/tag1214.xml"/><Relationship Id="rId85" Type="http://schemas.openxmlformats.org/officeDocument/2006/relationships/tags" Target="../tags/tag1219.xml"/><Relationship Id="rId3" Type="http://schemas.openxmlformats.org/officeDocument/2006/relationships/tags" Target="../tags/tag1137.xml"/><Relationship Id="rId12" Type="http://schemas.openxmlformats.org/officeDocument/2006/relationships/tags" Target="../tags/tag1146.xml"/><Relationship Id="rId17" Type="http://schemas.openxmlformats.org/officeDocument/2006/relationships/tags" Target="../tags/tag1151.xml"/><Relationship Id="rId25" Type="http://schemas.openxmlformats.org/officeDocument/2006/relationships/tags" Target="../tags/tag1159.xml"/><Relationship Id="rId33" Type="http://schemas.openxmlformats.org/officeDocument/2006/relationships/tags" Target="../tags/tag1167.xml"/><Relationship Id="rId38" Type="http://schemas.openxmlformats.org/officeDocument/2006/relationships/tags" Target="../tags/tag1172.xml"/><Relationship Id="rId46" Type="http://schemas.openxmlformats.org/officeDocument/2006/relationships/tags" Target="../tags/tag1180.xml"/><Relationship Id="rId59" Type="http://schemas.openxmlformats.org/officeDocument/2006/relationships/tags" Target="../tags/tag1193.xml"/><Relationship Id="rId67" Type="http://schemas.openxmlformats.org/officeDocument/2006/relationships/tags" Target="../tags/tag1201.xml"/><Relationship Id="rId20" Type="http://schemas.openxmlformats.org/officeDocument/2006/relationships/tags" Target="../tags/tag1154.xml"/><Relationship Id="rId41" Type="http://schemas.openxmlformats.org/officeDocument/2006/relationships/tags" Target="../tags/tag1175.xml"/><Relationship Id="rId54" Type="http://schemas.openxmlformats.org/officeDocument/2006/relationships/tags" Target="../tags/tag1188.xml"/><Relationship Id="rId62" Type="http://schemas.openxmlformats.org/officeDocument/2006/relationships/tags" Target="../tags/tag1196.xml"/><Relationship Id="rId70" Type="http://schemas.openxmlformats.org/officeDocument/2006/relationships/tags" Target="../tags/tag1204.xml"/><Relationship Id="rId75" Type="http://schemas.openxmlformats.org/officeDocument/2006/relationships/tags" Target="../tags/tag1209.xml"/><Relationship Id="rId83" Type="http://schemas.openxmlformats.org/officeDocument/2006/relationships/tags" Target="../tags/tag1217.xml"/><Relationship Id="rId88" Type="http://schemas.openxmlformats.org/officeDocument/2006/relationships/tags" Target="../tags/tag1222.xml"/><Relationship Id="rId91" Type="http://schemas.openxmlformats.org/officeDocument/2006/relationships/slideLayout" Target="../slideLayouts/slideLayout1.xml"/><Relationship Id="rId1" Type="http://schemas.openxmlformats.org/officeDocument/2006/relationships/tags" Target="../tags/tag1135.xml"/><Relationship Id="rId6" Type="http://schemas.openxmlformats.org/officeDocument/2006/relationships/tags" Target="../tags/tag1140.xml"/><Relationship Id="rId15" Type="http://schemas.openxmlformats.org/officeDocument/2006/relationships/tags" Target="../tags/tag1149.xml"/><Relationship Id="rId23" Type="http://schemas.openxmlformats.org/officeDocument/2006/relationships/tags" Target="../tags/tag1157.xml"/><Relationship Id="rId28" Type="http://schemas.openxmlformats.org/officeDocument/2006/relationships/tags" Target="../tags/tag1162.xml"/><Relationship Id="rId36" Type="http://schemas.openxmlformats.org/officeDocument/2006/relationships/tags" Target="../tags/tag1170.xml"/><Relationship Id="rId49" Type="http://schemas.openxmlformats.org/officeDocument/2006/relationships/tags" Target="../tags/tag1183.xml"/><Relationship Id="rId57" Type="http://schemas.openxmlformats.org/officeDocument/2006/relationships/tags" Target="../tags/tag1191.xml"/><Relationship Id="rId10" Type="http://schemas.openxmlformats.org/officeDocument/2006/relationships/tags" Target="../tags/tag1144.xml"/><Relationship Id="rId31" Type="http://schemas.openxmlformats.org/officeDocument/2006/relationships/tags" Target="../tags/tag1165.xml"/><Relationship Id="rId44" Type="http://schemas.openxmlformats.org/officeDocument/2006/relationships/tags" Target="../tags/tag1178.xml"/><Relationship Id="rId52" Type="http://schemas.openxmlformats.org/officeDocument/2006/relationships/tags" Target="../tags/tag1186.xml"/><Relationship Id="rId60" Type="http://schemas.openxmlformats.org/officeDocument/2006/relationships/tags" Target="../tags/tag1194.xml"/><Relationship Id="rId65" Type="http://schemas.openxmlformats.org/officeDocument/2006/relationships/tags" Target="../tags/tag1199.xml"/><Relationship Id="rId73" Type="http://schemas.openxmlformats.org/officeDocument/2006/relationships/tags" Target="../tags/tag1207.xml"/><Relationship Id="rId78" Type="http://schemas.openxmlformats.org/officeDocument/2006/relationships/tags" Target="../tags/tag1212.xml"/><Relationship Id="rId81" Type="http://schemas.openxmlformats.org/officeDocument/2006/relationships/tags" Target="../tags/tag1215.xml"/><Relationship Id="rId86" Type="http://schemas.openxmlformats.org/officeDocument/2006/relationships/tags" Target="../tags/tag1220.xml"/><Relationship Id="rId4" Type="http://schemas.openxmlformats.org/officeDocument/2006/relationships/tags" Target="../tags/tag1138.xml"/><Relationship Id="rId9" Type="http://schemas.openxmlformats.org/officeDocument/2006/relationships/tags" Target="../tags/tag1143.xml"/></Relationships>
</file>

<file path=ppt/slides/_rels/slide52.xml.rels><?xml version="1.0" encoding="UTF-8" standalone="yes"?>
<Relationships xmlns="http://schemas.openxmlformats.org/package/2006/relationships"><Relationship Id="rId8" Type="http://schemas.openxmlformats.org/officeDocument/2006/relationships/tags" Target="../tags/tag1232.xml"/><Relationship Id="rId13" Type="http://schemas.openxmlformats.org/officeDocument/2006/relationships/tags" Target="../tags/tag1237.xml"/><Relationship Id="rId18" Type="http://schemas.openxmlformats.org/officeDocument/2006/relationships/tags" Target="../tags/tag1242.xml"/><Relationship Id="rId26" Type="http://schemas.openxmlformats.org/officeDocument/2006/relationships/tags" Target="../tags/tag1250.xml"/><Relationship Id="rId39" Type="http://schemas.openxmlformats.org/officeDocument/2006/relationships/slideLayout" Target="../slideLayouts/slideLayout1.xml"/><Relationship Id="rId3" Type="http://schemas.openxmlformats.org/officeDocument/2006/relationships/tags" Target="../tags/tag1227.xml"/><Relationship Id="rId21" Type="http://schemas.openxmlformats.org/officeDocument/2006/relationships/tags" Target="../tags/tag1245.xml"/><Relationship Id="rId34" Type="http://schemas.openxmlformats.org/officeDocument/2006/relationships/tags" Target="../tags/tag1258.xml"/><Relationship Id="rId7" Type="http://schemas.openxmlformats.org/officeDocument/2006/relationships/tags" Target="../tags/tag1231.xml"/><Relationship Id="rId12" Type="http://schemas.openxmlformats.org/officeDocument/2006/relationships/tags" Target="../tags/tag1236.xml"/><Relationship Id="rId17" Type="http://schemas.openxmlformats.org/officeDocument/2006/relationships/tags" Target="../tags/tag1241.xml"/><Relationship Id="rId25" Type="http://schemas.openxmlformats.org/officeDocument/2006/relationships/tags" Target="../tags/tag1249.xml"/><Relationship Id="rId33" Type="http://schemas.openxmlformats.org/officeDocument/2006/relationships/tags" Target="../tags/tag1257.xml"/><Relationship Id="rId38" Type="http://schemas.openxmlformats.org/officeDocument/2006/relationships/tags" Target="../tags/tag1262.xml"/><Relationship Id="rId2" Type="http://schemas.openxmlformats.org/officeDocument/2006/relationships/tags" Target="../tags/tag1226.xml"/><Relationship Id="rId16" Type="http://schemas.openxmlformats.org/officeDocument/2006/relationships/tags" Target="../tags/tag1240.xml"/><Relationship Id="rId20" Type="http://schemas.openxmlformats.org/officeDocument/2006/relationships/tags" Target="../tags/tag1244.xml"/><Relationship Id="rId29" Type="http://schemas.openxmlformats.org/officeDocument/2006/relationships/tags" Target="../tags/tag1253.xml"/><Relationship Id="rId41" Type="http://schemas.openxmlformats.org/officeDocument/2006/relationships/image" Target="../media/image330.emf"/><Relationship Id="rId1" Type="http://schemas.openxmlformats.org/officeDocument/2006/relationships/tags" Target="../tags/tag1225.xml"/><Relationship Id="rId6" Type="http://schemas.openxmlformats.org/officeDocument/2006/relationships/tags" Target="../tags/tag1230.xml"/><Relationship Id="rId11" Type="http://schemas.openxmlformats.org/officeDocument/2006/relationships/tags" Target="../tags/tag1235.xml"/><Relationship Id="rId24" Type="http://schemas.openxmlformats.org/officeDocument/2006/relationships/tags" Target="../tags/tag1248.xml"/><Relationship Id="rId32" Type="http://schemas.openxmlformats.org/officeDocument/2006/relationships/tags" Target="../tags/tag1256.xml"/><Relationship Id="rId37" Type="http://schemas.openxmlformats.org/officeDocument/2006/relationships/tags" Target="../tags/tag1261.xml"/><Relationship Id="rId40" Type="http://schemas.openxmlformats.org/officeDocument/2006/relationships/customXml" Target="../ink/ink2.xml"/><Relationship Id="rId5" Type="http://schemas.openxmlformats.org/officeDocument/2006/relationships/tags" Target="../tags/tag1229.xml"/><Relationship Id="rId15" Type="http://schemas.openxmlformats.org/officeDocument/2006/relationships/tags" Target="../tags/tag1239.xml"/><Relationship Id="rId23" Type="http://schemas.openxmlformats.org/officeDocument/2006/relationships/tags" Target="../tags/tag1247.xml"/><Relationship Id="rId28" Type="http://schemas.openxmlformats.org/officeDocument/2006/relationships/tags" Target="../tags/tag1252.xml"/><Relationship Id="rId36" Type="http://schemas.openxmlformats.org/officeDocument/2006/relationships/tags" Target="../tags/tag1260.xml"/><Relationship Id="rId10" Type="http://schemas.openxmlformats.org/officeDocument/2006/relationships/tags" Target="../tags/tag1234.xml"/><Relationship Id="rId19" Type="http://schemas.openxmlformats.org/officeDocument/2006/relationships/tags" Target="../tags/tag1243.xml"/><Relationship Id="rId31" Type="http://schemas.openxmlformats.org/officeDocument/2006/relationships/tags" Target="../tags/tag1255.xml"/><Relationship Id="rId4" Type="http://schemas.openxmlformats.org/officeDocument/2006/relationships/tags" Target="../tags/tag1228.xml"/><Relationship Id="rId9" Type="http://schemas.openxmlformats.org/officeDocument/2006/relationships/tags" Target="../tags/tag1233.xml"/><Relationship Id="rId14" Type="http://schemas.openxmlformats.org/officeDocument/2006/relationships/tags" Target="../tags/tag1238.xml"/><Relationship Id="rId22" Type="http://schemas.openxmlformats.org/officeDocument/2006/relationships/tags" Target="../tags/tag1246.xml"/><Relationship Id="rId27" Type="http://schemas.openxmlformats.org/officeDocument/2006/relationships/tags" Target="../tags/tag1251.xml"/><Relationship Id="rId30" Type="http://schemas.openxmlformats.org/officeDocument/2006/relationships/tags" Target="../tags/tag1254.xml"/><Relationship Id="rId35" Type="http://schemas.openxmlformats.org/officeDocument/2006/relationships/tags" Target="../tags/tag1259.xml"/></Relationships>
</file>

<file path=ppt/slides/_rels/slide53.xml.rels><?xml version="1.0" encoding="UTF-8" standalone="yes"?>
<Relationships xmlns="http://schemas.openxmlformats.org/package/2006/relationships"><Relationship Id="rId8" Type="http://schemas.openxmlformats.org/officeDocument/2006/relationships/tags" Target="../tags/tag1270.xml"/><Relationship Id="rId13" Type="http://schemas.openxmlformats.org/officeDocument/2006/relationships/tags" Target="../tags/tag1275.xml"/><Relationship Id="rId18" Type="http://schemas.openxmlformats.org/officeDocument/2006/relationships/tags" Target="../tags/tag1280.xml"/><Relationship Id="rId26" Type="http://schemas.openxmlformats.org/officeDocument/2006/relationships/tags" Target="../tags/tag1288.xml"/><Relationship Id="rId3" Type="http://schemas.openxmlformats.org/officeDocument/2006/relationships/tags" Target="../tags/tag1265.xml"/><Relationship Id="rId21" Type="http://schemas.openxmlformats.org/officeDocument/2006/relationships/tags" Target="../tags/tag1283.xml"/><Relationship Id="rId7" Type="http://schemas.openxmlformats.org/officeDocument/2006/relationships/tags" Target="../tags/tag1269.xml"/><Relationship Id="rId12" Type="http://schemas.openxmlformats.org/officeDocument/2006/relationships/tags" Target="../tags/tag1274.xml"/><Relationship Id="rId17" Type="http://schemas.openxmlformats.org/officeDocument/2006/relationships/tags" Target="../tags/tag1279.xml"/><Relationship Id="rId25" Type="http://schemas.openxmlformats.org/officeDocument/2006/relationships/tags" Target="../tags/tag1287.xml"/><Relationship Id="rId2" Type="http://schemas.openxmlformats.org/officeDocument/2006/relationships/tags" Target="../tags/tag1264.xml"/><Relationship Id="rId16" Type="http://schemas.openxmlformats.org/officeDocument/2006/relationships/tags" Target="../tags/tag1278.xml"/><Relationship Id="rId20" Type="http://schemas.openxmlformats.org/officeDocument/2006/relationships/tags" Target="../tags/tag1282.xml"/><Relationship Id="rId29" Type="http://schemas.openxmlformats.org/officeDocument/2006/relationships/tags" Target="../tags/tag1291.xml"/><Relationship Id="rId1" Type="http://schemas.openxmlformats.org/officeDocument/2006/relationships/tags" Target="../tags/tag1263.xml"/><Relationship Id="rId6" Type="http://schemas.openxmlformats.org/officeDocument/2006/relationships/tags" Target="../tags/tag1268.xml"/><Relationship Id="rId11" Type="http://schemas.openxmlformats.org/officeDocument/2006/relationships/tags" Target="../tags/tag1273.xml"/><Relationship Id="rId24" Type="http://schemas.openxmlformats.org/officeDocument/2006/relationships/tags" Target="../tags/tag1286.xml"/><Relationship Id="rId5" Type="http://schemas.openxmlformats.org/officeDocument/2006/relationships/tags" Target="../tags/tag1267.xml"/><Relationship Id="rId15" Type="http://schemas.openxmlformats.org/officeDocument/2006/relationships/tags" Target="../tags/tag1277.xml"/><Relationship Id="rId23" Type="http://schemas.openxmlformats.org/officeDocument/2006/relationships/tags" Target="../tags/tag1285.xml"/><Relationship Id="rId28" Type="http://schemas.openxmlformats.org/officeDocument/2006/relationships/tags" Target="../tags/tag1290.xml"/><Relationship Id="rId10" Type="http://schemas.openxmlformats.org/officeDocument/2006/relationships/tags" Target="../tags/tag1272.xml"/><Relationship Id="rId19" Type="http://schemas.openxmlformats.org/officeDocument/2006/relationships/tags" Target="../tags/tag1281.xml"/><Relationship Id="rId4" Type="http://schemas.openxmlformats.org/officeDocument/2006/relationships/tags" Target="../tags/tag1266.xml"/><Relationship Id="rId9" Type="http://schemas.openxmlformats.org/officeDocument/2006/relationships/tags" Target="../tags/tag1271.xml"/><Relationship Id="rId14" Type="http://schemas.openxmlformats.org/officeDocument/2006/relationships/tags" Target="../tags/tag1276.xml"/><Relationship Id="rId22" Type="http://schemas.openxmlformats.org/officeDocument/2006/relationships/tags" Target="../tags/tag1284.xml"/><Relationship Id="rId27" Type="http://schemas.openxmlformats.org/officeDocument/2006/relationships/tags" Target="../tags/tag1289.xml"/><Relationship Id="rId30" Type="http://schemas.openxmlformats.org/officeDocument/2006/relationships/slideLayout" Target="../slideLayouts/slideLayout1.xml"/></Relationships>
</file>

<file path=ppt/slides/_rels/slide54.xml.rels><?xml version="1.0" encoding="UTF-8" standalone="yes"?>
<Relationships xmlns="http://schemas.openxmlformats.org/package/2006/relationships"><Relationship Id="rId3" Type="http://schemas.openxmlformats.org/officeDocument/2006/relationships/customXml" Target="../ink/ink3.xml"/><Relationship Id="rId2" Type="http://schemas.openxmlformats.org/officeDocument/2006/relationships/slideLayout" Target="../slideLayouts/slideLayout1.xml"/><Relationship Id="rId1" Type="http://schemas.openxmlformats.org/officeDocument/2006/relationships/tags" Target="../tags/tag1292.xml"/><Relationship Id="rId4" Type="http://schemas.openxmlformats.org/officeDocument/2006/relationships/image" Target="../media/image45.emf"/></Relationships>
</file>

<file path=ppt/slides/_rels/slide5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6.xml.rels><?xml version="1.0" encoding="UTF-8" standalone="yes"?>
<Relationships xmlns="http://schemas.openxmlformats.org/package/2006/relationships"><Relationship Id="rId8" Type="http://schemas.openxmlformats.org/officeDocument/2006/relationships/tags" Target="../tags/tag1300.xml"/><Relationship Id="rId13" Type="http://schemas.openxmlformats.org/officeDocument/2006/relationships/tags" Target="../tags/tag1305.xml"/><Relationship Id="rId18" Type="http://schemas.openxmlformats.org/officeDocument/2006/relationships/tags" Target="../tags/tag1310.xml"/><Relationship Id="rId26" Type="http://schemas.openxmlformats.org/officeDocument/2006/relationships/slideLayout" Target="../slideLayouts/slideLayout6.xml"/><Relationship Id="rId3" Type="http://schemas.openxmlformats.org/officeDocument/2006/relationships/tags" Target="../tags/tag1295.xml"/><Relationship Id="rId21" Type="http://schemas.openxmlformats.org/officeDocument/2006/relationships/tags" Target="../tags/tag1313.xml"/><Relationship Id="rId7" Type="http://schemas.openxmlformats.org/officeDocument/2006/relationships/tags" Target="../tags/tag1299.xml"/><Relationship Id="rId12" Type="http://schemas.openxmlformats.org/officeDocument/2006/relationships/tags" Target="../tags/tag1304.xml"/><Relationship Id="rId17" Type="http://schemas.openxmlformats.org/officeDocument/2006/relationships/tags" Target="../tags/tag1309.xml"/><Relationship Id="rId25" Type="http://schemas.openxmlformats.org/officeDocument/2006/relationships/tags" Target="../tags/tag1317.xml"/><Relationship Id="rId2" Type="http://schemas.openxmlformats.org/officeDocument/2006/relationships/tags" Target="../tags/tag1294.xml"/><Relationship Id="rId16" Type="http://schemas.openxmlformats.org/officeDocument/2006/relationships/tags" Target="../tags/tag1308.xml"/><Relationship Id="rId20" Type="http://schemas.openxmlformats.org/officeDocument/2006/relationships/tags" Target="../tags/tag1312.xml"/><Relationship Id="rId29" Type="http://schemas.openxmlformats.org/officeDocument/2006/relationships/image" Target="../media/image33.emf"/><Relationship Id="rId1" Type="http://schemas.openxmlformats.org/officeDocument/2006/relationships/tags" Target="../tags/tag1293.xml"/><Relationship Id="rId6" Type="http://schemas.openxmlformats.org/officeDocument/2006/relationships/tags" Target="../tags/tag1298.xml"/><Relationship Id="rId11" Type="http://schemas.openxmlformats.org/officeDocument/2006/relationships/tags" Target="../tags/tag1303.xml"/><Relationship Id="rId24" Type="http://schemas.openxmlformats.org/officeDocument/2006/relationships/tags" Target="../tags/tag1316.xml"/><Relationship Id="rId5" Type="http://schemas.openxmlformats.org/officeDocument/2006/relationships/tags" Target="../tags/tag1297.xml"/><Relationship Id="rId15" Type="http://schemas.openxmlformats.org/officeDocument/2006/relationships/tags" Target="../tags/tag1307.xml"/><Relationship Id="rId23" Type="http://schemas.openxmlformats.org/officeDocument/2006/relationships/tags" Target="../tags/tag1315.xml"/><Relationship Id="rId28" Type="http://schemas.openxmlformats.org/officeDocument/2006/relationships/customXml" Target="../ink/ink4.xml"/><Relationship Id="rId10" Type="http://schemas.openxmlformats.org/officeDocument/2006/relationships/tags" Target="../tags/tag1302.xml"/><Relationship Id="rId19" Type="http://schemas.openxmlformats.org/officeDocument/2006/relationships/tags" Target="../tags/tag1311.xml"/><Relationship Id="rId4" Type="http://schemas.openxmlformats.org/officeDocument/2006/relationships/tags" Target="../tags/tag1296.xml"/><Relationship Id="rId9" Type="http://schemas.openxmlformats.org/officeDocument/2006/relationships/tags" Target="../tags/tag1301.xml"/><Relationship Id="rId14" Type="http://schemas.openxmlformats.org/officeDocument/2006/relationships/tags" Target="../tags/tag1306.xml"/><Relationship Id="rId22" Type="http://schemas.openxmlformats.org/officeDocument/2006/relationships/tags" Target="../tags/tag1314.xml"/><Relationship Id="rId27" Type="http://schemas.openxmlformats.org/officeDocument/2006/relationships/notesSlide" Target="../notesSlides/notesSlide32.xml"/></Relationships>
</file>

<file path=ppt/slides/_rels/slide57.xml.rels><?xml version="1.0" encoding="UTF-8" standalone="yes"?>
<Relationships xmlns="http://schemas.openxmlformats.org/package/2006/relationships"><Relationship Id="rId8" Type="http://schemas.openxmlformats.org/officeDocument/2006/relationships/tags" Target="../tags/tag1325.xml"/><Relationship Id="rId13" Type="http://schemas.openxmlformats.org/officeDocument/2006/relationships/tags" Target="../tags/tag1330.xml"/><Relationship Id="rId18" Type="http://schemas.openxmlformats.org/officeDocument/2006/relationships/tags" Target="../tags/tag1335.xml"/><Relationship Id="rId26" Type="http://schemas.openxmlformats.org/officeDocument/2006/relationships/tags" Target="../tags/tag1343.xml"/><Relationship Id="rId39" Type="http://schemas.openxmlformats.org/officeDocument/2006/relationships/notesSlide" Target="../notesSlides/notesSlide33.xml"/><Relationship Id="rId3" Type="http://schemas.openxmlformats.org/officeDocument/2006/relationships/tags" Target="../tags/tag1320.xml"/><Relationship Id="rId21" Type="http://schemas.openxmlformats.org/officeDocument/2006/relationships/tags" Target="../tags/tag1338.xml"/><Relationship Id="rId34" Type="http://schemas.openxmlformats.org/officeDocument/2006/relationships/tags" Target="../tags/tag1351.xml"/><Relationship Id="rId7" Type="http://schemas.openxmlformats.org/officeDocument/2006/relationships/tags" Target="../tags/tag1324.xml"/><Relationship Id="rId12" Type="http://schemas.openxmlformats.org/officeDocument/2006/relationships/tags" Target="../tags/tag1329.xml"/><Relationship Id="rId17" Type="http://schemas.openxmlformats.org/officeDocument/2006/relationships/tags" Target="../tags/tag1334.xml"/><Relationship Id="rId25" Type="http://schemas.openxmlformats.org/officeDocument/2006/relationships/tags" Target="../tags/tag1342.xml"/><Relationship Id="rId33" Type="http://schemas.openxmlformats.org/officeDocument/2006/relationships/tags" Target="../tags/tag1350.xml"/><Relationship Id="rId38" Type="http://schemas.openxmlformats.org/officeDocument/2006/relationships/slideLayout" Target="../slideLayouts/slideLayout6.xml"/><Relationship Id="rId2" Type="http://schemas.openxmlformats.org/officeDocument/2006/relationships/tags" Target="../tags/tag1319.xml"/><Relationship Id="rId16" Type="http://schemas.openxmlformats.org/officeDocument/2006/relationships/tags" Target="../tags/tag1333.xml"/><Relationship Id="rId20" Type="http://schemas.openxmlformats.org/officeDocument/2006/relationships/tags" Target="../tags/tag1337.xml"/><Relationship Id="rId29" Type="http://schemas.openxmlformats.org/officeDocument/2006/relationships/tags" Target="../tags/tag1346.xml"/><Relationship Id="rId41" Type="http://schemas.openxmlformats.org/officeDocument/2006/relationships/image" Target="../media/image392.emf"/><Relationship Id="rId1" Type="http://schemas.openxmlformats.org/officeDocument/2006/relationships/tags" Target="../tags/tag1318.xml"/><Relationship Id="rId6" Type="http://schemas.openxmlformats.org/officeDocument/2006/relationships/tags" Target="../tags/tag1323.xml"/><Relationship Id="rId11" Type="http://schemas.openxmlformats.org/officeDocument/2006/relationships/tags" Target="../tags/tag1328.xml"/><Relationship Id="rId24" Type="http://schemas.openxmlformats.org/officeDocument/2006/relationships/tags" Target="../tags/tag1341.xml"/><Relationship Id="rId32" Type="http://schemas.openxmlformats.org/officeDocument/2006/relationships/tags" Target="../tags/tag1349.xml"/><Relationship Id="rId37" Type="http://schemas.openxmlformats.org/officeDocument/2006/relationships/tags" Target="../tags/tag1354.xml"/><Relationship Id="rId40" Type="http://schemas.openxmlformats.org/officeDocument/2006/relationships/customXml" Target="../ink/ink5.xml"/><Relationship Id="rId5" Type="http://schemas.openxmlformats.org/officeDocument/2006/relationships/tags" Target="../tags/tag1322.xml"/><Relationship Id="rId15" Type="http://schemas.openxmlformats.org/officeDocument/2006/relationships/tags" Target="../tags/tag1332.xml"/><Relationship Id="rId23" Type="http://schemas.openxmlformats.org/officeDocument/2006/relationships/tags" Target="../tags/tag1340.xml"/><Relationship Id="rId28" Type="http://schemas.openxmlformats.org/officeDocument/2006/relationships/tags" Target="../tags/tag1345.xml"/><Relationship Id="rId36" Type="http://schemas.openxmlformats.org/officeDocument/2006/relationships/tags" Target="../tags/tag1353.xml"/><Relationship Id="rId10" Type="http://schemas.openxmlformats.org/officeDocument/2006/relationships/tags" Target="../tags/tag1327.xml"/><Relationship Id="rId19" Type="http://schemas.openxmlformats.org/officeDocument/2006/relationships/tags" Target="../tags/tag1336.xml"/><Relationship Id="rId31" Type="http://schemas.openxmlformats.org/officeDocument/2006/relationships/tags" Target="../tags/tag1348.xml"/><Relationship Id="rId4" Type="http://schemas.openxmlformats.org/officeDocument/2006/relationships/tags" Target="../tags/tag1321.xml"/><Relationship Id="rId9" Type="http://schemas.openxmlformats.org/officeDocument/2006/relationships/tags" Target="../tags/tag1326.xml"/><Relationship Id="rId14" Type="http://schemas.openxmlformats.org/officeDocument/2006/relationships/tags" Target="../tags/tag1331.xml"/><Relationship Id="rId22" Type="http://schemas.openxmlformats.org/officeDocument/2006/relationships/tags" Target="../tags/tag1339.xml"/><Relationship Id="rId27" Type="http://schemas.openxmlformats.org/officeDocument/2006/relationships/tags" Target="../tags/tag1344.xml"/><Relationship Id="rId30" Type="http://schemas.openxmlformats.org/officeDocument/2006/relationships/tags" Target="../tags/tag1347.xml"/><Relationship Id="rId35" Type="http://schemas.openxmlformats.org/officeDocument/2006/relationships/tags" Target="../tags/tag1352.xml"/></Relationships>
</file>

<file path=ppt/slides/_rels/slide58.xml.rels><?xml version="1.0" encoding="UTF-8" standalone="yes"?>
<Relationships xmlns="http://schemas.openxmlformats.org/package/2006/relationships"><Relationship Id="rId8" Type="http://schemas.openxmlformats.org/officeDocument/2006/relationships/tags" Target="../tags/tag1362.xml"/><Relationship Id="rId13" Type="http://schemas.openxmlformats.org/officeDocument/2006/relationships/tags" Target="../tags/tag1367.xml"/><Relationship Id="rId18" Type="http://schemas.openxmlformats.org/officeDocument/2006/relationships/tags" Target="../tags/tag1372.xml"/><Relationship Id="rId26" Type="http://schemas.openxmlformats.org/officeDocument/2006/relationships/tags" Target="../tags/tag1380.xml"/><Relationship Id="rId3" Type="http://schemas.openxmlformats.org/officeDocument/2006/relationships/tags" Target="../tags/tag1357.xml"/><Relationship Id="rId21" Type="http://schemas.openxmlformats.org/officeDocument/2006/relationships/tags" Target="../tags/tag1375.xml"/><Relationship Id="rId34" Type="http://schemas.openxmlformats.org/officeDocument/2006/relationships/customXml" Target="../ink/ink6.xml"/><Relationship Id="rId7" Type="http://schemas.openxmlformats.org/officeDocument/2006/relationships/tags" Target="../tags/tag1361.xml"/><Relationship Id="rId12" Type="http://schemas.openxmlformats.org/officeDocument/2006/relationships/tags" Target="../tags/tag1366.xml"/><Relationship Id="rId17" Type="http://schemas.openxmlformats.org/officeDocument/2006/relationships/tags" Target="../tags/tag1371.xml"/><Relationship Id="rId25" Type="http://schemas.openxmlformats.org/officeDocument/2006/relationships/tags" Target="../tags/tag1379.xml"/><Relationship Id="rId33" Type="http://schemas.openxmlformats.org/officeDocument/2006/relationships/notesSlide" Target="../notesSlides/notesSlide34.xml"/><Relationship Id="rId2" Type="http://schemas.openxmlformats.org/officeDocument/2006/relationships/tags" Target="../tags/tag1356.xml"/><Relationship Id="rId16" Type="http://schemas.openxmlformats.org/officeDocument/2006/relationships/tags" Target="../tags/tag1370.xml"/><Relationship Id="rId20" Type="http://schemas.openxmlformats.org/officeDocument/2006/relationships/tags" Target="../tags/tag1374.xml"/><Relationship Id="rId29" Type="http://schemas.openxmlformats.org/officeDocument/2006/relationships/tags" Target="../tags/tag1383.xml"/><Relationship Id="rId1" Type="http://schemas.openxmlformats.org/officeDocument/2006/relationships/tags" Target="../tags/tag1355.xml"/><Relationship Id="rId6" Type="http://schemas.openxmlformats.org/officeDocument/2006/relationships/tags" Target="../tags/tag1360.xml"/><Relationship Id="rId11" Type="http://schemas.openxmlformats.org/officeDocument/2006/relationships/tags" Target="../tags/tag1365.xml"/><Relationship Id="rId24" Type="http://schemas.openxmlformats.org/officeDocument/2006/relationships/tags" Target="../tags/tag1378.xml"/><Relationship Id="rId32" Type="http://schemas.openxmlformats.org/officeDocument/2006/relationships/slideLayout" Target="../slideLayouts/slideLayout6.xml"/><Relationship Id="rId5" Type="http://schemas.openxmlformats.org/officeDocument/2006/relationships/tags" Target="../tags/tag1359.xml"/><Relationship Id="rId15" Type="http://schemas.openxmlformats.org/officeDocument/2006/relationships/tags" Target="../tags/tag1369.xml"/><Relationship Id="rId23" Type="http://schemas.openxmlformats.org/officeDocument/2006/relationships/tags" Target="../tags/tag1377.xml"/><Relationship Id="rId28" Type="http://schemas.openxmlformats.org/officeDocument/2006/relationships/tags" Target="../tags/tag1382.xml"/><Relationship Id="rId10" Type="http://schemas.openxmlformats.org/officeDocument/2006/relationships/tags" Target="../tags/tag1364.xml"/><Relationship Id="rId19" Type="http://schemas.openxmlformats.org/officeDocument/2006/relationships/tags" Target="../tags/tag1373.xml"/><Relationship Id="rId31" Type="http://schemas.openxmlformats.org/officeDocument/2006/relationships/tags" Target="../tags/tag1385.xml"/><Relationship Id="rId4" Type="http://schemas.openxmlformats.org/officeDocument/2006/relationships/tags" Target="../tags/tag1358.xml"/><Relationship Id="rId9" Type="http://schemas.openxmlformats.org/officeDocument/2006/relationships/tags" Target="../tags/tag1363.xml"/><Relationship Id="rId14" Type="http://schemas.openxmlformats.org/officeDocument/2006/relationships/tags" Target="../tags/tag1368.xml"/><Relationship Id="rId22" Type="http://schemas.openxmlformats.org/officeDocument/2006/relationships/tags" Target="../tags/tag1376.xml"/><Relationship Id="rId27" Type="http://schemas.openxmlformats.org/officeDocument/2006/relationships/tags" Target="../tags/tag1381.xml"/><Relationship Id="rId30" Type="http://schemas.openxmlformats.org/officeDocument/2006/relationships/tags" Target="../tags/tag1384.xml"/><Relationship Id="rId35" Type="http://schemas.openxmlformats.org/officeDocument/2006/relationships/image" Target="../media/image48.emf"/></Relationships>
</file>

<file path=ppt/slides/_rels/slide59.xml.rels><?xml version="1.0" encoding="UTF-8" standalone="yes"?>
<Relationships xmlns="http://schemas.openxmlformats.org/package/2006/relationships"><Relationship Id="rId13" Type="http://schemas.openxmlformats.org/officeDocument/2006/relationships/tags" Target="../tags/tag1398.xml"/><Relationship Id="rId18" Type="http://schemas.openxmlformats.org/officeDocument/2006/relationships/tags" Target="../tags/tag1403.xml"/><Relationship Id="rId26" Type="http://schemas.openxmlformats.org/officeDocument/2006/relationships/tags" Target="../tags/tag1411.xml"/><Relationship Id="rId39" Type="http://schemas.openxmlformats.org/officeDocument/2006/relationships/tags" Target="../tags/tag1424.xml"/><Relationship Id="rId21" Type="http://schemas.openxmlformats.org/officeDocument/2006/relationships/tags" Target="../tags/tag1406.xml"/><Relationship Id="rId34" Type="http://schemas.openxmlformats.org/officeDocument/2006/relationships/tags" Target="../tags/tag1419.xml"/><Relationship Id="rId42" Type="http://schemas.openxmlformats.org/officeDocument/2006/relationships/tags" Target="../tags/tag1427.xml"/><Relationship Id="rId47" Type="http://schemas.openxmlformats.org/officeDocument/2006/relationships/tags" Target="../tags/tag1432.xml"/><Relationship Id="rId50" Type="http://schemas.openxmlformats.org/officeDocument/2006/relationships/tags" Target="../tags/tag1435.xml"/><Relationship Id="rId55" Type="http://schemas.openxmlformats.org/officeDocument/2006/relationships/tags" Target="../tags/tag1440.xml"/><Relationship Id="rId63" Type="http://schemas.openxmlformats.org/officeDocument/2006/relationships/customXml" Target="../ink/ink7.xml"/><Relationship Id="rId7" Type="http://schemas.openxmlformats.org/officeDocument/2006/relationships/tags" Target="../tags/tag1392.xml"/><Relationship Id="rId2" Type="http://schemas.openxmlformats.org/officeDocument/2006/relationships/tags" Target="../tags/tag1387.xml"/><Relationship Id="rId16" Type="http://schemas.openxmlformats.org/officeDocument/2006/relationships/tags" Target="../tags/tag1401.xml"/><Relationship Id="rId20" Type="http://schemas.openxmlformats.org/officeDocument/2006/relationships/tags" Target="../tags/tag1405.xml"/><Relationship Id="rId29" Type="http://schemas.openxmlformats.org/officeDocument/2006/relationships/tags" Target="../tags/tag1414.xml"/><Relationship Id="rId41" Type="http://schemas.openxmlformats.org/officeDocument/2006/relationships/tags" Target="../tags/tag1426.xml"/><Relationship Id="rId54" Type="http://schemas.openxmlformats.org/officeDocument/2006/relationships/tags" Target="../tags/tag1439.xml"/><Relationship Id="rId62" Type="http://schemas.openxmlformats.org/officeDocument/2006/relationships/notesSlide" Target="../notesSlides/notesSlide35.xml"/><Relationship Id="rId1" Type="http://schemas.openxmlformats.org/officeDocument/2006/relationships/tags" Target="../tags/tag1386.xml"/><Relationship Id="rId6" Type="http://schemas.openxmlformats.org/officeDocument/2006/relationships/tags" Target="../tags/tag1391.xml"/><Relationship Id="rId11" Type="http://schemas.openxmlformats.org/officeDocument/2006/relationships/tags" Target="../tags/tag1396.xml"/><Relationship Id="rId24" Type="http://schemas.openxmlformats.org/officeDocument/2006/relationships/tags" Target="../tags/tag1409.xml"/><Relationship Id="rId32" Type="http://schemas.openxmlformats.org/officeDocument/2006/relationships/tags" Target="../tags/tag1417.xml"/><Relationship Id="rId37" Type="http://schemas.openxmlformats.org/officeDocument/2006/relationships/tags" Target="../tags/tag1422.xml"/><Relationship Id="rId40" Type="http://schemas.openxmlformats.org/officeDocument/2006/relationships/tags" Target="../tags/tag1425.xml"/><Relationship Id="rId45" Type="http://schemas.openxmlformats.org/officeDocument/2006/relationships/tags" Target="../tags/tag1430.xml"/><Relationship Id="rId53" Type="http://schemas.openxmlformats.org/officeDocument/2006/relationships/tags" Target="../tags/tag1438.xml"/><Relationship Id="rId58" Type="http://schemas.openxmlformats.org/officeDocument/2006/relationships/tags" Target="../tags/tag1443.xml"/><Relationship Id="rId5" Type="http://schemas.openxmlformats.org/officeDocument/2006/relationships/tags" Target="../tags/tag1390.xml"/><Relationship Id="rId15" Type="http://schemas.openxmlformats.org/officeDocument/2006/relationships/tags" Target="../tags/tag1400.xml"/><Relationship Id="rId23" Type="http://schemas.openxmlformats.org/officeDocument/2006/relationships/tags" Target="../tags/tag1408.xml"/><Relationship Id="rId28" Type="http://schemas.openxmlformats.org/officeDocument/2006/relationships/tags" Target="../tags/tag1413.xml"/><Relationship Id="rId36" Type="http://schemas.openxmlformats.org/officeDocument/2006/relationships/tags" Target="../tags/tag1421.xml"/><Relationship Id="rId49" Type="http://schemas.openxmlformats.org/officeDocument/2006/relationships/tags" Target="../tags/tag1434.xml"/><Relationship Id="rId57" Type="http://schemas.openxmlformats.org/officeDocument/2006/relationships/tags" Target="../tags/tag1442.xml"/><Relationship Id="rId61" Type="http://schemas.openxmlformats.org/officeDocument/2006/relationships/slideLayout" Target="../slideLayouts/slideLayout6.xml"/><Relationship Id="rId10" Type="http://schemas.openxmlformats.org/officeDocument/2006/relationships/tags" Target="../tags/tag1395.xml"/><Relationship Id="rId19" Type="http://schemas.openxmlformats.org/officeDocument/2006/relationships/tags" Target="../tags/tag1404.xml"/><Relationship Id="rId31" Type="http://schemas.openxmlformats.org/officeDocument/2006/relationships/tags" Target="../tags/tag1416.xml"/><Relationship Id="rId44" Type="http://schemas.openxmlformats.org/officeDocument/2006/relationships/tags" Target="../tags/tag1429.xml"/><Relationship Id="rId52" Type="http://schemas.openxmlformats.org/officeDocument/2006/relationships/tags" Target="../tags/tag1437.xml"/><Relationship Id="rId60" Type="http://schemas.openxmlformats.org/officeDocument/2006/relationships/tags" Target="../tags/tag1445.xml"/><Relationship Id="rId4" Type="http://schemas.openxmlformats.org/officeDocument/2006/relationships/tags" Target="../tags/tag1389.xml"/><Relationship Id="rId9" Type="http://schemas.openxmlformats.org/officeDocument/2006/relationships/tags" Target="../tags/tag1394.xml"/><Relationship Id="rId14" Type="http://schemas.openxmlformats.org/officeDocument/2006/relationships/tags" Target="../tags/tag1399.xml"/><Relationship Id="rId22" Type="http://schemas.openxmlformats.org/officeDocument/2006/relationships/tags" Target="../tags/tag1407.xml"/><Relationship Id="rId27" Type="http://schemas.openxmlformats.org/officeDocument/2006/relationships/tags" Target="../tags/tag1412.xml"/><Relationship Id="rId30" Type="http://schemas.openxmlformats.org/officeDocument/2006/relationships/tags" Target="../tags/tag1415.xml"/><Relationship Id="rId35" Type="http://schemas.openxmlformats.org/officeDocument/2006/relationships/tags" Target="../tags/tag1420.xml"/><Relationship Id="rId43" Type="http://schemas.openxmlformats.org/officeDocument/2006/relationships/tags" Target="../tags/tag1428.xml"/><Relationship Id="rId48" Type="http://schemas.openxmlformats.org/officeDocument/2006/relationships/tags" Target="../tags/tag1433.xml"/><Relationship Id="rId56" Type="http://schemas.openxmlformats.org/officeDocument/2006/relationships/tags" Target="../tags/tag1441.xml"/><Relationship Id="rId64" Type="http://schemas.openxmlformats.org/officeDocument/2006/relationships/image" Target="../media/image49.emf"/><Relationship Id="rId8" Type="http://schemas.openxmlformats.org/officeDocument/2006/relationships/tags" Target="../tags/tag1393.xml"/><Relationship Id="rId51" Type="http://schemas.openxmlformats.org/officeDocument/2006/relationships/tags" Target="../tags/tag1436.xml"/><Relationship Id="rId3" Type="http://schemas.openxmlformats.org/officeDocument/2006/relationships/tags" Target="../tags/tag1388.xml"/><Relationship Id="rId12" Type="http://schemas.openxmlformats.org/officeDocument/2006/relationships/tags" Target="../tags/tag1397.xml"/><Relationship Id="rId17" Type="http://schemas.openxmlformats.org/officeDocument/2006/relationships/tags" Target="../tags/tag1402.xml"/><Relationship Id="rId25" Type="http://schemas.openxmlformats.org/officeDocument/2006/relationships/tags" Target="../tags/tag1410.xml"/><Relationship Id="rId33" Type="http://schemas.openxmlformats.org/officeDocument/2006/relationships/tags" Target="../tags/tag1418.xml"/><Relationship Id="rId38" Type="http://schemas.openxmlformats.org/officeDocument/2006/relationships/tags" Target="../tags/tag1423.xml"/><Relationship Id="rId46" Type="http://schemas.openxmlformats.org/officeDocument/2006/relationships/tags" Target="../tags/tag1431.xml"/><Relationship Id="rId59" Type="http://schemas.openxmlformats.org/officeDocument/2006/relationships/tags" Target="../tags/tag1444.xml"/></Relationships>
</file>

<file path=ppt/slides/_rels/slide6.xml.rels><?xml version="1.0" encoding="UTF-8" standalone="yes"?>
<Relationships xmlns="http://schemas.openxmlformats.org/package/2006/relationships"><Relationship Id="rId8" Type="http://schemas.openxmlformats.org/officeDocument/2006/relationships/tags" Target="../tags/tag24.xml"/><Relationship Id="rId13" Type="http://schemas.openxmlformats.org/officeDocument/2006/relationships/tags" Target="../tags/tag29.xml"/><Relationship Id="rId18" Type="http://schemas.openxmlformats.org/officeDocument/2006/relationships/tags" Target="../tags/tag34.xml"/><Relationship Id="rId26" Type="http://schemas.openxmlformats.org/officeDocument/2006/relationships/tags" Target="../tags/tag42.xml"/><Relationship Id="rId3" Type="http://schemas.openxmlformats.org/officeDocument/2006/relationships/tags" Target="../tags/tag19.xml"/><Relationship Id="rId21" Type="http://schemas.openxmlformats.org/officeDocument/2006/relationships/tags" Target="../tags/tag37.xml"/><Relationship Id="rId7" Type="http://schemas.openxmlformats.org/officeDocument/2006/relationships/tags" Target="../tags/tag23.xml"/><Relationship Id="rId12" Type="http://schemas.openxmlformats.org/officeDocument/2006/relationships/tags" Target="../tags/tag28.xml"/><Relationship Id="rId17" Type="http://schemas.openxmlformats.org/officeDocument/2006/relationships/tags" Target="../tags/tag33.xml"/><Relationship Id="rId25" Type="http://schemas.openxmlformats.org/officeDocument/2006/relationships/tags" Target="../tags/tag41.xml"/><Relationship Id="rId33" Type="http://schemas.openxmlformats.org/officeDocument/2006/relationships/image" Target="../media/image8.png"/><Relationship Id="rId2" Type="http://schemas.openxmlformats.org/officeDocument/2006/relationships/tags" Target="../tags/tag18.xml"/><Relationship Id="rId16" Type="http://schemas.openxmlformats.org/officeDocument/2006/relationships/tags" Target="../tags/tag32.xml"/><Relationship Id="rId20" Type="http://schemas.openxmlformats.org/officeDocument/2006/relationships/tags" Target="../tags/tag36.xml"/><Relationship Id="rId29" Type="http://schemas.openxmlformats.org/officeDocument/2006/relationships/notesSlide" Target="../notesSlides/notesSlide6.xml"/><Relationship Id="rId1" Type="http://schemas.openxmlformats.org/officeDocument/2006/relationships/tags" Target="../tags/tag17.xml"/><Relationship Id="rId6" Type="http://schemas.openxmlformats.org/officeDocument/2006/relationships/tags" Target="../tags/tag22.xml"/><Relationship Id="rId11" Type="http://schemas.openxmlformats.org/officeDocument/2006/relationships/tags" Target="../tags/tag27.xml"/><Relationship Id="rId24" Type="http://schemas.openxmlformats.org/officeDocument/2006/relationships/tags" Target="../tags/tag40.xml"/><Relationship Id="rId32" Type="http://schemas.openxmlformats.org/officeDocument/2006/relationships/image" Target="../media/image7.png"/><Relationship Id="rId5" Type="http://schemas.openxmlformats.org/officeDocument/2006/relationships/tags" Target="../tags/tag21.xml"/><Relationship Id="rId15" Type="http://schemas.openxmlformats.org/officeDocument/2006/relationships/tags" Target="../tags/tag31.xml"/><Relationship Id="rId23" Type="http://schemas.openxmlformats.org/officeDocument/2006/relationships/tags" Target="../tags/tag39.xml"/><Relationship Id="rId28" Type="http://schemas.openxmlformats.org/officeDocument/2006/relationships/slideLayout" Target="../slideLayouts/slideLayout7.xml"/><Relationship Id="rId10" Type="http://schemas.openxmlformats.org/officeDocument/2006/relationships/tags" Target="../tags/tag26.xml"/><Relationship Id="rId19" Type="http://schemas.openxmlformats.org/officeDocument/2006/relationships/tags" Target="../tags/tag35.xml"/><Relationship Id="rId31" Type="http://schemas.openxmlformats.org/officeDocument/2006/relationships/image" Target="../media/image6.png"/><Relationship Id="rId4" Type="http://schemas.openxmlformats.org/officeDocument/2006/relationships/tags" Target="../tags/tag20.xml"/><Relationship Id="rId9" Type="http://schemas.openxmlformats.org/officeDocument/2006/relationships/tags" Target="../tags/tag25.xml"/><Relationship Id="rId14" Type="http://schemas.openxmlformats.org/officeDocument/2006/relationships/tags" Target="../tags/tag30.xml"/><Relationship Id="rId22" Type="http://schemas.openxmlformats.org/officeDocument/2006/relationships/tags" Target="../tags/tag38.xml"/><Relationship Id="rId27" Type="http://schemas.openxmlformats.org/officeDocument/2006/relationships/tags" Target="../tags/tag43.xml"/><Relationship Id="rId30" Type="http://schemas.openxmlformats.org/officeDocument/2006/relationships/image" Target="../media/image5.png"/></Relationships>
</file>

<file path=ppt/slides/_rels/slide60.xml.rels><?xml version="1.0" encoding="UTF-8" standalone="yes"?>
<Relationships xmlns="http://schemas.openxmlformats.org/package/2006/relationships"><Relationship Id="rId8" Type="http://schemas.openxmlformats.org/officeDocument/2006/relationships/tags" Target="../tags/tag1453.xml"/><Relationship Id="rId13" Type="http://schemas.openxmlformats.org/officeDocument/2006/relationships/tags" Target="../tags/tag1458.xml"/><Relationship Id="rId18" Type="http://schemas.openxmlformats.org/officeDocument/2006/relationships/tags" Target="../tags/tag1463.xml"/><Relationship Id="rId26" Type="http://schemas.openxmlformats.org/officeDocument/2006/relationships/slideLayout" Target="../slideLayouts/slideLayout6.xml"/><Relationship Id="rId3" Type="http://schemas.openxmlformats.org/officeDocument/2006/relationships/tags" Target="../tags/tag1448.xml"/><Relationship Id="rId21" Type="http://schemas.openxmlformats.org/officeDocument/2006/relationships/tags" Target="../tags/tag1466.xml"/><Relationship Id="rId7" Type="http://schemas.openxmlformats.org/officeDocument/2006/relationships/tags" Target="../tags/tag1452.xml"/><Relationship Id="rId12" Type="http://schemas.openxmlformats.org/officeDocument/2006/relationships/tags" Target="../tags/tag1457.xml"/><Relationship Id="rId17" Type="http://schemas.openxmlformats.org/officeDocument/2006/relationships/tags" Target="../tags/tag1462.xml"/><Relationship Id="rId25" Type="http://schemas.openxmlformats.org/officeDocument/2006/relationships/tags" Target="../tags/tag1470.xml"/><Relationship Id="rId2" Type="http://schemas.openxmlformats.org/officeDocument/2006/relationships/tags" Target="../tags/tag1447.xml"/><Relationship Id="rId16" Type="http://schemas.openxmlformats.org/officeDocument/2006/relationships/tags" Target="../tags/tag1461.xml"/><Relationship Id="rId20" Type="http://schemas.openxmlformats.org/officeDocument/2006/relationships/tags" Target="../tags/tag1465.xml"/><Relationship Id="rId29" Type="http://schemas.openxmlformats.org/officeDocument/2006/relationships/image" Target="../media/image25.emf"/><Relationship Id="rId1" Type="http://schemas.openxmlformats.org/officeDocument/2006/relationships/tags" Target="../tags/tag1446.xml"/><Relationship Id="rId6" Type="http://schemas.openxmlformats.org/officeDocument/2006/relationships/tags" Target="../tags/tag1451.xml"/><Relationship Id="rId11" Type="http://schemas.openxmlformats.org/officeDocument/2006/relationships/tags" Target="../tags/tag1456.xml"/><Relationship Id="rId24" Type="http://schemas.openxmlformats.org/officeDocument/2006/relationships/tags" Target="../tags/tag1469.xml"/><Relationship Id="rId5" Type="http://schemas.openxmlformats.org/officeDocument/2006/relationships/tags" Target="../tags/tag1450.xml"/><Relationship Id="rId15" Type="http://schemas.openxmlformats.org/officeDocument/2006/relationships/tags" Target="../tags/tag1460.xml"/><Relationship Id="rId23" Type="http://schemas.openxmlformats.org/officeDocument/2006/relationships/tags" Target="../tags/tag1468.xml"/><Relationship Id="rId28" Type="http://schemas.openxmlformats.org/officeDocument/2006/relationships/customXml" Target="../ink/ink8.xml"/><Relationship Id="rId10" Type="http://schemas.openxmlformats.org/officeDocument/2006/relationships/tags" Target="../tags/tag1455.xml"/><Relationship Id="rId19" Type="http://schemas.openxmlformats.org/officeDocument/2006/relationships/tags" Target="../tags/tag1464.xml"/><Relationship Id="rId4" Type="http://schemas.openxmlformats.org/officeDocument/2006/relationships/tags" Target="../tags/tag1449.xml"/><Relationship Id="rId9" Type="http://schemas.openxmlformats.org/officeDocument/2006/relationships/tags" Target="../tags/tag1454.xml"/><Relationship Id="rId14" Type="http://schemas.openxmlformats.org/officeDocument/2006/relationships/tags" Target="../tags/tag1459.xml"/><Relationship Id="rId22" Type="http://schemas.openxmlformats.org/officeDocument/2006/relationships/tags" Target="../tags/tag1467.xml"/><Relationship Id="rId27" Type="http://schemas.openxmlformats.org/officeDocument/2006/relationships/notesSlide" Target="../notesSlides/notesSlide36.xml"/></Relationships>
</file>

<file path=ppt/slides/_rels/slide61.xml.rels><?xml version="1.0" encoding="UTF-8" standalone="yes"?>
<Relationships xmlns="http://schemas.openxmlformats.org/package/2006/relationships"><Relationship Id="rId13" Type="http://schemas.openxmlformats.org/officeDocument/2006/relationships/tags" Target="../tags/tag1483.xml"/><Relationship Id="rId18" Type="http://schemas.openxmlformats.org/officeDocument/2006/relationships/tags" Target="../tags/tag1488.xml"/><Relationship Id="rId26" Type="http://schemas.openxmlformats.org/officeDocument/2006/relationships/tags" Target="../tags/tag1496.xml"/><Relationship Id="rId39" Type="http://schemas.openxmlformats.org/officeDocument/2006/relationships/tags" Target="../tags/tag1509.xml"/><Relationship Id="rId3" Type="http://schemas.openxmlformats.org/officeDocument/2006/relationships/tags" Target="../tags/tag1473.xml"/><Relationship Id="rId21" Type="http://schemas.openxmlformats.org/officeDocument/2006/relationships/tags" Target="../tags/tag1491.xml"/><Relationship Id="rId34" Type="http://schemas.openxmlformats.org/officeDocument/2006/relationships/tags" Target="../tags/tag1504.xml"/><Relationship Id="rId42" Type="http://schemas.openxmlformats.org/officeDocument/2006/relationships/tags" Target="../tags/tag1512.xml"/><Relationship Id="rId47" Type="http://schemas.openxmlformats.org/officeDocument/2006/relationships/notesSlide" Target="../notesSlides/notesSlide37.xml"/><Relationship Id="rId7" Type="http://schemas.openxmlformats.org/officeDocument/2006/relationships/tags" Target="../tags/tag1477.xml"/><Relationship Id="rId12" Type="http://schemas.openxmlformats.org/officeDocument/2006/relationships/tags" Target="../tags/tag1482.xml"/><Relationship Id="rId17" Type="http://schemas.openxmlformats.org/officeDocument/2006/relationships/tags" Target="../tags/tag1487.xml"/><Relationship Id="rId25" Type="http://schemas.openxmlformats.org/officeDocument/2006/relationships/tags" Target="../tags/tag1495.xml"/><Relationship Id="rId33" Type="http://schemas.openxmlformats.org/officeDocument/2006/relationships/tags" Target="../tags/tag1503.xml"/><Relationship Id="rId38" Type="http://schemas.openxmlformats.org/officeDocument/2006/relationships/tags" Target="../tags/tag1508.xml"/><Relationship Id="rId46" Type="http://schemas.openxmlformats.org/officeDocument/2006/relationships/slideLayout" Target="../slideLayouts/slideLayout6.xml"/><Relationship Id="rId2" Type="http://schemas.openxmlformats.org/officeDocument/2006/relationships/tags" Target="../tags/tag1472.xml"/><Relationship Id="rId16" Type="http://schemas.openxmlformats.org/officeDocument/2006/relationships/tags" Target="../tags/tag1486.xml"/><Relationship Id="rId20" Type="http://schemas.openxmlformats.org/officeDocument/2006/relationships/tags" Target="../tags/tag1490.xml"/><Relationship Id="rId29" Type="http://schemas.openxmlformats.org/officeDocument/2006/relationships/tags" Target="../tags/tag1499.xml"/><Relationship Id="rId41" Type="http://schemas.openxmlformats.org/officeDocument/2006/relationships/tags" Target="../tags/tag1511.xml"/><Relationship Id="rId1" Type="http://schemas.openxmlformats.org/officeDocument/2006/relationships/tags" Target="../tags/tag1471.xml"/><Relationship Id="rId6" Type="http://schemas.openxmlformats.org/officeDocument/2006/relationships/tags" Target="../tags/tag1476.xml"/><Relationship Id="rId11" Type="http://schemas.openxmlformats.org/officeDocument/2006/relationships/tags" Target="../tags/tag1481.xml"/><Relationship Id="rId24" Type="http://schemas.openxmlformats.org/officeDocument/2006/relationships/tags" Target="../tags/tag1494.xml"/><Relationship Id="rId32" Type="http://schemas.openxmlformats.org/officeDocument/2006/relationships/tags" Target="../tags/tag1502.xml"/><Relationship Id="rId37" Type="http://schemas.openxmlformats.org/officeDocument/2006/relationships/tags" Target="../tags/tag1507.xml"/><Relationship Id="rId40" Type="http://schemas.openxmlformats.org/officeDocument/2006/relationships/tags" Target="../tags/tag1510.xml"/><Relationship Id="rId45" Type="http://schemas.openxmlformats.org/officeDocument/2006/relationships/tags" Target="../tags/tag1515.xml"/><Relationship Id="rId5" Type="http://schemas.openxmlformats.org/officeDocument/2006/relationships/tags" Target="../tags/tag1475.xml"/><Relationship Id="rId15" Type="http://schemas.openxmlformats.org/officeDocument/2006/relationships/tags" Target="../tags/tag1485.xml"/><Relationship Id="rId23" Type="http://schemas.openxmlformats.org/officeDocument/2006/relationships/tags" Target="../tags/tag1493.xml"/><Relationship Id="rId28" Type="http://schemas.openxmlformats.org/officeDocument/2006/relationships/tags" Target="../tags/tag1498.xml"/><Relationship Id="rId36" Type="http://schemas.openxmlformats.org/officeDocument/2006/relationships/tags" Target="../tags/tag1506.xml"/><Relationship Id="rId49" Type="http://schemas.openxmlformats.org/officeDocument/2006/relationships/image" Target="../media/image30.emf"/><Relationship Id="rId10" Type="http://schemas.openxmlformats.org/officeDocument/2006/relationships/tags" Target="../tags/tag1480.xml"/><Relationship Id="rId19" Type="http://schemas.openxmlformats.org/officeDocument/2006/relationships/tags" Target="../tags/tag1489.xml"/><Relationship Id="rId31" Type="http://schemas.openxmlformats.org/officeDocument/2006/relationships/tags" Target="../tags/tag1501.xml"/><Relationship Id="rId44" Type="http://schemas.openxmlformats.org/officeDocument/2006/relationships/tags" Target="../tags/tag1514.xml"/><Relationship Id="rId4" Type="http://schemas.openxmlformats.org/officeDocument/2006/relationships/tags" Target="../tags/tag1474.xml"/><Relationship Id="rId9" Type="http://schemas.openxmlformats.org/officeDocument/2006/relationships/tags" Target="../tags/tag1479.xml"/><Relationship Id="rId14" Type="http://schemas.openxmlformats.org/officeDocument/2006/relationships/tags" Target="../tags/tag1484.xml"/><Relationship Id="rId22" Type="http://schemas.openxmlformats.org/officeDocument/2006/relationships/tags" Target="../tags/tag1492.xml"/><Relationship Id="rId27" Type="http://schemas.openxmlformats.org/officeDocument/2006/relationships/tags" Target="../tags/tag1497.xml"/><Relationship Id="rId30" Type="http://schemas.openxmlformats.org/officeDocument/2006/relationships/tags" Target="../tags/tag1500.xml"/><Relationship Id="rId35" Type="http://schemas.openxmlformats.org/officeDocument/2006/relationships/tags" Target="../tags/tag1505.xml"/><Relationship Id="rId43" Type="http://schemas.openxmlformats.org/officeDocument/2006/relationships/tags" Target="../tags/tag1513.xml"/><Relationship Id="rId48" Type="http://schemas.openxmlformats.org/officeDocument/2006/relationships/customXml" Target="../ink/ink9.xml"/><Relationship Id="rId8" Type="http://schemas.openxmlformats.org/officeDocument/2006/relationships/tags" Target="../tags/tag1478.xml"/></Relationships>
</file>

<file path=ppt/slides/_rels/slide62.xml.rels><?xml version="1.0" encoding="UTF-8" standalone="yes"?>
<Relationships xmlns="http://schemas.openxmlformats.org/package/2006/relationships"><Relationship Id="rId8" Type="http://schemas.openxmlformats.org/officeDocument/2006/relationships/tags" Target="../tags/tag1523.xml"/><Relationship Id="rId13" Type="http://schemas.openxmlformats.org/officeDocument/2006/relationships/tags" Target="../tags/tag1528.xml"/><Relationship Id="rId18" Type="http://schemas.openxmlformats.org/officeDocument/2006/relationships/tags" Target="../tags/tag1533.xml"/><Relationship Id="rId26" Type="http://schemas.openxmlformats.org/officeDocument/2006/relationships/notesSlide" Target="../notesSlides/notesSlide38.xml"/><Relationship Id="rId3" Type="http://schemas.openxmlformats.org/officeDocument/2006/relationships/tags" Target="../tags/tag1518.xml"/><Relationship Id="rId21" Type="http://schemas.openxmlformats.org/officeDocument/2006/relationships/tags" Target="../tags/tag1536.xml"/><Relationship Id="rId7" Type="http://schemas.openxmlformats.org/officeDocument/2006/relationships/tags" Target="../tags/tag1522.xml"/><Relationship Id="rId12" Type="http://schemas.openxmlformats.org/officeDocument/2006/relationships/tags" Target="../tags/tag1527.xml"/><Relationship Id="rId17" Type="http://schemas.openxmlformats.org/officeDocument/2006/relationships/tags" Target="../tags/tag1532.xml"/><Relationship Id="rId25" Type="http://schemas.openxmlformats.org/officeDocument/2006/relationships/slideLayout" Target="../slideLayouts/slideLayout6.xml"/><Relationship Id="rId2" Type="http://schemas.openxmlformats.org/officeDocument/2006/relationships/tags" Target="../tags/tag1517.xml"/><Relationship Id="rId16" Type="http://schemas.openxmlformats.org/officeDocument/2006/relationships/tags" Target="../tags/tag1531.xml"/><Relationship Id="rId20" Type="http://schemas.openxmlformats.org/officeDocument/2006/relationships/tags" Target="../tags/tag1535.xml"/><Relationship Id="rId1" Type="http://schemas.openxmlformats.org/officeDocument/2006/relationships/tags" Target="../tags/tag1516.xml"/><Relationship Id="rId6" Type="http://schemas.openxmlformats.org/officeDocument/2006/relationships/tags" Target="../tags/tag1521.xml"/><Relationship Id="rId11" Type="http://schemas.openxmlformats.org/officeDocument/2006/relationships/tags" Target="../tags/tag1526.xml"/><Relationship Id="rId24" Type="http://schemas.openxmlformats.org/officeDocument/2006/relationships/tags" Target="../tags/tag1539.xml"/><Relationship Id="rId5" Type="http://schemas.openxmlformats.org/officeDocument/2006/relationships/tags" Target="../tags/tag1520.xml"/><Relationship Id="rId15" Type="http://schemas.openxmlformats.org/officeDocument/2006/relationships/tags" Target="../tags/tag1530.xml"/><Relationship Id="rId23" Type="http://schemas.openxmlformats.org/officeDocument/2006/relationships/tags" Target="../tags/tag1538.xml"/><Relationship Id="rId28" Type="http://schemas.openxmlformats.org/officeDocument/2006/relationships/image" Target="../media/image36.emf"/><Relationship Id="rId10" Type="http://schemas.openxmlformats.org/officeDocument/2006/relationships/tags" Target="../tags/tag1525.xml"/><Relationship Id="rId19" Type="http://schemas.openxmlformats.org/officeDocument/2006/relationships/tags" Target="../tags/tag1534.xml"/><Relationship Id="rId4" Type="http://schemas.openxmlformats.org/officeDocument/2006/relationships/tags" Target="../tags/tag1519.xml"/><Relationship Id="rId9" Type="http://schemas.openxmlformats.org/officeDocument/2006/relationships/tags" Target="../tags/tag1524.xml"/><Relationship Id="rId14" Type="http://schemas.openxmlformats.org/officeDocument/2006/relationships/tags" Target="../tags/tag1529.xml"/><Relationship Id="rId22" Type="http://schemas.openxmlformats.org/officeDocument/2006/relationships/tags" Target="../tags/tag1537.xml"/><Relationship Id="rId27" Type="http://schemas.openxmlformats.org/officeDocument/2006/relationships/customXml" Target="../ink/ink10.xml"/></Relationships>
</file>

<file path=ppt/slides/_rels/slide63.xml.rels><?xml version="1.0" encoding="UTF-8" standalone="yes"?>
<Relationships xmlns="http://schemas.openxmlformats.org/package/2006/relationships"><Relationship Id="rId13" Type="http://schemas.openxmlformats.org/officeDocument/2006/relationships/tags" Target="../tags/tag1552.xml"/><Relationship Id="rId18" Type="http://schemas.openxmlformats.org/officeDocument/2006/relationships/tags" Target="../tags/tag1557.xml"/><Relationship Id="rId26" Type="http://schemas.openxmlformats.org/officeDocument/2006/relationships/tags" Target="../tags/tag1565.xml"/><Relationship Id="rId39" Type="http://schemas.openxmlformats.org/officeDocument/2006/relationships/tags" Target="../tags/tag1578.xml"/><Relationship Id="rId21" Type="http://schemas.openxmlformats.org/officeDocument/2006/relationships/tags" Target="../tags/tag1560.xml"/><Relationship Id="rId34" Type="http://schemas.openxmlformats.org/officeDocument/2006/relationships/tags" Target="../tags/tag1573.xml"/><Relationship Id="rId42" Type="http://schemas.openxmlformats.org/officeDocument/2006/relationships/tags" Target="../tags/tag1581.xml"/><Relationship Id="rId47" Type="http://schemas.openxmlformats.org/officeDocument/2006/relationships/tags" Target="../tags/tag1586.xml"/><Relationship Id="rId50" Type="http://schemas.openxmlformats.org/officeDocument/2006/relationships/tags" Target="../tags/tag1589.xml"/><Relationship Id="rId55" Type="http://schemas.openxmlformats.org/officeDocument/2006/relationships/tags" Target="../tags/tag1594.xml"/><Relationship Id="rId63" Type="http://schemas.openxmlformats.org/officeDocument/2006/relationships/customXml" Target="../ink/ink11.xml"/><Relationship Id="rId7" Type="http://schemas.openxmlformats.org/officeDocument/2006/relationships/tags" Target="../tags/tag1546.xml"/><Relationship Id="rId2" Type="http://schemas.openxmlformats.org/officeDocument/2006/relationships/tags" Target="../tags/tag1541.xml"/><Relationship Id="rId16" Type="http://schemas.openxmlformats.org/officeDocument/2006/relationships/tags" Target="../tags/tag1555.xml"/><Relationship Id="rId20" Type="http://schemas.openxmlformats.org/officeDocument/2006/relationships/tags" Target="../tags/tag1559.xml"/><Relationship Id="rId29" Type="http://schemas.openxmlformats.org/officeDocument/2006/relationships/tags" Target="../tags/tag1568.xml"/><Relationship Id="rId41" Type="http://schemas.openxmlformats.org/officeDocument/2006/relationships/tags" Target="../tags/tag1580.xml"/><Relationship Id="rId54" Type="http://schemas.openxmlformats.org/officeDocument/2006/relationships/tags" Target="../tags/tag1593.xml"/><Relationship Id="rId62" Type="http://schemas.openxmlformats.org/officeDocument/2006/relationships/notesSlide" Target="../notesSlides/notesSlide39.xml"/><Relationship Id="rId1" Type="http://schemas.openxmlformats.org/officeDocument/2006/relationships/tags" Target="../tags/tag1540.xml"/><Relationship Id="rId6" Type="http://schemas.openxmlformats.org/officeDocument/2006/relationships/tags" Target="../tags/tag1545.xml"/><Relationship Id="rId11" Type="http://schemas.openxmlformats.org/officeDocument/2006/relationships/tags" Target="../tags/tag1550.xml"/><Relationship Id="rId24" Type="http://schemas.openxmlformats.org/officeDocument/2006/relationships/tags" Target="../tags/tag1563.xml"/><Relationship Id="rId32" Type="http://schemas.openxmlformats.org/officeDocument/2006/relationships/tags" Target="../tags/tag1571.xml"/><Relationship Id="rId37" Type="http://schemas.openxmlformats.org/officeDocument/2006/relationships/tags" Target="../tags/tag1576.xml"/><Relationship Id="rId40" Type="http://schemas.openxmlformats.org/officeDocument/2006/relationships/tags" Target="../tags/tag1579.xml"/><Relationship Id="rId45" Type="http://schemas.openxmlformats.org/officeDocument/2006/relationships/tags" Target="../tags/tag1584.xml"/><Relationship Id="rId53" Type="http://schemas.openxmlformats.org/officeDocument/2006/relationships/tags" Target="../tags/tag1592.xml"/><Relationship Id="rId58" Type="http://schemas.openxmlformats.org/officeDocument/2006/relationships/tags" Target="../tags/tag1597.xml"/><Relationship Id="rId5" Type="http://schemas.openxmlformats.org/officeDocument/2006/relationships/tags" Target="../tags/tag1544.xml"/><Relationship Id="rId15" Type="http://schemas.openxmlformats.org/officeDocument/2006/relationships/tags" Target="../tags/tag1554.xml"/><Relationship Id="rId23" Type="http://schemas.openxmlformats.org/officeDocument/2006/relationships/tags" Target="../tags/tag1562.xml"/><Relationship Id="rId28" Type="http://schemas.openxmlformats.org/officeDocument/2006/relationships/tags" Target="../tags/tag1567.xml"/><Relationship Id="rId36" Type="http://schemas.openxmlformats.org/officeDocument/2006/relationships/tags" Target="../tags/tag1575.xml"/><Relationship Id="rId49" Type="http://schemas.openxmlformats.org/officeDocument/2006/relationships/tags" Target="../tags/tag1588.xml"/><Relationship Id="rId57" Type="http://schemas.openxmlformats.org/officeDocument/2006/relationships/tags" Target="../tags/tag1596.xml"/><Relationship Id="rId61" Type="http://schemas.openxmlformats.org/officeDocument/2006/relationships/slideLayout" Target="../slideLayouts/slideLayout6.xml"/><Relationship Id="rId10" Type="http://schemas.openxmlformats.org/officeDocument/2006/relationships/tags" Target="../tags/tag1549.xml"/><Relationship Id="rId19" Type="http://schemas.openxmlformats.org/officeDocument/2006/relationships/tags" Target="../tags/tag1558.xml"/><Relationship Id="rId31" Type="http://schemas.openxmlformats.org/officeDocument/2006/relationships/tags" Target="../tags/tag1570.xml"/><Relationship Id="rId44" Type="http://schemas.openxmlformats.org/officeDocument/2006/relationships/tags" Target="../tags/tag1583.xml"/><Relationship Id="rId52" Type="http://schemas.openxmlformats.org/officeDocument/2006/relationships/tags" Target="../tags/tag1591.xml"/><Relationship Id="rId60" Type="http://schemas.openxmlformats.org/officeDocument/2006/relationships/tags" Target="../tags/tag1599.xml"/><Relationship Id="rId4" Type="http://schemas.openxmlformats.org/officeDocument/2006/relationships/tags" Target="../tags/tag1543.xml"/><Relationship Id="rId9" Type="http://schemas.openxmlformats.org/officeDocument/2006/relationships/tags" Target="../tags/tag1548.xml"/><Relationship Id="rId14" Type="http://schemas.openxmlformats.org/officeDocument/2006/relationships/tags" Target="../tags/tag1553.xml"/><Relationship Id="rId22" Type="http://schemas.openxmlformats.org/officeDocument/2006/relationships/tags" Target="../tags/tag1561.xml"/><Relationship Id="rId27" Type="http://schemas.openxmlformats.org/officeDocument/2006/relationships/tags" Target="../tags/tag1566.xml"/><Relationship Id="rId30" Type="http://schemas.openxmlformats.org/officeDocument/2006/relationships/tags" Target="../tags/tag1569.xml"/><Relationship Id="rId35" Type="http://schemas.openxmlformats.org/officeDocument/2006/relationships/tags" Target="../tags/tag1574.xml"/><Relationship Id="rId43" Type="http://schemas.openxmlformats.org/officeDocument/2006/relationships/tags" Target="../tags/tag1582.xml"/><Relationship Id="rId48" Type="http://schemas.openxmlformats.org/officeDocument/2006/relationships/tags" Target="../tags/tag1587.xml"/><Relationship Id="rId56" Type="http://schemas.openxmlformats.org/officeDocument/2006/relationships/tags" Target="../tags/tag1595.xml"/><Relationship Id="rId64" Type="http://schemas.openxmlformats.org/officeDocument/2006/relationships/image" Target="../media/image38.emf"/><Relationship Id="rId8" Type="http://schemas.openxmlformats.org/officeDocument/2006/relationships/tags" Target="../tags/tag1547.xml"/><Relationship Id="rId51" Type="http://schemas.openxmlformats.org/officeDocument/2006/relationships/tags" Target="../tags/tag1590.xml"/><Relationship Id="rId3" Type="http://schemas.openxmlformats.org/officeDocument/2006/relationships/tags" Target="../tags/tag1542.xml"/><Relationship Id="rId12" Type="http://schemas.openxmlformats.org/officeDocument/2006/relationships/tags" Target="../tags/tag1551.xml"/><Relationship Id="rId17" Type="http://schemas.openxmlformats.org/officeDocument/2006/relationships/tags" Target="../tags/tag1556.xml"/><Relationship Id="rId25" Type="http://schemas.openxmlformats.org/officeDocument/2006/relationships/tags" Target="../tags/tag1564.xml"/><Relationship Id="rId33" Type="http://schemas.openxmlformats.org/officeDocument/2006/relationships/tags" Target="../tags/tag1572.xml"/><Relationship Id="rId38" Type="http://schemas.openxmlformats.org/officeDocument/2006/relationships/tags" Target="../tags/tag1577.xml"/><Relationship Id="rId46" Type="http://schemas.openxmlformats.org/officeDocument/2006/relationships/tags" Target="../tags/tag1585.xml"/><Relationship Id="rId59" Type="http://schemas.openxmlformats.org/officeDocument/2006/relationships/tags" Target="../tags/tag1598.xml"/></Relationships>
</file>

<file path=ppt/slides/_rels/slide64.xml.rels><?xml version="1.0" encoding="UTF-8" standalone="yes"?>
<Relationships xmlns="http://schemas.openxmlformats.org/package/2006/relationships"><Relationship Id="rId3" Type="http://schemas.openxmlformats.org/officeDocument/2006/relationships/notesSlide" Target="../notesSlides/notesSlide40.xml"/><Relationship Id="rId2" Type="http://schemas.openxmlformats.org/officeDocument/2006/relationships/slideLayout" Target="../slideLayouts/slideLayout6.xml"/><Relationship Id="rId1" Type="http://schemas.openxmlformats.org/officeDocument/2006/relationships/tags" Target="../tags/tag1600.xml"/><Relationship Id="rId6" Type="http://schemas.openxmlformats.org/officeDocument/2006/relationships/image" Target="../media/image31.PNG"/><Relationship Id="rId5" Type="http://schemas.openxmlformats.org/officeDocument/2006/relationships/image" Target="../media/image26.png"/><Relationship Id="rId4" Type="http://schemas.openxmlformats.org/officeDocument/2006/relationships/image" Target="../media/image25.png"/></Relationships>
</file>

<file path=ppt/slides/_rels/slide65.xml.rels><?xml version="1.0" encoding="UTF-8" standalone="yes"?>
<Relationships xmlns="http://schemas.openxmlformats.org/package/2006/relationships"><Relationship Id="rId13" Type="http://schemas.openxmlformats.org/officeDocument/2006/relationships/tags" Target="../tags/tag1613.xml"/><Relationship Id="rId18" Type="http://schemas.openxmlformats.org/officeDocument/2006/relationships/tags" Target="../tags/tag1618.xml"/><Relationship Id="rId26" Type="http://schemas.openxmlformats.org/officeDocument/2006/relationships/tags" Target="../tags/tag1626.xml"/><Relationship Id="rId39" Type="http://schemas.openxmlformats.org/officeDocument/2006/relationships/tags" Target="../tags/tag1639.xml"/><Relationship Id="rId21" Type="http://schemas.openxmlformats.org/officeDocument/2006/relationships/tags" Target="../tags/tag1621.xml"/><Relationship Id="rId34" Type="http://schemas.openxmlformats.org/officeDocument/2006/relationships/tags" Target="../tags/tag1634.xml"/><Relationship Id="rId42" Type="http://schemas.openxmlformats.org/officeDocument/2006/relationships/tags" Target="../tags/tag1642.xml"/><Relationship Id="rId47" Type="http://schemas.openxmlformats.org/officeDocument/2006/relationships/tags" Target="../tags/tag1647.xml"/><Relationship Id="rId50" Type="http://schemas.openxmlformats.org/officeDocument/2006/relationships/tags" Target="../tags/tag1650.xml"/><Relationship Id="rId55" Type="http://schemas.openxmlformats.org/officeDocument/2006/relationships/tags" Target="../tags/tag1655.xml"/><Relationship Id="rId63" Type="http://schemas.openxmlformats.org/officeDocument/2006/relationships/tags" Target="../tags/tag1663.xml"/><Relationship Id="rId68" Type="http://schemas.openxmlformats.org/officeDocument/2006/relationships/tags" Target="../tags/tag1668.xml"/><Relationship Id="rId76" Type="http://schemas.openxmlformats.org/officeDocument/2006/relationships/tags" Target="../tags/tag1676.xml"/><Relationship Id="rId84" Type="http://schemas.openxmlformats.org/officeDocument/2006/relationships/tags" Target="../tags/tag1684.xml"/><Relationship Id="rId89" Type="http://schemas.openxmlformats.org/officeDocument/2006/relationships/tags" Target="../tags/tag1689.xml"/><Relationship Id="rId7" Type="http://schemas.openxmlformats.org/officeDocument/2006/relationships/tags" Target="../tags/tag1607.xml"/><Relationship Id="rId71" Type="http://schemas.openxmlformats.org/officeDocument/2006/relationships/tags" Target="../tags/tag1671.xml"/><Relationship Id="rId92" Type="http://schemas.openxmlformats.org/officeDocument/2006/relationships/customXml" Target="../ink/ink12.xml"/><Relationship Id="rId2" Type="http://schemas.openxmlformats.org/officeDocument/2006/relationships/tags" Target="../tags/tag1602.xml"/><Relationship Id="rId16" Type="http://schemas.openxmlformats.org/officeDocument/2006/relationships/tags" Target="../tags/tag1616.xml"/><Relationship Id="rId29" Type="http://schemas.openxmlformats.org/officeDocument/2006/relationships/tags" Target="../tags/tag1629.xml"/><Relationship Id="rId11" Type="http://schemas.openxmlformats.org/officeDocument/2006/relationships/tags" Target="../tags/tag1611.xml"/><Relationship Id="rId24" Type="http://schemas.openxmlformats.org/officeDocument/2006/relationships/tags" Target="../tags/tag1624.xml"/><Relationship Id="rId32" Type="http://schemas.openxmlformats.org/officeDocument/2006/relationships/tags" Target="../tags/tag1632.xml"/><Relationship Id="rId37" Type="http://schemas.openxmlformats.org/officeDocument/2006/relationships/tags" Target="../tags/tag1637.xml"/><Relationship Id="rId40" Type="http://schemas.openxmlformats.org/officeDocument/2006/relationships/tags" Target="../tags/tag1640.xml"/><Relationship Id="rId45" Type="http://schemas.openxmlformats.org/officeDocument/2006/relationships/tags" Target="../tags/tag1645.xml"/><Relationship Id="rId53" Type="http://schemas.openxmlformats.org/officeDocument/2006/relationships/tags" Target="../tags/tag1653.xml"/><Relationship Id="rId58" Type="http://schemas.openxmlformats.org/officeDocument/2006/relationships/tags" Target="../tags/tag1658.xml"/><Relationship Id="rId66" Type="http://schemas.openxmlformats.org/officeDocument/2006/relationships/tags" Target="../tags/tag1666.xml"/><Relationship Id="rId74" Type="http://schemas.openxmlformats.org/officeDocument/2006/relationships/tags" Target="../tags/tag1674.xml"/><Relationship Id="rId79" Type="http://schemas.openxmlformats.org/officeDocument/2006/relationships/tags" Target="../tags/tag1679.xml"/><Relationship Id="rId87" Type="http://schemas.openxmlformats.org/officeDocument/2006/relationships/tags" Target="../tags/tag1687.xml"/><Relationship Id="rId5" Type="http://schemas.openxmlformats.org/officeDocument/2006/relationships/tags" Target="../tags/tag1605.xml"/><Relationship Id="rId61" Type="http://schemas.openxmlformats.org/officeDocument/2006/relationships/tags" Target="../tags/tag1661.xml"/><Relationship Id="rId82" Type="http://schemas.openxmlformats.org/officeDocument/2006/relationships/tags" Target="../tags/tag1682.xml"/><Relationship Id="rId90" Type="http://schemas.openxmlformats.org/officeDocument/2006/relationships/tags" Target="../tags/tag1690.xml"/><Relationship Id="rId19" Type="http://schemas.openxmlformats.org/officeDocument/2006/relationships/tags" Target="../tags/tag1619.xml"/><Relationship Id="rId14" Type="http://schemas.openxmlformats.org/officeDocument/2006/relationships/tags" Target="../tags/tag1614.xml"/><Relationship Id="rId22" Type="http://schemas.openxmlformats.org/officeDocument/2006/relationships/tags" Target="../tags/tag1622.xml"/><Relationship Id="rId27" Type="http://schemas.openxmlformats.org/officeDocument/2006/relationships/tags" Target="../tags/tag1627.xml"/><Relationship Id="rId30" Type="http://schemas.openxmlformats.org/officeDocument/2006/relationships/tags" Target="../tags/tag1630.xml"/><Relationship Id="rId35" Type="http://schemas.openxmlformats.org/officeDocument/2006/relationships/tags" Target="../tags/tag1635.xml"/><Relationship Id="rId43" Type="http://schemas.openxmlformats.org/officeDocument/2006/relationships/tags" Target="../tags/tag1643.xml"/><Relationship Id="rId48" Type="http://schemas.openxmlformats.org/officeDocument/2006/relationships/tags" Target="../tags/tag1648.xml"/><Relationship Id="rId56" Type="http://schemas.openxmlformats.org/officeDocument/2006/relationships/tags" Target="../tags/tag1656.xml"/><Relationship Id="rId64" Type="http://schemas.openxmlformats.org/officeDocument/2006/relationships/tags" Target="../tags/tag1664.xml"/><Relationship Id="rId69" Type="http://schemas.openxmlformats.org/officeDocument/2006/relationships/tags" Target="../tags/tag1669.xml"/><Relationship Id="rId77" Type="http://schemas.openxmlformats.org/officeDocument/2006/relationships/tags" Target="../tags/tag1677.xml"/><Relationship Id="rId8" Type="http://schemas.openxmlformats.org/officeDocument/2006/relationships/tags" Target="../tags/tag1608.xml"/><Relationship Id="rId51" Type="http://schemas.openxmlformats.org/officeDocument/2006/relationships/tags" Target="../tags/tag1651.xml"/><Relationship Id="rId72" Type="http://schemas.openxmlformats.org/officeDocument/2006/relationships/tags" Target="../tags/tag1672.xml"/><Relationship Id="rId80" Type="http://schemas.openxmlformats.org/officeDocument/2006/relationships/tags" Target="../tags/tag1680.xml"/><Relationship Id="rId85" Type="http://schemas.openxmlformats.org/officeDocument/2006/relationships/tags" Target="../tags/tag1685.xml"/><Relationship Id="rId93" Type="http://schemas.openxmlformats.org/officeDocument/2006/relationships/image" Target="../media/image50.emf"/><Relationship Id="rId3" Type="http://schemas.openxmlformats.org/officeDocument/2006/relationships/tags" Target="../tags/tag1603.xml"/><Relationship Id="rId12" Type="http://schemas.openxmlformats.org/officeDocument/2006/relationships/tags" Target="../tags/tag1612.xml"/><Relationship Id="rId17" Type="http://schemas.openxmlformats.org/officeDocument/2006/relationships/tags" Target="../tags/tag1617.xml"/><Relationship Id="rId25" Type="http://schemas.openxmlformats.org/officeDocument/2006/relationships/tags" Target="../tags/tag1625.xml"/><Relationship Id="rId33" Type="http://schemas.openxmlformats.org/officeDocument/2006/relationships/tags" Target="../tags/tag1633.xml"/><Relationship Id="rId38" Type="http://schemas.openxmlformats.org/officeDocument/2006/relationships/tags" Target="../tags/tag1638.xml"/><Relationship Id="rId46" Type="http://schemas.openxmlformats.org/officeDocument/2006/relationships/tags" Target="../tags/tag1646.xml"/><Relationship Id="rId59" Type="http://schemas.openxmlformats.org/officeDocument/2006/relationships/tags" Target="../tags/tag1659.xml"/><Relationship Id="rId67" Type="http://schemas.openxmlformats.org/officeDocument/2006/relationships/tags" Target="../tags/tag1667.xml"/><Relationship Id="rId20" Type="http://schemas.openxmlformats.org/officeDocument/2006/relationships/tags" Target="../tags/tag1620.xml"/><Relationship Id="rId41" Type="http://schemas.openxmlformats.org/officeDocument/2006/relationships/tags" Target="../tags/tag1641.xml"/><Relationship Id="rId54" Type="http://schemas.openxmlformats.org/officeDocument/2006/relationships/tags" Target="../tags/tag1654.xml"/><Relationship Id="rId62" Type="http://schemas.openxmlformats.org/officeDocument/2006/relationships/tags" Target="../tags/tag1662.xml"/><Relationship Id="rId70" Type="http://schemas.openxmlformats.org/officeDocument/2006/relationships/tags" Target="../tags/tag1670.xml"/><Relationship Id="rId75" Type="http://schemas.openxmlformats.org/officeDocument/2006/relationships/tags" Target="../tags/tag1675.xml"/><Relationship Id="rId83" Type="http://schemas.openxmlformats.org/officeDocument/2006/relationships/tags" Target="../tags/tag1683.xml"/><Relationship Id="rId88" Type="http://schemas.openxmlformats.org/officeDocument/2006/relationships/tags" Target="../tags/tag1688.xml"/><Relationship Id="rId91" Type="http://schemas.openxmlformats.org/officeDocument/2006/relationships/slideLayout" Target="../slideLayouts/slideLayout1.xml"/><Relationship Id="rId1" Type="http://schemas.openxmlformats.org/officeDocument/2006/relationships/tags" Target="../tags/tag1601.xml"/><Relationship Id="rId6" Type="http://schemas.openxmlformats.org/officeDocument/2006/relationships/tags" Target="../tags/tag1606.xml"/><Relationship Id="rId15" Type="http://schemas.openxmlformats.org/officeDocument/2006/relationships/tags" Target="../tags/tag1615.xml"/><Relationship Id="rId23" Type="http://schemas.openxmlformats.org/officeDocument/2006/relationships/tags" Target="../tags/tag1623.xml"/><Relationship Id="rId28" Type="http://schemas.openxmlformats.org/officeDocument/2006/relationships/tags" Target="../tags/tag1628.xml"/><Relationship Id="rId36" Type="http://schemas.openxmlformats.org/officeDocument/2006/relationships/tags" Target="../tags/tag1636.xml"/><Relationship Id="rId49" Type="http://schemas.openxmlformats.org/officeDocument/2006/relationships/tags" Target="../tags/tag1649.xml"/><Relationship Id="rId57" Type="http://schemas.openxmlformats.org/officeDocument/2006/relationships/tags" Target="../tags/tag1657.xml"/><Relationship Id="rId10" Type="http://schemas.openxmlformats.org/officeDocument/2006/relationships/tags" Target="../tags/tag1610.xml"/><Relationship Id="rId31" Type="http://schemas.openxmlformats.org/officeDocument/2006/relationships/tags" Target="../tags/tag1631.xml"/><Relationship Id="rId44" Type="http://schemas.openxmlformats.org/officeDocument/2006/relationships/tags" Target="../tags/tag1644.xml"/><Relationship Id="rId52" Type="http://schemas.openxmlformats.org/officeDocument/2006/relationships/tags" Target="../tags/tag1652.xml"/><Relationship Id="rId60" Type="http://schemas.openxmlformats.org/officeDocument/2006/relationships/tags" Target="../tags/tag1660.xml"/><Relationship Id="rId65" Type="http://schemas.openxmlformats.org/officeDocument/2006/relationships/tags" Target="../tags/tag1665.xml"/><Relationship Id="rId73" Type="http://schemas.openxmlformats.org/officeDocument/2006/relationships/tags" Target="../tags/tag1673.xml"/><Relationship Id="rId78" Type="http://schemas.openxmlformats.org/officeDocument/2006/relationships/tags" Target="../tags/tag1678.xml"/><Relationship Id="rId81" Type="http://schemas.openxmlformats.org/officeDocument/2006/relationships/tags" Target="../tags/tag1681.xml"/><Relationship Id="rId86" Type="http://schemas.openxmlformats.org/officeDocument/2006/relationships/tags" Target="../tags/tag1686.xml"/><Relationship Id="rId4" Type="http://schemas.openxmlformats.org/officeDocument/2006/relationships/tags" Target="../tags/tag1604.xml"/><Relationship Id="rId9" Type="http://schemas.openxmlformats.org/officeDocument/2006/relationships/tags" Target="../tags/tag1609.xml"/></Relationships>
</file>

<file path=ppt/slides/_rels/slide66.xml.rels><?xml version="1.0" encoding="UTF-8" standalone="yes"?>
<Relationships xmlns="http://schemas.openxmlformats.org/package/2006/relationships"><Relationship Id="rId8" Type="http://schemas.openxmlformats.org/officeDocument/2006/relationships/tags" Target="../tags/tag1698.xml"/><Relationship Id="rId13" Type="http://schemas.openxmlformats.org/officeDocument/2006/relationships/tags" Target="../tags/tag1703.xml"/><Relationship Id="rId18" Type="http://schemas.openxmlformats.org/officeDocument/2006/relationships/tags" Target="../tags/tag1708.xml"/><Relationship Id="rId26" Type="http://schemas.openxmlformats.org/officeDocument/2006/relationships/tags" Target="../tags/tag1716.xml"/><Relationship Id="rId39" Type="http://schemas.openxmlformats.org/officeDocument/2006/relationships/slideLayout" Target="../slideLayouts/slideLayout1.xml"/><Relationship Id="rId3" Type="http://schemas.openxmlformats.org/officeDocument/2006/relationships/tags" Target="../tags/tag1693.xml"/><Relationship Id="rId21" Type="http://schemas.openxmlformats.org/officeDocument/2006/relationships/tags" Target="../tags/tag1711.xml"/><Relationship Id="rId34" Type="http://schemas.openxmlformats.org/officeDocument/2006/relationships/tags" Target="../tags/tag1724.xml"/><Relationship Id="rId42" Type="http://schemas.openxmlformats.org/officeDocument/2006/relationships/customXml" Target="../ink/ink14.xml"/><Relationship Id="rId7" Type="http://schemas.openxmlformats.org/officeDocument/2006/relationships/tags" Target="../tags/tag1697.xml"/><Relationship Id="rId12" Type="http://schemas.openxmlformats.org/officeDocument/2006/relationships/tags" Target="../tags/tag1702.xml"/><Relationship Id="rId17" Type="http://schemas.openxmlformats.org/officeDocument/2006/relationships/tags" Target="../tags/tag1707.xml"/><Relationship Id="rId25" Type="http://schemas.openxmlformats.org/officeDocument/2006/relationships/tags" Target="../tags/tag1715.xml"/><Relationship Id="rId33" Type="http://schemas.openxmlformats.org/officeDocument/2006/relationships/tags" Target="../tags/tag1723.xml"/><Relationship Id="rId38" Type="http://schemas.openxmlformats.org/officeDocument/2006/relationships/tags" Target="../tags/tag1728.xml"/><Relationship Id="rId2" Type="http://schemas.openxmlformats.org/officeDocument/2006/relationships/tags" Target="../tags/tag1692.xml"/><Relationship Id="rId16" Type="http://schemas.openxmlformats.org/officeDocument/2006/relationships/tags" Target="../tags/tag1706.xml"/><Relationship Id="rId20" Type="http://schemas.openxmlformats.org/officeDocument/2006/relationships/tags" Target="../tags/tag1710.xml"/><Relationship Id="rId29" Type="http://schemas.openxmlformats.org/officeDocument/2006/relationships/tags" Target="../tags/tag1719.xml"/><Relationship Id="rId41" Type="http://schemas.openxmlformats.org/officeDocument/2006/relationships/image" Target="../media/image330.emf"/><Relationship Id="rId1" Type="http://schemas.openxmlformats.org/officeDocument/2006/relationships/tags" Target="../tags/tag1691.xml"/><Relationship Id="rId6" Type="http://schemas.openxmlformats.org/officeDocument/2006/relationships/tags" Target="../tags/tag1696.xml"/><Relationship Id="rId11" Type="http://schemas.openxmlformats.org/officeDocument/2006/relationships/tags" Target="../tags/tag1701.xml"/><Relationship Id="rId24" Type="http://schemas.openxmlformats.org/officeDocument/2006/relationships/tags" Target="../tags/tag1714.xml"/><Relationship Id="rId32" Type="http://schemas.openxmlformats.org/officeDocument/2006/relationships/tags" Target="../tags/tag1722.xml"/><Relationship Id="rId37" Type="http://schemas.openxmlformats.org/officeDocument/2006/relationships/tags" Target="../tags/tag1727.xml"/><Relationship Id="rId40" Type="http://schemas.openxmlformats.org/officeDocument/2006/relationships/customXml" Target="../ink/ink13.xml"/><Relationship Id="rId5" Type="http://schemas.openxmlformats.org/officeDocument/2006/relationships/tags" Target="../tags/tag1695.xml"/><Relationship Id="rId15" Type="http://schemas.openxmlformats.org/officeDocument/2006/relationships/tags" Target="../tags/tag1705.xml"/><Relationship Id="rId23" Type="http://schemas.openxmlformats.org/officeDocument/2006/relationships/tags" Target="../tags/tag1713.xml"/><Relationship Id="rId28" Type="http://schemas.openxmlformats.org/officeDocument/2006/relationships/tags" Target="../tags/tag1718.xml"/><Relationship Id="rId36" Type="http://schemas.openxmlformats.org/officeDocument/2006/relationships/tags" Target="../tags/tag1726.xml"/><Relationship Id="rId10" Type="http://schemas.openxmlformats.org/officeDocument/2006/relationships/tags" Target="../tags/tag1700.xml"/><Relationship Id="rId19" Type="http://schemas.openxmlformats.org/officeDocument/2006/relationships/tags" Target="../tags/tag1709.xml"/><Relationship Id="rId31" Type="http://schemas.openxmlformats.org/officeDocument/2006/relationships/tags" Target="../tags/tag1721.xml"/><Relationship Id="rId4" Type="http://schemas.openxmlformats.org/officeDocument/2006/relationships/tags" Target="../tags/tag1694.xml"/><Relationship Id="rId9" Type="http://schemas.openxmlformats.org/officeDocument/2006/relationships/tags" Target="../tags/tag1699.xml"/><Relationship Id="rId14" Type="http://schemas.openxmlformats.org/officeDocument/2006/relationships/tags" Target="../tags/tag1704.xml"/><Relationship Id="rId22" Type="http://schemas.openxmlformats.org/officeDocument/2006/relationships/tags" Target="../tags/tag1712.xml"/><Relationship Id="rId27" Type="http://schemas.openxmlformats.org/officeDocument/2006/relationships/tags" Target="../tags/tag1717.xml"/><Relationship Id="rId30" Type="http://schemas.openxmlformats.org/officeDocument/2006/relationships/tags" Target="../tags/tag1720.xml"/><Relationship Id="rId35" Type="http://schemas.openxmlformats.org/officeDocument/2006/relationships/tags" Target="../tags/tag1725.xml"/><Relationship Id="rId43" Type="http://schemas.openxmlformats.org/officeDocument/2006/relationships/image" Target="../media/image41.emf"/></Relationships>
</file>

<file path=ppt/slides/_rels/slide67.xml.rels><?xml version="1.0" encoding="UTF-8" standalone="yes"?>
<Relationships xmlns="http://schemas.openxmlformats.org/package/2006/relationships"><Relationship Id="rId3" Type="http://schemas.openxmlformats.org/officeDocument/2006/relationships/image" Target="../media/image51.emf"/><Relationship Id="rId2" Type="http://schemas.openxmlformats.org/officeDocument/2006/relationships/customXml" Target="../ink/ink15.xml"/><Relationship Id="rId1" Type="http://schemas.openxmlformats.org/officeDocument/2006/relationships/slideLayout" Target="../slideLayouts/slideLayout2.xml"/></Relationships>
</file>

<file path=ppt/slides/_rels/slide68.xml.rels><?xml version="1.0" encoding="UTF-8" standalone="yes"?>
<Relationships xmlns="http://schemas.openxmlformats.org/package/2006/relationships"><Relationship Id="rId3" Type="http://schemas.openxmlformats.org/officeDocument/2006/relationships/image" Target="../media/image51.emf"/><Relationship Id="rId2" Type="http://schemas.openxmlformats.org/officeDocument/2006/relationships/customXml" Target="../ink/ink16.xml"/><Relationship Id="rId1" Type="http://schemas.openxmlformats.org/officeDocument/2006/relationships/slideLayout" Target="../slideLayouts/slideLayout2.xml"/></Relationships>
</file>

<file path=ppt/slides/_rels/slide69.xml.rels><?xml version="1.0" encoding="UTF-8" standalone="yes"?>
<Relationships xmlns="http://schemas.openxmlformats.org/package/2006/relationships"><Relationship Id="rId3" Type="http://schemas.openxmlformats.org/officeDocument/2006/relationships/image" Target="../media/image51.emf"/><Relationship Id="rId2" Type="http://schemas.openxmlformats.org/officeDocument/2006/relationships/customXml" Target="../ink/ink17.xml"/><Relationship Id="rId1" Type="http://schemas.openxmlformats.org/officeDocument/2006/relationships/slideLayout" Target="../slideLayouts/slideLayout2.xml"/></Relationships>
</file>

<file path=ppt/slides/_rels/slide7.xml.rels><?xml version="1.0" encoding="UTF-8" standalone="yes"?>
<Relationships xmlns="http://schemas.openxmlformats.org/package/2006/relationships"><Relationship Id="rId3" Type="http://schemas.openxmlformats.org/officeDocument/2006/relationships/notesSlide" Target="../notesSlides/notesSlide7.xml"/><Relationship Id="rId2" Type="http://schemas.openxmlformats.org/officeDocument/2006/relationships/slideLayout" Target="../slideLayouts/slideLayout7.xml"/><Relationship Id="rId1" Type="http://schemas.openxmlformats.org/officeDocument/2006/relationships/tags" Target="../tags/tag44.xml"/><Relationship Id="rId4" Type="http://schemas.openxmlformats.org/officeDocument/2006/relationships/image" Target="../media/image9.png"/></Relationships>
</file>

<file path=ppt/slides/_rels/slide70.xml.rels><?xml version="1.0" encoding="UTF-8" standalone="yes"?>
<Relationships xmlns="http://schemas.openxmlformats.org/package/2006/relationships"><Relationship Id="rId8" Type="http://schemas.openxmlformats.org/officeDocument/2006/relationships/tags" Target="../tags/tag1736.xml"/><Relationship Id="rId13" Type="http://schemas.openxmlformats.org/officeDocument/2006/relationships/tags" Target="../tags/tag1741.xml"/><Relationship Id="rId18" Type="http://schemas.openxmlformats.org/officeDocument/2006/relationships/tags" Target="../tags/tag1746.xml"/><Relationship Id="rId26" Type="http://schemas.openxmlformats.org/officeDocument/2006/relationships/tags" Target="../tags/tag1754.xml"/><Relationship Id="rId3" Type="http://schemas.openxmlformats.org/officeDocument/2006/relationships/tags" Target="../tags/tag1731.xml"/><Relationship Id="rId21" Type="http://schemas.openxmlformats.org/officeDocument/2006/relationships/tags" Target="../tags/tag1749.xml"/><Relationship Id="rId7" Type="http://schemas.openxmlformats.org/officeDocument/2006/relationships/tags" Target="../tags/tag1735.xml"/><Relationship Id="rId12" Type="http://schemas.openxmlformats.org/officeDocument/2006/relationships/tags" Target="../tags/tag1740.xml"/><Relationship Id="rId17" Type="http://schemas.openxmlformats.org/officeDocument/2006/relationships/tags" Target="../tags/tag1745.xml"/><Relationship Id="rId25" Type="http://schemas.openxmlformats.org/officeDocument/2006/relationships/tags" Target="../tags/tag1753.xml"/><Relationship Id="rId2" Type="http://schemas.openxmlformats.org/officeDocument/2006/relationships/tags" Target="../tags/tag1730.xml"/><Relationship Id="rId16" Type="http://schemas.openxmlformats.org/officeDocument/2006/relationships/tags" Target="../tags/tag1744.xml"/><Relationship Id="rId20" Type="http://schemas.openxmlformats.org/officeDocument/2006/relationships/tags" Target="../tags/tag1748.xml"/><Relationship Id="rId29" Type="http://schemas.openxmlformats.org/officeDocument/2006/relationships/slideLayout" Target="../slideLayouts/slideLayout1.xml"/><Relationship Id="rId1" Type="http://schemas.openxmlformats.org/officeDocument/2006/relationships/tags" Target="../tags/tag1729.xml"/><Relationship Id="rId6" Type="http://schemas.openxmlformats.org/officeDocument/2006/relationships/tags" Target="../tags/tag1734.xml"/><Relationship Id="rId11" Type="http://schemas.openxmlformats.org/officeDocument/2006/relationships/tags" Target="../tags/tag1739.xml"/><Relationship Id="rId24" Type="http://schemas.openxmlformats.org/officeDocument/2006/relationships/tags" Target="../tags/tag1752.xml"/><Relationship Id="rId5" Type="http://schemas.openxmlformats.org/officeDocument/2006/relationships/tags" Target="../tags/tag1733.xml"/><Relationship Id="rId15" Type="http://schemas.openxmlformats.org/officeDocument/2006/relationships/tags" Target="../tags/tag1743.xml"/><Relationship Id="rId23" Type="http://schemas.openxmlformats.org/officeDocument/2006/relationships/tags" Target="../tags/tag1751.xml"/><Relationship Id="rId28" Type="http://schemas.openxmlformats.org/officeDocument/2006/relationships/tags" Target="../tags/tag1756.xml"/><Relationship Id="rId10" Type="http://schemas.openxmlformats.org/officeDocument/2006/relationships/tags" Target="../tags/tag1738.xml"/><Relationship Id="rId19" Type="http://schemas.openxmlformats.org/officeDocument/2006/relationships/tags" Target="../tags/tag1747.xml"/><Relationship Id="rId31" Type="http://schemas.openxmlformats.org/officeDocument/2006/relationships/image" Target="../media/image52.emf"/><Relationship Id="rId4" Type="http://schemas.openxmlformats.org/officeDocument/2006/relationships/tags" Target="../tags/tag1732.xml"/><Relationship Id="rId9" Type="http://schemas.openxmlformats.org/officeDocument/2006/relationships/tags" Target="../tags/tag1737.xml"/><Relationship Id="rId14" Type="http://schemas.openxmlformats.org/officeDocument/2006/relationships/tags" Target="../tags/tag1742.xml"/><Relationship Id="rId22" Type="http://schemas.openxmlformats.org/officeDocument/2006/relationships/tags" Target="../tags/tag1750.xml"/><Relationship Id="rId27" Type="http://schemas.openxmlformats.org/officeDocument/2006/relationships/tags" Target="../tags/tag1755.xml"/><Relationship Id="rId30" Type="http://schemas.openxmlformats.org/officeDocument/2006/relationships/customXml" Target="../ink/ink18.xml"/></Relationships>
</file>

<file path=ppt/slides/_rels/slide71.xml.rels><?xml version="1.0" encoding="UTF-8" standalone="yes"?>
<Relationships xmlns="http://schemas.openxmlformats.org/package/2006/relationships"><Relationship Id="rId8" Type="http://schemas.openxmlformats.org/officeDocument/2006/relationships/tags" Target="../tags/tag1764.xml"/><Relationship Id="rId13" Type="http://schemas.openxmlformats.org/officeDocument/2006/relationships/tags" Target="../tags/tag1769.xml"/><Relationship Id="rId18" Type="http://schemas.openxmlformats.org/officeDocument/2006/relationships/tags" Target="../tags/tag1774.xml"/><Relationship Id="rId26" Type="http://schemas.openxmlformats.org/officeDocument/2006/relationships/tags" Target="../tags/tag1782.xml"/><Relationship Id="rId3" Type="http://schemas.openxmlformats.org/officeDocument/2006/relationships/tags" Target="../tags/tag1759.xml"/><Relationship Id="rId21" Type="http://schemas.openxmlformats.org/officeDocument/2006/relationships/tags" Target="../tags/tag1777.xml"/><Relationship Id="rId7" Type="http://schemas.openxmlformats.org/officeDocument/2006/relationships/tags" Target="../tags/tag1763.xml"/><Relationship Id="rId12" Type="http://schemas.openxmlformats.org/officeDocument/2006/relationships/tags" Target="../tags/tag1768.xml"/><Relationship Id="rId17" Type="http://schemas.openxmlformats.org/officeDocument/2006/relationships/tags" Target="../tags/tag1773.xml"/><Relationship Id="rId25" Type="http://schemas.openxmlformats.org/officeDocument/2006/relationships/tags" Target="../tags/tag1781.xml"/><Relationship Id="rId2" Type="http://schemas.openxmlformats.org/officeDocument/2006/relationships/tags" Target="../tags/tag1758.xml"/><Relationship Id="rId16" Type="http://schemas.openxmlformats.org/officeDocument/2006/relationships/tags" Target="../tags/tag1772.xml"/><Relationship Id="rId20" Type="http://schemas.openxmlformats.org/officeDocument/2006/relationships/tags" Target="../tags/tag1776.xml"/><Relationship Id="rId29" Type="http://schemas.openxmlformats.org/officeDocument/2006/relationships/slideLayout" Target="../slideLayouts/slideLayout1.xml"/><Relationship Id="rId1" Type="http://schemas.openxmlformats.org/officeDocument/2006/relationships/tags" Target="../tags/tag1757.xml"/><Relationship Id="rId6" Type="http://schemas.openxmlformats.org/officeDocument/2006/relationships/tags" Target="../tags/tag1762.xml"/><Relationship Id="rId11" Type="http://schemas.openxmlformats.org/officeDocument/2006/relationships/tags" Target="../tags/tag1767.xml"/><Relationship Id="rId24" Type="http://schemas.openxmlformats.org/officeDocument/2006/relationships/tags" Target="../tags/tag1780.xml"/><Relationship Id="rId5" Type="http://schemas.openxmlformats.org/officeDocument/2006/relationships/tags" Target="../tags/tag1761.xml"/><Relationship Id="rId15" Type="http://schemas.openxmlformats.org/officeDocument/2006/relationships/tags" Target="../tags/tag1771.xml"/><Relationship Id="rId23" Type="http://schemas.openxmlformats.org/officeDocument/2006/relationships/tags" Target="../tags/tag1779.xml"/><Relationship Id="rId28" Type="http://schemas.openxmlformats.org/officeDocument/2006/relationships/tags" Target="../tags/tag1784.xml"/><Relationship Id="rId10" Type="http://schemas.openxmlformats.org/officeDocument/2006/relationships/tags" Target="../tags/tag1766.xml"/><Relationship Id="rId19" Type="http://schemas.openxmlformats.org/officeDocument/2006/relationships/tags" Target="../tags/tag1775.xml"/><Relationship Id="rId31" Type="http://schemas.openxmlformats.org/officeDocument/2006/relationships/image" Target="../media/image52.emf"/><Relationship Id="rId4" Type="http://schemas.openxmlformats.org/officeDocument/2006/relationships/tags" Target="../tags/tag1760.xml"/><Relationship Id="rId9" Type="http://schemas.openxmlformats.org/officeDocument/2006/relationships/tags" Target="../tags/tag1765.xml"/><Relationship Id="rId14" Type="http://schemas.openxmlformats.org/officeDocument/2006/relationships/tags" Target="../tags/tag1770.xml"/><Relationship Id="rId22" Type="http://schemas.openxmlformats.org/officeDocument/2006/relationships/tags" Target="../tags/tag1778.xml"/><Relationship Id="rId27" Type="http://schemas.openxmlformats.org/officeDocument/2006/relationships/tags" Target="../tags/tag1783.xml"/><Relationship Id="rId30" Type="http://schemas.openxmlformats.org/officeDocument/2006/relationships/customXml" Target="../ink/ink19.xml"/></Relationships>
</file>

<file path=ppt/slides/_rels/slide72.xml.rels><?xml version="1.0" encoding="UTF-8" standalone="yes"?>
<Relationships xmlns="http://schemas.openxmlformats.org/package/2006/relationships"><Relationship Id="rId8" Type="http://schemas.openxmlformats.org/officeDocument/2006/relationships/customXml" Target="../ink/ink20.xml"/><Relationship Id="rId3" Type="http://schemas.openxmlformats.org/officeDocument/2006/relationships/slideLayout" Target="../slideLayouts/slideLayout1.xml"/><Relationship Id="rId7" Type="http://schemas.openxmlformats.org/officeDocument/2006/relationships/image" Target="../media/image34.jpeg"/><Relationship Id="rId2" Type="http://schemas.openxmlformats.org/officeDocument/2006/relationships/tags" Target="../tags/tag1786.xml"/><Relationship Id="rId1" Type="http://schemas.openxmlformats.org/officeDocument/2006/relationships/tags" Target="../tags/tag1785.xml"/><Relationship Id="rId6" Type="http://schemas.openxmlformats.org/officeDocument/2006/relationships/image" Target="../media/image33.jpeg"/><Relationship Id="rId5" Type="http://schemas.openxmlformats.org/officeDocument/2006/relationships/image" Target="../media/image32.png"/><Relationship Id="rId4" Type="http://schemas.openxmlformats.org/officeDocument/2006/relationships/notesSlide" Target="../notesSlides/notesSlide41.xml"/><Relationship Id="rId9" Type="http://schemas.openxmlformats.org/officeDocument/2006/relationships/image" Target="../media/image10.emf"/></Relationships>
</file>

<file path=ppt/slides/_rels/slide73.xml.rels><?xml version="1.0" encoding="UTF-8" standalone="yes"?>
<Relationships xmlns="http://schemas.openxmlformats.org/package/2006/relationships"><Relationship Id="rId8" Type="http://schemas.openxmlformats.org/officeDocument/2006/relationships/image" Target="../media/image14.emf"/><Relationship Id="rId3" Type="http://schemas.openxmlformats.org/officeDocument/2006/relationships/notesSlide" Target="../notesSlides/notesSlide42.xml"/><Relationship Id="rId7" Type="http://schemas.openxmlformats.org/officeDocument/2006/relationships/customXml" Target="../ink/ink21.xml"/><Relationship Id="rId2" Type="http://schemas.openxmlformats.org/officeDocument/2006/relationships/slideLayout" Target="../slideLayouts/slideLayout1.xml"/><Relationship Id="rId1" Type="http://schemas.openxmlformats.org/officeDocument/2006/relationships/tags" Target="../tags/tag1787.xml"/><Relationship Id="rId6" Type="http://schemas.openxmlformats.org/officeDocument/2006/relationships/image" Target="../media/image37.PNG"/><Relationship Id="rId5" Type="http://schemas.openxmlformats.org/officeDocument/2006/relationships/image" Target="../media/image36.jpeg"/><Relationship Id="rId4" Type="http://schemas.openxmlformats.org/officeDocument/2006/relationships/image" Target="../media/image35.jpeg"/></Relationships>
</file>

<file path=ppt/slides/_rels/slide74.xml.rels><?xml version="1.0" encoding="UTF-8" standalone="yes"?>
<Relationships xmlns="http://schemas.openxmlformats.org/package/2006/relationships"><Relationship Id="rId3" Type="http://schemas.openxmlformats.org/officeDocument/2006/relationships/notesSlide" Target="../notesSlides/notesSlide43.xml"/><Relationship Id="rId7" Type="http://schemas.openxmlformats.org/officeDocument/2006/relationships/image" Target="../media/image17.emf"/><Relationship Id="rId2" Type="http://schemas.openxmlformats.org/officeDocument/2006/relationships/slideLayout" Target="../slideLayouts/slideLayout1.xml"/><Relationship Id="rId1" Type="http://schemas.openxmlformats.org/officeDocument/2006/relationships/tags" Target="../tags/tag1788.xml"/><Relationship Id="rId6" Type="http://schemas.openxmlformats.org/officeDocument/2006/relationships/customXml" Target="../ink/ink22.xml"/><Relationship Id="rId5" Type="http://schemas.openxmlformats.org/officeDocument/2006/relationships/image" Target="../media/image39.PNG"/><Relationship Id="rId4" Type="http://schemas.openxmlformats.org/officeDocument/2006/relationships/image" Target="../media/image38.PNG"/></Relationships>
</file>

<file path=ppt/slides/_rels/slide75.xml.rels><?xml version="1.0" encoding="UTF-8" standalone="yes"?>
<Relationships xmlns="http://schemas.openxmlformats.org/package/2006/relationships"><Relationship Id="rId8" Type="http://schemas.openxmlformats.org/officeDocument/2006/relationships/tags" Target="../tags/tag1796.xml"/><Relationship Id="rId13" Type="http://schemas.openxmlformats.org/officeDocument/2006/relationships/tags" Target="../tags/tag1801.xml"/><Relationship Id="rId18" Type="http://schemas.openxmlformats.org/officeDocument/2006/relationships/slideLayout" Target="../slideLayouts/slideLayout7.xml"/><Relationship Id="rId3" Type="http://schemas.openxmlformats.org/officeDocument/2006/relationships/tags" Target="../tags/tag1791.xml"/><Relationship Id="rId7" Type="http://schemas.openxmlformats.org/officeDocument/2006/relationships/tags" Target="../tags/tag1795.xml"/><Relationship Id="rId12" Type="http://schemas.openxmlformats.org/officeDocument/2006/relationships/tags" Target="../tags/tag1800.xml"/><Relationship Id="rId17" Type="http://schemas.openxmlformats.org/officeDocument/2006/relationships/tags" Target="../tags/tag1805.xml"/><Relationship Id="rId2" Type="http://schemas.openxmlformats.org/officeDocument/2006/relationships/tags" Target="../tags/tag1790.xml"/><Relationship Id="rId16" Type="http://schemas.openxmlformats.org/officeDocument/2006/relationships/tags" Target="../tags/tag1804.xml"/><Relationship Id="rId1" Type="http://schemas.openxmlformats.org/officeDocument/2006/relationships/tags" Target="../tags/tag1789.xml"/><Relationship Id="rId6" Type="http://schemas.openxmlformats.org/officeDocument/2006/relationships/tags" Target="../tags/tag1794.xml"/><Relationship Id="rId11" Type="http://schemas.openxmlformats.org/officeDocument/2006/relationships/tags" Target="../tags/tag1799.xml"/><Relationship Id="rId5" Type="http://schemas.openxmlformats.org/officeDocument/2006/relationships/tags" Target="../tags/tag1793.xml"/><Relationship Id="rId15" Type="http://schemas.openxmlformats.org/officeDocument/2006/relationships/tags" Target="../tags/tag1803.xml"/><Relationship Id="rId10" Type="http://schemas.openxmlformats.org/officeDocument/2006/relationships/tags" Target="../tags/tag1798.xml"/><Relationship Id="rId19" Type="http://schemas.openxmlformats.org/officeDocument/2006/relationships/image" Target="../media/image40.jpeg"/><Relationship Id="rId4" Type="http://schemas.openxmlformats.org/officeDocument/2006/relationships/tags" Target="../tags/tag1792.xml"/><Relationship Id="rId9" Type="http://schemas.openxmlformats.org/officeDocument/2006/relationships/tags" Target="../tags/tag1797.xml"/><Relationship Id="rId14" Type="http://schemas.openxmlformats.org/officeDocument/2006/relationships/tags" Target="../tags/tag1802.xml"/></Relationships>
</file>

<file path=ppt/slides/_rels/slide76.xml.rels><?xml version="1.0" encoding="UTF-8" standalone="yes"?>
<Relationships xmlns="http://schemas.openxmlformats.org/package/2006/relationships"><Relationship Id="rId8" Type="http://schemas.openxmlformats.org/officeDocument/2006/relationships/tags" Target="../tags/tag1813.xml"/><Relationship Id="rId13" Type="http://schemas.openxmlformats.org/officeDocument/2006/relationships/tags" Target="../tags/tag1818.xml"/><Relationship Id="rId18" Type="http://schemas.openxmlformats.org/officeDocument/2006/relationships/slideLayout" Target="../slideLayouts/slideLayout7.xml"/><Relationship Id="rId3" Type="http://schemas.openxmlformats.org/officeDocument/2006/relationships/tags" Target="../tags/tag1808.xml"/><Relationship Id="rId21" Type="http://schemas.microsoft.com/office/2007/relationships/hdphoto" Target="../media/hdphoto1.wdp"/><Relationship Id="rId7" Type="http://schemas.openxmlformats.org/officeDocument/2006/relationships/tags" Target="../tags/tag1812.xml"/><Relationship Id="rId12" Type="http://schemas.openxmlformats.org/officeDocument/2006/relationships/tags" Target="../tags/tag1817.xml"/><Relationship Id="rId17" Type="http://schemas.openxmlformats.org/officeDocument/2006/relationships/tags" Target="../tags/tag1822.xml"/><Relationship Id="rId2" Type="http://schemas.openxmlformats.org/officeDocument/2006/relationships/tags" Target="../tags/tag1807.xml"/><Relationship Id="rId16" Type="http://schemas.openxmlformats.org/officeDocument/2006/relationships/tags" Target="../tags/tag1821.xml"/><Relationship Id="rId20" Type="http://schemas.openxmlformats.org/officeDocument/2006/relationships/image" Target="../media/image41.png"/><Relationship Id="rId1" Type="http://schemas.openxmlformats.org/officeDocument/2006/relationships/tags" Target="../tags/tag1806.xml"/><Relationship Id="rId6" Type="http://schemas.openxmlformats.org/officeDocument/2006/relationships/tags" Target="../tags/tag1811.xml"/><Relationship Id="rId11" Type="http://schemas.openxmlformats.org/officeDocument/2006/relationships/tags" Target="../tags/tag1816.xml"/><Relationship Id="rId5" Type="http://schemas.openxmlformats.org/officeDocument/2006/relationships/tags" Target="../tags/tag1810.xml"/><Relationship Id="rId15" Type="http://schemas.openxmlformats.org/officeDocument/2006/relationships/tags" Target="../tags/tag1820.xml"/><Relationship Id="rId10" Type="http://schemas.openxmlformats.org/officeDocument/2006/relationships/tags" Target="../tags/tag1815.xml"/><Relationship Id="rId19" Type="http://schemas.openxmlformats.org/officeDocument/2006/relationships/image" Target="../media/image40.jpeg"/><Relationship Id="rId4" Type="http://schemas.openxmlformats.org/officeDocument/2006/relationships/tags" Target="../tags/tag1809.xml"/><Relationship Id="rId9" Type="http://schemas.openxmlformats.org/officeDocument/2006/relationships/tags" Target="../tags/tag1814.xml"/><Relationship Id="rId14" Type="http://schemas.openxmlformats.org/officeDocument/2006/relationships/tags" Target="../tags/tag1819.xml"/></Relationships>
</file>

<file path=ppt/slides/_rels/slide77.xml.rels><?xml version="1.0" encoding="UTF-8" standalone="yes"?>
<Relationships xmlns="http://schemas.openxmlformats.org/package/2006/relationships"><Relationship Id="rId3" Type="http://schemas.openxmlformats.org/officeDocument/2006/relationships/tags" Target="../tags/tag1825.xml"/><Relationship Id="rId7" Type="http://schemas.openxmlformats.org/officeDocument/2006/relationships/image" Target="../media/image43.jpeg"/><Relationship Id="rId2" Type="http://schemas.openxmlformats.org/officeDocument/2006/relationships/tags" Target="../tags/tag1824.xml"/><Relationship Id="rId1" Type="http://schemas.openxmlformats.org/officeDocument/2006/relationships/tags" Target="../tags/tag1823.xml"/><Relationship Id="rId6" Type="http://schemas.openxmlformats.org/officeDocument/2006/relationships/image" Target="../media/image42.png"/><Relationship Id="rId5" Type="http://schemas.openxmlformats.org/officeDocument/2006/relationships/notesSlide" Target="../notesSlides/notesSlide44.xml"/><Relationship Id="rId4" Type="http://schemas.openxmlformats.org/officeDocument/2006/relationships/slideLayout" Target="../slideLayouts/slideLayout6.xml"/></Relationships>
</file>

<file path=ppt/slides/_rels/slide7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9.xml.rels><?xml version="1.0" encoding="UTF-8" standalone="yes"?>
<Relationships xmlns="http://schemas.openxmlformats.org/package/2006/relationships"><Relationship Id="rId8" Type="http://schemas.openxmlformats.org/officeDocument/2006/relationships/tags" Target="../tags/tag1833.xml"/><Relationship Id="rId13" Type="http://schemas.openxmlformats.org/officeDocument/2006/relationships/tags" Target="../tags/tag1838.xml"/><Relationship Id="rId18" Type="http://schemas.openxmlformats.org/officeDocument/2006/relationships/tags" Target="../tags/tag1843.xml"/><Relationship Id="rId26" Type="http://schemas.openxmlformats.org/officeDocument/2006/relationships/slideLayout" Target="../slideLayouts/slideLayout6.xml"/><Relationship Id="rId3" Type="http://schemas.openxmlformats.org/officeDocument/2006/relationships/tags" Target="../tags/tag1828.xml"/><Relationship Id="rId21" Type="http://schemas.openxmlformats.org/officeDocument/2006/relationships/tags" Target="../tags/tag1846.xml"/><Relationship Id="rId7" Type="http://schemas.openxmlformats.org/officeDocument/2006/relationships/tags" Target="../tags/tag1832.xml"/><Relationship Id="rId12" Type="http://schemas.openxmlformats.org/officeDocument/2006/relationships/tags" Target="../tags/tag1837.xml"/><Relationship Id="rId17" Type="http://schemas.openxmlformats.org/officeDocument/2006/relationships/tags" Target="../tags/tag1842.xml"/><Relationship Id="rId25" Type="http://schemas.openxmlformats.org/officeDocument/2006/relationships/tags" Target="../tags/tag1850.xml"/><Relationship Id="rId2" Type="http://schemas.openxmlformats.org/officeDocument/2006/relationships/tags" Target="../tags/tag1827.xml"/><Relationship Id="rId16" Type="http://schemas.openxmlformats.org/officeDocument/2006/relationships/tags" Target="../tags/tag1841.xml"/><Relationship Id="rId20" Type="http://schemas.openxmlformats.org/officeDocument/2006/relationships/tags" Target="../tags/tag1845.xml"/><Relationship Id="rId29" Type="http://schemas.openxmlformats.org/officeDocument/2006/relationships/image" Target="../media/image27.emf"/><Relationship Id="rId1" Type="http://schemas.openxmlformats.org/officeDocument/2006/relationships/tags" Target="../tags/tag1826.xml"/><Relationship Id="rId6" Type="http://schemas.openxmlformats.org/officeDocument/2006/relationships/tags" Target="../tags/tag1831.xml"/><Relationship Id="rId11" Type="http://schemas.openxmlformats.org/officeDocument/2006/relationships/tags" Target="../tags/tag1836.xml"/><Relationship Id="rId24" Type="http://schemas.openxmlformats.org/officeDocument/2006/relationships/tags" Target="../tags/tag1849.xml"/><Relationship Id="rId5" Type="http://schemas.openxmlformats.org/officeDocument/2006/relationships/tags" Target="../tags/tag1830.xml"/><Relationship Id="rId15" Type="http://schemas.openxmlformats.org/officeDocument/2006/relationships/tags" Target="../tags/tag1840.xml"/><Relationship Id="rId23" Type="http://schemas.openxmlformats.org/officeDocument/2006/relationships/tags" Target="../tags/tag1848.xml"/><Relationship Id="rId28" Type="http://schemas.openxmlformats.org/officeDocument/2006/relationships/customXml" Target="../ink/ink23.xml"/><Relationship Id="rId10" Type="http://schemas.openxmlformats.org/officeDocument/2006/relationships/tags" Target="../tags/tag1835.xml"/><Relationship Id="rId19" Type="http://schemas.openxmlformats.org/officeDocument/2006/relationships/tags" Target="../tags/tag1844.xml"/><Relationship Id="rId4" Type="http://schemas.openxmlformats.org/officeDocument/2006/relationships/tags" Target="../tags/tag1829.xml"/><Relationship Id="rId9" Type="http://schemas.openxmlformats.org/officeDocument/2006/relationships/tags" Target="../tags/tag1834.xml"/><Relationship Id="rId14" Type="http://schemas.openxmlformats.org/officeDocument/2006/relationships/tags" Target="../tags/tag1839.xml"/><Relationship Id="rId22" Type="http://schemas.openxmlformats.org/officeDocument/2006/relationships/tags" Target="../tags/tag1847.xml"/><Relationship Id="rId27" Type="http://schemas.openxmlformats.org/officeDocument/2006/relationships/notesSlide" Target="../notesSlides/notesSlide45.xml"/></Relationships>
</file>

<file path=ppt/slides/_rels/slide8.xml.rels><?xml version="1.0" encoding="UTF-8" standalone="yes"?>
<Relationships xmlns="http://schemas.openxmlformats.org/package/2006/relationships"><Relationship Id="rId8" Type="http://schemas.openxmlformats.org/officeDocument/2006/relationships/tags" Target="../tags/tag52.xml"/><Relationship Id="rId13" Type="http://schemas.openxmlformats.org/officeDocument/2006/relationships/tags" Target="../tags/tag57.xml"/><Relationship Id="rId18" Type="http://schemas.openxmlformats.org/officeDocument/2006/relationships/slideLayout" Target="../slideLayouts/slideLayout7.xml"/><Relationship Id="rId3" Type="http://schemas.openxmlformats.org/officeDocument/2006/relationships/tags" Target="../tags/tag47.xml"/><Relationship Id="rId7" Type="http://schemas.openxmlformats.org/officeDocument/2006/relationships/tags" Target="../tags/tag51.xml"/><Relationship Id="rId12" Type="http://schemas.openxmlformats.org/officeDocument/2006/relationships/tags" Target="../tags/tag56.xml"/><Relationship Id="rId17" Type="http://schemas.openxmlformats.org/officeDocument/2006/relationships/tags" Target="../tags/tag61.xml"/><Relationship Id="rId2" Type="http://schemas.openxmlformats.org/officeDocument/2006/relationships/tags" Target="../tags/tag46.xml"/><Relationship Id="rId16" Type="http://schemas.openxmlformats.org/officeDocument/2006/relationships/tags" Target="../tags/tag60.xml"/><Relationship Id="rId20" Type="http://schemas.openxmlformats.org/officeDocument/2006/relationships/image" Target="../media/image10.png"/><Relationship Id="rId1" Type="http://schemas.openxmlformats.org/officeDocument/2006/relationships/tags" Target="../tags/tag45.xml"/><Relationship Id="rId6" Type="http://schemas.openxmlformats.org/officeDocument/2006/relationships/tags" Target="../tags/tag50.xml"/><Relationship Id="rId11" Type="http://schemas.openxmlformats.org/officeDocument/2006/relationships/tags" Target="../tags/tag55.xml"/><Relationship Id="rId5" Type="http://schemas.openxmlformats.org/officeDocument/2006/relationships/tags" Target="../tags/tag49.xml"/><Relationship Id="rId15" Type="http://schemas.openxmlformats.org/officeDocument/2006/relationships/tags" Target="../tags/tag59.xml"/><Relationship Id="rId10" Type="http://schemas.openxmlformats.org/officeDocument/2006/relationships/tags" Target="../tags/tag54.xml"/><Relationship Id="rId19" Type="http://schemas.openxmlformats.org/officeDocument/2006/relationships/notesSlide" Target="../notesSlides/notesSlide8.xml"/><Relationship Id="rId4" Type="http://schemas.openxmlformats.org/officeDocument/2006/relationships/tags" Target="../tags/tag48.xml"/><Relationship Id="rId9" Type="http://schemas.openxmlformats.org/officeDocument/2006/relationships/tags" Target="../tags/tag53.xml"/><Relationship Id="rId14" Type="http://schemas.openxmlformats.org/officeDocument/2006/relationships/tags" Target="../tags/tag58.xml"/></Relationships>
</file>

<file path=ppt/slides/_rels/slide80.xml.rels><?xml version="1.0" encoding="UTF-8" standalone="yes"?>
<Relationships xmlns="http://schemas.openxmlformats.org/package/2006/relationships"><Relationship Id="rId8" Type="http://schemas.openxmlformats.org/officeDocument/2006/relationships/tags" Target="../tags/tag1858.xml"/><Relationship Id="rId13" Type="http://schemas.openxmlformats.org/officeDocument/2006/relationships/tags" Target="../tags/tag1863.xml"/><Relationship Id="rId18" Type="http://schemas.openxmlformats.org/officeDocument/2006/relationships/tags" Target="../tags/tag1868.xml"/><Relationship Id="rId26" Type="http://schemas.openxmlformats.org/officeDocument/2006/relationships/tags" Target="../tags/tag1876.xml"/><Relationship Id="rId39" Type="http://schemas.openxmlformats.org/officeDocument/2006/relationships/notesSlide" Target="../notesSlides/notesSlide46.xml"/><Relationship Id="rId3" Type="http://schemas.openxmlformats.org/officeDocument/2006/relationships/tags" Target="../tags/tag1853.xml"/><Relationship Id="rId21" Type="http://schemas.openxmlformats.org/officeDocument/2006/relationships/tags" Target="../tags/tag1871.xml"/><Relationship Id="rId34" Type="http://schemas.openxmlformats.org/officeDocument/2006/relationships/tags" Target="../tags/tag1884.xml"/><Relationship Id="rId7" Type="http://schemas.openxmlformats.org/officeDocument/2006/relationships/tags" Target="../tags/tag1857.xml"/><Relationship Id="rId12" Type="http://schemas.openxmlformats.org/officeDocument/2006/relationships/tags" Target="../tags/tag1862.xml"/><Relationship Id="rId17" Type="http://schemas.openxmlformats.org/officeDocument/2006/relationships/tags" Target="../tags/tag1867.xml"/><Relationship Id="rId25" Type="http://schemas.openxmlformats.org/officeDocument/2006/relationships/tags" Target="../tags/tag1875.xml"/><Relationship Id="rId33" Type="http://schemas.openxmlformats.org/officeDocument/2006/relationships/tags" Target="../tags/tag1883.xml"/><Relationship Id="rId38" Type="http://schemas.openxmlformats.org/officeDocument/2006/relationships/slideLayout" Target="../slideLayouts/slideLayout6.xml"/><Relationship Id="rId2" Type="http://schemas.openxmlformats.org/officeDocument/2006/relationships/tags" Target="../tags/tag1852.xml"/><Relationship Id="rId16" Type="http://schemas.openxmlformats.org/officeDocument/2006/relationships/tags" Target="../tags/tag1866.xml"/><Relationship Id="rId20" Type="http://schemas.openxmlformats.org/officeDocument/2006/relationships/tags" Target="../tags/tag1870.xml"/><Relationship Id="rId29" Type="http://schemas.openxmlformats.org/officeDocument/2006/relationships/tags" Target="../tags/tag1879.xml"/><Relationship Id="rId41" Type="http://schemas.openxmlformats.org/officeDocument/2006/relationships/image" Target="../media/image290.emf"/><Relationship Id="rId1" Type="http://schemas.openxmlformats.org/officeDocument/2006/relationships/tags" Target="../tags/tag1851.xml"/><Relationship Id="rId6" Type="http://schemas.openxmlformats.org/officeDocument/2006/relationships/tags" Target="../tags/tag1856.xml"/><Relationship Id="rId11" Type="http://schemas.openxmlformats.org/officeDocument/2006/relationships/tags" Target="../tags/tag1861.xml"/><Relationship Id="rId24" Type="http://schemas.openxmlformats.org/officeDocument/2006/relationships/tags" Target="../tags/tag1874.xml"/><Relationship Id="rId32" Type="http://schemas.openxmlformats.org/officeDocument/2006/relationships/tags" Target="../tags/tag1882.xml"/><Relationship Id="rId37" Type="http://schemas.openxmlformats.org/officeDocument/2006/relationships/tags" Target="../tags/tag1887.xml"/><Relationship Id="rId40" Type="http://schemas.openxmlformats.org/officeDocument/2006/relationships/customXml" Target="../ink/ink24.xml"/><Relationship Id="rId5" Type="http://schemas.openxmlformats.org/officeDocument/2006/relationships/tags" Target="../tags/tag1855.xml"/><Relationship Id="rId15" Type="http://schemas.openxmlformats.org/officeDocument/2006/relationships/tags" Target="../tags/tag1865.xml"/><Relationship Id="rId23" Type="http://schemas.openxmlformats.org/officeDocument/2006/relationships/tags" Target="../tags/tag1873.xml"/><Relationship Id="rId28" Type="http://schemas.openxmlformats.org/officeDocument/2006/relationships/tags" Target="../tags/tag1878.xml"/><Relationship Id="rId36" Type="http://schemas.openxmlformats.org/officeDocument/2006/relationships/tags" Target="../tags/tag1886.xml"/><Relationship Id="rId10" Type="http://schemas.openxmlformats.org/officeDocument/2006/relationships/tags" Target="../tags/tag1860.xml"/><Relationship Id="rId19" Type="http://schemas.openxmlformats.org/officeDocument/2006/relationships/tags" Target="../tags/tag1869.xml"/><Relationship Id="rId31" Type="http://schemas.openxmlformats.org/officeDocument/2006/relationships/tags" Target="../tags/tag1881.xml"/><Relationship Id="rId4" Type="http://schemas.openxmlformats.org/officeDocument/2006/relationships/tags" Target="../tags/tag1854.xml"/><Relationship Id="rId9" Type="http://schemas.openxmlformats.org/officeDocument/2006/relationships/tags" Target="../tags/tag1859.xml"/><Relationship Id="rId14" Type="http://schemas.openxmlformats.org/officeDocument/2006/relationships/tags" Target="../tags/tag1864.xml"/><Relationship Id="rId22" Type="http://schemas.openxmlformats.org/officeDocument/2006/relationships/tags" Target="../tags/tag1872.xml"/><Relationship Id="rId27" Type="http://schemas.openxmlformats.org/officeDocument/2006/relationships/tags" Target="../tags/tag1877.xml"/><Relationship Id="rId30" Type="http://schemas.openxmlformats.org/officeDocument/2006/relationships/tags" Target="../tags/tag1880.xml"/><Relationship Id="rId35" Type="http://schemas.openxmlformats.org/officeDocument/2006/relationships/tags" Target="../tags/tag1885.xml"/></Relationships>
</file>

<file path=ppt/slides/_rels/slide81.xml.rels><?xml version="1.0" encoding="UTF-8" standalone="yes"?>
<Relationships xmlns="http://schemas.openxmlformats.org/package/2006/relationships"><Relationship Id="rId13" Type="http://schemas.openxmlformats.org/officeDocument/2006/relationships/tags" Target="../tags/tag1900.xml"/><Relationship Id="rId18" Type="http://schemas.openxmlformats.org/officeDocument/2006/relationships/tags" Target="../tags/tag1905.xml"/><Relationship Id="rId26" Type="http://schemas.openxmlformats.org/officeDocument/2006/relationships/tags" Target="../tags/tag1913.xml"/><Relationship Id="rId39" Type="http://schemas.openxmlformats.org/officeDocument/2006/relationships/tags" Target="../tags/tag1926.xml"/><Relationship Id="rId21" Type="http://schemas.openxmlformats.org/officeDocument/2006/relationships/tags" Target="../tags/tag1908.xml"/><Relationship Id="rId34" Type="http://schemas.openxmlformats.org/officeDocument/2006/relationships/tags" Target="../tags/tag1921.xml"/><Relationship Id="rId42" Type="http://schemas.openxmlformats.org/officeDocument/2006/relationships/tags" Target="../tags/tag1929.xml"/><Relationship Id="rId47" Type="http://schemas.openxmlformats.org/officeDocument/2006/relationships/tags" Target="../tags/tag1934.xml"/><Relationship Id="rId50" Type="http://schemas.openxmlformats.org/officeDocument/2006/relationships/tags" Target="../tags/tag1937.xml"/><Relationship Id="rId55" Type="http://schemas.openxmlformats.org/officeDocument/2006/relationships/notesSlide" Target="../notesSlides/notesSlide47.xml"/><Relationship Id="rId7" Type="http://schemas.openxmlformats.org/officeDocument/2006/relationships/tags" Target="../tags/tag1894.xml"/><Relationship Id="rId12" Type="http://schemas.openxmlformats.org/officeDocument/2006/relationships/tags" Target="../tags/tag1899.xml"/><Relationship Id="rId17" Type="http://schemas.openxmlformats.org/officeDocument/2006/relationships/tags" Target="../tags/tag1904.xml"/><Relationship Id="rId25" Type="http://schemas.openxmlformats.org/officeDocument/2006/relationships/tags" Target="../tags/tag1912.xml"/><Relationship Id="rId33" Type="http://schemas.openxmlformats.org/officeDocument/2006/relationships/tags" Target="../tags/tag1920.xml"/><Relationship Id="rId38" Type="http://schemas.openxmlformats.org/officeDocument/2006/relationships/tags" Target="../tags/tag1925.xml"/><Relationship Id="rId46" Type="http://schemas.openxmlformats.org/officeDocument/2006/relationships/tags" Target="../tags/tag1933.xml"/><Relationship Id="rId2" Type="http://schemas.openxmlformats.org/officeDocument/2006/relationships/tags" Target="../tags/tag1889.xml"/><Relationship Id="rId16" Type="http://schemas.openxmlformats.org/officeDocument/2006/relationships/tags" Target="../tags/tag1903.xml"/><Relationship Id="rId20" Type="http://schemas.openxmlformats.org/officeDocument/2006/relationships/tags" Target="../tags/tag1907.xml"/><Relationship Id="rId29" Type="http://schemas.openxmlformats.org/officeDocument/2006/relationships/tags" Target="../tags/tag1916.xml"/><Relationship Id="rId41" Type="http://schemas.openxmlformats.org/officeDocument/2006/relationships/tags" Target="../tags/tag1928.xml"/><Relationship Id="rId54" Type="http://schemas.openxmlformats.org/officeDocument/2006/relationships/slideLayout" Target="../slideLayouts/slideLayout6.xml"/><Relationship Id="rId1" Type="http://schemas.openxmlformats.org/officeDocument/2006/relationships/tags" Target="../tags/tag1888.xml"/><Relationship Id="rId6" Type="http://schemas.openxmlformats.org/officeDocument/2006/relationships/tags" Target="../tags/tag1893.xml"/><Relationship Id="rId11" Type="http://schemas.openxmlformats.org/officeDocument/2006/relationships/tags" Target="../tags/tag1898.xml"/><Relationship Id="rId24" Type="http://schemas.openxmlformats.org/officeDocument/2006/relationships/tags" Target="../tags/tag1911.xml"/><Relationship Id="rId32" Type="http://schemas.openxmlformats.org/officeDocument/2006/relationships/tags" Target="../tags/tag1919.xml"/><Relationship Id="rId37" Type="http://schemas.openxmlformats.org/officeDocument/2006/relationships/tags" Target="../tags/tag1924.xml"/><Relationship Id="rId40" Type="http://schemas.openxmlformats.org/officeDocument/2006/relationships/tags" Target="../tags/tag1927.xml"/><Relationship Id="rId45" Type="http://schemas.openxmlformats.org/officeDocument/2006/relationships/tags" Target="../tags/tag1932.xml"/><Relationship Id="rId53" Type="http://schemas.openxmlformats.org/officeDocument/2006/relationships/tags" Target="../tags/tag1940.xml"/><Relationship Id="rId5" Type="http://schemas.openxmlformats.org/officeDocument/2006/relationships/tags" Target="../tags/tag1892.xml"/><Relationship Id="rId15" Type="http://schemas.openxmlformats.org/officeDocument/2006/relationships/tags" Target="../tags/tag1902.xml"/><Relationship Id="rId23" Type="http://schemas.openxmlformats.org/officeDocument/2006/relationships/tags" Target="../tags/tag1910.xml"/><Relationship Id="rId28" Type="http://schemas.openxmlformats.org/officeDocument/2006/relationships/tags" Target="../tags/tag1915.xml"/><Relationship Id="rId36" Type="http://schemas.openxmlformats.org/officeDocument/2006/relationships/tags" Target="../tags/tag1923.xml"/><Relationship Id="rId49" Type="http://schemas.openxmlformats.org/officeDocument/2006/relationships/tags" Target="../tags/tag1936.xml"/><Relationship Id="rId57" Type="http://schemas.openxmlformats.org/officeDocument/2006/relationships/image" Target="../media/image26.emf"/><Relationship Id="rId10" Type="http://schemas.openxmlformats.org/officeDocument/2006/relationships/tags" Target="../tags/tag1897.xml"/><Relationship Id="rId19" Type="http://schemas.openxmlformats.org/officeDocument/2006/relationships/tags" Target="../tags/tag1906.xml"/><Relationship Id="rId31" Type="http://schemas.openxmlformats.org/officeDocument/2006/relationships/tags" Target="../tags/tag1918.xml"/><Relationship Id="rId44" Type="http://schemas.openxmlformats.org/officeDocument/2006/relationships/tags" Target="../tags/tag1931.xml"/><Relationship Id="rId52" Type="http://schemas.openxmlformats.org/officeDocument/2006/relationships/tags" Target="../tags/tag1939.xml"/><Relationship Id="rId4" Type="http://schemas.openxmlformats.org/officeDocument/2006/relationships/tags" Target="../tags/tag1891.xml"/><Relationship Id="rId9" Type="http://schemas.openxmlformats.org/officeDocument/2006/relationships/tags" Target="../tags/tag1896.xml"/><Relationship Id="rId14" Type="http://schemas.openxmlformats.org/officeDocument/2006/relationships/tags" Target="../tags/tag1901.xml"/><Relationship Id="rId22" Type="http://schemas.openxmlformats.org/officeDocument/2006/relationships/tags" Target="../tags/tag1909.xml"/><Relationship Id="rId27" Type="http://schemas.openxmlformats.org/officeDocument/2006/relationships/tags" Target="../tags/tag1914.xml"/><Relationship Id="rId30" Type="http://schemas.openxmlformats.org/officeDocument/2006/relationships/tags" Target="../tags/tag1917.xml"/><Relationship Id="rId35" Type="http://schemas.openxmlformats.org/officeDocument/2006/relationships/tags" Target="../tags/tag1922.xml"/><Relationship Id="rId43" Type="http://schemas.openxmlformats.org/officeDocument/2006/relationships/tags" Target="../tags/tag1930.xml"/><Relationship Id="rId48" Type="http://schemas.openxmlformats.org/officeDocument/2006/relationships/tags" Target="../tags/tag1935.xml"/><Relationship Id="rId56" Type="http://schemas.openxmlformats.org/officeDocument/2006/relationships/customXml" Target="../ink/ink25.xml"/><Relationship Id="rId8" Type="http://schemas.openxmlformats.org/officeDocument/2006/relationships/tags" Target="../tags/tag1895.xml"/><Relationship Id="rId51" Type="http://schemas.openxmlformats.org/officeDocument/2006/relationships/tags" Target="../tags/tag1938.xml"/><Relationship Id="rId3" Type="http://schemas.openxmlformats.org/officeDocument/2006/relationships/tags" Target="../tags/tag1890.xml"/></Relationships>
</file>

<file path=ppt/slides/_rels/slide82.xml.rels><?xml version="1.0" encoding="UTF-8" standalone="yes"?>
<Relationships xmlns="http://schemas.openxmlformats.org/package/2006/relationships"><Relationship Id="rId8" Type="http://schemas.openxmlformats.org/officeDocument/2006/relationships/tags" Target="../tags/tag1948.xml"/><Relationship Id="rId13" Type="http://schemas.openxmlformats.org/officeDocument/2006/relationships/tags" Target="../tags/tag1953.xml"/><Relationship Id="rId18" Type="http://schemas.openxmlformats.org/officeDocument/2006/relationships/tags" Target="../tags/tag1958.xml"/><Relationship Id="rId26" Type="http://schemas.openxmlformats.org/officeDocument/2006/relationships/slideLayout" Target="../slideLayouts/slideLayout6.xml"/><Relationship Id="rId3" Type="http://schemas.openxmlformats.org/officeDocument/2006/relationships/tags" Target="../tags/tag1943.xml"/><Relationship Id="rId21" Type="http://schemas.openxmlformats.org/officeDocument/2006/relationships/tags" Target="../tags/tag1961.xml"/><Relationship Id="rId7" Type="http://schemas.openxmlformats.org/officeDocument/2006/relationships/tags" Target="../tags/tag1947.xml"/><Relationship Id="rId12" Type="http://schemas.openxmlformats.org/officeDocument/2006/relationships/tags" Target="../tags/tag1952.xml"/><Relationship Id="rId17" Type="http://schemas.openxmlformats.org/officeDocument/2006/relationships/tags" Target="../tags/tag1957.xml"/><Relationship Id="rId25" Type="http://schemas.openxmlformats.org/officeDocument/2006/relationships/tags" Target="../tags/tag1965.xml"/><Relationship Id="rId2" Type="http://schemas.openxmlformats.org/officeDocument/2006/relationships/tags" Target="../tags/tag1942.xml"/><Relationship Id="rId16" Type="http://schemas.openxmlformats.org/officeDocument/2006/relationships/tags" Target="../tags/tag1956.xml"/><Relationship Id="rId20" Type="http://schemas.openxmlformats.org/officeDocument/2006/relationships/tags" Target="../tags/tag1960.xml"/><Relationship Id="rId29" Type="http://schemas.openxmlformats.org/officeDocument/2006/relationships/image" Target="../media/image27.emf"/><Relationship Id="rId1" Type="http://schemas.openxmlformats.org/officeDocument/2006/relationships/tags" Target="../tags/tag1941.xml"/><Relationship Id="rId6" Type="http://schemas.openxmlformats.org/officeDocument/2006/relationships/tags" Target="../tags/tag1946.xml"/><Relationship Id="rId11" Type="http://schemas.openxmlformats.org/officeDocument/2006/relationships/tags" Target="../tags/tag1951.xml"/><Relationship Id="rId24" Type="http://schemas.openxmlformats.org/officeDocument/2006/relationships/tags" Target="../tags/tag1964.xml"/><Relationship Id="rId5" Type="http://schemas.openxmlformats.org/officeDocument/2006/relationships/tags" Target="../tags/tag1945.xml"/><Relationship Id="rId15" Type="http://schemas.openxmlformats.org/officeDocument/2006/relationships/tags" Target="../tags/tag1955.xml"/><Relationship Id="rId23" Type="http://schemas.openxmlformats.org/officeDocument/2006/relationships/tags" Target="../tags/tag1963.xml"/><Relationship Id="rId28" Type="http://schemas.openxmlformats.org/officeDocument/2006/relationships/customXml" Target="../ink/ink26.xml"/><Relationship Id="rId10" Type="http://schemas.openxmlformats.org/officeDocument/2006/relationships/tags" Target="../tags/tag1950.xml"/><Relationship Id="rId19" Type="http://schemas.openxmlformats.org/officeDocument/2006/relationships/tags" Target="../tags/tag1959.xml"/><Relationship Id="rId4" Type="http://schemas.openxmlformats.org/officeDocument/2006/relationships/tags" Target="../tags/tag1944.xml"/><Relationship Id="rId9" Type="http://schemas.openxmlformats.org/officeDocument/2006/relationships/tags" Target="../tags/tag1949.xml"/><Relationship Id="rId14" Type="http://schemas.openxmlformats.org/officeDocument/2006/relationships/tags" Target="../tags/tag1954.xml"/><Relationship Id="rId22" Type="http://schemas.openxmlformats.org/officeDocument/2006/relationships/tags" Target="../tags/tag1962.xml"/><Relationship Id="rId27" Type="http://schemas.openxmlformats.org/officeDocument/2006/relationships/notesSlide" Target="../notesSlides/notesSlide48.xml"/></Relationships>
</file>

<file path=ppt/slides/_rels/slide83.xml.rels><?xml version="1.0" encoding="UTF-8" standalone="yes"?>
<Relationships xmlns="http://schemas.openxmlformats.org/package/2006/relationships"><Relationship Id="rId8" Type="http://schemas.openxmlformats.org/officeDocument/2006/relationships/tags" Target="../tags/tag1973.xml"/><Relationship Id="rId13" Type="http://schemas.openxmlformats.org/officeDocument/2006/relationships/tags" Target="../tags/tag1978.xml"/><Relationship Id="rId18" Type="http://schemas.openxmlformats.org/officeDocument/2006/relationships/tags" Target="../tags/tag1983.xml"/><Relationship Id="rId26" Type="http://schemas.openxmlformats.org/officeDocument/2006/relationships/tags" Target="../tags/tag1991.xml"/><Relationship Id="rId39" Type="http://schemas.openxmlformats.org/officeDocument/2006/relationships/notesSlide" Target="../notesSlides/notesSlide49.xml"/><Relationship Id="rId3" Type="http://schemas.openxmlformats.org/officeDocument/2006/relationships/tags" Target="../tags/tag1968.xml"/><Relationship Id="rId21" Type="http://schemas.openxmlformats.org/officeDocument/2006/relationships/tags" Target="../tags/tag1986.xml"/><Relationship Id="rId34" Type="http://schemas.openxmlformats.org/officeDocument/2006/relationships/tags" Target="../tags/tag1999.xml"/><Relationship Id="rId7" Type="http://schemas.openxmlformats.org/officeDocument/2006/relationships/tags" Target="../tags/tag1972.xml"/><Relationship Id="rId12" Type="http://schemas.openxmlformats.org/officeDocument/2006/relationships/tags" Target="../tags/tag1977.xml"/><Relationship Id="rId17" Type="http://schemas.openxmlformats.org/officeDocument/2006/relationships/tags" Target="../tags/tag1982.xml"/><Relationship Id="rId25" Type="http://schemas.openxmlformats.org/officeDocument/2006/relationships/tags" Target="../tags/tag1990.xml"/><Relationship Id="rId33" Type="http://schemas.openxmlformats.org/officeDocument/2006/relationships/tags" Target="../tags/tag1998.xml"/><Relationship Id="rId38" Type="http://schemas.openxmlformats.org/officeDocument/2006/relationships/slideLayout" Target="../slideLayouts/slideLayout6.xml"/><Relationship Id="rId2" Type="http://schemas.openxmlformats.org/officeDocument/2006/relationships/tags" Target="../tags/tag1967.xml"/><Relationship Id="rId16" Type="http://schemas.openxmlformats.org/officeDocument/2006/relationships/tags" Target="../tags/tag1981.xml"/><Relationship Id="rId20" Type="http://schemas.openxmlformats.org/officeDocument/2006/relationships/tags" Target="../tags/tag1985.xml"/><Relationship Id="rId29" Type="http://schemas.openxmlformats.org/officeDocument/2006/relationships/tags" Target="../tags/tag1994.xml"/><Relationship Id="rId41" Type="http://schemas.openxmlformats.org/officeDocument/2006/relationships/image" Target="../media/image290.emf"/><Relationship Id="rId1" Type="http://schemas.openxmlformats.org/officeDocument/2006/relationships/tags" Target="../tags/tag1966.xml"/><Relationship Id="rId6" Type="http://schemas.openxmlformats.org/officeDocument/2006/relationships/tags" Target="../tags/tag1971.xml"/><Relationship Id="rId11" Type="http://schemas.openxmlformats.org/officeDocument/2006/relationships/tags" Target="../tags/tag1976.xml"/><Relationship Id="rId24" Type="http://schemas.openxmlformats.org/officeDocument/2006/relationships/tags" Target="../tags/tag1989.xml"/><Relationship Id="rId32" Type="http://schemas.openxmlformats.org/officeDocument/2006/relationships/tags" Target="../tags/tag1997.xml"/><Relationship Id="rId37" Type="http://schemas.openxmlformats.org/officeDocument/2006/relationships/tags" Target="../tags/tag2002.xml"/><Relationship Id="rId40" Type="http://schemas.openxmlformats.org/officeDocument/2006/relationships/customXml" Target="../ink/ink27.xml"/><Relationship Id="rId5" Type="http://schemas.openxmlformats.org/officeDocument/2006/relationships/tags" Target="../tags/tag1970.xml"/><Relationship Id="rId15" Type="http://schemas.openxmlformats.org/officeDocument/2006/relationships/tags" Target="../tags/tag1980.xml"/><Relationship Id="rId23" Type="http://schemas.openxmlformats.org/officeDocument/2006/relationships/tags" Target="../tags/tag1988.xml"/><Relationship Id="rId28" Type="http://schemas.openxmlformats.org/officeDocument/2006/relationships/tags" Target="../tags/tag1993.xml"/><Relationship Id="rId36" Type="http://schemas.openxmlformats.org/officeDocument/2006/relationships/tags" Target="../tags/tag2001.xml"/><Relationship Id="rId10" Type="http://schemas.openxmlformats.org/officeDocument/2006/relationships/tags" Target="../tags/tag1975.xml"/><Relationship Id="rId19" Type="http://schemas.openxmlformats.org/officeDocument/2006/relationships/tags" Target="../tags/tag1984.xml"/><Relationship Id="rId31" Type="http://schemas.openxmlformats.org/officeDocument/2006/relationships/tags" Target="../tags/tag1996.xml"/><Relationship Id="rId4" Type="http://schemas.openxmlformats.org/officeDocument/2006/relationships/tags" Target="../tags/tag1969.xml"/><Relationship Id="rId9" Type="http://schemas.openxmlformats.org/officeDocument/2006/relationships/tags" Target="../tags/tag1974.xml"/><Relationship Id="rId14" Type="http://schemas.openxmlformats.org/officeDocument/2006/relationships/tags" Target="../tags/tag1979.xml"/><Relationship Id="rId22" Type="http://schemas.openxmlformats.org/officeDocument/2006/relationships/tags" Target="../tags/tag1987.xml"/><Relationship Id="rId27" Type="http://schemas.openxmlformats.org/officeDocument/2006/relationships/tags" Target="../tags/tag1992.xml"/><Relationship Id="rId30" Type="http://schemas.openxmlformats.org/officeDocument/2006/relationships/tags" Target="../tags/tag1995.xml"/><Relationship Id="rId35" Type="http://schemas.openxmlformats.org/officeDocument/2006/relationships/tags" Target="../tags/tag2000.xml"/></Relationships>
</file>

<file path=ppt/slides/_rels/slide84.xml.rels><?xml version="1.0" encoding="UTF-8" standalone="yes"?>
<Relationships xmlns="http://schemas.openxmlformats.org/package/2006/relationships"><Relationship Id="rId8" Type="http://schemas.openxmlformats.org/officeDocument/2006/relationships/tags" Target="../tags/tag2010.xml"/><Relationship Id="rId13" Type="http://schemas.openxmlformats.org/officeDocument/2006/relationships/tags" Target="../tags/tag2015.xml"/><Relationship Id="rId18" Type="http://schemas.openxmlformats.org/officeDocument/2006/relationships/tags" Target="../tags/tag2020.xml"/><Relationship Id="rId26" Type="http://schemas.openxmlformats.org/officeDocument/2006/relationships/customXml" Target="../ink/ink28.xml"/><Relationship Id="rId3" Type="http://schemas.openxmlformats.org/officeDocument/2006/relationships/tags" Target="../tags/tag2005.xml"/><Relationship Id="rId21" Type="http://schemas.openxmlformats.org/officeDocument/2006/relationships/tags" Target="../tags/tag2023.xml"/><Relationship Id="rId7" Type="http://schemas.openxmlformats.org/officeDocument/2006/relationships/tags" Target="../tags/tag2009.xml"/><Relationship Id="rId12" Type="http://schemas.openxmlformats.org/officeDocument/2006/relationships/tags" Target="../tags/tag2014.xml"/><Relationship Id="rId17" Type="http://schemas.openxmlformats.org/officeDocument/2006/relationships/tags" Target="../tags/tag2019.xml"/><Relationship Id="rId25" Type="http://schemas.openxmlformats.org/officeDocument/2006/relationships/notesSlide" Target="../notesSlides/notesSlide50.xml"/><Relationship Id="rId2" Type="http://schemas.openxmlformats.org/officeDocument/2006/relationships/tags" Target="../tags/tag2004.xml"/><Relationship Id="rId16" Type="http://schemas.openxmlformats.org/officeDocument/2006/relationships/tags" Target="../tags/tag2018.xml"/><Relationship Id="rId20" Type="http://schemas.openxmlformats.org/officeDocument/2006/relationships/tags" Target="../tags/tag2022.xml"/><Relationship Id="rId1" Type="http://schemas.openxmlformats.org/officeDocument/2006/relationships/tags" Target="../tags/tag2003.xml"/><Relationship Id="rId6" Type="http://schemas.openxmlformats.org/officeDocument/2006/relationships/tags" Target="../tags/tag2008.xml"/><Relationship Id="rId11" Type="http://schemas.openxmlformats.org/officeDocument/2006/relationships/tags" Target="../tags/tag2013.xml"/><Relationship Id="rId24" Type="http://schemas.openxmlformats.org/officeDocument/2006/relationships/slideLayout" Target="../slideLayouts/slideLayout6.xml"/><Relationship Id="rId5" Type="http://schemas.openxmlformats.org/officeDocument/2006/relationships/tags" Target="../tags/tag2007.xml"/><Relationship Id="rId15" Type="http://schemas.openxmlformats.org/officeDocument/2006/relationships/tags" Target="../tags/tag2017.xml"/><Relationship Id="rId23" Type="http://schemas.openxmlformats.org/officeDocument/2006/relationships/tags" Target="../tags/tag2025.xml"/><Relationship Id="rId10" Type="http://schemas.openxmlformats.org/officeDocument/2006/relationships/tags" Target="../tags/tag2012.xml"/><Relationship Id="rId19" Type="http://schemas.openxmlformats.org/officeDocument/2006/relationships/tags" Target="../tags/tag2021.xml"/><Relationship Id="rId4" Type="http://schemas.openxmlformats.org/officeDocument/2006/relationships/tags" Target="../tags/tag2006.xml"/><Relationship Id="rId9" Type="http://schemas.openxmlformats.org/officeDocument/2006/relationships/tags" Target="../tags/tag2011.xml"/><Relationship Id="rId14" Type="http://schemas.openxmlformats.org/officeDocument/2006/relationships/tags" Target="../tags/tag2016.xml"/><Relationship Id="rId22" Type="http://schemas.openxmlformats.org/officeDocument/2006/relationships/tags" Target="../tags/tag2024.xml"/><Relationship Id="rId27" Type="http://schemas.openxmlformats.org/officeDocument/2006/relationships/image" Target="../media/image34.emf"/></Relationships>
</file>

<file path=ppt/slides/_rels/slide85.xml.rels><?xml version="1.0" encoding="UTF-8" standalone="yes"?>
<Relationships xmlns="http://schemas.openxmlformats.org/package/2006/relationships"><Relationship Id="rId13" Type="http://schemas.openxmlformats.org/officeDocument/2006/relationships/tags" Target="../tags/tag2038.xml"/><Relationship Id="rId18" Type="http://schemas.openxmlformats.org/officeDocument/2006/relationships/tags" Target="../tags/tag2043.xml"/><Relationship Id="rId26" Type="http://schemas.openxmlformats.org/officeDocument/2006/relationships/tags" Target="../tags/tag2051.xml"/><Relationship Id="rId39" Type="http://schemas.openxmlformats.org/officeDocument/2006/relationships/tags" Target="../tags/tag2064.xml"/><Relationship Id="rId21" Type="http://schemas.openxmlformats.org/officeDocument/2006/relationships/tags" Target="../tags/tag2046.xml"/><Relationship Id="rId34" Type="http://schemas.openxmlformats.org/officeDocument/2006/relationships/tags" Target="../tags/tag2059.xml"/><Relationship Id="rId42" Type="http://schemas.openxmlformats.org/officeDocument/2006/relationships/tags" Target="../tags/tag2067.xml"/><Relationship Id="rId47" Type="http://schemas.openxmlformats.org/officeDocument/2006/relationships/tags" Target="../tags/tag2072.xml"/><Relationship Id="rId50" Type="http://schemas.openxmlformats.org/officeDocument/2006/relationships/tags" Target="../tags/tag2075.xml"/><Relationship Id="rId55" Type="http://schemas.openxmlformats.org/officeDocument/2006/relationships/tags" Target="../tags/tag2080.xml"/><Relationship Id="rId63" Type="http://schemas.openxmlformats.org/officeDocument/2006/relationships/customXml" Target="../ink/ink29.xml"/><Relationship Id="rId7" Type="http://schemas.openxmlformats.org/officeDocument/2006/relationships/tags" Target="../tags/tag2032.xml"/><Relationship Id="rId2" Type="http://schemas.openxmlformats.org/officeDocument/2006/relationships/tags" Target="../tags/tag2027.xml"/><Relationship Id="rId16" Type="http://schemas.openxmlformats.org/officeDocument/2006/relationships/tags" Target="../tags/tag2041.xml"/><Relationship Id="rId20" Type="http://schemas.openxmlformats.org/officeDocument/2006/relationships/tags" Target="../tags/tag2045.xml"/><Relationship Id="rId29" Type="http://schemas.openxmlformats.org/officeDocument/2006/relationships/tags" Target="../tags/tag2054.xml"/><Relationship Id="rId41" Type="http://schemas.openxmlformats.org/officeDocument/2006/relationships/tags" Target="../tags/tag2066.xml"/><Relationship Id="rId54" Type="http://schemas.openxmlformats.org/officeDocument/2006/relationships/tags" Target="../tags/tag2079.xml"/><Relationship Id="rId62" Type="http://schemas.openxmlformats.org/officeDocument/2006/relationships/notesSlide" Target="../notesSlides/notesSlide51.xml"/><Relationship Id="rId1" Type="http://schemas.openxmlformats.org/officeDocument/2006/relationships/tags" Target="../tags/tag2026.xml"/><Relationship Id="rId6" Type="http://schemas.openxmlformats.org/officeDocument/2006/relationships/tags" Target="../tags/tag2031.xml"/><Relationship Id="rId11" Type="http://schemas.openxmlformats.org/officeDocument/2006/relationships/tags" Target="../tags/tag2036.xml"/><Relationship Id="rId24" Type="http://schemas.openxmlformats.org/officeDocument/2006/relationships/tags" Target="../tags/tag2049.xml"/><Relationship Id="rId32" Type="http://schemas.openxmlformats.org/officeDocument/2006/relationships/tags" Target="../tags/tag2057.xml"/><Relationship Id="rId37" Type="http://schemas.openxmlformats.org/officeDocument/2006/relationships/tags" Target="../tags/tag2062.xml"/><Relationship Id="rId40" Type="http://schemas.openxmlformats.org/officeDocument/2006/relationships/tags" Target="../tags/tag2065.xml"/><Relationship Id="rId45" Type="http://schemas.openxmlformats.org/officeDocument/2006/relationships/tags" Target="../tags/tag2070.xml"/><Relationship Id="rId53" Type="http://schemas.openxmlformats.org/officeDocument/2006/relationships/tags" Target="../tags/tag2078.xml"/><Relationship Id="rId58" Type="http://schemas.openxmlformats.org/officeDocument/2006/relationships/tags" Target="../tags/tag2083.xml"/><Relationship Id="rId5" Type="http://schemas.openxmlformats.org/officeDocument/2006/relationships/tags" Target="../tags/tag2030.xml"/><Relationship Id="rId15" Type="http://schemas.openxmlformats.org/officeDocument/2006/relationships/tags" Target="../tags/tag2040.xml"/><Relationship Id="rId23" Type="http://schemas.openxmlformats.org/officeDocument/2006/relationships/tags" Target="../tags/tag2048.xml"/><Relationship Id="rId28" Type="http://schemas.openxmlformats.org/officeDocument/2006/relationships/tags" Target="../tags/tag2053.xml"/><Relationship Id="rId36" Type="http://schemas.openxmlformats.org/officeDocument/2006/relationships/tags" Target="../tags/tag2061.xml"/><Relationship Id="rId49" Type="http://schemas.openxmlformats.org/officeDocument/2006/relationships/tags" Target="../tags/tag2074.xml"/><Relationship Id="rId57" Type="http://schemas.openxmlformats.org/officeDocument/2006/relationships/tags" Target="../tags/tag2082.xml"/><Relationship Id="rId61" Type="http://schemas.openxmlformats.org/officeDocument/2006/relationships/slideLayout" Target="../slideLayouts/slideLayout6.xml"/><Relationship Id="rId10" Type="http://schemas.openxmlformats.org/officeDocument/2006/relationships/tags" Target="../tags/tag2035.xml"/><Relationship Id="rId19" Type="http://schemas.openxmlformats.org/officeDocument/2006/relationships/tags" Target="../tags/tag2044.xml"/><Relationship Id="rId31" Type="http://schemas.openxmlformats.org/officeDocument/2006/relationships/tags" Target="../tags/tag2056.xml"/><Relationship Id="rId44" Type="http://schemas.openxmlformats.org/officeDocument/2006/relationships/tags" Target="../tags/tag2069.xml"/><Relationship Id="rId52" Type="http://schemas.openxmlformats.org/officeDocument/2006/relationships/tags" Target="../tags/tag2077.xml"/><Relationship Id="rId60" Type="http://schemas.openxmlformats.org/officeDocument/2006/relationships/tags" Target="../tags/tag2085.xml"/><Relationship Id="rId4" Type="http://schemas.openxmlformats.org/officeDocument/2006/relationships/tags" Target="../tags/tag2029.xml"/><Relationship Id="rId9" Type="http://schemas.openxmlformats.org/officeDocument/2006/relationships/tags" Target="../tags/tag2034.xml"/><Relationship Id="rId14" Type="http://schemas.openxmlformats.org/officeDocument/2006/relationships/tags" Target="../tags/tag2039.xml"/><Relationship Id="rId22" Type="http://schemas.openxmlformats.org/officeDocument/2006/relationships/tags" Target="../tags/tag2047.xml"/><Relationship Id="rId27" Type="http://schemas.openxmlformats.org/officeDocument/2006/relationships/tags" Target="../tags/tag2052.xml"/><Relationship Id="rId30" Type="http://schemas.openxmlformats.org/officeDocument/2006/relationships/tags" Target="../tags/tag2055.xml"/><Relationship Id="rId35" Type="http://schemas.openxmlformats.org/officeDocument/2006/relationships/tags" Target="../tags/tag2060.xml"/><Relationship Id="rId43" Type="http://schemas.openxmlformats.org/officeDocument/2006/relationships/tags" Target="../tags/tag2068.xml"/><Relationship Id="rId48" Type="http://schemas.openxmlformats.org/officeDocument/2006/relationships/tags" Target="../tags/tag2073.xml"/><Relationship Id="rId56" Type="http://schemas.openxmlformats.org/officeDocument/2006/relationships/tags" Target="../tags/tag2081.xml"/><Relationship Id="rId64" Type="http://schemas.openxmlformats.org/officeDocument/2006/relationships/image" Target="../media/image391.emf"/><Relationship Id="rId8" Type="http://schemas.openxmlformats.org/officeDocument/2006/relationships/tags" Target="../tags/tag2033.xml"/><Relationship Id="rId51" Type="http://schemas.openxmlformats.org/officeDocument/2006/relationships/tags" Target="../tags/tag2076.xml"/><Relationship Id="rId3" Type="http://schemas.openxmlformats.org/officeDocument/2006/relationships/tags" Target="../tags/tag2028.xml"/><Relationship Id="rId12" Type="http://schemas.openxmlformats.org/officeDocument/2006/relationships/tags" Target="../tags/tag2037.xml"/><Relationship Id="rId17" Type="http://schemas.openxmlformats.org/officeDocument/2006/relationships/tags" Target="../tags/tag2042.xml"/><Relationship Id="rId25" Type="http://schemas.openxmlformats.org/officeDocument/2006/relationships/tags" Target="../tags/tag2050.xml"/><Relationship Id="rId33" Type="http://schemas.openxmlformats.org/officeDocument/2006/relationships/tags" Target="../tags/tag2058.xml"/><Relationship Id="rId38" Type="http://schemas.openxmlformats.org/officeDocument/2006/relationships/tags" Target="../tags/tag2063.xml"/><Relationship Id="rId46" Type="http://schemas.openxmlformats.org/officeDocument/2006/relationships/tags" Target="../tags/tag2071.xml"/><Relationship Id="rId59" Type="http://schemas.openxmlformats.org/officeDocument/2006/relationships/tags" Target="../tags/tag2084.xml"/></Relationships>
</file>

<file path=ppt/slides/_rels/slide86.xml.rels><?xml version="1.0" encoding="UTF-8" standalone="yes"?>
<Relationships xmlns="http://schemas.openxmlformats.org/package/2006/relationships"><Relationship Id="rId8" Type="http://schemas.openxmlformats.org/officeDocument/2006/relationships/tags" Target="../tags/tag2093.xml"/><Relationship Id="rId13" Type="http://schemas.openxmlformats.org/officeDocument/2006/relationships/tags" Target="../tags/tag2098.xml"/><Relationship Id="rId18" Type="http://schemas.openxmlformats.org/officeDocument/2006/relationships/tags" Target="../tags/tag2103.xml"/><Relationship Id="rId26" Type="http://schemas.openxmlformats.org/officeDocument/2006/relationships/tags" Target="../tags/tag2111.xml"/><Relationship Id="rId39" Type="http://schemas.openxmlformats.org/officeDocument/2006/relationships/slideLayout" Target="../slideLayouts/slideLayout1.xml"/><Relationship Id="rId3" Type="http://schemas.openxmlformats.org/officeDocument/2006/relationships/tags" Target="../tags/tag2088.xml"/><Relationship Id="rId21" Type="http://schemas.openxmlformats.org/officeDocument/2006/relationships/tags" Target="../tags/tag2106.xml"/><Relationship Id="rId34" Type="http://schemas.openxmlformats.org/officeDocument/2006/relationships/tags" Target="../tags/tag2119.xml"/><Relationship Id="rId42" Type="http://schemas.openxmlformats.org/officeDocument/2006/relationships/customXml" Target="../ink/ink31.xml"/><Relationship Id="rId7" Type="http://schemas.openxmlformats.org/officeDocument/2006/relationships/tags" Target="../tags/tag2092.xml"/><Relationship Id="rId12" Type="http://schemas.openxmlformats.org/officeDocument/2006/relationships/tags" Target="../tags/tag2097.xml"/><Relationship Id="rId17" Type="http://schemas.openxmlformats.org/officeDocument/2006/relationships/tags" Target="../tags/tag2102.xml"/><Relationship Id="rId25" Type="http://schemas.openxmlformats.org/officeDocument/2006/relationships/tags" Target="../tags/tag2110.xml"/><Relationship Id="rId33" Type="http://schemas.openxmlformats.org/officeDocument/2006/relationships/tags" Target="../tags/tag2118.xml"/><Relationship Id="rId38" Type="http://schemas.openxmlformats.org/officeDocument/2006/relationships/tags" Target="../tags/tag2123.xml"/><Relationship Id="rId2" Type="http://schemas.openxmlformats.org/officeDocument/2006/relationships/tags" Target="../tags/tag2087.xml"/><Relationship Id="rId16" Type="http://schemas.openxmlformats.org/officeDocument/2006/relationships/tags" Target="../tags/tag2101.xml"/><Relationship Id="rId20" Type="http://schemas.openxmlformats.org/officeDocument/2006/relationships/tags" Target="../tags/tag2105.xml"/><Relationship Id="rId29" Type="http://schemas.openxmlformats.org/officeDocument/2006/relationships/tags" Target="../tags/tag2114.xml"/><Relationship Id="rId41" Type="http://schemas.openxmlformats.org/officeDocument/2006/relationships/image" Target="../media/image330.emf"/><Relationship Id="rId1" Type="http://schemas.openxmlformats.org/officeDocument/2006/relationships/tags" Target="../tags/tag2086.xml"/><Relationship Id="rId6" Type="http://schemas.openxmlformats.org/officeDocument/2006/relationships/tags" Target="../tags/tag2091.xml"/><Relationship Id="rId11" Type="http://schemas.openxmlformats.org/officeDocument/2006/relationships/tags" Target="../tags/tag2096.xml"/><Relationship Id="rId24" Type="http://schemas.openxmlformats.org/officeDocument/2006/relationships/tags" Target="../tags/tag2109.xml"/><Relationship Id="rId32" Type="http://schemas.openxmlformats.org/officeDocument/2006/relationships/tags" Target="../tags/tag2117.xml"/><Relationship Id="rId37" Type="http://schemas.openxmlformats.org/officeDocument/2006/relationships/tags" Target="../tags/tag2122.xml"/><Relationship Id="rId40" Type="http://schemas.openxmlformats.org/officeDocument/2006/relationships/customXml" Target="../ink/ink30.xml"/><Relationship Id="rId5" Type="http://schemas.openxmlformats.org/officeDocument/2006/relationships/tags" Target="../tags/tag2090.xml"/><Relationship Id="rId15" Type="http://schemas.openxmlformats.org/officeDocument/2006/relationships/tags" Target="../tags/tag2100.xml"/><Relationship Id="rId23" Type="http://schemas.openxmlformats.org/officeDocument/2006/relationships/tags" Target="../tags/tag2108.xml"/><Relationship Id="rId28" Type="http://schemas.openxmlformats.org/officeDocument/2006/relationships/tags" Target="../tags/tag2113.xml"/><Relationship Id="rId36" Type="http://schemas.openxmlformats.org/officeDocument/2006/relationships/tags" Target="../tags/tag2121.xml"/><Relationship Id="rId10" Type="http://schemas.openxmlformats.org/officeDocument/2006/relationships/tags" Target="../tags/tag2095.xml"/><Relationship Id="rId19" Type="http://schemas.openxmlformats.org/officeDocument/2006/relationships/tags" Target="../tags/tag2104.xml"/><Relationship Id="rId31" Type="http://schemas.openxmlformats.org/officeDocument/2006/relationships/tags" Target="../tags/tag2116.xml"/><Relationship Id="rId4" Type="http://schemas.openxmlformats.org/officeDocument/2006/relationships/tags" Target="../tags/tag2089.xml"/><Relationship Id="rId9" Type="http://schemas.openxmlformats.org/officeDocument/2006/relationships/tags" Target="../tags/tag2094.xml"/><Relationship Id="rId14" Type="http://schemas.openxmlformats.org/officeDocument/2006/relationships/tags" Target="../tags/tag2099.xml"/><Relationship Id="rId22" Type="http://schemas.openxmlformats.org/officeDocument/2006/relationships/tags" Target="../tags/tag2107.xml"/><Relationship Id="rId27" Type="http://schemas.openxmlformats.org/officeDocument/2006/relationships/tags" Target="../tags/tag2112.xml"/><Relationship Id="rId30" Type="http://schemas.openxmlformats.org/officeDocument/2006/relationships/tags" Target="../tags/tag2115.xml"/><Relationship Id="rId35" Type="http://schemas.openxmlformats.org/officeDocument/2006/relationships/tags" Target="../tags/tag2120.xml"/><Relationship Id="rId43" Type="http://schemas.openxmlformats.org/officeDocument/2006/relationships/image" Target="../media/image411.emf"/></Relationships>
</file>

<file path=ppt/slides/_rels/slide87.xml.rels><?xml version="1.0" encoding="UTF-8" standalone="yes"?>
<Relationships xmlns="http://schemas.openxmlformats.org/package/2006/relationships"><Relationship Id="rId3" Type="http://schemas.openxmlformats.org/officeDocument/2006/relationships/image" Target="../media/image42.emf"/><Relationship Id="rId2" Type="http://schemas.openxmlformats.org/officeDocument/2006/relationships/customXml" Target="../ink/ink32.xml"/><Relationship Id="rId1" Type="http://schemas.openxmlformats.org/officeDocument/2006/relationships/slideLayout" Target="../slideLayouts/slideLayout2.xml"/></Relationships>
</file>

<file path=ppt/slides/_rels/slide88.xml.rels><?xml version="1.0" encoding="UTF-8" standalone="yes"?>
<Relationships xmlns="http://schemas.openxmlformats.org/package/2006/relationships"><Relationship Id="rId3" Type="http://schemas.openxmlformats.org/officeDocument/2006/relationships/slideLayout" Target="../slideLayouts/slideLayout1.xml"/><Relationship Id="rId2" Type="http://schemas.openxmlformats.org/officeDocument/2006/relationships/tags" Target="../tags/tag2125.xml"/><Relationship Id="rId1" Type="http://schemas.openxmlformats.org/officeDocument/2006/relationships/tags" Target="../tags/tag2124.xml"/><Relationship Id="rId4" Type="http://schemas.openxmlformats.org/officeDocument/2006/relationships/image" Target="../media/image44.png"/></Relationships>
</file>

<file path=ppt/slides/_rels/slide8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xml.rels><?xml version="1.0" encoding="UTF-8" standalone="yes"?>
<Relationships xmlns="http://schemas.openxmlformats.org/package/2006/relationships"><Relationship Id="rId13" Type="http://schemas.openxmlformats.org/officeDocument/2006/relationships/tags" Target="../tags/tag74.xml"/><Relationship Id="rId18" Type="http://schemas.openxmlformats.org/officeDocument/2006/relationships/tags" Target="../tags/tag79.xml"/><Relationship Id="rId26" Type="http://schemas.openxmlformats.org/officeDocument/2006/relationships/tags" Target="../tags/tag87.xml"/><Relationship Id="rId39" Type="http://schemas.openxmlformats.org/officeDocument/2006/relationships/tags" Target="../tags/tag100.xml"/><Relationship Id="rId21" Type="http://schemas.openxmlformats.org/officeDocument/2006/relationships/tags" Target="../tags/tag82.xml"/><Relationship Id="rId34" Type="http://schemas.openxmlformats.org/officeDocument/2006/relationships/tags" Target="../tags/tag95.xml"/><Relationship Id="rId42" Type="http://schemas.openxmlformats.org/officeDocument/2006/relationships/tags" Target="../tags/tag103.xml"/><Relationship Id="rId47" Type="http://schemas.openxmlformats.org/officeDocument/2006/relationships/tags" Target="../tags/tag108.xml"/><Relationship Id="rId50" Type="http://schemas.openxmlformats.org/officeDocument/2006/relationships/tags" Target="../tags/tag111.xml"/><Relationship Id="rId55" Type="http://schemas.openxmlformats.org/officeDocument/2006/relationships/tags" Target="../tags/tag116.xml"/><Relationship Id="rId63" Type="http://schemas.openxmlformats.org/officeDocument/2006/relationships/tags" Target="../tags/tag124.xml"/><Relationship Id="rId68" Type="http://schemas.openxmlformats.org/officeDocument/2006/relationships/tags" Target="../tags/tag129.xml"/><Relationship Id="rId76" Type="http://schemas.openxmlformats.org/officeDocument/2006/relationships/tags" Target="../tags/tag137.xml"/><Relationship Id="rId7" Type="http://schemas.openxmlformats.org/officeDocument/2006/relationships/tags" Target="../tags/tag68.xml"/><Relationship Id="rId71" Type="http://schemas.openxmlformats.org/officeDocument/2006/relationships/tags" Target="../tags/tag132.xml"/><Relationship Id="rId2" Type="http://schemas.openxmlformats.org/officeDocument/2006/relationships/tags" Target="../tags/tag63.xml"/><Relationship Id="rId16" Type="http://schemas.openxmlformats.org/officeDocument/2006/relationships/tags" Target="../tags/tag77.xml"/><Relationship Id="rId29" Type="http://schemas.openxmlformats.org/officeDocument/2006/relationships/tags" Target="../tags/tag90.xml"/><Relationship Id="rId11" Type="http://schemas.openxmlformats.org/officeDocument/2006/relationships/tags" Target="../tags/tag72.xml"/><Relationship Id="rId24" Type="http://schemas.openxmlformats.org/officeDocument/2006/relationships/tags" Target="../tags/tag85.xml"/><Relationship Id="rId32" Type="http://schemas.openxmlformats.org/officeDocument/2006/relationships/tags" Target="../tags/tag93.xml"/><Relationship Id="rId37" Type="http://schemas.openxmlformats.org/officeDocument/2006/relationships/tags" Target="../tags/tag98.xml"/><Relationship Id="rId40" Type="http://schemas.openxmlformats.org/officeDocument/2006/relationships/tags" Target="../tags/tag101.xml"/><Relationship Id="rId45" Type="http://schemas.openxmlformats.org/officeDocument/2006/relationships/tags" Target="../tags/tag106.xml"/><Relationship Id="rId53" Type="http://schemas.openxmlformats.org/officeDocument/2006/relationships/tags" Target="../tags/tag114.xml"/><Relationship Id="rId58" Type="http://schemas.openxmlformats.org/officeDocument/2006/relationships/tags" Target="../tags/tag119.xml"/><Relationship Id="rId66" Type="http://schemas.openxmlformats.org/officeDocument/2006/relationships/tags" Target="../tags/tag127.xml"/><Relationship Id="rId74" Type="http://schemas.openxmlformats.org/officeDocument/2006/relationships/tags" Target="../tags/tag135.xml"/><Relationship Id="rId79" Type="http://schemas.openxmlformats.org/officeDocument/2006/relationships/image" Target="../media/image11.jpeg"/><Relationship Id="rId5" Type="http://schemas.openxmlformats.org/officeDocument/2006/relationships/tags" Target="../tags/tag66.xml"/><Relationship Id="rId61" Type="http://schemas.openxmlformats.org/officeDocument/2006/relationships/tags" Target="../tags/tag122.xml"/><Relationship Id="rId10" Type="http://schemas.openxmlformats.org/officeDocument/2006/relationships/tags" Target="../tags/tag71.xml"/><Relationship Id="rId19" Type="http://schemas.openxmlformats.org/officeDocument/2006/relationships/tags" Target="../tags/tag80.xml"/><Relationship Id="rId31" Type="http://schemas.openxmlformats.org/officeDocument/2006/relationships/tags" Target="../tags/tag92.xml"/><Relationship Id="rId44" Type="http://schemas.openxmlformats.org/officeDocument/2006/relationships/tags" Target="../tags/tag105.xml"/><Relationship Id="rId52" Type="http://schemas.openxmlformats.org/officeDocument/2006/relationships/tags" Target="../tags/tag113.xml"/><Relationship Id="rId60" Type="http://schemas.openxmlformats.org/officeDocument/2006/relationships/tags" Target="../tags/tag121.xml"/><Relationship Id="rId65" Type="http://schemas.openxmlformats.org/officeDocument/2006/relationships/tags" Target="../tags/tag126.xml"/><Relationship Id="rId73" Type="http://schemas.openxmlformats.org/officeDocument/2006/relationships/tags" Target="../tags/tag134.xml"/><Relationship Id="rId78" Type="http://schemas.openxmlformats.org/officeDocument/2006/relationships/slideLayout" Target="../slideLayouts/slideLayout6.xml"/><Relationship Id="rId4" Type="http://schemas.openxmlformats.org/officeDocument/2006/relationships/tags" Target="../tags/tag65.xml"/><Relationship Id="rId9" Type="http://schemas.openxmlformats.org/officeDocument/2006/relationships/tags" Target="../tags/tag70.xml"/><Relationship Id="rId14" Type="http://schemas.openxmlformats.org/officeDocument/2006/relationships/tags" Target="../tags/tag75.xml"/><Relationship Id="rId22" Type="http://schemas.openxmlformats.org/officeDocument/2006/relationships/tags" Target="../tags/tag83.xml"/><Relationship Id="rId27" Type="http://schemas.openxmlformats.org/officeDocument/2006/relationships/tags" Target="../tags/tag88.xml"/><Relationship Id="rId30" Type="http://schemas.openxmlformats.org/officeDocument/2006/relationships/tags" Target="../tags/tag91.xml"/><Relationship Id="rId35" Type="http://schemas.openxmlformats.org/officeDocument/2006/relationships/tags" Target="../tags/tag96.xml"/><Relationship Id="rId43" Type="http://schemas.openxmlformats.org/officeDocument/2006/relationships/tags" Target="../tags/tag104.xml"/><Relationship Id="rId48" Type="http://schemas.openxmlformats.org/officeDocument/2006/relationships/tags" Target="../tags/tag109.xml"/><Relationship Id="rId56" Type="http://schemas.openxmlformats.org/officeDocument/2006/relationships/tags" Target="../tags/tag117.xml"/><Relationship Id="rId64" Type="http://schemas.openxmlformats.org/officeDocument/2006/relationships/tags" Target="../tags/tag125.xml"/><Relationship Id="rId69" Type="http://schemas.openxmlformats.org/officeDocument/2006/relationships/tags" Target="../tags/tag130.xml"/><Relationship Id="rId77" Type="http://schemas.openxmlformats.org/officeDocument/2006/relationships/tags" Target="../tags/tag138.xml"/><Relationship Id="rId8" Type="http://schemas.openxmlformats.org/officeDocument/2006/relationships/tags" Target="../tags/tag69.xml"/><Relationship Id="rId51" Type="http://schemas.openxmlformats.org/officeDocument/2006/relationships/tags" Target="../tags/tag112.xml"/><Relationship Id="rId72" Type="http://schemas.openxmlformats.org/officeDocument/2006/relationships/tags" Target="../tags/tag133.xml"/><Relationship Id="rId80" Type="http://schemas.openxmlformats.org/officeDocument/2006/relationships/image" Target="../media/image12.png"/><Relationship Id="rId3" Type="http://schemas.openxmlformats.org/officeDocument/2006/relationships/tags" Target="../tags/tag64.xml"/><Relationship Id="rId12" Type="http://schemas.openxmlformats.org/officeDocument/2006/relationships/tags" Target="../tags/tag73.xml"/><Relationship Id="rId17" Type="http://schemas.openxmlformats.org/officeDocument/2006/relationships/tags" Target="../tags/tag78.xml"/><Relationship Id="rId25" Type="http://schemas.openxmlformats.org/officeDocument/2006/relationships/tags" Target="../tags/tag86.xml"/><Relationship Id="rId33" Type="http://schemas.openxmlformats.org/officeDocument/2006/relationships/tags" Target="../tags/tag94.xml"/><Relationship Id="rId38" Type="http://schemas.openxmlformats.org/officeDocument/2006/relationships/tags" Target="../tags/tag99.xml"/><Relationship Id="rId46" Type="http://schemas.openxmlformats.org/officeDocument/2006/relationships/tags" Target="../tags/tag107.xml"/><Relationship Id="rId59" Type="http://schemas.openxmlformats.org/officeDocument/2006/relationships/tags" Target="../tags/tag120.xml"/><Relationship Id="rId67" Type="http://schemas.openxmlformats.org/officeDocument/2006/relationships/tags" Target="../tags/tag128.xml"/><Relationship Id="rId20" Type="http://schemas.openxmlformats.org/officeDocument/2006/relationships/tags" Target="../tags/tag81.xml"/><Relationship Id="rId41" Type="http://schemas.openxmlformats.org/officeDocument/2006/relationships/tags" Target="../tags/tag102.xml"/><Relationship Id="rId54" Type="http://schemas.openxmlformats.org/officeDocument/2006/relationships/tags" Target="../tags/tag115.xml"/><Relationship Id="rId62" Type="http://schemas.openxmlformats.org/officeDocument/2006/relationships/tags" Target="../tags/tag123.xml"/><Relationship Id="rId70" Type="http://schemas.openxmlformats.org/officeDocument/2006/relationships/tags" Target="../tags/tag131.xml"/><Relationship Id="rId75" Type="http://schemas.openxmlformats.org/officeDocument/2006/relationships/tags" Target="../tags/tag136.xml"/><Relationship Id="rId1" Type="http://schemas.openxmlformats.org/officeDocument/2006/relationships/tags" Target="../tags/tag62.xml"/><Relationship Id="rId6" Type="http://schemas.openxmlformats.org/officeDocument/2006/relationships/tags" Target="../tags/tag67.xml"/><Relationship Id="rId15" Type="http://schemas.openxmlformats.org/officeDocument/2006/relationships/tags" Target="../tags/tag76.xml"/><Relationship Id="rId23" Type="http://schemas.openxmlformats.org/officeDocument/2006/relationships/tags" Target="../tags/tag84.xml"/><Relationship Id="rId28" Type="http://schemas.openxmlformats.org/officeDocument/2006/relationships/tags" Target="../tags/tag89.xml"/><Relationship Id="rId36" Type="http://schemas.openxmlformats.org/officeDocument/2006/relationships/tags" Target="../tags/tag97.xml"/><Relationship Id="rId49" Type="http://schemas.openxmlformats.org/officeDocument/2006/relationships/tags" Target="../tags/tag110.xml"/><Relationship Id="rId57" Type="http://schemas.openxmlformats.org/officeDocument/2006/relationships/tags" Target="../tags/tag118.xml"/></Relationships>
</file>

<file path=ppt/slides/_rels/slide90.xml.rels><?xml version="1.0" encoding="UTF-8" standalone="yes"?>
<Relationships xmlns="http://schemas.openxmlformats.org/package/2006/relationships"><Relationship Id="rId2" Type="http://schemas.openxmlformats.org/officeDocument/2006/relationships/image" Target="../media/image45.jpeg"/><Relationship Id="rId1" Type="http://schemas.openxmlformats.org/officeDocument/2006/relationships/slideLayout" Target="../slideLayouts/slideLayout1.xml"/></Relationships>
</file>

<file path=ppt/slides/_rels/slide91.xml.rels><?xml version="1.0" encoding="UTF-8" standalone="yes"?>
<Relationships xmlns="http://schemas.openxmlformats.org/package/2006/relationships"><Relationship Id="rId3" Type="http://schemas.openxmlformats.org/officeDocument/2006/relationships/image" Target="../media/image46.png"/><Relationship Id="rId2" Type="http://schemas.openxmlformats.org/officeDocument/2006/relationships/image" Target="../media/image45.jpeg"/><Relationship Id="rId1" Type="http://schemas.openxmlformats.org/officeDocument/2006/relationships/slideLayout" Target="../slideLayouts/slideLayout1.xml"/></Relationships>
</file>

<file path=ppt/slides/_rels/slide92.xml.rels><?xml version="1.0" encoding="UTF-8" standalone="yes"?>
<Relationships xmlns="http://schemas.openxmlformats.org/package/2006/relationships"><Relationship Id="rId3" Type="http://schemas.openxmlformats.org/officeDocument/2006/relationships/customXml" Target="../ink/ink33.xml"/><Relationship Id="rId2" Type="http://schemas.openxmlformats.org/officeDocument/2006/relationships/notesSlide" Target="../notesSlides/notesSlide52.xml"/><Relationship Id="rId1" Type="http://schemas.openxmlformats.org/officeDocument/2006/relationships/slideLayout" Target="../slideLayouts/slideLayout7.xml"/><Relationship Id="rId4" Type="http://schemas.openxmlformats.org/officeDocument/2006/relationships/image" Target="../media/image610.emf"/></Relationships>
</file>

<file path=ppt/slides/_rels/slide93.xml.rels><?xml version="1.0" encoding="UTF-8" standalone="yes"?>
<Relationships xmlns="http://schemas.openxmlformats.org/package/2006/relationships"><Relationship Id="rId8" Type="http://schemas.openxmlformats.org/officeDocument/2006/relationships/notesSlide" Target="../notesSlides/notesSlide53.xml"/><Relationship Id="rId3" Type="http://schemas.openxmlformats.org/officeDocument/2006/relationships/tags" Target="../tags/tag2128.xml"/><Relationship Id="rId7" Type="http://schemas.openxmlformats.org/officeDocument/2006/relationships/slideLayout" Target="../slideLayouts/slideLayout1.xml"/><Relationship Id="rId2" Type="http://schemas.openxmlformats.org/officeDocument/2006/relationships/tags" Target="../tags/tag2127.xml"/><Relationship Id="rId1" Type="http://schemas.openxmlformats.org/officeDocument/2006/relationships/tags" Target="../tags/tag2126.xml"/><Relationship Id="rId6" Type="http://schemas.openxmlformats.org/officeDocument/2006/relationships/tags" Target="../tags/tag2131.xml"/><Relationship Id="rId5" Type="http://schemas.openxmlformats.org/officeDocument/2006/relationships/tags" Target="../tags/tag2130.xml"/><Relationship Id="rId4" Type="http://schemas.openxmlformats.org/officeDocument/2006/relationships/tags" Target="../tags/tag2129.xml"/><Relationship Id="rId9" Type="http://schemas.openxmlformats.org/officeDocument/2006/relationships/image" Target="../media/image47.png"/></Relationships>
</file>

<file path=ppt/slides/_rels/slide94.xml.rels><?xml version="1.0" encoding="UTF-8" standalone="yes"?>
<Relationships xmlns="http://schemas.openxmlformats.org/package/2006/relationships"><Relationship Id="rId3" Type="http://schemas.openxmlformats.org/officeDocument/2006/relationships/notesSlide" Target="../notesSlides/notesSlide54.xml"/><Relationship Id="rId2" Type="http://schemas.openxmlformats.org/officeDocument/2006/relationships/slideLayout" Target="../slideLayouts/slideLayout1.xml"/><Relationship Id="rId1" Type="http://schemas.openxmlformats.org/officeDocument/2006/relationships/tags" Target="../tags/tag2132.xml"/><Relationship Id="rId4" Type="http://schemas.openxmlformats.org/officeDocument/2006/relationships/image" Target="../media/image48.jpg"/></Relationships>
</file>

<file path=ppt/slides/_rels/slide95.xml.rels><?xml version="1.0" encoding="UTF-8" standalone="yes"?>
<Relationships xmlns="http://schemas.openxmlformats.org/package/2006/relationships"><Relationship Id="rId3" Type="http://schemas.openxmlformats.org/officeDocument/2006/relationships/notesSlide" Target="../notesSlides/notesSlide55.xml"/><Relationship Id="rId2" Type="http://schemas.openxmlformats.org/officeDocument/2006/relationships/slideLayout" Target="../slideLayouts/slideLayout1.xml"/><Relationship Id="rId1" Type="http://schemas.openxmlformats.org/officeDocument/2006/relationships/tags" Target="../tags/tag2133.xml"/><Relationship Id="rId4" Type="http://schemas.openxmlformats.org/officeDocument/2006/relationships/image" Target="../media/image49.jpg"/></Relationships>
</file>

<file path=ppt/slides/_rels/slide96.xml.rels><?xml version="1.0" encoding="UTF-8" standalone="yes"?>
<Relationships xmlns="http://schemas.openxmlformats.org/package/2006/relationships"><Relationship Id="rId3" Type="http://schemas.openxmlformats.org/officeDocument/2006/relationships/notesSlide" Target="../notesSlides/notesSlide56.xml"/><Relationship Id="rId2" Type="http://schemas.openxmlformats.org/officeDocument/2006/relationships/slideLayout" Target="../slideLayouts/slideLayout1.xml"/><Relationship Id="rId1" Type="http://schemas.openxmlformats.org/officeDocument/2006/relationships/tags" Target="../tags/tag2134.xml"/><Relationship Id="rId4" Type="http://schemas.openxmlformats.org/officeDocument/2006/relationships/image" Target="../media/image50.jpeg"/></Relationships>
</file>

<file path=ppt/slides/_rels/slide97.xml.rels><?xml version="1.0" encoding="UTF-8" standalone="yes"?>
<Relationships xmlns="http://schemas.openxmlformats.org/package/2006/relationships"><Relationship Id="rId8" Type="http://schemas.openxmlformats.org/officeDocument/2006/relationships/tags" Target="../tags/tag2142.xml"/><Relationship Id="rId13" Type="http://schemas.openxmlformats.org/officeDocument/2006/relationships/tags" Target="../tags/tag2147.xml"/><Relationship Id="rId18" Type="http://schemas.openxmlformats.org/officeDocument/2006/relationships/tags" Target="../tags/tag2152.xml"/><Relationship Id="rId26" Type="http://schemas.openxmlformats.org/officeDocument/2006/relationships/tags" Target="../tags/tag2160.xml"/><Relationship Id="rId3" Type="http://schemas.openxmlformats.org/officeDocument/2006/relationships/tags" Target="../tags/tag2137.xml"/><Relationship Id="rId21" Type="http://schemas.openxmlformats.org/officeDocument/2006/relationships/tags" Target="../tags/tag2155.xml"/><Relationship Id="rId7" Type="http://schemas.openxmlformats.org/officeDocument/2006/relationships/tags" Target="../tags/tag2141.xml"/><Relationship Id="rId12" Type="http://schemas.openxmlformats.org/officeDocument/2006/relationships/tags" Target="../tags/tag2146.xml"/><Relationship Id="rId17" Type="http://schemas.openxmlformats.org/officeDocument/2006/relationships/tags" Target="../tags/tag2151.xml"/><Relationship Id="rId25" Type="http://schemas.openxmlformats.org/officeDocument/2006/relationships/tags" Target="../tags/tag2159.xml"/><Relationship Id="rId2" Type="http://schemas.openxmlformats.org/officeDocument/2006/relationships/tags" Target="../tags/tag2136.xml"/><Relationship Id="rId16" Type="http://schemas.openxmlformats.org/officeDocument/2006/relationships/tags" Target="../tags/tag2150.xml"/><Relationship Id="rId20" Type="http://schemas.openxmlformats.org/officeDocument/2006/relationships/tags" Target="../tags/tag2154.xml"/><Relationship Id="rId29" Type="http://schemas.openxmlformats.org/officeDocument/2006/relationships/notesSlide" Target="../notesSlides/notesSlide57.xml"/><Relationship Id="rId1" Type="http://schemas.openxmlformats.org/officeDocument/2006/relationships/tags" Target="../tags/tag2135.xml"/><Relationship Id="rId6" Type="http://schemas.openxmlformats.org/officeDocument/2006/relationships/tags" Target="../tags/tag2140.xml"/><Relationship Id="rId11" Type="http://schemas.openxmlformats.org/officeDocument/2006/relationships/tags" Target="../tags/tag2145.xml"/><Relationship Id="rId24" Type="http://schemas.openxmlformats.org/officeDocument/2006/relationships/tags" Target="../tags/tag2158.xml"/><Relationship Id="rId5" Type="http://schemas.openxmlformats.org/officeDocument/2006/relationships/tags" Target="../tags/tag2139.xml"/><Relationship Id="rId15" Type="http://schemas.openxmlformats.org/officeDocument/2006/relationships/tags" Target="../tags/tag2149.xml"/><Relationship Id="rId23" Type="http://schemas.openxmlformats.org/officeDocument/2006/relationships/tags" Target="../tags/tag2157.xml"/><Relationship Id="rId28" Type="http://schemas.openxmlformats.org/officeDocument/2006/relationships/slideLayout" Target="../slideLayouts/slideLayout7.xml"/><Relationship Id="rId10" Type="http://schemas.openxmlformats.org/officeDocument/2006/relationships/tags" Target="../tags/tag2144.xml"/><Relationship Id="rId19" Type="http://schemas.openxmlformats.org/officeDocument/2006/relationships/tags" Target="../tags/tag2153.xml"/><Relationship Id="rId31" Type="http://schemas.openxmlformats.org/officeDocument/2006/relationships/image" Target="../media/image52.png"/><Relationship Id="rId4" Type="http://schemas.openxmlformats.org/officeDocument/2006/relationships/tags" Target="../tags/tag2138.xml"/><Relationship Id="rId9" Type="http://schemas.openxmlformats.org/officeDocument/2006/relationships/tags" Target="../tags/tag2143.xml"/><Relationship Id="rId14" Type="http://schemas.openxmlformats.org/officeDocument/2006/relationships/tags" Target="../tags/tag2148.xml"/><Relationship Id="rId22" Type="http://schemas.openxmlformats.org/officeDocument/2006/relationships/tags" Target="../tags/tag2156.xml"/><Relationship Id="rId27" Type="http://schemas.openxmlformats.org/officeDocument/2006/relationships/tags" Target="../tags/tag2161.xml"/><Relationship Id="rId30" Type="http://schemas.openxmlformats.org/officeDocument/2006/relationships/image" Target="../media/image51.png"/></Relationships>
</file>

<file path=ppt/slides/_rels/slide98.xml.rels><?xml version="1.0" encoding="UTF-8" standalone="yes"?>
<Relationships xmlns="http://schemas.openxmlformats.org/package/2006/relationships"><Relationship Id="rId8" Type="http://schemas.openxmlformats.org/officeDocument/2006/relationships/tags" Target="../tags/tag2169.xml"/><Relationship Id="rId13" Type="http://schemas.openxmlformats.org/officeDocument/2006/relationships/tags" Target="../tags/tag2174.xml"/><Relationship Id="rId18" Type="http://schemas.openxmlformats.org/officeDocument/2006/relationships/tags" Target="../tags/tag2179.xml"/><Relationship Id="rId26" Type="http://schemas.openxmlformats.org/officeDocument/2006/relationships/slideLayout" Target="../slideLayouts/slideLayout6.xml"/><Relationship Id="rId3" Type="http://schemas.openxmlformats.org/officeDocument/2006/relationships/tags" Target="../tags/tag2164.xml"/><Relationship Id="rId21" Type="http://schemas.openxmlformats.org/officeDocument/2006/relationships/tags" Target="../tags/tag2182.xml"/><Relationship Id="rId7" Type="http://schemas.openxmlformats.org/officeDocument/2006/relationships/tags" Target="../tags/tag2168.xml"/><Relationship Id="rId12" Type="http://schemas.openxmlformats.org/officeDocument/2006/relationships/tags" Target="../tags/tag2173.xml"/><Relationship Id="rId17" Type="http://schemas.openxmlformats.org/officeDocument/2006/relationships/tags" Target="../tags/tag2178.xml"/><Relationship Id="rId25" Type="http://schemas.openxmlformats.org/officeDocument/2006/relationships/tags" Target="../tags/tag2186.xml"/><Relationship Id="rId2" Type="http://schemas.openxmlformats.org/officeDocument/2006/relationships/tags" Target="../tags/tag2163.xml"/><Relationship Id="rId16" Type="http://schemas.openxmlformats.org/officeDocument/2006/relationships/tags" Target="../tags/tag2177.xml"/><Relationship Id="rId20" Type="http://schemas.openxmlformats.org/officeDocument/2006/relationships/tags" Target="../tags/tag2181.xml"/><Relationship Id="rId29" Type="http://schemas.openxmlformats.org/officeDocument/2006/relationships/image" Target="../media/image401.emf"/><Relationship Id="rId1" Type="http://schemas.openxmlformats.org/officeDocument/2006/relationships/tags" Target="../tags/tag2162.xml"/><Relationship Id="rId6" Type="http://schemas.openxmlformats.org/officeDocument/2006/relationships/tags" Target="../tags/tag2167.xml"/><Relationship Id="rId11" Type="http://schemas.openxmlformats.org/officeDocument/2006/relationships/tags" Target="../tags/tag2172.xml"/><Relationship Id="rId24" Type="http://schemas.openxmlformats.org/officeDocument/2006/relationships/tags" Target="../tags/tag2185.xml"/><Relationship Id="rId5" Type="http://schemas.openxmlformats.org/officeDocument/2006/relationships/tags" Target="../tags/tag2166.xml"/><Relationship Id="rId15" Type="http://schemas.openxmlformats.org/officeDocument/2006/relationships/tags" Target="../tags/tag2176.xml"/><Relationship Id="rId23" Type="http://schemas.openxmlformats.org/officeDocument/2006/relationships/tags" Target="../tags/tag2184.xml"/><Relationship Id="rId28" Type="http://schemas.openxmlformats.org/officeDocument/2006/relationships/customXml" Target="../ink/ink34.xml"/><Relationship Id="rId10" Type="http://schemas.openxmlformats.org/officeDocument/2006/relationships/tags" Target="../tags/tag2171.xml"/><Relationship Id="rId19" Type="http://schemas.openxmlformats.org/officeDocument/2006/relationships/tags" Target="../tags/tag2180.xml"/><Relationship Id="rId4" Type="http://schemas.openxmlformats.org/officeDocument/2006/relationships/tags" Target="../tags/tag2165.xml"/><Relationship Id="rId9" Type="http://schemas.openxmlformats.org/officeDocument/2006/relationships/tags" Target="../tags/tag2170.xml"/><Relationship Id="rId14" Type="http://schemas.openxmlformats.org/officeDocument/2006/relationships/tags" Target="../tags/tag2175.xml"/><Relationship Id="rId22" Type="http://schemas.openxmlformats.org/officeDocument/2006/relationships/tags" Target="../tags/tag2183.xml"/><Relationship Id="rId27" Type="http://schemas.openxmlformats.org/officeDocument/2006/relationships/notesSlide" Target="../notesSlides/notesSlide58.xml"/></Relationships>
</file>

<file path=ppt/slides/_rels/slide99.xml.rels><?xml version="1.0" encoding="UTF-8" standalone="yes"?>
<Relationships xmlns="http://schemas.openxmlformats.org/package/2006/relationships"><Relationship Id="rId13" Type="http://schemas.openxmlformats.org/officeDocument/2006/relationships/tags" Target="../tags/tag2199.xml"/><Relationship Id="rId18" Type="http://schemas.openxmlformats.org/officeDocument/2006/relationships/tags" Target="../tags/tag2204.xml"/><Relationship Id="rId26" Type="http://schemas.openxmlformats.org/officeDocument/2006/relationships/tags" Target="../tags/tag2212.xml"/><Relationship Id="rId39" Type="http://schemas.openxmlformats.org/officeDocument/2006/relationships/tags" Target="../tags/tag2225.xml"/><Relationship Id="rId21" Type="http://schemas.openxmlformats.org/officeDocument/2006/relationships/tags" Target="../tags/tag2207.xml"/><Relationship Id="rId34" Type="http://schemas.openxmlformats.org/officeDocument/2006/relationships/tags" Target="../tags/tag2220.xml"/><Relationship Id="rId42" Type="http://schemas.openxmlformats.org/officeDocument/2006/relationships/tags" Target="../tags/tag2228.xml"/><Relationship Id="rId47" Type="http://schemas.openxmlformats.org/officeDocument/2006/relationships/tags" Target="../tags/tag2233.xml"/><Relationship Id="rId50" Type="http://schemas.openxmlformats.org/officeDocument/2006/relationships/tags" Target="../tags/tag2236.xml"/><Relationship Id="rId55" Type="http://schemas.openxmlformats.org/officeDocument/2006/relationships/tags" Target="../tags/tag2241.xml"/><Relationship Id="rId63" Type="http://schemas.openxmlformats.org/officeDocument/2006/relationships/tags" Target="../tags/tag2249.xml"/><Relationship Id="rId68" Type="http://schemas.openxmlformats.org/officeDocument/2006/relationships/tags" Target="../tags/tag2254.xml"/><Relationship Id="rId76" Type="http://schemas.openxmlformats.org/officeDocument/2006/relationships/tags" Target="../tags/tag2262.xml"/><Relationship Id="rId7" Type="http://schemas.openxmlformats.org/officeDocument/2006/relationships/tags" Target="../tags/tag2193.xml"/><Relationship Id="rId71" Type="http://schemas.openxmlformats.org/officeDocument/2006/relationships/tags" Target="../tags/tag2257.xml"/><Relationship Id="rId2" Type="http://schemas.openxmlformats.org/officeDocument/2006/relationships/tags" Target="../tags/tag2188.xml"/><Relationship Id="rId16" Type="http://schemas.openxmlformats.org/officeDocument/2006/relationships/tags" Target="../tags/tag2202.xml"/><Relationship Id="rId29" Type="http://schemas.openxmlformats.org/officeDocument/2006/relationships/tags" Target="../tags/tag2215.xml"/><Relationship Id="rId11" Type="http://schemas.openxmlformats.org/officeDocument/2006/relationships/tags" Target="../tags/tag2197.xml"/><Relationship Id="rId24" Type="http://schemas.openxmlformats.org/officeDocument/2006/relationships/tags" Target="../tags/tag2210.xml"/><Relationship Id="rId32" Type="http://schemas.openxmlformats.org/officeDocument/2006/relationships/tags" Target="../tags/tag2218.xml"/><Relationship Id="rId37" Type="http://schemas.openxmlformats.org/officeDocument/2006/relationships/tags" Target="../tags/tag2223.xml"/><Relationship Id="rId40" Type="http://schemas.openxmlformats.org/officeDocument/2006/relationships/tags" Target="../tags/tag2226.xml"/><Relationship Id="rId45" Type="http://schemas.openxmlformats.org/officeDocument/2006/relationships/tags" Target="../tags/tag2231.xml"/><Relationship Id="rId53" Type="http://schemas.openxmlformats.org/officeDocument/2006/relationships/tags" Target="../tags/tag2239.xml"/><Relationship Id="rId58" Type="http://schemas.openxmlformats.org/officeDocument/2006/relationships/tags" Target="../tags/tag2244.xml"/><Relationship Id="rId66" Type="http://schemas.openxmlformats.org/officeDocument/2006/relationships/tags" Target="../tags/tag2252.xml"/><Relationship Id="rId74" Type="http://schemas.openxmlformats.org/officeDocument/2006/relationships/tags" Target="../tags/tag2260.xml"/><Relationship Id="rId79" Type="http://schemas.openxmlformats.org/officeDocument/2006/relationships/tags" Target="../tags/tag2265.xml"/><Relationship Id="rId5" Type="http://schemas.openxmlformats.org/officeDocument/2006/relationships/tags" Target="../tags/tag2191.xml"/><Relationship Id="rId61" Type="http://schemas.openxmlformats.org/officeDocument/2006/relationships/tags" Target="../tags/tag2247.xml"/><Relationship Id="rId82" Type="http://schemas.openxmlformats.org/officeDocument/2006/relationships/image" Target="../media/image55.emf"/><Relationship Id="rId10" Type="http://schemas.openxmlformats.org/officeDocument/2006/relationships/tags" Target="../tags/tag2196.xml"/><Relationship Id="rId19" Type="http://schemas.openxmlformats.org/officeDocument/2006/relationships/tags" Target="../tags/tag2205.xml"/><Relationship Id="rId31" Type="http://schemas.openxmlformats.org/officeDocument/2006/relationships/tags" Target="../tags/tag2217.xml"/><Relationship Id="rId44" Type="http://schemas.openxmlformats.org/officeDocument/2006/relationships/tags" Target="../tags/tag2230.xml"/><Relationship Id="rId52" Type="http://schemas.openxmlformats.org/officeDocument/2006/relationships/tags" Target="../tags/tag2238.xml"/><Relationship Id="rId60" Type="http://schemas.openxmlformats.org/officeDocument/2006/relationships/tags" Target="../tags/tag2246.xml"/><Relationship Id="rId65" Type="http://schemas.openxmlformats.org/officeDocument/2006/relationships/tags" Target="../tags/tag2251.xml"/><Relationship Id="rId73" Type="http://schemas.openxmlformats.org/officeDocument/2006/relationships/tags" Target="../tags/tag2259.xml"/><Relationship Id="rId78" Type="http://schemas.openxmlformats.org/officeDocument/2006/relationships/tags" Target="../tags/tag2264.xml"/><Relationship Id="rId81" Type="http://schemas.openxmlformats.org/officeDocument/2006/relationships/customXml" Target="../ink/ink35.xml"/><Relationship Id="rId4" Type="http://schemas.openxmlformats.org/officeDocument/2006/relationships/tags" Target="../tags/tag2190.xml"/><Relationship Id="rId9" Type="http://schemas.openxmlformats.org/officeDocument/2006/relationships/tags" Target="../tags/tag2195.xml"/><Relationship Id="rId14" Type="http://schemas.openxmlformats.org/officeDocument/2006/relationships/tags" Target="../tags/tag2200.xml"/><Relationship Id="rId22" Type="http://schemas.openxmlformats.org/officeDocument/2006/relationships/tags" Target="../tags/tag2208.xml"/><Relationship Id="rId27" Type="http://schemas.openxmlformats.org/officeDocument/2006/relationships/tags" Target="../tags/tag2213.xml"/><Relationship Id="rId30" Type="http://schemas.openxmlformats.org/officeDocument/2006/relationships/tags" Target="../tags/tag2216.xml"/><Relationship Id="rId35" Type="http://schemas.openxmlformats.org/officeDocument/2006/relationships/tags" Target="../tags/tag2221.xml"/><Relationship Id="rId43" Type="http://schemas.openxmlformats.org/officeDocument/2006/relationships/tags" Target="../tags/tag2229.xml"/><Relationship Id="rId48" Type="http://schemas.openxmlformats.org/officeDocument/2006/relationships/tags" Target="../tags/tag2234.xml"/><Relationship Id="rId56" Type="http://schemas.openxmlformats.org/officeDocument/2006/relationships/tags" Target="../tags/tag2242.xml"/><Relationship Id="rId64" Type="http://schemas.openxmlformats.org/officeDocument/2006/relationships/tags" Target="../tags/tag2250.xml"/><Relationship Id="rId69" Type="http://schemas.openxmlformats.org/officeDocument/2006/relationships/tags" Target="../tags/tag2255.xml"/><Relationship Id="rId77" Type="http://schemas.openxmlformats.org/officeDocument/2006/relationships/tags" Target="../tags/tag2263.xml"/><Relationship Id="rId8" Type="http://schemas.openxmlformats.org/officeDocument/2006/relationships/tags" Target="../tags/tag2194.xml"/><Relationship Id="rId51" Type="http://schemas.openxmlformats.org/officeDocument/2006/relationships/tags" Target="../tags/tag2237.xml"/><Relationship Id="rId72" Type="http://schemas.openxmlformats.org/officeDocument/2006/relationships/tags" Target="../tags/tag2258.xml"/><Relationship Id="rId80" Type="http://schemas.openxmlformats.org/officeDocument/2006/relationships/slideLayout" Target="../slideLayouts/slideLayout1.xml"/><Relationship Id="rId3" Type="http://schemas.openxmlformats.org/officeDocument/2006/relationships/tags" Target="../tags/tag2189.xml"/><Relationship Id="rId12" Type="http://schemas.openxmlformats.org/officeDocument/2006/relationships/tags" Target="../tags/tag2198.xml"/><Relationship Id="rId17" Type="http://schemas.openxmlformats.org/officeDocument/2006/relationships/tags" Target="../tags/tag2203.xml"/><Relationship Id="rId25" Type="http://schemas.openxmlformats.org/officeDocument/2006/relationships/tags" Target="../tags/tag2211.xml"/><Relationship Id="rId33" Type="http://schemas.openxmlformats.org/officeDocument/2006/relationships/tags" Target="../tags/tag2219.xml"/><Relationship Id="rId38" Type="http://schemas.openxmlformats.org/officeDocument/2006/relationships/tags" Target="../tags/tag2224.xml"/><Relationship Id="rId46" Type="http://schemas.openxmlformats.org/officeDocument/2006/relationships/tags" Target="../tags/tag2232.xml"/><Relationship Id="rId59" Type="http://schemas.openxmlformats.org/officeDocument/2006/relationships/tags" Target="../tags/tag2245.xml"/><Relationship Id="rId67" Type="http://schemas.openxmlformats.org/officeDocument/2006/relationships/tags" Target="../tags/tag2253.xml"/><Relationship Id="rId20" Type="http://schemas.openxmlformats.org/officeDocument/2006/relationships/tags" Target="../tags/tag2206.xml"/><Relationship Id="rId41" Type="http://schemas.openxmlformats.org/officeDocument/2006/relationships/tags" Target="../tags/tag2227.xml"/><Relationship Id="rId54" Type="http://schemas.openxmlformats.org/officeDocument/2006/relationships/tags" Target="../tags/tag2240.xml"/><Relationship Id="rId62" Type="http://schemas.openxmlformats.org/officeDocument/2006/relationships/tags" Target="../tags/tag2248.xml"/><Relationship Id="rId70" Type="http://schemas.openxmlformats.org/officeDocument/2006/relationships/tags" Target="../tags/tag2256.xml"/><Relationship Id="rId75" Type="http://schemas.openxmlformats.org/officeDocument/2006/relationships/tags" Target="../tags/tag2261.xml"/><Relationship Id="rId1" Type="http://schemas.openxmlformats.org/officeDocument/2006/relationships/tags" Target="../tags/tag2187.xml"/><Relationship Id="rId6" Type="http://schemas.openxmlformats.org/officeDocument/2006/relationships/tags" Target="../tags/tag2192.xml"/><Relationship Id="rId15" Type="http://schemas.openxmlformats.org/officeDocument/2006/relationships/tags" Target="../tags/tag2201.xml"/><Relationship Id="rId23" Type="http://schemas.openxmlformats.org/officeDocument/2006/relationships/tags" Target="../tags/tag2209.xml"/><Relationship Id="rId28" Type="http://schemas.openxmlformats.org/officeDocument/2006/relationships/tags" Target="../tags/tag2214.xml"/><Relationship Id="rId36" Type="http://schemas.openxmlformats.org/officeDocument/2006/relationships/tags" Target="../tags/tag2222.xml"/><Relationship Id="rId49" Type="http://schemas.openxmlformats.org/officeDocument/2006/relationships/tags" Target="../tags/tag2235.xml"/><Relationship Id="rId57" Type="http://schemas.openxmlformats.org/officeDocument/2006/relationships/tags" Target="../tags/tag2243.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 name="Text Box 250"/>
          <p:cNvSpPr txBox="1">
            <a:spLocks noChangeArrowheads="1"/>
          </p:cNvSpPr>
          <p:nvPr>
            <p:custDataLst>
              <p:tags r:id="rId1"/>
            </p:custDataLst>
          </p:nvPr>
        </p:nvSpPr>
        <p:spPr bwMode="auto">
          <a:xfrm>
            <a:off x="304800" y="125628"/>
            <a:ext cx="7620000"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3600" b="0" i="1" u="none" strike="noStrike" kern="1200" cap="none" spc="0" normalizeH="0" baseline="0" noProof="0" dirty="0" smtClean="0">
                <a:ln>
                  <a:noFill/>
                </a:ln>
                <a:solidFill>
                  <a:srgbClr val="000000"/>
                </a:solidFill>
                <a:effectLst/>
                <a:uLnTx/>
                <a:uFillTx/>
                <a:latin typeface="Cambria" pitchFamily="18" charset="0"/>
                <a:ea typeface="ＭＳ Ｐゴシック" pitchFamily="34" charset="-128"/>
                <a:cs typeface="+mn-cs"/>
              </a:rPr>
              <a:t>CS ~ Compositional expression</a:t>
            </a:r>
            <a:endParaRPr kumimoji="0" lang="en-US" sz="3600" b="0" i="1" u="none" strike="noStrike" kern="1200" cap="none" spc="0" normalizeH="0" baseline="0" noProof="0" dirty="0">
              <a:ln>
                <a:noFill/>
              </a:ln>
              <a:solidFill>
                <a:srgbClr val="000000"/>
              </a:solidFill>
              <a:effectLst/>
              <a:uLnTx/>
              <a:uFillTx/>
              <a:latin typeface="Cambria" pitchFamily="18" charset="0"/>
              <a:ea typeface="ＭＳ Ｐゴシック" pitchFamily="34" charset="-128"/>
              <a:cs typeface="+mn-cs"/>
            </a:endParaRPr>
          </a:p>
        </p:txBody>
      </p:sp>
      <p:sp>
        <p:nvSpPr>
          <p:cNvPr id="85" name="Text Box 250"/>
          <p:cNvSpPr txBox="1">
            <a:spLocks noChangeArrowheads="1"/>
          </p:cNvSpPr>
          <p:nvPr>
            <p:custDataLst>
              <p:tags r:id="rId2"/>
            </p:custDataLst>
          </p:nvPr>
        </p:nvSpPr>
        <p:spPr bwMode="auto">
          <a:xfrm>
            <a:off x="838200" y="914400"/>
            <a:ext cx="7543800" cy="4154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100" b="0" i="1" u="none" strike="noStrike" kern="1200" cap="none" spc="0" normalizeH="0" baseline="0" noProof="0" dirty="0" smtClean="0">
                <a:ln>
                  <a:noFill/>
                </a:ln>
                <a:solidFill>
                  <a:srgbClr val="000000"/>
                </a:solidFill>
                <a:effectLst/>
                <a:uLnTx/>
                <a:uFillTx/>
                <a:latin typeface="Calibri" panose="020F0502020204030204" pitchFamily="34" charset="0"/>
                <a:ea typeface="ＭＳ Ｐゴシック" pitchFamily="34" charset="-128"/>
                <a:cs typeface="Calibri" panose="020F0502020204030204" pitchFamily="34" charset="0"/>
              </a:rPr>
              <a:t>building blocks can be bits, circuits, data, functions, programs, ...</a:t>
            </a:r>
            <a:endParaRPr kumimoji="0" lang="en-US" sz="2100" b="0" i="1" u="none" strike="noStrike" kern="1200" cap="none" spc="0" normalizeH="0" baseline="0" noProof="0" dirty="0">
              <a:ln>
                <a:noFill/>
              </a:ln>
              <a:solidFill>
                <a:srgbClr val="000000"/>
              </a:solidFill>
              <a:effectLst/>
              <a:uLnTx/>
              <a:uFillTx/>
              <a:latin typeface="Calibri" panose="020F0502020204030204" pitchFamily="34" charset="0"/>
              <a:ea typeface="ＭＳ Ｐゴシック" pitchFamily="34" charset="-128"/>
              <a:cs typeface="Calibri" panose="020F0502020204030204" pitchFamily="34" charset="0"/>
            </a:endParaRPr>
          </a:p>
        </p:txBody>
      </p:sp>
      <p:sp>
        <p:nvSpPr>
          <p:cNvPr id="2" name="TextBox 1"/>
          <p:cNvSpPr txBox="1"/>
          <p:nvPr/>
        </p:nvSpPr>
        <p:spPr>
          <a:xfrm>
            <a:off x="5130958" y="6262825"/>
            <a:ext cx="2793842" cy="400110"/>
          </a:xfrm>
          <a:prstGeom prst="rect">
            <a:avLst/>
          </a:prstGeom>
          <a:noFill/>
        </p:spPr>
        <p:txBody>
          <a:bodyPr wrap="non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1200" cap="none" spc="0" normalizeH="0" baseline="0" noProof="0" dirty="0" smtClean="0">
                <a:ln>
                  <a:noFill/>
                </a:ln>
                <a:solidFill>
                  <a:srgbClr val="000000"/>
                </a:solidFill>
                <a:effectLst/>
                <a:uLnTx/>
                <a:uFillTx/>
                <a:latin typeface="Cambria" panose="02040503050406030204" pitchFamily="18" charset="0"/>
                <a:ea typeface="ＭＳ Ｐゴシック" pitchFamily="34" charset="-128"/>
                <a:cs typeface="+mn-cs"/>
              </a:rPr>
              <a:t>music-driven animation</a:t>
            </a:r>
            <a:endParaRPr kumimoji="0" lang="en-US" sz="2000" b="0" i="0" u="none" strike="noStrike" kern="1200" cap="none" spc="0" normalizeH="0" baseline="0" noProof="0" dirty="0">
              <a:ln>
                <a:noFill/>
              </a:ln>
              <a:solidFill>
                <a:srgbClr val="000000"/>
              </a:solidFill>
              <a:effectLst/>
              <a:uLnTx/>
              <a:uFillTx/>
              <a:latin typeface="Cambria" panose="02040503050406030204" pitchFamily="18" charset="0"/>
              <a:ea typeface="ＭＳ Ｐゴシック" pitchFamily="34" charset="-128"/>
              <a:cs typeface="+mn-cs"/>
            </a:endParaRPr>
          </a:p>
        </p:txBody>
      </p:sp>
      <p:pic>
        <p:nvPicPr>
          <p:cNvPr id="3" name="Picture 2"/>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566173" y="1643075"/>
            <a:ext cx="8087854" cy="4525006"/>
          </a:xfrm>
          <a:prstGeom prst="rect">
            <a:avLst/>
          </a:prstGeom>
        </p:spPr>
      </p:pic>
      <p:sp>
        <p:nvSpPr>
          <p:cNvPr id="6" name="Text Box 5"/>
          <p:cNvSpPr txBox="1">
            <a:spLocks noChangeArrowheads="1"/>
          </p:cNvSpPr>
          <p:nvPr>
            <p:custDataLst>
              <p:tags r:id="rId3"/>
            </p:custDataLst>
          </p:nvPr>
        </p:nvSpPr>
        <p:spPr bwMode="auto">
          <a:xfrm rot="21280899">
            <a:off x="204371" y="1562106"/>
            <a:ext cx="4648200" cy="738664"/>
          </a:xfrm>
          <a:prstGeom prst="rect">
            <a:avLst/>
          </a:prstGeom>
          <a:solidFill>
            <a:srgbClr val="CCFFCC"/>
          </a:solidFill>
          <a:ln>
            <a:noFill/>
          </a:ln>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4200" dirty="0" smtClean="0">
                <a:latin typeface="Cambria" pitchFamily="18" charset="0"/>
              </a:rPr>
              <a:t>Farewell, Pipes!</a:t>
            </a:r>
            <a:endParaRPr lang="en-US" sz="4200" dirty="0">
              <a:latin typeface="Cambria" pitchFamily="18" charset="0"/>
            </a:endParaRPr>
          </a:p>
        </p:txBody>
      </p:sp>
      <p:sp>
        <p:nvSpPr>
          <p:cNvPr id="7" name="Rounded Rectangle 6"/>
          <p:cNvSpPr/>
          <p:nvPr/>
        </p:nvSpPr>
        <p:spPr bwMode="auto">
          <a:xfrm>
            <a:off x="259657" y="3980935"/>
            <a:ext cx="4083743" cy="2724665"/>
          </a:xfrm>
          <a:prstGeom prst="roundRect">
            <a:avLst/>
          </a:prstGeom>
          <a:solidFill>
            <a:schemeClr val="bg1">
              <a:lumMod val="95000"/>
            </a:schemeClr>
          </a:solidFill>
          <a:ln w="19050" cap="flat" cmpd="sng" algn="ctr">
            <a:noFill/>
            <a:prstDash val="solid"/>
            <a:round/>
            <a:headEnd type="none" w="med" len="med"/>
            <a:tailEnd type="none" w="med" len="med"/>
          </a:ln>
          <a:effectLst/>
        </p:spPr>
        <p:txBody>
          <a:bodyPr wrap="square">
            <a:spAutoFit/>
          </a:bodyPr>
          <a:lstStyle/>
          <a:p>
            <a:pPr>
              <a:defRPr/>
            </a:pPr>
            <a:endParaRPr lang="en-US">
              <a:latin typeface="Times" pitchFamily="-105" charset="0"/>
              <a:ea typeface="ＭＳ Ｐゴシック" pitchFamily="-105" charset="-128"/>
              <a:cs typeface="ＭＳ Ｐゴシック" pitchFamily="-105" charset="-128"/>
            </a:endParaRPr>
          </a:p>
        </p:txBody>
      </p:sp>
      <p:sp>
        <p:nvSpPr>
          <p:cNvPr id="8" name="Text Box 78"/>
          <p:cNvSpPr txBox="1">
            <a:spLocks noChangeArrowheads="1"/>
          </p:cNvSpPr>
          <p:nvPr/>
        </p:nvSpPr>
        <p:spPr bwMode="auto">
          <a:xfrm>
            <a:off x="1242339" y="4016527"/>
            <a:ext cx="2140171"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dirty="0" err="1">
                <a:latin typeface="Cambria" pitchFamily="18" charset="0"/>
              </a:rPr>
              <a:t>Jotto</a:t>
            </a:r>
            <a:r>
              <a:rPr lang="en-US" dirty="0">
                <a:latin typeface="Cambria" pitchFamily="18" charset="0"/>
              </a:rPr>
              <a:t> Corner</a:t>
            </a:r>
          </a:p>
        </p:txBody>
      </p:sp>
      <p:sp>
        <p:nvSpPr>
          <p:cNvPr id="9" name="Rectangle 34"/>
          <p:cNvSpPr>
            <a:spLocks noChangeArrowheads="1"/>
          </p:cNvSpPr>
          <p:nvPr/>
        </p:nvSpPr>
        <p:spPr bwMode="auto">
          <a:xfrm>
            <a:off x="3493081" y="4139786"/>
            <a:ext cx="562374" cy="215444"/>
          </a:xfrm>
          <a:prstGeom prst="rect">
            <a:avLst/>
          </a:prstGeom>
          <a:solidFill>
            <a:schemeClr val="bg1"/>
          </a:solidFill>
          <a:ln>
            <a:noFill/>
          </a:ln>
          <a:extLst/>
        </p:spPr>
        <p:txBody>
          <a:bodyPr wrap="square">
            <a:spAutoFit/>
          </a:bodyPr>
          <a:lstStyle/>
          <a:p>
            <a:r>
              <a:rPr lang="en-US" sz="800" dirty="0" smtClean="0">
                <a:latin typeface="Calibri" pitchFamily="-106" charset="0"/>
              </a:rPr>
              <a:t>Natalya</a:t>
            </a:r>
            <a:endParaRPr lang="en-US" sz="800" dirty="0"/>
          </a:p>
        </p:txBody>
      </p:sp>
      <p:sp>
        <p:nvSpPr>
          <p:cNvPr id="10" name="TextBox 39"/>
          <p:cNvSpPr txBox="1">
            <a:spLocks noChangeArrowheads="1"/>
          </p:cNvSpPr>
          <p:nvPr/>
        </p:nvSpPr>
        <p:spPr bwMode="auto">
          <a:xfrm>
            <a:off x="534415" y="5014192"/>
            <a:ext cx="902763" cy="1600438"/>
          </a:xfrm>
          <a:prstGeom prst="rect">
            <a:avLst/>
          </a:prstGeom>
          <a:solidFill>
            <a:schemeClr val="bg1"/>
          </a:solidFill>
          <a:ln>
            <a:noFill/>
          </a:ln>
          <a:extLst/>
        </p:spPr>
        <p:txBody>
          <a:bodyPr wrap="square">
            <a:spAutoFit/>
          </a:bodyPr>
          <a:lstStyle>
            <a:lvl1pPr eaLnBrk="0" hangingPunct="0">
              <a:defRPr sz="2400">
                <a:solidFill>
                  <a:schemeClr val="tx1"/>
                </a:solidFill>
                <a:latin typeface="Times" pitchFamily="-106" charset="0"/>
                <a:ea typeface="ＭＳ Ｐゴシック" pitchFamily="-106" charset="-128"/>
              </a:defRPr>
            </a:lvl1pPr>
            <a:lvl2pPr marL="742950" indent="-285750" eaLnBrk="0" hangingPunct="0">
              <a:defRPr sz="2400">
                <a:solidFill>
                  <a:schemeClr val="tx1"/>
                </a:solidFill>
                <a:latin typeface="Times" pitchFamily="-106" charset="0"/>
                <a:ea typeface="ＭＳ Ｐゴシック" pitchFamily="-106" charset="-128"/>
              </a:defRPr>
            </a:lvl2pPr>
            <a:lvl3pPr marL="1143000" indent="-228600" eaLnBrk="0" hangingPunct="0">
              <a:defRPr sz="2400">
                <a:solidFill>
                  <a:schemeClr val="tx1"/>
                </a:solidFill>
                <a:latin typeface="Times" pitchFamily="-106" charset="0"/>
                <a:ea typeface="ＭＳ Ｐゴシック" pitchFamily="-106" charset="-128"/>
              </a:defRPr>
            </a:lvl3pPr>
            <a:lvl4pPr marL="1600200" indent="-228600" eaLnBrk="0" hangingPunct="0">
              <a:defRPr sz="2400">
                <a:solidFill>
                  <a:schemeClr val="tx1"/>
                </a:solidFill>
                <a:latin typeface="Times" pitchFamily="-106" charset="0"/>
                <a:ea typeface="ＭＳ Ｐゴシック" pitchFamily="-106" charset="-128"/>
              </a:defRPr>
            </a:lvl4pPr>
            <a:lvl5pPr marL="2057400" indent="-228600" eaLnBrk="0" hangingPunct="0">
              <a:defRPr sz="2400">
                <a:solidFill>
                  <a:schemeClr val="tx1"/>
                </a:solidFill>
                <a:latin typeface="Times" pitchFamily="-106" charset="0"/>
                <a:ea typeface="ＭＳ Ｐゴシック" pitchFamily="-106" charset="-128"/>
              </a:defRPr>
            </a:lvl5pPr>
            <a:lvl6pPr marL="25146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ctr"/>
            <a:r>
              <a:rPr lang="en-US" sz="1400" b="1" dirty="0" smtClean="0">
                <a:solidFill>
                  <a:srgbClr val="160CE3"/>
                </a:solidFill>
                <a:latin typeface="Calibri" panose="020F0502020204030204" pitchFamily="34" charset="0"/>
              </a:rPr>
              <a:t>alien: 2</a:t>
            </a:r>
          </a:p>
          <a:p>
            <a:pPr algn="ctr"/>
            <a:r>
              <a:rPr lang="en-US" sz="1400" b="1" dirty="0" smtClean="0">
                <a:solidFill>
                  <a:srgbClr val="160CE3"/>
                </a:solidFill>
                <a:latin typeface="Calibri" panose="020F0502020204030204" pitchFamily="34" charset="0"/>
              </a:rPr>
              <a:t>queue: 0</a:t>
            </a:r>
          </a:p>
          <a:p>
            <a:r>
              <a:rPr lang="en-US" sz="1400" b="1" dirty="0" smtClean="0">
                <a:solidFill>
                  <a:srgbClr val="160CE3"/>
                </a:solidFill>
                <a:latin typeface="Calibri" panose="020F0502020204030204" pitchFamily="34" charset="0"/>
              </a:rPr>
              <a:t>lofty: 1</a:t>
            </a:r>
          </a:p>
          <a:p>
            <a:r>
              <a:rPr lang="en-US" sz="1400" b="1" dirty="0" smtClean="0">
                <a:solidFill>
                  <a:srgbClr val="160CE3"/>
                </a:solidFill>
                <a:latin typeface="Calibri" panose="020F0502020204030204" pitchFamily="34" charset="0"/>
              </a:rPr>
              <a:t>timid: 0</a:t>
            </a:r>
          </a:p>
          <a:p>
            <a:r>
              <a:rPr lang="en-US" sz="1400" b="1" dirty="0" smtClean="0">
                <a:solidFill>
                  <a:srgbClr val="160CE3"/>
                </a:solidFill>
                <a:latin typeface="Calibri" panose="020F0502020204030204" pitchFamily="34" charset="0"/>
              </a:rPr>
              <a:t>boars: 3</a:t>
            </a:r>
            <a:endParaRPr lang="en-US" sz="1400" b="1" dirty="0" smtClean="0">
              <a:solidFill>
                <a:schemeClr val="bg1">
                  <a:lumMod val="75000"/>
                </a:schemeClr>
              </a:solidFill>
              <a:latin typeface="Calibri" panose="020F0502020204030204" pitchFamily="34" charset="0"/>
            </a:endParaRPr>
          </a:p>
          <a:p>
            <a:pPr algn="ctr"/>
            <a:endParaRPr lang="en-US" sz="1400" b="1" dirty="0">
              <a:solidFill>
                <a:srgbClr val="160CE3"/>
              </a:solidFill>
              <a:latin typeface="Calibri" panose="020F0502020204030204" pitchFamily="34" charset="0"/>
            </a:endParaRPr>
          </a:p>
          <a:p>
            <a:pPr algn="ctr"/>
            <a:endParaRPr lang="en-US" sz="1400" b="1" dirty="0">
              <a:solidFill>
                <a:srgbClr val="160CE3"/>
              </a:solidFill>
              <a:latin typeface="Calibri" panose="020F0502020204030204" pitchFamily="34" charset="0"/>
            </a:endParaRPr>
          </a:p>
        </p:txBody>
      </p:sp>
      <p:sp>
        <p:nvSpPr>
          <p:cNvPr id="11" name="TextBox 40"/>
          <p:cNvSpPr txBox="1">
            <a:spLocks noChangeArrowheads="1"/>
          </p:cNvSpPr>
          <p:nvPr/>
        </p:nvSpPr>
        <p:spPr bwMode="auto">
          <a:xfrm>
            <a:off x="1504112" y="5014192"/>
            <a:ext cx="851515" cy="1600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pitchFamily="-106" charset="0"/>
                <a:ea typeface="ＭＳ Ｐゴシック" pitchFamily="-106" charset="-128"/>
              </a:defRPr>
            </a:lvl1pPr>
            <a:lvl2pPr marL="742950" indent="-285750" eaLnBrk="0" hangingPunct="0">
              <a:defRPr sz="2400">
                <a:solidFill>
                  <a:schemeClr val="tx1"/>
                </a:solidFill>
                <a:latin typeface="Times" pitchFamily="-106" charset="0"/>
                <a:ea typeface="ＭＳ Ｐゴシック" pitchFamily="-106" charset="-128"/>
              </a:defRPr>
            </a:lvl2pPr>
            <a:lvl3pPr marL="1143000" indent="-228600" eaLnBrk="0" hangingPunct="0">
              <a:defRPr sz="2400">
                <a:solidFill>
                  <a:schemeClr val="tx1"/>
                </a:solidFill>
                <a:latin typeface="Times" pitchFamily="-106" charset="0"/>
                <a:ea typeface="ＭＳ Ｐゴシック" pitchFamily="-106" charset="-128"/>
              </a:defRPr>
            </a:lvl3pPr>
            <a:lvl4pPr marL="1600200" indent="-228600" eaLnBrk="0" hangingPunct="0">
              <a:defRPr sz="2400">
                <a:solidFill>
                  <a:schemeClr val="tx1"/>
                </a:solidFill>
                <a:latin typeface="Times" pitchFamily="-106" charset="0"/>
                <a:ea typeface="ＭＳ Ｐゴシック" pitchFamily="-106" charset="-128"/>
              </a:defRPr>
            </a:lvl4pPr>
            <a:lvl5pPr marL="2057400" indent="-228600" eaLnBrk="0" hangingPunct="0">
              <a:defRPr sz="2400">
                <a:solidFill>
                  <a:schemeClr val="tx1"/>
                </a:solidFill>
                <a:latin typeface="Times" pitchFamily="-106" charset="0"/>
                <a:ea typeface="ＭＳ Ｐゴシック" pitchFamily="-106" charset="-128"/>
              </a:defRPr>
            </a:lvl5pPr>
            <a:lvl6pPr marL="25146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ctr"/>
            <a:r>
              <a:rPr lang="en-US" sz="1400" dirty="0" smtClean="0">
                <a:solidFill>
                  <a:schemeClr val="bg1">
                    <a:lumMod val="65000"/>
                  </a:schemeClr>
                </a:solidFill>
                <a:latin typeface="Calibri" panose="020F0502020204030204" pitchFamily="34" charset="0"/>
              </a:rPr>
              <a:t>diner: </a:t>
            </a:r>
            <a:r>
              <a:rPr lang="en-US" sz="1400" dirty="0">
                <a:solidFill>
                  <a:schemeClr val="bg1">
                    <a:lumMod val="65000"/>
                  </a:schemeClr>
                </a:solidFill>
                <a:latin typeface="Calibri" panose="020F0502020204030204" pitchFamily="34" charset="0"/>
              </a:rPr>
              <a:t>1</a:t>
            </a:r>
            <a:endParaRPr lang="en-US" sz="1400" dirty="0" smtClean="0">
              <a:solidFill>
                <a:schemeClr val="bg1">
                  <a:lumMod val="65000"/>
                </a:schemeClr>
              </a:solidFill>
              <a:latin typeface="Calibri" panose="020F0502020204030204" pitchFamily="34" charset="0"/>
            </a:endParaRPr>
          </a:p>
          <a:p>
            <a:pPr algn="ctr"/>
            <a:r>
              <a:rPr lang="en-US" sz="1400" dirty="0" smtClean="0">
                <a:solidFill>
                  <a:schemeClr val="bg1">
                    <a:lumMod val="65000"/>
                  </a:schemeClr>
                </a:solidFill>
                <a:latin typeface="Calibri" panose="020F0502020204030204" pitchFamily="34" charset="0"/>
              </a:rPr>
              <a:t>savvy: 1</a:t>
            </a:r>
          </a:p>
          <a:p>
            <a:pPr algn="ctr"/>
            <a:r>
              <a:rPr lang="en-US" sz="1400" dirty="0" smtClean="0">
                <a:solidFill>
                  <a:schemeClr val="bg1">
                    <a:lumMod val="65000"/>
                  </a:schemeClr>
                </a:solidFill>
                <a:latin typeface="Calibri" panose="020F0502020204030204" pitchFamily="34" charset="0"/>
              </a:rPr>
              <a:t>flock:  2</a:t>
            </a:r>
          </a:p>
          <a:p>
            <a:pPr algn="ctr"/>
            <a:r>
              <a:rPr lang="en-US" sz="1400" dirty="0" smtClean="0">
                <a:solidFill>
                  <a:schemeClr val="bg1">
                    <a:lumMod val="65000"/>
                  </a:schemeClr>
                </a:solidFill>
                <a:latin typeface="Calibri" panose="020F0502020204030204" pitchFamily="34" charset="0"/>
              </a:rPr>
              <a:t>thumb: 1</a:t>
            </a:r>
          </a:p>
          <a:p>
            <a:pPr algn="ctr"/>
            <a:r>
              <a:rPr lang="en-US" sz="1400" dirty="0" smtClean="0">
                <a:solidFill>
                  <a:schemeClr val="bg1">
                    <a:lumMod val="65000"/>
                  </a:schemeClr>
                </a:solidFill>
                <a:latin typeface="Calibri" panose="020F0502020204030204" pitchFamily="34" charset="0"/>
              </a:rPr>
              <a:t>ducks: 0</a:t>
            </a:r>
          </a:p>
          <a:p>
            <a:pPr algn="ctr"/>
            <a:endParaRPr lang="en-US" sz="1400" dirty="0" smtClean="0">
              <a:solidFill>
                <a:schemeClr val="bg1">
                  <a:lumMod val="65000"/>
                </a:schemeClr>
              </a:solidFill>
              <a:latin typeface="Calibri" panose="020F0502020204030204" pitchFamily="34" charset="0"/>
            </a:endParaRPr>
          </a:p>
          <a:p>
            <a:pPr algn="ctr"/>
            <a:endParaRPr lang="en-US" sz="1400" dirty="0">
              <a:solidFill>
                <a:schemeClr val="bg1">
                  <a:lumMod val="65000"/>
                </a:schemeClr>
              </a:solidFill>
              <a:latin typeface="Calibri" panose="020F0502020204030204" pitchFamily="34" charset="0"/>
            </a:endParaRPr>
          </a:p>
        </p:txBody>
      </p:sp>
      <p:sp>
        <p:nvSpPr>
          <p:cNvPr id="12" name="Rectangle 11"/>
          <p:cNvSpPr/>
          <p:nvPr/>
        </p:nvSpPr>
        <p:spPr>
          <a:xfrm>
            <a:off x="1501772" y="4574889"/>
            <a:ext cx="856195" cy="307777"/>
          </a:xfrm>
          <a:prstGeom prst="rect">
            <a:avLst/>
          </a:prstGeom>
        </p:spPr>
        <p:txBody>
          <a:bodyPr wrap="none">
            <a:spAutoFit/>
          </a:bodyPr>
          <a:lstStyle/>
          <a:p>
            <a:pPr lvl="0" algn="ctr"/>
            <a:r>
              <a:rPr lang="en-US" sz="1400" dirty="0">
                <a:latin typeface="Calibri" pitchFamily="-106" charset="0"/>
              </a:rPr>
              <a:t>my guess</a:t>
            </a:r>
          </a:p>
        </p:txBody>
      </p:sp>
      <p:sp>
        <p:nvSpPr>
          <p:cNvPr id="13" name="Rectangle 12"/>
          <p:cNvSpPr/>
          <p:nvPr/>
        </p:nvSpPr>
        <p:spPr>
          <a:xfrm>
            <a:off x="534415" y="4574889"/>
            <a:ext cx="893193" cy="307777"/>
          </a:xfrm>
          <a:prstGeom prst="rect">
            <a:avLst/>
          </a:prstGeom>
          <a:solidFill>
            <a:schemeClr val="bg1"/>
          </a:solidFill>
          <a:ln w="3175">
            <a:solidFill>
              <a:srgbClr val="160CE3"/>
            </a:solidFill>
          </a:ln>
        </p:spPr>
        <p:txBody>
          <a:bodyPr wrap="none">
            <a:spAutoFit/>
          </a:bodyPr>
          <a:lstStyle/>
          <a:p>
            <a:pPr lvl="0" algn="ctr"/>
            <a:r>
              <a:rPr lang="en-US" sz="1400" dirty="0" smtClean="0">
                <a:latin typeface="Calibri" pitchFamily="-106" charset="0"/>
              </a:rPr>
              <a:t>AM guess</a:t>
            </a:r>
            <a:endParaRPr lang="en-US" sz="1400" dirty="0">
              <a:latin typeface="Calibri" pitchFamily="-106" charset="0"/>
            </a:endParaRPr>
          </a:p>
        </p:txBody>
      </p:sp>
      <p:sp>
        <p:nvSpPr>
          <p:cNvPr id="14" name="TextBox 39"/>
          <p:cNvSpPr txBox="1">
            <a:spLocks noChangeArrowheads="1"/>
          </p:cNvSpPr>
          <p:nvPr/>
        </p:nvSpPr>
        <p:spPr bwMode="auto">
          <a:xfrm>
            <a:off x="2434167" y="5011815"/>
            <a:ext cx="912333" cy="1600438"/>
          </a:xfrm>
          <a:prstGeom prst="rect">
            <a:avLst/>
          </a:prstGeom>
          <a:solidFill>
            <a:schemeClr val="bg1"/>
          </a:solidFill>
          <a:ln>
            <a:noFill/>
          </a:ln>
          <a:extLst/>
        </p:spPr>
        <p:txBody>
          <a:bodyPr wrap="square">
            <a:spAutoFit/>
          </a:bodyPr>
          <a:lstStyle>
            <a:lvl1pPr eaLnBrk="0" hangingPunct="0">
              <a:defRPr sz="2400">
                <a:solidFill>
                  <a:schemeClr val="tx1"/>
                </a:solidFill>
                <a:latin typeface="Times" pitchFamily="-106" charset="0"/>
                <a:ea typeface="ＭＳ Ｐゴシック" pitchFamily="-106" charset="-128"/>
              </a:defRPr>
            </a:lvl1pPr>
            <a:lvl2pPr marL="742950" indent="-285750" eaLnBrk="0" hangingPunct="0">
              <a:defRPr sz="2400">
                <a:solidFill>
                  <a:schemeClr val="tx1"/>
                </a:solidFill>
                <a:latin typeface="Times" pitchFamily="-106" charset="0"/>
                <a:ea typeface="ＭＳ Ｐゴシック" pitchFamily="-106" charset="-128"/>
              </a:defRPr>
            </a:lvl2pPr>
            <a:lvl3pPr marL="1143000" indent="-228600" eaLnBrk="0" hangingPunct="0">
              <a:defRPr sz="2400">
                <a:solidFill>
                  <a:schemeClr val="tx1"/>
                </a:solidFill>
                <a:latin typeface="Times" pitchFamily="-106" charset="0"/>
                <a:ea typeface="ＭＳ Ｐゴシック" pitchFamily="-106" charset="-128"/>
              </a:defRPr>
            </a:lvl3pPr>
            <a:lvl4pPr marL="1600200" indent="-228600" eaLnBrk="0" hangingPunct="0">
              <a:defRPr sz="2400">
                <a:solidFill>
                  <a:schemeClr val="tx1"/>
                </a:solidFill>
                <a:latin typeface="Times" pitchFamily="-106" charset="0"/>
                <a:ea typeface="ＭＳ Ｐゴシック" pitchFamily="-106" charset="-128"/>
              </a:defRPr>
            </a:lvl4pPr>
            <a:lvl5pPr marL="2057400" indent="-228600" eaLnBrk="0" hangingPunct="0">
              <a:defRPr sz="2400">
                <a:solidFill>
                  <a:schemeClr val="tx1"/>
                </a:solidFill>
                <a:latin typeface="Times" pitchFamily="-106" charset="0"/>
                <a:ea typeface="ＭＳ Ｐゴシック" pitchFamily="-106" charset="-128"/>
              </a:defRPr>
            </a:lvl5pPr>
            <a:lvl6pPr marL="25146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ctr"/>
            <a:r>
              <a:rPr lang="en-US" sz="1400" b="1" dirty="0" smtClean="0">
                <a:solidFill>
                  <a:srgbClr val="CC3300"/>
                </a:solidFill>
                <a:latin typeface="Calibri" panose="020F0502020204030204" pitchFamily="34" charset="0"/>
              </a:rPr>
              <a:t>apple: </a:t>
            </a:r>
            <a:r>
              <a:rPr lang="en-US" sz="1400" b="1" dirty="0">
                <a:solidFill>
                  <a:srgbClr val="CC3300"/>
                </a:solidFill>
                <a:latin typeface="Calibri" panose="020F0502020204030204" pitchFamily="34" charset="0"/>
              </a:rPr>
              <a:t>1</a:t>
            </a:r>
            <a:endParaRPr lang="en-US" sz="1400" b="1" dirty="0" smtClean="0">
              <a:solidFill>
                <a:srgbClr val="CC3300"/>
              </a:solidFill>
              <a:latin typeface="Calibri" panose="020F0502020204030204" pitchFamily="34" charset="0"/>
            </a:endParaRPr>
          </a:p>
          <a:p>
            <a:pPr algn="ctr"/>
            <a:r>
              <a:rPr lang="en-US" sz="1400" b="1" dirty="0" smtClean="0">
                <a:solidFill>
                  <a:srgbClr val="CC3300"/>
                </a:solidFill>
                <a:latin typeface="Calibri" panose="020F0502020204030204" pitchFamily="34" charset="0"/>
              </a:rPr>
              <a:t>route: 2</a:t>
            </a:r>
          </a:p>
          <a:p>
            <a:r>
              <a:rPr lang="en-US" sz="1400" b="1" dirty="0" smtClean="0">
                <a:solidFill>
                  <a:srgbClr val="CC3300"/>
                </a:solidFill>
                <a:latin typeface="Calibri" panose="020F0502020204030204" pitchFamily="34" charset="0"/>
              </a:rPr>
              <a:t>bands: 1</a:t>
            </a:r>
          </a:p>
          <a:p>
            <a:r>
              <a:rPr lang="en-US" sz="1400" b="1" dirty="0" smtClean="0">
                <a:solidFill>
                  <a:srgbClr val="CC3300"/>
                </a:solidFill>
                <a:latin typeface="Calibri" panose="020F0502020204030204" pitchFamily="34" charset="0"/>
              </a:rPr>
              <a:t>cigar:  1</a:t>
            </a:r>
          </a:p>
          <a:p>
            <a:r>
              <a:rPr lang="en-US" sz="1400" b="1" dirty="0" smtClean="0">
                <a:solidFill>
                  <a:srgbClr val="CC3300"/>
                </a:solidFill>
                <a:latin typeface="Calibri" panose="020F0502020204030204" pitchFamily="34" charset="0"/>
              </a:rPr>
              <a:t>built:  1 </a:t>
            </a:r>
          </a:p>
          <a:p>
            <a:pPr algn="ctr"/>
            <a:endParaRPr lang="en-US" sz="1400" b="1" dirty="0">
              <a:solidFill>
                <a:srgbClr val="CC3300"/>
              </a:solidFill>
              <a:latin typeface="Calibri" panose="020F0502020204030204" pitchFamily="34" charset="0"/>
            </a:endParaRPr>
          </a:p>
          <a:p>
            <a:pPr algn="ctr"/>
            <a:endParaRPr lang="en-US" sz="1400" b="1" dirty="0">
              <a:solidFill>
                <a:srgbClr val="CC3300"/>
              </a:solidFill>
              <a:latin typeface="Calibri" panose="020F0502020204030204" pitchFamily="34" charset="0"/>
            </a:endParaRPr>
          </a:p>
        </p:txBody>
      </p:sp>
      <p:sp>
        <p:nvSpPr>
          <p:cNvPr id="15" name="TextBox 40"/>
          <p:cNvSpPr txBox="1">
            <a:spLocks noChangeArrowheads="1"/>
          </p:cNvSpPr>
          <p:nvPr/>
        </p:nvSpPr>
        <p:spPr bwMode="auto">
          <a:xfrm>
            <a:off x="3409111" y="5011815"/>
            <a:ext cx="851515" cy="11695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pitchFamily="-106" charset="0"/>
                <a:ea typeface="ＭＳ Ｐゴシック" pitchFamily="-106" charset="-128"/>
              </a:defRPr>
            </a:lvl1pPr>
            <a:lvl2pPr marL="742950" indent="-285750" eaLnBrk="0" hangingPunct="0">
              <a:defRPr sz="2400">
                <a:solidFill>
                  <a:schemeClr val="tx1"/>
                </a:solidFill>
                <a:latin typeface="Times" pitchFamily="-106" charset="0"/>
                <a:ea typeface="ＭＳ Ｐゴシック" pitchFamily="-106" charset="-128"/>
              </a:defRPr>
            </a:lvl2pPr>
            <a:lvl3pPr marL="1143000" indent="-228600" eaLnBrk="0" hangingPunct="0">
              <a:defRPr sz="2400">
                <a:solidFill>
                  <a:schemeClr val="tx1"/>
                </a:solidFill>
                <a:latin typeface="Times" pitchFamily="-106" charset="0"/>
                <a:ea typeface="ＭＳ Ｐゴシック" pitchFamily="-106" charset="-128"/>
              </a:defRPr>
            </a:lvl3pPr>
            <a:lvl4pPr marL="1600200" indent="-228600" eaLnBrk="0" hangingPunct="0">
              <a:defRPr sz="2400">
                <a:solidFill>
                  <a:schemeClr val="tx1"/>
                </a:solidFill>
                <a:latin typeface="Times" pitchFamily="-106" charset="0"/>
                <a:ea typeface="ＭＳ Ｐゴシック" pitchFamily="-106" charset="-128"/>
              </a:defRPr>
            </a:lvl4pPr>
            <a:lvl5pPr marL="2057400" indent="-228600" eaLnBrk="0" hangingPunct="0">
              <a:defRPr sz="2400">
                <a:solidFill>
                  <a:schemeClr val="tx1"/>
                </a:solidFill>
                <a:latin typeface="Times" pitchFamily="-106" charset="0"/>
                <a:ea typeface="ＭＳ Ｐゴシック" pitchFamily="-106" charset="-128"/>
              </a:defRPr>
            </a:lvl5pPr>
            <a:lvl6pPr marL="25146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ctr"/>
            <a:r>
              <a:rPr lang="en-US" sz="1400" dirty="0" smtClean="0">
                <a:solidFill>
                  <a:schemeClr val="bg1">
                    <a:lumMod val="65000"/>
                  </a:schemeClr>
                </a:solidFill>
                <a:latin typeface="Calibri" panose="020F0502020204030204" pitchFamily="34" charset="0"/>
              </a:rPr>
              <a:t>diner: </a:t>
            </a:r>
            <a:r>
              <a:rPr lang="en-US" sz="1400" dirty="0">
                <a:solidFill>
                  <a:schemeClr val="bg1">
                    <a:lumMod val="65000"/>
                  </a:schemeClr>
                </a:solidFill>
                <a:latin typeface="Calibri" panose="020F0502020204030204" pitchFamily="34" charset="0"/>
              </a:rPr>
              <a:t>1</a:t>
            </a:r>
            <a:endParaRPr lang="en-US" sz="1400" dirty="0" smtClean="0">
              <a:solidFill>
                <a:schemeClr val="bg1">
                  <a:lumMod val="65000"/>
                </a:schemeClr>
              </a:solidFill>
              <a:latin typeface="Calibri" panose="020F0502020204030204" pitchFamily="34" charset="0"/>
            </a:endParaRPr>
          </a:p>
          <a:p>
            <a:pPr algn="ctr"/>
            <a:r>
              <a:rPr lang="en-US" sz="1400" dirty="0" smtClean="0">
                <a:solidFill>
                  <a:schemeClr val="bg1">
                    <a:lumMod val="65000"/>
                  </a:schemeClr>
                </a:solidFill>
                <a:latin typeface="Calibri" panose="020F0502020204030204" pitchFamily="34" charset="0"/>
              </a:rPr>
              <a:t>savvy: 1</a:t>
            </a:r>
          </a:p>
          <a:p>
            <a:pPr algn="ctr"/>
            <a:r>
              <a:rPr lang="en-US" sz="1400" dirty="0" smtClean="0">
                <a:solidFill>
                  <a:schemeClr val="bg1">
                    <a:lumMod val="65000"/>
                  </a:schemeClr>
                </a:solidFill>
                <a:latin typeface="Calibri" panose="020F0502020204030204" pitchFamily="34" charset="0"/>
              </a:rPr>
              <a:t>flock:  1</a:t>
            </a:r>
          </a:p>
          <a:p>
            <a:pPr algn="ctr"/>
            <a:r>
              <a:rPr lang="en-US" sz="1400" dirty="0" smtClean="0">
                <a:solidFill>
                  <a:schemeClr val="bg1">
                    <a:lumMod val="65000"/>
                  </a:schemeClr>
                </a:solidFill>
                <a:latin typeface="Calibri" panose="020F0502020204030204" pitchFamily="34" charset="0"/>
              </a:rPr>
              <a:t>thumb: 1</a:t>
            </a:r>
          </a:p>
          <a:p>
            <a:pPr algn="ctr"/>
            <a:r>
              <a:rPr lang="en-US" sz="1400" dirty="0" smtClean="0">
                <a:solidFill>
                  <a:schemeClr val="bg1">
                    <a:lumMod val="65000"/>
                  </a:schemeClr>
                </a:solidFill>
                <a:latin typeface="Calibri" panose="020F0502020204030204" pitchFamily="34" charset="0"/>
              </a:rPr>
              <a:t>stilt:  </a:t>
            </a:r>
            <a:r>
              <a:rPr lang="en-US" sz="1400" dirty="0">
                <a:solidFill>
                  <a:schemeClr val="bg1">
                    <a:lumMod val="65000"/>
                  </a:schemeClr>
                </a:solidFill>
                <a:latin typeface="Calibri" panose="020F0502020204030204" pitchFamily="34" charset="0"/>
              </a:rPr>
              <a:t>1</a:t>
            </a:r>
            <a:endParaRPr lang="en-US" sz="1400" dirty="0" smtClean="0">
              <a:solidFill>
                <a:schemeClr val="bg1">
                  <a:lumMod val="65000"/>
                </a:schemeClr>
              </a:solidFill>
              <a:latin typeface="Calibri" panose="020F0502020204030204" pitchFamily="34" charset="0"/>
            </a:endParaRPr>
          </a:p>
        </p:txBody>
      </p:sp>
      <p:sp>
        <p:nvSpPr>
          <p:cNvPr id="16" name="Rectangle 15"/>
          <p:cNvSpPr/>
          <p:nvPr/>
        </p:nvSpPr>
        <p:spPr>
          <a:xfrm>
            <a:off x="3406772" y="4572512"/>
            <a:ext cx="856195" cy="307777"/>
          </a:xfrm>
          <a:prstGeom prst="rect">
            <a:avLst/>
          </a:prstGeom>
        </p:spPr>
        <p:txBody>
          <a:bodyPr wrap="none">
            <a:spAutoFit/>
          </a:bodyPr>
          <a:lstStyle/>
          <a:p>
            <a:pPr lvl="0" algn="ctr"/>
            <a:r>
              <a:rPr lang="en-US" sz="1400" dirty="0">
                <a:latin typeface="Calibri" pitchFamily="-106" charset="0"/>
              </a:rPr>
              <a:t>my guess</a:t>
            </a:r>
          </a:p>
        </p:txBody>
      </p:sp>
      <p:sp>
        <p:nvSpPr>
          <p:cNvPr id="17" name="Rectangle 16"/>
          <p:cNvSpPr/>
          <p:nvPr/>
        </p:nvSpPr>
        <p:spPr>
          <a:xfrm>
            <a:off x="2475796" y="4572512"/>
            <a:ext cx="829074" cy="307777"/>
          </a:xfrm>
          <a:prstGeom prst="rect">
            <a:avLst/>
          </a:prstGeom>
          <a:solidFill>
            <a:schemeClr val="bg1"/>
          </a:solidFill>
          <a:ln w="3175">
            <a:solidFill>
              <a:srgbClr val="CC3300"/>
            </a:solidFill>
          </a:ln>
        </p:spPr>
        <p:txBody>
          <a:bodyPr wrap="none">
            <a:spAutoFit/>
          </a:bodyPr>
          <a:lstStyle/>
          <a:p>
            <a:pPr lvl="0" algn="ctr"/>
            <a:r>
              <a:rPr lang="en-US" sz="1400" dirty="0" smtClean="0">
                <a:latin typeface="Calibri" pitchFamily="-106" charset="0"/>
              </a:rPr>
              <a:t>HS guess</a:t>
            </a:r>
            <a:endParaRPr lang="en-US" sz="1400" dirty="0">
              <a:latin typeface="Calibri" pitchFamily="-106" charset="0"/>
            </a:endParaRPr>
          </a:p>
        </p:txBody>
      </p:sp>
      <p:sp>
        <p:nvSpPr>
          <p:cNvPr id="18" name="Rectangle 34"/>
          <p:cNvSpPr>
            <a:spLocks noChangeArrowheads="1"/>
          </p:cNvSpPr>
          <p:nvPr/>
        </p:nvSpPr>
        <p:spPr bwMode="auto">
          <a:xfrm>
            <a:off x="788844" y="4139786"/>
            <a:ext cx="382061" cy="215444"/>
          </a:xfrm>
          <a:prstGeom prst="rect">
            <a:avLst/>
          </a:prstGeom>
          <a:solidFill>
            <a:schemeClr val="bg1"/>
          </a:solidFill>
          <a:ln>
            <a:noFill/>
          </a:ln>
          <a:extLst/>
        </p:spPr>
        <p:txBody>
          <a:bodyPr wrap="square">
            <a:spAutoFit/>
          </a:bodyPr>
          <a:lstStyle/>
          <a:p>
            <a:r>
              <a:rPr lang="en-US" sz="800" dirty="0" smtClean="0">
                <a:latin typeface="Calibri" pitchFamily="-106" charset="0"/>
              </a:rPr>
              <a:t>Alex</a:t>
            </a:r>
            <a:endParaRPr lang="en-US" sz="800" dirty="0"/>
          </a:p>
        </p:txBody>
      </p:sp>
      <p:sp>
        <p:nvSpPr>
          <p:cNvPr id="19" name="Rectangle 34"/>
          <p:cNvSpPr>
            <a:spLocks noChangeArrowheads="1"/>
          </p:cNvSpPr>
          <p:nvPr/>
        </p:nvSpPr>
        <p:spPr bwMode="auto">
          <a:xfrm>
            <a:off x="755189" y="6402198"/>
            <a:ext cx="459194" cy="253916"/>
          </a:xfrm>
          <a:prstGeom prst="rect">
            <a:avLst/>
          </a:prstGeom>
          <a:solidFill>
            <a:schemeClr val="bg1">
              <a:lumMod val="95000"/>
            </a:schemeClr>
          </a:solidFill>
          <a:ln>
            <a:noFill/>
          </a:ln>
          <a:extLst/>
        </p:spPr>
        <p:txBody>
          <a:bodyPr wrap="square">
            <a:spAutoFit/>
          </a:bodyPr>
          <a:lstStyle/>
          <a:p>
            <a:r>
              <a:rPr lang="en-US" sz="1050" dirty="0" smtClean="0">
                <a:solidFill>
                  <a:srgbClr val="160CE3"/>
                </a:solidFill>
                <a:latin typeface="Calibri" pitchFamily="-106" charset="0"/>
              </a:rPr>
              <a:t>21</a:t>
            </a:r>
            <a:endParaRPr lang="en-US" sz="900" dirty="0">
              <a:solidFill>
                <a:srgbClr val="160CE3"/>
              </a:solidFill>
            </a:endParaRPr>
          </a:p>
        </p:txBody>
      </p:sp>
      <p:sp>
        <p:nvSpPr>
          <p:cNvPr id="20" name="Rectangle 34"/>
          <p:cNvSpPr>
            <a:spLocks noChangeArrowheads="1"/>
          </p:cNvSpPr>
          <p:nvPr/>
        </p:nvSpPr>
        <p:spPr bwMode="auto">
          <a:xfrm>
            <a:off x="1676400" y="6402198"/>
            <a:ext cx="459194" cy="253916"/>
          </a:xfrm>
          <a:prstGeom prst="rect">
            <a:avLst/>
          </a:prstGeom>
          <a:solidFill>
            <a:schemeClr val="bg1">
              <a:lumMod val="95000"/>
            </a:schemeClr>
          </a:solidFill>
          <a:ln>
            <a:noFill/>
          </a:ln>
          <a:extLst/>
        </p:spPr>
        <p:txBody>
          <a:bodyPr wrap="square">
            <a:spAutoFit/>
          </a:bodyPr>
          <a:lstStyle/>
          <a:p>
            <a:r>
              <a:rPr lang="en-US" sz="1050" dirty="0" smtClean="0">
                <a:latin typeface="Calibri" pitchFamily="-106" charset="0"/>
              </a:rPr>
              <a:t>33</a:t>
            </a:r>
            <a:endParaRPr lang="en-US" sz="900" dirty="0"/>
          </a:p>
        </p:txBody>
      </p:sp>
      <p:sp>
        <p:nvSpPr>
          <p:cNvPr id="21" name="Rectangle 34"/>
          <p:cNvSpPr>
            <a:spLocks noChangeArrowheads="1"/>
          </p:cNvSpPr>
          <p:nvPr/>
        </p:nvSpPr>
        <p:spPr bwMode="auto">
          <a:xfrm>
            <a:off x="2698350" y="6402198"/>
            <a:ext cx="459194" cy="253916"/>
          </a:xfrm>
          <a:prstGeom prst="rect">
            <a:avLst/>
          </a:prstGeom>
          <a:solidFill>
            <a:schemeClr val="bg1">
              <a:lumMod val="95000"/>
            </a:schemeClr>
          </a:solidFill>
          <a:ln>
            <a:noFill/>
          </a:ln>
          <a:extLst/>
        </p:spPr>
        <p:txBody>
          <a:bodyPr wrap="square">
            <a:spAutoFit/>
          </a:bodyPr>
          <a:lstStyle/>
          <a:p>
            <a:r>
              <a:rPr lang="en-US" sz="1050" dirty="0" smtClean="0">
                <a:solidFill>
                  <a:srgbClr val="CC3300"/>
                </a:solidFill>
                <a:latin typeface="Calibri" pitchFamily="-106" charset="0"/>
              </a:rPr>
              <a:t>57</a:t>
            </a:r>
            <a:endParaRPr lang="en-US" sz="900" dirty="0">
              <a:solidFill>
                <a:srgbClr val="CC3300"/>
              </a:solidFill>
            </a:endParaRPr>
          </a:p>
        </p:txBody>
      </p:sp>
      <p:sp>
        <p:nvSpPr>
          <p:cNvPr id="22" name="Rectangle 34"/>
          <p:cNvSpPr>
            <a:spLocks noChangeArrowheads="1"/>
          </p:cNvSpPr>
          <p:nvPr/>
        </p:nvSpPr>
        <p:spPr bwMode="auto">
          <a:xfrm>
            <a:off x="3619561" y="6402198"/>
            <a:ext cx="459194" cy="253916"/>
          </a:xfrm>
          <a:prstGeom prst="rect">
            <a:avLst/>
          </a:prstGeom>
          <a:solidFill>
            <a:schemeClr val="bg1">
              <a:lumMod val="95000"/>
            </a:schemeClr>
          </a:solidFill>
          <a:ln>
            <a:noFill/>
          </a:ln>
          <a:extLst/>
        </p:spPr>
        <p:txBody>
          <a:bodyPr wrap="square">
            <a:spAutoFit/>
          </a:bodyPr>
          <a:lstStyle/>
          <a:p>
            <a:r>
              <a:rPr lang="en-US" sz="1050" dirty="0" smtClean="0">
                <a:latin typeface="Calibri" pitchFamily="-106" charset="0"/>
              </a:rPr>
              <a:t>139</a:t>
            </a:r>
            <a:endParaRPr lang="en-US" sz="900" dirty="0"/>
          </a:p>
        </p:txBody>
      </p:sp>
    </p:spTree>
    <p:extLst>
      <p:ext uri="{BB962C8B-B14F-4D97-AF65-F5344CB8AC3E}">
        <p14:creationId xmlns:p14="http://schemas.microsoft.com/office/powerpoint/2010/main" val="1172825082"/>
      </p:ext>
    </p:extLst>
  </p:cSld>
  <p:clrMapOvr>
    <a:masterClrMapping/>
  </p:clrMapOvr>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156" name="Text Box 5"/>
          <p:cNvSpPr txBox="1">
            <a:spLocks noChangeArrowheads="1"/>
          </p:cNvSpPr>
          <p:nvPr>
            <p:custDataLst>
              <p:tags r:id="rId1"/>
            </p:custDataLst>
          </p:nvPr>
        </p:nvSpPr>
        <p:spPr bwMode="auto">
          <a:xfrm>
            <a:off x="1084263" y="1057275"/>
            <a:ext cx="1168012"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r>
              <a:rPr lang="en-US" sz="1800" b="1">
                <a:solidFill>
                  <a:srgbClr val="000000"/>
                </a:solidFill>
                <a:latin typeface="Cambria" pitchFamily="18" charset="0"/>
              </a:rPr>
              <a:t>Registers</a:t>
            </a:r>
            <a:endParaRPr lang="en-US" sz="1800">
              <a:solidFill>
                <a:srgbClr val="000000"/>
              </a:solidFill>
              <a:latin typeface="Cambria" pitchFamily="18" charset="0"/>
            </a:endParaRPr>
          </a:p>
        </p:txBody>
      </p:sp>
      <p:sp>
        <p:nvSpPr>
          <p:cNvPr id="49157" name="Text Box 6"/>
          <p:cNvSpPr txBox="1">
            <a:spLocks noChangeArrowheads="1"/>
          </p:cNvSpPr>
          <p:nvPr>
            <p:custDataLst>
              <p:tags r:id="rId2"/>
            </p:custDataLst>
          </p:nvPr>
        </p:nvSpPr>
        <p:spPr bwMode="auto">
          <a:xfrm>
            <a:off x="3517900" y="990600"/>
            <a:ext cx="2152650"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r>
              <a:rPr lang="en-US" sz="1800" b="1">
                <a:solidFill>
                  <a:srgbClr val="000000"/>
                </a:solidFill>
                <a:latin typeface="Cambria" pitchFamily="18" charset="0"/>
              </a:rPr>
              <a:t>Main Memory</a:t>
            </a:r>
          </a:p>
          <a:p>
            <a:r>
              <a:rPr lang="en-US" sz="1800">
                <a:solidFill>
                  <a:srgbClr val="000000"/>
                </a:solidFill>
                <a:latin typeface="Cambria" pitchFamily="18" charset="0"/>
              </a:rPr>
              <a:t> (replaceable RAM)</a:t>
            </a:r>
          </a:p>
        </p:txBody>
      </p:sp>
      <p:sp>
        <p:nvSpPr>
          <p:cNvPr id="49159" name="Text Box 8"/>
          <p:cNvSpPr txBox="1">
            <a:spLocks noChangeArrowheads="1"/>
          </p:cNvSpPr>
          <p:nvPr>
            <p:custDataLst>
              <p:tags r:id="rId3"/>
            </p:custDataLst>
          </p:nvPr>
        </p:nvSpPr>
        <p:spPr bwMode="auto">
          <a:xfrm>
            <a:off x="6517383" y="1046163"/>
            <a:ext cx="1917896"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r>
              <a:rPr lang="en-US" sz="1800" b="1">
                <a:solidFill>
                  <a:srgbClr val="000000"/>
                </a:solidFill>
                <a:latin typeface="Cambria" pitchFamily="18" charset="0"/>
              </a:rPr>
              <a:t>Disk Drive</a:t>
            </a:r>
          </a:p>
          <a:p>
            <a:r>
              <a:rPr lang="en-US" sz="1800">
                <a:solidFill>
                  <a:srgbClr val="000000"/>
                </a:solidFill>
                <a:latin typeface="Cambria" pitchFamily="18" charset="0"/>
              </a:rPr>
              <a:t> magnetic storage</a:t>
            </a:r>
          </a:p>
        </p:txBody>
      </p:sp>
      <p:sp>
        <p:nvSpPr>
          <p:cNvPr id="49160" name="Text Box 9"/>
          <p:cNvSpPr txBox="1">
            <a:spLocks noChangeArrowheads="1"/>
          </p:cNvSpPr>
          <p:nvPr>
            <p:custDataLst>
              <p:tags r:id="rId4"/>
            </p:custDataLst>
          </p:nvPr>
        </p:nvSpPr>
        <p:spPr bwMode="auto">
          <a:xfrm>
            <a:off x="474663" y="1398588"/>
            <a:ext cx="259556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r>
              <a:rPr lang="en-US" sz="1400">
                <a:solidFill>
                  <a:srgbClr val="000000"/>
                </a:solidFill>
                <a:latin typeface="Cambria" pitchFamily="18" charset="0"/>
              </a:rPr>
              <a:t>on the Central Processing Unit</a:t>
            </a:r>
          </a:p>
        </p:txBody>
      </p:sp>
      <p:sp>
        <p:nvSpPr>
          <p:cNvPr id="49161" name="Rectangle 10"/>
          <p:cNvSpPr>
            <a:spLocks noChangeArrowheads="1"/>
          </p:cNvSpPr>
          <p:nvPr>
            <p:custDataLst>
              <p:tags r:id="rId5"/>
            </p:custDataLst>
          </p:nvPr>
        </p:nvSpPr>
        <p:spPr bwMode="auto">
          <a:xfrm>
            <a:off x="987055" y="160338"/>
            <a:ext cx="7278787" cy="584775"/>
          </a:xfrm>
          <a:prstGeom prst="rect">
            <a:avLst/>
          </a:prstGeom>
          <a:solidFill>
            <a:schemeClr val="bg1">
              <a:lumMod val="85000"/>
            </a:schemeClr>
          </a:solidFill>
          <a:ln>
            <a:noFill/>
          </a:ln>
          <a:extLst/>
        </p:spPr>
        <p:txBody>
          <a:bodyPr wrap="none">
            <a:spAutoFit/>
          </a:bodyPr>
          <a:lstStyle/>
          <a:p>
            <a:r>
              <a:rPr lang="en-US" sz="3200" dirty="0" smtClean="0">
                <a:solidFill>
                  <a:srgbClr val="000000"/>
                </a:solidFill>
                <a:latin typeface="Calibri" panose="020F0502020204030204" pitchFamily="34" charset="0"/>
              </a:rPr>
              <a:t>Some memory is more equal than others…</a:t>
            </a:r>
            <a:endParaRPr lang="en-US" sz="3200" dirty="0">
              <a:solidFill>
                <a:srgbClr val="000000"/>
              </a:solidFill>
              <a:latin typeface="Calibri" panose="020F0502020204030204" pitchFamily="34" charset="0"/>
            </a:endParaRPr>
          </a:p>
        </p:txBody>
      </p:sp>
      <p:sp>
        <p:nvSpPr>
          <p:cNvPr id="49171" name="Text Box 77"/>
          <p:cNvSpPr txBox="1">
            <a:spLocks noChangeArrowheads="1"/>
          </p:cNvSpPr>
          <p:nvPr>
            <p:custDataLst>
              <p:tags r:id="rId6"/>
            </p:custDataLst>
          </p:nvPr>
        </p:nvSpPr>
        <p:spPr bwMode="auto">
          <a:xfrm>
            <a:off x="1358900" y="6172199"/>
            <a:ext cx="626110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dirty="0">
                <a:solidFill>
                  <a:srgbClr val="808080"/>
                </a:solidFill>
                <a:latin typeface="Cambria" pitchFamily="18" charset="0"/>
              </a:rPr>
              <a:t>"640K ought to be enough for anybody"</a:t>
            </a:r>
          </a:p>
        </p:txBody>
      </p:sp>
      <p:sp>
        <p:nvSpPr>
          <p:cNvPr id="49172" name="Text Box 78"/>
          <p:cNvSpPr txBox="1">
            <a:spLocks noChangeArrowheads="1"/>
          </p:cNvSpPr>
          <p:nvPr>
            <p:custDataLst>
              <p:tags r:id="rId7"/>
            </p:custDataLst>
          </p:nvPr>
        </p:nvSpPr>
        <p:spPr bwMode="auto">
          <a:xfrm>
            <a:off x="6553200" y="6477000"/>
            <a:ext cx="2286000"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400" b="1" dirty="0">
                <a:solidFill>
                  <a:srgbClr val="808080"/>
                </a:solidFill>
                <a:latin typeface="Cambria" pitchFamily="18" charset="0"/>
              </a:rPr>
              <a:t>- </a:t>
            </a:r>
            <a:r>
              <a:rPr lang="en-US" sz="1400" b="1" dirty="0" smtClean="0">
                <a:solidFill>
                  <a:srgbClr val="808080"/>
                </a:solidFill>
                <a:latin typeface="Cambria" pitchFamily="18" charset="0"/>
              </a:rPr>
              <a:t>Bill Gates (</a:t>
            </a:r>
            <a:r>
              <a:rPr lang="en-US" sz="1400" b="1" i="1" dirty="0" smtClean="0">
                <a:solidFill>
                  <a:srgbClr val="808080"/>
                </a:solidFill>
                <a:latin typeface="Cambria" pitchFamily="18" charset="0"/>
              </a:rPr>
              <a:t>contested</a:t>
            </a:r>
            <a:r>
              <a:rPr lang="en-US" sz="1400" b="1" dirty="0" smtClean="0">
                <a:solidFill>
                  <a:srgbClr val="808080"/>
                </a:solidFill>
                <a:latin typeface="Cambria" pitchFamily="18" charset="0"/>
              </a:rPr>
              <a:t>)</a:t>
            </a:r>
            <a:endParaRPr lang="en-US" sz="1400" b="1" dirty="0">
              <a:solidFill>
                <a:srgbClr val="808080"/>
              </a:solidFill>
              <a:latin typeface="Cambria" pitchFamily="18" charset="0"/>
            </a:endParaRPr>
          </a:p>
        </p:txBody>
      </p:sp>
      <p:sp>
        <p:nvSpPr>
          <p:cNvPr id="49173" name="Text Box 79"/>
          <p:cNvSpPr txBox="1">
            <a:spLocks noChangeArrowheads="1"/>
          </p:cNvSpPr>
          <p:nvPr>
            <p:custDataLst>
              <p:tags r:id="rId8"/>
            </p:custDataLst>
          </p:nvPr>
        </p:nvSpPr>
        <p:spPr bwMode="auto">
          <a:xfrm>
            <a:off x="3733546" y="3618468"/>
            <a:ext cx="1989647"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r>
              <a:rPr lang="en-US" sz="1800" dirty="0">
                <a:solidFill>
                  <a:srgbClr val="000000"/>
                </a:solidFill>
                <a:latin typeface="Cambria" pitchFamily="18" charset="0"/>
              </a:rPr>
              <a:t>~ </a:t>
            </a:r>
            <a:r>
              <a:rPr lang="en-US" sz="1800" dirty="0" smtClean="0">
                <a:solidFill>
                  <a:srgbClr val="000000"/>
                </a:solidFill>
                <a:latin typeface="Cambria" pitchFamily="18" charset="0"/>
              </a:rPr>
              <a:t>100 </a:t>
            </a:r>
            <a:r>
              <a:rPr lang="en-US" sz="1800" dirty="0">
                <a:solidFill>
                  <a:srgbClr val="000000"/>
                </a:solidFill>
                <a:latin typeface="Cambria" pitchFamily="18" charset="0"/>
              </a:rPr>
              <a:t>billion bits </a:t>
            </a:r>
            <a:r>
              <a:rPr lang="en-US" sz="1800" dirty="0" smtClean="0">
                <a:solidFill>
                  <a:srgbClr val="000000"/>
                </a:solidFill>
                <a:latin typeface="Cambria" pitchFamily="18" charset="0"/>
              </a:rPr>
              <a:t> </a:t>
            </a:r>
            <a:endParaRPr lang="en-US" sz="1800" dirty="0">
              <a:solidFill>
                <a:srgbClr val="000000"/>
              </a:solidFill>
              <a:latin typeface="Cambria" pitchFamily="18" charset="0"/>
            </a:endParaRPr>
          </a:p>
        </p:txBody>
      </p:sp>
      <p:pic>
        <p:nvPicPr>
          <p:cNvPr id="49174" name="Picture 80" descr="300px-RAM_n"/>
          <p:cNvPicPr>
            <a:picLocks noChangeAspect="1" noChangeArrowheads="1"/>
          </p:cNvPicPr>
          <p:nvPr/>
        </p:nvPicPr>
        <p:blipFill>
          <a:blip r:embed="rId84">
            <a:extLst>
              <a:ext uri="{28A0092B-C50C-407E-A947-70E740481C1C}">
                <a14:useLocalDpi xmlns:a14="http://schemas.microsoft.com/office/drawing/2010/main" val="0"/>
              </a:ext>
            </a:extLst>
          </a:blip>
          <a:srcRect t="39622" r="2524" b="21738"/>
          <a:stretch>
            <a:fillRect/>
          </a:stretch>
        </p:blipFill>
        <p:spPr bwMode="auto">
          <a:xfrm>
            <a:off x="3581400" y="1981200"/>
            <a:ext cx="2209800" cy="1371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9175" name="Text Box 81"/>
          <p:cNvSpPr txBox="1">
            <a:spLocks noChangeArrowheads="1"/>
          </p:cNvSpPr>
          <p:nvPr>
            <p:custDataLst>
              <p:tags r:id="rId9"/>
            </p:custDataLst>
          </p:nvPr>
        </p:nvSpPr>
        <p:spPr bwMode="auto">
          <a:xfrm>
            <a:off x="989013" y="3617913"/>
            <a:ext cx="1512887"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r>
              <a:rPr lang="en-US" sz="1800">
                <a:solidFill>
                  <a:srgbClr val="000000"/>
                </a:solidFill>
                <a:latin typeface="Cambria" pitchFamily="18" charset="0"/>
              </a:rPr>
              <a:t>~ 10,000 bits</a:t>
            </a:r>
          </a:p>
        </p:txBody>
      </p:sp>
      <p:sp>
        <p:nvSpPr>
          <p:cNvPr id="49176" name="Text Box 82"/>
          <p:cNvSpPr txBox="1">
            <a:spLocks noChangeArrowheads="1"/>
          </p:cNvSpPr>
          <p:nvPr>
            <p:custDataLst>
              <p:tags r:id="rId10"/>
            </p:custDataLst>
          </p:nvPr>
        </p:nvSpPr>
        <p:spPr bwMode="auto">
          <a:xfrm>
            <a:off x="6145785" y="3618468"/>
            <a:ext cx="2823017"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r>
              <a:rPr lang="en-US" sz="1800" dirty="0" smtClean="0">
                <a:solidFill>
                  <a:srgbClr val="000000"/>
                </a:solidFill>
                <a:latin typeface="Cambria" pitchFamily="18" charset="0"/>
              </a:rPr>
              <a:t>~ 42 </a:t>
            </a:r>
            <a:r>
              <a:rPr lang="en-US" sz="1800" dirty="0">
                <a:solidFill>
                  <a:srgbClr val="000000"/>
                </a:solidFill>
                <a:latin typeface="Cambria" pitchFamily="18" charset="0"/>
              </a:rPr>
              <a:t>trillion bits (or more)</a:t>
            </a:r>
          </a:p>
        </p:txBody>
      </p:sp>
      <p:sp>
        <p:nvSpPr>
          <p:cNvPr id="49177" name="Text Box 83"/>
          <p:cNvSpPr txBox="1">
            <a:spLocks noChangeArrowheads="1"/>
          </p:cNvSpPr>
          <p:nvPr>
            <p:custDataLst>
              <p:tags r:id="rId11"/>
            </p:custDataLst>
          </p:nvPr>
        </p:nvSpPr>
        <p:spPr bwMode="auto">
          <a:xfrm>
            <a:off x="7062243" y="3380504"/>
            <a:ext cx="972639"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r>
              <a:rPr lang="en-US" sz="1400" dirty="0">
                <a:solidFill>
                  <a:srgbClr val="000000"/>
                </a:solidFill>
                <a:latin typeface="Cambria" pitchFamily="18" charset="0"/>
              </a:rPr>
              <a:t>4</a:t>
            </a:r>
            <a:r>
              <a:rPr lang="en-US" sz="1400" dirty="0" smtClean="0">
                <a:solidFill>
                  <a:srgbClr val="000000"/>
                </a:solidFill>
                <a:latin typeface="Cambria" pitchFamily="18" charset="0"/>
              </a:rPr>
              <a:t> </a:t>
            </a:r>
            <a:r>
              <a:rPr lang="en-US" sz="1400" dirty="0">
                <a:solidFill>
                  <a:srgbClr val="000000"/>
                </a:solidFill>
                <a:latin typeface="Cambria" pitchFamily="18" charset="0"/>
              </a:rPr>
              <a:t>TB drive</a:t>
            </a:r>
          </a:p>
        </p:txBody>
      </p:sp>
      <p:pic>
        <p:nvPicPr>
          <p:cNvPr id="49178" name="Picture 84" descr="Picture 5"/>
          <p:cNvPicPr>
            <a:picLocks noChangeAspect="1" noChangeArrowheads="1"/>
          </p:cNvPicPr>
          <p:nvPr>
            <p:custDataLst>
              <p:tags r:id="rId12"/>
            </p:custDataLst>
          </p:nvPr>
        </p:nvPicPr>
        <p:blipFill>
          <a:blip r:embed="rId85">
            <a:extLst>
              <a:ext uri="{28A0092B-C50C-407E-A947-70E740481C1C}">
                <a14:useLocalDpi xmlns:a14="http://schemas.microsoft.com/office/drawing/2010/main" val="0"/>
              </a:ext>
            </a:extLst>
          </a:blip>
          <a:srcRect/>
          <a:stretch>
            <a:fillRect/>
          </a:stretch>
        </p:blipFill>
        <p:spPr bwMode="auto">
          <a:xfrm>
            <a:off x="6477000" y="1905000"/>
            <a:ext cx="2015429" cy="14486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9179" name="Text Box 86"/>
          <p:cNvSpPr txBox="1">
            <a:spLocks noChangeArrowheads="1"/>
          </p:cNvSpPr>
          <p:nvPr>
            <p:custDataLst>
              <p:tags r:id="rId13"/>
            </p:custDataLst>
          </p:nvPr>
        </p:nvSpPr>
        <p:spPr bwMode="auto">
          <a:xfrm>
            <a:off x="720725" y="4529138"/>
            <a:ext cx="2211388" cy="830262"/>
          </a:xfrm>
          <a:prstGeom prst="rect">
            <a:avLst/>
          </a:prstGeom>
          <a:solidFill>
            <a:srgbClr val="D9F3E2"/>
          </a:solidFill>
          <a:ln>
            <a:noFill/>
          </a:ln>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dirty="0">
                <a:solidFill>
                  <a:srgbClr val="000000"/>
                </a:solidFill>
                <a:latin typeface="Cambria" pitchFamily="18" charset="0"/>
              </a:rPr>
              <a:t>memory from </a:t>
            </a:r>
            <a:r>
              <a:rPr lang="en-US" i="1" dirty="0">
                <a:solidFill>
                  <a:srgbClr val="000000"/>
                </a:solidFill>
                <a:latin typeface="Cambria" pitchFamily="18" charset="0"/>
              </a:rPr>
              <a:t>logic gates</a:t>
            </a:r>
          </a:p>
        </p:txBody>
      </p:sp>
      <p:sp>
        <p:nvSpPr>
          <p:cNvPr id="49180" name="Text Box 87"/>
          <p:cNvSpPr txBox="1">
            <a:spLocks noChangeArrowheads="1"/>
          </p:cNvSpPr>
          <p:nvPr>
            <p:custDataLst>
              <p:tags r:id="rId14"/>
            </p:custDataLst>
          </p:nvPr>
        </p:nvSpPr>
        <p:spPr bwMode="auto">
          <a:xfrm>
            <a:off x="3517900" y="4529138"/>
            <a:ext cx="2238375" cy="830262"/>
          </a:xfrm>
          <a:prstGeom prst="rect">
            <a:avLst/>
          </a:prstGeom>
          <a:solidFill>
            <a:srgbClr val="D9F3E2"/>
          </a:solidFill>
          <a:ln>
            <a:noFill/>
          </a:ln>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i="1">
                <a:solidFill>
                  <a:srgbClr val="000000"/>
                </a:solidFill>
                <a:latin typeface="Cambria" pitchFamily="18" charset="0"/>
              </a:rPr>
              <a:t>"Leaky Bucket" </a:t>
            </a:r>
            <a:r>
              <a:rPr lang="en-US">
                <a:solidFill>
                  <a:srgbClr val="000000"/>
                </a:solidFill>
                <a:latin typeface="Cambria" pitchFamily="18" charset="0"/>
              </a:rPr>
              <a:t>capacitors</a:t>
            </a:r>
          </a:p>
        </p:txBody>
      </p:sp>
      <p:sp>
        <p:nvSpPr>
          <p:cNvPr id="49181" name="Text Box 88"/>
          <p:cNvSpPr txBox="1">
            <a:spLocks noChangeArrowheads="1"/>
          </p:cNvSpPr>
          <p:nvPr>
            <p:custDataLst>
              <p:tags r:id="rId15"/>
            </p:custDataLst>
          </p:nvPr>
        </p:nvSpPr>
        <p:spPr bwMode="auto">
          <a:xfrm>
            <a:off x="6499225" y="4529138"/>
            <a:ext cx="2092325" cy="830262"/>
          </a:xfrm>
          <a:prstGeom prst="rect">
            <a:avLst/>
          </a:prstGeom>
          <a:solidFill>
            <a:srgbClr val="D9F3E2"/>
          </a:solidFill>
          <a:ln>
            <a:noFill/>
          </a:ln>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solidFill>
                  <a:srgbClr val="000000"/>
                </a:solidFill>
                <a:latin typeface="Cambria" pitchFamily="18" charset="0"/>
              </a:rPr>
              <a:t>remagnetizing surfaces</a:t>
            </a:r>
          </a:p>
        </p:txBody>
      </p:sp>
      <p:sp>
        <p:nvSpPr>
          <p:cNvPr id="85" name="Text Box 7"/>
          <p:cNvSpPr txBox="1">
            <a:spLocks noChangeArrowheads="1"/>
          </p:cNvSpPr>
          <p:nvPr>
            <p:custDataLst>
              <p:tags r:id="rId16"/>
            </p:custDataLst>
          </p:nvPr>
        </p:nvSpPr>
        <p:spPr bwMode="auto">
          <a:xfrm>
            <a:off x="640644" y="3281363"/>
            <a:ext cx="2420791"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r>
              <a:rPr lang="en-US" sz="1400" dirty="0">
                <a:solidFill>
                  <a:srgbClr val="000000"/>
                </a:solidFill>
                <a:latin typeface="Cambria" pitchFamily="18" charset="0"/>
              </a:rPr>
              <a:t>100 Registers of </a:t>
            </a:r>
            <a:r>
              <a:rPr lang="en-US" sz="1400" dirty="0" smtClean="0">
                <a:solidFill>
                  <a:srgbClr val="000000"/>
                </a:solidFill>
                <a:latin typeface="Cambria" pitchFamily="18" charset="0"/>
              </a:rPr>
              <a:t>64 </a:t>
            </a:r>
            <a:r>
              <a:rPr lang="en-US" sz="1400" dirty="0">
                <a:solidFill>
                  <a:srgbClr val="000000"/>
                </a:solidFill>
                <a:latin typeface="Cambria" pitchFamily="18" charset="0"/>
              </a:rPr>
              <a:t>bits each</a:t>
            </a:r>
          </a:p>
        </p:txBody>
      </p:sp>
      <p:grpSp>
        <p:nvGrpSpPr>
          <p:cNvPr id="86" name="Group 11"/>
          <p:cNvGrpSpPr>
            <a:grpSpLocks/>
          </p:cNvGrpSpPr>
          <p:nvPr>
            <p:custDataLst>
              <p:tags r:id="rId17"/>
            </p:custDataLst>
          </p:nvPr>
        </p:nvGrpSpPr>
        <p:grpSpPr bwMode="auto">
          <a:xfrm>
            <a:off x="301625" y="2551113"/>
            <a:ext cx="477838" cy="493712"/>
            <a:chOff x="4015" y="3216"/>
            <a:chExt cx="301" cy="311"/>
          </a:xfrm>
        </p:grpSpPr>
        <p:sp>
          <p:nvSpPr>
            <p:cNvPr id="87" name="Rectangle 12"/>
            <p:cNvSpPr>
              <a:spLocks noChangeArrowheads="1"/>
            </p:cNvSpPr>
            <p:nvPr>
              <p:custDataLst>
                <p:tags r:id="rId76"/>
              </p:custDataLst>
            </p:nvPr>
          </p:nvSpPr>
          <p:spPr bwMode="auto">
            <a:xfrm>
              <a:off x="4061" y="3216"/>
              <a:ext cx="201" cy="311"/>
            </a:xfrm>
            <a:prstGeom prst="rect">
              <a:avLst/>
            </a:prstGeom>
            <a:solidFill>
              <a:schemeClr val="accent1"/>
            </a:solidFill>
            <a:ln w="19050">
              <a:solidFill>
                <a:schemeClr val="tx1"/>
              </a:solidFill>
              <a:miter lim="800000"/>
              <a:headEnd/>
              <a:tailEnd/>
            </a:ln>
          </p:spPr>
          <p:txBody>
            <a:bodyPr wrap="none" anchor="ctr"/>
            <a:lstStyle/>
            <a:p>
              <a:endParaRPr lang="en-US">
                <a:solidFill>
                  <a:srgbClr val="000000"/>
                </a:solidFill>
              </a:endParaRPr>
            </a:p>
          </p:txBody>
        </p:sp>
        <p:sp>
          <p:nvSpPr>
            <p:cNvPr id="88" name="Freeform 13"/>
            <p:cNvSpPr>
              <a:spLocks/>
            </p:cNvSpPr>
            <p:nvPr>
              <p:custDataLst>
                <p:tags r:id="rId77"/>
              </p:custDataLst>
            </p:nvPr>
          </p:nvSpPr>
          <p:spPr bwMode="auto">
            <a:xfrm>
              <a:off x="4061" y="3417"/>
              <a:ext cx="28" cy="72"/>
            </a:xfrm>
            <a:custGeom>
              <a:avLst/>
              <a:gdLst>
                <a:gd name="T0" fmla="*/ 0 w 48"/>
                <a:gd name="T1" fmla="*/ 0 h 96"/>
                <a:gd name="T2" fmla="*/ 1 w 48"/>
                <a:gd name="T3" fmla="*/ 2 h 96"/>
                <a:gd name="T4" fmla="*/ 0 w 48"/>
                <a:gd name="T5" fmla="*/ 2 h 96"/>
                <a:gd name="T6" fmla="*/ 0 w 48"/>
                <a:gd name="T7" fmla="*/ 0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0" y="0"/>
                  </a:moveTo>
                  <a:lnTo>
                    <a:pt x="48" y="48"/>
                  </a:lnTo>
                  <a:lnTo>
                    <a:pt x="0" y="96"/>
                  </a:lnTo>
                  <a:lnTo>
                    <a:pt x="0" y="0"/>
                  </a:lnTo>
                  <a:close/>
                </a:path>
              </a:pathLst>
            </a:custGeom>
            <a:solidFill>
              <a:schemeClr val="accent1"/>
            </a:solidFill>
            <a:ln w="19050">
              <a:solidFill>
                <a:schemeClr val="tx1"/>
              </a:solidFill>
              <a:round/>
              <a:headEnd/>
              <a:tailEnd/>
            </a:ln>
          </p:spPr>
          <p:txBody>
            <a:bodyPr wrap="none" anchor="ctr"/>
            <a:lstStyle/>
            <a:p>
              <a:endParaRPr lang="en-US">
                <a:solidFill>
                  <a:srgbClr val="000000"/>
                </a:solidFill>
              </a:endParaRPr>
            </a:p>
          </p:txBody>
        </p:sp>
        <p:sp>
          <p:nvSpPr>
            <p:cNvPr id="89" name="Rectangle 14"/>
            <p:cNvSpPr>
              <a:spLocks noChangeArrowheads="1"/>
            </p:cNvSpPr>
            <p:nvPr>
              <p:custDataLst>
                <p:tags r:id="rId78"/>
              </p:custDataLst>
            </p:nvPr>
          </p:nvSpPr>
          <p:spPr bwMode="auto">
            <a:xfrm>
              <a:off x="4051" y="3371"/>
              <a:ext cx="160"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solidFill>
                    <a:srgbClr val="000000"/>
                  </a:solidFill>
                  <a:latin typeface="Arial" pitchFamily="34" charset="0"/>
                </a:rPr>
                <a:t>s</a:t>
              </a:r>
            </a:p>
          </p:txBody>
        </p:sp>
        <p:sp>
          <p:nvSpPr>
            <p:cNvPr id="90" name="Line 15"/>
            <p:cNvSpPr>
              <a:spLocks noChangeShapeType="1"/>
            </p:cNvSpPr>
            <p:nvPr>
              <p:custDataLst>
                <p:tags r:id="rId79"/>
              </p:custDataLst>
            </p:nvPr>
          </p:nvSpPr>
          <p:spPr bwMode="auto">
            <a:xfrm>
              <a:off x="4061" y="3288"/>
              <a:ext cx="42"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solidFill>
                  <a:srgbClr val="000000"/>
                </a:solidFill>
              </a:endParaRPr>
            </a:p>
          </p:txBody>
        </p:sp>
        <p:sp>
          <p:nvSpPr>
            <p:cNvPr id="91" name="Line 16"/>
            <p:cNvSpPr>
              <a:spLocks noChangeShapeType="1"/>
            </p:cNvSpPr>
            <p:nvPr>
              <p:custDataLst>
                <p:tags r:id="rId80"/>
              </p:custDataLst>
            </p:nvPr>
          </p:nvSpPr>
          <p:spPr bwMode="auto">
            <a:xfrm>
              <a:off x="4216" y="3364"/>
              <a:ext cx="41"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solidFill>
                  <a:srgbClr val="000000"/>
                </a:solidFill>
              </a:endParaRPr>
            </a:p>
          </p:txBody>
        </p:sp>
        <p:sp>
          <p:nvSpPr>
            <p:cNvPr id="92" name="Rectangle 17"/>
            <p:cNvSpPr>
              <a:spLocks noChangeArrowheads="1"/>
            </p:cNvSpPr>
            <p:nvPr>
              <p:custDataLst>
                <p:tags r:id="rId81"/>
              </p:custDataLst>
            </p:nvPr>
          </p:nvSpPr>
          <p:spPr bwMode="auto">
            <a:xfrm>
              <a:off x="4015" y="3261"/>
              <a:ext cx="174"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solidFill>
                    <a:srgbClr val="000000"/>
                  </a:solidFill>
                  <a:latin typeface="Arial" pitchFamily="34" charset="0"/>
                </a:rPr>
                <a:t>D</a:t>
              </a:r>
            </a:p>
          </p:txBody>
        </p:sp>
        <p:sp>
          <p:nvSpPr>
            <p:cNvPr id="93" name="Rectangle 18"/>
            <p:cNvSpPr>
              <a:spLocks noChangeArrowheads="1"/>
            </p:cNvSpPr>
            <p:nvPr>
              <p:custDataLst>
                <p:tags r:id="rId82"/>
              </p:custDataLst>
            </p:nvPr>
          </p:nvSpPr>
          <p:spPr bwMode="auto">
            <a:xfrm>
              <a:off x="4138" y="3236"/>
              <a:ext cx="178"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solidFill>
                    <a:srgbClr val="000000"/>
                  </a:solidFill>
                  <a:latin typeface="Arial" pitchFamily="34" charset="0"/>
                </a:rPr>
                <a:t>Q</a:t>
              </a:r>
            </a:p>
          </p:txBody>
        </p:sp>
      </p:grpSp>
      <p:sp>
        <p:nvSpPr>
          <p:cNvPr id="94" name="Text Box 19"/>
          <p:cNvSpPr txBox="1">
            <a:spLocks noChangeArrowheads="1"/>
          </p:cNvSpPr>
          <p:nvPr>
            <p:custDataLst>
              <p:tags r:id="rId18"/>
            </p:custDataLst>
          </p:nvPr>
        </p:nvSpPr>
        <p:spPr bwMode="auto">
          <a:xfrm>
            <a:off x="287338" y="2133600"/>
            <a:ext cx="305752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400" dirty="0">
                <a:solidFill>
                  <a:srgbClr val="000000"/>
                </a:solidFill>
                <a:latin typeface="Cambria" pitchFamily="18" charset="0"/>
              </a:rPr>
              <a:t>8 flip-flops are an 8-bit </a:t>
            </a:r>
            <a:r>
              <a:rPr lang="en-US" sz="1400" b="1" dirty="0">
                <a:solidFill>
                  <a:srgbClr val="000000"/>
                </a:solidFill>
                <a:latin typeface="Cambria" pitchFamily="18" charset="0"/>
              </a:rPr>
              <a:t>register</a:t>
            </a:r>
            <a:endParaRPr lang="en-US" sz="1400" dirty="0">
              <a:solidFill>
                <a:srgbClr val="000000"/>
              </a:solidFill>
              <a:latin typeface="Cambria" pitchFamily="18" charset="0"/>
            </a:endParaRPr>
          </a:p>
        </p:txBody>
      </p:sp>
      <p:grpSp>
        <p:nvGrpSpPr>
          <p:cNvPr id="95" name="Group 20"/>
          <p:cNvGrpSpPr>
            <a:grpSpLocks/>
          </p:cNvGrpSpPr>
          <p:nvPr>
            <p:custDataLst>
              <p:tags r:id="rId19"/>
            </p:custDataLst>
          </p:nvPr>
        </p:nvGrpSpPr>
        <p:grpSpPr bwMode="auto">
          <a:xfrm>
            <a:off x="666750" y="2551113"/>
            <a:ext cx="477838" cy="493712"/>
            <a:chOff x="4015" y="3216"/>
            <a:chExt cx="301" cy="311"/>
          </a:xfrm>
        </p:grpSpPr>
        <p:sp>
          <p:nvSpPr>
            <p:cNvPr id="96" name="Rectangle 21"/>
            <p:cNvSpPr>
              <a:spLocks noChangeArrowheads="1"/>
            </p:cNvSpPr>
            <p:nvPr>
              <p:custDataLst>
                <p:tags r:id="rId69"/>
              </p:custDataLst>
            </p:nvPr>
          </p:nvSpPr>
          <p:spPr bwMode="auto">
            <a:xfrm>
              <a:off x="4061" y="3216"/>
              <a:ext cx="201" cy="311"/>
            </a:xfrm>
            <a:prstGeom prst="rect">
              <a:avLst/>
            </a:prstGeom>
            <a:solidFill>
              <a:schemeClr val="accent1"/>
            </a:solidFill>
            <a:ln w="19050">
              <a:solidFill>
                <a:schemeClr val="tx1"/>
              </a:solidFill>
              <a:miter lim="800000"/>
              <a:headEnd/>
              <a:tailEnd/>
            </a:ln>
          </p:spPr>
          <p:txBody>
            <a:bodyPr wrap="none" anchor="ctr"/>
            <a:lstStyle/>
            <a:p>
              <a:endParaRPr lang="en-US">
                <a:solidFill>
                  <a:srgbClr val="000000"/>
                </a:solidFill>
              </a:endParaRPr>
            </a:p>
          </p:txBody>
        </p:sp>
        <p:sp>
          <p:nvSpPr>
            <p:cNvPr id="97" name="Freeform 22"/>
            <p:cNvSpPr>
              <a:spLocks/>
            </p:cNvSpPr>
            <p:nvPr>
              <p:custDataLst>
                <p:tags r:id="rId70"/>
              </p:custDataLst>
            </p:nvPr>
          </p:nvSpPr>
          <p:spPr bwMode="auto">
            <a:xfrm>
              <a:off x="4061" y="3417"/>
              <a:ext cx="28" cy="72"/>
            </a:xfrm>
            <a:custGeom>
              <a:avLst/>
              <a:gdLst>
                <a:gd name="T0" fmla="*/ 0 w 48"/>
                <a:gd name="T1" fmla="*/ 0 h 96"/>
                <a:gd name="T2" fmla="*/ 1 w 48"/>
                <a:gd name="T3" fmla="*/ 2 h 96"/>
                <a:gd name="T4" fmla="*/ 0 w 48"/>
                <a:gd name="T5" fmla="*/ 2 h 96"/>
                <a:gd name="T6" fmla="*/ 0 w 48"/>
                <a:gd name="T7" fmla="*/ 0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0" y="0"/>
                  </a:moveTo>
                  <a:lnTo>
                    <a:pt x="48" y="48"/>
                  </a:lnTo>
                  <a:lnTo>
                    <a:pt x="0" y="96"/>
                  </a:lnTo>
                  <a:lnTo>
                    <a:pt x="0" y="0"/>
                  </a:lnTo>
                  <a:close/>
                </a:path>
              </a:pathLst>
            </a:custGeom>
            <a:solidFill>
              <a:schemeClr val="accent1"/>
            </a:solidFill>
            <a:ln w="19050">
              <a:solidFill>
                <a:schemeClr val="tx1"/>
              </a:solidFill>
              <a:round/>
              <a:headEnd/>
              <a:tailEnd/>
            </a:ln>
          </p:spPr>
          <p:txBody>
            <a:bodyPr wrap="none" anchor="ctr"/>
            <a:lstStyle/>
            <a:p>
              <a:endParaRPr lang="en-US">
                <a:solidFill>
                  <a:srgbClr val="000000"/>
                </a:solidFill>
              </a:endParaRPr>
            </a:p>
          </p:txBody>
        </p:sp>
        <p:sp>
          <p:nvSpPr>
            <p:cNvPr id="98" name="Rectangle 23"/>
            <p:cNvSpPr>
              <a:spLocks noChangeArrowheads="1"/>
            </p:cNvSpPr>
            <p:nvPr>
              <p:custDataLst>
                <p:tags r:id="rId71"/>
              </p:custDataLst>
            </p:nvPr>
          </p:nvSpPr>
          <p:spPr bwMode="auto">
            <a:xfrm>
              <a:off x="4051" y="3371"/>
              <a:ext cx="160"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solidFill>
                    <a:srgbClr val="000000"/>
                  </a:solidFill>
                  <a:latin typeface="Arial" pitchFamily="34" charset="0"/>
                </a:rPr>
                <a:t>s</a:t>
              </a:r>
            </a:p>
          </p:txBody>
        </p:sp>
        <p:sp>
          <p:nvSpPr>
            <p:cNvPr id="99" name="Line 24"/>
            <p:cNvSpPr>
              <a:spLocks noChangeShapeType="1"/>
            </p:cNvSpPr>
            <p:nvPr>
              <p:custDataLst>
                <p:tags r:id="rId72"/>
              </p:custDataLst>
            </p:nvPr>
          </p:nvSpPr>
          <p:spPr bwMode="auto">
            <a:xfrm>
              <a:off x="4061" y="3288"/>
              <a:ext cx="42"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solidFill>
                  <a:srgbClr val="000000"/>
                </a:solidFill>
              </a:endParaRPr>
            </a:p>
          </p:txBody>
        </p:sp>
        <p:sp>
          <p:nvSpPr>
            <p:cNvPr id="100" name="Line 25"/>
            <p:cNvSpPr>
              <a:spLocks noChangeShapeType="1"/>
            </p:cNvSpPr>
            <p:nvPr>
              <p:custDataLst>
                <p:tags r:id="rId73"/>
              </p:custDataLst>
            </p:nvPr>
          </p:nvSpPr>
          <p:spPr bwMode="auto">
            <a:xfrm>
              <a:off x="4216" y="3364"/>
              <a:ext cx="41"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solidFill>
                  <a:srgbClr val="000000"/>
                </a:solidFill>
              </a:endParaRPr>
            </a:p>
          </p:txBody>
        </p:sp>
        <p:sp>
          <p:nvSpPr>
            <p:cNvPr id="101" name="Rectangle 26"/>
            <p:cNvSpPr>
              <a:spLocks noChangeArrowheads="1"/>
            </p:cNvSpPr>
            <p:nvPr>
              <p:custDataLst>
                <p:tags r:id="rId74"/>
              </p:custDataLst>
            </p:nvPr>
          </p:nvSpPr>
          <p:spPr bwMode="auto">
            <a:xfrm>
              <a:off x="4015" y="3261"/>
              <a:ext cx="174"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solidFill>
                    <a:srgbClr val="000000"/>
                  </a:solidFill>
                  <a:latin typeface="Arial" pitchFamily="34" charset="0"/>
                </a:rPr>
                <a:t>D</a:t>
              </a:r>
            </a:p>
          </p:txBody>
        </p:sp>
        <p:sp>
          <p:nvSpPr>
            <p:cNvPr id="102" name="Rectangle 27"/>
            <p:cNvSpPr>
              <a:spLocks noChangeArrowheads="1"/>
            </p:cNvSpPr>
            <p:nvPr>
              <p:custDataLst>
                <p:tags r:id="rId75"/>
              </p:custDataLst>
            </p:nvPr>
          </p:nvSpPr>
          <p:spPr bwMode="auto">
            <a:xfrm>
              <a:off x="4138" y="3236"/>
              <a:ext cx="178"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solidFill>
                    <a:srgbClr val="000000"/>
                  </a:solidFill>
                  <a:latin typeface="Arial" pitchFamily="34" charset="0"/>
                </a:rPr>
                <a:t>Q</a:t>
              </a:r>
            </a:p>
          </p:txBody>
        </p:sp>
      </p:grpSp>
      <p:grpSp>
        <p:nvGrpSpPr>
          <p:cNvPr id="103" name="Group 28"/>
          <p:cNvGrpSpPr>
            <a:grpSpLocks/>
          </p:cNvGrpSpPr>
          <p:nvPr>
            <p:custDataLst>
              <p:tags r:id="rId20"/>
            </p:custDataLst>
          </p:nvPr>
        </p:nvGrpSpPr>
        <p:grpSpPr bwMode="auto">
          <a:xfrm>
            <a:off x="1031875" y="2557463"/>
            <a:ext cx="477838" cy="493712"/>
            <a:chOff x="4015" y="3216"/>
            <a:chExt cx="301" cy="311"/>
          </a:xfrm>
        </p:grpSpPr>
        <p:sp>
          <p:nvSpPr>
            <p:cNvPr id="104" name="Rectangle 29"/>
            <p:cNvSpPr>
              <a:spLocks noChangeArrowheads="1"/>
            </p:cNvSpPr>
            <p:nvPr>
              <p:custDataLst>
                <p:tags r:id="rId62"/>
              </p:custDataLst>
            </p:nvPr>
          </p:nvSpPr>
          <p:spPr bwMode="auto">
            <a:xfrm>
              <a:off x="4061" y="3216"/>
              <a:ext cx="201" cy="311"/>
            </a:xfrm>
            <a:prstGeom prst="rect">
              <a:avLst/>
            </a:prstGeom>
            <a:solidFill>
              <a:schemeClr val="accent1"/>
            </a:solidFill>
            <a:ln w="19050">
              <a:solidFill>
                <a:schemeClr val="tx1"/>
              </a:solidFill>
              <a:miter lim="800000"/>
              <a:headEnd/>
              <a:tailEnd/>
            </a:ln>
          </p:spPr>
          <p:txBody>
            <a:bodyPr wrap="none" anchor="ctr"/>
            <a:lstStyle/>
            <a:p>
              <a:endParaRPr lang="en-US">
                <a:solidFill>
                  <a:srgbClr val="000000"/>
                </a:solidFill>
              </a:endParaRPr>
            </a:p>
          </p:txBody>
        </p:sp>
        <p:sp>
          <p:nvSpPr>
            <p:cNvPr id="105" name="Freeform 30"/>
            <p:cNvSpPr>
              <a:spLocks/>
            </p:cNvSpPr>
            <p:nvPr>
              <p:custDataLst>
                <p:tags r:id="rId63"/>
              </p:custDataLst>
            </p:nvPr>
          </p:nvSpPr>
          <p:spPr bwMode="auto">
            <a:xfrm>
              <a:off x="4061" y="3417"/>
              <a:ext cx="28" cy="72"/>
            </a:xfrm>
            <a:custGeom>
              <a:avLst/>
              <a:gdLst>
                <a:gd name="T0" fmla="*/ 0 w 48"/>
                <a:gd name="T1" fmla="*/ 0 h 96"/>
                <a:gd name="T2" fmla="*/ 1 w 48"/>
                <a:gd name="T3" fmla="*/ 2 h 96"/>
                <a:gd name="T4" fmla="*/ 0 w 48"/>
                <a:gd name="T5" fmla="*/ 2 h 96"/>
                <a:gd name="T6" fmla="*/ 0 w 48"/>
                <a:gd name="T7" fmla="*/ 0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0" y="0"/>
                  </a:moveTo>
                  <a:lnTo>
                    <a:pt x="48" y="48"/>
                  </a:lnTo>
                  <a:lnTo>
                    <a:pt x="0" y="96"/>
                  </a:lnTo>
                  <a:lnTo>
                    <a:pt x="0" y="0"/>
                  </a:lnTo>
                  <a:close/>
                </a:path>
              </a:pathLst>
            </a:custGeom>
            <a:solidFill>
              <a:schemeClr val="accent1"/>
            </a:solidFill>
            <a:ln w="19050">
              <a:solidFill>
                <a:schemeClr val="tx1"/>
              </a:solidFill>
              <a:round/>
              <a:headEnd/>
              <a:tailEnd/>
            </a:ln>
          </p:spPr>
          <p:txBody>
            <a:bodyPr wrap="none" anchor="ctr"/>
            <a:lstStyle/>
            <a:p>
              <a:endParaRPr lang="en-US">
                <a:solidFill>
                  <a:srgbClr val="000000"/>
                </a:solidFill>
              </a:endParaRPr>
            </a:p>
          </p:txBody>
        </p:sp>
        <p:sp>
          <p:nvSpPr>
            <p:cNvPr id="106" name="Rectangle 31"/>
            <p:cNvSpPr>
              <a:spLocks noChangeArrowheads="1"/>
            </p:cNvSpPr>
            <p:nvPr>
              <p:custDataLst>
                <p:tags r:id="rId64"/>
              </p:custDataLst>
            </p:nvPr>
          </p:nvSpPr>
          <p:spPr bwMode="auto">
            <a:xfrm>
              <a:off x="4051" y="3371"/>
              <a:ext cx="160"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solidFill>
                    <a:srgbClr val="000000"/>
                  </a:solidFill>
                  <a:latin typeface="Arial" pitchFamily="34" charset="0"/>
                </a:rPr>
                <a:t>s</a:t>
              </a:r>
            </a:p>
          </p:txBody>
        </p:sp>
        <p:sp>
          <p:nvSpPr>
            <p:cNvPr id="107" name="Line 32"/>
            <p:cNvSpPr>
              <a:spLocks noChangeShapeType="1"/>
            </p:cNvSpPr>
            <p:nvPr>
              <p:custDataLst>
                <p:tags r:id="rId65"/>
              </p:custDataLst>
            </p:nvPr>
          </p:nvSpPr>
          <p:spPr bwMode="auto">
            <a:xfrm>
              <a:off x="4061" y="3288"/>
              <a:ext cx="42"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solidFill>
                  <a:srgbClr val="000000"/>
                </a:solidFill>
              </a:endParaRPr>
            </a:p>
          </p:txBody>
        </p:sp>
        <p:sp>
          <p:nvSpPr>
            <p:cNvPr id="108" name="Line 33"/>
            <p:cNvSpPr>
              <a:spLocks noChangeShapeType="1"/>
            </p:cNvSpPr>
            <p:nvPr>
              <p:custDataLst>
                <p:tags r:id="rId66"/>
              </p:custDataLst>
            </p:nvPr>
          </p:nvSpPr>
          <p:spPr bwMode="auto">
            <a:xfrm>
              <a:off x="4216" y="3364"/>
              <a:ext cx="41"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solidFill>
                  <a:srgbClr val="000000"/>
                </a:solidFill>
              </a:endParaRPr>
            </a:p>
          </p:txBody>
        </p:sp>
        <p:sp>
          <p:nvSpPr>
            <p:cNvPr id="109" name="Rectangle 34"/>
            <p:cNvSpPr>
              <a:spLocks noChangeArrowheads="1"/>
            </p:cNvSpPr>
            <p:nvPr>
              <p:custDataLst>
                <p:tags r:id="rId67"/>
              </p:custDataLst>
            </p:nvPr>
          </p:nvSpPr>
          <p:spPr bwMode="auto">
            <a:xfrm>
              <a:off x="4015" y="3261"/>
              <a:ext cx="174"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solidFill>
                    <a:srgbClr val="000000"/>
                  </a:solidFill>
                  <a:latin typeface="Arial" pitchFamily="34" charset="0"/>
                </a:rPr>
                <a:t>D</a:t>
              </a:r>
            </a:p>
          </p:txBody>
        </p:sp>
        <p:sp>
          <p:nvSpPr>
            <p:cNvPr id="110" name="Rectangle 35"/>
            <p:cNvSpPr>
              <a:spLocks noChangeArrowheads="1"/>
            </p:cNvSpPr>
            <p:nvPr>
              <p:custDataLst>
                <p:tags r:id="rId68"/>
              </p:custDataLst>
            </p:nvPr>
          </p:nvSpPr>
          <p:spPr bwMode="auto">
            <a:xfrm>
              <a:off x="4138" y="3236"/>
              <a:ext cx="178"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solidFill>
                    <a:srgbClr val="000000"/>
                  </a:solidFill>
                  <a:latin typeface="Arial" pitchFamily="34" charset="0"/>
                </a:rPr>
                <a:t>Q</a:t>
              </a:r>
            </a:p>
          </p:txBody>
        </p:sp>
      </p:grpSp>
      <p:grpSp>
        <p:nvGrpSpPr>
          <p:cNvPr id="111" name="Group 36"/>
          <p:cNvGrpSpPr>
            <a:grpSpLocks/>
          </p:cNvGrpSpPr>
          <p:nvPr>
            <p:custDataLst>
              <p:tags r:id="rId21"/>
            </p:custDataLst>
          </p:nvPr>
        </p:nvGrpSpPr>
        <p:grpSpPr bwMode="auto">
          <a:xfrm>
            <a:off x="1397000" y="2557463"/>
            <a:ext cx="477838" cy="493712"/>
            <a:chOff x="4015" y="3216"/>
            <a:chExt cx="301" cy="311"/>
          </a:xfrm>
        </p:grpSpPr>
        <p:sp>
          <p:nvSpPr>
            <p:cNvPr id="112" name="Rectangle 37"/>
            <p:cNvSpPr>
              <a:spLocks noChangeArrowheads="1"/>
            </p:cNvSpPr>
            <p:nvPr>
              <p:custDataLst>
                <p:tags r:id="rId55"/>
              </p:custDataLst>
            </p:nvPr>
          </p:nvSpPr>
          <p:spPr bwMode="auto">
            <a:xfrm>
              <a:off x="4061" y="3216"/>
              <a:ext cx="201" cy="311"/>
            </a:xfrm>
            <a:prstGeom prst="rect">
              <a:avLst/>
            </a:prstGeom>
            <a:solidFill>
              <a:schemeClr val="accent1"/>
            </a:solidFill>
            <a:ln w="19050">
              <a:solidFill>
                <a:schemeClr val="tx1"/>
              </a:solidFill>
              <a:miter lim="800000"/>
              <a:headEnd/>
              <a:tailEnd/>
            </a:ln>
          </p:spPr>
          <p:txBody>
            <a:bodyPr wrap="none" anchor="ctr"/>
            <a:lstStyle/>
            <a:p>
              <a:endParaRPr lang="en-US">
                <a:solidFill>
                  <a:srgbClr val="000000"/>
                </a:solidFill>
              </a:endParaRPr>
            </a:p>
          </p:txBody>
        </p:sp>
        <p:sp>
          <p:nvSpPr>
            <p:cNvPr id="113" name="Freeform 38"/>
            <p:cNvSpPr>
              <a:spLocks/>
            </p:cNvSpPr>
            <p:nvPr>
              <p:custDataLst>
                <p:tags r:id="rId56"/>
              </p:custDataLst>
            </p:nvPr>
          </p:nvSpPr>
          <p:spPr bwMode="auto">
            <a:xfrm>
              <a:off x="4061" y="3417"/>
              <a:ext cx="28" cy="72"/>
            </a:xfrm>
            <a:custGeom>
              <a:avLst/>
              <a:gdLst>
                <a:gd name="T0" fmla="*/ 0 w 48"/>
                <a:gd name="T1" fmla="*/ 0 h 96"/>
                <a:gd name="T2" fmla="*/ 1 w 48"/>
                <a:gd name="T3" fmla="*/ 2 h 96"/>
                <a:gd name="T4" fmla="*/ 0 w 48"/>
                <a:gd name="T5" fmla="*/ 2 h 96"/>
                <a:gd name="T6" fmla="*/ 0 w 48"/>
                <a:gd name="T7" fmla="*/ 0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0" y="0"/>
                  </a:moveTo>
                  <a:lnTo>
                    <a:pt x="48" y="48"/>
                  </a:lnTo>
                  <a:lnTo>
                    <a:pt x="0" y="96"/>
                  </a:lnTo>
                  <a:lnTo>
                    <a:pt x="0" y="0"/>
                  </a:lnTo>
                  <a:close/>
                </a:path>
              </a:pathLst>
            </a:custGeom>
            <a:solidFill>
              <a:schemeClr val="accent1"/>
            </a:solidFill>
            <a:ln w="19050">
              <a:solidFill>
                <a:schemeClr val="tx1"/>
              </a:solidFill>
              <a:round/>
              <a:headEnd/>
              <a:tailEnd/>
            </a:ln>
          </p:spPr>
          <p:txBody>
            <a:bodyPr wrap="none" anchor="ctr"/>
            <a:lstStyle/>
            <a:p>
              <a:endParaRPr lang="en-US">
                <a:solidFill>
                  <a:srgbClr val="000000"/>
                </a:solidFill>
              </a:endParaRPr>
            </a:p>
          </p:txBody>
        </p:sp>
        <p:sp>
          <p:nvSpPr>
            <p:cNvPr id="114" name="Rectangle 39"/>
            <p:cNvSpPr>
              <a:spLocks noChangeArrowheads="1"/>
            </p:cNvSpPr>
            <p:nvPr>
              <p:custDataLst>
                <p:tags r:id="rId57"/>
              </p:custDataLst>
            </p:nvPr>
          </p:nvSpPr>
          <p:spPr bwMode="auto">
            <a:xfrm>
              <a:off x="4051" y="3371"/>
              <a:ext cx="160"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solidFill>
                    <a:srgbClr val="000000"/>
                  </a:solidFill>
                  <a:latin typeface="Arial" pitchFamily="34" charset="0"/>
                </a:rPr>
                <a:t>s</a:t>
              </a:r>
            </a:p>
          </p:txBody>
        </p:sp>
        <p:sp>
          <p:nvSpPr>
            <p:cNvPr id="115" name="Line 40"/>
            <p:cNvSpPr>
              <a:spLocks noChangeShapeType="1"/>
            </p:cNvSpPr>
            <p:nvPr>
              <p:custDataLst>
                <p:tags r:id="rId58"/>
              </p:custDataLst>
            </p:nvPr>
          </p:nvSpPr>
          <p:spPr bwMode="auto">
            <a:xfrm>
              <a:off x="4061" y="3288"/>
              <a:ext cx="42"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solidFill>
                  <a:srgbClr val="000000"/>
                </a:solidFill>
              </a:endParaRPr>
            </a:p>
          </p:txBody>
        </p:sp>
        <p:sp>
          <p:nvSpPr>
            <p:cNvPr id="116" name="Line 41"/>
            <p:cNvSpPr>
              <a:spLocks noChangeShapeType="1"/>
            </p:cNvSpPr>
            <p:nvPr>
              <p:custDataLst>
                <p:tags r:id="rId59"/>
              </p:custDataLst>
            </p:nvPr>
          </p:nvSpPr>
          <p:spPr bwMode="auto">
            <a:xfrm>
              <a:off x="4216" y="3364"/>
              <a:ext cx="41"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solidFill>
                  <a:srgbClr val="000000"/>
                </a:solidFill>
              </a:endParaRPr>
            </a:p>
          </p:txBody>
        </p:sp>
        <p:sp>
          <p:nvSpPr>
            <p:cNvPr id="117" name="Rectangle 42"/>
            <p:cNvSpPr>
              <a:spLocks noChangeArrowheads="1"/>
            </p:cNvSpPr>
            <p:nvPr>
              <p:custDataLst>
                <p:tags r:id="rId60"/>
              </p:custDataLst>
            </p:nvPr>
          </p:nvSpPr>
          <p:spPr bwMode="auto">
            <a:xfrm>
              <a:off x="4015" y="3261"/>
              <a:ext cx="174"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solidFill>
                    <a:srgbClr val="000000"/>
                  </a:solidFill>
                  <a:latin typeface="Arial" pitchFamily="34" charset="0"/>
                </a:rPr>
                <a:t>D</a:t>
              </a:r>
            </a:p>
          </p:txBody>
        </p:sp>
        <p:sp>
          <p:nvSpPr>
            <p:cNvPr id="118" name="Rectangle 43"/>
            <p:cNvSpPr>
              <a:spLocks noChangeArrowheads="1"/>
            </p:cNvSpPr>
            <p:nvPr>
              <p:custDataLst>
                <p:tags r:id="rId61"/>
              </p:custDataLst>
            </p:nvPr>
          </p:nvSpPr>
          <p:spPr bwMode="auto">
            <a:xfrm>
              <a:off x="4138" y="3236"/>
              <a:ext cx="178"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solidFill>
                    <a:srgbClr val="000000"/>
                  </a:solidFill>
                  <a:latin typeface="Arial" pitchFamily="34" charset="0"/>
                </a:rPr>
                <a:t>Q</a:t>
              </a:r>
            </a:p>
          </p:txBody>
        </p:sp>
      </p:grpSp>
      <p:grpSp>
        <p:nvGrpSpPr>
          <p:cNvPr id="119" name="Group 44"/>
          <p:cNvGrpSpPr>
            <a:grpSpLocks/>
          </p:cNvGrpSpPr>
          <p:nvPr>
            <p:custDataLst>
              <p:tags r:id="rId22"/>
            </p:custDataLst>
          </p:nvPr>
        </p:nvGrpSpPr>
        <p:grpSpPr bwMode="auto">
          <a:xfrm>
            <a:off x="1758950" y="2559050"/>
            <a:ext cx="477838" cy="493713"/>
            <a:chOff x="4015" y="3216"/>
            <a:chExt cx="301" cy="311"/>
          </a:xfrm>
        </p:grpSpPr>
        <p:sp>
          <p:nvSpPr>
            <p:cNvPr id="120" name="Rectangle 45"/>
            <p:cNvSpPr>
              <a:spLocks noChangeArrowheads="1"/>
            </p:cNvSpPr>
            <p:nvPr>
              <p:custDataLst>
                <p:tags r:id="rId48"/>
              </p:custDataLst>
            </p:nvPr>
          </p:nvSpPr>
          <p:spPr bwMode="auto">
            <a:xfrm>
              <a:off x="4061" y="3216"/>
              <a:ext cx="201" cy="311"/>
            </a:xfrm>
            <a:prstGeom prst="rect">
              <a:avLst/>
            </a:prstGeom>
            <a:solidFill>
              <a:schemeClr val="accent1"/>
            </a:solidFill>
            <a:ln w="19050">
              <a:solidFill>
                <a:schemeClr val="tx1"/>
              </a:solidFill>
              <a:miter lim="800000"/>
              <a:headEnd/>
              <a:tailEnd/>
            </a:ln>
          </p:spPr>
          <p:txBody>
            <a:bodyPr wrap="none" anchor="ctr"/>
            <a:lstStyle/>
            <a:p>
              <a:endParaRPr lang="en-US">
                <a:solidFill>
                  <a:srgbClr val="000000"/>
                </a:solidFill>
              </a:endParaRPr>
            </a:p>
          </p:txBody>
        </p:sp>
        <p:sp>
          <p:nvSpPr>
            <p:cNvPr id="121" name="Freeform 46"/>
            <p:cNvSpPr>
              <a:spLocks/>
            </p:cNvSpPr>
            <p:nvPr>
              <p:custDataLst>
                <p:tags r:id="rId49"/>
              </p:custDataLst>
            </p:nvPr>
          </p:nvSpPr>
          <p:spPr bwMode="auto">
            <a:xfrm>
              <a:off x="4061" y="3417"/>
              <a:ext cx="28" cy="72"/>
            </a:xfrm>
            <a:custGeom>
              <a:avLst/>
              <a:gdLst>
                <a:gd name="T0" fmla="*/ 0 w 48"/>
                <a:gd name="T1" fmla="*/ 0 h 96"/>
                <a:gd name="T2" fmla="*/ 1 w 48"/>
                <a:gd name="T3" fmla="*/ 2 h 96"/>
                <a:gd name="T4" fmla="*/ 0 w 48"/>
                <a:gd name="T5" fmla="*/ 2 h 96"/>
                <a:gd name="T6" fmla="*/ 0 w 48"/>
                <a:gd name="T7" fmla="*/ 0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0" y="0"/>
                  </a:moveTo>
                  <a:lnTo>
                    <a:pt x="48" y="48"/>
                  </a:lnTo>
                  <a:lnTo>
                    <a:pt x="0" y="96"/>
                  </a:lnTo>
                  <a:lnTo>
                    <a:pt x="0" y="0"/>
                  </a:lnTo>
                  <a:close/>
                </a:path>
              </a:pathLst>
            </a:custGeom>
            <a:solidFill>
              <a:schemeClr val="accent1"/>
            </a:solidFill>
            <a:ln w="19050">
              <a:solidFill>
                <a:schemeClr val="tx1"/>
              </a:solidFill>
              <a:round/>
              <a:headEnd/>
              <a:tailEnd/>
            </a:ln>
          </p:spPr>
          <p:txBody>
            <a:bodyPr wrap="none" anchor="ctr"/>
            <a:lstStyle/>
            <a:p>
              <a:endParaRPr lang="en-US">
                <a:solidFill>
                  <a:srgbClr val="000000"/>
                </a:solidFill>
              </a:endParaRPr>
            </a:p>
          </p:txBody>
        </p:sp>
        <p:sp>
          <p:nvSpPr>
            <p:cNvPr id="122" name="Rectangle 47"/>
            <p:cNvSpPr>
              <a:spLocks noChangeArrowheads="1"/>
            </p:cNvSpPr>
            <p:nvPr>
              <p:custDataLst>
                <p:tags r:id="rId50"/>
              </p:custDataLst>
            </p:nvPr>
          </p:nvSpPr>
          <p:spPr bwMode="auto">
            <a:xfrm>
              <a:off x="4051" y="3371"/>
              <a:ext cx="160"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solidFill>
                    <a:srgbClr val="000000"/>
                  </a:solidFill>
                  <a:latin typeface="Arial" pitchFamily="34" charset="0"/>
                </a:rPr>
                <a:t>s</a:t>
              </a:r>
            </a:p>
          </p:txBody>
        </p:sp>
        <p:sp>
          <p:nvSpPr>
            <p:cNvPr id="123" name="Line 48"/>
            <p:cNvSpPr>
              <a:spLocks noChangeShapeType="1"/>
            </p:cNvSpPr>
            <p:nvPr>
              <p:custDataLst>
                <p:tags r:id="rId51"/>
              </p:custDataLst>
            </p:nvPr>
          </p:nvSpPr>
          <p:spPr bwMode="auto">
            <a:xfrm>
              <a:off x="4061" y="3288"/>
              <a:ext cx="42"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solidFill>
                  <a:srgbClr val="000000"/>
                </a:solidFill>
              </a:endParaRPr>
            </a:p>
          </p:txBody>
        </p:sp>
        <p:sp>
          <p:nvSpPr>
            <p:cNvPr id="124" name="Line 49"/>
            <p:cNvSpPr>
              <a:spLocks noChangeShapeType="1"/>
            </p:cNvSpPr>
            <p:nvPr>
              <p:custDataLst>
                <p:tags r:id="rId52"/>
              </p:custDataLst>
            </p:nvPr>
          </p:nvSpPr>
          <p:spPr bwMode="auto">
            <a:xfrm>
              <a:off x="4216" y="3364"/>
              <a:ext cx="41"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solidFill>
                  <a:srgbClr val="000000"/>
                </a:solidFill>
              </a:endParaRPr>
            </a:p>
          </p:txBody>
        </p:sp>
        <p:sp>
          <p:nvSpPr>
            <p:cNvPr id="125" name="Rectangle 50"/>
            <p:cNvSpPr>
              <a:spLocks noChangeArrowheads="1"/>
            </p:cNvSpPr>
            <p:nvPr>
              <p:custDataLst>
                <p:tags r:id="rId53"/>
              </p:custDataLst>
            </p:nvPr>
          </p:nvSpPr>
          <p:spPr bwMode="auto">
            <a:xfrm>
              <a:off x="4015" y="3261"/>
              <a:ext cx="174"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solidFill>
                    <a:srgbClr val="000000"/>
                  </a:solidFill>
                  <a:latin typeface="Arial" pitchFamily="34" charset="0"/>
                </a:rPr>
                <a:t>D</a:t>
              </a:r>
            </a:p>
          </p:txBody>
        </p:sp>
        <p:sp>
          <p:nvSpPr>
            <p:cNvPr id="126" name="Rectangle 51"/>
            <p:cNvSpPr>
              <a:spLocks noChangeArrowheads="1"/>
            </p:cNvSpPr>
            <p:nvPr>
              <p:custDataLst>
                <p:tags r:id="rId54"/>
              </p:custDataLst>
            </p:nvPr>
          </p:nvSpPr>
          <p:spPr bwMode="auto">
            <a:xfrm>
              <a:off x="4138" y="3236"/>
              <a:ext cx="178"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solidFill>
                    <a:srgbClr val="000000"/>
                  </a:solidFill>
                  <a:latin typeface="Arial" pitchFamily="34" charset="0"/>
                </a:rPr>
                <a:t>Q</a:t>
              </a:r>
            </a:p>
          </p:txBody>
        </p:sp>
      </p:grpSp>
      <p:grpSp>
        <p:nvGrpSpPr>
          <p:cNvPr id="127" name="Group 52"/>
          <p:cNvGrpSpPr>
            <a:grpSpLocks/>
          </p:cNvGrpSpPr>
          <p:nvPr>
            <p:custDataLst>
              <p:tags r:id="rId23"/>
            </p:custDataLst>
          </p:nvPr>
        </p:nvGrpSpPr>
        <p:grpSpPr bwMode="auto">
          <a:xfrm>
            <a:off x="2124075" y="2559050"/>
            <a:ext cx="477838" cy="493713"/>
            <a:chOff x="4015" y="3216"/>
            <a:chExt cx="301" cy="311"/>
          </a:xfrm>
        </p:grpSpPr>
        <p:sp>
          <p:nvSpPr>
            <p:cNvPr id="128" name="Rectangle 53"/>
            <p:cNvSpPr>
              <a:spLocks noChangeArrowheads="1"/>
            </p:cNvSpPr>
            <p:nvPr>
              <p:custDataLst>
                <p:tags r:id="rId41"/>
              </p:custDataLst>
            </p:nvPr>
          </p:nvSpPr>
          <p:spPr bwMode="auto">
            <a:xfrm>
              <a:off x="4061" y="3216"/>
              <a:ext cx="201" cy="311"/>
            </a:xfrm>
            <a:prstGeom prst="rect">
              <a:avLst/>
            </a:prstGeom>
            <a:solidFill>
              <a:schemeClr val="accent1"/>
            </a:solidFill>
            <a:ln w="19050">
              <a:solidFill>
                <a:schemeClr val="tx1"/>
              </a:solidFill>
              <a:miter lim="800000"/>
              <a:headEnd/>
              <a:tailEnd/>
            </a:ln>
          </p:spPr>
          <p:txBody>
            <a:bodyPr wrap="none" anchor="ctr"/>
            <a:lstStyle/>
            <a:p>
              <a:endParaRPr lang="en-US">
                <a:solidFill>
                  <a:srgbClr val="000000"/>
                </a:solidFill>
              </a:endParaRPr>
            </a:p>
          </p:txBody>
        </p:sp>
        <p:sp>
          <p:nvSpPr>
            <p:cNvPr id="129" name="Freeform 54"/>
            <p:cNvSpPr>
              <a:spLocks/>
            </p:cNvSpPr>
            <p:nvPr>
              <p:custDataLst>
                <p:tags r:id="rId42"/>
              </p:custDataLst>
            </p:nvPr>
          </p:nvSpPr>
          <p:spPr bwMode="auto">
            <a:xfrm>
              <a:off x="4061" y="3417"/>
              <a:ext cx="28" cy="72"/>
            </a:xfrm>
            <a:custGeom>
              <a:avLst/>
              <a:gdLst>
                <a:gd name="T0" fmla="*/ 0 w 48"/>
                <a:gd name="T1" fmla="*/ 0 h 96"/>
                <a:gd name="T2" fmla="*/ 1 w 48"/>
                <a:gd name="T3" fmla="*/ 2 h 96"/>
                <a:gd name="T4" fmla="*/ 0 w 48"/>
                <a:gd name="T5" fmla="*/ 2 h 96"/>
                <a:gd name="T6" fmla="*/ 0 w 48"/>
                <a:gd name="T7" fmla="*/ 0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0" y="0"/>
                  </a:moveTo>
                  <a:lnTo>
                    <a:pt x="48" y="48"/>
                  </a:lnTo>
                  <a:lnTo>
                    <a:pt x="0" y="96"/>
                  </a:lnTo>
                  <a:lnTo>
                    <a:pt x="0" y="0"/>
                  </a:lnTo>
                  <a:close/>
                </a:path>
              </a:pathLst>
            </a:custGeom>
            <a:solidFill>
              <a:schemeClr val="accent1"/>
            </a:solidFill>
            <a:ln w="19050">
              <a:solidFill>
                <a:schemeClr val="tx1"/>
              </a:solidFill>
              <a:round/>
              <a:headEnd/>
              <a:tailEnd/>
            </a:ln>
          </p:spPr>
          <p:txBody>
            <a:bodyPr wrap="none" anchor="ctr"/>
            <a:lstStyle/>
            <a:p>
              <a:endParaRPr lang="en-US">
                <a:solidFill>
                  <a:srgbClr val="000000"/>
                </a:solidFill>
              </a:endParaRPr>
            </a:p>
          </p:txBody>
        </p:sp>
        <p:sp>
          <p:nvSpPr>
            <p:cNvPr id="130" name="Rectangle 55"/>
            <p:cNvSpPr>
              <a:spLocks noChangeArrowheads="1"/>
            </p:cNvSpPr>
            <p:nvPr>
              <p:custDataLst>
                <p:tags r:id="rId43"/>
              </p:custDataLst>
            </p:nvPr>
          </p:nvSpPr>
          <p:spPr bwMode="auto">
            <a:xfrm>
              <a:off x="4051" y="3371"/>
              <a:ext cx="160"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solidFill>
                    <a:srgbClr val="000000"/>
                  </a:solidFill>
                  <a:latin typeface="Arial" pitchFamily="34" charset="0"/>
                </a:rPr>
                <a:t>s</a:t>
              </a:r>
            </a:p>
          </p:txBody>
        </p:sp>
        <p:sp>
          <p:nvSpPr>
            <p:cNvPr id="131" name="Line 56"/>
            <p:cNvSpPr>
              <a:spLocks noChangeShapeType="1"/>
            </p:cNvSpPr>
            <p:nvPr>
              <p:custDataLst>
                <p:tags r:id="rId44"/>
              </p:custDataLst>
            </p:nvPr>
          </p:nvSpPr>
          <p:spPr bwMode="auto">
            <a:xfrm>
              <a:off x="4061" y="3288"/>
              <a:ext cx="42"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solidFill>
                  <a:srgbClr val="000000"/>
                </a:solidFill>
              </a:endParaRPr>
            </a:p>
          </p:txBody>
        </p:sp>
        <p:sp>
          <p:nvSpPr>
            <p:cNvPr id="132" name="Line 57"/>
            <p:cNvSpPr>
              <a:spLocks noChangeShapeType="1"/>
            </p:cNvSpPr>
            <p:nvPr>
              <p:custDataLst>
                <p:tags r:id="rId45"/>
              </p:custDataLst>
            </p:nvPr>
          </p:nvSpPr>
          <p:spPr bwMode="auto">
            <a:xfrm>
              <a:off x="4216" y="3364"/>
              <a:ext cx="41"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solidFill>
                  <a:srgbClr val="000000"/>
                </a:solidFill>
              </a:endParaRPr>
            </a:p>
          </p:txBody>
        </p:sp>
        <p:sp>
          <p:nvSpPr>
            <p:cNvPr id="133" name="Rectangle 58"/>
            <p:cNvSpPr>
              <a:spLocks noChangeArrowheads="1"/>
            </p:cNvSpPr>
            <p:nvPr>
              <p:custDataLst>
                <p:tags r:id="rId46"/>
              </p:custDataLst>
            </p:nvPr>
          </p:nvSpPr>
          <p:spPr bwMode="auto">
            <a:xfrm>
              <a:off x="4015" y="3261"/>
              <a:ext cx="174"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solidFill>
                    <a:srgbClr val="000000"/>
                  </a:solidFill>
                  <a:latin typeface="Arial" pitchFamily="34" charset="0"/>
                </a:rPr>
                <a:t>D</a:t>
              </a:r>
            </a:p>
          </p:txBody>
        </p:sp>
        <p:sp>
          <p:nvSpPr>
            <p:cNvPr id="134" name="Rectangle 59"/>
            <p:cNvSpPr>
              <a:spLocks noChangeArrowheads="1"/>
            </p:cNvSpPr>
            <p:nvPr>
              <p:custDataLst>
                <p:tags r:id="rId47"/>
              </p:custDataLst>
            </p:nvPr>
          </p:nvSpPr>
          <p:spPr bwMode="auto">
            <a:xfrm>
              <a:off x="4138" y="3236"/>
              <a:ext cx="178"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solidFill>
                    <a:srgbClr val="000000"/>
                  </a:solidFill>
                  <a:latin typeface="Arial" pitchFamily="34" charset="0"/>
                </a:rPr>
                <a:t>Q</a:t>
              </a:r>
            </a:p>
          </p:txBody>
        </p:sp>
      </p:grpSp>
      <p:grpSp>
        <p:nvGrpSpPr>
          <p:cNvPr id="135" name="Group 60"/>
          <p:cNvGrpSpPr>
            <a:grpSpLocks/>
          </p:cNvGrpSpPr>
          <p:nvPr>
            <p:custDataLst>
              <p:tags r:id="rId24"/>
            </p:custDataLst>
          </p:nvPr>
        </p:nvGrpSpPr>
        <p:grpSpPr bwMode="auto">
          <a:xfrm>
            <a:off x="2489200" y="2565400"/>
            <a:ext cx="477838" cy="493713"/>
            <a:chOff x="4015" y="3216"/>
            <a:chExt cx="301" cy="311"/>
          </a:xfrm>
        </p:grpSpPr>
        <p:sp>
          <p:nvSpPr>
            <p:cNvPr id="136" name="Rectangle 61"/>
            <p:cNvSpPr>
              <a:spLocks noChangeArrowheads="1"/>
            </p:cNvSpPr>
            <p:nvPr>
              <p:custDataLst>
                <p:tags r:id="rId34"/>
              </p:custDataLst>
            </p:nvPr>
          </p:nvSpPr>
          <p:spPr bwMode="auto">
            <a:xfrm>
              <a:off x="4061" y="3216"/>
              <a:ext cx="201" cy="311"/>
            </a:xfrm>
            <a:prstGeom prst="rect">
              <a:avLst/>
            </a:prstGeom>
            <a:solidFill>
              <a:schemeClr val="accent1"/>
            </a:solidFill>
            <a:ln w="19050">
              <a:solidFill>
                <a:schemeClr val="tx1"/>
              </a:solidFill>
              <a:miter lim="800000"/>
              <a:headEnd/>
              <a:tailEnd/>
            </a:ln>
          </p:spPr>
          <p:txBody>
            <a:bodyPr wrap="none" anchor="ctr"/>
            <a:lstStyle/>
            <a:p>
              <a:endParaRPr lang="en-US">
                <a:solidFill>
                  <a:srgbClr val="000000"/>
                </a:solidFill>
              </a:endParaRPr>
            </a:p>
          </p:txBody>
        </p:sp>
        <p:sp>
          <p:nvSpPr>
            <p:cNvPr id="137" name="Freeform 62"/>
            <p:cNvSpPr>
              <a:spLocks/>
            </p:cNvSpPr>
            <p:nvPr>
              <p:custDataLst>
                <p:tags r:id="rId35"/>
              </p:custDataLst>
            </p:nvPr>
          </p:nvSpPr>
          <p:spPr bwMode="auto">
            <a:xfrm>
              <a:off x="4061" y="3417"/>
              <a:ext cx="28" cy="72"/>
            </a:xfrm>
            <a:custGeom>
              <a:avLst/>
              <a:gdLst>
                <a:gd name="T0" fmla="*/ 0 w 48"/>
                <a:gd name="T1" fmla="*/ 0 h 96"/>
                <a:gd name="T2" fmla="*/ 1 w 48"/>
                <a:gd name="T3" fmla="*/ 2 h 96"/>
                <a:gd name="T4" fmla="*/ 0 w 48"/>
                <a:gd name="T5" fmla="*/ 2 h 96"/>
                <a:gd name="T6" fmla="*/ 0 w 48"/>
                <a:gd name="T7" fmla="*/ 0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0" y="0"/>
                  </a:moveTo>
                  <a:lnTo>
                    <a:pt x="48" y="48"/>
                  </a:lnTo>
                  <a:lnTo>
                    <a:pt x="0" y="96"/>
                  </a:lnTo>
                  <a:lnTo>
                    <a:pt x="0" y="0"/>
                  </a:lnTo>
                  <a:close/>
                </a:path>
              </a:pathLst>
            </a:custGeom>
            <a:solidFill>
              <a:schemeClr val="accent1"/>
            </a:solidFill>
            <a:ln w="19050">
              <a:solidFill>
                <a:schemeClr val="tx1"/>
              </a:solidFill>
              <a:round/>
              <a:headEnd/>
              <a:tailEnd/>
            </a:ln>
          </p:spPr>
          <p:txBody>
            <a:bodyPr wrap="none" anchor="ctr"/>
            <a:lstStyle/>
            <a:p>
              <a:endParaRPr lang="en-US">
                <a:solidFill>
                  <a:srgbClr val="000000"/>
                </a:solidFill>
              </a:endParaRPr>
            </a:p>
          </p:txBody>
        </p:sp>
        <p:sp>
          <p:nvSpPr>
            <p:cNvPr id="138" name="Rectangle 63"/>
            <p:cNvSpPr>
              <a:spLocks noChangeArrowheads="1"/>
            </p:cNvSpPr>
            <p:nvPr>
              <p:custDataLst>
                <p:tags r:id="rId36"/>
              </p:custDataLst>
            </p:nvPr>
          </p:nvSpPr>
          <p:spPr bwMode="auto">
            <a:xfrm>
              <a:off x="4051" y="3371"/>
              <a:ext cx="160"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solidFill>
                    <a:srgbClr val="000000"/>
                  </a:solidFill>
                  <a:latin typeface="Arial" pitchFamily="34" charset="0"/>
                </a:rPr>
                <a:t>s</a:t>
              </a:r>
            </a:p>
          </p:txBody>
        </p:sp>
        <p:sp>
          <p:nvSpPr>
            <p:cNvPr id="139" name="Line 64"/>
            <p:cNvSpPr>
              <a:spLocks noChangeShapeType="1"/>
            </p:cNvSpPr>
            <p:nvPr>
              <p:custDataLst>
                <p:tags r:id="rId37"/>
              </p:custDataLst>
            </p:nvPr>
          </p:nvSpPr>
          <p:spPr bwMode="auto">
            <a:xfrm>
              <a:off x="4061" y="3288"/>
              <a:ext cx="42"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solidFill>
                  <a:srgbClr val="000000"/>
                </a:solidFill>
              </a:endParaRPr>
            </a:p>
          </p:txBody>
        </p:sp>
        <p:sp>
          <p:nvSpPr>
            <p:cNvPr id="140" name="Line 65"/>
            <p:cNvSpPr>
              <a:spLocks noChangeShapeType="1"/>
            </p:cNvSpPr>
            <p:nvPr>
              <p:custDataLst>
                <p:tags r:id="rId38"/>
              </p:custDataLst>
            </p:nvPr>
          </p:nvSpPr>
          <p:spPr bwMode="auto">
            <a:xfrm>
              <a:off x="4216" y="3364"/>
              <a:ext cx="41"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solidFill>
                  <a:srgbClr val="000000"/>
                </a:solidFill>
              </a:endParaRPr>
            </a:p>
          </p:txBody>
        </p:sp>
        <p:sp>
          <p:nvSpPr>
            <p:cNvPr id="141" name="Rectangle 66"/>
            <p:cNvSpPr>
              <a:spLocks noChangeArrowheads="1"/>
            </p:cNvSpPr>
            <p:nvPr>
              <p:custDataLst>
                <p:tags r:id="rId39"/>
              </p:custDataLst>
            </p:nvPr>
          </p:nvSpPr>
          <p:spPr bwMode="auto">
            <a:xfrm>
              <a:off x="4015" y="3261"/>
              <a:ext cx="174"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solidFill>
                    <a:srgbClr val="000000"/>
                  </a:solidFill>
                  <a:latin typeface="Arial" pitchFamily="34" charset="0"/>
                </a:rPr>
                <a:t>D</a:t>
              </a:r>
            </a:p>
          </p:txBody>
        </p:sp>
        <p:sp>
          <p:nvSpPr>
            <p:cNvPr id="142" name="Rectangle 67"/>
            <p:cNvSpPr>
              <a:spLocks noChangeArrowheads="1"/>
            </p:cNvSpPr>
            <p:nvPr>
              <p:custDataLst>
                <p:tags r:id="rId40"/>
              </p:custDataLst>
            </p:nvPr>
          </p:nvSpPr>
          <p:spPr bwMode="auto">
            <a:xfrm>
              <a:off x="4138" y="3236"/>
              <a:ext cx="178"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solidFill>
                    <a:srgbClr val="000000"/>
                  </a:solidFill>
                  <a:latin typeface="Arial" pitchFamily="34" charset="0"/>
                </a:rPr>
                <a:t>Q</a:t>
              </a:r>
            </a:p>
          </p:txBody>
        </p:sp>
      </p:grpSp>
      <p:grpSp>
        <p:nvGrpSpPr>
          <p:cNvPr id="143" name="Group 68"/>
          <p:cNvGrpSpPr>
            <a:grpSpLocks/>
          </p:cNvGrpSpPr>
          <p:nvPr>
            <p:custDataLst>
              <p:tags r:id="rId25"/>
            </p:custDataLst>
          </p:nvPr>
        </p:nvGrpSpPr>
        <p:grpSpPr bwMode="auto">
          <a:xfrm>
            <a:off x="2854325" y="2565400"/>
            <a:ext cx="477838" cy="493713"/>
            <a:chOff x="4015" y="3216"/>
            <a:chExt cx="301" cy="311"/>
          </a:xfrm>
        </p:grpSpPr>
        <p:sp>
          <p:nvSpPr>
            <p:cNvPr id="144" name="Rectangle 69"/>
            <p:cNvSpPr>
              <a:spLocks noChangeArrowheads="1"/>
            </p:cNvSpPr>
            <p:nvPr>
              <p:custDataLst>
                <p:tags r:id="rId27"/>
              </p:custDataLst>
            </p:nvPr>
          </p:nvSpPr>
          <p:spPr bwMode="auto">
            <a:xfrm>
              <a:off x="4061" y="3216"/>
              <a:ext cx="201" cy="311"/>
            </a:xfrm>
            <a:prstGeom prst="rect">
              <a:avLst/>
            </a:prstGeom>
            <a:solidFill>
              <a:schemeClr val="accent1"/>
            </a:solidFill>
            <a:ln w="19050">
              <a:solidFill>
                <a:schemeClr val="tx1"/>
              </a:solidFill>
              <a:miter lim="800000"/>
              <a:headEnd/>
              <a:tailEnd/>
            </a:ln>
          </p:spPr>
          <p:txBody>
            <a:bodyPr wrap="none" anchor="ctr"/>
            <a:lstStyle/>
            <a:p>
              <a:endParaRPr lang="en-US">
                <a:solidFill>
                  <a:srgbClr val="000000"/>
                </a:solidFill>
              </a:endParaRPr>
            </a:p>
          </p:txBody>
        </p:sp>
        <p:sp>
          <p:nvSpPr>
            <p:cNvPr id="145" name="Freeform 70"/>
            <p:cNvSpPr>
              <a:spLocks/>
            </p:cNvSpPr>
            <p:nvPr>
              <p:custDataLst>
                <p:tags r:id="rId28"/>
              </p:custDataLst>
            </p:nvPr>
          </p:nvSpPr>
          <p:spPr bwMode="auto">
            <a:xfrm>
              <a:off x="4061" y="3417"/>
              <a:ext cx="28" cy="72"/>
            </a:xfrm>
            <a:custGeom>
              <a:avLst/>
              <a:gdLst>
                <a:gd name="T0" fmla="*/ 0 w 48"/>
                <a:gd name="T1" fmla="*/ 0 h 96"/>
                <a:gd name="T2" fmla="*/ 1 w 48"/>
                <a:gd name="T3" fmla="*/ 2 h 96"/>
                <a:gd name="T4" fmla="*/ 0 w 48"/>
                <a:gd name="T5" fmla="*/ 2 h 96"/>
                <a:gd name="T6" fmla="*/ 0 w 48"/>
                <a:gd name="T7" fmla="*/ 0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0" y="0"/>
                  </a:moveTo>
                  <a:lnTo>
                    <a:pt x="48" y="48"/>
                  </a:lnTo>
                  <a:lnTo>
                    <a:pt x="0" y="96"/>
                  </a:lnTo>
                  <a:lnTo>
                    <a:pt x="0" y="0"/>
                  </a:lnTo>
                  <a:close/>
                </a:path>
              </a:pathLst>
            </a:custGeom>
            <a:solidFill>
              <a:schemeClr val="accent1"/>
            </a:solidFill>
            <a:ln w="19050">
              <a:solidFill>
                <a:schemeClr val="tx1"/>
              </a:solidFill>
              <a:round/>
              <a:headEnd/>
              <a:tailEnd/>
            </a:ln>
          </p:spPr>
          <p:txBody>
            <a:bodyPr wrap="none" anchor="ctr"/>
            <a:lstStyle/>
            <a:p>
              <a:endParaRPr lang="en-US">
                <a:solidFill>
                  <a:srgbClr val="000000"/>
                </a:solidFill>
              </a:endParaRPr>
            </a:p>
          </p:txBody>
        </p:sp>
        <p:sp>
          <p:nvSpPr>
            <p:cNvPr id="146" name="Rectangle 71"/>
            <p:cNvSpPr>
              <a:spLocks noChangeArrowheads="1"/>
            </p:cNvSpPr>
            <p:nvPr>
              <p:custDataLst>
                <p:tags r:id="rId29"/>
              </p:custDataLst>
            </p:nvPr>
          </p:nvSpPr>
          <p:spPr bwMode="auto">
            <a:xfrm>
              <a:off x="4051" y="3371"/>
              <a:ext cx="160"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solidFill>
                    <a:srgbClr val="000000"/>
                  </a:solidFill>
                  <a:latin typeface="Arial" pitchFamily="34" charset="0"/>
                </a:rPr>
                <a:t>s</a:t>
              </a:r>
            </a:p>
          </p:txBody>
        </p:sp>
        <p:sp>
          <p:nvSpPr>
            <p:cNvPr id="147" name="Line 72"/>
            <p:cNvSpPr>
              <a:spLocks noChangeShapeType="1"/>
            </p:cNvSpPr>
            <p:nvPr>
              <p:custDataLst>
                <p:tags r:id="rId30"/>
              </p:custDataLst>
            </p:nvPr>
          </p:nvSpPr>
          <p:spPr bwMode="auto">
            <a:xfrm>
              <a:off x="4061" y="3288"/>
              <a:ext cx="42"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solidFill>
                  <a:srgbClr val="000000"/>
                </a:solidFill>
              </a:endParaRPr>
            </a:p>
          </p:txBody>
        </p:sp>
        <p:sp>
          <p:nvSpPr>
            <p:cNvPr id="148" name="Line 73"/>
            <p:cNvSpPr>
              <a:spLocks noChangeShapeType="1"/>
            </p:cNvSpPr>
            <p:nvPr>
              <p:custDataLst>
                <p:tags r:id="rId31"/>
              </p:custDataLst>
            </p:nvPr>
          </p:nvSpPr>
          <p:spPr bwMode="auto">
            <a:xfrm>
              <a:off x="4216" y="3364"/>
              <a:ext cx="41"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solidFill>
                  <a:srgbClr val="000000"/>
                </a:solidFill>
              </a:endParaRPr>
            </a:p>
          </p:txBody>
        </p:sp>
        <p:sp>
          <p:nvSpPr>
            <p:cNvPr id="149" name="Rectangle 74"/>
            <p:cNvSpPr>
              <a:spLocks noChangeArrowheads="1"/>
            </p:cNvSpPr>
            <p:nvPr>
              <p:custDataLst>
                <p:tags r:id="rId32"/>
              </p:custDataLst>
            </p:nvPr>
          </p:nvSpPr>
          <p:spPr bwMode="auto">
            <a:xfrm>
              <a:off x="4015" y="3261"/>
              <a:ext cx="174"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solidFill>
                    <a:srgbClr val="000000"/>
                  </a:solidFill>
                  <a:latin typeface="Arial" pitchFamily="34" charset="0"/>
                </a:rPr>
                <a:t>D</a:t>
              </a:r>
            </a:p>
          </p:txBody>
        </p:sp>
        <p:sp>
          <p:nvSpPr>
            <p:cNvPr id="150" name="Rectangle 75"/>
            <p:cNvSpPr>
              <a:spLocks noChangeArrowheads="1"/>
            </p:cNvSpPr>
            <p:nvPr>
              <p:custDataLst>
                <p:tags r:id="rId33"/>
              </p:custDataLst>
            </p:nvPr>
          </p:nvSpPr>
          <p:spPr bwMode="auto">
            <a:xfrm>
              <a:off x="4138" y="3236"/>
              <a:ext cx="178"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solidFill>
                    <a:srgbClr val="000000"/>
                  </a:solidFill>
                  <a:latin typeface="Arial" pitchFamily="34" charset="0"/>
                </a:rPr>
                <a:t>Q</a:t>
              </a:r>
            </a:p>
          </p:txBody>
        </p:sp>
      </p:grpSp>
      <p:sp>
        <p:nvSpPr>
          <p:cNvPr id="151" name="AutoShape 75"/>
          <p:cNvSpPr>
            <a:spLocks noChangeArrowheads="1"/>
          </p:cNvSpPr>
          <p:nvPr/>
        </p:nvSpPr>
        <p:spPr bwMode="auto">
          <a:xfrm>
            <a:off x="244475" y="2092325"/>
            <a:ext cx="3151188" cy="1130300"/>
          </a:xfrm>
          <a:prstGeom prst="roundRect">
            <a:avLst>
              <a:gd name="adj" fmla="val 16667"/>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solidFill>
                <a:srgbClr val="000000"/>
              </a:solidFill>
            </a:endParaRPr>
          </a:p>
        </p:txBody>
      </p:sp>
      <p:sp>
        <p:nvSpPr>
          <p:cNvPr id="152" name="Text Box 83"/>
          <p:cNvSpPr txBox="1">
            <a:spLocks noChangeArrowheads="1"/>
          </p:cNvSpPr>
          <p:nvPr>
            <p:custDataLst>
              <p:tags r:id="rId26"/>
            </p:custDataLst>
          </p:nvPr>
        </p:nvSpPr>
        <p:spPr bwMode="auto">
          <a:xfrm>
            <a:off x="4049783" y="3352800"/>
            <a:ext cx="1326005"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r>
              <a:rPr lang="en-US" sz="1400" dirty="0" smtClean="0">
                <a:solidFill>
                  <a:srgbClr val="000000"/>
                </a:solidFill>
                <a:latin typeface="Cambria" pitchFamily="18" charset="0"/>
              </a:rPr>
              <a:t>10 GB memory</a:t>
            </a:r>
            <a:endParaRPr lang="en-US" sz="1400" dirty="0">
              <a:solidFill>
                <a:srgbClr val="000000"/>
              </a:solidFill>
              <a:latin typeface="Cambria" pitchFamily="18" charset="0"/>
            </a:endParaRPr>
          </a:p>
        </p:txBody>
      </p:sp>
      <p:sp>
        <p:nvSpPr>
          <p:cNvPr id="2" name="Down Arrow 1"/>
          <p:cNvSpPr/>
          <p:nvPr/>
        </p:nvSpPr>
        <p:spPr bwMode="auto">
          <a:xfrm rot="10800000">
            <a:off x="4343400" y="5486399"/>
            <a:ext cx="609600" cy="609600"/>
          </a:xfrm>
          <a:prstGeom prst="downArrow">
            <a:avLst/>
          </a:prstGeom>
          <a:solidFill>
            <a:srgbClr val="D9F3E2"/>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endParaRPr lang="en-US" smtClean="0">
              <a:solidFill>
                <a:srgbClr val="000000"/>
              </a:solidFill>
              <a:latin typeface="Times" pitchFamily="1" charset="0"/>
              <a:ea typeface="ＭＳ Ｐゴシック" pitchFamily="1" charset="-128"/>
            </a:endParaRPr>
          </a:p>
        </p:txBody>
      </p:sp>
    </p:spTree>
    <p:extLst>
      <p:ext uri="{BB962C8B-B14F-4D97-AF65-F5344CB8AC3E}">
        <p14:creationId xmlns:p14="http://schemas.microsoft.com/office/powerpoint/2010/main" val="43470856"/>
      </p:ext>
    </p:extLst>
  </p:cSld>
  <p:clrMapOvr>
    <a:masterClrMapping/>
  </p:clrMapOvr>
  <p:timing>
    <p:tnLst>
      <p:par>
        <p:cTn id="1" dur="indefinite" restart="never" nodeType="tmRoot"/>
      </p:par>
    </p:tnLst>
  </p:timing>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4" name="Straight Arrow Connector 3"/>
          <p:cNvCxnSpPr/>
          <p:nvPr/>
        </p:nvCxnSpPr>
        <p:spPr bwMode="auto">
          <a:xfrm flipH="1">
            <a:off x="2168953" y="1866220"/>
            <a:ext cx="445293" cy="484257"/>
          </a:xfrm>
          <a:prstGeom prst="straightConnector1">
            <a:avLst/>
          </a:prstGeom>
          <a:noFill/>
          <a:ln w="19050" cap="flat" cmpd="sng" algn="ctr">
            <a:solidFill>
              <a:schemeClr val="tx1"/>
            </a:solidFill>
            <a:prstDash val="solid"/>
            <a:round/>
            <a:headEnd type="none" w="med" len="med"/>
            <a:tailEnd type="arrow"/>
          </a:ln>
          <a:effectLst/>
        </p:spPr>
      </p:cxnSp>
      <p:sp>
        <p:nvSpPr>
          <p:cNvPr id="5" name="Rectangle 7"/>
          <p:cNvSpPr>
            <a:spLocks noChangeArrowheads="1"/>
          </p:cNvSpPr>
          <p:nvPr/>
        </p:nvSpPr>
        <p:spPr bwMode="auto">
          <a:xfrm>
            <a:off x="5849205" y="1524000"/>
            <a:ext cx="800220"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4000" b="1" dirty="0">
                <a:solidFill>
                  <a:srgbClr val="0B04FF"/>
                </a:solidFill>
                <a:latin typeface="Courier New" pitchFamily="49" charset="0"/>
                <a:cs typeface="Courier New" pitchFamily="49" charset="0"/>
              </a:rPr>
              <a:t>r2</a:t>
            </a:r>
          </a:p>
        </p:txBody>
      </p:sp>
      <p:sp>
        <p:nvSpPr>
          <p:cNvPr id="6" name="Rectangle 8"/>
          <p:cNvSpPr>
            <a:spLocks noChangeArrowheads="1"/>
          </p:cNvSpPr>
          <p:nvPr/>
        </p:nvSpPr>
        <p:spPr bwMode="auto">
          <a:xfrm>
            <a:off x="685800" y="2149825"/>
            <a:ext cx="2895600" cy="3127375"/>
          </a:xfrm>
          <a:prstGeom prst="rect">
            <a:avLst/>
          </a:prstGeom>
          <a:noFill/>
          <a:ln w="19050" algn="ctr">
            <a:solidFill>
              <a:srgbClr val="C00000"/>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7" name="Rectangle 9"/>
          <p:cNvSpPr>
            <a:spLocks noChangeArrowheads="1"/>
          </p:cNvSpPr>
          <p:nvPr/>
        </p:nvSpPr>
        <p:spPr bwMode="auto">
          <a:xfrm>
            <a:off x="764443" y="1524000"/>
            <a:ext cx="800220"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4000" b="1" dirty="0">
                <a:solidFill>
                  <a:srgbClr val="C00000"/>
                </a:solidFill>
                <a:latin typeface="Courier New" pitchFamily="49" charset="0"/>
                <a:cs typeface="Courier New" pitchFamily="49" charset="0"/>
              </a:rPr>
              <a:t>r1</a:t>
            </a:r>
          </a:p>
        </p:txBody>
      </p:sp>
      <p:sp>
        <p:nvSpPr>
          <p:cNvPr id="8" name="Rectangle 10"/>
          <p:cNvSpPr>
            <a:spLocks noChangeArrowheads="1"/>
          </p:cNvSpPr>
          <p:nvPr/>
        </p:nvSpPr>
        <p:spPr bwMode="auto">
          <a:xfrm>
            <a:off x="5791200" y="2149825"/>
            <a:ext cx="2895600" cy="3127375"/>
          </a:xfrm>
          <a:prstGeom prst="rect">
            <a:avLst/>
          </a:prstGeom>
          <a:noFill/>
          <a:ln w="19050" algn="ctr">
            <a:solidFill>
              <a:srgbClr val="0B04FF"/>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9" name="Rectangle 11"/>
          <p:cNvSpPr>
            <a:spLocks noChangeArrowheads="1"/>
          </p:cNvSpPr>
          <p:nvPr/>
        </p:nvSpPr>
        <p:spPr bwMode="auto">
          <a:xfrm>
            <a:off x="1047290" y="5421662"/>
            <a:ext cx="2196435"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2000" dirty="0">
                <a:solidFill>
                  <a:srgbClr val="C00000"/>
                </a:solidFill>
                <a:latin typeface="Cambria" pitchFamily="18" charset="0"/>
              </a:rPr>
              <a:t>let r1 be the input </a:t>
            </a:r>
            <a:endParaRPr lang="en-US" sz="2000" dirty="0" smtClean="0">
              <a:solidFill>
                <a:srgbClr val="C00000"/>
              </a:solidFill>
              <a:latin typeface="Cambria" pitchFamily="18" charset="0"/>
            </a:endParaRPr>
          </a:p>
          <a:p>
            <a:r>
              <a:rPr lang="en-US" sz="2000" dirty="0" smtClean="0">
                <a:solidFill>
                  <a:srgbClr val="C00000"/>
                </a:solidFill>
                <a:latin typeface="Cambria" pitchFamily="18" charset="0"/>
              </a:rPr>
              <a:t>and the "counter"</a:t>
            </a:r>
            <a:endParaRPr lang="en-US" sz="2000" dirty="0">
              <a:solidFill>
                <a:srgbClr val="C00000"/>
              </a:solidFill>
              <a:latin typeface="Cambria" pitchFamily="18" charset="0"/>
            </a:endParaRPr>
          </a:p>
        </p:txBody>
      </p:sp>
      <p:sp>
        <p:nvSpPr>
          <p:cNvPr id="10" name="Rectangle 12"/>
          <p:cNvSpPr>
            <a:spLocks noChangeArrowheads="1"/>
          </p:cNvSpPr>
          <p:nvPr/>
        </p:nvSpPr>
        <p:spPr bwMode="auto">
          <a:xfrm>
            <a:off x="6284881" y="5426058"/>
            <a:ext cx="1908237"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r>
              <a:rPr lang="en-US" sz="2000" dirty="0">
                <a:solidFill>
                  <a:srgbClr val="0B04FF"/>
                </a:solidFill>
                <a:latin typeface="Cambria" pitchFamily="18" charset="0"/>
              </a:rPr>
              <a:t>let r2 </a:t>
            </a:r>
            <a:r>
              <a:rPr lang="en-US" sz="2000" b="1" i="1" dirty="0">
                <a:solidFill>
                  <a:srgbClr val="0B04FF"/>
                </a:solidFill>
                <a:latin typeface="Cambria" pitchFamily="18" charset="0"/>
              </a:rPr>
              <a:t>become</a:t>
            </a:r>
            <a:r>
              <a:rPr lang="en-US" sz="2000" dirty="0">
                <a:solidFill>
                  <a:srgbClr val="0B04FF"/>
                </a:solidFill>
                <a:latin typeface="Cambria" pitchFamily="18" charset="0"/>
              </a:rPr>
              <a:t> the output</a:t>
            </a:r>
          </a:p>
        </p:txBody>
      </p:sp>
      <p:sp>
        <p:nvSpPr>
          <p:cNvPr id="11" name="Text Box 40"/>
          <p:cNvSpPr txBox="1">
            <a:spLocks noChangeArrowheads="1"/>
          </p:cNvSpPr>
          <p:nvPr/>
        </p:nvSpPr>
        <p:spPr bwMode="auto">
          <a:xfrm>
            <a:off x="377939" y="158044"/>
            <a:ext cx="4732578" cy="738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r>
              <a:rPr lang="en-US" sz="4200" dirty="0" smtClean="0">
                <a:latin typeface="Cambria" pitchFamily="18" charset="0"/>
              </a:rPr>
              <a:t>factorial: the </a:t>
            </a:r>
            <a:r>
              <a:rPr lang="en-US" sz="4200" i="1" dirty="0" smtClean="0">
                <a:latin typeface="Cambria" pitchFamily="18" charset="0"/>
              </a:rPr>
              <a:t>plan </a:t>
            </a:r>
            <a:r>
              <a:rPr lang="en-US" sz="4200" dirty="0" smtClean="0">
                <a:latin typeface="Cambria" pitchFamily="18" charset="0"/>
              </a:rPr>
              <a:t>…</a:t>
            </a:r>
            <a:endParaRPr lang="en-US" sz="4200" dirty="0">
              <a:latin typeface="Calibri" pitchFamily="34" charset="0"/>
            </a:endParaRPr>
          </a:p>
        </p:txBody>
      </p:sp>
      <p:sp>
        <p:nvSpPr>
          <p:cNvPr id="12" name="TextBox 11"/>
          <p:cNvSpPr txBox="1"/>
          <p:nvPr/>
        </p:nvSpPr>
        <p:spPr>
          <a:xfrm>
            <a:off x="1770185" y="2231886"/>
            <a:ext cx="609600" cy="738664"/>
          </a:xfrm>
          <a:prstGeom prst="rect">
            <a:avLst/>
          </a:prstGeom>
          <a:noFill/>
        </p:spPr>
        <p:txBody>
          <a:bodyPr wrap="square" rtlCol="0">
            <a:spAutoFit/>
          </a:bodyPr>
          <a:lstStyle/>
          <a:p>
            <a:r>
              <a:rPr lang="en-US" sz="4200" dirty="0" smtClean="0">
                <a:latin typeface="Script MT Bold" pitchFamily="66" charset="0"/>
              </a:rPr>
              <a:t>5</a:t>
            </a:r>
            <a:endParaRPr lang="en-US" sz="4200" dirty="0">
              <a:latin typeface="Script MT Bold" pitchFamily="66" charset="0"/>
            </a:endParaRPr>
          </a:p>
        </p:txBody>
      </p:sp>
      <p:sp>
        <p:nvSpPr>
          <p:cNvPr id="13" name="Rectangle 12"/>
          <p:cNvSpPr/>
          <p:nvPr/>
        </p:nvSpPr>
        <p:spPr>
          <a:xfrm>
            <a:off x="2543395" y="1508611"/>
            <a:ext cx="712053" cy="369332"/>
          </a:xfrm>
          <a:prstGeom prst="rect">
            <a:avLst/>
          </a:prstGeom>
        </p:spPr>
        <p:txBody>
          <a:bodyPr wrap="none">
            <a:spAutoFit/>
          </a:bodyPr>
          <a:lstStyle/>
          <a:p>
            <a:r>
              <a:rPr lang="en-US" sz="1800" dirty="0" smtClean="0">
                <a:latin typeface="Cambria" pitchFamily="18" charset="0"/>
              </a:rPr>
              <a:t>input</a:t>
            </a:r>
            <a:endParaRPr lang="en-US" sz="1800" dirty="0"/>
          </a:p>
        </p:txBody>
      </p:sp>
      <mc:AlternateContent xmlns:mc="http://schemas.openxmlformats.org/markup-compatibility/2006" xmlns:p14="http://schemas.microsoft.com/office/powerpoint/2010/main">
        <mc:Choice Requires="p14">
          <p:contentPart p14:bwMode="auto" r:id="rId2">
            <p14:nvContentPartPr>
              <p14:cNvPr id="2" name="Ink 1"/>
              <p14:cNvContentPartPr/>
              <p14:nvPr/>
            </p14:nvContentPartPr>
            <p14:xfrm>
              <a:off x="1657440" y="485640"/>
              <a:ext cx="7077600" cy="5258160"/>
            </p14:xfrm>
          </p:contentPart>
        </mc:Choice>
        <mc:Fallback xmlns="">
          <p:pic>
            <p:nvPicPr>
              <p:cNvPr id="2" name="Ink 1"/>
              <p:cNvPicPr/>
              <p:nvPr/>
            </p:nvPicPr>
            <p:blipFill>
              <a:blip r:embed="rId3"/>
              <a:stretch>
                <a:fillRect/>
              </a:stretch>
            </p:blipFill>
            <p:spPr>
              <a:xfrm>
                <a:off x="1648080" y="476280"/>
                <a:ext cx="7096320" cy="5276880"/>
              </a:xfrm>
              <a:prstGeom prst="rect">
                <a:avLst/>
              </a:prstGeom>
            </p:spPr>
          </p:pic>
        </mc:Fallback>
      </mc:AlternateContent>
    </p:spTree>
    <p:extLst>
      <p:ext uri="{BB962C8B-B14F-4D97-AF65-F5344CB8AC3E}">
        <p14:creationId xmlns:p14="http://schemas.microsoft.com/office/powerpoint/2010/main" val="4192326499"/>
      </p:ext>
    </p:extLst>
  </p:cSld>
  <p:clrMapOvr>
    <a:masterClrMapping/>
  </p:clrMapOvr>
  <p:timing>
    <p:tnLst>
      <p:par>
        <p:cTn id="1" dur="indefinite" restart="never" nodeType="tmRoot"/>
      </p:par>
    </p:tnLst>
  </p:timing>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397" name="Text Box 5"/>
          <p:cNvSpPr txBox="1">
            <a:spLocks noChangeArrowheads="1"/>
          </p:cNvSpPr>
          <p:nvPr>
            <p:custDataLst>
              <p:tags r:id="rId1"/>
            </p:custDataLst>
          </p:nvPr>
        </p:nvSpPr>
        <p:spPr bwMode="auto">
          <a:xfrm>
            <a:off x="5297487" y="1066800"/>
            <a:ext cx="3089275" cy="457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59398" name="Text Box 6"/>
          <p:cNvSpPr txBox="1">
            <a:spLocks noChangeArrowheads="1"/>
          </p:cNvSpPr>
          <p:nvPr>
            <p:custDataLst>
              <p:tags r:id="rId2"/>
            </p:custDataLst>
          </p:nvPr>
        </p:nvSpPr>
        <p:spPr bwMode="auto">
          <a:xfrm>
            <a:off x="5297487" y="1538288"/>
            <a:ext cx="3089275" cy="457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59399" name="Text Box 7"/>
          <p:cNvSpPr txBox="1">
            <a:spLocks noChangeArrowheads="1"/>
          </p:cNvSpPr>
          <p:nvPr>
            <p:custDataLst>
              <p:tags r:id="rId3"/>
            </p:custDataLst>
          </p:nvPr>
        </p:nvSpPr>
        <p:spPr bwMode="auto">
          <a:xfrm>
            <a:off x="5297487" y="2011363"/>
            <a:ext cx="3089275" cy="457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59400" name="Text Box 8"/>
          <p:cNvSpPr txBox="1">
            <a:spLocks noChangeArrowheads="1"/>
          </p:cNvSpPr>
          <p:nvPr>
            <p:custDataLst>
              <p:tags r:id="rId4"/>
            </p:custDataLst>
          </p:nvPr>
        </p:nvSpPr>
        <p:spPr bwMode="auto">
          <a:xfrm>
            <a:off x="5297487" y="2482850"/>
            <a:ext cx="3089275" cy="457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59401" name="Text Box 9"/>
          <p:cNvSpPr txBox="1">
            <a:spLocks noChangeArrowheads="1"/>
          </p:cNvSpPr>
          <p:nvPr>
            <p:custDataLst>
              <p:tags r:id="rId5"/>
            </p:custDataLst>
          </p:nvPr>
        </p:nvSpPr>
        <p:spPr bwMode="auto">
          <a:xfrm>
            <a:off x="5297487" y="2955925"/>
            <a:ext cx="3089275" cy="457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59402" name="Text Box 10"/>
          <p:cNvSpPr txBox="1">
            <a:spLocks noChangeArrowheads="1"/>
          </p:cNvSpPr>
          <p:nvPr>
            <p:custDataLst>
              <p:tags r:id="rId6"/>
            </p:custDataLst>
          </p:nvPr>
        </p:nvSpPr>
        <p:spPr bwMode="auto">
          <a:xfrm>
            <a:off x="5297487" y="3429000"/>
            <a:ext cx="3089275" cy="457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59403" name="Text Box 11"/>
          <p:cNvSpPr txBox="1">
            <a:spLocks noChangeArrowheads="1"/>
          </p:cNvSpPr>
          <p:nvPr>
            <p:custDataLst>
              <p:tags r:id="rId7"/>
            </p:custDataLst>
          </p:nvPr>
        </p:nvSpPr>
        <p:spPr bwMode="auto">
          <a:xfrm>
            <a:off x="5297487" y="3900488"/>
            <a:ext cx="3089275" cy="457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59404" name="Text Box 12"/>
          <p:cNvSpPr txBox="1">
            <a:spLocks noChangeArrowheads="1"/>
          </p:cNvSpPr>
          <p:nvPr>
            <p:custDataLst>
              <p:tags r:id="rId8"/>
            </p:custDataLst>
          </p:nvPr>
        </p:nvSpPr>
        <p:spPr bwMode="auto">
          <a:xfrm>
            <a:off x="4876800" y="1122363"/>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800" b="1">
                <a:latin typeface="Courier New" pitchFamily="49" charset="0"/>
                <a:cs typeface="Courier New" pitchFamily="49" charset="0"/>
              </a:rPr>
              <a:t>0</a:t>
            </a:r>
          </a:p>
        </p:txBody>
      </p:sp>
      <p:sp>
        <p:nvSpPr>
          <p:cNvPr id="59406" name="Text Box 14"/>
          <p:cNvSpPr txBox="1">
            <a:spLocks noChangeArrowheads="1"/>
          </p:cNvSpPr>
          <p:nvPr>
            <p:custDataLst>
              <p:tags r:id="rId9"/>
            </p:custDataLst>
          </p:nvPr>
        </p:nvSpPr>
        <p:spPr bwMode="auto">
          <a:xfrm>
            <a:off x="5297487" y="4373563"/>
            <a:ext cx="3089275" cy="457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59407" name="Text Box 15"/>
          <p:cNvSpPr txBox="1">
            <a:spLocks noChangeArrowheads="1"/>
          </p:cNvSpPr>
          <p:nvPr>
            <p:custDataLst>
              <p:tags r:id="rId10"/>
            </p:custDataLst>
          </p:nvPr>
        </p:nvSpPr>
        <p:spPr bwMode="auto">
          <a:xfrm>
            <a:off x="5297487" y="4845050"/>
            <a:ext cx="3089275" cy="457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59408" name="Text Box 16"/>
          <p:cNvSpPr txBox="1">
            <a:spLocks noChangeArrowheads="1"/>
          </p:cNvSpPr>
          <p:nvPr>
            <p:custDataLst>
              <p:tags r:id="rId11"/>
            </p:custDataLst>
          </p:nvPr>
        </p:nvSpPr>
        <p:spPr bwMode="auto">
          <a:xfrm>
            <a:off x="5297487" y="5318125"/>
            <a:ext cx="3089275" cy="457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59410" name="Text Box 18"/>
          <p:cNvSpPr txBox="1">
            <a:spLocks noChangeArrowheads="1"/>
          </p:cNvSpPr>
          <p:nvPr>
            <p:custDataLst>
              <p:tags r:id="rId12"/>
            </p:custDataLst>
          </p:nvPr>
        </p:nvSpPr>
        <p:spPr bwMode="auto">
          <a:xfrm>
            <a:off x="4884737" y="1593850"/>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800" b="1">
                <a:latin typeface="Courier New" pitchFamily="49" charset="0"/>
                <a:cs typeface="Courier New" pitchFamily="49" charset="0"/>
              </a:rPr>
              <a:t>1</a:t>
            </a:r>
          </a:p>
        </p:txBody>
      </p:sp>
      <p:sp>
        <p:nvSpPr>
          <p:cNvPr id="59411" name="Text Box 19"/>
          <p:cNvSpPr txBox="1">
            <a:spLocks noChangeArrowheads="1"/>
          </p:cNvSpPr>
          <p:nvPr>
            <p:custDataLst>
              <p:tags r:id="rId13"/>
            </p:custDataLst>
          </p:nvPr>
        </p:nvSpPr>
        <p:spPr bwMode="auto">
          <a:xfrm>
            <a:off x="4884737" y="2066925"/>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800" b="1">
                <a:latin typeface="Courier New" pitchFamily="49" charset="0"/>
                <a:cs typeface="Courier New" pitchFamily="49" charset="0"/>
              </a:rPr>
              <a:t>2</a:t>
            </a:r>
          </a:p>
        </p:txBody>
      </p:sp>
      <p:sp>
        <p:nvSpPr>
          <p:cNvPr id="59412" name="Text Box 20"/>
          <p:cNvSpPr txBox="1">
            <a:spLocks noChangeArrowheads="1"/>
          </p:cNvSpPr>
          <p:nvPr>
            <p:custDataLst>
              <p:tags r:id="rId14"/>
            </p:custDataLst>
          </p:nvPr>
        </p:nvSpPr>
        <p:spPr bwMode="auto">
          <a:xfrm>
            <a:off x="4884737" y="2540000"/>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800" b="1">
                <a:latin typeface="Courier New" pitchFamily="49" charset="0"/>
                <a:cs typeface="Courier New" pitchFamily="49" charset="0"/>
              </a:rPr>
              <a:t>3</a:t>
            </a:r>
          </a:p>
        </p:txBody>
      </p:sp>
      <p:sp>
        <p:nvSpPr>
          <p:cNvPr id="59413" name="Text Box 21"/>
          <p:cNvSpPr txBox="1">
            <a:spLocks noChangeArrowheads="1"/>
          </p:cNvSpPr>
          <p:nvPr>
            <p:custDataLst>
              <p:tags r:id="rId15"/>
            </p:custDataLst>
          </p:nvPr>
        </p:nvSpPr>
        <p:spPr bwMode="auto">
          <a:xfrm>
            <a:off x="4884737" y="3013075"/>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800" b="1">
                <a:latin typeface="Courier New" pitchFamily="49" charset="0"/>
                <a:cs typeface="Courier New" pitchFamily="49" charset="0"/>
              </a:rPr>
              <a:t>4</a:t>
            </a:r>
          </a:p>
        </p:txBody>
      </p:sp>
      <p:sp>
        <p:nvSpPr>
          <p:cNvPr id="59414" name="Text Box 22"/>
          <p:cNvSpPr txBox="1">
            <a:spLocks noChangeArrowheads="1"/>
          </p:cNvSpPr>
          <p:nvPr>
            <p:custDataLst>
              <p:tags r:id="rId16"/>
            </p:custDataLst>
          </p:nvPr>
        </p:nvSpPr>
        <p:spPr bwMode="auto">
          <a:xfrm>
            <a:off x="4884737" y="3486150"/>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800" b="1">
                <a:latin typeface="Courier New" pitchFamily="49" charset="0"/>
                <a:cs typeface="Courier New" pitchFamily="49" charset="0"/>
              </a:rPr>
              <a:t>5</a:t>
            </a:r>
          </a:p>
        </p:txBody>
      </p:sp>
      <p:sp>
        <p:nvSpPr>
          <p:cNvPr id="59415" name="Text Box 23"/>
          <p:cNvSpPr txBox="1">
            <a:spLocks noChangeArrowheads="1"/>
          </p:cNvSpPr>
          <p:nvPr>
            <p:custDataLst>
              <p:tags r:id="rId17"/>
            </p:custDataLst>
          </p:nvPr>
        </p:nvSpPr>
        <p:spPr bwMode="auto">
          <a:xfrm>
            <a:off x="4884737" y="395763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800" b="1">
                <a:latin typeface="Courier New" pitchFamily="49" charset="0"/>
                <a:cs typeface="Courier New" pitchFamily="49" charset="0"/>
              </a:rPr>
              <a:t>6</a:t>
            </a:r>
          </a:p>
        </p:txBody>
      </p:sp>
      <p:sp>
        <p:nvSpPr>
          <p:cNvPr id="59416" name="Text Box 24"/>
          <p:cNvSpPr txBox="1">
            <a:spLocks noChangeArrowheads="1"/>
          </p:cNvSpPr>
          <p:nvPr>
            <p:custDataLst>
              <p:tags r:id="rId18"/>
            </p:custDataLst>
          </p:nvPr>
        </p:nvSpPr>
        <p:spPr bwMode="auto">
          <a:xfrm>
            <a:off x="4884737" y="4430713"/>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800" b="1">
                <a:latin typeface="Courier New" pitchFamily="49" charset="0"/>
                <a:cs typeface="Courier New" pitchFamily="49" charset="0"/>
              </a:rPr>
              <a:t>7</a:t>
            </a:r>
          </a:p>
        </p:txBody>
      </p:sp>
      <p:sp>
        <p:nvSpPr>
          <p:cNvPr id="59417" name="Text Box 25"/>
          <p:cNvSpPr txBox="1">
            <a:spLocks noChangeArrowheads="1"/>
          </p:cNvSpPr>
          <p:nvPr>
            <p:custDataLst>
              <p:tags r:id="rId19"/>
            </p:custDataLst>
          </p:nvPr>
        </p:nvSpPr>
        <p:spPr bwMode="auto">
          <a:xfrm>
            <a:off x="4884737" y="49037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800" b="1">
                <a:latin typeface="Courier New" pitchFamily="49" charset="0"/>
                <a:cs typeface="Courier New" pitchFamily="49" charset="0"/>
              </a:rPr>
              <a:t>8</a:t>
            </a:r>
          </a:p>
        </p:txBody>
      </p:sp>
      <p:sp>
        <p:nvSpPr>
          <p:cNvPr id="59418" name="Text Box 26"/>
          <p:cNvSpPr txBox="1">
            <a:spLocks noChangeArrowheads="1"/>
          </p:cNvSpPr>
          <p:nvPr>
            <p:custDataLst>
              <p:tags r:id="rId20"/>
            </p:custDataLst>
          </p:nvPr>
        </p:nvSpPr>
        <p:spPr bwMode="auto">
          <a:xfrm>
            <a:off x="4884737" y="5376863"/>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800" b="1">
                <a:latin typeface="Courier New" pitchFamily="49" charset="0"/>
                <a:cs typeface="Courier New" pitchFamily="49" charset="0"/>
              </a:rPr>
              <a:t>9</a:t>
            </a:r>
          </a:p>
        </p:txBody>
      </p:sp>
      <p:sp>
        <p:nvSpPr>
          <p:cNvPr id="59424" name="Text Box 34"/>
          <p:cNvSpPr txBox="1">
            <a:spLocks noChangeArrowheads="1"/>
          </p:cNvSpPr>
          <p:nvPr>
            <p:custDataLst>
              <p:tags r:id="rId21"/>
            </p:custDataLst>
          </p:nvPr>
        </p:nvSpPr>
        <p:spPr bwMode="auto">
          <a:xfrm>
            <a:off x="928688" y="2362200"/>
            <a:ext cx="3324225" cy="595313"/>
          </a:xfrm>
          <a:prstGeom prst="rect">
            <a:avLst/>
          </a:prstGeom>
          <a:solidFill>
            <a:srgbClr val="FFCCCC"/>
          </a:solidFill>
          <a:ln w="9525">
            <a:solidFill>
              <a:srgbClr val="C00000"/>
            </a:solidFill>
            <a:miter lim="800000"/>
            <a:headEnd/>
            <a:tailEnd/>
          </a:ln>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nSpc>
                <a:spcPct val="180000"/>
              </a:lnSpc>
              <a:spcBef>
                <a:spcPct val="50000"/>
              </a:spcBef>
            </a:pPr>
            <a:endParaRPr lang="en-US" sz="1800" b="1">
              <a:latin typeface="Courier New" pitchFamily="49" charset="0"/>
            </a:endParaRPr>
          </a:p>
        </p:txBody>
      </p:sp>
      <p:sp>
        <p:nvSpPr>
          <p:cNvPr id="59425" name="Text Box 35"/>
          <p:cNvSpPr txBox="1">
            <a:spLocks noChangeArrowheads="1"/>
          </p:cNvSpPr>
          <p:nvPr>
            <p:custDataLst>
              <p:tags r:id="rId22"/>
            </p:custDataLst>
          </p:nvPr>
        </p:nvSpPr>
        <p:spPr bwMode="auto">
          <a:xfrm>
            <a:off x="357188" y="2416175"/>
            <a:ext cx="909637"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2800" b="1">
                <a:solidFill>
                  <a:srgbClr val="C00000"/>
                </a:solidFill>
                <a:latin typeface="Courier New" pitchFamily="49" charset="0"/>
                <a:cs typeface="Courier New" pitchFamily="49" charset="0"/>
              </a:rPr>
              <a:t>r1</a:t>
            </a:r>
          </a:p>
        </p:txBody>
      </p:sp>
      <p:sp>
        <p:nvSpPr>
          <p:cNvPr id="59426" name="Text Box 36"/>
          <p:cNvSpPr txBox="1">
            <a:spLocks noChangeArrowheads="1"/>
          </p:cNvSpPr>
          <p:nvPr>
            <p:custDataLst>
              <p:tags r:id="rId23"/>
            </p:custDataLst>
          </p:nvPr>
        </p:nvSpPr>
        <p:spPr bwMode="auto">
          <a:xfrm>
            <a:off x="928688" y="3214688"/>
            <a:ext cx="3324225" cy="595312"/>
          </a:xfrm>
          <a:prstGeom prst="rect">
            <a:avLst/>
          </a:prstGeom>
          <a:solidFill>
            <a:srgbClr val="CCECFF"/>
          </a:solidFill>
          <a:ln w="9525">
            <a:solidFill>
              <a:srgbClr val="0B04FF"/>
            </a:solidFill>
            <a:miter lim="800000"/>
            <a:headEnd/>
            <a:tailEnd/>
          </a:ln>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nSpc>
                <a:spcPct val="180000"/>
              </a:lnSpc>
              <a:spcBef>
                <a:spcPct val="50000"/>
              </a:spcBef>
            </a:pPr>
            <a:endParaRPr lang="en-US" sz="1800" b="1">
              <a:latin typeface="Courier New" pitchFamily="49" charset="0"/>
            </a:endParaRPr>
          </a:p>
        </p:txBody>
      </p:sp>
      <p:sp>
        <p:nvSpPr>
          <p:cNvPr id="59427" name="Text Box 37"/>
          <p:cNvSpPr txBox="1">
            <a:spLocks noChangeArrowheads="1"/>
          </p:cNvSpPr>
          <p:nvPr>
            <p:custDataLst>
              <p:tags r:id="rId24"/>
            </p:custDataLst>
          </p:nvPr>
        </p:nvSpPr>
        <p:spPr bwMode="auto">
          <a:xfrm>
            <a:off x="357188" y="3268663"/>
            <a:ext cx="909637"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2800" b="1">
                <a:solidFill>
                  <a:srgbClr val="0B04FF"/>
                </a:solidFill>
                <a:latin typeface="Courier New" pitchFamily="49" charset="0"/>
                <a:cs typeface="Courier New" pitchFamily="49" charset="0"/>
              </a:rPr>
              <a:t>r2</a:t>
            </a:r>
          </a:p>
        </p:txBody>
      </p:sp>
      <p:sp>
        <p:nvSpPr>
          <p:cNvPr id="59428" name="Text Box 38"/>
          <p:cNvSpPr txBox="1">
            <a:spLocks noChangeArrowheads="1"/>
          </p:cNvSpPr>
          <p:nvPr>
            <p:custDataLst>
              <p:tags r:id="rId25"/>
            </p:custDataLst>
          </p:nvPr>
        </p:nvSpPr>
        <p:spPr bwMode="auto">
          <a:xfrm>
            <a:off x="928688" y="4052888"/>
            <a:ext cx="3324225" cy="595312"/>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nSpc>
                <a:spcPct val="180000"/>
              </a:lnSpc>
              <a:spcBef>
                <a:spcPct val="50000"/>
              </a:spcBef>
            </a:pPr>
            <a:endParaRPr lang="en-US" sz="1800" b="1">
              <a:latin typeface="Courier New" pitchFamily="49" charset="0"/>
            </a:endParaRPr>
          </a:p>
        </p:txBody>
      </p:sp>
      <p:sp>
        <p:nvSpPr>
          <p:cNvPr id="59429" name="Text Box 39"/>
          <p:cNvSpPr txBox="1">
            <a:spLocks noChangeArrowheads="1"/>
          </p:cNvSpPr>
          <p:nvPr>
            <p:custDataLst>
              <p:tags r:id="rId26"/>
            </p:custDataLst>
          </p:nvPr>
        </p:nvSpPr>
        <p:spPr bwMode="auto">
          <a:xfrm>
            <a:off x="357188" y="4106863"/>
            <a:ext cx="909637"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2800" b="1">
                <a:latin typeface="Courier New" pitchFamily="49" charset="0"/>
                <a:cs typeface="Courier New" pitchFamily="49" charset="0"/>
              </a:rPr>
              <a:t>r3</a:t>
            </a:r>
          </a:p>
        </p:txBody>
      </p:sp>
      <p:sp>
        <p:nvSpPr>
          <p:cNvPr id="59430" name="Text Box 40"/>
          <p:cNvSpPr txBox="1">
            <a:spLocks noChangeArrowheads="1"/>
          </p:cNvSpPr>
          <p:nvPr/>
        </p:nvSpPr>
        <p:spPr bwMode="auto">
          <a:xfrm>
            <a:off x="257075" y="180621"/>
            <a:ext cx="3288272" cy="738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r>
              <a:rPr lang="en-US" sz="4200" dirty="0" smtClean="0">
                <a:latin typeface="Cambria" pitchFamily="18" charset="0"/>
              </a:rPr>
              <a:t>factorial code</a:t>
            </a:r>
            <a:endParaRPr lang="en-US" sz="4200" dirty="0">
              <a:latin typeface="Cambria" pitchFamily="18" charset="0"/>
            </a:endParaRPr>
          </a:p>
        </p:txBody>
      </p:sp>
      <p:sp>
        <p:nvSpPr>
          <p:cNvPr id="59431" name="Rectangle 38"/>
          <p:cNvSpPr>
            <a:spLocks noChangeArrowheads="1"/>
          </p:cNvSpPr>
          <p:nvPr/>
        </p:nvSpPr>
        <p:spPr bwMode="auto">
          <a:xfrm>
            <a:off x="5440362" y="1081088"/>
            <a:ext cx="1474788"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b="1" dirty="0">
                <a:latin typeface="Courier New" pitchFamily="49" charset="0"/>
                <a:cs typeface="Courier New" pitchFamily="49" charset="0"/>
              </a:rPr>
              <a:t>read </a:t>
            </a:r>
            <a:r>
              <a:rPr lang="en-US" b="1" dirty="0">
                <a:solidFill>
                  <a:srgbClr val="C00000"/>
                </a:solidFill>
                <a:latin typeface="Courier New" pitchFamily="49" charset="0"/>
                <a:cs typeface="Courier New" pitchFamily="49" charset="0"/>
              </a:rPr>
              <a:t>r1</a:t>
            </a:r>
          </a:p>
        </p:txBody>
      </p:sp>
      <p:sp>
        <p:nvSpPr>
          <p:cNvPr id="59432" name="Rectangle 39"/>
          <p:cNvSpPr>
            <a:spLocks noChangeArrowheads="1"/>
          </p:cNvSpPr>
          <p:nvPr/>
        </p:nvSpPr>
        <p:spPr bwMode="auto">
          <a:xfrm>
            <a:off x="5440362" y="1539875"/>
            <a:ext cx="2728913"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b="1">
                <a:latin typeface="Courier New" pitchFamily="49" charset="0"/>
                <a:cs typeface="Courier New" pitchFamily="49" charset="0"/>
              </a:rPr>
              <a:t>setn </a:t>
            </a:r>
            <a:r>
              <a:rPr lang="en-US" b="1">
                <a:solidFill>
                  <a:srgbClr val="0B04FF"/>
                </a:solidFill>
                <a:latin typeface="Courier New" pitchFamily="49" charset="0"/>
                <a:cs typeface="Courier New" pitchFamily="49" charset="0"/>
              </a:rPr>
              <a:t>r2</a:t>
            </a:r>
            <a:r>
              <a:rPr lang="en-US" b="1">
                <a:latin typeface="Courier New" pitchFamily="49" charset="0"/>
                <a:cs typeface="Courier New" pitchFamily="49" charset="0"/>
              </a:rPr>
              <a:t> 1</a:t>
            </a:r>
          </a:p>
        </p:txBody>
      </p:sp>
      <p:sp>
        <p:nvSpPr>
          <p:cNvPr id="59433" name="Rectangle 40"/>
          <p:cNvSpPr>
            <a:spLocks noChangeArrowheads="1"/>
          </p:cNvSpPr>
          <p:nvPr/>
        </p:nvSpPr>
        <p:spPr bwMode="auto">
          <a:xfrm>
            <a:off x="5440362" y="2019300"/>
            <a:ext cx="2195513"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b="1" dirty="0" err="1">
                <a:latin typeface="Courier New" pitchFamily="49" charset="0"/>
                <a:cs typeface="Courier New" pitchFamily="49" charset="0"/>
              </a:rPr>
              <a:t>jeqzn</a:t>
            </a:r>
            <a:r>
              <a:rPr lang="en-US" b="1" dirty="0">
                <a:latin typeface="Courier New" pitchFamily="49" charset="0"/>
                <a:cs typeface="Courier New" pitchFamily="49" charset="0"/>
              </a:rPr>
              <a:t> </a:t>
            </a:r>
            <a:r>
              <a:rPr lang="en-US" b="1" dirty="0">
                <a:solidFill>
                  <a:srgbClr val="C00000"/>
                </a:solidFill>
                <a:latin typeface="Courier New" pitchFamily="49" charset="0"/>
                <a:cs typeface="Courier New" pitchFamily="49" charset="0"/>
              </a:rPr>
              <a:t>r1</a:t>
            </a:r>
            <a:r>
              <a:rPr lang="en-US" b="1" dirty="0">
                <a:latin typeface="Courier New" pitchFamily="49" charset="0"/>
                <a:cs typeface="Courier New" pitchFamily="49" charset="0"/>
              </a:rPr>
              <a:t> </a:t>
            </a:r>
            <a:r>
              <a:rPr lang="en-US" b="1" dirty="0">
                <a:solidFill>
                  <a:srgbClr val="E109E1"/>
                </a:solidFill>
                <a:latin typeface="Courier New" pitchFamily="49" charset="0"/>
                <a:cs typeface="Courier New" pitchFamily="49" charset="0"/>
              </a:rPr>
              <a:t>8</a:t>
            </a:r>
          </a:p>
        </p:txBody>
      </p:sp>
      <p:sp>
        <p:nvSpPr>
          <p:cNvPr id="59434" name="Rectangle 41"/>
          <p:cNvSpPr>
            <a:spLocks noChangeArrowheads="1"/>
          </p:cNvSpPr>
          <p:nvPr/>
        </p:nvSpPr>
        <p:spPr bwMode="auto">
          <a:xfrm>
            <a:off x="5440362" y="2487613"/>
            <a:ext cx="2728913"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b="1" dirty="0" err="1">
                <a:latin typeface="Courier New" pitchFamily="49" charset="0"/>
                <a:cs typeface="Courier New" pitchFamily="49" charset="0"/>
              </a:rPr>
              <a:t>mul</a:t>
            </a:r>
            <a:r>
              <a:rPr lang="en-US" b="1" dirty="0">
                <a:latin typeface="Courier New" pitchFamily="49" charset="0"/>
                <a:cs typeface="Courier New" pitchFamily="49" charset="0"/>
              </a:rPr>
              <a:t> </a:t>
            </a:r>
            <a:r>
              <a:rPr lang="en-US" b="1" dirty="0">
                <a:solidFill>
                  <a:srgbClr val="0B04FF"/>
                </a:solidFill>
                <a:latin typeface="Courier New" pitchFamily="49" charset="0"/>
                <a:cs typeface="Courier New" pitchFamily="49" charset="0"/>
              </a:rPr>
              <a:t>r2</a:t>
            </a:r>
            <a:r>
              <a:rPr lang="en-US" b="1" dirty="0">
                <a:latin typeface="Courier New" pitchFamily="49" charset="0"/>
                <a:cs typeface="Courier New" pitchFamily="49" charset="0"/>
              </a:rPr>
              <a:t> </a:t>
            </a:r>
            <a:r>
              <a:rPr lang="en-US" b="1" dirty="0" err="1">
                <a:solidFill>
                  <a:srgbClr val="0B04FF"/>
                </a:solidFill>
                <a:latin typeface="Courier New" pitchFamily="49" charset="0"/>
                <a:cs typeface="Courier New" pitchFamily="49" charset="0"/>
              </a:rPr>
              <a:t>r2</a:t>
            </a:r>
            <a:r>
              <a:rPr lang="en-US" b="1" dirty="0">
                <a:latin typeface="Courier New" pitchFamily="49" charset="0"/>
                <a:cs typeface="Courier New" pitchFamily="49" charset="0"/>
              </a:rPr>
              <a:t> </a:t>
            </a:r>
            <a:r>
              <a:rPr lang="en-US" b="1" dirty="0">
                <a:solidFill>
                  <a:srgbClr val="C00000"/>
                </a:solidFill>
                <a:latin typeface="Courier New" pitchFamily="49" charset="0"/>
                <a:cs typeface="Courier New" pitchFamily="49" charset="0"/>
              </a:rPr>
              <a:t>r1</a:t>
            </a:r>
          </a:p>
        </p:txBody>
      </p:sp>
      <p:sp>
        <p:nvSpPr>
          <p:cNvPr id="59435" name="Rectangle 42"/>
          <p:cNvSpPr>
            <a:spLocks noChangeArrowheads="1"/>
          </p:cNvSpPr>
          <p:nvPr/>
        </p:nvSpPr>
        <p:spPr bwMode="auto">
          <a:xfrm>
            <a:off x="5440362" y="2967038"/>
            <a:ext cx="2195513"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b="1">
                <a:latin typeface="Courier New" pitchFamily="49" charset="0"/>
                <a:cs typeface="Courier New" pitchFamily="49" charset="0"/>
              </a:rPr>
              <a:t>addn </a:t>
            </a:r>
            <a:r>
              <a:rPr lang="en-US" b="1">
                <a:solidFill>
                  <a:srgbClr val="C00000"/>
                </a:solidFill>
                <a:latin typeface="Courier New" pitchFamily="49" charset="0"/>
                <a:cs typeface="Courier New" pitchFamily="49" charset="0"/>
              </a:rPr>
              <a:t>r1</a:t>
            </a:r>
            <a:r>
              <a:rPr lang="en-US" b="1">
                <a:latin typeface="Courier New" pitchFamily="49" charset="0"/>
                <a:cs typeface="Courier New" pitchFamily="49" charset="0"/>
              </a:rPr>
              <a:t> -1</a:t>
            </a:r>
          </a:p>
        </p:txBody>
      </p:sp>
      <p:sp>
        <p:nvSpPr>
          <p:cNvPr id="59436" name="Rectangle 43"/>
          <p:cNvSpPr>
            <a:spLocks noChangeArrowheads="1"/>
          </p:cNvSpPr>
          <p:nvPr/>
        </p:nvSpPr>
        <p:spPr bwMode="auto">
          <a:xfrm>
            <a:off x="5440362" y="4876800"/>
            <a:ext cx="2728913"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b="1" dirty="0">
                <a:latin typeface="Courier New" pitchFamily="49" charset="0"/>
                <a:cs typeface="Courier New" pitchFamily="49" charset="0"/>
              </a:rPr>
              <a:t>write </a:t>
            </a:r>
            <a:r>
              <a:rPr lang="en-US" b="1" dirty="0">
                <a:solidFill>
                  <a:srgbClr val="0B04FF"/>
                </a:solidFill>
                <a:latin typeface="Courier New" pitchFamily="49" charset="0"/>
                <a:cs typeface="Courier New" pitchFamily="49" charset="0"/>
              </a:rPr>
              <a:t>r2</a:t>
            </a:r>
          </a:p>
        </p:txBody>
      </p:sp>
      <p:sp>
        <p:nvSpPr>
          <p:cNvPr id="59437" name="Rectangle 44"/>
          <p:cNvSpPr>
            <a:spLocks noChangeArrowheads="1"/>
          </p:cNvSpPr>
          <p:nvPr/>
        </p:nvSpPr>
        <p:spPr bwMode="auto">
          <a:xfrm>
            <a:off x="5440362" y="5356225"/>
            <a:ext cx="2195513"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b="1">
                <a:latin typeface="Courier New" pitchFamily="49" charset="0"/>
                <a:cs typeface="Courier New" pitchFamily="49" charset="0"/>
              </a:rPr>
              <a:t>halt</a:t>
            </a:r>
          </a:p>
        </p:txBody>
      </p:sp>
      <p:sp>
        <p:nvSpPr>
          <p:cNvPr id="59438" name="Rectangle 45"/>
          <p:cNvSpPr>
            <a:spLocks noChangeArrowheads="1"/>
          </p:cNvSpPr>
          <p:nvPr/>
        </p:nvSpPr>
        <p:spPr bwMode="auto">
          <a:xfrm>
            <a:off x="5438775" y="3438525"/>
            <a:ext cx="2195512"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b="1" dirty="0" err="1">
                <a:latin typeface="Courier New" pitchFamily="49" charset="0"/>
                <a:cs typeface="Courier New" pitchFamily="49" charset="0"/>
              </a:rPr>
              <a:t>jumpn</a:t>
            </a:r>
            <a:r>
              <a:rPr lang="en-US" b="1" dirty="0">
                <a:latin typeface="Courier New" pitchFamily="49" charset="0"/>
                <a:cs typeface="Courier New" pitchFamily="49" charset="0"/>
              </a:rPr>
              <a:t> </a:t>
            </a:r>
            <a:r>
              <a:rPr lang="en-US" b="1" dirty="0">
                <a:solidFill>
                  <a:srgbClr val="E109E1"/>
                </a:solidFill>
                <a:latin typeface="Courier New" pitchFamily="49" charset="0"/>
                <a:cs typeface="Courier New" pitchFamily="49" charset="0"/>
              </a:rPr>
              <a:t>2</a:t>
            </a:r>
          </a:p>
        </p:txBody>
      </p:sp>
      <p:sp>
        <p:nvSpPr>
          <p:cNvPr id="47" name="Rectangle 46"/>
          <p:cNvSpPr/>
          <p:nvPr/>
        </p:nvSpPr>
        <p:spPr>
          <a:xfrm>
            <a:off x="5472112" y="3897313"/>
            <a:ext cx="738188" cy="461962"/>
          </a:xfrm>
          <a:prstGeom prst="rect">
            <a:avLst/>
          </a:prstGeom>
        </p:spPr>
        <p:txBody>
          <a:bodyPr wrap="none">
            <a:spAutoFit/>
          </a:bodyPr>
          <a:lstStyle/>
          <a:p>
            <a:pPr>
              <a:defRPr/>
            </a:pPr>
            <a:r>
              <a:rPr lang="en-US" b="1" dirty="0" err="1">
                <a:solidFill>
                  <a:schemeClr val="bg1">
                    <a:lumMod val="65000"/>
                  </a:schemeClr>
                </a:solidFill>
                <a:latin typeface="Courier New" pitchFamily="49" charset="0"/>
                <a:ea typeface="ＭＳ Ｐゴシック" pitchFamily="-106" charset="-128"/>
                <a:cs typeface="Courier New" pitchFamily="49" charset="0"/>
              </a:rPr>
              <a:t>nop</a:t>
            </a:r>
            <a:endParaRPr lang="en-US" dirty="0">
              <a:solidFill>
                <a:schemeClr val="bg1">
                  <a:lumMod val="65000"/>
                </a:schemeClr>
              </a:solidFill>
              <a:ea typeface="ＭＳ Ｐゴシック" pitchFamily="-106" charset="-128"/>
            </a:endParaRPr>
          </a:p>
        </p:txBody>
      </p:sp>
      <p:sp>
        <p:nvSpPr>
          <p:cNvPr id="48" name="Rectangle 47"/>
          <p:cNvSpPr/>
          <p:nvPr/>
        </p:nvSpPr>
        <p:spPr>
          <a:xfrm>
            <a:off x="5472112" y="4378325"/>
            <a:ext cx="738188" cy="461963"/>
          </a:xfrm>
          <a:prstGeom prst="rect">
            <a:avLst/>
          </a:prstGeom>
        </p:spPr>
        <p:txBody>
          <a:bodyPr wrap="none">
            <a:spAutoFit/>
          </a:bodyPr>
          <a:lstStyle/>
          <a:p>
            <a:pPr>
              <a:defRPr/>
            </a:pPr>
            <a:r>
              <a:rPr lang="en-US" b="1" dirty="0" err="1">
                <a:solidFill>
                  <a:schemeClr val="bg1">
                    <a:lumMod val="65000"/>
                  </a:schemeClr>
                </a:solidFill>
                <a:latin typeface="Courier New" pitchFamily="49" charset="0"/>
                <a:ea typeface="ＭＳ Ｐゴシック" pitchFamily="-106" charset="-128"/>
                <a:cs typeface="Courier New" pitchFamily="49" charset="0"/>
              </a:rPr>
              <a:t>nop</a:t>
            </a:r>
            <a:endParaRPr lang="en-US" dirty="0">
              <a:solidFill>
                <a:schemeClr val="bg1">
                  <a:lumMod val="65000"/>
                </a:schemeClr>
              </a:solidFill>
              <a:ea typeface="ＭＳ Ｐゴシック" pitchFamily="-106" charset="-128"/>
            </a:endParaRPr>
          </a:p>
        </p:txBody>
      </p:sp>
      <p:sp>
        <p:nvSpPr>
          <p:cNvPr id="51" name="Rectangle 54"/>
          <p:cNvSpPr>
            <a:spLocks noChangeArrowheads="1"/>
          </p:cNvSpPr>
          <p:nvPr>
            <p:custDataLst>
              <p:tags r:id="rId27"/>
            </p:custDataLst>
          </p:nvPr>
        </p:nvSpPr>
        <p:spPr bwMode="auto">
          <a:xfrm>
            <a:off x="5846061" y="496541"/>
            <a:ext cx="1917513"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2000" b="1" dirty="0">
                <a:latin typeface="Cambria" pitchFamily="18" charset="0"/>
              </a:rPr>
              <a:t>Memory - RAM</a:t>
            </a:r>
          </a:p>
        </p:txBody>
      </p:sp>
      <p:sp>
        <p:nvSpPr>
          <p:cNvPr id="52" name="Rectangle 59"/>
          <p:cNvSpPr>
            <a:spLocks noChangeArrowheads="1"/>
          </p:cNvSpPr>
          <p:nvPr>
            <p:custDataLst>
              <p:tags r:id="rId28"/>
            </p:custDataLst>
          </p:nvPr>
        </p:nvSpPr>
        <p:spPr bwMode="auto">
          <a:xfrm>
            <a:off x="1613672" y="1666815"/>
            <a:ext cx="1954253"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2000" b="1" dirty="0">
                <a:latin typeface="Cambria" pitchFamily="18" charset="0"/>
              </a:rPr>
              <a:t>Registers - CPU</a:t>
            </a:r>
          </a:p>
        </p:txBody>
      </p:sp>
      <mc:AlternateContent xmlns:mc="http://schemas.openxmlformats.org/markup-compatibility/2006" xmlns:p14="http://schemas.microsoft.com/office/powerpoint/2010/main">
        <mc:Choice Requires="p14">
          <p:contentPart p14:bwMode="auto" r:id="rId30">
            <p14:nvContentPartPr>
              <p14:cNvPr id="2" name="Ink 1"/>
              <p14:cNvContentPartPr/>
              <p14:nvPr/>
            </p14:nvContentPartPr>
            <p14:xfrm>
              <a:off x="857520" y="2400480"/>
              <a:ext cx="3248280" cy="3505320"/>
            </p14:xfrm>
          </p:contentPart>
        </mc:Choice>
        <mc:Fallback xmlns="">
          <p:pic>
            <p:nvPicPr>
              <p:cNvPr id="2" name="Ink 1"/>
              <p:cNvPicPr/>
              <p:nvPr/>
            </p:nvPicPr>
            <p:blipFill>
              <a:blip r:embed="rId31"/>
              <a:stretch>
                <a:fillRect/>
              </a:stretch>
            </p:blipFill>
            <p:spPr>
              <a:xfrm>
                <a:off x="848160" y="2391120"/>
                <a:ext cx="3267000" cy="3524040"/>
              </a:xfrm>
              <a:prstGeom prst="rect">
                <a:avLst/>
              </a:prstGeom>
            </p:spPr>
          </p:pic>
        </mc:Fallback>
      </mc:AlternateContent>
    </p:spTree>
    <p:extLst>
      <p:ext uri="{BB962C8B-B14F-4D97-AF65-F5344CB8AC3E}">
        <p14:creationId xmlns:p14="http://schemas.microsoft.com/office/powerpoint/2010/main" val="581061665"/>
      </p:ext>
    </p:extLst>
  </p:cSld>
  <p:clrMapOvr>
    <a:masterClrMapping/>
  </p:clrMapOvr>
  <p:timing>
    <p:tnLst>
      <p:par>
        <p:cTn id="1" dur="indefinite" restart="never" nodeType="tmRoot"/>
      </p:par>
    </p:tnLst>
  </p:timing>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082" name="Rectangle 5"/>
          <p:cNvSpPr>
            <a:spLocks noChangeArrowheads="1"/>
          </p:cNvSpPr>
          <p:nvPr>
            <p:custDataLst>
              <p:tags r:id="rId1"/>
            </p:custDataLst>
          </p:nvPr>
        </p:nvSpPr>
        <p:spPr bwMode="auto">
          <a:xfrm>
            <a:off x="4691063" y="3429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endParaRPr lang="en-US">
              <a:latin typeface="Arial" pitchFamily="34" charset="0"/>
            </a:endParaRPr>
          </a:p>
        </p:txBody>
      </p:sp>
      <p:sp>
        <p:nvSpPr>
          <p:cNvPr id="46083" name="Rectangle 6"/>
          <p:cNvSpPr>
            <a:spLocks noChangeArrowheads="1"/>
          </p:cNvSpPr>
          <p:nvPr>
            <p:custDataLst>
              <p:tags r:id="rId2"/>
            </p:custDataLst>
          </p:nvPr>
        </p:nvSpPr>
        <p:spPr bwMode="auto">
          <a:xfrm>
            <a:off x="228600" y="177800"/>
            <a:ext cx="7251700" cy="738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4200" dirty="0" smtClean="0">
                <a:latin typeface="Cambria" pitchFamily="18" charset="0"/>
              </a:rPr>
              <a:t>Example #2:</a:t>
            </a:r>
            <a:endParaRPr lang="en-US" sz="4200" dirty="0">
              <a:solidFill>
                <a:srgbClr val="0A04EB"/>
              </a:solidFill>
              <a:latin typeface="Cambria" pitchFamily="18" charset="0"/>
            </a:endParaRPr>
          </a:p>
        </p:txBody>
      </p:sp>
      <p:sp>
        <p:nvSpPr>
          <p:cNvPr id="46084" name="Rectangle 7"/>
          <p:cNvSpPr>
            <a:spLocks noChangeArrowheads="1"/>
          </p:cNvSpPr>
          <p:nvPr>
            <p:custDataLst>
              <p:tags r:id="rId3"/>
            </p:custDataLst>
          </p:nvPr>
        </p:nvSpPr>
        <p:spPr bwMode="auto">
          <a:xfrm>
            <a:off x="5232400" y="6197600"/>
            <a:ext cx="3671888" cy="508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2700" b="1" dirty="0">
                <a:solidFill>
                  <a:srgbClr val="C00000"/>
                </a:solidFill>
                <a:latin typeface="Courier New" pitchFamily="49" charset="0"/>
              </a:rPr>
              <a:t>halt</a:t>
            </a:r>
          </a:p>
        </p:txBody>
      </p:sp>
      <p:sp>
        <p:nvSpPr>
          <p:cNvPr id="46085" name="Rectangle 8"/>
          <p:cNvSpPr>
            <a:spLocks noChangeArrowheads="1"/>
          </p:cNvSpPr>
          <p:nvPr>
            <p:custDataLst>
              <p:tags r:id="rId4"/>
            </p:custDataLst>
          </p:nvPr>
        </p:nvSpPr>
        <p:spPr bwMode="auto">
          <a:xfrm>
            <a:off x="5232400" y="3065463"/>
            <a:ext cx="3689350" cy="508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2700" b="1" dirty="0" err="1">
                <a:solidFill>
                  <a:srgbClr val="0B04FF"/>
                </a:solidFill>
                <a:latin typeface="Courier New" pitchFamily="49" charset="0"/>
              </a:rPr>
              <a:t>setn</a:t>
            </a:r>
            <a:r>
              <a:rPr lang="en-US" sz="2700" b="1" dirty="0">
                <a:solidFill>
                  <a:srgbClr val="0B04FF"/>
                </a:solidFill>
                <a:latin typeface="Courier New" pitchFamily="49" charset="0"/>
              </a:rPr>
              <a:t> </a:t>
            </a:r>
            <a:r>
              <a:rPr lang="en-US" sz="2700" b="1" dirty="0">
                <a:latin typeface="Courier New" pitchFamily="49" charset="0"/>
              </a:rPr>
              <a:t>r2 9</a:t>
            </a:r>
          </a:p>
        </p:txBody>
      </p:sp>
      <p:sp>
        <p:nvSpPr>
          <p:cNvPr id="46086" name="Rectangle 9"/>
          <p:cNvSpPr>
            <a:spLocks noChangeArrowheads="1"/>
          </p:cNvSpPr>
          <p:nvPr>
            <p:custDataLst>
              <p:tags r:id="rId5"/>
            </p:custDataLst>
          </p:nvPr>
        </p:nvSpPr>
        <p:spPr bwMode="auto">
          <a:xfrm>
            <a:off x="5232400" y="2438400"/>
            <a:ext cx="3697288" cy="508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2700" b="1" dirty="0">
                <a:solidFill>
                  <a:srgbClr val="0B04FF"/>
                </a:solidFill>
                <a:latin typeface="Courier New" pitchFamily="49" charset="0"/>
              </a:rPr>
              <a:t>read</a:t>
            </a:r>
            <a:r>
              <a:rPr lang="en-US" sz="2700" b="1" dirty="0">
                <a:latin typeface="Courier New" pitchFamily="49" charset="0"/>
              </a:rPr>
              <a:t> r1</a:t>
            </a:r>
          </a:p>
        </p:txBody>
      </p:sp>
      <p:sp>
        <p:nvSpPr>
          <p:cNvPr id="46087" name="Rectangle 12"/>
          <p:cNvSpPr>
            <a:spLocks noChangeArrowheads="1"/>
          </p:cNvSpPr>
          <p:nvPr>
            <p:custDataLst>
              <p:tags r:id="rId6"/>
            </p:custDataLst>
          </p:nvPr>
        </p:nvSpPr>
        <p:spPr bwMode="auto">
          <a:xfrm>
            <a:off x="5232400" y="3690938"/>
            <a:ext cx="3719513" cy="508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2700" b="1" dirty="0">
                <a:solidFill>
                  <a:srgbClr val="0B04FF"/>
                </a:solidFill>
                <a:latin typeface="Courier New" pitchFamily="49" charset="0"/>
              </a:rPr>
              <a:t>sub</a:t>
            </a:r>
            <a:r>
              <a:rPr lang="en-US" sz="2700" b="1" dirty="0">
                <a:latin typeface="Courier New" pitchFamily="49" charset="0"/>
              </a:rPr>
              <a:t> r3 r1 r2</a:t>
            </a:r>
          </a:p>
        </p:txBody>
      </p:sp>
      <p:sp>
        <p:nvSpPr>
          <p:cNvPr id="46088" name="Rectangle 13"/>
          <p:cNvSpPr>
            <a:spLocks noChangeArrowheads="1"/>
          </p:cNvSpPr>
          <p:nvPr>
            <p:custDataLst>
              <p:tags r:id="rId7"/>
            </p:custDataLst>
          </p:nvPr>
        </p:nvSpPr>
        <p:spPr bwMode="auto">
          <a:xfrm>
            <a:off x="5232400" y="4318000"/>
            <a:ext cx="3657600" cy="508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2700" b="1" dirty="0">
                <a:solidFill>
                  <a:srgbClr val="0B04FF"/>
                </a:solidFill>
                <a:latin typeface="Courier New" pitchFamily="49" charset="0"/>
              </a:rPr>
              <a:t>div</a:t>
            </a:r>
            <a:r>
              <a:rPr lang="en-US" sz="2700" b="1" dirty="0">
                <a:latin typeface="Courier New" pitchFamily="49" charset="0"/>
              </a:rPr>
              <a:t> r3 </a:t>
            </a:r>
            <a:r>
              <a:rPr lang="en-US" sz="2700" b="1" dirty="0" err="1">
                <a:latin typeface="Courier New" pitchFamily="49" charset="0"/>
              </a:rPr>
              <a:t>r3</a:t>
            </a:r>
            <a:r>
              <a:rPr lang="en-US" sz="2700" b="1" dirty="0">
                <a:latin typeface="Courier New" pitchFamily="49" charset="0"/>
              </a:rPr>
              <a:t> r2</a:t>
            </a:r>
          </a:p>
        </p:txBody>
      </p:sp>
      <p:sp>
        <p:nvSpPr>
          <p:cNvPr id="46089" name="Text Box 19"/>
          <p:cNvSpPr txBox="1">
            <a:spLocks noChangeArrowheads="1"/>
          </p:cNvSpPr>
          <p:nvPr>
            <p:custDataLst>
              <p:tags r:id="rId8"/>
            </p:custDataLst>
          </p:nvPr>
        </p:nvSpPr>
        <p:spPr bwMode="auto">
          <a:xfrm>
            <a:off x="4627916" y="2532063"/>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0</a:t>
            </a:r>
          </a:p>
        </p:txBody>
      </p:sp>
      <p:sp>
        <p:nvSpPr>
          <p:cNvPr id="46090" name="Text Box 20"/>
          <p:cNvSpPr txBox="1">
            <a:spLocks noChangeArrowheads="1"/>
          </p:cNvSpPr>
          <p:nvPr>
            <p:custDataLst>
              <p:tags r:id="rId9"/>
            </p:custDataLst>
          </p:nvPr>
        </p:nvSpPr>
        <p:spPr bwMode="auto">
          <a:xfrm>
            <a:off x="4610453" y="3124200"/>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1</a:t>
            </a:r>
          </a:p>
        </p:txBody>
      </p:sp>
      <p:sp>
        <p:nvSpPr>
          <p:cNvPr id="46091" name="Text Box 21"/>
          <p:cNvSpPr txBox="1">
            <a:spLocks noChangeArrowheads="1"/>
          </p:cNvSpPr>
          <p:nvPr>
            <p:custDataLst>
              <p:tags r:id="rId10"/>
            </p:custDataLst>
          </p:nvPr>
        </p:nvSpPr>
        <p:spPr bwMode="auto">
          <a:xfrm>
            <a:off x="4610453" y="372427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2</a:t>
            </a:r>
          </a:p>
        </p:txBody>
      </p:sp>
      <p:sp>
        <p:nvSpPr>
          <p:cNvPr id="46092" name="Text Box 22"/>
          <p:cNvSpPr txBox="1">
            <a:spLocks noChangeArrowheads="1"/>
          </p:cNvSpPr>
          <p:nvPr>
            <p:custDataLst>
              <p:tags r:id="rId11"/>
            </p:custDataLst>
          </p:nvPr>
        </p:nvSpPr>
        <p:spPr bwMode="auto">
          <a:xfrm>
            <a:off x="4610453" y="433387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3</a:t>
            </a:r>
          </a:p>
        </p:txBody>
      </p:sp>
      <p:sp>
        <p:nvSpPr>
          <p:cNvPr id="46093" name="Text Box 23"/>
          <p:cNvSpPr txBox="1">
            <a:spLocks noChangeArrowheads="1"/>
          </p:cNvSpPr>
          <p:nvPr>
            <p:custDataLst>
              <p:tags r:id="rId12"/>
            </p:custDataLst>
          </p:nvPr>
        </p:nvSpPr>
        <p:spPr bwMode="auto">
          <a:xfrm>
            <a:off x="4602516" y="4997450"/>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4</a:t>
            </a:r>
          </a:p>
        </p:txBody>
      </p:sp>
      <p:sp>
        <p:nvSpPr>
          <p:cNvPr id="46094" name="Text Box 24"/>
          <p:cNvSpPr txBox="1">
            <a:spLocks noChangeArrowheads="1"/>
          </p:cNvSpPr>
          <p:nvPr>
            <p:custDataLst>
              <p:tags r:id="rId13"/>
            </p:custDataLst>
          </p:nvPr>
        </p:nvSpPr>
        <p:spPr bwMode="auto">
          <a:xfrm>
            <a:off x="684213" y="2743200"/>
            <a:ext cx="6254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r1</a:t>
            </a:r>
            <a:endParaRPr lang="en-US" sz="1800" b="1">
              <a:solidFill>
                <a:srgbClr val="B003D1"/>
              </a:solidFill>
              <a:latin typeface="Courier New" pitchFamily="49" charset="0"/>
              <a:cs typeface="Courier New" pitchFamily="49" charset="0"/>
            </a:endParaRPr>
          </a:p>
        </p:txBody>
      </p:sp>
      <p:sp>
        <p:nvSpPr>
          <p:cNvPr id="46095" name="Rectangle 29"/>
          <p:cNvSpPr>
            <a:spLocks noChangeArrowheads="1"/>
          </p:cNvSpPr>
          <p:nvPr>
            <p:custDataLst>
              <p:tags r:id="rId14"/>
            </p:custDataLst>
          </p:nvPr>
        </p:nvSpPr>
        <p:spPr bwMode="auto">
          <a:xfrm>
            <a:off x="1317625" y="2590800"/>
            <a:ext cx="2733675"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B003D1"/>
                </a:solidFill>
                <a:latin typeface="Courier New" pitchFamily="49" charset="0"/>
              </a:rPr>
              <a:t> </a:t>
            </a:r>
          </a:p>
        </p:txBody>
      </p:sp>
      <p:sp>
        <p:nvSpPr>
          <p:cNvPr id="46096" name="Rectangle 33"/>
          <p:cNvSpPr>
            <a:spLocks noChangeArrowheads="1"/>
          </p:cNvSpPr>
          <p:nvPr>
            <p:custDataLst>
              <p:tags r:id="rId15"/>
            </p:custDataLst>
          </p:nvPr>
        </p:nvSpPr>
        <p:spPr bwMode="auto">
          <a:xfrm>
            <a:off x="1312863" y="3263900"/>
            <a:ext cx="2749550" cy="2299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a:latin typeface="Calibri" pitchFamily="34" charset="0"/>
              </a:rPr>
              <a:t>General-purpose register r1</a:t>
            </a:r>
          </a:p>
        </p:txBody>
      </p:sp>
      <p:sp>
        <p:nvSpPr>
          <p:cNvPr id="46097" name="Text Box 50"/>
          <p:cNvSpPr txBox="1">
            <a:spLocks noChangeArrowheads="1"/>
          </p:cNvSpPr>
          <p:nvPr>
            <p:custDataLst>
              <p:tags r:id="rId16"/>
            </p:custDataLst>
          </p:nvPr>
        </p:nvSpPr>
        <p:spPr bwMode="auto">
          <a:xfrm>
            <a:off x="674688" y="3824288"/>
            <a:ext cx="625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r2</a:t>
            </a:r>
            <a:endParaRPr lang="en-US" sz="1800" b="1">
              <a:solidFill>
                <a:srgbClr val="B003D1"/>
              </a:solidFill>
              <a:latin typeface="Courier New" pitchFamily="49" charset="0"/>
              <a:cs typeface="Courier New" pitchFamily="49" charset="0"/>
            </a:endParaRPr>
          </a:p>
        </p:txBody>
      </p:sp>
      <p:sp>
        <p:nvSpPr>
          <p:cNvPr id="46098" name="Rectangle 51"/>
          <p:cNvSpPr>
            <a:spLocks noChangeArrowheads="1"/>
          </p:cNvSpPr>
          <p:nvPr>
            <p:custDataLst>
              <p:tags r:id="rId17"/>
            </p:custDataLst>
          </p:nvPr>
        </p:nvSpPr>
        <p:spPr bwMode="auto">
          <a:xfrm>
            <a:off x="1314450" y="3657600"/>
            <a:ext cx="2733675"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B003D1"/>
                </a:solidFill>
                <a:latin typeface="Courier New" pitchFamily="49" charset="0"/>
              </a:rPr>
              <a:t> </a:t>
            </a:r>
          </a:p>
        </p:txBody>
      </p:sp>
      <p:sp>
        <p:nvSpPr>
          <p:cNvPr id="46099" name="Rectangle 52"/>
          <p:cNvSpPr>
            <a:spLocks noChangeArrowheads="1"/>
          </p:cNvSpPr>
          <p:nvPr>
            <p:custDataLst>
              <p:tags r:id="rId18"/>
            </p:custDataLst>
          </p:nvPr>
        </p:nvSpPr>
        <p:spPr bwMode="auto">
          <a:xfrm>
            <a:off x="1309688" y="4330700"/>
            <a:ext cx="2749550" cy="2243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a:latin typeface="Calibri" pitchFamily="34" charset="0"/>
              </a:rPr>
              <a:t>General-purpose register r2</a:t>
            </a:r>
          </a:p>
        </p:txBody>
      </p:sp>
      <p:sp>
        <p:nvSpPr>
          <p:cNvPr id="46100" name="Text Box 50"/>
          <p:cNvSpPr txBox="1">
            <a:spLocks noChangeArrowheads="1"/>
          </p:cNvSpPr>
          <p:nvPr>
            <p:custDataLst>
              <p:tags r:id="rId19"/>
            </p:custDataLst>
          </p:nvPr>
        </p:nvSpPr>
        <p:spPr bwMode="auto">
          <a:xfrm>
            <a:off x="676275" y="4902200"/>
            <a:ext cx="625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r3</a:t>
            </a:r>
            <a:endParaRPr lang="en-US" sz="1800" b="1">
              <a:solidFill>
                <a:srgbClr val="B003D1"/>
              </a:solidFill>
              <a:latin typeface="Courier New" pitchFamily="49" charset="0"/>
              <a:cs typeface="Courier New" pitchFamily="49" charset="0"/>
            </a:endParaRPr>
          </a:p>
        </p:txBody>
      </p:sp>
      <p:sp>
        <p:nvSpPr>
          <p:cNvPr id="46101" name="Rectangle 51"/>
          <p:cNvSpPr>
            <a:spLocks noChangeArrowheads="1"/>
          </p:cNvSpPr>
          <p:nvPr>
            <p:custDataLst>
              <p:tags r:id="rId20"/>
            </p:custDataLst>
          </p:nvPr>
        </p:nvSpPr>
        <p:spPr bwMode="auto">
          <a:xfrm>
            <a:off x="1316038" y="4735512"/>
            <a:ext cx="2733675"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B003D1"/>
                </a:solidFill>
                <a:latin typeface="Courier New" pitchFamily="49" charset="0"/>
              </a:rPr>
              <a:t> </a:t>
            </a:r>
          </a:p>
        </p:txBody>
      </p:sp>
      <p:sp>
        <p:nvSpPr>
          <p:cNvPr id="46102" name="Rectangle 52"/>
          <p:cNvSpPr>
            <a:spLocks noChangeArrowheads="1"/>
          </p:cNvSpPr>
          <p:nvPr>
            <p:custDataLst>
              <p:tags r:id="rId21"/>
            </p:custDataLst>
          </p:nvPr>
        </p:nvSpPr>
        <p:spPr bwMode="auto">
          <a:xfrm>
            <a:off x="1311275" y="5408612"/>
            <a:ext cx="2749550" cy="230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dirty="0">
                <a:latin typeface="Calibri" pitchFamily="34" charset="0"/>
              </a:rPr>
              <a:t>General-purpose register r3</a:t>
            </a:r>
          </a:p>
        </p:txBody>
      </p:sp>
      <p:sp>
        <p:nvSpPr>
          <p:cNvPr id="46103" name="Rectangle 12"/>
          <p:cNvSpPr>
            <a:spLocks noChangeArrowheads="1"/>
          </p:cNvSpPr>
          <p:nvPr>
            <p:custDataLst>
              <p:tags r:id="rId22"/>
            </p:custDataLst>
          </p:nvPr>
        </p:nvSpPr>
        <p:spPr bwMode="auto">
          <a:xfrm>
            <a:off x="5237163" y="4945063"/>
            <a:ext cx="3719512" cy="508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2700" b="1" dirty="0" err="1">
                <a:solidFill>
                  <a:srgbClr val="0B04FF"/>
                </a:solidFill>
                <a:latin typeface="Courier New" pitchFamily="49" charset="0"/>
              </a:rPr>
              <a:t>addn</a:t>
            </a:r>
            <a:r>
              <a:rPr lang="en-US" sz="2700" b="1" dirty="0">
                <a:solidFill>
                  <a:srgbClr val="0B04FF"/>
                </a:solidFill>
                <a:latin typeface="Courier New" pitchFamily="49" charset="0"/>
              </a:rPr>
              <a:t> </a:t>
            </a:r>
            <a:r>
              <a:rPr lang="en-US" sz="2700" b="1" dirty="0">
                <a:latin typeface="Courier New" pitchFamily="49" charset="0"/>
              </a:rPr>
              <a:t>r3 -1</a:t>
            </a:r>
          </a:p>
        </p:txBody>
      </p:sp>
      <p:sp>
        <p:nvSpPr>
          <p:cNvPr id="46104" name="Rectangle 13"/>
          <p:cNvSpPr>
            <a:spLocks noChangeArrowheads="1"/>
          </p:cNvSpPr>
          <p:nvPr>
            <p:custDataLst>
              <p:tags r:id="rId23"/>
            </p:custDataLst>
          </p:nvPr>
        </p:nvSpPr>
        <p:spPr bwMode="auto">
          <a:xfrm>
            <a:off x="5237163" y="5570538"/>
            <a:ext cx="3657600" cy="508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2700" b="1" dirty="0">
                <a:solidFill>
                  <a:srgbClr val="0B04FF"/>
                </a:solidFill>
                <a:latin typeface="Courier New" pitchFamily="49" charset="0"/>
              </a:rPr>
              <a:t>write</a:t>
            </a:r>
            <a:r>
              <a:rPr lang="en-US" sz="2700" b="1" dirty="0">
                <a:latin typeface="Courier New" pitchFamily="49" charset="0"/>
              </a:rPr>
              <a:t> r3</a:t>
            </a:r>
          </a:p>
        </p:txBody>
      </p:sp>
      <p:sp>
        <p:nvSpPr>
          <p:cNvPr id="46105" name="Text Box 22"/>
          <p:cNvSpPr txBox="1">
            <a:spLocks noChangeArrowheads="1"/>
          </p:cNvSpPr>
          <p:nvPr>
            <p:custDataLst>
              <p:tags r:id="rId24"/>
            </p:custDataLst>
          </p:nvPr>
        </p:nvSpPr>
        <p:spPr bwMode="auto">
          <a:xfrm>
            <a:off x="4604103" y="562927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5</a:t>
            </a:r>
          </a:p>
        </p:txBody>
      </p:sp>
      <p:sp>
        <p:nvSpPr>
          <p:cNvPr id="46106" name="Text Box 23"/>
          <p:cNvSpPr txBox="1">
            <a:spLocks noChangeArrowheads="1"/>
          </p:cNvSpPr>
          <p:nvPr>
            <p:custDataLst>
              <p:tags r:id="rId25"/>
            </p:custDataLst>
          </p:nvPr>
        </p:nvSpPr>
        <p:spPr bwMode="auto">
          <a:xfrm>
            <a:off x="4594578" y="6292850"/>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6</a:t>
            </a:r>
          </a:p>
        </p:txBody>
      </p:sp>
      <p:sp>
        <p:nvSpPr>
          <p:cNvPr id="46107" name="TextBox 36"/>
          <p:cNvSpPr txBox="1">
            <a:spLocks noChangeArrowheads="1"/>
          </p:cNvSpPr>
          <p:nvPr/>
        </p:nvSpPr>
        <p:spPr bwMode="auto">
          <a:xfrm>
            <a:off x="7162800" y="2128837"/>
            <a:ext cx="492125" cy="461963"/>
          </a:xfrm>
          <a:prstGeom prst="rect">
            <a:avLst/>
          </a:prstGeom>
          <a:solidFill>
            <a:schemeClr val="bg1"/>
          </a:solidFill>
          <a:ln w="9525">
            <a:solidFill>
              <a:srgbClr val="C00000"/>
            </a:solidFill>
            <a:miter lim="800000"/>
            <a:headEnd/>
            <a:tailEnd/>
          </a:ln>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r>
              <a:rPr lang="en-US" b="1" dirty="0">
                <a:solidFill>
                  <a:srgbClr val="C00000"/>
                </a:solidFill>
                <a:latin typeface="Calibri" pitchFamily="34" charset="0"/>
              </a:rPr>
              <a:t>42</a:t>
            </a:r>
          </a:p>
        </p:txBody>
      </p:sp>
      <p:cxnSp>
        <p:nvCxnSpPr>
          <p:cNvPr id="46108" name="Straight Arrow Connector 38"/>
          <p:cNvCxnSpPr>
            <a:cxnSpLocks noChangeShapeType="1"/>
            <a:stCxn id="46107" idx="1"/>
          </p:cNvCxnSpPr>
          <p:nvPr/>
        </p:nvCxnSpPr>
        <p:spPr bwMode="auto">
          <a:xfrm flipH="1">
            <a:off x="6781800" y="2359819"/>
            <a:ext cx="381000" cy="251618"/>
          </a:xfrm>
          <a:prstGeom prst="straightConnector1">
            <a:avLst/>
          </a:prstGeom>
          <a:noFill/>
          <a:ln w="12700" algn="ctr">
            <a:solidFill>
              <a:srgbClr val="C00000"/>
            </a:solidFill>
            <a:round/>
            <a:headEnd/>
            <a:tailEnd type="arrow" w="med" len="med"/>
          </a:ln>
          <a:extLst>
            <a:ext uri="{909E8E84-426E-40DD-AFC4-6F175D3DCCD1}">
              <a14:hiddenFill xmlns:a14="http://schemas.microsoft.com/office/drawing/2010/main">
                <a:noFill/>
              </a14:hiddenFill>
            </a:ext>
          </a:extLst>
        </p:spPr>
      </p:cxnSp>
      <p:sp>
        <p:nvSpPr>
          <p:cNvPr id="45" name="Rounded Rectangle 44"/>
          <p:cNvSpPr/>
          <p:nvPr/>
        </p:nvSpPr>
        <p:spPr bwMode="auto">
          <a:xfrm>
            <a:off x="7315200" y="76200"/>
            <a:ext cx="1676400" cy="1219200"/>
          </a:xfrm>
          <a:prstGeom prst="roundRect">
            <a:avLst/>
          </a:prstGeom>
          <a:noFill/>
          <a:ln w="19050" cap="flat" cmpd="sng" algn="ctr">
            <a:solidFill>
              <a:schemeClr val="bg1">
                <a:lumMod val="65000"/>
              </a:schemeClr>
            </a:solidFill>
            <a:prstDash val="solid"/>
            <a:round/>
            <a:headEnd type="none" w="med" len="med"/>
            <a:tailEnd type="none" w="med" len="med"/>
          </a:ln>
          <a:effectLst>
            <a:outerShdw blurRad="50800" dist="38100" dir="2700000" algn="tl" rotWithShape="0">
              <a:prstClr val="black">
                <a:alpha val="40000"/>
              </a:prstClr>
            </a:outerShdw>
          </a:effectLst>
        </p:spPr>
        <p:txBody>
          <a:bodyPr>
            <a:spAutoFit/>
          </a:bodyPr>
          <a:lstStyle/>
          <a:p>
            <a:pPr>
              <a:defRPr/>
            </a:pPr>
            <a:endParaRPr lang="en-US">
              <a:latin typeface="Times" pitchFamily="1" charset="0"/>
              <a:ea typeface="ＭＳ Ｐゴシック" pitchFamily="1" charset="-128"/>
            </a:endParaRPr>
          </a:p>
        </p:txBody>
      </p:sp>
      <p:sp>
        <p:nvSpPr>
          <p:cNvPr id="46110" name="Text Box 17"/>
          <p:cNvSpPr txBox="1">
            <a:spLocks noChangeArrowheads="1"/>
          </p:cNvSpPr>
          <p:nvPr>
            <p:custDataLst>
              <p:tags r:id="rId26"/>
            </p:custDataLst>
          </p:nvPr>
        </p:nvSpPr>
        <p:spPr bwMode="auto">
          <a:xfrm>
            <a:off x="6545263" y="227013"/>
            <a:ext cx="78105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latin typeface="Cambria" pitchFamily="18" charset="0"/>
              </a:rPr>
              <a:t>Screen</a:t>
            </a:r>
          </a:p>
        </p:txBody>
      </p:sp>
      <p:sp>
        <p:nvSpPr>
          <p:cNvPr id="46111" name="Rectangle 1"/>
          <p:cNvSpPr>
            <a:spLocks noChangeArrowheads="1"/>
          </p:cNvSpPr>
          <p:nvPr/>
        </p:nvSpPr>
        <p:spPr bwMode="auto">
          <a:xfrm>
            <a:off x="7453313" y="134938"/>
            <a:ext cx="495300"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b="1">
                <a:solidFill>
                  <a:srgbClr val="C00000"/>
                </a:solidFill>
                <a:latin typeface="Calibri" pitchFamily="34" charset="0"/>
              </a:rPr>
              <a:t>42</a:t>
            </a:r>
            <a:endParaRPr lang="en-US"/>
          </a:p>
        </p:txBody>
      </p:sp>
      <p:sp>
        <p:nvSpPr>
          <p:cNvPr id="46112" name="Rectangle 47"/>
          <p:cNvSpPr>
            <a:spLocks noChangeArrowheads="1"/>
          </p:cNvSpPr>
          <p:nvPr/>
        </p:nvSpPr>
        <p:spPr bwMode="auto">
          <a:xfrm>
            <a:off x="7948613" y="185738"/>
            <a:ext cx="771525" cy="32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1500">
                <a:solidFill>
                  <a:srgbClr val="C00000"/>
                </a:solidFill>
                <a:latin typeface="Cambria" pitchFamily="18" charset="0"/>
              </a:rPr>
              <a:t>(input)</a:t>
            </a:r>
            <a:endParaRPr lang="en-US" sz="1500">
              <a:latin typeface="Cambria" pitchFamily="18" charset="0"/>
            </a:endParaRPr>
          </a:p>
        </p:txBody>
      </p:sp>
      <p:sp>
        <p:nvSpPr>
          <p:cNvPr id="46113" name="Text Box 16"/>
          <p:cNvSpPr txBox="1">
            <a:spLocks noChangeArrowheads="1"/>
          </p:cNvSpPr>
          <p:nvPr>
            <p:custDataLst>
              <p:tags r:id="rId27"/>
            </p:custDataLst>
          </p:nvPr>
        </p:nvSpPr>
        <p:spPr bwMode="auto">
          <a:xfrm>
            <a:off x="6492875" y="1471613"/>
            <a:ext cx="10271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b="1">
                <a:latin typeface="Cambria" pitchFamily="18" charset="0"/>
              </a:rPr>
              <a:t>RAM</a:t>
            </a:r>
          </a:p>
        </p:txBody>
      </p:sp>
      <p:sp>
        <p:nvSpPr>
          <p:cNvPr id="46114" name="Text Box 17"/>
          <p:cNvSpPr txBox="1">
            <a:spLocks noChangeArrowheads="1"/>
          </p:cNvSpPr>
          <p:nvPr>
            <p:custDataLst>
              <p:tags r:id="rId28"/>
            </p:custDataLst>
          </p:nvPr>
        </p:nvSpPr>
        <p:spPr bwMode="auto">
          <a:xfrm>
            <a:off x="5867400" y="1838325"/>
            <a:ext cx="22860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latin typeface="Calibri" pitchFamily="34" charset="0"/>
              </a:rPr>
              <a:t>random access memory</a:t>
            </a:r>
          </a:p>
        </p:txBody>
      </p:sp>
      <p:sp>
        <p:nvSpPr>
          <p:cNvPr id="46115" name="Text Box 72"/>
          <p:cNvSpPr txBox="1">
            <a:spLocks noChangeArrowheads="1"/>
          </p:cNvSpPr>
          <p:nvPr>
            <p:custDataLst>
              <p:tags r:id="rId29"/>
            </p:custDataLst>
          </p:nvPr>
        </p:nvSpPr>
        <p:spPr bwMode="auto">
          <a:xfrm>
            <a:off x="2073275" y="1531938"/>
            <a:ext cx="10271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b="1">
                <a:latin typeface="Cambria" pitchFamily="18" charset="0"/>
              </a:rPr>
              <a:t>CPU</a:t>
            </a:r>
          </a:p>
        </p:txBody>
      </p:sp>
      <p:sp>
        <p:nvSpPr>
          <p:cNvPr id="46116" name="Text Box 73"/>
          <p:cNvSpPr txBox="1">
            <a:spLocks noChangeArrowheads="1"/>
          </p:cNvSpPr>
          <p:nvPr>
            <p:custDataLst>
              <p:tags r:id="rId30"/>
            </p:custDataLst>
          </p:nvPr>
        </p:nvSpPr>
        <p:spPr bwMode="auto">
          <a:xfrm>
            <a:off x="1447800" y="1858963"/>
            <a:ext cx="22860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latin typeface="Calibri" pitchFamily="34" charset="0"/>
              </a:rPr>
              <a:t>central processing unit</a:t>
            </a:r>
          </a:p>
        </p:txBody>
      </p:sp>
      <mc:AlternateContent xmlns:mc="http://schemas.openxmlformats.org/markup-compatibility/2006" xmlns:p14="http://schemas.microsoft.com/office/powerpoint/2010/main">
        <mc:Choice Requires="p14">
          <p:contentPart p14:bwMode="auto" r:id="rId33">
            <p14:nvContentPartPr>
              <p14:cNvPr id="2" name="Ink 1"/>
              <p14:cNvContentPartPr/>
              <p14:nvPr/>
            </p14:nvContentPartPr>
            <p14:xfrm>
              <a:off x="1781280" y="752400"/>
              <a:ext cx="6105960" cy="5153400"/>
            </p14:xfrm>
          </p:contentPart>
        </mc:Choice>
        <mc:Fallback xmlns="">
          <p:pic>
            <p:nvPicPr>
              <p:cNvPr id="2" name="Ink 1"/>
              <p:cNvPicPr/>
              <p:nvPr/>
            </p:nvPicPr>
            <p:blipFill>
              <a:blip r:embed="rId34"/>
              <a:stretch>
                <a:fillRect/>
              </a:stretch>
            </p:blipFill>
            <p:spPr>
              <a:xfrm>
                <a:off x="1771920" y="743040"/>
                <a:ext cx="6124680" cy="5172120"/>
              </a:xfrm>
              <a:prstGeom prst="rect">
                <a:avLst/>
              </a:prstGeom>
            </p:spPr>
          </p:pic>
        </mc:Fallback>
      </mc:AlternateContent>
    </p:spTree>
    <p:extLst>
      <p:ext uri="{BB962C8B-B14F-4D97-AF65-F5344CB8AC3E}">
        <p14:creationId xmlns:p14="http://schemas.microsoft.com/office/powerpoint/2010/main" val="1349092107"/>
      </p:ext>
    </p:extLst>
  </p:cSld>
  <p:clrMapOvr>
    <a:masterClrMapping/>
  </p:clrMapOvr>
  <p:timing>
    <p:tnLst>
      <p:par>
        <p:cTn id="1" dur="indefinite" restart="never" nodeType="tmRoot"/>
      </p:par>
    </p:tnLst>
  </p:timing>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082" name="Rectangle 5"/>
          <p:cNvSpPr>
            <a:spLocks noChangeArrowheads="1"/>
          </p:cNvSpPr>
          <p:nvPr>
            <p:custDataLst>
              <p:tags r:id="rId1"/>
            </p:custDataLst>
          </p:nvPr>
        </p:nvSpPr>
        <p:spPr bwMode="auto">
          <a:xfrm>
            <a:off x="4691063" y="3429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endParaRPr lang="en-US">
              <a:latin typeface="Arial" pitchFamily="34" charset="0"/>
            </a:endParaRPr>
          </a:p>
        </p:txBody>
      </p:sp>
      <p:sp>
        <p:nvSpPr>
          <p:cNvPr id="46083" name="Rectangle 6"/>
          <p:cNvSpPr>
            <a:spLocks noChangeArrowheads="1"/>
          </p:cNvSpPr>
          <p:nvPr>
            <p:custDataLst>
              <p:tags r:id="rId2"/>
            </p:custDataLst>
          </p:nvPr>
        </p:nvSpPr>
        <p:spPr bwMode="auto">
          <a:xfrm>
            <a:off x="228600" y="177800"/>
            <a:ext cx="1601964" cy="738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lgn="l"/>
            <a:r>
              <a:rPr lang="en-US" sz="4200" i="1" dirty="0" smtClean="0">
                <a:latin typeface="Cambria" pitchFamily="18" charset="0"/>
              </a:rPr>
              <a:t>Quiz</a:t>
            </a:r>
            <a:endParaRPr lang="en-US" sz="4200" i="1" dirty="0">
              <a:solidFill>
                <a:srgbClr val="0A04EB"/>
              </a:solidFill>
              <a:latin typeface="Cambria" pitchFamily="18" charset="0"/>
            </a:endParaRPr>
          </a:p>
        </p:txBody>
      </p:sp>
      <p:sp>
        <p:nvSpPr>
          <p:cNvPr id="46084" name="Rectangle 7"/>
          <p:cNvSpPr>
            <a:spLocks noChangeArrowheads="1"/>
          </p:cNvSpPr>
          <p:nvPr>
            <p:custDataLst>
              <p:tags r:id="rId3"/>
            </p:custDataLst>
          </p:nvPr>
        </p:nvSpPr>
        <p:spPr bwMode="auto">
          <a:xfrm>
            <a:off x="5232400" y="6237139"/>
            <a:ext cx="3671888" cy="508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2700" b="1" dirty="0">
                <a:solidFill>
                  <a:srgbClr val="C00000"/>
                </a:solidFill>
                <a:latin typeface="Courier New" pitchFamily="49" charset="0"/>
              </a:rPr>
              <a:t>halt</a:t>
            </a:r>
          </a:p>
        </p:txBody>
      </p:sp>
      <p:sp>
        <p:nvSpPr>
          <p:cNvPr id="46085" name="Rectangle 8"/>
          <p:cNvSpPr>
            <a:spLocks noChangeArrowheads="1"/>
          </p:cNvSpPr>
          <p:nvPr>
            <p:custDataLst>
              <p:tags r:id="rId4"/>
            </p:custDataLst>
          </p:nvPr>
        </p:nvSpPr>
        <p:spPr bwMode="auto">
          <a:xfrm>
            <a:off x="5232400" y="2525791"/>
            <a:ext cx="3689350" cy="508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2700" b="1" dirty="0" err="1">
                <a:solidFill>
                  <a:srgbClr val="0B04FF"/>
                </a:solidFill>
                <a:latin typeface="Courier New" pitchFamily="49" charset="0"/>
              </a:rPr>
              <a:t>setn</a:t>
            </a:r>
            <a:r>
              <a:rPr lang="en-US" sz="2700" b="1" dirty="0">
                <a:solidFill>
                  <a:srgbClr val="0B04FF"/>
                </a:solidFill>
                <a:latin typeface="Courier New" pitchFamily="49" charset="0"/>
              </a:rPr>
              <a:t> </a:t>
            </a:r>
            <a:r>
              <a:rPr lang="en-US" sz="2700" b="1" dirty="0">
                <a:latin typeface="Courier New" pitchFamily="49" charset="0"/>
              </a:rPr>
              <a:t>r2 </a:t>
            </a:r>
            <a:r>
              <a:rPr lang="en-US" sz="2700" b="1" dirty="0" smtClean="0">
                <a:latin typeface="Courier New" pitchFamily="49" charset="0"/>
              </a:rPr>
              <a:t>7</a:t>
            </a:r>
            <a:endParaRPr lang="en-US" sz="2700" b="1" dirty="0">
              <a:latin typeface="Courier New" pitchFamily="49" charset="0"/>
            </a:endParaRPr>
          </a:p>
        </p:txBody>
      </p:sp>
      <p:sp>
        <p:nvSpPr>
          <p:cNvPr id="46086" name="Rectangle 9"/>
          <p:cNvSpPr>
            <a:spLocks noChangeArrowheads="1"/>
          </p:cNvSpPr>
          <p:nvPr>
            <p:custDataLst>
              <p:tags r:id="rId5"/>
            </p:custDataLst>
          </p:nvPr>
        </p:nvSpPr>
        <p:spPr bwMode="auto">
          <a:xfrm>
            <a:off x="5232400" y="1907233"/>
            <a:ext cx="3697288" cy="508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2700" b="1" dirty="0">
                <a:solidFill>
                  <a:srgbClr val="0B04FF"/>
                </a:solidFill>
                <a:latin typeface="Courier New" pitchFamily="49" charset="0"/>
              </a:rPr>
              <a:t>read</a:t>
            </a:r>
            <a:r>
              <a:rPr lang="en-US" sz="2700" b="1" dirty="0">
                <a:latin typeface="Courier New" pitchFamily="49" charset="0"/>
              </a:rPr>
              <a:t> r1</a:t>
            </a:r>
          </a:p>
        </p:txBody>
      </p:sp>
      <p:sp>
        <p:nvSpPr>
          <p:cNvPr id="46088" name="Rectangle 13"/>
          <p:cNvSpPr>
            <a:spLocks noChangeArrowheads="1"/>
          </p:cNvSpPr>
          <p:nvPr>
            <p:custDataLst>
              <p:tags r:id="rId6"/>
            </p:custDataLst>
          </p:nvPr>
        </p:nvSpPr>
        <p:spPr bwMode="auto">
          <a:xfrm>
            <a:off x="5232400" y="3762907"/>
            <a:ext cx="3657600" cy="508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2700" b="1" dirty="0">
                <a:solidFill>
                  <a:srgbClr val="0B04FF"/>
                </a:solidFill>
                <a:latin typeface="Courier New" pitchFamily="49" charset="0"/>
              </a:rPr>
              <a:t>div</a:t>
            </a:r>
            <a:r>
              <a:rPr lang="en-US" sz="2700" b="1" dirty="0">
                <a:latin typeface="Courier New" pitchFamily="49" charset="0"/>
              </a:rPr>
              <a:t> r3 </a:t>
            </a:r>
            <a:r>
              <a:rPr lang="en-US" sz="2700" b="1" dirty="0" smtClean="0">
                <a:latin typeface="Courier New" pitchFamily="49" charset="0"/>
              </a:rPr>
              <a:t>r1 r4</a:t>
            </a:r>
            <a:endParaRPr lang="en-US" sz="2700" b="1" dirty="0">
              <a:latin typeface="Courier New" pitchFamily="49" charset="0"/>
            </a:endParaRPr>
          </a:p>
        </p:txBody>
      </p:sp>
      <p:sp>
        <p:nvSpPr>
          <p:cNvPr id="46089" name="Text Box 19"/>
          <p:cNvSpPr txBox="1">
            <a:spLocks noChangeArrowheads="1"/>
          </p:cNvSpPr>
          <p:nvPr>
            <p:custDataLst>
              <p:tags r:id="rId7"/>
            </p:custDataLst>
          </p:nvPr>
        </p:nvSpPr>
        <p:spPr bwMode="auto">
          <a:xfrm>
            <a:off x="4627916" y="2000896"/>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0</a:t>
            </a:r>
          </a:p>
        </p:txBody>
      </p:sp>
      <p:sp>
        <p:nvSpPr>
          <p:cNvPr id="46090" name="Text Box 20"/>
          <p:cNvSpPr txBox="1">
            <a:spLocks noChangeArrowheads="1"/>
          </p:cNvSpPr>
          <p:nvPr>
            <p:custDataLst>
              <p:tags r:id="rId8"/>
            </p:custDataLst>
          </p:nvPr>
        </p:nvSpPr>
        <p:spPr bwMode="auto">
          <a:xfrm>
            <a:off x="4610453" y="2593033"/>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1</a:t>
            </a:r>
          </a:p>
        </p:txBody>
      </p:sp>
      <p:sp>
        <p:nvSpPr>
          <p:cNvPr id="46091" name="Text Box 21"/>
          <p:cNvSpPr txBox="1">
            <a:spLocks noChangeArrowheads="1"/>
          </p:cNvSpPr>
          <p:nvPr>
            <p:custDataLst>
              <p:tags r:id="rId9"/>
            </p:custDataLst>
          </p:nvPr>
        </p:nvSpPr>
        <p:spPr bwMode="auto">
          <a:xfrm>
            <a:off x="4610453" y="3193108"/>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2</a:t>
            </a:r>
          </a:p>
        </p:txBody>
      </p:sp>
      <p:sp>
        <p:nvSpPr>
          <p:cNvPr id="46092" name="Text Box 22"/>
          <p:cNvSpPr txBox="1">
            <a:spLocks noChangeArrowheads="1"/>
          </p:cNvSpPr>
          <p:nvPr>
            <p:custDataLst>
              <p:tags r:id="rId10"/>
            </p:custDataLst>
          </p:nvPr>
        </p:nvSpPr>
        <p:spPr bwMode="auto">
          <a:xfrm>
            <a:off x="4610453" y="3802708"/>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3</a:t>
            </a:r>
          </a:p>
        </p:txBody>
      </p:sp>
      <p:sp>
        <p:nvSpPr>
          <p:cNvPr id="46093" name="Text Box 23"/>
          <p:cNvSpPr txBox="1">
            <a:spLocks noChangeArrowheads="1"/>
          </p:cNvSpPr>
          <p:nvPr>
            <p:custDataLst>
              <p:tags r:id="rId11"/>
            </p:custDataLst>
          </p:nvPr>
        </p:nvSpPr>
        <p:spPr bwMode="auto">
          <a:xfrm>
            <a:off x="4602516" y="4466283"/>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4</a:t>
            </a:r>
          </a:p>
        </p:txBody>
      </p:sp>
      <p:sp>
        <p:nvSpPr>
          <p:cNvPr id="46094" name="Text Box 24"/>
          <p:cNvSpPr txBox="1">
            <a:spLocks noChangeArrowheads="1"/>
          </p:cNvSpPr>
          <p:nvPr>
            <p:custDataLst>
              <p:tags r:id="rId12"/>
            </p:custDataLst>
          </p:nvPr>
        </p:nvSpPr>
        <p:spPr bwMode="auto">
          <a:xfrm>
            <a:off x="365302" y="2057400"/>
            <a:ext cx="6254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r1</a:t>
            </a:r>
            <a:endParaRPr lang="en-US" sz="1800" b="1">
              <a:solidFill>
                <a:srgbClr val="B003D1"/>
              </a:solidFill>
              <a:latin typeface="Courier New" pitchFamily="49" charset="0"/>
              <a:cs typeface="Courier New" pitchFamily="49" charset="0"/>
            </a:endParaRPr>
          </a:p>
        </p:txBody>
      </p:sp>
      <p:sp>
        <p:nvSpPr>
          <p:cNvPr id="46095" name="Rectangle 29"/>
          <p:cNvSpPr>
            <a:spLocks noChangeArrowheads="1"/>
          </p:cNvSpPr>
          <p:nvPr>
            <p:custDataLst>
              <p:tags r:id="rId13"/>
            </p:custDataLst>
          </p:nvPr>
        </p:nvSpPr>
        <p:spPr bwMode="auto">
          <a:xfrm>
            <a:off x="998714" y="1905000"/>
            <a:ext cx="2733675"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B003D1"/>
                </a:solidFill>
                <a:latin typeface="Courier New" pitchFamily="49" charset="0"/>
              </a:rPr>
              <a:t> </a:t>
            </a:r>
          </a:p>
        </p:txBody>
      </p:sp>
      <p:sp>
        <p:nvSpPr>
          <p:cNvPr id="46096" name="Rectangle 33"/>
          <p:cNvSpPr>
            <a:spLocks noChangeArrowheads="1"/>
          </p:cNvSpPr>
          <p:nvPr>
            <p:custDataLst>
              <p:tags r:id="rId14"/>
            </p:custDataLst>
          </p:nvPr>
        </p:nvSpPr>
        <p:spPr bwMode="auto">
          <a:xfrm>
            <a:off x="993952" y="2578100"/>
            <a:ext cx="2749550" cy="2299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a:latin typeface="Calibri" pitchFamily="34" charset="0"/>
              </a:rPr>
              <a:t>General-purpose register r1</a:t>
            </a:r>
          </a:p>
        </p:txBody>
      </p:sp>
      <p:sp>
        <p:nvSpPr>
          <p:cNvPr id="46097" name="Text Box 50"/>
          <p:cNvSpPr txBox="1">
            <a:spLocks noChangeArrowheads="1"/>
          </p:cNvSpPr>
          <p:nvPr>
            <p:custDataLst>
              <p:tags r:id="rId15"/>
            </p:custDataLst>
          </p:nvPr>
        </p:nvSpPr>
        <p:spPr bwMode="auto">
          <a:xfrm>
            <a:off x="355777" y="3138488"/>
            <a:ext cx="625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r2</a:t>
            </a:r>
            <a:endParaRPr lang="en-US" sz="1800" b="1">
              <a:solidFill>
                <a:srgbClr val="B003D1"/>
              </a:solidFill>
              <a:latin typeface="Courier New" pitchFamily="49" charset="0"/>
              <a:cs typeface="Courier New" pitchFamily="49" charset="0"/>
            </a:endParaRPr>
          </a:p>
        </p:txBody>
      </p:sp>
      <p:sp>
        <p:nvSpPr>
          <p:cNvPr id="46098" name="Rectangle 51"/>
          <p:cNvSpPr>
            <a:spLocks noChangeArrowheads="1"/>
          </p:cNvSpPr>
          <p:nvPr>
            <p:custDataLst>
              <p:tags r:id="rId16"/>
            </p:custDataLst>
          </p:nvPr>
        </p:nvSpPr>
        <p:spPr bwMode="auto">
          <a:xfrm>
            <a:off x="995539" y="2971800"/>
            <a:ext cx="2733675"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B003D1"/>
                </a:solidFill>
                <a:latin typeface="Courier New" pitchFamily="49" charset="0"/>
              </a:rPr>
              <a:t> </a:t>
            </a:r>
          </a:p>
        </p:txBody>
      </p:sp>
      <p:sp>
        <p:nvSpPr>
          <p:cNvPr id="46099" name="Rectangle 52"/>
          <p:cNvSpPr>
            <a:spLocks noChangeArrowheads="1"/>
          </p:cNvSpPr>
          <p:nvPr>
            <p:custDataLst>
              <p:tags r:id="rId17"/>
            </p:custDataLst>
          </p:nvPr>
        </p:nvSpPr>
        <p:spPr bwMode="auto">
          <a:xfrm>
            <a:off x="990777" y="3644900"/>
            <a:ext cx="2749550" cy="2243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a:latin typeface="Calibri" pitchFamily="34" charset="0"/>
              </a:rPr>
              <a:t>General-purpose register r2</a:t>
            </a:r>
          </a:p>
        </p:txBody>
      </p:sp>
      <p:sp>
        <p:nvSpPr>
          <p:cNvPr id="46100" name="Text Box 50"/>
          <p:cNvSpPr txBox="1">
            <a:spLocks noChangeArrowheads="1"/>
          </p:cNvSpPr>
          <p:nvPr>
            <p:custDataLst>
              <p:tags r:id="rId18"/>
            </p:custDataLst>
          </p:nvPr>
        </p:nvSpPr>
        <p:spPr bwMode="auto">
          <a:xfrm>
            <a:off x="357364" y="4216400"/>
            <a:ext cx="625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r3</a:t>
            </a:r>
            <a:endParaRPr lang="en-US" sz="1800" b="1">
              <a:solidFill>
                <a:srgbClr val="B003D1"/>
              </a:solidFill>
              <a:latin typeface="Courier New" pitchFamily="49" charset="0"/>
              <a:cs typeface="Courier New" pitchFamily="49" charset="0"/>
            </a:endParaRPr>
          </a:p>
        </p:txBody>
      </p:sp>
      <p:sp>
        <p:nvSpPr>
          <p:cNvPr id="46101" name="Rectangle 51"/>
          <p:cNvSpPr>
            <a:spLocks noChangeArrowheads="1"/>
          </p:cNvSpPr>
          <p:nvPr>
            <p:custDataLst>
              <p:tags r:id="rId19"/>
            </p:custDataLst>
          </p:nvPr>
        </p:nvSpPr>
        <p:spPr bwMode="auto">
          <a:xfrm>
            <a:off x="997127" y="4049712"/>
            <a:ext cx="2733675"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B003D1"/>
                </a:solidFill>
                <a:latin typeface="Courier New" pitchFamily="49" charset="0"/>
              </a:rPr>
              <a:t> </a:t>
            </a:r>
          </a:p>
        </p:txBody>
      </p:sp>
      <p:sp>
        <p:nvSpPr>
          <p:cNvPr id="46102" name="Rectangle 52"/>
          <p:cNvSpPr>
            <a:spLocks noChangeArrowheads="1"/>
          </p:cNvSpPr>
          <p:nvPr>
            <p:custDataLst>
              <p:tags r:id="rId20"/>
            </p:custDataLst>
          </p:nvPr>
        </p:nvSpPr>
        <p:spPr bwMode="auto">
          <a:xfrm>
            <a:off x="992364" y="4722812"/>
            <a:ext cx="2749550" cy="230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dirty="0">
                <a:latin typeface="Calibri" pitchFamily="34" charset="0"/>
              </a:rPr>
              <a:t>General-purpose register r3</a:t>
            </a:r>
          </a:p>
        </p:txBody>
      </p:sp>
      <p:sp>
        <p:nvSpPr>
          <p:cNvPr id="46103" name="Rectangle 12"/>
          <p:cNvSpPr>
            <a:spLocks noChangeArrowheads="1"/>
          </p:cNvSpPr>
          <p:nvPr>
            <p:custDataLst>
              <p:tags r:id="rId21"/>
            </p:custDataLst>
          </p:nvPr>
        </p:nvSpPr>
        <p:spPr bwMode="auto">
          <a:xfrm>
            <a:off x="5232400" y="5000023"/>
            <a:ext cx="3684587" cy="508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square">
            <a:spAutoFit/>
          </a:bodyPr>
          <a:lstStyle/>
          <a:p>
            <a:pPr algn="l"/>
            <a:r>
              <a:rPr lang="en-US" sz="2700" b="1" dirty="0" err="1">
                <a:solidFill>
                  <a:srgbClr val="0B04FF"/>
                </a:solidFill>
                <a:latin typeface="Courier New" pitchFamily="49" charset="0"/>
              </a:rPr>
              <a:t>addn</a:t>
            </a:r>
            <a:r>
              <a:rPr lang="en-US" sz="2700" b="1" dirty="0">
                <a:solidFill>
                  <a:srgbClr val="0B04FF"/>
                </a:solidFill>
                <a:latin typeface="Courier New" pitchFamily="49" charset="0"/>
              </a:rPr>
              <a:t> </a:t>
            </a:r>
            <a:r>
              <a:rPr lang="en-US" sz="2700" b="1" dirty="0">
                <a:latin typeface="Courier New" pitchFamily="49" charset="0"/>
              </a:rPr>
              <a:t>r3 -1</a:t>
            </a:r>
          </a:p>
        </p:txBody>
      </p:sp>
      <p:sp>
        <p:nvSpPr>
          <p:cNvPr id="46104" name="Rectangle 13"/>
          <p:cNvSpPr>
            <a:spLocks noChangeArrowheads="1"/>
          </p:cNvSpPr>
          <p:nvPr>
            <p:custDataLst>
              <p:tags r:id="rId22"/>
            </p:custDataLst>
          </p:nvPr>
        </p:nvSpPr>
        <p:spPr bwMode="auto">
          <a:xfrm>
            <a:off x="5232400" y="5618581"/>
            <a:ext cx="3692525" cy="508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square">
            <a:spAutoFit/>
          </a:bodyPr>
          <a:lstStyle/>
          <a:p>
            <a:pPr algn="l"/>
            <a:r>
              <a:rPr lang="en-US" sz="2700" b="1" dirty="0">
                <a:solidFill>
                  <a:srgbClr val="0B04FF"/>
                </a:solidFill>
                <a:latin typeface="Courier New" pitchFamily="49" charset="0"/>
              </a:rPr>
              <a:t>write</a:t>
            </a:r>
            <a:r>
              <a:rPr lang="en-US" sz="2700" b="1" dirty="0">
                <a:latin typeface="Courier New" pitchFamily="49" charset="0"/>
              </a:rPr>
              <a:t> r3</a:t>
            </a:r>
          </a:p>
        </p:txBody>
      </p:sp>
      <p:sp>
        <p:nvSpPr>
          <p:cNvPr id="46105" name="Text Box 22"/>
          <p:cNvSpPr txBox="1">
            <a:spLocks noChangeArrowheads="1"/>
          </p:cNvSpPr>
          <p:nvPr>
            <p:custDataLst>
              <p:tags r:id="rId23"/>
            </p:custDataLst>
          </p:nvPr>
        </p:nvSpPr>
        <p:spPr bwMode="auto">
          <a:xfrm>
            <a:off x="4604103" y="5098108"/>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5</a:t>
            </a:r>
          </a:p>
        </p:txBody>
      </p:sp>
      <p:sp>
        <p:nvSpPr>
          <p:cNvPr id="46106" name="Text Box 23"/>
          <p:cNvSpPr txBox="1">
            <a:spLocks noChangeArrowheads="1"/>
          </p:cNvSpPr>
          <p:nvPr>
            <p:custDataLst>
              <p:tags r:id="rId24"/>
            </p:custDataLst>
          </p:nvPr>
        </p:nvSpPr>
        <p:spPr bwMode="auto">
          <a:xfrm>
            <a:off x="4594578" y="5716527"/>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dirty="0">
                <a:latin typeface="Courier New" pitchFamily="49" charset="0"/>
                <a:cs typeface="Courier New" pitchFamily="49" charset="0"/>
              </a:rPr>
              <a:t>6</a:t>
            </a:r>
          </a:p>
        </p:txBody>
      </p:sp>
      <p:sp>
        <p:nvSpPr>
          <p:cNvPr id="46107" name="TextBox 36"/>
          <p:cNvSpPr txBox="1">
            <a:spLocks noChangeArrowheads="1"/>
          </p:cNvSpPr>
          <p:nvPr/>
        </p:nvSpPr>
        <p:spPr bwMode="auto">
          <a:xfrm>
            <a:off x="7254346" y="1676400"/>
            <a:ext cx="724440" cy="461665"/>
          </a:xfrm>
          <a:prstGeom prst="rect">
            <a:avLst/>
          </a:prstGeom>
          <a:solidFill>
            <a:schemeClr val="bg1"/>
          </a:solidFill>
          <a:ln w="9525">
            <a:solidFill>
              <a:srgbClr val="C00000"/>
            </a:solidFill>
            <a:miter lim="800000"/>
            <a:headEnd/>
            <a:tailEnd/>
          </a:ln>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r>
              <a:rPr lang="en-US" b="1" dirty="0" smtClean="0">
                <a:solidFill>
                  <a:srgbClr val="C00000"/>
                </a:solidFill>
                <a:latin typeface="Calibri" pitchFamily="34" charset="0"/>
              </a:rPr>
              <a:t>100</a:t>
            </a:r>
            <a:endParaRPr lang="en-US" b="1" dirty="0">
              <a:solidFill>
                <a:srgbClr val="C00000"/>
              </a:solidFill>
              <a:latin typeface="Calibri" pitchFamily="34" charset="0"/>
            </a:endParaRPr>
          </a:p>
        </p:txBody>
      </p:sp>
      <p:cxnSp>
        <p:nvCxnSpPr>
          <p:cNvPr id="46108" name="Straight Arrow Connector 38"/>
          <p:cNvCxnSpPr>
            <a:cxnSpLocks noChangeShapeType="1"/>
            <a:stCxn id="46107" idx="1"/>
          </p:cNvCxnSpPr>
          <p:nvPr/>
        </p:nvCxnSpPr>
        <p:spPr bwMode="auto">
          <a:xfrm flipH="1">
            <a:off x="6781800" y="1907233"/>
            <a:ext cx="472546" cy="230832"/>
          </a:xfrm>
          <a:prstGeom prst="straightConnector1">
            <a:avLst/>
          </a:prstGeom>
          <a:noFill/>
          <a:ln w="12700" algn="ctr">
            <a:solidFill>
              <a:srgbClr val="C00000"/>
            </a:solidFill>
            <a:round/>
            <a:headEnd/>
            <a:tailEnd type="arrow" w="med" len="med"/>
          </a:ln>
          <a:extLst>
            <a:ext uri="{909E8E84-426E-40DD-AFC4-6F175D3DCCD1}">
              <a14:hiddenFill xmlns:a14="http://schemas.microsoft.com/office/drawing/2010/main">
                <a:noFill/>
              </a14:hiddenFill>
            </a:ext>
          </a:extLst>
        </p:spPr>
      </p:cxnSp>
      <p:sp>
        <p:nvSpPr>
          <p:cNvPr id="45" name="Rounded Rectangle 44"/>
          <p:cNvSpPr/>
          <p:nvPr/>
        </p:nvSpPr>
        <p:spPr bwMode="auto">
          <a:xfrm>
            <a:off x="7315200" y="76200"/>
            <a:ext cx="1676400" cy="1219200"/>
          </a:xfrm>
          <a:prstGeom prst="roundRect">
            <a:avLst/>
          </a:prstGeom>
          <a:noFill/>
          <a:ln w="19050" cap="flat" cmpd="sng" algn="ctr">
            <a:solidFill>
              <a:schemeClr val="bg1">
                <a:lumMod val="65000"/>
              </a:schemeClr>
            </a:solidFill>
            <a:prstDash val="solid"/>
            <a:round/>
            <a:headEnd type="none" w="med" len="med"/>
            <a:tailEnd type="none" w="med" len="med"/>
          </a:ln>
          <a:effectLst>
            <a:outerShdw blurRad="50800" dist="38100" dir="2700000" algn="tl" rotWithShape="0">
              <a:prstClr val="black">
                <a:alpha val="40000"/>
              </a:prstClr>
            </a:outerShdw>
          </a:effectLst>
        </p:spPr>
        <p:txBody>
          <a:bodyPr>
            <a:spAutoFit/>
          </a:bodyPr>
          <a:lstStyle/>
          <a:p>
            <a:pPr>
              <a:defRPr/>
            </a:pPr>
            <a:endParaRPr lang="en-US">
              <a:latin typeface="Times" pitchFamily="1" charset="0"/>
              <a:ea typeface="ＭＳ Ｐゴシック" pitchFamily="1" charset="-128"/>
            </a:endParaRPr>
          </a:p>
        </p:txBody>
      </p:sp>
      <p:sp>
        <p:nvSpPr>
          <p:cNvPr id="46110" name="Text Box 17"/>
          <p:cNvSpPr txBox="1">
            <a:spLocks noChangeArrowheads="1"/>
          </p:cNvSpPr>
          <p:nvPr>
            <p:custDataLst>
              <p:tags r:id="rId25"/>
            </p:custDataLst>
          </p:nvPr>
        </p:nvSpPr>
        <p:spPr bwMode="auto">
          <a:xfrm>
            <a:off x="6545263" y="227013"/>
            <a:ext cx="78105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dirty="0">
                <a:latin typeface="Cambria" pitchFamily="18" charset="0"/>
              </a:rPr>
              <a:t>Screen</a:t>
            </a:r>
          </a:p>
        </p:txBody>
      </p:sp>
      <p:sp>
        <p:nvSpPr>
          <p:cNvPr id="46111" name="Rectangle 1"/>
          <p:cNvSpPr>
            <a:spLocks noChangeArrowheads="1"/>
          </p:cNvSpPr>
          <p:nvPr/>
        </p:nvSpPr>
        <p:spPr bwMode="auto">
          <a:xfrm>
            <a:off x="7375393" y="134938"/>
            <a:ext cx="65114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b="1" dirty="0" smtClean="0">
                <a:solidFill>
                  <a:srgbClr val="C00000"/>
                </a:solidFill>
                <a:latin typeface="Calibri" pitchFamily="34" charset="0"/>
              </a:rPr>
              <a:t>100</a:t>
            </a:r>
            <a:endParaRPr lang="en-US" dirty="0"/>
          </a:p>
        </p:txBody>
      </p:sp>
      <p:sp>
        <p:nvSpPr>
          <p:cNvPr id="46112" name="Rectangle 47"/>
          <p:cNvSpPr>
            <a:spLocks noChangeArrowheads="1"/>
          </p:cNvSpPr>
          <p:nvPr/>
        </p:nvSpPr>
        <p:spPr bwMode="auto">
          <a:xfrm>
            <a:off x="7948613" y="185738"/>
            <a:ext cx="771525" cy="32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1500">
                <a:solidFill>
                  <a:srgbClr val="C00000"/>
                </a:solidFill>
                <a:latin typeface="Cambria" pitchFamily="18" charset="0"/>
              </a:rPr>
              <a:t>(input)</a:t>
            </a:r>
            <a:endParaRPr lang="en-US" sz="1500">
              <a:latin typeface="Cambria" pitchFamily="18" charset="0"/>
            </a:endParaRPr>
          </a:p>
        </p:txBody>
      </p:sp>
      <p:sp>
        <p:nvSpPr>
          <p:cNvPr id="46113" name="Text Box 16"/>
          <p:cNvSpPr txBox="1">
            <a:spLocks noChangeArrowheads="1"/>
          </p:cNvSpPr>
          <p:nvPr>
            <p:custDataLst>
              <p:tags r:id="rId26"/>
            </p:custDataLst>
          </p:nvPr>
        </p:nvSpPr>
        <p:spPr bwMode="auto">
          <a:xfrm>
            <a:off x="5654675" y="1128359"/>
            <a:ext cx="10271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b="1">
                <a:latin typeface="Cambria" pitchFamily="18" charset="0"/>
              </a:rPr>
              <a:t>RAM</a:t>
            </a:r>
          </a:p>
        </p:txBody>
      </p:sp>
      <p:sp>
        <p:nvSpPr>
          <p:cNvPr id="46114" name="Text Box 17"/>
          <p:cNvSpPr txBox="1">
            <a:spLocks noChangeArrowheads="1"/>
          </p:cNvSpPr>
          <p:nvPr>
            <p:custDataLst>
              <p:tags r:id="rId27"/>
            </p:custDataLst>
          </p:nvPr>
        </p:nvSpPr>
        <p:spPr bwMode="auto">
          <a:xfrm>
            <a:off x="5029200" y="1495071"/>
            <a:ext cx="22860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dirty="0">
                <a:latin typeface="Calibri" pitchFamily="34" charset="0"/>
              </a:rPr>
              <a:t>random access memory</a:t>
            </a:r>
          </a:p>
        </p:txBody>
      </p:sp>
      <p:sp>
        <p:nvSpPr>
          <p:cNvPr id="46115" name="Text Box 72"/>
          <p:cNvSpPr txBox="1">
            <a:spLocks noChangeArrowheads="1"/>
          </p:cNvSpPr>
          <p:nvPr>
            <p:custDataLst>
              <p:tags r:id="rId28"/>
            </p:custDataLst>
          </p:nvPr>
        </p:nvSpPr>
        <p:spPr bwMode="auto">
          <a:xfrm>
            <a:off x="1830564" y="1188684"/>
            <a:ext cx="10271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b="1">
                <a:latin typeface="Cambria" pitchFamily="18" charset="0"/>
              </a:rPr>
              <a:t>CPU</a:t>
            </a:r>
          </a:p>
        </p:txBody>
      </p:sp>
      <p:sp>
        <p:nvSpPr>
          <p:cNvPr id="46116" name="Text Box 73"/>
          <p:cNvSpPr txBox="1">
            <a:spLocks noChangeArrowheads="1"/>
          </p:cNvSpPr>
          <p:nvPr>
            <p:custDataLst>
              <p:tags r:id="rId29"/>
            </p:custDataLst>
          </p:nvPr>
        </p:nvSpPr>
        <p:spPr bwMode="auto">
          <a:xfrm>
            <a:off x="1205089" y="1515709"/>
            <a:ext cx="22860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latin typeface="Calibri" pitchFamily="34" charset="0"/>
              </a:rPr>
              <a:t>central processing unit</a:t>
            </a:r>
          </a:p>
        </p:txBody>
      </p:sp>
      <p:sp>
        <p:nvSpPr>
          <p:cNvPr id="38" name="Text Box 50"/>
          <p:cNvSpPr txBox="1">
            <a:spLocks noChangeArrowheads="1"/>
          </p:cNvSpPr>
          <p:nvPr>
            <p:custDataLst>
              <p:tags r:id="rId30"/>
            </p:custDataLst>
          </p:nvPr>
        </p:nvSpPr>
        <p:spPr bwMode="auto">
          <a:xfrm>
            <a:off x="366889" y="5207000"/>
            <a:ext cx="625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dirty="0" smtClean="0">
                <a:latin typeface="Courier New" pitchFamily="49" charset="0"/>
                <a:cs typeface="Courier New" pitchFamily="49" charset="0"/>
              </a:rPr>
              <a:t>r4</a:t>
            </a:r>
            <a:endParaRPr lang="en-US" sz="1800" b="1" dirty="0">
              <a:solidFill>
                <a:srgbClr val="B003D1"/>
              </a:solidFill>
              <a:latin typeface="Courier New" pitchFamily="49" charset="0"/>
              <a:cs typeface="Courier New" pitchFamily="49" charset="0"/>
            </a:endParaRPr>
          </a:p>
        </p:txBody>
      </p:sp>
      <p:sp>
        <p:nvSpPr>
          <p:cNvPr id="39" name="Rectangle 51"/>
          <p:cNvSpPr>
            <a:spLocks noChangeArrowheads="1"/>
          </p:cNvSpPr>
          <p:nvPr>
            <p:custDataLst>
              <p:tags r:id="rId31"/>
            </p:custDataLst>
          </p:nvPr>
        </p:nvSpPr>
        <p:spPr bwMode="auto">
          <a:xfrm>
            <a:off x="1006652" y="5040312"/>
            <a:ext cx="2733675"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B003D1"/>
                </a:solidFill>
                <a:latin typeface="Courier New" pitchFamily="49" charset="0"/>
              </a:rPr>
              <a:t> </a:t>
            </a:r>
          </a:p>
        </p:txBody>
      </p:sp>
      <p:sp>
        <p:nvSpPr>
          <p:cNvPr id="40" name="Rectangle 52"/>
          <p:cNvSpPr>
            <a:spLocks noChangeArrowheads="1"/>
          </p:cNvSpPr>
          <p:nvPr>
            <p:custDataLst>
              <p:tags r:id="rId32"/>
            </p:custDataLst>
          </p:nvPr>
        </p:nvSpPr>
        <p:spPr bwMode="auto">
          <a:xfrm>
            <a:off x="1001889" y="5713412"/>
            <a:ext cx="2749550" cy="230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dirty="0">
                <a:latin typeface="Calibri" pitchFamily="34" charset="0"/>
              </a:rPr>
              <a:t>General-purpose register </a:t>
            </a:r>
            <a:r>
              <a:rPr lang="en-US" sz="1200" dirty="0" smtClean="0">
                <a:latin typeface="Calibri" pitchFamily="34" charset="0"/>
              </a:rPr>
              <a:t>r4</a:t>
            </a:r>
            <a:endParaRPr lang="en-US" sz="1200" dirty="0">
              <a:latin typeface="Calibri" pitchFamily="34" charset="0"/>
            </a:endParaRPr>
          </a:p>
        </p:txBody>
      </p:sp>
      <p:sp>
        <p:nvSpPr>
          <p:cNvPr id="42" name="Rectangle 8"/>
          <p:cNvSpPr>
            <a:spLocks noChangeArrowheads="1"/>
          </p:cNvSpPr>
          <p:nvPr>
            <p:custDataLst>
              <p:tags r:id="rId33"/>
            </p:custDataLst>
          </p:nvPr>
        </p:nvSpPr>
        <p:spPr bwMode="auto">
          <a:xfrm>
            <a:off x="5232400" y="3144349"/>
            <a:ext cx="3689350" cy="508000"/>
          </a:xfrm>
          <a:prstGeom prst="rect">
            <a:avLst/>
          </a:prstGeom>
          <a:solidFill>
            <a:schemeClr val="bg1">
              <a:lumMod val="95000"/>
            </a:schemeClr>
          </a:solidFill>
          <a:ln w="9525">
            <a:solidFill>
              <a:schemeClr val="tx1"/>
            </a:solidFill>
            <a:miter lim="800000"/>
            <a:headEnd/>
            <a:tailEnd/>
          </a:ln>
          <a:extLst/>
        </p:spPr>
        <p:txBody>
          <a:bodyPr>
            <a:spAutoFit/>
          </a:bodyPr>
          <a:lstStyle/>
          <a:p>
            <a:pPr algn="l"/>
            <a:r>
              <a:rPr lang="en-US" sz="2700" b="1" dirty="0" smtClean="0">
                <a:solidFill>
                  <a:srgbClr val="0B04FF"/>
                </a:solidFill>
                <a:latin typeface="Courier New" pitchFamily="49" charset="0"/>
              </a:rPr>
              <a:t>mod </a:t>
            </a:r>
            <a:r>
              <a:rPr lang="en-US" sz="2700" b="1" dirty="0" smtClean="0">
                <a:latin typeface="Courier New" pitchFamily="49" charset="0"/>
              </a:rPr>
              <a:t>r4 r1 r2</a:t>
            </a:r>
            <a:endParaRPr lang="en-US" sz="2700" b="1" dirty="0">
              <a:latin typeface="Courier New" pitchFamily="49" charset="0"/>
            </a:endParaRPr>
          </a:p>
        </p:txBody>
      </p:sp>
      <p:sp>
        <p:nvSpPr>
          <p:cNvPr id="43" name="Rectangle 12"/>
          <p:cNvSpPr>
            <a:spLocks noChangeArrowheads="1"/>
          </p:cNvSpPr>
          <p:nvPr>
            <p:custDataLst>
              <p:tags r:id="rId34"/>
            </p:custDataLst>
          </p:nvPr>
        </p:nvSpPr>
        <p:spPr bwMode="auto">
          <a:xfrm>
            <a:off x="5232400" y="4381465"/>
            <a:ext cx="3684587" cy="508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square">
            <a:spAutoFit/>
          </a:bodyPr>
          <a:lstStyle/>
          <a:p>
            <a:pPr algn="l"/>
            <a:r>
              <a:rPr lang="en-US" sz="2700" b="1" dirty="0">
                <a:solidFill>
                  <a:srgbClr val="0B04FF"/>
                </a:solidFill>
                <a:latin typeface="Courier New" pitchFamily="49" charset="0"/>
              </a:rPr>
              <a:t>sub</a:t>
            </a:r>
            <a:r>
              <a:rPr lang="en-US" sz="2700" b="1" dirty="0">
                <a:latin typeface="Courier New" pitchFamily="49" charset="0"/>
              </a:rPr>
              <a:t> r3 </a:t>
            </a:r>
            <a:r>
              <a:rPr lang="en-US" sz="2700" b="1" dirty="0" err="1" smtClean="0">
                <a:latin typeface="Courier New" pitchFamily="49" charset="0"/>
              </a:rPr>
              <a:t>r3</a:t>
            </a:r>
            <a:r>
              <a:rPr lang="en-US" sz="2700" b="1" dirty="0" smtClean="0">
                <a:latin typeface="Courier New" pitchFamily="49" charset="0"/>
              </a:rPr>
              <a:t> </a:t>
            </a:r>
            <a:r>
              <a:rPr lang="en-US" sz="2700" b="1" dirty="0">
                <a:latin typeface="Courier New" pitchFamily="49" charset="0"/>
              </a:rPr>
              <a:t>r2</a:t>
            </a:r>
          </a:p>
        </p:txBody>
      </p:sp>
      <p:sp>
        <p:nvSpPr>
          <p:cNvPr id="44" name="Text Box 23"/>
          <p:cNvSpPr txBox="1">
            <a:spLocks noChangeArrowheads="1"/>
          </p:cNvSpPr>
          <p:nvPr>
            <p:custDataLst>
              <p:tags r:id="rId35"/>
            </p:custDataLst>
          </p:nvPr>
        </p:nvSpPr>
        <p:spPr bwMode="auto">
          <a:xfrm>
            <a:off x="4605867" y="6314663"/>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dirty="0">
                <a:latin typeface="Courier New" pitchFamily="49" charset="0"/>
                <a:cs typeface="Courier New" pitchFamily="49" charset="0"/>
              </a:rPr>
              <a:t>7</a:t>
            </a:r>
          </a:p>
        </p:txBody>
      </p:sp>
      <p:sp>
        <p:nvSpPr>
          <p:cNvPr id="46" name="Rectangle 52"/>
          <p:cNvSpPr>
            <a:spLocks noChangeArrowheads="1"/>
          </p:cNvSpPr>
          <p:nvPr>
            <p:custDataLst>
              <p:tags r:id="rId36"/>
            </p:custDataLst>
          </p:nvPr>
        </p:nvSpPr>
        <p:spPr bwMode="auto">
          <a:xfrm>
            <a:off x="76200" y="6351179"/>
            <a:ext cx="2781477" cy="461665"/>
          </a:xfrm>
          <a:prstGeom prst="rect">
            <a:avLst/>
          </a:prstGeom>
          <a:solidFill>
            <a:srgbClr val="FFCCCC"/>
          </a:solidFill>
          <a:ln>
            <a:noFill/>
          </a:ln>
          <a:extLst/>
        </p:spPr>
        <p:txBody>
          <a:bodyPr wrap="square">
            <a:spAutoFit/>
          </a:bodyPr>
          <a:lstStyle/>
          <a:p>
            <a:pPr algn="l">
              <a:spcBef>
                <a:spcPts val="0"/>
              </a:spcBef>
            </a:pPr>
            <a:r>
              <a:rPr lang="en-US" sz="1200" b="1" dirty="0" smtClean="0">
                <a:solidFill>
                  <a:srgbClr val="C00000"/>
                </a:solidFill>
                <a:latin typeface="Calibri" pitchFamily="34" charset="0"/>
              </a:rPr>
              <a:t>Extra!  </a:t>
            </a:r>
            <a:r>
              <a:rPr lang="en-US" sz="1200" dirty="0" smtClean="0">
                <a:latin typeface="Calibri" pitchFamily="34" charset="0"/>
              </a:rPr>
              <a:t>Here the </a:t>
            </a:r>
            <a:r>
              <a:rPr lang="en-US" sz="1200" b="1" i="1" dirty="0" smtClean="0">
                <a:latin typeface="Calibri" pitchFamily="34" charset="0"/>
              </a:rPr>
              <a:t>input </a:t>
            </a:r>
            <a:r>
              <a:rPr lang="en-US" sz="1200" dirty="0" smtClean="0">
                <a:latin typeface="Calibri" pitchFamily="34" charset="0"/>
              </a:rPr>
              <a:t>is 100. Can you find an input that yields an </a:t>
            </a:r>
            <a:r>
              <a:rPr lang="en-US" sz="1200" b="1" i="1" dirty="0" smtClean="0">
                <a:latin typeface="Calibri" pitchFamily="34" charset="0"/>
              </a:rPr>
              <a:t>output </a:t>
            </a:r>
            <a:r>
              <a:rPr lang="en-US" sz="1200" dirty="0" smtClean="0">
                <a:latin typeface="Calibri" pitchFamily="34" charset="0"/>
              </a:rPr>
              <a:t>of 100?</a:t>
            </a:r>
            <a:endParaRPr lang="en-US" sz="1200" dirty="0">
              <a:latin typeface="Calibri" pitchFamily="34" charset="0"/>
            </a:endParaRPr>
          </a:p>
        </p:txBody>
      </p:sp>
      <p:sp>
        <p:nvSpPr>
          <p:cNvPr id="47" name="Text Box 17"/>
          <p:cNvSpPr txBox="1">
            <a:spLocks noChangeArrowheads="1"/>
          </p:cNvSpPr>
          <p:nvPr>
            <p:custDataLst>
              <p:tags r:id="rId37"/>
            </p:custDataLst>
          </p:nvPr>
        </p:nvSpPr>
        <p:spPr bwMode="auto">
          <a:xfrm>
            <a:off x="8108950" y="838024"/>
            <a:ext cx="78105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dirty="0" smtClean="0">
                <a:latin typeface="Cambria" pitchFamily="18" charset="0"/>
              </a:rPr>
              <a:t>output</a:t>
            </a:r>
            <a:endParaRPr lang="en-US" sz="1200" dirty="0">
              <a:latin typeface="Cambria" pitchFamily="18" charset="0"/>
            </a:endParaRPr>
          </a:p>
        </p:txBody>
      </p:sp>
    </p:spTree>
    <p:extLst>
      <p:ext uri="{BB962C8B-B14F-4D97-AF65-F5344CB8AC3E}">
        <p14:creationId xmlns:p14="http://schemas.microsoft.com/office/powerpoint/2010/main" val="1205792022"/>
      </p:ext>
    </p:extLst>
  </p:cSld>
  <p:clrMapOvr>
    <a:masterClrMapping/>
  </p:clrMapOvr>
  <p:timing>
    <p:tnLst>
      <p:par>
        <p:cTn id="1" dur="indefinite" restart="never" nodeType="tmRoot"/>
      </p:par>
    </p:tnLst>
  </p:timing>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8914" name="Picture 7" descr="Picture 4.pn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533400" y="4572000"/>
            <a:ext cx="7954963" cy="1752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8915" name="Picture 9" descr="Picture 3.png"/>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1916113" y="533400"/>
            <a:ext cx="6999287" cy="3613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8916" name="Picture 5"/>
          <p:cNvPicPr>
            <a:picLocks noChangeAspect="1" noChangeArrowheads="1"/>
          </p:cNvPicPr>
          <p:nvPr>
            <p:custDataLst>
              <p:tags r:id="rId1"/>
            </p:custDataLst>
          </p:nvPr>
        </p:nvPicPr>
        <p:blipFill>
          <a:blip r:embed="rId5">
            <a:extLst>
              <a:ext uri="{28A0092B-C50C-407E-A947-70E740481C1C}">
                <a14:useLocalDpi xmlns:a14="http://schemas.microsoft.com/office/drawing/2010/main" val="0"/>
              </a:ext>
            </a:extLst>
          </a:blip>
          <a:srcRect/>
          <a:stretch>
            <a:fillRect/>
          </a:stretch>
        </p:blipFill>
        <p:spPr bwMode="auto">
          <a:xfrm>
            <a:off x="315913" y="1366838"/>
            <a:ext cx="1330325" cy="1566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pic>
      <p:sp>
        <p:nvSpPr>
          <p:cNvPr id="38917" name="TextBox 11"/>
          <p:cNvSpPr txBox="1">
            <a:spLocks noChangeArrowheads="1"/>
          </p:cNvSpPr>
          <p:nvPr/>
        </p:nvSpPr>
        <p:spPr bwMode="auto">
          <a:xfrm>
            <a:off x="315913" y="3048000"/>
            <a:ext cx="1330325"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r>
              <a:rPr lang="en-US"/>
              <a:t>Jon V.N. </a:t>
            </a:r>
          </a:p>
        </p:txBody>
      </p:sp>
      <p:pic>
        <p:nvPicPr>
          <p:cNvPr id="6" name="Picture 9" descr="Picture 3.png"/>
          <p:cNvPicPr>
            <a:picLocks noChangeAspect="1"/>
          </p:cNvPicPr>
          <p:nvPr/>
        </p:nvPicPr>
        <p:blipFill rotWithShape="1">
          <a:blip r:embed="rId4">
            <a:extLst>
              <a:ext uri="{28A0092B-C50C-407E-A947-70E740481C1C}">
                <a14:useLocalDpi xmlns:a14="http://schemas.microsoft.com/office/drawing/2010/main" val="0"/>
              </a:ext>
            </a:extLst>
          </a:blip>
          <a:srcRect r="59232" b="84612"/>
          <a:stretch/>
        </p:blipFill>
        <p:spPr bwMode="auto">
          <a:xfrm>
            <a:off x="2068513" y="685800"/>
            <a:ext cx="2853443" cy="5559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908177792"/>
      </p:ext>
    </p:extLst>
  </p:cSld>
  <p:clrMapOvr>
    <a:masterClrMapping/>
  </p:clrMapOvr>
  <p:timing>
    <p:tnLst>
      <p:par>
        <p:cTn id="1" dur="indefinite" restart="never" nodeType="tmRoot"/>
      </p:par>
    </p:tnLst>
  </p:timing>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6" name="Text Box 6"/>
          <p:cNvSpPr txBox="1">
            <a:spLocks noChangeArrowheads="1"/>
          </p:cNvSpPr>
          <p:nvPr>
            <p:custDataLst>
              <p:tags r:id="rId1"/>
            </p:custDataLst>
          </p:nvPr>
        </p:nvSpPr>
        <p:spPr bwMode="auto">
          <a:xfrm>
            <a:off x="239713" y="5749925"/>
            <a:ext cx="2667000"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80000"/>
              </a:lnSpc>
              <a:spcBef>
                <a:spcPct val="50000"/>
              </a:spcBef>
            </a:pPr>
            <a:r>
              <a:rPr lang="en-US" sz="1800" b="1">
                <a:solidFill>
                  <a:schemeClr val="bg2"/>
                </a:solidFill>
                <a:latin typeface="Cambria" pitchFamily="18" charset="0"/>
              </a:rPr>
              <a:t>logic gates</a:t>
            </a:r>
          </a:p>
        </p:txBody>
      </p:sp>
      <p:sp>
        <p:nvSpPr>
          <p:cNvPr id="6147" name="Text Box 7"/>
          <p:cNvSpPr txBox="1">
            <a:spLocks noChangeArrowheads="1"/>
          </p:cNvSpPr>
          <p:nvPr>
            <p:custDataLst>
              <p:tags r:id="rId2"/>
            </p:custDataLst>
          </p:nvPr>
        </p:nvSpPr>
        <p:spPr bwMode="auto">
          <a:xfrm>
            <a:off x="177800" y="6242050"/>
            <a:ext cx="2728913"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80000"/>
              </a:lnSpc>
              <a:spcBef>
                <a:spcPct val="50000"/>
              </a:spcBef>
            </a:pPr>
            <a:r>
              <a:rPr lang="en-US" sz="1800" b="1">
                <a:solidFill>
                  <a:schemeClr val="bg2"/>
                </a:solidFill>
                <a:latin typeface="Cambria" pitchFamily="18" charset="0"/>
              </a:rPr>
              <a:t>transistors / switches</a:t>
            </a:r>
          </a:p>
        </p:txBody>
      </p:sp>
      <p:sp>
        <p:nvSpPr>
          <p:cNvPr id="6148" name="Text Box 8"/>
          <p:cNvSpPr txBox="1">
            <a:spLocks noChangeArrowheads="1"/>
          </p:cNvSpPr>
          <p:nvPr>
            <p:custDataLst>
              <p:tags r:id="rId3"/>
            </p:custDataLst>
          </p:nvPr>
        </p:nvSpPr>
        <p:spPr bwMode="auto">
          <a:xfrm>
            <a:off x="239713" y="5259388"/>
            <a:ext cx="2667000"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80000"/>
              </a:lnSpc>
              <a:spcBef>
                <a:spcPct val="50000"/>
              </a:spcBef>
            </a:pPr>
            <a:r>
              <a:rPr lang="en-US" sz="1800" b="1">
                <a:solidFill>
                  <a:schemeClr val="bg2"/>
                </a:solidFill>
                <a:latin typeface="Cambria" pitchFamily="18" charset="0"/>
              </a:rPr>
              <a:t>bitwise functions</a:t>
            </a:r>
          </a:p>
        </p:txBody>
      </p:sp>
      <p:sp>
        <p:nvSpPr>
          <p:cNvPr id="6149" name="Text Box 9"/>
          <p:cNvSpPr txBox="1">
            <a:spLocks noChangeArrowheads="1"/>
          </p:cNvSpPr>
          <p:nvPr>
            <p:custDataLst>
              <p:tags r:id="rId4"/>
            </p:custDataLst>
          </p:nvPr>
        </p:nvSpPr>
        <p:spPr bwMode="auto">
          <a:xfrm>
            <a:off x="239713" y="4768850"/>
            <a:ext cx="2667000"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80000"/>
              </a:lnSpc>
              <a:spcBef>
                <a:spcPct val="50000"/>
              </a:spcBef>
            </a:pPr>
            <a:r>
              <a:rPr lang="en-US" sz="1800" b="1">
                <a:solidFill>
                  <a:schemeClr val="bg2"/>
                </a:solidFill>
                <a:latin typeface="Cambria" pitchFamily="18" charset="0"/>
              </a:rPr>
              <a:t>arithmetic</a:t>
            </a:r>
          </a:p>
        </p:txBody>
      </p:sp>
      <p:sp>
        <p:nvSpPr>
          <p:cNvPr id="6150" name="Text Box 10"/>
          <p:cNvSpPr txBox="1">
            <a:spLocks noChangeArrowheads="1"/>
          </p:cNvSpPr>
          <p:nvPr>
            <p:custDataLst>
              <p:tags r:id="rId5"/>
            </p:custDataLst>
          </p:nvPr>
        </p:nvSpPr>
        <p:spPr bwMode="auto">
          <a:xfrm>
            <a:off x="0" y="4310063"/>
            <a:ext cx="2906713" cy="3139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80000"/>
              </a:lnSpc>
              <a:spcBef>
                <a:spcPct val="50000"/>
              </a:spcBef>
            </a:pPr>
            <a:r>
              <a:rPr lang="en-US" sz="1800" b="1" dirty="0">
                <a:solidFill>
                  <a:schemeClr val="bg2"/>
                </a:solidFill>
                <a:latin typeface="Cambria" pitchFamily="18" charset="0"/>
              </a:rPr>
              <a:t>1-bit memory: flip-flops</a:t>
            </a:r>
          </a:p>
        </p:txBody>
      </p:sp>
      <p:sp>
        <p:nvSpPr>
          <p:cNvPr id="6152" name="Text Box 13"/>
          <p:cNvSpPr txBox="1">
            <a:spLocks noChangeArrowheads="1"/>
          </p:cNvSpPr>
          <p:nvPr>
            <p:custDataLst>
              <p:tags r:id="rId6"/>
            </p:custDataLst>
          </p:nvPr>
        </p:nvSpPr>
        <p:spPr bwMode="auto">
          <a:xfrm>
            <a:off x="239713" y="3868738"/>
            <a:ext cx="2667000"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80000"/>
              </a:lnSpc>
              <a:spcBef>
                <a:spcPct val="50000"/>
              </a:spcBef>
            </a:pPr>
            <a:r>
              <a:rPr lang="en-US" sz="1800" b="1">
                <a:solidFill>
                  <a:schemeClr val="bg2"/>
                </a:solidFill>
                <a:latin typeface="Cambria" pitchFamily="18" charset="0"/>
              </a:rPr>
              <a:t>registers</a:t>
            </a:r>
          </a:p>
        </p:txBody>
      </p:sp>
      <p:sp>
        <p:nvSpPr>
          <p:cNvPr id="6153" name="Text Box 14"/>
          <p:cNvSpPr txBox="1">
            <a:spLocks noChangeArrowheads="1"/>
          </p:cNvSpPr>
          <p:nvPr>
            <p:custDataLst>
              <p:tags r:id="rId7"/>
            </p:custDataLst>
          </p:nvPr>
        </p:nvSpPr>
        <p:spPr bwMode="auto">
          <a:xfrm>
            <a:off x="239713" y="3411538"/>
            <a:ext cx="2667000"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80000"/>
              </a:lnSpc>
              <a:spcBef>
                <a:spcPct val="50000"/>
              </a:spcBef>
            </a:pPr>
            <a:r>
              <a:rPr lang="en-US" sz="1800" b="1">
                <a:solidFill>
                  <a:schemeClr val="bg2"/>
                </a:solidFill>
                <a:latin typeface="Cambria" pitchFamily="18" charset="0"/>
              </a:rPr>
              <a:t>RAM</a:t>
            </a:r>
          </a:p>
        </p:txBody>
      </p:sp>
      <p:sp>
        <p:nvSpPr>
          <p:cNvPr id="6154" name="Text Box 15"/>
          <p:cNvSpPr txBox="1">
            <a:spLocks noChangeArrowheads="1"/>
          </p:cNvSpPr>
          <p:nvPr>
            <p:custDataLst>
              <p:tags r:id="rId8"/>
            </p:custDataLst>
          </p:nvPr>
        </p:nvSpPr>
        <p:spPr bwMode="auto">
          <a:xfrm>
            <a:off x="239713" y="2954338"/>
            <a:ext cx="2667000"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80000"/>
              </a:lnSpc>
              <a:spcBef>
                <a:spcPct val="50000"/>
              </a:spcBef>
            </a:pPr>
            <a:r>
              <a:rPr lang="en-US" sz="1800" b="1">
                <a:solidFill>
                  <a:schemeClr val="bg2"/>
                </a:solidFill>
                <a:latin typeface="Cambria" pitchFamily="18" charset="0"/>
              </a:rPr>
              <a:t>IR: Instruction Register</a:t>
            </a:r>
          </a:p>
        </p:txBody>
      </p:sp>
      <p:sp>
        <p:nvSpPr>
          <p:cNvPr id="6155" name="Text Box 16"/>
          <p:cNvSpPr txBox="1">
            <a:spLocks noChangeArrowheads="1"/>
          </p:cNvSpPr>
          <p:nvPr>
            <p:custDataLst>
              <p:tags r:id="rId9"/>
            </p:custDataLst>
          </p:nvPr>
        </p:nvSpPr>
        <p:spPr bwMode="auto">
          <a:xfrm>
            <a:off x="239713" y="2505075"/>
            <a:ext cx="2667000"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80000"/>
              </a:lnSpc>
              <a:spcBef>
                <a:spcPct val="50000"/>
              </a:spcBef>
            </a:pPr>
            <a:r>
              <a:rPr lang="en-US" sz="1800" b="1">
                <a:solidFill>
                  <a:schemeClr val="bg2"/>
                </a:solidFill>
                <a:latin typeface="Cambria" pitchFamily="18" charset="0"/>
              </a:rPr>
              <a:t>PC: Program Counter</a:t>
            </a:r>
          </a:p>
        </p:txBody>
      </p:sp>
      <p:sp>
        <p:nvSpPr>
          <p:cNvPr id="6156" name="Text Box 17"/>
          <p:cNvSpPr txBox="1">
            <a:spLocks noChangeArrowheads="1"/>
          </p:cNvSpPr>
          <p:nvPr>
            <p:custDataLst>
              <p:tags r:id="rId10"/>
            </p:custDataLst>
          </p:nvPr>
        </p:nvSpPr>
        <p:spPr bwMode="auto">
          <a:xfrm>
            <a:off x="963613" y="1949450"/>
            <a:ext cx="1912937" cy="384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80000"/>
              </a:lnSpc>
              <a:spcBef>
                <a:spcPct val="50000"/>
              </a:spcBef>
            </a:pPr>
            <a:r>
              <a:rPr lang="en-US" b="1" dirty="0">
                <a:latin typeface="Cambria" pitchFamily="18" charset="0"/>
              </a:rPr>
              <a:t>Hmmm</a:t>
            </a:r>
          </a:p>
        </p:txBody>
      </p:sp>
      <p:pic>
        <p:nvPicPr>
          <p:cNvPr id="6159" name="Picture 43"/>
          <p:cNvPicPr>
            <a:picLocks noChangeAspect="1" noChangeArrowheads="1"/>
          </p:cNvPicPr>
          <p:nvPr/>
        </p:nvPicPr>
        <p:blipFill>
          <a:blip r:embed="rId17">
            <a:extLst>
              <a:ext uri="{28A0092B-C50C-407E-A947-70E740481C1C}">
                <a14:useLocalDpi xmlns:a14="http://schemas.microsoft.com/office/drawing/2010/main" val="0"/>
              </a:ext>
            </a:extLst>
          </a:blip>
          <a:srcRect l="40163" t="13229" r="36742" b="2792"/>
          <a:stretch>
            <a:fillRect/>
          </a:stretch>
        </p:blipFill>
        <p:spPr bwMode="auto">
          <a:xfrm rot="-168325">
            <a:off x="3354388" y="1200150"/>
            <a:ext cx="2230437" cy="53784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57150">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6160" name="Picture 2" descr="Cover Image"/>
          <p:cNvPicPr>
            <a:picLocks noChangeAspect="1" noChangeArrowheads="1"/>
          </p:cNvPicPr>
          <p:nvPr/>
        </p:nvPicPr>
        <p:blipFill>
          <a:blip r:embed="rId18">
            <a:extLst>
              <a:ext uri="{28A0092B-C50C-407E-A947-70E740481C1C}">
                <a14:useLocalDpi xmlns:a14="http://schemas.microsoft.com/office/drawing/2010/main" val="0"/>
              </a:ext>
            </a:extLst>
          </a:blip>
          <a:srcRect/>
          <a:stretch>
            <a:fillRect/>
          </a:stretch>
        </p:blipFill>
        <p:spPr bwMode="auto">
          <a:xfrm>
            <a:off x="6057900" y="2047875"/>
            <a:ext cx="2949575" cy="3641725"/>
          </a:xfrm>
          <a:prstGeom prst="rect">
            <a:avLst/>
          </a:prstGeom>
          <a:noFill/>
          <a:ln w="9525">
            <a:solidFill>
              <a:srgbClr val="159627"/>
            </a:solidFill>
            <a:miter lim="800000"/>
            <a:headEnd/>
            <a:tailEnd/>
          </a:ln>
          <a:extLst>
            <a:ext uri="{909E8E84-426E-40DD-AFC4-6F175D3DCCD1}">
              <a14:hiddenFill xmlns:a14="http://schemas.microsoft.com/office/drawing/2010/main">
                <a:solidFill>
                  <a:srgbClr val="FFFFFF"/>
                </a:solidFill>
              </a14:hiddenFill>
            </a:ext>
          </a:extLst>
        </p:spPr>
      </p:pic>
      <p:sp>
        <p:nvSpPr>
          <p:cNvPr id="6161" name="Text Box 12"/>
          <p:cNvSpPr txBox="1">
            <a:spLocks noChangeArrowheads="1"/>
          </p:cNvSpPr>
          <p:nvPr>
            <p:custDataLst>
              <p:tags r:id="rId11"/>
            </p:custDataLst>
          </p:nvPr>
        </p:nvSpPr>
        <p:spPr bwMode="auto">
          <a:xfrm>
            <a:off x="6851650" y="1325562"/>
            <a:ext cx="1377950" cy="579438"/>
          </a:xfrm>
          <a:prstGeom prst="rect">
            <a:avLst/>
          </a:prstGeom>
          <a:solidFill>
            <a:srgbClr val="CCFFCC"/>
          </a:solidFill>
          <a:ln w="9525">
            <a:noFill/>
            <a:miter lim="800000"/>
            <a:headEnd/>
            <a:tailEnd/>
          </a:ln>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3200" b="1" dirty="0">
                <a:latin typeface="Times New Roman" pitchFamily="-106" charset="0"/>
              </a:rPr>
              <a:t>E85</a:t>
            </a:r>
          </a:p>
        </p:txBody>
      </p:sp>
      <p:sp>
        <p:nvSpPr>
          <p:cNvPr id="6162" name="Right Brace 1"/>
          <p:cNvSpPr>
            <a:spLocks/>
          </p:cNvSpPr>
          <p:nvPr/>
        </p:nvSpPr>
        <p:spPr bwMode="auto">
          <a:xfrm>
            <a:off x="5562600" y="1854200"/>
            <a:ext cx="304800" cy="4051300"/>
          </a:xfrm>
          <a:prstGeom prst="rightBrace">
            <a:avLst>
              <a:gd name="adj1" fmla="val 60182"/>
              <a:gd name="adj2" fmla="val 50000"/>
            </a:avLst>
          </a:prstGeom>
          <a:noFill/>
          <a:ln w="19050" algn="ctr">
            <a:solidFill>
              <a:srgbClr val="159627"/>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6163" name="Text Box 12"/>
          <p:cNvSpPr txBox="1">
            <a:spLocks noChangeArrowheads="1"/>
          </p:cNvSpPr>
          <p:nvPr>
            <p:custDataLst>
              <p:tags r:id="rId12"/>
            </p:custDataLst>
          </p:nvPr>
        </p:nvSpPr>
        <p:spPr bwMode="auto">
          <a:xfrm>
            <a:off x="3841750" y="176213"/>
            <a:ext cx="4921250" cy="738187"/>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4200" i="1" dirty="0" smtClean="0">
                <a:latin typeface="Cambria" pitchFamily="18" charset="0"/>
              </a:rPr>
              <a:t>The "hierarchy" …</a:t>
            </a:r>
            <a:endParaRPr lang="en-US" sz="4200" i="1" dirty="0">
              <a:latin typeface="Cambria" pitchFamily="18" charset="0"/>
            </a:endParaRPr>
          </a:p>
        </p:txBody>
      </p:sp>
      <p:sp>
        <p:nvSpPr>
          <p:cNvPr id="20" name="Line 11"/>
          <p:cNvSpPr>
            <a:spLocks noChangeShapeType="1"/>
          </p:cNvSpPr>
          <p:nvPr>
            <p:custDataLst>
              <p:tags r:id="rId13"/>
            </p:custDataLst>
          </p:nvPr>
        </p:nvSpPr>
        <p:spPr bwMode="auto">
          <a:xfrm flipV="1">
            <a:off x="141111" y="1631950"/>
            <a:ext cx="0" cy="4921250"/>
          </a:xfrm>
          <a:prstGeom prst="line">
            <a:avLst/>
          </a:prstGeom>
          <a:noFill/>
          <a:ln w="12700">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latin typeface="Cambria" pitchFamily="18" charset="0"/>
            </a:endParaRPr>
          </a:p>
        </p:txBody>
      </p:sp>
      <p:sp>
        <p:nvSpPr>
          <p:cNvPr id="21" name="Text Box 34"/>
          <p:cNvSpPr txBox="1">
            <a:spLocks noChangeArrowheads="1"/>
          </p:cNvSpPr>
          <p:nvPr>
            <p:custDataLst>
              <p:tags r:id="rId14"/>
            </p:custDataLst>
          </p:nvPr>
        </p:nvSpPr>
        <p:spPr bwMode="auto">
          <a:xfrm>
            <a:off x="1084263" y="889000"/>
            <a:ext cx="1944687" cy="482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80000"/>
              </a:lnSpc>
              <a:spcBef>
                <a:spcPct val="50000"/>
              </a:spcBef>
            </a:pPr>
            <a:r>
              <a:rPr lang="en-US" sz="3200" b="1" dirty="0">
                <a:latin typeface="Cambria" pitchFamily="18" charset="0"/>
              </a:rPr>
              <a:t>Python!</a:t>
            </a:r>
          </a:p>
        </p:txBody>
      </p:sp>
      <p:sp>
        <p:nvSpPr>
          <p:cNvPr id="22" name="Freeform 105"/>
          <p:cNvSpPr>
            <a:spLocks/>
          </p:cNvSpPr>
          <p:nvPr/>
        </p:nvSpPr>
        <p:spPr bwMode="auto">
          <a:xfrm>
            <a:off x="927035" y="1140178"/>
            <a:ext cx="416344" cy="1032712"/>
          </a:xfrm>
          <a:custGeom>
            <a:avLst/>
            <a:gdLst>
              <a:gd name="T0" fmla="*/ 2147483647 w 90"/>
              <a:gd name="T1" fmla="*/ 2147483647 h 293"/>
              <a:gd name="T2" fmla="*/ 2147483647 w 90"/>
              <a:gd name="T3" fmla="*/ 2147483647 h 293"/>
              <a:gd name="T4" fmla="*/ 2147483647 w 90"/>
              <a:gd name="T5" fmla="*/ 2147483647 h 293"/>
              <a:gd name="T6" fmla="*/ 2147483647 w 90"/>
              <a:gd name="T7" fmla="*/ 2147483647 h 293"/>
              <a:gd name="T8" fmla="*/ 2147483647 w 90"/>
              <a:gd name="T9" fmla="*/ 2147483647 h 293"/>
              <a:gd name="T10" fmla="*/ 2147483647 w 90"/>
              <a:gd name="T11" fmla="*/ 2147483647 h 293"/>
              <a:gd name="T12" fmla="*/ 2147483647 w 90"/>
              <a:gd name="T13" fmla="*/ 0 h 293"/>
              <a:gd name="T14" fmla="*/ 0 60000 65536"/>
              <a:gd name="T15" fmla="*/ 0 60000 65536"/>
              <a:gd name="T16" fmla="*/ 0 60000 65536"/>
              <a:gd name="T17" fmla="*/ 0 60000 65536"/>
              <a:gd name="T18" fmla="*/ 0 60000 65536"/>
              <a:gd name="T19" fmla="*/ 0 60000 65536"/>
              <a:gd name="T20" fmla="*/ 0 60000 65536"/>
              <a:gd name="T21" fmla="*/ 0 w 90"/>
              <a:gd name="T22" fmla="*/ 0 h 293"/>
              <a:gd name="T23" fmla="*/ 90 w 90"/>
              <a:gd name="T24" fmla="*/ 293 h 29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90" h="293">
                <a:moveTo>
                  <a:pt x="85" y="293"/>
                </a:moveTo>
                <a:cubicBezTo>
                  <a:pt x="59" y="275"/>
                  <a:pt x="38" y="270"/>
                  <a:pt x="21" y="244"/>
                </a:cubicBezTo>
                <a:cubicBezTo>
                  <a:pt x="18" y="232"/>
                  <a:pt x="16" y="220"/>
                  <a:pt x="12" y="210"/>
                </a:cubicBezTo>
                <a:cubicBezTo>
                  <a:pt x="9" y="204"/>
                  <a:pt x="2" y="200"/>
                  <a:pt x="2" y="195"/>
                </a:cubicBezTo>
                <a:cubicBezTo>
                  <a:pt x="0" y="169"/>
                  <a:pt x="5" y="94"/>
                  <a:pt x="26" y="64"/>
                </a:cubicBezTo>
                <a:cubicBezTo>
                  <a:pt x="35" y="50"/>
                  <a:pt x="49" y="27"/>
                  <a:pt x="60" y="15"/>
                </a:cubicBezTo>
                <a:cubicBezTo>
                  <a:pt x="67" y="6"/>
                  <a:pt x="90" y="0"/>
                  <a:pt x="90" y="0"/>
                </a:cubicBezTo>
              </a:path>
            </a:pathLst>
          </a:custGeom>
          <a:noFill/>
          <a:ln w="1905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square" anchor="ctr">
            <a:spAutoFit/>
          </a:bodyPr>
          <a:lstStyle/>
          <a:p>
            <a:endParaRPr lang="en-US">
              <a:latin typeface="Cambria" pitchFamily="18" charset="0"/>
            </a:endParaRPr>
          </a:p>
        </p:txBody>
      </p:sp>
      <p:sp>
        <p:nvSpPr>
          <p:cNvPr id="2" name="Rectangle 1"/>
          <p:cNvSpPr/>
          <p:nvPr/>
        </p:nvSpPr>
        <p:spPr>
          <a:xfrm rot="20878201">
            <a:off x="403175" y="1495256"/>
            <a:ext cx="1143455" cy="369332"/>
          </a:xfrm>
          <a:prstGeom prst="rect">
            <a:avLst/>
          </a:prstGeom>
          <a:solidFill>
            <a:srgbClr val="CCECFF"/>
          </a:solidFill>
        </p:spPr>
        <p:txBody>
          <a:bodyPr wrap="none">
            <a:spAutoFit/>
          </a:bodyPr>
          <a:lstStyle/>
          <a:p>
            <a:r>
              <a:rPr lang="en-US" sz="1800" i="1" dirty="0" smtClean="0">
                <a:latin typeface="Cambria" pitchFamily="18" charset="0"/>
              </a:rPr>
              <a:t>this week!</a:t>
            </a:r>
            <a:endParaRPr lang="en-US" sz="1800" i="1" dirty="0"/>
          </a:p>
        </p:txBody>
      </p:sp>
      <p:cxnSp>
        <p:nvCxnSpPr>
          <p:cNvPr id="4" name="Straight Arrow Connector 3"/>
          <p:cNvCxnSpPr/>
          <p:nvPr/>
        </p:nvCxnSpPr>
        <p:spPr bwMode="auto">
          <a:xfrm flipH="1" flipV="1">
            <a:off x="2906713" y="2172890"/>
            <a:ext cx="522287" cy="160735"/>
          </a:xfrm>
          <a:prstGeom prst="straightConnector1">
            <a:avLst/>
          </a:prstGeom>
          <a:noFill/>
          <a:ln w="19050" cap="flat" cmpd="sng" algn="ctr">
            <a:solidFill>
              <a:schemeClr val="tx1"/>
            </a:solidFill>
            <a:prstDash val="solid"/>
            <a:round/>
            <a:headEnd type="none" w="med" len="med"/>
            <a:tailEnd type="arrow"/>
          </a:ln>
          <a:effectLst/>
        </p:spPr>
      </p:cxnSp>
      <p:cxnSp>
        <p:nvCxnSpPr>
          <p:cNvPr id="23" name="Straight Arrow Connector 22"/>
          <p:cNvCxnSpPr/>
          <p:nvPr/>
        </p:nvCxnSpPr>
        <p:spPr bwMode="auto">
          <a:xfrm flipV="1">
            <a:off x="2907595" y="6208183"/>
            <a:ext cx="609599" cy="160736"/>
          </a:xfrm>
          <a:prstGeom prst="straightConnector1">
            <a:avLst/>
          </a:prstGeom>
          <a:noFill/>
          <a:ln w="19050" cap="flat" cmpd="sng" algn="ctr">
            <a:solidFill>
              <a:schemeClr val="tx1"/>
            </a:solidFill>
            <a:prstDash val="solid"/>
            <a:round/>
            <a:headEnd type="none" w="med" len="med"/>
            <a:tailEnd type="arrow"/>
          </a:ln>
          <a:effectLst/>
        </p:spPr>
      </p:cxnSp>
    </p:spTree>
    <p:extLst>
      <p:ext uri="{BB962C8B-B14F-4D97-AF65-F5344CB8AC3E}">
        <p14:creationId xmlns:p14="http://schemas.microsoft.com/office/powerpoint/2010/main" val="1808413666"/>
      </p:ext>
    </p:extLst>
  </p:cSld>
  <p:clrMapOvr>
    <a:masterClrMapping/>
  </p:clrMapOvr>
  <p:timing>
    <p:tnLst>
      <p:par>
        <p:cTn id="1" dur="indefinite" restart="never" nodeType="tmRoot"/>
      </p:par>
    </p:tnLst>
  </p:timing>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770" name="Line 71"/>
          <p:cNvSpPr>
            <a:spLocks noChangeShapeType="1"/>
          </p:cNvSpPr>
          <p:nvPr>
            <p:custDataLst>
              <p:tags r:id="rId1"/>
            </p:custDataLst>
          </p:nvPr>
        </p:nvSpPr>
        <p:spPr bwMode="auto">
          <a:xfrm>
            <a:off x="1682750" y="3524250"/>
            <a:ext cx="1565275" cy="0"/>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771" name="Rectangle 2"/>
          <p:cNvSpPr>
            <a:spLocks noChangeArrowheads="1"/>
          </p:cNvSpPr>
          <p:nvPr>
            <p:custDataLst>
              <p:tags r:id="rId2"/>
            </p:custDataLst>
          </p:nvPr>
        </p:nvSpPr>
        <p:spPr bwMode="auto">
          <a:xfrm>
            <a:off x="4065588"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808080"/>
              </a:solidFill>
            </a:endParaRPr>
          </a:p>
        </p:txBody>
      </p:sp>
      <p:sp>
        <p:nvSpPr>
          <p:cNvPr id="32772" name="Rectangle 3"/>
          <p:cNvSpPr>
            <a:spLocks noChangeArrowheads="1"/>
          </p:cNvSpPr>
          <p:nvPr>
            <p:custDataLst>
              <p:tags r:id="rId3"/>
            </p:custDataLst>
          </p:nvPr>
        </p:nvSpPr>
        <p:spPr bwMode="auto">
          <a:xfrm>
            <a:off x="4419600"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808080"/>
              </a:solidFill>
            </a:endParaRPr>
          </a:p>
        </p:txBody>
      </p:sp>
      <p:sp>
        <p:nvSpPr>
          <p:cNvPr id="32773" name="Rectangle 4"/>
          <p:cNvSpPr>
            <a:spLocks noChangeArrowheads="1"/>
          </p:cNvSpPr>
          <p:nvPr>
            <p:custDataLst>
              <p:tags r:id="rId4"/>
            </p:custDataLst>
          </p:nvPr>
        </p:nvSpPr>
        <p:spPr bwMode="auto">
          <a:xfrm>
            <a:off x="4773613"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808080"/>
              </a:solidFill>
            </a:endParaRPr>
          </a:p>
        </p:txBody>
      </p:sp>
      <p:sp>
        <p:nvSpPr>
          <p:cNvPr id="32774" name="Rectangle 5"/>
          <p:cNvSpPr>
            <a:spLocks noChangeArrowheads="1"/>
          </p:cNvSpPr>
          <p:nvPr>
            <p:custDataLst>
              <p:tags r:id="rId5"/>
            </p:custDataLst>
          </p:nvPr>
        </p:nvSpPr>
        <p:spPr bwMode="auto">
          <a:xfrm>
            <a:off x="5127625"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808080"/>
              </a:solidFill>
            </a:endParaRPr>
          </a:p>
        </p:txBody>
      </p:sp>
      <p:sp>
        <p:nvSpPr>
          <p:cNvPr id="32775" name="Rectangle 6"/>
          <p:cNvSpPr>
            <a:spLocks noChangeArrowheads="1"/>
          </p:cNvSpPr>
          <p:nvPr>
            <p:custDataLst>
              <p:tags r:id="rId6"/>
            </p:custDataLst>
          </p:nvPr>
        </p:nvSpPr>
        <p:spPr bwMode="auto">
          <a:xfrm>
            <a:off x="5481638"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808080"/>
              </a:solidFill>
            </a:endParaRPr>
          </a:p>
        </p:txBody>
      </p:sp>
      <p:sp>
        <p:nvSpPr>
          <p:cNvPr id="32776" name="Rectangle 7"/>
          <p:cNvSpPr>
            <a:spLocks noChangeArrowheads="1"/>
          </p:cNvSpPr>
          <p:nvPr>
            <p:custDataLst>
              <p:tags r:id="rId7"/>
            </p:custDataLst>
          </p:nvPr>
        </p:nvSpPr>
        <p:spPr bwMode="auto">
          <a:xfrm>
            <a:off x="5835650"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808080"/>
              </a:solidFill>
            </a:endParaRPr>
          </a:p>
        </p:txBody>
      </p:sp>
      <p:sp>
        <p:nvSpPr>
          <p:cNvPr id="32777" name="Rectangle 8"/>
          <p:cNvSpPr>
            <a:spLocks noChangeArrowheads="1"/>
          </p:cNvSpPr>
          <p:nvPr>
            <p:custDataLst>
              <p:tags r:id="rId8"/>
            </p:custDataLst>
          </p:nvPr>
        </p:nvSpPr>
        <p:spPr bwMode="auto">
          <a:xfrm>
            <a:off x="3357563"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808080"/>
              </a:solidFill>
            </a:endParaRPr>
          </a:p>
        </p:txBody>
      </p:sp>
      <p:sp>
        <p:nvSpPr>
          <p:cNvPr id="32778" name="Rectangle 9"/>
          <p:cNvSpPr>
            <a:spLocks noChangeArrowheads="1"/>
          </p:cNvSpPr>
          <p:nvPr>
            <p:custDataLst>
              <p:tags r:id="rId9"/>
            </p:custDataLst>
          </p:nvPr>
        </p:nvSpPr>
        <p:spPr bwMode="auto">
          <a:xfrm>
            <a:off x="3711575"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808080"/>
              </a:solidFill>
            </a:endParaRPr>
          </a:p>
        </p:txBody>
      </p:sp>
      <p:sp>
        <p:nvSpPr>
          <p:cNvPr id="32779" name="Rectangle 10"/>
          <p:cNvSpPr>
            <a:spLocks noChangeArrowheads="1"/>
          </p:cNvSpPr>
          <p:nvPr>
            <p:custDataLst>
              <p:tags r:id="rId10"/>
            </p:custDataLst>
          </p:nvPr>
        </p:nvSpPr>
        <p:spPr bwMode="auto">
          <a:xfrm>
            <a:off x="1498600" y="511175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808080"/>
              </a:solidFill>
            </a:endParaRPr>
          </a:p>
        </p:txBody>
      </p:sp>
      <p:sp>
        <p:nvSpPr>
          <p:cNvPr id="32780" name="Rectangle 11"/>
          <p:cNvSpPr>
            <a:spLocks noChangeArrowheads="1"/>
          </p:cNvSpPr>
          <p:nvPr>
            <p:custDataLst>
              <p:tags r:id="rId11"/>
            </p:custDataLst>
          </p:nvPr>
        </p:nvSpPr>
        <p:spPr bwMode="auto">
          <a:xfrm>
            <a:off x="1852613" y="511175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808080"/>
              </a:solidFill>
            </a:endParaRPr>
          </a:p>
        </p:txBody>
      </p:sp>
      <p:sp>
        <p:nvSpPr>
          <p:cNvPr id="32781" name="Rectangle 12"/>
          <p:cNvSpPr>
            <a:spLocks noChangeArrowheads="1"/>
          </p:cNvSpPr>
          <p:nvPr>
            <p:custDataLst>
              <p:tags r:id="rId12"/>
            </p:custDataLst>
          </p:nvPr>
        </p:nvSpPr>
        <p:spPr bwMode="auto">
          <a:xfrm>
            <a:off x="2206625" y="511175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808080"/>
              </a:solidFill>
            </a:endParaRPr>
          </a:p>
        </p:txBody>
      </p:sp>
      <p:sp>
        <p:nvSpPr>
          <p:cNvPr id="32782" name="Rectangle 13"/>
          <p:cNvSpPr>
            <a:spLocks noChangeArrowheads="1"/>
          </p:cNvSpPr>
          <p:nvPr>
            <p:custDataLst>
              <p:tags r:id="rId13"/>
            </p:custDataLst>
          </p:nvPr>
        </p:nvSpPr>
        <p:spPr bwMode="auto">
          <a:xfrm>
            <a:off x="2560638" y="5113338"/>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808080"/>
              </a:solidFill>
            </a:endParaRPr>
          </a:p>
        </p:txBody>
      </p:sp>
      <p:sp>
        <p:nvSpPr>
          <p:cNvPr id="32783" name="Rectangle 14"/>
          <p:cNvSpPr>
            <a:spLocks noChangeArrowheads="1"/>
          </p:cNvSpPr>
          <p:nvPr>
            <p:custDataLst>
              <p:tags r:id="rId14"/>
            </p:custDataLst>
          </p:nvPr>
        </p:nvSpPr>
        <p:spPr bwMode="auto">
          <a:xfrm>
            <a:off x="2914650" y="5113338"/>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808080"/>
              </a:solidFill>
            </a:endParaRPr>
          </a:p>
        </p:txBody>
      </p:sp>
      <p:sp>
        <p:nvSpPr>
          <p:cNvPr id="32784" name="Rectangle 15"/>
          <p:cNvSpPr>
            <a:spLocks noChangeArrowheads="1"/>
          </p:cNvSpPr>
          <p:nvPr>
            <p:custDataLst>
              <p:tags r:id="rId15"/>
            </p:custDataLst>
          </p:nvPr>
        </p:nvSpPr>
        <p:spPr bwMode="auto">
          <a:xfrm>
            <a:off x="3268663" y="5113338"/>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808080"/>
              </a:solidFill>
            </a:endParaRPr>
          </a:p>
        </p:txBody>
      </p:sp>
      <p:sp>
        <p:nvSpPr>
          <p:cNvPr id="32785" name="Rectangle 16"/>
          <p:cNvSpPr>
            <a:spLocks noChangeArrowheads="1"/>
          </p:cNvSpPr>
          <p:nvPr>
            <p:custDataLst>
              <p:tags r:id="rId16"/>
            </p:custDataLst>
          </p:nvPr>
        </p:nvSpPr>
        <p:spPr bwMode="auto">
          <a:xfrm>
            <a:off x="790575" y="511175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808080"/>
              </a:solidFill>
            </a:endParaRPr>
          </a:p>
        </p:txBody>
      </p:sp>
      <p:sp>
        <p:nvSpPr>
          <p:cNvPr id="32786" name="Rectangle 17"/>
          <p:cNvSpPr>
            <a:spLocks noChangeArrowheads="1"/>
          </p:cNvSpPr>
          <p:nvPr>
            <p:custDataLst>
              <p:tags r:id="rId17"/>
            </p:custDataLst>
          </p:nvPr>
        </p:nvSpPr>
        <p:spPr bwMode="auto">
          <a:xfrm>
            <a:off x="1144588" y="5113338"/>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808080"/>
              </a:solidFill>
            </a:endParaRPr>
          </a:p>
        </p:txBody>
      </p:sp>
      <p:sp>
        <p:nvSpPr>
          <p:cNvPr id="32787" name="Rectangle 18"/>
          <p:cNvSpPr>
            <a:spLocks noChangeArrowheads="1"/>
          </p:cNvSpPr>
          <p:nvPr>
            <p:custDataLst>
              <p:tags r:id="rId18"/>
            </p:custDataLst>
          </p:nvPr>
        </p:nvSpPr>
        <p:spPr bwMode="auto">
          <a:xfrm>
            <a:off x="4702175" y="3871913"/>
            <a:ext cx="349250" cy="349250"/>
          </a:xfrm>
          <a:prstGeom prst="rect">
            <a:avLst/>
          </a:prstGeom>
          <a:noFill/>
          <a:ln w="19050">
            <a:solidFill>
              <a:srgbClr val="8F01B8"/>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808080"/>
              </a:solidFill>
            </a:endParaRPr>
          </a:p>
        </p:txBody>
      </p:sp>
      <p:sp>
        <p:nvSpPr>
          <p:cNvPr id="32788" name="Rectangle 19"/>
          <p:cNvSpPr>
            <a:spLocks noChangeArrowheads="1"/>
          </p:cNvSpPr>
          <p:nvPr>
            <p:custDataLst>
              <p:tags r:id="rId19"/>
            </p:custDataLst>
          </p:nvPr>
        </p:nvSpPr>
        <p:spPr bwMode="auto">
          <a:xfrm>
            <a:off x="5056188" y="3871913"/>
            <a:ext cx="349250" cy="349250"/>
          </a:xfrm>
          <a:prstGeom prst="rect">
            <a:avLst/>
          </a:prstGeom>
          <a:noFill/>
          <a:ln w="19050">
            <a:solidFill>
              <a:srgbClr val="8F01B8"/>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808080"/>
              </a:solidFill>
            </a:endParaRPr>
          </a:p>
        </p:txBody>
      </p:sp>
      <p:sp>
        <p:nvSpPr>
          <p:cNvPr id="32789" name="Rectangle 20"/>
          <p:cNvSpPr>
            <a:spLocks noChangeArrowheads="1"/>
          </p:cNvSpPr>
          <p:nvPr>
            <p:custDataLst>
              <p:tags r:id="rId20"/>
            </p:custDataLst>
          </p:nvPr>
        </p:nvSpPr>
        <p:spPr bwMode="auto">
          <a:xfrm>
            <a:off x="5410200" y="3871913"/>
            <a:ext cx="349250" cy="349250"/>
          </a:xfrm>
          <a:prstGeom prst="rect">
            <a:avLst/>
          </a:prstGeom>
          <a:noFill/>
          <a:ln w="19050">
            <a:solidFill>
              <a:srgbClr val="8F01B8"/>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808080"/>
              </a:solidFill>
            </a:endParaRPr>
          </a:p>
        </p:txBody>
      </p:sp>
      <p:sp>
        <p:nvSpPr>
          <p:cNvPr id="32790" name="Rectangle 21"/>
          <p:cNvSpPr>
            <a:spLocks noChangeArrowheads="1"/>
          </p:cNvSpPr>
          <p:nvPr>
            <p:custDataLst>
              <p:tags r:id="rId21"/>
            </p:custDataLst>
          </p:nvPr>
        </p:nvSpPr>
        <p:spPr bwMode="auto">
          <a:xfrm>
            <a:off x="5764213" y="3871913"/>
            <a:ext cx="349250" cy="349250"/>
          </a:xfrm>
          <a:prstGeom prst="rect">
            <a:avLst/>
          </a:prstGeom>
          <a:noFill/>
          <a:ln w="19050">
            <a:solidFill>
              <a:srgbClr val="8F01B8"/>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808080"/>
              </a:solidFill>
            </a:endParaRPr>
          </a:p>
        </p:txBody>
      </p:sp>
      <p:sp>
        <p:nvSpPr>
          <p:cNvPr id="32791" name="Text Box 22"/>
          <p:cNvSpPr txBox="1">
            <a:spLocks noChangeArrowheads="1"/>
          </p:cNvSpPr>
          <p:nvPr>
            <p:custDataLst>
              <p:tags r:id="rId22"/>
            </p:custDataLst>
          </p:nvPr>
        </p:nvSpPr>
        <p:spPr bwMode="auto">
          <a:xfrm>
            <a:off x="2782888" y="635000"/>
            <a:ext cx="57785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808080"/>
                </a:solidFill>
                <a:latin typeface="Comic Sans MS" pitchFamily="66" charset="0"/>
              </a:rPr>
              <a:t>PC</a:t>
            </a:r>
          </a:p>
        </p:txBody>
      </p:sp>
      <p:sp>
        <p:nvSpPr>
          <p:cNvPr id="32792" name="Text Box 23"/>
          <p:cNvSpPr txBox="1">
            <a:spLocks noChangeArrowheads="1"/>
          </p:cNvSpPr>
          <p:nvPr>
            <p:custDataLst>
              <p:tags r:id="rId23"/>
            </p:custDataLst>
          </p:nvPr>
        </p:nvSpPr>
        <p:spPr bwMode="auto">
          <a:xfrm>
            <a:off x="231775" y="5129213"/>
            <a:ext cx="57785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808080"/>
                </a:solidFill>
                <a:latin typeface="Comic Sans MS" pitchFamily="66" charset="0"/>
              </a:rPr>
              <a:t>IR</a:t>
            </a:r>
            <a:endParaRPr lang="en-US" sz="1400">
              <a:solidFill>
                <a:srgbClr val="808080"/>
              </a:solidFill>
              <a:latin typeface="Comic Sans MS" pitchFamily="66" charset="0"/>
            </a:endParaRPr>
          </a:p>
        </p:txBody>
      </p:sp>
      <p:sp>
        <p:nvSpPr>
          <p:cNvPr id="32793" name="Text Box 24"/>
          <p:cNvSpPr txBox="1">
            <a:spLocks noChangeArrowheads="1"/>
          </p:cNvSpPr>
          <p:nvPr>
            <p:custDataLst>
              <p:tags r:id="rId24"/>
            </p:custDataLst>
          </p:nvPr>
        </p:nvSpPr>
        <p:spPr bwMode="auto">
          <a:xfrm>
            <a:off x="6072188" y="3870325"/>
            <a:ext cx="677862"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200">
                <a:solidFill>
                  <a:srgbClr val="808080"/>
                </a:solidFill>
                <a:latin typeface="Comic Sans MS" pitchFamily="66" charset="0"/>
              </a:rPr>
              <a:t>Reg3</a:t>
            </a:r>
          </a:p>
        </p:txBody>
      </p:sp>
      <p:sp>
        <p:nvSpPr>
          <p:cNvPr id="32794" name="Text Box 25"/>
          <p:cNvSpPr txBox="1">
            <a:spLocks noChangeArrowheads="1"/>
          </p:cNvSpPr>
          <p:nvPr>
            <p:custDataLst>
              <p:tags r:id="rId25"/>
            </p:custDataLst>
          </p:nvPr>
        </p:nvSpPr>
        <p:spPr bwMode="auto">
          <a:xfrm>
            <a:off x="4846638" y="6080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808080"/>
                </a:solidFill>
                <a:latin typeface="Comic Sans MS" pitchFamily="66" charset="0"/>
              </a:rPr>
              <a:t>1</a:t>
            </a:r>
          </a:p>
        </p:txBody>
      </p:sp>
      <p:sp>
        <p:nvSpPr>
          <p:cNvPr id="32795" name="Text Box 26"/>
          <p:cNvSpPr txBox="1">
            <a:spLocks noChangeArrowheads="1"/>
          </p:cNvSpPr>
          <p:nvPr>
            <p:custDataLst>
              <p:tags r:id="rId26"/>
            </p:custDataLst>
          </p:nvPr>
        </p:nvSpPr>
        <p:spPr bwMode="auto">
          <a:xfrm>
            <a:off x="5562600" y="6080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808080"/>
                </a:solidFill>
                <a:latin typeface="Comic Sans MS" pitchFamily="66" charset="0"/>
              </a:rPr>
              <a:t>1</a:t>
            </a:r>
          </a:p>
        </p:txBody>
      </p:sp>
      <p:sp>
        <p:nvSpPr>
          <p:cNvPr id="32796" name="Text Box 27"/>
          <p:cNvSpPr txBox="1">
            <a:spLocks noChangeArrowheads="1"/>
          </p:cNvSpPr>
          <p:nvPr>
            <p:custDataLst>
              <p:tags r:id="rId27"/>
            </p:custDataLst>
          </p:nvPr>
        </p:nvSpPr>
        <p:spPr bwMode="auto">
          <a:xfrm>
            <a:off x="5238750" y="6080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808080"/>
                </a:solidFill>
                <a:latin typeface="Comic Sans MS" pitchFamily="66" charset="0"/>
              </a:rPr>
              <a:t>0</a:t>
            </a:r>
          </a:p>
        </p:txBody>
      </p:sp>
      <p:sp>
        <p:nvSpPr>
          <p:cNvPr id="32797" name="Text Box 28"/>
          <p:cNvSpPr txBox="1">
            <a:spLocks noChangeArrowheads="1"/>
          </p:cNvSpPr>
          <p:nvPr>
            <p:custDataLst>
              <p:tags r:id="rId28"/>
            </p:custDataLst>
          </p:nvPr>
        </p:nvSpPr>
        <p:spPr bwMode="auto">
          <a:xfrm>
            <a:off x="3090863"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808080"/>
                </a:solidFill>
                <a:latin typeface="Comic Sans MS" pitchFamily="66" charset="0"/>
              </a:rPr>
              <a:t>1</a:t>
            </a:r>
          </a:p>
        </p:txBody>
      </p:sp>
      <p:sp>
        <p:nvSpPr>
          <p:cNvPr id="32798" name="Text Box 29"/>
          <p:cNvSpPr txBox="1">
            <a:spLocks noChangeArrowheads="1"/>
          </p:cNvSpPr>
          <p:nvPr>
            <p:custDataLst>
              <p:tags r:id="rId29"/>
            </p:custDataLst>
          </p:nvPr>
        </p:nvSpPr>
        <p:spPr bwMode="auto">
          <a:xfrm>
            <a:off x="3444875"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808080"/>
                </a:solidFill>
                <a:latin typeface="Comic Sans MS" pitchFamily="66" charset="0"/>
              </a:rPr>
              <a:t>0</a:t>
            </a:r>
          </a:p>
        </p:txBody>
      </p:sp>
      <p:sp>
        <p:nvSpPr>
          <p:cNvPr id="32799" name="Text Box 30"/>
          <p:cNvSpPr txBox="1">
            <a:spLocks noChangeArrowheads="1"/>
          </p:cNvSpPr>
          <p:nvPr>
            <p:custDataLst>
              <p:tags r:id="rId30"/>
            </p:custDataLst>
          </p:nvPr>
        </p:nvSpPr>
        <p:spPr bwMode="auto">
          <a:xfrm>
            <a:off x="3797300"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808080"/>
                </a:solidFill>
                <a:latin typeface="Comic Sans MS" pitchFamily="66" charset="0"/>
              </a:rPr>
              <a:t>0</a:t>
            </a:r>
          </a:p>
        </p:txBody>
      </p:sp>
      <p:sp>
        <p:nvSpPr>
          <p:cNvPr id="32800" name="Text Box 31"/>
          <p:cNvSpPr txBox="1">
            <a:spLocks noChangeArrowheads="1"/>
          </p:cNvSpPr>
          <p:nvPr>
            <p:custDataLst>
              <p:tags r:id="rId31"/>
            </p:custDataLst>
          </p:nvPr>
        </p:nvSpPr>
        <p:spPr bwMode="auto">
          <a:xfrm>
            <a:off x="4151313"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808080"/>
                </a:solidFill>
                <a:latin typeface="Comic Sans MS" pitchFamily="66" charset="0"/>
              </a:rPr>
              <a:t>1</a:t>
            </a:r>
          </a:p>
        </p:txBody>
      </p:sp>
      <p:sp>
        <p:nvSpPr>
          <p:cNvPr id="32801" name="Text Box 32"/>
          <p:cNvSpPr txBox="1">
            <a:spLocks noChangeArrowheads="1"/>
          </p:cNvSpPr>
          <p:nvPr>
            <p:custDataLst>
              <p:tags r:id="rId32"/>
            </p:custDataLst>
          </p:nvPr>
        </p:nvSpPr>
        <p:spPr bwMode="auto">
          <a:xfrm>
            <a:off x="4503738"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808080"/>
                </a:solidFill>
                <a:latin typeface="Comic Sans MS" pitchFamily="66" charset="0"/>
              </a:rPr>
              <a:t>1</a:t>
            </a:r>
          </a:p>
        </p:txBody>
      </p:sp>
      <p:sp>
        <p:nvSpPr>
          <p:cNvPr id="32802" name="Text Box 33"/>
          <p:cNvSpPr txBox="1">
            <a:spLocks noChangeArrowheads="1"/>
          </p:cNvSpPr>
          <p:nvPr>
            <p:custDataLst>
              <p:tags r:id="rId33"/>
            </p:custDataLst>
          </p:nvPr>
        </p:nvSpPr>
        <p:spPr bwMode="auto">
          <a:xfrm>
            <a:off x="4857750" y="163512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808080"/>
                </a:solidFill>
                <a:latin typeface="Comic Sans MS" pitchFamily="66" charset="0"/>
              </a:rPr>
              <a:t>1</a:t>
            </a:r>
          </a:p>
        </p:txBody>
      </p:sp>
      <p:sp>
        <p:nvSpPr>
          <p:cNvPr id="32803" name="Text Box 34"/>
          <p:cNvSpPr txBox="1">
            <a:spLocks noChangeArrowheads="1"/>
          </p:cNvSpPr>
          <p:nvPr>
            <p:custDataLst>
              <p:tags r:id="rId34"/>
            </p:custDataLst>
          </p:nvPr>
        </p:nvSpPr>
        <p:spPr bwMode="auto">
          <a:xfrm>
            <a:off x="5210175" y="163512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808080"/>
                </a:solidFill>
                <a:latin typeface="Comic Sans MS" pitchFamily="66" charset="0"/>
              </a:rPr>
              <a:t>0</a:t>
            </a:r>
          </a:p>
        </p:txBody>
      </p:sp>
      <p:sp>
        <p:nvSpPr>
          <p:cNvPr id="32804" name="Text Box 35"/>
          <p:cNvSpPr txBox="1">
            <a:spLocks noChangeArrowheads="1"/>
          </p:cNvSpPr>
          <p:nvPr>
            <p:custDataLst>
              <p:tags r:id="rId35"/>
            </p:custDataLst>
          </p:nvPr>
        </p:nvSpPr>
        <p:spPr bwMode="auto">
          <a:xfrm>
            <a:off x="5586413" y="163512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808080"/>
                </a:solidFill>
                <a:latin typeface="Comic Sans MS" pitchFamily="66" charset="0"/>
              </a:rPr>
              <a:t>0</a:t>
            </a:r>
          </a:p>
        </p:txBody>
      </p:sp>
      <p:sp>
        <p:nvSpPr>
          <p:cNvPr id="32805" name="Text Box 36"/>
          <p:cNvSpPr txBox="1">
            <a:spLocks noChangeArrowheads="1"/>
          </p:cNvSpPr>
          <p:nvPr>
            <p:custDataLst>
              <p:tags r:id="rId36"/>
            </p:custDataLst>
          </p:nvPr>
        </p:nvSpPr>
        <p:spPr bwMode="auto">
          <a:xfrm>
            <a:off x="334963" y="5684838"/>
            <a:ext cx="1219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a:solidFill>
                  <a:srgbClr val="808080"/>
                </a:solidFill>
                <a:latin typeface="Comic Sans MS" pitchFamily="66" charset="0"/>
              </a:rPr>
              <a:t>The instruction</a:t>
            </a:r>
          </a:p>
        </p:txBody>
      </p:sp>
      <p:sp>
        <p:nvSpPr>
          <p:cNvPr id="32806" name="Text Box 41"/>
          <p:cNvSpPr txBox="1">
            <a:spLocks noChangeArrowheads="1"/>
          </p:cNvSpPr>
          <p:nvPr>
            <p:custDataLst>
              <p:tags r:id="rId37"/>
            </p:custDataLst>
          </p:nvPr>
        </p:nvSpPr>
        <p:spPr bwMode="auto">
          <a:xfrm>
            <a:off x="1400175" y="5684838"/>
            <a:ext cx="1219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a:solidFill>
                  <a:srgbClr val="808080"/>
                </a:solidFill>
                <a:latin typeface="Comic Sans MS" pitchFamily="66" charset="0"/>
              </a:rPr>
              <a:t>Argument 1</a:t>
            </a:r>
          </a:p>
        </p:txBody>
      </p:sp>
      <p:sp>
        <p:nvSpPr>
          <p:cNvPr id="32807" name="Text Box 42"/>
          <p:cNvSpPr txBox="1">
            <a:spLocks noChangeArrowheads="1"/>
          </p:cNvSpPr>
          <p:nvPr>
            <p:custDataLst>
              <p:tags r:id="rId38"/>
            </p:custDataLst>
          </p:nvPr>
        </p:nvSpPr>
        <p:spPr bwMode="auto">
          <a:xfrm>
            <a:off x="2466975" y="5684838"/>
            <a:ext cx="1219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a:solidFill>
                  <a:srgbClr val="808080"/>
                </a:solidFill>
                <a:latin typeface="Comic Sans MS" pitchFamily="66" charset="0"/>
              </a:rPr>
              <a:t>Argument 2</a:t>
            </a:r>
          </a:p>
        </p:txBody>
      </p:sp>
      <p:sp>
        <p:nvSpPr>
          <p:cNvPr id="32808" name="Rectangle 43"/>
          <p:cNvSpPr>
            <a:spLocks noChangeArrowheads="1"/>
          </p:cNvSpPr>
          <p:nvPr>
            <p:custDataLst>
              <p:tags r:id="rId39"/>
            </p:custDataLst>
          </p:nvPr>
        </p:nvSpPr>
        <p:spPr bwMode="auto">
          <a:xfrm>
            <a:off x="4687888" y="5656263"/>
            <a:ext cx="349250" cy="349250"/>
          </a:xfrm>
          <a:prstGeom prst="rect">
            <a:avLst/>
          </a:prstGeom>
          <a:noFill/>
          <a:ln w="19050">
            <a:solidFill>
              <a:srgbClr val="F7913D"/>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808080"/>
              </a:solidFill>
            </a:endParaRPr>
          </a:p>
        </p:txBody>
      </p:sp>
      <p:sp>
        <p:nvSpPr>
          <p:cNvPr id="32809" name="Rectangle 44"/>
          <p:cNvSpPr>
            <a:spLocks noChangeArrowheads="1"/>
          </p:cNvSpPr>
          <p:nvPr>
            <p:custDataLst>
              <p:tags r:id="rId40"/>
            </p:custDataLst>
          </p:nvPr>
        </p:nvSpPr>
        <p:spPr bwMode="auto">
          <a:xfrm>
            <a:off x="5041900" y="5656263"/>
            <a:ext cx="349250" cy="349250"/>
          </a:xfrm>
          <a:prstGeom prst="rect">
            <a:avLst/>
          </a:prstGeom>
          <a:noFill/>
          <a:ln w="19050">
            <a:solidFill>
              <a:srgbClr val="F7913D"/>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808080"/>
              </a:solidFill>
            </a:endParaRPr>
          </a:p>
        </p:txBody>
      </p:sp>
      <p:sp>
        <p:nvSpPr>
          <p:cNvPr id="32810" name="Rectangle 45"/>
          <p:cNvSpPr>
            <a:spLocks noChangeArrowheads="1"/>
          </p:cNvSpPr>
          <p:nvPr>
            <p:custDataLst>
              <p:tags r:id="rId41"/>
            </p:custDataLst>
          </p:nvPr>
        </p:nvSpPr>
        <p:spPr bwMode="auto">
          <a:xfrm>
            <a:off x="5395913" y="5656263"/>
            <a:ext cx="349250" cy="349250"/>
          </a:xfrm>
          <a:prstGeom prst="rect">
            <a:avLst/>
          </a:prstGeom>
          <a:noFill/>
          <a:ln w="19050">
            <a:solidFill>
              <a:srgbClr val="F7913D"/>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808080"/>
              </a:solidFill>
            </a:endParaRPr>
          </a:p>
        </p:txBody>
      </p:sp>
      <p:sp>
        <p:nvSpPr>
          <p:cNvPr id="32811" name="Rectangle 46"/>
          <p:cNvSpPr>
            <a:spLocks noChangeArrowheads="1"/>
          </p:cNvSpPr>
          <p:nvPr>
            <p:custDataLst>
              <p:tags r:id="rId42"/>
            </p:custDataLst>
          </p:nvPr>
        </p:nvSpPr>
        <p:spPr bwMode="auto">
          <a:xfrm>
            <a:off x="5749925" y="5656263"/>
            <a:ext cx="349250" cy="349250"/>
          </a:xfrm>
          <a:prstGeom prst="rect">
            <a:avLst/>
          </a:prstGeom>
          <a:noFill/>
          <a:ln w="19050">
            <a:solidFill>
              <a:srgbClr val="F7913D"/>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808080"/>
              </a:solidFill>
            </a:endParaRPr>
          </a:p>
        </p:txBody>
      </p:sp>
      <p:sp>
        <p:nvSpPr>
          <p:cNvPr id="32812" name="Text Box 47"/>
          <p:cNvSpPr txBox="1">
            <a:spLocks noChangeArrowheads="1"/>
          </p:cNvSpPr>
          <p:nvPr>
            <p:custDataLst>
              <p:tags r:id="rId43"/>
            </p:custDataLst>
          </p:nvPr>
        </p:nvSpPr>
        <p:spPr bwMode="auto">
          <a:xfrm>
            <a:off x="6067425" y="5683250"/>
            <a:ext cx="1235075"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200">
                <a:solidFill>
                  <a:srgbClr val="808080"/>
                </a:solidFill>
                <a:latin typeface="Comic Sans MS" pitchFamily="66" charset="0"/>
              </a:rPr>
              <a:t>the same Reg3</a:t>
            </a:r>
          </a:p>
        </p:txBody>
      </p:sp>
      <p:sp>
        <p:nvSpPr>
          <p:cNvPr id="32813" name="Rectangle 48"/>
          <p:cNvSpPr>
            <a:spLocks noChangeArrowheads="1"/>
          </p:cNvSpPr>
          <p:nvPr>
            <p:custDataLst>
              <p:tags r:id="rId44"/>
            </p:custDataLst>
          </p:nvPr>
        </p:nvSpPr>
        <p:spPr bwMode="auto">
          <a:xfrm>
            <a:off x="415925" y="5711825"/>
            <a:ext cx="1063625" cy="214313"/>
          </a:xfrm>
          <a:prstGeom prst="rect">
            <a:avLst/>
          </a:prstGeom>
          <a:noFill/>
          <a:ln w="9525">
            <a:solidFill>
              <a:srgbClr val="0099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808080"/>
              </a:solidFill>
            </a:endParaRPr>
          </a:p>
        </p:txBody>
      </p:sp>
      <p:sp>
        <p:nvSpPr>
          <p:cNvPr id="32814" name="Rectangle 49"/>
          <p:cNvSpPr>
            <a:spLocks noChangeArrowheads="1"/>
          </p:cNvSpPr>
          <p:nvPr>
            <p:custDataLst>
              <p:tags r:id="rId45"/>
            </p:custDataLst>
          </p:nvPr>
        </p:nvSpPr>
        <p:spPr bwMode="auto">
          <a:xfrm>
            <a:off x="2543175" y="5711825"/>
            <a:ext cx="1063625" cy="214313"/>
          </a:xfrm>
          <a:prstGeom prst="rect">
            <a:avLst/>
          </a:prstGeom>
          <a:noFill/>
          <a:ln w="9525">
            <a:solidFill>
              <a:srgbClr val="0099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808080"/>
              </a:solidFill>
            </a:endParaRPr>
          </a:p>
        </p:txBody>
      </p:sp>
      <p:sp>
        <p:nvSpPr>
          <p:cNvPr id="32815" name="AutoShape 50"/>
          <p:cNvSpPr>
            <a:spLocks/>
          </p:cNvSpPr>
          <p:nvPr>
            <p:custDataLst>
              <p:tags r:id="rId46"/>
            </p:custDataLst>
          </p:nvPr>
        </p:nvSpPr>
        <p:spPr bwMode="auto">
          <a:xfrm rot="-5400000">
            <a:off x="3020219" y="5037932"/>
            <a:ext cx="103187" cy="1035050"/>
          </a:xfrm>
          <a:prstGeom prst="leftBrace">
            <a:avLst>
              <a:gd name="adj1" fmla="val 83590"/>
              <a:gd name="adj2" fmla="val 50000"/>
            </a:avLst>
          </a:prstGeom>
          <a:noFill/>
          <a:ln w="1905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808080"/>
              </a:solidFill>
            </a:endParaRPr>
          </a:p>
        </p:txBody>
      </p:sp>
      <p:sp>
        <p:nvSpPr>
          <p:cNvPr id="32816" name="AutoShape 51"/>
          <p:cNvSpPr>
            <a:spLocks/>
          </p:cNvSpPr>
          <p:nvPr>
            <p:custDataLst>
              <p:tags r:id="rId47"/>
            </p:custDataLst>
          </p:nvPr>
        </p:nvSpPr>
        <p:spPr bwMode="auto">
          <a:xfrm rot="-5400000">
            <a:off x="1966119" y="5055394"/>
            <a:ext cx="103188" cy="1035050"/>
          </a:xfrm>
          <a:prstGeom prst="leftBrace">
            <a:avLst>
              <a:gd name="adj1" fmla="val 83589"/>
              <a:gd name="adj2" fmla="val 50000"/>
            </a:avLst>
          </a:prstGeom>
          <a:noFill/>
          <a:ln w="1905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808080"/>
              </a:solidFill>
            </a:endParaRPr>
          </a:p>
        </p:txBody>
      </p:sp>
      <p:sp>
        <p:nvSpPr>
          <p:cNvPr id="32817" name="AutoShape 52"/>
          <p:cNvSpPr>
            <a:spLocks/>
          </p:cNvSpPr>
          <p:nvPr>
            <p:custDataLst>
              <p:tags r:id="rId48"/>
            </p:custDataLst>
          </p:nvPr>
        </p:nvSpPr>
        <p:spPr bwMode="auto">
          <a:xfrm rot="-5400000">
            <a:off x="1082675" y="5227638"/>
            <a:ext cx="95250" cy="685800"/>
          </a:xfrm>
          <a:prstGeom prst="leftBrace">
            <a:avLst>
              <a:gd name="adj1" fmla="val 60000"/>
              <a:gd name="adj2" fmla="val 50000"/>
            </a:avLst>
          </a:prstGeom>
          <a:noFill/>
          <a:ln w="1905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808080"/>
              </a:solidFill>
            </a:endParaRPr>
          </a:p>
        </p:txBody>
      </p:sp>
      <p:sp>
        <p:nvSpPr>
          <p:cNvPr id="32818" name="Rectangle 53"/>
          <p:cNvSpPr>
            <a:spLocks noChangeArrowheads="1"/>
          </p:cNvSpPr>
          <p:nvPr>
            <p:custDataLst>
              <p:tags r:id="rId49"/>
            </p:custDataLst>
          </p:nvPr>
        </p:nvSpPr>
        <p:spPr bwMode="auto">
          <a:xfrm>
            <a:off x="1555750" y="5883275"/>
            <a:ext cx="9112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1000">
                <a:solidFill>
                  <a:srgbClr val="808080"/>
                </a:solidFill>
                <a:latin typeface="Comic Sans MS" pitchFamily="66" charset="0"/>
              </a:rPr>
              <a:t>the register</a:t>
            </a:r>
          </a:p>
        </p:txBody>
      </p:sp>
      <p:sp>
        <p:nvSpPr>
          <p:cNvPr id="32819" name="Rectangle 54"/>
          <p:cNvSpPr>
            <a:spLocks noChangeArrowheads="1"/>
          </p:cNvSpPr>
          <p:nvPr>
            <p:custDataLst>
              <p:tags r:id="rId50"/>
            </p:custDataLst>
          </p:nvPr>
        </p:nvSpPr>
        <p:spPr bwMode="auto">
          <a:xfrm>
            <a:off x="2601913" y="5867400"/>
            <a:ext cx="9366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1000">
                <a:solidFill>
                  <a:srgbClr val="808080"/>
                </a:solidFill>
                <a:latin typeface="Comic Sans MS" pitchFamily="66" charset="0"/>
              </a:rPr>
              <a:t>the constant</a:t>
            </a:r>
          </a:p>
        </p:txBody>
      </p:sp>
      <p:sp>
        <p:nvSpPr>
          <p:cNvPr id="32820" name="Text Box 55"/>
          <p:cNvSpPr txBox="1">
            <a:spLocks noChangeArrowheads="1"/>
          </p:cNvSpPr>
          <p:nvPr>
            <p:custDataLst>
              <p:tags r:id="rId51"/>
            </p:custDataLst>
          </p:nvPr>
        </p:nvSpPr>
        <p:spPr bwMode="auto">
          <a:xfrm>
            <a:off x="4770438" y="386715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808080"/>
                </a:solidFill>
                <a:latin typeface="Comic Sans MS" pitchFamily="66" charset="0"/>
              </a:rPr>
              <a:t>1</a:t>
            </a:r>
          </a:p>
        </p:txBody>
      </p:sp>
      <p:sp>
        <p:nvSpPr>
          <p:cNvPr id="32821" name="Text Box 56"/>
          <p:cNvSpPr txBox="1">
            <a:spLocks noChangeArrowheads="1"/>
          </p:cNvSpPr>
          <p:nvPr>
            <p:custDataLst>
              <p:tags r:id="rId52"/>
            </p:custDataLst>
          </p:nvPr>
        </p:nvSpPr>
        <p:spPr bwMode="auto">
          <a:xfrm>
            <a:off x="5122863" y="386715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808080"/>
                </a:solidFill>
                <a:latin typeface="Comic Sans MS" pitchFamily="66" charset="0"/>
              </a:rPr>
              <a:t>1</a:t>
            </a:r>
          </a:p>
        </p:txBody>
      </p:sp>
      <p:sp>
        <p:nvSpPr>
          <p:cNvPr id="32822" name="Text Box 57"/>
          <p:cNvSpPr txBox="1">
            <a:spLocks noChangeArrowheads="1"/>
          </p:cNvSpPr>
          <p:nvPr>
            <p:custDataLst>
              <p:tags r:id="rId53"/>
            </p:custDataLst>
          </p:nvPr>
        </p:nvSpPr>
        <p:spPr bwMode="auto">
          <a:xfrm>
            <a:off x="5499100" y="386715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808080"/>
                </a:solidFill>
                <a:latin typeface="Comic Sans MS" pitchFamily="66" charset="0"/>
              </a:rPr>
              <a:t>1</a:t>
            </a:r>
          </a:p>
        </p:txBody>
      </p:sp>
      <p:sp>
        <p:nvSpPr>
          <p:cNvPr id="32823" name="Text Box 58"/>
          <p:cNvSpPr txBox="1">
            <a:spLocks noChangeArrowheads="1"/>
          </p:cNvSpPr>
          <p:nvPr>
            <p:custDataLst>
              <p:tags r:id="rId54"/>
            </p:custDataLst>
          </p:nvPr>
        </p:nvSpPr>
        <p:spPr bwMode="auto">
          <a:xfrm>
            <a:off x="4432300" y="386715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808080"/>
                </a:solidFill>
                <a:latin typeface="Comic Sans MS" pitchFamily="66" charset="0"/>
              </a:rPr>
              <a:t>0</a:t>
            </a:r>
          </a:p>
        </p:txBody>
      </p:sp>
      <p:sp>
        <p:nvSpPr>
          <p:cNvPr id="32824" name="Text Box 59"/>
          <p:cNvSpPr txBox="1">
            <a:spLocks noChangeArrowheads="1"/>
          </p:cNvSpPr>
          <p:nvPr>
            <p:custDataLst>
              <p:tags r:id="rId55"/>
            </p:custDataLst>
          </p:nvPr>
        </p:nvSpPr>
        <p:spPr bwMode="auto">
          <a:xfrm>
            <a:off x="4765675" y="56515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808080"/>
                </a:solidFill>
                <a:latin typeface="Comic Sans MS" pitchFamily="66" charset="0"/>
              </a:rPr>
              <a:t>0</a:t>
            </a:r>
          </a:p>
        </p:txBody>
      </p:sp>
      <p:sp>
        <p:nvSpPr>
          <p:cNvPr id="32825" name="Text Box 60"/>
          <p:cNvSpPr txBox="1">
            <a:spLocks noChangeArrowheads="1"/>
          </p:cNvSpPr>
          <p:nvPr>
            <p:custDataLst>
              <p:tags r:id="rId56"/>
            </p:custDataLst>
          </p:nvPr>
        </p:nvSpPr>
        <p:spPr bwMode="auto">
          <a:xfrm>
            <a:off x="5118100" y="56515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808080"/>
                </a:solidFill>
                <a:latin typeface="Comic Sans MS" pitchFamily="66" charset="0"/>
              </a:rPr>
              <a:t>1</a:t>
            </a:r>
          </a:p>
        </p:txBody>
      </p:sp>
      <p:sp>
        <p:nvSpPr>
          <p:cNvPr id="32826" name="Text Box 61"/>
          <p:cNvSpPr txBox="1">
            <a:spLocks noChangeArrowheads="1"/>
          </p:cNvSpPr>
          <p:nvPr>
            <p:custDataLst>
              <p:tags r:id="rId57"/>
            </p:custDataLst>
          </p:nvPr>
        </p:nvSpPr>
        <p:spPr bwMode="auto">
          <a:xfrm>
            <a:off x="5494338" y="56515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808080"/>
                </a:solidFill>
                <a:latin typeface="Comic Sans MS" pitchFamily="66" charset="0"/>
              </a:rPr>
              <a:t>1</a:t>
            </a:r>
          </a:p>
        </p:txBody>
      </p:sp>
      <p:sp>
        <p:nvSpPr>
          <p:cNvPr id="32827" name="Text Box 62"/>
          <p:cNvSpPr txBox="1">
            <a:spLocks noChangeArrowheads="1"/>
          </p:cNvSpPr>
          <p:nvPr>
            <p:custDataLst>
              <p:tags r:id="rId58"/>
            </p:custDataLst>
          </p:nvPr>
        </p:nvSpPr>
        <p:spPr bwMode="auto">
          <a:xfrm>
            <a:off x="4427538" y="56515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808080"/>
                </a:solidFill>
                <a:latin typeface="Comic Sans MS" pitchFamily="66" charset="0"/>
              </a:rPr>
              <a:t>1</a:t>
            </a:r>
          </a:p>
        </p:txBody>
      </p:sp>
      <p:sp>
        <p:nvSpPr>
          <p:cNvPr id="32828" name="Text Box 63"/>
          <p:cNvSpPr txBox="1">
            <a:spLocks noChangeArrowheads="1"/>
          </p:cNvSpPr>
          <p:nvPr>
            <p:custDataLst>
              <p:tags r:id="rId59"/>
            </p:custDataLst>
          </p:nvPr>
        </p:nvSpPr>
        <p:spPr bwMode="auto">
          <a:xfrm>
            <a:off x="2776538" y="6072188"/>
            <a:ext cx="577850" cy="284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nSpc>
                <a:spcPct val="70000"/>
              </a:lnSpc>
              <a:spcBef>
                <a:spcPct val="50000"/>
              </a:spcBef>
            </a:pPr>
            <a:r>
              <a:rPr lang="en-US" sz="1800" b="1">
                <a:solidFill>
                  <a:srgbClr val="808080"/>
                </a:solidFill>
                <a:latin typeface="Courier New" pitchFamily="49" charset="0"/>
              </a:rPr>
              <a:t>4</a:t>
            </a:r>
            <a:endParaRPr lang="en-US" sz="1400" b="1">
              <a:solidFill>
                <a:srgbClr val="808080"/>
              </a:solidFill>
              <a:latin typeface="Courier New" pitchFamily="49" charset="0"/>
            </a:endParaRPr>
          </a:p>
        </p:txBody>
      </p:sp>
      <p:sp>
        <p:nvSpPr>
          <p:cNvPr id="32829" name="Text Box 64"/>
          <p:cNvSpPr txBox="1">
            <a:spLocks noChangeArrowheads="1"/>
          </p:cNvSpPr>
          <p:nvPr>
            <p:custDataLst>
              <p:tags r:id="rId60"/>
            </p:custDataLst>
          </p:nvPr>
        </p:nvSpPr>
        <p:spPr bwMode="auto">
          <a:xfrm>
            <a:off x="3221038" y="3619500"/>
            <a:ext cx="28956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000">
                <a:solidFill>
                  <a:srgbClr val="808080"/>
                </a:solidFill>
                <a:latin typeface="Comic Sans MS" pitchFamily="66" charset="0"/>
              </a:rPr>
              <a:t>old value of Reg3 = 7</a:t>
            </a:r>
          </a:p>
        </p:txBody>
      </p:sp>
      <p:sp>
        <p:nvSpPr>
          <p:cNvPr id="32830" name="Text Box 65"/>
          <p:cNvSpPr txBox="1">
            <a:spLocks noChangeArrowheads="1"/>
          </p:cNvSpPr>
          <p:nvPr>
            <p:custDataLst>
              <p:tags r:id="rId61"/>
            </p:custDataLst>
          </p:nvPr>
        </p:nvSpPr>
        <p:spPr bwMode="auto">
          <a:xfrm>
            <a:off x="4503738" y="5980113"/>
            <a:ext cx="16478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000">
                <a:solidFill>
                  <a:srgbClr val="808080"/>
                </a:solidFill>
                <a:latin typeface="Comic Sans MS" pitchFamily="66" charset="0"/>
              </a:rPr>
              <a:t>new value of Reg3 = 11</a:t>
            </a:r>
          </a:p>
        </p:txBody>
      </p:sp>
      <p:sp>
        <p:nvSpPr>
          <p:cNvPr id="32831" name="Rectangle 66"/>
          <p:cNvSpPr>
            <a:spLocks noChangeArrowheads="1"/>
          </p:cNvSpPr>
          <p:nvPr>
            <p:custDataLst>
              <p:tags r:id="rId62"/>
            </p:custDataLst>
          </p:nvPr>
        </p:nvSpPr>
        <p:spPr bwMode="auto">
          <a:xfrm>
            <a:off x="381000" y="3048000"/>
            <a:ext cx="1295400" cy="685800"/>
          </a:xfrm>
          <a:prstGeom prst="rect">
            <a:avLst/>
          </a:prstGeom>
          <a:noFill/>
          <a:ln w="285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808080"/>
              </a:solidFill>
            </a:endParaRPr>
          </a:p>
        </p:txBody>
      </p:sp>
      <p:sp>
        <p:nvSpPr>
          <p:cNvPr id="32832" name="Text Box 67"/>
          <p:cNvSpPr txBox="1">
            <a:spLocks noChangeArrowheads="1"/>
          </p:cNvSpPr>
          <p:nvPr>
            <p:custDataLst>
              <p:tags r:id="rId63"/>
            </p:custDataLst>
          </p:nvPr>
        </p:nvSpPr>
        <p:spPr bwMode="auto">
          <a:xfrm>
            <a:off x="477838" y="3163888"/>
            <a:ext cx="8509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solidFill>
                  <a:srgbClr val="808080"/>
                </a:solidFill>
              </a:rPr>
              <a:t>clock</a:t>
            </a:r>
          </a:p>
        </p:txBody>
      </p:sp>
      <p:sp>
        <p:nvSpPr>
          <p:cNvPr id="32833" name="Line 68"/>
          <p:cNvSpPr>
            <a:spLocks noChangeShapeType="1"/>
          </p:cNvSpPr>
          <p:nvPr>
            <p:custDataLst>
              <p:tags r:id="rId64"/>
            </p:custDataLst>
          </p:nvPr>
        </p:nvSpPr>
        <p:spPr bwMode="auto">
          <a:xfrm>
            <a:off x="1676400" y="3124200"/>
            <a:ext cx="287338" cy="0"/>
          </a:xfrm>
          <a:prstGeom prst="line">
            <a:avLst/>
          </a:prstGeom>
          <a:noFill/>
          <a:ln w="19050">
            <a:solidFill>
              <a:srgbClr val="980236"/>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834" name="Line 69"/>
          <p:cNvSpPr>
            <a:spLocks noChangeShapeType="1"/>
          </p:cNvSpPr>
          <p:nvPr>
            <p:custDataLst>
              <p:tags r:id="rId65"/>
            </p:custDataLst>
          </p:nvPr>
        </p:nvSpPr>
        <p:spPr bwMode="auto">
          <a:xfrm>
            <a:off x="1676400" y="3257550"/>
            <a:ext cx="461963"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835" name="Line 70"/>
          <p:cNvSpPr>
            <a:spLocks noChangeShapeType="1"/>
          </p:cNvSpPr>
          <p:nvPr>
            <p:custDataLst>
              <p:tags r:id="rId66"/>
            </p:custDataLst>
          </p:nvPr>
        </p:nvSpPr>
        <p:spPr bwMode="auto">
          <a:xfrm>
            <a:off x="1676400" y="3390900"/>
            <a:ext cx="700088"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836" name="Line 72"/>
          <p:cNvSpPr>
            <a:spLocks noChangeShapeType="1"/>
          </p:cNvSpPr>
          <p:nvPr>
            <p:custDataLst>
              <p:tags r:id="rId67"/>
            </p:custDataLst>
          </p:nvPr>
        </p:nvSpPr>
        <p:spPr bwMode="auto">
          <a:xfrm>
            <a:off x="1676400" y="3657600"/>
            <a:ext cx="207963"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837" name="Text Box 73"/>
          <p:cNvSpPr txBox="1">
            <a:spLocks noChangeArrowheads="1"/>
          </p:cNvSpPr>
          <p:nvPr>
            <p:custDataLst>
              <p:tags r:id="rId68"/>
            </p:custDataLst>
          </p:nvPr>
        </p:nvSpPr>
        <p:spPr bwMode="auto">
          <a:xfrm>
            <a:off x="4510088" y="6096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808080"/>
                </a:solidFill>
                <a:latin typeface="Comic Sans MS" pitchFamily="66" charset="0"/>
              </a:rPr>
              <a:t>0</a:t>
            </a:r>
          </a:p>
        </p:txBody>
      </p:sp>
      <p:sp>
        <p:nvSpPr>
          <p:cNvPr id="32838" name="Text Box 74"/>
          <p:cNvSpPr txBox="1">
            <a:spLocks noChangeArrowheads="1"/>
          </p:cNvSpPr>
          <p:nvPr>
            <p:custDataLst>
              <p:tags r:id="rId69"/>
            </p:custDataLst>
          </p:nvPr>
        </p:nvSpPr>
        <p:spPr bwMode="auto">
          <a:xfrm>
            <a:off x="4162425" y="60642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808080"/>
                </a:solidFill>
                <a:latin typeface="Comic Sans MS" pitchFamily="66" charset="0"/>
              </a:rPr>
              <a:t>0</a:t>
            </a:r>
          </a:p>
        </p:txBody>
      </p:sp>
      <p:sp>
        <p:nvSpPr>
          <p:cNvPr id="32839" name="Text Box 75"/>
          <p:cNvSpPr txBox="1">
            <a:spLocks noChangeArrowheads="1"/>
          </p:cNvSpPr>
          <p:nvPr>
            <p:custDataLst>
              <p:tags r:id="rId70"/>
            </p:custDataLst>
          </p:nvPr>
        </p:nvSpPr>
        <p:spPr bwMode="auto">
          <a:xfrm>
            <a:off x="3810000" y="6096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808080"/>
                </a:solidFill>
                <a:latin typeface="Comic Sans MS" pitchFamily="66" charset="0"/>
              </a:rPr>
              <a:t>0</a:t>
            </a:r>
          </a:p>
        </p:txBody>
      </p:sp>
      <p:sp>
        <p:nvSpPr>
          <p:cNvPr id="32840" name="Text Box 76"/>
          <p:cNvSpPr txBox="1">
            <a:spLocks noChangeArrowheads="1"/>
          </p:cNvSpPr>
          <p:nvPr>
            <p:custDataLst>
              <p:tags r:id="rId71"/>
            </p:custDataLst>
          </p:nvPr>
        </p:nvSpPr>
        <p:spPr bwMode="auto">
          <a:xfrm>
            <a:off x="3452813" y="6096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808080"/>
                </a:solidFill>
                <a:latin typeface="Comic Sans MS" pitchFamily="66" charset="0"/>
              </a:rPr>
              <a:t>0</a:t>
            </a:r>
          </a:p>
        </p:txBody>
      </p:sp>
      <p:sp>
        <p:nvSpPr>
          <p:cNvPr id="32841" name="Text Box 77"/>
          <p:cNvSpPr txBox="1">
            <a:spLocks noChangeArrowheads="1"/>
          </p:cNvSpPr>
          <p:nvPr>
            <p:custDataLst>
              <p:tags r:id="rId72"/>
            </p:custDataLst>
          </p:nvPr>
        </p:nvSpPr>
        <p:spPr bwMode="auto">
          <a:xfrm>
            <a:off x="3108325" y="6096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808080"/>
                </a:solidFill>
                <a:latin typeface="Comic Sans MS" pitchFamily="66" charset="0"/>
              </a:rPr>
              <a:t>0</a:t>
            </a:r>
          </a:p>
        </p:txBody>
      </p:sp>
      <p:sp>
        <p:nvSpPr>
          <p:cNvPr id="32842" name="Rectangle 78"/>
          <p:cNvSpPr>
            <a:spLocks noChangeArrowheads="1"/>
          </p:cNvSpPr>
          <p:nvPr>
            <p:custDataLst>
              <p:tags r:id="rId73"/>
            </p:custDataLst>
          </p:nvPr>
        </p:nvSpPr>
        <p:spPr bwMode="auto">
          <a:xfrm>
            <a:off x="7848600" y="762000"/>
            <a:ext cx="990600" cy="1143000"/>
          </a:xfrm>
          <a:prstGeom prst="rect">
            <a:avLst/>
          </a:prstGeom>
          <a:solidFill>
            <a:schemeClr val="accent1"/>
          </a:solidFill>
          <a:ln w="28575">
            <a:solidFill>
              <a:schemeClr val="tx1"/>
            </a:solidFill>
            <a:miter lim="800000"/>
            <a:headEnd/>
            <a:tailEnd/>
          </a:ln>
        </p:spPr>
        <p:txBody>
          <a:bodyPr wrap="none" anchor="ctr"/>
          <a:lstStyle/>
          <a:p>
            <a:endParaRPr lang="en-US">
              <a:solidFill>
                <a:srgbClr val="808080"/>
              </a:solidFill>
            </a:endParaRPr>
          </a:p>
        </p:txBody>
      </p:sp>
      <p:sp>
        <p:nvSpPr>
          <p:cNvPr id="32843" name="Line 79"/>
          <p:cNvSpPr>
            <a:spLocks noChangeShapeType="1"/>
          </p:cNvSpPr>
          <p:nvPr>
            <p:custDataLst>
              <p:tags r:id="rId74"/>
            </p:custDataLst>
          </p:nvPr>
        </p:nvSpPr>
        <p:spPr bwMode="auto">
          <a:xfrm>
            <a:off x="1957388" y="1247775"/>
            <a:ext cx="0" cy="1876425"/>
          </a:xfrm>
          <a:prstGeom prst="line">
            <a:avLst/>
          </a:prstGeom>
          <a:noFill/>
          <a:ln w="19050">
            <a:solidFill>
              <a:srgbClr val="980236"/>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844" name="Line 80"/>
          <p:cNvSpPr>
            <a:spLocks noChangeShapeType="1"/>
          </p:cNvSpPr>
          <p:nvPr>
            <p:custDataLst>
              <p:tags r:id="rId75"/>
            </p:custDataLst>
          </p:nvPr>
        </p:nvSpPr>
        <p:spPr bwMode="auto">
          <a:xfrm>
            <a:off x="1955800" y="1244600"/>
            <a:ext cx="5875338" cy="0"/>
          </a:xfrm>
          <a:prstGeom prst="line">
            <a:avLst/>
          </a:prstGeom>
          <a:noFill/>
          <a:ln w="19050">
            <a:solidFill>
              <a:srgbClr val="980236"/>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845" name="Text Box 81"/>
          <p:cNvSpPr txBox="1">
            <a:spLocks noChangeArrowheads="1"/>
          </p:cNvSpPr>
          <p:nvPr>
            <p:custDataLst>
              <p:tags r:id="rId76"/>
            </p:custDataLst>
          </p:nvPr>
        </p:nvSpPr>
        <p:spPr bwMode="auto">
          <a:xfrm>
            <a:off x="1066800" y="966788"/>
            <a:ext cx="18288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808080"/>
                </a:solidFill>
                <a:latin typeface="Comic Sans MS" pitchFamily="66" charset="0"/>
              </a:rPr>
              <a:t>read enable</a:t>
            </a:r>
          </a:p>
        </p:txBody>
      </p:sp>
      <p:sp>
        <p:nvSpPr>
          <p:cNvPr id="32846" name="Text Box 82"/>
          <p:cNvSpPr txBox="1">
            <a:spLocks noChangeArrowheads="1"/>
          </p:cNvSpPr>
          <p:nvPr>
            <p:custDataLst>
              <p:tags r:id="rId77"/>
            </p:custDataLst>
          </p:nvPr>
        </p:nvSpPr>
        <p:spPr bwMode="auto">
          <a:xfrm>
            <a:off x="7889875" y="1120775"/>
            <a:ext cx="914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solidFill>
                  <a:srgbClr val="808080"/>
                </a:solidFill>
              </a:rPr>
              <a:t>RAM</a:t>
            </a:r>
          </a:p>
        </p:txBody>
      </p:sp>
      <p:sp>
        <p:nvSpPr>
          <p:cNvPr id="32847" name="Rectangle 83"/>
          <p:cNvSpPr>
            <a:spLocks noChangeArrowheads="1"/>
          </p:cNvSpPr>
          <p:nvPr>
            <p:custDataLst>
              <p:tags r:id="rId78"/>
            </p:custDataLst>
          </p:nvPr>
        </p:nvSpPr>
        <p:spPr bwMode="auto">
          <a:xfrm>
            <a:off x="4073525" y="163671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808080"/>
              </a:solidFill>
            </a:endParaRPr>
          </a:p>
        </p:txBody>
      </p:sp>
      <p:sp>
        <p:nvSpPr>
          <p:cNvPr id="32848" name="Rectangle 84"/>
          <p:cNvSpPr>
            <a:spLocks noChangeArrowheads="1"/>
          </p:cNvSpPr>
          <p:nvPr>
            <p:custDataLst>
              <p:tags r:id="rId79"/>
            </p:custDataLst>
          </p:nvPr>
        </p:nvSpPr>
        <p:spPr bwMode="auto">
          <a:xfrm>
            <a:off x="4427538" y="163671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808080"/>
              </a:solidFill>
            </a:endParaRPr>
          </a:p>
        </p:txBody>
      </p:sp>
      <p:sp>
        <p:nvSpPr>
          <p:cNvPr id="32849" name="Rectangle 85"/>
          <p:cNvSpPr>
            <a:spLocks noChangeArrowheads="1"/>
          </p:cNvSpPr>
          <p:nvPr>
            <p:custDataLst>
              <p:tags r:id="rId80"/>
            </p:custDataLst>
          </p:nvPr>
        </p:nvSpPr>
        <p:spPr bwMode="auto">
          <a:xfrm>
            <a:off x="4781550" y="163671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808080"/>
              </a:solidFill>
            </a:endParaRPr>
          </a:p>
        </p:txBody>
      </p:sp>
      <p:sp>
        <p:nvSpPr>
          <p:cNvPr id="32850" name="Rectangle 86"/>
          <p:cNvSpPr>
            <a:spLocks noChangeArrowheads="1"/>
          </p:cNvSpPr>
          <p:nvPr>
            <p:custDataLst>
              <p:tags r:id="rId81"/>
            </p:custDataLst>
          </p:nvPr>
        </p:nvSpPr>
        <p:spPr bwMode="auto">
          <a:xfrm>
            <a:off x="5135563" y="163830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808080"/>
              </a:solidFill>
            </a:endParaRPr>
          </a:p>
        </p:txBody>
      </p:sp>
      <p:sp>
        <p:nvSpPr>
          <p:cNvPr id="32851" name="Rectangle 87"/>
          <p:cNvSpPr>
            <a:spLocks noChangeArrowheads="1"/>
          </p:cNvSpPr>
          <p:nvPr>
            <p:custDataLst>
              <p:tags r:id="rId82"/>
            </p:custDataLst>
          </p:nvPr>
        </p:nvSpPr>
        <p:spPr bwMode="auto">
          <a:xfrm>
            <a:off x="5489575" y="163830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808080"/>
              </a:solidFill>
            </a:endParaRPr>
          </a:p>
        </p:txBody>
      </p:sp>
      <p:sp>
        <p:nvSpPr>
          <p:cNvPr id="32852" name="Rectangle 88"/>
          <p:cNvSpPr>
            <a:spLocks noChangeArrowheads="1"/>
          </p:cNvSpPr>
          <p:nvPr>
            <p:custDataLst>
              <p:tags r:id="rId83"/>
            </p:custDataLst>
          </p:nvPr>
        </p:nvSpPr>
        <p:spPr bwMode="auto">
          <a:xfrm>
            <a:off x="5843588" y="163830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808080"/>
              </a:solidFill>
            </a:endParaRPr>
          </a:p>
        </p:txBody>
      </p:sp>
      <p:sp>
        <p:nvSpPr>
          <p:cNvPr id="32853" name="Rectangle 89"/>
          <p:cNvSpPr>
            <a:spLocks noChangeArrowheads="1"/>
          </p:cNvSpPr>
          <p:nvPr>
            <p:custDataLst>
              <p:tags r:id="rId84"/>
            </p:custDataLst>
          </p:nvPr>
        </p:nvSpPr>
        <p:spPr bwMode="auto">
          <a:xfrm>
            <a:off x="3365500" y="163671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808080"/>
              </a:solidFill>
            </a:endParaRPr>
          </a:p>
        </p:txBody>
      </p:sp>
      <p:sp>
        <p:nvSpPr>
          <p:cNvPr id="32854" name="Rectangle 90"/>
          <p:cNvSpPr>
            <a:spLocks noChangeArrowheads="1"/>
          </p:cNvSpPr>
          <p:nvPr>
            <p:custDataLst>
              <p:tags r:id="rId85"/>
            </p:custDataLst>
          </p:nvPr>
        </p:nvSpPr>
        <p:spPr bwMode="auto">
          <a:xfrm>
            <a:off x="3719513" y="163830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808080"/>
              </a:solidFill>
            </a:endParaRPr>
          </a:p>
        </p:txBody>
      </p:sp>
      <p:sp>
        <p:nvSpPr>
          <p:cNvPr id="32855" name="Text Box 91"/>
          <p:cNvSpPr txBox="1">
            <a:spLocks noChangeArrowheads="1"/>
          </p:cNvSpPr>
          <p:nvPr>
            <p:custDataLst>
              <p:tags r:id="rId86"/>
            </p:custDataLst>
          </p:nvPr>
        </p:nvSpPr>
        <p:spPr bwMode="auto">
          <a:xfrm>
            <a:off x="5943600" y="1652588"/>
            <a:ext cx="57785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808080"/>
                </a:solidFill>
                <a:latin typeface="Comic Sans MS" pitchFamily="66" charset="0"/>
              </a:rPr>
              <a:t>IR</a:t>
            </a:r>
          </a:p>
        </p:txBody>
      </p:sp>
      <p:sp>
        <p:nvSpPr>
          <p:cNvPr id="32856" name="Line 92"/>
          <p:cNvSpPr>
            <a:spLocks noChangeShapeType="1"/>
          </p:cNvSpPr>
          <p:nvPr>
            <p:custDataLst>
              <p:tags r:id="rId87"/>
            </p:custDataLst>
          </p:nvPr>
        </p:nvSpPr>
        <p:spPr bwMode="auto">
          <a:xfrm>
            <a:off x="8861425" y="1728788"/>
            <a:ext cx="128588"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857" name="Line 93"/>
          <p:cNvSpPr>
            <a:spLocks noChangeShapeType="1"/>
          </p:cNvSpPr>
          <p:nvPr>
            <p:custDataLst>
              <p:tags r:id="rId88"/>
            </p:custDataLst>
          </p:nvPr>
        </p:nvSpPr>
        <p:spPr bwMode="auto">
          <a:xfrm>
            <a:off x="8991600" y="1733550"/>
            <a:ext cx="0" cy="336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858" name="Line 94"/>
          <p:cNvSpPr>
            <a:spLocks noChangeShapeType="1"/>
          </p:cNvSpPr>
          <p:nvPr>
            <p:custDataLst>
              <p:tags r:id="rId89"/>
            </p:custDataLst>
          </p:nvPr>
        </p:nvSpPr>
        <p:spPr bwMode="auto">
          <a:xfrm>
            <a:off x="7458075" y="2055813"/>
            <a:ext cx="1533525"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859" name="Line 95"/>
          <p:cNvSpPr>
            <a:spLocks noChangeShapeType="1"/>
          </p:cNvSpPr>
          <p:nvPr>
            <p:custDataLst>
              <p:tags r:id="rId90"/>
            </p:custDataLst>
          </p:nvPr>
        </p:nvSpPr>
        <p:spPr bwMode="auto">
          <a:xfrm>
            <a:off x="7461250" y="1417638"/>
            <a:ext cx="0" cy="638175"/>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860" name="Line 96"/>
          <p:cNvSpPr>
            <a:spLocks noChangeShapeType="1"/>
          </p:cNvSpPr>
          <p:nvPr>
            <p:custDataLst>
              <p:tags r:id="rId91"/>
            </p:custDataLst>
          </p:nvPr>
        </p:nvSpPr>
        <p:spPr bwMode="auto">
          <a:xfrm>
            <a:off x="3546475" y="1414463"/>
            <a:ext cx="3922713"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861" name="Line 97"/>
          <p:cNvSpPr>
            <a:spLocks noChangeShapeType="1"/>
          </p:cNvSpPr>
          <p:nvPr>
            <p:custDataLst>
              <p:tags r:id="rId92"/>
            </p:custDataLst>
          </p:nvPr>
        </p:nvSpPr>
        <p:spPr bwMode="auto">
          <a:xfrm>
            <a:off x="6010275" y="1419225"/>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862" name="Line 98"/>
          <p:cNvSpPr>
            <a:spLocks noChangeShapeType="1"/>
          </p:cNvSpPr>
          <p:nvPr>
            <p:custDataLst>
              <p:tags r:id="rId93"/>
            </p:custDataLst>
          </p:nvPr>
        </p:nvSpPr>
        <p:spPr bwMode="auto">
          <a:xfrm>
            <a:off x="5653088" y="1419225"/>
            <a:ext cx="7937"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863" name="Line 99"/>
          <p:cNvSpPr>
            <a:spLocks noChangeShapeType="1"/>
          </p:cNvSpPr>
          <p:nvPr>
            <p:custDataLst>
              <p:tags r:id="rId94"/>
            </p:custDataLst>
          </p:nvPr>
        </p:nvSpPr>
        <p:spPr bwMode="auto">
          <a:xfrm>
            <a:off x="5295900" y="1419225"/>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864" name="Line 100"/>
          <p:cNvSpPr>
            <a:spLocks noChangeShapeType="1"/>
          </p:cNvSpPr>
          <p:nvPr>
            <p:custDataLst>
              <p:tags r:id="rId95"/>
            </p:custDataLst>
          </p:nvPr>
        </p:nvSpPr>
        <p:spPr bwMode="auto">
          <a:xfrm>
            <a:off x="4940300" y="1419225"/>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865" name="Line 101"/>
          <p:cNvSpPr>
            <a:spLocks noChangeShapeType="1"/>
          </p:cNvSpPr>
          <p:nvPr>
            <p:custDataLst>
              <p:tags r:id="rId96"/>
            </p:custDataLst>
          </p:nvPr>
        </p:nvSpPr>
        <p:spPr bwMode="auto">
          <a:xfrm>
            <a:off x="4583113" y="1419225"/>
            <a:ext cx="7937"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866" name="Line 102"/>
          <p:cNvSpPr>
            <a:spLocks noChangeShapeType="1"/>
          </p:cNvSpPr>
          <p:nvPr>
            <p:custDataLst>
              <p:tags r:id="rId97"/>
            </p:custDataLst>
          </p:nvPr>
        </p:nvSpPr>
        <p:spPr bwMode="auto">
          <a:xfrm>
            <a:off x="4227513" y="1419225"/>
            <a:ext cx="7937"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867" name="Line 103"/>
          <p:cNvSpPr>
            <a:spLocks noChangeShapeType="1"/>
          </p:cNvSpPr>
          <p:nvPr>
            <p:custDataLst>
              <p:tags r:id="rId98"/>
            </p:custDataLst>
          </p:nvPr>
        </p:nvSpPr>
        <p:spPr bwMode="auto">
          <a:xfrm>
            <a:off x="3870325" y="1419225"/>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868" name="Text Box 104"/>
          <p:cNvSpPr txBox="1">
            <a:spLocks noChangeArrowheads="1"/>
          </p:cNvSpPr>
          <p:nvPr>
            <p:custDataLst>
              <p:tags r:id="rId99"/>
            </p:custDataLst>
          </p:nvPr>
        </p:nvSpPr>
        <p:spPr bwMode="auto">
          <a:xfrm>
            <a:off x="7002463" y="2035175"/>
            <a:ext cx="18288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808080"/>
                </a:solidFill>
                <a:latin typeface="Comic Sans MS" pitchFamily="66" charset="0"/>
              </a:rPr>
              <a:t>8 bit instruction</a:t>
            </a:r>
          </a:p>
        </p:txBody>
      </p:sp>
      <p:sp>
        <p:nvSpPr>
          <p:cNvPr id="32869" name="Text Box 105"/>
          <p:cNvSpPr txBox="1">
            <a:spLocks noChangeArrowheads="1"/>
          </p:cNvSpPr>
          <p:nvPr>
            <p:custDataLst>
              <p:tags r:id="rId100"/>
            </p:custDataLst>
          </p:nvPr>
        </p:nvSpPr>
        <p:spPr bwMode="auto">
          <a:xfrm>
            <a:off x="5961063" y="862013"/>
            <a:ext cx="18288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808080"/>
                </a:solidFill>
                <a:latin typeface="Comic Sans MS" pitchFamily="66" charset="0"/>
              </a:rPr>
              <a:t>8 address bits</a:t>
            </a:r>
          </a:p>
        </p:txBody>
      </p:sp>
      <p:sp>
        <p:nvSpPr>
          <p:cNvPr id="32870" name="Line 106"/>
          <p:cNvSpPr>
            <a:spLocks noChangeShapeType="1"/>
          </p:cNvSpPr>
          <p:nvPr>
            <p:custDataLst>
              <p:tags r:id="rId101"/>
            </p:custDataLst>
          </p:nvPr>
        </p:nvSpPr>
        <p:spPr bwMode="auto">
          <a:xfrm>
            <a:off x="6003925"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871" name="Line 107"/>
          <p:cNvSpPr>
            <a:spLocks noChangeShapeType="1"/>
          </p:cNvSpPr>
          <p:nvPr>
            <p:custDataLst>
              <p:tags r:id="rId102"/>
            </p:custDataLst>
          </p:nvPr>
        </p:nvSpPr>
        <p:spPr bwMode="auto">
          <a:xfrm>
            <a:off x="5646738" y="952500"/>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872" name="Line 108"/>
          <p:cNvSpPr>
            <a:spLocks noChangeShapeType="1"/>
          </p:cNvSpPr>
          <p:nvPr>
            <p:custDataLst>
              <p:tags r:id="rId103"/>
            </p:custDataLst>
          </p:nvPr>
        </p:nvSpPr>
        <p:spPr bwMode="auto">
          <a:xfrm>
            <a:off x="5289550"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873" name="Line 109"/>
          <p:cNvSpPr>
            <a:spLocks noChangeShapeType="1"/>
          </p:cNvSpPr>
          <p:nvPr>
            <p:custDataLst>
              <p:tags r:id="rId104"/>
            </p:custDataLst>
          </p:nvPr>
        </p:nvSpPr>
        <p:spPr bwMode="auto">
          <a:xfrm>
            <a:off x="4933950"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874" name="Line 110"/>
          <p:cNvSpPr>
            <a:spLocks noChangeShapeType="1"/>
          </p:cNvSpPr>
          <p:nvPr>
            <p:custDataLst>
              <p:tags r:id="rId105"/>
            </p:custDataLst>
          </p:nvPr>
        </p:nvSpPr>
        <p:spPr bwMode="auto">
          <a:xfrm>
            <a:off x="4576763" y="952500"/>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875" name="Line 111"/>
          <p:cNvSpPr>
            <a:spLocks noChangeShapeType="1"/>
          </p:cNvSpPr>
          <p:nvPr>
            <p:custDataLst>
              <p:tags r:id="rId106"/>
            </p:custDataLst>
          </p:nvPr>
        </p:nvSpPr>
        <p:spPr bwMode="auto">
          <a:xfrm>
            <a:off x="4221163" y="952500"/>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876" name="Line 112"/>
          <p:cNvSpPr>
            <a:spLocks noChangeShapeType="1"/>
          </p:cNvSpPr>
          <p:nvPr>
            <p:custDataLst>
              <p:tags r:id="rId107"/>
            </p:custDataLst>
          </p:nvPr>
        </p:nvSpPr>
        <p:spPr bwMode="auto">
          <a:xfrm>
            <a:off x="3863975"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877" name="Line 113"/>
          <p:cNvSpPr>
            <a:spLocks noChangeShapeType="1"/>
          </p:cNvSpPr>
          <p:nvPr>
            <p:custDataLst>
              <p:tags r:id="rId108"/>
            </p:custDataLst>
          </p:nvPr>
        </p:nvSpPr>
        <p:spPr bwMode="auto">
          <a:xfrm>
            <a:off x="3508375"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878" name="Line 114"/>
          <p:cNvSpPr>
            <a:spLocks noChangeShapeType="1"/>
          </p:cNvSpPr>
          <p:nvPr>
            <p:custDataLst>
              <p:tags r:id="rId109"/>
            </p:custDataLst>
          </p:nvPr>
        </p:nvSpPr>
        <p:spPr bwMode="auto">
          <a:xfrm>
            <a:off x="3521075" y="1150938"/>
            <a:ext cx="431958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879" name="Line 115"/>
          <p:cNvSpPr>
            <a:spLocks noChangeShapeType="1"/>
          </p:cNvSpPr>
          <p:nvPr>
            <p:custDataLst>
              <p:tags r:id="rId110"/>
            </p:custDataLst>
          </p:nvPr>
        </p:nvSpPr>
        <p:spPr bwMode="auto">
          <a:xfrm>
            <a:off x="2141538" y="1408113"/>
            <a:ext cx="0" cy="1844675"/>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880" name="Line 116"/>
          <p:cNvSpPr>
            <a:spLocks noChangeShapeType="1"/>
          </p:cNvSpPr>
          <p:nvPr>
            <p:custDataLst>
              <p:tags r:id="rId111"/>
            </p:custDataLst>
          </p:nvPr>
        </p:nvSpPr>
        <p:spPr bwMode="auto">
          <a:xfrm>
            <a:off x="2154238" y="1409700"/>
            <a:ext cx="1271587"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32881" name="Group 117"/>
          <p:cNvGrpSpPr>
            <a:grpSpLocks/>
          </p:cNvGrpSpPr>
          <p:nvPr>
            <p:custDataLst>
              <p:tags r:id="rId112"/>
            </p:custDataLst>
          </p:nvPr>
        </p:nvGrpSpPr>
        <p:grpSpPr bwMode="auto">
          <a:xfrm rot="5400000">
            <a:off x="4803775" y="4422775"/>
            <a:ext cx="115888" cy="185738"/>
            <a:chOff x="4891" y="1600"/>
            <a:chExt cx="315" cy="408"/>
          </a:xfrm>
        </p:grpSpPr>
        <p:sp>
          <p:nvSpPr>
            <p:cNvPr id="33050" name="Freeform 118"/>
            <p:cNvSpPr>
              <a:spLocks/>
            </p:cNvSpPr>
            <p:nvPr>
              <p:custDataLst>
                <p:tags r:id="rId274"/>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3051" name="Freeform 119"/>
            <p:cNvSpPr>
              <a:spLocks/>
            </p:cNvSpPr>
            <p:nvPr>
              <p:custDataLst>
                <p:tags r:id="rId275"/>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3052" name="Line 120"/>
            <p:cNvSpPr>
              <a:spLocks noChangeShapeType="1"/>
            </p:cNvSpPr>
            <p:nvPr>
              <p:custDataLst>
                <p:tags r:id="rId276"/>
              </p:custDataLst>
            </p:nvPr>
          </p:nvSpPr>
          <p:spPr bwMode="auto">
            <a:xfrm>
              <a:off x="4894" y="1606"/>
              <a:ext cx="0" cy="388"/>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32882" name="Line 121"/>
          <p:cNvSpPr>
            <a:spLocks noChangeShapeType="1"/>
          </p:cNvSpPr>
          <p:nvPr>
            <p:custDataLst>
              <p:tags r:id="rId113"/>
            </p:custDataLst>
          </p:nvPr>
        </p:nvSpPr>
        <p:spPr bwMode="auto">
          <a:xfrm>
            <a:off x="4892675" y="4224338"/>
            <a:ext cx="0" cy="236537"/>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883" name="Line 122"/>
          <p:cNvSpPr>
            <a:spLocks noChangeShapeType="1"/>
          </p:cNvSpPr>
          <p:nvPr>
            <p:custDataLst>
              <p:tags r:id="rId114"/>
            </p:custDataLst>
          </p:nvPr>
        </p:nvSpPr>
        <p:spPr bwMode="auto">
          <a:xfrm>
            <a:off x="4832350" y="4343400"/>
            <a:ext cx="0" cy="11747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884" name="Line 123"/>
          <p:cNvSpPr>
            <a:spLocks noChangeShapeType="1"/>
          </p:cNvSpPr>
          <p:nvPr>
            <p:custDataLst>
              <p:tags r:id="rId115"/>
            </p:custDataLst>
          </p:nvPr>
        </p:nvSpPr>
        <p:spPr bwMode="auto">
          <a:xfrm>
            <a:off x="2373313" y="2243138"/>
            <a:ext cx="0" cy="1138237"/>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885" name="Line 124"/>
          <p:cNvSpPr>
            <a:spLocks noChangeShapeType="1"/>
          </p:cNvSpPr>
          <p:nvPr>
            <p:custDataLst>
              <p:tags r:id="rId116"/>
            </p:custDataLst>
          </p:nvPr>
        </p:nvSpPr>
        <p:spPr bwMode="auto">
          <a:xfrm>
            <a:off x="2384425" y="2257425"/>
            <a:ext cx="31115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886" name="Line 125"/>
          <p:cNvSpPr>
            <a:spLocks noChangeShapeType="1"/>
          </p:cNvSpPr>
          <p:nvPr>
            <p:custDataLst>
              <p:tags r:id="rId117"/>
            </p:custDataLst>
          </p:nvPr>
        </p:nvSpPr>
        <p:spPr bwMode="auto">
          <a:xfrm>
            <a:off x="3525838" y="1990725"/>
            <a:ext cx="0" cy="16192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887" name="Line 126"/>
          <p:cNvSpPr>
            <a:spLocks noChangeShapeType="1"/>
          </p:cNvSpPr>
          <p:nvPr>
            <p:custDataLst>
              <p:tags r:id="rId118"/>
            </p:custDataLst>
          </p:nvPr>
        </p:nvSpPr>
        <p:spPr bwMode="auto">
          <a:xfrm>
            <a:off x="3829050" y="1984375"/>
            <a:ext cx="0" cy="36830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888" name="Line 127"/>
          <p:cNvSpPr>
            <a:spLocks noChangeShapeType="1"/>
          </p:cNvSpPr>
          <p:nvPr>
            <p:custDataLst>
              <p:tags r:id="rId119"/>
            </p:custDataLst>
          </p:nvPr>
        </p:nvSpPr>
        <p:spPr bwMode="auto">
          <a:xfrm>
            <a:off x="3028950" y="2346325"/>
            <a:ext cx="803275"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889" name="Line 128"/>
          <p:cNvSpPr>
            <a:spLocks noChangeShapeType="1"/>
          </p:cNvSpPr>
          <p:nvPr>
            <p:custDataLst>
              <p:tags r:id="rId120"/>
            </p:custDataLst>
          </p:nvPr>
        </p:nvSpPr>
        <p:spPr bwMode="auto">
          <a:xfrm>
            <a:off x="2879725" y="2141538"/>
            <a:ext cx="644525"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890" name="Line 129"/>
          <p:cNvSpPr>
            <a:spLocks noChangeShapeType="1"/>
          </p:cNvSpPr>
          <p:nvPr>
            <p:custDataLst>
              <p:tags r:id="rId121"/>
            </p:custDataLst>
          </p:nvPr>
        </p:nvSpPr>
        <p:spPr bwMode="auto">
          <a:xfrm>
            <a:off x="3035300" y="2349500"/>
            <a:ext cx="0" cy="16192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891" name="Line 130"/>
          <p:cNvSpPr>
            <a:spLocks noChangeShapeType="1"/>
          </p:cNvSpPr>
          <p:nvPr>
            <p:custDataLst>
              <p:tags r:id="rId122"/>
            </p:custDataLst>
          </p:nvPr>
        </p:nvSpPr>
        <p:spPr bwMode="auto">
          <a:xfrm>
            <a:off x="2886075" y="2136775"/>
            <a:ext cx="0" cy="455613"/>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892" name="Line 131"/>
          <p:cNvSpPr>
            <a:spLocks noChangeShapeType="1"/>
          </p:cNvSpPr>
          <p:nvPr>
            <p:custDataLst>
              <p:tags r:id="rId123"/>
            </p:custDataLst>
          </p:nvPr>
        </p:nvSpPr>
        <p:spPr bwMode="auto">
          <a:xfrm>
            <a:off x="2697163" y="2265363"/>
            <a:ext cx="0" cy="328612"/>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32893" name="Group 132"/>
          <p:cNvGrpSpPr>
            <a:grpSpLocks/>
          </p:cNvGrpSpPr>
          <p:nvPr>
            <p:custDataLst>
              <p:tags r:id="rId124"/>
            </p:custDataLst>
          </p:nvPr>
        </p:nvGrpSpPr>
        <p:grpSpPr bwMode="auto">
          <a:xfrm rot="5400000">
            <a:off x="2729706" y="2483644"/>
            <a:ext cx="282575" cy="503238"/>
            <a:chOff x="4891" y="1600"/>
            <a:chExt cx="315" cy="408"/>
          </a:xfrm>
        </p:grpSpPr>
        <p:sp>
          <p:nvSpPr>
            <p:cNvPr id="33047" name="Freeform 133"/>
            <p:cNvSpPr>
              <a:spLocks/>
            </p:cNvSpPr>
            <p:nvPr>
              <p:custDataLst>
                <p:tags r:id="rId271"/>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3048" name="Freeform 134"/>
            <p:cNvSpPr>
              <a:spLocks/>
            </p:cNvSpPr>
            <p:nvPr>
              <p:custDataLst>
                <p:tags r:id="rId272"/>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3049" name="Line 135"/>
            <p:cNvSpPr>
              <a:spLocks noChangeShapeType="1"/>
            </p:cNvSpPr>
            <p:nvPr>
              <p:custDataLst>
                <p:tags r:id="rId273"/>
              </p:custDataLst>
            </p:nvPr>
          </p:nvSpPr>
          <p:spPr bwMode="auto">
            <a:xfrm>
              <a:off x="4894" y="1606"/>
              <a:ext cx="0" cy="3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32894" name="Oval 136"/>
          <p:cNvSpPr>
            <a:spLocks noChangeArrowheads="1"/>
          </p:cNvSpPr>
          <p:nvPr>
            <p:custDataLst>
              <p:tags r:id="rId125"/>
            </p:custDataLst>
          </p:nvPr>
        </p:nvSpPr>
        <p:spPr bwMode="auto">
          <a:xfrm>
            <a:off x="2994025" y="2508250"/>
            <a:ext cx="85725" cy="84138"/>
          </a:xfrm>
          <a:prstGeom prst="ellipse">
            <a:avLst/>
          </a:pr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808080"/>
              </a:solidFill>
            </a:endParaRPr>
          </a:p>
        </p:txBody>
      </p:sp>
      <p:sp>
        <p:nvSpPr>
          <p:cNvPr id="32895" name="Line 137"/>
          <p:cNvSpPr>
            <a:spLocks noChangeShapeType="1"/>
          </p:cNvSpPr>
          <p:nvPr>
            <p:custDataLst>
              <p:tags r:id="rId126"/>
            </p:custDataLst>
          </p:nvPr>
        </p:nvSpPr>
        <p:spPr bwMode="auto">
          <a:xfrm>
            <a:off x="2865438" y="2878138"/>
            <a:ext cx="0" cy="16192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896" name="Line 138"/>
          <p:cNvSpPr>
            <a:spLocks noChangeShapeType="1"/>
          </p:cNvSpPr>
          <p:nvPr>
            <p:custDataLst>
              <p:tags r:id="rId127"/>
            </p:custDataLst>
          </p:nvPr>
        </p:nvSpPr>
        <p:spPr bwMode="auto">
          <a:xfrm>
            <a:off x="2863850" y="3038475"/>
            <a:ext cx="1089025"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897" name="Line 139"/>
          <p:cNvSpPr>
            <a:spLocks noChangeShapeType="1"/>
          </p:cNvSpPr>
          <p:nvPr>
            <p:custDataLst>
              <p:tags r:id="rId128"/>
            </p:custDataLst>
          </p:nvPr>
        </p:nvSpPr>
        <p:spPr bwMode="auto">
          <a:xfrm>
            <a:off x="4275138" y="1993900"/>
            <a:ext cx="0" cy="2809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898" name="Line 140"/>
          <p:cNvSpPr>
            <a:spLocks noChangeShapeType="1"/>
          </p:cNvSpPr>
          <p:nvPr>
            <p:custDataLst>
              <p:tags r:id="rId129"/>
            </p:custDataLst>
          </p:nvPr>
        </p:nvSpPr>
        <p:spPr bwMode="auto">
          <a:xfrm>
            <a:off x="4594225" y="1995488"/>
            <a:ext cx="0" cy="36830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899" name="Line 141"/>
          <p:cNvSpPr>
            <a:spLocks noChangeShapeType="1"/>
          </p:cNvSpPr>
          <p:nvPr>
            <p:custDataLst>
              <p:tags r:id="rId130"/>
            </p:custDataLst>
          </p:nvPr>
        </p:nvSpPr>
        <p:spPr bwMode="auto">
          <a:xfrm>
            <a:off x="4945063" y="1989138"/>
            <a:ext cx="0" cy="36830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32900" name="Group 142"/>
          <p:cNvGrpSpPr>
            <a:grpSpLocks/>
          </p:cNvGrpSpPr>
          <p:nvPr>
            <p:custDataLst>
              <p:tags r:id="rId131"/>
            </p:custDataLst>
          </p:nvPr>
        </p:nvGrpSpPr>
        <p:grpSpPr bwMode="auto">
          <a:xfrm rot="5400000">
            <a:off x="4378325" y="1997076"/>
            <a:ext cx="369887" cy="1122362"/>
            <a:chOff x="4891" y="1600"/>
            <a:chExt cx="315" cy="408"/>
          </a:xfrm>
        </p:grpSpPr>
        <p:sp>
          <p:nvSpPr>
            <p:cNvPr id="33044" name="Freeform 143"/>
            <p:cNvSpPr>
              <a:spLocks/>
            </p:cNvSpPr>
            <p:nvPr>
              <p:custDataLst>
                <p:tags r:id="rId268"/>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3045" name="Freeform 144"/>
            <p:cNvSpPr>
              <a:spLocks/>
            </p:cNvSpPr>
            <p:nvPr>
              <p:custDataLst>
                <p:tags r:id="rId269"/>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3046" name="Line 145"/>
            <p:cNvSpPr>
              <a:spLocks noChangeShapeType="1"/>
            </p:cNvSpPr>
            <p:nvPr>
              <p:custDataLst>
                <p:tags r:id="rId270"/>
              </p:custDataLst>
            </p:nvPr>
          </p:nvSpPr>
          <p:spPr bwMode="auto">
            <a:xfrm>
              <a:off x="4894" y="1606"/>
              <a:ext cx="0" cy="3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32901" name="Oval 146"/>
          <p:cNvSpPr>
            <a:spLocks noChangeArrowheads="1"/>
          </p:cNvSpPr>
          <p:nvPr>
            <p:custDataLst>
              <p:tags r:id="rId132"/>
            </p:custDataLst>
          </p:nvPr>
        </p:nvSpPr>
        <p:spPr bwMode="auto">
          <a:xfrm>
            <a:off x="4233863" y="2279650"/>
            <a:ext cx="85725" cy="84138"/>
          </a:xfrm>
          <a:prstGeom prst="ellipse">
            <a:avLst/>
          </a:pr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808080"/>
              </a:solidFill>
            </a:endParaRPr>
          </a:p>
        </p:txBody>
      </p:sp>
      <p:sp>
        <p:nvSpPr>
          <p:cNvPr id="32902" name="Line 147"/>
          <p:cNvSpPr>
            <a:spLocks noChangeShapeType="1"/>
          </p:cNvSpPr>
          <p:nvPr>
            <p:custDataLst>
              <p:tags r:id="rId133"/>
            </p:custDataLst>
          </p:nvPr>
        </p:nvSpPr>
        <p:spPr bwMode="auto">
          <a:xfrm>
            <a:off x="4564063" y="2727325"/>
            <a:ext cx="0" cy="73342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03" name="Line 148"/>
          <p:cNvSpPr>
            <a:spLocks noChangeShapeType="1"/>
          </p:cNvSpPr>
          <p:nvPr>
            <p:custDataLst>
              <p:tags r:id="rId134"/>
            </p:custDataLst>
          </p:nvPr>
        </p:nvSpPr>
        <p:spPr bwMode="auto">
          <a:xfrm>
            <a:off x="3530600" y="1404938"/>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04" name="Line 149"/>
          <p:cNvSpPr>
            <a:spLocks noChangeShapeType="1"/>
          </p:cNvSpPr>
          <p:nvPr>
            <p:custDataLst>
              <p:tags r:id="rId135"/>
            </p:custDataLst>
          </p:nvPr>
        </p:nvSpPr>
        <p:spPr bwMode="auto">
          <a:xfrm>
            <a:off x="3427413" y="1412875"/>
            <a:ext cx="7937"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05" name="Freeform 150"/>
          <p:cNvSpPr>
            <a:spLocks/>
          </p:cNvSpPr>
          <p:nvPr>
            <p:custDataLst>
              <p:tags r:id="rId136"/>
            </p:custDataLst>
          </p:nvPr>
        </p:nvSpPr>
        <p:spPr bwMode="auto">
          <a:xfrm>
            <a:off x="3373438" y="1630363"/>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2906" name="Freeform 151"/>
          <p:cNvSpPr>
            <a:spLocks/>
          </p:cNvSpPr>
          <p:nvPr>
            <p:custDataLst>
              <p:tags r:id="rId137"/>
            </p:custDataLst>
          </p:nvPr>
        </p:nvSpPr>
        <p:spPr bwMode="auto">
          <a:xfrm>
            <a:off x="3733800"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2907" name="Freeform 152"/>
          <p:cNvSpPr>
            <a:spLocks/>
          </p:cNvSpPr>
          <p:nvPr>
            <p:custDataLst>
              <p:tags r:id="rId138"/>
            </p:custDataLst>
          </p:nvPr>
        </p:nvSpPr>
        <p:spPr bwMode="auto">
          <a:xfrm>
            <a:off x="4071938" y="1630363"/>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2908" name="Freeform 153"/>
          <p:cNvSpPr>
            <a:spLocks/>
          </p:cNvSpPr>
          <p:nvPr>
            <p:custDataLst>
              <p:tags r:id="rId139"/>
            </p:custDataLst>
          </p:nvPr>
        </p:nvSpPr>
        <p:spPr bwMode="auto">
          <a:xfrm>
            <a:off x="4448175"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2909" name="Freeform 154"/>
          <p:cNvSpPr>
            <a:spLocks/>
          </p:cNvSpPr>
          <p:nvPr>
            <p:custDataLst>
              <p:tags r:id="rId140"/>
            </p:custDataLst>
          </p:nvPr>
        </p:nvSpPr>
        <p:spPr bwMode="auto">
          <a:xfrm>
            <a:off x="4794250"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2910" name="Freeform 155"/>
          <p:cNvSpPr>
            <a:spLocks/>
          </p:cNvSpPr>
          <p:nvPr>
            <p:custDataLst>
              <p:tags r:id="rId141"/>
            </p:custDataLst>
          </p:nvPr>
        </p:nvSpPr>
        <p:spPr bwMode="auto">
          <a:xfrm>
            <a:off x="5146675"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2911" name="Freeform 156"/>
          <p:cNvSpPr>
            <a:spLocks/>
          </p:cNvSpPr>
          <p:nvPr>
            <p:custDataLst>
              <p:tags r:id="rId142"/>
            </p:custDataLst>
          </p:nvPr>
        </p:nvSpPr>
        <p:spPr bwMode="auto">
          <a:xfrm>
            <a:off x="5499100"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2912" name="Freeform 157"/>
          <p:cNvSpPr>
            <a:spLocks/>
          </p:cNvSpPr>
          <p:nvPr>
            <p:custDataLst>
              <p:tags r:id="rId143"/>
            </p:custDataLst>
          </p:nvPr>
        </p:nvSpPr>
        <p:spPr bwMode="auto">
          <a:xfrm>
            <a:off x="5856288" y="1630363"/>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2913" name="Text Box 158"/>
          <p:cNvSpPr txBox="1">
            <a:spLocks noChangeArrowheads="1"/>
          </p:cNvSpPr>
          <p:nvPr>
            <p:custDataLst>
              <p:tags r:id="rId144"/>
            </p:custDataLst>
          </p:nvPr>
        </p:nvSpPr>
        <p:spPr bwMode="auto">
          <a:xfrm>
            <a:off x="2120900" y="1411288"/>
            <a:ext cx="1203325"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nSpc>
                <a:spcPct val="70000"/>
              </a:lnSpc>
              <a:spcBef>
                <a:spcPct val="50000"/>
              </a:spcBef>
            </a:pPr>
            <a:r>
              <a:rPr lang="en-US" sz="1200">
                <a:solidFill>
                  <a:srgbClr val="808080"/>
                </a:solidFill>
                <a:latin typeface="Comic Sans MS" pitchFamily="66" charset="0"/>
              </a:rPr>
              <a:t>strobe for all IR bits</a:t>
            </a:r>
          </a:p>
        </p:txBody>
      </p:sp>
      <p:sp>
        <p:nvSpPr>
          <p:cNvPr id="32914" name="Line 159"/>
          <p:cNvSpPr>
            <a:spLocks noChangeShapeType="1"/>
          </p:cNvSpPr>
          <p:nvPr>
            <p:custDataLst>
              <p:tags r:id="rId145"/>
            </p:custDataLst>
          </p:nvPr>
        </p:nvSpPr>
        <p:spPr bwMode="auto">
          <a:xfrm>
            <a:off x="5313363" y="1989138"/>
            <a:ext cx="0" cy="1360487"/>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15" name="Line 160"/>
          <p:cNvSpPr>
            <a:spLocks noChangeShapeType="1"/>
          </p:cNvSpPr>
          <p:nvPr>
            <p:custDataLst>
              <p:tags r:id="rId146"/>
            </p:custDataLst>
          </p:nvPr>
        </p:nvSpPr>
        <p:spPr bwMode="auto">
          <a:xfrm>
            <a:off x="3957638" y="2200275"/>
            <a:ext cx="0" cy="1312863"/>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16" name="Line 161"/>
          <p:cNvSpPr>
            <a:spLocks noChangeShapeType="1"/>
          </p:cNvSpPr>
          <p:nvPr>
            <p:custDataLst>
              <p:tags r:id="rId147"/>
            </p:custDataLst>
          </p:nvPr>
        </p:nvSpPr>
        <p:spPr bwMode="auto">
          <a:xfrm>
            <a:off x="3960813" y="2201863"/>
            <a:ext cx="176212"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17" name="Line 162"/>
          <p:cNvSpPr>
            <a:spLocks noChangeShapeType="1"/>
          </p:cNvSpPr>
          <p:nvPr>
            <p:custDataLst>
              <p:tags r:id="rId148"/>
            </p:custDataLst>
          </p:nvPr>
        </p:nvSpPr>
        <p:spPr bwMode="auto">
          <a:xfrm>
            <a:off x="4138613" y="2198688"/>
            <a:ext cx="0" cy="17780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18" name="Line 163"/>
          <p:cNvSpPr>
            <a:spLocks noChangeShapeType="1"/>
          </p:cNvSpPr>
          <p:nvPr>
            <p:custDataLst>
              <p:tags r:id="rId149"/>
            </p:custDataLst>
          </p:nvPr>
        </p:nvSpPr>
        <p:spPr bwMode="auto">
          <a:xfrm>
            <a:off x="3997325" y="2370138"/>
            <a:ext cx="31115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19" name="Line 164"/>
          <p:cNvSpPr>
            <a:spLocks noChangeShapeType="1"/>
          </p:cNvSpPr>
          <p:nvPr>
            <p:custDataLst>
              <p:tags r:id="rId150"/>
            </p:custDataLst>
          </p:nvPr>
        </p:nvSpPr>
        <p:spPr bwMode="auto">
          <a:xfrm>
            <a:off x="5656263" y="1990725"/>
            <a:ext cx="0" cy="113823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20" name="Line 165"/>
          <p:cNvSpPr>
            <a:spLocks noChangeShapeType="1"/>
          </p:cNvSpPr>
          <p:nvPr>
            <p:custDataLst>
              <p:tags r:id="rId151"/>
            </p:custDataLst>
          </p:nvPr>
        </p:nvSpPr>
        <p:spPr bwMode="auto">
          <a:xfrm>
            <a:off x="6015038" y="1990725"/>
            <a:ext cx="0" cy="90805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21" name="Line 166"/>
          <p:cNvSpPr>
            <a:spLocks noChangeShapeType="1"/>
          </p:cNvSpPr>
          <p:nvPr>
            <p:custDataLst>
              <p:tags r:id="rId152"/>
            </p:custDataLst>
          </p:nvPr>
        </p:nvSpPr>
        <p:spPr bwMode="auto">
          <a:xfrm>
            <a:off x="5572125" y="4578350"/>
            <a:ext cx="0" cy="265113"/>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22" name="Line 167"/>
          <p:cNvSpPr>
            <a:spLocks noChangeShapeType="1"/>
          </p:cNvSpPr>
          <p:nvPr>
            <p:custDataLst>
              <p:tags r:id="rId153"/>
            </p:custDataLst>
          </p:nvPr>
        </p:nvSpPr>
        <p:spPr bwMode="auto">
          <a:xfrm>
            <a:off x="5930900" y="4578350"/>
            <a:ext cx="0" cy="138113"/>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23" name="Line 168"/>
          <p:cNvSpPr>
            <a:spLocks noChangeShapeType="1"/>
          </p:cNvSpPr>
          <p:nvPr>
            <p:custDataLst>
              <p:tags r:id="rId154"/>
            </p:custDataLst>
          </p:nvPr>
        </p:nvSpPr>
        <p:spPr bwMode="auto">
          <a:xfrm>
            <a:off x="5203825" y="4578350"/>
            <a:ext cx="0" cy="400050"/>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24" name="Text Box 169"/>
          <p:cNvSpPr txBox="1">
            <a:spLocks noChangeArrowheads="1"/>
          </p:cNvSpPr>
          <p:nvPr>
            <p:custDataLst>
              <p:tags r:id="rId155"/>
            </p:custDataLst>
          </p:nvPr>
        </p:nvSpPr>
        <p:spPr bwMode="auto">
          <a:xfrm>
            <a:off x="533400" y="51054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C00000"/>
                </a:solidFill>
                <a:latin typeface="Comic Sans MS" pitchFamily="66" charset="0"/>
              </a:rPr>
              <a:t>1</a:t>
            </a:r>
          </a:p>
        </p:txBody>
      </p:sp>
      <p:sp>
        <p:nvSpPr>
          <p:cNvPr id="32925" name="Text Box 170"/>
          <p:cNvSpPr txBox="1">
            <a:spLocks noChangeArrowheads="1"/>
          </p:cNvSpPr>
          <p:nvPr>
            <p:custDataLst>
              <p:tags r:id="rId156"/>
            </p:custDataLst>
          </p:nvPr>
        </p:nvSpPr>
        <p:spPr bwMode="auto">
          <a:xfrm>
            <a:off x="887413" y="51054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C00000"/>
                </a:solidFill>
                <a:latin typeface="Comic Sans MS" pitchFamily="66" charset="0"/>
              </a:rPr>
              <a:t>0</a:t>
            </a:r>
          </a:p>
        </p:txBody>
      </p:sp>
      <p:sp>
        <p:nvSpPr>
          <p:cNvPr id="32926" name="Text Box 171"/>
          <p:cNvSpPr txBox="1">
            <a:spLocks noChangeArrowheads="1"/>
          </p:cNvSpPr>
          <p:nvPr>
            <p:custDataLst>
              <p:tags r:id="rId157"/>
            </p:custDataLst>
          </p:nvPr>
        </p:nvSpPr>
        <p:spPr bwMode="auto">
          <a:xfrm>
            <a:off x="1239838" y="51054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C00000"/>
                </a:solidFill>
                <a:latin typeface="Comic Sans MS" pitchFamily="66" charset="0"/>
              </a:rPr>
              <a:t>0</a:t>
            </a:r>
          </a:p>
        </p:txBody>
      </p:sp>
      <p:sp>
        <p:nvSpPr>
          <p:cNvPr id="32927" name="Text Box 172"/>
          <p:cNvSpPr txBox="1">
            <a:spLocks noChangeArrowheads="1"/>
          </p:cNvSpPr>
          <p:nvPr>
            <p:custDataLst>
              <p:tags r:id="rId158"/>
            </p:custDataLst>
          </p:nvPr>
        </p:nvSpPr>
        <p:spPr bwMode="auto">
          <a:xfrm>
            <a:off x="1593850" y="51054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C00000"/>
                </a:solidFill>
                <a:latin typeface="Comic Sans MS" pitchFamily="66" charset="0"/>
              </a:rPr>
              <a:t>1</a:t>
            </a:r>
          </a:p>
        </p:txBody>
      </p:sp>
      <p:sp>
        <p:nvSpPr>
          <p:cNvPr id="32928" name="Text Box 173"/>
          <p:cNvSpPr txBox="1">
            <a:spLocks noChangeArrowheads="1"/>
          </p:cNvSpPr>
          <p:nvPr>
            <p:custDataLst>
              <p:tags r:id="rId159"/>
            </p:custDataLst>
          </p:nvPr>
        </p:nvSpPr>
        <p:spPr bwMode="auto">
          <a:xfrm>
            <a:off x="1946275" y="51054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C00000"/>
                </a:solidFill>
                <a:latin typeface="Comic Sans MS" pitchFamily="66" charset="0"/>
              </a:rPr>
              <a:t>1</a:t>
            </a:r>
          </a:p>
        </p:txBody>
      </p:sp>
      <p:sp>
        <p:nvSpPr>
          <p:cNvPr id="32929" name="Text Box 174"/>
          <p:cNvSpPr txBox="1">
            <a:spLocks noChangeArrowheads="1"/>
          </p:cNvSpPr>
          <p:nvPr>
            <p:custDataLst>
              <p:tags r:id="rId160"/>
            </p:custDataLst>
          </p:nvPr>
        </p:nvSpPr>
        <p:spPr bwMode="auto">
          <a:xfrm>
            <a:off x="2300288" y="510698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C00000"/>
                </a:solidFill>
                <a:latin typeface="Comic Sans MS" pitchFamily="66" charset="0"/>
              </a:rPr>
              <a:t>1</a:t>
            </a:r>
          </a:p>
        </p:txBody>
      </p:sp>
      <p:sp>
        <p:nvSpPr>
          <p:cNvPr id="32930" name="Text Box 175"/>
          <p:cNvSpPr txBox="1">
            <a:spLocks noChangeArrowheads="1"/>
          </p:cNvSpPr>
          <p:nvPr>
            <p:custDataLst>
              <p:tags r:id="rId161"/>
            </p:custDataLst>
          </p:nvPr>
        </p:nvSpPr>
        <p:spPr bwMode="auto">
          <a:xfrm>
            <a:off x="2652713" y="510698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C00000"/>
                </a:solidFill>
                <a:latin typeface="Comic Sans MS" pitchFamily="66" charset="0"/>
              </a:rPr>
              <a:t>0</a:t>
            </a:r>
          </a:p>
        </p:txBody>
      </p:sp>
      <p:sp>
        <p:nvSpPr>
          <p:cNvPr id="32931" name="Text Box 176"/>
          <p:cNvSpPr txBox="1">
            <a:spLocks noChangeArrowheads="1"/>
          </p:cNvSpPr>
          <p:nvPr>
            <p:custDataLst>
              <p:tags r:id="rId162"/>
            </p:custDataLst>
          </p:nvPr>
        </p:nvSpPr>
        <p:spPr bwMode="auto">
          <a:xfrm>
            <a:off x="3028950" y="510698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C00000"/>
                </a:solidFill>
                <a:latin typeface="Comic Sans MS" pitchFamily="66" charset="0"/>
              </a:rPr>
              <a:t>0</a:t>
            </a:r>
          </a:p>
        </p:txBody>
      </p:sp>
      <p:sp>
        <p:nvSpPr>
          <p:cNvPr id="32932" name="Rectangle 177"/>
          <p:cNvSpPr>
            <a:spLocks noChangeArrowheads="1"/>
          </p:cNvSpPr>
          <p:nvPr>
            <p:custDataLst>
              <p:tags r:id="rId163"/>
            </p:custDataLst>
          </p:nvPr>
        </p:nvSpPr>
        <p:spPr bwMode="auto">
          <a:xfrm>
            <a:off x="454025" y="44926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808080"/>
              </a:solidFill>
            </a:endParaRPr>
          </a:p>
        </p:txBody>
      </p:sp>
      <p:sp>
        <p:nvSpPr>
          <p:cNvPr id="32933" name="Freeform 178"/>
          <p:cNvSpPr>
            <a:spLocks/>
          </p:cNvSpPr>
          <p:nvPr>
            <p:custDataLst>
              <p:tags r:id="rId164"/>
            </p:custDataLst>
          </p:nvPr>
        </p:nvSpPr>
        <p:spPr bwMode="auto">
          <a:xfrm>
            <a:off x="476250" y="454025"/>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2934" name="Line 179"/>
          <p:cNvSpPr>
            <a:spLocks noChangeShapeType="1"/>
          </p:cNvSpPr>
          <p:nvPr>
            <p:custDataLst>
              <p:tags r:id="rId165"/>
            </p:custDataLst>
          </p:nvPr>
        </p:nvSpPr>
        <p:spPr bwMode="auto">
          <a:xfrm>
            <a:off x="709613" y="234950"/>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35" name="Line 180"/>
          <p:cNvSpPr>
            <a:spLocks noChangeShapeType="1"/>
          </p:cNvSpPr>
          <p:nvPr>
            <p:custDataLst>
              <p:tags r:id="rId166"/>
            </p:custDataLst>
          </p:nvPr>
        </p:nvSpPr>
        <p:spPr bwMode="auto">
          <a:xfrm>
            <a:off x="614363" y="796925"/>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36" name="Text Box 181"/>
          <p:cNvSpPr txBox="1">
            <a:spLocks noChangeArrowheads="1"/>
          </p:cNvSpPr>
          <p:nvPr>
            <p:custDataLst>
              <p:tags r:id="rId167"/>
            </p:custDataLst>
          </p:nvPr>
        </p:nvSpPr>
        <p:spPr bwMode="auto">
          <a:xfrm>
            <a:off x="669925" y="200025"/>
            <a:ext cx="1828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000">
                <a:solidFill>
                  <a:srgbClr val="808080"/>
                </a:solidFill>
                <a:latin typeface="Comic Sans MS" pitchFamily="66" charset="0"/>
              </a:rPr>
              <a:t>D in</a:t>
            </a:r>
          </a:p>
        </p:txBody>
      </p:sp>
      <p:sp>
        <p:nvSpPr>
          <p:cNvPr id="32937" name="Text Box 182"/>
          <p:cNvSpPr txBox="1">
            <a:spLocks noChangeArrowheads="1"/>
          </p:cNvSpPr>
          <p:nvPr>
            <p:custDataLst>
              <p:tags r:id="rId168"/>
            </p:custDataLst>
          </p:nvPr>
        </p:nvSpPr>
        <p:spPr bwMode="auto">
          <a:xfrm>
            <a:off x="582613" y="812800"/>
            <a:ext cx="1154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000">
                <a:solidFill>
                  <a:srgbClr val="808080"/>
                </a:solidFill>
                <a:latin typeface="Comic Sans MS" pitchFamily="66" charset="0"/>
              </a:rPr>
              <a:t>Q out</a:t>
            </a:r>
          </a:p>
        </p:txBody>
      </p:sp>
      <p:sp>
        <p:nvSpPr>
          <p:cNvPr id="32938" name="Text Box 183"/>
          <p:cNvSpPr txBox="1">
            <a:spLocks noChangeArrowheads="1"/>
          </p:cNvSpPr>
          <p:nvPr>
            <p:custDataLst>
              <p:tags r:id="rId169"/>
            </p:custDataLst>
          </p:nvPr>
        </p:nvSpPr>
        <p:spPr bwMode="auto">
          <a:xfrm>
            <a:off x="73025" y="206375"/>
            <a:ext cx="1828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000">
                <a:solidFill>
                  <a:srgbClr val="808080"/>
                </a:solidFill>
                <a:latin typeface="Comic Sans MS" pitchFamily="66" charset="0"/>
              </a:rPr>
              <a:t>strobe</a:t>
            </a:r>
          </a:p>
        </p:txBody>
      </p:sp>
      <p:sp>
        <p:nvSpPr>
          <p:cNvPr id="32939" name="Text Box 184"/>
          <p:cNvSpPr txBox="1">
            <a:spLocks noChangeArrowheads="1"/>
          </p:cNvSpPr>
          <p:nvPr>
            <p:custDataLst>
              <p:tags r:id="rId170"/>
            </p:custDataLst>
          </p:nvPr>
        </p:nvSpPr>
        <p:spPr bwMode="auto">
          <a:xfrm>
            <a:off x="2352675" y="3079750"/>
            <a:ext cx="2008188" cy="220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lnSpc>
                <a:spcPct val="70000"/>
              </a:lnSpc>
              <a:spcBef>
                <a:spcPct val="50000"/>
              </a:spcBef>
            </a:pPr>
            <a:r>
              <a:rPr lang="en-US" sz="1200">
                <a:solidFill>
                  <a:srgbClr val="808080"/>
                </a:solidFill>
                <a:latin typeface="Comic Sans MS" pitchFamily="66" charset="0"/>
              </a:rPr>
              <a:t>decode instruction</a:t>
            </a:r>
          </a:p>
        </p:txBody>
      </p:sp>
      <p:sp>
        <p:nvSpPr>
          <p:cNvPr id="32940" name="Text Box 185"/>
          <p:cNvSpPr txBox="1">
            <a:spLocks noChangeArrowheads="1"/>
          </p:cNvSpPr>
          <p:nvPr>
            <p:custDataLst>
              <p:tags r:id="rId171"/>
            </p:custDataLst>
          </p:nvPr>
        </p:nvSpPr>
        <p:spPr bwMode="auto">
          <a:xfrm>
            <a:off x="1676400" y="4070350"/>
            <a:ext cx="1590675" cy="477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70000"/>
              </a:lnSpc>
              <a:spcBef>
                <a:spcPct val="50000"/>
              </a:spcBef>
            </a:pPr>
            <a:r>
              <a:rPr lang="en-US" sz="1200">
                <a:solidFill>
                  <a:srgbClr val="808080"/>
                </a:solidFill>
                <a:latin typeface="Comic Sans MS" pitchFamily="66" charset="0"/>
              </a:rPr>
              <a:t>strobe to finish instruction            (to all bits)</a:t>
            </a:r>
          </a:p>
        </p:txBody>
      </p:sp>
      <p:sp>
        <p:nvSpPr>
          <p:cNvPr id="32941" name="Line 186"/>
          <p:cNvSpPr>
            <a:spLocks noChangeShapeType="1"/>
          </p:cNvSpPr>
          <p:nvPr>
            <p:custDataLst>
              <p:tags r:id="rId172"/>
            </p:custDataLst>
          </p:nvPr>
        </p:nvSpPr>
        <p:spPr bwMode="auto">
          <a:xfrm>
            <a:off x="6007100" y="2890838"/>
            <a:ext cx="2160588"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42" name="Line 187"/>
          <p:cNvSpPr>
            <a:spLocks noChangeShapeType="1"/>
          </p:cNvSpPr>
          <p:nvPr>
            <p:custDataLst>
              <p:tags r:id="rId173"/>
            </p:custDataLst>
          </p:nvPr>
        </p:nvSpPr>
        <p:spPr bwMode="auto">
          <a:xfrm>
            <a:off x="5659438" y="3130550"/>
            <a:ext cx="199390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43" name="Line 188"/>
          <p:cNvSpPr>
            <a:spLocks noChangeShapeType="1"/>
          </p:cNvSpPr>
          <p:nvPr>
            <p:custDataLst>
              <p:tags r:id="rId174"/>
            </p:custDataLst>
          </p:nvPr>
        </p:nvSpPr>
        <p:spPr bwMode="auto">
          <a:xfrm>
            <a:off x="5319713" y="3338513"/>
            <a:ext cx="1954212"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44" name="Rectangle 189"/>
          <p:cNvSpPr>
            <a:spLocks noChangeArrowheads="1"/>
          </p:cNvSpPr>
          <p:nvPr>
            <p:custDataLst>
              <p:tags r:id="rId175"/>
            </p:custDataLst>
          </p:nvPr>
        </p:nvSpPr>
        <p:spPr bwMode="auto">
          <a:xfrm>
            <a:off x="7086600" y="4419600"/>
            <a:ext cx="1295400" cy="914400"/>
          </a:xfrm>
          <a:prstGeom prst="rect">
            <a:avLst/>
          </a:prstGeom>
          <a:solidFill>
            <a:srgbClr val="FFE5D6"/>
          </a:solidFill>
          <a:ln w="28575">
            <a:solidFill>
              <a:schemeClr val="tx1"/>
            </a:solidFill>
            <a:miter lim="800000"/>
            <a:headEnd/>
            <a:tailEnd/>
          </a:ln>
        </p:spPr>
        <p:txBody>
          <a:bodyPr wrap="none" anchor="ctr"/>
          <a:lstStyle/>
          <a:p>
            <a:endParaRPr lang="en-US">
              <a:solidFill>
                <a:srgbClr val="808080"/>
              </a:solidFill>
            </a:endParaRPr>
          </a:p>
        </p:txBody>
      </p:sp>
      <p:sp>
        <p:nvSpPr>
          <p:cNvPr id="32945" name="Line 191"/>
          <p:cNvSpPr>
            <a:spLocks noChangeShapeType="1"/>
          </p:cNvSpPr>
          <p:nvPr>
            <p:custDataLst>
              <p:tags r:id="rId176"/>
            </p:custDataLst>
          </p:nvPr>
        </p:nvSpPr>
        <p:spPr bwMode="auto">
          <a:xfrm flipV="1">
            <a:off x="3963988" y="3514725"/>
            <a:ext cx="3278187" cy="4763"/>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46" name="Line 192"/>
          <p:cNvSpPr>
            <a:spLocks noChangeShapeType="1"/>
          </p:cNvSpPr>
          <p:nvPr>
            <p:custDataLst>
              <p:tags r:id="rId177"/>
            </p:custDataLst>
          </p:nvPr>
        </p:nvSpPr>
        <p:spPr bwMode="auto">
          <a:xfrm>
            <a:off x="8158163" y="2881313"/>
            <a:ext cx="0" cy="130492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47" name="Line 193"/>
          <p:cNvSpPr>
            <a:spLocks noChangeShapeType="1"/>
          </p:cNvSpPr>
          <p:nvPr>
            <p:custDataLst>
              <p:tags r:id="rId178"/>
            </p:custDataLst>
          </p:nvPr>
        </p:nvSpPr>
        <p:spPr bwMode="auto">
          <a:xfrm>
            <a:off x="4565650" y="3578225"/>
            <a:ext cx="0" cy="170180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48" name="Line 194"/>
          <p:cNvSpPr>
            <a:spLocks noChangeShapeType="1"/>
          </p:cNvSpPr>
          <p:nvPr>
            <p:custDataLst>
              <p:tags r:id="rId179"/>
            </p:custDataLst>
          </p:nvPr>
        </p:nvSpPr>
        <p:spPr bwMode="auto">
          <a:xfrm>
            <a:off x="4567238" y="4352925"/>
            <a:ext cx="132715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49" name="Line 195"/>
          <p:cNvSpPr>
            <a:spLocks noChangeShapeType="1"/>
          </p:cNvSpPr>
          <p:nvPr>
            <p:custDataLst>
              <p:tags r:id="rId180"/>
            </p:custDataLst>
          </p:nvPr>
        </p:nvSpPr>
        <p:spPr bwMode="auto">
          <a:xfrm>
            <a:off x="5233988" y="4214813"/>
            <a:ext cx="0" cy="236537"/>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50" name="Line 196"/>
          <p:cNvSpPr>
            <a:spLocks noChangeShapeType="1"/>
          </p:cNvSpPr>
          <p:nvPr>
            <p:custDataLst>
              <p:tags r:id="rId181"/>
            </p:custDataLst>
          </p:nvPr>
        </p:nvSpPr>
        <p:spPr bwMode="auto">
          <a:xfrm>
            <a:off x="5173663" y="4333875"/>
            <a:ext cx="0" cy="11747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51" name="Line 197"/>
          <p:cNvSpPr>
            <a:spLocks noChangeShapeType="1"/>
          </p:cNvSpPr>
          <p:nvPr>
            <p:custDataLst>
              <p:tags r:id="rId182"/>
            </p:custDataLst>
          </p:nvPr>
        </p:nvSpPr>
        <p:spPr bwMode="auto">
          <a:xfrm>
            <a:off x="5599113" y="4214813"/>
            <a:ext cx="0" cy="236537"/>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52" name="Line 198"/>
          <p:cNvSpPr>
            <a:spLocks noChangeShapeType="1"/>
          </p:cNvSpPr>
          <p:nvPr>
            <p:custDataLst>
              <p:tags r:id="rId183"/>
            </p:custDataLst>
          </p:nvPr>
        </p:nvSpPr>
        <p:spPr bwMode="auto">
          <a:xfrm>
            <a:off x="5538788" y="4333875"/>
            <a:ext cx="0" cy="11747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53" name="Line 199"/>
          <p:cNvSpPr>
            <a:spLocks noChangeShapeType="1"/>
          </p:cNvSpPr>
          <p:nvPr>
            <p:custDataLst>
              <p:tags r:id="rId184"/>
            </p:custDataLst>
          </p:nvPr>
        </p:nvSpPr>
        <p:spPr bwMode="auto">
          <a:xfrm>
            <a:off x="5959475" y="4214813"/>
            <a:ext cx="0" cy="236537"/>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54" name="Line 200"/>
          <p:cNvSpPr>
            <a:spLocks noChangeShapeType="1"/>
          </p:cNvSpPr>
          <p:nvPr>
            <p:custDataLst>
              <p:tags r:id="rId185"/>
            </p:custDataLst>
          </p:nvPr>
        </p:nvSpPr>
        <p:spPr bwMode="auto">
          <a:xfrm>
            <a:off x="5899150" y="4333875"/>
            <a:ext cx="0" cy="11747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32955" name="Group 201"/>
          <p:cNvGrpSpPr>
            <a:grpSpLocks/>
          </p:cNvGrpSpPr>
          <p:nvPr>
            <p:custDataLst>
              <p:tags r:id="rId186"/>
            </p:custDataLst>
          </p:nvPr>
        </p:nvGrpSpPr>
        <p:grpSpPr bwMode="auto">
          <a:xfrm rot="5400000">
            <a:off x="5146675" y="4422775"/>
            <a:ext cx="115888" cy="185738"/>
            <a:chOff x="4891" y="1600"/>
            <a:chExt cx="315" cy="408"/>
          </a:xfrm>
        </p:grpSpPr>
        <p:sp>
          <p:nvSpPr>
            <p:cNvPr id="33041" name="Freeform 202"/>
            <p:cNvSpPr>
              <a:spLocks/>
            </p:cNvSpPr>
            <p:nvPr>
              <p:custDataLst>
                <p:tags r:id="rId265"/>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3042" name="Freeform 203"/>
            <p:cNvSpPr>
              <a:spLocks/>
            </p:cNvSpPr>
            <p:nvPr>
              <p:custDataLst>
                <p:tags r:id="rId266"/>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3043" name="Line 204"/>
            <p:cNvSpPr>
              <a:spLocks noChangeShapeType="1"/>
            </p:cNvSpPr>
            <p:nvPr>
              <p:custDataLst>
                <p:tags r:id="rId267"/>
              </p:custDataLst>
            </p:nvPr>
          </p:nvSpPr>
          <p:spPr bwMode="auto">
            <a:xfrm>
              <a:off x="4894" y="1606"/>
              <a:ext cx="0" cy="388"/>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grpSp>
        <p:nvGrpSpPr>
          <p:cNvPr id="32956" name="Group 205"/>
          <p:cNvGrpSpPr>
            <a:grpSpLocks/>
          </p:cNvGrpSpPr>
          <p:nvPr>
            <p:custDataLst>
              <p:tags r:id="rId187"/>
            </p:custDataLst>
          </p:nvPr>
        </p:nvGrpSpPr>
        <p:grpSpPr bwMode="auto">
          <a:xfrm rot="5400000">
            <a:off x="5513388" y="4422775"/>
            <a:ext cx="115888" cy="185737"/>
            <a:chOff x="4891" y="1600"/>
            <a:chExt cx="315" cy="408"/>
          </a:xfrm>
        </p:grpSpPr>
        <p:sp>
          <p:nvSpPr>
            <p:cNvPr id="33038" name="Freeform 206"/>
            <p:cNvSpPr>
              <a:spLocks/>
            </p:cNvSpPr>
            <p:nvPr>
              <p:custDataLst>
                <p:tags r:id="rId262"/>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3039" name="Freeform 207"/>
            <p:cNvSpPr>
              <a:spLocks/>
            </p:cNvSpPr>
            <p:nvPr>
              <p:custDataLst>
                <p:tags r:id="rId263"/>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3040" name="Line 208"/>
            <p:cNvSpPr>
              <a:spLocks noChangeShapeType="1"/>
            </p:cNvSpPr>
            <p:nvPr>
              <p:custDataLst>
                <p:tags r:id="rId264"/>
              </p:custDataLst>
            </p:nvPr>
          </p:nvSpPr>
          <p:spPr bwMode="auto">
            <a:xfrm>
              <a:off x="4894" y="1606"/>
              <a:ext cx="0" cy="388"/>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grpSp>
        <p:nvGrpSpPr>
          <p:cNvPr id="32957" name="Group 209"/>
          <p:cNvGrpSpPr>
            <a:grpSpLocks/>
          </p:cNvGrpSpPr>
          <p:nvPr>
            <p:custDataLst>
              <p:tags r:id="rId188"/>
            </p:custDataLst>
          </p:nvPr>
        </p:nvGrpSpPr>
        <p:grpSpPr bwMode="auto">
          <a:xfrm rot="5400000">
            <a:off x="5870575" y="4422775"/>
            <a:ext cx="115888" cy="185738"/>
            <a:chOff x="4891" y="1600"/>
            <a:chExt cx="315" cy="408"/>
          </a:xfrm>
        </p:grpSpPr>
        <p:sp>
          <p:nvSpPr>
            <p:cNvPr id="33035" name="Freeform 210"/>
            <p:cNvSpPr>
              <a:spLocks/>
            </p:cNvSpPr>
            <p:nvPr>
              <p:custDataLst>
                <p:tags r:id="rId259"/>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3036" name="Freeform 211"/>
            <p:cNvSpPr>
              <a:spLocks/>
            </p:cNvSpPr>
            <p:nvPr>
              <p:custDataLst>
                <p:tags r:id="rId260"/>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3037" name="Line 212"/>
            <p:cNvSpPr>
              <a:spLocks noChangeShapeType="1"/>
            </p:cNvSpPr>
            <p:nvPr>
              <p:custDataLst>
                <p:tags r:id="rId261"/>
              </p:custDataLst>
            </p:nvPr>
          </p:nvSpPr>
          <p:spPr bwMode="auto">
            <a:xfrm>
              <a:off x="4894" y="1606"/>
              <a:ext cx="0" cy="388"/>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32958" name="Line 213"/>
          <p:cNvSpPr>
            <a:spLocks noChangeShapeType="1"/>
          </p:cNvSpPr>
          <p:nvPr>
            <p:custDataLst>
              <p:tags r:id="rId189"/>
            </p:custDataLst>
          </p:nvPr>
        </p:nvSpPr>
        <p:spPr bwMode="auto">
          <a:xfrm>
            <a:off x="4864100" y="4578350"/>
            <a:ext cx="0" cy="542925"/>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59" name="Line 214"/>
          <p:cNvSpPr>
            <a:spLocks noChangeShapeType="1"/>
          </p:cNvSpPr>
          <p:nvPr>
            <p:custDataLst>
              <p:tags r:id="rId190"/>
            </p:custDataLst>
          </p:nvPr>
        </p:nvSpPr>
        <p:spPr bwMode="auto">
          <a:xfrm>
            <a:off x="8112125" y="4305300"/>
            <a:ext cx="0" cy="106363"/>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32960" name="Group 215"/>
          <p:cNvGrpSpPr>
            <a:grpSpLocks/>
          </p:cNvGrpSpPr>
          <p:nvPr>
            <p:custDataLst>
              <p:tags r:id="rId191"/>
            </p:custDataLst>
          </p:nvPr>
        </p:nvGrpSpPr>
        <p:grpSpPr bwMode="auto">
          <a:xfrm rot="5400000">
            <a:off x="8051800" y="4149725"/>
            <a:ext cx="115888" cy="185738"/>
            <a:chOff x="4891" y="1600"/>
            <a:chExt cx="315" cy="408"/>
          </a:xfrm>
        </p:grpSpPr>
        <p:sp>
          <p:nvSpPr>
            <p:cNvPr id="33032" name="Freeform 216"/>
            <p:cNvSpPr>
              <a:spLocks/>
            </p:cNvSpPr>
            <p:nvPr>
              <p:custDataLst>
                <p:tags r:id="rId256"/>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3033" name="Freeform 217"/>
            <p:cNvSpPr>
              <a:spLocks/>
            </p:cNvSpPr>
            <p:nvPr>
              <p:custDataLst>
                <p:tags r:id="rId257"/>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3034" name="Line 218"/>
            <p:cNvSpPr>
              <a:spLocks noChangeShapeType="1"/>
            </p:cNvSpPr>
            <p:nvPr>
              <p:custDataLst>
                <p:tags r:id="rId258"/>
              </p:custDataLst>
            </p:nvPr>
          </p:nvSpPr>
          <p:spPr bwMode="auto">
            <a:xfrm>
              <a:off x="4894" y="1606"/>
              <a:ext cx="0" cy="3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32961" name="Text Box 219"/>
          <p:cNvSpPr txBox="1">
            <a:spLocks noChangeArrowheads="1"/>
          </p:cNvSpPr>
          <p:nvPr>
            <p:custDataLst>
              <p:tags r:id="rId192"/>
            </p:custDataLst>
          </p:nvPr>
        </p:nvSpPr>
        <p:spPr bwMode="auto">
          <a:xfrm>
            <a:off x="8316913" y="475297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400" b="1">
                <a:solidFill>
                  <a:srgbClr val="808080"/>
                </a:solidFill>
                <a:latin typeface="Courier New" pitchFamily="49" charset="0"/>
              </a:rPr>
              <a:t>7+4</a:t>
            </a:r>
          </a:p>
        </p:txBody>
      </p:sp>
      <p:sp>
        <p:nvSpPr>
          <p:cNvPr id="32962" name="Line 220"/>
          <p:cNvSpPr>
            <a:spLocks noChangeShapeType="1"/>
          </p:cNvSpPr>
          <p:nvPr>
            <p:custDataLst>
              <p:tags r:id="rId193"/>
            </p:custDataLst>
          </p:nvPr>
        </p:nvSpPr>
        <p:spPr bwMode="auto">
          <a:xfrm>
            <a:off x="5926138" y="4711700"/>
            <a:ext cx="1144587" cy="4763"/>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63" name="Line 221"/>
          <p:cNvSpPr>
            <a:spLocks noChangeShapeType="1"/>
          </p:cNvSpPr>
          <p:nvPr>
            <p:custDataLst>
              <p:tags r:id="rId194"/>
            </p:custDataLst>
          </p:nvPr>
        </p:nvSpPr>
        <p:spPr bwMode="auto">
          <a:xfrm>
            <a:off x="5570538" y="4852988"/>
            <a:ext cx="1493837" cy="6350"/>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64" name="Line 222"/>
          <p:cNvSpPr>
            <a:spLocks noChangeShapeType="1"/>
          </p:cNvSpPr>
          <p:nvPr>
            <p:custDataLst>
              <p:tags r:id="rId195"/>
            </p:custDataLst>
          </p:nvPr>
        </p:nvSpPr>
        <p:spPr bwMode="auto">
          <a:xfrm>
            <a:off x="5207000" y="4981575"/>
            <a:ext cx="1866900" cy="7938"/>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65" name="Line 223"/>
          <p:cNvSpPr>
            <a:spLocks noChangeShapeType="1"/>
          </p:cNvSpPr>
          <p:nvPr>
            <p:custDataLst>
              <p:tags r:id="rId196"/>
            </p:custDataLst>
          </p:nvPr>
        </p:nvSpPr>
        <p:spPr bwMode="auto">
          <a:xfrm>
            <a:off x="4867275" y="5126038"/>
            <a:ext cx="2200275" cy="9525"/>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66" name="Line 224"/>
          <p:cNvSpPr>
            <a:spLocks noChangeShapeType="1"/>
          </p:cNvSpPr>
          <p:nvPr>
            <p:custDataLst>
              <p:tags r:id="rId197"/>
            </p:custDataLst>
          </p:nvPr>
        </p:nvSpPr>
        <p:spPr bwMode="auto">
          <a:xfrm>
            <a:off x="7599363" y="4303713"/>
            <a:ext cx="0" cy="106362"/>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32967" name="Group 225"/>
          <p:cNvGrpSpPr>
            <a:grpSpLocks/>
          </p:cNvGrpSpPr>
          <p:nvPr>
            <p:custDataLst>
              <p:tags r:id="rId198"/>
            </p:custDataLst>
          </p:nvPr>
        </p:nvGrpSpPr>
        <p:grpSpPr bwMode="auto">
          <a:xfrm rot="5400000">
            <a:off x="7539038" y="4148138"/>
            <a:ext cx="115887" cy="185737"/>
            <a:chOff x="4891" y="1600"/>
            <a:chExt cx="315" cy="408"/>
          </a:xfrm>
        </p:grpSpPr>
        <p:sp>
          <p:nvSpPr>
            <p:cNvPr id="33029" name="Freeform 226"/>
            <p:cNvSpPr>
              <a:spLocks/>
            </p:cNvSpPr>
            <p:nvPr>
              <p:custDataLst>
                <p:tags r:id="rId253"/>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3030" name="Freeform 227"/>
            <p:cNvSpPr>
              <a:spLocks/>
            </p:cNvSpPr>
            <p:nvPr>
              <p:custDataLst>
                <p:tags r:id="rId254"/>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3031" name="Line 228"/>
            <p:cNvSpPr>
              <a:spLocks noChangeShapeType="1"/>
            </p:cNvSpPr>
            <p:nvPr>
              <p:custDataLst>
                <p:tags r:id="rId255"/>
              </p:custDataLst>
            </p:nvPr>
          </p:nvSpPr>
          <p:spPr bwMode="auto">
            <a:xfrm>
              <a:off x="4894" y="1606"/>
              <a:ext cx="0" cy="3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32968" name="Line 229"/>
          <p:cNvSpPr>
            <a:spLocks noChangeShapeType="1"/>
          </p:cNvSpPr>
          <p:nvPr>
            <p:custDataLst>
              <p:tags r:id="rId199"/>
            </p:custDataLst>
          </p:nvPr>
        </p:nvSpPr>
        <p:spPr bwMode="auto">
          <a:xfrm>
            <a:off x="7242175" y="4303713"/>
            <a:ext cx="0" cy="106362"/>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32969" name="Group 230"/>
          <p:cNvGrpSpPr>
            <a:grpSpLocks/>
          </p:cNvGrpSpPr>
          <p:nvPr>
            <p:custDataLst>
              <p:tags r:id="rId200"/>
            </p:custDataLst>
          </p:nvPr>
        </p:nvGrpSpPr>
        <p:grpSpPr bwMode="auto">
          <a:xfrm rot="5400000">
            <a:off x="7181850" y="4148138"/>
            <a:ext cx="115887" cy="185738"/>
            <a:chOff x="4891" y="1600"/>
            <a:chExt cx="315" cy="408"/>
          </a:xfrm>
        </p:grpSpPr>
        <p:sp>
          <p:nvSpPr>
            <p:cNvPr id="33026" name="Freeform 231"/>
            <p:cNvSpPr>
              <a:spLocks/>
            </p:cNvSpPr>
            <p:nvPr>
              <p:custDataLst>
                <p:tags r:id="rId250"/>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3027" name="Freeform 232"/>
            <p:cNvSpPr>
              <a:spLocks/>
            </p:cNvSpPr>
            <p:nvPr>
              <p:custDataLst>
                <p:tags r:id="rId251"/>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3028" name="Line 233"/>
            <p:cNvSpPr>
              <a:spLocks noChangeShapeType="1"/>
            </p:cNvSpPr>
            <p:nvPr>
              <p:custDataLst>
                <p:tags r:id="rId252"/>
              </p:custDataLst>
            </p:nvPr>
          </p:nvSpPr>
          <p:spPr bwMode="auto">
            <a:xfrm>
              <a:off x="4894" y="1606"/>
              <a:ext cx="0" cy="3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32970" name="Line 234"/>
          <p:cNvSpPr>
            <a:spLocks noChangeShapeType="1"/>
          </p:cNvSpPr>
          <p:nvPr>
            <p:custDataLst>
              <p:tags r:id="rId201"/>
            </p:custDataLst>
          </p:nvPr>
        </p:nvSpPr>
        <p:spPr bwMode="auto">
          <a:xfrm>
            <a:off x="7643813" y="3121025"/>
            <a:ext cx="0" cy="10429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71" name="Line 235"/>
          <p:cNvSpPr>
            <a:spLocks noChangeShapeType="1"/>
          </p:cNvSpPr>
          <p:nvPr>
            <p:custDataLst>
              <p:tags r:id="rId202"/>
            </p:custDataLst>
          </p:nvPr>
        </p:nvSpPr>
        <p:spPr bwMode="auto">
          <a:xfrm>
            <a:off x="7280275" y="3352800"/>
            <a:ext cx="0" cy="82867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72" name="Line 236"/>
          <p:cNvSpPr>
            <a:spLocks noChangeShapeType="1"/>
          </p:cNvSpPr>
          <p:nvPr>
            <p:custDataLst>
              <p:tags r:id="rId203"/>
            </p:custDataLst>
          </p:nvPr>
        </p:nvSpPr>
        <p:spPr bwMode="auto">
          <a:xfrm>
            <a:off x="7194550" y="3505200"/>
            <a:ext cx="0" cy="6619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73" name="Line 237"/>
          <p:cNvSpPr>
            <a:spLocks noChangeShapeType="1"/>
          </p:cNvSpPr>
          <p:nvPr>
            <p:custDataLst>
              <p:tags r:id="rId204"/>
            </p:custDataLst>
          </p:nvPr>
        </p:nvSpPr>
        <p:spPr bwMode="auto">
          <a:xfrm flipV="1">
            <a:off x="7321550" y="3514725"/>
            <a:ext cx="28575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74" name="Line 238"/>
          <p:cNvSpPr>
            <a:spLocks noChangeShapeType="1"/>
          </p:cNvSpPr>
          <p:nvPr>
            <p:custDataLst>
              <p:tags r:id="rId205"/>
            </p:custDataLst>
          </p:nvPr>
        </p:nvSpPr>
        <p:spPr bwMode="auto">
          <a:xfrm flipV="1">
            <a:off x="7696200" y="3516313"/>
            <a:ext cx="38100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75" name="Line 239"/>
          <p:cNvSpPr>
            <a:spLocks noChangeShapeType="1"/>
          </p:cNvSpPr>
          <p:nvPr>
            <p:custDataLst>
              <p:tags r:id="rId206"/>
            </p:custDataLst>
          </p:nvPr>
        </p:nvSpPr>
        <p:spPr bwMode="auto">
          <a:xfrm>
            <a:off x="7553325" y="3522663"/>
            <a:ext cx="0" cy="661987"/>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76" name="Line 240"/>
          <p:cNvSpPr>
            <a:spLocks noChangeShapeType="1"/>
          </p:cNvSpPr>
          <p:nvPr>
            <p:custDataLst>
              <p:tags r:id="rId207"/>
            </p:custDataLst>
          </p:nvPr>
        </p:nvSpPr>
        <p:spPr bwMode="auto">
          <a:xfrm>
            <a:off x="8070850" y="3508375"/>
            <a:ext cx="0" cy="6619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77" name="Line 241"/>
          <p:cNvSpPr>
            <a:spLocks noChangeShapeType="1"/>
          </p:cNvSpPr>
          <p:nvPr>
            <p:custDataLst>
              <p:tags r:id="rId208"/>
            </p:custDataLst>
          </p:nvPr>
        </p:nvSpPr>
        <p:spPr bwMode="auto">
          <a:xfrm>
            <a:off x="3248025" y="3514725"/>
            <a:ext cx="0" cy="1138238"/>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78" name="Line 242"/>
          <p:cNvSpPr>
            <a:spLocks noChangeShapeType="1"/>
          </p:cNvSpPr>
          <p:nvPr>
            <p:custDataLst>
              <p:tags r:id="rId209"/>
            </p:custDataLst>
          </p:nvPr>
        </p:nvSpPr>
        <p:spPr bwMode="auto">
          <a:xfrm>
            <a:off x="3255963" y="4652963"/>
            <a:ext cx="1160462" cy="0"/>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79" name="Line 243"/>
          <p:cNvSpPr>
            <a:spLocks noChangeShapeType="1"/>
          </p:cNvSpPr>
          <p:nvPr>
            <p:custDataLst>
              <p:tags r:id="rId210"/>
            </p:custDataLst>
          </p:nvPr>
        </p:nvSpPr>
        <p:spPr bwMode="auto">
          <a:xfrm>
            <a:off x="4416425" y="4635500"/>
            <a:ext cx="0" cy="646113"/>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32980" name="Group 244"/>
          <p:cNvGrpSpPr>
            <a:grpSpLocks/>
          </p:cNvGrpSpPr>
          <p:nvPr>
            <p:custDataLst>
              <p:tags r:id="rId211"/>
            </p:custDataLst>
          </p:nvPr>
        </p:nvGrpSpPr>
        <p:grpSpPr bwMode="auto">
          <a:xfrm rot="5400000">
            <a:off x="4419600" y="5233988"/>
            <a:ext cx="147638" cy="265112"/>
            <a:chOff x="4891" y="1600"/>
            <a:chExt cx="315" cy="408"/>
          </a:xfrm>
        </p:grpSpPr>
        <p:sp>
          <p:nvSpPr>
            <p:cNvPr id="33023" name="Freeform 245"/>
            <p:cNvSpPr>
              <a:spLocks/>
            </p:cNvSpPr>
            <p:nvPr>
              <p:custDataLst>
                <p:tags r:id="rId247"/>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F7913D"/>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3024" name="Freeform 246"/>
            <p:cNvSpPr>
              <a:spLocks/>
            </p:cNvSpPr>
            <p:nvPr>
              <p:custDataLst>
                <p:tags r:id="rId248"/>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F7913D"/>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3025" name="Line 247"/>
            <p:cNvSpPr>
              <a:spLocks noChangeShapeType="1"/>
            </p:cNvSpPr>
            <p:nvPr>
              <p:custDataLst>
                <p:tags r:id="rId249"/>
              </p:custDataLst>
            </p:nvPr>
          </p:nvSpPr>
          <p:spPr bwMode="auto">
            <a:xfrm>
              <a:off x="4894" y="1606"/>
              <a:ext cx="0" cy="388"/>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32981" name="Freeform 248"/>
          <p:cNvSpPr>
            <a:spLocks/>
          </p:cNvSpPr>
          <p:nvPr>
            <p:custDataLst>
              <p:tags r:id="rId212"/>
            </p:custDataLst>
          </p:nvPr>
        </p:nvSpPr>
        <p:spPr bwMode="auto">
          <a:xfrm>
            <a:off x="4708525" y="5664200"/>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F7913D"/>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2982" name="Freeform 249"/>
          <p:cNvSpPr>
            <a:spLocks/>
          </p:cNvSpPr>
          <p:nvPr>
            <p:custDataLst>
              <p:tags r:id="rId213"/>
            </p:custDataLst>
          </p:nvPr>
        </p:nvSpPr>
        <p:spPr bwMode="auto">
          <a:xfrm>
            <a:off x="5067300" y="5664200"/>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F7913D"/>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2983" name="Freeform 250"/>
          <p:cNvSpPr>
            <a:spLocks/>
          </p:cNvSpPr>
          <p:nvPr>
            <p:custDataLst>
              <p:tags r:id="rId214"/>
            </p:custDataLst>
          </p:nvPr>
        </p:nvSpPr>
        <p:spPr bwMode="auto">
          <a:xfrm>
            <a:off x="5418138" y="5664200"/>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F7913D"/>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2984" name="Freeform 251"/>
          <p:cNvSpPr>
            <a:spLocks/>
          </p:cNvSpPr>
          <p:nvPr>
            <p:custDataLst>
              <p:tags r:id="rId215"/>
            </p:custDataLst>
          </p:nvPr>
        </p:nvSpPr>
        <p:spPr bwMode="auto">
          <a:xfrm>
            <a:off x="5776913" y="5664200"/>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F7913D"/>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2985" name="Line 252"/>
          <p:cNvSpPr>
            <a:spLocks noChangeShapeType="1"/>
          </p:cNvSpPr>
          <p:nvPr>
            <p:custDataLst>
              <p:tags r:id="rId216"/>
            </p:custDataLst>
          </p:nvPr>
        </p:nvSpPr>
        <p:spPr bwMode="auto">
          <a:xfrm>
            <a:off x="4762500" y="5541963"/>
            <a:ext cx="0" cy="106362"/>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86" name="Line 253"/>
          <p:cNvSpPr>
            <a:spLocks noChangeShapeType="1"/>
          </p:cNvSpPr>
          <p:nvPr>
            <p:custDataLst>
              <p:tags r:id="rId217"/>
            </p:custDataLst>
          </p:nvPr>
        </p:nvSpPr>
        <p:spPr bwMode="auto">
          <a:xfrm>
            <a:off x="4494213" y="5432425"/>
            <a:ext cx="7937" cy="122238"/>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87" name="Line 254"/>
          <p:cNvSpPr>
            <a:spLocks noChangeShapeType="1"/>
          </p:cNvSpPr>
          <p:nvPr>
            <p:custDataLst>
              <p:tags r:id="rId218"/>
            </p:custDataLst>
          </p:nvPr>
        </p:nvSpPr>
        <p:spPr bwMode="auto">
          <a:xfrm>
            <a:off x="4511675" y="5551488"/>
            <a:ext cx="239713" cy="0"/>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88" name="Text Box 255"/>
          <p:cNvSpPr txBox="1">
            <a:spLocks noChangeArrowheads="1"/>
          </p:cNvSpPr>
          <p:nvPr>
            <p:custDataLst>
              <p:tags r:id="rId219"/>
            </p:custDataLst>
          </p:nvPr>
        </p:nvSpPr>
        <p:spPr bwMode="auto">
          <a:xfrm>
            <a:off x="7729538" y="5422900"/>
            <a:ext cx="116205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200">
                <a:solidFill>
                  <a:srgbClr val="808080"/>
                </a:solidFill>
                <a:latin typeface="Comic Sans MS" pitchFamily="66" charset="0"/>
              </a:rPr>
              <a:t>8 output bits</a:t>
            </a:r>
          </a:p>
        </p:txBody>
      </p:sp>
      <p:sp>
        <p:nvSpPr>
          <p:cNvPr id="32989" name="Line 256"/>
          <p:cNvSpPr>
            <a:spLocks noChangeShapeType="1"/>
          </p:cNvSpPr>
          <p:nvPr>
            <p:custDataLst>
              <p:tags r:id="rId220"/>
            </p:custDataLst>
          </p:nvPr>
        </p:nvSpPr>
        <p:spPr bwMode="auto">
          <a:xfrm>
            <a:off x="7762875" y="5346700"/>
            <a:ext cx="0" cy="146050"/>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90" name="Line 257"/>
          <p:cNvSpPr>
            <a:spLocks noChangeShapeType="1"/>
          </p:cNvSpPr>
          <p:nvPr>
            <p:custDataLst>
              <p:tags r:id="rId221"/>
            </p:custDataLst>
          </p:nvPr>
        </p:nvSpPr>
        <p:spPr bwMode="auto">
          <a:xfrm>
            <a:off x="4916488" y="5484813"/>
            <a:ext cx="2843212" cy="9525"/>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91" name="Line 258"/>
          <p:cNvSpPr>
            <a:spLocks noChangeShapeType="1"/>
          </p:cNvSpPr>
          <p:nvPr>
            <p:custDataLst>
              <p:tags r:id="rId222"/>
            </p:custDataLst>
          </p:nvPr>
        </p:nvSpPr>
        <p:spPr bwMode="auto">
          <a:xfrm>
            <a:off x="5980113" y="5500688"/>
            <a:ext cx="0" cy="169862"/>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92" name="Line 259"/>
          <p:cNvSpPr>
            <a:spLocks noChangeShapeType="1"/>
          </p:cNvSpPr>
          <p:nvPr>
            <p:custDataLst>
              <p:tags r:id="rId223"/>
            </p:custDataLst>
          </p:nvPr>
        </p:nvSpPr>
        <p:spPr bwMode="auto">
          <a:xfrm>
            <a:off x="5632450" y="5486400"/>
            <a:ext cx="0" cy="169863"/>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93" name="Line 260"/>
          <p:cNvSpPr>
            <a:spLocks noChangeShapeType="1"/>
          </p:cNvSpPr>
          <p:nvPr>
            <p:custDataLst>
              <p:tags r:id="rId224"/>
            </p:custDataLst>
          </p:nvPr>
        </p:nvSpPr>
        <p:spPr bwMode="auto">
          <a:xfrm>
            <a:off x="5268913" y="5495925"/>
            <a:ext cx="0" cy="169863"/>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94" name="Line 261"/>
          <p:cNvSpPr>
            <a:spLocks noChangeShapeType="1"/>
          </p:cNvSpPr>
          <p:nvPr>
            <p:custDataLst>
              <p:tags r:id="rId225"/>
            </p:custDataLst>
          </p:nvPr>
        </p:nvSpPr>
        <p:spPr bwMode="auto">
          <a:xfrm>
            <a:off x="4913313" y="5481638"/>
            <a:ext cx="0" cy="169862"/>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95" name="Line 262"/>
          <p:cNvSpPr>
            <a:spLocks noChangeShapeType="1"/>
          </p:cNvSpPr>
          <p:nvPr>
            <p:custDataLst>
              <p:tags r:id="rId226"/>
            </p:custDataLst>
          </p:nvPr>
        </p:nvSpPr>
        <p:spPr bwMode="auto">
          <a:xfrm>
            <a:off x="1881188" y="3648075"/>
            <a:ext cx="0" cy="336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96" name="Line 263"/>
          <p:cNvSpPr>
            <a:spLocks noChangeShapeType="1"/>
          </p:cNvSpPr>
          <p:nvPr>
            <p:custDataLst>
              <p:tags r:id="rId227"/>
            </p:custDataLst>
          </p:nvPr>
        </p:nvSpPr>
        <p:spPr bwMode="auto">
          <a:xfrm>
            <a:off x="204788" y="3978275"/>
            <a:ext cx="167640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97" name="Line 264"/>
          <p:cNvSpPr>
            <a:spLocks noChangeShapeType="1"/>
          </p:cNvSpPr>
          <p:nvPr>
            <p:custDataLst>
              <p:tags r:id="rId228"/>
            </p:custDataLst>
          </p:nvPr>
        </p:nvSpPr>
        <p:spPr bwMode="auto">
          <a:xfrm>
            <a:off x="207963" y="2617788"/>
            <a:ext cx="0" cy="1352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98" name="Line 265"/>
          <p:cNvSpPr>
            <a:spLocks noChangeShapeType="1"/>
          </p:cNvSpPr>
          <p:nvPr>
            <p:custDataLst>
              <p:tags r:id="rId229"/>
            </p:custDataLst>
          </p:nvPr>
        </p:nvSpPr>
        <p:spPr bwMode="auto">
          <a:xfrm>
            <a:off x="222250" y="2622550"/>
            <a:ext cx="139858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99" name="Line 266"/>
          <p:cNvSpPr>
            <a:spLocks noChangeShapeType="1"/>
          </p:cNvSpPr>
          <p:nvPr>
            <p:custDataLst>
              <p:tags r:id="rId230"/>
            </p:custDataLst>
          </p:nvPr>
        </p:nvSpPr>
        <p:spPr bwMode="auto">
          <a:xfrm>
            <a:off x="1616075" y="411163"/>
            <a:ext cx="0" cy="220186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3000" name="Text Box 267"/>
          <p:cNvSpPr txBox="1">
            <a:spLocks noChangeArrowheads="1"/>
          </p:cNvSpPr>
          <p:nvPr>
            <p:custDataLst>
              <p:tags r:id="rId231"/>
            </p:custDataLst>
          </p:nvPr>
        </p:nvSpPr>
        <p:spPr bwMode="auto">
          <a:xfrm>
            <a:off x="228600" y="1179513"/>
            <a:ext cx="7334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a:solidFill>
                  <a:srgbClr val="808080"/>
                </a:solidFill>
                <a:latin typeface="Comic Sans MS" pitchFamily="66" charset="0"/>
              </a:rPr>
              <a:t>flip-flop</a:t>
            </a:r>
          </a:p>
        </p:txBody>
      </p:sp>
      <p:sp>
        <p:nvSpPr>
          <p:cNvPr id="33001" name="Line 268"/>
          <p:cNvSpPr>
            <a:spLocks noChangeShapeType="1"/>
          </p:cNvSpPr>
          <p:nvPr>
            <p:custDataLst>
              <p:tags r:id="rId232"/>
            </p:custDataLst>
          </p:nvPr>
        </p:nvSpPr>
        <p:spPr bwMode="auto">
          <a:xfrm>
            <a:off x="1620838" y="409575"/>
            <a:ext cx="180340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3002" name="Line 269"/>
          <p:cNvSpPr>
            <a:spLocks noChangeShapeType="1"/>
          </p:cNvSpPr>
          <p:nvPr>
            <p:custDataLst>
              <p:tags r:id="rId233"/>
            </p:custDataLst>
          </p:nvPr>
        </p:nvSpPr>
        <p:spPr bwMode="auto">
          <a:xfrm>
            <a:off x="3422650" y="406400"/>
            <a:ext cx="6350" cy="185738"/>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3003" name="Freeform 270"/>
          <p:cNvSpPr>
            <a:spLocks/>
          </p:cNvSpPr>
          <p:nvPr>
            <p:custDataLst>
              <p:tags r:id="rId234"/>
            </p:custDataLst>
          </p:nvPr>
        </p:nvSpPr>
        <p:spPr bwMode="auto">
          <a:xfrm>
            <a:off x="3382963" y="608013"/>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3004" name="Text Box 271"/>
          <p:cNvSpPr txBox="1">
            <a:spLocks noChangeArrowheads="1"/>
          </p:cNvSpPr>
          <p:nvPr>
            <p:custDataLst>
              <p:tags r:id="rId235"/>
            </p:custDataLst>
          </p:nvPr>
        </p:nvSpPr>
        <p:spPr bwMode="auto">
          <a:xfrm>
            <a:off x="1263650" y="125413"/>
            <a:ext cx="2562225"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solidFill>
                  <a:srgbClr val="808080"/>
                </a:solidFill>
                <a:latin typeface="Comic Sans MS" pitchFamily="66" charset="0"/>
              </a:rPr>
              <a:t>strobe for next instruction</a:t>
            </a:r>
          </a:p>
        </p:txBody>
      </p:sp>
      <p:sp>
        <p:nvSpPr>
          <p:cNvPr id="33005" name="Text Box 272"/>
          <p:cNvSpPr txBox="1">
            <a:spLocks noChangeArrowheads="1"/>
          </p:cNvSpPr>
          <p:nvPr>
            <p:custDataLst>
              <p:tags r:id="rId236"/>
            </p:custDataLst>
          </p:nvPr>
        </p:nvSpPr>
        <p:spPr bwMode="auto">
          <a:xfrm>
            <a:off x="2590800" y="6400800"/>
            <a:ext cx="25781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200">
                <a:solidFill>
                  <a:srgbClr val="808080"/>
                </a:solidFill>
                <a:latin typeface="Comic Sans MS" pitchFamily="66" charset="0"/>
              </a:rPr>
              <a:t>Instruction Decoding Guide</a:t>
            </a:r>
          </a:p>
        </p:txBody>
      </p:sp>
      <p:sp>
        <p:nvSpPr>
          <p:cNvPr id="33006" name="Rectangle 273"/>
          <p:cNvSpPr>
            <a:spLocks noChangeArrowheads="1"/>
          </p:cNvSpPr>
          <p:nvPr>
            <p:custDataLst>
              <p:tags r:id="rId237"/>
            </p:custDataLst>
          </p:nvPr>
        </p:nvSpPr>
        <p:spPr bwMode="auto">
          <a:xfrm>
            <a:off x="1476375" y="5711825"/>
            <a:ext cx="1063625" cy="214313"/>
          </a:xfrm>
          <a:prstGeom prst="rect">
            <a:avLst/>
          </a:prstGeom>
          <a:noFill/>
          <a:ln w="9525">
            <a:solidFill>
              <a:srgbClr val="0AA318"/>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808080"/>
              </a:solidFill>
            </a:endParaRPr>
          </a:p>
        </p:txBody>
      </p:sp>
      <p:sp>
        <p:nvSpPr>
          <p:cNvPr id="33007" name="Text Box 274"/>
          <p:cNvSpPr txBox="1">
            <a:spLocks noChangeArrowheads="1"/>
          </p:cNvSpPr>
          <p:nvPr>
            <p:custDataLst>
              <p:tags r:id="rId238"/>
            </p:custDataLst>
          </p:nvPr>
        </p:nvSpPr>
        <p:spPr bwMode="auto">
          <a:xfrm>
            <a:off x="5203825" y="6364288"/>
            <a:ext cx="3886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a:solidFill>
                  <a:srgbClr val="808080"/>
                </a:solidFill>
              </a:rPr>
              <a:t>a Von Neumann machine</a:t>
            </a:r>
          </a:p>
        </p:txBody>
      </p:sp>
      <p:sp>
        <p:nvSpPr>
          <p:cNvPr id="33008" name="Text Box 275"/>
          <p:cNvSpPr txBox="1">
            <a:spLocks noChangeArrowheads="1"/>
          </p:cNvSpPr>
          <p:nvPr>
            <p:custDataLst>
              <p:tags r:id="rId239"/>
            </p:custDataLst>
          </p:nvPr>
        </p:nvSpPr>
        <p:spPr bwMode="auto">
          <a:xfrm>
            <a:off x="1258888" y="3003550"/>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808080"/>
                </a:solidFill>
                <a:latin typeface="Comic Sans MS" pitchFamily="66" charset="0"/>
              </a:rPr>
              <a:t>1</a:t>
            </a:r>
          </a:p>
        </p:txBody>
      </p:sp>
      <p:sp>
        <p:nvSpPr>
          <p:cNvPr id="33009" name="Text Box 276"/>
          <p:cNvSpPr txBox="1">
            <a:spLocks noChangeArrowheads="1"/>
          </p:cNvSpPr>
          <p:nvPr>
            <p:custDataLst>
              <p:tags r:id="rId240"/>
            </p:custDataLst>
          </p:nvPr>
        </p:nvSpPr>
        <p:spPr bwMode="auto">
          <a:xfrm>
            <a:off x="1157288" y="3092450"/>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808080"/>
                </a:solidFill>
                <a:latin typeface="Comic Sans MS" pitchFamily="66" charset="0"/>
              </a:rPr>
              <a:t>2</a:t>
            </a:r>
          </a:p>
        </p:txBody>
      </p:sp>
      <p:sp>
        <p:nvSpPr>
          <p:cNvPr id="33010" name="Text Box 277"/>
          <p:cNvSpPr txBox="1">
            <a:spLocks noChangeArrowheads="1"/>
          </p:cNvSpPr>
          <p:nvPr>
            <p:custDataLst>
              <p:tags r:id="rId241"/>
            </p:custDataLst>
          </p:nvPr>
        </p:nvSpPr>
        <p:spPr bwMode="auto">
          <a:xfrm>
            <a:off x="1258888" y="3216275"/>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808080"/>
                </a:solidFill>
                <a:latin typeface="Comic Sans MS" pitchFamily="66" charset="0"/>
              </a:rPr>
              <a:t>3</a:t>
            </a:r>
          </a:p>
        </p:txBody>
      </p:sp>
      <p:sp>
        <p:nvSpPr>
          <p:cNvPr id="33011" name="Text Box 278"/>
          <p:cNvSpPr txBox="1">
            <a:spLocks noChangeArrowheads="1"/>
          </p:cNvSpPr>
          <p:nvPr>
            <p:custDataLst>
              <p:tags r:id="rId242"/>
            </p:custDataLst>
          </p:nvPr>
        </p:nvSpPr>
        <p:spPr bwMode="auto">
          <a:xfrm>
            <a:off x="1163638" y="3352800"/>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808080"/>
                </a:solidFill>
                <a:latin typeface="Comic Sans MS" pitchFamily="66" charset="0"/>
              </a:rPr>
              <a:t>4</a:t>
            </a:r>
          </a:p>
        </p:txBody>
      </p:sp>
      <p:sp>
        <p:nvSpPr>
          <p:cNvPr id="33012" name="Text Box 279"/>
          <p:cNvSpPr txBox="1">
            <a:spLocks noChangeArrowheads="1"/>
          </p:cNvSpPr>
          <p:nvPr>
            <p:custDataLst>
              <p:tags r:id="rId243"/>
            </p:custDataLst>
          </p:nvPr>
        </p:nvSpPr>
        <p:spPr bwMode="auto">
          <a:xfrm>
            <a:off x="1263650" y="3465513"/>
            <a:ext cx="4572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808080"/>
                </a:solidFill>
                <a:latin typeface="Comic Sans MS" pitchFamily="66" charset="0"/>
              </a:rPr>
              <a:t>5</a:t>
            </a:r>
          </a:p>
        </p:txBody>
      </p:sp>
      <p:sp>
        <p:nvSpPr>
          <p:cNvPr id="33013" name="Text Box 280"/>
          <p:cNvSpPr txBox="1">
            <a:spLocks noChangeArrowheads="1"/>
          </p:cNvSpPr>
          <p:nvPr>
            <p:custDataLst>
              <p:tags r:id="rId244"/>
            </p:custDataLst>
          </p:nvPr>
        </p:nvSpPr>
        <p:spPr bwMode="auto">
          <a:xfrm>
            <a:off x="1730375" y="6057900"/>
            <a:ext cx="677863"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200">
                <a:solidFill>
                  <a:srgbClr val="808080"/>
                </a:solidFill>
                <a:latin typeface="Comic Sans MS" pitchFamily="66" charset="0"/>
              </a:rPr>
              <a:t>Reg3</a:t>
            </a:r>
          </a:p>
        </p:txBody>
      </p:sp>
      <p:sp>
        <p:nvSpPr>
          <p:cNvPr id="33014" name="Text Box 39"/>
          <p:cNvSpPr txBox="1">
            <a:spLocks noChangeArrowheads="1"/>
          </p:cNvSpPr>
          <p:nvPr>
            <p:custDataLst>
              <p:tags r:id="rId245"/>
            </p:custDataLst>
          </p:nvPr>
        </p:nvSpPr>
        <p:spPr bwMode="auto">
          <a:xfrm>
            <a:off x="76200" y="6361113"/>
            <a:ext cx="24384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000">
                <a:solidFill>
                  <a:srgbClr val="808080"/>
                </a:solidFill>
                <a:latin typeface="Comic Sans MS" pitchFamily="66" charset="0"/>
              </a:rPr>
              <a:t>10  =  add a constant (addn)  </a:t>
            </a:r>
          </a:p>
        </p:txBody>
      </p:sp>
      <p:sp>
        <p:nvSpPr>
          <p:cNvPr id="33015" name="Line 282"/>
          <p:cNvSpPr>
            <a:spLocks noChangeShapeType="1"/>
          </p:cNvSpPr>
          <p:nvPr/>
        </p:nvSpPr>
        <p:spPr bwMode="auto">
          <a:xfrm>
            <a:off x="914400" y="6019800"/>
            <a:ext cx="0" cy="381000"/>
          </a:xfrm>
          <a:prstGeom prst="line">
            <a:avLst/>
          </a:prstGeom>
          <a:noFill/>
          <a:ln w="19050">
            <a:solidFill>
              <a:srgbClr val="0AA318"/>
            </a:solidFill>
            <a:round/>
            <a:headEnd/>
            <a:tailEnd type="triangle" w="med" len="me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33016" name="Text Box 285"/>
          <p:cNvSpPr txBox="1">
            <a:spLocks noChangeArrowheads="1"/>
          </p:cNvSpPr>
          <p:nvPr/>
        </p:nvSpPr>
        <p:spPr bwMode="auto">
          <a:xfrm>
            <a:off x="1634331" y="1948548"/>
            <a:ext cx="6396038" cy="2095958"/>
          </a:xfrm>
          <a:prstGeom prst="rect">
            <a:avLst/>
          </a:prstGeom>
          <a:solidFill>
            <a:schemeClr val="bg1"/>
          </a:solidFill>
          <a:ln w="19050">
            <a:solidFill>
              <a:schemeClr val="bg2"/>
            </a:solidFill>
            <a:prstDash val="dash"/>
            <a:miter lim="800000"/>
            <a:headEnd/>
            <a:tailEnd/>
          </a:ln>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nSpc>
                <a:spcPct val="130000"/>
              </a:lnSpc>
              <a:spcBef>
                <a:spcPct val="50000"/>
              </a:spcBef>
            </a:pPr>
            <a:r>
              <a:rPr lang="en-US" sz="4200" b="1" dirty="0">
                <a:solidFill>
                  <a:srgbClr val="808080"/>
                </a:solidFill>
                <a:latin typeface="Calibri" pitchFamily="34" charset="0"/>
              </a:rPr>
              <a:t>How can </a:t>
            </a:r>
            <a:r>
              <a:rPr lang="en-US" sz="4200" b="1" i="1" u="sng" dirty="0">
                <a:solidFill>
                  <a:srgbClr val="808080"/>
                </a:solidFill>
                <a:latin typeface="Calibri" pitchFamily="34" charset="0"/>
              </a:rPr>
              <a:t>circuits</a:t>
            </a:r>
            <a:r>
              <a:rPr lang="en-US" sz="4200" b="1" dirty="0">
                <a:solidFill>
                  <a:srgbClr val="808080"/>
                </a:solidFill>
                <a:latin typeface="Calibri" pitchFamily="34" charset="0"/>
              </a:rPr>
              <a:t> </a:t>
            </a:r>
            <a:r>
              <a:rPr lang="en-US" sz="4200" b="1" dirty="0" smtClean="0">
                <a:solidFill>
                  <a:srgbClr val="808080"/>
                </a:solidFill>
                <a:latin typeface="Calibri" pitchFamily="34" charset="0"/>
              </a:rPr>
              <a:t>run this?</a:t>
            </a:r>
          </a:p>
          <a:p>
            <a:pPr>
              <a:lnSpc>
                <a:spcPct val="130000"/>
              </a:lnSpc>
              <a:spcBef>
                <a:spcPct val="50000"/>
              </a:spcBef>
            </a:pPr>
            <a:r>
              <a:rPr lang="en-US" sz="4200" dirty="0" smtClean="0">
                <a:solidFill>
                  <a:srgbClr val="808080"/>
                </a:solidFill>
                <a:latin typeface="Calibri" pitchFamily="34" charset="0"/>
              </a:rPr>
              <a:t> </a:t>
            </a:r>
            <a:r>
              <a:rPr lang="en-US" sz="4200" dirty="0">
                <a:solidFill>
                  <a:srgbClr val="C00000"/>
                </a:solidFill>
                <a:latin typeface="Calibri" pitchFamily="34" charset="0"/>
              </a:rPr>
              <a:t>05</a:t>
            </a:r>
            <a:r>
              <a:rPr lang="en-US" sz="4200" dirty="0">
                <a:solidFill>
                  <a:srgbClr val="808080"/>
                </a:solidFill>
                <a:latin typeface="Calibri" pitchFamily="34" charset="0"/>
              </a:rPr>
              <a:t>:  </a:t>
            </a:r>
            <a:r>
              <a:rPr lang="en-US" sz="4200" dirty="0" smtClean="0">
                <a:solidFill>
                  <a:srgbClr val="808080"/>
                </a:solidFill>
                <a:latin typeface="Calibri" pitchFamily="34" charset="0"/>
              </a:rPr>
              <a:t>   </a:t>
            </a:r>
            <a:r>
              <a:rPr lang="en-US" sz="4200" b="1" dirty="0" smtClean="0">
                <a:latin typeface="Courier New" pitchFamily="49" charset="0"/>
                <a:cs typeface="Courier New" pitchFamily="49" charset="0"/>
              </a:rPr>
              <a:t>10 </a:t>
            </a:r>
            <a:r>
              <a:rPr lang="en-US" sz="4200" b="1" dirty="0">
                <a:latin typeface="Courier New" pitchFamily="49" charset="0"/>
                <a:cs typeface="Courier New" pitchFamily="49" charset="0"/>
              </a:rPr>
              <a:t>011 </a:t>
            </a:r>
            <a:r>
              <a:rPr lang="en-US" sz="4200" b="1" dirty="0" smtClean="0">
                <a:latin typeface="Courier New" pitchFamily="49" charset="0"/>
                <a:cs typeface="Courier New" pitchFamily="49" charset="0"/>
              </a:rPr>
              <a:t>100</a:t>
            </a:r>
            <a:endParaRPr lang="en-US" sz="4200" b="1" dirty="0">
              <a:latin typeface="Courier New" pitchFamily="49" charset="0"/>
              <a:cs typeface="Courier New" pitchFamily="49" charset="0"/>
            </a:endParaRPr>
          </a:p>
        </p:txBody>
      </p:sp>
      <p:sp>
        <p:nvSpPr>
          <p:cNvPr id="33018" name="Text Box 190"/>
          <p:cNvSpPr txBox="1">
            <a:spLocks noChangeArrowheads="1"/>
          </p:cNvSpPr>
          <p:nvPr>
            <p:custDataLst>
              <p:tags r:id="rId246"/>
            </p:custDataLst>
          </p:nvPr>
        </p:nvSpPr>
        <p:spPr bwMode="auto">
          <a:xfrm>
            <a:off x="7140575" y="4462463"/>
            <a:ext cx="1192213" cy="830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solidFill>
                  <a:srgbClr val="A6A6A6"/>
                </a:solidFill>
              </a:rPr>
              <a:t>RippleAdd</a:t>
            </a:r>
          </a:p>
        </p:txBody>
      </p:sp>
      <p:sp>
        <p:nvSpPr>
          <p:cNvPr id="33019" name="TextBox 281"/>
          <p:cNvSpPr txBox="1">
            <a:spLocks noChangeArrowheads="1"/>
          </p:cNvSpPr>
          <p:nvPr/>
        </p:nvSpPr>
        <p:spPr bwMode="auto">
          <a:xfrm>
            <a:off x="3798711" y="2895600"/>
            <a:ext cx="88265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r>
              <a:rPr lang="en-US" dirty="0" smtClean="0">
                <a:latin typeface="Calibri" pitchFamily="34" charset="0"/>
              </a:rPr>
              <a:t>add</a:t>
            </a:r>
            <a:endParaRPr lang="en-US" dirty="0">
              <a:latin typeface="Calibri" pitchFamily="34" charset="0"/>
            </a:endParaRPr>
          </a:p>
        </p:txBody>
      </p:sp>
      <p:sp>
        <p:nvSpPr>
          <p:cNvPr id="33020" name="TextBox 282"/>
          <p:cNvSpPr txBox="1">
            <a:spLocks noChangeArrowheads="1"/>
          </p:cNvSpPr>
          <p:nvPr/>
        </p:nvSpPr>
        <p:spPr bwMode="auto">
          <a:xfrm>
            <a:off x="4776611" y="2895600"/>
            <a:ext cx="121920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r>
              <a:rPr lang="en-US" dirty="0">
                <a:latin typeface="Calibri" pitchFamily="34" charset="0"/>
              </a:rPr>
              <a:t>to reg3</a:t>
            </a:r>
          </a:p>
        </p:txBody>
      </p:sp>
      <p:sp>
        <p:nvSpPr>
          <p:cNvPr id="33021" name="TextBox 283"/>
          <p:cNvSpPr txBox="1">
            <a:spLocks noChangeArrowheads="1"/>
          </p:cNvSpPr>
          <p:nvPr/>
        </p:nvSpPr>
        <p:spPr bwMode="auto">
          <a:xfrm>
            <a:off x="6038144" y="2895600"/>
            <a:ext cx="121920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r>
              <a:rPr lang="en-US" dirty="0" smtClean="0">
                <a:latin typeface="Calibri" pitchFamily="34" charset="0"/>
              </a:rPr>
              <a:t>the # 4</a:t>
            </a:r>
            <a:endParaRPr lang="en-US" dirty="0">
              <a:latin typeface="Calibri" pitchFamily="34" charset="0"/>
            </a:endParaRPr>
          </a:p>
        </p:txBody>
      </p:sp>
      <p:sp>
        <p:nvSpPr>
          <p:cNvPr id="285" name="TextBox 281"/>
          <p:cNvSpPr txBox="1">
            <a:spLocks noChangeArrowheads="1"/>
          </p:cNvSpPr>
          <p:nvPr/>
        </p:nvSpPr>
        <p:spPr bwMode="auto">
          <a:xfrm>
            <a:off x="2396067" y="2919710"/>
            <a:ext cx="109396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r>
              <a:rPr lang="en-US" sz="1200" dirty="0" smtClean="0">
                <a:solidFill>
                  <a:srgbClr val="C00000"/>
                </a:solidFill>
                <a:latin typeface="Calibri" pitchFamily="34" charset="0"/>
              </a:rPr>
              <a:t>program line number</a:t>
            </a:r>
            <a:endParaRPr lang="en-US" sz="1200" dirty="0">
              <a:solidFill>
                <a:srgbClr val="C00000"/>
              </a:solidFill>
              <a:latin typeface="Calibri" pitchFamily="34" charset="0"/>
            </a:endParaRPr>
          </a:p>
        </p:txBody>
      </p:sp>
      <mc:AlternateContent xmlns:mc="http://schemas.openxmlformats.org/markup-compatibility/2006" xmlns:p14="http://schemas.microsoft.com/office/powerpoint/2010/main">
        <mc:Choice Requires="p14">
          <p:contentPart p14:bwMode="auto" r:id="rId278">
            <p14:nvContentPartPr>
              <p14:cNvPr id="2" name="Ink 1"/>
              <p14:cNvContentPartPr/>
              <p14:nvPr/>
            </p14:nvContentPartPr>
            <p14:xfrm>
              <a:off x="3800520" y="2781360"/>
              <a:ext cx="3477240" cy="609840"/>
            </p14:xfrm>
          </p:contentPart>
        </mc:Choice>
        <mc:Fallback xmlns="">
          <p:pic>
            <p:nvPicPr>
              <p:cNvPr id="2" name="Ink 1"/>
              <p:cNvPicPr/>
              <p:nvPr/>
            </p:nvPicPr>
            <p:blipFill>
              <a:blip r:embed="rId279"/>
              <a:stretch>
                <a:fillRect/>
              </a:stretch>
            </p:blipFill>
            <p:spPr>
              <a:xfrm>
                <a:off x="3791160" y="2772000"/>
                <a:ext cx="3495960" cy="628560"/>
              </a:xfrm>
              <a:prstGeom prst="rect">
                <a:avLst/>
              </a:prstGeom>
            </p:spPr>
          </p:pic>
        </mc:Fallback>
      </mc:AlternateContent>
    </p:spTree>
    <p:extLst>
      <p:ext uri="{BB962C8B-B14F-4D97-AF65-F5344CB8AC3E}">
        <p14:creationId xmlns:p14="http://schemas.microsoft.com/office/powerpoint/2010/main" val="698145502"/>
      </p:ext>
    </p:extLst>
  </p:cSld>
  <p:clrMapOvr>
    <a:masterClrMapping/>
  </p:clrMapOvr>
  <p:timing>
    <p:tnLst>
      <p:par>
        <p:cTn id="1" dur="indefinite" restart="never" nodeType="tmRoot"/>
      </p:par>
    </p:tnLst>
  </p:timing>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866" name="Line 93"/>
          <p:cNvSpPr>
            <a:spLocks noChangeShapeType="1"/>
          </p:cNvSpPr>
          <p:nvPr>
            <p:custDataLst>
              <p:tags r:id="rId1"/>
            </p:custDataLst>
          </p:nvPr>
        </p:nvSpPr>
        <p:spPr bwMode="auto">
          <a:xfrm>
            <a:off x="8518525" y="1733550"/>
            <a:ext cx="0" cy="336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867" name="Rounded Rectangle 1"/>
          <p:cNvSpPr>
            <a:spLocks noChangeArrowheads="1"/>
          </p:cNvSpPr>
          <p:nvPr/>
        </p:nvSpPr>
        <p:spPr bwMode="auto">
          <a:xfrm>
            <a:off x="409575" y="4430713"/>
            <a:ext cx="3714750" cy="2146300"/>
          </a:xfrm>
          <a:prstGeom prst="roundRect">
            <a:avLst>
              <a:gd name="adj" fmla="val 16667"/>
            </a:avLst>
          </a:prstGeom>
          <a:solidFill>
            <a:srgbClr val="CCECFF"/>
          </a:solidFill>
          <a:ln>
            <a:noFill/>
          </a:ln>
        </p:spPr>
        <p:txBody>
          <a:bodyPr>
            <a:spAutoFit/>
          </a:bodyPr>
          <a:lstStyle/>
          <a:p>
            <a:endParaRPr lang="en-US"/>
          </a:p>
        </p:txBody>
      </p:sp>
      <p:sp>
        <p:nvSpPr>
          <p:cNvPr id="36868" name="Text Box 77"/>
          <p:cNvSpPr txBox="1">
            <a:spLocks noChangeArrowheads="1"/>
          </p:cNvSpPr>
          <p:nvPr>
            <p:custDataLst>
              <p:tags r:id="rId2"/>
            </p:custDataLst>
          </p:nvPr>
        </p:nvSpPr>
        <p:spPr bwMode="auto">
          <a:xfrm>
            <a:off x="3281363" y="6096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00"/>
                </a:solidFill>
                <a:latin typeface="Comic Sans MS" pitchFamily="66" charset="0"/>
              </a:rPr>
              <a:t>0</a:t>
            </a:r>
          </a:p>
        </p:txBody>
      </p:sp>
      <p:sp>
        <p:nvSpPr>
          <p:cNvPr id="36869" name="Text Box 169"/>
          <p:cNvSpPr txBox="1">
            <a:spLocks noChangeArrowheads="1"/>
          </p:cNvSpPr>
          <p:nvPr>
            <p:custDataLst>
              <p:tags r:id="rId3"/>
            </p:custDataLst>
          </p:nvPr>
        </p:nvSpPr>
        <p:spPr bwMode="auto">
          <a:xfrm>
            <a:off x="620713" y="52689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1</a:t>
            </a:r>
          </a:p>
        </p:txBody>
      </p:sp>
      <p:sp>
        <p:nvSpPr>
          <p:cNvPr id="36870" name="Text Box 63"/>
          <p:cNvSpPr txBox="1">
            <a:spLocks noChangeArrowheads="1"/>
          </p:cNvSpPr>
          <p:nvPr>
            <p:custDataLst>
              <p:tags r:id="rId4"/>
            </p:custDataLst>
          </p:nvPr>
        </p:nvSpPr>
        <p:spPr bwMode="auto">
          <a:xfrm>
            <a:off x="2943225" y="61849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400" b="1">
                <a:solidFill>
                  <a:srgbClr val="0508FB"/>
                </a:solidFill>
                <a:latin typeface="Cambria" pitchFamily="18" charset="0"/>
              </a:rPr>
              <a:t>4</a:t>
            </a:r>
          </a:p>
        </p:txBody>
      </p:sp>
      <p:sp>
        <p:nvSpPr>
          <p:cNvPr id="36871" name="Text Box 280"/>
          <p:cNvSpPr txBox="1">
            <a:spLocks noChangeArrowheads="1"/>
          </p:cNvSpPr>
          <p:nvPr>
            <p:custDataLst>
              <p:tags r:id="rId5"/>
            </p:custDataLst>
          </p:nvPr>
        </p:nvSpPr>
        <p:spPr bwMode="auto">
          <a:xfrm>
            <a:off x="1897063" y="6192838"/>
            <a:ext cx="677862"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200" b="1">
                <a:solidFill>
                  <a:srgbClr val="0508FB"/>
                </a:solidFill>
                <a:latin typeface="Cambria" pitchFamily="18" charset="0"/>
              </a:rPr>
              <a:t>Reg3</a:t>
            </a:r>
          </a:p>
        </p:txBody>
      </p:sp>
      <p:sp>
        <p:nvSpPr>
          <p:cNvPr id="36872" name="Line 71"/>
          <p:cNvSpPr>
            <a:spLocks noChangeShapeType="1"/>
          </p:cNvSpPr>
          <p:nvPr>
            <p:custDataLst>
              <p:tags r:id="rId6"/>
            </p:custDataLst>
          </p:nvPr>
        </p:nvSpPr>
        <p:spPr bwMode="auto">
          <a:xfrm>
            <a:off x="1855788" y="3524250"/>
            <a:ext cx="1565275" cy="0"/>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873" name="Text Box 183"/>
          <p:cNvSpPr txBox="1">
            <a:spLocks noChangeArrowheads="1"/>
          </p:cNvSpPr>
          <p:nvPr>
            <p:custDataLst>
              <p:tags r:id="rId7"/>
            </p:custDataLst>
          </p:nvPr>
        </p:nvSpPr>
        <p:spPr bwMode="auto">
          <a:xfrm>
            <a:off x="6503988" y="20638"/>
            <a:ext cx="644525" cy="246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000">
                <a:solidFill>
                  <a:srgbClr val="000000"/>
                </a:solidFill>
                <a:latin typeface="Comic Sans MS" pitchFamily="66" charset="0"/>
              </a:rPr>
              <a:t>strobe</a:t>
            </a:r>
          </a:p>
        </p:txBody>
      </p:sp>
      <p:sp>
        <p:nvSpPr>
          <p:cNvPr id="36874" name="Text Box 182"/>
          <p:cNvSpPr txBox="1">
            <a:spLocks noChangeArrowheads="1"/>
          </p:cNvSpPr>
          <p:nvPr>
            <p:custDataLst>
              <p:tags r:id="rId8"/>
            </p:custDataLst>
          </p:nvPr>
        </p:nvSpPr>
        <p:spPr bwMode="auto">
          <a:xfrm>
            <a:off x="6927850" y="547688"/>
            <a:ext cx="5572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000">
                <a:solidFill>
                  <a:srgbClr val="000000"/>
                </a:solidFill>
                <a:latin typeface="Comic Sans MS" pitchFamily="66" charset="0"/>
              </a:rPr>
              <a:t>Q out</a:t>
            </a:r>
          </a:p>
        </p:txBody>
      </p:sp>
      <p:sp>
        <p:nvSpPr>
          <p:cNvPr id="36875" name="Rectangle 2"/>
          <p:cNvSpPr>
            <a:spLocks noChangeArrowheads="1"/>
          </p:cNvSpPr>
          <p:nvPr>
            <p:custDataLst>
              <p:tags r:id="rId9"/>
            </p:custDataLst>
          </p:nvPr>
        </p:nvSpPr>
        <p:spPr bwMode="auto">
          <a:xfrm>
            <a:off x="4238625"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6876" name="Rectangle 3"/>
          <p:cNvSpPr>
            <a:spLocks noChangeArrowheads="1"/>
          </p:cNvSpPr>
          <p:nvPr>
            <p:custDataLst>
              <p:tags r:id="rId10"/>
            </p:custDataLst>
          </p:nvPr>
        </p:nvSpPr>
        <p:spPr bwMode="auto">
          <a:xfrm>
            <a:off x="4592638"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6877" name="Rectangle 4"/>
          <p:cNvSpPr>
            <a:spLocks noChangeArrowheads="1"/>
          </p:cNvSpPr>
          <p:nvPr>
            <p:custDataLst>
              <p:tags r:id="rId11"/>
            </p:custDataLst>
          </p:nvPr>
        </p:nvSpPr>
        <p:spPr bwMode="auto">
          <a:xfrm>
            <a:off x="4946650"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6878" name="Rectangle 5"/>
          <p:cNvSpPr>
            <a:spLocks noChangeArrowheads="1"/>
          </p:cNvSpPr>
          <p:nvPr>
            <p:custDataLst>
              <p:tags r:id="rId12"/>
            </p:custDataLst>
          </p:nvPr>
        </p:nvSpPr>
        <p:spPr bwMode="auto">
          <a:xfrm>
            <a:off x="5300663"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6879" name="Rectangle 6"/>
          <p:cNvSpPr>
            <a:spLocks noChangeArrowheads="1"/>
          </p:cNvSpPr>
          <p:nvPr>
            <p:custDataLst>
              <p:tags r:id="rId13"/>
            </p:custDataLst>
          </p:nvPr>
        </p:nvSpPr>
        <p:spPr bwMode="auto">
          <a:xfrm>
            <a:off x="5654675"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6880" name="Rectangle 7"/>
          <p:cNvSpPr>
            <a:spLocks noChangeArrowheads="1"/>
          </p:cNvSpPr>
          <p:nvPr>
            <p:custDataLst>
              <p:tags r:id="rId14"/>
            </p:custDataLst>
          </p:nvPr>
        </p:nvSpPr>
        <p:spPr bwMode="auto">
          <a:xfrm>
            <a:off x="6008688"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6881" name="Rectangle 8"/>
          <p:cNvSpPr>
            <a:spLocks noChangeArrowheads="1"/>
          </p:cNvSpPr>
          <p:nvPr>
            <p:custDataLst>
              <p:tags r:id="rId15"/>
            </p:custDataLst>
          </p:nvPr>
        </p:nvSpPr>
        <p:spPr bwMode="auto">
          <a:xfrm>
            <a:off x="3530600"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6882" name="Rectangle 9"/>
          <p:cNvSpPr>
            <a:spLocks noChangeArrowheads="1"/>
          </p:cNvSpPr>
          <p:nvPr>
            <p:custDataLst>
              <p:tags r:id="rId16"/>
            </p:custDataLst>
          </p:nvPr>
        </p:nvSpPr>
        <p:spPr bwMode="auto">
          <a:xfrm>
            <a:off x="3884613"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6883" name="Rectangle 18"/>
          <p:cNvSpPr>
            <a:spLocks noChangeArrowheads="1"/>
          </p:cNvSpPr>
          <p:nvPr>
            <p:custDataLst>
              <p:tags r:id="rId17"/>
            </p:custDataLst>
          </p:nvPr>
        </p:nvSpPr>
        <p:spPr bwMode="auto">
          <a:xfrm>
            <a:off x="4875213" y="3871913"/>
            <a:ext cx="349250" cy="349250"/>
          </a:xfrm>
          <a:prstGeom prst="rect">
            <a:avLst/>
          </a:prstGeom>
          <a:noFill/>
          <a:ln w="19050">
            <a:solidFill>
              <a:srgbClr val="8F01B8"/>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6884" name="Rectangle 19"/>
          <p:cNvSpPr>
            <a:spLocks noChangeArrowheads="1"/>
          </p:cNvSpPr>
          <p:nvPr>
            <p:custDataLst>
              <p:tags r:id="rId18"/>
            </p:custDataLst>
          </p:nvPr>
        </p:nvSpPr>
        <p:spPr bwMode="auto">
          <a:xfrm>
            <a:off x="5229225" y="3871913"/>
            <a:ext cx="349250" cy="349250"/>
          </a:xfrm>
          <a:prstGeom prst="rect">
            <a:avLst/>
          </a:prstGeom>
          <a:noFill/>
          <a:ln w="19050">
            <a:solidFill>
              <a:srgbClr val="8F01B8"/>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6885" name="Rectangle 20"/>
          <p:cNvSpPr>
            <a:spLocks noChangeArrowheads="1"/>
          </p:cNvSpPr>
          <p:nvPr>
            <p:custDataLst>
              <p:tags r:id="rId19"/>
            </p:custDataLst>
          </p:nvPr>
        </p:nvSpPr>
        <p:spPr bwMode="auto">
          <a:xfrm>
            <a:off x="5583238" y="3871913"/>
            <a:ext cx="349250" cy="349250"/>
          </a:xfrm>
          <a:prstGeom prst="rect">
            <a:avLst/>
          </a:prstGeom>
          <a:noFill/>
          <a:ln w="19050">
            <a:solidFill>
              <a:srgbClr val="8F01B8"/>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6886" name="Rectangle 21"/>
          <p:cNvSpPr>
            <a:spLocks noChangeArrowheads="1"/>
          </p:cNvSpPr>
          <p:nvPr>
            <p:custDataLst>
              <p:tags r:id="rId20"/>
            </p:custDataLst>
          </p:nvPr>
        </p:nvSpPr>
        <p:spPr bwMode="auto">
          <a:xfrm>
            <a:off x="5937250" y="3871913"/>
            <a:ext cx="349250" cy="349250"/>
          </a:xfrm>
          <a:prstGeom prst="rect">
            <a:avLst/>
          </a:prstGeom>
          <a:noFill/>
          <a:ln w="19050">
            <a:solidFill>
              <a:srgbClr val="8F01B8"/>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6887" name="Text Box 22"/>
          <p:cNvSpPr txBox="1">
            <a:spLocks noChangeArrowheads="1"/>
          </p:cNvSpPr>
          <p:nvPr>
            <p:custDataLst>
              <p:tags r:id="rId21"/>
            </p:custDataLst>
          </p:nvPr>
        </p:nvSpPr>
        <p:spPr bwMode="auto">
          <a:xfrm>
            <a:off x="2940050" y="639763"/>
            <a:ext cx="57785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000000"/>
                </a:solidFill>
                <a:latin typeface="Cambria" pitchFamily="18" charset="0"/>
              </a:rPr>
              <a:t>PC</a:t>
            </a:r>
          </a:p>
        </p:txBody>
      </p:sp>
      <p:sp>
        <p:nvSpPr>
          <p:cNvPr id="36888" name="Text Box 24"/>
          <p:cNvSpPr txBox="1">
            <a:spLocks noChangeArrowheads="1"/>
          </p:cNvSpPr>
          <p:nvPr>
            <p:custDataLst>
              <p:tags r:id="rId22"/>
            </p:custDataLst>
          </p:nvPr>
        </p:nvSpPr>
        <p:spPr bwMode="auto">
          <a:xfrm>
            <a:off x="6245225" y="3870325"/>
            <a:ext cx="677863"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200" b="1">
                <a:solidFill>
                  <a:srgbClr val="8F01B8"/>
                </a:solidFill>
                <a:latin typeface="Cambria" pitchFamily="18" charset="0"/>
              </a:rPr>
              <a:t>Reg3</a:t>
            </a:r>
          </a:p>
        </p:txBody>
      </p:sp>
      <p:sp>
        <p:nvSpPr>
          <p:cNvPr id="36889" name="Text Box 25"/>
          <p:cNvSpPr txBox="1">
            <a:spLocks noChangeArrowheads="1"/>
          </p:cNvSpPr>
          <p:nvPr>
            <p:custDataLst>
              <p:tags r:id="rId23"/>
            </p:custDataLst>
          </p:nvPr>
        </p:nvSpPr>
        <p:spPr bwMode="auto">
          <a:xfrm>
            <a:off x="5019675" y="6080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00"/>
                </a:solidFill>
                <a:latin typeface="Comic Sans MS" pitchFamily="66" charset="0"/>
              </a:rPr>
              <a:t>1</a:t>
            </a:r>
          </a:p>
        </p:txBody>
      </p:sp>
      <p:sp>
        <p:nvSpPr>
          <p:cNvPr id="36890" name="Text Box 26"/>
          <p:cNvSpPr txBox="1">
            <a:spLocks noChangeArrowheads="1"/>
          </p:cNvSpPr>
          <p:nvPr>
            <p:custDataLst>
              <p:tags r:id="rId24"/>
            </p:custDataLst>
          </p:nvPr>
        </p:nvSpPr>
        <p:spPr bwMode="auto">
          <a:xfrm>
            <a:off x="5735638" y="6080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00"/>
                </a:solidFill>
                <a:latin typeface="Comic Sans MS" pitchFamily="66" charset="0"/>
              </a:rPr>
              <a:t>1</a:t>
            </a:r>
          </a:p>
        </p:txBody>
      </p:sp>
      <p:sp>
        <p:nvSpPr>
          <p:cNvPr id="36891" name="Text Box 27"/>
          <p:cNvSpPr txBox="1">
            <a:spLocks noChangeArrowheads="1"/>
          </p:cNvSpPr>
          <p:nvPr>
            <p:custDataLst>
              <p:tags r:id="rId25"/>
            </p:custDataLst>
          </p:nvPr>
        </p:nvSpPr>
        <p:spPr bwMode="auto">
          <a:xfrm>
            <a:off x="5411788" y="6080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00"/>
                </a:solidFill>
                <a:latin typeface="Comic Sans MS" pitchFamily="66" charset="0"/>
              </a:rPr>
              <a:t>0</a:t>
            </a:r>
          </a:p>
        </p:txBody>
      </p:sp>
      <p:sp>
        <p:nvSpPr>
          <p:cNvPr id="36892" name="Text Box 28"/>
          <p:cNvSpPr txBox="1">
            <a:spLocks noChangeArrowheads="1"/>
          </p:cNvSpPr>
          <p:nvPr>
            <p:custDataLst>
              <p:tags r:id="rId26"/>
            </p:custDataLst>
          </p:nvPr>
        </p:nvSpPr>
        <p:spPr bwMode="auto">
          <a:xfrm>
            <a:off x="3263900"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1</a:t>
            </a:r>
          </a:p>
        </p:txBody>
      </p:sp>
      <p:sp>
        <p:nvSpPr>
          <p:cNvPr id="36893" name="Text Box 29"/>
          <p:cNvSpPr txBox="1">
            <a:spLocks noChangeArrowheads="1"/>
          </p:cNvSpPr>
          <p:nvPr>
            <p:custDataLst>
              <p:tags r:id="rId27"/>
            </p:custDataLst>
          </p:nvPr>
        </p:nvSpPr>
        <p:spPr bwMode="auto">
          <a:xfrm>
            <a:off x="3617913"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0</a:t>
            </a:r>
          </a:p>
        </p:txBody>
      </p:sp>
      <p:sp>
        <p:nvSpPr>
          <p:cNvPr id="36894" name="Text Box 30"/>
          <p:cNvSpPr txBox="1">
            <a:spLocks noChangeArrowheads="1"/>
          </p:cNvSpPr>
          <p:nvPr>
            <p:custDataLst>
              <p:tags r:id="rId28"/>
            </p:custDataLst>
          </p:nvPr>
        </p:nvSpPr>
        <p:spPr bwMode="auto">
          <a:xfrm>
            <a:off x="3970338"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0</a:t>
            </a:r>
          </a:p>
        </p:txBody>
      </p:sp>
      <p:sp>
        <p:nvSpPr>
          <p:cNvPr id="36895" name="Text Box 31"/>
          <p:cNvSpPr txBox="1">
            <a:spLocks noChangeArrowheads="1"/>
          </p:cNvSpPr>
          <p:nvPr>
            <p:custDataLst>
              <p:tags r:id="rId29"/>
            </p:custDataLst>
          </p:nvPr>
        </p:nvSpPr>
        <p:spPr bwMode="auto">
          <a:xfrm>
            <a:off x="4324350"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1</a:t>
            </a:r>
          </a:p>
        </p:txBody>
      </p:sp>
      <p:sp>
        <p:nvSpPr>
          <p:cNvPr id="36896" name="Text Box 32"/>
          <p:cNvSpPr txBox="1">
            <a:spLocks noChangeArrowheads="1"/>
          </p:cNvSpPr>
          <p:nvPr>
            <p:custDataLst>
              <p:tags r:id="rId30"/>
            </p:custDataLst>
          </p:nvPr>
        </p:nvSpPr>
        <p:spPr bwMode="auto">
          <a:xfrm>
            <a:off x="4676775"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1</a:t>
            </a:r>
          </a:p>
        </p:txBody>
      </p:sp>
      <p:sp>
        <p:nvSpPr>
          <p:cNvPr id="36897" name="Text Box 33"/>
          <p:cNvSpPr txBox="1">
            <a:spLocks noChangeArrowheads="1"/>
          </p:cNvSpPr>
          <p:nvPr>
            <p:custDataLst>
              <p:tags r:id="rId31"/>
            </p:custDataLst>
          </p:nvPr>
        </p:nvSpPr>
        <p:spPr bwMode="auto">
          <a:xfrm>
            <a:off x="5030788" y="163512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1</a:t>
            </a:r>
          </a:p>
        </p:txBody>
      </p:sp>
      <p:sp>
        <p:nvSpPr>
          <p:cNvPr id="36898" name="Text Box 34"/>
          <p:cNvSpPr txBox="1">
            <a:spLocks noChangeArrowheads="1"/>
          </p:cNvSpPr>
          <p:nvPr>
            <p:custDataLst>
              <p:tags r:id="rId32"/>
            </p:custDataLst>
          </p:nvPr>
        </p:nvSpPr>
        <p:spPr bwMode="auto">
          <a:xfrm>
            <a:off x="5383213" y="163512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0</a:t>
            </a:r>
          </a:p>
        </p:txBody>
      </p:sp>
      <p:sp>
        <p:nvSpPr>
          <p:cNvPr id="36899" name="Text Box 35"/>
          <p:cNvSpPr txBox="1">
            <a:spLocks noChangeArrowheads="1"/>
          </p:cNvSpPr>
          <p:nvPr>
            <p:custDataLst>
              <p:tags r:id="rId33"/>
            </p:custDataLst>
          </p:nvPr>
        </p:nvSpPr>
        <p:spPr bwMode="auto">
          <a:xfrm>
            <a:off x="5759450" y="163512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0</a:t>
            </a:r>
          </a:p>
        </p:txBody>
      </p:sp>
      <p:sp>
        <p:nvSpPr>
          <p:cNvPr id="36900" name="Rectangle 43"/>
          <p:cNvSpPr>
            <a:spLocks noChangeArrowheads="1"/>
          </p:cNvSpPr>
          <p:nvPr>
            <p:custDataLst>
              <p:tags r:id="rId34"/>
            </p:custDataLst>
          </p:nvPr>
        </p:nvSpPr>
        <p:spPr bwMode="auto">
          <a:xfrm>
            <a:off x="4860925" y="5656263"/>
            <a:ext cx="349250" cy="349250"/>
          </a:xfrm>
          <a:prstGeom prst="rect">
            <a:avLst/>
          </a:prstGeom>
          <a:noFill/>
          <a:ln w="19050">
            <a:solidFill>
              <a:srgbClr val="F7913D"/>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6901" name="Rectangle 44"/>
          <p:cNvSpPr>
            <a:spLocks noChangeArrowheads="1"/>
          </p:cNvSpPr>
          <p:nvPr>
            <p:custDataLst>
              <p:tags r:id="rId35"/>
            </p:custDataLst>
          </p:nvPr>
        </p:nvSpPr>
        <p:spPr bwMode="auto">
          <a:xfrm>
            <a:off x="5214938" y="5656263"/>
            <a:ext cx="349250" cy="349250"/>
          </a:xfrm>
          <a:prstGeom prst="rect">
            <a:avLst/>
          </a:prstGeom>
          <a:noFill/>
          <a:ln w="19050">
            <a:solidFill>
              <a:srgbClr val="F7913D"/>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6902" name="Rectangle 45"/>
          <p:cNvSpPr>
            <a:spLocks noChangeArrowheads="1"/>
          </p:cNvSpPr>
          <p:nvPr>
            <p:custDataLst>
              <p:tags r:id="rId36"/>
            </p:custDataLst>
          </p:nvPr>
        </p:nvSpPr>
        <p:spPr bwMode="auto">
          <a:xfrm>
            <a:off x="5568950" y="5656263"/>
            <a:ext cx="349250" cy="349250"/>
          </a:xfrm>
          <a:prstGeom prst="rect">
            <a:avLst/>
          </a:prstGeom>
          <a:noFill/>
          <a:ln w="19050">
            <a:solidFill>
              <a:srgbClr val="F7913D"/>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6903" name="Rectangle 46"/>
          <p:cNvSpPr>
            <a:spLocks noChangeArrowheads="1"/>
          </p:cNvSpPr>
          <p:nvPr>
            <p:custDataLst>
              <p:tags r:id="rId37"/>
            </p:custDataLst>
          </p:nvPr>
        </p:nvSpPr>
        <p:spPr bwMode="auto">
          <a:xfrm>
            <a:off x="5922963" y="5656263"/>
            <a:ext cx="349250" cy="349250"/>
          </a:xfrm>
          <a:prstGeom prst="rect">
            <a:avLst/>
          </a:prstGeom>
          <a:noFill/>
          <a:ln w="19050">
            <a:solidFill>
              <a:srgbClr val="F7913D"/>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6904" name="Text Box 47"/>
          <p:cNvSpPr txBox="1">
            <a:spLocks noChangeArrowheads="1"/>
          </p:cNvSpPr>
          <p:nvPr>
            <p:custDataLst>
              <p:tags r:id="rId38"/>
            </p:custDataLst>
          </p:nvPr>
        </p:nvSpPr>
        <p:spPr bwMode="auto">
          <a:xfrm>
            <a:off x="6240463" y="5683250"/>
            <a:ext cx="1235075"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200">
                <a:solidFill>
                  <a:srgbClr val="F7913D"/>
                </a:solidFill>
                <a:latin typeface="Cambria" pitchFamily="18" charset="0"/>
              </a:rPr>
              <a:t>the </a:t>
            </a:r>
            <a:r>
              <a:rPr lang="en-US" sz="1200" u="sng">
                <a:solidFill>
                  <a:srgbClr val="F7913D"/>
                </a:solidFill>
                <a:latin typeface="Cambria" pitchFamily="18" charset="0"/>
              </a:rPr>
              <a:t>same</a:t>
            </a:r>
            <a:r>
              <a:rPr lang="en-US" sz="1200" b="1">
                <a:solidFill>
                  <a:srgbClr val="F7913D"/>
                </a:solidFill>
                <a:latin typeface="Cambria" pitchFamily="18" charset="0"/>
              </a:rPr>
              <a:t> Reg3</a:t>
            </a:r>
          </a:p>
        </p:txBody>
      </p:sp>
      <p:sp>
        <p:nvSpPr>
          <p:cNvPr id="36905" name="Text Box 55"/>
          <p:cNvSpPr txBox="1">
            <a:spLocks noChangeArrowheads="1"/>
          </p:cNvSpPr>
          <p:nvPr>
            <p:custDataLst>
              <p:tags r:id="rId39"/>
            </p:custDataLst>
          </p:nvPr>
        </p:nvSpPr>
        <p:spPr bwMode="auto">
          <a:xfrm>
            <a:off x="4943475" y="386715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8F01B8"/>
                </a:solidFill>
                <a:latin typeface="Comic Sans MS" pitchFamily="66" charset="0"/>
              </a:rPr>
              <a:t>1</a:t>
            </a:r>
          </a:p>
        </p:txBody>
      </p:sp>
      <p:sp>
        <p:nvSpPr>
          <p:cNvPr id="36906" name="Text Box 56"/>
          <p:cNvSpPr txBox="1">
            <a:spLocks noChangeArrowheads="1"/>
          </p:cNvSpPr>
          <p:nvPr>
            <p:custDataLst>
              <p:tags r:id="rId40"/>
            </p:custDataLst>
          </p:nvPr>
        </p:nvSpPr>
        <p:spPr bwMode="auto">
          <a:xfrm>
            <a:off x="5295900" y="386715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8F01B8"/>
                </a:solidFill>
                <a:latin typeface="Comic Sans MS" pitchFamily="66" charset="0"/>
              </a:rPr>
              <a:t>1</a:t>
            </a:r>
          </a:p>
        </p:txBody>
      </p:sp>
      <p:sp>
        <p:nvSpPr>
          <p:cNvPr id="36907" name="Text Box 57"/>
          <p:cNvSpPr txBox="1">
            <a:spLocks noChangeArrowheads="1"/>
          </p:cNvSpPr>
          <p:nvPr>
            <p:custDataLst>
              <p:tags r:id="rId41"/>
            </p:custDataLst>
          </p:nvPr>
        </p:nvSpPr>
        <p:spPr bwMode="auto">
          <a:xfrm>
            <a:off x="5672138" y="386715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8F01B8"/>
                </a:solidFill>
                <a:latin typeface="Comic Sans MS" pitchFamily="66" charset="0"/>
              </a:rPr>
              <a:t>1</a:t>
            </a:r>
          </a:p>
        </p:txBody>
      </p:sp>
      <p:sp>
        <p:nvSpPr>
          <p:cNvPr id="36908" name="Text Box 58"/>
          <p:cNvSpPr txBox="1">
            <a:spLocks noChangeArrowheads="1"/>
          </p:cNvSpPr>
          <p:nvPr>
            <p:custDataLst>
              <p:tags r:id="rId42"/>
            </p:custDataLst>
          </p:nvPr>
        </p:nvSpPr>
        <p:spPr bwMode="auto">
          <a:xfrm>
            <a:off x="4605338" y="386715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8F01B8"/>
                </a:solidFill>
                <a:latin typeface="Comic Sans MS" pitchFamily="66" charset="0"/>
              </a:rPr>
              <a:t>0</a:t>
            </a:r>
          </a:p>
        </p:txBody>
      </p:sp>
      <p:sp>
        <p:nvSpPr>
          <p:cNvPr id="36909" name="Text Box 59"/>
          <p:cNvSpPr txBox="1">
            <a:spLocks noChangeArrowheads="1"/>
          </p:cNvSpPr>
          <p:nvPr>
            <p:custDataLst>
              <p:tags r:id="rId43"/>
            </p:custDataLst>
          </p:nvPr>
        </p:nvSpPr>
        <p:spPr bwMode="auto">
          <a:xfrm>
            <a:off x="4938713" y="56515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F7913D"/>
                </a:solidFill>
                <a:latin typeface="Comic Sans MS" pitchFamily="66" charset="0"/>
              </a:rPr>
              <a:t>0</a:t>
            </a:r>
          </a:p>
        </p:txBody>
      </p:sp>
      <p:sp>
        <p:nvSpPr>
          <p:cNvPr id="36910" name="Text Box 60"/>
          <p:cNvSpPr txBox="1">
            <a:spLocks noChangeArrowheads="1"/>
          </p:cNvSpPr>
          <p:nvPr>
            <p:custDataLst>
              <p:tags r:id="rId44"/>
            </p:custDataLst>
          </p:nvPr>
        </p:nvSpPr>
        <p:spPr bwMode="auto">
          <a:xfrm>
            <a:off x="5291138" y="56515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F7913D"/>
                </a:solidFill>
                <a:latin typeface="Comic Sans MS" pitchFamily="66" charset="0"/>
              </a:rPr>
              <a:t>1</a:t>
            </a:r>
          </a:p>
        </p:txBody>
      </p:sp>
      <p:sp>
        <p:nvSpPr>
          <p:cNvPr id="36911" name="Text Box 61"/>
          <p:cNvSpPr txBox="1">
            <a:spLocks noChangeArrowheads="1"/>
          </p:cNvSpPr>
          <p:nvPr>
            <p:custDataLst>
              <p:tags r:id="rId45"/>
            </p:custDataLst>
          </p:nvPr>
        </p:nvSpPr>
        <p:spPr bwMode="auto">
          <a:xfrm>
            <a:off x="5667375" y="56515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F7913D"/>
                </a:solidFill>
                <a:latin typeface="Comic Sans MS" pitchFamily="66" charset="0"/>
              </a:rPr>
              <a:t>1</a:t>
            </a:r>
          </a:p>
        </p:txBody>
      </p:sp>
      <p:sp>
        <p:nvSpPr>
          <p:cNvPr id="36912" name="Text Box 62"/>
          <p:cNvSpPr txBox="1">
            <a:spLocks noChangeArrowheads="1"/>
          </p:cNvSpPr>
          <p:nvPr>
            <p:custDataLst>
              <p:tags r:id="rId46"/>
            </p:custDataLst>
          </p:nvPr>
        </p:nvSpPr>
        <p:spPr bwMode="auto">
          <a:xfrm>
            <a:off x="4600575" y="56515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F7913D"/>
                </a:solidFill>
                <a:latin typeface="Comic Sans MS" pitchFamily="66" charset="0"/>
              </a:rPr>
              <a:t>1</a:t>
            </a:r>
          </a:p>
        </p:txBody>
      </p:sp>
      <p:sp>
        <p:nvSpPr>
          <p:cNvPr id="36913" name="Text Box 64"/>
          <p:cNvSpPr txBox="1">
            <a:spLocks noChangeArrowheads="1"/>
          </p:cNvSpPr>
          <p:nvPr>
            <p:custDataLst>
              <p:tags r:id="rId47"/>
            </p:custDataLst>
          </p:nvPr>
        </p:nvSpPr>
        <p:spPr bwMode="auto">
          <a:xfrm>
            <a:off x="3394075" y="3619500"/>
            <a:ext cx="28956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000">
                <a:solidFill>
                  <a:srgbClr val="8F01B8"/>
                </a:solidFill>
                <a:latin typeface="Comic Sans MS" pitchFamily="66" charset="0"/>
              </a:rPr>
              <a:t>old value of Reg3 = 7</a:t>
            </a:r>
          </a:p>
        </p:txBody>
      </p:sp>
      <p:sp>
        <p:nvSpPr>
          <p:cNvPr id="36914" name="Text Box 65"/>
          <p:cNvSpPr txBox="1">
            <a:spLocks noChangeArrowheads="1"/>
          </p:cNvSpPr>
          <p:nvPr>
            <p:custDataLst>
              <p:tags r:id="rId48"/>
            </p:custDataLst>
          </p:nvPr>
        </p:nvSpPr>
        <p:spPr bwMode="auto">
          <a:xfrm>
            <a:off x="4676775" y="5980113"/>
            <a:ext cx="16478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000">
                <a:solidFill>
                  <a:srgbClr val="F7913D"/>
                </a:solidFill>
                <a:latin typeface="Comic Sans MS" pitchFamily="66" charset="0"/>
              </a:rPr>
              <a:t>new value of Reg3 = 11</a:t>
            </a:r>
          </a:p>
        </p:txBody>
      </p:sp>
      <p:sp>
        <p:nvSpPr>
          <p:cNvPr id="2" name="Rectangle 66"/>
          <p:cNvSpPr>
            <a:spLocks noChangeArrowheads="1"/>
          </p:cNvSpPr>
          <p:nvPr>
            <p:custDataLst>
              <p:tags r:id="rId49"/>
            </p:custDataLst>
          </p:nvPr>
        </p:nvSpPr>
        <p:spPr bwMode="auto">
          <a:xfrm>
            <a:off x="554038" y="3036888"/>
            <a:ext cx="1295400" cy="685800"/>
          </a:xfrm>
          <a:prstGeom prst="rect">
            <a:avLst/>
          </a:prstGeom>
          <a:solidFill>
            <a:schemeClr val="bg1">
              <a:lumMod val="85000"/>
            </a:schemeClr>
          </a:solidFill>
          <a:ln w="28575">
            <a:solidFill>
              <a:schemeClr val="tx1"/>
            </a:solidFill>
            <a:miter lim="800000"/>
            <a:headEnd/>
            <a:tailEnd/>
          </a:ln>
        </p:spPr>
        <p:txBody>
          <a:bodyPr wrap="none" anchor="ctr"/>
          <a:lstStyle/>
          <a:p>
            <a:pPr>
              <a:defRPr/>
            </a:pPr>
            <a:endParaRPr lang="en-US">
              <a:solidFill>
                <a:srgbClr val="000000"/>
              </a:solidFill>
              <a:ea typeface="ＭＳ Ｐゴシック" pitchFamily="-106" charset="-128"/>
            </a:endParaRPr>
          </a:p>
        </p:txBody>
      </p:sp>
      <p:sp>
        <p:nvSpPr>
          <p:cNvPr id="36916" name="Text Box 67"/>
          <p:cNvSpPr txBox="1">
            <a:spLocks noChangeArrowheads="1"/>
          </p:cNvSpPr>
          <p:nvPr>
            <p:custDataLst>
              <p:tags r:id="rId50"/>
            </p:custDataLst>
          </p:nvPr>
        </p:nvSpPr>
        <p:spPr bwMode="auto">
          <a:xfrm>
            <a:off x="650875" y="3163888"/>
            <a:ext cx="987425"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solidFill>
                  <a:srgbClr val="000000"/>
                </a:solidFill>
                <a:latin typeface="Cambria" pitchFamily="18" charset="0"/>
              </a:rPr>
              <a:t>clock</a:t>
            </a:r>
          </a:p>
        </p:txBody>
      </p:sp>
      <p:sp>
        <p:nvSpPr>
          <p:cNvPr id="36917" name="Line 68"/>
          <p:cNvSpPr>
            <a:spLocks noChangeShapeType="1"/>
          </p:cNvSpPr>
          <p:nvPr>
            <p:custDataLst>
              <p:tags r:id="rId51"/>
            </p:custDataLst>
          </p:nvPr>
        </p:nvSpPr>
        <p:spPr bwMode="auto">
          <a:xfrm>
            <a:off x="1849438" y="3124200"/>
            <a:ext cx="287337" cy="0"/>
          </a:xfrm>
          <a:prstGeom prst="line">
            <a:avLst/>
          </a:prstGeom>
          <a:noFill/>
          <a:ln w="19050">
            <a:solidFill>
              <a:srgbClr val="980236"/>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18" name="Line 69"/>
          <p:cNvSpPr>
            <a:spLocks noChangeShapeType="1"/>
          </p:cNvSpPr>
          <p:nvPr>
            <p:custDataLst>
              <p:tags r:id="rId52"/>
            </p:custDataLst>
          </p:nvPr>
        </p:nvSpPr>
        <p:spPr bwMode="auto">
          <a:xfrm>
            <a:off x="1849438" y="3257550"/>
            <a:ext cx="461962"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19" name="Line 70"/>
          <p:cNvSpPr>
            <a:spLocks noChangeShapeType="1"/>
          </p:cNvSpPr>
          <p:nvPr>
            <p:custDataLst>
              <p:tags r:id="rId53"/>
            </p:custDataLst>
          </p:nvPr>
        </p:nvSpPr>
        <p:spPr bwMode="auto">
          <a:xfrm>
            <a:off x="1849438" y="3390900"/>
            <a:ext cx="700087"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20" name="Line 72"/>
          <p:cNvSpPr>
            <a:spLocks noChangeShapeType="1"/>
          </p:cNvSpPr>
          <p:nvPr>
            <p:custDataLst>
              <p:tags r:id="rId54"/>
            </p:custDataLst>
          </p:nvPr>
        </p:nvSpPr>
        <p:spPr bwMode="auto">
          <a:xfrm>
            <a:off x="1849438" y="3657600"/>
            <a:ext cx="207962"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21" name="Text Box 73"/>
          <p:cNvSpPr txBox="1">
            <a:spLocks noChangeArrowheads="1"/>
          </p:cNvSpPr>
          <p:nvPr>
            <p:custDataLst>
              <p:tags r:id="rId55"/>
            </p:custDataLst>
          </p:nvPr>
        </p:nvSpPr>
        <p:spPr bwMode="auto">
          <a:xfrm>
            <a:off x="4683125" y="6096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00"/>
                </a:solidFill>
                <a:latin typeface="Comic Sans MS" pitchFamily="66" charset="0"/>
              </a:rPr>
              <a:t>0</a:t>
            </a:r>
          </a:p>
        </p:txBody>
      </p:sp>
      <p:sp>
        <p:nvSpPr>
          <p:cNvPr id="36922" name="Text Box 74"/>
          <p:cNvSpPr txBox="1">
            <a:spLocks noChangeArrowheads="1"/>
          </p:cNvSpPr>
          <p:nvPr>
            <p:custDataLst>
              <p:tags r:id="rId56"/>
            </p:custDataLst>
          </p:nvPr>
        </p:nvSpPr>
        <p:spPr bwMode="auto">
          <a:xfrm>
            <a:off x="4335463" y="60642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00"/>
                </a:solidFill>
                <a:latin typeface="Comic Sans MS" pitchFamily="66" charset="0"/>
              </a:rPr>
              <a:t>0</a:t>
            </a:r>
          </a:p>
        </p:txBody>
      </p:sp>
      <p:sp>
        <p:nvSpPr>
          <p:cNvPr id="36923" name="Text Box 75"/>
          <p:cNvSpPr txBox="1">
            <a:spLocks noChangeArrowheads="1"/>
          </p:cNvSpPr>
          <p:nvPr>
            <p:custDataLst>
              <p:tags r:id="rId57"/>
            </p:custDataLst>
          </p:nvPr>
        </p:nvSpPr>
        <p:spPr bwMode="auto">
          <a:xfrm>
            <a:off x="3983038" y="6096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00"/>
                </a:solidFill>
                <a:latin typeface="Comic Sans MS" pitchFamily="66" charset="0"/>
              </a:rPr>
              <a:t>0</a:t>
            </a:r>
          </a:p>
        </p:txBody>
      </p:sp>
      <p:sp>
        <p:nvSpPr>
          <p:cNvPr id="36924" name="Text Box 76"/>
          <p:cNvSpPr txBox="1">
            <a:spLocks noChangeArrowheads="1"/>
          </p:cNvSpPr>
          <p:nvPr>
            <p:custDataLst>
              <p:tags r:id="rId58"/>
            </p:custDataLst>
          </p:nvPr>
        </p:nvSpPr>
        <p:spPr bwMode="auto">
          <a:xfrm>
            <a:off x="3625850" y="6096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00"/>
                </a:solidFill>
                <a:latin typeface="Comic Sans MS" pitchFamily="66" charset="0"/>
              </a:rPr>
              <a:t>0</a:t>
            </a:r>
          </a:p>
        </p:txBody>
      </p:sp>
      <p:sp>
        <p:nvSpPr>
          <p:cNvPr id="36925" name="Rectangle 78"/>
          <p:cNvSpPr>
            <a:spLocks noChangeArrowheads="1"/>
          </p:cNvSpPr>
          <p:nvPr>
            <p:custDataLst>
              <p:tags r:id="rId59"/>
            </p:custDataLst>
          </p:nvPr>
        </p:nvSpPr>
        <p:spPr bwMode="auto">
          <a:xfrm>
            <a:off x="8021638" y="762000"/>
            <a:ext cx="990600" cy="1143000"/>
          </a:xfrm>
          <a:prstGeom prst="rect">
            <a:avLst/>
          </a:prstGeom>
          <a:solidFill>
            <a:schemeClr val="accent1"/>
          </a:solidFill>
          <a:ln w="28575">
            <a:solidFill>
              <a:schemeClr val="tx1"/>
            </a:solidFill>
            <a:miter lim="800000"/>
            <a:headEnd/>
            <a:tailEnd/>
          </a:ln>
        </p:spPr>
        <p:txBody>
          <a:bodyPr wrap="none" anchor="ctr"/>
          <a:lstStyle/>
          <a:p>
            <a:endParaRPr lang="en-US">
              <a:solidFill>
                <a:srgbClr val="000000"/>
              </a:solidFill>
            </a:endParaRPr>
          </a:p>
        </p:txBody>
      </p:sp>
      <p:sp>
        <p:nvSpPr>
          <p:cNvPr id="36926" name="Line 79"/>
          <p:cNvSpPr>
            <a:spLocks noChangeShapeType="1"/>
          </p:cNvSpPr>
          <p:nvPr>
            <p:custDataLst>
              <p:tags r:id="rId60"/>
            </p:custDataLst>
          </p:nvPr>
        </p:nvSpPr>
        <p:spPr bwMode="auto">
          <a:xfrm>
            <a:off x="2130425" y="1247775"/>
            <a:ext cx="0" cy="1876425"/>
          </a:xfrm>
          <a:prstGeom prst="line">
            <a:avLst/>
          </a:prstGeom>
          <a:noFill/>
          <a:ln w="19050">
            <a:solidFill>
              <a:srgbClr val="980236"/>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27" name="Line 80"/>
          <p:cNvSpPr>
            <a:spLocks noChangeShapeType="1"/>
          </p:cNvSpPr>
          <p:nvPr>
            <p:custDataLst>
              <p:tags r:id="rId61"/>
            </p:custDataLst>
          </p:nvPr>
        </p:nvSpPr>
        <p:spPr bwMode="auto">
          <a:xfrm>
            <a:off x="2128838" y="1244600"/>
            <a:ext cx="5875337" cy="0"/>
          </a:xfrm>
          <a:prstGeom prst="line">
            <a:avLst/>
          </a:prstGeom>
          <a:noFill/>
          <a:ln w="19050">
            <a:solidFill>
              <a:srgbClr val="980236"/>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28" name="Text Box 81"/>
          <p:cNvSpPr txBox="1">
            <a:spLocks noChangeArrowheads="1"/>
          </p:cNvSpPr>
          <p:nvPr>
            <p:custDataLst>
              <p:tags r:id="rId62"/>
            </p:custDataLst>
          </p:nvPr>
        </p:nvSpPr>
        <p:spPr bwMode="auto">
          <a:xfrm>
            <a:off x="1239838" y="966788"/>
            <a:ext cx="18288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980236"/>
                </a:solidFill>
                <a:latin typeface="Comic Sans MS" pitchFamily="66" charset="0"/>
              </a:rPr>
              <a:t>read enable</a:t>
            </a:r>
          </a:p>
        </p:txBody>
      </p:sp>
      <p:sp>
        <p:nvSpPr>
          <p:cNvPr id="36929" name="Text Box 82"/>
          <p:cNvSpPr txBox="1">
            <a:spLocks noChangeArrowheads="1"/>
          </p:cNvSpPr>
          <p:nvPr>
            <p:custDataLst>
              <p:tags r:id="rId63"/>
            </p:custDataLst>
          </p:nvPr>
        </p:nvSpPr>
        <p:spPr bwMode="auto">
          <a:xfrm>
            <a:off x="8074025" y="1131888"/>
            <a:ext cx="914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solidFill>
                  <a:srgbClr val="000000"/>
                </a:solidFill>
                <a:latin typeface="Cambria" pitchFamily="18" charset="0"/>
              </a:rPr>
              <a:t>RAM</a:t>
            </a:r>
          </a:p>
        </p:txBody>
      </p:sp>
      <p:sp>
        <p:nvSpPr>
          <p:cNvPr id="36930" name="Rectangle 83"/>
          <p:cNvSpPr>
            <a:spLocks noChangeArrowheads="1"/>
          </p:cNvSpPr>
          <p:nvPr>
            <p:custDataLst>
              <p:tags r:id="rId64"/>
            </p:custDataLst>
          </p:nvPr>
        </p:nvSpPr>
        <p:spPr bwMode="auto">
          <a:xfrm>
            <a:off x="4246563" y="163671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6931" name="Rectangle 84"/>
          <p:cNvSpPr>
            <a:spLocks noChangeArrowheads="1"/>
          </p:cNvSpPr>
          <p:nvPr>
            <p:custDataLst>
              <p:tags r:id="rId65"/>
            </p:custDataLst>
          </p:nvPr>
        </p:nvSpPr>
        <p:spPr bwMode="auto">
          <a:xfrm>
            <a:off x="4600575" y="163671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6932" name="Rectangle 85"/>
          <p:cNvSpPr>
            <a:spLocks noChangeArrowheads="1"/>
          </p:cNvSpPr>
          <p:nvPr>
            <p:custDataLst>
              <p:tags r:id="rId66"/>
            </p:custDataLst>
          </p:nvPr>
        </p:nvSpPr>
        <p:spPr bwMode="auto">
          <a:xfrm>
            <a:off x="4954588" y="163671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6933" name="Rectangle 86"/>
          <p:cNvSpPr>
            <a:spLocks noChangeArrowheads="1"/>
          </p:cNvSpPr>
          <p:nvPr>
            <p:custDataLst>
              <p:tags r:id="rId67"/>
            </p:custDataLst>
          </p:nvPr>
        </p:nvSpPr>
        <p:spPr bwMode="auto">
          <a:xfrm>
            <a:off x="5308600" y="163830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6934" name="Rectangle 87"/>
          <p:cNvSpPr>
            <a:spLocks noChangeArrowheads="1"/>
          </p:cNvSpPr>
          <p:nvPr>
            <p:custDataLst>
              <p:tags r:id="rId68"/>
            </p:custDataLst>
          </p:nvPr>
        </p:nvSpPr>
        <p:spPr bwMode="auto">
          <a:xfrm>
            <a:off x="5662613" y="163830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6935" name="Rectangle 88"/>
          <p:cNvSpPr>
            <a:spLocks noChangeArrowheads="1"/>
          </p:cNvSpPr>
          <p:nvPr>
            <p:custDataLst>
              <p:tags r:id="rId69"/>
            </p:custDataLst>
          </p:nvPr>
        </p:nvSpPr>
        <p:spPr bwMode="auto">
          <a:xfrm>
            <a:off x="6016625" y="163830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6936" name="Rectangle 89"/>
          <p:cNvSpPr>
            <a:spLocks noChangeArrowheads="1"/>
          </p:cNvSpPr>
          <p:nvPr>
            <p:custDataLst>
              <p:tags r:id="rId70"/>
            </p:custDataLst>
          </p:nvPr>
        </p:nvSpPr>
        <p:spPr bwMode="auto">
          <a:xfrm>
            <a:off x="3538538" y="163671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6937" name="Rectangle 90"/>
          <p:cNvSpPr>
            <a:spLocks noChangeArrowheads="1"/>
          </p:cNvSpPr>
          <p:nvPr>
            <p:custDataLst>
              <p:tags r:id="rId71"/>
            </p:custDataLst>
          </p:nvPr>
        </p:nvSpPr>
        <p:spPr bwMode="auto">
          <a:xfrm>
            <a:off x="3892550" y="163830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6938" name="Line 94"/>
          <p:cNvSpPr>
            <a:spLocks noChangeShapeType="1"/>
          </p:cNvSpPr>
          <p:nvPr>
            <p:custDataLst>
              <p:tags r:id="rId72"/>
            </p:custDataLst>
          </p:nvPr>
        </p:nvSpPr>
        <p:spPr bwMode="auto">
          <a:xfrm>
            <a:off x="7631113" y="2055813"/>
            <a:ext cx="895350"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39" name="Line 95"/>
          <p:cNvSpPr>
            <a:spLocks noChangeShapeType="1"/>
          </p:cNvSpPr>
          <p:nvPr>
            <p:custDataLst>
              <p:tags r:id="rId73"/>
            </p:custDataLst>
          </p:nvPr>
        </p:nvSpPr>
        <p:spPr bwMode="auto">
          <a:xfrm>
            <a:off x="7634288" y="1417638"/>
            <a:ext cx="0" cy="638175"/>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40" name="Line 96"/>
          <p:cNvSpPr>
            <a:spLocks noChangeShapeType="1"/>
          </p:cNvSpPr>
          <p:nvPr>
            <p:custDataLst>
              <p:tags r:id="rId74"/>
            </p:custDataLst>
          </p:nvPr>
        </p:nvSpPr>
        <p:spPr bwMode="auto">
          <a:xfrm>
            <a:off x="3719513" y="1414463"/>
            <a:ext cx="3922712"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41" name="Line 97"/>
          <p:cNvSpPr>
            <a:spLocks noChangeShapeType="1"/>
          </p:cNvSpPr>
          <p:nvPr>
            <p:custDataLst>
              <p:tags r:id="rId75"/>
            </p:custDataLst>
          </p:nvPr>
        </p:nvSpPr>
        <p:spPr bwMode="auto">
          <a:xfrm>
            <a:off x="6183313" y="1419225"/>
            <a:ext cx="7937"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42" name="Line 98"/>
          <p:cNvSpPr>
            <a:spLocks noChangeShapeType="1"/>
          </p:cNvSpPr>
          <p:nvPr>
            <p:custDataLst>
              <p:tags r:id="rId76"/>
            </p:custDataLst>
          </p:nvPr>
        </p:nvSpPr>
        <p:spPr bwMode="auto">
          <a:xfrm>
            <a:off x="5826125" y="1419225"/>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43" name="Line 99"/>
          <p:cNvSpPr>
            <a:spLocks noChangeShapeType="1"/>
          </p:cNvSpPr>
          <p:nvPr>
            <p:custDataLst>
              <p:tags r:id="rId77"/>
            </p:custDataLst>
          </p:nvPr>
        </p:nvSpPr>
        <p:spPr bwMode="auto">
          <a:xfrm>
            <a:off x="5468938" y="1419225"/>
            <a:ext cx="7937"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44" name="Line 100"/>
          <p:cNvSpPr>
            <a:spLocks noChangeShapeType="1"/>
          </p:cNvSpPr>
          <p:nvPr>
            <p:custDataLst>
              <p:tags r:id="rId78"/>
            </p:custDataLst>
          </p:nvPr>
        </p:nvSpPr>
        <p:spPr bwMode="auto">
          <a:xfrm>
            <a:off x="5113338" y="1419225"/>
            <a:ext cx="7937"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45" name="Line 101"/>
          <p:cNvSpPr>
            <a:spLocks noChangeShapeType="1"/>
          </p:cNvSpPr>
          <p:nvPr>
            <p:custDataLst>
              <p:tags r:id="rId79"/>
            </p:custDataLst>
          </p:nvPr>
        </p:nvSpPr>
        <p:spPr bwMode="auto">
          <a:xfrm>
            <a:off x="4756150" y="1419225"/>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46" name="Line 102"/>
          <p:cNvSpPr>
            <a:spLocks noChangeShapeType="1"/>
          </p:cNvSpPr>
          <p:nvPr>
            <p:custDataLst>
              <p:tags r:id="rId80"/>
            </p:custDataLst>
          </p:nvPr>
        </p:nvSpPr>
        <p:spPr bwMode="auto">
          <a:xfrm>
            <a:off x="4400550" y="1419225"/>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47" name="Line 103"/>
          <p:cNvSpPr>
            <a:spLocks noChangeShapeType="1"/>
          </p:cNvSpPr>
          <p:nvPr>
            <p:custDataLst>
              <p:tags r:id="rId81"/>
            </p:custDataLst>
          </p:nvPr>
        </p:nvSpPr>
        <p:spPr bwMode="auto">
          <a:xfrm>
            <a:off x="4043363" y="1419225"/>
            <a:ext cx="7937"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48" name="Text Box 104"/>
          <p:cNvSpPr txBox="1">
            <a:spLocks noChangeArrowheads="1"/>
          </p:cNvSpPr>
          <p:nvPr>
            <p:custDataLst>
              <p:tags r:id="rId82"/>
            </p:custDataLst>
          </p:nvPr>
        </p:nvSpPr>
        <p:spPr bwMode="auto">
          <a:xfrm>
            <a:off x="6937375" y="2035175"/>
            <a:ext cx="18288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0000FF"/>
                </a:solidFill>
                <a:latin typeface="Comic Sans MS" pitchFamily="66" charset="0"/>
              </a:rPr>
              <a:t>8 bit instruction</a:t>
            </a:r>
          </a:p>
        </p:txBody>
      </p:sp>
      <p:sp>
        <p:nvSpPr>
          <p:cNvPr id="36949" name="Text Box 105"/>
          <p:cNvSpPr txBox="1">
            <a:spLocks noChangeArrowheads="1"/>
          </p:cNvSpPr>
          <p:nvPr>
            <p:custDataLst>
              <p:tags r:id="rId83"/>
            </p:custDataLst>
          </p:nvPr>
        </p:nvSpPr>
        <p:spPr bwMode="auto">
          <a:xfrm>
            <a:off x="6134100" y="862013"/>
            <a:ext cx="18288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000000"/>
                </a:solidFill>
                <a:latin typeface="Comic Sans MS" pitchFamily="66" charset="0"/>
              </a:rPr>
              <a:t>8 address bits</a:t>
            </a:r>
          </a:p>
        </p:txBody>
      </p:sp>
      <p:sp>
        <p:nvSpPr>
          <p:cNvPr id="36950" name="Line 106"/>
          <p:cNvSpPr>
            <a:spLocks noChangeShapeType="1"/>
          </p:cNvSpPr>
          <p:nvPr>
            <p:custDataLst>
              <p:tags r:id="rId84"/>
            </p:custDataLst>
          </p:nvPr>
        </p:nvSpPr>
        <p:spPr bwMode="auto">
          <a:xfrm>
            <a:off x="6176963" y="952500"/>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51" name="Line 107"/>
          <p:cNvSpPr>
            <a:spLocks noChangeShapeType="1"/>
          </p:cNvSpPr>
          <p:nvPr>
            <p:custDataLst>
              <p:tags r:id="rId85"/>
            </p:custDataLst>
          </p:nvPr>
        </p:nvSpPr>
        <p:spPr bwMode="auto">
          <a:xfrm>
            <a:off x="5819775"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52" name="Line 108"/>
          <p:cNvSpPr>
            <a:spLocks noChangeShapeType="1"/>
          </p:cNvSpPr>
          <p:nvPr>
            <p:custDataLst>
              <p:tags r:id="rId86"/>
            </p:custDataLst>
          </p:nvPr>
        </p:nvSpPr>
        <p:spPr bwMode="auto">
          <a:xfrm>
            <a:off x="5462588" y="952500"/>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53" name="Line 109"/>
          <p:cNvSpPr>
            <a:spLocks noChangeShapeType="1"/>
          </p:cNvSpPr>
          <p:nvPr>
            <p:custDataLst>
              <p:tags r:id="rId87"/>
            </p:custDataLst>
          </p:nvPr>
        </p:nvSpPr>
        <p:spPr bwMode="auto">
          <a:xfrm>
            <a:off x="5106988" y="952500"/>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54" name="Line 110"/>
          <p:cNvSpPr>
            <a:spLocks noChangeShapeType="1"/>
          </p:cNvSpPr>
          <p:nvPr>
            <p:custDataLst>
              <p:tags r:id="rId88"/>
            </p:custDataLst>
          </p:nvPr>
        </p:nvSpPr>
        <p:spPr bwMode="auto">
          <a:xfrm>
            <a:off x="4749800"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55" name="Line 111"/>
          <p:cNvSpPr>
            <a:spLocks noChangeShapeType="1"/>
          </p:cNvSpPr>
          <p:nvPr>
            <p:custDataLst>
              <p:tags r:id="rId89"/>
            </p:custDataLst>
          </p:nvPr>
        </p:nvSpPr>
        <p:spPr bwMode="auto">
          <a:xfrm>
            <a:off x="4394200"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56" name="Line 112"/>
          <p:cNvSpPr>
            <a:spLocks noChangeShapeType="1"/>
          </p:cNvSpPr>
          <p:nvPr>
            <p:custDataLst>
              <p:tags r:id="rId90"/>
            </p:custDataLst>
          </p:nvPr>
        </p:nvSpPr>
        <p:spPr bwMode="auto">
          <a:xfrm>
            <a:off x="4037013" y="952500"/>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57" name="Line 113"/>
          <p:cNvSpPr>
            <a:spLocks noChangeShapeType="1"/>
          </p:cNvSpPr>
          <p:nvPr>
            <p:custDataLst>
              <p:tags r:id="rId91"/>
            </p:custDataLst>
          </p:nvPr>
        </p:nvSpPr>
        <p:spPr bwMode="auto">
          <a:xfrm>
            <a:off x="3681413" y="952500"/>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58" name="Line 114"/>
          <p:cNvSpPr>
            <a:spLocks noChangeShapeType="1"/>
          </p:cNvSpPr>
          <p:nvPr>
            <p:custDataLst>
              <p:tags r:id="rId92"/>
            </p:custDataLst>
          </p:nvPr>
        </p:nvSpPr>
        <p:spPr bwMode="auto">
          <a:xfrm>
            <a:off x="3694113" y="1150938"/>
            <a:ext cx="4319587"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59" name="Line 115"/>
          <p:cNvSpPr>
            <a:spLocks noChangeShapeType="1"/>
          </p:cNvSpPr>
          <p:nvPr>
            <p:custDataLst>
              <p:tags r:id="rId93"/>
            </p:custDataLst>
          </p:nvPr>
        </p:nvSpPr>
        <p:spPr bwMode="auto">
          <a:xfrm>
            <a:off x="2314575" y="1408113"/>
            <a:ext cx="0" cy="1844675"/>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60" name="Line 116"/>
          <p:cNvSpPr>
            <a:spLocks noChangeShapeType="1"/>
          </p:cNvSpPr>
          <p:nvPr>
            <p:custDataLst>
              <p:tags r:id="rId94"/>
            </p:custDataLst>
          </p:nvPr>
        </p:nvSpPr>
        <p:spPr bwMode="auto">
          <a:xfrm>
            <a:off x="2327275" y="1409700"/>
            <a:ext cx="1271588"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36961" name="Group 117"/>
          <p:cNvGrpSpPr>
            <a:grpSpLocks/>
          </p:cNvGrpSpPr>
          <p:nvPr>
            <p:custDataLst>
              <p:tags r:id="rId95"/>
            </p:custDataLst>
          </p:nvPr>
        </p:nvGrpSpPr>
        <p:grpSpPr bwMode="auto">
          <a:xfrm rot="5400000">
            <a:off x="4976813" y="4422775"/>
            <a:ext cx="115888" cy="185737"/>
            <a:chOff x="4891" y="1600"/>
            <a:chExt cx="315" cy="408"/>
          </a:xfrm>
        </p:grpSpPr>
        <p:sp>
          <p:nvSpPr>
            <p:cNvPr id="37134" name="Freeform 118"/>
            <p:cNvSpPr>
              <a:spLocks/>
            </p:cNvSpPr>
            <p:nvPr>
              <p:custDataLst>
                <p:tags r:id="rId266"/>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7135" name="Freeform 119"/>
            <p:cNvSpPr>
              <a:spLocks/>
            </p:cNvSpPr>
            <p:nvPr>
              <p:custDataLst>
                <p:tags r:id="rId267"/>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7136" name="Line 120"/>
            <p:cNvSpPr>
              <a:spLocks noChangeShapeType="1"/>
            </p:cNvSpPr>
            <p:nvPr>
              <p:custDataLst>
                <p:tags r:id="rId268"/>
              </p:custDataLst>
            </p:nvPr>
          </p:nvSpPr>
          <p:spPr bwMode="auto">
            <a:xfrm>
              <a:off x="4894" y="1606"/>
              <a:ext cx="0" cy="388"/>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36962" name="Line 121"/>
          <p:cNvSpPr>
            <a:spLocks noChangeShapeType="1"/>
          </p:cNvSpPr>
          <p:nvPr>
            <p:custDataLst>
              <p:tags r:id="rId96"/>
            </p:custDataLst>
          </p:nvPr>
        </p:nvSpPr>
        <p:spPr bwMode="auto">
          <a:xfrm>
            <a:off x="5065713" y="4224338"/>
            <a:ext cx="0" cy="236537"/>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63" name="Line 122"/>
          <p:cNvSpPr>
            <a:spLocks noChangeShapeType="1"/>
          </p:cNvSpPr>
          <p:nvPr>
            <p:custDataLst>
              <p:tags r:id="rId97"/>
            </p:custDataLst>
          </p:nvPr>
        </p:nvSpPr>
        <p:spPr bwMode="auto">
          <a:xfrm>
            <a:off x="5005388" y="4343400"/>
            <a:ext cx="0" cy="11747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64" name="Line 123"/>
          <p:cNvSpPr>
            <a:spLocks noChangeShapeType="1"/>
          </p:cNvSpPr>
          <p:nvPr>
            <p:custDataLst>
              <p:tags r:id="rId98"/>
            </p:custDataLst>
          </p:nvPr>
        </p:nvSpPr>
        <p:spPr bwMode="auto">
          <a:xfrm>
            <a:off x="2546350" y="2243138"/>
            <a:ext cx="0" cy="1138237"/>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65" name="Line 124"/>
          <p:cNvSpPr>
            <a:spLocks noChangeShapeType="1"/>
          </p:cNvSpPr>
          <p:nvPr>
            <p:custDataLst>
              <p:tags r:id="rId99"/>
            </p:custDataLst>
          </p:nvPr>
        </p:nvSpPr>
        <p:spPr bwMode="auto">
          <a:xfrm>
            <a:off x="2557463" y="2257425"/>
            <a:ext cx="31115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66" name="Line 125"/>
          <p:cNvSpPr>
            <a:spLocks noChangeShapeType="1"/>
          </p:cNvSpPr>
          <p:nvPr>
            <p:custDataLst>
              <p:tags r:id="rId100"/>
            </p:custDataLst>
          </p:nvPr>
        </p:nvSpPr>
        <p:spPr bwMode="auto">
          <a:xfrm>
            <a:off x="3698875" y="1990725"/>
            <a:ext cx="0" cy="16192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67" name="Line 126"/>
          <p:cNvSpPr>
            <a:spLocks noChangeShapeType="1"/>
          </p:cNvSpPr>
          <p:nvPr>
            <p:custDataLst>
              <p:tags r:id="rId101"/>
            </p:custDataLst>
          </p:nvPr>
        </p:nvSpPr>
        <p:spPr bwMode="auto">
          <a:xfrm>
            <a:off x="4002088" y="1984375"/>
            <a:ext cx="0" cy="36830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68" name="Line 127"/>
          <p:cNvSpPr>
            <a:spLocks noChangeShapeType="1"/>
          </p:cNvSpPr>
          <p:nvPr>
            <p:custDataLst>
              <p:tags r:id="rId102"/>
            </p:custDataLst>
          </p:nvPr>
        </p:nvSpPr>
        <p:spPr bwMode="auto">
          <a:xfrm>
            <a:off x="3201988" y="2346325"/>
            <a:ext cx="803275"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69" name="Line 128"/>
          <p:cNvSpPr>
            <a:spLocks noChangeShapeType="1"/>
          </p:cNvSpPr>
          <p:nvPr>
            <p:custDataLst>
              <p:tags r:id="rId103"/>
            </p:custDataLst>
          </p:nvPr>
        </p:nvSpPr>
        <p:spPr bwMode="auto">
          <a:xfrm>
            <a:off x="3052763" y="2141538"/>
            <a:ext cx="644525"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70" name="Line 129"/>
          <p:cNvSpPr>
            <a:spLocks noChangeShapeType="1"/>
          </p:cNvSpPr>
          <p:nvPr>
            <p:custDataLst>
              <p:tags r:id="rId104"/>
            </p:custDataLst>
          </p:nvPr>
        </p:nvSpPr>
        <p:spPr bwMode="auto">
          <a:xfrm>
            <a:off x="3208338" y="2349500"/>
            <a:ext cx="0" cy="16192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71" name="Line 130"/>
          <p:cNvSpPr>
            <a:spLocks noChangeShapeType="1"/>
          </p:cNvSpPr>
          <p:nvPr>
            <p:custDataLst>
              <p:tags r:id="rId105"/>
            </p:custDataLst>
          </p:nvPr>
        </p:nvSpPr>
        <p:spPr bwMode="auto">
          <a:xfrm>
            <a:off x="3059113" y="2136775"/>
            <a:ext cx="0" cy="455613"/>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72" name="Line 131"/>
          <p:cNvSpPr>
            <a:spLocks noChangeShapeType="1"/>
          </p:cNvSpPr>
          <p:nvPr>
            <p:custDataLst>
              <p:tags r:id="rId106"/>
            </p:custDataLst>
          </p:nvPr>
        </p:nvSpPr>
        <p:spPr bwMode="auto">
          <a:xfrm>
            <a:off x="2870200" y="2265363"/>
            <a:ext cx="0" cy="328612"/>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36973" name="Group 132"/>
          <p:cNvGrpSpPr>
            <a:grpSpLocks/>
          </p:cNvGrpSpPr>
          <p:nvPr>
            <p:custDataLst>
              <p:tags r:id="rId107"/>
            </p:custDataLst>
          </p:nvPr>
        </p:nvGrpSpPr>
        <p:grpSpPr bwMode="auto">
          <a:xfrm rot="5400000">
            <a:off x="2902744" y="2483644"/>
            <a:ext cx="282575" cy="503237"/>
            <a:chOff x="4891" y="1600"/>
            <a:chExt cx="315" cy="408"/>
          </a:xfrm>
        </p:grpSpPr>
        <p:sp>
          <p:nvSpPr>
            <p:cNvPr id="37131" name="Freeform 133"/>
            <p:cNvSpPr>
              <a:spLocks/>
            </p:cNvSpPr>
            <p:nvPr>
              <p:custDataLst>
                <p:tags r:id="rId263"/>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7132" name="Freeform 134"/>
            <p:cNvSpPr>
              <a:spLocks/>
            </p:cNvSpPr>
            <p:nvPr>
              <p:custDataLst>
                <p:tags r:id="rId264"/>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7133" name="Line 135"/>
            <p:cNvSpPr>
              <a:spLocks noChangeShapeType="1"/>
            </p:cNvSpPr>
            <p:nvPr>
              <p:custDataLst>
                <p:tags r:id="rId265"/>
              </p:custDataLst>
            </p:nvPr>
          </p:nvSpPr>
          <p:spPr bwMode="auto">
            <a:xfrm>
              <a:off x="4894" y="1606"/>
              <a:ext cx="0" cy="3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36974" name="Oval 136"/>
          <p:cNvSpPr>
            <a:spLocks noChangeArrowheads="1"/>
          </p:cNvSpPr>
          <p:nvPr>
            <p:custDataLst>
              <p:tags r:id="rId108"/>
            </p:custDataLst>
          </p:nvPr>
        </p:nvSpPr>
        <p:spPr bwMode="auto">
          <a:xfrm>
            <a:off x="3167063" y="2508250"/>
            <a:ext cx="85725" cy="84138"/>
          </a:xfrm>
          <a:prstGeom prst="ellipse">
            <a:avLst/>
          </a:pr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6975" name="Line 137"/>
          <p:cNvSpPr>
            <a:spLocks noChangeShapeType="1"/>
          </p:cNvSpPr>
          <p:nvPr>
            <p:custDataLst>
              <p:tags r:id="rId109"/>
            </p:custDataLst>
          </p:nvPr>
        </p:nvSpPr>
        <p:spPr bwMode="auto">
          <a:xfrm>
            <a:off x="3038475" y="2878138"/>
            <a:ext cx="0" cy="16192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76" name="Line 138"/>
          <p:cNvSpPr>
            <a:spLocks noChangeShapeType="1"/>
          </p:cNvSpPr>
          <p:nvPr>
            <p:custDataLst>
              <p:tags r:id="rId110"/>
            </p:custDataLst>
          </p:nvPr>
        </p:nvSpPr>
        <p:spPr bwMode="auto">
          <a:xfrm>
            <a:off x="3036888" y="3038475"/>
            <a:ext cx="1089025"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77" name="Line 139"/>
          <p:cNvSpPr>
            <a:spLocks noChangeShapeType="1"/>
          </p:cNvSpPr>
          <p:nvPr>
            <p:custDataLst>
              <p:tags r:id="rId111"/>
            </p:custDataLst>
          </p:nvPr>
        </p:nvSpPr>
        <p:spPr bwMode="auto">
          <a:xfrm>
            <a:off x="4448175" y="1993900"/>
            <a:ext cx="0" cy="2809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78" name="Line 140"/>
          <p:cNvSpPr>
            <a:spLocks noChangeShapeType="1"/>
          </p:cNvSpPr>
          <p:nvPr>
            <p:custDataLst>
              <p:tags r:id="rId112"/>
            </p:custDataLst>
          </p:nvPr>
        </p:nvSpPr>
        <p:spPr bwMode="auto">
          <a:xfrm>
            <a:off x="4767263" y="1995488"/>
            <a:ext cx="0" cy="36830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79" name="Line 141"/>
          <p:cNvSpPr>
            <a:spLocks noChangeShapeType="1"/>
          </p:cNvSpPr>
          <p:nvPr>
            <p:custDataLst>
              <p:tags r:id="rId113"/>
            </p:custDataLst>
          </p:nvPr>
        </p:nvSpPr>
        <p:spPr bwMode="auto">
          <a:xfrm>
            <a:off x="5118100" y="1989138"/>
            <a:ext cx="0" cy="36830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36980" name="Group 142"/>
          <p:cNvGrpSpPr>
            <a:grpSpLocks/>
          </p:cNvGrpSpPr>
          <p:nvPr>
            <p:custDataLst>
              <p:tags r:id="rId114"/>
            </p:custDataLst>
          </p:nvPr>
        </p:nvGrpSpPr>
        <p:grpSpPr bwMode="auto">
          <a:xfrm rot="5400000">
            <a:off x="4551363" y="1997075"/>
            <a:ext cx="369887" cy="1122363"/>
            <a:chOff x="4891" y="1600"/>
            <a:chExt cx="315" cy="408"/>
          </a:xfrm>
        </p:grpSpPr>
        <p:sp>
          <p:nvSpPr>
            <p:cNvPr id="37128" name="Freeform 143"/>
            <p:cNvSpPr>
              <a:spLocks/>
            </p:cNvSpPr>
            <p:nvPr>
              <p:custDataLst>
                <p:tags r:id="rId260"/>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7129" name="Freeform 144"/>
            <p:cNvSpPr>
              <a:spLocks/>
            </p:cNvSpPr>
            <p:nvPr>
              <p:custDataLst>
                <p:tags r:id="rId261"/>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7130" name="Line 145"/>
            <p:cNvSpPr>
              <a:spLocks noChangeShapeType="1"/>
            </p:cNvSpPr>
            <p:nvPr>
              <p:custDataLst>
                <p:tags r:id="rId262"/>
              </p:custDataLst>
            </p:nvPr>
          </p:nvSpPr>
          <p:spPr bwMode="auto">
            <a:xfrm>
              <a:off x="4894" y="1606"/>
              <a:ext cx="0" cy="3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36981" name="Oval 146"/>
          <p:cNvSpPr>
            <a:spLocks noChangeArrowheads="1"/>
          </p:cNvSpPr>
          <p:nvPr>
            <p:custDataLst>
              <p:tags r:id="rId115"/>
            </p:custDataLst>
          </p:nvPr>
        </p:nvSpPr>
        <p:spPr bwMode="auto">
          <a:xfrm>
            <a:off x="4406900" y="2279650"/>
            <a:ext cx="85725" cy="84138"/>
          </a:xfrm>
          <a:prstGeom prst="ellipse">
            <a:avLst/>
          </a:pr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6982" name="Line 147"/>
          <p:cNvSpPr>
            <a:spLocks noChangeShapeType="1"/>
          </p:cNvSpPr>
          <p:nvPr>
            <p:custDataLst>
              <p:tags r:id="rId116"/>
            </p:custDataLst>
          </p:nvPr>
        </p:nvSpPr>
        <p:spPr bwMode="auto">
          <a:xfrm>
            <a:off x="4737100" y="2727325"/>
            <a:ext cx="0" cy="73342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83" name="Line 148"/>
          <p:cNvSpPr>
            <a:spLocks noChangeShapeType="1"/>
          </p:cNvSpPr>
          <p:nvPr>
            <p:custDataLst>
              <p:tags r:id="rId117"/>
            </p:custDataLst>
          </p:nvPr>
        </p:nvSpPr>
        <p:spPr bwMode="auto">
          <a:xfrm>
            <a:off x="3703638" y="1404938"/>
            <a:ext cx="7937"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84" name="Line 149"/>
          <p:cNvSpPr>
            <a:spLocks noChangeShapeType="1"/>
          </p:cNvSpPr>
          <p:nvPr>
            <p:custDataLst>
              <p:tags r:id="rId118"/>
            </p:custDataLst>
          </p:nvPr>
        </p:nvSpPr>
        <p:spPr bwMode="auto">
          <a:xfrm>
            <a:off x="3600450" y="1412875"/>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85" name="Freeform 150"/>
          <p:cNvSpPr>
            <a:spLocks/>
          </p:cNvSpPr>
          <p:nvPr>
            <p:custDataLst>
              <p:tags r:id="rId119"/>
            </p:custDataLst>
          </p:nvPr>
        </p:nvSpPr>
        <p:spPr bwMode="auto">
          <a:xfrm>
            <a:off x="3546475"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6986" name="Text Box 158"/>
          <p:cNvSpPr txBox="1">
            <a:spLocks noChangeArrowheads="1"/>
          </p:cNvSpPr>
          <p:nvPr>
            <p:custDataLst>
              <p:tags r:id="rId120"/>
            </p:custDataLst>
          </p:nvPr>
        </p:nvSpPr>
        <p:spPr bwMode="auto">
          <a:xfrm>
            <a:off x="2293938" y="1411288"/>
            <a:ext cx="120332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nSpc>
                <a:spcPts val="1200"/>
              </a:lnSpc>
              <a:spcBef>
                <a:spcPct val="50000"/>
              </a:spcBef>
            </a:pPr>
            <a:r>
              <a:rPr lang="en-US" sz="1200">
                <a:solidFill>
                  <a:srgbClr val="0000FF"/>
                </a:solidFill>
                <a:latin typeface="Comic Sans MS" pitchFamily="66" charset="0"/>
              </a:rPr>
              <a:t>strobe for all IR bits</a:t>
            </a:r>
          </a:p>
        </p:txBody>
      </p:sp>
      <p:sp>
        <p:nvSpPr>
          <p:cNvPr id="36987" name="Line 159"/>
          <p:cNvSpPr>
            <a:spLocks noChangeShapeType="1"/>
          </p:cNvSpPr>
          <p:nvPr>
            <p:custDataLst>
              <p:tags r:id="rId121"/>
            </p:custDataLst>
          </p:nvPr>
        </p:nvSpPr>
        <p:spPr bwMode="auto">
          <a:xfrm>
            <a:off x="5486400" y="1989138"/>
            <a:ext cx="0" cy="1360487"/>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88" name="Line 160"/>
          <p:cNvSpPr>
            <a:spLocks noChangeShapeType="1"/>
          </p:cNvSpPr>
          <p:nvPr>
            <p:custDataLst>
              <p:tags r:id="rId122"/>
            </p:custDataLst>
          </p:nvPr>
        </p:nvSpPr>
        <p:spPr bwMode="auto">
          <a:xfrm>
            <a:off x="4130675" y="2200275"/>
            <a:ext cx="0" cy="1312863"/>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89" name="Line 161"/>
          <p:cNvSpPr>
            <a:spLocks noChangeShapeType="1"/>
          </p:cNvSpPr>
          <p:nvPr>
            <p:custDataLst>
              <p:tags r:id="rId123"/>
            </p:custDataLst>
          </p:nvPr>
        </p:nvSpPr>
        <p:spPr bwMode="auto">
          <a:xfrm>
            <a:off x="4133850" y="2201863"/>
            <a:ext cx="176213"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90" name="Line 162"/>
          <p:cNvSpPr>
            <a:spLocks noChangeShapeType="1"/>
          </p:cNvSpPr>
          <p:nvPr>
            <p:custDataLst>
              <p:tags r:id="rId124"/>
            </p:custDataLst>
          </p:nvPr>
        </p:nvSpPr>
        <p:spPr bwMode="auto">
          <a:xfrm>
            <a:off x="4311650" y="2198688"/>
            <a:ext cx="0" cy="17780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91" name="Line 163"/>
          <p:cNvSpPr>
            <a:spLocks noChangeShapeType="1"/>
          </p:cNvSpPr>
          <p:nvPr>
            <p:custDataLst>
              <p:tags r:id="rId125"/>
            </p:custDataLst>
          </p:nvPr>
        </p:nvSpPr>
        <p:spPr bwMode="auto">
          <a:xfrm>
            <a:off x="4170363" y="2370138"/>
            <a:ext cx="31115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92" name="Line 164"/>
          <p:cNvSpPr>
            <a:spLocks noChangeShapeType="1"/>
          </p:cNvSpPr>
          <p:nvPr>
            <p:custDataLst>
              <p:tags r:id="rId126"/>
            </p:custDataLst>
          </p:nvPr>
        </p:nvSpPr>
        <p:spPr bwMode="auto">
          <a:xfrm>
            <a:off x="5829300" y="1990725"/>
            <a:ext cx="0" cy="113823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93" name="Line 165"/>
          <p:cNvSpPr>
            <a:spLocks noChangeShapeType="1"/>
          </p:cNvSpPr>
          <p:nvPr>
            <p:custDataLst>
              <p:tags r:id="rId127"/>
            </p:custDataLst>
          </p:nvPr>
        </p:nvSpPr>
        <p:spPr bwMode="auto">
          <a:xfrm>
            <a:off x="6188075" y="1990725"/>
            <a:ext cx="0" cy="90805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94" name="Line 166"/>
          <p:cNvSpPr>
            <a:spLocks noChangeShapeType="1"/>
          </p:cNvSpPr>
          <p:nvPr>
            <p:custDataLst>
              <p:tags r:id="rId128"/>
            </p:custDataLst>
          </p:nvPr>
        </p:nvSpPr>
        <p:spPr bwMode="auto">
          <a:xfrm>
            <a:off x="5745163" y="4578350"/>
            <a:ext cx="0" cy="265113"/>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95" name="Line 167"/>
          <p:cNvSpPr>
            <a:spLocks noChangeShapeType="1"/>
          </p:cNvSpPr>
          <p:nvPr>
            <p:custDataLst>
              <p:tags r:id="rId129"/>
            </p:custDataLst>
          </p:nvPr>
        </p:nvSpPr>
        <p:spPr bwMode="auto">
          <a:xfrm>
            <a:off x="6103938" y="4578350"/>
            <a:ext cx="0" cy="138113"/>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96" name="Line 168"/>
          <p:cNvSpPr>
            <a:spLocks noChangeShapeType="1"/>
          </p:cNvSpPr>
          <p:nvPr>
            <p:custDataLst>
              <p:tags r:id="rId130"/>
            </p:custDataLst>
          </p:nvPr>
        </p:nvSpPr>
        <p:spPr bwMode="auto">
          <a:xfrm>
            <a:off x="5376863" y="4578350"/>
            <a:ext cx="0" cy="400050"/>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97" name="Rectangle 177"/>
          <p:cNvSpPr>
            <a:spLocks noChangeArrowheads="1"/>
          </p:cNvSpPr>
          <p:nvPr>
            <p:custDataLst>
              <p:tags r:id="rId131"/>
            </p:custDataLst>
          </p:nvPr>
        </p:nvSpPr>
        <p:spPr bwMode="auto">
          <a:xfrm>
            <a:off x="6821488" y="241300"/>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6998" name="Freeform 178"/>
          <p:cNvSpPr>
            <a:spLocks/>
          </p:cNvSpPr>
          <p:nvPr>
            <p:custDataLst>
              <p:tags r:id="rId132"/>
            </p:custDataLst>
          </p:nvPr>
        </p:nvSpPr>
        <p:spPr bwMode="auto">
          <a:xfrm>
            <a:off x="6843713" y="246063"/>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6999" name="Line 179"/>
          <p:cNvSpPr>
            <a:spLocks noChangeShapeType="1"/>
          </p:cNvSpPr>
          <p:nvPr>
            <p:custDataLst>
              <p:tags r:id="rId133"/>
            </p:custDataLst>
          </p:nvPr>
        </p:nvSpPr>
        <p:spPr bwMode="auto">
          <a:xfrm>
            <a:off x="7085013" y="127000"/>
            <a:ext cx="0" cy="109538"/>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000" name="Line 180"/>
          <p:cNvSpPr>
            <a:spLocks noChangeShapeType="1"/>
          </p:cNvSpPr>
          <p:nvPr>
            <p:custDataLst>
              <p:tags r:id="rId134"/>
            </p:custDataLst>
          </p:nvPr>
        </p:nvSpPr>
        <p:spPr bwMode="auto">
          <a:xfrm>
            <a:off x="6981825" y="588963"/>
            <a:ext cx="0" cy="12541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001" name="Text Box 181"/>
          <p:cNvSpPr txBox="1">
            <a:spLocks noChangeArrowheads="1"/>
          </p:cNvSpPr>
          <p:nvPr>
            <p:custDataLst>
              <p:tags r:id="rId135"/>
            </p:custDataLst>
          </p:nvPr>
        </p:nvSpPr>
        <p:spPr bwMode="auto">
          <a:xfrm>
            <a:off x="7035800" y="19050"/>
            <a:ext cx="441325" cy="247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000">
                <a:solidFill>
                  <a:srgbClr val="000000"/>
                </a:solidFill>
                <a:latin typeface="Comic Sans MS" pitchFamily="66" charset="0"/>
              </a:rPr>
              <a:t>D in</a:t>
            </a:r>
          </a:p>
        </p:txBody>
      </p:sp>
      <p:sp>
        <p:nvSpPr>
          <p:cNvPr id="37002" name="Text Box 184"/>
          <p:cNvSpPr txBox="1">
            <a:spLocks noChangeArrowheads="1"/>
          </p:cNvSpPr>
          <p:nvPr>
            <p:custDataLst>
              <p:tags r:id="rId136"/>
            </p:custDataLst>
          </p:nvPr>
        </p:nvSpPr>
        <p:spPr bwMode="auto">
          <a:xfrm>
            <a:off x="2525713" y="3079750"/>
            <a:ext cx="2008187" cy="220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lnSpc>
                <a:spcPct val="70000"/>
              </a:lnSpc>
              <a:spcBef>
                <a:spcPct val="50000"/>
              </a:spcBef>
            </a:pPr>
            <a:r>
              <a:rPr lang="en-US" sz="1200">
                <a:solidFill>
                  <a:srgbClr val="009900"/>
                </a:solidFill>
                <a:latin typeface="Comic Sans MS" pitchFamily="66" charset="0"/>
              </a:rPr>
              <a:t>decode instruction</a:t>
            </a:r>
          </a:p>
        </p:txBody>
      </p:sp>
      <p:sp>
        <p:nvSpPr>
          <p:cNvPr id="37003" name="Text Box 185"/>
          <p:cNvSpPr txBox="1">
            <a:spLocks noChangeArrowheads="1"/>
          </p:cNvSpPr>
          <p:nvPr>
            <p:custDataLst>
              <p:tags r:id="rId137"/>
            </p:custDataLst>
          </p:nvPr>
        </p:nvSpPr>
        <p:spPr bwMode="auto">
          <a:xfrm>
            <a:off x="1849438" y="3560763"/>
            <a:ext cx="1590675" cy="350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70000"/>
              </a:lnSpc>
              <a:spcBef>
                <a:spcPct val="50000"/>
              </a:spcBef>
            </a:pPr>
            <a:r>
              <a:rPr lang="en-US" sz="1200">
                <a:solidFill>
                  <a:srgbClr val="F7913D"/>
                </a:solidFill>
                <a:latin typeface="Comic Sans MS" pitchFamily="66" charset="0"/>
              </a:rPr>
              <a:t>strobe to finish instruction</a:t>
            </a:r>
          </a:p>
        </p:txBody>
      </p:sp>
      <p:sp>
        <p:nvSpPr>
          <p:cNvPr id="37004" name="Line 186"/>
          <p:cNvSpPr>
            <a:spLocks noChangeShapeType="1"/>
          </p:cNvSpPr>
          <p:nvPr>
            <p:custDataLst>
              <p:tags r:id="rId138"/>
            </p:custDataLst>
          </p:nvPr>
        </p:nvSpPr>
        <p:spPr bwMode="auto">
          <a:xfrm>
            <a:off x="6180138" y="2890838"/>
            <a:ext cx="2160587"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005" name="Line 187"/>
          <p:cNvSpPr>
            <a:spLocks noChangeShapeType="1"/>
          </p:cNvSpPr>
          <p:nvPr>
            <p:custDataLst>
              <p:tags r:id="rId139"/>
            </p:custDataLst>
          </p:nvPr>
        </p:nvSpPr>
        <p:spPr bwMode="auto">
          <a:xfrm>
            <a:off x="5832475" y="3130550"/>
            <a:ext cx="199390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006" name="Line 188"/>
          <p:cNvSpPr>
            <a:spLocks noChangeShapeType="1"/>
          </p:cNvSpPr>
          <p:nvPr>
            <p:custDataLst>
              <p:tags r:id="rId140"/>
            </p:custDataLst>
          </p:nvPr>
        </p:nvSpPr>
        <p:spPr bwMode="auto">
          <a:xfrm>
            <a:off x="5492750" y="3338513"/>
            <a:ext cx="1954213"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007" name="Rectangle 189"/>
          <p:cNvSpPr>
            <a:spLocks noChangeArrowheads="1"/>
          </p:cNvSpPr>
          <p:nvPr>
            <p:custDataLst>
              <p:tags r:id="rId141"/>
            </p:custDataLst>
          </p:nvPr>
        </p:nvSpPr>
        <p:spPr bwMode="auto">
          <a:xfrm>
            <a:off x="7259638" y="4419600"/>
            <a:ext cx="1295400" cy="914400"/>
          </a:xfrm>
          <a:prstGeom prst="rect">
            <a:avLst/>
          </a:prstGeom>
          <a:solidFill>
            <a:srgbClr val="FFE5D6"/>
          </a:solidFill>
          <a:ln w="28575">
            <a:solidFill>
              <a:schemeClr val="tx1"/>
            </a:solidFill>
            <a:miter lim="800000"/>
            <a:headEnd/>
            <a:tailEnd/>
          </a:ln>
        </p:spPr>
        <p:txBody>
          <a:bodyPr wrap="none" anchor="ctr"/>
          <a:lstStyle/>
          <a:p>
            <a:endParaRPr lang="en-US">
              <a:solidFill>
                <a:srgbClr val="000000"/>
              </a:solidFill>
            </a:endParaRPr>
          </a:p>
        </p:txBody>
      </p:sp>
      <p:sp>
        <p:nvSpPr>
          <p:cNvPr id="37008" name="Text Box 190"/>
          <p:cNvSpPr txBox="1">
            <a:spLocks noChangeArrowheads="1"/>
          </p:cNvSpPr>
          <p:nvPr>
            <p:custDataLst>
              <p:tags r:id="rId142"/>
            </p:custDataLst>
          </p:nvPr>
        </p:nvSpPr>
        <p:spPr bwMode="auto">
          <a:xfrm>
            <a:off x="7313613" y="4541838"/>
            <a:ext cx="1192212" cy="738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2100">
                <a:solidFill>
                  <a:srgbClr val="000000"/>
                </a:solidFill>
                <a:latin typeface="Cambria" pitchFamily="18" charset="0"/>
              </a:rPr>
              <a:t>Ripple-Adder</a:t>
            </a:r>
          </a:p>
        </p:txBody>
      </p:sp>
      <p:sp>
        <p:nvSpPr>
          <p:cNvPr id="37009" name="Line 191"/>
          <p:cNvSpPr>
            <a:spLocks noChangeShapeType="1"/>
          </p:cNvSpPr>
          <p:nvPr>
            <p:custDataLst>
              <p:tags r:id="rId143"/>
            </p:custDataLst>
          </p:nvPr>
        </p:nvSpPr>
        <p:spPr bwMode="auto">
          <a:xfrm flipV="1">
            <a:off x="4137025" y="3514725"/>
            <a:ext cx="3278188" cy="4763"/>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010" name="Line 192"/>
          <p:cNvSpPr>
            <a:spLocks noChangeShapeType="1"/>
          </p:cNvSpPr>
          <p:nvPr>
            <p:custDataLst>
              <p:tags r:id="rId144"/>
            </p:custDataLst>
          </p:nvPr>
        </p:nvSpPr>
        <p:spPr bwMode="auto">
          <a:xfrm>
            <a:off x="8331200" y="2881313"/>
            <a:ext cx="0" cy="130492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011" name="Line 193"/>
          <p:cNvSpPr>
            <a:spLocks noChangeShapeType="1"/>
          </p:cNvSpPr>
          <p:nvPr>
            <p:custDataLst>
              <p:tags r:id="rId145"/>
            </p:custDataLst>
          </p:nvPr>
        </p:nvSpPr>
        <p:spPr bwMode="auto">
          <a:xfrm>
            <a:off x="4738688" y="3578225"/>
            <a:ext cx="0" cy="170180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012" name="Line 194"/>
          <p:cNvSpPr>
            <a:spLocks noChangeShapeType="1"/>
          </p:cNvSpPr>
          <p:nvPr>
            <p:custDataLst>
              <p:tags r:id="rId146"/>
            </p:custDataLst>
          </p:nvPr>
        </p:nvSpPr>
        <p:spPr bwMode="auto">
          <a:xfrm>
            <a:off x="4740275" y="4352925"/>
            <a:ext cx="132715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013" name="Line 195"/>
          <p:cNvSpPr>
            <a:spLocks noChangeShapeType="1"/>
          </p:cNvSpPr>
          <p:nvPr>
            <p:custDataLst>
              <p:tags r:id="rId147"/>
            </p:custDataLst>
          </p:nvPr>
        </p:nvSpPr>
        <p:spPr bwMode="auto">
          <a:xfrm>
            <a:off x="5407025" y="4214813"/>
            <a:ext cx="0" cy="236537"/>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014" name="Line 196"/>
          <p:cNvSpPr>
            <a:spLocks noChangeShapeType="1"/>
          </p:cNvSpPr>
          <p:nvPr>
            <p:custDataLst>
              <p:tags r:id="rId148"/>
            </p:custDataLst>
          </p:nvPr>
        </p:nvSpPr>
        <p:spPr bwMode="auto">
          <a:xfrm>
            <a:off x="5346700" y="4333875"/>
            <a:ext cx="0" cy="11747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015" name="Line 197"/>
          <p:cNvSpPr>
            <a:spLocks noChangeShapeType="1"/>
          </p:cNvSpPr>
          <p:nvPr>
            <p:custDataLst>
              <p:tags r:id="rId149"/>
            </p:custDataLst>
          </p:nvPr>
        </p:nvSpPr>
        <p:spPr bwMode="auto">
          <a:xfrm>
            <a:off x="5772150" y="4214813"/>
            <a:ext cx="0" cy="236537"/>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016" name="Line 198"/>
          <p:cNvSpPr>
            <a:spLocks noChangeShapeType="1"/>
          </p:cNvSpPr>
          <p:nvPr>
            <p:custDataLst>
              <p:tags r:id="rId150"/>
            </p:custDataLst>
          </p:nvPr>
        </p:nvSpPr>
        <p:spPr bwMode="auto">
          <a:xfrm>
            <a:off x="5711825" y="4333875"/>
            <a:ext cx="0" cy="11747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017" name="Line 199"/>
          <p:cNvSpPr>
            <a:spLocks noChangeShapeType="1"/>
          </p:cNvSpPr>
          <p:nvPr>
            <p:custDataLst>
              <p:tags r:id="rId151"/>
            </p:custDataLst>
          </p:nvPr>
        </p:nvSpPr>
        <p:spPr bwMode="auto">
          <a:xfrm>
            <a:off x="6132513" y="4214813"/>
            <a:ext cx="0" cy="236537"/>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018" name="Line 200"/>
          <p:cNvSpPr>
            <a:spLocks noChangeShapeType="1"/>
          </p:cNvSpPr>
          <p:nvPr>
            <p:custDataLst>
              <p:tags r:id="rId152"/>
            </p:custDataLst>
          </p:nvPr>
        </p:nvSpPr>
        <p:spPr bwMode="auto">
          <a:xfrm>
            <a:off x="6072188" y="4333875"/>
            <a:ext cx="0" cy="11747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37019" name="Group 201"/>
          <p:cNvGrpSpPr>
            <a:grpSpLocks/>
          </p:cNvGrpSpPr>
          <p:nvPr>
            <p:custDataLst>
              <p:tags r:id="rId153"/>
            </p:custDataLst>
          </p:nvPr>
        </p:nvGrpSpPr>
        <p:grpSpPr bwMode="auto">
          <a:xfrm rot="5400000">
            <a:off x="5319713" y="4422775"/>
            <a:ext cx="115888" cy="185737"/>
            <a:chOff x="4891" y="1600"/>
            <a:chExt cx="315" cy="408"/>
          </a:xfrm>
        </p:grpSpPr>
        <p:sp>
          <p:nvSpPr>
            <p:cNvPr id="37125" name="Freeform 202"/>
            <p:cNvSpPr>
              <a:spLocks/>
            </p:cNvSpPr>
            <p:nvPr>
              <p:custDataLst>
                <p:tags r:id="rId257"/>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7126" name="Freeform 203"/>
            <p:cNvSpPr>
              <a:spLocks/>
            </p:cNvSpPr>
            <p:nvPr>
              <p:custDataLst>
                <p:tags r:id="rId258"/>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7127" name="Line 204"/>
            <p:cNvSpPr>
              <a:spLocks noChangeShapeType="1"/>
            </p:cNvSpPr>
            <p:nvPr>
              <p:custDataLst>
                <p:tags r:id="rId259"/>
              </p:custDataLst>
            </p:nvPr>
          </p:nvSpPr>
          <p:spPr bwMode="auto">
            <a:xfrm>
              <a:off x="4894" y="1606"/>
              <a:ext cx="0" cy="388"/>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grpSp>
        <p:nvGrpSpPr>
          <p:cNvPr id="37020" name="Group 205"/>
          <p:cNvGrpSpPr>
            <a:grpSpLocks/>
          </p:cNvGrpSpPr>
          <p:nvPr>
            <p:custDataLst>
              <p:tags r:id="rId154"/>
            </p:custDataLst>
          </p:nvPr>
        </p:nvGrpSpPr>
        <p:grpSpPr bwMode="auto">
          <a:xfrm rot="5400000">
            <a:off x="5686425" y="4422775"/>
            <a:ext cx="115888" cy="185738"/>
            <a:chOff x="4891" y="1600"/>
            <a:chExt cx="315" cy="408"/>
          </a:xfrm>
        </p:grpSpPr>
        <p:sp>
          <p:nvSpPr>
            <p:cNvPr id="37122" name="Freeform 206"/>
            <p:cNvSpPr>
              <a:spLocks/>
            </p:cNvSpPr>
            <p:nvPr>
              <p:custDataLst>
                <p:tags r:id="rId254"/>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7123" name="Freeform 207"/>
            <p:cNvSpPr>
              <a:spLocks/>
            </p:cNvSpPr>
            <p:nvPr>
              <p:custDataLst>
                <p:tags r:id="rId255"/>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7124" name="Line 208"/>
            <p:cNvSpPr>
              <a:spLocks noChangeShapeType="1"/>
            </p:cNvSpPr>
            <p:nvPr>
              <p:custDataLst>
                <p:tags r:id="rId256"/>
              </p:custDataLst>
            </p:nvPr>
          </p:nvSpPr>
          <p:spPr bwMode="auto">
            <a:xfrm>
              <a:off x="4894" y="1606"/>
              <a:ext cx="0" cy="388"/>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grpSp>
        <p:nvGrpSpPr>
          <p:cNvPr id="37021" name="Group 209"/>
          <p:cNvGrpSpPr>
            <a:grpSpLocks/>
          </p:cNvGrpSpPr>
          <p:nvPr>
            <p:custDataLst>
              <p:tags r:id="rId155"/>
            </p:custDataLst>
          </p:nvPr>
        </p:nvGrpSpPr>
        <p:grpSpPr bwMode="auto">
          <a:xfrm rot="5400000">
            <a:off x="6043613" y="4422775"/>
            <a:ext cx="115888" cy="185737"/>
            <a:chOff x="4891" y="1600"/>
            <a:chExt cx="315" cy="408"/>
          </a:xfrm>
        </p:grpSpPr>
        <p:sp>
          <p:nvSpPr>
            <p:cNvPr id="37119" name="Freeform 210"/>
            <p:cNvSpPr>
              <a:spLocks/>
            </p:cNvSpPr>
            <p:nvPr>
              <p:custDataLst>
                <p:tags r:id="rId251"/>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7120" name="Freeform 211"/>
            <p:cNvSpPr>
              <a:spLocks/>
            </p:cNvSpPr>
            <p:nvPr>
              <p:custDataLst>
                <p:tags r:id="rId252"/>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7121" name="Line 212"/>
            <p:cNvSpPr>
              <a:spLocks noChangeShapeType="1"/>
            </p:cNvSpPr>
            <p:nvPr>
              <p:custDataLst>
                <p:tags r:id="rId253"/>
              </p:custDataLst>
            </p:nvPr>
          </p:nvSpPr>
          <p:spPr bwMode="auto">
            <a:xfrm>
              <a:off x="4894" y="1606"/>
              <a:ext cx="0" cy="388"/>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37022" name="Line 213"/>
          <p:cNvSpPr>
            <a:spLocks noChangeShapeType="1"/>
          </p:cNvSpPr>
          <p:nvPr>
            <p:custDataLst>
              <p:tags r:id="rId156"/>
            </p:custDataLst>
          </p:nvPr>
        </p:nvSpPr>
        <p:spPr bwMode="auto">
          <a:xfrm>
            <a:off x="5037138" y="4578350"/>
            <a:ext cx="0" cy="542925"/>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023" name="Line 214"/>
          <p:cNvSpPr>
            <a:spLocks noChangeShapeType="1"/>
          </p:cNvSpPr>
          <p:nvPr>
            <p:custDataLst>
              <p:tags r:id="rId157"/>
            </p:custDataLst>
          </p:nvPr>
        </p:nvSpPr>
        <p:spPr bwMode="auto">
          <a:xfrm>
            <a:off x="8285163" y="4305300"/>
            <a:ext cx="0" cy="106363"/>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37024" name="Group 215"/>
          <p:cNvGrpSpPr>
            <a:grpSpLocks/>
          </p:cNvGrpSpPr>
          <p:nvPr>
            <p:custDataLst>
              <p:tags r:id="rId158"/>
            </p:custDataLst>
          </p:nvPr>
        </p:nvGrpSpPr>
        <p:grpSpPr bwMode="auto">
          <a:xfrm rot="5400000">
            <a:off x="8224838" y="4149725"/>
            <a:ext cx="115888" cy="185737"/>
            <a:chOff x="4891" y="1600"/>
            <a:chExt cx="315" cy="408"/>
          </a:xfrm>
        </p:grpSpPr>
        <p:sp>
          <p:nvSpPr>
            <p:cNvPr id="37116" name="Freeform 216"/>
            <p:cNvSpPr>
              <a:spLocks/>
            </p:cNvSpPr>
            <p:nvPr>
              <p:custDataLst>
                <p:tags r:id="rId248"/>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7117" name="Freeform 217"/>
            <p:cNvSpPr>
              <a:spLocks/>
            </p:cNvSpPr>
            <p:nvPr>
              <p:custDataLst>
                <p:tags r:id="rId249"/>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7118" name="Line 218"/>
            <p:cNvSpPr>
              <a:spLocks noChangeShapeType="1"/>
            </p:cNvSpPr>
            <p:nvPr>
              <p:custDataLst>
                <p:tags r:id="rId250"/>
              </p:custDataLst>
            </p:nvPr>
          </p:nvSpPr>
          <p:spPr bwMode="auto">
            <a:xfrm>
              <a:off x="4894" y="1606"/>
              <a:ext cx="0" cy="3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37025" name="Text Box 219"/>
          <p:cNvSpPr txBox="1">
            <a:spLocks noChangeArrowheads="1"/>
          </p:cNvSpPr>
          <p:nvPr>
            <p:custDataLst>
              <p:tags r:id="rId159"/>
            </p:custDataLst>
          </p:nvPr>
        </p:nvSpPr>
        <p:spPr bwMode="auto">
          <a:xfrm>
            <a:off x="8489950" y="475297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400" b="1">
                <a:solidFill>
                  <a:srgbClr val="8F01B8"/>
                </a:solidFill>
                <a:latin typeface="Courier New" pitchFamily="49" charset="0"/>
              </a:rPr>
              <a:t>7</a:t>
            </a:r>
            <a:r>
              <a:rPr lang="en-US" sz="1400" b="1">
                <a:solidFill>
                  <a:srgbClr val="000000"/>
                </a:solidFill>
                <a:latin typeface="Courier New" pitchFamily="49" charset="0"/>
              </a:rPr>
              <a:t>+</a:t>
            </a:r>
            <a:r>
              <a:rPr lang="en-US" sz="1400" b="1">
                <a:solidFill>
                  <a:srgbClr val="009900"/>
                </a:solidFill>
                <a:latin typeface="Courier New" pitchFamily="49" charset="0"/>
              </a:rPr>
              <a:t>4</a:t>
            </a:r>
          </a:p>
        </p:txBody>
      </p:sp>
      <p:sp>
        <p:nvSpPr>
          <p:cNvPr id="37026" name="Line 220"/>
          <p:cNvSpPr>
            <a:spLocks noChangeShapeType="1"/>
          </p:cNvSpPr>
          <p:nvPr>
            <p:custDataLst>
              <p:tags r:id="rId160"/>
            </p:custDataLst>
          </p:nvPr>
        </p:nvSpPr>
        <p:spPr bwMode="auto">
          <a:xfrm>
            <a:off x="6099175" y="4711700"/>
            <a:ext cx="1144588" cy="4763"/>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027" name="Line 221"/>
          <p:cNvSpPr>
            <a:spLocks noChangeShapeType="1"/>
          </p:cNvSpPr>
          <p:nvPr>
            <p:custDataLst>
              <p:tags r:id="rId161"/>
            </p:custDataLst>
          </p:nvPr>
        </p:nvSpPr>
        <p:spPr bwMode="auto">
          <a:xfrm>
            <a:off x="5743575" y="4852988"/>
            <a:ext cx="1493838" cy="6350"/>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028" name="Line 222"/>
          <p:cNvSpPr>
            <a:spLocks noChangeShapeType="1"/>
          </p:cNvSpPr>
          <p:nvPr>
            <p:custDataLst>
              <p:tags r:id="rId162"/>
            </p:custDataLst>
          </p:nvPr>
        </p:nvSpPr>
        <p:spPr bwMode="auto">
          <a:xfrm>
            <a:off x="5380038" y="4981575"/>
            <a:ext cx="1866900" cy="7938"/>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029" name="Line 223"/>
          <p:cNvSpPr>
            <a:spLocks noChangeShapeType="1"/>
          </p:cNvSpPr>
          <p:nvPr>
            <p:custDataLst>
              <p:tags r:id="rId163"/>
            </p:custDataLst>
          </p:nvPr>
        </p:nvSpPr>
        <p:spPr bwMode="auto">
          <a:xfrm>
            <a:off x="5040313" y="5126038"/>
            <a:ext cx="2200275" cy="9525"/>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030" name="Line 224"/>
          <p:cNvSpPr>
            <a:spLocks noChangeShapeType="1"/>
          </p:cNvSpPr>
          <p:nvPr>
            <p:custDataLst>
              <p:tags r:id="rId164"/>
            </p:custDataLst>
          </p:nvPr>
        </p:nvSpPr>
        <p:spPr bwMode="auto">
          <a:xfrm>
            <a:off x="7772400" y="4303713"/>
            <a:ext cx="0" cy="106362"/>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37031" name="Group 225"/>
          <p:cNvGrpSpPr>
            <a:grpSpLocks/>
          </p:cNvGrpSpPr>
          <p:nvPr>
            <p:custDataLst>
              <p:tags r:id="rId165"/>
            </p:custDataLst>
          </p:nvPr>
        </p:nvGrpSpPr>
        <p:grpSpPr bwMode="auto">
          <a:xfrm rot="5400000">
            <a:off x="7712075" y="4148138"/>
            <a:ext cx="115887" cy="185738"/>
            <a:chOff x="4891" y="1600"/>
            <a:chExt cx="315" cy="408"/>
          </a:xfrm>
        </p:grpSpPr>
        <p:sp>
          <p:nvSpPr>
            <p:cNvPr id="37113" name="Freeform 226"/>
            <p:cNvSpPr>
              <a:spLocks/>
            </p:cNvSpPr>
            <p:nvPr>
              <p:custDataLst>
                <p:tags r:id="rId245"/>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7114" name="Freeform 227"/>
            <p:cNvSpPr>
              <a:spLocks/>
            </p:cNvSpPr>
            <p:nvPr>
              <p:custDataLst>
                <p:tags r:id="rId246"/>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7115" name="Line 228"/>
            <p:cNvSpPr>
              <a:spLocks noChangeShapeType="1"/>
            </p:cNvSpPr>
            <p:nvPr>
              <p:custDataLst>
                <p:tags r:id="rId247"/>
              </p:custDataLst>
            </p:nvPr>
          </p:nvSpPr>
          <p:spPr bwMode="auto">
            <a:xfrm>
              <a:off x="4894" y="1606"/>
              <a:ext cx="0" cy="3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37032" name="Line 229"/>
          <p:cNvSpPr>
            <a:spLocks noChangeShapeType="1"/>
          </p:cNvSpPr>
          <p:nvPr>
            <p:custDataLst>
              <p:tags r:id="rId166"/>
            </p:custDataLst>
          </p:nvPr>
        </p:nvSpPr>
        <p:spPr bwMode="auto">
          <a:xfrm>
            <a:off x="7415213" y="4303713"/>
            <a:ext cx="0" cy="106362"/>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37033" name="Group 230"/>
          <p:cNvGrpSpPr>
            <a:grpSpLocks/>
          </p:cNvGrpSpPr>
          <p:nvPr>
            <p:custDataLst>
              <p:tags r:id="rId167"/>
            </p:custDataLst>
          </p:nvPr>
        </p:nvGrpSpPr>
        <p:grpSpPr bwMode="auto">
          <a:xfrm rot="5400000">
            <a:off x="7354888" y="4148138"/>
            <a:ext cx="115887" cy="185737"/>
            <a:chOff x="4891" y="1600"/>
            <a:chExt cx="315" cy="408"/>
          </a:xfrm>
        </p:grpSpPr>
        <p:sp>
          <p:nvSpPr>
            <p:cNvPr id="37110" name="Freeform 231"/>
            <p:cNvSpPr>
              <a:spLocks/>
            </p:cNvSpPr>
            <p:nvPr>
              <p:custDataLst>
                <p:tags r:id="rId242"/>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7111" name="Freeform 232"/>
            <p:cNvSpPr>
              <a:spLocks/>
            </p:cNvSpPr>
            <p:nvPr>
              <p:custDataLst>
                <p:tags r:id="rId243"/>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7112" name="Line 233"/>
            <p:cNvSpPr>
              <a:spLocks noChangeShapeType="1"/>
            </p:cNvSpPr>
            <p:nvPr>
              <p:custDataLst>
                <p:tags r:id="rId244"/>
              </p:custDataLst>
            </p:nvPr>
          </p:nvSpPr>
          <p:spPr bwMode="auto">
            <a:xfrm>
              <a:off x="4894" y="1606"/>
              <a:ext cx="0" cy="3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37034" name="Line 234"/>
          <p:cNvSpPr>
            <a:spLocks noChangeShapeType="1"/>
          </p:cNvSpPr>
          <p:nvPr>
            <p:custDataLst>
              <p:tags r:id="rId168"/>
            </p:custDataLst>
          </p:nvPr>
        </p:nvSpPr>
        <p:spPr bwMode="auto">
          <a:xfrm>
            <a:off x="7816850" y="3121025"/>
            <a:ext cx="0" cy="10429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035" name="Line 235"/>
          <p:cNvSpPr>
            <a:spLocks noChangeShapeType="1"/>
          </p:cNvSpPr>
          <p:nvPr>
            <p:custDataLst>
              <p:tags r:id="rId169"/>
            </p:custDataLst>
          </p:nvPr>
        </p:nvSpPr>
        <p:spPr bwMode="auto">
          <a:xfrm>
            <a:off x="7453313" y="3352800"/>
            <a:ext cx="0" cy="82867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036" name="Line 236"/>
          <p:cNvSpPr>
            <a:spLocks noChangeShapeType="1"/>
          </p:cNvSpPr>
          <p:nvPr>
            <p:custDataLst>
              <p:tags r:id="rId170"/>
            </p:custDataLst>
          </p:nvPr>
        </p:nvSpPr>
        <p:spPr bwMode="auto">
          <a:xfrm>
            <a:off x="7367588" y="3505200"/>
            <a:ext cx="0" cy="6619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037" name="Line 237"/>
          <p:cNvSpPr>
            <a:spLocks noChangeShapeType="1"/>
          </p:cNvSpPr>
          <p:nvPr>
            <p:custDataLst>
              <p:tags r:id="rId171"/>
            </p:custDataLst>
          </p:nvPr>
        </p:nvSpPr>
        <p:spPr bwMode="auto">
          <a:xfrm flipV="1">
            <a:off x="7494588" y="3514725"/>
            <a:ext cx="28575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038" name="Line 238"/>
          <p:cNvSpPr>
            <a:spLocks noChangeShapeType="1"/>
          </p:cNvSpPr>
          <p:nvPr>
            <p:custDataLst>
              <p:tags r:id="rId172"/>
            </p:custDataLst>
          </p:nvPr>
        </p:nvSpPr>
        <p:spPr bwMode="auto">
          <a:xfrm flipV="1">
            <a:off x="7869238" y="3516313"/>
            <a:ext cx="38100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039" name="Line 239"/>
          <p:cNvSpPr>
            <a:spLocks noChangeShapeType="1"/>
          </p:cNvSpPr>
          <p:nvPr>
            <p:custDataLst>
              <p:tags r:id="rId173"/>
            </p:custDataLst>
          </p:nvPr>
        </p:nvSpPr>
        <p:spPr bwMode="auto">
          <a:xfrm>
            <a:off x="7726363" y="3522663"/>
            <a:ext cx="0" cy="661987"/>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040" name="Line 240"/>
          <p:cNvSpPr>
            <a:spLocks noChangeShapeType="1"/>
          </p:cNvSpPr>
          <p:nvPr>
            <p:custDataLst>
              <p:tags r:id="rId174"/>
            </p:custDataLst>
          </p:nvPr>
        </p:nvSpPr>
        <p:spPr bwMode="auto">
          <a:xfrm>
            <a:off x="8243888" y="3508375"/>
            <a:ext cx="0" cy="6619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041" name="Line 241"/>
          <p:cNvSpPr>
            <a:spLocks noChangeShapeType="1"/>
          </p:cNvSpPr>
          <p:nvPr>
            <p:custDataLst>
              <p:tags r:id="rId175"/>
            </p:custDataLst>
          </p:nvPr>
        </p:nvSpPr>
        <p:spPr bwMode="auto">
          <a:xfrm>
            <a:off x="3421063" y="3514725"/>
            <a:ext cx="1171575" cy="1133475"/>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042" name="Line 243"/>
          <p:cNvSpPr>
            <a:spLocks noChangeShapeType="1"/>
          </p:cNvSpPr>
          <p:nvPr>
            <p:custDataLst>
              <p:tags r:id="rId176"/>
            </p:custDataLst>
          </p:nvPr>
        </p:nvSpPr>
        <p:spPr bwMode="auto">
          <a:xfrm>
            <a:off x="4589463" y="4635500"/>
            <a:ext cx="0" cy="646113"/>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37043" name="Group 244"/>
          <p:cNvGrpSpPr>
            <a:grpSpLocks/>
          </p:cNvGrpSpPr>
          <p:nvPr>
            <p:custDataLst>
              <p:tags r:id="rId177"/>
            </p:custDataLst>
          </p:nvPr>
        </p:nvGrpSpPr>
        <p:grpSpPr bwMode="auto">
          <a:xfrm rot="5400000">
            <a:off x="4592638" y="5233987"/>
            <a:ext cx="147638" cy="265113"/>
            <a:chOff x="4891" y="1600"/>
            <a:chExt cx="315" cy="408"/>
          </a:xfrm>
        </p:grpSpPr>
        <p:sp>
          <p:nvSpPr>
            <p:cNvPr id="37107" name="Freeform 245"/>
            <p:cNvSpPr>
              <a:spLocks/>
            </p:cNvSpPr>
            <p:nvPr>
              <p:custDataLst>
                <p:tags r:id="rId239"/>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F7913D"/>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7108" name="Freeform 246"/>
            <p:cNvSpPr>
              <a:spLocks/>
            </p:cNvSpPr>
            <p:nvPr>
              <p:custDataLst>
                <p:tags r:id="rId240"/>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F7913D"/>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7109" name="Line 247"/>
            <p:cNvSpPr>
              <a:spLocks noChangeShapeType="1"/>
            </p:cNvSpPr>
            <p:nvPr>
              <p:custDataLst>
                <p:tags r:id="rId241"/>
              </p:custDataLst>
            </p:nvPr>
          </p:nvSpPr>
          <p:spPr bwMode="auto">
            <a:xfrm>
              <a:off x="4894" y="1606"/>
              <a:ext cx="0" cy="388"/>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37044" name="Freeform 248"/>
          <p:cNvSpPr>
            <a:spLocks/>
          </p:cNvSpPr>
          <p:nvPr>
            <p:custDataLst>
              <p:tags r:id="rId178"/>
            </p:custDataLst>
          </p:nvPr>
        </p:nvSpPr>
        <p:spPr bwMode="auto">
          <a:xfrm>
            <a:off x="4881563" y="5664200"/>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F7913D"/>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7045" name="Line 252"/>
          <p:cNvSpPr>
            <a:spLocks noChangeShapeType="1"/>
          </p:cNvSpPr>
          <p:nvPr>
            <p:custDataLst>
              <p:tags r:id="rId179"/>
            </p:custDataLst>
          </p:nvPr>
        </p:nvSpPr>
        <p:spPr bwMode="auto">
          <a:xfrm>
            <a:off x="4935538" y="5541963"/>
            <a:ext cx="0" cy="106362"/>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046" name="Line 253"/>
          <p:cNvSpPr>
            <a:spLocks noChangeShapeType="1"/>
          </p:cNvSpPr>
          <p:nvPr>
            <p:custDataLst>
              <p:tags r:id="rId180"/>
            </p:custDataLst>
          </p:nvPr>
        </p:nvSpPr>
        <p:spPr bwMode="auto">
          <a:xfrm>
            <a:off x="4667250" y="5432425"/>
            <a:ext cx="7938" cy="122238"/>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047" name="Line 254"/>
          <p:cNvSpPr>
            <a:spLocks noChangeShapeType="1"/>
          </p:cNvSpPr>
          <p:nvPr>
            <p:custDataLst>
              <p:tags r:id="rId181"/>
            </p:custDataLst>
          </p:nvPr>
        </p:nvSpPr>
        <p:spPr bwMode="auto">
          <a:xfrm>
            <a:off x="4684713" y="5551488"/>
            <a:ext cx="239712" cy="0"/>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048" name="Text Box 255"/>
          <p:cNvSpPr txBox="1">
            <a:spLocks noChangeArrowheads="1"/>
          </p:cNvSpPr>
          <p:nvPr>
            <p:custDataLst>
              <p:tags r:id="rId182"/>
            </p:custDataLst>
          </p:nvPr>
        </p:nvSpPr>
        <p:spPr bwMode="auto">
          <a:xfrm>
            <a:off x="7339013" y="5473700"/>
            <a:ext cx="116205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200">
                <a:solidFill>
                  <a:srgbClr val="F7913D"/>
                </a:solidFill>
                <a:latin typeface="Comic Sans MS" pitchFamily="66" charset="0"/>
              </a:rPr>
              <a:t>4 output bits</a:t>
            </a:r>
          </a:p>
        </p:txBody>
      </p:sp>
      <p:sp>
        <p:nvSpPr>
          <p:cNvPr id="37049" name="Line 256"/>
          <p:cNvSpPr>
            <a:spLocks noChangeShapeType="1"/>
          </p:cNvSpPr>
          <p:nvPr>
            <p:custDataLst>
              <p:tags r:id="rId183"/>
            </p:custDataLst>
          </p:nvPr>
        </p:nvSpPr>
        <p:spPr bwMode="auto">
          <a:xfrm>
            <a:off x="7935913" y="5346700"/>
            <a:ext cx="0" cy="146050"/>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050" name="Line 257"/>
          <p:cNvSpPr>
            <a:spLocks noChangeShapeType="1"/>
          </p:cNvSpPr>
          <p:nvPr>
            <p:custDataLst>
              <p:tags r:id="rId184"/>
            </p:custDataLst>
          </p:nvPr>
        </p:nvSpPr>
        <p:spPr bwMode="auto">
          <a:xfrm>
            <a:off x="5089525" y="5484813"/>
            <a:ext cx="2843213" cy="9525"/>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051" name="Line 258"/>
          <p:cNvSpPr>
            <a:spLocks noChangeShapeType="1"/>
          </p:cNvSpPr>
          <p:nvPr>
            <p:custDataLst>
              <p:tags r:id="rId185"/>
            </p:custDataLst>
          </p:nvPr>
        </p:nvSpPr>
        <p:spPr bwMode="auto">
          <a:xfrm>
            <a:off x="6153150" y="5500688"/>
            <a:ext cx="0" cy="169862"/>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052" name="Line 259"/>
          <p:cNvSpPr>
            <a:spLocks noChangeShapeType="1"/>
          </p:cNvSpPr>
          <p:nvPr>
            <p:custDataLst>
              <p:tags r:id="rId186"/>
            </p:custDataLst>
          </p:nvPr>
        </p:nvSpPr>
        <p:spPr bwMode="auto">
          <a:xfrm>
            <a:off x="5805488" y="5486400"/>
            <a:ext cx="0" cy="169863"/>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053" name="Line 260"/>
          <p:cNvSpPr>
            <a:spLocks noChangeShapeType="1"/>
          </p:cNvSpPr>
          <p:nvPr>
            <p:custDataLst>
              <p:tags r:id="rId187"/>
            </p:custDataLst>
          </p:nvPr>
        </p:nvSpPr>
        <p:spPr bwMode="auto">
          <a:xfrm>
            <a:off x="5441950" y="5495925"/>
            <a:ext cx="0" cy="169863"/>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054" name="Line 261"/>
          <p:cNvSpPr>
            <a:spLocks noChangeShapeType="1"/>
          </p:cNvSpPr>
          <p:nvPr>
            <p:custDataLst>
              <p:tags r:id="rId188"/>
            </p:custDataLst>
          </p:nvPr>
        </p:nvSpPr>
        <p:spPr bwMode="auto">
          <a:xfrm>
            <a:off x="5086350" y="5481638"/>
            <a:ext cx="0" cy="169862"/>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055" name="Line 262"/>
          <p:cNvSpPr>
            <a:spLocks noChangeShapeType="1"/>
          </p:cNvSpPr>
          <p:nvPr>
            <p:custDataLst>
              <p:tags r:id="rId189"/>
            </p:custDataLst>
          </p:nvPr>
        </p:nvSpPr>
        <p:spPr bwMode="auto">
          <a:xfrm>
            <a:off x="2054225" y="3648075"/>
            <a:ext cx="0" cy="336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056" name="Line 263"/>
          <p:cNvSpPr>
            <a:spLocks noChangeShapeType="1"/>
          </p:cNvSpPr>
          <p:nvPr>
            <p:custDataLst>
              <p:tags r:id="rId190"/>
            </p:custDataLst>
          </p:nvPr>
        </p:nvSpPr>
        <p:spPr bwMode="auto">
          <a:xfrm>
            <a:off x="377825" y="3978275"/>
            <a:ext cx="167640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057" name="Line 264"/>
          <p:cNvSpPr>
            <a:spLocks noChangeShapeType="1"/>
          </p:cNvSpPr>
          <p:nvPr>
            <p:custDataLst>
              <p:tags r:id="rId191"/>
            </p:custDataLst>
          </p:nvPr>
        </p:nvSpPr>
        <p:spPr bwMode="auto">
          <a:xfrm>
            <a:off x="392113" y="2901950"/>
            <a:ext cx="0" cy="1068388"/>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058" name="Line 265"/>
          <p:cNvSpPr>
            <a:spLocks noChangeShapeType="1"/>
          </p:cNvSpPr>
          <p:nvPr>
            <p:custDataLst>
              <p:tags r:id="rId192"/>
            </p:custDataLst>
          </p:nvPr>
        </p:nvSpPr>
        <p:spPr bwMode="auto">
          <a:xfrm>
            <a:off x="395288" y="2895600"/>
            <a:ext cx="1584325"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059" name="Line 266"/>
          <p:cNvSpPr>
            <a:spLocks noChangeShapeType="1"/>
          </p:cNvSpPr>
          <p:nvPr>
            <p:custDataLst>
              <p:tags r:id="rId193"/>
            </p:custDataLst>
          </p:nvPr>
        </p:nvSpPr>
        <p:spPr bwMode="auto">
          <a:xfrm>
            <a:off x="1970088" y="411163"/>
            <a:ext cx="0" cy="2490787"/>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060" name="Text Box 267"/>
          <p:cNvSpPr txBox="1">
            <a:spLocks noChangeArrowheads="1"/>
          </p:cNvSpPr>
          <p:nvPr>
            <p:custDataLst>
              <p:tags r:id="rId194"/>
            </p:custDataLst>
          </p:nvPr>
        </p:nvSpPr>
        <p:spPr bwMode="auto">
          <a:xfrm>
            <a:off x="5681663" y="225425"/>
            <a:ext cx="852487" cy="246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a:solidFill>
                  <a:srgbClr val="000000"/>
                </a:solidFill>
                <a:latin typeface="Comic Sans MS" pitchFamily="66" charset="0"/>
              </a:rPr>
              <a:t>flip-flops</a:t>
            </a:r>
          </a:p>
        </p:txBody>
      </p:sp>
      <p:sp>
        <p:nvSpPr>
          <p:cNvPr id="37061" name="Line 268"/>
          <p:cNvSpPr>
            <a:spLocks noChangeShapeType="1"/>
          </p:cNvSpPr>
          <p:nvPr>
            <p:custDataLst>
              <p:tags r:id="rId195"/>
            </p:custDataLst>
          </p:nvPr>
        </p:nvSpPr>
        <p:spPr bwMode="auto">
          <a:xfrm>
            <a:off x="1968500" y="409575"/>
            <a:ext cx="1628775"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062" name="Line 269"/>
          <p:cNvSpPr>
            <a:spLocks noChangeShapeType="1"/>
          </p:cNvSpPr>
          <p:nvPr>
            <p:custDataLst>
              <p:tags r:id="rId196"/>
            </p:custDataLst>
          </p:nvPr>
        </p:nvSpPr>
        <p:spPr bwMode="auto">
          <a:xfrm>
            <a:off x="3595688" y="406400"/>
            <a:ext cx="6350" cy="185738"/>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063" name="Freeform 270"/>
          <p:cNvSpPr>
            <a:spLocks/>
          </p:cNvSpPr>
          <p:nvPr>
            <p:custDataLst>
              <p:tags r:id="rId197"/>
            </p:custDataLst>
          </p:nvPr>
        </p:nvSpPr>
        <p:spPr bwMode="auto">
          <a:xfrm>
            <a:off x="3556000" y="60801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6592" name="Text Box 271"/>
          <p:cNvSpPr txBox="1">
            <a:spLocks noChangeArrowheads="1"/>
          </p:cNvSpPr>
          <p:nvPr>
            <p:custDataLst>
              <p:tags r:id="rId198"/>
            </p:custDataLst>
          </p:nvPr>
        </p:nvSpPr>
        <p:spPr bwMode="auto">
          <a:xfrm>
            <a:off x="52388" y="130175"/>
            <a:ext cx="1852612" cy="2630488"/>
          </a:xfrm>
          <a:prstGeom prst="rect">
            <a:avLst/>
          </a:prstGeom>
          <a:solidFill>
            <a:schemeClr val="bg1">
              <a:lumMod val="95000"/>
            </a:schemeClr>
          </a:solidFill>
          <a:ln>
            <a:noFill/>
          </a:ln>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defRPr/>
            </a:pPr>
            <a:r>
              <a:rPr lang="en-US" sz="1000" dirty="0" smtClean="0">
                <a:solidFill>
                  <a:srgbClr val="000000"/>
                </a:solidFill>
                <a:latin typeface="Cambria" pitchFamily="18" charset="0"/>
              </a:rPr>
              <a:t>(1) What are </a:t>
            </a:r>
            <a:r>
              <a:rPr lang="en-US" sz="1000" b="1" dirty="0" smtClean="0">
                <a:solidFill>
                  <a:srgbClr val="000000"/>
                </a:solidFill>
                <a:latin typeface="Cambria" pitchFamily="18" charset="0"/>
              </a:rPr>
              <a:t>A</a:t>
            </a:r>
            <a:r>
              <a:rPr lang="en-US" sz="1000" dirty="0" smtClean="0">
                <a:solidFill>
                  <a:srgbClr val="000000"/>
                </a:solidFill>
                <a:latin typeface="Cambria" pitchFamily="18" charset="0"/>
              </a:rPr>
              <a:t>'s three inputs, and how is </a:t>
            </a:r>
            <a:r>
              <a:rPr lang="en-US" sz="1000" b="1" dirty="0" smtClean="0">
                <a:solidFill>
                  <a:srgbClr val="000000"/>
                </a:solidFill>
                <a:latin typeface="Cambria" pitchFamily="18" charset="0"/>
              </a:rPr>
              <a:t>A</a:t>
            </a:r>
            <a:r>
              <a:rPr lang="en-US" sz="1000" dirty="0" smtClean="0">
                <a:solidFill>
                  <a:srgbClr val="000000"/>
                </a:solidFill>
                <a:latin typeface="Cambria" pitchFamily="18" charset="0"/>
              </a:rPr>
              <a:t>'s output used?</a:t>
            </a:r>
          </a:p>
          <a:p>
            <a:pPr algn="l">
              <a:spcBef>
                <a:spcPct val="50000"/>
              </a:spcBef>
              <a:defRPr/>
            </a:pPr>
            <a:r>
              <a:rPr lang="en-US" sz="1000" dirty="0" smtClean="0">
                <a:solidFill>
                  <a:srgbClr val="000000"/>
                </a:solidFill>
                <a:latin typeface="Cambria" pitchFamily="18" charset="0"/>
              </a:rPr>
              <a:t>(2) What is the output of </a:t>
            </a:r>
            <a:r>
              <a:rPr lang="en-US" sz="1000" b="1" dirty="0" smtClean="0">
                <a:solidFill>
                  <a:srgbClr val="000000"/>
                </a:solidFill>
                <a:latin typeface="Cambria" pitchFamily="18" charset="0"/>
              </a:rPr>
              <a:t>R</a:t>
            </a:r>
            <a:r>
              <a:rPr lang="en-US" sz="1000" dirty="0" smtClean="0">
                <a:solidFill>
                  <a:srgbClr val="000000"/>
                </a:solidFill>
                <a:latin typeface="Cambria" pitchFamily="18" charset="0"/>
              </a:rPr>
              <a:t> </a:t>
            </a:r>
            <a:r>
              <a:rPr lang="en-US" sz="1000" dirty="0">
                <a:solidFill>
                  <a:srgbClr val="000000"/>
                </a:solidFill>
                <a:latin typeface="Cambria" pitchFamily="18" charset="0"/>
              </a:rPr>
              <a:t>+</a:t>
            </a:r>
            <a:r>
              <a:rPr lang="en-US" sz="1000" dirty="0" smtClean="0">
                <a:solidFill>
                  <a:srgbClr val="000000"/>
                </a:solidFill>
                <a:latin typeface="Cambria" pitchFamily="18" charset="0"/>
              </a:rPr>
              <a:t> what 2 things is it used for?</a:t>
            </a:r>
          </a:p>
          <a:p>
            <a:pPr algn="l">
              <a:spcBef>
                <a:spcPct val="50000"/>
              </a:spcBef>
              <a:defRPr/>
            </a:pPr>
            <a:r>
              <a:rPr lang="en-US" sz="1000" dirty="0" smtClean="0">
                <a:solidFill>
                  <a:srgbClr val="000000"/>
                </a:solidFill>
                <a:latin typeface="Cambria" pitchFamily="18" charset="0"/>
              </a:rPr>
              <a:t>(3) Why are there 50 and not 50 million on-chip registers?</a:t>
            </a:r>
          </a:p>
          <a:p>
            <a:pPr algn="l">
              <a:spcBef>
                <a:spcPct val="50000"/>
              </a:spcBef>
              <a:defRPr/>
            </a:pPr>
            <a:r>
              <a:rPr lang="en-US" sz="1000" dirty="0" smtClean="0">
                <a:solidFill>
                  <a:srgbClr val="000000"/>
                </a:solidFill>
                <a:latin typeface="Cambria" pitchFamily="18" charset="0"/>
              </a:rPr>
              <a:t>(4) What wire(s) ensure that the value 4 gets added?</a:t>
            </a:r>
          </a:p>
          <a:p>
            <a:pPr algn="l">
              <a:spcBef>
                <a:spcPct val="50000"/>
              </a:spcBef>
              <a:defRPr/>
            </a:pPr>
            <a:r>
              <a:rPr lang="en-US" sz="1000" dirty="0" smtClean="0">
                <a:solidFill>
                  <a:srgbClr val="000000"/>
                </a:solidFill>
                <a:latin typeface="Cambria" pitchFamily="18" charset="0"/>
              </a:rPr>
              <a:t>(5) In the next clock tick, line 3 goes low (0) and line 4 goes high (1). What wires ensure that the output of the addition is placed </a:t>
            </a:r>
            <a:r>
              <a:rPr lang="en-US" sz="1000" b="1" i="1" dirty="0" smtClean="0">
                <a:solidFill>
                  <a:srgbClr val="000000"/>
                </a:solidFill>
                <a:latin typeface="Cambria" pitchFamily="18" charset="0"/>
              </a:rPr>
              <a:t>back </a:t>
            </a:r>
            <a:r>
              <a:rPr lang="en-US" sz="1000" dirty="0" smtClean="0">
                <a:solidFill>
                  <a:srgbClr val="000000"/>
                </a:solidFill>
                <a:latin typeface="Cambria" pitchFamily="18" charset="0"/>
              </a:rPr>
              <a:t>into register 3?</a:t>
            </a:r>
          </a:p>
          <a:p>
            <a:pPr algn="l">
              <a:spcBef>
                <a:spcPct val="50000"/>
              </a:spcBef>
              <a:defRPr/>
            </a:pPr>
            <a:r>
              <a:rPr lang="en-US" sz="1000" dirty="0" smtClean="0">
                <a:solidFill>
                  <a:srgbClr val="000000"/>
                </a:solidFill>
                <a:latin typeface="Cambria" pitchFamily="18" charset="0"/>
              </a:rPr>
              <a:t>(6) </a:t>
            </a:r>
            <a:r>
              <a:rPr lang="en-US" sz="1000" b="1" i="1" dirty="0" smtClean="0">
                <a:solidFill>
                  <a:srgbClr val="000000"/>
                </a:solidFill>
                <a:latin typeface="Cambria" pitchFamily="18" charset="0"/>
              </a:rPr>
              <a:t>Bug!</a:t>
            </a:r>
            <a:r>
              <a:rPr lang="en-US" sz="1000" dirty="0" smtClean="0">
                <a:solidFill>
                  <a:srgbClr val="000000"/>
                </a:solidFill>
                <a:latin typeface="Cambria" pitchFamily="18" charset="0"/>
              </a:rPr>
              <a:t> How do we fix it!?!</a:t>
            </a:r>
          </a:p>
        </p:txBody>
      </p:sp>
      <p:sp>
        <p:nvSpPr>
          <p:cNvPr id="37065" name="Text Box 275"/>
          <p:cNvSpPr txBox="1">
            <a:spLocks noChangeArrowheads="1"/>
          </p:cNvSpPr>
          <p:nvPr>
            <p:custDataLst>
              <p:tags r:id="rId199"/>
            </p:custDataLst>
          </p:nvPr>
        </p:nvSpPr>
        <p:spPr bwMode="auto">
          <a:xfrm>
            <a:off x="1431925" y="3003550"/>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980236"/>
                </a:solidFill>
                <a:latin typeface="Cambria" pitchFamily="18" charset="0"/>
              </a:rPr>
              <a:t>1</a:t>
            </a:r>
            <a:endParaRPr lang="en-US" sz="1200">
              <a:solidFill>
                <a:srgbClr val="0000FF"/>
              </a:solidFill>
              <a:latin typeface="Cambria" pitchFamily="18" charset="0"/>
            </a:endParaRPr>
          </a:p>
        </p:txBody>
      </p:sp>
      <p:sp>
        <p:nvSpPr>
          <p:cNvPr id="37066" name="Text Box 276"/>
          <p:cNvSpPr txBox="1">
            <a:spLocks noChangeArrowheads="1"/>
          </p:cNvSpPr>
          <p:nvPr>
            <p:custDataLst>
              <p:tags r:id="rId200"/>
            </p:custDataLst>
          </p:nvPr>
        </p:nvSpPr>
        <p:spPr bwMode="auto">
          <a:xfrm>
            <a:off x="1330325" y="3092450"/>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0000FF"/>
                </a:solidFill>
                <a:latin typeface="Cambria" pitchFamily="18" charset="0"/>
              </a:rPr>
              <a:t>2</a:t>
            </a:r>
          </a:p>
        </p:txBody>
      </p:sp>
      <p:sp>
        <p:nvSpPr>
          <p:cNvPr id="37067" name="Text Box 277"/>
          <p:cNvSpPr txBox="1">
            <a:spLocks noChangeArrowheads="1"/>
          </p:cNvSpPr>
          <p:nvPr>
            <p:custDataLst>
              <p:tags r:id="rId201"/>
            </p:custDataLst>
          </p:nvPr>
        </p:nvSpPr>
        <p:spPr bwMode="auto">
          <a:xfrm>
            <a:off x="1431925" y="3216275"/>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009900"/>
                </a:solidFill>
                <a:latin typeface="Cambria" pitchFamily="18" charset="0"/>
              </a:rPr>
              <a:t>3</a:t>
            </a:r>
            <a:endParaRPr lang="en-US" sz="1200">
              <a:solidFill>
                <a:srgbClr val="0000FF"/>
              </a:solidFill>
              <a:latin typeface="Cambria" pitchFamily="18" charset="0"/>
            </a:endParaRPr>
          </a:p>
        </p:txBody>
      </p:sp>
      <p:sp>
        <p:nvSpPr>
          <p:cNvPr id="37068" name="Text Box 278"/>
          <p:cNvSpPr txBox="1">
            <a:spLocks noChangeArrowheads="1"/>
          </p:cNvSpPr>
          <p:nvPr>
            <p:custDataLst>
              <p:tags r:id="rId202"/>
            </p:custDataLst>
          </p:nvPr>
        </p:nvSpPr>
        <p:spPr bwMode="auto">
          <a:xfrm>
            <a:off x="1336675" y="3352800"/>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F7913D"/>
                </a:solidFill>
                <a:latin typeface="Cambria" pitchFamily="18" charset="0"/>
              </a:rPr>
              <a:t>4</a:t>
            </a:r>
            <a:endParaRPr lang="en-US" sz="1200">
              <a:solidFill>
                <a:srgbClr val="0000FF"/>
              </a:solidFill>
              <a:latin typeface="Cambria" pitchFamily="18" charset="0"/>
            </a:endParaRPr>
          </a:p>
        </p:txBody>
      </p:sp>
      <p:sp>
        <p:nvSpPr>
          <p:cNvPr id="37069" name="Text Box 279"/>
          <p:cNvSpPr txBox="1">
            <a:spLocks noChangeArrowheads="1"/>
          </p:cNvSpPr>
          <p:nvPr>
            <p:custDataLst>
              <p:tags r:id="rId203"/>
            </p:custDataLst>
          </p:nvPr>
        </p:nvSpPr>
        <p:spPr bwMode="auto">
          <a:xfrm>
            <a:off x="1436688" y="3465513"/>
            <a:ext cx="4572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000000"/>
                </a:solidFill>
                <a:latin typeface="Cambria" pitchFamily="18" charset="0"/>
              </a:rPr>
              <a:t>5</a:t>
            </a:r>
            <a:endParaRPr lang="en-US" sz="1200">
              <a:solidFill>
                <a:srgbClr val="0000FF"/>
              </a:solidFill>
              <a:latin typeface="Cambria" pitchFamily="18" charset="0"/>
            </a:endParaRPr>
          </a:p>
        </p:txBody>
      </p:sp>
      <p:sp>
        <p:nvSpPr>
          <p:cNvPr id="37070" name="Line 263"/>
          <p:cNvSpPr>
            <a:spLocks noChangeShapeType="1"/>
          </p:cNvSpPr>
          <p:nvPr>
            <p:custDataLst>
              <p:tags r:id="rId204"/>
            </p:custDataLst>
          </p:nvPr>
        </p:nvSpPr>
        <p:spPr bwMode="auto">
          <a:xfrm>
            <a:off x="377825" y="3978275"/>
            <a:ext cx="167640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071" name="Rectangle 10"/>
          <p:cNvSpPr>
            <a:spLocks noChangeArrowheads="1"/>
          </p:cNvSpPr>
          <p:nvPr>
            <p:custDataLst>
              <p:tags r:id="rId205"/>
            </p:custDataLst>
          </p:nvPr>
        </p:nvSpPr>
        <p:spPr bwMode="auto">
          <a:xfrm>
            <a:off x="1608138" y="527526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7072" name="Rectangle 11"/>
          <p:cNvSpPr>
            <a:spLocks noChangeArrowheads="1"/>
          </p:cNvSpPr>
          <p:nvPr>
            <p:custDataLst>
              <p:tags r:id="rId206"/>
            </p:custDataLst>
          </p:nvPr>
        </p:nvSpPr>
        <p:spPr bwMode="auto">
          <a:xfrm>
            <a:off x="1962150" y="527526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7073" name="Rectangle 12"/>
          <p:cNvSpPr>
            <a:spLocks noChangeArrowheads="1"/>
          </p:cNvSpPr>
          <p:nvPr>
            <p:custDataLst>
              <p:tags r:id="rId207"/>
            </p:custDataLst>
          </p:nvPr>
        </p:nvSpPr>
        <p:spPr bwMode="auto">
          <a:xfrm>
            <a:off x="2316163" y="527526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7074" name="Rectangle 13"/>
          <p:cNvSpPr>
            <a:spLocks noChangeArrowheads="1"/>
          </p:cNvSpPr>
          <p:nvPr>
            <p:custDataLst>
              <p:tags r:id="rId208"/>
            </p:custDataLst>
          </p:nvPr>
        </p:nvSpPr>
        <p:spPr bwMode="auto">
          <a:xfrm>
            <a:off x="2670175" y="527685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7075" name="Rectangle 14"/>
          <p:cNvSpPr>
            <a:spLocks noChangeArrowheads="1"/>
          </p:cNvSpPr>
          <p:nvPr>
            <p:custDataLst>
              <p:tags r:id="rId209"/>
            </p:custDataLst>
          </p:nvPr>
        </p:nvSpPr>
        <p:spPr bwMode="auto">
          <a:xfrm>
            <a:off x="3024188" y="527685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7076" name="Rectangle 15"/>
          <p:cNvSpPr>
            <a:spLocks noChangeArrowheads="1"/>
          </p:cNvSpPr>
          <p:nvPr>
            <p:custDataLst>
              <p:tags r:id="rId210"/>
            </p:custDataLst>
          </p:nvPr>
        </p:nvSpPr>
        <p:spPr bwMode="auto">
          <a:xfrm>
            <a:off x="3378200" y="527685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7077" name="Rectangle 16"/>
          <p:cNvSpPr>
            <a:spLocks noChangeArrowheads="1"/>
          </p:cNvSpPr>
          <p:nvPr>
            <p:custDataLst>
              <p:tags r:id="rId211"/>
            </p:custDataLst>
          </p:nvPr>
        </p:nvSpPr>
        <p:spPr bwMode="auto">
          <a:xfrm>
            <a:off x="900113" y="527526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7078" name="Rectangle 17"/>
          <p:cNvSpPr>
            <a:spLocks noChangeArrowheads="1"/>
          </p:cNvSpPr>
          <p:nvPr>
            <p:custDataLst>
              <p:tags r:id="rId212"/>
            </p:custDataLst>
          </p:nvPr>
        </p:nvSpPr>
        <p:spPr bwMode="auto">
          <a:xfrm>
            <a:off x="1254125" y="527685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7079" name="Text Box 23"/>
          <p:cNvSpPr txBox="1">
            <a:spLocks noChangeArrowheads="1"/>
          </p:cNvSpPr>
          <p:nvPr>
            <p:custDataLst>
              <p:tags r:id="rId213"/>
            </p:custDataLst>
          </p:nvPr>
        </p:nvSpPr>
        <p:spPr bwMode="auto">
          <a:xfrm>
            <a:off x="3692525" y="5303838"/>
            <a:ext cx="393700" cy="277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200">
                <a:solidFill>
                  <a:srgbClr val="0000FF"/>
                </a:solidFill>
                <a:latin typeface="Cambria" pitchFamily="18" charset="0"/>
              </a:rPr>
              <a:t>IR</a:t>
            </a:r>
            <a:endParaRPr lang="en-US" sz="1400">
              <a:solidFill>
                <a:srgbClr val="0000FF"/>
              </a:solidFill>
              <a:latin typeface="Cambria" pitchFamily="18" charset="0"/>
            </a:endParaRPr>
          </a:p>
        </p:txBody>
      </p:sp>
      <p:sp>
        <p:nvSpPr>
          <p:cNvPr id="37080" name="Text Box 36"/>
          <p:cNvSpPr txBox="1">
            <a:spLocks noChangeArrowheads="1"/>
          </p:cNvSpPr>
          <p:nvPr>
            <p:custDataLst>
              <p:tags r:id="rId214"/>
            </p:custDataLst>
          </p:nvPr>
        </p:nvSpPr>
        <p:spPr bwMode="auto">
          <a:xfrm>
            <a:off x="501650" y="5848350"/>
            <a:ext cx="1219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a:solidFill>
                  <a:srgbClr val="000000"/>
                </a:solidFill>
                <a:latin typeface="Cambria" pitchFamily="18" charset="0"/>
              </a:rPr>
              <a:t>Instruction</a:t>
            </a:r>
          </a:p>
        </p:txBody>
      </p:sp>
      <p:sp>
        <p:nvSpPr>
          <p:cNvPr id="37081" name="Text Box 39"/>
          <p:cNvSpPr txBox="1">
            <a:spLocks noChangeArrowheads="1"/>
          </p:cNvSpPr>
          <p:nvPr>
            <p:custDataLst>
              <p:tags r:id="rId215"/>
            </p:custDataLst>
          </p:nvPr>
        </p:nvSpPr>
        <p:spPr bwMode="auto">
          <a:xfrm>
            <a:off x="592138" y="6129338"/>
            <a:ext cx="1087437" cy="246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000">
                <a:solidFill>
                  <a:srgbClr val="0508FB"/>
                </a:solidFill>
                <a:latin typeface="Cambria" pitchFamily="18" charset="0"/>
              </a:rPr>
              <a:t>10 means "add"</a:t>
            </a:r>
          </a:p>
        </p:txBody>
      </p:sp>
      <p:sp>
        <p:nvSpPr>
          <p:cNvPr id="37082" name="Text Box 41"/>
          <p:cNvSpPr txBox="1">
            <a:spLocks noChangeArrowheads="1"/>
          </p:cNvSpPr>
          <p:nvPr>
            <p:custDataLst>
              <p:tags r:id="rId216"/>
            </p:custDataLst>
          </p:nvPr>
        </p:nvSpPr>
        <p:spPr bwMode="auto">
          <a:xfrm>
            <a:off x="1566863" y="5848350"/>
            <a:ext cx="1219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a:solidFill>
                  <a:srgbClr val="000000"/>
                </a:solidFill>
                <a:latin typeface="Cambria" pitchFamily="18" charset="0"/>
              </a:rPr>
              <a:t>Argument 1</a:t>
            </a:r>
          </a:p>
        </p:txBody>
      </p:sp>
      <p:sp>
        <p:nvSpPr>
          <p:cNvPr id="37083" name="Text Box 42"/>
          <p:cNvSpPr txBox="1">
            <a:spLocks noChangeArrowheads="1"/>
          </p:cNvSpPr>
          <p:nvPr>
            <p:custDataLst>
              <p:tags r:id="rId217"/>
            </p:custDataLst>
          </p:nvPr>
        </p:nvSpPr>
        <p:spPr bwMode="auto">
          <a:xfrm>
            <a:off x="2633663" y="5848350"/>
            <a:ext cx="1219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a:solidFill>
                  <a:srgbClr val="000000"/>
                </a:solidFill>
                <a:latin typeface="Cambria" pitchFamily="18" charset="0"/>
              </a:rPr>
              <a:t>Argument 2</a:t>
            </a:r>
          </a:p>
        </p:txBody>
      </p:sp>
      <p:sp>
        <p:nvSpPr>
          <p:cNvPr id="37084" name="Rectangle 48"/>
          <p:cNvSpPr>
            <a:spLocks noChangeArrowheads="1"/>
          </p:cNvSpPr>
          <p:nvPr>
            <p:custDataLst>
              <p:tags r:id="rId218"/>
            </p:custDataLst>
          </p:nvPr>
        </p:nvSpPr>
        <p:spPr bwMode="auto">
          <a:xfrm>
            <a:off x="582613" y="5875338"/>
            <a:ext cx="1063625" cy="214312"/>
          </a:xfrm>
          <a:prstGeom prst="rect">
            <a:avLst/>
          </a:prstGeom>
          <a:noFill/>
          <a:ln w="9525">
            <a:solidFill>
              <a:srgbClr val="0508FB"/>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508FB"/>
              </a:solidFill>
            </a:endParaRPr>
          </a:p>
        </p:txBody>
      </p:sp>
      <p:sp>
        <p:nvSpPr>
          <p:cNvPr id="37085" name="Rectangle 49"/>
          <p:cNvSpPr>
            <a:spLocks noChangeArrowheads="1"/>
          </p:cNvSpPr>
          <p:nvPr>
            <p:custDataLst>
              <p:tags r:id="rId219"/>
            </p:custDataLst>
          </p:nvPr>
        </p:nvSpPr>
        <p:spPr bwMode="auto">
          <a:xfrm>
            <a:off x="2709863" y="5875338"/>
            <a:ext cx="1063625" cy="214312"/>
          </a:xfrm>
          <a:prstGeom prst="rect">
            <a:avLst/>
          </a:prstGeom>
          <a:noFill/>
          <a:ln w="9525">
            <a:solidFill>
              <a:srgbClr val="0508FB"/>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508FB"/>
              </a:solidFill>
            </a:endParaRPr>
          </a:p>
        </p:txBody>
      </p:sp>
      <p:sp>
        <p:nvSpPr>
          <p:cNvPr id="37086" name="AutoShape 50"/>
          <p:cNvSpPr>
            <a:spLocks/>
          </p:cNvSpPr>
          <p:nvPr>
            <p:custDataLst>
              <p:tags r:id="rId220"/>
            </p:custDataLst>
          </p:nvPr>
        </p:nvSpPr>
        <p:spPr bwMode="auto">
          <a:xfrm rot="-5400000">
            <a:off x="3129756" y="5201444"/>
            <a:ext cx="103188" cy="1035050"/>
          </a:xfrm>
          <a:prstGeom prst="leftBrace">
            <a:avLst>
              <a:gd name="adj1" fmla="val 83589"/>
              <a:gd name="adj2" fmla="val 50000"/>
            </a:avLst>
          </a:prstGeom>
          <a:noFill/>
          <a:ln w="1270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7087" name="AutoShape 51"/>
          <p:cNvSpPr>
            <a:spLocks/>
          </p:cNvSpPr>
          <p:nvPr>
            <p:custDataLst>
              <p:tags r:id="rId221"/>
            </p:custDataLst>
          </p:nvPr>
        </p:nvSpPr>
        <p:spPr bwMode="auto">
          <a:xfrm rot="-5400000">
            <a:off x="2075656" y="5218907"/>
            <a:ext cx="103187" cy="1035050"/>
          </a:xfrm>
          <a:prstGeom prst="leftBrace">
            <a:avLst>
              <a:gd name="adj1" fmla="val 83590"/>
              <a:gd name="adj2" fmla="val 50000"/>
            </a:avLst>
          </a:prstGeom>
          <a:noFill/>
          <a:ln w="1270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7088" name="AutoShape 52"/>
          <p:cNvSpPr>
            <a:spLocks/>
          </p:cNvSpPr>
          <p:nvPr>
            <p:custDataLst>
              <p:tags r:id="rId222"/>
            </p:custDataLst>
          </p:nvPr>
        </p:nvSpPr>
        <p:spPr bwMode="auto">
          <a:xfrm rot="-5400000">
            <a:off x="1192213" y="5391150"/>
            <a:ext cx="95250" cy="685800"/>
          </a:xfrm>
          <a:prstGeom prst="leftBrace">
            <a:avLst>
              <a:gd name="adj1" fmla="val 60000"/>
              <a:gd name="adj2" fmla="val 50000"/>
            </a:avLst>
          </a:prstGeom>
          <a:noFill/>
          <a:ln w="1270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7089" name="Rectangle 53"/>
          <p:cNvSpPr>
            <a:spLocks noChangeArrowheads="1"/>
          </p:cNvSpPr>
          <p:nvPr>
            <p:custDataLst>
              <p:tags r:id="rId223"/>
            </p:custDataLst>
          </p:nvPr>
        </p:nvSpPr>
        <p:spPr bwMode="auto">
          <a:xfrm>
            <a:off x="1757363" y="6046788"/>
            <a:ext cx="817562" cy="246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1000">
                <a:solidFill>
                  <a:srgbClr val="0508FB"/>
                </a:solidFill>
                <a:latin typeface="Cambria" pitchFamily="18" charset="0"/>
              </a:rPr>
              <a:t>the register</a:t>
            </a:r>
          </a:p>
        </p:txBody>
      </p:sp>
      <p:sp>
        <p:nvSpPr>
          <p:cNvPr id="37090" name="Rectangle 54"/>
          <p:cNvSpPr>
            <a:spLocks noChangeArrowheads="1"/>
          </p:cNvSpPr>
          <p:nvPr>
            <p:custDataLst>
              <p:tags r:id="rId224"/>
            </p:custDataLst>
          </p:nvPr>
        </p:nvSpPr>
        <p:spPr bwMode="auto">
          <a:xfrm>
            <a:off x="2879725" y="6030913"/>
            <a:ext cx="747713" cy="246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1000">
                <a:solidFill>
                  <a:srgbClr val="0508FB"/>
                </a:solidFill>
                <a:latin typeface="Cambria" pitchFamily="18" charset="0"/>
              </a:rPr>
              <a:t>a constant</a:t>
            </a:r>
          </a:p>
        </p:txBody>
      </p:sp>
      <p:sp>
        <p:nvSpPr>
          <p:cNvPr id="37091" name="Text Box 170"/>
          <p:cNvSpPr txBox="1">
            <a:spLocks noChangeArrowheads="1"/>
          </p:cNvSpPr>
          <p:nvPr>
            <p:custDataLst>
              <p:tags r:id="rId225"/>
            </p:custDataLst>
          </p:nvPr>
        </p:nvSpPr>
        <p:spPr bwMode="auto">
          <a:xfrm>
            <a:off x="996950" y="52689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0</a:t>
            </a:r>
          </a:p>
        </p:txBody>
      </p:sp>
      <p:sp>
        <p:nvSpPr>
          <p:cNvPr id="37092" name="Text Box 171"/>
          <p:cNvSpPr txBox="1">
            <a:spLocks noChangeArrowheads="1"/>
          </p:cNvSpPr>
          <p:nvPr>
            <p:custDataLst>
              <p:tags r:id="rId226"/>
            </p:custDataLst>
          </p:nvPr>
        </p:nvSpPr>
        <p:spPr bwMode="auto">
          <a:xfrm>
            <a:off x="1349375" y="52689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0</a:t>
            </a:r>
          </a:p>
        </p:txBody>
      </p:sp>
      <p:sp>
        <p:nvSpPr>
          <p:cNvPr id="37093" name="Text Box 172"/>
          <p:cNvSpPr txBox="1">
            <a:spLocks noChangeArrowheads="1"/>
          </p:cNvSpPr>
          <p:nvPr>
            <p:custDataLst>
              <p:tags r:id="rId227"/>
            </p:custDataLst>
          </p:nvPr>
        </p:nvSpPr>
        <p:spPr bwMode="auto">
          <a:xfrm>
            <a:off x="1703388" y="52689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1</a:t>
            </a:r>
          </a:p>
        </p:txBody>
      </p:sp>
      <p:sp>
        <p:nvSpPr>
          <p:cNvPr id="37094" name="Text Box 173"/>
          <p:cNvSpPr txBox="1">
            <a:spLocks noChangeArrowheads="1"/>
          </p:cNvSpPr>
          <p:nvPr>
            <p:custDataLst>
              <p:tags r:id="rId228"/>
            </p:custDataLst>
          </p:nvPr>
        </p:nvSpPr>
        <p:spPr bwMode="auto">
          <a:xfrm>
            <a:off x="2055813" y="52689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1</a:t>
            </a:r>
          </a:p>
        </p:txBody>
      </p:sp>
      <p:sp>
        <p:nvSpPr>
          <p:cNvPr id="37095" name="Text Box 174"/>
          <p:cNvSpPr txBox="1">
            <a:spLocks noChangeArrowheads="1"/>
          </p:cNvSpPr>
          <p:nvPr>
            <p:custDataLst>
              <p:tags r:id="rId229"/>
            </p:custDataLst>
          </p:nvPr>
        </p:nvSpPr>
        <p:spPr bwMode="auto">
          <a:xfrm>
            <a:off x="2409825" y="52705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1</a:t>
            </a:r>
          </a:p>
        </p:txBody>
      </p:sp>
      <p:sp>
        <p:nvSpPr>
          <p:cNvPr id="37096" name="Text Box 175"/>
          <p:cNvSpPr txBox="1">
            <a:spLocks noChangeArrowheads="1"/>
          </p:cNvSpPr>
          <p:nvPr>
            <p:custDataLst>
              <p:tags r:id="rId230"/>
            </p:custDataLst>
          </p:nvPr>
        </p:nvSpPr>
        <p:spPr bwMode="auto">
          <a:xfrm>
            <a:off x="2762250" y="52705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0</a:t>
            </a:r>
          </a:p>
        </p:txBody>
      </p:sp>
      <p:sp>
        <p:nvSpPr>
          <p:cNvPr id="37097" name="Text Box 176"/>
          <p:cNvSpPr txBox="1">
            <a:spLocks noChangeArrowheads="1"/>
          </p:cNvSpPr>
          <p:nvPr>
            <p:custDataLst>
              <p:tags r:id="rId231"/>
            </p:custDataLst>
          </p:nvPr>
        </p:nvSpPr>
        <p:spPr bwMode="auto">
          <a:xfrm>
            <a:off x="3138488" y="52705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0</a:t>
            </a:r>
          </a:p>
        </p:txBody>
      </p:sp>
      <p:sp>
        <p:nvSpPr>
          <p:cNvPr id="37098" name="Rectangle 273"/>
          <p:cNvSpPr>
            <a:spLocks noChangeArrowheads="1"/>
          </p:cNvSpPr>
          <p:nvPr>
            <p:custDataLst>
              <p:tags r:id="rId232"/>
            </p:custDataLst>
          </p:nvPr>
        </p:nvSpPr>
        <p:spPr bwMode="auto">
          <a:xfrm>
            <a:off x="1643063" y="5875338"/>
            <a:ext cx="1063625" cy="214312"/>
          </a:xfrm>
          <a:prstGeom prst="rect">
            <a:avLst/>
          </a:prstGeom>
          <a:noFill/>
          <a:ln w="9525">
            <a:solidFill>
              <a:srgbClr val="0508FB"/>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508FB"/>
              </a:solidFill>
            </a:endParaRPr>
          </a:p>
        </p:txBody>
      </p:sp>
      <p:sp>
        <p:nvSpPr>
          <p:cNvPr id="37099" name="Rectangle 283"/>
          <p:cNvSpPr>
            <a:spLocks noChangeArrowheads="1"/>
          </p:cNvSpPr>
          <p:nvPr/>
        </p:nvSpPr>
        <p:spPr bwMode="auto">
          <a:xfrm>
            <a:off x="1349375" y="4549775"/>
            <a:ext cx="18605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b="1">
                <a:solidFill>
                  <a:srgbClr val="000000"/>
                </a:solidFill>
                <a:latin typeface="Calibri" pitchFamily="34" charset="0"/>
              </a:rPr>
              <a:t>add 4 to reg3</a:t>
            </a:r>
            <a:endParaRPr lang="en-US">
              <a:solidFill>
                <a:srgbClr val="000000"/>
              </a:solidFill>
              <a:latin typeface="Calibri" pitchFamily="34" charset="0"/>
            </a:endParaRPr>
          </a:p>
        </p:txBody>
      </p:sp>
      <p:sp>
        <p:nvSpPr>
          <p:cNvPr id="37100" name="Text Box 23"/>
          <p:cNvSpPr txBox="1">
            <a:spLocks noChangeArrowheads="1"/>
          </p:cNvSpPr>
          <p:nvPr>
            <p:custDataLst>
              <p:tags r:id="rId233"/>
            </p:custDataLst>
          </p:nvPr>
        </p:nvSpPr>
        <p:spPr bwMode="auto">
          <a:xfrm>
            <a:off x="6337300" y="1654175"/>
            <a:ext cx="395288"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200">
                <a:solidFill>
                  <a:srgbClr val="0000FF"/>
                </a:solidFill>
                <a:latin typeface="Cambria" pitchFamily="18" charset="0"/>
              </a:rPr>
              <a:t>IR</a:t>
            </a:r>
            <a:endParaRPr lang="en-US" sz="1400">
              <a:solidFill>
                <a:srgbClr val="0000FF"/>
              </a:solidFill>
              <a:latin typeface="Cambria" pitchFamily="18" charset="0"/>
            </a:endParaRPr>
          </a:p>
        </p:txBody>
      </p:sp>
      <p:sp>
        <p:nvSpPr>
          <p:cNvPr id="37101" name="Text Box 271"/>
          <p:cNvSpPr txBox="1">
            <a:spLocks noChangeArrowheads="1"/>
          </p:cNvSpPr>
          <p:nvPr>
            <p:custDataLst>
              <p:tags r:id="rId234"/>
            </p:custDataLst>
          </p:nvPr>
        </p:nvSpPr>
        <p:spPr bwMode="auto">
          <a:xfrm>
            <a:off x="1893888" y="152400"/>
            <a:ext cx="2562225"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200">
                <a:solidFill>
                  <a:srgbClr val="000000"/>
                </a:solidFill>
                <a:latin typeface="Comic Sans MS" pitchFamily="66" charset="0"/>
              </a:rPr>
              <a:t>strobe for next instruction</a:t>
            </a:r>
          </a:p>
        </p:txBody>
      </p:sp>
      <p:sp>
        <p:nvSpPr>
          <p:cNvPr id="37102" name="Text Box 82"/>
          <p:cNvSpPr txBox="1">
            <a:spLocks noChangeArrowheads="1"/>
          </p:cNvSpPr>
          <p:nvPr>
            <p:custDataLst>
              <p:tags r:id="rId235"/>
            </p:custDataLst>
          </p:nvPr>
        </p:nvSpPr>
        <p:spPr bwMode="auto">
          <a:xfrm>
            <a:off x="8048625" y="95250"/>
            <a:ext cx="914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i="1" dirty="0">
                <a:solidFill>
                  <a:schemeClr val="bg1"/>
                </a:solidFill>
                <a:latin typeface="Cambria" pitchFamily="18" charset="0"/>
              </a:rPr>
              <a:t>Quiz!</a:t>
            </a:r>
          </a:p>
        </p:txBody>
      </p:sp>
      <p:sp>
        <p:nvSpPr>
          <p:cNvPr id="37103" name="Text Box 82"/>
          <p:cNvSpPr txBox="1">
            <a:spLocks noChangeArrowheads="1"/>
          </p:cNvSpPr>
          <p:nvPr>
            <p:custDataLst>
              <p:tags r:id="rId236"/>
            </p:custDataLst>
          </p:nvPr>
        </p:nvSpPr>
        <p:spPr bwMode="auto">
          <a:xfrm>
            <a:off x="4271963" y="2317750"/>
            <a:ext cx="914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b="1">
                <a:solidFill>
                  <a:srgbClr val="000000"/>
                </a:solidFill>
                <a:latin typeface="Cambria" pitchFamily="18" charset="0"/>
              </a:rPr>
              <a:t>R</a:t>
            </a:r>
          </a:p>
        </p:txBody>
      </p:sp>
      <p:sp>
        <p:nvSpPr>
          <p:cNvPr id="37104" name="Text Box 82"/>
          <p:cNvSpPr txBox="1">
            <a:spLocks noChangeArrowheads="1"/>
          </p:cNvSpPr>
          <p:nvPr>
            <p:custDataLst>
              <p:tags r:id="rId237"/>
            </p:custDataLst>
          </p:nvPr>
        </p:nvSpPr>
        <p:spPr bwMode="auto">
          <a:xfrm>
            <a:off x="2795588" y="2565400"/>
            <a:ext cx="469900" cy="322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500" b="1">
                <a:solidFill>
                  <a:srgbClr val="000000"/>
                </a:solidFill>
                <a:latin typeface="Cambria" pitchFamily="18" charset="0"/>
              </a:rPr>
              <a:t>A</a:t>
            </a:r>
          </a:p>
        </p:txBody>
      </p:sp>
      <p:sp>
        <p:nvSpPr>
          <p:cNvPr id="37105" name="Text Box 82"/>
          <p:cNvSpPr txBox="1">
            <a:spLocks noChangeArrowheads="1"/>
          </p:cNvSpPr>
          <p:nvPr>
            <p:custDataLst>
              <p:tags r:id="rId238"/>
            </p:custDataLst>
          </p:nvPr>
        </p:nvSpPr>
        <p:spPr bwMode="auto">
          <a:xfrm>
            <a:off x="4687888" y="6337300"/>
            <a:ext cx="4303712" cy="41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2100" dirty="0" smtClean="0">
                <a:solidFill>
                  <a:srgbClr val="000000"/>
                </a:solidFill>
                <a:latin typeface="Cambria" pitchFamily="18" charset="0"/>
              </a:rPr>
              <a:t>Don't hand this in</a:t>
            </a:r>
            <a:endParaRPr lang="en-US" sz="2100" dirty="0">
              <a:solidFill>
                <a:srgbClr val="000000"/>
              </a:solidFill>
              <a:latin typeface="Cambria" pitchFamily="18" charset="0"/>
            </a:endParaRPr>
          </a:p>
        </p:txBody>
      </p:sp>
      <mc:AlternateContent xmlns:mc="http://schemas.openxmlformats.org/markup-compatibility/2006" xmlns:p14="http://schemas.microsoft.com/office/powerpoint/2010/main">
        <mc:Choice Requires="p14">
          <p:contentPart p14:bwMode="auto" r:id="rId270">
            <p14:nvContentPartPr>
              <p14:cNvPr id="3" name="Ink 2"/>
              <p14:cNvContentPartPr/>
              <p14:nvPr/>
            </p14:nvContentPartPr>
            <p14:xfrm>
              <a:off x="666720" y="133200"/>
              <a:ext cx="8382600" cy="5277240"/>
            </p14:xfrm>
          </p:contentPart>
        </mc:Choice>
        <mc:Fallback xmlns="">
          <p:pic>
            <p:nvPicPr>
              <p:cNvPr id="3" name="Ink 2"/>
              <p:cNvPicPr/>
              <p:nvPr/>
            </p:nvPicPr>
            <p:blipFill>
              <a:blip r:embed="rId271"/>
              <a:stretch>
                <a:fillRect/>
              </a:stretch>
            </p:blipFill>
            <p:spPr>
              <a:xfrm>
                <a:off x="657360" y="123840"/>
                <a:ext cx="8401320" cy="5295960"/>
              </a:xfrm>
              <a:prstGeom prst="rect">
                <a:avLst/>
              </a:prstGeom>
            </p:spPr>
          </p:pic>
        </mc:Fallback>
      </mc:AlternateContent>
    </p:spTree>
    <p:extLst>
      <p:ext uri="{BB962C8B-B14F-4D97-AF65-F5344CB8AC3E}">
        <p14:creationId xmlns:p14="http://schemas.microsoft.com/office/powerpoint/2010/main" val="621708808"/>
      </p:ext>
    </p:extLst>
  </p:cSld>
  <p:clrMapOvr>
    <a:masterClrMapping/>
  </p:clrMapOvr>
  <p:timing>
    <p:tnLst>
      <p:par>
        <p:cTn id="1" dur="indefinite" restart="never" nodeType="tmRoot"/>
      </p:par>
    </p:tnLst>
  </p:timing>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434" name="Text Box 5"/>
          <p:cNvSpPr txBox="1">
            <a:spLocks noChangeArrowheads="1"/>
          </p:cNvSpPr>
          <p:nvPr>
            <p:custDataLst>
              <p:tags r:id="rId1"/>
            </p:custDataLst>
          </p:nvPr>
        </p:nvSpPr>
        <p:spPr bwMode="auto">
          <a:xfrm>
            <a:off x="2908300" y="152400"/>
            <a:ext cx="3340100" cy="731838"/>
          </a:xfrm>
          <a:prstGeom prst="rect">
            <a:avLst/>
          </a:prstGeom>
          <a:solidFill>
            <a:srgbClr val="FECACA"/>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4200">
                <a:solidFill>
                  <a:srgbClr val="000000"/>
                </a:solidFill>
                <a:latin typeface="Times New Roman" pitchFamily="18" charset="0"/>
              </a:rPr>
              <a:t>Jotto !</a:t>
            </a:r>
          </a:p>
        </p:txBody>
      </p:sp>
      <p:sp>
        <p:nvSpPr>
          <p:cNvPr id="18435" name="Text Box 22"/>
          <p:cNvSpPr txBox="1">
            <a:spLocks noChangeArrowheads="1"/>
          </p:cNvSpPr>
          <p:nvPr/>
        </p:nvSpPr>
        <p:spPr bwMode="auto">
          <a:xfrm>
            <a:off x="609600" y="2009775"/>
            <a:ext cx="2103438"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00"/>
                </a:solidFill>
                <a:latin typeface="Arial" pitchFamily="34" charset="0"/>
              </a:rPr>
              <a:t>words remaining: </a:t>
            </a:r>
            <a:r>
              <a:rPr lang="en-US" sz="1400" b="1">
                <a:solidFill>
                  <a:srgbClr val="000000"/>
                </a:solidFill>
                <a:latin typeface="Arial" pitchFamily="34" charset="0"/>
              </a:rPr>
              <a:t>340</a:t>
            </a:r>
          </a:p>
        </p:txBody>
      </p:sp>
      <p:sp>
        <p:nvSpPr>
          <p:cNvPr id="18436" name="Text Box 23"/>
          <p:cNvSpPr txBox="1">
            <a:spLocks noChangeArrowheads="1"/>
          </p:cNvSpPr>
          <p:nvPr/>
        </p:nvSpPr>
        <p:spPr bwMode="auto">
          <a:xfrm>
            <a:off x="6388100" y="2009775"/>
            <a:ext cx="20701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400" b="1">
                <a:solidFill>
                  <a:srgbClr val="000000"/>
                </a:solidFill>
                <a:latin typeface="Arial" pitchFamily="34" charset="0"/>
              </a:rPr>
              <a:t>722 </a:t>
            </a:r>
            <a:r>
              <a:rPr lang="en-US" sz="1400">
                <a:solidFill>
                  <a:srgbClr val="000000"/>
                </a:solidFill>
                <a:latin typeface="Arial" pitchFamily="34" charset="0"/>
              </a:rPr>
              <a:t>words remaining</a:t>
            </a:r>
          </a:p>
        </p:txBody>
      </p:sp>
      <p:sp>
        <p:nvSpPr>
          <p:cNvPr id="18437" name="Text Box 24"/>
          <p:cNvSpPr txBox="1">
            <a:spLocks noChangeArrowheads="1"/>
          </p:cNvSpPr>
          <p:nvPr/>
        </p:nvSpPr>
        <p:spPr bwMode="auto">
          <a:xfrm>
            <a:off x="6388100" y="1666875"/>
            <a:ext cx="20701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400" b="1">
                <a:solidFill>
                  <a:srgbClr val="000000"/>
                </a:solidFill>
                <a:latin typeface="Arial" pitchFamily="34" charset="0"/>
              </a:rPr>
              <a:t>2744 </a:t>
            </a:r>
            <a:r>
              <a:rPr lang="en-US" sz="1400">
                <a:solidFill>
                  <a:srgbClr val="000000"/>
                </a:solidFill>
                <a:latin typeface="Arial" pitchFamily="34" charset="0"/>
              </a:rPr>
              <a:t>words remaining</a:t>
            </a:r>
            <a:endParaRPr lang="en-US" sz="1400" b="1">
              <a:solidFill>
                <a:srgbClr val="000000"/>
              </a:solidFill>
              <a:latin typeface="Arial" pitchFamily="34" charset="0"/>
            </a:endParaRPr>
          </a:p>
        </p:txBody>
      </p:sp>
      <p:sp>
        <p:nvSpPr>
          <p:cNvPr id="18438" name="Text Box 25"/>
          <p:cNvSpPr txBox="1">
            <a:spLocks noChangeArrowheads="1"/>
          </p:cNvSpPr>
          <p:nvPr/>
        </p:nvSpPr>
        <p:spPr bwMode="auto">
          <a:xfrm>
            <a:off x="609600" y="1666875"/>
            <a:ext cx="2097088"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00"/>
                </a:solidFill>
                <a:latin typeface="Arial" pitchFamily="34" charset="0"/>
              </a:rPr>
              <a:t>words remaining: </a:t>
            </a:r>
            <a:r>
              <a:rPr lang="en-US" sz="1400" b="1">
                <a:solidFill>
                  <a:srgbClr val="000000"/>
                </a:solidFill>
                <a:latin typeface="Arial" pitchFamily="34" charset="0"/>
              </a:rPr>
              <a:t>2285</a:t>
            </a:r>
            <a:endParaRPr lang="en-US" sz="1400">
              <a:solidFill>
                <a:srgbClr val="000000"/>
              </a:solidFill>
              <a:latin typeface="Arial" pitchFamily="34" charset="0"/>
            </a:endParaRPr>
          </a:p>
        </p:txBody>
      </p:sp>
      <p:sp>
        <p:nvSpPr>
          <p:cNvPr id="18439" name="Text Box 28"/>
          <p:cNvSpPr txBox="1">
            <a:spLocks noChangeArrowheads="1"/>
          </p:cNvSpPr>
          <p:nvPr/>
        </p:nvSpPr>
        <p:spPr bwMode="auto">
          <a:xfrm>
            <a:off x="609600" y="2352675"/>
            <a:ext cx="210343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00"/>
                </a:solidFill>
                <a:latin typeface="Arial" pitchFamily="34" charset="0"/>
              </a:rPr>
              <a:t>words remaining: </a:t>
            </a:r>
            <a:r>
              <a:rPr lang="en-US" sz="1400" b="1">
                <a:solidFill>
                  <a:srgbClr val="000000"/>
                </a:solidFill>
                <a:latin typeface="Arial" pitchFamily="34" charset="0"/>
              </a:rPr>
              <a:t>153</a:t>
            </a:r>
            <a:endParaRPr lang="en-US" sz="1400">
              <a:solidFill>
                <a:srgbClr val="000000"/>
              </a:solidFill>
              <a:latin typeface="Arial" pitchFamily="34" charset="0"/>
            </a:endParaRPr>
          </a:p>
        </p:txBody>
      </p:sp>
      <p:sp>
        <p:nvSpPr>
          <p:cNvPr id="18440" name="Text Box 29"/>
          <p:cNvSpPr txBox="1">
            <a:spLocks noChangeArrowheads="1"/>
          </p:cNvSpPr>
          <p:nvPr/>
        </p:nvSpPr>
        <p:spPr bwMode="auto">
          <a:xfrm>
            <a:off x="6388100" y="2352675"/>
            <a:ext cx="20701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400" b="1">
                <a:solidFill>
                  <a:srgbClr val="000000"/>
                </a:solidFill>
                <a:latin typeface="Arial" pitchFamily="34" charset="0"/>
              </a:rPr>
              <a:t>181 </a:t>
            </a:r>
            <a:r>
              <a:rPr lang="en-US" sz="1400">
                <a:solidFill>
                  <a:srgbClr val="000000"/>
                </a:solidFill>
                <a:latin typeface="Arial" pitchFamily="34" charset="0"/>
              </a:rPr>
              <a:t>words remaining</a:t>
            </a:r>
          </a:p>
        </p:txBody>
      </p:sp>
      <p:sp>
        <p:nvSpPr>
          <p:cNvPr id="18441" name="Text Box 36"/>
          <p:cNvSpPr txBox="1">
            <a:spLocks noChangeArrowheads="1"/>
          </p:cNvSpPr>
          <p:nvPr/>
        </p:nvSpPr>
        <p:spPr bwMode="auto">
          <a:xfrm>
            <a:off x="609600" y="4911725"/>
            <a:ext cx="210343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00"/>
                </a:solidFill>
                <a:latin typeface="Arial" pitchFamily="34" charset="0"/>
              </a:rPr>
              <a:t>words remaining: </a:t>
            </a:r>
            <a:r>
              <a:rPr lang="en-US" sz="1400" b="1">
                <a:solidFill>
                  <a:srgbClr val="000000"/>
                </a:solidFill>
                <a:latin typeface="Arial" pitchFamily="34" charset="0"/>
              </a:rPr>
              <a:t>238 </a:t>
            </a:r>
            <a:endParaRPr lang="en-US" sz="1400">
              <a:solidFill>
                <a:srgbClr val="000000"/>
              </a:solidFill>
              <a:latin typeface="Arial" pitchFamily="34" charset="0"/>
            </a:endParaRPr>
          </a:p>
        </p:txBody>
      </p:sp>
      <p:sp>
        <p:nvSpPr>
          <p:cNvPr id="18442" name="Text Box 37"/>
          <p:cNvSpPr txBox="1">
            <a:spLocks noChangeArrowheads="1"/>
          </p:cNvSpPr>
          <p:nvPr/>
        </p:nvSpPr>
        <p:spPr bwMode="auto">
          <a:xfrm>
            <a:off x="6388100" y="4911725"/>
            <a:ext cx="21336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400" b="1">
                <a:solidFill>
                  <a:srgbClr val="000000"/>
                </a:solidFill>
                <a:latin typeface="Arial" pitchFamily="34" charset="0"/>
              </a:rPr>
              <a:t>1275 </a:t>
            </a:r>
            <a:r>
              <a:rPr lang="en-US" sz="1400">
                <a:solidFill>
                  <a:srgbClr val="000000"/>
                </a:solidFill>
                <a:latin typeface="Arial" pitchFamily="34" charset="0"/>
              </a:rPr>
              <a:t>words remaining</a:t>
            </a:r>
          </a:p>
        </p:txBody>
      </p:sp>
      <p:sp>
        <p:nvSpPr>
          <p:cNvPr id="18443" name="Text Box 38"/>
          <p:cNvSpPr txBox="1">
            <a:spLocks noChangeArrowheads="1"/>
          </p:cNvSpPr>
          <p:nvPr/>
        </p:nvSpPr>
        <p:spPr bwMode="auto">
          <a:xfrm>
            <a:off x="6388100" y="4548188"/>
            <a:ext cx="21336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400" b="1">
                <a:solidFill>
                  <a:srgbClr val="000000"/>
                </a:solidFill>
                <a:latin typeface="Arial" pitchFamily="34" charset="0"/>
              </a:rPr>
              <a:t>3001 </a:t>
            </a:r>
            <a:r>
              <a:rPr lang="en-US" sz="1400">
                <a:solidFill>
                  <a:srgbClr val="000000"/>
                </a:solidFill>
                <a:latin typeface="Arial" pitchFamily="34" charset="0"/>
              </a:rPr>
              <a:t>words remaining</a:t>
            </a:r>
            <a:endParaRPr lang="en-US" sz="1400" b="1">
              <a:solidFill>
                <a:srgbClr val="000000"/>
              </a:solidFill>
              <a:latin typeface="Arial" pitchFamily="34" charset="0"/>
            </a:endParaRPr>
          </a:p>
        </p:txBody>
      </p:sp>
      <p:sp>
        <p:nvSpPr>
          <p:cNvPr id="18444" name="Text Box 39"/>
          <p:cNvSpPr txBox="1">
            <a:spLocks noChangeArrowheads="1"/>
          </p:cNvSpPr>
          <p:nvPr/>
        </p:nvSpPr>
        <p:spPr bwMode="auto">
          <a:xfrm>
            <a:off x="671513" y="4548188"/>
            <a:ext cx="204152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00"/>
                </a:solidFill>
                <a:latin typeface="Arial" pitchFamily="34" charset="0"/>
              </a:rPr>
              <a:t>words remaining: </a:t>
            </a:r>
            <a:r>
              <a:rPr lang="en-US" sz="1400" b="1">
                <a:solidFill>
                  <a:srgbClr val="000000"/>
                </a:solidFill>
                <a:latin typeface="Arial" pitchFamily="34" charset="0"/>
              </a:rPr>
              <a:t>679 </a:t>
            </a:r>
            <a:endParaRPr lang="en-US" sz="1400">
              <a:solidFill>
                <a:srgbClr val="000000"/>
              </a:solidFill>
              <a:latin typeface="Arial" pitchFamily="34" charset="0"/>
            </a:endParaRPr>
          </a:p>
        </p:txBody>
      </p:sp>
      <p:sp>
        <p:nvSpPr>
          <p:cNvPr id="18445" name="Text Box 42"/>
          <p:cNvSpPr txBox="1">
            <a:spLocks noChangeArrowheads="1"/>
          </p:cNvSpPr>
          <p:nvPr/>
        </p:nvSpPr>
        <p:spPr bwMode="auto">
          <a:xfrm>
            <a:off x="609600" y="5273675"/>
            <a:ext cx="210343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00"/>
                </a:solidFill>
                <a:latin typeface="Arial" pitchFamily="34" charset="0"/>
              </a:rPr>
              <a:t>words remaining: </a:t>
            </a:r>
            <a:r>
              <a:rPr lang="en-US" sz="1400" b="1">
                <a:solidFill>
                  <a:srgbClr val="000000"/>
                </a:solidFill>
                <a:latin typeface="Arial" pitchFamily="34" charset="0"/>
              </a:rPr>
              <a:t>70</a:t>
            </a:r>
            <a:endParaRPr lang="en-US" sz="1400">
              <a:solidFill>
                <a:srgbClr val="000000"/>
              </a:solidFill>
              <a:latin typeface="Arial" pitchFamily="34" charset="0"/>
            </a:endParaRPr>
          </a:p>
        </p:txBody>
      </p:sp>
      <p:sp>
        <p:nvSpPr>
          <p:cNvPr id="18446" name="Text Box 43"/>
          <p:cNvSpPr txBox="1">
            <a:spLocks noChangeArrowheads="1"/>
          </p:cNvSpPr>
          <p:nvPr/>
        </p:nvSpPr>
        <p:spPr bwMode="auto">
          <a:xfrm>
            <a:off x="6388100" y="5273675"/>
            <a:ext cx="21336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400" b="1">
                <a:solidFill>
                  <a:srgbClr val="000000"/>
                </a:solidFill>
                <a:latin typeface="Arial" pitchFamily="34" charset="0"/>
              </a:rPr>
              <a:t>670 </a:t>
            </a:r>
            <a:r>
              <a:rPr lang="en-US" sz="1400">
                <a:solidFill>
                  <a:srgbClr val="000000"/>
                </a:solidFill>
                <a:latin typeface="Arial" pitchFamily="34" charset="0"/>
              </a:rPr>
              <a:t>words remaining</a:t>
            </a:r>
          </a:p>
        </p:txBody>
      </p:sp>
      <p:sp>
        <p:nvSpPr>
          <p:cNvPr id="18447" name="Line 44"/>
          <p:cNvSpPr>
            <a:spLocks noChangeShapeType="1"/>
          </p:cNvSpPr>
          <p:nvPr/>
        </p:nvSpPr>
        <p:spPr bwMode="auto">
          <a:xfrm>
            <a:off x="1447800" y="3886200"/>
            <a:ext cx="6400800"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18448" name="TextBox 39"/>
          <p:cNvSpPr txBox="1">
            <a:spLocks noChangeArrowheads="1"/>
          </p:cNvSpPr>
          <p:nvPr/>
        </p:nvSpPr>
        <p:spPr bwMode="auto">
          <a:xfrm>
            <a:off x="3140075" y="1265238"/>
            <a:ext cx="1370013" cy="2216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r>
              <a:rPr lang="en-US" sz="1800" u="sng">
                <a:solidFill>
                  <a:srgbClr val="0A04EB"/>
                </a:solidFill>
                <a:latin typeface="Calibri" pitchFamily="34" charset="0"/>
              </a:rPr>
              <a:t>am guess</a:t>
            </a:r>
          </a:p>
          <a:p>
            <a:r>
              <a:rPr lang="en-US">
                <a:solidFill>
                  <a:srgbClr val="0A04EB"/>
                </a:solidFill>
                <a:latin typeface="Calibri" pitchFamily="34" charset="0"/>
              </a:rPr>
              <a:t>alien: 2</a:t>
            </a:r>
          </a:p>
          <a:p>
            <a:r>
              <a:rPr lang="en-US">
                <a:solidFill>
                  <a:srgbClr val="0A04EB"/>
                </a:solidFill>
                <a:latin typeface="Calibri" pitchFamily="34" charset="0"/>
              </a:rPr>
              <a:t>sleep: 0</a:t>
            </a:r>
          </a:p>
          <a:p>
            <a:r>
              <a:rPr lang="en-US">
                <a:solidFill>
                  <a:srgbClr val="0A04EB"/>
                </a:solidFill>
                <a:latin typeface="Calibri" pitchFamily="34" charset="0"/>
              </a:rPr>
              <a:t>bacon: 2</a:t>
            </a:r>
          </a:p>
          <a:p>
            <a:r>
              <a:rPr lang="en-US">
                <a:solidFill>
                  <a:srgbClr val="0A04EB"/>
                </a:solidFill>
                <a:latin typeface="Calibri" pitchFamily="34" charset="0"/>
              </a:rPr>
              <a:t>human: 2</a:t>
            </a:r>
          </a:p>
          <a:p>
            <a:r>
              <a:rPr lang="en-US">
                <a:solidFill>
                  <a:srgbClr val="0A04EB"/>
                </a:solidFill>
                <a:latin typeface="Calibri" pitchFamily="34" charset="0"/>
              </a:rPr>
              <a:t>crypt: 0</a:t>
            </a:r>
          </a:p>
        </p:txBody>
      </p:sp>
      <p:sp>
        <p:nvSpPr>
          <p:cNvPr id="18449" name="TextBox 40"/>
          <p:cNvSpPr txBox="1">
            <a:spLocks noChangeArrowheads="1"/>
          </p:cNvSpPr>
          <p:nvPr/>
        </p:nvSpPr>
        <p:spPr bwMode="auto">
          <a:xfrm>
            <a:off x="4649788" y="1265238"/>
            <a:ext cx="1265237" cy="2216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r>
              <a:rPr lang="en-US" sz="1800" u="sng">
                <a:solidFill>
                  <a:srgbClr val="0A04EB"/>
                </a:solidFill>
                <a:latin typeface="Calibri" pitchFamily="34" charset="0"/>
              </a:rPr>
              <a:t>my guess</a:t>
            </a:r>
          </a:p>
          <a:p>
            <a:r>
              <a:rPr lang="en-US">
                <a:solidFill>
                  <a:srgbClr val="0A04EB"/>
                </a:solidFill>
                <a:latin typeface="Calibri" pitchFamily="34" charset="0"/>
              </a:rPr>
              <a:t>syrup: 1</a:t>
            </a:r>
          </a:p>
          <a:p>
            <a:r>
              <a:rPr lang="en-US">
                <a:solidFill>
                  <a:srgbClr val="0A04EB"/>
                </a:solidFill>
                <a:latin typeface="Calibri" pitchFamily="34" charset="0"/>
              </a:rPr>
              <a:t>swift: 2</a:t>
            </a:r>
          </a:p>
          <a:p>
            <a:r>
              <a:rPr lang="en-US">
                <a:solidFill>
                  <a:srgbClr val="0A04EB"/>
                </a:solidFill>
                <a:latin typeface="Calibri" pitchFamily="34" charset="0"/>
              </a:rPr>
              <a:t>bacon: 0</a:t>
            </a:r>
          </a:p>
          <a:p>
            <a:r>
              <a:rPr lang="en-US">
                <a:solidFill>
                  <a:srgbClr val="0A04EB"/>
                </a:solidFill>
                <a:latin typeface="Calibri" pitchFamily="34" charset="0"/>
              </a:rPr>
              <a:t>hedge: 2</a:t>
            </a:r>
          </a:p>
          <a:p>
            <a:r>
              <a:rPr lang="en-US">
                <a:solidFill>
                  <a:srgbClr val="0A04EB"/>
                </a:solidFill>
                <a:latin typeface="Calibri" pitchFamily="34" charset="0"/>
              </a:rPr>
              <a:t>weird: 3</a:t>
            </a:r>
          </a:p>
        </p:txBody>
      </p:sp>
      <p:sp>
        <p:nvSpPr>
          <p:cNvPr id="18450" name="TextBox 42"/>
          <p:cNvSpPr txBox="1">
            <a:spLocks noChangeArrowheads="1"/>
          </p:cNvSpPr>
          <p:nvPr/>
        </p:nvSpPr>
        <p:spPr bwMode="auto">
          <a:xfrm>
            <a:off x="3203575" y="4160838"/>
            <a:ext cx="1257300" cy="2216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r>
              <a:rPr lang="en-US" sz="1800" u="sng">
                <a:solidFill>
                  <a:srgbClr val="000000"/>
                </a:solidFill>
                <a:latin typeface="Calibri" pitchFamily="34" charset="0"/>
              </a:rPr>
              <a:t>pm guess</a:t>
            </a:r>
          </a:p>
          <a:p>
            <a:r>
              <a:rPr lang="en-US">
                <a:solidFill>
                  <a:srgbClr val="067B0E"/>
                </a:solidFill>
                <a:latin typeface="Calibri" pitchFamily="34" charset="0"/>
              </a:rPr>
              <a:t>alien: 3</a:t>
            </a:r>
          </a:p>
          <a:p>
            <a:r>
              <a:rPr lang="en-US">
                <a:solidFill>
                  <a:srgbClr val="067B0E"/>
                </a:solidFill>
                <a:latin typeface="Calibri" pitchFamily="34" charset="0"/>
              </a:rPr>
              <a:t>steam: </a:t>
            </a:r>
            <a:r>
              <a:rPr lang="en-US">
                <a:solidFill>
                  <a:srgbClr val="FF0000"/>
                </a:solidFill>
                <a:latin typeface="Calibri" pitchFamily="34" charset="0"/>
              </a:rPr>
              <a:t>3</a:t>
            </a:r>
          </a:p>
          <a:p>
            <a:r>
              <a:rPr lang="en-US">
                <a:solidFill>
                  <a:srgbClr val="067B0E"/>
                </a:solidFill>
                <a:latin typeface="Calibri" pitchFamily="34" charset="0"/>
              </a:rPr>
              <a:t>goody: 1</a:t>
            </a:r>
          </a:p>
          <a:p>
            <a:r>
              <a:rPr lang="en-US">
                <a:solidFill>
                  <a:srgbClr val="067B0E"/>
                </a:solidFill>
                <a:latin typeface="Calibri" pitchFamily="34" charset="0"/>
              </a:rPr>
              <a:t>ghoul: 0</a:t>
            </a:r>
          </a:p>
          <a:p>
            <a:r>
              <a:rPr lang="en-US">
                <a:solidFill>
                  <a:srgbClr val="067B0E"/>
                </a:solidFill>
                <a:latin typeface="Calibri" pitchFamily="34" charset="0"/>
              </a:rPr>
              <a:t>danes: 4</a:t>
            </a:r>
          </a:p>
        </p:txBody>
      </p:sp>
      <p:sp>
        <p:nvSpPr>
          <p:cNvPr id="18451" name="TextBox 43"/>
          <p:cNvSpPr txBox="1">
            <a:spLocks noChangeArrowheads="1"/>
          </p:cNvSpPr>
          <p:nvPr/>
        </p:nvSpPr>
        <p:spPr bwMode="auto">
          <a:xfrm>
            <a:off x="4600575" y="4160838"/>
            <a:ext cx="1376363" cy="2216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r>
              <a:rPr lang="en-US" sz="1800" u="sng">
                <a:solidFill>
                  <a:srgbClr val="000000"/>
                </a:solidFill>
                <a:latin typeface="Calibri" pitchFamily="34" charset="0"/>
              </a:rPr>
              <a:t>my guess</a:t>
            </a:r>
          </a:p>
          <a:p>
            <a:r>
              <a:rPr lang="en-US">
                <a:solidFill>
                  <a:srgbClr val="067B0E"/>
                </a:solidFill>
                <a:latin typeface="Calibri" pitchFamily="34" charset="0"/>
              </a:rPr>
              <a:t>slyly: 1</a:t>
            </a:r>
          </a:p>
          <a:p>
            <a:r>
              <a:rPr lang="en-US">
                <a:solidFill>
                  <a:srgbClr val="067B0E"/>
                </a:solidFill>
                <a:latin typeface="Calibri" pitchFamily="34" charset="0"/>
              </a:rPr>
              <a:t>queue: 1</a:t>
            </a:r>
          </a:p>
          <a:p>
            <a:r>
              <a:rPr lang="en-US">
                <a:solidFill>
                  <a:srgbClr val="067B0E"/>
                </a:solidFill>
                <a:latin typeface="Calibri" pitchFamily="34" charset="0"/>
              </a:rPr>
              <a:t>bacon: 1</a:t>
            </a:r>
          </a:p>
          <a:p>
            <a:r>
              <a:rPr lang="en-US">
                <a:solidFill>
                  <a:srgbClr val="067B0E"/>
                </a:solidFill>
                <a:latin typeface="Calibri" pitchFamily="34" charset="0"/>
              </a:rPr>
              <a:t>prime: 2</a:t>
            </a:r>
          </a:p>
          <a:p>
            <a:r>
              <a:rPr lang="en-US">
                <a:solidFill>
                  <a:srgbClr val="067B0E"/>
                </a:solidFill>
                <a:latin typeface="Calibri" pitchFamily="34" charset="0"/>
              </a:rPr>
              <a:t>meows: 1</a:t>
            </a:r>
          </a:p>
        </p:txBody>
      </p:sp>
      <p:sp>
        <p:nvSpPr>
          <p:cNvPr id="18452" name="Rectangle 1"/>
          <p:cNvSpPr>
            <a:spLocks noChangeArrowheads="1"/>
          </p:cNvSpPr>
          <p:nvPr/>
        </p:nvSpPr>
        <p:spPr bwMode="auto">
          <a:xfrm>
            <a:off x="5837238" y="4252913"/>
            <a:ext cx="425450" cy="230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900">
                <a:solidFill>
                  <a:srgbClr val="000000"/>
                </a:solidFill>
                <a:latin typeface="Calibri" pitchFamily="34" charset="0"/>
              </a:rPr>
              <a:t>Louis</a:t>
            </a:r>
            <a:endParaRPr lang="en-US" sz="900">
              <a:solidFill>
                <a:srgbClr val="000000"/>
              </a:solidFill>
            </a:endParaRPr>
          </a:p>
        </p:txBody>
      </p:sp>
      <p:sp>
        <p:nvSpPr>
          <p:cNvPr id="18453" name="Rectangle 34"/>
          <p:cNvSpPr>
            <a:spLocks noChangeArrowheads="1"/>
          </p:cNvSpPr>
          <p:nvPr/>
        </p:nvSpPr>
        <p:spPr bwMode="auto">
          <a:xfrm>
            <a:off x="5865813" y="1346200"/>
            <a:ext cx="368300" cy="231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900">
                <a:solidFill>
                  <a:srgbClr val="000000"/>
                </a:solidFill>
                <a:latin typeface="Calibri" pitchFamily="34" charset="0"/>
              </a:rPr>
              <a:t>Ana</a:t>
            </a:r>
            <a:endParaRPr lang="en-US" sz="900">
              <a:solidFill>
                <a:srgbClr val="000000"/>
              </a:solidFill>
            </a:endParaRPr>
          </a:p>
        </p:txBody>
      </p:sp>
      <p:sp>
        <p:nvSpPr>
          <p:cNvPr id="18454" name="Text Box 28"/>
          <p:cNvSpPr txBox="1">
            <a:spLocks noChangeArrowheads="1"/>
          </p:cNvSpPr>
          <p:nvPr/>
        </p:nvSpPr>
        <p:spPr bwMode="auto">
          <a:xfrm>
            <a:off x="609600" y="2698750"/>
            <a:ext cx="210343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00"/>
                </a:solidFill>
                <a:latin typeface="Arial" pitchFamily="34" charset="0"/>
              </a:rPr>
              <a:t>words remaining: </a:t>
            </a:r>
            <a:r>
              <a:rPr lang="en-US" sz="1400" b="1">
                <a:solidFill>
                  <a:srgbClr val="000000"/>
                </a:solidFill>
                <a:latin typeface="Arial" pitchFamily="34" charset="0"/>
              </a:rPr>
              <a:t>65</a:t>
            </a:r>
            <a:endParaRPr lang="en-US" sz="1400">
              <a:solidFill>
                <a:srgbClr val="000000"/>
              </a:solidFill>
              <a:latin typeface="Arial" pitchFamily="34" charset="0"/>
            </a:endParaRPr>
          </a:p>
        </p:txBody>
      </p:sp>
      <p:sp>
        <p:nvSpPr>
          <p:cNvPr id="18455" name="Text Box 29"/>
          <p:cNvSpPr txBox="1">
            <a:spLocks noChangeArrowheads="1"/>
          </p:cNvSpPr>
          <p:nvPr/>
        </p:nvSpPr>
        <p:spPr bwMode="auto">
          <a:xfrm>
            <a:off x="6388100" y="2698750"/>
            <a:ext cx="20701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400" b="1">
                <a:solidFill>
                  <a:srgbClr val="000000"/>
                </a:solidFill>
                <a:latin typeface="Arial" pitchFamily="34" charset="0"/>
              </a:rPr>
              <a:t> 60 </a:t>
            </a:r>
            <a:r>
              <a:rPr lang="en-US" sz="1400">
                <a:solidFill>
                  <a:srgbClr val="000000"/>
                </a:solidFill>
                <a:latin typeface="Arial" pitchFamily="34" charset="0"/>
              </a:rPr>
              <a:t>words remaining</a:t>
            </a:r>
          </a:p>
        </p:txBody>
      </p:sp>
      <p:sp>
        <p:nvSpPr>
          <p:cNvPr id="18456" name="Text Box 42"/>
          <p:cNvSpPr txBox="1">
            <a:spLocks noChangeArrowheads="1"/>
          </p:cNvSpPr>
          <p:nvPr/>
        </p:nvSpPr>
        <p:spPr bwMode="auto">
          <a:xfrm>
            <a:off x="609600" y="5619750"/>
            <a:ext cx="210343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00"/>
                </a:solidFill>
                <a:latin typeface="Arial" pitchFamily="34" charset="0"/>
              </a:rPr>
              <a:t>words remaining: </a:t>
            </a:r>
            <a:r>
              <a:rPr lang="en-US" sz="1400" b="1">
                <a:solidFill>
                  <a:srgbClr val="000000"/>
                </a:solidFill>
                <a:latin typeface="Arial" pitchFamily="34" charset="0"/>
              </a:rPr>
              <a:t>8</a:t>
            </a:r>
            <a:endParaRPr lang="en-US" sz="1400">
              <a:solidFill>
                <a:srgbClr val="000000"/>
              </a:solidFill>
              <a:latin typeface="Arial" pitchFamily="34" charset="0"/>
            </a:endParaRPr>
          </a:p>
        </p:txBody>
      </p:sp>
      <p:sp>
        <p:nvSpPr>
          <p:cNvPr id="18457" name="Text Box 43"/>
          <p:cNvSpPr txBox="1">
            <a:spLocks noChangeArrowheads="1"/>
          </p:cNvSpPr>
          <p:nvPr/>
        </p:nvSpPr>
        <p:spPr bwMode="auto">
          <a:xfrm>
            <a:off x="6388100" y="5619750"/>
            <a:ext cx="21336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400" b="1">
                <a:solidFill>
                  <a:srgbClr val="000000"/>
                </a:solidFill>
                <a:latin typeface="Arial" pitchFamily="34" charset="0"/>
              </a:rPr>
              <a:t>237 </a:t>
            </a:r>
            <a:r>
              <a:rPr lang="en-US" sz="1400">
                <a:solidFill>
                  <a:srgbClr val="000000"/>
                </a:solidFill>
                <a:latin typeface="Arial" pitchFamily="34" charset="0"/>
              </a:rPr>
              <a:t>words remaining</a:t>
            </a:r>
          </a:p>
        </p:txBody>
      </p:sp>
      <p:sp>
        <p:nvSpPr>
          <p:cNvPr id="18458" name="Text Box 28"/>
          <p:cNvSpPr txBox="1">
            <a:spLocks noChangeArrowheads="1"/>
          </p:cNvSpPr>
          <p:nvPr/>
        </p:nvSpPr>
        <p:spPr bwMode="auto">
          <a:xfrm>
            <a:off x="609600" y="3111500"/>
            <a:ext cx="210343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00"/>
                </a:solidFill>
                <a:latin typeface="Arial" pitchFamily="34" charset="0"/>
              </a:rPr>
              <a:t>words remaining: </a:t>
            </a:r>
            <a:r>
              <a:rPr lang="en-US" sz="1400" b="1">
                <a:solidFill>
                  <a:srgbClr val="000000"/>
                </a:solidFill>
                <a:latin typeface="Arial" pitchFamily="34" charset="0"/>
              </a:rPr>
              <a:t>20</a:t>
            </a:r>
            <a:endParaRPr lang="en-US" sz="1400">
              <a:solidFill>
                <a:srgbClr val="000000"/>
              </a:solidFill>
              <a:latin typeface="Arial" pitchFamily="34" charset="0"/>
            </a:endParaRPr>
          </a:p>
        </p:txBody>
      </p:sp>
      <p:sp>
        <p:nvSpPr>
          <p:cNvPr id="18459" name="Text Box 29"/>
          <p:cNvSpPr txBox="1">
            <a:spLocks noChangeArrowheads="1"/>
          </p:cNvSpPr>
          <p:nvPr/>
        </p:nvSpPr>
        <p:spPr bwMode="auto">
          <a:xfrm>
            <a:off x="6388100" y="3095625"/>
            <a:ext cx="20701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400" b="1">
                <a:solidFill>
                  <a:srgbClr val="000000"/>
                </a:solidFill>
                <a:latin typeface="Arial" pitchFamily="34" charset="0"/>
              </a:rPr>
              <a:t> 19 </a:t>
            </a:r>
            <a:r>
              <a:rPr lang="en-US" sz="1400">
                <a:solidFill>
                  <a:srgbClr val="000000"/>
                </a:solidFill>
                <a:latin typeface="Arial" pitchFamily="34" charset="0"/>
              </a:rPr>
              <a:t>words remaining</a:t>
            </a:r>
          </a:p>
        </p:txBody>
      </p:sp>
      <p:sp>
        <p:nvSpPr>
          <p:cNvPr id="18460" name="Text Box 28"/>
          <p:cNvSpPr txBox="1">
            <a:spLocks noChangeArrowheads="1"/>
          </p:cNvSpPr>
          <p:nvPr/>
        </p:nvSpPr>
        <p:spPr bwMode="auto">
          <a:xfrm>
            <a:off x="609600" y="5983288"/>
            <a:ext cx="210343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00"/>
                </a:solidFill>
                <a:latin typeface="Arial" pitchFamily="34" charset="0"/>
              </a:rPr>
              <a:t>words remaining: </a:t>
            </a:r>
            <a:r>
              <a:rPr lang="en-US" sz="1400" b="1">
                <a:solidFill>
                  <a:srgbClr val="000000"/>
                </a:solidFill>
                <a:latin typeface="Arial" pitchFamily="34" charset="0"/>
              </a:rPr>
              <a:t>4</a:t>
            </a:r>
            <a:endParaRPr lang="en-US" sz="1400">
              <a:solidFill>
                <a:srgbClr val="000000"/>
              </a:solidFill>
              <a:latin typeface="Arial" pitchFamily="34" charset="0"/>
            </a:endParaRPr>
          </a:p>
        </p:txBody>
      </p:sp>
      <p:sp>
        <p:nvSpPr>
          <p:cNvPr id="18461" name="Text Box 29"/>
          <p:cNvSpPr txBox="1">
            <a:spLocks noChangeArrowheads="1"/>
          </p:cNvSpPr>
          <p:nvPr/>
        </p:nvSpPr>
        <p:spPr bwMode="auto">
          <a:xfrm>
            <a:off x="6388100" y="6015038"/>
            <a:ext cx="20701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400" b="1">
                <a:solidFill>
                  <a:srgbClr val="000000"/>
                </a:solidFill>
                <a:latin typeface="Arial" pitchFamily="34" charset="0"/>
              </a:rPr>
              <a:t> 76 </a:t>
            </a:r>
            <a:r>
              <a:rPr lang="en-US" sz="1400">
                <a:solidFill>
                  <a:srgbClr val="000000"/>
                </a:solidFill>
                <a:latin typeface="Arial" pitchFamily="34" charset="0"/>
              </a:rPr>
              <a:t>words remaining</a:t>
            </a:r>
          </a:p>
        </p:txBody>
      </p:sp>
    </p:spTree>
    <p:extLst>
      <p:ext uri="{BB962C8B-B14F-4D97-AF65-F5344CB8AC3E}">
        <p14:creationId xmlns:p14="http://schemas.microsoft.com/office/powerpoint/2010/main" val="715430810"/>
      </p:ext>
    </p:extLst>
  </p:cSld>
  <p:clrMapOvr>
    <a:masterClrMapping/>
  </p:clrMapOvr>
  <p:timing>
    <p:tnLst>
      <p:par>
        <p:cTn id="1" dur="indefinite" restart="never" nodeType="tmRoot"/>
      </p:par>
    </p:tnLst>
  </p:timing>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a:blip r:embed="rId31">
            <a:extLst>
              <a:ext uri="{28A0092B-C50C-407E-A947-70E740481C1C}">
                <a14:useLocalDpi xmlns:a14="http://schemas.microsoft.com/office/drawing/2010/main" val="0"/>
              </a:ext>
            </a:extLst>
          </a:blip>
          <a:stretch>
            <a:fillRect/>
          </a:stretch>
        </p:blipFill>
        <p:spPr>
          <a:xfrm>
            <a:off x="3276600" y="3850206"/>
            <a:ext cx="2179904" cy="1712394"/>
          </a:xfrm>
          <a:prstGeom prst="rect">
            <a:avLst/>
          </a:prstGeom>
        </p:spPr>
      </p:pic>
      <p:sp>
        <p:nvSpPr>
          <p:cNvPr id="39" name="Rounded Rectangle 38"/>
          <p:cNvSpPr/>
          <p:nvPr/>
        </p:nvSpPr>
        <p:spPr bwMode="auto">
          <a:xfrm>
            <a:off x="838200" y="1972743"/>
            <a:ext cx="2175640" cy="736600"/>
          </a:xfrm>
          <a:prstGeom prst="roundRect">
            <a:avLst/>
          </a:prstGeom>
          <a:solidFill>
            <a:srgbClr val="CCECFF"/>
          </a:solidFill>
          <a:ln w="19050" cap="flat" cmpd="sng" algn="ctr">
            <a:noFill/>
            <a:prstDash val="solid"/>
            <a:round/>
            <a:headEnd type="none" w="med" len="med"/>
            <a:tailEnd type="none" w="med" len="med"/>
          </a:ln>
          <a:effectLst/>
        </p:spPr>
        <p:txBody>
          <a:bodyPr wrap="square">
            <a:spAutoFit/>
          </a:bodyPr>
          <a:lstStyle/>
          <a:p>
            <a:pPr>
              <a:defRPr/>
            </a:pPr>
            <a:endParaRPr lang="en-US">
              <a:latin typeface="Cambria" pitchFamily="18" charset="0"/>
              <a:ea typeface="ＭＳ Ｐゴシック" pitchFamily="1" charset="-128"/>
            </a:endParaRPr>
          </a:p>
        </p:txBody>
      </p:sp>
      <p:sp>
        <p:nvSpPr>
          <p:cNvPr id="41" name="TextBox 40"/>
          <p:cNvSpPr txBox="1"/>
          <p:nvPr/>
        </p:nvSpPr>
        <p:spPr>
          <a:xfrm>
            <a:off x="2384778" y="6396335"/>
            <a:ext cx="1606375" cy="461665"/>
          </a:xfrm>
          <a:prstGeom prst="rect">
            <a:avLst/>
          </a:prstGeom>
          <a:solidFill>
            <a:schemeClr val="bg1"/>
          </a:solidFill>
          <a:ln w="12700">
            <a:noFill/>
          </a:ln>
        </p:spPr>
        <p:txBody>
          <a:bodyPr wrap="square" rtlCol="0">
            <a:spAutoFit/>
          </a:bodyPr>
          <a:lstStyle/>
          <a:p>
            <a:r>
              <a:rPr lang="en-US" dirty="0" smtClean="0">
                <a:latin typeface="Cambria" pitchFamily="18" charset="0"/>
              </a:rPr>
              <a:t>Hardware</a:t>
            </a:r>
            <a:endParaRPr lang="en-US" dirty="0">
              <a:latin typeface="Cambria" pitchFamily="18" charset="0"/>
            </a:endParaRPr>
          </a:p>
        </p:txBody>
      </p:sp>
      <p:sp>
        <p:nvSpPr>
          <p:cNvPr id="11" name="Rounded Rectangle 10"/>
          <p:cNvSpPr/>
          <p:nvPr/>
        </p:nvSpPr>
        <p:spPr bwMode="auto">
          <a:xfrm>
            <a:off x="6090884" y="1956681"/>
            <a:ext cx="3007960" cy="1339674"/>
          </a:xfrm>
          <a:prstGeom prst="roundRect">
            <a:avLst/>
          </a:prstGeom>
          <a:solidFill>
            <a:srgbClr val="CCECFF"/>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2" name="Down Arrow 1"/>
          <p:cNvSpPr/>
          <p:nvPr/>
        </p:nvSpPr>
        <p:spPr bwMode="auto">
          <a:xfrm rot="10800000">
            <a:off x="1763358" y="2619032"/>
            <a:ext cx="1160463" cy="3148646"/>
          </a:xfrm>
          <a:prstGeom prst="downArrow">
            <a:avLst/>
          </a:prstGeom>
          <a:solidFill>
            <a:schemeClr val="bg1">
              <a:lumMod val="85000"/>
            </a:schemeClr>
          </a:solidFill>
          <a:ln w="38100" cap="flat" cmpd="sng" algn="ctr">
            <a:solidFill>
              <a:schemeClr val="bg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34" name="Rounded Rectangle 33"/>
          <p:cNvSpPr/>
          <p:nvPr/>
        </p:nvSpPr>
        <p:spPr bwMode="auto">
          <a:xfrm>
            <a:off x="457632" y="5869535"/>
            <a:ext cx="2556208" cy="531265"/>
          </a:xfrm>
          <a:prstGeom prst="roundRect">
            <a:avLst/>
          </a:prstGeom>
          <a:solidFill>
            <a:schemeClr val="bg1">
              <a:lumMod val="85000"/>
            </a:schemeClr>
          </a:solidFill>
          <a:ln w="19050" cap="flat" cmpd="sng" algn="ctr">
            <a:noFill/>
            <a:prstDash val="solid"/>
            <a:round/>
            <a:headEnd type="none" w="med" len="med"/>
            <a:tailEnd type="none" w="med" len="med"/>
          </a:ln>
          <a:effectLst/>
        </p:spPr>
        <p:txBody>
          <a:bodyPr wrap="square">
            <a:spAutoFit/>
          </a:bodyPr>
          <a:lstStyle/>
          <a:p>
            <a:pPr>
              <a:defRPr/>
            </a:pPr>
            <a:endParaRPr lang="en-US">
              <a:latin typeface="Cambria" pitchFamily="18" charset="0"/>
              <a:ea typeface="ＭＳ Ｐゴシック" pitchFamily="1" charset="-128"/>
            </a:endParaRPr>
          </a:p>
        </p:txBody>
      </p:sp>
      <p:sp>
        <p:nvSpPr>
          <p:cNvPr id="20484" name="Text Box 5"/>
          <p:cNvSpPr txBox="1">
            <a:spLocks noChangeArrowheads="1"/>
          </p:cNvSpPr>
          <p:nvPr>
            <p:custDataLst>
              <p:tags r:id="rId1"/>
            </p:custDataLst>
          </p:nvPr>
        </p:nvSpPr>
        <p:spPr bwMode="auto">
          <a:xfrm>
            <a:off x="4530725" y="76200"/>
            <a:ext cx="3622675" cy="738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4200" dirty="0">
                <a:latin typeface="Cambria" pitchFamily="18" charset="0"/>
              </a:rPr>
              <a:t>CS 5 t</a:t>
            </a:r>
            <a:r>
              <a:rPr lang="en-US" sz="4200" dirty="0" smtClean="0">
                <a:latin typeface="Cambria" pitchFamily="18" charset="0"/>
              </a:rPr>
              <a:t>his week</a:t>
            </a:r>
            <a:endParaRPr lang="en-US" sz="4200" dirty="0">
              <a:latin typeface="Cambria" pitchFamily="18" charset="0"/>
            </a:endParaRPr>
          </a:p>
        </p:txBody>
      </p:sp>
      <p:sp>
        <p:nvSpPr>
          <p:cNvPr id="20485" name="Text Box 6"/>
          <p:cNvSpPr txBox="1">
            <a:spLocks noChangeArrowheads="1"/>
          </p:cNvSpPr>
          <p:nvPr>
            <p:custDataLst>
              <p:tags r:id="rId2"/>
            </p:custDataLst>
          </p:nvPr>
        </p:nvSpPr>
        <p:spPr bwMode="auto">
          <a:xfrm>
            <a:off x="239713" y="5463656"/>
            <a:ext cx="2667000"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80000"/>
              </a:lnSpc>
              <a:spcBef>
                <a:spcPct val="50000"/>
              </a:spcBef>
            </a:pPr>
            <a:r>
              <a:rPr lang="en-US" sz="1800">
                <a:latin typeface="Cambria" pitchFamily="18" charset="0"/>
              </a:rPr>
              <a:t>logic gates</a:t>
            </a:r>
          </a:p>
        </p:txBody>
      </p:sp>
      <p:sp>
        <p:nvSpPr>
          <p:cNvPr id="20486" name="Text Box 7"/>
          <p:cNvSpPr txBox="1">
            <a:spLocks noChangeArrowheads="1"/>
          </p:cNvSpPr>
          <p:nvPr>
            <p:custDataLst>
              <p:tags r:id="rId3"/>
            </p:custDataLst>
          </p:nvPr>
        </p:nvSpPr>
        <p:spPr bwMode="auto">
          <a:xfrm>
            <a:off x="555379" y="5979593"/>
            <a:ext cx="2351334"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80000"/>
              </a:lnSpc>
              <a:spcBef>
                <a:spcPct val="50000"/>
              </a:spcBef>
            </a:pPr>
            <a:r>
              <a:rPr lang="en-US" sz="1800" dirty="0">
                <a:latin typeface="Cambria" pitchFamily="18" charset="0"/>
              </a:rPr>
              <a:t>transistors / switches</a:t>
            </a:r>
          </a:p>
        </p:txBody>
      </p:sp>
      <p:sp>
        <p:nvSpPr>
          <p:cNvPr id="20487" name="Text Box 8"/>
          <p:cNvSpPr txBox="1">
            <a:spLocks noChangeArrowheads="1"/>
          </p:cNvSpPr>
          <p:nvPr>
            <p:custDataLst>
              <p:tags r:id="rId4"/>
            </p:custDataLst>
          </p:nvPr>
        </p:nvSpPr>
        <p:spPr bwMode="auto">
          <a:xfrm>
            <a:off x="239713" y="4949306"/>
            <a:ext cx="2667000"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80000"/>
              </a:lnSpc>
              <a:spcBef>
                <a:spcPct val="50000"/>
              </a:spcBef>
            </a:pPr>
            <a:r>
              <a:rPr lang="en-US" sz="1800">
                <a:latin typeface="Cambria" pitchFamily="18" charset="0"/>
              </a:rPr>
              <a:t>bitwise functions</a:t>
            </a:r>
          </a:p>
        </p:txBody>
      </p:sp>
      <p:sp>
        <p:nvSpPr>
          <p:cNvPr id="20488" name="Text Box 9"/>
          <p:cNvSpPr txBox="1">
            <a:spLocks noChangeArrowheads="1"/>
          </p:cNvSpPr>
          <p:nvPr>
            <p:custDataLst>
              <p:tags r:id="rId5"/>
            </p:custDataLst>
          </p:nvPr>
        </p:nvSpPr>
        <p:spPr bwMode="auto">
          <a:xfrm>
            <a:off x="239713" y="4433368"/>
            <a:ext cx="2667000"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80000"/>
              </a:lnSpc>
              <a:spcBef>
                <a:spcPct val="50000"/>
              </a:spcBef>
            </a:pPr>
            <a:r>
              <a:rPr lang="en-US" sz="1800">
                <a:latin typeface="Cambria" pitchFamily="18" charset="0"/>
              </a:rPr>
              <a:t>arithmetic</a:t>
            </a:r>
          </a:p>
        </p:txBody>
      </p:sp>
      <p:sp>
        <p:nvSpPr>
          <p:cNvPr id="20489" name="Text Box 10"/>
          <p:cNvSpPr txBox="1">
            <a:spLocks noChangeArrowheads="1"/>
          </p:cNvSpPr>
          <p:nvPr>
            <p:custDataLst>
              <p:tags r:id="rId6"/>
            </p:custDataLst>
          </p:nvPr>
        </p:nvSpPr>
        <p:spPr bwMode="auto">
          <a:xfrm>
            <a:off x="239713" y="3919018"/>
            <a:ext cx="2667000" cy="3139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80000"/>
              </a:lnSpc>
              <a:spcBef>
                <a:spcPct val="50000"/>
              </a:spcBef>
            </a:pPr>
            <a:r>
              <a:rPr lang="en-US" sz="1800">
                <a:latin typeface="Cambria" pitchFamily="18" charset="0"/>
              </a:rPr>
              <a:t>1-bit memory: flip-flops</a:t>
            </a:r>
          </a:p>
        </p:txBody>
      </p:sp>
      <p:sp>
        <p:nvSpPr>
          <p:cNvPr id="20492" name="Text Box 13"/>
          <p:cNvSpPr txBox="1">
            <a:spLocks noChangeArrowheads="1"/>
          </p:cNvSpPr>
          <p:nvPr>
            <p:custDataLst>
              <p:tags r:id="rId7"/>
            </p:custDataLst>
          </p:nvPr>
        </p:nvSpPr>
        <p:spPr bwMode="auto">
          <a:xfrm>
            <a:off x="239713" y="3403081"/>
            <a:ext cx="2667000"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80000"/>
              </a:lnSpc>
              <a:spcBef>
                <a:spcPct val="50000"/>
              </a:spcBef>
            </a:pPr>
            <a:r>
              <a:rPr lang="en-US" sz="1800">
                <a:latin typeface="Cambria" pitchFamily="18" charset="0"/>
              </a:rPr>
              <a:t>registers</a:t>
            </a:r>
          </a:p>
        </p:txBody>
      </p:sp>
      <p:sp>
        <p:nvSpPr>
          <p:cNvPr id="20493" name="Text Box 14"/>
          <p:cNvSpPr txBox="1">
            <a:spLocks noChangeArrowheads="1"/>
          </p:cNvSpPr>
          <p:nvPr>
            <p:custDataLst>
              <p:tags r:id="rId8"/>
            </p:custDataLst>
          </p:nvPr>
        </p:nvSpPr>
        <p:spPr bwMode="auto">
          <a:xfrm>
            <a:off x="239713" y="2888731"/>
            <a:ext cx="2667000"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80000"/>
              </a:lnSpc>
              <a:spcBef>
                <a:spcPct val="50000"/>
              </a:spcBef>
            </a:pPr>
            <a:r>
              <a:rPr lang="en-US" sz="1800">
                <a:latin typeface="Cambria" pitchFamily="18" charset="0"/>
              </a:rPr>
              <a:t>RAM</a:t>
            </a:r>
          </a:p>
        </p:txBody>
      </p:sp>
      <p:sp>
        <p:nvSpPr>
          <p:cNvPr id="20494" name="Text Box 17"/>
          <p:cNvSpPr txBox="1">
            <a:spLocks noChangeArrowheads="1"/>
          </p:cNvSpPr>
          <p:nvPr>
            <p:custDataLst>
              <p:tags r:id="rId9"/>
            </p:custDataLst>
          </p:nvPr>
        </p:nvSpPr>
        <p:spPr bwMode="auto">
          <a:xfrm>
            <a:off x="990599" y="2075931"/>
            <a:ext cx="1916113" cy="6080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80000"/>
              </a:lnSpc>
              <a:spcBef>
                <a:spcPct val="50000"/>
              </a:spcBef>
            </a:pPr>
            <a:r>
              <a:rPr lang="en-US" sz="4200" dirty="0">
                <a:latin typeface="Cambria" pitchFamily="18" charset="0"/>
              </a:rPr>
              <a:t>Hmmm</a:t>
            </a:r>
          </a:p>
        </p:txBody>
      </p:sp>
      <p:grpSp>
        <p:nvGrpSpPr>
          <p:cNvPr id="20496" name="Group 19"/>
          <p:cNvGrpSpPr>
            <a:grpSpLocks/>
          </p:cNvGrpSpPr>
          <p:nvPr>
            <p:custDataLst>
              <p:tags r:id="rId10"/>
            </p:custDataLst>
          </p:nvPr>
        </p:nvGrpSpPr>
        <p:grpSpPr bwMode="auto">
          <a:xfrm>
            <a:off x="233484" y="1588911"/>
            <a:ext cx="406400" cy="409161"/>
            <a:chOff x="2928" y="1051"/>
            <a:chExt cx="840" cy="957"/>
          </a:xfrm>
        </p:grpSpPr>
        <p:sp>
          <p:nvSpPr>
            <p:cNvPr id="20502" name="Freeform 20"/>
            <p:cNvSpPr>
              <a:spLocks/>
            </p:cNvSpPr>
            <p:nvPr>
              <p:custDataLst>
                <p:tags r:id="rId16"/>
              </p:custDataLst>
            </p:nvPr>
          </p:nvSpPr>
          <p:spPr bwMode="auto">
            <a:xfrm>
              <a:off x="2928" y="1759"/>
              <a:ext cx="810" cy="249"/>
            </a:xfrm>
            <a:custGeom>
              <a:avLst/>
              <a:gdLst>
                <a:gd name="T0" fmla="*/ 5 w 1048"/>
                <a:gd name="T1" fmla="*/ 21 h 250"/>
                <a:gd name="T2" fmla="*/ 9 w 1048"/>
                <a:gd name="T3" fmla="*/ 83 h 250"/>
                <a:gd name="T4" fmla="*/ 9 w 1048"/>
                <a:gd name="T5" fmla="*/ 111 h 250"/>
                <a:gd name="T6" fmla="*/ 10 w 1048"/>
                <a:gd name="T7" fmla="*/ 125 h 250"/>
                <a:gd name="T8" fmla="*/ 10 w 1048"/>
                <a:gd name="T9" fmla="*/ 161 h 250"/>
                <a:gd name="T10" fmla="*/ 7 w 1048"/>
                <a:gd name="T11" fmla="*/ 230 h 250"/>
                <a:gd name="T12" fmla="*/ 2 w 1048"/>
                <a:gd name="T13" fmla="*/ 210 h 250"/>
                <a:gd name="T14" fmla="*/ 0 w 1048"/>
                <a:gd name="T15" fmla="*/ 189 h 250"/>
                <a:gd name="T16" fmla="*/ 2 w 1048"/>
                <a:gd name="T17" fmla="*/ 155 h 250"/>
                <a:gd name="T18" fmla="*/ 2 w 1048"/>
                <a:gd name="T19" fmla="*/ 125 h 250"/>
                <a:gd name="T20" fmla="*/ 2 w 1048"/>
                <a:gd name="T21" fmla="*/ 76 h 250"/>
                <a:gd name="T22" fmla="*/ 3 w 1048"/>
                <a:gd name="T23" fmla="*/ 55 h 250"/>
                <a:gd name="T24" fmla="*/ 3 w 1048"/>
                <a:gd name="T25" fmla="*/ 28 h 250"/>
                <a:gd name="T26" fmla="*/ 4 w 1048"/>
                <a:gd name="T27" fmla="*/ 14 h 250"/>
                <a:gd name="T28" fmla="*/ 5 w 1048"/>
                <a:gd name="T29" fmla="*/ 28 h 250"/>
                <a:gd name="T30" fmla="*/ 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20503" name="Oval 21"/>
            <p:cNvSpPr>
              <a:spLocks noChangeArrowheads="1"/>
            </p:cNvSpPr>
            <p:nvPr>
              <p:custDataLst>
                <p:tags r:id="rId17"/>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20504" name="Oval 22"/>
            <p:cNvSpPr>
              <a:spLocks noChangeArrowheads="1"/>
            </p:cNvSpPr>
            <p:nvPr>
              <p:custDataLst>
                <p:tags r:id="rId18"/>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0505" name="Oval 23"/>
            <p:cNvSpPr>
              <a:spLocks noChangeArrowheads="1"/>
            </p:cNvSpPr>
            <p:nvPr>
              <p:custDataLst>
                <p:tags r:id="rId19"/>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0506" name="Oval 24"/>
            <p:cNvSpPr>
              <a:spLocks noChangeArrowheads="1"/>
            </p:cNvSpPr>
            <p:nvPr>
              <p:custDataLst>
                <p:tags r:id="rId20"/>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0507" name="Oval 25"/>
            <p:cNvSpPr>
              <a:spLocks noChangeArrowheads="1"/>
            </p:cNvSpPr>
            <p:nvPr>
              <p:custDataLst>
                <p:tags r:id="rId21"/>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0508" name="Oval 26"/>
            <p:cNvSpPr>
              <a:spLocks noChangeArrowheads="1"/>
            </p:cNvSpPr>
            <p:nvPr>
              <p:custDataLst>
                <p:tags r:id="rId22"/>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0509" name="Oval 27"/>
            <p:cNvSpPr>
              <a:spLocks noChangeArrowheads="1"/>
            </p:cNvSpPr>
            <p:nvPr>
              <p:custDataLst>
                <p:tags r:id="rId23"/>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0510" name="AutoShape 28"/>
            <p:cNvSpPr>
              <a:spLocks noChangeArrowheads="1"/>
            </p:cNvSpPr>
            <p:nvPr>
              <p:custDataLst>
                <p:tags r:id="rId24"/>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20511" name="Freeform 29"/>
            <p:cNvSpPr>
              <a:spLocks/>
            </p:cNvSpPr>
            <p:nvPr>
              <p:custDataLst>
                <p:tags r:id="rId25"/>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20512" name="Freeform 30"/>
            <p:cNvSpPr>
              <a:spLocks/>
            </p:cNvSpPr>
            <p:nvPr>
              <p:custDataLst>
                <p:tags r:id="rId26"/>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20513" name="Freeform 31"/>
            <p:cNvSpPr>
              <a:spLocks/>
            </p:cNvSpPr>
            <p:nvPr>
              <p:custDataLst>
                <p:tags r:id="rId27"/>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20514" name="Freeform 32"/>
            <p:cNvSpPr>
              <a:spLocks/>
            </p:cNvSpPr>
            <p:nvPr>
              <p:custDataLst>
                <p:tags r:id="rId28"/>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20497" name="Text Box 33"/>
          <p:cNvSpPr txBox="1">
            <a:spLocks noChangeArrowheads="1"/>
          </p:cNvSpPr>
          <p:nvPr>
            <p:custDataLst>
              <p:tags r:id="rId11"/>
            </p:custDataLst>
          </p:nvPr>
        </p:nvSpPr>
        <p:spPr bwMode="auto">
          <a:xfrm>
            <a:off x="3429000" y="1066800"/>
            <a:ext cx="2543351" cy="10618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2100" dirty="0">
                <a:latin typeface="Cambria" pitchFamily="18" charset="0"/>
              </a:rPr>
              <a:t>4 Hmmm </a:t>
            </a:r>
            <a:r>
              <a:rPr lang="en-US" sz="2100" dirty="0" smtClean="0">
                <a:latin typeface="Cambria" pitchFamily="18" charset="0"/>
              </a:rPr>
              <a:t>problems + 2 loop problems </a:t>
            </a:r>
            <a:r>
              <a:rPr lang="en-US" sz="2100" dirty="0">
                <a:latin typeface="Cambria" pitchFamily="18" charset="0"/>
              </a:rPr>
              <a:t>due </a:t>
            </a:r>
            <a:r>
              <a:rPr lang="en-US" sz="2100" b="1" dirty="0" smtClean="0">
                <a:latin typeface="Cambria" pitchFamily="18" charset="0"/>
              </a:rPr>
              <a:t>Mon. 10/26</a:t>
            </a:r>
            <a:endParaRPr lang="en-US" sz="2100" b="1" dirty="0">
              <a:latin typeface="Cambria" pitchFamily="18" charset="0"/>
            </a:endParaRPr>
          </a:p>
        </p:txBody>
      </p:sp>
      <p:sp>
        <p:nvSpPr>
          <p:cNvPr id="20498" name="Text Box 34"/>
          <p:cNvSpPr txBox="1">
            <a:spLocks noChangeArrowheads="1"/>
          </p:cNvSpPr>
          <p:nvPr>
            <p:custDataLst>
              <p:tags r:id="rId12"/>
            </p:custDataLst>
          </p:nvPr>
        </p:nvSpPr>
        <p:spPr bwMode="auto">
          <a:xfrm>
            <a:off x="658082" y="743909"/>
            <a:ext cx="1944688" cy="486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nSpc>
                <a:spcPct val="80000"/>
              </a:lnSpc>
              <a:spcBef>
                <a:spcPct val="50000"/>
              </a:spcBef>
            </a:pPr>
            <a:r>
              <a:rPr lang="en-US" sz="3200" dirty="0" smtClean="0">
                <a:latin typeface="Cambria" pitchFamily="18" charset="0"/>
              </a:rPr>
              <a:t>Python</a:t>
            </a:r>
            <a:endParaRPr lang="en-US" sz="3200" dirty="0">
              <a:latin typeface="Cambria" pitchFamily="18" charset="0"/>
            </a:endParaRPr>
          </a:p>
        </p:txBody>
      </p:sp>
      <p:cxnSp>
        <p:nvCxnSpPr>
          <p:cNvPr id="3" name="Straight Arrow Connector 2"/>
          <p:cNvCxnSpPr/>
          <p:nvPr/>
        </p:nvCxnSpPr>
        <p:spPr bwMode="auto">
          <a:xfrm flipV="1">
            <a:off x="3310760" y="2912535"/>
            <a:ext cx="0" cy="3409243"/>
          </a:xfrm>
          <a:prstGeom prst="straightConnector1">
            <a:avLst/>
          </a:prstGeom>
          <a:noFill/>
          <a:ln w="19050" cap="flat" cmpd="sng" algn="ctr">
            <a:solidFill>
              <a:schemeClr val="tx1"/>
            </a:solidFill>
            <a:prstDash val="solid"/>
            <a:round/>
            <a:headEnd type="none" w="med" len="med"/>
            <a:tailEnd type="arrow"/>
          </a:ln>
          <a:effectLst/>
        </p:spPr>
      </p:cxnSp>
      <p:sp>
        <p:nvSpPr>
          <p:cNvPr id="5" name="5-Point Star 4"/>
          <p:cNvSpPr/>
          <p:nvPr/>
        </p:nvSpPr>
        <p:spPr bwMode="auto">
          <a:xfrm>
            <a:off x="3145220" y="2209800"/>
            <a:ext cx="304800" cy="311150"/>
          </a:xfrm>
          <a:prstGeom prst="star5">
            <a:avLst/>
          </a:prstGeom>
          <a:solidFill>
            <a:srgbClr val="FFFF00"/>
          </a:solid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43" name="Text Box 33"/>
          <p:cNvSpPr txBox="1">
            <a:spLocks noChangeArrowheads="1"/>
          </p:cNvSpPr>
          <p:nvPr>
            <p:custDataLst>
              <p:tags r:id="rId13"/>
            </p:custDataLst>
          </p:nvPr>
        </p:nvSpPr>
        <p:spPr bwMode="auto">
          <a:xfrm>
            <a:off x="4183062" y="2149959"/>
            <a:ext cx="146176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i="1" dirty="0" smtClean="0">
                <a:latin typeface="Cambria" pitchFamily="18" charset="0"/>
              </a:rPr>
              <a:t>Fall  break is also a CS </a:t>
            </a:r>
            <a:r>
              <a:rPr lang="en-US" sz="1200" i="1" dirty="0" err="1" smtClean="0">
                <a:latin typeface="Cambria" pitchFamily="18" charset="0"/>
              </a:rPr>
              <a:t>hw</a:t>
            </a:r>
            <a:r>
              <a:rPr lang="en-US" sz="1200" i="1" dirty="0" smtClean="0">
                <a:latin typeface="Cambria" pitchFamily="18" charset="0"/>
              </a:rPr>
              <a:t> break…</a:t>
            </a:r>
            <a:endParaRPr lang="en-US" sz="1200" b="1" i="1" dirty="0">
              <a:solidFill>
                <a:srgbClr val="067B0E"/>
              </a:solidFill>
              <a:latin typeface="Cambria" pitchFamily="18" charset="0"/>
            </a:endParaRPr>
          </a:p>
        </p:txBody>
      </p:sp>
      <p:sp>
        <p:nvSpPr>
          <p:cNvPr id="10" name="Down Arrow 9"/>
          <p:cNvSpPr/>
          <p:nvPr/>
        </p:nvSpPr>
        <p:spPr bwMode="auto">
          <a:xfrm rot="5400000">
            <a:off x="3630612" y="2229380"/>
            <a:ext cx="304800" cy="358775"/>
          </a:xfrm>
          <a:prstGeom prst="downArrow">
            <a:avLst/>
          </a:prstGeom>
          <a:solidFill>
            <a:srgbClr val="CCECFF"/>
          </a:solidFill>
          <a:ln w="19050" cap="flat" cmpd="sng" algn="ctr">
            <a:solidFill>
              <a:srgbClr val="CCECFF"/>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cxnSp>
        <p:nvCxnSpPr>
          <p:cNvPr id="46" name="Straight Arrow Connector 45"/>
          <p:cNvCxnSpPr/>
          <p:nvPr/>
        </p:nvCxnSpPr>
        <p:spPr bwMode="auto">
          <a:xfrm flipV="1">
            <a:off x="8435622" y="930166"/>
            <a:ext cx="0" cy="5391259"/>
          </a:xfrm>
          <a:prstGeom prst="straightConnector1">
            <a:avLst/>
          </a:prstGeom>
          <a:noFill/>
          <a:ln w="19050" cap="flat" cmpd="sng" algn="ctr">
            <a:solidFill>
              <a:schemeClr val="tx1"/>
            </a:solidFill>
            <a:prstDash val="solid"/>
            <a:round/>
            <a:headEnd type="none" w="med" len="med"/>
            <a:tailEnd type="arrow"/>
          </a:ln>
          <a:effectLst/>
        </p:spPr>
      </p:cxnSp>
      <p:pic>
        <p:nvPicPr>
          <p:cNvPr id="363523" name="Picture 3"/>
          <p:cNvPicPr>
            <a:picLocks noChangeAspect="1" noChangeArrowheads="1"/>
          </p:cNvPicPr>
          <p:nvPr/>
        </p:nvPicPr>
        <p:blipFill>
          <a:blip r:embed="rId32" cstate="print">
            <a:extLst>
              <a:ext uri="{28A0092B-C50C-407E-A947-70E740481C1C}">
                <a14:useLocalDpi xmlns:a14="http://schemas.microsoft.com/office/drawing/2010/main" val="0"/>
              </a:ext>
            </a:extLst>
          </a:blip>
          <a:srcRect/>
          <a:stretch>
            <a:fillRect/>
          </a:stretch>
        </p:blipFill>
        <p:spPr bwMode="auto">
          <a:xfrm>
            <a:off x="7224772" y="4905717"/>
            <a:ext cx="1744250" cy="1114050"/>
          </a:xfrm>
          <a:prstGeom prst="rect">
            <a:avLst/>
          </a:prstGeom>
          <a:noFill/>
          <a:ln w="28575" cap="flat" cmpd="sng">
            <a:solidFill>
              <a:schemeClr val="bg1"/>
            </a:solidFill>
            <a:prstDash val="solid"/>
            <a:miter lim="800000"/>
            <a:headEnd type="none" w="med" len="med"/>
            <a:tailEnd type="none" w="med" len="med"/>
          </a:ln>
          <a:extLst>
            <a:ext uri="{909E8E84-426E-40DD-AFC4-6F175D3DCCD1}">
              <a14:hiddenFill xmlns:a14="http://schemas.microsoft.com/office/drawing/2010/main">
                <a:solidFill>
                  <a:schemeClr val="accent1"/>
                </a:solidFill>
              </a14:hiddenFill>
            </a:ext>
          </a:extLst>
        </p:spPr>
      </p:pic>
      <p:sp>
        <p:nvSpPr>
          <p:cNvPr id="12" name="Rectangle 11"/>
          <p:cNvSpPr/>
          <p:nvPr/>
        </p:nvSpPr>
        <p:spPr>
          <a:xfrm>
            <a:off x="7597422" y="6324979"/>
            <a:ext cx="1410131" cy="369332"/>
          </a:xfrm>
          <a:prstGeom prst="rect">
            <a:avLst/>
          </a:prstGeom>
        </p:spPr>
        <p:txBody>
          <a:bodyPr wrap="none">
            <a:spAutoFit/>
          </a:bodyPr>
          <a:lstStyle/>
          <a:p>
            <a:r>
              <a:rPr lang="en-US" sz="1800" dirty="0" smtClean="0">
                <a:latin typeface="Cambria" pitchFamily="18" charset="0"/>
              </a:rPr>
              <a:t>Turing, et al.</a:t>
            </a:r>
            <a:endParaRPr lang="en-US" sz="1800" dirty="0"/>
          </a:p>
        </p:txBody>
      </p:sp>
      <p:pic>
        <p:nvPicPr>
          <p:cNvPr id="363524" name="Picture 4"/>
          <p:cNvPicPr>
            <a:picLocks noChangeAspect="1" noChangeArrowheads="1"/>
          </p:cNvPicPr>
          <p:nvPr/>
        </p:nvPicPr>
        <p:blipFill rotWithShape="1">
          <a:blip r:embed="rId33">
            <a:extLst>
              <a:ext uri="{28A0092B-C50C-407E-A947-70E740481C1C}">
                <a14:useLocalDpi xmlns:a14="http://schemas.microsoft.com/office/drawing/2010/main" val="0"/>
              </a:ext>
            </a:extLst>
          </a:blip>
          <a:srcRect b="4246"/>
          <a:stretch/>
        </p:blipFill>
        <p:spPr bwMode="auto">
          <a:xfrm>
            <a:off x="7239250" y="2046111"/>
            <a:ext cx="1715294" cy="1138773"/>
          </a:xfrm>
          <a:prstGeom prst="rect">
            <a:avLst/>
          </a:prstGeom>
          <a:noFill/>
          <a:ln w="28575" cap="flat" cmpd="sng">
            <a:solidFill>
              <a:schemeClr val="bg1"/>
            </a:solidFill>
            <a:prstDash val="solid"/>
            <a:miter lim="800000"/>
            <a:headEnd type="none" w="med" len="med"/>
            <a:tailEnd type="none" w="med" len="med"/>
          </a:ln>
          <a:extLst>
            <a:ext uri="{909E8E84-426E-40DD-AFC4-6F175D3DCCD1}">
              <a14:hiddenFill xmlns:a14="http://schemas.microsoft.com/office/drawing/2010/main">
                <a:solidFill>
                  <a:schemeClr val="accent1"/>
                </a:solidFill>
              </a14:hiddenFill>
            </a:ext>
          </a:extLst>
        </p:spPr>
      </p:pic>
      <p:pic>
        <p:nvPicPr>
          <p:cNvPr id="363525" name="Picture 5"/>
          <p:cNvPicPr>
            <a:picLocks noChangeAspect="1" noChangeArrowheads="1"/>
          </p:cNvPicPr>
          <p:nvPr/>
        </p:nvPicPr>
        <p:blipFill rotWithShape="1">
          <a:blip r:embed="rId34" cstate="print">
            <a:extLst>
              <a:ext uri="{28A0092B-C50C-407E-A947-70E740481C1C}">
                <a14:useLocalDpi xmlns:a14="http://schemas.microsoft.com/office/drawing/2010/main" val="0"/>
              </a:ext>
            </a:extLst>
          </a:blip>
          <a:srcRect l="5360" t="8036" r="6251" b="8837"/>
          <a:stretch/>
        </p:blipFill>
        <p:spPr bwMode="auto">
          <a:xfrm>
            <a:off x="7239250" y="3493911"/>
            <a:ext cx="1715294" cy="1058879"/>
          </a:xfrm>
          <a:prstGeom prst="rect">
            <a:avLst/>
          </a:prstGeom>
          <a:noFill/>
          <a:ln w="28575" cap="flat" cmpd="sng">
            <a:solidFill>
              <a:schemeClr val="bg1"/>
            </a:solidFill>
            <a:prstDash val="solid"/>
            <a:miter lim="800000"/>
            <a:headEnd type="none" w="med" len="med"/>
            <a:tailEnd type="none" w="med" len="med"/>
          </a:ln>
          <a:extLst>
            <a:ext uri="{909E8E84-426E-40DD-AFC4-6F175D3DCCD1}">
              <a14:hiddenFill xmlns:a14="http://schemas.microsoft.com/office/drawing/2010/main">
                <a:solidFill>
                  <a:schemeClr val="accent1"/>
                </a:solidFill>
              </a14:hiddenFill>
            </a:ext>
          </a:extLst>
        </p:spPr>
      </p:pic>
      <p:sp>
        <p:nvSpPr>
          <p:cNvPr id="56" name="TextBox 55"/>
          <p:cNvSpPr txBox="1"/>
          <p:nvPr/>
        </p:nvSpPr>
        <p:spPr>
          <a:xfrm>
            <a:off x="7445682" y="1207911"/>
            <a:ext cx="1294740" cy="584775"/>
          </a:xfrm>
          <a:prstGeom prst="rect">
            <a:avLst/>
          </a:prstGeom>
          <a:solidFill>
            <a:schemeClr val="bg1"/>
          </a:solidFill>
          <a:ln w="12700">
            <a:noFill/>
          </a:ln>
        </p:spPr>
        <p:txBody>
          <a:bodyPr wrap="square" rtlCol="0">
            <a:spAutoFit/>
          </a:bodyPr>
          <a:lstStyle/>
          <a:p>
            <a:r>
              <a:rPr lang="en-US" sz="1600" dirty="0" smtClean="0">
                <a:latin typeface="Cambria" pitchFamily="18" charset="0"/>
              </a:rPr>
              <a:t>Equilibrium </a:t>
            </a:r>
            <a:r>
              <a:rPr lang="en-US" sz="1600" dirty="0" err="1" smtClean="0">
                <a:latin typeface="Cambria" pitchFamily="18" charset="0"/>
              </a:rPr>
              <a:t>punctuaters</a:t>
            </a:r>
            <a:endParaRPr lang="en-US" sz="1600" dirty="0">
              <a:latin typeface="Cambria" pitchFamily="18" charset="0"/>
            </a:endParaRPr>
          </a:p>
        </p:txBody>
      </p:sp>
      <p:sp>
        <p:nvSpPr>
          <p:cNvPr id="44" name="Rectangle 43"/>
          <p:cNvSpPr/>
          <p:nvPr/>
        </p:nvSpPr>
        <p:spPr>
          <a:xfrm>
            <a:off x="5644826" y="5181979"/>
            <a:ext cx="1568314" cy="369332"/>
          </a:xfrm>
          <a:prstGeom prst="rect">
            <a:avLst/>
          </a:prstGeom>
        </p:spPr>
        <p:txBody>
          <a:bodyPr wrap="none">
            <a:spAutoFit/>
          </a:bodyPr>
          <a:lstStyle/>
          <a:p>
            <a:r>
              <a:rPr lang="en-US" sz="1800" dirty="0" smtClean="0">
                <a:latin typeface="Cambria" pitchFamily="18" charset="0"/>
              </a:rPr>
              <a:t>Von Neumann</a:t>
            </a:r>
            <a:endParaRPr lang="en-US" sz="1800" dirty="0"/>
          </a:p>
        </p:txBody>
      </p:sp>
      <p:sp>
        <p:nvSpPr>
          <p:cNvPr id="45" name="Rectangle 44"/>
          <p:cNvSpPr/>
          <p:nvPr/>
        </p:nvSpPr>
        <p:spPr>
          <a:xfrm>
            <a:off x="6209751" y="3886579"/>
            <a:ext cx="1015021" cy="369332"/>
          </a:xfrm>
          <a:prstGeom prst="rect">
            <a:avLst/>
          </a:prstGeom>
        </p:spPr>
        <p:txBody>
          <a:bodyPr wrap="none">
            <a:spAutoFit/>
          </a:bodyPr>
          <a:lstStyle/>
          <a:p>
            <a:r>
              <a:rPr lang="en-US" sz="1800" dirty="0" smtClean="0">
                <a:latin typeface="Cambria" pitchFamily="18" charset="0"/>
              </a:rPr>
              <a:t>Bell labs</a:t>
            </a:r>
            <a:endParaRPr lang="en-US" sz="1800" dirty="0"/>
          </a:p>
        </p:txBody>
      </p:sp>
      <p:sp>
        <p:nvSpPr>
          <p:cNvPr id="47" name="Rectangle 46"/>
          <p:cNvSpPr/>
          <p:nvPr/>
        </p:nvSpPr>
        <p:spPr>
          <a:xfrm>
            <a:off x="6209751" y="2292331"/>
            <a:ext cx="990600" cy="646331"/>
          </a:xfrm>
          <a:prstGeom prst="rect">
            <a:avLst/>
          </a:prstGeom>
        </p:spPr>
        <p:txBody>
          <a:bodyPr wrap="square">
            <a:spAutoFit/>
          </a:bodyPr>
          <a:lstStyle/>
          <a:p>
            <a:pPr algn="r"/>
            <a:r>
              <a:rPr lang="en-US" sz="1800" dirty="0" smtClean="0">
                <a:latin typeface="Cambria" pitchFamily="18" charset="0"/>
              </a:rPr>
              <a:t>Grace Hopper</a:t>
            </a:r>
            <a:endParaRPr lang="en-US" sz="1800" dirty="0"/>
          </a:p>
        </p:txBody>
      </p:sp>
      <p:sp>
        <p:nvSpPr>
          <p:cNvPr id="49" name="Down Arrow 48"/>
          <p:cNvSpPr/>
          <p:nvPr/>
        </p:nvSpPr>
        <p:spPr bwMode="auto">
          <a:xfrm rot="10800000">
            <a:off x="1461259" y="1117901"/>
            <a:ext cx="618719" cy="970553"/>
          </a:xfrm>
          <a:prstGeom prst="downArrow">
            <a:avLst/>
          </a:prstGeom>
          <a:solidFill>
            <a:srgbClr val="CCECFF"/>
          </a:solidFill>
          <a:ln w="19050" cap="flat" cmpd="sng" algn="ctr">
            <a:solidFill>
              <a:schemeClr val="bg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20495" name="Text Box 18"/>
          <p:cNvSpPr txBox="1">
            <a:spLocks noChangeArrowheads="1"/>
          </p:cNvSpPr>
          <p:nvPr>
            <p:custDataLst>
              <p:tags r:id="rId14"/>
            </p:custDataLst>
          </p:nvPr>
        </p:nvSpPr>
        <p:spPr bwMode="auto">
          <a:xfrm>
            <a:off x="592138" y="1514632"/>
            <a:ext cx="2133600" cy="276999"/>
          </a:xfrm>
          <a:prstGeom prst="rect">
            <a:avLst/>
          </a:prstGeom>
          <a:noFill/>
          <a:ln>
            <a:noFill/>
          </a:ln>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200" dirty="0">
                <a:solidFill>
                  <a:schemeClr val="bg1">
                    <a:lumMod val="50000"/>
                  </a:schemeClr>
                </a:solidFill>
                <a:latin typeface="Cambria" pitchFamily="18" charset="0"/>
              </a:rPr>
              <a:t> How does Python </a:t>
            </a:r>
            <a:r>
              <a:rPr lang="en-US" sz="1200" b="1" dirty="0">
                <a:solidFill>
                  <a:schemeClr val="bg1">
                    <a:lumMod val="50000"/>
                  </a:schemeClr>
                </a:solidFill>
                <a:latin typeface="Cambria" pitchFamily="18" charset="0"/>
              </a:rPr>
              <a:t>function ?</a:t>
            </a:r>
            <a:endParaRPr lang="en-US" sz="1200" dirty="0">
              <a:solidFill>
                <a:schemeClr val="bg1">
                  <a:lumMod val="50000"/>
                </a:schemeClr>
              </a:solidFill>
              <a:latin typeface="Cambria" pitchFamily="18" charset="0"/>
            </a:endParaRPr>
          </a:p>
        </p:txBody>
      </p:sp>
      <p:sp>
        <p:nvSpPr>
          <p:cNvPr id="51" name="TextBox 50"/>
          <p:cNvSpPr txBox="1"/>
          <p:nvPr/>
        </p:nvSpPr>
        <p:spPr>
          <a:xfrm>
            <a:off x="2449689" y="76200"/>
            <a:ext cx="1606375" cy="461665"/>
          </a:xfrm>
          <a:prstGeom prst="rect">
            <a:avLst/>
          </a:prstGeom>
          <a:solidFill>
            <a:schemeClr val="bg1"/>
          </a:solidFill>
          <a:ln w="12700">
            <a:noFill/>
          </a:ln>
        </p:spPr>
        <p:txBody>
          <a:bodyPr wrap="square" rtlCol="0">
            <a:spAutoFit/>
          </a:bodyPr>
          <a:lstStyle/>
          <a:p>
            <a:r>
              <a:rPr lang="en-US" dirty="0">
                <a:latin typeface="Cambria" pitchFamily="18" charset="0"/>
              </a:rPr>
              <a:t>S</a:t>
            </a:r>
            <a:r>
              <a:rPr lang="en-US" dirty="0" smtClean="0">
                <a:latin typeface="Cambria" pitchFamily="18" charset="0"/>
              </a:rPr>
              <a:t>oftware</a:t>
            </a:r>
            <a:endParaRPr lang="en-US" dirty="0">
              <a:latin typeface="Cambria" pitchFamily="18" charset="0"/>
            </a:endParaRPr>
          </a:p>
        </p:txBody>
      </p:sp>
      <p:cxnSp>
        <p:nvCxnSpPr>
          <p:cNvPr id="52" name="Straight Arrow Connector 51"/>
          <p:cNvCxnSpPr/>
          <p:nvPr/>
        </p:nvCxnSpPr>
        <p:spPr bwMode="auto">
          <a:xfrm flipV="1">
            <a:off x="3297620" y="598845"/>
            <a:ext cx="0" cy="1306155"/>
          </a:xfrm>
          <a:prstGeom prst="straightConnector1">
            <a:avLst/>
          </a:prstGeom>
          <a:noFill/>
          <a:ln w="19050" cap="flat" cmpd="sng" algn="ctr">
            <a:solidFill>
              <a:schemeClr val="tx1"/>
            </a:solidFill>
            <a:prstDash val="solid"/>
            <a:round/>
            <a:headEnd type="none" w="med" len="med"/>
            <a:tailEnd type="arrow"/>
          </a:ln>
          <a:effectLst/>
        </p:spPr>
      </p:cxnSp>
      <p:pic>
        <p:nvPicPr>
          <p:cNvPr id="6" name="Picture 5"/>
          <p:cNvPicPr>
            <a:picLocks noChangeAspect="1"/>
          </p:cNvPicPr>
          <p:nvPr/>
        </p:nvPicPr>
        <p:blipFill>
          <a:blip r:embed="rId35">
            <a:extLst>
              <a:ext uri="{28A0092B-C50C-407E-A947-70E740481C1C}">
                <a14:useLocalDpi xmlns:a14="http://schemas.microsoft.com/office/drawing/2010/main" val="0"/>
              </a:ext>
            </a:extLst>
          </a:blip>
          <a:stretch>
            <a:fillRect/>
          </a:stretch>
        </p:blipFill>
        <p:spPr>
          <a:xfrm>
            <a:off x="228153" y="190047"/>
            <a:ext cx="6401694" cy="2057687"/>
          </a:xfrm>
          <a:prstGeom prst="rect">
            <a:avLst/>
          </a:prstGeom>
          <a:ln w="76200">
            <a:solidFill>
              <a:srgbClr val="FFC000"/>
            </a:solidFill>
          </a:ln>
        </p:spPr>
      </p:pic>
      <p:sp>
        <p:nvSpPr>
          <p:cNvPr id="50" name="Text Box 5"/>
          <p:cNvSpPr txBox="1">
            <a:spLocks noChangeArrowheads="1"/>
          </p:cNvSpPr>
          <p:nvPr>
            <p:custDataLst>
              <p:tags r:id="rId15"/>
            </p:custDataLst>
          </p:nvPr>
        </p:nvSpPr>
        <p:spPr bwMode="auto">
          <a:xfrm>
            <a:off x="2086612" y="2300754"/>
            <a:ext cx="4923788" cy="2331407"/>
          </a:xfrm>
          <a:prstGeom prst="rect">
            <a:avLst/>
          </a:prstGeom>
          <a:solidFill>
            <a:srgbClr val="FFC000"/>
          </a:solidFill>
          <a:ln>
            <a:noFill/>
          </a:ln>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4200" dirty="0" smtClean="0">
                <a:latin typeface="Cambria" pitchFamily="18" charset="0"/>
              </a:rPr>
              <a:t>Don Chamberlain </a:t>
            </a:r>
          </a:p>
          <a:p>
            <a:pPr>
              <a:spcBef>
                <a:spcPct val="50000"/>
              </a:spcBef>
            </a:pPr>
            <a:r>
              <a:rPr lang="en-US" sz="2700" dirty="0" smtClean="0">
                <a:latin typeface="Cambria" pitchFamily="18" charset="0"/>
              </a:rPr>
              <a:t>(Thursday ~ 25 min)</a:t>
            </a:r>
          </a:p>
          <a:p>
            <a:pPr>
              <a:spcBef>
                <a:spcPct val="50000"/>
              </a:spcBef>
            </a:pPr>
            <a:r>
              <a:rPr lang="en-US" sz="4200" i="1" dirty="0" smtClean="0">
                <a:latin typeface="Cambria" pitchFamily="18" charset="0"/>
              </a:rPr>
              <a:t>"50 years of data"</a:t>
            </a:r>
            <a:endParaRPr lang="en-US" sz="4200" i="1" dirty="0">
              <a:latin typeface="Cambria" pitchFamily="18" charset="0"/>
            </a:endParaRPr>
          </a:p>
        </p:txBody>
      </p:sp>
    </p:spTree>
    <p:extLst>
      <p:ext uri="{BB962C8B-B14F-4D97-AF65-F5344CB8AC3E}">
        <p14:creationId xmlns:p14="http://schemas.microsoft.com/office/powerpoint/2010/main" val="1018139501"/>
      </p:ext>
    </p:extLst>
  </p:cSld>
  <p:clrMapOvr>
    <a:masterClrMapping/>
  </p:clrMapOvr>
  <p:timing>
    <p:tnLst>
      <p:par>
        <p:cTn id="1" dur="indefinite" restart="never" nodeType="tmRoot"/>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6" name="Rounded Rectangle 95"/>
          <p:cNvSpPr/>
          <p:nvPr/>
        </p:nvSpPr>
        <p:spPr bwMode="auto">
          <a:xfrm>
            <a:off x="139699" y="6071771"/>
            <a:ext cx="8859921" cy="689978"/>
          </a:xfrm>
          <a:prstGeom prst="roundRect">
            <a:avLst/>
          </a:prstGeom>
          <a:solidFill>
            <a:srgbClr val="D9F3E2"/>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endParaRPr lang="en-US" smtClean="0">
              <a:solidFill>
                <a:srgbClr val="000000"/>
              </a:solidFill>
              <a:latin typeface="Cambria" pitchFamily="18" charset="0"/>
              <a:ea typeface="ＭＳ Ｐゴシック" pitchFamily="1" charset="-128"/>
            </a:endParaRPr>
          </a:p>
        </p:txBody>
      </p:sp>
      <p:sp>
        <p:nvSpPr>
          <p:cNvPr id="97" name="Text Box 82"/>
          <p:cNvSpPr txBox="1">
            <a:spLocks noChangeArrowheads="1"/>
          </p:cNvSpPr>
          <p:nvPr>
            <p:custDataLst>
              <p:tags r:id="rId1"/>
            </p:custDataLst>
          </p:nvPr>
        </p:nvSpPr>
        <p:spPr bwMode="auto">
          <a:xfrm>
            <a:off x="4298213" y="4590048"/>
            <a:ext cx="106952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r>
              <a:rPr lang="en-US">
                <a:solidFill>
                  <a:srgbClr val="0A04EB"/>
                </a:solidFill>
                <a:latin typeface="Cambria" pitchFamily="18" charset="0"/>
              </a:rPr>
              <a:t>~$100</a:t>
            </a:r>
          </a:p>
        </p:txBody>
      </p:sp>
      <p:sp>
        <p:nvSpPr>
          <p:cNvPr id="98" name="Text Box 83"/>
          <p:cNvSpPr txBox="1">
            <a:spLocks noChangeArrowheads="1"/>
          </p:cNvSpPr>
          <p:nvPr>
            <p:custDataLst>
              <p:tags r:id="rId2"/>
            </p:custDataLst>
          </p:nvPr>
        </p:nvSpPr>
        <p:spPr bwMode="auto">
          <a:xfrm>
            <a:off x="6975776" y="4590048"/>
            <a:ext cx="106952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r>
              <a:rPr lang="en-US">
                <a:solidFill>
                  <a:srgbClr val="0A04EB"/>
                </a:solidFill>
                <a:latin typeface="Cambria" pitchFamily="18" charset="0"/>
              </a:rPr>
              <a:t>~$100</a:t>
            </a:r>
          </a:p>
        </p:txBody>
      </p:sp>
      <p:sp>
        <p:nvSpPr>
          <p:cNvPr id="99" name="Text Box 84"/>
          <p:cNvSpPr txBox="1">
            <a:spLocks noChangeArrowheads="1"/>
          </p:cNvSpPr>
          <p:nvPr>
            <p:custDataLst>
              <p:tags r:id="rId3"/>
            </p:custDataLst>
          </p:nvPr>
        </p:nvSpPr>
        <p:spPr bwMode="auto">
          <a:xfrm>
            <a:off x="1708814" y="4590048"/>
            <a:ext cx="106952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r>
              <a:rPr lang="en-US">
                <a:solidFill>
                  <a:srgbClr val="0A04EB"/>
                </a:solidFill>
                <a:latin typeface="Cambria" pitchFamily="18" charset="0"/>
              </a:rPr>
              <a:t>~$100</a:t>
            </a:r>
          </a:p>
        </p:txBody>
      </p:sp>
      <p:sp>
        <p:nvSpPr>
          <p:cNvPr id="100" name="Text Box 85"/>
          <p:cNvSpPr txBox="1">
            <a:spLocks noChangeArrowheads="1"/>
          </p:cNvSpPr>
          <p:nvPr>
            <p:custDataLst>
              <p:tags r:id="rId4"/>
            </p:custDataLst>
          </p:nvPr>
        </p:nvSpPr>
        <p:spPr bwMode="auto">
          <a:xfrm>
            <a:off x="3963987" y="6172200"/>
            <a:ext cx="1737976"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r>
              <a:rPr lang="en-US" sz="2800" b="1">
                <a:solidFill>
                  <a:srgbClr val="067B0E"/>
                </a:solidFill>
                <a:latin typeface="Cambria" pitchFamily="18" charset="0"/>
              </a:rPr>
              <a:t>1.5 hours</a:t>
            </a:r>
          </a:p>
        </p:txBody>
      </p:sp>
      <p:sp>
        <p:nvSpPr>
          <p:cNvPr id="101" name="Text Box 86"/>
          <p:cNvSpPr txBox="1">
            <a:spLocks noChangeArrowheads="1"/>
          </p:cNvSpPr>
          <p:nvPr>
            <p:custDataLst>
              <p:tags r:id="rId5"/>
            </p:custDataLst>
          </p:nvPr>
        </p:nvSpPr>
        <p:spPr bwMode="auto">
          <a:xfrm>
            <a:off x="169863" y="4632762"/>
            <a:ext cx="714375" cy="376237"/>
          </a:xfrm>
          <a:prstGeom prst="rect">
            <a:avLst/>
          </a:prstGeom>
          <a:solidFill>
            <a:srgbClr val="CCECFF"/>
          </a:solidFill>
          <a:ln w="9525">
            <a:noFill/>
            <a:miter lim="800000"/>
            <a:headEnd/>
            <a:tailEnd/>
          </a:ln>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r>
              <a:rPr lang="en-US" sz="1800" dirty="0">
                <a:solidFill>
                  <a:srgbClr val="0A04EB"/>
                </a:solidFill>
                <a:latin typeface="Cambria" pitchFamily="18" charset="0"/>
              </a:rPr>
              <a:t>Price</a:t>
            </a:r>
          </a:p>
        </p:txBody>
      </p:sp>
      <p:sp>
        <p:nvSpPr>
          <p:cNvPr id="102" name="Text Box 87"/>
          <p:cNvSpPr txBox="1">
            <a:spLocks noChangeArrowheads="1"/>
          </p:cNvSpPr>
          <p:nvPr>
            <p:custDataLst>
              <p:tags r:id="rId6"/>
            </p:custDataLst>
          </p:nvPr>
        </p:nvSpPr>
        <p:spPr bwMode="auto">
          <a:xfrm>
            <a:off x="174625" y="5414963"/>
            <a:ext cx="701675" cy="376237"/>
          </a:xfrm>
          <a:prstGeom prst="rect">
            <a:avLst/>
          </a:prstGeom>
          <a:solidFill>
            <a:schemeClr val="bg1">
              <a:lumMod val="85000"/>
            </a:schemeClr>
          </a:solidFill>
          <a:ln w="9525">
            <a:noFill/>
            <a:miter lim="800000"/>
            <a:headEnd/>
            <a:tailEnd/>
          </a:ln>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r>
              <a:rPr lang="en-US" sz="1800" dirty="0">
                <a:solidFill>
                  <a:srgbClr val="000000"/>
                </a:solidFill>
                <a:latin typeface="Cambria" pitchFamily="18" charset="0"/>
              </a:rPr>
              <a:t>Time</a:t>
            </a:r>
          </a:p>
        </p:txBody>
      </p:sp>
      <p:sp>
        <p:nvSpPr>
          <p:cNvPr id="103" name="Text Box 88"/>
          <p:cNvSpPr txBox="1">
            <a:spLocks noChangeArrowheads="1"/>
          </p:cNvSpPr>
          <p:nvPr>
            <p:custDataLst>
              <p:tags r:id="rId7"/>
            </p:custDataLst>
          </p:nvPr>
        </p:nvSpPr>
        <p:spPr bwMode="auto">
          <a:xfrm>
            <a:off x="164589" y="6196264"/>
            <a:ext cx="1251462" cy="461665"/>
          </a:xfrm>
          <a:prstGeom prst="rect">
            <a:avLst/>
          </a:prstGeom>
          <a:solidFill>
            <a:srgbClr val="D9F3E2"/>
          </a:solidFill>
          <a:ln>
            <a:noFill/>
          </a:ln>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r>
              <a:rPr lang="en-US" sz="1200" dirty="0">
                <a:solidFill>
                  <a:srgbClr val="000000"/>
                </a:solidFill>
                <a:latin typeface="Calibri" panose="020F0502020204030204" pitchFamily="34" charset="0"/>
              </a:rPr>
              <a:t>If </a:t>
            </a:r>
            <a:r>
              <a:rPr lang="ja-JP" altLang="en-US" sz="1200" dirty="0" smtClean="0">
                <a:solidFill>
                  <a:srgbClr val="000000"/>
                </a:solidFill>
                <a:latin typeface="Calibri" panose="020F0502020204030204" pitchFamily="34" charset="0"/>
              </a:rPr>
              <a:t> </a:t>
            </a:r>
            <a:r>
              <a:rPr lang="en-US" altLang="ja-JP" sz="1200" dirty="0" smtClean="0">
                <a:solidFill>
                  <a:srgbClr val="000000"/>
                </a:solidFill>
                <a:latin typeface="Calibri" panose="020F0502020204030204" pitchFamily="34" charset="0"/>
              </a:rPr>
              <a:t>a clock  cycle</a:t>
            </a:r>
            <a:r>
              <a:rPr lang="ja-JP" altLang="en-US" sz="1200" dirty="0" smtClean="0">
                <a:solidFill>
                  <a:srgbClr val="000000"/>
                </a:solidFill>
                <a:latin typeface="Calibri" panose="020F0502020204030204" pitchFamily="34" charset="0"/>
              </a:rPr>
              <a:t> </a:t>
            </a:r>
            <a:r>
              <a:rPr lang="en-US" altLang="ja-JP" sz="1200" dirty="0" smtClean="0">
                <a:solidFill>
                  <a:srgbClr val="000000"/>
                </a:solidFill>
                <a:latin typeface="Calibri" panose="020F0502020204030204" pitchFamily="34" charset="0"/>
              </a:rPr>
              <a:t>==  </a:t>
            </a:r>
            <a:r>
              <a:rPr lang="en-US" sz="1200" dirty="0" smtClean="0">
                <a:solidFill>
                  <a:srgbClr val="000000"/>
                </a:solidFill>
                <a:latin typeface="Calibri" panose="020F0502020204030204" pitchFamily="34" charset="0"/>
              </a:rPr>
              <a:t>1 minute</a:t>
            </a:r>
            <a:endParaRPr lang="en-US" sz="1200" dirty="0">
              <a:solidFill>
                <a:srgbClr val="000000"/>
              </a:solidFill>
              <a:latin typeface="Calibri" panose="020F0502020204030204" pitchFamily="34" charset="0"/>
            </a:endParaRPr>
          </a:p>
        </p:txBody>
      </p:sp>
      <p:sp>
        <p:nvSpPr>
          <p:cNvPr id="104" name="Text Box 89"/>
          <p:cNvSpPr txBox="1">
            <a:spLocks noChangeArrowheads="1"/>
          </p:cNvSpPr>
          <p:nvPr>
            <p:custDataLst>
              <p:tags r:id="rId8"/>
            </p:custDataLst>
          </p:nvPr>
        </p:nvSpPr>
        <p:spPr bwMode="auto">
          <a:xfrm>
            <a:off x="1681563" y="6178133"/>
            <a:ext cx="1124026"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r>
              <a:rPr lang="en-US" sz="2800" b="1" dirty="0">
                <a:solidFill>
                  <a:srgbClr val="067B0E"/>
                </a:solidFill>
                <a:latin typeface="Cambria" pitchFamily="18" charset="0"/>
              </a:rPr>
              <a:t>1 min</a:t>
            </a:r>
          </a:p>
        </p:txBody>
      </p:sp>
      <p:sp>
        <p:nvSpPr>
          <p:cNvPr id="105" name="Text Box 90"/>
          <p:cNvSpPr txBox="1">
            <a:spLocks noChangeArrowheads="1"/>
          </p:cNvSpPr>
          <p:nvPr>
            <p:custDataLst>
              <p:tags r:id="rId9"/>
            </p:custDataLst>
          </p:nvPr>
        </p:nvSpPr>
        <p:spPr bwMode="auto">
          <a:xfrm>
            <a:off x="1330313" y="5231983"/>
            <a:ext cx="1826526"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r>
              <a:rPr lang="en-US">
                <a:solidFill>
                  <a:srgbClr val="000000"/>
                </a:solidFill>
                <a:latin typeface="Cambria" pitchFamily="18" charset="0"/>
              </a:rPr>
              <a:t>1 clock cycle</a:t>
            </a:r>
          </a:p>
        </p:txBody>
      </p:sp>
      <p:sp>
        <p:nvSpPr>
          <p:cNvPr id="106" name="Text Box 91"/>
          <p:cNvSpPr txBox="1">
            <a:spLocks noChangeArrowheads="1"/>
          </p:cNvSpPr>
          <p:nvPr>
            <p:custDataLst>
              <p:tags r:id="rId10"/>
            </p:custDataLst>
          </p:nvPr>
        </p:nvSpPr>
        <p:spPr bwMode="auto">
          <a:xfrm>
            <a:off x="4057571" y="5224463"/>
            <a:ext cx="1550809"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r>
              <a:rPr lang="en-US">
                <a:solidFill>
                  <a:srgbClr val="000000"/>
                </a:solidFill>
                <a:latin typeface="Cambria" pitchFamily="18" charset="0"/>
              </a:rPr>
              <a:t>100 cycles</a:t>
            </a:r>
          </a:p>
        </p:txBody>
      </p:sp>
      <p:sp>
        <p:nvSpPr>
          <p:cNvPr id="107" name="Text Box 92"/>
          <p:cNvSpPr txBox="1">
            <a:spLocks noChangeArrowheads="1"/>
          </p:cNvSpPr>
          <p:nvPr>
            <p:custDataLst>
              <p:tags r:id="rId11"/>
            </p:custDataLst>
          </p:nvPr>
        </p:nvSpPr>
        <p:spPr bwMode="auto">
          <a:xfrm>
            <a:off x="6763186" y="5224463"/>
            <a:ext cx="1494705"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r>
              <a:rPr lang="en-US">
                <a:solidFill>
                  <a:srgbClr val="000000"/>
                </a:solidFill>
                <a:latin typeface="Cambria" pitchFamily="18" charset="0"/>
              </a:rPr>
              <a:t>10</a:t>
            </a:r>
            <a:r>
              <a:rPr lang="en-US" baseline="30000">
                <a:solidFill>
                  <a:srgbClr val="000000"/>
                </a:solidFill>
                <a:latin typeface="Cambria" pitchFamily="18" charset="0"/>
              </a:rPr>
              <a:t>7</a:t>
            </a:r>
            <a:r>
              <a:rPr lang="en-US">
                <a:solidFill>
                  <a:srgbClr val="000000"/>
                </a:solidFill>
                <a:latin typeface="Cambria" pitchFamily="18" charset="0"/>
              </a:rPr>
              <a:t> cycles</a:t>
            </a:r>
          </a:p>
        </p:txBody>
      </p:sp>
      <p:sp>
        <p:nvSpPr>
          <p:cNvPr id="108" name="Text Box 93"/>
          <p:cNvSpPr txBox="1">
            <a:spLocks noChangeArrowheads="1"/>
          </p:cNvSpPr>
          <p:nvPr>
            <p:custDataLst>
              <p:tags r:id="rId12"/>
            </p:custDataLst>
          </p:nvPr>
        </p:nvSpPr>
        <p:spPr bwMode="auto">
          <a:xfrm>
            <a:off x="1646297" y="5598696"/>
            <a:ext cx="119455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r>
              <a:rPr lang="en-US">
                <a:solidFill>
                  <a:srgbClr val="000000"/>
                </a:solidFill>
                <a:latin typeface="Cambria" pitchFamily="18" charset="0"/>
              </a:rPr>
              <a:t>10</a:t>
            </a:r>
            <a:r>
              <a:rPr lang="en-US" baseline="30000">
                <a:solidFill>
                  <a:srgbClr val="000000"/>
                </a:solidFill>
                <a:latin typeface="Cambria" pitchFamily="18" charset="0"/>
              </a:rPr>
              <a:t>-9</a:t>
            </a:r>
            <a:r>
              <a:rPr lang="en-US">
                <a:solidFill>
                  <a:srgbClr val="000000"/>
                </a:solidFill>
                <a:latin typeface="Cambria" pitchFamily="18" charset="0"/>
              </a:rPr>
              <a:t> sec</a:t>
            </a:r>
          </a:p>
        </p:txBody>
      </p:sp>
      <p:sp>
        <p:nvSpPr>
          <p:cNvPr id="109" name="Text Box 94"/>
          <p:cNvSpPr txBox="1">
            <a:spLocks noChangeArrowheads="1"/>
          </p:cNvSpPr>
          <p:nvPr>
            <p:custDataLst>
              <p:tags r:id="rId13"/>
            </p:custDataLst>
          </p:nvPr>
        </p:nvSpPr>
        <p:spPr bwMode="auto">
          <a:xfrm>
            <a:off x="4235696" y="5592763"/>
            <a:ext cx="119455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r>
              <a:rPr lang="en-US">
                <a:solidFill>
                  <a:srgbClr val="000000"/>
                </a:solidFill>
                <a:latin typeface="Cambria" pitchFamily="18" charset="0"/>
              </a:rPr>
              <a:t>10</a:t>
            </a:r>
            <a:r>
              <a:rPr lang="en-US" baseline="30000">
                <a:solidFill>
                  <a:srgbClr val="000000"/>
                </a:solidFill>
                <a:latin typeface="Cambria" pitchFamily="18" charset="0"/>
              </a:rPr>
              <a:t>-7</a:t>
            </a:r>
            <a:r>
              <a:rPr lang="en-US">
                <a:solidFill>
                  <a:srgbClr val="000000"/>
                </a:solidFill>
                <a:latin typeface="Cambria" pitchFamily="18" charset="0"/>
              </a:rPr>
              <a:t> sec</a:t>
            </a:r>
          </a:p>
        </p:txBody>
      </p:sp>
      <p:sp>
        <p:nvSpPr>
          <p:cNvPr id="110" name="Text Box 95"/>
          <p:cNvSpPr txBox="1">
            <a:spLocks noChangeArrowheads="1"/>
          </p:cNvSpPr>
          <p:nvPr>
            <p:custDataLst>
              <p:tags r:id="rId14"/>
            </p:custDataLst>
          </p:nvPr>
        </p:nvSpPr>
        <p:spPr bwMode="auto">
          <a:xfrm>
            <a:off x="6913259" y="5592763"/>
            <a:ext cx="119455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r>
              <a:rPr lang="en-US">
                <a:solidFill>
                  <a:srgbClr val="000000"/>
                </a:solidFill>
                <a:latin typeface="Cambria" pitchFamily="18" charset="0"/>
              </a:rPr>
              <a:t>10</a:t>
            </a:r>
            <a:r>
              <a:rPr lang="en-US" baseline="30000">
                <a:solidFill>
                  <a:srgbClr val="000000"/>
                </a:solidFill>
                <a:latin typeface="Cambria" pitchFamily="18" charset="0"/>
              </a:rPr>
              <a:t>-2</a:t>
            </a:r>
            <a:r>
              <a:rPr lang="en-US">
                <a:solidFill>
                  <a:srgbClr val="000000"/>
                </a:solidFill>
                <a:latin typeface="Cambria" pitchFamily="18" charset="0"/>
              </a:rPr>
              <a:t> sec</a:t>
            </a:r>
          </a:p>
        </p:txBody>
      </p:sp>
      <p:sp>
        <p:nvSpPr>
          <p:cNvPr id="112" name="Text Box 5"/>
          <p:cNvSpPr txBox="1">
            <a:spLocks noChangeArrowheads="1"/>
          </p:cNvSpPr>
          <p:nvPr>
            <p:custDataLst>
              <p:tags r:id="rId15"/>
            </p:custDataLst>
          </p:nvPr>
        </p:nvSpPr>
        <p:spPr bwMode="auto">
          <a:xfrm>
            <a:off x="1084263" y="1057275"/>
            <a:ext cx="1168012"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r>
              <a:rPr lang="en-US" sz="1800" b="1">
                <a:solidFill>
                  <a:srgbClr val="000000"/>
                </a:solidFill>
                <a:latin typeface="Cambria" pitchFamily="18" charset="0"/>
              </a:rPr>
              <a:t>Registers</a:t>
            </a:r>
            <a:endParaRPr lang="en-US" sz="1800">
              <a:solidFill>
                <a:srgbClr val="000000"/>
              </a:solidFill>
              <a:latin typeface="Cambria" pitchFamily="18" charset="0"/>
            </a:endParaRPr>
          </a:p>
        </p:txBody>
      </p:sp>
      <p:sp>
        <p:nvSpPr>
          <p:cNvPr id="113" name="Text Box 6"/>
          <p:cNvSpPr txBox="1">
            <a:spLocks noChangeArrowheads="1"/>
          </p:cNvSpPr>
          <p:nvPr>
            <p:custDataLst>
              <p:tags r:id="rId16"/>
            </p:custDataLst>
          </p:nvPr>
        </p:nvSpPr>
        <p:spPr bwMode="auto">
          <a:xfrm>
            <a:off x="3517900" y="990600"/>
            <a:ext cx="2152650"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r>
              <a:rPr lang="en-US" sz="1800" b="1">
                <a:solidFill>
                  <a:srgbClr val="000000"/>
                </a:solidFill>
                <a:latin typeface="Cambria" pitchFamily="18" charset="0"/>
              </a:rPr>
              <a:t>Main Memory</a:t>
            </a:r>
          </a:p>
          <a:p>
            <a:r>
              <a:rPr lang="en-US" sz="1800">
                <a:solidFill>
                  <a:srgbClr val="000000"/>
                </a:solidFill>
                <a:latin typeface="Cambria" pitchFamily="18" charset="0"/>
              </a:rPr>
              <a:t> (replaceable RAM)</a:t>
            </a:r>
          </a:p>
        </p:txBody>
      </p:sp>
      <p:sp>
        <p:nvSpPr>
          <p:cNvPr id="115" name="Text Box 8"/>
          <p:cNvSpPr txBox="1">
            <a:spLocks noChangeArrowheads="1"/>
          </p:cNvSpPr>
          <p:nvPr>
            <p:custDataLst>
              <p:tags r:id="rId17"/>
            </p:custDataLst>
          </p:nvPr>
        </p:nvSpPr>
        <p:spPr bwMode="auto">
          <a:xfrm>
            <a:off x="6517383" y="1046163"/>
            <a:ext cx="1917896"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r>
              <a:rPr lang="en-US" sz="1800" b="1">
                <a:solidFill>
                  <a:srgbClr val="000000"/>
                </a:solidFill>
                <a:latin typeface="Cambria" pitchFamily="18" charset="0"/>
              </a:rPr>
              <a:t>Disk Drive</a:t>
            </a:r>
          </a:p>
          <a:p>
            <a:r>
              <a:rPr lang="en-US" sz="1800">
                <a:solidFill>
                  <a:srgbClr val="000000"/>
                </a:solidFill>
                <a:latin typeface="Cambria" pitchFamily="18" charset="0"/>
              </a:rPr>
              <a:t> magnetic storage</a:t>
            </a:r>
          </a:p>
        </p:txBody>
      </p:sp>
      <p:sp>
        <p:nvSpPr>
          <p:cNvPr id="116" name="Text Box 9"/>
          <p:cNvSpPr txBox="1">
            <a:spLocks noChangeArrowheads="1"/>
          </p:cNvSpPr>
          <p:nvPr>
            <p:custDataLst>
              <p:tags r:id="rId18"/>
            </p:custDataLst>
          </p:nvPr>
        </p:nvSpPr>
        <p:spPr bwMode="auto">
          <a:xfrm>
            <a:off x="474663" y="1398588"/>
            <a:ext cx="259556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r>
              <a:rPr lang="en-US" sz="1400">
                <a:solidFill>
                  <a:srgbClr val="000000"/>
                </a:solidFill>
                <a:latin typeface="Cambria" pitchFamily="18" charset="0"/>
              </a:rPr>
              <a:t>on the Central Processing Unit</a:t>
            </a:r>
          </a:p>
        </p:txBody>
      </p:sp>
      <p:sp>
        <p:nvSpPr>
          <p:cNvPr id="190" name="Rectangle 10"/>
          <p:cNvSpPr>
            <a:spLocks noChangeArrowheads="1"/>
          </p:cNvSpPr>
          <p:nvPr>
            <p:custDataLst>
              <p:tags r:id="rId19"/>
            </p:custDataLst>
          </p:nvPr>
        </p:nvSpPr>
        <p:spPr bwMode="auto">
          <a:xfrm>
            <a:off x="987055" y="160338"/>
            <a:ext cx="7278787" cy="584775"/>
          </a:xfrm>
          <a:prstGeom prst="rect">
            <a:avLst/>
          </a:prstGeom>
          <a:solidFill>
            <a:schemeClr val="bg1">
              <a:lumMod val="85000"/>
            </a:schemeClr>
          </a:solidFill>
          <a:ln>
            <a:noFill/>
          </a:ln>
          <a:extLst/>
        </p:spPr>
        <p:txBody>
          <a:bodyPr wrap="none">
            <a:spAutoFit/>
          </a:bodyPr>
          <a:lstStyle/>
          <a:p>
            <a:r>
              <a:rPr lang="en-US" sz="3200" dirty="0" smtClean="0">
                <a:solidFill>
                  <a:srgbClr val="000000"/>
                </a:solidFill>
                <a:latin typeface="Calibri" panose="020F0502020204030204" pitchFamily="34" charset="0"/>
              </a:rPr>
              <a:t>Some memory is more equal than others…</a:t>
            </a:r>
            <a:endParaRPr lang="en-US" sz="3200" dirty="0">
              <a:solidFill>
                <a:srgbClr val="000000"/>
              </a:solidFill>
              <a:latin typeface="Calibri" panose="020F0502020204030204" pitchFamily="34" charset="0"/>
            </a:endParaRPr>
          </a:p>
        </p:txBody>
      </p:sp>
      <p:sp>
        <p:nvSpPr>
          <p:cNvPr id="195" name="Text Box 79"/>
          <p:cNvSpPr txBox="1">
            <a:spLocks noChangeArrowheads="1"/>
          </p:cNvSpPr>
          <p:nvPr>
            <p:custDataLst>
              <p:tags r:id="rId20"/>
            </p:custDataLst>
          </p:nvPr>
        </p:nvSpPr>
        <p:spPr bwMode="auto">
          <a:xfrm>
            <a:off x="3733546" y="3618468"/>
            <a:ext cx="1989647"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r>
              <a:rPr lang="en-US" sz="1800" dirty="0">
                <a:solidFill>
                  <a:srgbClr val="000000"/>
                </a:solidFill>
                <a:latin typeface="Cambria" pitchFamily="18" charset="0"/>
              </a:rPr>
              <a:t>~ </a:t>
            </a:r>
            <a:r>
              <a:rPr lang="en-US" sz="1800" dirty="0" smtClean="0">
                <a:solidFill>
                  <a:srgbClr val="000000"/>
                </a:solidFill>
                <a:latin typeface="Cambria" pitchFamily="18" charset="0"/>
              </a:rPr>
              <a:t>100 </a:t>
            </a:r>
            <a:r>
              <a:rPr lang="en-US" sz="1800" dirty="0">
                <a:solidFill>
                  <a:srgbClr val="000000"/>
                </a:solidFill>
                <a:latin typeface="Cambria" pitchFamily="18" charset="0"/>
              </a:rPr>
              <a:t>billion bits </a:t>
            </a:r>
            <a:r>
              <a:rPr lang="en-US" sz="1800" dirty="0" smtClean="0">
                <a:solidFill>
                  <a:srgbClr val="000000"/>
                </a:solidFill>
                <a:latin typeface="Cambria" pitchFamily="18" charset="0"/>
              </a:rPr>
              <a:t> </a:t>
            </a:r>
            <a:endParaRPr lang="en-US" sz="1800" dirty="0">
              <a:solidFill>
                <a:srgbClr val="000000"/>
              </a:solidFill>
              <a:latin typeface="Cambria" pitchFamily="18" charset="0"/>
            </a:endParaRPr>
          </a:p>
        </p:txBody>
      </p:sp>
      <p:pic>
        <p:nvPicPr>
          <p:cNvPr id="196" name="Picture 80" descr="300px-RAM_n"/>
          <p:cNvPicPr>
            <a:picLocks noChangeAspect="1" noChangeArrowheads="1"/>
          </p:cNvPicPr>
          <p:nvPr/>
        </p:nvPicPr>
        <p:blipFill>
          <a:blip r:embed="rId93">
            <a:extLst>
              <a:ext uri="{28A0092B-C50C-407E-A947-70E740481C1C}">
                <a14:useLocalDpi xmlns:a14="http://schemas.microsoft.com/office/drawing/2010/main" val="0"/>
              </a:ext>
            </a:extLst>
          </a:blip>
          <a:srcRect t="39622" r="2524" b="21738"/>
          <a:stretch>
            <a:fillRect/>
          </a:stretch>
        </p:blipFill>
        <p:spPr bwMode="auto">
          <a:xfrm>
            <a:off x="3581400" y="1981200"/>
            <a:ext cx="2209800" cy="1371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7" name="Text Box 81"/>
          <p:cNvSpPr txBox="1">
            <a:spLocks noChangeArrowheads="1"/>
          </p:cNvSpPr>
          <p:nvPr>
            <p:custDataLst>
              <p:tags r:id="rId21"/>
            </p:custDataLst>
          </p:nvPr>
        </p:nvSpPr>
        <p:spPr bwMode="auto">
          <a:xfrm>
            <a:off x="989013" y="3617913"/>
            <a:ext cx="1512887"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r>
              <a:rPr lang="en-US" sz="1800">
                <a:solidFill>
                  <a:srgbClr val="000000"/>
                </a:solidFill>
                <a:latin typeface="Cambria" pitchFamily="18" charset="0"/>
              </a:rPr>
              <a:t>~ 10,000 bits</a:t>
            </a:r>
          </a:p>
        </p:txBody>
      </p:sp>
      <p:sp>
        <p:nvSpPr>
          <p:cNvPr id="198" name="Text Box 82"/>
          <p:cNvSpPr txBox="1">
            <a:spLocks noChangeArrowheads="1"/>
          </p:cNvSpPr>
          <p:nvPr>
            <p:custDataLst>
              <p:tags r:id="rId22"/>
            </p:custDataLst>
          </p:nvPr>
        </p:nvSpPr>
        <p:spPr bwMode="auto">
          <a:xfrm>
            <a:off x="6145785" y="3618468"/>
            <a:ext cx="2823017"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r>
              <a:rPr lang="en-US" sz="1800" dirty="0" smtClean="0">
                <a:solidFill>
                  <a:srgbClr val="000000"/>
                </a:solidFill>
                <a:latin typeface="Cambria" pitchFamily="18" charset="0"/>
              </a:rPr>
              <a:t>~ 42 </a:t>
            </a:r>
            <a:r>
              <a:rPr lang="en-US" sz="1800" dirty="0">
                <a:solidFill>
                  <a:srgbClr val="000000"/>
                </a:solidFill>
                <a:latin typeface="Cambria" pitchFamily="18" charset="0"/>
              </a:rPr>
              <a:t>trillion bits (or more)</a:t>
            </a:r>
          </a:p>
        </p:txBody>
      </p:sp>
      <p:sp>
        <p:nvSpPr>
          <p:cNvPr id="199" name="Text Box 83"/>
          <p:cNvSpPr txBox="1">
            <a:spLocks noChangeArrowheads="1"/>
          </p:cNvSpPr>
          <p:nvPr>
            <p:custDataLst>
              <p:tags r:id="rId23"/>
            </p:custDataLst>
          </p:nvPr>
        </p:nvSpPr>
        <p:spPr bwMode="auto">
          <a:xfrm>
            <a:off x="7062243" y="3380504"/>
            <a:ext cx="972639"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r>
              <a:rPr lang="en-US" sz="1400" dirty="0">
                <a:solidFill>
                  <a:srgbClr val="000000"/>
                </a:solidFill>
                <a:latin typeface="Cambria" pitchFamily="18" charset="0"/>
              </a:rPr>
              <a:t>4</a:t>
            </a:r>
            <a:r>
              <a:rPr lang="en-US" sz="1400" dirty="0" smtClean="0">
                <a:solidFill>
                  <a:srgbClr val="000000"/>
                </a:solidFill>
                <a:latin typeface="Cambria" pitchFamily="18" charset="0"/>
              </a:rPr>
              <a:t> </a:t>
            </a:r>
            <a:r>
              <a:rPr lang="en-US" sz="1400" dirty="0">
                <a:solidFill>
                  <a:srgbClr val="000000"/>
                </a:solidFill>
                <a:latin typeface="Cambria" pitchFamily="18" charset="0"/>
              </a:rPr>
              <a:t>TB drive</a:t>
            </a:r>
          </a:p>
        </p:txBody>
      </p:sp>
      <p:pic>
        <p:nvPicPr>
          <p:cNvPr id="200" name="Picture 84" descr="Picture 5"/>
          <p:cNvPicPr>
            <a:picLocks noChangeAspect="1" noChangeArrowheads="1"/>
          </p:cNvPicPr>
          <p:nvPr>
            <p:custDataLst>
              <p:tags r:id="rId24"/>
            </p:custDataLst>
          </p:nvPr>
        </p:nvPicPr>
        <p:blipFill>
          <a:blip r:embed="rId94">
            <a:extLst>
              <a:ext uri="{28A0092B-C50C-407E-A947-70E740481C1C}">
                <a14:useLocalDpi xmlns:a14="http://schemas.microsoft.com/office/drawing/2010/main" val="0"/>
              </a:ext>
            </a:extLst>
          </a:blip>
          <a:srcRect/>
          <a:stretch>
            <a:fillRect/>
          </a:stretch>
        </p:blipFill>
        <p:spPr bwMode="auto">
          <a:xfrm>
            <a:off x="6477000" y="1905000"/>
            <a:ext cx="2015429" cy="14486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01" name="Text Box 7"/>
          <p:cNvSpPr txBox="1">
            <a:spLocks noChangeArrowheads="1"/>
          </p:cNvSpPr>
          <p:nvPr>
            <p:custDataLst>
              <p:tags r:id="rId25"/>
            </p:custDataLst>
          </p:nvPr>
        </p:nvSpPr>
        <p:spPr bwMode="auto">
          <a:xfrm>
            <a:off x="640644" y="3281363"/>
            <a:ext cx="2420791"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r>
              <a:rPr lang="en-US" sz="1400" dirty="0">
                <a:solidFill>
                  <a:srgbClr val="000000"/>
                </a:solidFill>
                <a:latin typeface="Cambria" pitchFamily="18" charset="0"/>
              </a:rPr>
              <a:t>100 Registers of </a:t>
            </a:r>
            <a:r>
              <a:rPr lang="en-US" sz="1400" dirty="0" smtClean="0">
                <a:solidFill>
                  <a:srgbClr val="000000"/>
                </a:solidFill>
                <a:latin typeface="Cambria" pitchFamily="18" charset="0"/>
              </a:rPr>
              <a:t>64 </a:t>
            </a:r>
            <a:r>
              <a:rPr lang="en-US" sz="1400" dirty="0">
                <a:solidFill>
                  <a:srgbClr val="000000"/>
                </a:solidFill>
                <a:latin typeface="Cambria" pitchFamily="18" charset="0"/>
              </a:rPr>
              <a:t>bits each</a:t>
            </a:r>
          </a:p>
        </p:txBody>
      </p:sp>
      <p:grpSp>
        <p:nvGrpSpPr>
          <p:cNvPr id="202" name="Group 11"/>
          <p:cNvGrpSpPr>
            <a:grpSpLocks/>
          </p:cNvGrpSpPr>
          <p:nvPr>
            <p:custDataLst>
              <p:tags r:id="rId26"/>
            </p:custDataLst>
          </p:nvPr>
        </p:nvGrpSpPr>
        <p:grpSpPr bwMode="auto">
          <a:xfrm>
            <a:off x="301625" y="2551113"/>
            <a:ext cx="477838" cy="493712"/>
            <a:chOff x="4015" y="3216"/>
            <a:chExt cx="301" cy="311"/>
          </a:xfrm>
        </p:grpSpPr>
        <p:sp>
          <p:nvSpPr>
            <p:cNvPr id="203" name="Rectangle 12"/>
            <p:cNvSpPr>
              <a:spLocks noChangeArrowheads="1"/>
            </p:cNvSpPr>
            <p:nvPr>
              <p:custDataLst>
                <p:tags r:id="rId85"/>
              </p:custDataLst>
            </p:nvPr>
          </p:nvSpPr>
          <p:spPr bwMode="auto">
            <a:xfrm>
              <a:off x="4061" y="3216"/>
              <a:ext cx="201" cy="311"/>
            </a:xfrm>
            <a:prstGeom prst="rect">
              <a:avLst/>
            </a:prstGeom>
            <a:solidFill>
              <a:schemeClr val="accent1"/>
            </a:solidFill>
            <a:ln w="19050">
              <a:solidFill>
                <a:schemeClr val="tx1"/>
              </a:solidFill>
              <a:miter lim="800000"/>
              <a:headEnd/>
              <a:tailEnd/>
            </a:ln>
          </p:spPr>
          <p:txBody>
            <a:bodyPr wrap="none" anchor="ctr"/>
            <a:lstStyle/>
            <a:p>
              <a:endParaRPr lang="en-US">
                <a:solidFill>
                  <a:srgbClr val="000000"/>
                </a:solidFill>
              </a:endParaRPr>
            </a:p>
          </p:txBody>
        </p:sp>
        <p:sp>
          <p:nvSpPr>
            <p:cNvPr id="204" name="Freeform 13"/>
            <p:cNvSpPr>
              <a:spLocks/>
            </p:cNvSpPr>
            <p:nvPr>
              <p:custDataLst>
                <p:tags r:id="rId86"/>
              </p:custDataLst>
            </p:nvPr>
          </p:nvSpPr>
          <p:spPr bwMode="auto">
            <a:xfrm>
              <a:off x="4061" y="3417"/>
              <a:ext cx="28" cy="72"/>
            </a:xfrm>
            <a:custGeom>
              <a:avLst/>
              <a:gdLst>
                <a:gd name="T0" fmla="*/ 0 w 48"/>
                <a:gd name="T1" fmla="*/ 0 h 96"/>
                <a:gd name="T2" fmla="*/ 1 w 48"/>
                <a:gd name="T3" fmla="*/ 2 h 96"/>
                <a:gd name="T4" fmla="*/ 0 w 48"/>
                <a:gd name="T5" fmla="*/ 2 h 96"/>
                <a:gd name="T6" fmla="*/ 0 w 48"/>
                <a:gd name="T7" fmla="*/ 0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0" y="0"/>
                  </a:moveTo>
                  <a:lnTo>
                    <a:pt x="48" y="48"/>
                  </a:lnTo>
                  <a:lnTo>
                    <a:pt x="0" y="96"/>
                  </a:lnTo>
                  <a:lnTo>
                    <a:pt x="0" y="0"/>
                  </a:lnTo>
                  <a:close/>
                </a:path>
              </a:pathLst>
            </a:custGeom>
            <a:solidFill>
              <a:schemeClr val="accent1"/>
            </a:solidFill>
            <a:ln w="19050">
              <a:solidFill>
                <a:schemeClr val="tx1"/>
              </a:solidFill>
              <a:round/>
              <a:headEnd/>
              <a:tailEnd/>
            </a:ln>
          </p:spPr>
          <p:txBody>
            <a:bodyPr wrap="none" anchor="ctr"/>
            <a:lstStyle/>
            <a:p>
              <a:endParaRPr lang="en-US">
                <a:solidFill>
                  <a:srgbClr val="000000"/>
                </a:solidFill>
              </a:endParaRPr>
            </a:p>
          </p:txBody>
        </p:sp>
        <p:sp>
          <p:nvSpPr>
            <p:cNvPr id="205" name="Rectangle 14"/>
            <p:cNvSpPr>
              <a:spLocks noChangeArrowheads="1"/>
            </p:cNvSpPr>
            <p:nvPr>
              <p:custDataLst>
                <p:tags r:id="rId87"/>
              </p:custDataLst>
            </p:nvPr>
          </p:nvSpPr>
          <p:spPr bwMode="auto">
            <a:xfrm>
              <a:off x="4051" y="3371"/>
              <a:ext cx="160"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solidFill>
                    <a:srgbClr val="000000"/>
                  </a:solidFill>
                  <a:latin typeface="Arial" pitchFamily="34" charset="0"/>
                </a:rPr>
                <a:t>s</a:t>
              </a:r>
            </a:p>
          </p:txBody>
        </p:sp>
        <p:sp>
          <p:nvSpPr>
            <p:cNvPr id="206" name="Line 15"/>
            <p:cNvSpPr>
              <a:spLocks noChangeShapeType="1"/>
            </p:cNvSpPr>
            <p:nvPr>
              <p:custDataLst>
                <p:tags r:id="rId88"/>
              </p:custDataLst>
            </p:nvPr>
          </p:nvSpPr>
          <p:spPr bwMode="auto">
            <a:xfrm>
              <a:off x="4061" y="3288"/>
              <a:ext cx="42"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solidFill>
                  <a:srgbClr val="000000"/>
                </a:solidFill>
              </a:endParaRPr>
            </a:p>
          </p:txBody>
        </p:sp>
        <p:sp>
          <p:nvSpPr>
            <p:cNvPr id="207" name="Line 16"/>
            <p:cNvSpPr>
              <a:spLocks noChangeShapeType="1"/>
            </p:cNvSpPr>
            <p:nvPr>
              <p:custDataLst>
                <p:tags r:id="rId89"/>
              </p:custDataLst>
            </p:nvPr>
          </p:nvSpPr>
          <p:spPr bwMode="auto">
            <a:xfrm>
              <a:off x="4216" y="3364"/>
              <a:ext cx="41"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solidFill>
                  <a:srgbClr val="000000"/>
                </a:solidFill>
              </a:endParaRPr>
            </a:p>
          </p:txBody>
        </p:sp>
        <p:sp>
          <p:nvSpPr>
            <p:cNvPr id="208" name="Rectangle 17"/>
            <p:cNvSpPr>
              <a:spLocks noChangeArrowheads="1"/>
            </p:cNvSpPr>
            <p:nvPr>
              <p:custDataLst>
                <p:tags r:id="rId90"/>
              </p:custDataLst>
            </p:nvPr>
          </p:nvSpPr>
          <p:spPr bwMode="auto">
            <a:xfrm>
              <a:off x="4015" y="3261"/>
              <a:ext cx="174"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solidFill>
                    <a:srgbClr val="000000"/>
                  </a:solidFill>
                  <a:latin typeface="Arial" pitchFamily="34" charset="0"/>
                </a:rPr>
                <a:t>D</a:t>
              </a:r>
            </a:p>
          </p:txBody>
        </p:sp>
        <p:sp>
          <p:nvSpPr>
            <p:cNvPr id="209" name="Rectangle 18"/>
            <p:cNvSpPr>
              <a:spLocks noChangeArrowheads="1"/>
            </p:cNvSpPr>
            <p:nvPr>
              <p:custDataLst>
                <p:tags r:id="rId91"/>
              </p:custDataLst>
            </p:nvPr>
          </p:nvSpPr>
          <p:spPr bwMode="auto">
            <a:xfrm>
              <a:off x="4138" y="3236"/>
              <a:ext cx="178"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solidFill>
                    <a:srgbClr val="000000"/>
                  </a:solidFill>
                  <a:latin typeface="Arial" pitchFamily="34" charset="0"/>
                </a:rPr>
                <a:t>Q</a:t>
              </a:r>
            </a:p>
          </p:txBody>
        </p:sp>
      </p:grpSp>
      <p:sp>
        <p:nvSpPr>
          <p:cNvPr id="210" name="Text Box 19"/>
          <p:cNvSpPr txBox="1">
            <a:spLocks noChangeArrowheads="1"/>
          </p:cNvSpPr>
          <p:nvPr>
            <p:custDataLst>
              <p:tags r:id="rId27"/>
            </p:custDataLst>
          </p:nvPr>
        </p:nvSpPr>
        <p:spPr bwMode="auto">
          <a:xfrm>
            <a:off x="287338" y="2133600"/>
            <a:ext cx="305752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400" dirty="0">
                <a:solidFill>
                  <a:srgbClr val="000000"/>
                </a:solidFill>
                <a:latin typeface="Cambria" pitchFamily="18" charset="0"/>
              </a:rPr>
              <a:t>8 flip-flops are an 8-bit </a:t>
            </a:r>
            <a:r>
              <a:rPr lang="en-US" sz="1400" b="1" dirty="0">
                <a:solidFill>
                  <a:srgbClr val="000000"/>
                </a:solidFill>
                <a:latin typeface="Cambria" pitchFamily="18" charset="0"/>
              </a:rPr>
              <a:t>register</a:t>
            </a:r>
            <a:endParaRPr lang="en-US" sz="1400" dirty="0">
              <a:solidFill>
                <a:srgbClr val="000000"/>
              </a:solidFill>
              <a:latin typeface="Cambria" pitchFamily="18" charset="0"/>
            </a:endParaRPr>
          </a:p>
        </p:txBody>
      </p:sp>
      <p:grpSp>
        <p:nvGrpSpPr>
          <p:cNvPr id="211" name="Group 20"/>
          <p:cNvGrpSpPr>
            <a:grpSpLocks/>
          </p:cNvGrpSpPr>
          <p:nvPr>
            <p:custDataLst>
              <p:tags r:id="rId28"/>
            </p:custDataLst>
          </p:nvPr>
        </p:nvGrpSpPr>
        <p:grpSpPr bwMode="auto">
          <a:xfrm>
            <a:off x="666750" y="2551113"/>
            <a:ext cx="477838" cy="493712"/>
            <a:chOff x="4015" y="3216"/>
            <a:chExt cx="301" cy="311"/>
          </a:xfrm>
        </p:grpSpPr>
        <p:sp>
          <p:nvSpPr>
            <p:cNvPr id="212" name="Rectangle 21"/>
            <p:cNvSpPr>
              <a:spLocks noChangeArrowheads="1"/>
            </p:cNvSpPr>
            <p:nvPr>
              <p:custDataLst>
                <p:tags r:id="rId78"/>
              </p:custDataLst>
            </p:nvPr>
          </p:nvSpPr>
          <p:spPr bwMode="auto">
            <a:xfrm>
              <a:off x="4061" y="3216"/>
              <a:ext cx="201" cy="311"/>
            </a:xfrm>
            <a:prstGeom prst="rect">
              <a:avLst/>
            </a:prstGeom>
            <a:solidFill>
              <a:schemeClr val="accent1"/>
            </a:solidFill>
            <a:ln w="19050">
              <a:solidFill>
                <a:schemeClr val="tx1"/>
              </a:solidFill>
              <a:miter lim="800000"/>
              <a:headEnd/>
              <a:tailEnd/>
            </a:ln>
          </p:spPr>
          <p:txBody>
            <a:bodyPr wrap="none" anchor="ctr"/>
            <a:lstStyle/>
            <a:p>
              <a:endParaRPr lang="en-US">
                <a:solidFill>
                  <a:srgbClr val="000000"/>
                </a:solidFill>
              </a:endParaRPr>
            </a:p>
          </p:txBody>
        </p:sp>
        <p:sp>
          <p:nvSpPr>
            <p:cNvPr id="213" name="Freeform 22"/>
            <p:cNvSpPr>
              <a:spLocks/>
            </p:cNvSpPr>
            <p:nvPr>
              <p:custDataLst>
                <p:tags r:id="rId79"/>
              </p:custDataLst>
            </p:nvPr>
          </p:nvSpPr>
          <p:spPr bwMode="auto">
            <a:xfrm>
              <a:off x="4061" y="3417"/>
              <a:ext cx="28" cy="72"/>
            </a:xfrm>
            <a:custGeom>
              <a:avLst/>
              <a:gdLst>
                <a:gd name="T0" fmla="*/ 0 w 48"/>
                <a:gd name="T1" fmla="*/ 0 h 96"/>
                <a:gd name="T2" fmla="*/ 1 w 48"/>
                <a:gd name="T3" fmla="*/ 2 h 96"/>
                <a:gd name="T4" fmla="*/ 0 w 48"/>
                <a:gd name="T5" fmla="*/ 2 h 96"/>
                <a:gd name="T6" fmla="*/ 0 w 48"/>
                <a:gd name="T7" fmla="*/ 0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0" y="0"/>
                  </a:moveTo>
                  <a:lnTo>
                    <a:pt x="48" y="48"/>
                  </a:lnTo>
                  <a:lnTo>
                    <a:pt x="0" y="96"/>
                  </a:lnTo>
                  <a:lnTo>
                    <a:pt x="0" y="0"/>
                  </a:lnTo>
                  <a:close/>
                </a:path>
              </a:pathLst>
            </a:custGeom>
            <a:solidFill>
              <a:schemeClr val="accent1"/>
            </a:solidFill>
            <a:ln w="19050">
              <a:solidFill>
                <a:schemeClr val="tx1"/>
              </a:solidFill>
              <a:round/>
              <a:headEnd/>
              <a:tailEnd/>
            </a:ln>
          </p:spPr>
          <p:txBody>
            <a:bodyPr wrap="none" anchor="ctr"/>
            <a:lstStyle/>
            <a:p>
              <a:endParaRPr lang="en-US">
                <a:solidFill>
                  <a:srgbClr val="000000"/>
                </a:solidFill>
              </a:endParaRPr>
            </a:p>
          </p:txBody>
        </p:sp>
        <p:sp>
          <p:nvSpPr>
            <p:cNvPr id="214" name="Rectangle 23"/>
            <p:cNvSpPr>
              <a:spLocks noChangeArrowheads="1"/>
            </p:cNvSpPr>
            <p:nvPr>
              <p:custDataLst>
                <p:tags r:id="rId80"/>
              </p:custDataLst>
            </p:nvPr>
          </p:nvSpPr>
          <p:spPr bwMode="auto">
            <a:xfrm>
              <a:off x="4051" y="3371"/>
              <a:ext cx="160"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solidFill>
                    <a:srgbClr val="000000"/>
                  </a:solidFill>
                  <a:latin typeface="Arial" pitchFamily="34" charset="0"/>
                </a:rPr>
                <a:t>s</a:t>
              </a:r>
            </a:p>
          </p:txBody>
        </p:sp>
        <p:sp>
          <p:nvSpPr>
            <p:cNvPr id="215" name="Line 24"/>
            <p:cNvSpPr>
              <a:spLocks noChangeShapeType="1"/>
            </p:cNvSpPr>
            <p:nvPr>
              <p:custDataLst>
                <p:tags r:id="rId81"/>
              </p:custDataLst>
            </p:nvPr>
          </p:nvSpPr>
          <p:spPr bwMode="auto">
            <a:xfrm>
              <a:off x="4061" y="3288"/>
              <a:ext cx="42"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solidFill>
                  <a:srgbClr val="000000"/>
                </a:solidFill>
              </a:endParaRPr>
            </a:p>
          </p:txBody>
        </p:sp>
        <p:sp>
          <p:nvSpPr>
            <p:cNvPr id="216" name="Line 25"/>
            <p:cNvSpPr>
              <a:spLocks noChangeShapeType="1"/>
            </p:cNvSpPr>
            <p:nvPr>
              <p:custDataLst>
                <p:tags r:id="rId82"/>
              </p:custDataLst>
            </p:nvPr>
          </p:nvSpPr>
          <p:spPr bwMode="auto">
            <a:xfrm>
              <a:off x="4216" y="3364"/>
              <a:ext cx="41"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solidFill>
                  <a:srgbClr val="000000"/>
                </a:solidFill>
              </a:endParaRPr>
            </a:p>
          </p:txBody>
        </p:sp>
        <p:sp>
          <p:nvSpPr>
            <p:cNvPr id="217" name="Rectangle 26"/>
            <p:cNvSpPr>
              <a:spLocks noChangeArrowheads="1"/>
            </p:cNvSpPr>
            <p:nvPr>
              <p:custDataLst>
                <p:tags r:id="rId83"/>
              </p:custDataLst>
            </p:nvPr>
          </p:nvSpPr>
          <p:spPr bwMode="auto">
            <a:xfrm>
              <a:off x="4015" y="3261"/>
              <a:ext cx="174"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solidFill>
                    <a:srgbClr val="000000"/>
                  </a:solidFill>
                  <a:latin typeface="Arial" pitchFamily="34" charset="0"/>
                </a:rPr>
                <a:t>D</a:t>
              </a:r>
            </a:p>
          </p:txBody>
        </p:sp>
        <p:sp>
          <p:nvSpPr>
            <p:cNvPr id="218" name="Rectangle 27"/>
            <p:cNvSpPr>
              <a:spLocks noChangeArrowheads="1"/>
            </p:cNvSpPr>
            <p:nvPr>
              <p:custDataLst>
                <p:tags r:id="rId84"/>
              </p:custDataLst>
            </p:nvPr>
          </p:nvSpPr>
          <p:spPr bwMode="auto">
            <a:xfrm>
              <a:off x="4138" y="3236"/>
              <a:ext cx="178"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solidFill>
                    <a:srgbClr val="000000"/>
                  </a:solidFill>
                  <a:latin typeface="Arial" pitchFamily="34" charset="0"/>
                </a:rPr>
                <a:t>Q</a:t>
              </a:r>
            </a:p>
          </p:txBody>
        </p:sp>
      </p:grpSp>
      <p:grpSp>
        <p:nvGrpSpPr>
          <p:cNvPr id="219" name="Group 28"/>
          <p:cNvGrpSpPr>
            <a:grpSpLocks/>
          </p:cNvGrpSpPr>
          <p:nvPr>
            <p:custDataLst>
              <p:tags r:id="rId29"/>
            </p:custDataLst>
          </p:nvPr>
        </p:nvGrpSpPr>
        <p:grpSpPr bwMode="auto">
          <a:xfrm>
            <a:off x="1031875" y="2557463"/>
            <a:ext cx="477838" cy="493712"/>
            <a:chOff x="4015" y="3216"/>
            <a:chExt cx="301" cy="311"/>
          </a:xfrm>
        </p:grpSpPr>
        <p:sp>
          <p:nvSpPr>
            <p:cNvPr id="220" name="Rectangle 29"/>
            <p:cNvSpPr>
              <a:spLocks noChangeArrowheads="1"/>
            </p:cNvSpPr>
            <p:nvPr>
              <p:custDataLst>
                <p:tags r:id="rId71"/>
              </p:custDataLst>
            </p:nvPr>
          </p:nvSpPr>
          <p:spPr bwMode="auto">
            <a:xfrm>
              <a:off x="4061" y="3216"/>
              <a:ext cx="201" cy="311"/>
            </a:xfrm>
            <a:prstGeom prst="rect">
              <a:avLst/>
            </a:prstGeom>
            <a:solidFill>
              <a:schemeClr val="accent1"/>
            </a:solidFill>
            <a:ln w="19050">
              <a:solidFill>
                <a:schemeClr val="tx1"/>
              </a:solidFill>
              <a:miter lim="800000"/>
              <a:headEnd/>
              <a:tailEnd/>
            </a:ln>
          </p:spPr>
          <p:txBody>
            <a:bodyPr wrap="none" anchor="ctr"/>
            <a:lstStyle/>
            <a:p>
              <a:endParaRPr lang="en-US">
                <a:solidFill>
                  <a:srgbClr val="000000"/>
                </a:solidFill>
              </a:endParaRPr>
            </a:p>
          </p:txBody>
        </p:sp>
        <p:sp>
          <p:nvSpPr>
            <p:cNvPr id="221" name="Freeform 30"/>
            <p:cNvSpPr>
              <a:spLocks/>
            </p:cNvSpPr>
            <p:nvPr>
              <p:custDataLst>
                <p:tags r:id="rId72"/>
              </p:custDataLst>
            </p:nvPr>
          </p:nvSpPr>
          <p:spPr bwMode="auto">
            <a:xfrm>
              <a:off x="4061" y="3417"/>
              <a:ext cx="28" cy="72"/>
            </a:xfrm>
            <a:custGeom>
              <a:avLst/>
              <a:gdLst>
                <a:gd name="T0" fmla="*/ 0 w 48"/>
                <a:gd name="T1" fmla="*/ 0 h 96"/>
                <a:gd name="T2" fmla="*/ 1 w 48"/>
                <a:gd name="T3" fmla="*/ 2 h 96"/>
                <a:gd name="T4" fmla="*/ 0 w 48"/>
                <a:gd name="T5" fmla="*/ 2 h 96"/>
                <a:gd name="T6" fmla="*/ 0 w 48"/>
                <a:gd name="T7" fmla="*/ 0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0" y="0"/>
                  </a:moveTo>
                  <a:lnTo>
                    <a:pt x="48" y="48"/>
                  </a:lnTo>
                  <a:lnTo>
                    <a:pt x="0" y="96"/>
                  </a:lnTo>
                  <a:lnTo>
                    <a:pt x="0" y="0"/>
                  </a:lnTo>
                  <a:close/>
                </a:path>
              </a:pathLst>
            </a:custGeom>
            <a:solidFill>
              <a:schemeClr val="accent1"/>
            </a:solidFill>
            <a:ln w="19050">
              <a:solidFill>
                <a:schemeClr val="tx1"/>
              </a:solidFill>
              <a:round/>
              <a:headEnd/>
              <a:tailEnd/>
            </a:ln>
          </p:spPr>
          <p:txBody>
            <a:bodyPr wrap="none" anchor="ctr"/>
            <a:lstStyle/>
            <a:p>
              <a:endParaRPr lang="en-US">
                <a:solidFill>
                  <a:srgbClr val="000000"/>
                </a:solidFill>
              </a:endParaRPr>
            </a:p>
          </p:txBody>
        </p:sp>
        <p:sp>
          <p:nvSpPr>
            <p:cNvPr id="222" name="Rectangle 31"/>
            <p:cNvSpPr>
              <a:spLocks noChangeArrowheads="1"/>
            </p:cNvSpPr>
            <p:nvPr>
              <p:custDataLst>
                <p:tags r:id="rId73"/>
              </p:custDataLst>
            </p:nvPr>
          </p:nvSpPr>
          <p:spPr bwMode="auto">
            <a:xfrm>
              <a:off x="4051" y="3371"/>
              <a:ext cx="160"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solidFill>
                    <a:srgbClr val="000000"/>
                  </a:solidFill>
                  <a:latin typeface="Arial" pitchFamily="34" charset="0"/>
                </a:rPr>
                <a:t>s</a:t>
              </a:r>
            </a:p>
          </p:txBody>
        </p:sp>
        <p:sp>
          <p:nvSpPr>
            <p:cNvPr id="223" name="Line 32"/>
            <p:cNvSpPr>
              <a:spLocks noChangeShapeType="1"/>
            </p:cNvSpPr>
            <p:nvPr>
              <p:custDataLst>
                <p:tags r:id="rId74"/>
              </p:custDataLst>
            </p:nvPr>
          </p:nvSpPr>
          <p:spPr bwMode="auto">
            <a:xfrm>
              <a:off x="4061" y="3288"/>
              <a:ext cx="42"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solidFill>
                  <a:srgbClr val="000000"/>
                </a:solidFill>
              </a:endParaRPr>
            </a:p>
          </p:txBody>
        </p:sp>
        <p:sp>
          <p:nvSpPr>
            <p:cNvPr id="224" name="Line 33"/>
            <p:cNvSpPr>
              <a:spLocks noChangeShapeType="1"/>
            </p:cNvSpPr>
            <p:nvPr>
              <p:custDataLst>
                <p:tags r:id="rId75"/>
              </p:custDataLst>
            </p:nvPr>
          </p:nvSpPr>
          <p:spPr bwMode="auto">
            <a:xfrm>
              <a:off x="4216" y="3364"/>
              <a:ext cx="41"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solidFill>
                  <a:srgbClr val="000000"/>
                </a:solidFill>
              </a:endParaRPr>
            </a:p>
          </p:txBody>
        </p:sp>
        <p:sp>
          <p:nvSpPr>
            <p:cNvPr id="225" name="Rectangle 34"/>
            <p:cNvSpPr>
              <a:spLocks noChangeArrowheads="1"/>
            </p:cNvSpPr>
            <p:nvPr>
              <p:custDataLst>
                <p:tags r:id="rId76"/>
              </p:custDataLst>
            </p:nvPr>
          </p:nvSpPr>
          <p:spPr bwMode="auto">
            <a:xfrm>
              <a:off x="4015" y="3261"/>
              <a:ext cx="174"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solidFill>
                    <a:srgbClr val="000000"/>
                  </a:solidFill>
                  <a:latin typeface="Arial" pitchFamily="34" charset="0"/>
                </a:rPr>
                <a:t>D</a:t>
              </a:r>
            </a:p>
          </p:txBody>
        </p:sp>
        <p:sp>
          <p:nvSpPr>
            <p:cNvPr id="226" name="Rectangle 35"/>
            <p:cNvSpPr>
              <a:spLocks noChangeArrowheads="1"/>
            </p:cNvSpPr>
            <p:nvPr>
              <p:custDataLst>
                <p:tags r:id="rId77"/>
              </p:custDataLst>
            </p:nvPr>
          </p:nvSpPr>
          <p:spPr bwMode="auto">
            <a:xfrm>
              <a:off x="4138" y="3236"/>
              <a:ext cx="178"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solidFill>
                    <a:srgbClr val="000000"/>
                  </a:solidFill>
                  <a:latin typeface="Arial" pitchFamily="34" charset="0"/>
                </a:rPr>
                <a:t>Q</a:t>
              </a:r>
            </a:p>
          </p:txBody>
        </p:sp>
      </p:grpSp>
      <p:grpSp>
        <p:nvGrpSpPr>
          <p:cNvPr id="227" name="Group 36"/>
          <p:cNvGrpSpPr>
            <a:grpSpLocks/>
          </p:cNvGrpSpPr>
          <p:nvPr>
            <p:custDataLst>
              <p:tags r:id="rId30"/>
            </p:custDataLst>
          </p:nvPr>
        </p:nvGrpSpPr>
        <p:grpSpPr bwMode="auto">
          <a:xfrm>
            <a:off x="1397000" y="2557463"/>
            <a:ext cx="477838" cy="493712"/>
            <a:chOff x="4015" y="3216"/>
            <a:chExt cx="301" cy="311"/>
          </a:xfrm>
        </p:grpSpPr>
        <p:sp>
          <p:nvSpPr>
            <p:cNvPr id="228" name="Rectangle 37"/>
            <p:cNvSpPr>
              <a:spLocks noChangeArrowheads="1"/>
            </p:cNvSpPr>
            <p:nvPr>
              <p:custDataLst>
                <p:tags r:id="rId64"/>
              </p:custDataLst>
            </p:nvPr>
          </p:nvSpPr>
          <p:spPr bwMode="auto">
            <a:xfrm>
              <a:off x="4061" y="3216"/>
              <a:ext cx="201" cy="311"/>
            </a:xfrm>
            <a:prstGeom prst="rect">
              <a:avLst/>
            </a:prstGeom>
            <a:solidFill>
              <a:schemeClr val="accent1"/>
            </a:solidFill>
            <a:ln w="19050">
              <a:solidFill>
                <a:schemeClr val="tx1"/>
              </a:solidFill>
              <a:miter lim="800000"/>
              <a:headEnd/>
              <a:tailEnd/>
            </a:ln>
          </p:spPr>
          <p:txBody>
            <a:bodyPr wrap="none" anchor="ctr"/>
            <a:lstStyle/>
            <a:p>
              <a:endParaRPr lang="en-US">
                <a:solidFill>
                  <a:srgbClr val="000000"/>
                </a:solidFill>
              </a:endParaRPr>
            </a:p>
          </p:txBody>
        </p:sp>
        <p:sp>
          <p:nvSpPr>
            <p:cNvPr id="229" name="Freeform 38"/>
            <p:cNvSpPr>
              <a:spLocks/>
            </p:cNvSpPr>
            <p:nvPr>
              <p:custDataLst>
                <p:tags r:id="rId65"/>
              </p:custDataLst>
            </p:nvPr>
          </p:nvSpPr>
          <p:spPr bwMode="auto">
            <a:xfrm>
              <a:off x="4061" y="3417"/>
              <a:ext cx="28" cy="72"/>
            </a:xfrm>
            <a:custGeom>
              <a:avLst/>
              <a:gdLst>
                <a:gd name="T0" fmla="*/ 0 w 48"/>
                <a:gd name="T1" fmla="*/ 0 h 96"/>
                <a:gd name="T2" fmla="*/ 1 w 48"/>
                <a:gd name="T3" fmla="*/ 2 h 96"/>
                <a:gd name="T4" fmla="*/ 0 w 48"/>
                <a:gd name="T5" fmla="*/ 2 h 96"/>
                <a:gd name="T6" fmla="*/ 0 w 48"/>
                <a:gd name="T7" fmla="*/ 0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0" y="0"/>
                  </a:moveTo>
                  <a:lnTo>
                    <a:pt x="48" y="48"/>
                  </a:lnTo>
                  <a:lnTo>
                    <a:pt x="0" y="96"/>
                  </a:lnTo>
                  <a:lnTo>
                    <a:pt x="0" y="0"/>
                  </a:lnTo>
                  <a:close/>
                </a:path>
              </a:pathLst>
            </a:custGeom>
            <a:solidFill>
              <a:schemeClr val="accent1"/>
            </a:solidFill>
            <a:ln w="19050">
              <a:solidFill>
                <a:schemeClr val="tx1"/>
              </a:solidFill>
              <a:round/>
              <a:headEnd/>
              <a:tailEnd/>
            </a:ln>
          </p:spPr>
          <p:txBody>
            <a:bodyPr wrap="none" anchor="ctr"/>
            <a:lstStyle/>
            <a:p>
              <a:endParaRPr lang="en-US">
                <a:solidFill>
                  <a:srgbClr val="000000"/>
                </a:solidFill>
              </a:endParaRPr>
            </a:p>
          </p:txBody>
        </p:sp>
        <p:sp>
          <p:nvSpPr>
            <p:cNvPr id="230" name="Rectangle 39"/>
            <p:cNvSpPr>
              <a:spLocks noChangeArrowheads="1"/>
            </p:cNvSpPr>
            <p:nvPr>
              <p:custDataLst>
                <p:tags r:id="rId66"/>
              </p:custDataLst>
            </p:nvPr>
          </p:nvSpPr>
          <p:spPr bwMode="auto">
            <a:xfrm>
              <a:off x="4051" y="3371"/>
              <a:ext cx="160"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solidFill>
                    <a:srgbClr val="000000"/>
                  </a:solidFill>
                  <a:latin typeface="Arial" pitchFamily="34" charset="0"/>
                </a:rPr>
                <a:t>s</a:t>
              </a:r>
            </a:p>
          </p:txBody>
        </p:sp>
        <p:sp>
          <p:nvSpPr>
            <p:cNvPr id="231" name="Line 40"/>
            <p:cNvSpPr>
              <a:spLocks noChangeShapeType="1"/>
            </p:cNvSpPr>
            <p:nvPr>
              <p:custDataLst>
                <p:tags r:id="rId67"/>
              </p:custDataLst>
            </p:nvPr>
          </p:nvSpPr>
          <p:spPr bwMode="auto">
            <a:xfrm>
              <a:off x="4061" y="3288"/>
              <a:ext cx="42"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solidFill>
                  <a:srgbClr val="000000"/>
                </a:solidFill>
              </a:endParaRPr>
            </a:p>
          </p:txBody>
        </p:sp>
        <p:sp>
          <p:nvSpPr>
            <p:cNvPr id="232" name="Line 41"/>
            <p:cNvSpPr>
              <a:spLocks noChangeShapeType="1"/>
            </p:cNvSpPr>
            <p:nvPr>
              <p:custDataLst>
                <p:tags r:id="rId68"/>
              </p:custDataLst>
            </p:nvPr>
          </p:nvSpPr>
          <p:spPr bwMode="auto">
            <a:xfrm>
              <a:off x="4216" y="3364"/>
              <a:ext cx="41"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solidFill>
                  <a:srgbClr val="000000"/>
                </a:solidFill>
              </a:endParaRPr>
            </a:p>
          </p:txBody>
        </p:sp>
        <p:sp>
          <p:nvSpPr>
            <p:cNvPr id="233" name="Rectangle 42"/>
            <p:cNvSpPr>
              <a:spLocks noChangeArrowheads="1"/>
            </p:cNvSpPr>
            <p:nvPr>
              <p:custDataLst>
                <p:tags r:id="rId69"/>
              </p:custDataLst>
            </p:nvPr>
          </p:nvSpPr>
          <p:spPr bwMode="auto">
            <a:xfrm>
              <a:off x="4015" y="3261"/>
              <a:ext cx="174"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solidFill>
                    <a:srgbClr val="000000"/>
                  </a:solidFill>
                  <a:latin typeface="Arial" pitchFamily="34" charset="0"/>
                </a:rPr>
                <a:t>D</a:t>
              </a:r>
            </a:p>
          </p:txBody>
        </p:sp>
        <p:sp>
          <p:nvSpPr>
            <p:cNvPr id="234" name="Rectangle 43"/>
            <p:cNvSpPr>
              <a:spLocks noChangeArrowheads="1"/>
            </p:cNvSpPr>
            <p:nvPr>
              <p:custDataLst>
                <p:tags r:id="rId70"/>
              </p:custDataLst>
            </p:nvPr>
          </p:nvSpPr>
          <p:spPr bwMode="auto">
            <a:xfrm>
              <a:off x="4138" y="3236"/>
              <a:ext cx="178"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solidFill>
                    <a:srgbClr val="000000"/>
                  </a:solidFill>
                  <a:latin typeface="Arial" pitchFamily="34" charset="0"/>
                </a:rPr>
                <a:t>Q</a:t>
              </a:r>
            </a:p>
          </p:txBody>
        </p:sp>
      </p:grpSp>
      <p:grpSp>
        <p:nvGrpSpPr>
          <p:cNvPr id="235" name="Group 44"/>
          <p:cNvGrpSpPr>
            <a:grpSpLocks/>
          </p:cNvGrpSpPr>
          <p:nvPr>
            <p:custDataLst>
              <p:tags r:id="rId31"/>
            </p:custDataLst>
          </p:nvPr>
        </p:nvGrpSpPr>
        <p:grpSpPr bwMode="auto">
          <a:xfrm>
            <a:off x="1758950" y="2559050"/>
            <a:ext cx="477838" cy="493713"/>
            <a:chOff x="4015" y="3216"/>
            <a:chExt cx="301" cy="311"/>
          </a:xfrm>
        </p:grpSpPr>
        <p:sp>
          <p:nvSpPr>
            <p:cNvPr id="236" name="Rectangle 45"/>
            <p:cNvSpPr>
              <a:spLocks noChangeArrowheads="1"/>
            </p:cNvSpPr>
            <p:nvPr>
              <p:custDataLst>
                <p:tags r:id="rId57"/>
              </p:custDataLst>
            </p:nvPr>
          </p:nvSpPr>
          <p:spPr bwMode="auto">
            <a:xfrm>
              <a:off x="4061" y="3216"/>
              <a:ext cx="201" cy="311"/>
            </a:xfrm>
            <a:prstGeom prst="rect">
              <a:avLst/>
            </a:prstGeom>
            <a:solidFill>
              <a:schemeClr val="accent1"/>
            </a:solidFill>
            <a:ln w="19050">
              <a:solidFill>
                <a:schemeClr val="tx1"/>
              </a:solidFill>
              <a:miter lim="800000"/>
              <a:headEnd/>
              <a:tailEnd/>
            </a:ln>
          </p:spPr>
          <p:txBody>
            <a:bodyPr wrap="none" anchor="ctr"/>
            <a:lstStyle/>
            <a:p>
              <a:endParaRPr lang="en-US">
                <a:solidFill>
                  <a:srgbClr val="000000"/>
                </a:solidFill>
              </a:endParaRPr>
            </a:p>
          </p:txBody>
        </p:sp>
        <p:sp>
          <p:nvSpPr>
            <p:cNvPr id="237" name="Freeform 46"/>
            <p:cNvSpPr>
              <a:spLocks/>
            </p:cNvSpPr>
            <p:nvPr>
              <p:custDataLst>
                <p:tags r:id="rId58"/>
              </p:custDataLst>
            </p:nvPr>
          </p:nvSpPr>
          <p:spPr bwMode="auto">
            <a:xfrm>
              <a:off x="4061" y="3417"/>
              <a:ext cx="28" cy="72"/>
            </a:xfrm>
            <a:custGeom>
              <a:avLst/>
              <a:gdLst>
                <a:gd name="T0" fmla="*/ 0 w 48"/>
                <a:gd name="T1" fmla="*/ 0 h 96"/>
                <a:gd name="T2" fmla="*/ 1 w 48"/>
                <a:gd name="T3" fmla="*/ 2 h 96"/>
                <a:gd name="T4" fmla="*/ 0 w 48"/>
                <a:gd name="T5" fmla="*/ 2 h 96"/>
                <a:gd name="T6" fmla="*/ 0 w 48"/>
                <a:gd name="T7" fmla="*/ 0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0" y="0"/>
                  </a:moveTo>
                  <a:lnTo>
                    <a:pt x="48" y="48"/>
                  </a:lnTo>
                  <a:lnTo>
                    <a:pt x="0" y="96"/>
                  </a:lnTo>
                  <a:lnTo>
                    <a:pt x="0" y="0"/>
                  </a:lnTo>
                  <a:close/>
                </a:path>
              </a:pathLst>
            </a:custGeom>
            <a:solidFill>
              <a:schemeClr val="accent1"/>
            </a:solidFill>
            <a:ln w="19050">
              <a:solidFill>
                <a:schemeClr val="tx1"/>
              </a:solidFill>
              <a:round/>
              <a:headEnd/>
              <a:tailEnd/>
            </a:ln>
          </p:spPr>
          <p:txBody>
            <a:bodyPr wrap="none" anchor="ctr"/>
            <a:lstStyle/>
            <a:p>
              <a:endParaRPr lang="en-US">
                <a:solidFill>
                  <a:srgbClr val="000000"/>
                </a:solidFill>
              </a:endParaRPr>
            </a:p>
          </p:txBody>
        </p:sp>
        <p:sp>
          <p:nvSpPr>
            <p:cNvPr id="238" name="Rectangle 47"/>
            <p:cNvSpPr>
              <a:spLocks noChangeArrowheads="1"/>
            </p:cNvSpPr>
            <p:nvPr>
              <p:custDataLst>
                <p:tags r:id="rId59"/>
              </p:custDataLst>
            </p:nvPr>
          </p:nvSpPr>
          <p:spPr bwMode="auto">
            <a:xfrm>
              <a:off x="4051" y="3371"/>
              <a:ext cx="160"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solidFill>
                    <a:srgbClr val="000000"/>
                  </a:solidFill>
                  <a:latin typeface="Arial" pitchFamily="34" charset="0"/>
                </a:rPr>
                <a:t>s</a:t>
              </a:r>
            </a:p>
          </p:txBody>
        </p:sp>
        <p:sp>
          <p:nvSpPr>
            <p:cNvPr id="239" name="Line 48"/>
            <p:cNvSpPr>
              <a:spLocks noChangeShapeType="1"/>
            </p:cNvSpPr>
            <p:nvPr>
              <p:custDataLst>
                <p:tags r:id="rId60"/>
              </p:custDataLst>
            </p:nvPr>
          </p:nvSpPr>
          <p:spPr bwMode="auto">
            <a:xfrm>
              <a:off x="4061" y="3288"/>
              <a:ext cx="42"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solidFill>
                  <a:srgbClr val="000000"/>
                </a:solidFill>
              </a:endParaRPr>
            </a:p>
          </p:txBody>
        </p:sp>
        <p:sp>
          <p:nvSpPr>
            <p:cNvPr id="240" name="Line 49"/>
            <p:cNvSpPr>
              <a:spLocks noChangeShapeType="1"/>
            </p:cNvSpPr>
            <p:nvPr>
              <p:custDataLst>
                <p:tags r:id="rId61"/>
              </p:custDataLst>
            </p:nvPr>
          </p:nvSpPr>
          <p:spPr bwMode="auto">
            <a:xfrm>
              <a:off x="4216" y="3364"/>
              <a:ext cx="41"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solidFill>
                  <a:srgbClr val="000000"/>
                </a:solidFill>
              </a:endParaRPr>
            </a:p>
          </p:txBody>
        </p:sp>
        <p:sp>
          <p:nvSpPr>
            <p:cNvPr id="241" name="Rectangle 50"/>
            <p:cNvSpPr>
              <a:spLocks noChangeArrowheads="1"/>
            </p:cNvSpPr>
            <p:nvPr>
              <p:custDataLst>
                <p:tags r:id="rId62"/>
              </p:custDataLst>
            </p:nvPr>
          </p:nvSpPr>
          <p:spPr bwMode="auto">
            <a:xfrm>
              <a:off x="4015" y="3261"/>
              <a:ext cx="174"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solidFill>
                    <a:srgbClr val="000000"/>
                  </a:solidFill>
                  <a:latin typeface="Arial" pitchFamily="34" charset="0"/>
                </a:rPr>
                <a:t>D</a:t>
              </a:r>
            </a:p>
          </p:txBody>
        </p:sp>
        <p:sp>
          <p:nvSpPr>
            <p:cNvPr id="242" name="Rectangle 51"/>
            <p:cNvSpPr>
              <a:spLocks noChangeArrowheads="1"/>
            </p:cNvSpPr>
            <p:nvPr>
              <p:custDataLst>
                <p:tags r:id="rId63"/>
              </p:custDataLst>
            </p:nvPr>
          </p:nvSpPr>
          <p:spPr bwMode="auto">
            <a:xfrm>
              <a:off x="4138" y="3236"/>
              <a:ext cx="178"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solidFill>
                    <a:srgbClr val="000000"/>
                  </a:solidFill>
                  <a:latin typeface="Arial" pitchFamily="34" charset="0"/>
                </a:rPr>
                <a:t>Q</a:t>
              </a:r>
            </a:p>
          </p:txBody>
        </p:sp>
      </p:grpSp>
      <p:grpSp>
        <p:nvGrpSpPr>
          <p:cNvPr id="243" name="Group 52"/>
          <p:cNvGrpSpPr>
            <a:grpSpLocks/>
          </p:cNvGrpSpPr>
          <p:nvPr>
            <p:custDataLst>
              <p:tags r:id="rId32"/>
            </p:custDataLst>
          </p:nvPr>
        </p:nvGrpSpPr>
        <p:grpSpPr bwMode="auto">
          <a:xfrm>
            <a:off x="2124075" y="2559050"/>
            <a:ext cx="477838" cy="493713"/>
            <a:chOff x="4015" y="3216"/>
            <a:chExt cx="301" cy="311"/>
          </a:xfrm>
        </p:grpSpPr>
        <p:sp>
          <p:nvSpPr>
            <p:cNvPr id="244" name="Rectangle 53"/>
            <p:cNvSpPr>
              <a:spLocks noChangeArrowheads="1"/>
            </p:cNvSpPr>
            <p:nvPr>
              <p:custDataLst>
                <p:tags r:id="rId50"/>
              </p:custDataLst>
            </p:nvPr>
          </p:nvSpPr>
          <p:spPr bwMode="auto">
            <a:xfrm>
              <a:off x="4061" y="3216"/>
              <a:ext cx="201" cy="311"/>
            </a:xfrm>
            <a:prstGeom prst="rect">
              <a:avLst/>
            </a:prstGeom>
            <a:solidFill>
              <a:schemeClr val="accent1"/>
            </a:solidFill>
            <a:ln w="19050">
              <a:solidFill>
                <a:schemeClr val="tx1"/>
              </a:solidFill>
              <a:miter lim="800000"/>
              <a:headEnd/>
              <a:tailEnd/>
            </a:ln>
          </p:spPr>
          <p:txBody>
            <a:bodyPr wrap="none" anchor="ctr"/>
            <a:lstStyle/>
            <a:p>
              <a:endParaRPr lang="en-US">
                <a:solidFill>
                  <a:srgbClr val="000000"/>
                </a:solidFill>
              </a:endParaRPr>
            </a:p>
          </p:txBody>
        </p:sp>
        <p:sp>
          <p:nvSpPr>
            <p:cNvPr id="245" name="Freeform 54"/>
            <p:cNvSpPr>
              <a:spLocks/>
            </p:cNvSpPr>
            <p:nvPr>
              <p:custDataLst>
                <p:tags r:id="rId51"/>
              </p:custDataLst>
            </p:nvPr>
          </p:nvSpPr>
          <p:spPr bwMode="auto">
            <a:xfrm>
              <a:off x="4061" y="3417"/>
              <a:ext cx="28" cy="72"/>
            </a:xfrm>
            <a:custGeom>
              <a:avLst/>
              <a:gdLst>
                <a:gd name="T0" fmla="*/ 0 w 48"/>
                <a:gd name="T1" fmla="*/ 0 h 96"/>
                <a:gd name="T2" fmla="*/ 1 w 48"/>
                <a:gd name="T3" fmla="*/ 2 h 96"/>
                <a:gd name="T4" fmla="*/ 0 w 48"/>
                <a:gd name="T5" fmla="*/ 2 h 96"/>
                <a:gd name="T6" fmla="*/ 0 w 48"/>
                <a:gd name="T7" fmla="*/ 0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0" y="0"/>
                  </a:moveTo>
                  <a:lnTo>
                    <a:pt x="48" y="48"/>
                  </a:lnTo>
                  <a:lnTo>
                    <a:pt x="0" y="96"/>
                  </a:lnTo>
                  <a:lnTo>
                    <a:pt x="0" y="0"/>
                  </a:lnTo>
                  <a:close/>
                </a:path>
              </a:pathLst>
            </a:custGeom>
            <a:solidFill>
              <a:schemeClr val="accent1"/>
            </a:solidFill>
            <a:ln w="19050">
              <a:solidFill>
                <a:schemeClr val="tx1"/>
              </a:solidFill>
              <a:round/>
              <a:headEnd/>
              <a:tailEnd/>
            </a:ln>
          </p:spPr>
          <p:txBody>
            <a:bodyPr wrap="none" anchor="ctr"/>
            <a:lstStyle/>
            <a:p>
              <a:endParaRPr lang="en-US">
                <a:solidFill>
                  <a:srgbClr val="000000"/>
                </a:solidFill>
              </a:endParaRPr>
            </a:p>
          </p:txBody>
        </p:sp>
        <p:sp>
          <p:nvSpPr>
            <p:cNvPr id="246" name="Rectangle 55"/>
            <p:cNvSpPr>
              <a:spLocks noChangeArrowheads="1"/>
            </p:cNvSpPr>
            <p:nvPr>
              <p:custDataLst>
                <p:tags r:id="rId52"/>
              </p:custDataLst>
            </p:nvPr>
          </p:nvSpPr>
          <p:spPr bwMode="auto">
            <a:xfrm>
              <a:off x="4051" y="3371"/>
              <a:ext cx="160"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solidFill>
                    <a:srgbClr val="000000"/>
                  </a:solidFill>
                  <a:latin typeface="Arial" pitchFamily="34" charset="0"/>
                </a:rPr>
                <a:t>s</a:t>
              </a:r>
            </a:p>
          </p:txBody>
        </p:sp>
        <p:sp>
          <p:nvSpPr>
            <p:cNvPr id="247" name="Line 56"/>
            <p:cNvSpPr>
              <a:spLocks noChangeShapeType="1"/>
            </p:cNvSpPr>
            <p:nvPr>
              <p:custDataLst>
                <p:tags r:id="rId53"/>
              </p:custDataLst>
            </p:nvPr>
          </p:nvSpPr>
          <p:spPr bwMode="auto">
            <a:xfrm>
              <a:off x="4061" y="3288"/>
              <a:ext cx="42"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solidFill>
                  <a:srgbClr val="000000"/>
                </a:solidFill>
              </a:endParaRPr>
            </a:p>
          </p:txBody>
        </p:sp>
        <p:sp>
          <p:nvSpPr>
            <p:cNvPr id="248" name="Line 57"/>
            <p:cNvSpPr>
              <a:spLocks noChangeShapeType="1"/>
            </p:cNvSpPr>
            <p:nvPr>
              <p:custDataLst>
                <p:tags r:id="rId54"/>
              </p:custDataLst>
            </p:nvPr>
          </p:nvSpPr>
          <p:spPr bwMode="auto">
            <a:xfrm>
              <a:off x="4216" y="3364"/>
              <a:ext cx="41"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solidFill>
                  <a:srgbClr val="000000"/>
                </a:solidFill>
              </a:endParaRPr>
            </a:p>
          </p:txBody>
        </p:sp>
        <p:sp>
          <p:nvSpPr>
            <p:cNvPr id="249" name="Rectangle 58"/>
            <p:cNvSpPr>
              <a:spLocks noChangeArrowheads="1"/>
            </p:cNvSpPr>
            <p:nvPr>
              <p:custDataLst>
                <p:tags r:id="rId55"/>
              </p:custDataLst>
            </p:nvPr>
          </p:nvSpPr>
          <p:spPr bwMode="auto">
            <a:xfrm>
              <a:off x="4015" y="3261"/>
              <a:ext cx="174"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solidFill>
                    <a:srgbClr val="000000"/>
                  </a:solidFill>
                  <a:latin typeface="Arial" pitchFamily="34" charset="0"/>
                </a:rPr>
                <a:t>D</a:t>
              </a:r>
            </a:p>
          </p:txBody>
        </p:sp>
        <p:sp>
          <p:nvSpPr>
            <p:cNvPr id="250" name="Rectangle 59"/>
            <p:cNvSpPr>
              <a:spLocks noChangeArrowheads="1"/>
            </p:cNvSpPr>
            <p:nvPr>
              <p:custDataLst>
                <p:tags r:id="rId56"/>
              </p:custDataLst>
            </p:nvPr>
          </p:nvSpPr>
          <p:spPr bwMode="auto">
            <a:xfrm>
              <a:off x="4138" y="3236"/>
              <a:ext cx="178"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solidFill>
                    <a:srgbClr val="000000"/>
                  </a:solidFill>
                  <a:latin typeface="Arial" pitchFamily="34" charset="0"/>
                </a:rPr>
                <a:t>Q</a:t>
              </a:r>
            </a:p>
          </p:txBody>
        </p:sp>
      </p:grpSp>
      <p:grpSp>
        <p:nvGrpSpPr>
          <p:cNvPr id="251" name="Group 60"/>
          <p:cNvGrpSpPr>
            <a:grpSpLocks/>
          </p:cNvGrpSpPr>
          <p:nvPr>
            <p:custDataLst>
              <p:tags r:id="rId33"/>
            </p:custDataLst>
          </p:nvPr>
        </p:nvGrpSpPr>
        <p:grpSpPr bwMode="auto">
          <a:xfrm>
            <a:off x="2489200" y="2565400"/>
            <a:ext cx="477838" cy="493713"/>
            <a:chOff x="4015" y="3216"/>
            <a:chExt cx="301" cy="311"/>
          </a:xfrm>
        </p:grpSpPr>
        <p:sp>
          <p:nvSpPr>
            <p:cNvPr id="252" name="Rectangle 61"/>
            <p:cNvSpPr>
              <a:spLocks noChangeArrowheads="1"/>
            </p:cNvSpPr>
            <p:nvPr>
              <p:custDataLst>
                <p:tags r:id="rId43"/>
              </p:custDataLst>
            </p:nvPr>
          </p:nvSpPr>
          <p:spPr bwMode="auto">
            <a:xfrm>
              <a:off x="4061" y="3216"/>
              <a:ext cx="201" cy="311"/>
            </a:xfrm>
            <a:prstGeom prst="rect">
              <a:avLst/>
            </a:prstGeom>
            <a:solidFill>
              <a:schemeClr val="accent1"/>
            </a:solidFill>
            <a:ln w="19050">
              <a:solidFill>
                <a:schemeClr val="tx1"/>
              </a:solidFill>
              <a:miter lim="800000"/>
              <a:headEnd/>
              <a:tailEnd/>
            </a:ln>
          </p:spPr>
          <p:txBody>
            <a:bodyPr wrap="none" anchor="ctr"/>
            <a:lstStyle/>
            <a:p>
              <a:endParaRPr lang="en-US">
                <a:solidFill>
                  <a:srgbClr val="000000"/>
                </a:solidFill>
              </a:endParaRPr>
            </a:p>
          </p:txBody>
        </p:sp>
        <p:sp>
          <p:nvSpPr>
            <p:cNvPr id="253" name="Freeform 62"/>
            <p:cNvSpPr>
              <a:spLocks/>
            </p:cNvSpPr>
            <p:nvPr>
              <p:custDataLst>
                <p:tags r:id="rId44"/>
              </p:custDataLst>
            </p:nvPr>
          </p:nvSpPr>
          <p:spPr bwMode="auto">
            <a:xfrm>
              <a:off x="4061" y="3417"/>
              <a:ext cx="28" cy="72"/>
            </a:xfrm>
            <a:custGeom>
              <a:avLst/>
              <a:gdLst>
                <a:gd name="T0" fmla="*/ 0 w 48"/>
                <a:gd name="T1" fmla="*/ 0 h 96"/>
                <a:gd name="T2" fmla="*/ 1 w 48"/>
                <a:gd name="T3" fmla="*/ 2 h 96"/>
                <a:gd name="T4" fmla="*/ 0 w 48"/>
                <a:gd name="T5" fmla="*/ 2 h 96"/>
                <a:gd name="T6" fmla="*/ 0 w 48"/>
                <a:gd name="T7" fmla="*/ 0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0" y="0"/>
                  </a:moveTo>
                  <a:lnTo>
                    <a:pt x="48" y="48"/>
                  </a:lnTo>
                  <a:lnTo>
                    <a:pt x="0" y="96"/>
                  </a:lnTo>
                  <a:lnTo>
                    <a:pt x="0" y="0"/>
                  </a:lnTo>
                  <a:close/>
                </a:path>
              </a:pathLst>
            </a:custGeom>
            <a:solidFill>
              <a:schemeClr val="accent1"/>
            </a:solidFill>
            <a:ln w="19050">
              <a:solidFill>
                <a:schemeClr val="tx1"/>
              </a:solidFill>
              <a:round/>
              <a:headEnd/>
              <a:tailEnd/>
            </a:ln>
          </p:spPr>
          <p:txBody>
            <a:bodyPr wrap="none" anchor="ctr"/>
            <a:lstStyle/>
            <a:p>
              <a:endParaRPr lang="en-US">
                <a:solidFill>
                  <a:srgbClr val="000000"/>
                </a:solidFill>
              </a:endParaRPr>
            </a:p>
          </p:txBody>
        </p:sp>
        <p:sp>
          <p:nvSpPr>
            <p:cNvPr id="254" name="Rectangle 63"/>
            <p:cNvSpPr>
              <a:spLocks noChangeArrowheads="1"/>
            </p:cNvSpPr>
            <p:nvPr>
              <p:custDataLst>
                <p:tags r:id="rId45"/>
              </p:custDataLst>
            </p:nvPr>
          </p:nvSpPr>
          <p:spPr bwMode="auto">
            <a:xfrm>
              <a:off x="4051" y="3371"/>
              <a:ext cx="160"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solidFill>
                    <a:srgbClr val="000000"/>
                  </a:solidFill>
                  <a:latin typeface="Arial" pitchFamily="34" charset="0"/>
                </a:rPr>
                <a:t>s</a:t>
              </a:r>
            </a:p>
          </p:txBody>
        </p:sp>
        <p:sp>
          <p:nvSpPr>
            <p:cNvPr id="255" name="Line 64"/>
            <p:cNvSpPr>
              <a:spLocks noChangeShapeType="1"/>
            </p:cNvSpPr>
            <p:nvPr>
              <p:custDataLst>
                <p:tags r:id="rId46"/>
              </p:custDataLst>
            </p:nvPr>
          </p:nvSpPr>
          <p:spPr bwMode="auto">
            <a:xfrm>
              <a:off x="4061" y="3288"/>
              <a:ext cx="42"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solidFill>
                  <a:srgbClr val="000000"/>
                </a:solidFill>
              </a:endParaRPr>
            </a:p>
          </p:txBody>
        </p:sp>
        <p:sp>
          <p:nvSpPr>
            <p:cNvPr id="256" name="Line 65"/>
            <p:cNvSpPr>
              <a:spLocks noChangeShapeType="1"/>
            </p:cNvSpPr>
            <p:nvPr>
              <p:custDataLst>
                <p:tags r:id="rId47"/>
              </p:custDataLst>
            </p:nvPr>
          </p:nvSpPr>
          <p:spPr bwMode="auto">
            <a:xfrm>
              <a:off x="4216" y="3364"/>
              <a:ext cx="41"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solidFill>
                  <a:srgbClr val="000000"/>
                </a:solidFill>
              </a:endParaRPr>
            </a:p>
          </p:txBody>
        </p:sp>
        <p:sp>
          <p:nvSpPr>
            <p:cNvPr id="257" name="Rectangle 66"/>
            <p:cNvSpPr>
              <a:spLocks noChangeArrowheads="1"/>
            </p:cNvSpPr>
            <p:nvPr>
              <p:custDataLst>
                <p:tags r:id="rId48"/>
              </p:custDataLst>
            </p:nvPr>
          </p:nvSpPr>
          <p:spPr bwMode="auto">
            <a:xfrm>
              <a:off x="4015" y="3261"/>
              <a:ext cx="174"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solidFill>
                    <a:srgbClr val="000000"/>
                  </a:solidFill>
                  <a:latin typeface="Arial" pitchFamily="34" charset="0"/>
                </a:rPr>
                <a:t>D</a:t>
              </a:r>
            </a:p>
          </p:txBody>
        </p:sp>
        <p:sp>
          <p:nvSpPr>
            <p:cNvPr id="258" name="Rectangle 67"/>
            <p:cNvSpPr>
              <a:spLocks noChangeArrowheads="1"/>
            </p:cNvSpPr>
            <p:nvPr>
              <p:custDataLst>
                <p:tags r:id="rId49"/>
              </p:custDataLst>
            </p:nvPr>
          </p:nvSpPr>
          <p:spPr bwMode="auto">
            <a:xfrm>
              <a:off x="4138" y="3236"/>
              <a:ext cx="178"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solidFill>
                    <a:srgbClr val="000000"/>
                  </a:solidFill>
                  <a:latin typeface="Arial" pitchFamily="34" charset="0"/>
                </a:rPr>
                <a:t>Q</a:t>
              </a:r>
            </a:p>
          </p:txBody>
        </p:sp>
      </p:grpSp>
      <p:grpSp>
        <p:nvGrpSpPr>
          <p:cNvPr id="259" name="Group 68"/>
          <p:cNvGrpSpPr>
            <a:grpSpLocks/>
          </p:cNvGrpSpPr>
          <p:nvPr>
            <p:custDataLst>
              <p:tags r:id="rId34"/>
            </p:custDataLst>
          </p:nvPr>
        </p:nvGrpSpPr>
        <p:grpSpPr bwMode="auto">
          <a:xfrm>
            <a:off x="2854325" y="2565400"/>
            <a:ext cx="477838" cy="493713"/>
            <a:chOff x="4015" y="3216"/>
            <a:chExt cx="301" cy="311"/>
          </a:xfrm>
        </p:grpSpPr>
        <p:sp>
          <p:nvSpPr>
            <p:cNvPr id="260" name="Rectangle 69"/>
            <p:cNvSpPr>
              <a:spLocks noChangeArrowheads="1"/>
            </p:cNvSpPr>
            <p:nvPr>
              <p:custDataLst>
                <p:tags r:id="rId36"/>
              </p:custDataLst>
            </p:nvPr>
          </p:nvSpPr>
          <p:spPr bwMode="auto">
            <a:xfrm>
              <a:off x="4061" y="3216"/>
              <a:ext cx="201" cy="311"/>
            </a:xfrm>
            <a:prstGeom prst="rect">
              <a:avLst/>
            </a:prstGeom>
            <a:solidFill>
              <a:schemeClr val="accent1"/>
            </a:solidFill>
            <a:ln w="19050">
              <a:solidFill>
                <a:schemeClr val="tx1"/>
              </a:solidFill>
              <a:miter lim="800000"/>
              <a:headEnd/>
              <a:tailEnd/>
            </a:ln>
          </p:spPr>
          <p:txBody>
            <a:bodyPr wrap="none" anchor="ctr"/>
            <a:lstStyle/>
            <a:p>
              <a:endParaRPr lang="en-US">
                <a:solidFill>
                  <a:srgbClr val="000000"/>
                </a:solidFill>
              </a:endParaRPr>
            </a:p>
          </p:txBody>
        </p:sp>
        <p:sp>
          <p:nvSpPr>
            <p:cNvPr id="261" name="Freeform 70"/>
            <p:cNvSpPr>
              <a:spLocks/>
            </p:cNvSpPr>
            <p:nvPr>
              <p:custDataLst>
                <p:tags r:id="rId37"/>
              </p:custDataLst>
            </p:nvPr>
          </p:nvSpPr>
          <p:spPr bwMode="auto">
            <a:xfrm>
              <a:off x="4061" y="3417"/>
              <a:ext cx="28" cy="72"/>
            </a:xfrm>
            <a:custGeom>
              <a:avLst/>
              <a:gdLst>
                <a:gd name="T0" fmla="*/ 0 w 48"/>
                <a:gd name="T1" fmla="*/ 0 h 96"/>
                <a:gd name="T2" fmla="*/ 1 w 48"/>
                <a:gd name="T3" fmla="*/ 2 h 96"/>
                <a:gd name="T4" fmla="*/ 0 w 48"/>
                <a:gd name="T5" fmla="*/ 2 h 96"/>
                <a:gd name="T6" fmla="*/ 0 w 48"/>
                <a:gd name="T7" fmla="*/ 0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0" y="0"/>
                  </a:moveTo>
                  <a:lnTo>
                    <a:pt x="48" y="48"/>
                  </a:lnTo>
                  <a:lnTo>
                    <a:pt x="0" y="96"/>
                  </a:lnTo>
                  <a:lnTo>
                    <a:pt x="0" y="0"/>
                  </a:lnTo>
                  <a:close/>
                </a:path>
              </a:pathLst>
            </a:custGeom>
            <a:solidFill>
              <a:schemeClr val="accent1"/>
            </a:solidFill>
            <a:ln w="19050">
              <a:solidFill>
                <a:schemeClr val="tx1"/>
              </a:solidFill>
              <a:round/>
              <a:headEnd/>
              <a:tailEnd/>
            </a:ln>
          </p:spPr>
          <p:txBody>
            <a:bodyPr wrap="none" anchor="ctr"/>
            <a:lstStyle/>
            <a:p>
              <a:endParaRPr lang="en-US">
                <a:solidFill>
                  <a:srgbClr val="000000"/>
                </a:solidFill>
              </a:endParaRPr>
            </a:p>
          </p:txBody>
        </p:sp>
        <p:sp>
          <p:nvSpPr>
            <p:cNvPr id="262" name="Rectangle 71"/>
            <p:cNvSpPr>
              <a:spLocks noChangeArrowheads="1"/>
            </p:cNvSpPr>
            <p:nvPr>
              <p:custDataLst>
                <p:tags r:id="rId38"/>
              </p:custDataLst>
            </p:nvPr>
          </p:nvSpPr>
          <p:spPr bwMode="auto">
            <a:xfrm>
              <a:off x="4051" y="3371"/>
              <a:ext cx="160"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solidFill>
                    <a:srgbClr val="000000"/>
                  </a:solidFill>
                  <a:latin typeface="Arial" pitchFamily="34" charset="0"/>
                </a:rPr>
                <a:t>s</a:t>
              </a:r>
            </a:p>
          </p:txBody>
        </p:sp>
        <p:sp>
          <p:nvSpPr>
            <p:cNvPr id="263" name="Line 72"/>
            <p:cNvSpPr>
              <a:spLocks noChangeShapeType="1"/>
            </p:cNvSpPr>
            <p:nvPr>
              <p:custDataLst>
                <p:tags r:id="rId39"/>
              </p:custDataLst>
            </p:nvPr>
          </p:nvSpPr>
          <p:spPr bwMode="auto">
            <a:xfrm>
              <a:off x="4061" y="3288"/>
              <a:ext cx="42"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solidFill>
                  <a:srgbClr val="000000"/>
                </a:solidFill>
              </a:endParaRPr>
            </a:p>
          </p:txBody>
        </p:sp>
        <p:sp>
          <p:nvSpPr>
            <p:cNvPr id="264" name="Line 73"/>
            <p:cNvSpPr>
              <a:spLocks noChangeShapeType="1"/>
            </p:cNvSpPr>
            <p:nvPr>
              <p:custDataLst>
                <p:tags r:id="rId40"/>
              </p:custDataLst>
            </p:nvPr>
          </p:nvSpPr>
          <p:spPr bwMode="auto">
            <a:xfrm>
              <a:off x="4216" y="3364"/>
              <a:ext cx="41"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solidFill>
                  <a:srgbClr val="000000"/>
                </a:solidFill>
              </a:endParaRPr>
            </a:p>
          </p:txBody>
        </p:sp>
        <p:sp>
          <p:nvSpPr>
            <p:cNvPr id="265" name="Rectangle 74"/>
            <p:cNvSpPr>
              <a:spLocks noChangeArrowheads="1"/>
            </p:cNvSpPr>
            <p:nvPr>
              <p:custDataLst>
                <p:tags r:id="rId41"/>
              </p:custDataLst>
            </p:nvPr>
          </p:nvSpPr>
          <p:spPr bwMode="auto">
            <a:xfrm>
              <a:off x="4015" y="3261"/>
              <a:ext cx="174"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solidFill>
                    <a:srgbClr val="000000"/>
                  </a:solidFill>
                  <a:latin typeface="Arial" pitchFamily="34" charset="0"/>
                </a:rPr>
                <a:t>D</a:t>
              </a:r>
            </a:p>
          </p:txBody>
        </p:sp>
        <p:sp>
          <p:nvSpPr>
            <p:cNvPr id="266" name="Rectangle 75"/>
            <p:cNvSpPr>
              <a:spLocks noChangeArrowheads="1"/>
            </p:cNvSpPr>
            <p:nvPr>
              <p:custDataLst>
                <p:tags r:id="rId42"/>
              </p:custDataLst>
            </p:nvPr>
          </p:nvSpPr>
          <p:spPr bwMode="auto">
            <a:xfrm>
              <a:off x="4138" y="3236"/>
              <a:ext cx="178"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solidFill>
                    <a:srgbClr val="000000"/>
                  </a:solidFill>
                  <a:latin typeface="Arial" pitchFamily="34" charset="0"/>
                </a:rPr>
                <a:t>Q</a:t>
              </a:r>
            </a:p>
          </p:txBody>
        </p:sp>
      </p:grpSp>
      <p:sp>
        <p:nvSpPr>
          <p:cNvPr id="267" name="AutoShape 75"/>
          <p:cNvSpPr>
            <a:spLocks noChangeArrowheads="1"/>
          </p:cNvSpPr>
          <p:nvPr/>
        </p:nvSpPr>
        <p:spPr bwMode="auto">
          <a:xfrm>
            <a:off x="244475" y="2092325"/>
            <a:ext cx="3151188" cy="1130300"/>
          </a:xfrm>
          <a:prstGeom prst="roundRect">
            <a:avLst>
              <a:gd name="adj" fmla="val 16667"/>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solidFill>
                <a:srgbClr val="000000"/>
              </a:solidFill>
            </a:endParaRPr>
          </a:p>
        </p:txBody>
      </p:sp>
      <p:sp>
        <p:nvSpPr>
          <p:cNvPr id="268" name="Text Box 83"/>
          <p:cNvSpPr txBox="1">
            <a:spLocks noChangeArrowheads="1"/>
          </p:cNvSpPr>
          <p:nvPr>
            <p:custDataLst>
              <p:tags r:id="rId35"/>
            </p:custDataLst>
          </p:nvPr>
        </p:nvSpPr>
        <p:spPr bwMode="auto">
          <a:xfrm>
            <a:off x="4049783" y="3352800"/>
            <a:ext cx="1326005"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r>
              <a:rPr lang="en-US" sz="1400" dirty="0" smtClean="0">
                <a:solidFill>
                  <a:srgbClr val="000000"/>
                </a:solidFill>
                <a:latin typeface="Cambria" pitchFamily="18" charset="0"/>
              </a:rPr>
              <a:t>10 GB memory</a:t>
            </a:r>
            <a:endParaRPr lang="en-US" sz="1400" dirty="0">
              <a:solidFill>
                <a:srgbClr val="000000"/>
              </a:solidFill>
              <a:latin typeface="Cambria" pitchFamily="18" charset="0"/>
            </a:endParaRPr>
          </a:p>
        </p:txBody>
      </p:sp>
    </p:spTree>
    <p:extLst>
      <p:ext uri="{BB962C8B-B14F-4D97-AF65-F5344CB8AC3E}">
        <p14:creationId xmlns:p14="http://schemas.microsoft.com/office/powerpoint/2010/main" val="2612839585"/>
      </p:ext>
    </p:extLst>
  </p:cSld>
  <p:clrMapOvr>
    <a:masterClrMapping/>
  </p:clrMapOvr>
  <p:timing>
    <p:tnLst>
      <p:par>
        <p:cTn id="1" dur="indefinite" restart="never" nodeType="tmRoot"/>
      </p:par>
    </p:tnLst>
  </p:timing>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5" descr="C:\Users\Owner\Desktop\tbu\IMG_2328.JP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4083993" y="2895600"/>
            <a:ext cx="4876800" cy="3642548"/>
          </a:xfrm>
          <a:prstGeom prst="rect">
            <a:avLst/>
          </a:prstGeom>
          <a:noFill/>
          <a:ln w="38100">
            <a:solidFill>
              <a:schemeClr val="bg1"/>
            </a:solidFill>
          </a:ln>
          <a:extLst>
            <a:ext uri="{909E8E84-426E-40DD-AFC4-6F175D3DCCD1}">
              <a14:hiddenFill xmlns:a14="http://schemas.microsoft.com/office/drawing/2010/main">
                <a:solidFill>
                  <a:srgbClr val="FFFFFF"/>
                </a:solidFill>
              </a14:hiddenFill>
            </a:ext>
          </a:extLst>
        </p:spPr>
      </p:pic>
      <p:pic>
        <p:nvPicPr>
          <p:cNvPr id="5" name="Picture 4"/>
          <p:cNvPicPr>
            <a:picLocks noChangeAspect="1"/>
          </p:cNvPicPr>
          <p:nvPr/>
        </p:nvPicPr>
        <p:blipFill>
          <a:blip r:embed="rId5">
            <a:extLst>
              <a:ext uri="{BEBA8EAE-BF5A-486C-A8C5-ECC9F3942E4B}">
                <a14:imgProps xmlns:a14="http://schemas.microsoft.com/office/drawing/2010/main">
                  <a14:imgLayer r:embed="rId6">
                    <a14:imgEffect>
                      <a14:brightnessContrast bright="40000" contrast="-40000"/>
                    </a14:imgEffect>
                  </a14:imgLayer>
                </a14:imgProps>
              </a:ext>
              <a:ext uri="{28A0092B-C50C-407E-A947-70E740481C1C}">
                <a14:useLocalDpi xmlns:a14="http://schemas.microsoft.com/office/drawing/2010/main" val="0"/>
              </a:ext>
            </a:extLst>
          </a:blip>
          <a:stretch>
            <a:fillRect/>
          </a:stretch>
        </p:blipFill>
        <p:spPr>
          <a:xfrm rot="5400000">
            <a:off x="-279926" y="1041925"/>
            <a:ext cx="6427252" cy="4800602"/>
          </a:xfrm>
          <a:prstGeom prst="rect">
            <a:avLst/>
          </a:prstGeom>
          <a:ln w="76200">
            <a:solidFill>
              <a:schemeClr val="bg1"/>
            </a:solidFill>
          </a:ln>
        </p:spPr>
      </p:pic>
      <p:sp>
        <p:nvSpPr>
          <p:cNvPr id="6" name="Text Box 5"/>
          <p:cNvSpPr txBox="1">
            <a:spLocks noChangeArrowheads="1"/>
          </p:cNvSpPr>
          <p:nvPr>
            <p:custDataLst>
              <p:tags r:id="rId1"/>
            </p:custDataLst>
          </p:nvPr>
        </p:nvSpPr>
        <p:spPr bwMode="auto">
          <a:xfrm>
            <a:off x="2933700" y="356358"/>
            <a:ext cx="5600700" cy="738664"/>
          </a:xfrm>
          <a:prstGeom prst="rect">
            <a:avLst/>
          </a:prstGeom>
          <a:solidFill>
            <a:srgbClr val="CCFFCC"/>
          </a:solidFill>
          <a:ln>
            <a:noFill/>
          </a:ln>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4200" dirty="0" smtClean="0">
                <a:latin typeface="Cambria" pitchFamily="18" charset="0"/>
              </a:rPr>
              <a:t>Farewell, humanness…</a:t>
            </a:r>
            <a:endParaRPr lang="en-US" sz="4200" dirty="0">
              <a:latin typeface="Cambria" pitchFamily="18" charset="0"/>
            </a:endParaRPr>
          </a:p>
        </p:txBody>
      </p:sp>
      <p:sp>
        <p:nvSpPr>
          <p:cNvPr id="2" name="Down Arrow 1"/>
          <p:cNvSpPr/>
          <p:nvPr/>
        </p:nvSpPr>
        <p:spPr bwMode="auto">
          <a:xfrm rot="3836226">
            <a:off x="4308211" y="3400681"/>
            <a:ext cx="514350" cy="748774"/>
          </a:xfrm>
          <a:prstGeom prst="downArrow">
            <a:avLst/>
          </a:prstGeom>
          <a:solidFill>
            <a:srgbClr val="CCFFCC"/>
          </a:solidFill>
          <a:ln w="19050" cap="flat" cmpd="sng" algn="ctr">
            <a:solidFill>
              <a:schemeClr val="bg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8" name="Down Arrow 7"/>
          <p:cNvSpPr/>
          <p:nvPr/>
        </p:nvSpPr>
        <p:spPr bwMode="auto">
          <a:xfrm rot="20414242">
            <a:off x="5476875" y="4636906"/>
            <a:ext cx="514350" cy="748774"/>
          </a:xfrm>
          <a:prstGeom prst="downArrow">
            <a:avLst/>
          </a:prstGeom>
          <a:solidFill>
            <a:srgbClr val="CCFFCC"/>
          </a:solidFill>
          <a:ln w="19050" cap="flat" cmpd="sng" algn="ctr">
            <a:solidFill>
              <a:schemeClr val="bg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Tree>
    <p:extLst>
      <p:ext uri="{BB962C8B-B14F-4D97-AF65-F5344CB8AC3E}">
        <p14:creationId xmlns:p14="http://schemas.microsoft.com/office/powerpoint/2010/main" val="3430379088"/>
      </p:ext>
    </p:extLst>
  </p:cSld>
  <p:clrMapOvr>
    <a:masterClrMapping/>
  </p:clrMapOvr>
  <p:timing>
    <p:tnLst>
      <p:par>
        <p:cTn id="1" dur="indefinite" restart="never" nodeType="tmRoot"/>
      </p:par>
    </p:tnLst>
  </p:timing>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18">
            <a:extLst>
              <a:ext uri="{28A0092B-C50C-407E-A947-70E740481C1C}">
                <a14:useLocalDpi xmlns:a14="http://schemas.microsoft.com/office/drawing/2010/main" val="0"/>
              </a:ext>
            </a:extLst>
          </a:blip>
          <a:stretch>
            <a:fillRect/>
          </a:stretch>
        </p:blipFill>
        <p:spPr>
          <a:xfrm>
            <a:off x="360947" y="546557"/>
            <a:ext cx="8458200" cy="5638800"/>
          </a:xfrm>
          <a:prstGeom prst="rect">
            <a:avLst/>
          </a:prstGeom>
        </p:spPr>
      </p:pic>
      <p:sp>
        <p:nvSpPr>
          <p:cNvPr id="37" name="Text Box 310"/>
          <p:cNvSpPr txBox="1">
            <a:spLocks noChangeArrowheads="1"/>
          </p:cNvSpPr>
          <p:nvPr/>
        </p:nvSpPr>
        <p:spPr bwMode="auto">
          <a:xfrm>
            <a:off x="1427747" y="6046113"/>
            <a:ext cx="6324600" cy="430887"/>
          </a:xfrm>
          <a:prstGeom prst="rect">
            <a:avLst/>
          </a:prstGeom>
          <a:solidFill>
            <a:srgbClr val="D9F3E2"/>
          </a:solidFill>
          <a:ln>
            <a:noFill/>
          </a:ln>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2200" dirty="0" smtClean="0">
                <a:latin typeface="Cambria" pitchFamily="18" charset="0"/>
              </a:rPr>
              <a:t>Past zombie run-ins…   Not sure about the tie?!</a:t>
            </a:r>
            <a:endParaRPr lang="en-US" sz="2200" b="1" i="1" dirty="0">
              <a:latin typeface="Cambria" pitchFamily="18" charset="0"/>
            </a:endParaRPr>
          </a:p>
        </p:txBody>
      </p:sp>
      <p:pic>
        <p:nvPicPr>
          <p:cNvPr id="5" name="Picture 4"/>
          <p:cNvPicPr>
            <a:picLocks noChangeAspect="1"/>
          </p:cNvPicPr>
          <p:nvPr/>
        </p:nvPicPr>
        <p:blipFill>
          <a:blip r:embed="rId19">
            <a:extLst>
              <a:ext uri="{BEBA8EAE-BF5A-486C-A8C5-ECC9F3942E4B}">
                <a14:imgProps xmlns:a14="http://schemas.microsoft.com/office/drawing/2010/main">
                  <a14:imgLayer r:embed="rId20">
                    <a14:imgEffect>
                      <a14:brightnessContrast bright="40000" contrast="-40000"/>
                    </a14:imgEffect>
                  </a14:imgLayer>
                </a14:imgProps>
              </a:ext>
              <a:ext uri="{28A0092B-C50C-407E-A947-70E740481C1C}">
                <a14:useLocalDpi xmlns:a14="http://schemas.microsoft.com/office/drawing/2010/main" val="0"/>
              </a:ext>
            </a:extLst>
          </a:blip>
          <a:stretch>
            <a:fillRect/>
          </a:stretch>
        </p:blipFill>
        <p:spPr>
          <a:xfrm rot="5400000">
            <a:off x="-279926" y="1041925"/>
            <a:ext cx="6427252" cy="4800602"/>
          </a:xfrm>
          <a:prstGeom prst="rect">
            <a:avLst/>
          </a:prstGeom>
          <a:ln w="76200">
            <a:solidFill>
              <a:schemeClr val="bg1"/>
            </a:solidFill>
          </a:ln>
        </p:spPr>
      </p:pic>
      <p:pic>
        <p:nvPicPr>
          <p:cNvPr id="7" name="Picture 6"/>
          <p:cNvPicPr>
            <a:picLocks noChangeAspect="1"/>
          </p:cNvPicPr>
          <p:nvPr/>
        </p:nvPicPr>
        <p:blipFill>
          <a:blip r:embed="rId21">
            <a:extLst>
              <a:ext uri="{BEBA8EAE-BF5A-486C-A8C5-ECC9F3942E4B}">
                <a14:imgProps xmlns:a14="http://schemas.microsoft.com/office/drawing/2010/main">
                  <a14:imgLayer r:embed="rId22">
                    <a14:imgEffect>
                      <a14:brightnessContrast bright="40000"/>
                    </a14:imgEffect>
                  </a14:imgLayer>
                </a14:imgProps>
              </a:ext>
              <a:ext uri="{28A0092B-C50C-407E-A947-70E740481C1C}">
                <a14:useLocalDpi xmlns:a14="http://schemas.microsoft.com/office/drawing/2010/main" val="0"/>
              </a:ext>
            </a:extLst>
          </a:blip>
          <a:stretch>
            <a:fillRect/>
          </a:stretch>
        </p:blipFill>
        <p:spPr>
          <a:xfrm rot="5400000">
            <a:off x="2348344" y="928255"/>
            <a:ext cx="6733309" cy="5029200"/>
          </a:xfrm>
          <a:prstGeom prst="rect">
            <a:avLst/>
          </a:prstGeom>
          <a:ln w="76200">
            <a:solidFill>
              <a:schemeClr val="bg1"/>
            </a:solidFill>
          </a:ln>
        </p:spPr>
      </p:pic>
      <p:sp>
        <p:nvSpPr>
          <p:cNvPr id="6" name="Text Box 310"/>
          <p:cNvSpPr txBox="1">
            <a:spLocks noChangeArrowheads="1"/>
          </p:cNvSpPr>
          <p:nvPr/>
        </p:nvSpPr>
        <p:spPr bwMode="auto">
          <a:xfrm rot="21364390">
            <a:off x="2905769" y="361849"/>
            <a:ext cx="3906254" cy="430887"/>
          </a:xfrm>
          <a:prstGeom prst="rect">
            <a:avLst/>
          </a:prstGeom>
          <a:solidFill>
            <a:srgbClr val="D9F3E2"/>
          </a:solidFill>
          <a:ln>
            <a:noFill/>
          </a:ln>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2200" i="1" dirty="0" smtClean="0">
                <a:latin typeface="Cambria" pitchFamily="18" charset="0"/>
              </a:rPr>
              <a:t>actual </a:t>
            </a:r>
            <a:r>
              <a:rPr lang="en-US" sz="2200" dirty="0" smtClean="0">
                <a:latin typeface="Cambria" pitchFamily="18" charset="0"/>
              </a:rPr>
              <a:t>zombification… </a:t>
            </a:r>
            <a:endParaRPr lang="en-US" sz="2200" b="1" i="1" dirty="0">
              <a:latin typeface="Cambria" pitchFamily="18" charset="0"/>
            </a:endParaRPr>
          </a:p>
        </p:txBody>
      </p:sp>
      <p:grpSp>
        <p:nvGrpSpPr>
          <p:cNvPr id="9" name="Group 19"/>
          <p:cNvGrpSpPr>
            <a:grpSpLocks/>
          </p:cNvGrpSpPr>
          <p:nvPr>
            <p:custDataLst>
              <p:tags r:id="rId1"/>
            </p:custDataLst>
          </p:nvPr>
        </p:nvGrpSpPr>
        <p:grpSpPr bwMode="auto">
          <a:xfrm>
            <a:off x="5410200" y="861765"/>
            <a:ext cx="406400" cy="409161"/>
            <a:chOff x="2928" y="1051"/>
            <a:chExt cx="840" cy="957"/>
          </a:xfrm>
        </p:grpSpPr>
        <p:sp>
          <p:nvSpPr>
            <p:cNvPr id="10" name="Freeform 20"/>
            <p:cNvSpPr>
              <a:spLocks/>
            </p:cNvSpPr>
            <p:nvPr>
              <p:custDataLst>
                <p:tags r:id="rId3"/>
              </p:custDataLst>
            </p:nvPr>
          </p:nvSpPr>
          <p:spPr bwMode="auto">
            <a:xfrm>
              <a:off x="2928" y="1759"/>
              <a:ext cx="810" cy="249"/>
            </a:xfrm>
            <a:custGeom>
              <a:avLst/>
              <a:gdLst>
                <a:gd name="T0" fmla="*/ 5 w 1048"/>
                <a:gd name="T1" fmla="*/ 21 h 250"/>
                <a:gd name="T2" fmla="*/ 9 w 1048"/>
                <a:gd name="T3" fmla="*/ 83 h 250"/>
                <a:gd name="T4" fmla="*/ 9 w 1048"/>
                <a:gd name="T5" fmla="*/ 111 h 250"/>
                <a:gd name="T6" fmla="*/ 10 w 1048"/>
                <a:gd name="T7" fmla="*/ 125 h 250"/>
                <a:gd name="T8" fmla="*/ 10 w 1048"/>
                <a:gd name="T9" fmla="*/ 161 h 250"/>
                <a:gd name="T10" fmla="*/ 7 w 1048"/>
                <a:gd name="T11" fmla="*/ 230 h 250"/>
                <a:gd name="T12" fmla="*/ 2 w 1048"/>
                <a:gd name="T13" fmla="*/ 210 h 250"/>
                <a:gd name="T14" fmla="*/ 0 w 1048"/>
                <a:gd name="T15" fmla="*/ 189 h 250"/>
                <a:gd name="T16" fmla="*/ 2 w 1048"/>
                <a:gd name="T17" fmla="*/ 155 h 250"/>
                <a:gd name="T18" fmla="*/ 2 w 1048"/>
                <a:gd name="T19" fmla="*/ 125 h 250"/>
                <a:gd name="T20" fmla="*/ 2 w 1048"/>
                <a:gd name="T21" fmla="*/ 76 h 250"/>
                <a:gd name="T22" fmla="*/ 3 w 1048"/>
                <a:gd name="T23" fmla="*/ 55 h 250"/>
                <a:gd name="T24" fmla="*/ 3 w 1048"/>
                <a:gd name="T25" fmla="*/ 28 h 250"/>
                <a:gd name="T26" fmla="*/ 4 w 1048"/>
                <a:gd name="T27" fmla="*/ 14 h 250"/>
                <a:gd name="T28" fmla="*/ 5 w 1048"/>
                <a:gd name="T29" fmla="*/ 28 h 250"/>
                <a:gd name="T30" fmla="*/ 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1" name="Oval 21"/>
            <p:cNvSpPr>
              <a:spLocks noChangeArrowheads="1"/>
            </p:cNvSpPr>
            <p:nvPr>
              <p:custDataLst>
                <p:tags r:id="rId4"/>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12" name="Oval 22"/>
            <p:cNvSpPr>
              <a:spLocks noChangeArrowheads="1"/>
            </p:cNvSpPr>
            <p:nvPr>
              <p:custDataLst>
                <p:tags r:id="rId5"/>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 name="Oval 23"/>
            <p:cNvSpPr>
              <a:spLocks noChangeArrowheads="1"/>
            </p:cNvSpPr>
            <p:nvPr>
              <p:custDataLst>
                <p:tags r:id="rId6"/>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4" name="Oval 24"/>
            <p:cNvSpPr>
              <a:spLocks noChangeArrowheads="1"/>
            </p:cNvSpPr>
            <p:nvPr>
              <p:custDataLst>
                <p:tags r:id="rId7"/>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5" name="Oval 25"/>
            <p:cNvSpPr>
              <a:spLocks noChangeArrowheads="1"/>
            </p:cNvSpPr>
            <p:nvPr>
              <p:custDataLst>
                <p:tags r:id="rId8"/>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6" name="Oval 26"/>
            <p:cNvSpPr>
              <a:spLocks noChangeArrowheads="1"/>
            </p:cNvSpPr>
            <p:nvPr>
              <p:custDataLst>
                <p:tags r:id="rId9"/>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7" name="Oval 27"/>
            <p:cNvSpPr>
              <a:spLocks noChangeArrowheads="1"/>
            </p:cNvSpPr>
            <p:nvPr>
              <p:custDataLst>
                <p:tags r:id="rId10"/>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8" name="AutoShape 28"/>
            <p:cNvSpPr>
              <a:spLocks noChangeArrowheads="1"/>
            </p:cNvSpPr>
            <p:nvPr>
              <p:custDataLst>
                <p:tags r:id="rId11"/>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19" name="Freeform 29"/>
            <p:cNvSpPr>
              <a:spLocks/>
            </p:cNvSpPr>
            <p:nvPr>
              <p:custDataLst>
                <p:tags r:id="rId12"/>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20" name="Freeform 30"/>
            <p:cNvSpPr>
              <a:spLocks/>
            </p:cNvSpPr>
            <p:nvPr>
              <p:custDataLst>
                <p:tags r:id="rId13"/>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21" name="Freeform 31"/>
            <p:cNvSpPr>
              <a:spLocks/>
            </p:cNvSpPr>
            <p:nvPr>
              <p:custDataLst>
                <p:tags r:id="rId14"/>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22" name="Freeform 32"/>
            <p:cNvSpPr>
              <a:spLocks/>
            </p:cNvSpPr>
            <p:nvPr>
              <p:custDataLst>
                <p:tags r:id="rId15"/>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23" name="Text Box 18"/>
          <p:cNvSpPr txBox="1">
            <a:spLocks noChangeArrowheads="1"/>
          </p:cNvSpPr>
          <p:nvPr>
            <p:custDataLst>
              <p:tags r:id="rId2"/>
            </p:custDataLst>
          </p:nvPr>
        </p:nvSpPr>
        <p:spPr bwMode="auto">
          <a:xfrm>
            <a:off x="5867400" y="787486"/>
            <a:ext cx="1219200" cy="276999"/>
          </a:xfrm>
          <a:prstGeom prst="rect">
            <a:avLst/>
          </a:prstGeom>
          <a:solidFill>
            <a:schemeClr val="bg1"/>
          </a:solidFill>
          <a:ln>
            <a:noFill/>
          </a:ln>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dirty="0" smtClean="0">
                <a:solidFill>
                  <a:schemeClr val="bg1">
                    <a:lumMod val="50000"/>
                  </a:schemeClr>
                </a:solidFill>
                <a:latin typeface="Cambria" pitchFamily="18" charset="0"/>
              </a:rPr>
              <a:t>Looks painful!</a:t>
            </a:r>
            <a:endParaRPr lang="en-US" sz="1200" dirty="0">
              <a:solidFill>
                <a:schemeClr val="bg1">
                  <a:lumMod val="50000"/>
                </a:schemeClr>
              </a:solidFill>
              <a:latin typeface="Cambria" pitchFamily="18" charset="0"/>
            </a:endParaRPr>
          </a:p>
        </p:txBody>
      </p:sp>
    </p:spTree>
    <p:extLst>
      <p:ext uri="{BB962C8B-B14F-4D97-AF65-F5344CB8AC3E}">
        <p14:creationId xmlns:p14="http://schemas.microsoft.com/office/powerpoint/2010/main" val="330498201"/>
      </p:ext>
    </p:extLst>
  </p:cSld>
  <p:clrMapOvr>
    <a:masterClrMapping/>
  </p:clrMapOvr>
  <p:timing>
    <p:tnLst>
      <p:par>
        <p:cTn id="1" dur="indefinite" restart="never" nodeType="tmRoot"/>
      </p:par>
    </p:tnLst>
  </p:timing>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698" name="Rectangle 2"/>
          <p:cNvSpPr>
            <a:spLocks noChangeArrowheads="1"/>
          </p:cNvSpPr>
          <p:nvPr>
            <p:custDataLst>
              <p:tags r:id="rId1"/>
            </p:custDataLst>
          </p:nvPr>
        </p:nvSpPr>
        <p:spPr bwMode="auto">
          <a:xfrm>
            <a:off x="685800" y="762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eaLnBrk="1" hangingPunct="1"/>
            <a:r>
              <a:rPr lang="en-US" sz="4000">
                <a:solidFill>
                  <a:schemeClr val="tx2"/>
                </a:solidFill>
                <a:latin typeface="Arial" pitchFamily="34" charset="0"/>
              </a:rPr>
              <a:t>  </a:t>
            </a:r>
            <a:endParaRPr lang="en-US" sz="4400">
              <a:solidFill>
                <a:schemeClr val="tx2"/>
              </a:solidFill>
              <a:latin typeface="Arial" pitchFamily="34" charset="0"/>
            </a:endParaRPr>
          </a:p>
        </p:txBody>
      </p:sp>
      <p:sp>
        <p:nvSpPr>
          <p:cNvPr id="29699" name="Rectangle 3"/>
          <p:cNvSpPr>
            <a:spLocks noChangeArrowheads="1"/>
          </p:cNvSpPr>
          <p:nvPr>
            <p:custDataLst>
              <p:tags r:id="rId2"/>
            </p:custDataLst>
          </p:nvPr>
        </p:nvSpPr>
        <p:spPr bwMode="auto">
          <a:xfrm>
            <a:off x="4691063" y="3429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endParaRPr lang="en-US">
              <a:latin typeface="Arial" pitchFamily="34" charset="0"/>
            </a:endParaRPr>
          </a:p>
        </p:txBody>
      </p:sp>
      <p:sp>
        <p:nvSpPr>
          <p:cNvPr id="29700" name="Rectangle 4"/>
          <p:cNvSpPr>
            <a:spLocks noChangeArrowheads="1"/>
          </p:cNvSpPr>
          <p:nvPr>
            <p:custDataLst>
              <p:tags r:id="rId3"/>
            </p:custDataLst>
          </p:nvPr>
        </p:nvSpPr>
        <p:spPr bwMode="auto">
          <a:xfrm>
            <a:off x="1893302" y="198438"/>
            <a:ext cx="6107698"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4000" dirty="0">
                <a:solidFill>
                  <a:schemeClr val="tx2"/>
                </a:solidFill>
                <a:latin typeface="Cambria" pitchFamily="18" charset="0"/>
              </a:rPr>
              <a:t>Von Neumann Architecture</a:t>
            </a:r>
          </a:p>
        </p:txBody>
      </p:sp>
      <p:pic>
        <p:nvPicPr>
          <p:cNvPr id="29701" name="Picture 5"/>
          <p:cNvPicPr>
            <a:picLocks noChangeAspect="1" noChangeArrowheads="1"/>
          </p:cNvPicPr>
          <p:nvPr>
            <p:custDataLst>
              <p:tags r:id="rId4"/>
            </p:custDataLst>
          </p:nvPr>
        </p:nvPicPr>
        <p:blipFill>
          <a:blip r:embed="rId15">
            <a:extLst>
              <a:ext uri="{28A0092B-C50C-407E-A947-70E740481C1C}">
                <a14:useLocalDpi xmlns:a14="http://schemas.microsoft.com/office/drawing/2010/main" val="0"/>
              </a:ext>
            </a:extLst>
          </a:blip>
          <a:srcRect/>
          <a:stretch>
            <a:fillRect/>
          </a:stretch>
        </p:blipFill>
        <p:spPr bwMode="auto">
          <a:xfrm>
            <a:off x="8077200" y="76200"/>
            <a:ext cx="969963"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pic>
      <p:sp>
        <p:nvSpPr>
          <p:cNvPr id="29712" name="Text Box 32"/>
          <p:cNvSpPr txBox="1">
            <a:spLocks noChangeArrowheads="1"/>
          </p:cNvSpPr>
          <p:nvPr/>
        </p:nvSpPr>
        <p:spPr bwMode="auto">
          <a:xfrm>
            <a:off x="700088" y="4160838"/>
            <a:ext cx="2743200" cy="20113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4200"/>
              <a:t>A few, fast registers + arithmetic</a:t>
            </a:r>
          </a:p>
        </p:txBody>
      </p:sp>
      <p:sp>
        <p:nvSpPr>
          <p:cNvPr id="29713" name="Text Box 33"/>
          <p:cNvSpPr txBox="1">
            <a:spLocks noChangeArrowheads="1"/>
          </p:cNvSpPr>
          <p:nvPr/>
        </p:nvSpPr>
        <p:spPr bwMode="auto">
          <a:xfrm>
            <a:off x="4800600" y="4572000"/>
            <a:ext cx="4038600" cy="138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4200" i="1"/>
              <a:t>Slow</a:t>
            </a:r>
            <a:r>
              <a:rPr lang="en-US" sz="4200"/>
              <a:t> memory -  no computation</a:t>
            </a:r>
          </a:p>
        </p:txBody>
      </p:sp>
      <p:sp>
        <p:nvSpPr>
          <p:cNvPr id="31" name="Text Box 63"/>
          <p:cNvSpPr txBox="1">
            <a:spLocks noChangeArrowheads="1"/>
          </p:cNvSpPr>
          <p:nvPr>
            <p:custDataLst>
              <p:tags r:id="rId5"/>
            </p:custDataLst>
          </p:nvPr>
        </p:nvSpPr>
        <p:spPr bwMode="auto">
          <a:xfrm>
            <a:off x="5775325" y="1814513"/>
            <a:ext cx="2689225"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2000" dirty="0" smtClean="0">
                <a:solidFill>
                  <a:srgbClr val="0A04EB"/>
                </a:solidFill>
                <a:latin typeface="Cambria" pitchFamily="18" charset="0"/>
              </a:rPr>
              <a:t>program</a:t>
            </a:r>
            <a:endParaRPr lang="en-US" sz="2000" dirty="0">
              <a:solidFill>
                <a:srgbClr val="0A04EB"/>
              </a:solidFill>
              <a:latin typeface="Cambria" pitchFamily="18" charset="0"/>
            </a:endParaRPr>
          </a:p>
        </p:txBody>
      </p:sp>
      <p:sp>
        <p:nvSpPr>
          <p:cNvPr id="32" name="Text Box 64"/>
          <p:cNvSpPr txBox="1">
            <a:spLocks noChangeArrowheads="1"/>
          </p:cNvSpPr>
          <p:nvPr>
            <p:custDataLst>
              <p:tags r:id="rId6"/>
            </p:custDataLst>
          </p:nvPr>
        </p:nvSpPr>
        <p:spPr bwMode="auto">
          <a:xfrm>
            <a:off x="762000" y="1828800"/>
            <a:ext cx="3295650"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2000" dirty="0" smtClean="0">
                <a:solidFill>
                  <a:srgbClr val="0A04EB"/>
                </a:solidFill>
                <a:latin typeface="Cambria" pitchFamily="18" charset="0"/>
              </a:rPr>
              <a:t>processing</a:t>
            </a:r>
            <a:endParaRPr lang="en-US" sz="2000" dirty="0">
              <a:solidFill>
                <a:srgbClr val="0A04EB"/>
              </a:solidFill>
              <a:latin typeface="Cambria" pitchFamily="18" charset="0"/>
            </a:endParaRPr>
          </a:p>
        </p:txBody>
      </p:sp>
      <p:sp>
        <p:nvSpPr>
          <p:cNvPr id="33" name="Text Box 17"/>
          <p:cNvSpPr txBox="1">
            <a:spLocks noChangeArrowheads="1"/>
          </p:cNvSpPr>
          <p:nvPr>
            <p:custDataLst>
              <p:tags r:id="rId7"/>
            </p:custDataLst>
          </p:nvPr>
        </p:nvSpPr>
        <p:spPr bwMode="auto">
          <a:xfrm>
            <a:off x="914400" y="2773363"/>
            <a:ext cx="30480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dirty="0">
                <a:latin typeface="Calibri" pitchFamily="34" charset="0"/>
              </a:rPr>
              <a:t>central processing unit </a:t>
            </a:r>
            <a:r>
              <a:rPr lang="en-US" sz="1200" b="1" i="1" dirty="0">
                <a:latin typeface="Calibri" pitchFamily="34" charset="0"/>
              </a:rPr>
              <a:t>registers</a:t>
            </a:r>
            <a:endParaRPr lang="en-US" sz="1200" dirty="0">
              <a:latin typeface="Calibri" pitchFamily="34" charset="0"/>
            </a:endParaRPr>
          </a:p>
        </p:txBody>
      </p:sp>
      <p:sp>
        <p:nvSpPr>
          <p:cNvPr id="34" name="Text Box 18"/>
          <p:cNvSpPr txBox="1">
            <a:spLocks noChangeArrowheads="1"/>
          </p:cNvSpPr>
          <p:nvPr>
            <p:custDataLst>
              <p:tags r:id="rId8"/>
            </p:custDataLst>
          </p:nvPr>
        </p:nvSpPr>
        <p:spPr bwMode="auto">
          <a:xfrm>
            <a:off x="5562600" y="2773363"/>
            <a:ext cx="290195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dirty="0">
                <a:latin typeface="Calibri" pitchFamily="34" charset="0"/>
              </a:rPr>
              <a:t>random access memory locations</a:t>
            </a:r>
          </a:p>
        </p:txBody>
      </p:sp>
      <p:sp>
        <p:nvSpPr>
          <p:cNvPr id="35" name="Rectangle 61"/>
          <p:cNvSpPr>
            <a:spLocks noChangeArrowheads="1"/>
          </p:cNvSpPr>
          <p:nvPr>
            <p:custDataLst>
              <p:tags r:id="rId9"/>
            </p:custDataLst>
          </p:nvPr>
        </p:nvSpPr>
        <p:spPr bwMode="auto">
          <a:xfrm>
            <a:off x="1831975" y="2181225"/>
            <a:ext cx="1096775"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4000" dirty="0">
                <a:solidFill>
                  <a:schemeClr val="tx2"/>
                </a:solidFill>
                <a:latin typeface="Cambria" pitchFamily="18" charset="0"/>
              </a:rPr>
              <a:t>CPU</a:t>
            </a:r>
          </a:p>
        </p:txBody>
      </p:sp>
      <p:sp>
        <p:nvSpPr>
          <p:cNvPr id="36" name="Rectangle 62"/>
          <p:cNvSpPr>
            <a:spLocks noChangeArrowheads="1"/>
          </p:cNvSpPr>
          <p:nvPr>
            <p:custDataLst>
              <p:tags r:id="rId10"/>
            </p:custDataLst>
          </p:nvPr>
        </p:nvSpPr>
        <p:spPr bwMode="auto">
          <a:xfrm>
            <a:off x="6477000" y="2181225"/>
            <a:ext cx="1241045"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4000" dirty="0">
                <a:solidFill>
                  <a:schemeClr val="tx2"/>
                </a:solidFill>
                <a:latin typeface="Cambria" pitchFamily="18" charset="0"/>
              </a:rPr>
              <a:t>RAM</a:t>
            </a:r>
          </a:p>
        </p:txBody>
      </p:sp>
      <p:sp>
        <p:nvSpPr>
          <p:cNvPr id="37" name="Line 63"/>
          <p:cNvSpPr>
            <a:spLocks noChangeShapeType="1"/>
          </p:cNvSpPr>
          <p:nvPr>
            <p:custDataLst>
              <p:tags r:id="rId11"/>
            </p:custDataLst>
          </p:nvPr>
        </p:nvSpPr>
        <p:spPr bwMode="auto">
          <a:xfrm>
            <a:off x="3514725" y="2505075"/>
            <a:ext cx="2590800" cy="0"/>
          </a:xfrm>
          <a:prstGeom prst="line">
            <a:avLst/>
          </a:prstGeom>
          <a:noFill/>
          <a:ln w="19050">
            <a:solidFill>
              <a:srgbClr val="0A04EB"/>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38" name="Text Box 64"/>
          <p:cNvSpPr txBox="1">
            <a:spLocks noChangeArrowheads="1"/>
          </p:cNvSpPr>
          <p:nvPr>
            <p:custDataLst>
              <p:tags r:id="rId12"/>
            </p:custDataLst>
          </p:nvPr>
        </p:nvSpPr>
        <p:spPr bwMode="auto">
          <a:xfrm>
            <a:off x="4203700" y="2265186"/>
            <a:ext cx="1212850" cy="457200"/>
          </a:xfrm>
          <a:prstGeom prst="rect">
            <a:avLst/>
          </a:prstGeom>
          <a:solidFill>
            <a:schemeClr val="bg1"/>
          </a:solidFill>
          <a:ln w="12700">
            <a:solidFill>
              <a:srgbClr val="0B04FF"/>
            </a:solidFill>
          </a:ln>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dirty="0">
                <a:solidFill>
                  <a:srgbClr val="0A04EB"/>
                </a:solidFill>
                <a:latin typeface="Calibri" pitchFamily="34" charset="0"/>
              </a:rPr>
              <a:t>Von Neumann bottleneck</a:t>
            </a:r>
          </a:p>
        </p:txBody>
      </p:sp>
      <p:pic>
        <p:nvPicPr>
          <p:cNvPr id="39" name="Picture 3"/>
          <p:cNvPicPr>
            <a:picLocks noChangeAspect="1" noChangeArrowheads="1"/>
          </p:cNvPicPr>
          <p:nvPr/>
        </p:nvPicPr>
        <p:blipFill>
          <a:blip r:embed="rId16" cstate="print">
            <a:extLst>
              <a:ext uri="{28A0092B-C50C-407E-A947-70E740481C1C}">
                <a14:useLocalDpi xmlns:a14="http://schemas.microsoft.com/office/drawing/2010/main" val="0"/>
              </a:ext>
            </a:extLst>
          </a:blip>
          <a:srcRect/>
          <a:stretch>
            <a:fillRect/>
          </a:stretch>
        </p:blipFill>
        <p:spPr bwMode="auto">
          <a:xfrm>
            <a:off x="42275" y="76200"/>
            <a:ext cx="1744250" cy="1114050"/>
          </a:xfrm>
          <a:prstGeom prst="rect">
            <a:avLst/>
          </a:prstGeom>
          <a:noFill/>
          <a:ln w="28575" cap="flat" cmpd="sng">
            <a:solidFill>
              <a:schemeClr val="bg1"/>
            </a:solidFill>
            <a:prstDash val="solid"/>
            <a:miter lim="800000"/>
            <a:headEnd type="none" w="med" len="med"/>
            <a:tailEnd type="none" w="med" len="med"/>
          </a:ln>
          <a:extLst>
            <a:ext uri="{909E8E84-426E-40DD-AFC4-6F175D3DCCD1}">
              <a14:hiddenFill xmlns:a14="http://schemas.microsoft.com/office/drawing/2010/main">
                <a:solidFill>
                  <a:schemeClr val="accent1"/>
                </a:solidFill>
              </a14:hiddenFill>
            </a:ext>
          </a:extLst>
        </p:spPr>
      </p:pic>
    </p:spTree>
    <p:extLst>
      <p:ext uri="{BB962C8B-B14F-4D97-AF65-F5344CB8AC3E}">
        <p14:creationId xmlns:p14="http://schemas.microsoft.com/office/powerpoint/2010/main" val="1519132340"/>
      </p:ext>
    </p:extLst>
  </p:cSld>
  <p:clrMapOvr>
    <a:masterClrMapping/>
  </p:clrMapOvr>
  <p:timing>
    <p:tnLst>
      <p:par>
        <p:cTn id="1" dur="indefinite" restart="never" nodeType="tmRoot"/>
      </p:par>
    </p:tnLst>
  </p:timing>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22" name="Rectangle 2"/>
          <p:cNvSpPr>
            <a:spLocks noChangeArrowheads="1"/>
          </p:cNvSpPr>
          <p:nvPr>
            <p:custDataLst>
              <p:tags r:id="rId1"/>
            </p:custDataLst>
          </p:nvPr>
        </p:nvSpPr>
        <p:spPr bwMode="auto">
          <a:xfrm>
            <a:off x="685800" y="762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eaLnBrk="1" hangingPunct="1"/>
            <a:r>
              <a:rPr lang="en-US" sz="4000">
                <a:solidFill>
                  <a:schemeClr val="tx2"/>
                </a:solidFill>
                <a:latin typeface="Arial" pitchFamily="34" charset="0"/>
              </a:rPr>
              <a:t>  </a:t>
            </a:r>
            <a:endParaRPr lang="en-US" sz="4400">
              <a:solidFill>
                <a:schemeClr val="tx2"/>
              </a:solidFill>
              <a:latin typeface="Arial" pitchFamily="34" charset="0"/>
            </a:endParaRPr>
          </a:p>
        </p:txBody>
      </p:sp>
      <p:sp>
        <p:nvSpPr>
          <p:cNvPr id="30723" name="Rectangle 3"/>
          <p:cNvSpPr>
            <a:spLocks noChangeArrowheads="1"/>
          </p:cNvSpPr>
          <p:nvPr>
            <p:custDataLst>
              <p:tags r:id="rId2"/>
            </p:custDataLst>
          </p:nvPr>
        </p:nvSpPr>
        <p:spPr bwMode="auto">
          <a:xfrm>
            <a:off x="4691063" y="3429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endParaRPr lang="en-US">
              <a:latin typeface="Arial" pitchFamily="34" charset="0"/>
            </a:endParaRPr>
          </a:p>
        </p:txBody>
      </p:sp>
      <p:sp>
        <p:nvSpPr>
          <p:cNvPr id="30724" name="Rectangle 4"/>
          <p:cNvSpPr>
            <a:spLocks noChangeArrowheads="1"/>
          </p:cNvSpPr>
          <p:nvPr>
            <p:custDataLst>
              <p:tags r:id="rId3"/>
            </p:custDataLst>
          </p:nvPr>
        </p:nvSpPr>
        <p:spPr bwMode="auto">
          <a:xfrm>
            <a:off x="1489075" y="198438"/>
            <a:ext cx="5826125"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4000">
                <a:solidFill>
                  <a:schemeClr val="tx2"/>
                </a:solidFill>
                <a:latin typeface="Times New Roman" pitchFamily="18" charset="0"/>
              </a:rPr>
              <a:t>Von Neumann Architecture</a:t>
            </a:r>
          </a:p>
        </p:txBody>
      </p:sp>
      <p:pic>
        <p:nvPicPr>
          <p:cNvPr id="30725" name="Picture 5"/>
          <p:cNvPicPr>
            <a:picLocks noChangeAspect="1" noChangeArrowheads="1"/>
          </p:cNvPicPr>
          <p:nvPr>
            <p:custDataLst>
              <p:tags r:id="rId4"/>
            </p:custDataLst>
          </p:nvPr>
        </p:nvPicPr>
        <p:blipFill>
          <a:blip r:embed="rId46">
            <a:extLst>
              <a:ext uri="{28A0092B-C50C-407E-A947-70E740481C1C}">
                <a14:useLocalDpi xmlns:a14="http://schemas.microsoft.com/office/drawing/2010/main" val="0"/>
              </a:ext>
            </a:extLst>
          </a:blip>
          <a:srcRect/>
          <a:stretch>
            <a:fillRect/>
          </a:stretch>
        </p:blipFill>
        <p:spPr bwMode="auto">
          <a:xfrm>
            <a:off x="7848600" y="228600"/>
            <a:ext cx="969963"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pic>
      <p:sp>
        <p:nvSpPr>
          <p:cNvPr id="30726" name="Rectangle 7"/>
          <p:cNvSpPr>
            <a:spLocks noChangeArrowheads="1"/>
          </p:cNvSpPr>
          <p:nvPr>
            <p:custDataLst>
              <p:tags r:id="rId5"/>
            </p:custDataLst>
          </p:nvPr>
        </p:nvSpPr>
        <p:spPr bwMode="auto">
          <a:xfrm>
            <a:off x="1831975" y="1835150"/>
            <a:ext cx="1257300"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4000">
                <a:solidFill>
                  <a:schemeClr val="tx2"/>
                </a:solidFill>
                <a:latin typeface="Arial" pitchFamily="34" charset="0"/>
              </a:rPr>
              <a:t>CPU</a:t>
            </a:r>
          </a:p>
        </p:txBody>
      </p:sp>
      <p:sp>
        <p:nvSpPr>
          <p:cNvPr id="30727" name="Rectangle 8"/>
          <p:cNvSpPr>
            <a:spLocks noChangeArrowheads="1"/>
          </p:cNvSpPr>
          <p:nvPr>
            <p:custDataLst>
              <p:tags r:id="rId6"/>
            </p:custDataLst>
          </p:nvPr>
        </p:nvSpPr>
        <p:spPr bwMode="auto">
          <a:xfrm>
            <a:off x="6477000" y="1828800"/>
            <a:ext cx="1312863"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4000">
                <a:solidFill>
                  <a:schemeClr val="tx2"/>
                </a:solidFill>
                <a:latin typeface="Arial" pitchFamily="34" charset="0"/>
              </a:rPr>
              <a:t>RAM</a:t>
            </a:r>
          </a:p>
        </p:txBody>
      </p:sp>
      <p:sp>
        <p:nvSpPr>
          <p:cNvPr id="30728" name="Text Box 9"/>
          <p:cNvSpPr txBox="1">
            <a:spLocks noChangeArrowheads="1"/>
          </p:cNvSpPr>
          <p:nvPr>
            <p:custDataLst>
              <p:tags r:id="rId7"/>
            </p:custDataLst>
          </p:nvPr>
        </p:nvSpPr>
        <p:spPr bwMode="auto">
          <a:xfrm>
            <a:off x="1295400" y="2398713"/>
            <a:ext cx="22860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latin typeface="Arial" pitchFamily="34" charset="0"/>
              </a:rPr>
              <a:t>central processing unit</a:t>
            </a:r>
          </a:p>
        </p:txBody>
      </p:sp>
      <p:sp>
        <p:nvSpPr>
          <p:cNvPr id="30729" name="Text Box 10"/>
          <p:cNvSpPr txBox="1">
            <a:spLocks noChangeArrowheads="1"/>
          </p:cNvSpPr>
          <p:nvPr>
            <p:custDataLst>
              <p:tags r:id="rId8"/>
            </p:custDataLst>
          </p:nvPr>
        </p:nvSpPr>
        <p:spPr bwMode="auto">
          <a:xfrm>
            <a:off x="5980113" y="2362200"/>
            <a:ext cx="22860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latin typeface="Arial" pitchFamily="34" charset="0"/>
              </a:rPr>
              <a:t>random access memory</a:t>
            </a:r>
          </a:p>
        </p:txBody>
      </p:sp>
      <p:sp>
        <p:nvSpPr>
          <p:cNvPr id="30730" name="Text Box 14"/>
          <p:cNvSpPr txBox="1">
            <a:spLocks noChangeArrowheads="1"/>
          </p:cNvSpPr>
          <p:nvPr>
            <p:custDataLst>
              <p:tags r:id="rId9"/>
            </p:custDataLst>
          </p:nvPr>
        </p:nvSpPr>
        <p:spPr bwMode="auto">
          <a:xfrm>
            <a:off x="5834063" y="1485900"/>
            <a:ext cx="268922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800">
                <a:solidFill>
                  <a:srgbClr val="0A04EB"/>
                </a:solidFill>
                <a:latin typeface="Comic Sans MS" pitchFamily="66" charset="0"/>
              </a:rPr>
              <a:t>the program</a:t>
            </a:r>
          </a:p>
        </p:txBody>
      </p:sp>
      <p:sp>
        <p:nvSpPr>
          <p:cNvPr id="30731" name="Text Box 15"/>
          <p:cNvSpPr txBox="1">
            <a:spLocks noChangeArrowheads="1"/>
          </p:cNvSpPr>
          <p:nvPr>
            <p:custDataLst>
              <p:tags r:id="rId10"/>
            </p:custDataLst>
          </p:nvPr>
        </p:nvSpPr>
        <p:spPr bwMode="auto">
          <a:xfrm>
            <a:off x="803275" y="1484313"/>
            <a:ext cx="32956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800">
                <a:solidFill>
                  <a:srgbClr val="0A04EB"/>
                </a:solidFill>
                <a:latin typeface="Comic Sans MS" pitchFamily="66" charset="0"/>
              </a:rPr>
              <a:t>the processing</a:t>
            </a:r>
          </a:p>
        </p:txBody>
      </p:sp>
      <p:grpSp>
        <p:nvGrpSpPr>
          <p:cNvPr id="30732" name="Group 17"/>
          <p:cNvGrpSpPr>
            <a:grpSpLocks/>
          </p:cNvGrpSpPr>
          <p:nvPr>
            <p:custDataLst>
              <p:tags r:id="rId11"/>
            </p:custDataLst>
          </p:nvPr>
        </p:nvGrpSpPr>
        <p:grpSpPr bwMode="auto">
          <a:xfrm>
            <a:off x="280988" y="319088"/>
            <a:ext cx="744537" cy="927100"/>
            <a:chOff x="2928" y="1051"/>
            <a:chExt cx="840" cy="957"/>
          </a:xfrm>
        </p:grpSpPr>
        <p:sp>
          <p:nvSpPr>
            <p:cNvPr id="30755" name="Freeform 18"/>
            <p:cNvSpPr>
              <a:spLocks/>
            </p:cNvSpPr>
            <p:nvPr>
              <p:custDataLst>
                <p:tags r:id="rId31"/>
              </p:custDataLst>
            </p:nvPr>
          </p:nvSpPr>
          <p:spPr bwMode="auto">
            <a:xfrm>
              <a:off x="2928" y="1759"/>
              <a:ext cx="810" cy="249"/>
            </a:xfrm>
            <a:custGeom>
              <a:avLst/>
              <a:gdLst>
                <a:gd name="T0" fmla="*/ 2 w 1048"/>
                <a:gd name="T1" fmla="*/ 21 h 250"/>
                <a:gd name="T2" fmla="*/ 2 w 1048"/>
                <a:gd name="T3" fmla="*/ 83 h 250"/>
                <a:gd name="T4" fmla="*/ 2 w 1048"/>
                <a:gd name="T5" fmla="*/ 111 h 250"/>
                <a:gd name="T6" fmla="*/ 2 w 1048"/>
                <a:gd name="T7" fmla="*/ 125 h 250"/>
                <a:gd name="T8" fmla="*/ 2 w 1048"/>
                <a:gd name="T9" fmla="*/ 155 h 250"/>
                <a:gd name="T10" fmla="*/ 2 w 1048"/>
                <a:gd name="T11" fmla="*/ 224 h 250"/>
                <a:gd name="T12" fmla="*/ 2 w 1048"/>
                <a:gd name="T13" fmla="*/ 204 h 250"/>
                <a:gd name="T14" fmla="*/ 0 w 1048"/>
                <a:gd name="T15" fmla="*/ 183 h 250"/>
                <a:gd name="T16" fmla="*/ 2 w 1048"/>
                <a:gd name="T17" fmla="*/ 149 h 250"/>
                <a:gd name="T18" fmla="*/ 2 w 1048"/>
                <a:gd name="T19" fmla="*/ 125 h 250"/>
                <a:gd name="T20" fmla="*/ 2 w 1048"/>
                <a:gd name="T21" fmla="*/ 76 h 250"/>
                <a:gd name="T22" fmla="*/ 2 w 1048"/>
                <a:gd name="T23" fmla="*/ 55 h 250"/>
                <a:gd name="T24" fmla="*/ 2 w 1048"/>
                <a:gd name="T25" fmla="*/ 28 h 250"/>
                <a:gd name="T26" fmla="*/ 2 w 1048"/>
                <a:gd name="T27" fmla="*/ 14 h 250"/>
                <a:gd name="T28" fmla="*/ 2 w 1048"/>
                <a:gd name="T29" fmla="*/ 28 h 250"/>
                <a:gd name="T30" fmla="*/ 2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30756" name="Oval 19"/>
            <p:cNvSpPr>
              <a:spLocks noChangeArrowheads="1"/>
            </p:cNvSpPr>
            <p:nvPr>
              <p:custDataLst>
                <p:tags r:id="rId32"/>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30757" name="Oval 20"/>
            <p:cNvSpPr>
              <a:spLocks noChangeArrowheads="1"/>
            </p:cNvSpPr>
            <p:nvPr>
              <p:custDataLst>
                <p:tags r:id="rId33"/>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30758" name="Oval 21"/>
            <p:cNvSpPr>
              <a:spLocks noChangeArrowheads="1"/>
            </p:cNvSpPr>
            <p:nvPr>
              <p:custDataLst>
                <p:tags r:id="rId34"/>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30759" name="Oval 22"/>
            <p:cNvSpPr>
              <a:spLocks noChangeArrowheads="1"/>
            </p:cNvSpPr>
            <p:nvPr>
              <p:custDataLst>
                <p:tags r:id="rId35"/>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30760" name="Oval 23"/>
            <p:cNvSpPr>
              <a:spLocks noChangeArrowheads="1"/>
            </p:cNvSpPr>
            <p:nvPr>
              <p:custDataLst>
                <p:tags r:id="rId36"/>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30761" name="Oval 24"/>
            <p:cNvSpPr>
              <a:spLocks noChangeArrowheads="1"/>
            </p:cNvSpPr>
            <p:nvPr>
              <p:custDataLst>
                <p:tags r:id="rId37"/>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30762" name="Oval 25"/>
            <p:cNvSpPr>
              <a:spLocks noChangeArrowheads="1"/>
            </p:cNvSpPr>
            <p:nvPr>
              <p:custDataLst>
                <p:tags r:id="rId38"/>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30763" name="AutoShape 26"/>
            <p:cNvSpPr>
              <a:spLocks noChangeArrowheads="1"/>
            </p:cNvSpPr>
            <p:nvPr>
              <p:custDataLst>
                <p:tags r:id="rId39"/>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30764" name="Freeform 27"/>
            <p:cNvSpPr>
              <a:spLocks/>
            </p:cNvSpPr>
            <p:nvPr>
              <p:custDataLst>
                <p:tags r:id="rId40"/>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30765" name="Freeform 28"/>
            <p:cNvSpPr>
              <a:spLocks/>
            </p:cNvSpPr>
            <p:nvPr>
              <p:custDataLst>
                <p:tags r:id="rId41"/>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30766" name="Freeform 29"/>
            <p:cNvSpPr>
              <a:spLocks/>
            </p:cNvSpPr>
            <p:nvPr>
              <p:custDataLst>
                <p:tags r:id="rId42"/>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30767" name="Freeform 30"/>
            <p:cNvSpPr>
              <a:spLocks/>
            </p:cNvSpPr>
            <p:nvPr>
              <p:custDataLst>
                <p:tags r:id="rId43"/>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30733" name="Rectangle 32"/>
          <p:cNvSpPr>
            <a:spLocks noChangeArrowheads="1"/>
          </p:cNvSpPr>
          <p:nvPr>
            <p:custDataLst>
              <p:tags r:id="rId12"/>
            </p:custDataLst>
          </p:nvPr>
        </p:nvSpPr>
        <p:spPr bwMode="auto">
          <a:xfrm>
            <a:off x="6096000" y="29289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0734" name="Rectangle 33"/>
          <p:cNvSpPr>
            <a:spLocks noChangeArrowheads="1"/>
          </p:cNvSpPr>
          <p:nvPr>
            <p:custDataLst>
              <p:tags r:id="rId13"/>
            </p:custDataLst>
          </p:nvPr>
        </p:nvSpPr>
        <p:spPr bwMode="auto">
          <a:xfrm>
            <a:off x="6096000" y="33099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0735" name="Rectangle 34"/>
          <p:cNvSpPr>
            <a:spLocks noChangeArrowheads="1"/>
          </p:cNvSpPr>
          <p:nvPr>
            <p:custDataLst>
              <p:tags r:id="rId14"/>
            </p:custDataLst>
          </p:nvPr>
        </p:nvSpPr>
        <p:spPr bwMode="auto">
          <a:xfrm>
            <a:off x="6096000" y="36909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0736" name="Rectangle 35"/>
          <p:cNvSpPr>
            <a:spLocks noChangeArrowheads="1"/>
          </p:cNvSpPr>
          <p:nvPr>
            <p:custDataLst>
              <p:tags r:id="rId15"/>
            </p:custDataLst>
          </p:nvPr>
        </p:nvSpPr>
        <p:spPr bwMode="auto">
          <a:xfrm>
            <a:off x="6096000" y="40719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0737" name="Rectangle 36"/>
          <p:cNvSpPr>
            <a:spLocks noChangeArrowheads="1"/>
          </p:cNvSpPr>
          <p:nvPr>
            <p:custDataLst>
              <p:tags r:id="rId16"/>
            </p:custDataLst>
          </p:nvPr>
        </p:nvSpPr>
        <p:spPr bwMode="auto">
          <a:xfrm>
            <a:off x="6096000" y="44529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0738" name="Rectangle 37"/>
          <p:cNvSpPr>
            <a:spLocks noChangeArrowheads="1"/>
          </p:cNvSpPr>
          <p:nvPr>
            <p:custDataLst>
              <p:tags r:id="rId17"/>
            </p:custDataLst>
          </p:nvPr>
        </p:nvSpPr>
        <p:spPr bwMode="auto">
          <a:xfrm>
            <a:off x="6096000" y="48339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0739" name="Rectangle 38"/>
          <p:cNvSpPr>
            <a:spLocks noChangeArrowheads="1"/>
          </p:cNvSpPr>
          <p:nvPr>
            <p:custDataLst>
              <p:tags r:id="rId18"/>
            </p:custDataLst>
          </p:nvPr>
        </p:nvSpPr>
        <p:spPr bwMode="auto">
          <a:xfrm>
            <a:off x="6096000" y="52149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0740" name="Text Box 43"/>
          <p:cNvSpPr txBox="1">
            <a:spLocks noChangeArrowheads="1"/>
          </p:cNvSpPr>
          <p:nvPr>
            <p:custDataLst>
              <p:tags r:id="rId19"/>
            </p:custDataLst>
          </p:nvPr>
        </p:nvSpPr>
        <p:spPr bwMode="auto">
          <a:xfrm>
            <a:off x="5421313" y="2895600"/>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0</a:t>
            </a:r>
          </a:p>
        </p:txBody>
      </p:sp>
      <p:sp>
        <p:nvSpPr>
          <p:cNvPr id="30741" name="Text Box 44"/>
          <p:cNvSpPr txBox="1">
            <a:spLocks noChangeArrowheads="1"/>
          </p:cNvSpPr>
          <p:nvPr>
            <p:custDataLst>
              <p:tags r:id="rId20"/>
            </p:custDataLst>
          </p:nvPr>
        </p:nvSpPr>
        <p:spPr bwMode="auto">
          <a:xfrm>
            <a:off x="5418138" y="327342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1</a:t>
            </a:r>
          </a:p>
        </p:txBody>
      </p:sp>
      <p:sp>
        <p:nvSpPr>
          <p:cNvPr id="30742" name="Text Box 45"/>
          <p:cNvSpPr txBox="1">
            <a:spLocks noChangeArrowheads="1"/>
          </p:cNvSpPr>
          <p:nvPr>
            <p:custDataLst>
              <p:tags r:id="rId21"/>
            </p:custDataLst>
          </p:nvPr>
        </p:nvSpPr>
        <p:spPr bwMode="auto">
          <a:xfrm>
            <a:off x="5418138" y="365442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2</a:t>
            </a:r>
          </a:p>
        </p:txBody>
      </p:sp>
      <p:sp>
        <p:nvSpPr>
          <p:cNvPr id="30743" name="Text Box 46"/>
          <p:cNvSpPr txBox="1">
            <a:spLocks noChangeArrowheads="1"/>
          </p:cNvSpPr>
          <p:nvPr>
            <p:custDataLst>
              <p:tags r:id="rId22"/>
            </p:custDataLst>
          </p:nvPr>
        </p:nvSpPr>
        <p:spPr bwMode="auto">
          <a:xfrm>
            <a:off x="5418138" y="403542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3</a:t>
            </a:r>
          </a:p>
        </p:txBody>
      </p:sp>
      <p:sp>
        <p:nvSpPr>
          <p:cNvPr id="30744" name="Text Box 47"/>
          <p:cNvSpPr txBox="1">
            <a:spLocks noChangeArrowheads="1"/>
          </p:cNvSpPr>
          <p:nvPr>
            <p:custDataLst>
              <p:tags r:id="rId23"/>
            </p:custDataLst>
          </p:nvPr>
        </p:nvSpPr>
        <p:spPr bwMode="auto">
          <a:xfrm>
            <a:off x="5418138" y="44084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4</a:t>
            </a:r>
          </a:p>
        </p:txBody>
      </p:sp>
      <p:sp>
        <p:nvSpPr>
          <p:cNvPr id="30745" name="Text Box 48"/>
          <p:cNvSpPr txBox="1">
            <a:spLocks noChangeArrowheads="1"/>
          </p:cNvSpPr>
          <p:nvPr>
            <p:custDataLst>
              <p:tags r:id="rId24"/>
            </p:custDataLst>
          </p:nvPr>
        </p:nvSpPr>
        <p:spPr bwMode="auto">
          <a:xfrm>
            <a:off x="5418138" y="479742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5</a:t>
            </a:r>
          </a:p>
        </p:txBody>
      </p:sp>
      <p:sp>
        <p:nvSpPr>
          <p:cNvPr id="30746" name="Text Box 50"/>
          <p:cNvSpPr txBox="1">
            <a:spLocks noChangeArrowheads="1"/>
          </p:cNvSpPr>
          <p:nvPr>
            <p:custDataLst>
              <p:tags r:id="rId25"/>
            </p:custDataLst>
          </p:nvPr>
        </p:nvSpPr>
        <p:spPr bwMode="auto">
          <a:xfrm>
            <a:off x="6667500" y="5481638"/>
            <a:ext cx="7334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latin typeface="Arial" pitchFamily="34" charset="0"/>
              </a:rPr>
              <a:t>…</a:t>
            </a:r>
          </a:p>
        </p:txBody>
      </p:sp>
      <p:sp>
        <p:nvSpPr>
          <p:cNvPr id="30747" name="Text Box 51"/>
          <p:cNvSpPr txBox="1">
            <a:spLocks noChangeArrowheads="1"/>
          </p:cNvSpPr>
          <p:nvPr>
            <p:custDataLst>
              <p:tags r:id="rId26"/>
            </p:custDataLst>
          </p:nvPr>
        </p:nvSpPr>
        <p:spPr bwMode="auto">
          <a:xfrm>
            <a:off x="5418138" y="517842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6</a:t>
            </a:r>
          </a:p>
        </p:txBody>
      </p:sp>
      <p:sp>
        <p:nvSpPr>
          <p:cNvPr id="30748" name="Rectangle 59"/>
          <p:cNvSpPr>
            <a:spLocks noChangeArrowheads="1"/>
          </p:cNvSpPr>
          <p:nvPr>
            <p:custDataLst>
              <p:tags r:id="rId27"/>
            </p:custDataLst>
          </p:nvPr>
        </p:nvSpPr>
        <p:spPr bwMode="auto">
          <a:xfrm>
            <a:off x="6137275" y="485616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 </a:t>
            </a:r>
            <a:endParaRPr lang="en-US" sz="1800">
              <a:solidFill>
                <a:srgbClr val="0A04EB"/>
              </a:solidFill>
              <a:latin typeface="Arial" pitchFamily="34" charset="0"/>
            </a:endParaRPr>
          </a:p>
        </p:txBody>
      </p:sp>
      <p:sp>
        <p:nvSpPr>
          <p:cNvPr id="30749" name="Rectangle 60"/>
          <p:cNvSpPr>
            <a:spLocks noChangeArrowheads="1"/>
          </p:cNvSpPr>
          <p:nvPr>
            <p:custDataLst>
              <p:tags r:id="rId28"/>
            </p:custDataLst>
          </p:nvPr>
        </p:nvSpPr>
        <p:spPr bwMode="auto">
          <a:xfrm>
            <a:off x="6137275" y="523716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 </a:t>
            </a:r>
            <a:endParaRPr lang="en-US" sz="1800">
              <a:solidFill>
                <a:srgbClr val="0A04EB"/>
              </a:solidFill>
              <a:latin typeface="Arial" pitchFamily="34" charset="0"/>
            </a:endParaRPr>
          </a:p>
        </p:txBody>
      </p:sp>
      <p:sp>
        <p:nvSpPr>
          <p:cNvPr id="30750" name="Text Box 64"/>
          <p:cNvSpPr txBox="1">
            <a:spLocks noChangeArrowheads="1"/>
          </p:cNvSpPr>
          <p:nvPr/>
        </p:nvSpPr>
        <p:spPr bwMode="auto">
          <a:xfrm>
            <a:off x="228600" y="3429000"/>
            <a:ext cx="4649788" cy="203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4200"/>
              <a:t>Programs are stored in memory in </a:t>
            </a:r>
            <a:r>
              <a:rPr lang="en-US" sz="4200" i="1">
                <a:solidFill>
                  <a:srgbClr val="C00000"/>
                </a:solidFill>
              </a:rPr>
              <a:t>machine language</a:t>
            </a:r>
            <a:endParaRPr lang="en-US" sz="4200">
              <a:solidFill>
                <a:srgbClr val="C00000"/>
              </a:solidFill>
            </a:endParaRPr>
          </a:p>
        </p:txBody>
      </p:sp>
      <p:sp>
        <p:nvSpPr>
          <p:cNvPr id="30751" name="Rectangle 65"/>
          <p:cNvSpPr>
            <a:spLocks noChangeArrowheads="1"/>
          </p:cNvSpPr>
          <p:nvPr/>
        </p:nvSpPr>
        <p:spPr bwMode="auto">
          <a:xfrm>
            <a:off x="2241550" y="5449888"/>
            <a:ext cx="747713"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spcBef>
                <a:spcPct val="50000"/>
              </a:spcBef>
            </a:pPr>
            <a:r>
              <a:rPr lang="en-US" sz="1800" i="1">
                <a:solidFill>
                  <a:srgbClr val="C00000"/>
                </a:solidFill>
              </a:rPr>
              <a:t>(bits!)</a:t>
            </a:r>
          </a:p>
        </p:txBody>
      </p:sp>
      <p:sp>
        <p:nvSpPr>
          <p:cNvPr id="30752" name="Line 66"/>
          <p:cNvSpPr>
            <a:spLocks noChangeShapeType="1"/>
          </p:cNvSpPr>
          <p:nvPr>
            <p:custDataLst>
              <p:tags r:id="rId29"/>
            </p:custDataLst>
          </p:nvPr>
        </p:nvSpPr>
        <p:spPr bwMode="auto">
          <a:xfrm>
            <a:off x="3452813" y="2147888"/>
            <a:ext cx="2590800" cy="0"/>
          </a:xfrm>
          <a:prstGeom prst="line">
            <a:avLst/>
          </a:prstGeom>
          <a:noFill/>
          <a:ln w="19050">
            <a:solidFill>
              <a:srgbClr val="0A04EB"/>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30753" name="Text Box 67"/>
          <p:cNvSpPr txBox="1">
            <a:spLocks noChangeArrowheads="1"/>
          </p:cNvSpPr>
          <p:nvPr>
            <p:custDataLst>
              <p:tags r:id="rId30"/>
            </p:custDataLst>
          </p:nvPr>
        </p:nvSpPr>
        <p:spPr bwMode="auto">
          <a:xfrm>
            <a:off x="3957638" y="2185988"/>
            <a:ext cx="1600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solidFill>
                  <a:srgbClr val="0A04EB"/>
                </a:solidFill>
                <a:latin typeface="Comic Sans MS" pitchFamily="66" charset="0"/>
              </a:rPr>
              <a:t>Von Neumann bottleneck</a:t>
            </a:r>
          </a:p>
        </p:txBody>
      </p:sp>
      <p:sp>
        <p:nvSpPr>
          <p:cNvPr id="30754" name="Rectangle 54"/>
          <p:cNvSpPr>
            <a:spLocks noChangeArrowheads="1"/>
          </p:cNvSpPr>
          <p:nvPr/>
        </p:nvSpPr>
        <p:spPr bwMode="auto">
          <a:xfrm>
            <a:off x="6143625" y="2887663"/>
            <a:ext cx="2438400" cy="201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lnSpc>
                <a:spcPts val="3000"/>
              </a:lnSpc>
            </a:pPr>
            <a:r>
              <a:rPr lang="pt-BR" sz="1800">
                <a:solidFill>
                  <a:srgbClr val="C00000"/>
                </a:solidFill>
                <a:latin typeface="Calibri" pitchFamily="34" charset="0"/>
              </a:rPr>
              <a:t>0000 0001 0000 0001</a:t>
            </a:r>
          </a:p>
          <a:p>
            <a:pPr algn="l">
              <a:lnSpc>
                <a:spcPts val="3000"/>
              </a:lnSpc>
            </a:pPr>
            <a:r>
              <a:rPr lang="pt-BR" sz="1800">
                <a:solidFill>
                  <a:srgbClr val="C00000"/>
                </a:solidFill>
                <a:latin typeface="Calibri" pitchFamily="34" charset="0"/>
              </a:rPr>
              <a:t>1000 0010 0001 0001</a:t>
            </a:r>
          </a:p>
          <a:p>
            <a:pPr algn="l">
              <a:lnSpc>
                <a:spcPts val="3000"/>
              </a:lnSpc>
            </a:pPr>
            <a:r>
              <a:rPr lang="pt-BR" sz="1800">
                <a:solidFill>
                  <a:srgbClr val="C00000"/>
                </a:solidFill>
                <a:latin typeface="Calibri" pitchFamily="34" charset="0"/>
              </a:rPr>
              <a:t>0110 0010 0010 0001</a:t>
            </a:r>
          </a:p>
          <a:p>
            <a:pPr algn="l">
              <a:lnSpc>
                <a:spcPts val="3000"/>
              </a:lnSpc>
            </a:pPr>
            <a:r>
              <a:rPr lang="pt-BR" sz="1800">
                <a:solidFill>
                  <a:srgbClr val="C00000"/>
                </a:solidFill>
                <a:latin typeface="Calibri" pitchFamily="34" charset="0"/>
              </a:rPr>
              <a:t>0000 0010 0000 0010</a:t>
            </a:r>
          </a:p>
          <a:p>
            <a:pPr algn="l">
              <a:lnSpc>
                <a:spcPts val="3000"/>
              </a:lnSpc>
            </a:pPr>
            <a:r>
              <a:rPr lang="pt-BR" sz="1800">
                <a:solidFill>
                  <a:srgbClr val="C00000"/>
                </a:solidFill>
                <a:latin typeface="Calibri" pitchFamily="34" charset="0"/>
              </a:rPr>
              <a:t>0000 0000 0000 0000</a:t>
            </a:r>
            <a:endParaRPr lang="en-US" sz="1800">
              <a:solidFill>
                <a:srgbClr val="C00000"/>
              </a:solidFill>
              <a:latin typeface="Calibri" pitchFamily="34" charset="0"/>
            </a:endParaRPr>
          </a:p>
        </p:txBody>
      </p:sp>
    </p:spTree>
    <p:extLst>
      <p:ext uri="{BB962C8B-B14F-4D97-AF65-F5344CB8AC3E}">
        <p14:creationId xmlns:p14="http://schemas.microsoft.com/office/powerpoint/2010/main" val="122287215"/>
      </p:ext>
    </p:extLst>
  </p:cSld>
  <p:clrMapOvr>
    <a:masterClrMapping/>
  </p:clrMapOvr>
  <p:timing>
    <p:tnLst>
      <p:par>
        <p:cTn id="1" dur="indefinite" restart="never" nodeType="tmRoot"/>
      </p:par>
    </p:tnLst>
  </p:timing>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746" name="Rectangle 5"/>
          <p:cNvSpPr>
            <a:spLocks noChangeArrowheads="1"/>
          </p:cNvSpPr>
          <p:nvPr>
            <p:custDataLst>
              <p:tags r:id="rId1"/>
            </p:custDataLst>
          </p:nvPr>
        </p:nvSpPr>
        <p:spPr bwMode="auto">
          <a:xfrm>
            <a:off x="4691063" y="3429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endParaRPr lang="en-US">
              <a:latin typeface="Arial" pitchFamily="34" charset="0"/>
            </a:endParaRPr>
          </a:p>
        </p:txBody>
      </p:sp>
      <p:sp>
        <p:nvSpPr>
          <p:cNvPr id="31747" name="Rectangle 6"/>
          <p:cNvSpPr>
            <a:spLocks noChangeArrowheads="1"/>
          </p:cNvSpPr>
          <p:nvPr>
            <p:custDataLst>
              <p:tags r:id="rId2"/>
            </p:custDataLst>
          </p:nvPr>
        </p:nvSpPr>
        <p:spPr bwMode="auto">
          <a:xfrm>
            <a:off x="1331913" y="230188"/>
            <a:ext cx="6553200"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3600">
                <a:latin typeface="Times New Roman" pitchFamily="18" charset="0"/>
              </a:rPr>
              <a:t>the </a:t>
            </a:r>
            <a:r>
              <a:rPr lang="en-US" sz="3600" i="1">
                <a:latin typeface="Times New Roman" pitchFamily="18" charset="0"/>
              </a:rPr>
              <a:t>fetch - execute </a:t>
            </a:r>
            <a:r>
              <a:rPr lang="en-US" sz="3600">
                <a:latin typeface="Times New Roman" pitchFamily="18" charset="0"/>
              </a:rPr>
              <a:t>cycle</a:t>
            </a:r>
            <a:endParaRPr lang="en-US" sz="4200">
              <a:solidFill>
                <a:srgbClr val="0A04EB"/>
              </a:solidFill>
              <a:latin typeface="Times New Roman" pitchFamily="18" charset="0"/>
            </a:endParaRPr>
          </a:p>
        </p:txBody>
      </p:sp>
      <p:sp>
        <p:nvSpPr>
          <p:cNvPr id="31748" name="Rectangle 7"/>
          <p:cNvSpPr>
            <a:spLocks noChangeArrowheads="1"/>
          </p:cNvSpPr>
          <p:nvPr>
            <p:custDataLst>
              <p:tags r:id="rId3"/>
            </p:custDataLst>
          </p:nvPr>
        </p:nvSpPr>
        <p:spPr bwMode="auto">
          <a:xfrm>
            <a:off x="5232400" y="5867400"/>
            <a:ext cx="3671888" cy="523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endParaRPr lang="en-US" sz="2800" b="1">
              <a:solidFill>
                <a:srgbClr val="0A04EB"/>
              </a:solidFill>
              <a:latin typeface="Courier New" pitchFamily="49" charset="0"/>
              <a:cs typeface="Courier New" pitchFamily="49" charset="0"/>
            </a:endParaRPr>
          </a:p>
        </p:txBody>
      </p:sp>
      <p:sp>
        <p:nvSpPr>
          <p:cNvPr id="31749" name="Rectangle 8"/>
          <p:cNvSpPr>
            <a:spLocks noChangeArrowheads="1"/>
          </p:cNvSpPr>
          <p:nvPr>
            <p:custDataLst>
              <p:tags r:id="rId4"/>
            </p:custDataLst>
          </p:nvPr>
        </p:nvSpPr>
        <p:spPr bwMode="auto">
          <a:xfrm>
            <a:off x="5232400" y="3467100"/>
            <a:ext cx="3689350" cy="523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endParaRPr lang="en-US" sz="2800" b="1">
              <a:solidFill>
                <a:srgbClr val="0A04EB"/>
              </a:solidFill>
              <a:latin typeface="Courier New" pitchFamily="49" charset="0"/>
              <a:cs typeface="Courier New" pitchFamily="49" charset="0"/>
            </a:endParaRPr>
          </a:p>
        </p:txBody>
      </p:sp>
      <p:sp>
        <p:nvSpPr>
          <p:cNvPr id="31750" name="Rectangle 9"/>
          <p:cNvSpPr>
            <a:spLocks noChangeArrowheads="1"/>
          </p:cNvSpPr>
          <p:nvPr>
            <p:custDataLst>
              <p:tags r:id="rId5"/>
            </p:custDataLst>
          </p:nvPr>
        </p:nvSpPr>
        <p:spPr bwMode="auto">
          <a:xfrm>
            <a:off x="5232400" y="2667000"/>
            <a:ext cx="3697288" cy="523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endParaRPr lang="en-US" sz="2800" b="1">
              <a:solidFill>
                <a:srgbClr val="0A04EB"/>
              </a:solidFill>
              <a:latin typeface="Courier New" pitchFamily="49" charset="0"/>
              <a:cs typeface="Courier New" pitchFamily="49" charset="0"/>
            </a:endParaRPr>
          </a:p>
        </p:txBody>
      </p:sp>
      <p:sp>
        <p:nvSpPr>
          <p:cNvPr id="31751" name="Rectangle 12"/>
          <p:cNvSpPr>
            <a:spLocks noChangeArrowheads="1"/>
          </p:cNvSpPr>
          <p:nvPr>
            <p:custDataLst>
              <p:tags r:id="rId6"/>
            </p:custDataLst>
          </p:nvPr>
        </p:nvSpPr>
        <p:spPr bwMode="auto">
          <a:xfrm>
            <a:off x="5232400" y="4267200"/>
            <a:ext cx="3719513" cy="523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endParaRPr lang="en-US" sz="2800" b="1">
              <a:solidFill>
                <a:srgbClr val="0A04EB"/>
              </a:solidFill>
              <a:latin typeface="Courier New" pitchFamily="49" charset="0"/>
              <a:cs typeface="Courier New" pitchFamily="49" charset="0"/>
            </a:endParaRPr>
          </a:p>
        </p:txBody>
      </p:sp>
      <p:sp>
        <p:nvSpPr>
          <p:cNvPr id="31752" name="Rectangle 13"/>
          <p:cNvSpPr>
            <a:spLocks noChangeArrowheads="1"/>
          </p:cNvSpPr>
          <p:nvPr>
            <p:custDataLst>
              <p:tags r:id="rId7"/>
            </p:custDataLst>
          </p:nvPr>
        </p:nvSpPr>
        <p:spPr bwMode="auto">
          <a:xfrm>
            <a:off x="5232400" y="5067300"/>
            <a:ext cx="3657600" cy="523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endParaRPr lang="en-US" sz="2800" b="1">
              <a:solidFill>
                <a:srgbClr val="0A04EB"/>
              </a:solidFill>
              <a:latin typeface="Courier New" pitchFamily="49" charset="0"/>
              <a:cs typeface="Courier New" pitchFamily="49" charset="0"/>
            </a:endParaRPr>
          </a:p>
        </p:txBody>
      </p:sp>
      <p:sp>
        <p:nvSpPr>
          <p:cNvPr id="31753" name="Text Box 17"/>
          <p:cNvSpPr txBox="1">
            <a:spLocks noChangeArrowheads="1"/>
          </p:cNvSpPr>
          <p:nvPr>
            <p:custDataLst>
              <p:tags r:id="rId8"/>
            </p:custDataLst>
          </p:nvPr>
        </p:nvSpPr>
        <p:spPr bwMode="auto">
          <a:xfrm>
            <a:off x="1143000" y="1735138"/>
            <a:ext cx="30480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latin typeface="Arial" pitchFamily="34" charset="0"/>
              </a:rPr>
              <a:t>central processing unit </a:t>
            </a:r>
            <a:r>
              <a:rPr lang="en-US" sz="1200" b="1" i="1">
                <a:latin typeface="Arial" pitchFamily="34" charset="0"/>
              </a:rPr>
              <a:t>registers</a:t>
            </a:r>
            <a:endParaRPr lang="en-US" sz="1200">
              <a:latin typeface="Arial" pitchFamily="34" charset="0"/>
            </a:endParaRPr>
          </a:p>
        </p:txBody>
      </p:sp>
      <p:sp>
        <p:nvSpPr>
          <p:cNvPr id="31754" name="Text Box 18"/>
          <p:cNvSpPr txBox="1">
            <a:spLocks noChangeArrowheads="1"/>
          </p:cNvSpPr>
          <p:nvPr>
            <p:custDataLst>
              <p:tags r:id="rId9"/>
            </p:custDataLst>
          </p:nvPr>
        </p:nvSpPr>
        <p:spPr bwMode="auto">
          <a:xfrm>
            <a:off x="5562600" y="1782763"/>
            <a:ext cx="290195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latin typeface="Arial" pitchFamily="34" charset="0"/>
              </a:rPr>
              <a:t>random access memory locations</a:t>
            </a:r>
          </a:p>
        </p:txBody>
      </p:sp>
      <p:sp>
        <p:nvSpPr>
          <p:cNvPr id="31755" name="Text Box 19"/>
          <p:cNvSpPr txBox="1">
            <a:spLocks noChangeArrowheads="1"/>
          </p:cNvSpPr>
          <p:nvPr>
            <p:custDataLst>
              <p:tags r:id="rId10"/>
            </p:custDataLst>
          </p:nvPr>
        </p:nvSpPr>
        <p:spPr bwMode="auto">
          <a:xfrm>
            <a:off x="4552950" y="281622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0</a:t>
            </a:r>
          </a:p>
        </p:txBody>
      </p:sp>
      <p:sp>
        <p:nvSpPr>
          <p:cNvPr id="31756" name="Text Box 20"/>
          <p:cNvSpPr txBox="1">
            <a:spLocks noChangeArrowheads="1"/>
          </p:cNvSpPr>
          <p:nvPr>
            <p:custDataLst>
              <p:tags r:id="rId11"/>
            </p:custDataLst>
          </p:nvPr>
        </p:nvSpPr>
        <p:spPr bwMode="auto">
          <a:xfrm>
            <a:off x="4552950" y="35956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1</a:t>
            </a:r>
          </a:p>
        </p:txBody>
      </p:sp>
      <p:sp>
        <p:nvSpPr>
          <p:cNvPr id="31757" name="Text Box 21"/>
          <p:cNvSpPr txBox="1">
            <a:spLocks noChangeArrowheads="1"/>
          </p:cNvSpPr>
          <p:nvPr>
            <p:custDataLst>
              <p:tags r:id="rId12"/>
            </p:custDataLst>
          </p:nvPr>
        </p:nvSpPr>
        <p:spPr bwMode="auto">
          <a:xfrm>
            <a:off x="4552950" y="4406900"/>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2</a:t>
            </a:r>
          </a:p>
        </p:txBody>
      </p:sp>
      <p:sp>
        <p:nvSpPr>
          <p:cNvPr id="31758" name="Text Box 22"/>
          <p:cNvSpPr txBox="1">
            <a:spLocks noChangeArrowheads="1"/>
          </p:cNvSpPr>
          <p:nvPr>
            <p:custDataLst>
              <p:tags r:id="rId13"/>
            </p:custDataLst>
          </p:nvPr>
        </p:nvSpPr>
        <p:spPr bwMode="auto">
          <a:xfrm>
            <a:off x="4552950" y="5187950"/>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3</a:t>
            </a:r>
          </a:p>
        </p:txBody>
      </p:sp>
      <p:sp>
        <p:nvSpPr>
          <p:cNvPr id="31759" name="Text Box 23"/>
          <p:cNvSpPr txBox="1">
            <a:spLocks noChangeArrowheads="1"/>
          </p:cNvSpPr>
          <p:nvPr>
            <p:custDataLst>
              <p:tags r:id="rId14"/>
            </p:custDataLst>
          </p:nvPr>
        </p:nvSpPr>
        <p:spPr bwMode="auto">
          <a:xfrm>
            <a:off x="4552950" y="601503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4</a:t>
            </a:r>
          </a:p>
        </p:txBody>
      </p:sp>
      <p:sp>
        <p:nvSpPr>
          <p:cNvPr id="31760" name="Text Box 24"/>
          <p:cNvSpPr txBox="1">
            <a:spLocks noChangeArrowheads="1"/>
          </p:cNvSpPr>
          <p:nvPr>
            <p:custDataLst>
              <p:tags r:id="rId15"/>
            </p:custDataLst>
          </p:nvPr>
        </p:nvSpPr>
        <p:spPr bwMode="auto">
          <a:xfrm>
            <a:off x="684213" y="4800600"/>
            <a:ext cx="6254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r1</a:t>
            </a:r>
            <a:endParaRPr lang="en-US" sz="1800">
              <a:solidFill>
                <a:srgbClr val="B003D1"/>
              </a:solidFill>
              <a:latin typeface="Comic Sans MS" pitchFamily="66" charset="0"/>
            </a:endParaRPr>
          </a:p>
        </p:txBody>
      </p:sp>
      <p:sp>
        <p:nvSpPr>
          <p:cNvPr id="31761" name="Text Box 25"/>
          <p:cNvSpPr txBox="1">
            <a:spLocks noChangeArrowheads="1"/>
          </p:cNvSpPr>
          <p:nvPr>
            <p:custDataLst>
              <p:tags r:id="rId16"/>
            </p:custDataLst>
          </p:nvPr>
        </p:nvSpPr>
        <p:spPr bwMode="auto">
          <a:xfrm>
            <a:off x="436563" y="2589213"/>
            <a:ext cx="866775" cy="517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FF071B"/>
                </a:solidFill>
                <a:latin typeface="Comic Sans MS" pitchFamily="66" charset="0"/>
              </a:rPr>
              <a:t>Program Counter</a:t>
            </a:r>
          </a:p>
        </p:txBody>
      </p:sp>
      <p:sp>
        <p:nvSpPr>
          <p:cNvPr id="31762" name="Text Box 26"/>
          <p:cNvSpPr txBox="1">
            <a:spLocks noChangeArrowheads="1"/>
          </p:cNvSpPr>
          <p:nvPr>
            <p:custDataLst>
              <p:tags r:id="rId17"/>
            </p:custDataLst>
          </p:nvPr>
        </p:nvSpPr>
        <p:spPr bwMode="auto">
          <a:xfrm>
            <a:off x="136525" y="3635375"/>
            <a:ext cx="1166813" cy="517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B003D1"/>
                </a:solidFill>
                <a:latin typeface="Comic Sans MS" pitchFamily="66" charset="0"/>
              </a:rPr>
              <a:t>Instruction Register</a:t>
            </a:r>
          </a:p>
        </p:txBody>
      </p:sp>
      <p:sp>
        <p:nvSpPr>
          <p:cNvPr id="31763" name="Rectangle 27"/>
          <p:cNvSpPr>
            <a:spLocks noChangeArrowheads="1"/>
          </p:cNvSpPr>
          <p:nvPr>
            <p:custDataLst>
              <p:tags r:id="rId18"/>
            </p:custDataLst>
          </p:nvPr>
        </p:nvSpPr>
        <p:spPr bwMode="auto">
          <a:xfrm>
            <a:off x="1317625" y="2514600"/>
            <a:ext cx="2733675"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B003D1"/>
                </a:solidFill>
                <a:latin typeface="Courier New" pitchFamily="49" charset="0"/>
              </a:rPr>
              <a:t> </a:t>
            </a:r>
          </a:p>
        </p:txBody>
      </p:sp>
      <p:sp>
        <p:nvSpPr>
          <p:cNvPr id="31764" name="Rectangle 28"/>
          <p:cNvSpPr>
            <a:spLocks noChangeArrowheads="1"/>
          </p:cNvSpPr>
          <p:nvPr>
            <p:custDataLst>
              <p:tags r:id="rId19"/>
            </p:custDataLst>
          </p:nvPr>
        </p:nvSpPr>
        <p:spPr bwMode="auto">
          <a:xfrm>
            <a:off x="1317625" y="3576638"/>
            <a:ext cx="2733675"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B003D1"/>
                </a:solidFill>
                <a:latin typeface="Courier New" pitchFamily="49" charset="0"/>
              </a:rPr>
              <a:t> </a:t>
            </a:r>
          </a:p>
        </p:txBody>
      </p:sp>
      <p:sp>
        <p:nvSpPr>
          <p:cNvPr id="31765" name="Rectangle 29"/>
          <p:cNvSpPr>
            <a:spLocks noChangeArrowheads="1"/>
          </p:cNvSpPr>
          <p:nvPr>
            <p:custDataLst>
              <p:tags r:id="rId20"/>
            </p:custDataLst>
          </p:nvPr>
        </p:nvSpPr>
        <p:spPr bwMode="auto">
          <a:xfrm>
            <a:off x="1317625" y="4648200"/>
            <a:ext cx="2733675"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B003D1"/>
                </a:solidFill>
                <a:latin typeface="Courier New" pitchFamily="49" charset="0"/>
              </a:rPr>
              <a:t> </a:t>
            </a:r>
          </a:p>
        </p:txBody>
      </p:sp>
      <p:sp>
        <p:nvSpPr>
          <p:cNvPr id="31766" name="Text Box 30"/>
          <p:cNvSpPr txBox="1">
            <a:spLocks noChangeArrowheads="1"/>
          </p:cNvSpPr>
          <p:nvPr>
            <p:custDataLst>
              <p:tags r:id="rId21"/>
            </p:custDataLst>
          </p:nvPr>
        </p:nvSpPr>
        <p:spPr bwMode="auto">
          <a:xfrm>
            <a:off x="3505200" y="1600200"/>
            <a:ext cx="1295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endParaRPr lang="en-US"/>
          </a:p>
        </p:txBody>
      </p:sp>
      <p:sp>
        <p:nvSpPr>
          <p:cNvPr id="31767" name="Rectangle 31"/>
          <p:cNvSpPr>
            <a:spLocks noChangeArrowheads="1"/>
          </p:cNvSpPr>
          <p:nvPr>
            <p:custDataLst>
              <p:tags r:id="rId22"/>
            </p:custDataLst>
          </p:nvPr>
        </p:nvSpPr>
        <p:spPr bwMode="auto">
          <a:xfrm>
            <a:off x="1308100" y="4240213"/>
            <a:ext cx="2749550" cy="2206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b="1">
                <a:latin typeface="Arial" pitchFamily="34" charset="0"/>
              </a:rPr>
              <a:t>Holds the current instruction</a:t>
            </a:r>
          </a:p>
        </p:txBody>
      </p:sp>
      <p:sp>
        <p:nvSpPr>
          <p:cNvPr id="31768" name="Rectangle 32"/>
          <p:cNvSpPr>
            <a:spLocks noChangeArrowheads="1"/>
          </p:cNvSpPr>
          <p:nvPr>
            <p:custDataLst>
              <p:tags r:id="rId23"/>
            </p:custDataLst>
          </p:nvPr>
        </p:nvSpPr>
        <p:spPr bwMode="auto">
          <a:xfrm>
            <a:off x="992188" y="3184525"/>
            <a:ext cx="3386137" cy="220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b="1">
                <a:latin typeface="Arial" pitchFamily="34" charset="0"/>
              </a:rPr>
              <a:t>Holds address of the next instruction</a:t>
            </a:r>
          </a:p>
        </p:txBody>
      </p:sp>
      <p:sp>
        <p:nvSpPr>
          <p:cNvPr id="31769" name="Rectangle 33"/>
          <p:cNvSpPr>
            <a:spLocks noChangeArrowheads="1"/>
          </p:cNvSpPr>
          <p:nvPr>
            <p:custDataLst>
              <p:tags r:id="rId24"/>
            </p:custDataLst>
          </p:nvPr>
        </p:nvSpPr>
        <p:spPr bwMode="auto">
          <a:xfrm>
            <a:off x="1312863" y="5321300"/>
            <a:ext cx="2749550" cy="220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b="1">
                <a:latin typeface="Arial" pitchFamily="34" charset="0"/>
              </a:rPr>
              <a:t>General-purpose register r1</a:t>
            </a:r>
          </a:p>
        </p:txBody>
      </p:sp>
      <p:sp>
        <p:nvSpPr>
          <p:cNvPr id="31770" name="Text Box 50"/>
          <p:cNvSpPr txBox="1">
            <a:spLocks noChangeArrowheads="1"/>
          </p:cNvSpPr>
          <p:nvPr>
            <p:custDataLst>
              <p:tags r:id="rId25"/>
            </p:custDataLst>
          </p:nvPr>
        </p:nvSpPr>
        <p:spPr bwMode="auto">
          <a:xfrm>
            <a:off x="674688" y="5881688"/>
            <a:ext cx="625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r2</a:t>
            </a:r>
            <a:endParaRPr lang="en-US" sz="1800">
              <a:solidFill>
                <a:srgbClr val="B003D1"/>
              </a:solidFill>
              <a:latin typeface="Comic Sans MS" pitchFamily="66" charset="0"/>
            </a:endParaRPr>
          </a:p>
        </p:txBody>
      </p:sp>
      <p:sp>
        <p:nvSpPr>
          <p:cNvPr id="31771" name="Rectangle 51"/>
          <p:cNvSpPr>
            <a:spLocks noChangeArrowheads="1"/>
          </p:cNvSpPr>
          <p:nvPr>
            <p:custDataLst>
              <p:tags r:id="rId26"/>
            </p:custDataLst>
          </p:nvPr>
        </p:nvSpPr>
        <p:spPr bwMode="auto">
          <a:xfrm>
            <a:off x="1314450" y="5715000"/>
            <a:ext cx="2733675"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B003D1"/>
                </a:solidFill>
                <a:latin typeface="Courier New" pitchFamily="49" charset="0"/>
              </a:rPr>
              <a:t> </a:t>
            </a:r>
          </a:p>
        </p:txBody>
      </p:sp>
      <p:sp>
        <p:nvSpPr>
          <p:cNvPr id="31772" name="Rectangle 52"/>
          <p:cNvSpPr>
            <a:spLocks noChangeArrowheads="1"/>
          </p:cNvSpPr>
          <p:nvPr>
            <p:custDataLst>
              <p:tags r:id="rId27"/>
            </p:custDataLst>
          </p:nvPr>
        </p:nvSpPr>
        <p:spPr bwMode="auto">
          <a:xfrm>
            <a:off x="1309688" y="6388100"/>
            <a:ext cx="2749550" cy="220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b="1">
                <a:latin typeface="Arial" pitchFamily="34" charset="0"/>
              </a:rPr>
              <a:t>General-purpose register r2</a:t>
            </a:r>
          </a:p>
        </p:txBody>
      </p:sp>
      <p:sp>
        <p:nvSpPr>
          <p:cNvPr id="31773" name="Rectangle 61"/>
          <p:cNvSpPr>
            <a:spLocks noChangeArrowheads="1"/>
          </p:cNvSpPr>
          <p:nvPr>
            <p:custDataLst>
              <p:tags r:id="rId28"/>
            </p:custDataLst>
          </p:nvPr>
        </p:nvSpPr>
        <p:spPr bwMode="auto">
          <a:xfrm>
            <a:off x="1831975" y="1149350"/>
            <a:ext cx="1257300"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4000">
                <a:solidFill>
                  <a:schemeClr val="tx2"/>
                </a:solidFill>
                <a:latin typeface="Arial" pitchFamily="34" charset="0"/>
              </a:rPr>
              <a:t>CPU</a:t>
            </a:r>
          </a:p>
        </p:txBody>
      </p:sp>
      <p:sp>
        <p:nvSpPr>
          <p:cNvPr id="31774" name="Rectangle 62"/>
          <p:cNvSpPr>
            <a:spLocks noChangeArrowheads="1"/>
          </p:cNvSpPr>
          <p:nvPr>
            <p:custDataLst>
              <p:tags r:id="rId29"/>
            </p:custDataLst>
          </p:nvPr>
        </p:nvSpPr>
        <p:spPr bwMode="auto">
          <a:xfrm>
            <a:off x="6477000" y="1143000"/>
            <a:ext cx="1312863"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4000">
                <a:solidFill>
                  <a:schemeClr val="tx2"/>
                </a:solidFill>
                <a:latin typeface="Arial" pitchFamily="34" charset="0"/>
              </a:rPr>
              <a:t>RAM</a:t>
            </a:r>
          </a:p>
        </p:txBody>
      </p:sp>
      <p:sp>
        <p:nvSpPr>
          <p:cNvPr id="31775" name="Line 63"/>
          <p:cNvSpPr>
            <a:spLocks noChangeShapeType="1"/>
          </p:cNvSpPr>
          <p:nvPr>
            <p:custDataLst>
              <p:tags r:id="rId30"/>
            </p:custDataLst>
          </p:nvPr>
        </p:nvSpPr>
        <p:spPr bwMode="auto">
          <a:xfrm>
            <a:off x="3514725" y="1466850"/>
            <a:ext cx="2590800" cy="0"/>
          </a:xfrm>
          <a:prstGeom prst="line">
            <a:avLst/>
          </a:prstGeom>
          <a:noFill/>
          <a:ln w="19050">
            <a:solidFill>
              <a:srgbClr val="0A04EB"/>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31776" name="Text Box 64"/>
          <p:cNvSpPr txBox="1">
            <a:spLocks noChangeArrowheads="1"/>
          </p:cNvSpPr>
          <p:nvPr>
            <p:custDataLst>
              <p:tags r:id="rId31"/>
            </p:custDataLst>
          </p:nvPr>
        </p:nvSpPr>
        <p:spPr bwMode="auto">
          <a:xfrm>
            <a:off x="4019550" y="1504950"/>
            <a:ext cx="1600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solidFill>
                  <a:srgbClr val="0A04EB"/>
                </a:solidFill>
                <a:latin typeface="Comic Sans MS" pitchFamily="66" charset="0"/>
              </a:rPr>
              <a:t>Von Neumann bottleneck</a:t>
            </a:r>
          </a:p>
        </p:txBody>
      </p:sp>
      <p:sp>
        <p:nvSpPr>
          <p:cNvPr id="31777" name="Rectangle 35"/>
          <p:cNvSpPr>
            <a:spLocks noChangeArrowheads="1"/>
          </p:cNvSpPr>
          <p:nvPr/>
        </p:nvSpPr>
        <p:spPr bwMode="auto">
          <a:xfrm>
            <a:off x="5334000" y="2452688"/>
            <a:ext cx="3657600" cy="3960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lnSpc>
                <a:spcPts val="6200"/>
              </a:lnSpc>
            </a:pPr>
            <a:r>
              <a:rPr lang="pt-BR" sz="2700">
                <a:solidFill>
                  <a:srgbClr val="C00000"/>
                </a:solidFill>
                <a:latin typeface="Calibri" pitchFamily="34" charset="0"/>
              </a:rPr>
              <a:t>0000 0001 0000 0001</a:t>
            </a:r>
          </a:p>
          <a:p>
            <a:pPr algn="l">
              <a:lnSpc>
                <a:spcPts val="6200"/>
              </a:lnSpc>
            </a:pPr>
            <a:r>
              <a:rPr lang="pt-BR" sz="2700">
                <a:solidFill>
                  <a:srgbClr val="C00000"/>
                </a:solidFill>
                <a:latin typeface="Calibri" pitchFamily="34" charset="0"/>
              </a:rPr>
              <a:t>1000 0010 0001 0001</a:t>
            </a:r>
          </a:p>
          <a:p>
            <a:pPr algn="l">
              <a:lnSpc>
                <a:spcPts val="6200"/>
              </a:lnSpc>
            </a:pPr>
            <a:r>
              <a:rPr lang="pt-BR" sz="2700">
                <a:solidFill>
                  <a:srgbClr val="C00000"/>
                </a:solidFill>
                <a:latin typeface="Calibri" pitchFamily="34" charset="0"/>
              </a:rPr>
              <a:t>0110 0010 0010 0001</a:t>
            </a:r>
          </a:p>
          <a:p>
            <a:pPr algn="l">
              <a:lnSpc>
                <a:spcPts val="6200"/>
              </a:lnSpc>
            </a:pPr>
            <a:r>
              <a:rPr lang="pt-BR" sz="2700">
                <a:solidFill>
                  <a:srgbClr val="C00000"/>
                </a:solidFill>
                <a:latin typeface="Calibri" pitchFamily="34" charset="0"/>
              </a:rPr>
              <a:t>0000 0010 0000 0010</a:t>
            </a:r>
          </a:p>
          <a:p>
            <a:pPr algn="l">
              <a:lnSpc>
                <a:spcPts val="6200"/>
              </a:lnSpc>
            </a:pPr>
            <a:r>
              <a:rPr lang="pt-BR" sz="2700">
                <a:solidFill>
                  <a:srgbClr val="C00000"/>
                </a:solidFill>
                <a:latin typeface="Calibri" pitchFamily="34" charset="0"/>
              </a:rPr>
              <a:t>0000 0000 0000 0000</a:t>
            </a:r>
            <a:endParaRPr lang="en-US" sz="2700">
              <a:solidFill>
                <a:srgbClr val="C00000"/>
              </a:solidFill>
              <a:latin typeface="Calibri" pitchFamily="34" charset="0"/>
            </a:endParaRPr>
          </a:p>
        </p:txBody>
      </p:sp>
    </p:spTree>
    <p:extLst>
      <p:ext uri="{BB962C8B-B14F-4D97-AF65-F5344CB8AC3E}">
        <p14:creationId xmlns:p14="http://schemas.microsoft.com/office/powerpoint/2010/main" val="431241118"/>
      </p:ext>
    </p:extLst>
  </p:cSld>
  <p:clrMapOvr>
    <a:masterClrMapping/>
  </p:clrMapOvr>
  <p:timing>
    <p:tnLst>
      <p:par>
        <p:cTn id="1" dur="indefinite" restart="never" nodeType="tmRoot"/>
      </p:par>
    </p:tnLst>
  </p:timing>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770" name="Line 71"/>
          <p:cNvSpPr>
            <a:spLocks noChangeShapeType="1"/>
          </p:cNvSpPr>
          <p:nvPr>
            <p:custDataLst>
              <p:tags r:id="rId1"/>
            </p:custDataLst>
          </p:nvPr>
        </p:nvSpPr>
        <p:spPr bwMode="auto">
          <a:xfrm>
            <a:off x="1682750" y="3524250"/>
            <a:ext cx="1565275" cy="0"/>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771" name="Rectangle 2"/>
          <p:cNvSpPr>
            <a:spLocks noChangeArrowheads="1"/>
          </p:cNvSpPr>
          <p:nvPr>
            <p:custDataLst>
              <p:tags r:id="rId2"/>
            </p:custDataLst>
          </p:nvPr>
        </p:nvSpPr>
        <p:spPr bwMode="auto">
          <a:xfrm>
            <a:off x="4065588"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808080"/>
              </a:solidFill>
            </a:endParaRPr>
          </a:p>
        </p:txBody>
      </p:sp>
      <p:sp>
        <p:nvSpPr>
          <p:cNvPr id="32772" name="Rectangle 3"/>
          <p:cNvSpPr>
            <a:spLocks noChangeArrowheads="1"/>
          </p:cNvSpPr>
          <p:nvPr>
            <p:custDataLst>
              <p:tags r:id="rId3"/>
            </p:custDataLst>
          </p:nvPr>
        </p:nvSpPr>
        <p:spPr bwMode="auto">
          <a:xfrm>
            <a:off x="4419600"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808080"/>
              </a:solidFill>
            </a:endParaRPr>
          </a:p>
        </p:txBody>
      </p:sp>
      <p:sp>
        <p:nvSpPr>
          <p:cNvPr id="32773" name="Rectangle 4"/>
          <p:cNvSpPr>
            <a:spLocks noChangeArrowheads="1"/>
          </p:cNvSpPr>
          <p:nvPr>
            <p:custDataLst>
              <p:tags r:id="rId4"/>
            </p:custDataLst>
          </p:nvPr>
        </p:nvSpPr>
        <p:spPr bwMode="auto">
          <a:xfrm>
            <a:off x="4773613"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808080"/>
              </a:solidFill>
            </a:endParaRPr>
          </a:p>
        </p:txBody>
      </p:sp>
      <p:sp>
        <p:nvSpPr>
          <p:cNvPr id="32774" name="Rectangle 5"/>
          <p:cNvSpPr>
            <a:spLocks noChangeArrowheads="1"/>
          </p:cNvSpPr>
          <p:nvPr>
            <p:custDataLst>
              <p:tags r:id="rId5"/>
            </p:custDataLst>
          </p:nvPr>
        </p:nvSpPr>
        <p:spPr bwMode="auto">
          <a:xfrm>
            <a:off x="5127625"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808080"/>
              </a:solidFill>
            </a:endParaRPr>
          </a:p>
        </p:txBody>
      </p:sp>
      <p:sp>
        <p:nvSpPr>
          <p:cNvPr id="32775" name="Rectangle 6"/>
          <p:cNvSpPr>
            <a:spLocks noChangeArrowheads="1"/>
          </p:cNvSpPr>
          <p:nvPr>
            <p:custDataLst>
              <p:tags r:id="rId6"/>
            </p:custDataLst>
          </p:nvPr>
        </p:nvSpPr>
        <p:spPr bwMode="auto">
          <a:xfrm>
            <a:off x="5481638"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808080"/>
              </a:solidFill>
            </a:endParaRPr>
          </a:p>
        </p:txBody>
      </p:sp>
      <p:sp>
        <p:nvSpPr>
          <p:cNvPr id="32776" name="Rectangle 7"/>
          <p:cNvSpPr>
            <a:spLocks noChangeArrowheads="1"/>
          </p:cNvSpPr>
          <p:nvPr>
            <p:custDataLst>
              <p:tags r:id="rId7"/>
            </p:custDataLst>
          </p:nvPr>
        </p:nvSpPr>
        <p:spPr bwMode="auto">
          <a:xfrm>
            <a:off x="5835650"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808080"/>
              </a:solidFill>
            </a:endParaRPr>
          </a:p>
        </p:txBody>
      </p:sp>
      <p:sp>
        <p:nvSpPr>
          <p:cNvPr id="32777" name="Rectangle 8"/>
          <p:cNvSpPr>
            <a:spLocks noChangeArrowheads="1"/>
          </p:cNvSpPr>
          <p:nvPr>
            <p:custDataLst>
              <p:tags r:id="rId8"/>
            </p:custDataLst>
          </p:nvPr>
        </p:nvSpPr>
        <p:spPr bwMode="auto">
          <a:xfrm>
            <a:off x="3357563"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808080"/>
              </a:solidFill>
            </a:endParaRPr>
          </a:p>
        </p:txBody>
      </p:sp>
      <p:sp>
        <p:nvSpPr>
          <p:cNvPr id="32778" name="Rectangle 9"/>
          <p:cNvSpPr>
            <a:spLocks noChangeArrowheads="1"/>
          </p:cNvSpPr>
          <p:nvPr>
            <p:custDataLst>
              <p:tags r:id="rId9"/>
            </p:custDataLst>
          </p:nvPr>
        </p:nvSpPr>
        <p:spPr bwMode="auto">
          <a:xfrm>
            <a:off x="3711575"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808080"/>
              </a:solidFill>
            </a:endParaRPr>
          </a:p>
        </p:txBody>
      </p:sp>
      <p:sp>
        <p:nvSpPr>
          <p:cNvPr id="32779" name="Rectangle 10"/>
          <p:cNvSpPr>
            <a:spLocks noChangeArrowheads="1"/>
          </p:cNvSpPr>
          <p:nvPr>
            <p:custDataLst>
              <p:tags r:id="rId10"/>
            </p:custDataLst>
          </p:nvPr>
        </p:nvSpPr>
        <p:spPr bwMode="auto">
          <a:xfrm>
            <a:off x="1498600" y="511175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808080"/>
              </a:solidFill>
            </a:endParaRPr>
          </a:p>
        </p:txBody>
      </p:sp>
      <p:sp>
        <p:nvSpPr>
          <p:cNvPr id="32780" name="Rectangle 11"/>
          <p:cNvSpPr>
            <a:spLocks noChangeArrowheads="1"/>
          </p:cNvSpPr>
          <p:nvPr>
            <p:custDataLst>
              <p:tags r:id="rId11"/>
            </p:custDataLst>
          </p:nvPr>
        </p:nvSpPr>
        <p:spPr bwMode="auto">
          <a:xfrm>
            <a:off x="1852613" y="511175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808080"/>
              </a:solidFill>
            </a:endParaRPr>
          </a:p>
        </p:txBody>
      </p:sp>
      <p:sp>
        <p:nvSpPr>
          <p:cNvPr id="32781" name="Rectangle 12"/>
          <p:cNvSpPr>
            <a:spLocks noChangeArrowheads="1"/>
          </p:cNvSpPr>
          <p:nvPr>
            <p:custDataLst>
              <p:tags r:id="rId12"/>
            </p:custDataLst>
          </p:nvPr>
        </p:nvSpPr>
        <p:spPr bwMode="auto">
          <a:xfrm>
            <a:off x="2206625" y="511175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808080"/>
              </a:solidFill>
            </a:endParaRPr>
          </a:p>
        </p:txBody>
      </p:sp>
      <p:sp>
        <p:nvSpPr>
          <p:cNvPr id="32782" name="Rectangle 13"/>
          <p:cNvSpPr>
            <a:spLocks noChangeArrowheads="1"/>
          </p:cNvSpPr>
          <p:nvPr>
            <p:custDataLst>
              <p:tags r:id="rId13"/>
            </p:custDataLst>
          </p:nvPr>
        </p:nvSpPr>
        <p:spPr bwMode="auto">
          <a:xfrm>
            <a:off x="2560638" y="5113338"/>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808080"/>
              </a:solidFill>
            </a:endParaRPr>
          </a:p>
        </p:txBody>
      </p:sp>
      <p:sp>
        <p:nvSpPr>
          <p:cNvPr id="32783" name="Rectangle 14"/>
          <p:cNvSpPr>
            <a:spLocks noChangeArrowheads="1"/>
          </p:cNvSpPr>
          <p:nvPr>
            <p:custDataLst>
              <p:tags r:id="rId14"/>
            </p:custDataLst>
          </p:nvPr>
        </p:nvSpPr>
        <p:spPr bwMode="auto">
          <a:xfrm>
            <a:off x="2914650" y="5113338"/>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808080"/>
              </a:solidFill>
            </a:endParaRPr>
          </a:p>
        </p:txBody>
      </p:sp>
      <p:sp>
        <p:nvSpPr>
          <p:cNvPr id="32784" name="Rectangle 15"/>
          <p:cNvSpPr>
            <a:spLocks noChangeArrowheads="1"/>
          </p:cNvSpPr>
          <p:nvPr>
            <p:custDataLst>
              <p:tags r:id="rId15"/>
            </p:custDataLst>
          </p:nvPr>
        </p:nvSpPr>
        <p:spPr bwMode="auto">
          <a:xfrm>
            <a:off x="3268663" y="5113338"/>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808080"/>
              </a:solidFill>
            </a:endParaRPr>
          </a:p>
        </p:txBody>
      </p:sp>
      <p:sp>
        <p:nvSpPr>
          <p:cNvPr id="32785" name="Rectangle 16"/>
          <p:cNvSpPr>
            <a:spLocks noChangeArrowheads="1"/>
          </p:cNvSpPr>
          <p:nvPr>
            <p:custDataLst>
              <p:tags r:id="rId16"/>
            </p:custDataLst>
          </p:nvPr>
        </p:nvSpPr>
        <p:spPr bwMode="auto">
          <a:xfrm>
            <a:off x="790575" y="511175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808080"/>
              </a:solidFill>
            </a:endParaRPr>
          </a:p>
        </p:txBody>
      </p:sp>
      <p:sp>
        <p:nvSpPr>
          <p:cNvPr id="32786" name="Rectangle 17"/>
          <p:cNvSpPr>
            <a:spLocks noChangeArrowheads="1"/>
          </p:cNvSpPr>
          <p:nvPr>
            <p:custDataLst>
              <p:tags r:id="rId17"/>
            </p:custDataLst>
          </p:nvPr>
        </p:nvSpPr>
        <p:spPr bwMode="auto">
          <a:xfrm>
            <a:off x="1144588" y="5113338"/>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808080"/>
              </a:solidFill>
            </a:endParaRPr>
          </a:p>
        </p:txBody>
      </p:sp>
      <p:sp>
        <p:nvSpPr>
          <p:cNvPr id="32787" name="Rectangle 18"/>
          <p:cNvSpPr>
            <a:spLocks noChangeArrowheads="1"/>
          </p:cNvSpPr>
          <p:nvPr>
            <p:custDataLst>
              <p:tags r:id="rId18"/>
            </p:custDataLst>
          </p:nvPr>
        </p:nvSpPr>
        <p:spPr bwMode="auto">
          <a:xfrm>
            <a:off x="4702175" y="3871913"/>
            <a:ext cx="349250" cy="349250"/>
          </a:xfrm>
          <a:prstGeom prst="rect">
            <a:avLst/>
          </a:prstGeom>
          <a:noFill/>
          <a:ln w="19050">
            <a:solidFill>
              <a:srgbClr val="8F01B8"/>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808080"/>
              </a:solidFill>
            </a:endParaRPr>
          </a:p>
        </p:txBody>
      </p:sp>
      <p:sp>
        <p:nvSpPr>
          <p:cNvPr id="32788" name="Rectangle 19"/>
          <p:cNvSpPr>
            <a:spLocks noChangeArrowheads="1"/>
          </p:cNvSpPr>
          <p:nvPr>
            <p:custDataLst>
              <p:tags r:id="rId19"/>
            </p:custDataLst>
          </p:nvPr>
        </p:nvSpPr>
        <p:spPr bwMode="auto">
          <a:xfrm>
            <a:off x="5056188" y="3871913"/>
            <a:ext cx="349250" cy="349250"/>
          </a:xfrm>
          <a:prstGeom prst="rect">
            <a:avLst/>
          </a:prstGeom>
          <a:noFill/>
          <a:ln w="19050">
            <a:solidFill>
              <a:srgbClr val="8F01B8"/>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808080"/>
              </a:solidFill>
            </a:endParaRPr>
          </a:p>
        </p:txBody>
      </p:sp>
      <p:sp>
        <p:nvSpPr>
          <p:cNvPr id="32789" name="Rectangle 20"/>
          <p:cNvSpPr>
            <a:spLocks noChangeArrowheads="1"/>
          </p:cNvSpPr>
          <p:nvPr>
            <p:custDataLst>
              <p:tags r:id="rId20"/>
            </p:custDataLst>
          </p:nvPr>
        </p:nvSpPr>
        <p:spPr bwMode="auto">
          <a:xfrm>
            <a:off x="5410200" y="3871913"/>
            <a:ext cx="349250" cy="349250"/>
          </a:xfrm>
          <a:prstGeom prst="rect">
            <a:avLst/>
          </a:prstGeom>
          <a:noFill/>
          <a:ln w="19050">
            <a:solidFill>
              <a:srgbClr val="8F01B8"/>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808080"/>
              </a:solidFill>
            </a:endParaRPr>
          </a:p>
        </p:txBody>
      </p:sp>
      <p:sp>
        <p:nvSpPr>
          <p:cNvPr id="32790" name="Rectangle 21"/>
          <p:cNvSpPr>
            <a:spLocks noChangeArrowheads="1"/>
          </p:cNvSpPr>
          <p:nvPr>
            <p:custDataLst>
              <p:tags r:id="rId21"/>
            </p:custDataLst>
          </p:nvPr>
        </p:nvSpPr>
        <p:spPr bwMode="auto">
          <a:xfrm>
            <a:off x="5764213" y="3871913"/>
            <a:ext cx="349250" cy="349250"/>
          </a:xfrm>
          <a:prstGeom prst="rect">
            <a:avLst/>
          </a:prstGeom>
          <a:noFill/>
          <a:ln w="19050">
            <a:solidFill>
              <a:srgbClr val="8F01B8"/>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808080"/>
              </a:solidFill>
            </a:endParaRPr>
          </a:p>
        </p:txBody>
      </p:sp>
      <p:sp>
        <p:nvSpPr>
          <p:cNvPr id="32791" name="Text Box 22"/>
          <p:cNvSpPr txBox="1">
            <a:spLocks noChangeArrowheads="1"/>
          </p:cNvSpPr>
          <p:nvPr>
            <p:custDataLst>
              <p:tags r:id="rId22"/>
            </p:custDataLst>
          </p:nvPr>
        </p:nvSpPr>
        <p:spPr bwMode="auto">
          <a:xfrm>
            <a:off x="2782888" y="635000"/>
            <a:ext cx="57785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808080"/>
                </a:solidFill>
                <a:latin typeface="Comic Sans MS" pitchFamily="66" charset="0"/>
              </a:rPr>
              <a:t>PC</a:t>
            </a:r>
          </a:p>
        </p:txBody>
      </p:sp>
      <p:sp>
        <p:nvSpPr>
          <p:cNvPr id="32792" name="Text Box 23"/>
          <p:cNvSpPr txBox="1">
            <a:spLocks noChangeArrowheads="1"/>
          </p:cNvSpPr>
          <p:nvPr>
            <p:custDataLst>
              <p:tags r:id="rId23"/>
            </p:custDataLst>
          </p:nvPr>
        </p:nvSpPr>
        <p:spPr bwMode="auto">
          <a:xfrm>
            <a:off x="231775" y="5129213"/>
            <a:ext cx="57785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808080"/>
                </a:solidFill>
                <a:latin typeface="Comic Sans MS" pitchFamily="66" charset="0"/>
              </a:rPr>
              <a:t>IR</a:t>
            </a:r>
            <a:endParaRPr lang="en-US" sz="1400">
              <a:solidFill>
                <a:srgbClr val="808080"/>
              </a:solidFill>
              <a:latin typeface="Comic Sans MS" pitchFamily="66" charset="0"/>
            </a:endParaRPr>
          </a:p>
        </p:txBody>
      </p:sp>
      <p:sp>
        <p:nvSpPr>
          <p:cNvPr id="32793" name="Text Box 24"/>
          <p:cNvSpPr txBox="1">
            <a:spLocks noChangeArrowheads="1"/>
          </p:cNvSpPr>
          <p:nvPr>
            <p:custDataLst>
              <p:tags r:id="rId24"/>
            </p:custDataLst>
          </p:nvPr>
        </p:nvSpPr>
        <p:spPr bwMode="auto">
          <a:xfrm>
            <a:off x="6072188" y="3870325"/>
            <a:ext cx="677862"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200">
                <a:solidFill>
                  <a:srgbClr val="808080"/>
                </a:solidFill>
                <a:latin typeface="Comic Sans MS" pitchFamily="66" charset="0"/>
              </a:rPr>
              <a:t>Reg3</a:t>
            </a:r>
          </a:p>
        </p:txBody>
      </p:sp>
      <p:sp>
        <p:nvSpPr>
          <p:cNvPr id="32794" name="Text Box 25"/>
          <p:cNvSpPr txBox="1">
            <a:spLocks noChangeArrowheads="1"/>
          </p:cNvSpPr>
          <p:nvPr>
            <p:custDataLst>
              <p:tags r:id="rId25"/>
            </p:custDataLst>
          </p:nvPr>
        </p:nvSpPr>
        <p:spPr bwMode="auto">
          <a:xfrm>
            <a:off x="4846638" y="6080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808080"/>
                </a:solidFill>
                <a:latin typeface="Comic Sans MS" pitchFamily="66" charset="0"/>
              </a:rPr>
              <a:t>1</a:t>
            </a:r>
          </a:p>
        </p:txBody>
      </p:sp>
      <p:sp>
        <p:nvSpPr>
          <p:cNvPr id="32795" name="Text Box 26"/>
          <p:cNvSpPr txBox="1">
            <a:spLocks noChangeArrowheads="1"/>
          </p:cNvSpPr>
          <p:nvPr>
            <p:custDataLst>
              <p:tags r:id="rId26"/>
            </p:custDataLst>
          </p:nvPr>
        </p:nvSpPr>
        <p:spPr bwMode="auto">
          <a:xfrm>
            <a:off x="5562600" y="6080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808080"/>
                </a:solidFill>
                <a:latin typeface="Comic Sans MS" pitchFamily="66" charset="0"/>
              </a:rPr>
              <a:t>1</a:t>
            </a:r>
          </a:p>
        </p:txBody>
      </p:sp>
      <p:sp>
        <p:nvSpPr>
          <p:cNvPr id="32796" name="Text Box 27"/>
          <p:cNvSpPr txBox="1">
            <a:spLocks noChangeArrowheads="1"/>
          </p:cNvSpPr>
          <p:nvPr>
            <p:custDataLst>
              <p:tags r:id="rId27"/>
            </p:custDataLst>
          </p:nvPr>
        </p:nvSpPr>
        <p:spPr bwMode="auto">
          <a:xfrm>
            <a:off x="5238750" y="6080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808080"/>
                </a:solidFill>
                <a:latin typeface="Comic Sans MS" pitchFamily="66" charset="0"/>
              </a:rPr>
              <a:t>0</a:t>
            </a:r>
          </a:p>
        </p:txBody>
      </p:sp>
      <p:sp>
        <p:nvSpPr>
          <p:cNvPr id="32797" name="Text Box 28"/>
          <p:cNvSpPr txBox="1">
            <a:spLocks noChangeArrowheads="1"/>
          </p:cNvSpPr>
          <p:nvPr>
            <p:custDataLst>
              <p:tags r:id="rId28"/>
            </p:custDataLst>
          </p:nvPr>
        </p:nvSpPr>
        <p:spPr bwMode="auto">
          <a:xfrm>
            <a:off x="3090863"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808080"/>
                </a:solidFill>
                <a:latin typeface="Comic Sans MS" pitchFamily="66" charset="0"/>
              </a:rPr>
              <a:t>1</a:t>
            </a:r>
          </a:p>
        </p:txBody>
      </p:sp>
      <p:sp>
        <p:nvSpPr>
          <p:cNvPr id="32798" name="Text Box 29"/>
          <p:cNvSpPr txBox="1">
            <a:spLocks noChangeArrowheads="1"/>
          </p:cNvSpPr>
          <p:nvPr>
            <p:custDataLst>
              <p:tags r:id="rId29"/>
            </p:custDataLst>
          </p:nvPr>
        </p:nvSpPr>
        <p:spPr bwMode="auto">
          <a:xfrm>
            <a:off x="3444875"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808080"/>
                </a:solidFill>
                <a:latin typeface="Comic Sans MS" pitchFamily="66" charset="0"/>
              </a:rPr>
              <a:t>0</a:t>
            </a:r>
          </a:p>
        </p:txBody>
      </p:sp>
      <p:sp>
        <p:nvSpPr>
          <p:cNvPr id="32799" name="Text Box 30"/>
          <p:cNvSpPr txBox="1">
            <a:spLocks noChangeArrowheads="1"/>
          </p:cNvSpPr>
          <p:nvPr>
            <p:custDataLst>
              <p:tags r:id="rId30"/>
            </p:custDataLst>
          </p:nvPr>
        </p:nvSpPr>
        <p:spPr bwMode="auto">
          <a:xfrm>
            <a:off x="3797300"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808080"/>
                </a:solidFill>
                <a:latin typeface="Comic Sans MS" pitchFamily="66" charset="0"/>
              </a:rPr>
              <a:t>0</a:t>
            </a:r>
          </a:p>
        </p:txBody>
      </p:sp>
      <p:sp>
        <p:nvSpPr>
          <p:cNvPr id="32800" name="Text Box 31"/>
          <p:cNvSpPr txBox="1">
            <a:spLocks noChangeArrowheads="1"/>
          </p:cNvSpPr>
          <p:nvPr>
            <p:custDataLst>
              <p:tags r:id="rId31"/>
            </p:custDataLst>
          </p:nvPr>
        </p:nvSpPr>
        <p:spPr bwMode="auto">
          <a:xfrm>
            <a:off x="4151313"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808080"/>
                </a:solidFill>
                <a:latin typeface="Comic Sans MS" pitchFamily="66" charset="0"/>
              </a:rPr>
              <a:t>1</a:t>
            </a:r>
          </a:p>
        </p:txBody>
      </p:sp>
      <p:sp>
        <p:nvSpPr>
          <p:cNvPr id="32801" name="Text Box 32"/>
          <p:cNvSpPr txBox="1">
            <a:spLocks noChangeArrowheads="1"/>
          </p:cNvSpPr>
          <p:nvPr>
            <p:custDataLst>
              <p:tags r:id="rId32"/>
            </p:custDataLst>
          </p:nvPr>
        </p:nvSpPr>
        <p:spPr bwMode="auto">
          <a:xfrm>
            <a:off x="4503738"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808080"/>
                </a:solidFill>
                <a:latin typeface="Comic Sans MS" pitchFamily="66" charset="0"/>
              </a:rPr>
              <a:t>1</a:t>
            </a:r>
          </a:p>
        </p:txBody>
      </p:sp>
      <p:sp>
        <p:nvSpPr>
          <p:cNvPr id="32802" name="Text Box 33"/>
          <p:cNvSpPr txBox="1">
            <a:spLocks noChangeArrowheads="1"/>
          </p:cNvSpPr>
          <p:nvPr>
            <p:custDataLst>
              <p:tags r:id="rId33"/>
            </p:custDataLst>
          </p:nvPr>
        </p:nvSpPr>
        <p:spPr bwMode="auto">
          <a:xfrm>
            <a:off x="4857750" y="163512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808080"/>
                </a:solidFill>
                <a:latin typeface="Comic Sans MS" pitchFamily="66" charset="0"/>
              </a:rPr>
              <a:t>1</a:t>
            </a:r>
          </a:p>
        </p:txBody>
      </p:sp>
      <p:sp>
        <p:nvSpPr>
          <p:cNvPr id="32803" name="Text Box 34"/>
          <p:cNvSpPr txBox="1">
            <a:spLocks noChangeArrowheads="1"/>
          </p:cNvSpPr>
          <p:nvPr>
            <p:custDataLst>
              <p:tags r:id="rId34"/>
            </p:custDataLst>
          </p:nvPr>
        </p:nvSpPr>
        <p:spPr bwMode="auto">
          <a:xfrm>
            <a:off x="5210175" y="163512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808080"/>
                </a:solidFill>
                <a:latin typeface="Comic Sans MS" pitchFamily="66" charset="0"/>
              </a:rPr>
              <a:t>0</a:t>
            </a:r>
          </a:p>
        </p:txBody>
      </p:sp>
      <p:sp>
        <p:nvSpPr>
          <p:cNvPr id="32804" name="Text Box 35"/>
          <p:cNvSpPr txBox="1">
            <a:spLocks noChangeArrowheads="1"/>
          </p:cNvSpPr>
          <p:nvPr>
            <p:custDataLst>
              <p:tags r:id="rId35"/>
            </p:custDataLst>
          </p:nvPr>
        </p:nvSpPr>
        <p:spPr bwMode="auto">
          <a:xfrm>
            <a:off x="5586413" y="163512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808080"/>
                </a:solidFill>
                <a:latin typeface="Comic Sans MS" pitchFamily="66" charset="0"/>
              </a:rPr>
              <a:t>0</a:t>
            </a:r>
          </a:p>
        </p:txBody>
      </p:sp>
      <p:sp>
        <p:nvSpPr>
          <p:cNvPr id="32805" name="Text Box 36"/>
          <p:cNvSpPr txBox="1">
            <a:spLocks noChangeArrowheads="1"/>
          </p:cNvSpPr>
          <p:nvPr>
            <p:custDataLst>
              <p:tags r:id="rId36"/>
            </p:custDataLst>
          </p:nvPr>
        </p:nvSpPr>
        <p:spPr bwMode="auto">
          <a:xfrm>
            <a:off x="334963" y="5684838"/>
            <a:ext cx="1219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a:solidFill>
                  <a:srgbClr val="808080"/>
                </a:solidFill>
                <a:latin typeface="Comic Sans MS" pitchFamily="66" charset="0"/>
              </a:rPr>
              <a:t>The instruction</a:t>
            </a:r>
          </a:p>
        </p:txBody>
      </p:sp>
      <p:sp>
        <p:nvSpPr>
          <p:cNvPr id="32806" name="Text Box 41"/>
          <p:cNvSpPr txBox="1">
            <a:spLocks noChangeArrowheads="1"/>
          </p:cNvSpPr>
          <p:nvPr>
            <p:custDataLst>
              <p:tags r:id="rId37"/>
            </p:custDataLst>
          </p:nvPr>
        </p:nvSpPr>
        <p:spPr bwMode="auto">
          <a:xfrm>
            <a:off x="1400175" y="5684838"/>
            <a:ext cx="1219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a:solidFill>
                  <a:srgbClr val="808080"/>
                </a:solidFill>
                <a:latin typeface="Comic Sans MS" pitchFamily="66" charset="0"/>
              </a:rPr>
              <a:t>Argument 1</a:t>
            </a:r>
          </a:p>
        </p:txBody>
      </p:sp>
      <p:sp>
        <p:nvSpPr>
          <p:cNvPr id="32807" name="Text Box 42"/>
          <p:cNvSpPr txBox="1">
            <a:spLocks noChangeArrowheads="1"/>
          </p:cNvSpPr>
          <p:nvPr>
            <p:custDataLst>
              <p:tags r:id="rId38"/>
            </p:custDataLst>
          </p:nvPr>
        </p:nvSpPr>
        <p:spPr bwMode="auto">
          <a:xfrm>
            <a:off x="2466975" y="5684838"/>
            <a:ext cx="1219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a:solidFill>
                  <a:srgbClr val="808080"/>
                </a:solidFill>
                <a:latin typeface="Comic Sans MS" pitchFamily="66" charset="0"/>
              </a:rPr>
              <a:t>Argument 2</a:t>
            </a:r>
          </a:p>
        </p:txBody>
      </p:sp>
      <p:sp>
        <p:nvSpPr>
          <p:cNvPr id="32808" name="Rectangle 43"/>
          <p:cNvSpPr>
            <a:spLocks noChangeArrowheads="1"/>
          </p:cNvSpPr>
          <p:nvPr>
            <p:custDataLst>
              <p:tags r:id="rId39"/>
            </p:custDataLst>
          </p:nvPr>
        </p:nvSpPr>
        <p:spPr bwMode="auto">
          <a:xfrm>
            <a:off x="4687888" y="5656263"/>
            <a:ext cx="349250" cy="349250"/>
          </a:xfrm>
          <a:prstGeom prst="rect">
            <a:avLst/>
          </a:prstGeom>
          <a:noFill/>
          <a:ln w="19050">
            <a:solidFill>
              <a:srgbClr val="F7913D"/>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808080"/>
              </a:solidFill>
            </a:endParaRPr>
          </a:p>
        </p:txBody>
      </p:sp>
      <p:sp>
        <p:nvSpPr>
          <p:cNvPr id="32809" name="Rectangle 44"/>
          <p:cNvSpPr>
            <a:spLocks noChangeArrowheads="1"/>
          </p:cNvSpPr>
          <p:nvPr>
            <p:custDataLst>
              <p:tags r:id="rId40"/>
            </p:custDataLst>
          </p:nvPr>
        </p:nvSpPr>
        <p:spPr bwMode="auto">
          <a:xfrm>
            <a:off x="5041900" y="5656263"/>
            <a:ext cx="349250" cy="349250"/>
          </a:xfrm>
          <a:prstGeom prst="rect">
            <a:avLst/>
          </a:prstGeom>
          <a:noFill/>
          <a:ln w="19050">
            <a:solidFill>
              <a:srgbClr val="F7913D"/>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808080"/>
              </a:solidFill>
            </a:endParaRPr>
          </a:p>
        </p:txBody>
      </p:sp>
      <p:sp>
        <p:nvSpPr>
          <p:cNvPr id="32810" name="Rectangle 45"/>
          <p:cNvSpPr>
            <a:spLocks noChangeArrowheads="1"/>
          </p:cNvSpPr>
          <p:nvPr>
            <p:custDataLst>
              <p:tags r:id="rId41"/>
            </p:custDataLst>
          </p:nvPr>
        </p:nvSpPr>
        <p:spPr bwMode="auto">
          <a:xfrm>
            <a:off x="5395913" y="5656263"/>
            <a:ext cx="349250" cy="349250"/>
          </a:xfrm>
          <a:prstGeom prst="rect">
            <a:avLst/>
          </a:prstGeom>
          <a:noFill/>
          <a:ln w="19050">
            <a:solidFill>
              <a:srgbClr val="F7913D"/>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808080"/>
              </a:solidFill>
            </a:endParaRPr>
          </a:p>
        </p:txBody>
      </p:sp>
      <p:sp>
        <p:nvSpPr>
          <p:cNvPr id="32811" name="Rectangle 46"/>
          <p:cNvSpPr>
            <a:spLocks noChangeArrowheads="1"/>
          </p:cNvSpPr>
          <p:nvPr>
            <p:custDataLst>
              <p:tags r:id="rId42"/>
            </p:custDataLst>
          </p:nvPr>
        </p:nvSpPr>
        <p:spPr bwMode="auto">
          <a:xfrm>
            <a:off x="5749925" y="5656263"/>
            <a:ext cx="349250" cy="349250"/>
          </a:xfrm>
          <a:prstGeom prst="rect">
            <a:avLst/>
          </a:prstGeom>
          <a:noFill/>
          <a:ln w="19050">
            <a:solidFill>
              <a:srgbClr val="F7913D"/>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808080"/>
              </a:solidFill>
            </a:endParaRPr>
          </a:p>
        </p:txBody>
      </p:sp>
      <p:sp>
        <p:nvSpPr>
          <p:cNvPr id="32812" name="Text Box 47"/>
          <p:cNvSpPr txBox="1">
            <a:spLocks noChangeArrowheads="1"/>
          </p:cNvSpPr>
          <p:nvPr>
            <p:custDataLst>
              <p:tags r:id="rId43"/>
            </p:custDataLst>
          </p:nvPr>
        </p:nvSpPr>
        <p:spPr bwMode="auto">
          <a:xfrm>
            <a:off x="6067425" y="5683250"/>
            <a:ext cx="1235075"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200">
                <a:solidFill>
                  <a:srgbClr val="808080"/>
                </a:solidFill>
                <a:latin typeface="Comic Sans MS" pitchFamily="66" charset="0"/>
              </a:rPr>
              <a:t>the same Reg3</a:t>
            </a:r>
          </a:p>
        </p:txBody>
      </p:sp>
      <p:sp>
        <p:nvSpPr>
          <p:cNvPr id="32813" name="Rectangle 48"/>
          <p:cNvSpPr>
            <a:spLocks noChangeArrowheads="1"/>
          </p:cNvSpPr>
          <p:nvPr>
            <p:custDataLst>
              <p:tags r:id="rId44"/>
            </p:custDataLst>
          </p:nvPr>
        </p:nvSpPr>
        <p:spPr bwMode="auto">
          <a:xfrm>
            <a:off x="415925" y="5711825"/>
            <a:ext cx="1063625" cy="214313"/>
          </a:xfrm>
          <a:prstGeom prst="rect">
            <a:avLst/>
          </a:prstGeom>
          <a:noFill/>
          <a:ln w="9525">
            <a:solidFill>
              <a:srgbClr val="0099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808080"/>
              </a:solidFill>
            </a:endParaRPr>
          </a:p>
        </p:txBody>
      </p:sp>
      <p:sp>
        <p:nvSpPr>
          <p:cNvPr id="32814" name="Rectangle 49"/>
          <p:cNvSpPr>
            <a:spLocks noChangeArrowheads="1"/>
          </p:cNvSpPr>
          <p:nvPr>
            <p:custDataLst>
              <p:tags r:id="rId45"/>
            </p:custDataLst>
          </p:nvPr>
        </p:nvSpPr>
        <p:spPr bwMode="auto">
          <a:xfrm>
            <a:off x="2543175" y="5711825"/>
            <a:ext cx="1063625" cy="214313"/>
          </a:xfrm>
          <a:prstGeom prst="rect">
            <a:avLst/>
          </a:prstGeom>
          <a:noFill/>
          <a:ln w="9525">
            <a:solidFill>
              <a:srgbClr val="0099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808080"/>
              </a:solidFill>
            </a:endParaRPr>
          </a:p>
        </p:txBody>
      </p:sp>
      <p:sp>
        <p:nvSpPr>
          <p:cNvPr id="32815" name="AutoShape 50"/>
          <p:cNvSpPr>
            <a:spLocks/>
          </p:cNvSpPr>
          <p:nvPr>
            <p:custDataLst>
              <p:tags r:id="rId46"/>
            </p:custDataLst>
          </p:nvPr>
        </p:nvSpPr>
        <p:spPr bwMode="auto">
          <a:xfrm rot="-5400000">
            <a:off x="3020219" y="5037932"/>
            <a:ext cx="103187" cy="1035050"/>
          </a:xfrm>
          <a:prstGeom prst="leftBrace">
            <a:avLst>
              <a:gd name="adj1" fmla="val 83590"/>
              <a:gd name="adj2" fmla="val 50000"/>
            </a:avLst>
          </a:prstGeom>
          <a:noFill/>
          <a:ln w="1905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808080"/>
              </a:solidFill>
            </a:endParaRPr>
          </a:p>
        </p:txBody>
      </p:sp>
      <p:sp>
        <p:nvSpPr>
          <p:cNvPr id="32816" name="AutoShape 51"/>
          <p:cNvSpPr>
            <a:spLocks/>
          </p:cNvSpPr>
          <p:nvPr>
            <p:custDataLst>
              <p:tags r:id="rId47"/>
            </p:custDataLst>
          </p:nvPr>
        </p:nvSpPr>
        <p:spPr bwMode="auto">
          <a:xfrm rot="-5400000">
            <a:off x="1966119" y="5055394"/>
            <a:ext cx="103188" cy="1035050"/>
          </a:xfrm>
          <a:prstGeom prst="leftBrace">
            <a:avLst>
              <a:gd name="adj1" fmla="val 83589"/>
              <a:gd name="adj2" fmla="val 50000"/>
            </a:avLst>
          </a:prstGeom>
          <a:noFill/>
          <a:ln w="1905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808080"/>
              </a:solidFill>
            </a:endParaRPr>
          </a:p>
        </p:txBody>
      </p:sp>
      <p:sp>
        <p:nvSpPr>
          <p:cNvPr id="32817" name="AutoShape 52"/>
          <p:cNvSpPr>
            <a:spLocks/>
          </p:cNvSpPr>
          <p:nvPr>
            <p:custDataLst>
              <p:tags r:id="rId48"/>
            </p:custDataLst>
          </p:nvPr>
        </p:nvSpPr>
        <p:spPr bwMode="auto">
          <a:xfrm rot="-5400000">
            <a:off x="1082675" y="5227638"/>
            <a:ext cx="95250" cy="685800"/>
          </a:xfrm>
          <a:prstGeom prst="leftBrace">
            <a:avLst>
              <a:gd name="adj1" fmla="val 60000"/>
              <a:gd name="adj2" fmla="val 50000"/>
            </a:avLst>
          </a:prstGeom>
          <a:noFill/>
          <a:ln w="1905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808080"/>
              </a:solidFill>
            </a:endParaRPr>
          </a:p>
        </p:txBody>
      </p:sp>
      <p:sp>
        <p:nvSpPr>
          <p:cNvPr id="32818" name="Rectangle 53"/>
          <p:cNvSpPr>
            <a:spLocks noChangeArrowheads="1"/>
          </p:cNvSpPr>
          <p:nvPr>
            <p:custDataLst>
              <p:tags r:id="rId49"/>
            </p:custDataLst>
          </p:nvPr>
        </p:nvSpPr>
        <p:spPr bwMode="auto">
          <a:xfrm>
            <a:off x="1555750" y="5883275"/>
            <a:ext cx="9112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1000">
                <a:solidFill>
                  <a:srgbClr val="808080"/>
                </a:solidFill>
                <a:latin typeface="Comic Sans MS" pitchFamily="66" charset="0"/>
              </a:rPr>
              <a:t>the register</a:t>
            </a:r>
          </a:p>
        </p:txBody>
      </p:sp>
      <p:sp>
        <p:nvSpPr>
          <p:cNvPr id="32819" name="Rectangle 54"/>
          <p:cNvSpPr>
            <a:spLocks noChangeArrowheads="1"/>
          </p:cNvSpPr>
          <p:nvPr>
            <p:custDataLst>
              <p:tags r:id="rId50"/>
            </p:custDataLst>
          </p:nvPr>
        </p:nvSpPr>
        <p:spPr bwMode="auto">
          <a:xfrm>
            <a:off x="2601913" y="5867400"/>
            <a:ext cx="9366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1000">
                <a:solidFill>
                  <a:srgbClr val="808080"/>
                </a:solidFill>
                <a:latin typeface="Comic Sans MS" pitchFamily="66" charset="0"/>
              </a:rPr>
              <a:t>the constant</a:t>
            </a:r>
          </a:p>
        </p:txBody>
      </p:sp>
      <p:sp>
        <p:nvSpPr>
          <p:cNvPr id="32820" name="Text Box 55"/>
          <p:cNvSpPr txBox="1">
            <a:spLocks noChangeArrowheads="1"/>
          </p:cNvSpPr>
          <p:nvPr>
            <p:custDataLst>
              <p:tags r:id="rId51"/>
            </p:custDataLst>
          </p:nvPr>
        </p:nvSpPr>
        <p:spPr bwMode="auto">
          <a:xfrm>
            <a:off x="4770438" y="386715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808080"/>
                </a:solidFill>
                <a:latin typeface="Comic Sans MS" pitchFamily="66" charset="0"/>
              </a:rPr>
              <a:t>1</a:t>
            </a:r>
          </a:p>
        </p:txBody>
      </p:sp>
      <p:sp>
        <p:nvSpPr>
          <p:cNvPr id="32821" name="Text Box 56"/>
          <p:cNvSpPr txBox="1">
            <a:spLocks noChangeArrowheads="1"/>
          </p:cNvSpPr>
          <p:nvPr>
            <p:custDataLst>
              <p:tags r:id="rId52"/>
            </p:custDataLst>
          </p:nvPr>
        </p:nvSpPr>
        <p:spPr bwMode="auto">
          <a:xfrm>
            <a:off x="5122863" y="386715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808080"/>
                </a:solidFill>
                <a:latin typeface="Comic Sans MS" pitchFamily="66" charset="0"/>
              </a:rPr>
              <a:t>1</a:t>
            </a:r>
          </a:p>
        </p:txBody>
      </p:sp>
      <p:sp>
        <p:nvSpPr>
          <p:cNvPr id="32822" name="Text Box 57"/>
          <p:cNvSpPr txBox="1">
            <a:spLocks noChangeArrowheads="1"/>
          </p:cNvSpPr>
          <p:nvPr>
            <p:custDataLst>
              <p:tags r:id="rId53"/>
            </p:custDataLst>
          </p:nvPr>
        </p:nvSpPr>
        <p:spPr bwMode="auto">
          <a:xfrm>
            <a:off x="5499100" y="386715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808080"/>
                </a:solidFill>
                <a:latin typeface="Comic Sans MS" pitchFamily="66" charset="0"/>
              </a:rPr>
              <a:t>1</a:t>
            </a:r>
          </a:p>
        </p:txBody>
      </p:sp>
      <p:sp>
        <p:nvSpPr>
          <p:cNvPr id="32823" name="Text Box 58"/>
          <p:cNvSpPr txBox="1">
            <a:spLocks noChangeArrowheads="1"/>
          </p:cNvSpPr>
          <p:nvPr>
            <p:custDataLst>
              <p:tags r:id="rId54"/>
            </p:custDataLst>
          </p:nvPr>
        </p:nvSpPr>
        <p:spPr bwMode="auto">
          <a:xfrm>
            <a:off x="4432300" y="386715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808080"/>
                </a:solidFill>
                <a:latin typeface="Comic Sans MS" pitchFamily="66" charset="0"/>
              </a:rPr>
              <a:t>0</a:t>
            </a:r>
          </a:p>
        </p:txBody>
      </p:sp>
      <p:sp>
        <p:nvSpPr>
          <p:cNvPr id="32824" name="Text Box 59"/>
          <p:cNvSpPr txBox="1">
            <a:spLocks noChangeArrowheads="1"/>
          </p:cNvSpPr>
          <p:nvPr>
            <p:custDataLst>
              <p:tags r:id="rId55"/>
            </p:custDataLst>
          </p:nvPr>
        </p:nvSpPr>
        <p:spPr bwMode="auto">
          <a:xfrm>
            <a:off x="4765675" y="56515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808080"/>
                </a:solidFill>
                <a:latin typeface="Comic Sans MS" pitchFamily="66" charset="0"/>
              </a:rPr>
              <a:t>0</a:t>
            </a:r>
          </a:p>
        </p:txBody>
      </p:sp>
      <p:sp>
        <p:nvSpPr>
          <p:cNvPr id="32825" name="Text Box 60"/>
          <p:cNvSpPr txBox="1">
            <a:spLocks noChangeArrowheads="1"/>
          </p:cNvSpPr>
          <p:nvPr>
            <p:custDataLst>
              <p:tags r:id="rId56"/>
            </p:custDataLst>
          </p:nvPr>
        </p:nvSpPr>
        <p:spPr bwMode="auto">
          <a:xfrm>
            <a:off x="5118100" y="56515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808080"/>
                </a:solidFill>
                <a:latin typeface="Comic Sans MS" pitchFamily="66" charset="0"/>
              </a:rPr>
              <a:t>1</a:t>
            </a:r>
          </a:p>
        </p:txBody>
      </p:sp>
      <p:sp>
        <p:nvSpPr>
          <p:cNvPr id="32826" name="Text Box 61"/>
          <p:cNvSpPr txBox="1">
            <a:spLocks noChangeArrowheads="1"/>
          </p:cNvSpPr>
          <p:nvPr>
            <p:custDataLst>
              <p:tags r:id="rId57"/>
            </p:custDataLst>
          </p:nvPr>
        </p:nvSpPr>
        <p:spPr bwMode="auto">
          <a:xfrm>
            <a:off x="5494338" y="56515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808080"/>
                </a:solidFill>
                <a:latin typeface="Comic Sans MS" pitchFamily="66" charset="0"/>
              </a:rPr>
              <a:t>1</a:t>
            </a:r>
          </a:p>
        </p:txBody>
      </p:sp>
      <p:sp>
        <p:nvSpPr>
          <p:cNvPr id="32827" name="Text Box 62"/>
          <p:cNvSpPr txBox="1">
            <a:spLocks noChangeArrowheads="1"/>
          </p:cNvSpPr>
          <p:nvPr>
            <p:custDataLst>
              <p:tags r:id="rId58"/>
            </p:custDataLst>
          </p:nvPr>
        </p:nvSpPr>
        <p:spPr bwMode="auto">
          <a:xfrm>
            <a:off x="4427538" y="56515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808080"/>
                </a:solidFill>
                <a:latin typeface="Comic Sans MS" pitchFamily="66" charset="0"/>
              </a:rPr>
              <a:t>1</a:t>
            </a:r>
          </a:p>
        </p:txBody>
      </p:sp>
      <p:sp>
        <p:nvSpPr>
          <p:cNvPr id="32828" name="Text Box 63"/>
          <p:cNvSpPr txBox="1">
            <a:spLocks noChangeArrowheads="1"/>
          </p:cNvSpPr>
          <p:nvPr>
            <p:custDataLst>
              <p:tags r:id="rId59"/>
            </p:custDataLst>
          </p:nvPr>
        </p:nvSpPr>
        <p:spPr bwMode="auto">
          <a:xfrm>
            <a:off x="2776538" y="6072188"/>
            <a:ext cx="577850" cy="284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nSpc>
                <a:spcPct val="70000"/>
              </a:lnSpc>
              <a:spcBef>
                <a:spcPct val="50000"/>
              </a:spcBef>
            </a:pPr>
            <a:r>
              <a:rPr lang="en-US" sz="1800" b="1">
                <a:solidFill>
                  <a:srgbClr val="808080"/>
                </a:solidFill>
                <a:latin typeface="Courier New" pitchFamily="49" charset="0"/>
              </a:rPr>
              <a:t>4</a:t>
            </a:r>
            <a:endParaRPr lang="en-US" sz="1400" b="1">
              <a:solidFill>
                <a:srgbClr val="808080"/>
              </a:solidFill>
              <a:latin typeface="Courier New" pitchFamily="49" charset="0"/>
            </a:endParaRPr>
          </a:p>
        </p:txBody>
      </p:sp>
      <p:sp>
        <p:nvSpPr>
          <p:cNvPr id="32829" name="Text Box 64"/>
          <p:cNvSpPr txBox="1">
            <a:spLocks noChangeArrowheads="1"/>
          </p:cNvSpPr>
          <p:nvPr>
            <p:custDataLst>
              <p:tags r:id="rId60"/>
            </p:custDataLst>
          </p:nvPr>
        </p:nvSpPr>
        <p:spPr bwMode="auto">
          <a:xfrm>
            <a:off x="3221038" y="3619500"/>
            <a:ext cx="28956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000">
                <a:solidFill>
                  <a:srgbClr val="808080"/>
                </a:solidFill>
                <a:latin typeface="Comic Sans MS" pitchFamily="66" charset="0"/>
              </a:rPr>
              <a:t>old value of Reg3 = 7</a:t>
            </a:r>
          </a:p>
        </p:txBody>
      </p:sp>
      <p:sp>
        <p:nvSpPr>
          <p:cNvPr id="32830" name="Text Box 65"/>
          <p:cNvSpPr txBox="1">
            <a:spLocks noChangeArrowheads="1"/>
          </p:cNvSpPr>
          <p:nvPr>
            <p:custDataLst>
              <p:tags r:id="rId61"/>
            </p:custDataLst>
          </p:nvPr>
        </p:nvSpPr>
        <p:spPr bwMode="auto">
          <a:xfrm>
            <a:off x="4503738" y="5980113"/>
            <a:ext cx="16478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000">
                <a:solidFill>
                  <a:srgbClr val="808080"/>
                </a:solidFill>
                <a:latin typeface="Comic Sans MS" pitchFamily="66" charset="0"/>
              </a:rPr>
              <a:t>new value of Reg3 = 11</a:t>
            </a:r>
          </a:p>
        </p:txBody>
      </p:sp>
      <p:sp>
        <p:nvSpPr>
          <p:cNvPr id="32831" name="Rectangle 66"/>
          <p:cNvSpPr>
            <a:spLocks noChangeArrowheads="1"/>
          </p:cNvSpPr>
          <p:nvPr>
            <p:custDataLst>
              <p:tags r:id="rId62"/>
            </p:custDataLst>
          </p:nvPr>
        </p:nvSpPr>
        <p:spPr bwMode="auto">
          <a:xfrm>
            <a:off x="381000" y="3048000"/>
            <a:ext cx="1295400" cy="685800"/>
          </a:xfrm>
          <a:prstGeom prst="rect">
            <a:avLst/>
          </a:prstGeom>
          <a:noFill/>
          <a:ln w="285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808080"/>
              </a:solidFill>
            </a:endParaRPr>
          </a:p>
        </p:txBody>
      </p:sp>
      <p:sp>
        <p:nvSpPr>
          <p:cNvPr id="32832" name="Text Box 67"/>
          <p:cNvSpPr txBox="1">
            <a:spLocks noChangeArrowheads="1"/>
          </p:cNvSpPr>
          <p:nvPr>
            <p:custDataLst>
              <p:tags r:id="rId63"/>
            </p:custDataLst>
          </p:nvPr>
        </p:nvSpPr>
        <p:spPr bwMode="auto">
          <a:xfrm>
            <a:off x="477838" y="3163888"/>
            <a:ext cx="8509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solidFill>
                  <a:srgbClr val="808080"/>
                </a:solidFill>
              </a:rPr>
              <a:t>clock</a:t>
            </a:r>
          </a:p>
        </p:txBody>
      </p:sp>
      <p:sp>
        <p:nvSpPr>
          <p:cNvPr id="32833" name="Line 68"/>
          <p:cNvSpPr>
            <a:spLocks noChangeShapeType="1"/>
          </p:cNvSpPr>
          <p:nvPr>
            <p:custDataLst>
              <p:tags r:id="rId64"/>
            </p:custDataLst>
          </p:nvPr>
        </p:nvSpPr>
        <p:spPr bwMode="auto">
          <a:xfrm>
            <a:off x="1676400" y="3124200"/>
            <a:ext cx="287338" cy="0"/>
          </a:xfrm>
          <a:prstGeom prst="line">
            <a:avLst/>
          </a:prstGeom>
          <a:noFill/>
          <a:ln w="19050">
            <a:solidFill>
              <a:srgbClr val="980236"/>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834" name="Line 69"/>
          <p:cNvSpPr>
            <a:spLocks noChangeShapeType="1"/>
          </p:cNvSpPr>
          <p:nvPr>
            <p:custDataLst>
              <p:tags r:id="rId65"/>
            </p:custDataLst>
          </p:nvPr>
        </p:nvSpPr>
        <p:spPr bwMode="auto">
          <a:xfrm>
            <a:off x="1676400" y="3257550"/>
            <a:ext cx="461963"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835" name="Line 70"/>
          <p:cNvSpPr>
            <a:spLocks noChangeShapeType="1"/>
          </p:cNvSpPr>
          <p:nvPr>
            <p:custDataLst>
              <p:tags r:id="rId66"/>
            </p:custDataLst>
          </p:nvPr>
        </p:nvSpPr>
        <p:spPr bwMode="auto">
          <a:xfrm>
            <a:off x="1676400" y="3390900"/>
            <a:ext cx="700088"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836" name="Line 72"/>
          <p:cNvSpPr>
            <a:spLocks noChangeShapeType="1"/>
          </p:cNvSpPr>
          <p:nvPr>
            <p:custDataLst>
              <p:tags r:id="rId67"/>
            </p:custDataLst>
          </p:nvPr>
        </p:nvSpPr>
        <p:spPr bwMode="auto">
          <a:xfrm>
            <a:off x="1676400" y="3657600"/>
            <a:ext cx="207963"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837" name="Text Box 73"/>
          <p:cNvSpPr txBox="1">
            <a:spLocks noChangeArrowheads="1"/>
          </p:cNvSpPr>
          <p:nvPr>
            <p:custDataLst>
              <p:tags r:id="rId68"/>
            </p:custDataLst>
          </p:nvPr>
        </p:nvSpPr>
        <p:spPr bwMode="auto">
          <a:xfrm>
            <a:off x="4510088" y="6096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808080"/>
                </a:solidFill>
                <a:latin typeface="Comic Sans MS" pitchFamily="66" charset="0"/>
              </a:rPr>
              <a:t>0</a:t>
            </a:r>
          </a:p>
        </p:txBody>
      </p:sp>
      <p:sp>
        <p:nvSpPr>
          <p:cNvPr id="32838" name="Text Box 74"/>
          <p:cNvSpPr txBox="1">
            <a:spLocks noChangeArrowheads="1"/>
          </p:cNvSpPr>
          <p:nvPr>
            <p:custDataLst>
              <p:tags r:id="rId69"/>
            </p:custDataLst>
          </p:nvPr>
        </p:nvSpPr>
        <p:spPr bwMode="auto">
          <a:xfrm>
            <a:off x="4162425" y="60642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808080"/>
                </a:solidFill>
                <a:latin typeface="Comic Sans MS" pitchFamily="66" charset="0"/>
              </a:rPr>
              <a:t>0</a:t>
            </a:r>
          </a:p>
        </p:txBody>
      </p:sp>
      <p:sp>
        <p:nvSpPr>
          <p:cNvPr id="32839" name="Text Box 75"/>
          <p:cNvSpPr txBox="1">
            <a:spLocks noChangeArrowheads="1"/>
          </p:cNvSpPr>
          <p:nvPr>
            <p:custDataLst>
              <p:tags r:id="rId70"/>
            </p:custDataLst>
          </p:nvPr>
        </p:nvSpPr>
        <p:spPr bwMode="auto">
          <a:xfrm>
            <a:off x="3810000" y="6096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808080"/>
                </a:solidFill>
                <a:latin typeface="Comic Sans MS" pitchFamily="66" charset="0"/>
              </a:rPr>
              <a:t>0</a:t>
            </a:r>
          </a:p>
        </p:txBody>
      </p:sp>
      <p:sp>
        <p:nvSpPr>
          <p:cNvPr id="32840" name="Text Box 76"/>
          <p:cNvSpPr txBox="1">
            <a:spLocks noChangeArrowheads="1"/>
          </p:cNvSpPr>
          <p:nvPr>
            <p:custDataLst>
              <p:tags r:id="rId71"/>
            </p:custDataLst>
          </p:nvPr>
        </p:nvSpPr>
        <p:spPr bwMode="auto">
          <a:xfrm>
            <a:off x="3452813" y="6096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808080"/>
                </a:solidFill>
                <a:latin typeface="Comic Sans MS" pitchFamily="66" charset="0"/>
              </a:rPr>
              <a:t>0</a:t>
            </a:r>
          </a:p>
        </p:txBody>
      </p:sp>
      <p:sp>
        <p:nvSpPr>
          <p:cNvPr id="32841" name="Text Box 77"/>
          <p:cNvSpPr txBox="1">
            <a:spLocks noChangeArrowheads="1"/>
          </p:cNvSpPr>
          <p:nvPr>
            <p:custDataLst>
              <p:tags r:id="rId72"/>
            </p:custDataLst>
          </p:nvPr>
        </p:nvSpPr>
        <p:spPr bwMode="auto">
          <a:xfrm>
            <a:off x="3108325" y="6096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808080"/>
                </a:solidFill>
                <a:latin typeface="Comic Sans MS" pitchFamily="66" charset="0"/>
              </a:rPr>
              <a:t>0</a:t>
            </a:r>
          </a:p>
        </p:txBody>
      </p:sp>
      <p:sp>
        <p:nvSpPr>
          <p:cNvPr id="32842" name="Rectangle 78"/>
          <p:cNvSpPr>
            <a:spLocks noChangeArrowheads="1"/>
          </p:cNvSpPr>
          <p:nvPr>
            <p:custDataLst>
              <p:tags r:id="rId73"/>
            </p:custDataLst>
          </p:nvPr>
        </p:nvSpPr>
        <p:spPr bwMode="auto">
          <a:xfrm>
            <a:off x="7848600" y="762000"/>
            <a:ext cx="990600" cy="1143000"/>
          </a:xfrm>
          <a:prstGeom prst="rect">
            <a:avLst/>
          </a:prstGeom>
          <a:solidFill>
            <a:schemeClr val="accent1"/>
          </a:solidFill>
          <a:ln w="28575">
            <a:solidFill>
              <a:schemeClr val="tx1"/>
            </a:solidFill>
            <a:miter lim="800000"/>
            <a:headEnd/>
            <a:tailEnd/>
          </a:ln>
        </p:spPr>
        <p:txBody>
          <a:bodyPr wrap="none" anchor="ctr"/>
          <a:lstStyle/>
          <a:p>
            <a:endParaRPr lang="en-US">
              <a:solidFill>
                <a:srgbClr val="808080"/>
              </a:solidFill>
            </a:endParaRPr>
          </a:p>
        </p:txBody>
      </p:sp>
      <p:sp>
        <p:nvSpPr>
          <p:cNvPr id="32843" name="Line 79"/>
          <p:cNvSpPr>
            <a:spLocks noChangeShapeType="1"/>
          </p:cNvSpPr>
          <p:nvPr>
            <p:custDataLst>
              <p:tags r:id="rId74"/>
            </p:custDataLst>
          </p:nvPr>
        </p:nvSpPr>
        <p:spPr bwMode="auto">
          <a:xfrm>
            <a:off x="1957388" y="1247775"/>
            <a:ext cx="0" cy="1876425"/>
          </a:xfrm>
          <a:prstGeom prst="line">
            <a:avLst/>
          </a:prstGeom>
          <a:noFill/>
          <a:ln w="19050">
            <a:solidFill>
              <a:srgbClr val="980236"/>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844" name="Line 80"/>
          <p:cNvSpPr>
            <a:spLocks noChangeShapeType="1"/>
          </p:cNvSpPr>
          <p:nvPr>
            <p:custDataLst>
              <p:tags r:id="rId75"/>
            </p:custDataLst>
          </p:nvPr>
        </p:nvSpPr>
        <p:spPr bwMode="auto">
          <a:xfrm>
            <a:off x="1955800" y="1244600"/>
            <a:ext cx="5875338" cy="0"/>
          </a:xfrm>
          <a:prstGeom prst="line">
            <a:avLst/>
          </a:prstGeom>
          <a:noFill/>
          <a:ln w="19050">
            <a:solidFill>
              <a:srgbClr val="980236"/>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845" name="Text Box 81"/>
          <p:cNvSpPr txBox="1">
            <a:spLocks noChangeArrowheads="1"/>
          </p:cNvSpPr>
          <p:nvPr>
            <p:custDataLst>
              <p:tags r:id="rId76"/>
            </p:custDataLst>
          </p:nvPr>
        </p:nvSpPr>
        <p:spPr bwMode="auto">
          <a:xfrm>
            <a:off x="1066800" y="966788"/>
            <a:ext cx="18288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808080"/>
                </a:solidFill>
                <a:latin typeface="Comic Sans MS" pitchFamily="66" charset="0"/>
              </a:rPr>
              <a:t>read enable</a:t>
            </a:r>
          </a:p>
        </p:txBody>
      </p:sp>
      <p:sp>
        <p:nvSpPr>
          <p:cNvPr id="32846" name="Text Box 82"/>
          <p:cNvSpPr txBox="1">
            <a:spLocks noChangeArrowheads="1"/>
          </p:cNvSpPr>
          <p:nvPr>
            <p:custDataLst>
              <p:tags r:id="rId77"/>
            </p:custDataLst>
          </p:nvPr>
        </p:nvSpPr>
        <p:spPr bwMode="auto">
          <a:xfrm>
            <a:off x="7889875" y="1120775"/>
            <a:ext cx="914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solidFill>
                  <a:srgbClr val="808080"/>
                </a:solidFill>
              </a:rPr>
              <a:t>RAM</a:t>
            </a:r>
          </a:p>
        </p:txBody>
      </p:sp>
      <p:sp>
        <p:nvSpPr>
          <p:cNvPr id="32847" name="Rectangle 83"/>
          <p:cNvSpPr>
            <a:spLocks noChangeArrowheads="1"/>
          </p:cNvSpPr>
          <p:nvPr>
            <p:custDataLst>
              <p:tags r:id="rId78"/>
            </p:custDataLst>
          </p:nvPr>
        </p:nvSpPr>
        <p:spPr bwMode="auto">
          <a:xfrm>
            <a:off x="4073525" y="163671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808080"/>
              </a:solidFill>
            </a:endParaRPr>
          </a:p>
        </p:txBody>
      </p:sp>
      <p:sp>
        <p:nvSpPr>
          <p:cNvPr id="32848" name="Rectangle 84"/>
          <p:cNvSpPr>
            <a:spLocks noChangeArrowheads="1"/>
          </p:cNvSpPr>
          <p:nvPr>
            <p:custDataLst>
              <p:tags r:id="rId79"/>
            </p:custDataLst>
          </p:nvPr>
        </p:nvSpPr>
        <p:spPr bwMode="auto">
          <a:xfrm>
            <a:off x="4427538" y="163671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808080"/>
              </a:solidFill>
            </a:endParaRPr>
          </a:p>
        </p:txBody>
      </p:sp>
      <p:sp>
        <p:nvSpPr>
          <p:cNvPr id="32849" name="Rectangle 85"/>
          <p:cNvSpPr>
            <a:spLocks noChangeArrowheads="1"/>
          </p:cNvSpPr>
          <p:nvPr>
            <p:custDataLst>
              <p:tags r:id="rId80"/>
            </p:custDataLst>
          </p:nvPr>
        </p:nvSpPr>
        <p:spPr bwMode="auto">
          <a:xfrm>
            <a:off x="4781550" y="163671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808080"/>
              </a:solidFill>
            </a:endParaRPr>
          </a:p>
        </p:txBody>
      </p:sp>
      <p:sp>
        <p:nvSpPr>
          <p:cNvPr id="32850" name="Rectangle 86"/>
          <p:cNvSpPr>
            <a:spLocks noChangeArrowheads="1"/>
          </p:cNvSpPr>
          <p:nvPr>
            <p:custDataLst>
              <p:tags r:id="rId81"/>
            </p:custDataLst>
          </p:nvPr>
        </p:nvSpPr>
        <p:spPr bwMode="auto">
          <a:xfrm>
            <a:off x="5135563" y="163830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808080"/>
              </a:solidFill>
            </a:endParaRPr>
          </a:p>
        </p:txBody>
      </p:sp>
      <p:sp>
        <p:nvSpPr>
          <p:cNvPr id="32851" name="Rectangle 87"/>
          <p:cNvSpPr>
            <a:spLocks noChangeArrowheads="1"/>
          </p:cNvSpPr>
          <p:nvPr>
            <p:custDataLst>
              <p:tags r:id="rId82"/>
            </p:custDataLst>
          </p:nvPr>
        </p:nvSpPr>
        <p:spPr bwMode="auto">
          <a:xfrm>
            <a:off x="5489575" y="163830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808080"/>
              </a:solidFill>
            </a:endParaRPr>
          </a:p>
        </p:txBody>
      </p:sp>
      <p:sp>
        <p:nvSpPr>
          <p:cNvPr id="32852" name="Rectangle 88"/>
          <p:cNvSpPr>
            <a:spLocks noChangeArrowheads="1"/>
          </p:cNvSpPr>
          <p:nvPr>
            <p:custDataLst>
              <p:tags r:id="rId83"/>
            </p:custDataLst>
          </p:nvPr>
        </p:nvSpPr>
        <p:spPr bwMode="auto">
          <a:xfrm>
            <a:off x="5843588" y="163830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808080"/>
              </a:solidFill>
            </a:endParaRPr>
          </a:p>
        </p:txBody>
      </p:sp>
      <p:sp>
        <p:nvSpPr>
          <p:cNvPr id="32853" name="Rectangle 89"/>
          <p:cNvSpPr>
            <a:spLocks noChangeArrowheads="1"/>
          </p:cNvSpPr>
          <p:nvPr>
            <p:custDataLst>
              <p:tags r:id="rId84"/>
            </p:custDataLst>
          </p:nvPr>
        </p:nvSpPr>
        <p:spPr bwMode="auto">
          <a:xfrm>
            <a:off x="3365500" y="163671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808080"/>
              </a:solidFill>
            </a:endParaRPr>
          </a:p>
        </p:txBody>
      </p:sp>
      <p:sp>
        <p:nvSpPr>
          <p:cNvPr id="32854" name="Rectangle 90"/>
          <p:cNvSpPr>
            <a:spLocks noChangeArrowheads="1"/>
          </p:cNvSpPr>
          <p:nvPr>
            <p:custDataLst>
              <p:tags r:id="rId85"/>
            </p:custDataLst>
          </p:nvPr>
        </p:nvSpPr>
        <p:spPr bwMode="auto">
          <a:xfrm>
            <a:off x="3719513" y="163830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808080"/>
              </a:solidFill>
            </a:endParaRPr>
          </a:p>
        </p:txBody>
      </p:sp>
      <p:sp>
        <p:nvSpPr>
          <p:cNvPr id="32855" name="Text Box 91"/>
          <p:cNvSpPr txBox="1">
            <a:spLocks noChangeArrowheads="1"/>
          </p:cNvSpPr>
          <p:nvPr>
            <p:custDataLst>
              <p:tags r:id="rId86"/>
            </p:custDataLst>
          </p:nvPr>
        </p:nvSpPr>
        <p:spPr bwMode="auto">
          <a:xfrm>
            <a:off x="5943600" y="1652588"/>
            <a:ext cx="57785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808080"/>
                </a:solidFill>
                <a:latin typeface="Comic Sans MS" pitchFamily="66" charset="0"/>
              </a:rPr>
              <a:t>IR</a:t>
            </a:r>
          </a:p>
        </p:txBody>
      </p:sp>
      <p:sp>
        <p:nvSpPr>
          <p:cNvPr id="32856" name="Line 92"/>
          <p:cNvSpPr>
            <a:spLocks noChangeShapeType="1"/>
          </p:cNvSpPr>
          <p:nvPr>
            <p:custDataLst>
              <p:tags r:id="rId87"/>
            </p:custDataLst>
          </p:nvPr>
        </p:nvSpPr>
        <p:spPr bwMode="auto">
          <a:xfrm>
            <a:off x="8861425" y="1728788"/>
            <a:ext cx="128588"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857" name="Line 93"/>
          <p:cNvSpPr>
            <a:spLocks noChangeShapeType="1"/>
          </p:cNvSpPr>
          <p:nvPr>
            <p:custDataLst>
              <p:tags r:id="rId88"/>
            </p:custDataLst>
          </p:nvPr>
        </p:nvSpPr>
        <p:spPr bwMode="auto">
          <a:xfrm>
            <a:off x="8991600" y="1733550"/>
            <a:ext cx="0" cy="336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858" name="Line 94"/>
          <p:cNvSpPr>
            <a:spLocks noChangeShapeType="1"/>
          </p:cNvSpPr>
          <p:nvPr>
            <p:custDataLst>
              <p:tags r:id="rId89"/>
            </p:custDataLst>
          </p:nvPr>
        </p:nvSpPr>
        <p:spPr bwMode="auto">
          <a:xfrm>
            <a:off x="7458075" y="2055813"/>
            <a:ext cx="1533525"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859" name="Line 95"/>
          <p:cNvSpPr>
            <a:spLocks noChangeShapeType="1"/>
          </p:cNvSpPr>
          <p:nvPr>
            <p:custDataLst>
              <p:tags r:id="rId90"/>
            </p:custDataLst>
          </p:nvPr>
        </p:nvSpPr>
        <p:spPr bwMode="auto">
          <a:xfrm>
            <a:off x="7461250" y="1417638"/>
            <a:ext cx="0" cy="638175"/>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860" name="Line 96"/>
          <p:cNvSpPr>
            <a:spLocks noChangeShapeType="1"/>
          </p:cNvSpPr>
          <p:nvPr>
            <p:custDataLst>
              <p:tags r:id="rId91"/>
            </p:custDataLst>
          </p:nvPr>
        </p:nvSpPr>
        <p:spPr bwMode="auto">
          <a:xfrm>
            <a:off x="3546475" y="1414463"/>
            <a:ext cx="3922713"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861" name="Line 97"/>
          <p:cNvSpPr>
            <a:spLocks noChangeShapeType="1"/>
          </p:cNvSpPr>
          <p:nvPr>
            <p:custDataLst>
              <p:tags r:id="rId92"/>
            </p:custDataLst>
          </p:nvPr>
        </p:nvSpPr>
        <p:spPr bwMode="auto">
          <a:xfrm>
            <a:off x="6010275" y="1419225"/>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862" name="Line 98"/>
          <p:cNvSpPr>
            <a:spLocks noChangeShapeType="1"/>
          </p:cNvSpPr>
          <p:nvPr>
            <p:custDataLst>
              <p:tags r:id="rId93"/>
            </p:custDataLst>
          </p:nvPr>
        </p:nvSpPr>
        <p:spPr bwMode="auto">
          <a:xfrm>
            <a:off x="5653088" y="1419225"/>
            <a:ext cx="7937"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863" name="Line 99"/>
          <p:cNvSpPr>
            <a:spLocks noChangeShapeType="1"/>
          </p:cNvSpPr>
          <p:nvPr>
            <p:custDataLst>
              <p:tags r:id="rId94"/>
            </p:custDataLst>
          </p:nvPr>
        </p:nvSpPr>
        <p:spPr bwMode="auto">
          <a:xfrm>
            <a:off x="5295900" y="1419225"/>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864" name="Line 100"/>
          <p:cNvSpPr>
            <a:spLocks noChangeShapeType="1"/>
          </p:cNvSpPr>
          <p:nvPr>
            <p:custDataLst>
              <p:tags r:id="rId95"/>
            </p:custDataLst>
          </p:nvPr>
        </p:nvSpPr>
        <p:spPr bwMode="auto">
          <a:xfrm>
            <a:off x="4940300" y="1419225"/>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865" name="Line 101"/>
          <p:cNvSpPr>
            <a:spLocks noChangeShapeType="1"/>
          </p:cNvSpPr>
          <p:nvPr>
            <p:custDataLst>
              <p:tags r:id="rId96"/>
            </p:custDataLst>
          </p:nvPr>
        </p:nvSpPr>
        <p:spPr bwMode="auto">
          <a:xfrm>
            <a:off x="4583113" y="1419225"/>
            <a:ext cx="7937"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866" name="Line 102"/>
          <p:cNvSpPr>
            <a:spLocks noChangeShapeType="1"/>
          </p:cNvSpPr>
          <p:nvPr>
            <p:custDataLst>
              <p:tags r:id="rId97"/>
            </p:custDataLst>
          </p:nvPr>
        </p:nvSpPr>
        <p:spPr bwMode="auto">
          <a:xfrm>
            <a:off x="4227513" y="1419225"/>
            <a:ext cx="7937"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867" name="Line 103"/>
          <p:cNvSpPr>
            <a:spLocks noChangeShapeType="1"/>
          </p:cNvSpPr>
          <p:nvPr>
            <p:custDataLst>
              <p:tags r:id="rId98"/>
            </p:custDataLst>
          </p:nvPr>
        </p:nvSpPr>
        <p:spPr bwMode="auto">
          <a:xfrm>
            <a:off x="3870325" y="1419225"/>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868" name="Text Box 104"/>
          <p:cNvSpPr txBox="1">
            <a:spLocks noChangeArrowheads="1"/>
          </p:cNvSpPr>
          <p:nvPr>
            <p:custDataLst>
              <p:tags r:id="rId99"/>
            </p:custDataLst>
          </p:nvPr>
        </p:nvSpPr>
        <p:spPr bwMode="auto">
          <a:xfrm>
            <a:off x="7002463" y="2035175"/>
            <a:ext cx="18288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808080"/>
                </a:solidFill>
                <a:latin typeface="Comic Sans MS" pitchFamily="66" charset="0"/>
              </a:rPr>
              <a:t>8 bit instruction</a:t>
            </a:r>
          </a:p>
        </p:txBody>
      </p:sp>
      <p:sp>
        <p:nvSpPr>
          <p:cNvPr id="32869" name="Text Box 105"/>
          <p:cNvSpPr txBox="1">
            <a:spLocks noChangeArrowheads="1"/>
          </p:cNvSpPr>
          <p:nvPr>
            <p:custDataLst>
              <p:tags r:id="rId100"/>
            </p:custDataLst>
          </p:nvPr>
        </p:nvSpPr>
        <p:spPr bwMode="auto">
          <a:xfrm>
            <a:off x="5961063" y="862013"/>
            <a:ext cx="18288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808080"/>
                </a:solidFill>
                <a:latin typeface="Comic Sans MS" pitchFamily="66" charset="0"/>
              </a:rPr>
              <a:t>8 address bits</a:t>
            </a:r>
          </a:p>
        </p:txBody>
      </p:sp>
      <p:sp>
        <p:nvSpPr>
          <p:cNvPr id="32870" name="Line 106"/>
          <p:cNvSpPr>
            <a:spLocks noChangeShapeType="1"/>
          </p:cNvSpPr>
          <p:nvPr>
            <p:custDataLst>
              <p:tags r:id="rId101"/>
            </p:custDataLst>
          </p:nvPr>
        </p:nvSpPr>
        <p:spPr bwMode="auto">
          <a:xfrm>
            <a:off x="6003925"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871" name="Line 107"/>
          <p:cNvSpPr>
            <a:spLocks noChangeShapeType="1"/>
          </p:cNvSpPr>
          <p:nvPr>
            <p:custDataLst>
              <p:tags r:id="rId102"/>
            </p:custDataLst>
          </p:nvPr>
        </p:nvSpPr>
        <p:spPr bwMode="auto">
          <a:xfrm>
            <a:off x="5646738" y="952500"/>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872" name="Line 108"/>
          <p:cNvSpPr>
            <a:spLocks noChangeShapeType="1"/>
          </p:cNvSpPr>
          <p:nvPr>
            <p:custDataLst>
              <p:tags r:id="rId103"/>
            </p:custDataLst>
          </p:nvPr>
        </p:nvSpPr>
        <p:spPr bwMode="auto">
          <a:xfrm>
            <a:off x="5289550"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873" name="Line 109"/>
          <p:cNvSpPr>
            <a:spLocks noChangeShapeType="1"/>
          </p:cNvSpPr>
          <p:nvPr>
            <p:custDataLst>
              <p:tags r:id="rId104"/>
            </p:custDataLst>
          </p:nvPr>
        </p:nvSpPr>
        <p:spPr bwMode="auto">
          <a:xfrm>
            <a:off x="4933950"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874" name="Line 110"/>
          <p:cNvSpPr>
            <a:spLocks noChangeShapeType="1"/>
          </p:cNvSpPr>
          <p:nvPr>
            <p:custDataLst>
              <p:tags r:id="rId105"/>
            </p:custDataLst>
          </p:nvPr>
        </p:nvSpPr>
        <p:spPr bwMode="auto">
          <a:xfrm>
            <a:off x="4576763" y="952500"/>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875" name="Line 111"/>
          <p:cNvSpPr>
            <a:spLocks noChangeShapeType="1"/>
          </p:cNvSpPr>
          <p:nvPr>
            <p:custDataLst>
              <p:tags r:id="rId106"/>
            </p:custDataLst>
          </p:nvPr>
        </p:nvSpPr>
        <p:spPr bwMode="auto">
          <a:xfrm>
            <a:off x="4221163" y="952500"/>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876" name="Line 112"/>
          <p:cNvSpPr>
            <a:spLocks noChangeShapeType="1"/>
          </p:cNvSpPr>
          <p:nvPr>
            <p:custDataLst>
              <p:tags r:id="rId107"/>
            </p:custDataLst>
          </p:nvPr>
        </p:nvSpPr>
        <p:spPr bwMode="auto">
          <a:xfrm>
            <a:off x="3863975"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877" name="Line 113"/>
          <p:cNvSpPr>
            <a:spLocks noChangeShapeType="1"/>
          </p:cNvSpPr>
          <p:nvPr>
            <p:custDataLst>
              <p:tags r:id="rId108"/>
            </p:custDataLst>
          </p:nvPr>
        </p:nvSpPr>
        <p:spPr bwMode="auto">
          <a:xfrm>
            <a:off x="3508375"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878" name="Line 114"/>
          <p:cNvSpPr>
            <a:spLocks noChangeShapeType="1"/>
          </p:cNvSpPr>
          <p:nvPr>
            <p:custDataLst>
              <p:tags r:id="rId109"/>
            </p:custDataLst>
          </p:nvPr>
        </p:nvSpPr>
        <p:spPr bwMode="auto">
          <a:xfrm>
            <a:off x="3521075" y="1150938"/>
            <a:ext cx="431958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879" name="Line 115"/>
          <p:cNvSpPr>
            <a:spLocks noChangeShapeType="1"/>
          </p:cNvSpPr>
          <p:nvPr>
            <p:custDataLst>
              <p:tags r:id="rId110"/>
            </p:custDataLst>
          </p:nvPr>
        </p:nvSpPr>
        <p:spPr bwMode="auto">
          <a:xfrm>
            <a:off x="2141538" y="1408113"/>
            <a:ext cx="0" cy="1844675"/>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880" name="Line 116"/>
          <p:cNvSpPr>
            <a:spLocks noChangeShapeType="1"/>
          </p:cNvSpPr>
          <p:nvPr>
            <p:custDataLst>
              <p:tags r:id="rId111"/>
            </p:custDataLst>
          </p:nvPr>
        </p:nvSpPr>
        <p:spPr bwMode="auto">
          <a:xfrm>
            <a:off x="2154238" y="1409700"/>
            <a:ext cx="1271587"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32881" name="Group 117"/>
          <p:cNvGrpSpPr>
            <a:grpSpLocks/>
          </p:cNvGrpSpPr>
          <p:nvPr>
            <p:custDataLst>
              <p:tags r:id="rId112"/>
            </p:custDataLst>
          </p:nvPr>
        </p:nvGrpSpPr>
        <p:grpSpPr bwMode="auto">
          <a:xfrm rot="5400000">
            <a:off x="4803775" y="4422775"/>
            <a:ext cx="115888" cy="185738"/>
            <a:chOff x="4891" y="1600"/>
            <a:chExt cx="315" cy="408"/>
          </a:xfrm>
        </p:grpSpPr>
        <p:sp>
          <p:nvSpPr>
            <p:cNvPr id="33050" name="Freeform 118"/>
            <p:cNvSpPr>
              <a:spLocks/>
            </p:cNvSpPr>
            <p:nvPr>
              <p:custDataLst>
                <p:tags r:id="rId274"/>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3051" name="Freeform 119"/>
            <p:cNvSpPr>
              <a:spLocks/>
            </p:cNvSpPr>
            <p:nvPr>
              <p:custDataLst>
                <p:tags r:id="rId275"/>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3052" name="Line 120"/>
            <p:cNvSpPr>
              <a:spLocks noChangeShapeType="1"/>
            </p:cNvSpPr>
            <p:nvPr>
              <p:custDataLst>
                <p:tags r:id="rId276"/>
              </p:custDataLst>
            </p:nvPr>
          </p:nvSpPr>
          <p:spPr bwMode="auto">
            <a:xfrm>
              <a:off x="4894" y="1606"/>
              <a:ext cx="0" cy="388"/>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32882" name="Line 121"/>
          <p:cNvSpPr>
            <a:spLocks noChangeShapeType="1"/>
          </p:cNvSpPr>
          <p:nvPr>
            <p:custDataLst>
              <p:tags r:id="rId113"/>
            </p:custDataLst>
          </p:nvPr>
        </p:nvSpPr>
        <p:spPr bwMode="auto">
          <a:xfrm>
            <a:off x="4892675" y="4224338"/>
            <a:ext cx="0" cy="236537"/>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883" name="Line 122"/>
          <p:cNvSpPr>
            <a:spLocks noChangeShapeType="1"/>
          </p:cNvSpPr>
          <p:nvPr>
            <p:custDataLst>
              <p:tags r:id="rId114"/>
            </p:custDataLst>
          </p:nvPr>
        </p:nvSpPr>
        <p:spPr bwMode="auto">
          <a:xfrm>
            <a:off x="4832350" y="4343400"/>
            <a:ext cx="0" cy="11747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884" name="Line 123"/>
          <p:cNvSpPr>
            <a:spLocks noChangeShapeType="1"/>
          </p:cNvSpPr>
          <p:nvPr>
            <p:custDataLst>
              <p:tags r:id="rId115"/>
            </p:custDataLst>
          </p:nvPr>
        </p:nvSpPr>
        <p:spPr bwMode="auto">
          <a:xfrm>
            <a:off x="2373313" y="2243138"/>
            <a:ext cx="0" cy="1138237"/>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885" name="Line 124"/>
          <p:cNvSpPr>
            <a:spLocks noChangeShapeType="1"/>
          </p:cNvSpPr>
          <p:nvPr>
            <p:custDataLst>
              <p:tags r:id="rId116"/>
            </p:custDataLst>
          </p:nvPr>
        </p:nvSpPr>
        <p:spPr bwMode="auto">
          <a:xfrm>
            <a:off x="2384425" y="2257425"/>
            <a:ext cx="31115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886" name="Line 125"/>
          <p:cNvSpPr>
            <a:spLocks noChangeShapeType="1"/>
          </p:cNvSpPr>
          <p:nvPr>
            <p:custDataLst>
              <p:tags r:id="rId117"/>
            </p:custDataLst>
          </p:nvPr>
        </p:nvSpPr>
        <p:spPr bwMode="auto">
          <a:xfrm>
            <a:off x="3525838" y="1990725"/>
            <a:ext cx="0" cy="16192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887" name="Line 126"/>
          <p:cNvSpPr>
            <a:spLocks noChangeShapeType="1"/>
          </p:cNvSpPr>
          <p:nvPr>
            <p:custDataLst>
              <p:tags r:id="rId118"/>
            </p:custDataLst>
          </p:nvPr>
        </p:nvSpPr>
        <p:spPr bwMode="auto">
          <a:xfrm>
            <a:off x="3829050" y="1984375"/>
            <a:ext cx="0" cy="36830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888" name="Line 127"/>
          <p:cNvSpPr>
            <a:spLocks noChangeShapeType="1"/>
          </p:cNvSpPr>
          <p:nvPr>
            <p:custDataLst>
              <p:tags r:id="rId119"/>
            </p:custDataLst>
          </p:nvPr>
        </p:nvSpPr>
        <p:spPr bwMode="auto">
          <a:xfrm>
            <a:off x="3028950" y="2346325"/>
            <a:ext cx="803275"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889" name="Line 128"/>
          <p:cNvSpPr>
            <a:spLocks noChangeShapeType="1"/>
          </p:cNvSpPr>
          <p:nvPr>
            <p:custDataLst>
              <p:tags r:id="rId120"/>
            </p:custDataLst>
          </p:nvPr>
        </p:nvSpPr>
        <p:spPr bwMode="auto">
          <a:xfrm>
            <a:off x="2879725" y="2141538"/>
            <a:ext cx="644525"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890" name="Line 129"/>
          <p:cNvSpPr>
            <a:spLocks noChangeShapeType="1"/>
          </p:cNvSpPr>
          <p:nvPr>
            <p:custDataLst>
              <p:tags r:id="rId121"/>
            </p:custDataLst>
          </p:nvPr>
        </p:nvSpPr>
        <p:spPr bwMode="auto">
          <a:xfrm>
            <a:off x="3035300" y="2349500"/>
            <a:ext cx="0" cy="16192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891" name="Line 130"/>
          <p:cNvSpPr>
            <a:spLocks noChangeShapeType="1"/>
          </p:cNvSpPr>
          <p:nvPr>
            <p:custDataLst>
              <p:tags r:id="rId122"/>
            </p:custDataLst>
          </p:nvPr>
        </p:nvSpPr>
        <p:spPr bwMode="auto">
          <a:xfrm>
            <a:off x="2886075" y="2136775"/>
            <a:ext cx="0" cy="455613"/>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892" name="Line 131"/>
          <p:cNvSpPr>
            <a:spLocks noChangeShapeType="1"/>
          </p:cNvSpPr>
          <p:nvPr>
            <p:custDataLst>
              <p:tags r:id="rId123"/>
            </p:custDataLst>
          </p:nvPr>
        </p:nvSpPr>
        <p:spPr bwMode="auto">
          <a:xfrm>
            <a:off x="2697163" y="2265363"/>
            <a:ext cx="0" cy="328612"/>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32893" name="Group 132"/>
          <p:cNvGrpSpPr>
            <a:grpSpLocks/>
          </p:cNvGrpSpPr>
          <p:nvPr>
            <p:custDataLst>
              <p:tags r:id="rId124"/>
            </p:custDataLst>
          </p:nvPr>
        </p:nvGrpSpPr>
        <p:grpSpPr bwMode="auto">
          <a:xfrm rot="5400000">
            <a:off x="2729706" y="2483644"/>
            <a:ext cx="282575" cy="503238"/>
            <a:chOff x="4891" y="1600"/>
            <a:chExt cx="315" cy="408"/>
          </a:xfrm>
        </p:grpSpPr>
        <p:sp>
          <p:nvSpPr>
            <p:cNvPr id="33047" name="Freeform 133"/>
            <p:cNvSpPr>
              <a:spLocks/>
            </p:cNvSpPr>
            <p:nvPr>
              <p:custDataLst>
                <p:tags r:id="rId271"/>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3048" name="Freeform 134"/>
            <p:cNvSpPr>
              <a:spLocks/>
            </p:cNvSpPr>
            <p:nvPr>
              <p:custDataLst>
                <p:tags r:id="rId272"/>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3049" name="Line 135"/>
            <p:cNvSpPr>
              <a:spLocks noChangeShapeType="1"/>
            </p:cNvSpPr>
            <p:nvPr>
              <p:custDataLst>
                <p:tags r:id="rId273"/>
              </p:custDataLst>
            </p:nvPr>
          </p:nvSpPr>
          <p:spPr bwMode="auto">
            <a:xfrm>
              <a:off x="4894" y="1606"/>
              <a:ext cx="0" cy="3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32894" name="Oval 136"/>
          <p:cNvSpPr>
            <a:spLocks noChangeArrowheads="1"/>
          </p:cNvSpPr>
          <p:nvPr>
            <p:custDataLst>
              <p:tags r:id="rId125"/>
            </p:custDataLst>
          </p:nvPr>
        </p:nvSpPr>
        <p:spPr bwMode="auto">
          <a:xfrm>
            <a:off x="2994025" y="2508250"/>
            <a:ext cx="85725" cy="84138"/>
          </a:xfrm>
          <a:prstGeom prst="ellipse">
            <a:avLst/>
          </a:pr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808080"/>
              </a:solidFill>
            </a:endParaRPr>
          </a:p>
        </p:txBody>
      </p:sp>
      <p:sp>
        <p:nvSpPr>
          <p:cNvPr id="32895" name="Line 137"/>
          <p:cNvSpPr>
            <a:spLocks noChangeShapeType="1"/>
          </p:cNvSpPr>
          <p:nvPr>
            <p:custDataLst>
              <p:tags r:id="rId126"/>
            </p:custDataLst>
          </p:nvPr>
        </p:nvSpPr>
        <p:spPr bwMode="auto">
          <a:xfrm>
            <a:off x="2865438" y="2878138"/>
            <a:ext cx="0" cy="16192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896" name="Line 138"/>
          <p:cNvSpPr>
            <a:spLocks noChangeShapeType="1"/>
          </p:cNvSpPr>
          <p:nvPr>
            <p:custDataLst>
              <p:tags r:id="rId127"/>
            </p:custDataLst>
          </p:nvPr>
        </p:nvSpPr>
        <p:spPr bwMode="auto">
          <a:xfrm>
            <a:off x="2863850" y="3038475"/>
            <a:ext cx="1089025"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897" name="Line 139"/>
          <p:cNvSpPr>
            <a:spLocks noChangeShapeType="1"/>
          </p:cNvSpPr>
          <p:nvPr>
            <p:custDataLst>
              <p:tags r:id="rId128"/>
            </p:custDataLst>
          </p:nvPr>
        </p:nvSpPr>
        <p:spPr bwMode="auto">
          <a:xfrm>
            <a:off x="4275138" y="1993900"/>
            <a:ext cx="0" cy="2809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898" name="Line 140"/>
          <p:cNvSpPr>
            <a:spLocks noChangeShapeType="1"/>
          </p:cNvSpPr>
          <p:nvPr>
            <p:custDataLst>
              <p:tags r:id="rId129"/>
            </p:custDataLst>
          </p:nvPr>
        </p:nvSpPr>
        <p:spPr bwMode="auto">
          <a:xfrm>
            <a:off x="4594225" y="1995488"/>
            <a:ext cx="0" cy="36830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899" name="Line 141"/>
          <p:cNvSpPr>
            <a:spLocks noChangeShapeType="1"/>
          </p:cNvSpPr>
          <p:nvPr>
            <p:custDataLst>
              <p:tags r:id="rId130"/>
            </p:custDataLst>
          </p:nvPr>
        </p:nvSpPr>
        <p:spPr bwMode="auto">
          <a:xfrm>
            <a:off x="4945063" y="1989138"/>
            <a:ext cx="0" cy="36830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32900" name="Group 142"/>
          <p:cNvGrpSpPr>
            <a:grpSpLocks/>
          </p:cNvGrpSpPr>
          <p:nvPr>
            <p:custDataLst>
              <p:tags r:id="rId131"/>
            </p:custDataLst>
          </p:nvPr>
        </p:nvGrpSpPr>
        <p:grpSpPr bwMode="auto">
          <a:xfrm rot="5400000">
            <a:off x="4378325" y="1997076"/>
            <a:ext cx="369887" cy="1122362"/>
            <a:chOff x="4891" y="1600"/>
            <a:chExt cx="315" cy="408"/>
          </a:xfrm>
        </p:grpSpPr>
        <p:sp>
          <p:nvSpPr>
            <p:cNvPr id="33044" name="Freeform 143"/>
            <p:cNvSpPr>
              <a:spLocks/>
            </p:cNvSpPr>
            <p:nvPr>
              <p:custDataLst>
                <p:tags r:id="rId268"/>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3045" name="Freeform 144"/>
            <p:cNvSpPr>
              <a:spLocks/>
            </p:cNvSpPr>
            <p:nvPr>
              <p:custDataLst>
                <p:tags r:id="rId269"/>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3046" name="Line 145"/>
            <p:cNvSpPr>
              <a:spLocks noChangeShapeType="1"/>
            </p:cNvSpPr>
            <p:nvPr>
              <p:custDataLst>
                <p:tags r:id="rId270"/>
              </p:custDataLst>
            </p:nvPr>
          </p:nvSpPr>
          <p:spPr bwMode="auto">
            <a:xfrm>
              <a:off x="4894" y="1606"/>
              <a:ext cx="0" cy="3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32901" name="Oval 146"/>
          <p:cNvSpPr>
            <a:spLocks noChangeArrowheads="1"/>
          </p:cNvSpPr>
          <p:nvPr>
            <p:custDataLst>
              <p:tags r:id="rId132"/>
            </p:custDataLst>
          </p:nvPr>
        </p:nvSpPr>
        <p:spPr bwMode="auto">
          <a:xfrm>
            <a:off x="4233863" y="2279650"/>
            <a:ext cx="85725" cy="84138"/>
          </a:xfrm>
          <a:prstGeom prst="ellipse">
            <a:avLst/>
          </a:pr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808080"/>
              </a:solidFill>
            </a:endParaRPr>
          </a:p>
        </p:txBody>
      </p:sp>
      <p:sp>
        <p:nvSpPr>
          <p:cNvPr id="32902" name="Line 147"/>
          <p:cNvSpPr>
            <a:spLocks noChangeShapeType="1"/>
          </p:cNvSpPr>
          <p:nvPr>
            <p:custDataLst>
              <p:tags r:id="rId133"/>
            </p:custDataLst>
          </p:nvPr>
        </p:nvSpPr>
        <p:spPr bwMode="auto">
          <a:xfrm>
            <a:off x="4564063" y="2727325"/>
            <a:ext cx="0" cy="73342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03" name="Line 148"/>
          <p:cNvSpPr>
            <a:spLocks noChangeShapeType="1"/>
          </p:cNvSpPr>
          <p:nvPr>
            <p:custDataLst>
              <p:tags r:id="rId134"/>
            </p:custDataLst>
          </p:nvPr>
        </p:nvSpPr>
        <p:spPr bwMode="auto">
          <a:xfrm>
            <a:off x="3530600" y="1404938"/>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04" name="Line 149"/>
          <p:cNvSpPr>
            <a:spLocks noChangeShapeType="1"/>
          </p:cNvSpPr>
          <p:nvPr>
            <p:custDataLst>
              <p:tags r:id="rId135"/>
            </p:custDataLst>
          </p:nvPr>
        </p:nvSpPr>
        <p:spPr bwMode="auto">
          <a:xfrm>
            <a:off x="3427413" y="1412875"/>
            <a:ext cx="7937"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05" name="Freeform 150"/>
          <p:cNvSpPr>
            <a:spLocks/>
          </p:cNvSpPr>
          <p:nvPr>
            <p:custDataLst>
              <p:tags r:id="rId136"/>
            </p:custDataLst>
          </p:nvPr>
        </p:nvSpPr>
        <p:spPr bwMode="auto">
          <a:xfrm>
            <a:off x="3373438" y="1630363"/>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2906" name="Freeform 151"/>
          <p:cNvSpPr>
            <a:spLocks/>
          </p:cNvSpPr>
          <p:nvPr>
            <p:custDataLst>
              <p:tags r:id="rId137"/>
            </p:custDataLst>
          </p:nvPr>
        </p:nvSpPr>
        <p:spPr bwMode="auto">
          <a:xfrm>
            <a:off x="3733800"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2907" name="Freeform 152"/>
          <p:cNvSpPr>
            <a:spLocks/>
          </p:cNvSpPr>
          <p:nvPr>
            <p:custDataLst>
              <p:tags r:id="rId138"/>
            </p:custDataLst>
          </p:nvPr>
        </p:nvSpPr>
        <p:spPr bwMode="auto">
          <a:xfrm>
            <a:off x="4071938" y="1630363"/>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2908" name="Freeform 153"/>
          <p:cNvSpPr>
            <a:spLocks/>
          </p:cNvSpPr>
          <p:nvPr>
            <p:custDataLst>
              <p:tags r:id="rId139"/>
            </p:custDataLst>
          </p:nvPr>
        </p:nvSpPr>
        <p:spPr bwMode="auto">
          <a:xfrm>
            <a:off x="4448175"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2909" name="Freeform 154"/>
          <p:cNvSpPr>
            <a:spLocks/>
          </p:cNvSpPr>
          <p:nvPr>
            <p:custDataLst>
              <p:tags r:id="rId140"/>
            </p:custDataLst>
          </p:nvPr>
        </p:nvSpPr>
        <p:spPr bwMode="auto">
          <a:xfrm>
            <a:off x="4794250"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2910" name="Freeform 155"/>
          <p:cNvSpPr>
            <a:spLocks/>
          </p:cNvSpPr>
          <p:nvPr>
            <p:custDataLst>
              <p:tags r:id="rId141"/>
            </p:custDataLst>
          </p:nvPr>
        </p:nvSpPr>
        <p:spPr bwMode="auto">
          <a:xfrm>
            <a:off x="5146675"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2911" name="Freeform 156"/>
          <p:cNvSpPr>
            <a:spLocks/>
          </p:cNvSpPr>
          <p:nvPr>
            <p:custDataLst>
              <p:tags r:id="rId142"/>
            </p:custDataLst>
          </p:nvPr>
        </p:nvSpPr>
        <p:spPr bwMode="auto">
          <a:xfrm>
            <a:off x="5499100"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2912" name="Freeform 157"/>
          <p:cNvSpPr>
            <a:spLocks/>
          </p:cNvSpPr>
          <p:nvPr>
            <p:custDataLst>
              <p:tags r:id="rId143"/>
            </p:custDataLst>
          </p:nvPr>
        </p:nvSpPr>
        <p:spPr bwMode="auto">
          <a:xfrm>
            <a:off x="5856288" y="1630363"/>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2913" name="Text Box 158"/>
          <p:cNvSpPr txBox="1">
            <a:spLocks noChangeArrowheads="1"/>
          </p:cNvSpPr>
          <p:nvPr>
            <p:custDataLst>
              <p:tags r:id="rId144"/>
            </p:custDataLst>
          </p:nvPr>
        </p:nvSpPr>
        <p:spPr bwMode="auto">
          <a:xfrm>
            <a:off x="2120900" y="1411288"/>
            <a:ext cx="1203325"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nSpc>
                <a:spcPct val="70000"/>
              </a:lnSpc>
              <a:spcBef>
                <a:spcPct val="50000"/>
              </a:spcBef>
            </a:pPr>
            <a:r>
              <a:rPr lang="en-US" sz="1200">
                <a:solidFill>
                  <a:srgbClr val="808080"/>
                </a:solidFill>
                <a:latin typeface="Comic Sans MS" pitchFamily="66" charset="0"/>
              </a:rPr>
              <a:t>strobe for all IR bits</a:t>
            </a:r>
          </a:p>
        </p:txBody>
      </p:sp>
      <p:sp>
        <p:nvSpPr>
          <p:cNvPr id="32914" name="Line 159"/>
          <p:cNvSpPr>
            <a:spLocks noChangeShapeType="1"/>
          </p:cNvSpPr>
          <p:nvPr>
            <p:custDataLst>
              <p:tags r:id="rId145"/>
            </p:custDataLst>
          </p:nvPr>
        </p:nvSpPr>
        <p:spPr bwMode="auto">
          <a:xfrm>
            <a:off x="5313363" y="1989138"/>
            <a:ext cx="0" cy="1360487"/>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15" name="Line 160"/>
          <p:cNvSpPr>
            <a:spLocks noChangeShapeType="1"/>
          </p:cNvSpPr>
          <p:nvPr>
            <p:custDataLst>
              <p:tags r:id="rId146"/>
            </p:custDataLst>
          </p:nvPr>
        </p:nvSpPr>
        <p:spPr bwMode="auto">
          <a:xfrm>
            <a:off x="3957638" y="2200275"/>
            <a:ext cx="0" cy="1312863"/>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16" name="Line 161"/>
          <p:cNvSpPr>
            <a:spLocks noChangeShapeType="1"/>
          </p:cNvSpPr>
          <p:nvPr>
            <p:custDataLst>
              <p:tags r:id="rId147"/>
            </p:custDataLst>
          </p:nvPr>
        </p:nvSpPr>
        <p:spPr bwMode="auto">
          <a:xfrm>
            <a:off x="3960813" y="2201863"/>
            <a:ext cx="176212"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17" name="Line 162"/>
          <p:cNvSpPr>
            <a:spLocks noChangeShapeType="1"/>
          </p:cNvSpPr>
          <p:nvPr>
            <p:custDataLst>
              <p:tags r:id="rId148"/>
            </p:custDataLst>
          </p:nvPr>
        </p:nvSpPr>
        <p:spPr bwMode="auto">
          <a:xfrm>
            <a:off x="4138613" y="2198688"/>
            <a:ext cx="0" cy="17780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18" name="Line 163"/>
          <p:cNvSpPr>
            <a:spLocks noChangeShapeType="1"/>
          </p:cNvSpPr>
          <p:nvPr>
            <p:custDataLst>
              <p:tags r:id="rId149"/>
            </p:custDataLst>
          </p:nvPr>
        </p:nvSpPr>
        <p:spPr bwMode="auto">
          <a:xfrm>
            <a:off x="3997325" y="2370138"/>
            <a:ext cx="31115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19" name="Line 164"/>
          <p:cNvSpPr>
            <a:spLocks noChangeShapeType="1"/>
          </p:cNvSpPr>
          <p:nvPr>
            <p:custDataLst>
              <p:tags r:id="rId150"/>
            </p:custDataLst>
          </p:nvPr>
        </p:nvSpPr>
        <p:spPr bwMode="auto">
          <a:xfrm>
            <a:off x="5656263" y="1990725"/>
            <a:ext cx="0" cy="113823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20" name="Line 165"/>
          <p:cNvSpPr>
            <a:spLocks noChangeShapeType="1"/>
          </p:cNvSpPr>
          <p:nvPr>
            <p:custDataLst>
              <p:tags r:id="rId151"/>
            </p:custDataLst>
          </p:nvPr>
        </p:nvSpPr>
        <p:spPr bwMode="auto">
          <a:xfrm>
            <a:off x="6015038" y="1990725"/>
            <a:ext cx="0" cy="90805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21" name="Line 166"/>
          <p:cNvSpPr>
            <a:spLocks noChangeShapeType="1"/>
          </p:cNvSpPr>
          <p:nvPr>
            <p:custDataLst>
              <p:tags r:id="rId152"/>
            </p:custDataLst>
          </p:nvPr>
        </p:nvSpPr>
        <p:spPr bwMode="auto">
          <a:xfrm>
            <a:off x="5572125" y="4578350"/>
            <a:ext cx="0" cy="265113"/>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22" name="Line 167"/>
          <p:cNvSpPr>
            <a:spLocks noChangeShapeType="1"/>
          </p:cNvSpPr>
          <p:nvPr>
            <p:custDataLst>
              <p:tags r:id="rId153"/>
            </p:custDataLst>
          </p:nvPr>
        </p:nvSpPr>
        <p:spPr bwMode="auto">
          <a:xfrm>
            <a:off x="5930900" y="4578350"/>
            <a:ext cx="0" cy="138113"/>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23" name="Line 168"/>
          <p:cNvSpPr>
            <a:spLocks noChangeShapeType="1"/>
          </p:cNvSpPr>
          <p:nvPr>
            <p:custDataLst>
              <p:tags r:id="rId154"/>
            </p:custDataLst>
          </p:nvPr>
        </p:nvSpPr>
        <p:spPr bwMode="auto">
          <a:xfrm>
            <a:off x="5203825" y="4578350"/>
            <a:ext cx="0" cy="400050"/>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24" name="Text Box 169"/>
          <p:cNvSpPr txBox="1">
            <a:spLocks noChangeArrowheads="1"/>
          </p:cNvSpPr>
          <p:nvPr>
            <p:custDataLst>
              <p:tags r:id="rId155"/>
            </p:custDataLst>
          </p:nvPr>
        </p:nvSpPr>
        <p:spPr bwMode="auto">
          <a:xfrm>
            <a:off x="533400" y="51054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C00000"/>
                </a:solidFill>
                <a:latin typeface="Comic Sans MS" pitchFamily="66" charset="0"/>
              </a:rPr>
              <a:t>1</a:t>
            </a:r>
          </a:p>
        </p:txBody>
      </p:sp>
      <p:sp>
        <p:nvSpPr>
          <p:cNvPr id="32925" name="Text Box 170"/>
          <p:cNvSpPr txBox="1">
            <a:spLocks noChangeArrowheads="1"/>
          </p:cNvSpPr>
          <p:nvPr>
            <p:custDataLst>
              <p:tags r:id="rId156"/>
            </p:custDataLst>
          </p:nvPr>
        </p:nvSpPr>
        <p:spPr bwMode="auto">
          <a:xfrm>
            <a:off x="887413" y="51054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C00000"/>
                </a:solidFill>
                <a:latin typeface="Comic Sans MS" pitchFamily="66" charset="0"/>
              </a:rPr>
              <a:t>0</a:t>
            </a:r>
          </a:p>
        </p:txBody>
      </p:sp>
      <p:sp>
        <p:nvSpPr>
          <p:cNvPr id="32926" name="Text Box 171"/>
          <p:cNvSpPr txBox="1">
            <a:spLocks noChangeArrowheads="1"/>
          </p:cNvSpPr>
          <p:nvPr>
            <p:custDataLst>
              <p:tags r:id="rId157"/>
            </p:custDataLst>
          </p:nvPr>
        </p:nvSpPr>
        <p:spPr bwMode="auto">
          <a:xfrm>
            <a:off x="1239838" y="51054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C00000"/>
                </a:solidFill>
                <a:latin typeface="Comic Sans MS" pitchFamily="66" charset="0"/>
              </a:rPr>
              <a:t>0</a:t>
            </a:r>
          </a:p>
        </p:txBody>
      </p:sp>
      <p:sp>
        <p:nvSpPr>
          <p:cNvPr id="32927" name="Text Box 172"/>
          <p:cNvSpPr txBox="1">
            <a:spLocks noChangeArrowheads="1"/>
          </p:cNvSpPr>
          <p:nvPr>
            <p:custDataLst>
              <p:tags r:id="rId158"/>
            </p:custDataLst>
          </p:nvPr>
        </p:nvSpPr>
        <p:spPr bwMode="auto">
          <a:xfrm>
            <a:off x="1593850" y="51054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C00000"/>
                </a:solidFill>
                <a:latin typeface="Comic Sans MS" pitchFamily="66" charset="0"/>
              </a:rPr>
              <a:t>1</a:t>
            </a:r>
          </a:p>
        </p:txBody>
      </p:sp>
      <p:sp>
        <p:nvSpPr>
          <p:cNvPr id="32928" name="Text Box 173"/>
          <p:cNvSpPr txBox="1">
            <a:spLocks noChangeArrowheads="1"/>
          </p:cNvSpPr>
          <p:nvPr>
            <p:custDataLst>
              <p:tags r:id="rId159"/>
            </p:custDataLst>
          </p:nvPr>
        </p:nvSpPr>
        <p:spPr bwMode="auto">
          <a:xfrm>
            <a:off x="1946275" y="51054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C00000"/>
                </a:solidFill>
                <a:latin typeface="Comic Sans MS" pitchFamily="66" charset="0"/>
              </a:rPr>
              <a:t>1</a:t>
            </a:r>
          </a:p>
        </p:txBody>
      </p:sp>
      <p:sp>
        <p:nvSpPr>
          <p:cNvPr id="32929" name="Text Box 174"/>
          <p:cNvSpPr txBox="1">
            <a:spLocks noChangeArrowheads="1"/>
          </p:cNvSpPr>
          <p:nvPr>
            <p:custDataLst>
              <p:tags r:id="rId160"/>
            </p:custDataLst>
          </p:nvPr>
        </p:nvSpPr>
        <p:spPr bwMode="auto">
          <a:xfrm>
            <a:off x="2300288" y="510698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C00000"/>
                </a:solidFill>
                <a:latin typeface="Comic Sans MS" pitchFamily="66" charset="0"/>
              </a:rPr>
              <a:t>1</a:t>
            </a:r>
          </a:p>
        </p:txBody>
      </p:sp>
      <p:sp>
        <p:nvSpPr>
          <p:cNvPr id="32930" name="Text Box 175"/>
          <p:cNvSpPr txBox="1">
            <a:spLocks noChangeArrowheads="1"/>
          </p:cNvSpPr>
          <p:nvPr>
            <p:custDataLst>
              <p:tags r:id="rId161"/>
            </p:custDataLst>
          </p:nvPr>
        </p:nvSpPr>
        <p:spPr bwMode="auto">
          <a:xfrm>
            <a:off x="2652713" y="510698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C00000"/>
                </a:solidFill>
                <a:latin typeface="Comic Sans MS" pitchFamily="66" charset="0"/>
              </a:rPr>
              <a:t>0</a:t>
            </a:r>
          </a:p>
        </p:txBody>
      </p:sp>
      <p:sp>
        <p:nvSpPr>
          <p:cNvPr id="32931" name="Text Box 176"/>
          <p:cNvSpPr txBox="1">
            <a:spLocks noChangeArrowheads="1"/>
          </p:cNvSpPr>
          <p:nvPr>
            <p:custDataLst>
              <p:tags r:id="rId162"/>
            </p:custDataLst>
          </p:nvPr>
        </p:nvSpPr>
        <p:spPr bwMode="auto">
          <a:xfrm>
            <a:off x="3028950" y="510698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C00000"/>
                </a:solidFill>
                <a:latin typeface="Comic Sans MS" pitchFamily="66" charset="0"/>
              </a:rPr>
              <a:t>0</a:t>
            </a:r>
          </a:p>
        </p:txBody>
      </p:sp>
      <p:sp>
        <p:nvSpPr>
          <p:cNvPr id="32932" name="Rectangle 177"/>
          <p:cNvSpPr>
            <a:spLocks noChangeArrowheads="1"/>
          </p:cNvSpPr>
          <p:nvPr>
            <p:custDataLst>
              <p:tags r:id="rId163"/>
            </p:custDataLst>
          </p:nvPr>
        </p:nvSpPr>
        <p:spPr bwMode="auto">
          <a:xfrm>
            <a:off x="454025" y="44926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808080"/>
              </a:solidFill>
            </a:endParaRPr>
          </a:p>
        </p:txBody>
      </p:sp>
      <p:sp>
        <p:nvSpPr>
          <p:cNvPr id="32933" name="Freeform 178"/>
          <p:cNvSpPr>
            <a:spLocks/>
          </p:cNvSpPr>
          <p:nvPr>
            <p:custDataLst>
              <p:tags r:id="rId164"/>
            </p:custDataLst>
          </p:nvPr>
        </p:nvSpPr>
        <p:spPr bwMode="auto">
          <a:xfrm>
            <a:off x="476250" y="454025"/>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2934" name="Line 179"/>
          <p:cNvSpPr>
            <a:spLocks noChangeShapeType="1"/>
          </p:cNvSpPr>
          <p:nvPr>
            <p:custDataLst>
              <p:tags r:id="rId165"/>
            </p:custDataLst>
          </p:nvPr>
        </p:nvSpPr>
        <p:spPr bwMode="auto">
          <a:xfrm>
            <a:off x="709613" y="234950"/>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35" name="Line 180"/>
          <p:cNvSpPr>
            <a:spLocks noChangeShapeType="1"/>
          </p:cNvSpPr>
          <p:nvPr>
            <p:custDataLst>
              <p:tags r:id="rId166"/>
            </p:custDataLst>
          </p:nvPr>
        </p:nvSpPr>
        <p:spPr bwMode="auto">
          <a:xfrm>
            <a:off x="614363" y="796925"/>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36" name="Text Box 181"/>
          <p:cNvSpPr txBox="1">
            <a:spLocks noChangeArrowheads="1"/>
          </p:cNvSpPr>
          <p:nvPr>
            <p:custDataLst>
              <p:tags r:id="rId167"/>
            </p:custDataLst>
          </p:nvPr>
        </p:nvSpPr>
        <p:spPr bwMode="auto">
          <a:xfrm>
            <a:off x="669925" y="200025"/>
            <a:ext cx="1828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000">
                <a:solidFill>
                  <a:srgbClr val="808080"/>
                </a:solidFill>
                <a:latin typeface="Comic Sans MS" pitchFamily="66" charset="0"/>
              </a:rPr>
              <a:t>D in</a:t>
            </a:r>
          </a:p>
        </p:txBody>
      </p:sp>
      <p:sp>
        <p:nvSpPr>
          <p:cNvPr id="32937" name="Text Box 182"/>
          <p:cNvSpPr txBox="1">
            <a:spLocks noChangeArrowheads="1"/>
          </p:cNvSpPr>
          <p:nvPr>
            <p:custDataLst>
              <p:tags r:id="rId168"/>
            </p:custDataLst>
          </p:nvPr>
        </p:nvSpPr>
        <p:spPr bwMode="auto">
          <a:xfrm>
            <a:off x="582613" y="812800"/>
            <a:ext cx="1154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000">
                <a:solidFill>
                  <a:srgbClr val="808080"/>
                </a:solidFill>
                <a:latin typeface="Comic Sans MS" pitchFamily="66" charset="0"/>
              </a:rPr>
              <a:t>Q out</a:t>
            </a:r>
          </a:p>
        </p:txBody>
      </p:sp>
      <p:sp>
        <p:nvSpPr>
          <p:cNvPr id="32938" name="Text Box 183"/>
          <p:cNvSpPr txBox="1">
            <a:spLocks noChangeArrowheads="1"/>
          </p:cNvSpPr>
          <p:nvPr>
            <p:custDataLst>
              <p:tags r:id="rId169"/>
            </p:custDataLst>
          </p:nvPr>
        </p:nvSpPr>
        <p:spPr bwMode="auto">
          <a:xfrm>
            <a:off x="73025" y="206375"/>
            <a:ext cx="1828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000">
                <a:solidFill>
                  <a:srgbClr val="808080"/>
                </a:solidFill>
                <a:latin typeface="Comic Sans MS" pitchFamily="66" charset="0"/>
              </a:rPr>
              <a:t>strobe</a:t>
            </a:r>
          </a:p>
        </p:txBody>
      </p:sp>
      <p:sp>
        <p:nvSpPr>
          <p:cNvPr id="32939" name="Text Box 184"/>
          <p:cNvSpPr txBox="1">
            <a:spLocks noChangeArrowheads="1"/>
          </p:cNvSpPr>
          <p:nvPr>
            <p:custDataLst>
              <p:tags r:id="rId170"/>
            </p:custDataLst>
          </p:nvPr>
        </p:nvSpPr>
        <p:spPr bwMode="auto">
          <a:xfrm>
            <a:off x="2352675" y="3079750"/>
            <a:ext cx="2008188" cy="220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lnSpc>
                <a:spcPct val="70000"/>
              </a:lnSpc>
              <a:spcBef>
                <a:spcPct val="50000"/>
              </a:spcBef>
            </a:pPr>
            <a:r>
              <a:rPr lang="en-US" sz="1200">
                <a:solidFill>
                  <a:srgbClr val="808080"/>
                </a:solidFill>
                <a:latin typeface="Comic Sans MS" pitchFamily="66" charset="0"/>
              </a:rPr>
              <a:t>decode instruction</a:t>
            </a:r>
          </a:p>
        </p:txBody>
      </p:sp>
      <p:sp>
        <p:nvSpPr>
          <p:cNvPr id="32940" name="Text Box 185"/>
          <p:cNvSpPr txBox="1">
            <a:spLocks noChangeArrowheads="1"/>
          </p:cNvSpPr>
          <p:nvPr>
            <p:custDataLst>
              <p:tags r:id="rId171"/>
            </p:custDataLst>
          </p:nvPr>
        </p:nvSpPr>
        <p:spPr bwMode="auto">
          <a:xfrm>
            <a:off x="1676400" y="4070350"/>
            <a:ext cx="1590675" cy="477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70000"/>
              </a:lnSpc>
              <a:spcBef>
                <a:spcPct val="50000"/>
              </a:spcBef>
            </a:pPr>
            <a:r>
              <a:rPr lang="en-US" sz="1200">
                <a:solidFill>
                  <a:srgbClr val="808080"/>
                </a:solidFill>
                <a:latin typeface="Comic Sans MS" pitchFamily="66" charset="0"/>
              </a:rPr>
              <a:t>strobe to finish instruction            (to all bits)</a:t>
            </a:r>
          </a:p>
        </p:txBody>
      </p:sp>
      <p:sp>
        <p:nvSpPr>
          <p:cNvPr id="32941" name="Line 186"/>
          <p:cNvSpPr>
            <a:spLocks noChangeShapeType="1"/>
          </p:cNvSpPr>
          <p:nvPr>
            <p:custDataLst>
              <p:tags r:id="rId172"/>
            </p:custDataLst>
          </p:nvPr>
        </p:nvSpPr>
        <p:spPr bwMode="auto">
          <a:xfrm>
            <a:off x="6007100" y="2890838"/>
            <a:ext cx="2160588"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42" name="Line 187"/>
          <p:cNvSpPr>
            <a:spLocks noChangeShapeType="1"/>
          </p:cNvSpPr>
          <p:nvPr>
            <p:custDataLst>
              <p:tags r:id="rId173"/>
            </p:custDataLst>
          </p:nvPr>
        </p:nvSpPr>
        <p:spPr bwMode="auto">
          <a:xfrm>
            <a:off x="5659438" y="3130550"/>
            <a:ext cx="199390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43" name="Line 188"/>
          <p:cNvSpPr>
            <a:spLocks noChangeShapeType="1"/>
          </p:cNvSpPr>
          <p:nvPr>
            <p:custDataLst>
              <p:tags r:id="rId174"/>
            </p:custDataLst>
          </p:nvPr>
        </p:nvSpPr>
        <p:spPr bwMode="auto">
          <a:xfrm>
            <a:off x="5319713" y="3338513"/>
            <a:ext cx="1954212"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44" name="Rectangle 189"/>
          <p:cNvSpPr>
            <a:spLocks noChangeArrowheads="1"/>
          </p:cNvSpPr>
          <p:nvPr>
            <p:custDataLst>
              <p:tags r:id="rId175"/>
            </p:custDataLst>
          </p:nvPr>
        </p:nvSpPr>
        <p:spPr bwMode="auto">
          <a:xfrm>
            <a:off x="7086600" y="4419600"/>
            <a:ext cx="1295400" cy="914400"/>
          </a:xfrm>
          <a:prstGeom prst="rect">
            <a:avLst/>
          </a:prstGeom>
          <a:solidFill>
            <a:srgbClr val="FFE5D6"/>
          </a:solidFill>
          <a:ln w="28575">
            <a:solidFill>
              <a:schemeClr val="tx1"/>
            </a:solidFill>
            <a:miter lim="800000"/>
            <a:headEnd/>
            <a:tailEnd/>
          </a:ln>
        </p:spPr>
        <p:txBody>
          <a:bodyPr wrap="none" anchor="ctr"/>
          <a:lstStyle/>
          <a:p>
            <a:endParaRPr lang="en-US">
              <a:solidFill>
                <a:srgbClr val="808080"/>
              </a:solidFill>
            </a:endParaRPr>
          </a:p>
        </p:txBody>
      </p:sp>
      <p:sp>
        <p:nvSpPr>
          <p:cNvPr id="32945" name="Line 191"/>
          <p:cNvSpPr>
            <a:spLocks noChangeShapeType="1"/>
          </p:cNvSpPr>
          <p:nvPr>
            <p:custDataLst>
              <p:tags r:id="rId176"/>
            </p:custDataLst>
          </p:nvPr>
        </p:nvSpPr>
        <p:spPr bwMode="auto">
          <a:xfrm flipV="1">
            <a:off x="3963988" y="3514725"/>
            <a:ext cx="3278187" cy="4763"/>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46" name="Line 192"/>
          <p:cNvSpPr>
            <a:spLocks noChangeShapeType="1"/>
          </p:cNvSpPr>
          <p:nvPr>
            <p:custDataLst>
              <p:tags r:id="rId177"/>
            </p:custDataLst>
          </p:nvPr>
        </p:nvSpPr>
        <p:spPr bwMode="auto">
          <a:xfrm>
            <a:off x="8158163" y="2881313"/>
            <a:ext cx="0" cy="130492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47" name="Line 193"/>
          <p:cNvSpPr>
            <a:spLocks noChangeShapeType="1"/>
          </p:cNvSpPr>
          <p:nvPr>
            <p:custDataLst>
              <p:tags r:id="rId178"/>
            </p:custDataLst>
          </p:nvPr>
        </p:nvSpPr>
        <p:spPr bwMode="auto">
          <a:xfrm>
            <a:off x="4565650" y="3578225"/>
            <a:ext cx="0" cy="170180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48" name="Line 194"/>
          <p:cNvSpPr>
            <a:spLocks noChangeShapeType="1"/>
          </p:cNvSpPr>
          <p:nvPr>
            <p:custDataLst>
              <p:tags r:id="rId179"/>
            </p:custDataLst>
          </p:nvPr>
        </p:nvSpPr>
        <p:spPr bwMode="auto">
          <a:xfrm>
            <a:off x="4567238" y="4352925"/>
            <a:ext cx="132715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49" name="Line 195"/>
          <p:cNvSpPr>
            <a:spLocks noChangeShapeType="1"/>
          </p:cNvSpPr>
          <p:nvPr>
            <p:custDataLst>
              <p:tags r:id="rId180"/>
            </p:custDataLst>
          </p:nvPr>
        </p:nvSpPr>
        <p:spPr bwMode="auto">
          <a:xfrm>
            <a:off x="5233988" y="4214813"/>
            <a:ext cx="0" cy="236537"/>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50" name="Line 196"/>
          <p:cNvSpPr>
            <a:spLocks noChangeShapeType="1"/>
          </p:cNvSpPr>
          <p:nvPr>
            <p:custDataLst>
              <p:tags r:id="rId181"/>
            </p:custDataLst>
          </p:nvPr>
        </p:nvSpPr>
        <p:spPr bwMode="auto">
          <a:xfrm>
            <a:off x="5173663" y="4333875"/>
            <a:ext cx="0" cy="11747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51" name="Line 197"/>
          <p:cNvSpPr>
            <a:spLocks noChangeShapeType="1"/>
          </p:cNvSpPr>
          <p:nvPr>
            <p:custDataLst>
              <p:tags r:id="rId182"/>
            </p:custDataLst>
          </p:nvPr>
        </p:nvSpPr>
        <p:spPr bwMode="auto">
          <a:xfrm>
            <a:off x="5599113" y="4214813"/>
            <a:ext cx="0" cy="236537"/>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52" name="Line 198"/>
          <p:cNvSpPr>
            <a:spLocks noChangeShapeType="1"/>
          </p:cNvSpPr>
          <p:nvPr>
            <p:custDataLst>
              <p:tags r:id="rId183"/>
            </p:custDataLst>
          </p:nvPr>
        </p:nvSpPr>
        <p:spPr bwMode="auto">
          <a:xfrm>
            <a:off x="5538788" y="4333875"/>
            <a:ext cx="0" cy="11747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53" name="Line 199"/>
          <p:cNvSpPr>
            <a:spLocks noChangeShapeType="1"/>
          </p:cNvSpPr>
          <p:nvPr>
            <p:custDataLst>
              <p:tags r:id="rId184"/>
            </p:custDataLst>
          </p:nvPr>
        </p:nvSpPr>
        <p:spPr bwMode="auto">
          <a:xfrm>
            <a:off x="5959475" y="4214813"/>
            <a:ext cx="0" cy="236537"/>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54" name="Line 200"/>
          <p:cNvSpPr>
            <a:spLocks noChangeShapeType="1"/>
          </p:cNvSpPr>
          <p:nvPr>
            <p:custDataLst>
              <p:tags r:id="rId185"/>
            </p:custDataLst>
          </p:nvPr>
        </p:nvSpPr>
        <p:spPr bwMode="auto">
          <a:xfrm>
            <a:off x="5899150" y="4333875"/>
            <a:ext cx="0" cy="11747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32955" name="Group 201"/>
          <p:cNvGrpSpPr>
            <a:grpSpLocks/>
          </p:cNvGrpSpPr>
          <p:nvPr>
            <p:custDataLst>
              <p:tags r:id="rId186"/>
            </p:custDataLst>
          </p:nvPr>
        </p:nvGrpSpPr>
        <p:grpSpPr bwMode="auto">
          <a:xfrm rot="5400000">
            <a:off x="5146675" y="4422775"/>
            <a:ext cx="115888" cy="185738"/>
            <a:chOff x="4891" y="1600"/>
            <a:chExt cx="315" cy="408"/>
          </a:xfrm>
        </p:grpSpPr>
        <p:sp>
          <p:nvSpPr>
            <p:cNvPr id="33041" name="Freeform 202"/>
            <p:cNvSpPr>
              <a:spLocks/>
            </p:cNvSpPr>
            <p:nvPr>
              <p:custDataLst>
                <p:tags r:id="rId265"/>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3042" name="Freeform 203"/>
            <p:cNvSpPr>
              <a:spLocks/>
            </p:cNvSpPr>
            <p:nvPr>
              <p:custDataLst>
                <p:tags r:id="rId266"/>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3043" name="Line 204"/>
            <p:cNvSpPr>
              <a:spLocks noChangeShapeType="1"/>
            </p:cNvSpPr>
            <p:nvPr>
              <p:custDataLst>
                <p:tags r:id="rId267"/>
              </p:custDataLst>
            </p:nvPr>
          </p:nvSpPr>
          <p:spPr bwMode="auto">
            <a:xfrm>
              <a:off x="4894" y="1606"/>
              <a:ext cx="0" cy="388"/>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grpSp>
        <p:nvGrpSpPr>
          <p:cNvPr id="32956" name="Group 205"/>
          <p:cNvGrpSpPr>
            <a:grpSpLocks/>
          </p:cNvGrpSpPr>
          <p:nvPr>
            <p:custDataLst>
              <p:tags r:id="rId187"/>
            </p:custDataLst>
          </p:nvPr>
        </p:nvGrpSpPr>
        <p:grpSpPr bwMode="auto">
          <a:xfrm rot="5400000">
            <a:off x="5513388" y="4422775"/>
            <a:ext cx="115888" cy="185737"/>
            <a:chOff x="4891" y="1600"/>
            <a:chExt cx="315" cy="408"/>
          </a:xfrm>
        </p:grpSpPr>
        <p:sp>
          <p:nvSpPr>
            <p:cNvPr id="33038" name="Freeform 206"/>
            <p:cNvSpPr>
              <a:spLocks/>
            </p:cNvSpPr>
            <p:nvPr>
              <p:custDataLst>
                <p:tags r:id="rId262"/>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3039" name="Freeform 207"/>
            <p:cNvSpPr>
              <a:spLocks/>
            </p:cNvSpPr>
            <p:nvPr>
              <p:custDataLst>
                <p:tags r:id="rId263"/>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3040" name="Line 208"/>
            <p:cNvSpPr>
              <a:spLocks noChangeShapeType="1"/>
            </p:cNvSpPr>
            <p:nvPr>
              <p:custDataLst>
                <p:tags r:id="rId264"/>
              </p:custDataLst>
            </p:nvPr>
          </p:nvSpPr>
          <p:spPr bwMode="auto">
            <a:xfrm>
              <a:off x="4894" y="1606"/>
              <a:ext cx="0" cy="388"/>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grpSp>
        <p:nvGrpSpPr>
          <p:cNvPr id="32957" name="Group 209"/>
          <p:cNvGrpSpPr>
            <a:grpSpLocks/>
          </p:cNvGrpSpPr>
          <p:nvPr>
            <p:custDataLst>
              <p:tags r:id="rId188"/>
            </p:custDataLst>
          </p:nvPr>
        </p:nvGrpSpPr>
        <p:grpSpPr bwMode="auto">
          <a:xfrm rot="5400000">
            <a:off x="5870575" y="4422775"/>
            <a:ext cx="115888" cy="185738"/>
            <a:chOff x="4891" y="1600"/>
            <a:chExt cx="315" cy="408"/>
          </a:xfrm>
        </p:grpSpPr>
        <p:sp>
          <p:nvSpPr>
            <p:cNvPr id="33035" name="Freeform 210"/>
            <p:cNvSpPr>
              <a:spLocks/>
            </p:cNvSpPr>
            <p:nvPr>
              <p:custDataLst>
                <p:tags r:id="rId259"/>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3036" name="Freeform 211"/>
            <p:cNvSpPr>
              <a:spLocks/>
            </p:cNvSpPr>
            <p:nvPr>
              <p:custDataLst>
                <p:tags r:id="rId260"/>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3037" name="Line 212"/>
            <p:cNvSpPr>
              <a:spLocks noChangeShapeType="1"/>
            </p:cNvSpPr>
            <p:nvPr>
              <p:custDataLst>
                <p:tags r:id="rId261"/>
              </p:custDataLst>
            </p:nvPr>
          </p:nvSpPr>
          <p:spPr bwMode="auto">
            <a:xfrm>
              <a:off x="4894" y="1606"/>
              <a:ext cx="0" cy="388"/>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32958" name="Line 213"/>
          <p:cNvSpPr>
            <a:spLocks noChangeShapeType="1"/>
          </p:cNvSpPr>
          <p:nvPr>
            <p:custDataLst>
              <p:tags r:id="rId189"/>
            </p:custDataLst>
          </p:nvPr>
        </p:nvSpPr>
        <p:spPr bwMode="auto">
          <a:xfrm>
            <a:off x="4864100" y="4578350"/>
            <a:ext cx="0" cy="542925"/>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59" name="Line 214"/>
          <p:cNvSpPr>
            <a:spLocks noChangeShapeType="1"/>
          </p:cNvSpPr>
          <p:nvPr>
            <p:custDataLst>
              <p:tags r:id="rId190"/>
            </p:custDataLst>
          </p:nvPr>
        </p:nvSpPr>
        <p:spPr bwMode="auto">
          <a:xfrm>
            <a:off x="8112125" y="4305300"/>
            <a:ext cx="0" cy="106363"/>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32960" name="Group 215"/>
          <p:cNvGrpSpPr>
            <a:grpSpLocks/>
          </p:cNvGrpSpPr>
          <p:nvPr>
            <p:custDataLst>
              <p:tags r:id="rId191"/>
            </p:custDataLst>
          </p:nvPr>
        </p:nvGrpSpPr>
        <p:grpSpPr bwMode="auto">
          <a:xfrm rot="5400000">
            <a:off x="8051800" y="4149725"/>
            <a:ext cx="115888" cy="185738"/>
            <a:chOff x="4891" y="1600"/>
            <a:chExt cx="315" cy="408"/>
          </a:xfrm>
        </p:grpSpPr>
        <p:sp>
          <p:nvSpPr>
            <p:cNvPr id="33032" name="Freeform 216"/>
            <p:cNvSpPr>
              <a:spLocks/>
            </p:cNvSpPr>
            <p:nvPr>
              <p:custDataLst>
                <p:tags r:id="rId256"/>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3033" name="Freeform 217"/>
            <p:cNvSpPr>
              <a:spLocks/>
            </p:cNvSpPr>
            <p:nvPr>
              <p:custDataLst>
                <p:tags r:id="rId257"/>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3034" name="Line 218"/>
            <p:cNvSpPr>
              <a:spLocks noChangeShapeType="1"/>
            </p:cNvSpPr>
            <p:nvPr>
              <p:custDataLst>
                <p:tags r:id="rId258"/>
              </p:custDataLst>
            </p:nvPr>
          </p:nvSpPr>
          <p:spPr bwMode="auto">
            <a:xfrm>
              <a:off x="4894" y="1606"/>
              <a:ext cx="0" cy="3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32961" name="Text Box 219"/>
          <p:cNvSpPr txBox="1">
            <a:spLocks noChangeArrowheads="1"/>
          </p:cNvSpPr>
          <p:nvPr>
            <p:custDataLst>
              <p:tags r:id="rId192"/>
            </p:custDataLst>
          </p:nvPr>
        </p:nvSpPr>
        <p:spPr bwMode="auto">
          <a:xfrm>
            <a:off x="8316913" y="475297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400" b="1">
                <a:solidFill>
                  <a:srgbClr val="808080"/>
                </a:solidFill>
                <a:latin typeface="Courier New" pitchFamily="49" charset="0"/>
              </a:rPr>
              <a:t>7+4</a:t>
            </a:r>
          </a:p>
        </p:txBody>
      </p:sp>
      <p:sp>
        <p:nvSpPr>
          <p:cNvPr id="32962" name="Line 220"/>
          <p:cNvSpPr>
            <a:spLocks noChangeShapeType="1"/>
          </p:cNvSpPr>
          <p:nvPr>
            <p:custDataLst>
              <p:tags r:id="rId193"/>
            </p:custDataLst>
          </p:nvPr>
        </p:nvSpPr>
        <p:spPr bwMode="auto">
          <a:xfrm>
            <a:off x="5926138" y="4711700"/>
            <a:ext cx="1144587" cy="4763"/>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63" name="Line 221"/>
          <p:cNvSpPr>
            <a:spLocks noChangeShapeType="1"/>
          </p:cNvSpPr>
          <p:nvPr>
            <p:custDataLst>
              <p:tags r:id="rId194"/>
            </p:custDataLst>
          </p:nvPr>
        </p:nvSpPr>
        <p:spPr bwMode="auto">
          <a:xfrm>
            <a:off x="5570538" y="4852988"/>
            <a:ext cx="1493837" cy="6350"/>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64" name="Line 222"/>
          <p:cNvSpPr>
            <a:spLocks noChangeShapeType="1"/>
          </p:cNvSpPr>
          <p:nvPr>
            <p:custDataLst>
              <p:tags r:id="rId195"/>
            </p:custDataLst>
          </p:nvPr>
        </p:nvSpPr>
        <p:spPr bwMode="auto">
          <a:xfrm>
            <a:off x="5207000" y="4981575"/>
            <a:ext cx="1866900" cy="7938"/>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65" name="Line 223"/>
          <p:cNvSpPr>
            <a:spLocks noChangeShapeType="1"/>
          </p:cNvSpPr>
          <p:nvPr>
            <p:custDataLst>
              <p:tags r:id="rId196"/>
            </p:custDataLst>
          </p:nvPr>
        </p:nvSpPr>
        <p:spPr bwMode="auto">
          <a:xfrm>
            <a:off x="4867275" y="5126038"/>
            <a:ext cx="2200275" cy="9525"/>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66" name="Line 224"/>
          <p:cNvSpPr>
            <a:spLocks noChangeShapeType="1"/>
          </p:cNvSpPr>
          <p:nvPr>
            <p:custDataLst>
              <p:tags r:id="rId197"/>
            </p:custDataLst>
          </p:nvPr>
        </p:nvSpPr>
        <p:spPr bwMode="auto">
          <a:xfrm>
            <a:off x="7599363" y="4303713"/>
            <a:ext cx="0" cy="106362"/>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32967" name="Group 225"/>
          <p:cNvGrpSpPr>
            <a:grpSpLocks/>
          </p:cNvGrpSpPr>
          <p:nvPr>
            <p:custDataLst>
              <p:tags r:id="rId198"/>
            </p:custDataLst>
          </p:nvPr>
        </p:nvGrpSpPr>
        <p:grpSpPr bwMode="auto">
          <a:xfrm rot="5400000">
            <a:off x="7539038" y="4148138"/>
            <a:ext cx="115887" cy="185737"/>
            <a:chOff x="4891" y="1600"/>
            <a:chExt cx="315" cy="408"/>
          </a:xfrm>
        </p:grpSpPr>
        <p:sp>
          <p:nvSpPr>
            <p:cNvPr id="33029" name="Freeform 226"/>
            <p:cNvSpPr>
              <a:spLocks/>
            </p:cNvSpPr>
            <p:nvPr>
              <p:custDataLst>
                <p:tags r:id="rId253"/>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3030" name="Freeform 227"/>
            <p:cNvSpPr>
              <a:spLocks/>
            </p:cNvSpPr>
            <p:nvPr>
              <p:custDataLst>
                <p:tags r:id="rId254"/>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3031" name="Line 228"/>
            <p:cNvSpPr>
              <a:spLocks noChangeShapeType="1"/>
            </p:cNvSpPr>
            <p:nvPr>
              <p:custDataLst>
                <p:tags r:id="rId255"/>
              </p:custDataLst>
            </p:nvPr>
          </p:nvSpPr>
          <p:spPr bwMode="auto">
            <a:xfrm>
              <a:off x="4894" y="1606"/>
              <a:ext cx="0" cy="3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32968" name="Line 229"/>
          <p:cNvSpPr>
            <a:spLocks noChangeShapeType="1"/>
          </p:cNvSpPr>
          <p:nvPr>
            <p:custDataLst>
              <p:tags r:id="rId199"/>
            </p:custDataLst>
          </p:nvPr>
        </p:nvSpPr>
        <p:spPr bwMode="auto">
          <a:xfrm>
            <a:off x="7242175" y="4303713"/>
            <a:ext cx="0" cy="106362"/>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32969" name="Group 230"/>
          <p:cNvGrpSpPr>
            <a:grpSpLocks/>
          </p:cNvGrpSpPr>
          <p:nvPr>
            <p:custDataLst>
              <p:tags r:id="rId200"/>
            </p:custDataLst>
          </p:nvPr>
        </p:nvGrpSpPr>
        <p:grpSpPr bwMode="auto">
          <a:xfrm rot="5400000">
            <a:off x="7181850" y="4148138"/>
            <a:ext cx="115887" cy="185738"/>
            <a:chOff x="4891" y="1600"/>
            <a:chExt cx="315" cy="408"/>
          </a:xfrm>
        </p:grpSpPr>
        <p:sp>
          <p:nvSpPr>
            <p:cNvPr id="33026" name="Freeform 231"/>
            <p:cNvSpPr>
              <a:spLocks/>
            </p:cNvSpPr>
            <p:nvPr>
              <p:custDataLst>
                <p:tags r:id="rId250"/>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3027" name="Freeform 232"/>
            <p:cNvSpPr>
              <a:spLocks/>
            </p:cNvSpPr>
            <p:nvPr>
              <p:custDataLst>
                <p:tags r:id="rId251"/>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3028" name="Line 233"/>
            <p:cNvSpPr>
              <a:spLocks noChangeShapeType="1"/>
            </p:cNvSpPr>
            <p:nvPr>
              <p:custDataLst>
                <p:tags r:id="rId252"/>
              </p:custDataLst>
            </p:nvPr>
          </p:nvSpPr>
          <p:spPr bwMode="auto">
            <a:xfrm>
              <a:off x="4894" y="1606"/>
              <a:ext cx="0" cy="3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32970" name="Line 234"/>
          <p:cNvSpPr>
            <a:spLocks noChangeShapeType="1"/>
          </p:cNvSpPr>
          <p:nvPr>
            <p:custDataLst>
              <p:tags r:id="rId201"/>
            </p:custDataLst>
          </p:nvPr>
        </p:nvSpPr>
        <p:spPr bwMode="auto">
          <a:xfrm>
            <a:off x="7643813" y="3121025"/>
            <a:ext cx="0" cy="10429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71" name="Line 235"/>
          <p:cNvSpPr>
            <a:spLocks noChangeShapeType="1"/>
          </p:cNvSpPr>
          <p:nvPr>
            <p:custDataLst>
              <p:tags r:id="rId202"/>
            </p:custDataLst>
          </p:nvPr>
        </p:nvSpPr>
        <p:spPr bwMode="auto">
          <a:xfrm>
            <a:off x="7280275" y="3352800"/>
            <a:ext cx="0" cy="82867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72" name="Line 236"/>
          <p:cNvSpPr>
            <a:spLocks noChangeShapeType="1"/>
          </p:cNvSpPr>
          <p:nvPr>
            <p:custDataLst>
              <p:tags r:id="rId203"/>
            </p:custDataLst>
          </p:nvPr>
        </p:nvSpPr>
        <p:spPr bwMode="auto">
          <a:xfrm>
            <a:off x="7194550" y="3505200"/>
            <a:ext cx="0" cy="6619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73" name="Line 237"/>
          <p:cNvSpPr>
            <a:spLocks noChangeShapeType="1"/>
          </p:cNvSpPr>
          <p:nvPr>
            <p:custDataLst>
              <p:tags r:id="rId204"/>
            </p:custDataLst>
          </p:nvPr>
        </p:nvSpPr>
        <p:spPr bwMode="auto">
          <a:xfrm flipV="1">
            <a:off x="7321550" y="3514725"/>
            <a:ext cx="28575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74" name="Line 238"/>
          <p:cNvSpPr>
            <a:spLocks noChangeShapeType="1"/>
          </p:cNvSpPr>
          <p:nvPr>
            <p:custDataLst>
              <p:tags r:id="rId205"/>
            </p:custDataLst>
          </p:nvPr>
        </p:nvSpPr>
        <p:spPr bwMode="auto">
          <a:xfrm flipV="1">
            <a:off x="7696200" y="3516313"/>
            <a:ext cx="38100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75" name="Line 239"/>
          <p:cNvSpPr>
            <a:spLocks noChangeShapeType="1"/>
          </p:cNvSpPr>
          <p:nvPr>
            <p:custDataLst>
              <p:tags r:id="rId206"/>
            </p:custDataLst>
          </p:nvPr>
        </p:nvSpPr>
        <p:spPr bwMode="auto">
          <a:xfrm>
            <a:off x="7553325" y="3522663"/>
            <a:ext cx="0" cy="661987"/>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76" name="Line 240"/>
          <p:cNvSpPr>
            <a:spLocks noChangeShapeType="1"/>
          </p:cNvSpPr>
          <p:nvPr>
            <p:custDataLst>
              <p:tags r:id="rId207"/>
            </p:custDataLst>
          </p:nvPr>
        </p:nvSpPr>
        <p:spPr bwMode="auto">
          <a:xfrm>
            <a:off x="8070850" y="3508375"/>
            <a:ext cx="0" cy="6619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77" name="Line 241"/>
          <p:cNvSpPr>
            <a:spLocks noChangeShapeType="1"/>
          </p:cNvSpPr>
          <p:nvPr>
            <p:custDataLst>
              <p:tags r:id="rId208"/>
            </p:custDataLst>
          </p:nvPr>
        </p:nvSpPr>
        <p:spPr bwMode="auto">
          <a:xfrm>
            <a:off x="3248025" y="3514725"/>
            <a:ext cx="0" cy="1138238"/>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78" name="Line 242"/>
          <p:cNvSpPr>
            <a:spLocks noChangeShapeType="1"/>
          </p:cNvSpPr>
          <p:nvPr>
            <p:custDataLst>
              <p:tags r:id="rId209"/>
            </p:custDataLst>
          </p:nvPr>
        </p:nvSpPr>
        <p:spPr bwMode="auto">
          <a:xfrm>
            <a:off x="3255963" y="4652963"/>
            <a:ext cx="1160462" cy="0"/>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79" name="Line 243"/>
          <p:cNvSpPr>
            <a:spLocks noChangeShapeType="1"/>
          </p:cNvSpPr>
          <p:nvPr>
            <p:custDataLst>
              <p:tags r:id="rId210"/>
            </p:custDataLst>
          </p:nvPr>
        </p:nvSpPr>
        <p:spPr bwMode="auto">
          <a:xfrm>
            <a:off x="4416425" y="4635500"/>
            <a:ext cx="0" cy="646113"/>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32980" name="Group 244"/>
          <p:cNvGrpSpPr>
            <a:grpSpLocks/>
          </p:cNvGrpSpPr>
          <p:nvPr>
            <p:custDataLst>
              <p:tags r:id="rId211"/>
            </p:custDataLst>
          </p:nvPr>
        </p:nvGrpSpPr>
        <p:grpSpPr bwMode="auto">
          <a:xfrm rot="5400000">
            <a:off x="4419600" y="5233988"/>
            <a:ext cx="147638" cy="265112"/>
            <a:chOff x="4891" y="1600"/>
            <a:chExt cx="315" cy="408"/>
          </a:xfrm>
        </p:grpSpPr>
        <p:sp>
          <p:nvSpPr>
            <p:cNvPr id="33023" name="Freeform 245"/>
            <p:cNvSpPr>
              <a:spLocks/>
            </p:cNvSpPr>
            <p:nvPr>
              <p:custDataLst>
                <p:tags r:id="rId247"/>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F7913D"/>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3024" name="Freeform 246"/>
            <p:cNvSpPr>
              <a:spLocks/>
            </p:cNvSpPr>
            <p:nvPr>
              <p:custDataLst>
                <p:tags r:id="rId248"/>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F7913D"/>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3025" name="Line 247"/>
            <p:cNvSpPr>
              <a:spLocks noChangeShapeType="1"/>
            </p:cNvSpPr>
            <p:nvPr>
              <p:custDataLst>
                <p:tags r:id="rId249"/>
              </p:custDataLst>
            </p:nvPr>
          </p:nvSpPr>
          <p:spPr bwMode="auto">
            <a:xfrm>
              <a:off x="4894" y="1606"/>
              <a:ext cx="0" cy="388"/>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32981" name="Freeform 248"/>
          <p:cNvSpPr>
            <a:spLocks/>
          </p:cNvSpPr>
          <p:nvPr>
            <p:custDataLst>
              <p:tags r:id="rId212"/>
            </p:custDataLst>
          </p:nvPr>
        </p:nvSpPr>
        <p:spPr bwMode="auto">
          <a:xfrm>
            <a:off x="4708525" y="5664200"/>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F7913D"/>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2982" name="Freeform 249"/>
          <p:cNvSpPr>
            <a:spLocks/>
          </p:cNvSpPr>
          <p:nvPr>
            <p:custDataLst>
              <p:tags r:id="rId213"/>
            </p:custDataLst>
          </p:nvPr>
        </p:nvSpPr>
        <p:spPr bwMode="auto">
          <a:xfrm>
            <a:off x="5067300" y="5664200"/>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F7913D"/>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2983" name="Freeform 250"/>
          <p:cNvSpPr>
            <a:spLocks/>
          </p:cNvSpPr>
          <p:nvPr>
            <p:custDataLst>
              <p:tags r:id="rId214"/>
            </p:custDataLst>
          </p:nvPr>
        </p:nvSpPr>
        <p:spPr bwMode="auto">
          <a:xfrm>
            <a:off x="5418138" y="5664200"/>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F7913D"/>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2984" name="Freeform 251"/>
          <p:cNvSpPr>
            <a:spLocks/>
          </p:cNvSpPr>
          <p:nvPr>
            <p:custDataLst>
              <p:tags r:id="rId215"/>
            </p:custDataLst>
          </p:nvPr>
        </p:nvSpPr>
        <p:spPr bwMode="auto">
          <a:xfrm>
            <a:off x="5776913" y="5664200"/>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F7913D"/>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2985" name="Line 252"/>
          <p:cNvSpPr>
            <a:spLocks noChangeShapeType="1"/>
          </p:cNvSpPr>
          <p:nvPr>
            <p:custDataLst>
              <p:tags r:id="rId216"/>
            </p:custDataLst>
          </p:nvPr>
        </p:nvSpPr>
        <p:spPr bwMode="auto">
          <a:xfrm>
            <a:off x="4762500" y="5541963"/>
            <a:ext cx="0" cy="106362"/>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86" name="Line 253"/>
          <p:cNvSpPr>
            <a:spLocks noChangeShapeType="1"/>
          </p:cNvSpPr>
          <p:nvPr>
            <p:custDataLst>
              <p:tags r:id="rId217"/>
            </p:custDataLst>
          </p:nvPr>
        </p:nvSpPr>
        <p:spPr bwMode="auto">
          <a:xfrm>
            <a:off x="4494213" y="5432425"/>
            <a:ext cx="7937" cy="122238"/>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87" name="Line 254"/>
          <p:cNvSpPr>
            <a:spLocks noChangeShapeType="1"/>
          </p:cNvSpPr>
          <p:nvPr>
            <p:custDataLst>
              <p:tags r:id="rId218"/>
            </p:custDataLst>
          </p:nvPr>
        </p:nvSpPr>
        <p:spPr bwMode="auto">
          <a:xfrm>
            <a:off x="4511675" y="5551488"/>
            <a:ext cx="239713" cy="0"/>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88" name="Text Box 255"/>
          <p:cNvSpPr txBox="1">
            <a:spLocks noChangeArrowheads="1"/>
          </p:cNvSpPr>
          <p:nvPr>
            <p:custDataLst>
              <p:tags r:id="rId219"/>
            </p:custDataLst>
          </p:nvPr>
        </p:nvSpPr>
        <p:spPr bwMode="auto">
          <a:xfrm>
            <a:off x="7729538" y="5422900"/>
            <a:ext cx="116205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200">
                <a:solidFill>
                  <a:srgbClr val="808080"/>
                </a:solidFill>
                <a:latin typeface="Comic Sans MS" pitchFamily="66" charset="0"/>
              </a:rPr>
              <a:t>8 output bits</a:t>
            </a:r>
          </a:p>
        </p:txBody>
      </p:sp>
      <p:sp>
        <p:nvSpPr>
          <p:cNvPr id="32989" name="Line 256"/>
          <p:cNvSpPr>
            <a:spLocks noChangeShapeType="1"/>
          </p:cNvSpPr>
          <p:nvPr>
            <p:custDataLst>
              <p:tags r:id="rId220"/>
            </p:custDataLst>
          </p:nvPr>
        </p:nvSpPr>
        <p:spPr bwMode="auto">
          <a:xfrm>
            <a:off x="7762875" y="5346700"/>
            <a:ext cx="0" cy="146050"/>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90" name="Line 257"/>
          <p:cNvSpPr>
            <a:spLocks noChangeShapeType="1"/>
          </p:cNvSpPr>
          <p:nvPr>
            <p:custDataLst>
              <p:tags r:id="rId221"/>
            </p:custDataLst>
          </p:nvPr>
        </p:nvSpPr>
        <p:spPr bwMode="auto">
          <a:xfrm>
            <a:off x="4916488" y="5484813"/>
            <a:ext cx="2843212" cy="9525"/>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91" name="Line 258"/>
          <p:cNvSpPr>
            <a:spLocks noChangeShapeType="1"/>
          </p:cNvSpPr>
          <p:nvPr>
            <p:custDataLst>
              <p:tags r:id="rId222"/>
            </p:custDataLst>
          </p:nvPr>
        </p:nvSpPr>
        <p:spPr bwMode="auto">
          <a:xfrm>
            <a:off x="5980113" y="5500688"/>
            <a:ext cx="0" cy="169862"/>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92" name="Line 259"/>
          <p:cNvSpPr>
            <a:spLocks noChangeShapeType="1"/>
          </p:cNvSpPr>
          <p:nvPr>
            <p:custDataLst>
              <p:tags r:id="rId223"/>
            </p:custDataLst>
          </p:nvPr>
        </p:nvSpPr>
        <p:spPr bwMode="auto">
          <a:xfrm>
            <a:off x="5632450" y="5486400"/>
            <a:ext cx="0" cy="169863"/>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93" name="Line 260"/>
          <p:cNvSpPr>
            <a:spLocks noChangeShapeType="1"/>
          </p:cNvSpPr>
          <p:nvPr>
            <p:custDataLst>
              <p:tags r:id="rId224"/>
            </p:custDataLst>
          </p:nvPr>
        </p:nvSpPr>
        <p:spPr bwMode="auto">
          <a:xfrm>
            <a:off x="5268913" y="5495925"/>
            <a:ext cx="0" cy="169863"/>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94" name="Line 261"/>
          <p:cNvSpPr>
            <a:spLocks noChangeShapeType="1"/>
          </p:cNvSpPr>
          <p:nvPr>
            <p:custDataLst>
              <p:tags r:id="rId225"/>
            </p:custDataLst>
          </p:nvPr>
        </p:nvSpPr>
        <p:spPr bwMode="auto">
          <a:xfrm>
            <a:off x="4913313" y="5481638"/>
            <a:ext cx="0" cy="169862"/>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95" name="Line 262"/>
          <p:cNvSpPr>
            <a:spLocks noChangeShapeType="1"/>
          </p:cNvSpPr>
          <p:nvPr>
            <p:custDataLst>
              <p:tags r:id="rId226"/>
            </p:custDataLst>
          </p:nvPr>
        </p:nvSpPr>
        <p:spPr bwMode="auto">
          <a:xfrm>
            <a:off x="1881188" y="3648075"/>
            <a:ext cx="0" cy="336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96" name="Line 263"/>
          <p:cNvSpPr>
            <a:spLocks noChangeShapeType="1"/>
          </p:cNvSpPr>
          <p:nvPr>
            <p:custDataLst>
              <p:tags r:id="rId227"/>
            </p:custDataLst>
          </p:nvPr>
        </p:nvSpPr>
        <p:spPr bwMode="auto">
          <a:xfrm>
            <a:off x="204788" y="3978275"/>
            <a:ext cx="167640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97" name="Line 264"/>
          <p:cNvSpPr>
            <a:spLocks noChangeShapeType="1"/>
          </p:cNvSpPr>
          <p:nvPr>
            <p:custDataLst>
              <p:tags r:id="rId228"/>
            </p:custDataLst>
          </p:nvPr>
        </p:nvSpPr>
        <p:spPr bwMode="auto">
          <a:xfrm>
            <a:off x="207963" y="2617788"/>
            <a:ext cx="0" cy="1352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98" name="Line 265"/>
          <p:cNvSpPr>
            <a:spLocks noChangeShapeType="1"/>
          </p:cNvSpPr>
          <p:nvPr>
            <p:custDataLst>
              <p:tags r:id="rId229"/>
            </p:custDataLst>
          </p:nvPr>
        </p:nvSpPr>
        <p:spPr bwMode="auto">
          <a:xfrm>
            <a:off x="222250" y="2622550"/>
            <a:ext cx="139858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999" name="Line 266"/>
          <p:cNvSpPr>
            <a:spLocks noChangeShapeType="1"/>
          </p:cNvSpPr>
          <p:nvPr>
            <p:custDataLst>
              <p:tags r:id="rId230"/>
            </p:custDataLst>
          </p:nvPr>
        </p:nvSpPr>
        <p:spPr bwMode="auto">
          <a:xfrm>
            <a:off x="1616075" y="411163"/>
            <a:ext cx="0" cy="220186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3000" name="Text Box 267"/>
          <p:cNvSpPr txBox="1">
            <a:spLocks noChangeArrowheads="1"/>
          </p:cNvSpPr>
          <p:nvPr>
            <p:custDataLst>
              <p:tags r:id="rId231"/>
            </p:custDataLst>
          </p:nvPr>
        </p:nvSpPr>
        <p:spPr bwMode="auto">
          <a:xfrm>
            <a:off x="228600" y="1179513"/>
            <a:ext cx="7334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a:solidFill>
                  <a:srgbClr val="808080"/>
                </a:solidFill>
                <a:latin typeface="Comic Sans MS" pitchFamily="66" charset="0"/>
              </a:rPr>
              <a:t>flip-flop</a:t>
            </a:r>
          </a:p>
        </p:txBody>
      </p:sp>
      <p:sp>
        <p:nvSpPr>
          <p:cNvPr id="33001" name="Line 268"/>
          <p:cNvSpPr>
            <a:spLocks noChangeShapeType="1"/>
          </p:cNvSpPr>
          <p:nvPr>
            <p:custDataLst>
              <p:tags r:id="rId232"/>
            </p:custDataLst>
          </p:nvPr>
        </p:nvSpPr>
        <p:spPr bwMode="auto">
          <a:xfrm>
            <a:off x="1620838" y="409575"/>
            <a:ext cx="180340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3002" name="Line 269"/>
          <p:cNvSpPr>
            <a:spLocks noChangeShapeType="1"/>
          </p:cNvSpPr>
          <p:nvPr>
            <p:custDataLst>
              <p:tags r:id="rId233"/>
            </p:custDataLst>
          </p:nvPr>
        </p:nvSpPr>
        <p:spPr bwMode="auto">
          <a:xfrm>
            <a:off x="3422650" y="406400"/>
            <a:ext cx="6350" cy="185738"/>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3003" name="Freeform 270"/>
          <p:cNvSpPr>
            <a:spLocks/>
          </p:cNvSpPr>
          <p:nvPr>
            <p:custDataLst>
              <p:tags r:id="rId234"/>
            </p:custDataLst>
          </p:nvPr>
        </p:nvSpPr>
        <p:spPr bwMode="auto">
          <a:xfrm>
            <a:off x="3382963" y="608013"/>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3004" name="Text Box 271"/>
          <p:cNvSpPr txBox="1">
            <a:spLocks noChangeArrowheads="1"/>
          </p:cNvSpPr>
          <p:nvPr>
            <p:custDataLst>
              <p:tags r:id="rId235"/>
            </p:custDataLst>
          </p:nvPr>
        </p:nvSpPr>
        <p:spPr bwMode="auto">
          <a:xfrm>
            <a:off x="1263650" y="125413"/>
            <a:ext cx="2562225"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solidFill>
                  <a:srgbClr val="808080"/>
                </a:solidFill>
                <a:latin typeface="Comic Sans MS" pitchFamily="66" charset="0"/>
              </a:rPr>
              <a:t>strobe for next instruction</a:t>
            </a:r>
          </a:p>
        </p:txBody>
      </p:sp>
      <p:sp>
        <p:nvSpPr>
          <p:cNvPr id="33005" name="Text Box 272"/>
          <p:cNvSpPr txBox="1">
            <a:spLocks noChangeArrowheads="1"/>
          </p:cNvSpPr>
          <p:nvPr>
            <p:custDataLst>
              <p:tags r:id="rId236"/>
            </p:custDataLst>
          </p:nvPr>
        </p:nvSpPr>
        <p:spPr bwMode="auto">
          <a:xfrm>
            <a:off x="2590800" y="6400800"/>
            <a:ext cx="25781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200">
                <a:solidFill>
                  <a:srgbClr val="808080"/>
                </a:solidFill>
                <a:latin typeface="Comic Sans MS" pitchFamily="66" charset="0"/>
              </a:rPr>
              <a:t>Instruction Decoding Guide</a:t>
            </a:r>
          </a:p>
        </p:txBody>
      </p:sp>
      <p:sp>
        <p:nvSpPr>
          <p:cNvPr id="33006" name="Rectangle 273"/>
          <p:cNvSpPr>
            <a:spLocks noChangeArrowheads="1"/>
          </p:cNvSpPr>
          <p:nvPr>
            <p:custDataLst>
              <p:tags r:id="rId237"/>
            </p:custDataLst>
          </p:nvPr>
        </p:nvSpPr>
        <p:spPr bwMode="auto">
          <a:xfrm>
            <a:off x="1476375" y="5711825"/>
            <a:ext cx="1063625" cy="214313"/>
          </a:xfrm>
          <a:prstGeom prst="rect">
            <a:avLst/>
          </a:prstGeom>
          <a:noFill/>
          <a:ln w="9525">
            <a:solidFill>
              <a:srgbClr val="0AA318"/>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808080"/>
              </a:solidFill>
            </a:endParaRPr>
          </a:p>
        </p:txBody>
      </p:sp>
      <p:sp>
        <p:nvSpPr>
          <p:cNvPr id="33007" name="Text Box 274"/>
          <p:cNvSpPr txBox="1">
            <a:spLocks noChangeArrowheads="1"/>
          </p:cNvSpPr>
          <p:nvPr>
            <p:custDataLst>
              <p:tags r:id="rId238"/>
            </p:custDataLst>
          </p:nvPr>
        </p:nvSpPr>
        <p:spPr bwMode="auto">
          <a:xfrm>
            <a:off x="5203825" y="6364288"/>
            <a:ext cx="3886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a:solidFill>
                  <a:srgbClr val="808080"/>
                </a:solidFill>
              </a:rPr>
              <a:t>a Von Neumann machine</a:t>
            </a:r>
          </a:p>
        </p:txBody>
      </p:sp>
      <p:sp>
        <p:nvSpPr>
          <p:cNvPr id="33008" name="Text Box 275"/>
          <p:cNvSpPr txBox="1">
            <a:spLocks noChangeArrowheads="1"/>
          </p:cNvSpPr>
          <p:nvPr>
            <p:custDataLst>
              <p:tags r:id="rId239"/>
            </p:custDataLst>
          </p:nvPr>
        </p:nvSpPr>
        <p:spPr bwMode="auto">
          <a:xfrm>
            <a:off x="1258888" y="3003550"/>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808080"/>
                </a:solidFill>
                <a:latin typeface="Comic Sans MS" pitchFamily="66" charset="0"/>
              </a:rPr>
              <a:t>1</a:t>
            </a:r>
          </a:p>
        </p:txBody>
      </p:sp>
      <p:sp>
        <p:nvSpPr>
          <p:cNvPr id="33009" name="Text Box 276"/>
          <p:cNvSpPr txBox="1">
            <a:spLocks noChangeArrowheads="1"/>
          </p:cNvSpPr>
          <p:nvPr>
            <p:custDataLst>
              <p:tags r:id="rId240"/>
            </p:custDataLst>
          </p:nvPr>
        </p:nvSpPr>
        <p:spPr bwMode="auto">
          <a:xfrm>
            <a:off x="1157288" y="3092450"/>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808080"/>
                </a:solidFill>
                <a:latin typeface="Comic Sans MS" pitchFamily="66" charset="0"/>
              </a:rPr>
              <a:t>2</a:t>
            </a:r>
          </a:p>
        </p:txBody>
      </p:sp>
      <p:sp>
        <p:nvSpPr>
          <p:cNvPr id="33010" name="Text Box 277"/>
          <p:cNvSpPr txBox="1">
            <a:spLocks noChangeArrowheads="1"/>
          </p:cNvSpPr>
          <p:nvPr>
            <p:custDataLst>
              <p:tags r:id="rId241"/>
            </p:custDataLst>
          </p:nvPr>
        </p:nvSpPr>
        <p:spPr bwMode="auto">
          <a:xfrm>
            <a:off x="1258888" y="3216275"/>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808080"/>
                </a:solidFill>
                <a:latin typeface="Comic Sans MS" pitchFamily="66" charset="0"/>
              </a:rPr>
              <a:t>3</a:t>
            </a:r>
          </a:p>
        </p:txBody>
      </p:sp>
      <p:sp>
        <p:nvSpPr>
          <p:cNvPr id="33011" name="Text Box 278"/>
          <p:cNvSpPr txBox="1">
            <a:spLocks noChangeArrowheads="1"/>
          </p:cNvSpPr>
          <p:nvPr>
            <p:custDataLst>
              <p:tags r:id="rId242"/>
            </p:custDataLst>
          </p:nvPr>
        </p:nvSpPr>
        <p:spPr bwMode="auto">
          <a:xfrm>
            <a:off x="1163638" y="3352800"/>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808080"/>
                </a:solidFill>
                <a:latin typeface="Comic Sans MS" pitchFamily="66" charset="0"/>
              </a:rPr>
              <a:t>4</a:t>
            </a:r>
          </a:p>
        </p:txBody>
      </p:sp>
      <p:sp>
        <p:nvSpPr>
          <p:cNvPr id="33012" name="Text Box 279"/>
          <p:cNvSpPr txBox="1">
            <a:spLocks noChangeArrowheads="1"/>
          </p:cNvSpPr>
          <p:nvPr>
            <p:custDataLst>
              <p:tags r:id="rId243"/>
            </p:custDataLst>
          </p:nvPr>
        </p:nvSpPr>
        <p:spPr bwMode="auto">
          <a:xfrm>
            <a:off x="1263650" y="3465513"/>
            <a:ext cx="4572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808080"/>
                </a:solidFill>
                <a:latin typeface="Comic Sans MS" pitchFamily="66" charset="0"/>
              </a:rPr>
              <a:t>5</a:t>
            </a:r>
          </a:p>
        </p:txBody>
      </p:sp>
      <p:sp>
        <p:nvSpPr>
          <p:cNvPr id="33013" name="Text Box 280"/>
          <p:cNvSpPr txBox="1">
            <a:spLocks noChangeArrowheads="1"/>
          </p:cNvSpPr>
          <p:nvPr>
            <p:custDataLst>
              <p:tags r:id="rId244"/>
            </p:custDataLst>
          </p:nvPr>
        </p:nvSpPr>
        <p:spPr bwMode="auto">
          <a:xfrm>
            <a:off x="1730375" y="6057900"/>
            <a:ext cx="677863"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200">
                <a:solidFill>
                  <a:srgbClr val="808080"/>
                </a:solidFill>
                <a:latin typeface="Comic Sans MS" pitchFamily="66" charset="0"/>
              </a:rPr>
              <a:t>Reg3</a:t>
            </a:r>
          </a:p>
        </p:txBody>
      </p:sp>
      <p:sp>
        <p:nvSpPr>
          <p:cNvPr id="33014" name="Text Box 39"/>
          <p:cNvSpPr txBox="1">
            <a:spLocks noChangeArrowheads="1"/>
          </p:cNvSpPr>
          <p:nvPr>
            <p:custDataLst>
              <p:tags r:id="rId245"/>
            </p:custDataLst>
          </p:nvPr>
        </p:nvSpPr>
        <p:spPr bwMode="auto">
          <a:xfrm>
            <a:off x="76200" y="6361113"/>
            <a:ext cx="24384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000">
                <a:solidFill>
                  <a:srgbClr val="808080"/>
                </a:solidFill>
                <a:latin typeface="Comic Sans MS" pitchFamily="66" charset="0"/>
              </a:rPr>
              <a:t>10  =  add a constant (addn)  </a:t>
            </a:r>
          </a:p>
        </p:txBody>
      </p:sp>
      <p:sp>
        <p:nvSpPr>
          <p:cNvPr id="33015" name="Line 282"/>
          <p:cNvSpPr>
            <a:spLocks noChangeShapeType="1"/>
          </p:cNvSpPr>
          <p:nvPr/>
        </p:nvSpPr>
        <p:spPr bwMode="auto">
          <a:xfrm>
            <a:off x="914400" y="6019800"/>
            <a:ext cx="0" cy="381000"/>
          </a:xfrm>
          <a:prstGeom prst="line">
            <a:avLst/>
          </a:prstGeom>
          <a:noFill/>
          <a:ln w="19050">
            <a:solidFill>
              <a:srgbClr val="0AA318"/>
            </a:solidFill>
            <a:round/>
            <a:headEnd/>
            <a:tailEnd type="triangle" w="med" len="me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33016" name="Text Box 285"/>
          <p:cNvSpPr txBox="1">
            <a:spLocks noChangeArrowheads="1"/>
          </p:cNvSpPr>
          <p:nvPr/>
        </p:nvSpPr>
        <p:spPr bwMode="auto">
          <a:xfrm>
            <a:off x="1634331" y="1948548"/>
            <a:ext cx="6396038" cy="2095958"/>
          </a:xfrm>
          <a:prstGeom prst="rect">
            <a:avLst/>
          </a:prstGeom>
          <a:solidFill>
            <a:schemeClr val="bg1"/>
          </a:solidFill>
          <a:ln w="19050">
            <a:solidFill>
              <a:schemeClr val="bg2"/>
            </a:solidFill>
            <a:prstDash val="dash"/>
            <a:miter lim="800000"/>
            <a:headEnd/>
            <a:tailEnd/>
          </a:ln>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nSpc>
                <a:spcPct val="130000"/>
              </a:lnSpc>
              <a:spcBef>
                <a:spcPct val="50000"/>
              </a:spcBef>
            </a:pPr>
            <a:r>
              <a:rPr lang="en-US" sz="4200" b="1" dirty="0">
                <a:solidFill>
                  <a:srgbClr val="808080"/>
                </a:solidFill>
                <a:latin typeface="Calibri" pitchFamily="34" charset="0"/>
              </a:rPr>
              <a:t>How can </a:t>
            </a:r>
            <a:r>
              <a:rPr lang="en-US" sz="4200" b="1" i="1" u="sng" dirty="0">
                <a:solidFill>
                  <a:srgbClr val="808080"/>
                </a:solidFill>
                <a:latin typeface="Calibri" pitchFamily="34" charset="0"/>
              </a:rPr>
              <a:t>circuits</a:t>
            </a:r>
            <a:r>
              <a:rPr lang="en-US" sz="4200" b="1" dirty="0">
                <a:solidFill>
                  <a:srgbClr val="808080"/>
                </a:solidFill>
                <a:latin typeface="Calibri" pitchFamily="34" charset="0"/>
              </a:rPr>
              <a:t> </a:t>
            </a:r>
            <a:r>
              <a:rPr lang="en-US" sz="4200" b="1" dirty="0" smtClean="0">
                <a:solidFill>
                  <a:srgbClr val="808080"/>
                </a:solidFill>
                <a:latin typeface="Calibri" pitchFamily="34" charset="0"/>
              </a:rPr>
              <a:t>run this?</a:t>
            </a:r>
          </a:p>
          <a:p>
            <a:pPr>
              <a:lnSpc>
                <a:spcPct val="130000"/>
              </a:lnSpc>
              <a:spcBef>
                <a:spcPct val="50000"/>
              </a:spcBef>
            </a:pPr>
            <a:r>
              <a:rPr lang="en-US" sz="4200" dirty="0" smtClean="0">
                <a:solidFill>
                  <a:srgbClr val="808080"/>
                </a:solidFill>
                <a:latin typeface="Calibri" pitchFamily="34" charset="0"/>
              </a:rPr>
              <a:t> </a:t>
            </a:r>
            <a:r>
              <a:rPr lang="en-US" sz="4200" dirty="0">
                <a:solidFill>
                  <a:srgbClr val="C00000"/>
                </a:solidFill>
                <a:latin typeface="Calibri" pitchFamily="34" charset="0"/>
              </a:rPr>
              <a:t>05</a:t>
            </a:r>
            <a:r>
              <a:rPr lang="en-US" sz="4200" dirty="0">
                <a:solidFill>
                  <a:srgbClr val="808080"/>
                </a:solidFill>
                <a:latin typeface="Calibri" pitchFamily="34" charset="0"/>
              </a:rPr>
              <a:t>:  </a:t>
            </a:r>
            <a:r>
              <a:rPr lang="en-US" sz="4200" dirty="0" smtClean="0">
                <a:solidFill>
                  <a:srgbClr val="808080"/>
                </a:solidFill>
                <a:latin typeface="Calibri" pitchFamily="34" charset="0"/>
              </a:rPr>
              <a:t>   </a:t>
            </a:r>
            <a:r>
              <a:rPr lang="en-US" sz="4200" b="1" dirty="0" smtClean="0">
                <a:latin typeface="Courier New" pitchFamily="49" charset="0"/>
                <a:cs typeface="Courier New" pitchFamily="49" charset="0"/>
              </a:rPr>
              <a:t>10 </a:t>
            </a:r>
            <a:r>
              <a:rPr lang="en-US" sz="4200" b="1" dirty="0">
                <a:latin typeface="Courier New" pitchFamily="49" charset="0"/>
                <a:cs typeface="Courier New" pitchFamily="49" charset="0"/>
              </a:rPr>
              <a:t>011 </a:t>
            </a:r>
            <a:r>
              <a:rPr lang="en-US" sz="4200" b="1" dirty="0" smtClean="0">
                <a:latin typeface="Courier New" pitchFamily="49" charset="0"/>
                <a:cs typeface="Courier New" pitchFamily="49" charset="0"/>
              </a:rPr>
              <a:t>100</a:t>
            </a:r>
            <a:endParaRPr lang="en-US" sz="4200" b="1" dirty="0">
              <a:latin typeface="Courier New" pitchFamily="49" charset="0"/>
              <a:cs typeface="Courier New" pitchFamily="49" charset="0"/>
            </a:endParaRPr>
          </a:p>
        </p:txBody>
      </p:sp>
      <p:sp>
        <p:nvSpPr>
          <p:cNvPr id="33018" name="Text Box 190"/>
          <p:cNvSpPr txBox="1">
            <a:spLocks noChangeArrowheads="1"/>
          </p:cNvSpPr>
          <p:nvPr>
            <p:custDataLst>
              <p:tags r:id="rId246"/>
            </p:custDataLst>
          </p:nvPr>
        </p:nvSpPr>
        <p:spPr bwMode="auto">
          <a:xfrm>
            <a:off x="7140575" y="4462463"/>
            <a:ext cx="1192213" cy="830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solidFill>
                  <a:srgbClr val="A6A6A6"/>
                </a:solidFill>
              </a:rPr>
              <a:t>RippleAdd</a:t>
            </a:r>
          </a:p>
        </p:txBody>
      </p:sp>
      <p:sp>
        <p:nvSpPr>
          <p:cNvPr id="33019" name="TextBox 281"/>
          <p:cNvSpPr txBox="1">
            <a:spLocks noChangeArrowheads="1"/>
          </p:cNvSpPr>
          <p:nvPr/>
        </p:nvSpPr>
        <p:spPr bwMode="auto">
          <a:xfrm>
            <a:off x="3798711" y="2895600"/>
            <a:ext cx="88265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r>
              <a:rPr lang="en-US" dirty="0" smtClean="0">
                <a:latin typeface="Calibri" pitchFamily="34" charset="0"/>
              </a:rPr>
              <a:t>add</a:t>
            </a:r>
            <a:endParaRPr lang="en-US" dirty="0">
              <a:latin typeface="Calibri" pitchFamily="34" charset="0"/>
            </a:endParaRPr>
          </a:p>
        </p:txBody>
      </p:sp>
      <p:sp>
        <p:nvSpPr>
          <p:cNvPr id="33020" name="TextBox 282"/>
          <p:cNvSpPr txBox="1">
            <a:spLocks noChangeArrowheads="1"/>
          </p:cNvSpPr>
          <p:nvPr/>
        </p:nvSpPr>
        <p:spPr bwMode="auto">
          <a:xfrm>
            <a:off x="4776611" y="2895600"/>
            <a:ext cx="121920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r>
              <a:rPr lang="en-US" dirty="0">
                <a:latin typeface="Calibri" pitchFamily="34" charset="0"/>
              </a:rPr>
              <a:t>to reg3</a:t>
            </a:r>
          </a:p>
        </p:txBody>
      </p:sp>
      <p:sp>
        <p:nvSpPr>
          <p:cNvPr id="33021" name="TextBox 283"/>
          <p:cNvSpPr txBox="1">
            <a:spLocks noChangeArrowheads="1"/>
          </p:cNvSpPr>
          <p:nvPr/>
        </p:nvSpPr>
        <p:spPr bwMode="auto">
          <a:xfrm>
            <a:off x="6038144" y="2895600"/>
            <a:ext cx="121920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r>
              <a:rPr lang="en-US" dirty="0" smtClean="0">
                <a:latin typeface="Calibri" pitchFamily="34" charset="0"/>
              </a:rPr>
              <a:t>the # 4</a:t>
            </a:r>
            <a:endParaRPr lang="en-US" dirty="0">
              <a:latin typeface="Calibri" pitchFamily="34" charset="0"/>
            </a:endParaRPr>
          </a:p>
        </p:txBody>
      </p:sp>
      <p:sp>
        <p:nvSpPr>
          <p:cNvPr id="285" name="TextBox 281"/>
          <p:cNvSpPr txBox="1">
            <a:spLocks noChangeArrowheads="1"/>
          </p:cNvSpPr>
          <p:nvPr/>
        </p:nvSpPr>
        <p:spPr bwMode="auto">
          <a:xfrm>
            <a:off x="2396067" y="2919710"/>
            <a:ext cx="109396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r>
              <a:rPr lang="en-US" sz="1200" dirty="0" smtClean="0">
                <a:solidFill>
                  <a:srgbClr val="C00000"/>
                </a:solidFill>
                <a:latin typeface="Calibri" pitchFamily="34" charset="0"/>
              </a:rPr>
              <a:t>program line number</a:t>
            </a:r>
            <a:endParaRPr lang="en-US" sz="1200" dirty="0">
              <a:solidFill>
                <a:srgbClr val="C00000"/>
              </a:solidFill>
              <a:latin typeface="Calibri" pitchFamily="34" charset="0"/>
            </a:endParaRPr>
          </a:p>
        </p:txBody>
      </p:sp>
    </p:spTree>
    <p:extLst>
      <p:ext uri="{BB962C8B-B14F-4D97-AF65-F5344CB8AC3E}">
        <p14:creationId xmlns:p14="http://schemas.microsoft.com/office/powerpoint/2010/main" val="1451077190"/>
      </p:ext>
    </p:extLst>
  </p:cSld>
  <p:clrMapOvr>
    <a:masterClrMapping/>
  </p:clrMapOvr>
  <p:timing>
    <p:tnLst>
      <p:par>
        <p:cTn id="1" dur="indefinite" restart="never" nodeType="tmRoot"/>
      </p:par>
    </p:tnLst>
  </p:timing>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794" name="Line 71"/>
          <p:cNvSpPr>
            <a:spLocks noChangeShapeType="1"/>
          </p:cNvSpPr>
          <p:nvPr>
            <p:custDataLst>
              <p:tags r:id="rId1"/>
            </p:custDataLst>
          </p:nvPr>
        </p:nvSpPr>
        <p:spPr bwMode="auto">
          <a:xfrm>
            <a:off x="1682750" y="3524250"/>
            <a:ext cx="1565275" cy="0"/>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3795" name="Rectangle 2"/>
          <p:cNvSpPr>
            <a:spLocks noChangeArrowheads="1"/>
          </p:cNvSpPr>
          <p:nvPr>
            <p:custDataLst>
              <p:tags r:id="rId2"/>
            </p:custDataLst>
          </p:nvPr>
        </p:nvSpPr>
        <p:spPr bwMode="auto">
          <a:xfrm>
            <a:off x="4065588"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3796" name="Rectangle 3"/>
          <p:cNvSpPr>
            <a:spLocks noChangeArrowheads="1"/>
          </p:cNvSpPr>
          <p:nvPr>
            <p:custDataLst>
              <p:tags r:id="rId3"/>
            </p:custDataLst>
          </p:nvPr>
        </p:nvSpPr>
        <p:spPr bwMode="auto">
          <a:xfrm>
            <a:off x="4419600"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3797" name="Rectangle 4"/>
          <p:cNvSpPr>
            <a:spLocks noChangeArrowheads="1"/>
          </p:cNvSpPr>
          <p:nvPr>
            <p:custDataLst>
              <p:tags r:id="rId4"/>
            </p:custDataLst>
          </p:nvPr>
        </p:nvSpPr>
        <p:spPr bwMode="auto">
          <a:xfrm>
            <a:off x="4773613"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3798" name="Rectangle 5"/>
          <p:cNvSpPr>
            <a:spLocks noChangeArrowheads="1"/>
          </p:cNvSpPr>
          <p:nvPr>
            <p:custDataLst>
              <p:tags r:id="rId5"/>
            </p:custDataLst>
          </p:nvPr>
        </p:nvSpPr>
        <p:spPr bwMode="auto">
          <a:xfrm>
            <a:off x="5127625"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3799" name="Rectangle 6"/>
          <p:cNvSpPr>
            <a:spLocks noChangeArrowheads="1"/>
          </p:cNvSpPr>
          <p:nvPr>
            <p:custDataLst>
              <p:tags r:id="rId6"/>
            </p:custDataLst>
          </p:nvPr>
        </p:nvSpPr>
        <p:spPr bwMode="auto">
          <a:xfrm>
            <a:off x="5481638"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3800" name="Rectangle 7"/>
          <p:cNvSpPr>
            <a:spLocks noChangeArrowheads="1"/>
          </p:cNvSpPr>
          <p:nvPr>
            <p:custDataLst>
              <p:tags r:id="rId7"/>
            </p:custDataLst>
          </p:nvPr>
        </p:nvSpPr>
        <p:spPr bwMode="auto">
          <a:xfrm>
            <a:off x="5835650"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3801" name="Rectangle 8"/>
          <p:cNvSpPr>
            <a:spLocks noChangeArrowheads="1"/>
          </p:cNvSpPr>
          <p:nvPr>
            <p:custDataLst>
              <p:tags r:id="rId8"/>
            </p:custDataLst>
          </p:nvPr>
        </p:nvSpPr>
        <p:spPr bwMode="auto">
          <a:xfrm>
            <a:off x="3357563"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3802" name="Rectangle 9"/>
          <p:cNvSpPr>
            <a:spLocks noChangeArrowheads="1"/>
          </p:cNvSpPr>
          <p:nvPr>
            <p:custDataLst>
              <p:tags r:id="rId9"/>
            </p:custDataLst>
          </p:nvPr>
        </p:nvSpPr>
        <p:spPr bwMode="auto">
          <a:xfrm>
            <a:off x="3711575"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3803" name="Text Box 22"/>
          <p:cNvSpPr txBox="1">
            <a:spLocks noChangeArrowheads="1"/>
          </p:cNvSpPr>
          <p:nvPr>
            <p:custDataLst>
              <p:tags r:id="rId10"/>
            </p:custDataLst>
          </p:nvPr>
        </p:nvSpPr>
        <p:spPr bwMode="auto">
          <a:xfrm>
            <a:off x="2782888" y="635000"/>
            <a:ext cx="57785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000000"/>
                </a:solidFill>
                <a:latin typeface="Comic Sans MS" pitchFamily="66" charset="0"/>
              </a:rPr>
              <a:t>PC</a:t>
            </a:r>
          </a:p>
        </p:txBody>
      </p:sp>
      <p:sp>
        <p:nvSpPr>
          <p:cNvPr id="33804" name="Text Box 25"/>
          <p:cNvSpPr txBox="1">
            <a:spLocks noChangeArrowheads="1"/>
          </p:cNvSpPr>
          <p:nvPr>
            <p:custDataLst>
              <p:tags r:id="rId11"/>
            </p:custDataLst>
          </p:nvPr>
        </p:nvSpPr>
        <p:spPr bwMode="auto">
          <a:xfrm>
            <a:off x="4846638" y="6080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00"/>
                </a:solidFill>
                <a:latin typeface="Comic Sans MS" pitchFamily="66" charset="0"/>
              </a:rPr>
              <a:t>1</a:t>
            </a:r>
          </a:p>
        </p:txBody>
      </p:sp>
      <p:sp>
        <p:nvSpPr>
          <p:cNvPr id="33805" name="Text Box 26"/>
          <p:cNvSpPr txBox="1">
            <a:spLocks noChangeArrowheads="1"/>
          </p:cNvSpPr>
          <p:nvPr>
            <p:custDataLst>
              <p:tags r:id="rId12"/>
            </p:custDataLst>
          </p:nvPr>
        </p:nvSpPr>
        <p:spPr bwMode="auto">
          <a:xfrm>
            <a:off x="5562600" y="6080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00"/>
                </a:solidFill>
                <a:latin typeface="Comic Sans MS" pitchFamily="66" charset="0"/>
              </a:rPr>
              <a:t>1</a:t>
            </a:r>
          </a:p>
        </p:txBody>
      </p:sp>
      <p:sp>
        <p:nvSpPr>
          <p:cNvPr id="33806" name="Text Box 27"/>
          <p:cNvSpPr txBox="1">
            <a:spLocks noChangeArrowheads="1"/>
          </p:cNvSpPr>
          <p:nvPr>
            <p:custDataLst>
              <p:tags r:id="rId13"/>
            </p:custDataLst>
          </p:nvPr>
        </p:nvSpPr>
        <p:spPr bwMode="auto">
          <a:xfrm>
            <a:off x="5238750" y="6080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00"/>
                </a:solidFill>
                <a:latin typeface="Comic Sans MS" pitchFamily="66" charset="0"/>
              </a:rPr>
              <a:t>0</a:t>
            </a:r>
          </a:p>
        </p:txBody>
      </p:sp>
      <p:sp>
        <p:nvSpPr>
          <p:cNvPr id="33807" name="Rectangle 66"/>
          <p:cNvSpPr>
            <a:spLocks noChangeArrowheads="1"/>
          </p:cNvSpPr>
          <p:nvPr>
            <p:custDataLst>
              <p:tags r:id="rId14"/>
            </p:custDataLst>
          </p:nvPr>
        </p:nvSpPr>
        <p:spPr bwMode="auto">
          <a:xfrm>
            <a:off x="381000" y="3048000"/>
            <a:ext cx="1295400" cy="685800"/>
          </a:xfrm>
          <a:prstGeom prst="rect">
            <a:avLst/>
          </a:prstGeom>
          <a:noFill/>
          <a:ln w="285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3808" name="Text Box 67"/>
          <p:cNvSpPr txBox="1">
            <a:spLocks noChangeArrowheads="1"/>
          </p:cNvSpPr>
          <p:nvPr>
            <p:custDataLst>
              <p:tags r:id="rId15"/>
            </p:custDataLst>
          </p:nvPr>
        </p:nvSpPr>
        <p:spPr bwMode="auto">
          <a:xfrm>
            <a:off x="477838" y="3163888"/>
            <a:ext cx="8509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solidFill>
                  <a:srgbClr val="000000"/>
                </a:solidFill>
              </a:rPr>
              <a:t>clock</a:t>
            </a:r>
          </a:p>
        </p:txBody>
      </p:sp>
      <p:sp>
        <p:nvSpPr>
          <p:cNvPr id="33809" name="Line 68"/>
          <p:cNvSpPr>
            <a:spLocks noChangeShapeType="1"/>
          </p:cNvSpPr>
          <p:nvPr>
            <p:custDataLst>
              <p:tags r:id="rId16"/>
            </p:custDataLst>
          </p:nvPr>
        </p:nvSpPr>
        <p:spPr bwMode="auto">
          <a:xfrm>
            <a:off x="1676400" y="3124200"/>
            <a:ext cx="287338" cy="0"/>
          </a:xfrm>
          <a:prstGeom prst="line">
            <a:avLst/>
          </a:prstGeom>
          <a:noFill/>
          <a:ln w="19050">
            <a:solidFill>
              <a:srgbClr val="980236"/>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3810" name="Line 69"/>
          <p:cNvSpPr>
            <a:spLocks noChangeShapeType="1"/>
          </p:cNvSpPr>
          <p:nvPr>
            <p:custDataLst>
              <p:tags r:id="rId17"/>
            </p:custDataLst>
          </p:nvPr>
        </p:nvSpPr>
        <p:spPr bwMode="auto">
          <a:xfrm>
            <a:off x="1676400" y="3257550"/>
            <a:ext cx="461963"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3811" name="Line 70"/>
          <p:cNvSpPr>
            <a:spLocks noChangeShapeType="1"/>
          </p:cNvSpPr>
          <p:nvPr>
            <p:custDataLst>
              <p:tags r:id="rId18"/>
            </p:custDataLst>
          </p:nvPr>
        </p:nvSpPr>
        <p:spPr bwMode="auto">
          <a:xfrm>
            <a:off x="1676400" y="3390900"/>
            <a:ext cx="700088"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3812" name="Line 72"/>
          <p:cNvSpPr>
            <a:spLocks noChangeShapeType="1"/>
          </p:cNvSpPr>
          <p:nvPr>
            <p:custDataLst>
              <p:tags r:id="rId19"/>
            </p:custDataLst>
          </p:nvPr>
        </p:nvSpPr>
        <p:spPr bwMode="auto">
          <a:xfrm>
            <a:off x="1676400" y="3657600"/>
            <a:ext cx="207963"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3813" name="Text Box 73"/>
          <p:cNvSpPr txBox="1">
            <a:spLocks noChangeArrowheads="1"/>
          </p:cNvSpPr>
          <p:nvPr>
            <p:custDataLst>
              <p:tags r:id="rId20"/>
            </p:custDataLst>
          </p:nvPr>
        </p:nvSpPr>
        <p:spPr bwMode="auto">
          <a:xfrm>
            <a:off x="4510088" y="6096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00"/>
                </a:solidFill>
                <a:latin typeface="Comic Sans MS" pitchFamily="66" charset="0"/>
              </a:rPr>
              <a:t>0</a:t>
            </a:r>
          </a:p>
        </p:txBody>
      </p:sp>
      <p:sp>
        <p:nvSpPr>
          <p:cNvPr id="33814" name="Text Box 74"/>
          <p:cNvSpPr txBox="1">
            <a:spLocks noChangeArrowheads="1"/>
          </p:cNvSpPr>
          <p:nvPr>
            <p:custDataLst>
              <p:tags r:id="rId21"/>
            </p:custDataLst>
          </p:nvPr>
        </p:nvSpPr>
        <p:spPr bwMode="auto">
          <a:xfrm>
            <a:off x="4162425" y="60642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00"/>
                </a:solidFill>
                <a:latin typeface="Comic Sans MS" pitchFamily="66" charset="0"/>
              </a:rPr>
              <a:t>0</a:t>
            </a:r>
          </a:p>
        </p:txBody>
      </p:sp>
      <p:sp>
        <p:nvSpPr>
          <p:cNvPr id="33815" name="Text Box 75"/>
          <p:cNvSpPr txBox="1">
            <a:spLocks noChangeArrowheads="1"/>
          </p:cNvSpPr>
          <p:nvPr>
            <p:custDataLst>
              <p:tags r:id="rId22"/>
            </p:custDataLst>
          </p:nvPr>
        </p:nvSpPr>
        <p:spPr bwMode="auto">
          <a:xfrm>
            <a:off x="3810000" y="6096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00"/>
                </a:solidFill>
                <a:latin typeface="Comic Sans MS" pitchFamily="66" charset="0"/>
              </a:rPr>
              <a:t>0</a:t>
            </a:r>
          </a:p>
        </p:txBody>
      </p:sp>
      <p:sp>
        <p:nvSpPr>
          <p:cNvPr id="33816" name="Text Box 76"/>
          <p:cNvSpPr txBox="1">
            <a:spLocks noChangeArrowheads="1"/>
          </p:cNvSpPr>
          <p:nvPr>
            <p:custDataLst>
              <p:tags r:id="rId23"/>
            </p:custDataLst>
          </p:nvPr>
        </p:nvSpPr>
        <p:spPr bwMode="auto">
          <a:xfrm>
            <a:off x="3452813" y="6096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00"/>
                </a:solidFill>
                <a:latin typeface="Comic Sans MS" pitchFamily="66" charset="0"/>
              </a:rPr>
              <a:t>0</a:t>
            </a:r>
          </a:p>
        </p:txBody>
      </p:sp>
      <p:sp>
        <p:nvSpPr>
          <p:cNvPr id="33817" name="Text Box 77"/>
          <p:cNvSpPr txBox="1">
            <a:spLocks noChangeArrowheads="1"/>
          </p:cNvSpPr>
          <p:nvPr>
            <p:custDataLst>
              <p:tags r:id="rId24"/>
            </p:custDataLst>
          </p:nvPr>
        </p:nvSpPr>
        <p:spPr bwMode="auto">
          <a:xfrm>
            <a:off x="3108325" y="6096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00"/>
                </a:solidFill>
                <a:latin typeface="Comic Sans MS" pitchFamily="66" charset="0"/>
              </a:rPr>
              <a:t>0</a:t>
            </a:r>
          </a:p>
        </p:txBody>
      </p:sp>
      <p:sp>
        <p:nvSpPr>
          <p:cNvPr id="33818" name="Rectangle 78"/>
          <p:cNvSpPr>
            <a:spLocks noChangeArrowheads="1"/>
          </p:cNvSpPr>
          <p:nvPr>
            <p:custDataLst>
              <p:tags r:id="rId25"/>
            </p:custDataLst>
          </p:nvPr>
        </p:nvSpPr>
        <p:spPr bwMode="auto">
          <a:xfrm>
            <a:off x="7848600" y="762000"/>
            <a:ext cx="990600" cy="1143000"/>
          </a:xfrm>
          <a:prstGeom prst="rect">
            <a:avLst/>
          </a:prstGeom>
          <a:solidFill>
            <a:schemeClr val="accent1"/>
          </a:solidFill>
          <a:ln w="28575">
            <a:solidFill>
              <a:schemeClr val="tx1"/>
            </a:solidFill>
            <a:miter lim="800000"/>
            <a:headEnd/>
            <a:tailEnd/>
          </a:ln>
        </p:spPr>
        <p:txBody>
          <a:bodyPr wrap="none" anchor="ctr"/>
          <a:lstStyle/>
          <a:p>
            <a:endParaRPr lang="en-US">
              <a:solidFill>
                <a:srgbClr val="000000"/>
              </a:solidFill>
            </a:endParaRPr>
          </a:p>
        </p:txBody>
      </p:sp>
      <p:sp>
        <p:nvSpPr>
          <p:cNvPr id="33819" name="Line 79"/>
          <p:cNvSpPr>
            <a:spLocks noChangeShapeType="1"/>
          </p:cNvSpPr>
          <p:nvPr>
            <p:custDataLst>
              <p:tags r:id="rId26"/>
            </p:custDataLst>
          </p:nvPr>
        </p:nvSpPr>
        <p:spPr bwMode="auto">
          <a:xfrm>
            <a:off x="1957388" y="1247775"/>
            <a:ext cx="0" cy="1876425"/>
          </a:xfrm>
          <a:prstGeom prst="line">
            <a:avLst/>
          </a:prstGeom>
          <a:noFill/>
          <a:ln w="19050">
            <a:solidFill>
              <a:srgbClr val="980236"/>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3820" name="Line 80"/>
          <p:cNvSpPr>
            <a:spLocks noChangeShapeType="1"/>
          </p:cNvSpPr>
          <p:nvPr>
            <p:custDataLst>
              <p:tags r:id="rId27"/>
            </p:custDataLst>
          </p:nvPr>
        </p:nvSpPr>
        <p:spPr bwMode="auto">
          <a:xfrm>
            <a:off x="1955800" y="1244600"/>
            <a:ext cx="5875338" cy="0"/>
          </a:xfrm>
          <a:prstGeom prst="line">
            <a:avLst/>
          </a:prstGeom>
          <a:noFill/>
          <a:ln w="19050">
            <a:solidFill>
              <a:srgbClr val="980236"/>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3821" name="Text Box 81"/>
          <p:cNvSpPr txBox="1">
            <a:spLocks noChangeArrowheads="1"/>
          </p:cNvSpPr>
          <p:nvPr>
            <p:custDataLst>
              <p:tags r:id="rId28"/>
            </p:custDataLst>
          </p:nvPr>
        </p:nvSpPr>
        <p:spPr bwMode="auto">
          <a:xfrm>
            <a:off x="1066800" y="966788"/>
            <a:ext cx="18288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980236"/>
                </a:solidFill>
                <a:latin typeface="Comic Sans MS" pitchFamily="66" charset="0"/>
              </a:rPr>
              <a:t>read enable</a:t>
            </a:r>
          </a:p>
        </p:txBody>
      </p:sp>
      <p:sp>
        <p:nvSpPr>
          <p:cNvPr id="33822" name="Text Box 82"/>
          <p:cNvSpPr txBox="1">
            <a:spLocks noChangeArrowheads="1"/>
          </p:cNvSpPr>
          <p:nvPr>
            <p:custDataLst>
              <p:tags r:id="rId29"/>
            </p:custDataLst>
          </p:nvPr>
        </p:nvSpPr>
        <p:spPr bwMode="auto">
          <a:xfrm>
            <a:off x="7889875" y="1120775"/>
            <a:ext cx="914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solidFill>
                  <a:srgbClr val="000000"/>
                </a:solidFill>
              </a:rPr>
              <a:t>RAM</a:t>
            </a:r>
          </a:p>
        </p:txBody>
      </p:sp>
      <p:sp>
        <p:nvSpPr>
          <p:cNvPr id="33823" name="Line 92"/>
          <p:cNvSpPr>
            <a:spLocks noChangeShapeType="1"/>
          </p:cNvSpPr>
          <p:nvPr>
            <p:custDataLst>
              <p:tags r:id="rId30"/>
            </p:custDataLst>
          </p:nvPr>
        </p:nvSpPr>
        <p:spPr bwMode="auto">
          <a:xfrm>
            <a:off x="8861425" y="1728788"/>
            <a:ext cx="128588"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3824" name="Line 93"/>
          <p:cNvSpPr>
            <a:spLocks noChangeShapeType="1"/>
          </p:cNvSpPr>
          <p:nvPr>
            <p:custDataLst>
              <p:tags r:id="rId31"/>
            </p:custDataLst>
          </p:nvPr>
        </p:nvSpPr>
        <p:spPr bwMode="auto">
          <a:xfrm>
            <a:off x="8991600" y="1733550"/>
            <a:ext cx="0" cy="336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3825" name="Line 94"/>
          <p:cNvSpPr>
            <a:spLocks noChangeShapeType="1"/>
          </p:cNvSpPr>
          <p:nvPr>
            <p:custDataLst>
              <p:tags r:id="rId32"/>
            </p:custDataLst>
          </p:nvPr>
        </p:nvSpPr>
        <p:spPr bwMode="auto">
          <a:xfrm>
            <a:off x="7458075" y="2055813"/>
            <a:ext cx="1533525"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3826" name="Text Box 104"/>
          <p:cNvSpPr txBox="1">
            <a:spLocks noChangeArrowheads="1"/>
          </p:cNvSpPr>
          <p:nvPr>
            <p:custDataLst>
              <p:tags r:id="rId33"/>
            </p:custDataLst>
          </p:nvPr>
        </p:nvSpPr>
        <p:spPr bwMode="auto">
          <a:xfrm>
            <a:off x="7002463" y="2035175"/>
            <a:ext cx="18288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0000FF"/>
                </a:solidFill>
                <a:latin typeface="Comic Sans MS" pitchFamily="66" charset="0"/>
              </a:rPr>
              <a:t>8 bit instruction</a:t>
            </a:r>
          </a:p>
        </p:txBody>
      </p:sp>
      <p:sp>
        <p:nvSpPr>
          <p:cNvPr id="33827" name="Text Box 105"/>
          <p:cNvSpPr txBox="1">
            <a:spLocks noChangeArrowheads="1"/>
          </p:cNvSpPr>
          <p:nvPr>
            <p:custDataLst>
              <p:tags r:id="rId34"/>
            </p:custDataLst>
          </p:nvPr>
        </p:nvSpPr>
        <p:spPr bwMode="auto">
          <a:xfrm>
            <a:off x="5961063" y="862013"/>
            <a:ext cx="18288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000000"/>
                </a:solidFill>
                <a:latin typeface="Comic Sans MS" pitchFamily="66" charset="0"/>
              </a:rPr>
              <a:t>8 address bits</a:t>
            </a:r>
          </a:p>
        </p:txBody>
      </p:sp>
      <p:sp>
        <p:nvSpPr>
          <p:cNvPr id="33828" name="Line 106"/>
          <p:cNvSpPr>
            <a:spLocks noChangeShapeType="1"/>
          </p:cNvSpPr>
          <p:nvPr>
            <p:custDataLst>
              <p:tags r:id="rId35"/>
            </p:custDataLst>
          </p:nvPr>
        </p:nvSpPr>
        <p:spPr bwMode="auto">
          <a:xfrm>
            <a:off x="6003925"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3829" name="Line 107"/>
          <p:cNvSpPr>
            <a:spLocks noChangeShapeType="1"/>
          </p:cNvSpPr>
          <p:nvPr>
            <p:custDataLst>
              <p:tags r:id="rId36"/>
            </p:custDataLst>
          </p:nvPr>
        </p:nvSpPr>
        <p:spPr bwMode="auto">
          <a:xfrm>
            <a:off x="5646738" y="952500"/>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3830" name="Line 108"/>
          <p:cNvSpPr>
            <a:spLocks noChangeShapeType="1"/>
          </p:cNvSpPr>
          <p:nvPr>
            <p:custDataLst>
              <p:tags r:id="rId37"/>
            </p:custDataLst>
          </p:nvPr>
        </p:nvSpPr>
        <p:spPr bwMode="auto">
          <a:xfrm>
            <a:off x="5289550"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3831" name="Line 109"/>
          <p:cNvSpPr>
            <a:spLocks noChangeShapeType="1"/>
          </p:cNvSpPr>
          <p:nvPr>
            <p:custDataLst>
              <p:tags r:id="rId38"/>
            </p:custDataLst>
          </p:nvPr>
        </p:nvSpPr>
        <p:spPr bwMode="auto">
          <a:xfrm>
            <a:off x="4933950"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3832" name="Line 110"/>
          <p:cNvSpPr>
            <a:spLocks noChangeShapeType="1"/>
          </p:cNvSpPr>
          <p:nvPr>
            <p:custDataLst>
              <p:tags r:id="rId39"/>
            </p:custDataLst>
          </p:nvPr>
        </p:nvSpPr>
        <p:spPr bwMode="auto">
          <a:xfrm>
            <a:off x="4576763" y="952500"/>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3833" name="Line 111"/>
          <p:cNvSpPr>
            <a:spLocks noChangeShapeType="1"/>
          </p:cNvSpPr>
          <p:nvPr>
            <p:custDataLst>
              <p:tags r:id="rId40"/>
            </p:custDataLst>
          </p:nvPr>
        </p:nvSpPr>
        <p:spPr bwMode="auto">
          <a:xfrm>
            <a:off x="4221163" y="952500"/>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3834" name="Line 112"/>
          <p:cNvSpPr>
            <a:spLocks noChangeShapeType="1"/>
          </p:cNvSpPr>
          <p:nvPr>
            <p:custDataLst>
              <p:tags r:id="rId41"/>
            </p:custDataLst>
          </p:nvPr>
        </p:nvSpPr>
        <p:spPr bwMode="auto">
          <a:xfrm>
            <a:off x="3863975"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3835" name="Line 113"/>
          <p:cNvSpPr>
            <a:spLocks noChangeShapeType="1"/>
          </p:cNvSpPr>
          <p:nvPr>
            <p:custDataLst>
              <p:tags r:id="rId42"/>
            </p:custDataLst>
          </p:nvPr>
        </p:nvSpPr>
        <p:spPr bwMode="auto">
          <a:xfrm>
            <a:off x="3508375"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3836" name="Line 114"/>
          <p:cNvSpPr>
            <a:spLocks noChangeShapeType="1"/>
          </p:cNvSpPr>
          <p:nvPr>
            <p:custDataLst>
              <p:tags r:id="rId43"/>
            </p:custDataLst>
          </p:nvPr>
        </p:nvSpPr>
        <p:spPr bwMode="auto">
          <a:xfrm>
            <a:off x="3521075" y="1150938"/>
            <a:ext cx="431958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3837" name="Rectangle 177"/>
          <p:cNvSpPr>
            <a:spLocks noChangeArrowheads="1"/>
          </p:cNvSpPr>
          <p:nvPr>
            <p:custDataLst>
              <p:tags r:id="rId44"/>
            </p:custDataLst>
          </p:nvPr>
        </p:nvSpPr>
        <p:spPr bwMode="auto">
          <a:xfrm>
            <a:off x="454025" y="44926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3838" name="Freeform 178"/>
          <p:cNvSpPr>
            <a:spLocks/>
          </p:cNvSpPr>
          <p:nvPr>
            <p:custDataLst>
              <p:tags r:id="rId45"/>
            </p:custDataLst>
          </p:nvPr>
        </p:nvSpPr>
        <p:spPr bwMode="auto">
          <a:xfrm>
            <a:off x="476250" y="454025"/>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3839" name="Line 179"/>
          <p:cNvSpPr>
            <a:spLocks noChangeShapeType="1"/>
          </p:cNvSpPr>
          <p:nvPr>
            <p:custDataLst>
              <p:tags r:id="rId46"/>
            </p:custDataLst>
          </p:nvPr>
        </p:nvSpPr>
        <p:spPr bwMode="auto">
          <a:xfrm>
            <a:off x="709613" y="234950"/>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3840" name="Line 180"/>
          <p:cNvSpPr>
            <a:spLocks noChangeShapeType="1"/>
          </p:cNvSpPr>
          <p:nvPr>
            <p:custDataLst>
              <p:tags r:id="rId47"/>
            </p:custDataLst>
          </p:nvPr>
        </p:nvSpPr>
        <p:spPr bwMode="auto">
          <a:xfrm>
            <a:off x="614363" y="796925"/>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3841" name="Text Box 181"/>
          <p:cNvSpPr txBox="1">
            <a:spLocks noChangeArrowheads="1"/>
          </p:cNvSpPr>
          <p:nvPr>
            <p:custDataLst>
              <p:tags r:id="rId48"/>
            </p:custDataLst>
          </p:nvPr>
        </p:nvSpPr>
        <p:spPr bwMode="auto">
          <a:xfrm>
            <a:off x="669925" y="200025"/>
            <a:ext cx="1828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000">
                <a:solidFill>
                  <a:srgbClr val="000000"/>
                </a:solidFill>
                <a:latin typeface="Comic Sans MS" pitchFamily="66" charset="0"/>
              </a:rPr>
              <a:t>D in</a:t>
            </a:r>
          </a:p>
        </p:txBody>
      </p:sp>
      <p:sp>
        <p:nvSpPr>
          <p:cNvPr id="33842" name="Text Box 182"/>
          <p:cNvSpPr txBox="1">
            <a:spLocks noChangeArrowheads="1"/>
          </p:cNvSpPr>
          <p:nvPr>
            <p:custDataLst>
              <p:tags r:id="rId49"/>
            </p:custDataLst>
          </p:nvPr>
        </p:nvSpPr>
        <p:spPr bwMode="auto">
          <a:xfrm>
            <a:off x="582613" y="812800"/>
            <a:ext cx="1154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000">
                <a:solidFill>
                  <a:srgbClr val="000000"/>
                </a:solidFill>
                <a:latin typeface="Comic Sans MS" pitchFamily="66" charset="0"/>
              </a:rPr>
              <a:t>Q out</a:t>
            </a:r>
          </a:p>
        </p:txBody>
      </p:sp>
      <p:sp>
        <p:nvSpPr>
          <p:cNvPr id="33843" name="Text Box 183"/>
          <p:cNvSpPr txBox="1">
            <a:spLocks noChangeArrowheads="1"/>
          </p:cNvSpPr>
          <p:nvPr>
            <p:custDataLst>
              <p:tags r:id="rId50"/>
            </p:custDataLst>
          </p:nvPr>
        </p:nvSpPr>
        <p:spPr bwMode="auto">
          <a:xfrm>
            <a:off x="73025" y="206375"/>
            <a:ext cx="1828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000">
                <a:solidFill>
                  <a:srgbClr val="000000"/>
                </a:solidFill>
                <a:latin typeface="Comic Sans MS" pitchFamily="66" charset="0"/>
              </a:rPr>
              <a:t>strobe</a:t>
            </a:r>
          </a:p>
        </p:txBody>
      </p:sp>
      <p:sp>
        <p:nvSpPr>
          <p:cNvPr id="33844" name="Line 262"/>
          <p:cNvSpPr>
            <a:spLocks noChangeShapeType="1"/>
          </p:cNvSpPr>
          <p:nvPr>
            <p:custDataLst>
              <p:tags r:id="rId51"/>
            </p:custDataLst>
          </p:nvPr>
        </p:nvSpPr>
        <p:spPr bwMode="auto">
          <a:xfrm>
            <a:off x="1881188" y="3648075"/>
            <a:ext cx="0" cy="336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3845" name="Line 263"/>
          <p:cNvSpPr>
            <a:spLocks noChangeShapeType="1"/>
          </p:cNvSpPr>
          <p:nvPr>
            <p:custDataLst>
              <p:tags r:id="rId52"/>
            </p:custDataLst>
          </p:nvPr>
        </p:nvSpPr>
        <p:spPr bwMode="auto">
          <a:xfrm>
            <a:off x="204788" y="3978275"/>
            <a:ext cx="167640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3846" name="Line 264"/>
          <p:cNvSpPr>
            <a:spLocks noChangeShapeType="1"/>
          </p:cNvSpPr>
          <p:nvPr>
            <p:custDataLst>
              <p:tags r:id="rId53"/>
            </p:custDataLst>
          </p:nvPr>
        </p:nvSpPr>
        <p:spPr bwMode="auto">
          <a:xfrm>
            <a:off x="207963" y="2617788"/>
            <a:ext cx="0" cy="1352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3847" name="Line 265"/>
          <p:cNvSpPr>
            <a:spLocks noChangeShapeType="1"/>
          </p:cNvSpPr>
          <p:nvPr>
            <p:custDataLst>
              <p:tags r:id="rId54"/>
            </p:custDataLst>
          </p:nvPr>
        </p:nvSpPr>
        <p:spPr bwMode="auto">
          <a:xfrm>
            <a:off x="222250" y="2622550"/>
            <a:ext cx="139858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3848" name="Line 266"/>
          <p:cNvSpPr>
            <a:spLocks noChangeShapeType="1"/>
          </p:cNvSpPr>
          <p:nvPr>
            <p:custDataLst>
              <p:tags r:id="rId55"/>
            </p:custDataLst>
          </p:nvPr>
        </p:nvSpPr>
        <p:spPr bwMode="auto">
          <a:xfrm>
            <a:off x="1616075" y="411163"/>
            <a:ext cx="0" cy="220186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3849" name="Text Box 267"/>
          <p:cNvSpPr txBox="1">
            <a:spLocks noChangeArrowheads="1"/>
          </p:cNvSpPr>
          <p:nvPr>
            <p:custDataLst>
              <p:tags r:id="rId56"/>
            </p:custDataLst>
          </p:nvPr>
        </p:nvSpPr>
        <p:spPr bwMode="auto">
          <a:xfrm>
            <a:off x="228600" y="1179513"/>
            <a:ext cx="7334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a:solidFill>
                  <a:srgbClr val="000000"/>
                </a:solidFill>
                <a:latin typeface="Comic Sans MS" pitchFamily="66" charset="0"/>
              </a:rPr>
              <a:t>flip-flop</a:t>
            </a:r>
          </a:p>
        </p:txBody>
      </p:sp>
      <p:sp>
        <p:nvSpPr>
          <p:cNvPr id="33850" name="Line 268"/>
          <p:cNvSpPr>
            <a:spLocks noChangeShapeType="1"/>
          </p:cNvSpPr>
          <p:nvPr>
            <p:custDataLst>
              <p:tags r:id="rId57"/>
            </p:custDataLst>
          </p:nvPr>
        </p:nvSpPr>
        <p:spPr bwMode="auto">
          <a:xfrm>
            <a:off x="1620838" y="409575"/>
            <a:ext cx="180340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3851" name="Line 269"/>
          <p:cNvSpPr>
            <a:spLocks noChangeShapeType="1"/>
          </p:cNvSpPr>
          <p:nvPr>
            <p:custDataLst>
              <p:tags r:id="rId58"/>
            </p:custDataLst>
          </p:nvPr>
        </p:nvSpPr>
        <p:spPr bwMode="auto">
          <a:xfrm>
            <a:off x="3422650" y="406400"/>
            <a:ext cx="6350" cy="185738"/>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3852" name="Freeform 270"/>
          <p:cNvSpPr>
            <a:spLocks/>
          </p:cNvSpPr>
          <p:nvPr>
            <p:custDataLst>
              <p:tags r:id="rId59"/>
            </p:custDataLst>
          </p:nvPr>
        </p:nvSpPr>
        <p:spPr bwMode="auto">
          <a:xfrm>
            <a:off x="3382963" y="608013"/>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3853" name="Text Box 271"/>
          <p:cNvSpPr txBox="1">
            <a:spLocks noChangeArrowheads="1"/>
          </p:cNvSpPr>
          <p:nvPr>
            <p:custDataLst>
              <p:tags r:id="rId60"/>
            </p:custDataLst>
          </p:nvPr>
        </p:nvSpPr>
        <p:spPr bwMode="auto">
          <a:xfrm>
            <a:off x="1263650" y="125413"/>
            <a:ext cx="2562225"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solidFill>
                  <a:srgbClr val="000000"/>
                </a:solidFill>
                <a:latin typeface="Comic Sans MS" pitchFamily="66" charset="0"/>
              </a:rPr>
              <a:t>strobe for next instruction</a:t>
            </a:r>
          </a:p>
        </p:txBody>
      </p:sp>
      <p:sp>
        <p:nvSpPr>
          <p:cNvPr id="33854" name="Text Box 275"/>
          <p:cNvSpPr txBox="1">
            <a:spLocks noChangeArrowheads="1"/>
          </p:cNvSpPr>
          <p:nvPr>
            <p:custDataLst>
              <p:tags r:id="rId61"/>
            </p:custDataLst>
          </p:nvPr>
        </p:nvSpPr>
        <p:spPr bwMode="auto">
          <a:xfrm>
            <a:off x="1258888" y="3003550"/>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980236"/>
                </a:solidFill>
                <a:latin typeface="Comic Sans MS" pitchFamily="66" charset="0"/>
              </a:rPr>
              <a:t>1</a:t>
            </a:r>
            <a:endParaRPr lang="en-US" sz="1200">
              <a:solidFill>
                <a:srgbClr val="0000FF"/>
              </a:solidFill>
              <a:latin typeface="Comic Sans MS" pitchFamily="66" charset="0"/>
            </a:endParaRPr>
          </a:p>
        </p:txBody>
      </p:sp>
      <p:sp>
        <p:nvSpPr>
          <p:cNvPr id="33855" name="Text Box 276"/>
          <p:cNvSpPr txBox="1">
            <a:spLocks noChangeArrowheads="1"/>
          </p:cNvSpPr>
          <p:nvPr>
            <p:custDataLst>
              <p:tags r:id="rId62"/>
            </p:custDataLst>
          </p:nvPr>
        </p:nvSpPr>
        <p:spPr bwMode="auto">
          <a:xfrm>
            <a:off x="1157288" y="3092450"/>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0000FF"/>
                </a:solidFill>
                <a:latin typeface="Comic Sans MS" pitchFamily="66" charset="0"/>
              </a:rPr>
              <a:t>2</a:t>
            </a:r>
          </a:p>
        </p:txBody>
      </p:sp>
      <p:sp>
        <p:nvSpPr>
          <p:cNvPr id="33856" name="Text Box 277"/>
          <p:cNvSpPr txBox="1">
            <a:spLocks noChangeArrowheads="1"/>
          </p:cNvSpPr>
          <p:nvPr>
            <p:custDataLst>
              <p:tags r:id="rId63"/>
            </p:custDataLst>
          </p:nvPr>
        </p:nvSpPr>
        <p:spPr bwMode="auto">
          <a:xfrm>
            <a:off x="1258888" y="3216275"/>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009900"/>
                </a:solidFill>
                <a:latin typeface="Comic Sans MS" pitchFamily="66" charset="0"/>
              </a:rPr>
              <a:t>3</a:t>
            </a:r>
            <a:endParaRPr lang="en-US" sz="1200">
              <a:solidFill>
                <a:srgbClr val="0000FF"/>
              </a:solidFill>
              <a:latin typeface="Comic Sans MS" pitchFamily="66" charset="0"/>
            </a:endParaRPr>
          </a:p>
        </p:txBody>
      </p:sp>
      <p:sp>
        <p:nvSpPr>
          <p:cNvPr id="33857" name="Text Box 278"/>
          <p:cNvSpPr txBox="1">
            <a:spLocks noChangeArrowheads="1"/>
          </p:cNvSpPr>
          <p:nvPr>
            <p:custDataLst>
              <p:tags r:id="rId64"/>
            </p:custDataLst>
          </p:nvPr>
        </p:nvSpPr>
        <p:spPr bwMode="auto">
          <a:xfrm>
            <a:off x="1163638" y="3352800"/>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F7913D"/>
                </a:solidFill>
                <a:latin typeface="Comic Sans MS" pitchFamily="66" charset="0"/>
              </a:rPr>
              <a:t>4</a:t>
            </a:r>
            <a:endParaRPr lang="en-US" sz="1200">
              <a:solidFill>
                <a:srgbClr val="0000FF"/>
              </a:solidFill>
              <a:latin typeface="Comic Sans MS" pitchFamily="66" charset="0"/>
            </a:endParaRPr>
          </a:p>
        </p:txBody>
      </p:sp>
      <p:sp>
        <p:nvSpPr>
          <p:cNvPr id="33858" name="Text Box 279"/>
          <p:cNvSpPr txBox="1">
            <a:spLocks noChangeArrowheads="1"/>
          </p:cNvSpPr>
          <p:nvPr>
            <p:custDataLst>
              <p:tags r:id="rId65"/>
            </p:custDataLst>
          </p:nvPr>
        </p:nvSpPr>
        <p:spPr bwMode="auto">
          <a:xfrm>
            <a:off x="1263650" y="3465513"/>
            <a:ext cx="4572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000000"/>
                </a:solidFill>
                <a:latin typeface="Comic Sans MS" pitchFamily="66" charset="0"/>
              </a:rPr>
              <a:t>5</a:t>
            </a:r>
            <a:endParaRPr lang="en-US" sz="1200">
              <a:solidFill>
                <a:srgbClr val="0000FF"/>
              </a:solidFill>
              <a:latin typeface="Comic Sans MS" pitchFamily="66" charset="0"/>
            </a:endParaRPr>
          </a:p>
        </p:txBody>
      </p:sp>
      <p:sp>
        <p:nvSpPr>
          <p:cNvPr id="33859" name="Text Box 285"/>
          <p:cNvSpPr txBox="1">
            <a:spLocks noChangeArrowheads="1"/>
          </p:cNvSpPr>
          <p:nvPr/>
        </p:nvSpPr>
        <p:spPr bwMode="auto">
          <a:xfrm>
            <a:off x="2611438" y="2339975"/>
            <a:ext cx="4703762" cy="2613025"/>
          </a:xfrm>
          <a:prstGeom prst="rect">
            <a:avLst/>
          </a:prstGeom>
          <a:solidFill>
            <a:schemeClr val="bg1"/>
          </a:solidFill>
          <a:ln>
            <a:noFill/>
          </a:ln>
          <a:extLst>
            <a:ext uri="{91240B29-F687-4F45-9708-019B960494DF}">
              <a14:hiddenLine xmlns:a14="http://schemas.microsoft.com/office/drawing/2010/main" w="19050">
                <a:solidFill>
                  <a:srgbClr val="000000"/>
                </a:solidFill>
                <a:prstDash val="dash"/>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nSpc>
                <a:spcPct val="130000"/>
              </a:lnSpc>
              <a:spcBef>
                <a:spcPct val="50000"/>
              </a:spcBef>
            </a:pPr>
            <a:r>
              <a:rPr lang="en-US" sz="4200" b="1">
                <a:solidFill>
                  <a:srgbClr val="808080"/>
                </a:solidFill>
                <a:latin typeface="Calibri" pitchFamily="34" charset="0"/>
              </a:rPr>
              <a:t>The program counter knows we're on line </a:t>
            </a:r>
            <a:r>
              <a:rPr lang="en-US" sz="4200">
                <a:solidFill>
                  <a:srgbClr val="C00000"/>
                </a:solidFill>
                <a:latin typeface="Calibri" pitchFamily="34" charset="0"/>
              </a:rPr>
              <a:t>05 </a:t>
            </a:r>
            <a:r>
              <a:rPr lang="en-US" sz="4200" b="1">
                <a:solidFill>
                  <a:srgbClr val="808080"/>
                </a:solidFill>
                <a:latin typeface="Calibri" pitchFamily="34" charset="0"/>
              </a:rPr>
              <a:t>.</a:t>
            </a:r>
            <a:endParaRPr lang="en-US" sz="4200" b="1">
              <a:solidFill>
                <a:srgbClr val="000000"/>
              </a:solidFill>
              <a:latin typeface="Calibri" pitchFamily="34" charset="0"/>
            </a:endParaRPr>
          </a:p>
        </p:txBody>
      </p:sp>
      <p:sp>
        <p:nvSpPr>
          <p:cNvPr id="69" name="Up Arrow 68"/>
          <p:cNvSpPr/>
          <p:nvPr/>
        </p:nvSpPr>
        <p:spPr bwMode="auto">
          <a:xfrm>
            <a:off x="4343400" y="1447800"/>
            <a:ext cx="1219200" cy="990600"/>
          </a:xfrm>
          <a:prstGeom prst="upArrow">
            <a:avLst/>
          </a:prstGeom>
          <a:solidFill>
            <a:schemeClr val="bg1">
              <a:lumMod val="50000"/>
            </a:schemeClr>
          </a:solidFill>
          <a:ln w="19050" cap="flat" cmpd="sng" algn="ctr">
            <a:solidFill>
              <a:schemeClr val="tx1"/>
            </a:solidFill>
            <a:prstDash val="solid"/>
            <a:round/>
            <a:headEnd type="none" w="med" len="med"/>
            <a:tailEnd type="none" w="med" len="med"/>
          </a:ln>
          <a:effectLst/>
        </p:spPr>
        <p:txBody>
          <a:bodyPr>
            <a:spAutoFit/>
          </a:bodyPr>
          <a:lstStyle/>
          <a:p>
            <a:pPr>
              <a:defRPr/>
            </a:pPr>
            <a:endParaRPr lang="en-US">
              <a:solidFill>
                <a:srgbClr val="000000"/>
              </a:solidFill>
              <a:latin typeface="Times" pitchFamily="1" charset="0"/>
              <a:ea typeface="ＭＳ Ｐゴシック" pitchFamily="1" charset="-128"/>
            </a:endParaRPr>
          </a:p>
        </p:txBody>
      </p:sp>
      <p:sp>
        <p:nvSpPr>
          <p:cNvPr id="33861" name="Rectangle 69"/>
          <p:cNvSpPr>
            <a:spLocks noChangeArrowheads="1"/>
          </p:cNvSpPr>
          <p:nvPr/>
        </p:nvSpPr>
        <p:spPr bwMode="auto">
          <a:xfrm>
            <a:off x="85725" y="4781550"/>
            <a:ext cx="2432050" cy="831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b="1">
                <a:solidFill>
                  <a:srgbClr val="808080"/>
                </a:solidFill>
                <a:latin typeface="Calibri" pitchFamily="34" charset="0"/>
              </a:rPr>
              <a:t>The clock keeps things ticking!</a:t>
            </a:r>
            <a:endParaRPr lang="en-US">
              <a:solidFill>
                <a:srgbClr val="000000"/>
              </a:solidFill>
            </a:endParaRPr>
          </a:p>
        </p:txBody>
      </p:sp>
      <p:sp>
        <p:nvSpPr>
          <p:cNvPr id="71" name="Up Arrow 70"/>
          <p:cNvSpPr/>
          <p:nvPr/>
        </p:nvSpPr>
        <p:spPr bwMode="auto">
          <a:xfrm>
            <a:off x="841375" y="4149725"/>
            <a:ext cx="625475" cy="641350"/>
          </a:xfrm>
          <a:prstGeom prst="upArrow">
            <a:avLst/>
          </a:prstGeom>
          <a:solidFill>
            <a:schemeClr val="bg1">
              <a:lumMod val="50000"/>
            </a:schemeClr>
          </a:solidFill>
          <a:ln w="19050" cap="flat" cmpd="sng" algn="ctr">
            <a:solidFill>
              <a:schemeClr val="tx1"/>
            </a:solidFill>
            <a:prstDash val="solid"/>
            <a:round/>
            <a:headEnd type="none" w="med" len="med"/>
            <a:tailEnd type="none" w="med" len="med"/>
          </a:ln>
          <a:effectLst/>
        </p:spPr>
        <p:txBody>
          <a:bodyPr>
            <a:spAutoFit/>
          </a:bodyPr>
          <a:lstStyle/>
          <a:p>
            <a:pPr>
              <a:defRPr/>
            </a:pPr>
            <a:endParaRPr lang="en-US">
              <a:solidFill>
                <a:srgbClr val="000000"/>
              </a:solidFill>
              <a:latin typeface="Times" pitchFamily="1" charset="0"/>
              <a:ea typeface="ＭＳ Ｐゴシック" pitchFamily="1" charset="-128"/>
            </a:endParaRPr>
          </a:p>
        </p:txBody>
      </p:sp>
    </p:spTree>
    <p:extLst>
      <p:ext uri="{BB962C8B-B14F-4D97-AF65-F5344CB8AC3E}">
        <p14:creationId xmlns:p14="http://schemas.microsoft.com/office/powerpoint/2010/main" val="4059503017"/>
      </p:ext>
    </p:extLst>
  </p:cSld>
  <p:clrMapOvr>
    <a:masterClrMapping/>
  </p:clrMapOvr>
  <p:timing>
    <p:tnLst>
      <p:par>
        <p:cTn id="1" dur="indefinite" restart="never" nodeType="tmRoot"/>
      </p:par>
    </p:tnLst>
  </p:timing>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818" name="Line 71"/>
          <p:cNvSpPr>
            <a:spLocks noChangeShapeType="1"/>
          </p:cNvSpPr>
          <p:nvPr>
            <p:custDataLst>
              <p:tags r:id="rId1"/>
            </p:custDataLst>
          </p:nvPr>
        </p:nvSpPr>
        <p:spPr bwMode="auto">
          <a:xfrm>
            <a:off x="1682750" y="3524250"/>
            <a:ext cx="439738" cy="0"/>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4819" name="Rectangle 2"/>
          <p:cNvSpPr>
            <a:spLocks noChangeArrowheads="1"/>
          </p:cNvSpPr>
          <p:nvPr>
            <p:custDataLst>
              <p:tags r:id="rId2"/>
            </p:custDataLst>
          </p:nvPr>
        </p:nvSpPr>
        <p:spPr bwMode="auto">
          <a:xfrm>
            <a:off x="4065588"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4820" name="Rectangle 3"/>
          <p:cNvSpPr>
            <a:spLocks noChangeArrowheads="1"/>
          </p:cNvSpPr>
          <p:nvPr>
            <p:custDataLst>
              <p:tags r:id="rId3"/>
            </p:custDataLst>
          </p:nvPr>
        </p:nvSpPr>
        <p:spPr bwMode="auto">
          <a:xfrm>
            <a:off x="4419600"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4821" name="Rectangle 4"/>
          <p:cNvSpPr>
            <a:spLocks noChangeArrowheads="1"/>
          </p:cNvSpPr>
          <p:nvPr>
            <p:custDataLst>
              <p:tags r:id="rId4"/>
            </p:custDataLst>
          </p:nvPr>
        </p:nvSpPr>
        <p:spPr bwMode="auto">
          <a:xfrm>
            <a:off x="4773613"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4822" name="Rectangle 5"/>
          <p:cNvSpPr>
            <a:spLocks noChangeArrowheads="1"/>
          </p:cNvSpPr>
          <p:nvPr>
            <p:custDataLst>
              <p:tags r:id="rId5"/>
            </p:custDataLst>
          </p:nvPr>
        </p:nvSpPr>
        <p:spPr bwMode="auto">
          <a:xfrm>
            <a:off x="5127625"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4823" name="Rectangle 6"/>
          <p:cNvSpPr>
            <a:spLocks noChangeArrowheads="1"/>
          </p:cNvSpPr>
          <p:nvPr>
            <p:custDataLst>
              <p:tags r:id="rId6"/>
            </p:custDataLst>
          </p:nvPr>
        </p:nvSpPr>
        <p:spPr bwMode="auto">
          <a:xfrm>
            <a:off x="5481638"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4824" name="Rectangle 7"/>
          <p:cNvSpPr>
            <a:spLocks noChangeArrowheads="1"/>
          </p:cNvSpPr>
          <p:nvPr>
            <p:custDataLst>
              <p:tags r:id="rId7"/>
            </p:custDataLst>
          </p:nvPr>
        </p:nvSpPr>
        <p:spPr bwMode="auto">
          <a:xfrm>
            <a:off x="5835650"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4825" name="Rectangle 8"/>
          <p:cNvSpPr>
            <a:spLocks noChangeArrowheads="1"/>
          </p:cNvSpPr>
          <p:nvPr>
            <p:custDataLst>
              <p:tags r:id="rId8"/>
            </p:custDataLst>
          </p:nvPr>
        </p:nvSpPr>
        <p:spPr bwMode="auto">
          <a:xfrm>
            <a:off x="3357563"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4826" name="Rectangle 9"/>
          <p:cNvSpPr>
            <a:spLocks noChangeArrowheads="1"/>
          </p:cNvSpPr>
          <p:nvPr>
            <p:custDataLst>
              <p:tags r:id="rId9"/>
            </p:custDataLst>
          </p:nvPr>
        </p:nvSpPr>
        <p:spPr bwMode="auto">
          <a:xfrm>
            <a:off x="3711575"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4827" name="Text Box 22"/>
          <p:cNvSpPr txBox="1">
            <a:spLocks noChangeArrowheads="1"/>
          </p:cNvSpPr>
          <p:nvPr>
            <p:custDataLst>
              <p:tags r:id="rId10"/>
            </p:custDataLst>
          </p:nvPr>
        </p:nvSpPr>
        <p:spPr bwMode="auto">
          <a:xfrm>
            <a:off x="2782888" y="635000"/>
            <a:ext cx="57785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000000"/>
                </a:solidFill>
                <a:latin typeface="Comic Sans MS" pitchFamily="66" charset="0"/>
              </a:rPr>
              <a:t>PC</a:t>
            </a:r>
          </a:p>
        </p:txBody>
      </p:sp>
      <p:sp>
        <p:nvSpPr>
          <p:cNvPr id="34828" name="Text Box 25"/>
          <p:cNvSpPr txBox="1">
            <a:spLocks noChangeArrowheads="1"/>
          </p:cNvSpPr>
          <p:nvPr>
            <p:custDataLst>
              <p:tags r:id="rId11"/>
            </p:custDataLst>
          </p:nvPr>
        </p:nvSpPr>
        <p:spPr bwMode="auto">
          <a:xfrm>
            <a:off x="4846638" y="6080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00"/>
                </a:solidFill>
                <a:latin typeface="Comic Sans MS" pitchFamily="66" charset="0"/>
              </a:rPr>
              <a:t>1</a:t>
            </a:r>
          </a:p>
        </p:txBody>
      </p:sp>
      <p:sp>
        <p:nvSpPr>
          <p:cNvPr id="34829" name="Text Box 26"/>
          <p:cNvSpPr txBox="1">
            <a:spLocks noChangeArrowheads="1"/>
          </p:cNvSpPr>
          <p:nvPr>
            <p:custDataLst>
              <p:tags r:id="rId12"/>
            </p:custDataLst>
          </p:nvPr>
        </p:nvSpPr>
        <p:spPr bwMode="auto">
          <a:xfrm>
            <a:off x="5562600" y="6080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00"/>
                </a:solidFill>
                <a:latin typeface="Comic Sans MS" pitchFamily="66" charset="0"/>
              </a:rPr>
              <a:t>1</a:t>
            </a:r>
          </a:p>
        </p:txBody>
      </p:sp>
      <p:sp>
        <p:nvSpPr>
          <p:cNvPr id="34830" name="Text Box 27"/>
          <p:cNvSpPr txBox="1">
            <a:spLocks noChangeArrowheads="1"/>
          </p:cNvSpPr>
          <p:nvPr>
            <p:custDataLst>
              <p:tags r:id="rId13"/>
            </p:custDataLst>
          </p:nvPr>
        </p:nvSpPr>
        <p:spPr bwMode="auto">
          <a:xfrm>
            <a:off x="5238750" y="6080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00"/>
                </a:solidFill>
                <a:latin typeface="Comic Sans MS" pitchFamily="66" charset="0"/>
              </a:rPr>
              <a:t>0</a:t>
            </a:r>
          </a:p>
        </p:txBody>
      </p:sp>
      <p:sp>
        <p:nvSpPr>
          <p:cNvPr id="34831" name="Text Box 28"/>
          <p:cNvSpPr txBox="1">
            <a:spLocks noChangeArrowheads="1"/>
          </p:cNvSpPr>
          <p:nvPr>
            <p:custDataLst>
              <p:tags r:id="rId14"/>
            </p:custDataLst>
          </p:nvPr>
        </p:nvSpPr>
        <p:spPr bwMode="auto">
          <a:xfrm>
            <a:off x="3090863"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1</a:t>
            </a:r>
          </a:p>
        </p:txBody>
      </p:sp>
      <p:sp>
        <p:nvSpPr>
          <p:cNvPr id="34832" name="Text Box 29"/>
          <p:cNvSpPr txBox="1">
            <a:spLocks noChangeArrowheads="1"/>
          </p:cNvSpPr>
          <p:nvPr>
            <p:custDataLst>
              <p:tags r:id="rId15"/>
            </p:custDataLst>
          </p:nvPr>
        </p:nvSpPr>
        <p:spPr bwMode="auto">
          <a:xfrm>
            <a:off x="3444875"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0</a:t>
            </a:r>
          </a:p>
        </p:txBody>
      </p:sp>
      <p:sp>
        <p:nvSpPr>
          <p:cNvPr id="34833" name="Text Box 30"/>
          <p:cNvSpPr txBox="1">
            <a:spLocks noChangeArrowheads="1"/>
          </p:cNvSpPr>
          <p:nvPr>
            <p:custDataLst>
              <p:tags r:id="rId16"/>
            </p:custDataLst>
          </p:nvPr>
        </p:nvSpPr>
        <p:spPr bwMode="auto">
          <a:xfrm>
            <a:off x="3797300"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0</a:t>
            </a:r>
          </a:p>
        </p:txBody>
      </p:sp>
      <p:sp>
        <p:nvSpPr>
          <p:cNvPr id="34834" name="Text Box 31"/>
          <p:cNvSpPr txBox="1">
            <a:spLocks noChangeArrowheads="1"/>
          </p:cNvSpPr>
          <p:nvPr>
            <p:custDataLst>
              <p:tags r:id="rId17"/>
            </p:custDataLst>
          </p:nvPr>
        </p:nvSpPr>
        <p:spPr bwMode="auto">
          <a:xfrm>
            <a:off x="4151313"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1</a:t>
            </a:r>
          </a:p>
        </p:txBody>
      </p:sp>
      <p:sp>
        <p:nvSpPr>
          <p:cNvPr id="34835" name="Text Box 32"/>
          <p:cNvSpPr txBox="1">
            <a:spLocks noChangeArrowheads="1"/>
          </p:cNvSpPr>
          <p:nvPr>
            <p:custDataLst>
              <p:tags r:id="rId18"/>
            </p:custDataLst>
          </p:nvPr>
        </p:nvSpPr>
        <p:spPr bwMode="auto">
          <a:xfrm>
            <a:off x="4503738"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1</a:t>
            </a:r>
          </a:p>
        </p:txBody>
      </p:sp>
      <p:sp>
        <p:nvSpPr>
          <p:cNvPr id="34836" name="Text Box 33"/>
          <p:cNvSpPr txBox="1">
            <a:spLocks noChangeArrowheads="1"/>
          </p:cNvSpPr>
          <p:nvPr>
            <p:custDataLst>
              <p:tags r:id="rId19"/>
            </p:custDataLst>
          </p:nvPr>
        </p:nvSpPr>
        <p:spPr bwMode="auto">
          <a:xfrm>
            <a:off x="4857750" y="163512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1</a:t>
            </a:r>
          </a:p>
        </p:txBody>
      </p:sp>
      <p:sp>
        <p:nvSpPr>
          <p:cNvPr id="34837" name="Text Box 34"/>
          <p:cNvSpPr txBox="1">
            <a:spLocks noChangeArrowheads="1"/>
          </p:cNvSpPr>
          <p:nvPr>
            <p:custDataLst>
              <p:tags r:id="rId20"/>
            </p:custDataLst>
          </p:nvPr>
        </p:nvSpPr>
        <p:spPr bwMode="auto">
          <a:xfrm>
            <a:off x="5210175" y="163512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0</a:t>
            </a:r>
          </a:p>
        </p:txBody>
      </p:sp>
      <p:sp>
        <p:nvSpPr>
          <p:cNvPr id="34838" name="Text Box 35"/>
          <p:cNvSpPr txBox="1">
            <a:spLocks noChangeArrowheads="1"/>
          </p:cNvSpPr>
          <p:nvPr>
            <p:custDataLst>
              <p:tags r:id="rId21"/>
            </p:custDataLst>
          </p:nvPr>
        </p:nvSpPr>
        <p:spPr bwMode="auto">
          <a:xfrm>
            <a:off x="5586413" y="163512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0</a:t>
            </a:r>
          </a:p>
        </p:txBody>
      </p:sp>
      <p:sp>
        <p:nvSpPr>
          <p:cNvPr id="34839" name="Rectangle 66"/>
          <p:cNvSpPr>
            <a:spLocks noChangeArrowheads="1"/>
          </p:cNvSpPr>
          <p:nvPr>
            <p:custDataLst>
              <p:tags r:id="rId22"/>
            </p:custDataLst>
          </p:nvPr>
        </p:nvSpPr>
        <p:spPr bwMode="auto">
          <a:xfrm>
            <a:off x="381000" y="3048000"/>
            <a:ext cx="1295400" cy="685800"/>
          </a:xfrm>
          <a:prstGeom prst="rect">
            <a:avLst/>
          </a:prstGeom>
          <a:noFill/>
          <a:ln w="285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4840" name="Text Box 67"/>
          <p:cNvSpPr txBox="1">
            <a:spLocks noChangeArrowheads="1"/>
          </p:cNvSpPr>
          <p:nvPr>
            <p:custDataLst>
              <p:tags r:id="rId23"/>
            </p:custDataLst>
          </p:nvPr>
        </p:nvSpPr>
        <p:spPr bwMode="auto">
          <a:xfrm>
            <a:off x="477838" y="3163888"/>
            <a:ext cx="8509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solidFill>
                  <a:srgbClr val="000000"/>
                </a:solidFill>
              </a:rPr>
              <a:t>clock</a:t>
            </a:r>
          </a:p>
        </p:txBody>
      </p:sp>
      <p:sp>
        <p:nvSpPr>
          <p:cNvPr id="34841" name="Line 68"/>
          <p:cNvSpPr>
            <a:spLocks noChangeShapeType="1"/>
          </p:cNvSpPr>
          <p:nvPr>
            <p:custDataLst>
              <p:tags r:id="rId24"/>
            </p:custDataLst>
          </p:nvPr>
        </p:nvSpPr>
        <p:spPr bwMode="auto">
          <a:xfrm>
            <a:off x="1676400" y="3124200"/>
            <a:ext cx="287338" cy="0"/>
          </a:xfrm>
          <a:prstGeom prst="line">
            <a:avLst/>
          </a:prstGeom>
          <a:noFill/>
          <a:ln w="19050">
            <a:solidFill>
              <a:srgbClr val="980236"/>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4842" name="Line 69"/>
          <p:cNvSpPr>
            <a:spLocks noChangeShapeType="1"/>
          </p:cNvSpPr>
          <p:nvPr>
            <p:custDataLst>
              <p:tags r:id="rId25"/>
            </p:custDataLst>
          </p:nvPr>
        </p:nvSpPr>
        <p:spPr bwMode="auto">
          <a:xfrm>
            <a:off x="1676400" y="3257550"/>
            <a:ext cx="461963"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4843" name="Line 70"/>
          <p:cNvSpPr>
            <a:spLocks noChangeShapeType="1"/>
          </p:cNvSpPr>
          <p:nvPr>
            <p:custDataLst>
              <p:tags r:id="rId26"/>
            </p:custDataLst>
          </p:nvPr>
        </p:nvSpPr>
        <p:spPr bwMode="auto">
          <a:xfrm>
            <a:off x="1676400" y="3390900"/>
            <a:ext cx="700088"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4844" name="Line 72"/>
          <p:cNvSpPr>
            <a:spLocks noChangeShapeType="1"/>
          </p:cNvSpPr>
          <p:nvPr>
            <p:custDataLst>
              <p:tags r:id="rId27"/>
            </p:custDataLst>
          </p:nvPr>
        </p:nvSpPr>
        <p:spPr bwMode="auto">
          <a:xfrm>
            <a:off x="1676400" y="3657600"/>
            <a:ext cx="207963"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4845" name="Text Box 73"/>
          <p:cNvSpPr txBox="1">
            <a:spLocks noChangeArrowheads="1"/>
          </p:cNvSpPr>
          <p:nvPr>
            <p:custDataLst>
              <p:tags r:id="rId28"/>
            </p:custDataLst>
          </p:nvPr>
        </p:nvSpPr>
        <p:spPr bwMode="auto">
          <a:xfrm>
            <a:off x="4510088" y="6096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00"/>
                </a:solidFill>
                <a:latin typeface="Comic Sans MS" pitchFamily="66" charset="0"/>
              </a:rPr>
              <a:t>0</a:t>
            </a:r>
          </a:p>
        </p:txBody>
      </p:sp>
      <p:sp>
        <p:nvSpPr>
          <p:cNvPr id="34846" name="Text Box 74"/>
          <p:cNvSpPr txBox="1">
            <a:spLocks noChangeArrowheads="1"/>
          </p:cNvSpPr>
          <p:nvPr>
            <p:custDataLst>
              <p:tags r:id="rId29"/>
            </p:custDataLst>
          </p:nvPr>
        </p:nvSpPr>
        <p:spPr bwMode="auto">
          <a:xfrm>
            <a:off x="4162425" y="60642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00"/>
                </a:solidFill>
                <a:latin typeface="Comic Sans MS" pitchFamily="66" charset="0"/>
              </a:rPr>
              <a:t>0</a:t>
            </a:r>
          </a:p>
        </p:txBody>
      </p:sp>
      <p:sp>
        <p:nvSpPr>
          <p:cNvPr id="34847" name="Text Box 75"/>
          <p:cNvSpPr txBox="1">
            <a:spLocks noChangeArrowheads="1"/>
          </p:cNvSpPr>
          <p:nvPr>
            <p:custDataLst>
              <p:tags r:id="rId30"/>
            </p:custDataLst>
          </p:nvPr>
        </p:nvSpPr>
        <p:spPr bwMode="auto">
          <a:xfrm>
            <a:off x="3810000" y="6096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00"/>
                </a:solidFill>
                <a:latin typeface="Comic Sans MS" pitchFamily="66" charset="0"/>
              </a:rPr>
              <a:t>0</a:t>
            </a:r>
          </a:p>
        </p:txBody>
      </p:sp>
      <p:sp>
        <p:nvSpPr>
          <p:cNvPr id="34848" name="Text Box 76"/>
          <p:cNvSpPr txBox="1">
            <a:spLocks noChangeArrowheads="1"/>
          </p:cNvSpPr>
          <p:nvPr>
            <p:custDataLst>
              <p:tags r:id="rId31"/>
            </p:custDataLst>
          </p:nvPr>
        </p:nvSpPr>
        <p:spPr bwMode="auto">
          <a:xfrm>
            <a:off x="3452813" y="6096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00"/>
                </a:solidFill>
                <a:latin typeface="Comic Sans MS" pitchFamily="66" charset="0"/>
              </a:rPr>
              <a:t>0</a:t>
            </a:r>
          </a:p>
        </p:txBody>
      </p:sp>
      <p:sp>
        <p:nvSpPr>
          <p:cNvPr id="34849" name="Text Box 77"/>
          <p:cNvSpPr txBox="1">
            <a:spLocks noChangeArrowheads="1"/>
          </p:cNvSpPr>
          <p:nvPr>
            <p:custDataLst>
              <p:tags r:id="rId32"/>
            </p:custDataLst>
          </p:nvPr>
        </p:nvSpPr>
        <p:spPr bwMode="auto">
          <a:xfrm>
            <a:off x="3108325" y="6096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00"/>
                </a:solidFill>
                <a:latin typeface="Comic Sans MS" pitchFamily="66" charset="0"/>
              </a:rPr>
              <a:t>0</a:t>
            </a:r>
          </a:p>
        </p:txBody>
      </p:sp>
      <p:sp>
        <p:nvSpPr>
          <p:cNvPr id="34850" name="Rectangle 78"/>
          <p:cNvSpPr>
            <a:spLocks noChangeArrowheads="1"/>
          </p:cNvSpPr>
          <p:nvPr>
            <p:custDataLst>
              <p:tags r:id="rId33"/>
            </p:custDataLst>
          </p:nvPr>
        </p:nvSpPr>
        <p:spPr bwMode="auto">
          <a:xfrm>
            <a:off x="7848600" y="762000"/>
            <a:ext cx="990600" cy="1143000"/>
          </a:xfrm>
          <a:prstGeom prst="rect">
            <a:avLst/>
          </a:prstGeom>
          <a:solidFill>
            <a:schemeClr val="accent1"/>
          </a:solidFill>
          <a:ln w="28575">
            <a:solidFill>
              <a:schemeClr val="tx1"/>
            </a:solidFill>
            <a:miter lim="800000"/>
            <a:headEnd/>
            <a:tailEnd/>
          </a:ln>
        </p:spPr>
        <p:txBody>
          <a:bodyPr wrap="none" anchor="ctr"/>
          <a:lstStyle/>
          <a:p>
            <a:endParaRPr lang="en-US">
              <a:solidFill>
                <a:srgbClr val="000000"/>
              </a:solidFill>
            </a:endParaRPr>
          </a:p>
        </p:txBody>
      </p:sp>
      <p:sp>
        <p:nvSpPr>
          <p:cNvPr id="34851" name="Line 79"/>
          <p:cNvSpPr>
            <a:spLocks noChangeShapeType="1"/>
          </p:cNvSpPr>
          <p:nvPr>
            <p:custDataLst>
              <p:tags r:id="rId34"/>
            </p:custDataLst>
          </p:nvPr>
        </p:nvSpPr>
        <p:spPr bwMode="auto">
          <a:xfrm>
            <a:off x="1957388" y="1247775"/>
            <a:ext cx="0" cy="1876425"/>
          </a:xfrm>
          <a:prstGeom prst="line">
            <a:avLst/>
          </a:prstGeom>
          <a:noFill/>
          <a:ln w="19050">
            <a:solidFill>
              <a:srgbClr val="980236"/>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4852" name="Line 80"/>
          <p:cNvSpPr>
            <a:spLocks noChangeShapeType="1"/>
          </p:cNvSpPr>
          <p:nvPr>
            <p:custDataLst>
              <p:tags r:id="rId35"/>
            </p:custDataLst>
          </p:nvPr>
        </p:nvSpPr>
        <p:spPr bwMode="auto">
          <a:xfrm>
            <a:off x="1955800" y="1244600"/>
            <a:ext cx="5875338" cy="0"/>
          </a:xfrm>
          <a:prstGeom prst="line">
            <a:avLst/>
          </a:prstGeom>
          <a:noFill/>
          <a:ln w="19050">
            <a:solidFill>
              <a:srgbClr val="980236"/>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4853" name="Text Box 81"/>
          <p:cNvSpPr txBox="1">
            <a:spLocks noChangeArrowheads="1"/>
          </p:cNvSpPr>
          <p:nvPr>
            <p:custDataLst>
              <p:tags r:id="rId36"/>
            </p:custDataLst>
          </p:nvPr>
        </p:nvSpPr>
        <p:spPr bwMode="auto">
          <a:xfrm>
            <a:off x="1066800" y="966788"/>
            <a:ext cx="18288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980236"/>
                </a:solidFill>
                <a:latin typeface="Comic Sans MS" pitchFamily="66" charset="0"/>
              </a:rPr>
              <a:t>read enable</a:t>
            </a:r>
          </a:p>
        </p:txBody>
      </p:sp>
      <p:sp>
        <p:nvSpPr>
          <p:cNvPr id="34854" name="Text Box 82"/>
          <p:cNvSpPr txBox="1">
            <a:spLocks noChangeArrowheads="1"/>
          </p:cNvSpPr>
          <p:nvPr>
            <p:custDataLst>
              <p:tags r:id="rId37"/>
            </p:custDataLst>
          </p:nvPr>
        </p:nvSpPr>
        <p:spPr bwMode="auto">
          <a:xfrm>
            <a:off x="7889875" y="1120775"/>
            <a:ext cx="914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solidFill>
                  <a:srgbClr val="000000"/>
                </a:solidFill>
              </a:rPr>
              <a:t>RAM</a:t>
            </a:r>
          </a:p>
        </p:txBody>
      </p:sp>
      <p:sp>
        <p:nvSpPr>
          <p:cNvPr id="34855" name="Rectangle 83"/>
          <p:cNvSpPr>
            <a:spLocks noChangeArrowheads="1"/>
          </p:cNvSpPr>
          <p:nvPr>
            <p:custDataLst>
              <p:tags r:id="rId38"/>
            </p:custDataLst>
          </p:nvPr>
        </p:nvSpPr>
        <p:spPr bwMode="auto">
          <a:xfrm>
            <a:off x="4073525" y="163671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4856" name="Rectangle 84"/>
          <p:cNvSpPr>
            <a:spLocks noChangeArrowheads="1"/>
          </p:cNvSpPr>
          <p:nvPr>
            <p:custDataLst>
              <p:tags r:id="rId39"/>
            </p:custDataLst>
          </p:nvPr>
        </p:nvSpPr>
        <p:spPr bwMode="auto">
          <a:xfrm>
            <a:off x="4427538" y="163671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4857" name="Rectangle 85"/>
          <p:cNvSpPr>
            <a:spLocks noChangeArrowheads="1"/>
          </p:cNvSpPr>
          <p:nvPr>
            <p:custDataLst>
              <p:tags r:id="rId40"/>
            </p:custDataLst>
          </p:nvPr>
        </p:nvSpPr>
        <p:spPr bwMode="auto">
          <a:xfrm>
            <a:off x="4781550" y="163671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4858" name="Rectangle 86"/>
          <p:cNvSpPr>
            <a:spLocks noChangeArrowheads="1"/>
          </p:cNvSpPr>
          <p:nvPr>
            <p:custDataLst>
              <p:tags r:id="rId41"/>
            </p:custDataLst>
          </p:nvPr>
        </p:nvSpPr>
        <p:spPr bwMode="auto">
          <a:xfrm>
            <a:off x="5135563" y="163830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4859" name="Rectangle 87"/>
          <p:cNvSpPr>
            <a:spLocks noChangeArrowheads="1"/>
          </p:cNvSpPr>
          <p:nvPr>
            <p:custDataLst>
              <p:tags r:id="rId42"/>
            </p:custDataLst>
          </p:nvPr>
        </p:nvSpPr>
        <p:spPr bwMode="auto">
          <a:xfrm>
            <a:off x="5489575" y="163830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4860" name="Rectangle 88"/>
          <p:cNvSpPr>
            <a:spLocks noChangeArrowheads="1"/>
          </p:cNvSpPr>
          <p:nvPr>
            <p:custDataLst>
              <p:tags r:id="rId43"/>
            </p:custDataLst>
          </p:nvPr>
        </p:nvSpPr>
        <p:spPr bwMode="auto">
          <a:xfrm>
            <a:off x="5843588" y="163830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4861" name="Rectangle 89"/>
          <p:cNvSpPr>
            <a:spLocks noChangeArrowheads="1"/>
          </p:cNvSpPr>
          <p:nvPr>
            <p:custDataLst>
              <p:tags r:id="rId44"/>
            </p:custDataLst>
          </p:nvPr>
        </p:nvSpPr>
        <p:spPr bwMode="auto">
          <a:xfrm>
            <a:off x="3365500" y="163671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4862" name="Rectangle 90"/>
          <p:cNvSpPr>
            <a:spLocks noChangeArrowheads="1"/>
          </p:cNvSpPr>
          <p:nvPr>
            <p:custDataLst>
              <p:tags r:id="rId45"/>
            </p:custDataLst>
          </p:nvPr>
        </p:nvSpPr>
        <p:spPr bwMode="auto">
          <a:xfrm>
            <a:off x="3719513" y="163830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4863" name="Text Box 91"/>
          <p:cNvSpPr txBox="1">
            <a:spLocks noChangeArrowheads="1"/>
          </p:cNvSpPr>
          <p:nvPr>
            <p:custDataLst>
              <p:tags r:id="rId46"/>
            </p:custDataLst>
          </p:nvPr>
        </p:nvSpPr>
        <p:spPr bwMode="auto">
          <a:xfrm>
            <a:off x="5943600" y="1652588"/>
            <a:ext cx="57785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0000FF"/>
                </a:solidFill>
                <a:latin typeface="Comic Sans MS" pitchFamily="66" charset="0"/>
              </a:rPr>
              <a:t>IR</a:t>
            </a:r>
          </a:p>
        </p:txBody>
      </p:sp>
      <p:sp>
        <p:nvSpPr>
          <p:cNvPr id="34864" name="Line 92"/>
          <p:cNvSpPr>
            <a:spLocks noChangeShapeType="1"/>
          </p:cNvSpPr>
          <p:nvPr>
            <p:custDataLst>
              <p:tags r:id="rId47"/>
            </p:custDataLst>
          </p:nvPr>
        </p:nvSpPr>
        <p:spPr bwMode="auto">
          <a:xfrm>
            <a:off x="8861425" y="1728788"/>
            <a:ext cx="128588"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4865" name="Line 93"/>
          <p:cNvSpPr>
            <a:spLocks noChangeShapeType="1"/>
          </p:cNvSpPr>
          <p:nvPr>
            <p:custDataLst>
              <p:tags r:id="rId48"/>
            </p:custDataLst>
          </p:nvPr>
        </p:nvSpPr>
        <p:spPr bwMode="auto">
          <a:xfrm>
            <a:off x="8991600" y="1733550"/>
            <a:ext cx="0" cy="336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4866" name="Line 94"/>
          <p:cNvSpPr>
            <a:spLocks noChangeShapeType="1"/>
          </p:cNvSpPr>
          <p:nvPr>
            <p:custDataLst>
              <p:tags r:id="rId49"/>
            </p:custDataLst>
          </p:nvPr>
        </p:nvSpPr>
        <p:spPr bwMode="auto">
          <a:xfrm>
            <a:off x="7458075" y="2055813"/>
            <a:ext cx="1533525"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4867" name="Line 95"/>
          <p:cNvSpPr>
            <a:spLocks noChangeShapeType="1"/>
          </p:cNvSpPr>
          <p:nvPr>
            <p:custDataLst>
              <p:tags r:id="rId50"/>
            </p:custDataLst>
          </p:nvPr>
        </p:nvSpPr>
        <p:spPr bwMode="auto">
          <a:xfrm>
            <a:off x="7461250" y="1417638"/>
            <a:ext cx="0" cy="638175"/>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4868" name="Line 96"/>
          <p:cNvSpPr>
            <a:spLocks noChangeShapeType="1"/>
          </p:cNvSpPr>
          <p:nvPr>
            <p:custDataLst>
              <p:tags r:id="rId51"/>
            </p:custDataLst>
          </p:nvPr>
        </p:nvSpPr>
        <p:spPr bwMode="auto">
          <a:xfrm>
            <a:off x="3546475" y="1414463"/>
            <a:ext cx="3922713"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4869" name="Line 97"/>
          <p:cNvSpPr>
            <a:spLocks noChangeShapeType="1"/>
          </p:cNvSpPr>
          <p:nvPr>
            <p:custDataLst>
              <p:tags r:id="rId52"/>
            </p:custDataLst>
          </p:nvPr>
        </p:nvSpPr>
        <p:spPr bwMode="auto">
          <a:xfrm>
            <a:off x="6010275" y="1419225"/>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4870" name="Line 98"/>
          <p:cNvSpPr>
            <a:spLocks noChangeShapeType="1"/>
          </p:cNvSpPr>
          <p:nvPr>
            <p:custDataLst>
              <p:tags r:id="rId53"/>
            </p:custDataLst>
          </p:nvPr>
        </p:nvSpPr>
        <p:spPr bwMode="auto">
          <a:xfrm>
            <a:off x="5653088" y="1419225"/>
            <a:ext cx="7937"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4871" name="Line 99"/>
          <p:cNvSpPr>
            <a:spLocks noChangeShapeType="1"/>
          </p:cNvSpPr>
          <p:nvPr>
            <p:custDataLst>
              <p:tags r:id="rId54"/>
            </p:custDataLst>
          </p:nvPr>
        </p:nvSpPr>
        <p:spPr bwMode="auto">
          <a:xfrm>
            <a:off x="5295900" y="1419225"/>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4872" name="Line 100"/>
          <p:cNvSpPr>
            <a:spLocks noChangeShapeType="1"/>
          </p:cNvSpPr>
          <p:nvPr>
            <p:custDataLst>
              <p:tags r:id="rId55"/>
            </p:custDataLst>
          </p:nvPr>
        </p:nvSpPr>
        <p:spPr bwMode="auto">
          <a:xfrm>
            <a:off x="4940300" y="1419225"/>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4873" name="Line 101"/>
          <p:cNvSpPr>
            <a:spLocks noChangeShapeType="1"/>
          </p:cNvSpPr>
          <p:nvPr>
            <p:custDataLst>
              <p:tags r:id="rId56"/>
            </p:custDataLst>
          </p:nvPr>
        </p:nvSpPr>
        <p:spPr bwMode="auto">
          <a:xfrm>
            <a:off x="4583113" y="1419225"/>
            <a:ext cx="7937"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4874" name="Line 102"/>
          <p:cNvSpPr>
            <a:spLocks noChangeShapeType="1"/>
          </p:cNvSpPr>
          <p:nvPr>
            <p:custDataLst>
              <p:tags r:id="rId57"/>
            </p:custDataLst>
          </p:nvPr>
        </p:nvSpPr>
        <p:spPr bwMode="auto">
          <a:xfrm>
            <a:off x="4227513" y="1419225"/>
            <a:ext cx="7937"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4875" name="Line 103"/>
          <p:cNvSpPr>
            <a:spLocks noChangeShapeType="1"/>
          </p:cNvSpPr>
          <p:nvPr>
            <p:custDataLst>
              <p:tags r:id="rId58"/>
            </p:custDataLst>
          </p:nvPr>
        </p:nvSpPr>
        <p:spPr bwMode="auto">
          <a:xfrm>
            <a:off x="3870325" y="1419225"/>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4876" name="Text Box 105"/>
          <p:cNvSpPr txBox="1">
            <a:spLocks noChangeArrowheads="1"/>
          </p:cNvSpPr>
          <p:nvPr>
            <p:custDataLst>
              <p:tags r:id="rId59"/>
            </p:custDataLst>
          </p:nvPr>
        </p:nvSpPr>
        <p:spPr bwMode="auto">
          <a:xfrm>
            <a:off x="5961063" y="862013"/>
            <a:ext cx="18288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000000"/>
                </a:solidFill>
                <a:latin typeface="Comic Sans MS" pitchFamily="66" charset="0"/>
              </a:rPr>
              <a:t>8 address bits</a:t>
            </a:r>
          </a:p>
        </p:txBody>
      </p:sp>
      <p:sp>
        <p:nvSpPr>
          <p:cNvPr id="34877" name="Line 106"/>
          <p:cNvSpPr>
            <a:spLocks noChangeShapeType="1"/>
          </p:cNvSpPr>
          <p:nvPr>
            <p:custDataLst>
              <p:tags r:id="rId60"/>
            </p:custDataLst>
          </p:nvPr>
        </p:nvSpPr>
        <p:spPr bwMode="auto">
          <a:xfrm>
            <a:off x="6003925"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4878" name="Line 107"/>
          <p:cNvSpPr>
            <a:spLocks noChangeShapeType="1"/>
          </p:cNvSpPr>
          <p:nvPr>
            <p:custDataLst>
              <p:tags r:id="rId61"/>
            </p:custDataLst>
          </p:nvPr>
        </p:nvSpPr>
        <p:spPr bwMode="auto">
          <a:xfrm>
            <a:off x="5646738" y="952500"/>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4879" name="Line 108"/>
          <p:cNvSpPr>
            <a:spLocks noChangeShapeType="1"/>
          </p:cNvSpPr>
          <p:nvPr>
            <p:custDataLst>
              <p:tags r:id="rId62"/>
            </p:custDataLst>
          </p:nvPr>
        </p:nvSpPr>
        <p:spPr bwMode="auto">
          <a:xfrm>
            <a:off x="5289550"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4880" name="Line 109"/>
          <p:cNvSpPr>
            <a:spLocks noChangeShapeType="1"/>
          </p:cNvSpPr>
          <p:nvPr>
            <p:custDataLst>
              <p:tags r:id="rId63"/>
            </p:custDataLst>
          </p:nvPr>
        </p:nvSpPr>
        <p:spPr bwMode="auto">
          <a:xfrm>
            <a:off x="4933950"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4881" name="Line 110"/>
          <p:cNvSpPr>
            <a:spLocks noChangeShapeType="1"/>
          </p:cNvSpPr>
          <p:nvPr>
            <p:custDataLst>
              <p:tags r:id="rId64"/>
            </p:custDataLst>
          </p:nvPr>
        </p:nvSpPr>
        <p:spPr bwMode="auto">
          <a:xfrm>
            <a:off x="4576763" y="952500"/>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4882" name="Line 111"/>
          <p:cNvSpPr>
            <a:spLocks noChangeShapeType="1"/>
          </p:cNvSpPr>
          <p:nvPr>
            <p:custDataLst>
              <p:tags r:id="rId65"/>
            </p:custDataLst>
          </p:nvPr>
        </p:nvSpPr>
        <p:spPr bwMode="auto">
          <a:xfrm>
            <a:off x="4221163" y="952500"/>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4883" name="Line 112"/>
          <p:cNvSpPr>
            <a:spLocks noChangeShapeType="1"/>
          </p:cNvSpPr>
          <p:nvPr>
            <p:custDataLst>
              <p:tags r:id="rId66"/>
            </p:custDataLst>
          </p:nvPr>
        </p:nvSpPr>
        <p:spPr bwMode="auto">
          <a:xfrm>
            <a:off x="3863975"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4884" name="Line 113"/>
          <p:cNvSpPr>
            <a:spLocks noChangeShapeType="1"/>
          </p:cNvSpPr>
          <p:nvPr>
            <p:custDataLst>
              <p:tags r:id="rId67"/>
            </p:custDataLst>
          </p:nvPr>
        </p:nvSpPr>
        <p:spPr bwMode="auto">
          <a:xfrm>
            <a:off x="3508375"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4885" name="Line 114"/>
          <p:cNvSpPr>
            <a:spLocks noChangeShapeType="1"/>
          </p:cNvSpPr>
          <p:nvPr>
            <p:custDataLst>
              <p:tags r:id="rId68"/>
            </p:custDataLst>
          </p:nvPr>
        </p:nvSpPr>
        <p:spPr bwMode="auto">
          <a:xfrm>
            <a:off x="3521075" y="1150938"/>
            <a:ext cx="431958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4886" name="Line 115"/>
          <p:cNvSpPr>
            <a:spLocks noChangeShapeType="1"/>
          </p:cNvSpPr>
          <p:nvPr>
            <p:custDataLst>
              <p:tags r:id="rId69"/>
            </p:custDataLst>
          </p:nvPr>
        </p:nvSpPr>
        <p:spPr bwMode="auto">
          <a:xfrm>
            <a:off x="2141538" y="1408113"/>
            <a:ext cx="0" cy="1844675"/>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4887" name="Line 116"/>
          <p:cNvSpPr>
            <a:spLocks noChangeShapeType="1"/>
          </p:cNvSpPr>
          <p:nvPr>
            <p:custDataLst>
              <p:tags r:id="rId70"/>
            </p:custDataLst>
          </p:nvPr>
        </p:nvSpPr>
        <p:spPr bwMode="auto">
          <a:xfrm>
            <a:off x="2154238" y="1409700"/>
            <a:ext cx="1271587"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4888" name="Line 148"/>
          <p:cNvSpPr>
            <a:spLocks noChangeShapeType="1"/>
          </p:cNvSpPr>
          <p:nvPr>
            <p:custDataLst>
              <p:tags r:id="rId71"/>
            </p:custDataLst>
          </p:nvPr>
        </p:nvSpPr>
        <p:spPr bwMode="auto">
          <a:xfrm>
            <a:off x="3530600" y="1404938"/>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4889" name="Line 149"/>
          <p:cNvSpPr>
            <a:spLocks noChangeShapeType="1"/>
          </p:cNvSpPr>
          <p:nvPr>
            <p:custDataLst>
              <p:tags r:id="rId72"/>
            </p:custDataLst>
          </p:nvPr>
        </p:nvSpPr>
        <p:spPr bwMode="auto">
          <a:xfrm>
            <a:off x="3427413" y="1412875"/>
            <a:ext cx="7937"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4890" name="Freeform 150"/>
          <p:cNvSpPr>
            <a:spLocks/>
          </p:cNvSpPr>
          <p:nvPr>
            <p:custDataLst>
              <p:tags r:id="rId73"/>
            </p:custDataLst>
          </p:nvPr>
        </p:nvSpPr>
        <p:spPr bwMode="auto">
          <a:xfrm>
            <a:off x="3373438" y="1630363"/>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4891" name="Freeform 151"/>
          <p:cNvSpPr>
            <a:spLocks/>
          </p:cNvSpPr>
          <p:nvPr>
            <p:custDataLst>
              <p:tags r:id="rId74"/>
            </p:custDataLst>
          </p:nvPr>
        </p:nvSpPr>
        <p:spPr bwMode="auto">
          <a:xfrm>
            <a:off x="3733800"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4892" name="Freeform 152"/>
          <p:cNvSpPr>
            <a:spLocks/>
          </p:cNvSpPr>
          <p:nvPr>
            <p:custDataLst>
              <p:tags r:id="rId75"/>
            </p:custDataLst>
          </p:nvPr>
        </p:nvSpPr>
        <p:spPr bwMode="auto">
          <a:xfrm>
            <a:off x="4071938" y="1630363"/>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4893" name="Freeform 153"/>
          <p:cNvSpPr>
            <a:spLocks/>
          </p:cNvSpPr>
          <p:nvPr>
            <p:custDataLst>
              <p:tags r:id="rId76"/>
            </p:custDataLst>
          </p:nvPr>
        </p:nvSpPr>
        <p:spPr bwMode="auto">
          <a:xfrm>
            <a:off x="4448175"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4894" name="Freeform 154"/>
          <p:cNvSpPr>
            <a:spLocks/>
          </p:cNvSpPr>
          <p:nvPr>
            <p:custDataLst>
              <p:tags r:id="rId77"/>
            </p:custDataLst>
          </p:nvPr>
        </p:nvSpPr>
        <p:spPr bwMode="auto">
          <a:xfrm>
            <a:off x="4794250"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4895" name="Freeform 155"/>
          <p:cNvSpPr>
            <a:spLocks/>
          </p:cNvSpPr>
          <p:nvPr>
            <p:custDataLst>
              <p:tags r:id="rId78"/>
            </p:custDataLst>
          </p:nvPr>
        </p:nvSpPr>
        <p:spPr bwMode="auto">
          <a:xfrm>
            <a:off x="5146675"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4896" name="Freeform 156"/>
          <p:cNvSpPr>
            <a:spLocks/>
          </p:cNvSpPr>
          <p:nvPr>
            <p:custDataLst>
              <p:tags r:id="rId79"/>
            </p:custDataLst>
          </p:nvPr>
        </p:nvSpPr>
        <p:spPr bwMode="auto">
          <a:xfrm>
            <a:off x="5499100"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4897" name="Freeform 157"/>
          <p:cNvSpPr>
            <a:spLocks/>
          </p:cNvSpPr>
          <p:nvPr>
            <p:custDataLst>
              <p:tags r:id="rId80"/>
            </p:custDataLst>
          </p:nvPr>
        </p:nvSpPr>
        <p:spPr bwMode="auto">
          <a:xfrm>
            <a:off x="5856288" y="1630363"/>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4898" name="Text Box 158"/>
          <p:cNvSpPr txBox="1">
            <a:spLocks noChangeArrowheads="1"/>
          </p:cNvSpPr>
          <p:nvPr>
            <p:custDataLst>
              <p:tags r:id="rId81"/>
            </p:custDataLst>
          </p:nvPr>
        </p:nvSpPr>
        <p:spPr bwMode="auto">
          <a:xfrm>
            <a:off x="2120900" y="1411288"/>
            <a:ext cx="1203325"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nSpc>
                <a:spcPct val="70000"/>
              </a:lnSpc>
              <a:spcBef>
                <a:spcPct val="50000"/>
              </a:spcBef>
            </a:pPr>
            <a:r>
              <a:rPr lang="en-US" sz="1200">
                <a:solidFill>
                  <a:srgbClr val="0000FF"/>
                </a:solidFill>
                <a:latin typeface="Comic Sans MS" pitchFamily="66" charset="0"/>
              </a:rPr>
              <a:t>strobe for all IR bits</a:t>
            </a:r>
          </a:p>
        </p:txBody>
      </p:sp>
      <p:sp>
        <p:nvSpPr>
          <p:cNvPr id="34899" name="Line 262"/>
          <p:cNvSpPr>
            <a:spLocks noChangeShapeType="1"/>
          </p:cNvSpPr>
          <p:nvPr>
            <p:custDataLst>
              <p:tags r:id="rId82"/>
            </p:custDataLst>
          </p:nvPr>
        </p:nvSpPr>
        <p:spPr bwMode="auto">
          <a:xfrm>
            <a:off x="1881188" y="3648075"/>
            <a:ext cx="0" cy="336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4900" name="Line 263"/>
          <p:cNvSpPr>
            <a:spLocks noChangeShapeType="1"/>
          </p:cNvSpPr>
          <p:nvPr>
            <p:custDataLst>
              <p:tags r:id="rId83"/>
            </p:custDataLst>
          </p:nvPr>
        </p:nvSpPr>
        <p:spPr bwMode="auto">
          <a:xfrm>
            <a:off x="204788" y="3978275"/>
            <a:ext cx="167640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4901" name="Line 264"/>
          <p:cNvSpPr>
            <a:spLocks noChangeShapeType="1"/>
          </p:cNvSpPr>
          <p:nvPr>
            <p:custDataLst>
              <p:tags r:id="rId84"/>
            </p:custDataLst>
          </p:nvPr>
        </p:nvSpPr>
        <p:spPr bwMode="auto">
          <a:xfrm>
            <a:off x="207963" y="2617788"/>
            <a:ext cx="0" cy="1352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4902" name="Line 265"/>
          <p:cNvSpPr>
            <a:spLocks noChangeShapeType="1"/>
          </p:cNvSpPr>
          <p:nvPr>
            <p:custDataLst>
              <p:tags r:id="rId85"/>
            </p:custDataLst>
          </p:nvPr>
        </p:nvSpPr>
        <p:spPr bwMode="auto">
          <a:xfrm>
            <a:off x="222250" y="2622550"/>
            <a:ext cx="139858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4903" name="Line 266"/>
          <p:cNvSpPr>
            <a:spLocks noChangeShapeType="1"/>
          </p:cNvSpPr>
          <p:nvPr>
            <p:custDataLst>
              <p:tags r:id="rId86"/>
            </p:custDataLst>
          </p:nvPr>
        </p:nvSpPr>
        <p:spPr bwMode="auto">
          <a:xfrm>
            <a:off x="1616075" y="411163"/>
            <a:ext cx="0" cy="220186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4904" name="Line 268"/>
          <p:cNvSpPr>
            <a:spLocks noChangeShapeType="1"/>
          </p:cNvSpPr>
          <p:nvPr>
            <p:custDataLst>
              <p:tags r:id="rId87"/>
            </p:custDataLst>
          </p:nvPr>
        </p:nvSpPr>
        <p:spPr bwMode="auto">
          <a:xfrm>
            <a:off x="1620838" y="409575"/>
            <a:ext cx="180340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4905" name="Line 269"/>
          <p:cNvSpPr>
            <a:spLocks noChangeShapeType="1"/>
          </p:cNvSpPr>
          <p:nvPr>
            <p:custDataLst>
              <p:tags r:id="rId88"/>
            </p:custDataLst>
          </p:nvPr>
        </p:nvSpPr>
        <p:spPr bwMode="auto">
          <a:xfrm>
            <a:off x="3422650" y="406400"/>
            <a:ext cx="6350" cy="185738"/>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4906" name="Freeform 270"/>
          <p:cNvSpPr>
            <a:spLocks/>
          </p:cNvSpPr>
          <p:nvPr>
            <p:custDataLst>
              <p:tags r:id="rId89"/>
            </p:custDataLst>
          </p:nvPr>
        </p:nvSpPr>
        <p:spPr bwMode="auto">
          <a:xfrm>
            <a:off x="3382963" y="608013"/>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4907" name="Text Box 271"/>
          <p:cNvSpPr txBox="1">
            <a:spLocks noChangeArrowheads="1"/>
          </p:cNvSpPr>
          <p:nvPr>
            <p:custDataLst>
              <p:tags r:id="rId90"/>
            </p:custDataLst>
          </p:nvPr>
        </p:nvSpPr>
        <p:spPr bwMode="auto">
          <a:xfrm>
            <a:off x="1263650" y="125413"/>
            <a:ext cx="2562225"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solidFill>
                  <a:srgbClr val="000000"/>
                </a:solidFill>
                <a:latin typeface="Comic Sans MS" pitchFamily="66" charset="0"/>
              </a:rPr>
              <a:t>strobe for next instruction</a:t>
            </a:r>
          </a:p>
        </p:txBody>
      </p:sp>
      <p:sp>
        <p:nvSpPr>
          <p:cNvPr id="34908" name="Text Box 272"/>
          <p:cNvSpPr txBox="1">
            <a:spLocks noChangeArrowheads="1"/>
          </p:cNvSpPr>
          <p:nvPr>
            <p:custDataLst>
              <p:tags r:id="rId91"/>
            </p:custDataLst>
          </p:nvPr>
        </p:nvSpPr>
        <p:spPr bwMode="auto">
          <a:xfrm>
            <a:off x="4876800" y="5638800"/>
            <a:ext cx="3835400"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800" b="1" i="1" dirty="0" smtClean="0">
                <a:solidFill>
                  <a:schemeClr val="bg1">
                    <a:lumMod val="50000"/>
                  </a:schemeClr>
                </a:solidFill>
                <a:latin typeface="Calibri" pitchFamily="34" charset="0"/>
              </a:rPr>
              <a:t>add        </a:t>
            </a:r>
            <a:r>
              <a:rPr lang="en-US" sz="1800" b="1" i="1" dirty="0">
                <a:solidFill>
                  <a:schemeClr val="bg1">
                    <a:lumMod val="50000"/>
                  </a:schemeClr>
                </a:solidFill>
                <a:latin typeface="Calibri" pitchFamily="34" charset="0"/>
              </a:rPr>
              <a:t>to reg. 3       the number 4</a:t>
            </a:r>
          </a:p>
        </p:txBody>
      </p:sp>
      <p:sp>
        <p:nvSpPr>
          <p:cNvPr id="34909" name="Text Box 275"/>
          <p:cNvSpPr txBox="1">
            <a:spLocks noChangeArrowheads="1"/>
          </p:cNvSpPr>
          <p:nvPr>
            <p:custDataLst>
              <p:tags r:id="rId92"/>
            </p:custDataLst>
          </p:nvPr>
        </p:nvSpPr>
        <p:spPr bwMode="auto">
          <a:xfrm>
            <a:off x="1258888" y="3003550"/>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980236"/>
                </a:solidFill>
                <a:latin typeface="Comic Sans MS" pitchFamily="66" charset="0"/>
              </a:rPr>
              <a:t>1</a:t>
            </a:r>
            <a:endParaRPr lang="en-US" sz="1200">
              <a:solidFill>
                <a:srgbClr val="0000FF"/>
              </a:solidFill>
              <a:latin typeface="Comic Sans MS" pitchFamily="66" charset="0"/>
            </a:endParaRPr>
          </a:p>
        </p:txBody>
      </p:sp>
      <p:sp>
        <p:nvSpPr>
          <p:cNvPr id="34910" name="Text Box 276"/>
          <p:cNvSpPr txBox="1">
            <a:spLocks noChangeArrowheads="1"/>
          </p:cNvSpPr>
          <p:nvPr>
            <p:custDataLst>
              <p:tags r:id="rId93"/>
            </p:custDataLst>
          </p:nvPr>
        </p:nvSpPr>
        <p:spPr bwMode="auto">
          <a:xfrm>
            <a:off x="1157288" y="3092450"/>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0000FF"/>
                </a:solidFill>
                <a:latin typeface="Comic Sans MS" pitchFamily="66" charset="0"/>
              </a:rPr>
              <a:t>2</a:t>
            </a:r>
          </a:p>
        </p:txBody>
      </p:sp>
      <p:sp>
        <p:nvSpPr>
          <p:cNvPr id="34911" name="Text Box 277"/>
          <p:cNvSpPr txBox="1">
            <a:spLocks noChangeArrowheads="1"/>
          </p:cNvSpPr>
          <p:nvPr>
            <p:custDataLst>
              <p:tags r:id="rId94"/>
            </p:custDataLst>
          </p:nvPr>
        </p:nvSpPr>
        <p:spPr bwMode="auto">
          <a:xfrm>
            <a:off x="1258888" y="3216275"/>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009900"/>
                </a:solidFill>
                <a:latin typeface="Comic Sans MS" pitchFamily="66" charset="0"/>
              </a:rPr>
              <a:t>3</a:t>
            </a:r>
            <a:endParaRPr lang="en-US" sz="1200">
              <a:solidFill>
                <a:srgbClr val="0000FF"/>
              </a:solidFill>
              <a:latin typeface="Comic Sans MS" pitchFamily="66" charset="0"/>
            </a:endParaRPr>
          </a:p>
        </p:txBody>
      </p:sp>
      <p:sp>
        <p:nvSpPr>
          <p:cNvPr id="34912" name="Text Box 278"/>
          <p:cNvSpPr txBox="1">
            <a:spLocks noChangeArrowheads="1"/>
          </p:cNvSpPr>
          <p:nvPr>
            <p:custDataLst>
              <p:tags r:id="rId95"/>
            </p:custDataLst>
          </p:nvPr>
        </p:nvSpPr>
        <p:spPr bwMode="auto">
          <a:xfrm>
            <a:off x="1163638" y="3352800"/>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F7913D"/>
                </a:solidFill>
                <a:latin typeface="Comic Sans MS" pitchFamily="66" charset="0"/>
              </a:rPr>
              <a:t>4</a:t>
            </a:r>
            <a:endParaRPr lang="en-US" sz="1200">
              <a:solidFill>
                <a:srgbClr val="0000FF"/>
              </a:solidFill>
              <a:latin typeface="Comic Sans MS" pitchFamily="66" charset="0"/>
            </a:endParaRPr>
          </a:p>
        </p:txBody>
      </p:sp>
      <p:sp>
        <p:nvSpPr>
          <p:cNvPr id="34913" name="Text Box 279"/>
          <p:cNvSpPr txBox="1">
            <a:spLocks noChangeArrowheads="1"/>
          </p:cNvSpPr>
          <p:nvPr>
            <p:custDataLst>
              <p:tags r:id="rId96"/>
            </p:custDataLst>
          </p:nvPr>
        </p:nvSpPr>
        <p:spPr bwMode="auto">
          <a:xfrm>
            <a:off x="1263650" y="3465513"/>
            <a:ext cx="4572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000000"/>
                </a:solidFill>
                <a:latin typeface="Comic Sans MS" pitchFamily="66" charset="0"/>
              </a:rPr>
              <a:t>5</a:t>
            </a:r>
            <a:endParaRPr lang="en-US" sz="1200">
              <a:solidFill>
                <a:srgbClr val="0000FF"/>
              </a:solidFill>
              <a:latin typeface="Comic Sans MS" pitchFamily="66" charset="0"/>
            </a:endParaRPr>
          </a:p>
        </p:txBody>
      </p:sp>
      <p:sp>
        <p:nvSpPr>
          <p:cNvPr id="34914" name="Text Box 104"/>
          <p:cNvSpPr txBox="1">
            <a:spLocks noChangeArrowheads="1"/>
          </p:cNvSpPr>
          <p:nvPr>
            <p:custDataLst>
              <p:tags r:id="rId97"/>
            </p:custDataLst>
          </p:nvPr>
        </p:nvSpPr>
        <p:spPr bwMode="auto">
          <a:xfrm>
            <a:off x="7002463" y="2035175"/>
            <a:ext cx="18288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0000FF"/>
                </a:solidFill>
                <a:latin typeface="Comic Sans MS" pitchFamily="66" charset="0"/>
              </a:rPr>
              <a:t>8 bit instruction</a:t>
            </a:r>
          </a:p>
        </p:txBody>
      </p:sp>
      <p:sp>
        <p:nvSpPr>
          <p:cNvPr id="34915" name="Text Box 285"/>
          <p:cNvSpPr txBox="1">
            <a:spLocks noChangeArrowheads="1"/>
          </p:cNvSpPr>
          <p:nvPr/>
        </p:nvSpPr>
        <p:spPr bwMode="auto">
          <a:xfrm>
            <a:off x="4287838" y="2416175"/>
            <a:ext cx="4703762" cy="2581275"/>
          </a:xfrm>
          <a:prstGeom prst="rect">
            <a:avLst/>
          </a:prstGeom>
          <a:solidFill>
            <a:schemeClr val="bg1"/>
          </a:solidFill>
          <a:ln>
            <a:noFill/>
          </a:ln>
          <a:extLst>
            <a:ext uri="{91240B29-F687-4F45-9708-019B960494DF}">
              <a14:hiddenLine xmlns:a14="http://schemas.microsoft.com/office/drawing/2010/main" w="19050">
                <a:solidFill>
                  <a:srgbClr val="000000"/>
                </a:solidFill>
                <a:prstDash val="dash"/>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nSpc>
                <a:spcPct val="130000"/>
              </a:lnSpc>
              <a:spcBef>
                <a:spcPct val="50000"/>
              </a:spcBef>
            </a:pPr>
            <a:r>
              <a:rPr lang="en-US" sz="4200" b="1">
                <a:solidFill>
                  <a:srgbClr val="808080"/>
                </a:solidFill>
                <a:latin typeface="Calibri" pitchFamily="34" charset="0"/>
              </a:rPr>
              <a:t>Line </a:t>
            </a:r>
            <a:r>
              <a:rPr lang="en-US" sz="4200">
                <a:solidFill>
                  <a:srgbClr val="C00000"/>
                </a:solidFill>
                <a:latin typeface="Calibri" pitchFamily="34" charset="0"/>
              </a:rPr>
              <a:t>05</a:t>
            </a:r>
            <a:r>
              <a:rPr lang="en-US" sz="4200" b="1">
                <a:solidFill>
                  <a:srgbClr val="808080"/>
                </a:solidFill>
                <a:latin typeface="Calibri" pitchFamily="34" charset="0"/>
              </a:rPr>
              <a:t> is loaded into the instruction register. Its bits are</a:t>
            </a:r>
            <a:endParaRPr lang="en-US" sz="4200" b="1">
              <a:solidFill>
                <a:srgbClr val="000000"/>
              </a:solidFill>
              <a:latin typeface="Calibri" pitchFamily="34" charset="0"/>
            </a:endParaRPr>
          </a:p>
        </p:txBody>
      </p:sp>
      <p:sp>
        <p:nvSpPr>
          <p:cNvPr id="141" name="Up Arrow 140"/>
          <p:cNvSpPr/>
          <p:nvPr/>
        </p:nvSpPr>
        <p:spPr bwMode="auto">
          <a:xfrm>
            <a:off x="3276600" y="2133600"/>
            <a:ext cx="1219200" cy="990600"/>
          </a:xfrm>
          <a:prstGeom prst="upArrow">
            <a:avLst/>
          </a:prstGeom>
          <a:solidFill>
            <a:schemeClr val="bg1">
              <a:lumMod val="50000"/>
            </a:schemeClr>
          </a:solidFill>
          <a:ln w="19050" cap="flat" cmpd="sng" algn="ctr">
            <a:solidFill>
              <a:schemeClr val="tx1"/>
            </a:solidFill>
            <a:prstDash val="solid"/>
            <a:round/>
            <a:headEnd type="none" w="med" len="med"/>
            <a:tailEnd type="none" w="med" len="med"/>
          </a:ln>
          <a:effectLst/>
        </p:spPr>
        <p:txBody>
          <a:bodyPr>
            <a:spAutoFit/>
          </a:bodyPr>
          <a:lstStyle/>
          <a:p>
            <a:pPr>
              <a:defRPr/>
            </a:pPr>
            <a:endParaRPr lang="en-US">
              <a:solidFill>
                <a:srgbClr val="000000"/>
              </a:solidFill>
              <a:latin typeface="Times" pitchFamily="1" charset="0"/>
              <a:ea typeface="ＭＳ Ｐゴシック" pitchFamily="1" charset="-128"/>
            </a:endParaRPr>
          </a:p>
        </p:txBody>
      </p:sp>
      <p:sp>
        <p:nvSpPr>
          <p:cNvPr id="34917" name="Rectangle 141"/>
          <p:cNvSpPr>
            <a:spLocks noChangeArrowheads="1"/>
          </p:cNvSpPr>
          <p:nvPr/>
        </p:nvSpPr>
        <p:spPr bwMode="auto">
          <a:xfrm>
            <a:off x="4943475" y="5053013"/>
            <a:ext cx="3422650" cy="738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4200" b="1">
                <a:solidFill>
                  <a:srgbClr val="000000"/>
                </a:solidFill>
                <a:latin typeface="Courier New" pitchFamily="49" charset="0"/>
                <a:cs typeface="Courier New" pitchFamily="49" charset="0"/>
              </a:rPr>
              <a:t>10 011 100</a:t>
            </a:r>
            <a:endParaRPr lang="en-US">
              <a:solidFill>
                <a:srgbClr val="000000"/>
              </a:solidFill>
            </a:endParaRPr>
          </a:p>
        </p:txBody>
      </p:sp>
      <p:grpSp>
        <p:nvGrpSpPr>
          <p:cNvPr id="34918" name="Group 188"/>
          <p:cNvGrpSpPr>
            <a:grpSpLocks/>
          </p:cNvGrpSpPr>
          <p:nvPr/>
        </p:nvGrpSpPr>
        <p:grpSpPr bwMode="auto">
          <a:xfrm>
            <a:off x="8229600" y="5943600"/>
            <a:ext cx="685800" cy="762000"/>
            <a:chOff x="3456" y="1784"/>
            <a:chExt cx="952" cy="1048"/>
          </a:xfrm>
        </p:grpSpPr>
        <p:sp>
          <p:nvSpPr>
            <p:cNvPr id="34953" name="Freeform 189"/>
            <p:cNvSpPr>
              <a:spLocks/>
            </p:cNvSpPr>
            <p:nvPr/>
          </p:nvSpPr>
          <p:spPr bwMode="auto">
            <a:xfrm>
              <a:off x="4266" y="1884"/>
              <a:ext cx="142" cy="81"/>
            </a:xfrm>
            <a:custGeom>
              <a:avLst/>
              <a:gdLst>
                <a:gd name="T0" fmla="*/ 0 w 112"/>
                <a:gd name="T1" fmla="*/ 2 h 104"/>
                <a:gd name="T2" fmla="*/ 3011 w 112"/>
                <a:gd name="T3" fmla="*/ 2 h 104"/>
                <a:gd name="T4" fmla="*/ 5211 w 112"/>
                <a:gd name="T5" fmla="*/ 2 h 104"/>
                <a:gd name="T6" fmla="*/ 3011 w 112"/>
                <a:gd name="T7" fmla="*/ 2 h 104"/>
                <a:gd name="T8" fmla="*/ 0 w 112"/>
                <a:gd name="T9" fmla="*/ 2 h 104"/>
                <a:gd name="T10" fmla="*/ 0 60000 65536"/>
                <a:gd name="T11" fmla="*/ 0 60000 65536"/>
                <a:gd name="T12" fmla="*/ 0 60000 65536"/>
                <a:gd name="T13" fmla="*/ 0 60000 65536"/>
                <a:gd name="T14" fmla="*/ 0 60000 65536"/>
                <a:gd name="T15" fmla="*/ 0 w 112"/>
                <a:gd name="T16" fmla="*/ 0 h 104"/>
                <a:gd name="T17" fmla="*/ 112 w 112"/>
                <a:gd name="T18" fmla="*/ 104 h 104"/>
              </a:gdLst>
              <a:ahLst/>
              <a:cxnLst>
                <a:cxn ang="T10">
                  <a:pos x="T0" y="T1"/>
                </a:cxn>
                <a:cxn ang="T11">
                  <a:pos x="T2" y="T3"/>
                </a:cxn>
                <a:cxn ang="T12">
                  <a:pos x="T4" y="T5"/>
                </a:cxn>
                <a:cxn ang="T13">
                  <a:pos x="T6" y="T7"/>
                </a:cxn>
                <a:cxn ang="T14">
                  <a:pos x="T8" y="T9"/>
                </a:cxn>
              </a:cxnLst>
              <a:rect l="T15" t="T16" r="T17" b="T18"/>
              <a:pathLst>
                <a:path w="112" h="104">
                  <a:moveTo>
                    <a:pt x="0" y="51"/>
                  </a:moveTo>
                  <a:cubicBezTo>
                    <a:pt x="17" y="32"/>
                    <a:pt x="33" y="19"/>
                    <a:pt x="54" y="5"/>
                  </a:cubicBezTo>
                  <a:cubicBezTo>
                    <a:pt x="67" y="7"/>
                    <a:pt x="89" y="0"/>
                    <a:pt x="92" y="12"/>
                  </a:cubicBezTo>
                  <a:cubicBezTo>
                    <a:pt x="112" y="94"/>
                    <a:pt x="94" y="92"/>
                    <a:pt x="54" y="104"/>
                  </a:cubicBezTo>
                  <a:cubicBezTo>
                    <a:pt x="20" y="94"/>
                    <a:pt x="16" y="83"/>
                    <a:pt x="0" y="51"/>
                  </a:cubicBezTo>
                  <a:close/>
                </a:path>
              </a:pathLst>
            </a:custGeom>
            <a:solidFill>
              <a:schemeClr val="accent1"/>
            </a:solidFill>
            <a:ln w="9525">
              <a:solidFill>
                <a:srgbClr val="66FFFF"/>
              </a:solidFill>
              <a:round/>
              <a:headEnd/>
              <a:tailEnd/>
            </a:ln>
          </p:spPr>
          <p:txBody>
            <a:bodyPr/>
            <a:lstStyle/>
            <a:p>
              <a:endParaRPr lang="en-US"/>
            </a:p>
          </p:txBody>
        </p:sp>
        <p:sp>
          <p:nvSpPr>
            <p:cNvPr id="34954" name="Freeform 190"/>
            <p:cNvSpPr>
              <a:spLocks/>
            </p:cNvSpPr>
            <p:nvPr/>
          </p:nvSpPr>
          <p:spPr bwMode="auto">
            <a:xfrm rot="7013025">
              <a:off x="4162" y="1952"/>
              <a:ext cx="142" cy="81"/>
            </a:xfrm>
            <a:custGeom>
              <a:avLst/>
              <a:gdLst>
                <a:gd name="T0" fmla="*/ 0 w 112"/>
                <a:gd name="T1" fmla="*/ 2 h 104"/>
                <a:gd name="T2" fmla="*/ 3011 w 112"/>
                <a:gd name="T3" fmla="*/ 2 h 104"/>
                <a:gd name="T4" fmla="*/ 5211 w 112"/>
                <a:gd name="T5" fmla="*/ 2 h 104"/>
                <a:gd name="T6" fmla="*/ 3011 w 112"/>
                <a:gd name="T7" fmla="*/ 2 h 104"/>
                <a:gd name="T8" fmla="*/ 0 w 112"/>
                <a:gd name="T9" fmla="*/ 2 h 104"/>
                <a:gd name="T10" fmla="*/ 0 60000 65536"/>
                <a:gd name="T11" fmla="*/ 0 60000 65536"/>
                <a:gd name="T12" fmla="*/ 0 60000 65536"/>
                <a:gd name="T13" fmla="*/ 0 60000 65536"/>
                <a:gd name="T14" fmla="*/ 0 60000 65536"/>
                <a:gd name="T15" fmla="*/ 0 w 112"/>
                <a:gd name="T16" fmla="*/ 0 h 104"/>
                <a:gd name="T17" fmla="*/ 112 w 112"/>
                <a:gd name="T18" fmla="*/ 104 h 104"/>
              </a:gdLst>
              <a:ahLst/>
              <a:cxnLst>
                <a:cxn ang="T10">
                  <a:pos x="T0" y="T1"/>
                </a:cxn>
                <a:cxn ang="T11">
                  <a:pos x="T2" y="T3"/>
                </a:cxn>
                <a:cxn ang="T12">
                  <a:pos x="T4" y="T5"/>
                </a:cxn>
                <a:cxn ang="T13">
                  <a:pos x="T6" y="T7"/>
                </a:cxn>
                <a:cxn ang="T14">
                  <a:pos x="T8" y="T9"/>
                </a:cxn>
              </a:cxnLst>
              <a:rect l="T15" t="T16" r="T17" b="T18"/>
              <a:pathLst>
                <a:path w="112" h="104">
                  <a:moveTo>
                    <a:pt x="0" y="51"/>
                  </a:moveTo>
                  <a:cubicBezTo>
                    <a:pt x="17" y="32"/>
                    <a:pt x="33" y="19"/>
                    <a:pt x="54" y="5"/>
                  </a:cubicBezTo>
                  <a:cubicBezTo>
                    <a:pt x="67" y="7"/>
                    <a:pt x="89" y="0"/>
                    <a:pt x="92" y="12"/>
                  </a:cubicBezTo>
                  <a:cubicBezTo>
                    <a:pt x="112" y="94"/>
                    <a:pt x="94" y="92"/>
                    <a:pt x="54" y="104"/>
                  </a:cubicBezTo>
                  <a:cubicBezTo>
                    <a:pt x="20" y="94"/>
                    <a:pt x="16" y="83"/>
                    <a:pt x="0" y="51"/>
                  </a:cubicBezTo>
                  <a:close/>
                </a:path>
              </a:pathLst>
            </a:custGeom>
            <a:solidFill>
              <a:schemeClr val="accent1"/>
            </a:solidFill>
            <a:ln w="9525">
              <a:solidFill>
                <a:srgbClr val="66FFFF"/>
              </a:solidFill>
              <a:round/>
              <a:headEnd/>
              <a:tailEnd/>
            </a:ln>
          </p:spPr>
          <p:txBody>
            <a:bodyPr/>
            <a:lstStyle/>
            <a:p>
              <a:endParaRPr lang="en-US"/>
            </a:p>
          </p:txBody>
        </p:sp>
        <p:sp>
          <p:nvSpPr>
            <p:cNvPr id="34955" name="Freeform 191"/>
            <p:cNvSpPr>
              <a:spLocks/>
            </p:cNvSpPr>
            <p:nvPr/>
          </p:nvSpPr>
          <p:spPr bwMode="auto">
            <a:xfrm rot="-6712609">
              <a:off x="4168" y="1814"/>
              <a:ext cx="142" cy="81"/>
            </a:xfrm>
            <a:custGeom>
              <a:avLst/>
              <a:gdLst>
                <a:gd name="T0" fmla="*/ 0 w 112"/>
                <a:gd name="T1" fmla="*/ 2 h 104"/>
                <a:gd name="T2" fmla="*/ 3011 w 112"/>
                <a:gd name="T3" fmla="*/ 2 h 104"/>
                <a:gd name="T4" fmla="*/ 5211 w 112"/>
                <a:gd name="T5" fmla="*/ 2 h 104"/>
                <a:gd name="T6" fmla="*/ 3011 w 112"/>
                <a:gd name="T7" fmla="*/ 2 h 104"/>
                <a:gd name="T8" fmla="*/ 0 w 112"/>
                <a:gd name="T9" fmla="*/ 2 h 104"/>
                <a:gd name="T10" fmla="*/ 0 60000 65536"/>
                <a:gd name="T11" fmla="*/ 0 60000 65536"/>
                <a:gd name="T12" fmla="*/ 0 60000 65536"/>
                <a:gd name="T13" fmla="*/ 0 60000 65536"/>
                <a:gd name="T14" fmla="*/ 0 60000 65536"/>
                <a:gd name="T15" fmla="*/ 0 w 112"/>
                <a:gd name="T16" fmla="*/ 0 h 104"/>
                <a:gd name="T17" fmla="*/ 112 w 112"/>
                <a:gd name="T18" fmla="*/ 104 h 104"/>
              </a:gdLst>
              <a:ahLst/>
              <a:cxnLst>
                <a:cxn ang="T10">
                  <a:pos x="T0" y="T1"/>
                </a:cxn>
                <a:cxn ang="T11">
                  <a:pos x="T2" y="T3"/>
                </a:cxn>
                <a:cxn ang="T12">
                  <a:pos x="T4" y="T5"/>
                </a:cxn>
                <a:cxn ang="T13">
                  <a:pos x="T6" y="T7"/>
                </a:cxn>
                <a:cxn ang="T14">
                  <a:pos x="T8" y="T9"/>
                </a:cxn>
              </a:cxnLst>
              <a:rect l="T15" t="T16" r="T17" b="T18"/>
              <a:pathLst>
                <a:path w="112" h="104">
                  <a:moveTo>
                    <a:pt x="0" y="51"/>
                  </a:moveTo>
                  <a:cubicBezTo>
                    <a:pt x="17" y="32"/>
                    <a:pt x="33" y="19"/>
                    <a:pt x="54" y="5"/>
                  </a:cubicBezTo>
                  <a:cubicBezTo>
                    <a:pt x="67" y="7"/>
                    <a:pt x="89" y="0"/>
                    <a:pt x="92" y="12"/>
                  </a:cubicBezTo>
                  <a:cubicBezTo>
                    <a:pt x="112" y="94"/>
                    <a:pt x="94" y="92"/>
                    <a:pt x="54" y="104"/>
                  </a:cubicBezTo>
                  <a:cubicBezTo>
                    <a:pt x="20" y="94"/>
                    <a:pt x="16" y="83"/>
                    <a:pt x="0" y="51"/>
                  </a:cubicBezTo>
                  <a:close/>
                </a:path>
              </a:pathLst>
            </a:custGeom>
            <a:solidFill>
              <a:schemeClr val="accent1"/>
            </a:solidFill>
            <a:ln w="9525">
              <a:solidFill>
                <a:srgbClr val="66FFFF"/>
              </a:solidFill>
              <a:round/>
              <a:headEnd/>
              <a:tailEnd/>
            </a:ln>
          </p:spPr>
          <p:txBody>
            <a:bodyPr/>
            <a:lstStyle/>
            <a:p>
              <a:endParaRPr lang="en-US"/>
            </a:p>
          </p:txBody>
        </p:sp>
        <p:sp>
          <p:nvSpPr>
            <p:cNvPr id="34956" name="Freeform 192"/>
            <p:cNvSpPr>
              <a:spLocks/>
            </p:cNvSpPr>
            <p:nvPr/>
          </p:nvSpPr>
          <p:spPr bwMode="auto">
            <a:xfrm>
              <a:off x="3456" y="2583"/>
              <a:ext cx="810" cy="249"/>
            </a:xfrm>
            <a:custGeom>
              <a:avLst/>
              <a:gdLst>
                <a:gd name="T0" fmla="*/ 7 w 1048"/>
                <a:gd name="T1" fmla="*/ 21 h 250"/>
                <a:gd name="T2" fmla="*/ 12 w 1048"/>
                <a:gd name="T3" fmla="*/ 83 h 250"/>
                <a:gd name="T4" fmla="*/ 12 w 1048"/>
                <a:gd name="T5" fmla="*/ 111 h 250"/>
                <a:gd name="T6" fmla="*/ 13 w 1048"/>
                <a:gd name="T7" fmla="*/ 125 h 250"/>
                <a:gd name="T8" fmla="*/ 13 w 1048"/>
                <a:gd name="T9" fmla="*/ 162 h 250"/>
                <a:gd name="T10" fmla="*/ 9 w 1048"/>
                <a:gd name="T11" fmla="*/ 231 h 250"/>
                <a:gd name="T12" fmla="*/ 2 w 1048"/>
                <a:gd name="T13" fmla="*/ 211 h 250"/>
                <a:gd name="T14" fmla="*/ 0 w 1048"/>
                <a:gd name="T15" fmla="*/ 190 h 250"/>
                <a:gd name="T16" fmla="*/ 2 w 1048"/>
                <a:gd name="T17" fmla="*/ 156 h 250"/>
                <a:gd name="T18" fmla="*/ 2 w 1048"/>
                <a:gd name="T19" fmla="*/ 125 h 250"/>
                <a:gd name="T20" fmla="*/ 2 w 1048"/>
                <a:gd name="T21" fmla="*/ 76 h 250"/>
                <a:gd name="T22" fmla="*/ 4 w 1048"/>
                <a:gd name="T23" fmla="*/ 55 h 250"/>
                <a:gd name="T24" fmla="*/ 4 w 1048"/>
                <a:gd name="T25" fmla="*/ 28 h 250"/>
                <a:gd name="T26" fmla="*/ 5 w 1048"/>
                <a:gd name="T27" fmla="*/ 14 h 250"/>
                <a:gd name="T28" fmla="*/ 6 w 1048"/>
                <a:gd name="T29" fmla="*/ 28 h 250"/>
                <a:gd name="T30" fmla="*/ 7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34957" name="Oval 193"/>
            <p:cNvSpPr>
              <a:spLocks noChangeArrowheads="1"/>
            </p:cNvSpPr>
            <p:nvPr/>
          </p:nvSpPr>
          <p:spPr bwMode="auto">
            <a:xfrm>
              <a:off x="3493" y="2064"/>
              <a:ext cx="779" cy="672"/>
            </a:xfrm>
            <a:prstGeom prst="ellipse">
              <a:avLst/>
            </a:prstGeom>
            <a:solidFill>
              <a:srgbClr val="9ECC46"/>
            </a:solidFill>
            <a:ln w="9525">
              <a:solidFill>
                <a:srgbClr val="FFCC99"/>
              </a:solidFill>
              <a:round/>
              <a:headEnd/>
              <a:tailEnd/>
            </a:ln>
          </p:spPr>
          <p:txBody>
            <a:bodyPr wrap="none" anchor="ctr"/>
            <a:lstStyle/>
            <a:p>
              <a:endParaRPr lang="en-US">
                <a:solidFill>
                  <a:srgbClr val="000000"/>
                </a:solidFill>
              </a:endParaRPr>
            </a:p>
          </p:txBody>
        </p:sp>
        <p:sp>
          <p:nvSpPr>
            <p:cNvPr id="34958" name="Oval 194"/>
            <p:cNvSpPr>
              <a:spLocks noChangeArrowheads="1"/>
            </p:cNvSpPr>
            <p:nvPr/>
          </p:nvSpPr>
          <p:spPr bwMode="auto">
            <a:xfrm rot="-1967255">
              <a:off x="3567" y="2207"/>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solidFill>
                  <a:srgbClr val="000000"/>
                </a:solidFill>
              </a:endParaRPr>
            </a:p>
          </p:txBody>
        </p:sp>
        <p:sp>
          <p:nvSpPr>
            <p:cNvPr id="34959" name="Oval 195"/>
            <p:cNvSpPr>
              <a:spLocks noChangeArrowheads="1"/>
            </p:cNvSpPr>
            <p:nvPr/>
          </p:nvSpPr>
          <p:spPr bwMode="auto">
            <a:xfrm>
              <a:off x="3790" y="2207"/>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solidFill>
                  <a:srgbClr val="000000"/>
                </a:solidFill>
              </a:endParaRPr>
            </a:p>
          </p:txBody>
        </p:sp>
        <p:sp>
          <p:nvSpPr>
            <p:cNvPr id="34960" name="Oval 196"/>
            <p:cNvSpPr>
              <a:spLocks noChangeArrowheads="1"/>
            </p:cNvSpPr>
            <p:nvPr/>
          </p:nvSpPr>
          <p:spPr bwMode="auto">
            <a:xfrm rot="-2071034">
              <a:off x="4049" y="2255"/>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solidFill>
                  <a:srgbClr val="000000"/>
                </a:solidFill>
              </a:endParaRPr>
            </a:p>
          </p:txBody>
        </p:sp>
        <p:sp>
          <p:nvSpPr>
            <p:cNvPr id="34961" name="Oval 197"/>
            <p:cNvSpPr>
              <a:spLocks noChangeArrowheads="1"/>
            </p:cNvSpPr>
            <p:nvPr/>
          </p:nvSpPr>
          <p:spPr bwMode="auto">
            <a:xfrm>
              <a:off x="3646" y="2303"/>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solidFill>
                  <a:srgbClr val="000000"/>
                </a:solidFill>
              </a:endParaRPr>
            </a:p>
          </p:txBody>
        </p:sp>
        <p:sp>
          <p:nvSpPr>
            <p:cNvPr id="34962" name="Oval 198"/>
            <p:cNvSpPr>
              <a:spLocks noChangeArrowheads="1"/>
            </p:cNvSpPr>
            <p:nvPr/>
          </p:nvSpPr>
          <p:spPr bwMode="auto">
            <a:xfrm>
              <a:off x="3869" y="2319"/>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solidFill>
                  <a:srgbClr val="000000"/>
                </a:solidFill>
              </a:endParaRPr>
            </a:p>
          </p:txBody>
        </p:sp>
        <p:sp>
          <p:nvSpPr>
            <p:cNvPr id="34963" name="Oval 199"/>
            <p:cNvSpPr>
              <a:spLocks noChangeArrowheads="1"/>
            </p:cNvSpPr>
            <p:nvPr/>
          </p:nvSpPr>
          <p:spPr bwMode="auto">
            <a:xfrm>
              <a:off x="4071" y="2373"/>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solidFill>
                  <a:srgbClr val="000000"/>
                </a:solidFill>
              </a:endParaRPr>
            </a:p>
          </p:txBody>
        </p:sp>
        <p:sp>
          <p:nvSpPr>
            <p:cNvPr id="34964" name="AutoShape 200"/>
            <p:cNvSpPr>
              <a:spLocks noChangeArrowheads="1"/>
            </p:cNvSpPr>
            <p:nvPr/>
          </p:nvSpPr>
          <p:spPr bwMode="auto">
            <a:xfrm rot="-5400000">
              <a:off x="3819" y="2364"/>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solidFill>
                  <a:srgbClr val="000000"/>
                </a:solidFill>
              </a:endParaRPr>
            </a:p>
          </p:txBody>
        </p:sp>
        <p:sp>
          <p:nvSpPr>
            <p:cNvPr id="34965" name="Freeform 201"/>
            <p:cNvSpPr>
              <a:spLocks/>
            </p:cNvSpPr>
            <p:nvPr/>
          </p:nvSpPr>
          <p:spPr bwMode="auto">
            <a:xfrm>
              <a:off x="3648" y="1952"/>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34966" name="Freeform 202"/>
            <p:cNvSpPr>
              <a:spLocks/>
            </p:cNvSpPr>
            <p:nvPr/>
          </p:nvSpPr>
          <p:spPr bwMode="auto">
            <a:xfrm>
              <a:off x="3782" y="1875"/>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34967" name="Freeform 203"/>
            <p:cNvSpPr>
              <a:spLocks/>
            </p:cNvSpPr>
            <p:nvPr/>
          </p:nvSpPr>
          <p:spPr bwMode="auto">
            <a:xfrm>
              <a:off x="3994" y="1843"/>
              <a:ext cx="276" cy="108"/>
            </a:xfrm>
            <a:custGeom>
              <a:avLst/>
              <a:gdLst>
                <a:gd name="T0" fmla="*/ 0 w 276"/>
                <a:gd name="T1" fmla="*/ 108 h 108"/>
                <a:gd name="T2" fmla="*/ 92 w 276"/>
                <a:gd name="T3" fmla="*/ 0 h 108"/>
                <a:gd name="T4" fmla="*/ 261 w 276"/>
                <a:gd name="T5" fmla="*/ 31 h 108"/>
                <a:gd name="T6" fmla="*/ 276 w 276"/>
                <a:gd name="T7" fmla="*/ 92 h 108"/>
                <a:gd name="T8" fmla="*/ 0 60000 65536"/>
                <a:gd name="T9" fmla="*/ 0 60000 65536"/>
                <a:gd name="T10" fmla="*/ 0 60000 65536"/>
                <a:gd name="T11" fmla="*/ 0 60000 65536"/>
                <a:gd name="T12" fmla="*/ 0 w 276"/>
                <a:gd name="T13" fmla="*/ 0 h 108"/>
                <a:gd name="T14" fmla="*/ 276 w 276"/>
                <a:gd name="T15" fmla="*/ 108 h 108"/>
              </a:gdLst>
              <a:ahLst/>
              <a:cxnLst>
                <a:cxn ang="T8">
                  <a:pos x="T0" y="T1"/>
                </a:cxn>
                <a:cxn ang="T9">
                  <a:pos x="T2" y="T3"/>
                </a:cxn>
                <a:cxn ang="T10">
                  <a:pos x="T4" y="T5"/>
                </a:cxn>
                <a:cxn ang="T11">
                  <a:pos x="T6" y="T7"/>
                </a:cxn>
              </a:cxnLst>
              <a:rect l="T12" t="T13" r="T14" b="T15"/>
              <a:pathLst>
                <a:path w="276" h="108">
                  <a:moveTo>
                    <a:pt x="0" y="108"/>
                  </a:moveTo>
                  <a:cubicBezTo>
                    <a:pt x="40" y="65"/>
                    <a:pt x="21" y="18"/>
                    <a:pt x="92" y="0"/>
                  </a:cubicBezTo>
                  <a:cubicBezTo>
                    <a:pt x="273" y="11"/>
                    <a:pt x="175" y="1"/>
                    <a:pt x="261" y="31"/>
                  </a:cubicBezTo>
                  <a:cubicBezTo>
                    <a:pt x="267" y="51"/>
                    <a:pt x="276" y="71"/>
                    <a:pt x="276" y="92"/>
                  </a:cubicBezTo>
                </a:path>
              </a:pathLst>
            </a:custGeom>
            <a:noFill/>
            <a:ln w="38100">
              <a:solidFill>
                <a:srgbClr val="CC0099"/>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968" name="Freeform 204"/>
            <p:cNvSpPr>
              <a:spLocks/>
            </p:cNvSpPr>
            <p:nvPr/>
          </p:nvSpPr>
          <p:spPr bwMode="auto">
            <a:xfrm>
              <a:off x="3553" y="2626"/>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34969" name="Freeform 205"/>
            <p:cNvSpPr>
              <a:spLocks/>
            </p:cNvSpPr>
            <p:nvPr/>
          </p:nvSpPr>
          <p:spPr bwMode="auto">
            <a:xfrm flipH="1">
              <a:off x="3984" y="2637"/>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34919" name="Rounded Rectangle 160"/>
          <p:cNvSpPr>
            <a:spLocks noChangeArrowheads="1"/>
          </p:cNvSpPr>
          <p:nvPr/>
        </p:nvSpPr>
        <p:spPr bwMode="auto">
          <a:xfrm>
            <a:off x="409575" y="4430713"/>
            <a:ext cx="3714750" cy="2146300"/>
          </a:xfrm>
          <a:prstGeom prst="roundRect">
            <a:avLst>
              <a:gd name="adj" fmla="val 16667"/>
            </a:avLst>
          </a:prstGeom>
          <a:solidFill>
            <a:srgbClr val="FFCCFF"/>
          </a:solidFill>
          <a:ln>
            <a:noFill/>
          </a:ln>
          <a:extLst>
            <a:ext uri="{91240B29-F687-4F45-9708-019B960494DF}">
              <a14:hiddenLine xmlns:a14="http://schemas.microsoft.com/office/drawing/2010/main" w="19050" algn="ctr">
                <a:solidFill>
                  <a:srgbClr val="000000"/>
                </a:solidFill>
                <a:round/>
                <a:headEnd/>
                <a:tailEnd/>
              </a14:hiddenLine>
            </a:ext>
          </a:extLst>
        </p:spPr>
        <p:txBody>
          <a:bodyPr>
            <a:spAutoFit/>
          </a:bodyPr>
          <a:lstStyle/>
          <a:p>
            <a:endParaRPr lang="en-US"/>
          </a:p>
        </p:txBody>
      </p:sp>
      <p:sp>
        <p:nvSpPr>
          <p:cNvPr id="34920" name="Text Box 169"/>
          <p:cNvSpPr txBox="1">
            <a:spLocks noChangeArrowheads="1"/>
          </p:cNvSpPr>
          <p:nvPr>
            <p:custDataLst>
              <p:tags r:id="rId98"/>
            </p:custDataLst>
          </p:nvPr>
        </p:nvSpPr>
        <p:spPr bwMode="auto">
          <a:xfrm>
            <a:off x="620713" y="52689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1</a:t>
            </a:r>
          </a:p>
        </p:txBody>
      </p:sp>
      <p:sp>
        <p:nvSpPr>
          <p:cNvPr id="34921" name="Text Box 63"/>
          <p:cNvSpPr txBox="1">
            <a:spLocks noChangeArrowheads="1"/>
          </p:cNvSpPr>
          <p:nvPr>
            <p:custDataLst>
              <p:tags r:id="rId99"/>
            </p:custDataLst>
          </p:nvPr>
        </p:nvSpPr>
        <p:spPr bwMode="auto">
          <a:xfrm>
            <a:off x="2943225" y="61849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400" b="1">
                <a:solidFill>
                  <a:srgbClr val="0508FB"/>
                </a:solidFill>
                <a:latin typeface="Cambria" pitchFamily="18" charset="0"/>
              </a:rPr>
              <a:t>4</a:t>
            </a:r>
          </a:p>
        </p:txBody>
      </p:sp>
      <p:sp>
        <p:nvSpPr>
          <p:cNvPr id="34922" name="Text Box 280"/>
          <p:cNvSpPr txBox="1">
            <a:spLocks noChangeArrowheads="1"/>
          </p:cNvSpPr>
          <p:nvPr>
            <p:custDataLst>
              <p:tags r:id="rId100"/>
            </p:custDataLst>
          </p:nvPr>
        </p:nvSpPr>
        <p:spPr bwMode="auto">
          <a:xfrm>
            <a:off x="1897063" y="6192838"/>
            <a:ext cx="677862"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200" b="1">
                <a:solidFill>
                  <a:srgbClr val="0508FB"/>
                </a:solidFill>
                <a:latin typeface="Cambria" pitchFamily="18" charset="0"/>
              </a:rPr>
              <a:t>Reg3</a:t>
            </a:r>
          </a:p>
        </p:txBody>
      </p:sp>
      <p:sp>
        <p:nvSpPr>
          <p:cNvPr id="34923" name="Rectangle 10"/>
          <p:cNvSpPr>
            <a:spLocks noChangeArrowheads="1"/>
          </p:cNvSpPr>
          <p:nvPr>
            <p:custDataLst>
              <p:tags r:id="rId101"/>
            </p:custDataLst>
          </p:nvPr>
        </p:nvSpPr>
        <p:spPr bwMode="auto">
          <a:xfrm>
            <a:off x="1608138" y="527526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4924" name="Rectangle 11"/>
          <p:cNvSpPr>
            <a:spLocks noChangeArrowheads="1"/>
          </p:cNvSpPr>
          <p:nvPr>
            <p:custDataLst>
              <p:tags r:id="rId102"/>
            </p:custDataLst>
          </p:nvPr>
        </p:nvSpPr>
        <p:spPr bwMode="auto">
          <a:xfrm>
            <a:off x="1962150" y="527526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4925" name="Rectangle 12"/>
          <p:cNvSpPr>
            <a:spLocks noChangeArrowheads="1"/>
          </p:cNvSpPr>
          <p:nvPr>
            <p:custDataLst>
              <p:tags r:id="rId103"/>
            </p:custDataLst>
          </p:nvPr>
        </p:nvSpPr>
        <p:spPr bwMode="auto">
          <a:xfrm>
            <a:off x="2316163" y="527526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4926" name="Rectangle 13"/>
          <p:cNvSpPr>
            <a:spLocks noChangeArrowheads="1"/>
          </p:cNvSpPr>
          <p:nvPr>
            <p:custDataLst>
              <p:tags r:id="rId104"/>
            </p:custDataLst>
          </p:nvPr>
        </p:nvSpPr>
        <p:spPr bwMode="auto">
          <a:xfrm>
            <a:off x="2670175" y="527685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4927" name="Rectangle 14"/>
          <p:cNvSpPr>
            <a:spLocks noChangeArrowheads="1"/>
          </p:cNvSpPr>
          <p:nvPr>
            <p:custDataLst>
              <p:tags r:id="rId105"/>
            </p:custDataLst>
          </p:nvPr>
        </p:nvSpPr>
        <p:spPr bwMode="auto">
          <a:xfrm>
            <a:off x="3024188" y="527685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4928" name="Rectangle 15"/>
          <p:cNvSpPr>
            <a:spLocks noChangeArrowheads="1"/>
          </p:cNvSpPr>
          <p:nvPr>
            <p:custDataLst>
              <p:tags r:id="rId106"/>
            </p:custDataLst>
          </p:nvPr>
        </p:nvSpPr>
        <p:spPr bwMode="auto">
          <a:xfrm>
            <a:off x="3378200" y="527685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4929" name="Rectangle 16"/>
          <p:cNvSpPr>
            <a:spLocks noChangeArrowheads="1"/>
          </p:cNvSpPr>
          <p:nvPr>
            <p:custDataLst>
              <p:tags r:id="rId107"/>
            </p:custDataLst>
          </p:nvPr>
        </p:nvSpPr>
        <p:spPr bwMode="auto">
          <a:xfrm>
            <a:off x="900113" y="527526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4930" name="Rectangle 17"/>
          <p:cNvSpPr>
            <a:spLocks noChangeArrowheads="1"/>
          </p:cNvSpPr>
          <p:nvPr>
            <p:custDataLst>
              <p:tags r:id="rId108"/>
            </p:custDataLst>
          </p:nvPr>
        </p:nvSpPr>
        <p:spPr bwMode="auto">
          <a:xfrm>
            <a:off x="1254125" y="527685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4931" name="Text Box 23"/>
          <p:cNvSpPr txBox="1">
            <a:spLocks noChangeArrowheads="1"/>
          </p:cNvSpPr>
          <p:nvPr>
            <p:custDataLst>
              <p:tags r:id="rId109"/>
            </p:custDataLst>
          </p:nvPr>
        </p:nvSpPr>
        <p:spPr bwMode="auto">
          <a:xfrm>
            <a:off x="3692525" y="5303838"/>
            <a:ext cx="393700" cy="277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200">
                <a:solidFill>
                  <a:srgbClr val="0000FF"/>
                </a:solidFill>
                <a:latin typeface="Cambria" pitchFamily="18" charset="0"/>
              </a:rPr>
              <a:t>IR</a:t>
            </a:r>
            <a:endParaRPr lang="en-US" sz="1400">
              <a:solidFill>
                <a:srgbClr val="0000FF"/>
              </a:solidFill>
              <a:latin typeface="Cambria" pitchFamily="18" charset="0"/>
            </a:endParaRPr>
          </a:p>
        </p:txBody>
      </p:sp>
      <p:sp>
        <p:nvSpPr>
          <p:cNvPr id="34932" name="Text Box 36"/>
          <p:cNvSpPr txBox="1">
            <a:spLocks noChangeArrowheads="1"/>
          </p:cNvSpPr>
          <p:nvPr>
            <p:custDataLst>
              <p:tags r:id="rId110"/>
            </p:custDataLst>
          </p:nvPr>
        </p:nvSpPr>
        <p:spPr bwMode="auto">
          <a:xfrm>
            <a:off x="501650" y="5848350"/>
            <a:ext cx="1219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a:solidFill>
                  <a:srgbClr val="000000"/>
                </a:solidFill>
                <a:latin typeface="Cambria" pitchFamily="18" charset="0"/>
              </a:rPr>
              <a:t>Instruction</a:t>
            </a:r>
          </a:p>
        </p:txBody>
      </p:sp>
      <p:sp>
        <p:nvSpPr>
          <p:cNvPr id="34933" name="Text Box 39"/>
          <p:cNvSpPr txBox="1">
            <a:spLocks noChangeArrowheads="1"/>
          </p:cNvSpPr>
          <p:nvPr>
            <p:custDataLst>
              <p:tags r:id="rId111"/>
            </p:custDataLst>
          </p:nvPr>
        </p:nvSpPr>
        <p:spPr bwMode="auto">
          <a:xfrm>
            <a:off x="592138" y="6129338"/>
            <a:ext cx="1087437" cy="246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000">
                <a:solidFill>
                  <a:srgbClr val="0508FB"/>
                </a:solidFill>
                <a:latin typeface="Cambria" pitchFamily="18" charset="0"/>
              </a:rPr>
              <a:t>10 means "add"</a:t>
            </a:r>
          </a:p>
        </p:txBody>
      </p:sp>
      <p:sp>
        <p:nvSpPr>
          <p:cNvPr id="34934" name="Text Box 41"/>
          <p:cNvSpPr txBox="1">
            <a:spLocks noChangeArrowheads="1"/>
          </p:cNvSpPr>
          <p:nvPr>
            <p:custDataLst>
              <p:tags r:id="rId112"/>
            </p:custDataLst>
          </p:nvPr>
        </p:nvSpPr>
        <p:spPr bwMode="auto">
          <a:xfrm>
            <a:off x="1566863" y="5848350"/>
            <a:ext cx="1219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a:solidFill>
                  <a:srgbClr val="000000"/>
                </a:solidFill>
                <a:latin typeface="Cambria" pitchFamily="18" charset="0"/>
              </a:rPr>
              <a:t>Argument 1</a:t>
            </a:r>
          </a:p>
        </p:txBody>
      </p:sp>
      <p:sp>
        <p:nvSpPr>
          <p:cNvPr id="34935" name="Text Box 42"/>
          <p:cNvSpPr txBox="1">
            <a:spLocks noChangeArrowheads="1"/>
          </p:cNvSpPr>
          <p:nvPr>
            <p:custDataLst>
              <p:tags r:id="rId113"/>
            </p:custDataLst>
          </p:nvPr>
        </p:nvSpPr>
        <p:spPr bwMode="auto">
          <a:xfrm>
            <a:off x="2633663" y="5848350"/>
            <a:ext cx="1219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a:solidFill>
                  <a:srgbClr val="000000"/>
                </a:solidFill>
                <a:latin typeface="Cambria" pitchFamily="18" charset="0"/>
              </a:rPr>
              <a:t>Argument 2</a:t>
            </a:r>
          </a:p>
        </p:txBody>
      </p:sp>
      <p:sp>
        <p:nvSpPr>
          <p:cNvPr id="34936" name="Rectangle 48"/>
          <p:cNvSpPr>
            <a:spLocks noChangeArrowheads="1"/>
          </p:cNvSpPr>
          <p:nvPr>
            <p:custDataLst>
              <p:tags r:id="rId114"/>
            </p:custDataLst>
          </p:nvPr>
        </p:nvSpPr>
        <p:spPr bwMode="auto">
          <a:xfrm>
            <a:off x="582613" y="5875338"/>
            <a:ext cx="1063625" cy="214312"/>
          </a:xfrm>
          <a:prstGeom prst="rect">
            <a:avLst/>
          </a:prstGeom>
          <a:noFill/>
          <a:ln w="9525">
            <a:solidFill>
              <a:srgbClr val="0508FB"/>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508FB"/>
              </a:solidFill>
            </a:endParaRPr>
          </a:p>
        </p:txBody>
      </p:sp>
      <p:sp>
        <p:nvSpPr>
          <p:cNvPr id="34937" name="Rectangle 49"/>
          <p:cNvSpPr>
            <a:spLocks noChangeArrowheads="1"/>
          </p:cNvSpPr>
          <p:nvPr>
            <p:custDataLst>
              <p:tags r:id="rId115"/>
            </p:custDataLst>
          </p:nvPr>
        </p:nvSpPr>
        <p:spPr bwMode="auto">
          <a:xfrm>
            <a:off x="2709863" y="5875338"/>
            <a:ext cx="1063625" cy="214312"/>
          </a:xfrm>
          <a:prstGeom prst="rect">
            <a:avLst/>
          </a:prstGeom>
          <a:noFill/>
          <a:ln w="9525">
            <a:solidFill>
              <a:srgbClr val="0508FB"/>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508FB"/>
              </a:solidFill>
            </a:endParaRPr>
          </a:p>
        </p:txBody>
      </p:sp>
      <p:sp>
        <p:nvSpPr>
          <p:cNvPr id="34938" name="AutoShape 50"/>
          <p:cNvSpPr>
            <a:spLocks/>
          </p:cNvSpPr>
          <p:nvPr>
            <p:custDataLst>
              <p:tags r:id="rId116"/>
            </p:custDataLst>
          </p:nvPr>
        </p:nvSpPr>
        <p:spPr bwMode="auto">
          <a:xfrm rot="-5400000">
            <a:off x="3129756" y="5201444"/>
            <a:ext cx="103188" cy="1035050"/>
          </a:xfrm>
          <a:prstGeom prst="leftBrace">
            <a:avLst>
              <a:gd name="adj1" fmla="val 83589"/>
              <a:gd name="adj2" fmla="val 50000"/>
            </a:avLst>
          </a:prstGeom>
          <a:noFill/>
          <a:ln w="1270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4939" name="AutoShape 51"/>
          <p:cNvSpPr>
            <a:spLocks/>
          </p:cNvSpPr>
          <p:nvPr>
            <p:custDataLst>
              <p:tags r:id="rId117"/>
            </p:custDataLst>
          </p:nvPr>
        </p:nvSpPr>
        <p:spPr bwMode="auto">
          <a:xfrm rot="-5400000">
            <a:off x="2075656" y="5218907"/>
            <a:ext cx="103187" cy="1035050"/>
          </a:xfrm>
          <a:prstGeom prst="leftBrace">
            <a:avLst>
              <a:gd name="adj1" fmla="val 83590"/>
              <a:gd name="adj2" fmla="val 50000"/>
            </a:avLst>
          </a:prstGeom>
          <a:noFill/>
          <a:ln w="1270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4940" name="AutoShape 52"/>
          <p:cNvSpPr>
            <a:spLocks/>
          </p:cNvSpPr>
          <p:nvPr>
            <p:custDataLst>
              <p:tags r:id="rId118"/>
            </p:custDataLst>
          </p:nvPr>
        </p:nvSpPr>
        <p:spPr bwMode="auto">
          <a:xfrm rot="-5400000">
            <a:off x="1192213" y="5391150"/>
            <a:ext cx="95250" cy="685800"/>
          </a:xfrm>
          <a:prstGeom prst="leftBrace">
            <a:avLst>
              <a:gd name="adj1" fmla="val 60000"/>
              <a:gd name="adj2" fmla="val 50000"/>
            </a:avLst>
          </a:prstGeom>
          <a:noFill/>
          <a:ln w="1270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4941" name="Rectangle 53"/>
          <p:cNvSpPr>
            <a:spLocks noChangeArrowheads="1"/>
          </p:cNvSpPr>
          <p:nvPr>
            <p:custDataLst>
              <p:tags r:id="rId119"/>
            </p:custDataLst>
          </p:nvPr>
        </p:nvSpPr>
        <p:spPr bwMode="auto">
          <a:xfrm>
            <a:off x="1757363" y="6046788"/>
            <a:ext cx="817562" cy="246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1000">
                <a:solidFill>
                  <a:srgbClr val="0508FB"/>
                </a:solidFill>
                <a:latin typeface="Cambria" pitchFamily="18" charset="0"/>
              </a:rPr>
              <a:t>the register</a:t>
            </a:r>
          </a:p>
        </p:txBody>
      </p:sp>
      <p:sp>
        <p:nvSpPr>
          <p:cNvPr id="34942" name="Rectangle 54"/>
          <p:cNvSpPr>
            <a:spLocks noChangeArrowheads="1"/>
          </p:cNvSpPr>
          <p:nvPr>
            <p:custDataLst>
              <p:tags r:id="rId120"/>
            </p:custDataLst>
          </p:nvPr>
        </p:nvSpPr>
        <p:spPr bwMode="auto">
          <a:xfrm>
            <a:off x="2879725" y="6030913"/>
            <a:ext cx="747713" cy="246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1000">
                <a:solidFill>
                  <a:srgbClr val="0508FB"/>
                </a:solidFill>
                <a:latin typeface="Cambria" pitchFamily="18" charset="0"/>
              </a:rPr>
              <a:t>a constant</a:t>
            </a:r>
          </a:p>
        </p:txBody>
      </p:sp>
      <p:sp>
        <p:nvSpPr>
          <p:cNvPr id="34943" name="Text Box 170"/>
          <p:cNvSpPr txBox="1">
            <a:spLocks noChangeArrowheads="1"/>
          </p:cNvSpPr>
          <p:nvPr>
            <p:custDataLst>
              <p:tags r:id="rId121"/>
            </p:custDataLst>
          </p:nvPr>
        </p:nvSpPr>
        <p:spPr bwMode="auto">
          <a:xfrm>
            <a:off x="996950" y="52689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0</a:t>
            </a:r>
          </a:p>
        </p:txBody>
      </p:sp>
      <p:sp>
        <p:nvSpPr>
          <p:cNvPr id="34944" name="Text Box 171"/>
          <p:cNvSpPr txBox="1">
            <a:spLocks noChangeArrowheads="1"/>
          </p:cNvSpPr>
          <p:nvPr>
            <p:custDataLst>
              <p:tags r:id="rId122"/>
            </p:custDataLst>
          </p:nvPr>
        </p:nvSpPr>
        <p:spPr bwMode="auto">
          <a:xfrm>
            <a:off x="1349375" y="52689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0</a:t>
            </a:r>
          </a:p>
        </p:txBody>
      </p:sp>
      <p:sp>
        <p:nvSpPr>
          <p:cNvPr id="34945" name="Text Box 172"/>
          <p:cNvSpPr txBox="1">
            <a:spLocks noChangeArrowheads="1"/>
          </p:cNvSpPr>
          <p:nvPr>
            <p:custDataLst>
              <p:tags r:id="rId123"/>
            </p:custDataLst>
          </p:nvPr>
        </p:nvSpPr>
        <p:spPr bwMode="auto">
          <a:xfrm>
            <a:off x="1703388" y="52689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1</a:t>
            </a:r>
          </a:p>
        </p:txBody>
      </p:sp>
      <p:sp>
        <p:nvSpPr>
          <p:cNvPr id="34946" name="Text Box 173"/>
          <p:cNvSpPr txBox="1">
            <a:spLocks noChangeArrowheads="1"/>
          </p:cNvSpPr>
          <p:nvPr>
            <p:custDataLst>
              <p:tags r:id="rId124"/>
            </p:custDataLst>
          </p:nvPr>
        </p:nvSpPr>
        <p:spPr bwMode="auto">
          <a:xfrm>
            <a:off x="2055813" y="52689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1</a:t>
            </a:r>
          </a:p>
        </p:txBody>
      </p:sp>
      <p:sp>
        <p:nvSpPr>
          <p:cNvPr id="34947" name="Text Box 174"/>
          <p:cNvSpPr txBox="1">
            <a:spLocks noChangeArrowheads="1"/>
          </p:cNvSpPr>
          <p:nvPr>
            <p:custDataLst>
              <p:tags r:id="rId125"/>
            </p:custDataLst>
          </p:nvPr>
        </p:nvSpPr>
        <p:spPr bwMode="auto">
          <a:xfrm>
            <a:off x="2409825" y="52705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1</a:t>
            </a:r>
          </a:p>
        </p:txBody>
      </p:sp>
      <p:sp>
        <p:nvSpPr>
          <p:cNvPr id="34948" name="Text Box 175"/>
          <p:cNvSpPr txBox="1">
            <a:spLocks noChangeArrowheads="1"/>
          </p:cNvSpPr>
          <p:nvPr>
            <p:custDataLst>
              <p:tags r:id="rId126"/>
            </p:custDataLst>
          </p:nvPr>
        </p:nvSpPr>
        <p:spPr bwMode="auto">
          <a:xfrm>
            <a:off x="2762250" y="52705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0</a:t>
            </a:r>
          </a:p>
        </p:txBody>
      </p:sp>
      <p:sp>
        <p:nvSpPr>
          <p:cNvPr id="34949" name="Text Box 176"/>
          <p:cNvSpPr txBox="1">
            <a:spLocks noChangeArrowheads="1"/>
          </p:cNvSpPr>
          <p:nvPr>
            <p:custDataLst>
              <p:tags r:id="rId127"/>
            </p:custDataLst>
          </p:nvPr>
        </p:nvSpPr>
        <p:spPr bwMode="auto">
          <a:xfrm>
            <a:off x="3138488" y="52705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0</a:t>
            </a:r>
          </a:p>
        </p:txBody>
      </p:sp>
      <p:sp>
        <p:nvSpPr>
          <p:cNvPr id="34950" name="Rectangle 273"/>
          <p:cNvSpPr>
            <a:spLocks noChangeArrowheads="1"/>
          </p:cNvSpPr>
          <p:nvPr>
            <p:custDataLst>
              <p:tags r:id="rId128"/>
            </p:custDataLst>
          </p:nvPr>
        </p:nvSpPr>
        <p:spPr bwMode="auto">
          <a:xfrm>
            <a:off x="1643063" y="5875338"/>
            <a:ext cx="1063625" cy="214312"/>
          </a:xfrm>
          <a:prstGeom prst="rect">
            <a:avLst/>
          </a:prstGeom>
          <a:noFill/>
          <a:ln w="9525">
            <a:solidFill>
              <a:srgbClr val="0508FB"/>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508FB"/>
              </a:solidFill>
            </a:endParaRPr>
          </a:p>
        </p:txBody>
      </p:sp>
      <p:sp>
        <p:nvSpPr>
          <p:cNvPr id="34951" name="Rectangle 283"/>
          <p:cNvSpPr>
            <a:spLocks noChangeArrowheads="1"/>
          </p:cNvSpPr>
          <p:nvPr/>
        </p:nvSpPr>
        <p:spPr bwMode="auto">
          <a:xfrm>
            <a:off x="1349375" y="4549775"/>
            <a:ext cx="18605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b="1">
                <a:solidFill>
                  <a:srgbClr val="000000"/>
                </a:solidFill>
                <a:latin typeface="Calibri" pitchFamily="34" charset="0"/>
              </a:rPr>
              <a:t>add 4 to reg3</a:t>
            </a:r>
            <a:endParaRPr lang="en-US">
              <a:solidFill>
                <a:srgbClr val="000000"/>
              </a:solidFill>
              <a:latin typeface="Calibri" pitchFamily="34" charset="0"/>
            </a:endParaRPr>
          </a:p>
        </p:txBody>
      </p:sp>
    </p:spTree>
    <p:extLst>
      <p:ext uri="{BB962C8B-B14F-4D97-AF65-F5344CB8AC3E}">
        <p14:creationId xmlns:p14="http://schemas.microsoft.com/office/powerpoint/2010/main" val="2974203350"/>
      </p:ext>
    </p:extLst>
  </p:cSld>
  <p:clrMapOvr>
    <a:masterClrMapping/>
  </p:clrMapOvr>
  <p:timing>
    <p:tnLst>
      <p:par>
        <p:cTn id="1" dur="indefinite" restart="never" nodeType="tmRoot"/>
      </p:par>
    </p:tnLst>
  </p:timing>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842" name="Line 71"/>
          <p:cNvSpPr>
            <a:spLocks noChangeShapeType="1"/>
          </p:cNvSpPr>
          <p:nvPr>
            <p:custDataLst>
              <p:tags r:id="rId1"/>
            </p:custDataLst>
          </p:nvPr>
        </p:nvSpPr>
        <p:spPr bwMode="auto">
          <a:xfrm>
            <a:off x="1682750" y="3524250"/>
            <a:ext cx="439738" cy="0"/>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5843" name="Rectangle 2"/>
          <p:cNvSpPr>
            <a:spLocks noChangeArrowheads="1"/>
          </p:cNvSpPr>
          <p:nvPr>
            <p:custDataLst>
              <p:tags r:id="rId2"/>
            </p:custDataLst>
          </p:nvPr>
        </p:nvSpPr>
        <p:spPr bwMode="auto">
          <a:xfrm>
            <a:off x="4065588"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5844" name="Rectangle 3"/>
          <p:cNvSpPr>
            <a:spLocks noChangeArrowheads="1"/>
          </p:cNvSpPr>
          <p:nvPr>
            <p:custDataLst>
              <p:tags r:id="rId3"/>
            </p:custDataLst>
          </p:nvPr>
        </p:nvSpPr>
        <p:spPr bwMode="auto">
          <a:xfrm>
            <a:off x="4419600"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5845" name="Rectangle 4"/>
          <p:cNvSpPr>
            <a:spLocks noChangeArrowheads="1"/>
          </p:cNvSpPr>
          <p:nvPr>
            <p:custDataLst>
              <p:tags r:id="rId4"/>
            </p:custDataLst>
          </p:nvPr>
        </p:nvSpPr>
        <p:spPr bwMode="auto">
          <a:xfrm>
            <a:off x="4773613"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5846" name="Rectangle 5"/>
          <p:cNvSpPr>
            <a:spLocks noChangeArrowheads="1"/>
          </p:cNvSpPr>
          <p:nvPr>
            <p:custDataLst>
              <p:tags r:id="rId5"/>
            </p:custDataLst>
          </p:nvPr>
        </p:nvSpPr>
        <p:spPr bwMode="auto">
          <a:xfrm>
            <a:off x="5127625"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5847" name="Rectangle 6"/>
          <p:cNvSpPr>
            <a:spLocks noChangeArrowheads="1"/>
          </p:cNvSpPr>
          <p:nvPr>
            <p:custDataLst>
              <p:tags r:id="rId6"/>
            </p:custDataLst>
          </p:nvPr>
        </p:nvSpPr>
        <p:spPr bwMode="auto">
          <a:xfrm>
            <a:off x="5481638"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5848" name="Rectangle 7"/>
          <p:cNvSpPr>
            <a:spLocks noChangeArrowheads="1"/>
          </p:cNvSpPr>
          <p:nvPr>
            <p:custDataLst>
              <p:tags r:id="rId7"/>
            </p:custDataLst>
          </p:nvPr>
        </p:nvSpPr>
        <p:spPr bwMode="auto">
          <a:xfrm>
            <a:off x="5835650"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5849" name="Rectangle 8"/>
          <p:cNvSpPr>
            <a:spLocks noChangeArrowheads="1"/>
          </p:cNvSpPr>
          <p:nvPr>
            <p:custDataLst>
              <p:tags r:id="rId8"/>
            </p:custDataLst>
          </p:nvPr>
        </p:nvSpPr>
        <p:spPr bwMode="auto">
          <a:xfrm>
            <a:off x="3357563"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5850" name="Rectangle 9"/>
          <p:cNvSpPr>
            <a:spLocks noChangeArrowheads="1"/>
          </p:cNvSpPr>
          <p:nvPr>
            <p:custDataLst>
              <p:tags r:id="rId9"/>
            </p:custDataLst>
          </p:nvPr>
        </p:nvSpPr>
        <p:spPr bwMode="auto">
          <a:xfrm>
            <a:off x="3711575"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5851" name="Text Box 22"/>
          <p:cNvSpPr txBox="1">
            <a:spLocks noChangeArrowheads="1"/>
          </p:cNvSpPr>
          <p:nvPr>
            <p:custDataLst>
              <p:tags r:id="rId10"/>
            </p:custDataLst>
          </p:nvPr>
        </p:nvSpPr>
        <p:spPr bwMode="auto">
          <a:xfrm>
            <a:off x="2782888" y="635000"/>
            <a:ext cx="57785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000000"/>
                </a:solidFill>
                <a:latin typeface="Comic Sans MS" pitchFamily="66" charset="0"/>
              </a:rPr>
              <a:t>PC</a:t>
            </a:r>
          </a:p>
        </p:txBody>
      </p:sp>
      <p:sp>
        <p:nvSpPr>
          <p:cNvPr id="35852" name="Text Box 25"/>
          <p:cNvSpPr txBox="1">
            <a:spLocks noChangeArrowheads="1"/>
          </p:cNvSpPr>
          <p:nvPr>
            <p:custDataLst>
              <p:tags r:id="rId11"/>
            </p:custDataLst>
          </p:nvPr>
        </p:nvSpPr>
        <p:spPr bwMode="auto">
          <a:xfrm>
            <a:off x="4846638" y="6080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00"/>
                </a:solidFill>
                <a:latin typeface="Comic Sans MS" pitchFamily="66" charset="0"/>
              </a:rPr>
              <a:t>1</a:t>
            </a:r>
          </a:p>
        </p:txBody>
      </p:sp>
      <p:sp>
        <p:nvSpPr>
          <p:cNvPr id="35853" name="Text Box 26"/>
          <p:cNvSpPr txBox="1">
            <a:spLocks noChangeArrowheads="1"/>
          </p:cNvSpPr>
          <p:nvPr>
            <p:custDataLst>
              <p:tags r:id="rId12"/>
            </p:custDataLst>
          </p:nvPr>
        </p:nvSpPr>
        <p:spPr bwMode="auto">
          <a:xfrm>
            <a:off x="5562600" y="6080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00"/>
                </a:solidFill>
                <a:latin typeface="Comic Sans MS" pitchFamily="66" charset="0"/>
              </a:rPr>
              <a:t>1</a:t>
            </a:r>
          </a:p>
        </p:txBody>
      </p:sp>
      <p:sp>
        <p:nvSpPr>
          <p:cNvPr id="35854" name="Text Box 27"/>
          <p:cNvSpPr txBox="1">
            <a:spLocks noChangeArrowheads="1"/>
          </p:cNvSpPr>
          <p:nvPr>
            <p:custDataLst>
              <p:tags r:id="rId13"/>
            </p:custDataLst>
          </p:nvPr>
        </p:nvSpPr>
        <p:spPr bwMode="auto">
          <a:xfrm>
            <a:off x="5238750" y="6080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00"/>
                </a:solidFill>
                <a:latin typeface="Comic Sans MS" pitchFamily="66" charset="0"/>
              </a:rPr>
              <a:t>0</a:t>
            </a:r>
          </a:p>
        </p:txBody>
      </p:sp>
      <p:sp>
        <p:nvSpPr>
          <p:cNvPr id="35855" name="Text Box 28"/>
          <p:cNvSpPr txBox="1">
            <a:spLocks noChangeArrowheads="1"/>
          </p:cNvSpPr>
          <p:nvPr>
            <p:custDataLst>
              <p:tags r:id="rId14"/>
            </p:custDataLst>
          </p:nvPr>
        </p:nvSpPr>
        <p:spPr bwMode="auto">
          <a:xfrm>
            <a:off x="3090863"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1</a:t>
            </a:r>
          </a:p>
        </p:txBody>
      </p:sp>
      <p:sp>
        <p:nvSpPr>
          <p:cNvPr id="35856" name="Text Box 29"/>
          <p:cNvSpPr txBox="1">
            <a:spLocks noChangeArrowheads="1"/>
          </p:cNvSpPr>
          <p:nvPr>
            <p:custDataLst>
              <p:tags r:id="rId15"/>
            </p:custDataLst>
          </p:nvPr>
        </p:nvSpPr>
        <p:spPr bwMode="auto">
          <a:xfrm>
            <a:off x="3444875"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0</a:t>
            </a:r>
          </a:p>
        </p:txBody>
      </p:sp>
      <p:sp>
        <p:nvSpPr>
          <p:cNvPr id="35857" name="Text Box 30"/>
          <p:cNvSpPr txBox="1">
            <a:spLocks noChangeArrowheads="1"/>
          </p:cNvSpPr>
          <p:nvPr>
            <p:custDataLst>
              <p:tags r:id="rId16"/>
            </p:custDataLst>
          </p:nvPr>
        </p:nvSpPr>
        <p:spPr bwMode="auto">
          <a:xfrm>
            <a:off x="3797300"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0</a:t>
            </a:r>
          </a:p>
        </p:txBody>
      </p:sp>
      <p:sp>
        <p:nvSpPr>
          <p:cNvPr id="35858" name="Text Box 31"/>
          <p:cNvSpPr txBox="1">
            <a:spLocks noChangeArrowheads="1"/>
          </p:cNvSpPr>
          <p:nvPr>
            <p:custDataLst>
              <p:tags r:id="rId17"/>
            </p:custDataLst>
          </p:nvPr>
        </p:nvSpPr>
        <p:spPr bwMode="auto">
          <a:xfrm>
            <a:off x="4151313"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1</a:t>
            </a:r>
          </a:p>
        </p:txBody>
      </p:sp>
      <p:sp>
        <p:nvSpPr>
          <p:cNvPr id="35859" name="Text Box 32"/>
          <p:cNvSpPr txBox="1">
            <a:spLocks noChangeArrowheads="1"/>
          </p:cNvSpPr>
          <p:nvPr>
            <p:custDataLst>
              <p:tags r:id="rId18"/>
            </p:custDataLst>
          </p:nvPr>
        </p:nvSpPr>
        <p:spPr bwMode="auto">
          <a:xfrm>
            <a:off x="4503738"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1</a:t>
            </a:r>
          </a:p>
        </p:txBody>
      </p:sp>
      <p:sp>
        <p:nvSpPr>
          <p:cNvPr id="35860" name="Text Box 33"/>
          <p:cNvSpPr txBox="1">
            <a:spLocks noChangeArrowheads="1"/>
          </p:cNvSpPr>
          <p:nvPr>
            <p:custDataLst>
              <p:tags r:id="rId19"/>
            </p:custDataLst>
          </p:nvPr>
        </p:nvSpPr>
        <p:spPr bwMode="auto">
          <a:xfrm>
            <a:off x="4857750" y="163512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1</a:t>
            </a:r>
          </a:p>
        </p:txBody>
      </p:sp>
      <p:sp>
        <p:nvSpPr>
          <p:cNvPr id="35861" name="Text Box 34"/>
          <p:cNvSpPr txBox="1">
            <a:spLocks noChangeArrowheads="1"/>
          </p:cNvSpPr>
          <p:nvPr>
            <p:custDataLst>
              <p:tags r:id="rId20"/>
            </p:custDataLst>
          </p:nvPr>
        </p:nvSpPr>
        <p:spPr bwMode="auto">
          <a:xfrm>
            <a:off x="5210175" y="163512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0</a:t>
            </a:r>
          </a:p>
        </p:txBody>
      </p:sp>
      <p:sp>
        <p:nvSpPr>
          <p:cNvPr id="35862" name="Text Box 35"/>
          <p:cNvSpPr txBox="1">
            <a:spLocks noChangeArrowheads="1"/>
          </p:cNvSpPr>
          <p:nvPr>
            <p:custDataLst>
              <p:tags r:id="rId21"/>
            </p:custDataLst>
          </p:nvPr>
        </p:nvSpPr>
        <p:spPr bwMode="auto">
          <a:xfrm>
            <a:off x="5586413" y="163512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0</a:t>
            </a:r>
          </a:p>
        </p:txBody>
      </p:sp>
      <p:sp>
        <p:nvSpPr>
          <p:cNvPr id="35863" name="Rectangle 66"/>
          <p:cNvSpPr>
            <a:spLocks noChangeArrowheads="1"/>
          </p:cNvSpPr>
          <p:nvPr>
            <p:custDataLst>
              <p:tags r:id="rId22"/>
            </p:custDataLst>
          </p:nvPr>
        </p:nvSpPr>
        <p:spPr bwMode="auto">
          <a:xfrm>
            <a:off x="381000" y="3048000"/>
            <a:ext cx="1295400" cy="685800"/>
          </a:xfrm>
          <a:prstGeom prst="rect">
            <a:avLst/>
          </a:prstGeom>
          <a:noFill/>
          <a:ln w="285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5864" name="Text Box 67"/>
          <p:cNvSpPr txBox="1">
            <a:spLocks noChangeArrowheads="1"/>
          </p:cNvSpPr>
          <p:nvPr>
            <p:custDataLst>
              <p:tags r:id="rId23"/>
            </p:custDataLst>
          </p:nvPr>
        </p:nvSpPr>
        <p:spPr bwMode="auto">
          <a:xfrm>
            <a:off x="477838" y="3163888"/>
            <a:ext cx="8509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solidFill>
                  <a:srgbClr val="000000"/>
                </a:solidFill>
              </a:rPr>
              <a:t>clock</a:t>
            </a:r>
          </a:p>
        </p:txBody>
      </p:sp>
      <p:sp>
        <p:nvSpPr>
          <p:cNvPr id="35865" name="Line 68"/>
          <p:cNvSpPr>
            <a:spLocks noChangeShapeType="1"/>
          </p:cNvSpPr>
          <p:nvPr>
            <p:custDataLst>
              <p:tags r:id="rId24"/>
            </p:custDataLst>
          </p:nvPr>
        </p:nvSpPr>
        <p:spPr bwMode="auto">
          <a:xfrm>
            <a:off x="1676400" y="3124200"/>
            <a:ext cx="287338" cy="0"/>
          </a:xfrm>
          <a:prstGeom prst="line">
            <a:avLst/>
          </a:prstGeom>
          <a:noFill/>
          <a:ln w="19050">
            <a:solidFill>
              <a:srgbClr val="980236"/>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5866" name="Line 69"/>
          <p:cNvSpPr>
            <a:spLocks noChangeShapeType="1"/>
          </p:cNvSpPr>
          <p:nvPr>
            <p:custDataLst>
              <p:tags r:id="rId25"/>
            </p:custDataLst>
          </p:nvPr>
        </p:nvSpPr>
        <p:spPr bwMode="auto">
          <a:xfrm>
            <a:off x="1676400" y="3257550"/>
            <a:ext cx="461963"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5867" name="Line 70"/>
          <p:cNvSpPr>
            <a:spLocks noChangeShapeType="1"/>
          </p:cNvSpPr>
          <p:nvPr>
            <p:custDataLst>
              <p:tags r:id="rId26"/>
            </p:custDataLst>
          </p:nvPr>
        </p:nvSpPr>
        <p:spPr bwMode="auto">
          <a:xfrm>
            <a:off x="1676400" y="3390900"/>
            <a:ext cx="1462088"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5868" name="Line 72"/>
          <p:cNvSpPr>
            <a:spLocks noChangeShapeType="1"/>
          </p:cNvSpPr>
          <p:nvPr>
            <p:custDataLst>
              <p:tags r:id="rId27"/>
            </p:custDataLst>
          </p:nvPr>
        </p:nvSpPr>
        <p:spPr bwMode="auto">
          <a:xfrm>
            <a:off x="1676400" y="3657600"/>
            <a:ext cx="207963"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5869" name="Text Box 73"/>
          <p:cNvSpPr txBox="1">
            <a:spLocks noChangeArrowheads="1"/>
          </p:cNvSpPr>
          <p:nvPr>
            <p:custDataLst>
              <p:tags r:id="rId28"/>
            </p:custDataLst>
          </p:nvPr>
        </p:nvSpPr>
        <p:spPr bwMode="auto">
          <a:xfrm>
            <a:off x="4510088" y="6096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00"/>
                </a:solidFill>
                <a:latin typeface="Comic Sans MS" pitchFamily="66" charset="0"/>
              </a:rPr>
              <a:t>0</a:t>
            </a:r>
          </a:p>
        </p:txBody>
      </p:sp>
      <p:sp>
        <p:nvSpPr>
          <p:cNvPr id="35870" name="Text Box 74"/>
          <p:cNvSpPr txBox="1">
            <a:spLocks noChangeArrowheads="1"/>
          </p:cNvSpPr>
          <p:nvPr>
            <p:custDataLst>
              <p:tags r:id="rId29"/>
            </p:custDataLst>
          </p:nvPr>
        </p:nvSpPr>
        <p:spPr bwMode="auto">
          <a:xfrm>
            <a:off x="4162425" y="60642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00"/>
                </a:solidFill>
                <a:latin typeface="Comic Sans MS" pitchFamily="66" charset="0"/>
              </a:rPr>
              <a:t>0</a:t>
            </a:r>
          </a:p>
        </p:txBody>
      </p:sp>
      <p:sp>
        <p:nvSpPr>
          <p:cNvPr id="35871" name="Text Box 75"/>
          <p:cNvSpPr txBox="1">
            <a:spLocks noChangeArrowheads="1"/>
          </p:cNvSpPr>
          <p:nvPr>
            <p:custDataLst>
              <p:tags r:id="rId30"/>
            </p:custDataLst>
          </p:nvPr>
        </p:nvSpPr>
        <p:spPr bwMode="auto">
          <a:xfrm>
            <a:off x="3810000" y="6096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00"/>
                </a:solidFill>
                <a:latin typeface="Comic Sans MS" pitchFamily="66" charset="0"/>
              </a:rPr>
              <a:t>0</a:t>
            </a:r>
          </a:p>
        </p:txBody>
      </p:sp>
      <p:sp>
        <p:nvSpPr>
          <p:cNvPr id="35872" name="Text Box 76"/>
          <p:cNvSpPr txBox="1">
            <a:spLocks noChangeArrowheads="1"/>
          </p:cNvSpPr>
          <p:nvPr>
            <p:custDataLst>
              <p:tags r:id="rId31"/>
            </p:custDataLst>
          </p:nvPr>
        </p:nvSpPr>
        <p:spPr bwMode="auto">
          <a:xfrm>
            <a:off x="3452813" y="6096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00"/>
                </a:solidFill>
                <a:latin typeface="Comic Sans MS" pitchFamily="66" charset="0"/>
              </a:rPr>
              <a:t>0</a:t>
            </a:r>
          </a:p>
        </p:txBody>
      </p:sp>
      <p:sp>
        <p:nvSpPr>
          <p:cNvPr id="35873" name="Text Box 77"/>
          <p:cNvSpPr txBox="1">
            <a:spLocks noChangeArrowheads="1"/>
          </p:cNvSpPr>
          <p:nvPr>
            <p:custDataLst>
              <p:tags r:id="rId32"/>
            </p:custDataLst>
          </p:nvPr>
        </p:nvSpPr>
        <p:spPr bwMode="auto">
          <a:xfrm>
            <a:off x="3108325" y="6096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00"/>
                </a:solidFill>
                <a:latin typeface="Comic Sans MS" pitchFamily="66" charset="0"/>
              </a:rPr>
              <a:t>0</a:t>
            </a:r>
          </a:p>
        </p:txBody>
      </p:sp>
      <p:sp>
        <p:nvSpPr>
          <p:cNvPr id="35874" name="Rectangle 78"/>
          <p:cNvSpPr>
            <a:spLocks noChangeArrowheads="1"/>
          </p:cNvSpPr>
          <p:nvPr>
            <p:custDataLst>
              <p:tags r:id="rId33"/>
            </p:custDataLst>
          </p:nvPr>
        </p:nvSpPr>
        <p:spPr bwMode="auto">
          <a:xfrm>
            <a:off x="7848600" y="762000"/>
            <a:ext cx="990600" cy="1143000"/>
          </a:xfrm>
          <a:prstGeom prst="rect">
            <a:avLst/>
          </a:prstGeom>
          <a:solidFill>
            <a:schemeClr val="accent1"/>
          </a:solidFill>
          <a:ln w="28575">
            <a:solidFill>
              <a:schemeClr val="tx1"/>
            </a:solidFill>
            <a:miter lim="800000"/>
            <a:headEnd/>
            <a:tailEnd/>
          </a:ln>
        </p:spPr>
        <p:txBody>
          <a:bodyPr wrap="none" anchor="ctr"/>
          <a:lstStyle/>
          <a:p>
            <a:endParaRPr lang="en-US">
              <a:solidFill>
                <a:srgbClr val="000000"/>
              </a:solidFill>
            </a:endParaRPr>
          </a:p>
        </p:txBody>
      </p:sp>
      <p:sp>
        <p:nvSpPr>
          <p:cNvPr id="35875" name="Line 79"/>
          <p:cNvSpPr>
            <a:spLocks noChangeShapeType="1"/>
          </p:cNvSpPr>
          <p:nvPr>
            <p:custDataLst>
              <p:tags r:id="rId34"/>
            </p:custDataLst>
          </p:nvPr>
        </p:nvSpPr>
        <p:spPr bwMode="auto">
          <a:xfrm>
            <a:off x="1957388" y="1247775"/>
            <a:ext cx="0" cy="1876425"/>
          </a:xfrm>
          <a:prstGeom prst="line">
            <a:avLst/>
          </a:prstGeom>
          <a:noFill/>
          <a:ln w="19050">
            <a:solidFill>
              <a:srgbClr val="980236"/>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5876" name="Line 80"/>
          <p:cNvSpPr>
            <a:spLocks noChangeShapeType="1"/>
          </p:cNvSpPr>
          <p:nvPr>
            <p:custDataLst>
              <p:tags r:id="rId35"/>
            </p:custDataLst>
          </p:nvPr>
        </p:nvSpPr>
        <p:spPr bwMode="auto">
          <a:xfrm>
            <a:off x="1955800" y="1244600"/>
            <a:ext cx="5875338" cy="0"/>
          </a:xfrm>
          <a:prstGeom prst="line">
            <a:avLst/>
          </a:prstGeom>
          <a:noFill/>
          <a:ln w="19050">
            <a:solidFill>
              <a:srgbClr val="980236"/>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5877" name="Text Box 81"/>
          <p:cNvSpPr txBox="1">
            <a:spLocks noChangeArrowheads="1"/>
          </p:cNvSpPr>
          <p:nvPr>
            <p:custDataLst>
              <p:tags r:id="rId36"/>
            </p:custDataLst>
          </p:nvPr>
        </p:nvSpPr>
        <p:spPr bwMode="auto">
          <a:xfrm>
            <a:off x="1066800" y="966788"/>
            <a:ext cx="18288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980236"/>
                </a:solidFill>
                <a:latin typeface="Comic Sans MS" pitchFamily="66" charset="0"/>
              </a:rPr>
              <a:t>read enable</a:t>
            </a:r>
          </a:p>
        </p:txBody>
      </p:sp>
      <p:sp>
        <p:nvSpPr>
          <p:cNvPr id="35878" name="Text Box 82"/>
          <p:cNvSpPr txBox="1">
            <a:spLocks noChangeArrowheads="1"/>
          </p:cNvSpPr>
          <p:nvPr>
            <p:custDataLst>
              <p:tags r:id="rId37"/>
            </p:custDataLst>
          </p:nvPr>
        </p:nvSpPr>
        <p:spPr bwMode="auto">
          <a:xfrm>
            <a:off x="7889875" y="1120775"/>
            <a:ext cx="914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solidFill>
                  <a:srgbClr val="000000"/>
                </a:solidFill>
              </a:rPr>
              <a:t>RAM</a:t>
            </a:r>
          </a:p>
        </p:txBody>
      </p:sp>
      <p:sp>
        <p:nvSpPr>
          <p:cNvPr id="35879" name="Rectangle 83"/>
          <p:cNvSpPr>
            <a:spLocks noChangeArrowheads="1"/>
          </p:cNvSpPr>
          <p:nvPr>
            <p:custDataLst>
              <p:tags r:id="rId38"/>
            </p:custDataLst>
          </p:nvPr>
        </p:nvSpPr>
        <p:spPr bwMode="auto">
          <a:xfrm>
            <a:off x="4073525" y="163671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5880" name="Rectangle 84"/>
          <p:cNvSpPr>
            <a:spLocks noChangeArrowheads="1"/>
          </p:cNvSpPr>
          <p:nvPr>
            <p:custDataLst>
              <p:tags r:id="rId39"/>
            </p:custDataLst>
          </p:nvPr>
        </p:nvSpPr>
        <p:spPr bwMode="auto">
          <a:xfrm>
            <a:off x="4427538" y="163671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5881" name="Rectangle 85"/>
          <p:cNvSpPr>
            <a:spLocks noChangeArrowheads="1"/>
          </p:cNvSpPr>
          <p:nvPr>
            <p:custDataLst>
              <p:tags r:id="rId40"/>
            </p:custDataLst>
          </p:nvPr>
        </p:nvSpPr>
        <p:spPr bwMode="auto">
          <a:xfrm>
            <a:off x="4781550" y="163671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5882" name="Rectangle 86"/>
          <p:cNvSpPr>
            <a:spLocks noChangeArrowheads="1"/>
          </p:cNvSpPr>
          <p:nvPr>
            <p:custDataLst>
              <p:tags r:id="rId41"/>
            </p:custDataLst>
          </p:nvPr>
        </p:nvSpPr>
        <p:spPr bwMode="auto">
          <a:xfrm>
            <a:off x="5135563" y="163830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5883" name="Rectangle 87"/>
          <p:cNvSpPr>
            <a:spLocks noChangeArrowheads="1"/>
          </p:cNvSpPr>
          <p:nvPr>
            <p:custDataLst>
              <p:tags r:id="rId42"/>
            </p:custDataLst>
          </p:nvPr>
        </p:nvSpPr>
        <p:spPr bwMode="auto">
          <a:xfrm>
            <a:off x="5489575" y="163830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5884" name="Rectangle 88"/>
          <p:cNvSpPr>
            <a:spLocks noChangeArrowheads="1"/>
          </p:cNvSpPr>
          <p:nvPr>
            <p:custDataLst>
              <p:tags r:id="rId43"/>
            </p:custDataLst>
          </p:nvPr>
        </p:nvSpPr>
        <p:spPr bwMode="auto">
          <a:xfrm>
            <a:off x="5843588" y="163830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5885" name="Rectangle 89"/>
          <p:cNvSpPr>
            <a:spLocks noChangeArrowheads="1"/>
          </p:cNvSpPr>
          <p:nvPr>
            <p:custDataLst>
              <p:tags r:id="rId44"/>
            </p:custDataLst>
          </p:nvPr>
        </p:nvSpPr>
        <p:spPr bwMode="auto">
          <a:xfrm>
            <a:off x="3365500" y="163671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5886" name="Rectangle 90"/>
          <p:cNvSpPr>
            <a:spLocks noChangeArrowheads="1"/>
          </p:cNvSpPr>
          <p:nvPr>
            <p:custDataLst>
              <p:tags r:id="rId45"/>
            </p:custDataLst>
          </p:nvPr>
        </p:nvSpPr>
        <p:spPr bwMode="auto">
          <a:xfrm>
            <a:off x="3719513" y="163830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5887" name="Text Box 91"/>
          <p:cNvSpPr txBox="1">
            <a:spLocks noChangeArrowheads="1"/>
          </p:cNvSpPr>
          <p:nvPr>
            <p:custDataLst>
              <p:tags r:id="rId46"/>
            </p:custDataLst>
          </p:nvPr>
        </p:nvSpPr>
        <p:spPr bwMode="auto">
          <a:xfrm>
            <a:off x="5943600" y="1652588"/>
            <a:ext cx="57785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0000FF"/>
                </a:solidFill>
                <a:latin typeface="Comic Sans MS" pitchFamily="66" charset="0"/>
              </a:rPr>
              <a:t>IR</a:t>
            </a:r>
          </a:p>
        </p:txBody>
      </p:sp>
      <p:sp>
        <p:nvSpPr>
          <p:cNvPr id="35888" name="Line 92"/>
          <p:cNvSpPr>
            <a:spLocks noChangeShapeType="1"/>
          </p:cNvSpPr>
          <p:nvPr>
            <p:custDataLst>
              <p:tags r:id="rId47"/>
            </p:custDataLst>
          </p:nvPr>
        </p:nvSpPr>
        <p:spPr bwMode="auto">
          <a:xfrm>
            <a:off x="8861425" y="1728788"/>
            <a:ext cx="128588"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5889" name="Line 93"/>
          <p:cNvSpPr>
            <a:spLocks noChangeShapeType="1"/>
          </p:cNvSpPr>
          <p:nvPr>
            <p:custDataLst>
              <p:tags r:id="rId48"/>
            </p:custDataLst>
          </p:nvPr>
        </p:nvSpPr>
        <p:spPr bwMode="auto">
          <a:xfrm>
            <a:off x="8991600" y="1733550"/>
            <a:ext cx="0" cy="336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5890" name="Line 94"/>
          <p:cNvSpPr>
            <a:spLocks noChangeShapeType="1"/>
          </p:cNvSpPr>
          <p:nvPr>
            <p:custDataLst>
              <p:tags r:id="rId49"/>
            </p:custDataLst>
          </p:nvPr>
        </p:nvSpPr>
        <p:spPr bwMode="auto">
          <a:xfrm>
            <a:off x="7458075" y="2055813"/>
            <a:ext cx="1533525"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5891" name="Line 95"/>
          <p:cNvSpPr>
            <a:spLocks noChangeShapeType="1"/>
          </p:cNvSpPr>
          <p:nvPr>
            <p:custDataLst>
              <p:tags r:id="rId50"/>
            </p:custDataLst>
          </p:nvPr>
        </p:nvSpPr>
        <p:spPr bwMode="auto">
          <a:xfrm>
            <a:off x="7461250" y="1417638"/>
            <a:ext cx="0" cy="638175"/>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5892" name="Line 96"/>
          <p:cNvSpPr>
            <a:spLocks noChangeShapeType="1"/>
          </p:cNvSpPr>
          <p:nvPr>
            <p:custDataLst>
              <p:tags r:id="rId51"/>
            </p:custDataLst>
          </p:nvPr>
        </p:nvSpPr>
        <p:spPr bwMode="auto">
          <a:xfrm>
            <a:off x="3546475" y="1414463"/>
            <a:ext cx="3922713"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5893" name="Line 97"/>
          <p:cNvSpPr>
            <a:spLocks noChangeShapeType="1"/>
          </p:cNvSpPr>
          <p:nvPr>
            <p:custDataLst>
              <p:tags r:id="rId52"/>
            </p:custDataLst>
          </p:nvPr>
        </p:nvSpPr>
        <p:spPr bwMode="auto">
          <a:xfrm>
            <a:off x="6010275" y="1419225"/>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5894" name="Line 98"/>
          <p:cNvSpPr>
            <a:spLocks noChangeShapeType="1"/>
          </p:cNvSpPr>
          <p:nvPr>
            <p:custDataLst>
              <p:tags r:id="rId53"/>
            </p:custDataLst>
          </p:nvPr>
        </p:nvSpPr>
        <p:spPr bwMode="auto">
          <a:xfrm>
            <a:off x="5653088" y="1419225"/>
            <a:ext cx="7937"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5895" name="Line 99"/>
          <p:cNvSpPr>
            <a:spLocks noChangeShapeType="1"/>
          </p:cNvSpPr>
          <p:nvPr>
            <p:custDataLst>
              <p:tags r:id="rId54"/>
            </p:custDataLst>
          </p:nvPr>
        </p:nvSpPr>
        <p:spPr bwMode="auto">
          <a:xfrm>
            <a:off x="5295900" y="1419225"/>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5896" name="Line 100"/>
          <p:cNvSpPr>
            <a:spLocks noChangeShapeType="1"/>
          </p:cNvSpPr>
          <p:nvPr>
            <p:custDataLst>
              <p:tags r:id="rId55"/>
            </p:custDataLst>
          </p:nvPr>
        </p:nvSpPr>
        <p:spPr bwMode="auto">
          <a:xfrm>
            <a:off x="4940300" y="1419225"/>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5897" name="Line 101"/>
          <p:cNvSpPr>
            <a:spLocks noChangeShapeType="1"/>
          </p:cNvSpPr>
          <p:nvPr>
            <p:custDataLst>
              <p:tags r:id="rId56"/>
            </p:custDataLst>
          </p:nvPr>
        </p:nvSpPr>
        <p:spPr bwMode="auto">
          <a:xfrm>
            <a:off x="4583113" y="1419225"/>
            <a:ext cx="7937"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5898" name="Line 102"/>
          <p:cNvSpPr>
            <a:spLocks noChangeShapeType="1"/>
          </p:cNvSpPr>
          <p:nvPr>
            <p:custDataLst>
              <p:tags r:id="rId57"/>
            </p:custDataLst>
          </p:nvPr>
        </p:nvSpPr>
        <p:spPr bwMode="auto">
          <a:xfrm>
            <a:off x="4227513" y="1419225"/>
            <a:ext cx="7937"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5899" name="Line 103"/>
          <p:cNvSpPr>
            <a:spLocks noChangeShapeType="1"/>
          </p:cNvSpPr>
          <p:nvPr>
            <p:custDataLst>
              <p:tags r:id="rId58"/>
            </p:custDataLst>
          </p:nvPr>
        </p:nvSpPr>
        <p:spPr bwMode="auto">
          <a:xfrm>
            <a:off x="3870325" y="1419225"/>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5900" name="Text Box 105"/>
          <p:cNvSpPr txBox="1">
            <a:spLocks noChangeArrowheads="1"/>
          </p:cNvSpPr>
          <p:nvPr>
            <p:custDataLst>
              <p:tags r:id="rId59"/>
            </p:custDataLst>
          </p:nvPr>
        </p:nvSpPr>
        <p:spPr bwMode="auto">
          <a:xfrm>
            <a:off x="5961063" y="862013"/>
            <a:ext cx="18288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000000"/>
                </a:solidFill>
                <a:latin typeface="Comic Sans MS" pitchFamily="66" charset="0"/>
              </a:rPr>
              <a:t>8 address bits</a:t>
            </a:r>
          </a:p>
        </p:txBody>
      </p:sp>
      <p:sp>
        <p:nvSpPr>
          <p:cNvPr id="35901" name="Line 106"/>
          <p:cNvSpPr>
            <a:spLocks noChangeShapeType="1"/>
          </p:cNvSpPr>
          <p:nvPr>
            <p:custDataLst>
              <p:tags r:id="rId60"/>
            </p:custDataLst>
          </p:nvPr>
        </p:nvSpPr>
        <p:spPr bwMode="auto">
          <a:xfrm>
            <a:off x="6003925"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5902" name="Line 107"/>
          <p:cNvSpPr>
            <a:spLocks noChangeShapeType="1"/>
          </p:cNvSpPr>
          <p:nvPr>
            <p:custDataLst>
              <p:tags r:id="rId61"/>
            </p:custDataLst>
          </p:nvPr>
        </p:nvSpPr>
        <p:spPr bwMode="auto">
          <a:xfrm>
            <a:off x="5646738" y="952500"/>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5903" name="Line 108"/>
          <p:cNvSpPr>
            <a:spLocks noChangeShapeType="1"/>
          </p:cNvSpPr>
          <p:nvPr>
            <p:custDataLst>
              <p:tags r:id="rId62"/>
            </p:custDataLst>
          </p:nvPr>
        </p:nvSpPr>
        <p:spPr bwMode="auto">
          <a:xfrm>
            <a:off x="5289550"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5904" name="Line 109"/>
          <p:cNvSpPr>
            <a:spLocks noChangeShapeType="1"/>
          </p:cNvSpPr>
          <p:nvPr>
            <p:custDataLst>
              <p:tags r:id="rId63"/>
            </p:custDataLst>
          </p:nvPr>
        </p:nvSpPr>
        <p:spPr bwMode="auto">
          <a:xfrm>
            <a:off x="4933950"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5905" name="Line 110"/>
          <p:cNvSpPr>
            <a:spLocks noChangeShapeType="1"/>
          </p:cNvSpPr>
          <p:nvPr>
            <p:custDataLst>
              <p:tags r:id="rId64"/>
            </p:custDataLst>
          </p:nvPr>
        </p:nvSpPr>
        <p:spPr bwMode="auto">
          <a:xfrm>
            <a:off x="4576763" y="952500"/>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5906" name="Line 111"/>
          <p:cNvSpPr>
            <a:spLocks noChangeShapeType="1"/>
          </p:cNvSpPr>
          <p:nvPr>
            <p:custDataLst>
              <p:tags r:id="rId65"/>
            </p:custDataLst>
          </p:nvPr>
        </p:nvSpPr>
        <p:spPr bwMode="auto">
          <a:xfrm>
            <a:off x="4221163" y="952500"/>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5907" name="Line 112"/>
          <p:cNvSpPr>
            <a:spLocks noChangeShapeType="1"/>
          </p:cNvSpPr>
          <p:nvPr>
            <p:custDataLst>
              <p:tags r:id="rId66"/>
            </p:custDataLst>
          </p:nvPr>
        </p:nvSpPr>
        <p:spPr bwMode="auto">
          <a:xfrm>
            <a:off x="3863975"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5908" name="Line 113"/>
          <p:cNvSpPr>
            <a:spLocks noChangeShapeType="1"/>
          </p:cNvSpPr>
          <p:nvPr>
            <p:custDataLst>
              <p:tags r:id="rId67"/>
            </p:custDataLst>
          </p:nvPr>
        </p:nvSpPr>
        <p:spPr bwMode="auto">
          <a:xfrm>
            <a:off x="3508375"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5909" name="Line 114"/>
          <p:cNvSpPr>
            <a:spLocks noChangeShapeType="1"/>
          </p:cNvSpPr>
          <p:nvPr>
            <p:custDataLst>
              <p:tags r:id="rId68"/>
            </p:custDataLst>
          </p:nvPr>
        </p:nvSpPr>
        <p:spPr bwMode="auto">
          <a:xfrm>
            <a:off x="3521075" y="1150938"/>
            <a:ext cx="431958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5910" name="Line 115"/>
          <p:cNvSpPr>
            <a:spLocks noChangeShapeType="1"/>
          </p:cNvSpPr>
          <p:nvPr>
            <p:custDataLst>
              <p:tags r:id="rId69"/>
            </p:custDataLst>
          </p:nvPr>
        </p:nvSpPr>
        <p:spPr bwMode="auto">
          <a:xfrm>
            <a:off x="2141538" y="1408113"/>
            <a:ext cx="0" cy="1844675"/>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5911" name="Line 116"/>
          <p:cNvSpPr>
            <a:spLocks noChangeShapeType="1"/>
          </p:cNvSpPr>
          <p:nvPr>
            <p:custDataLst>
              <p:tags r:id="rId70"/>
            </p:custDataLst>
          </p:nvPr>
        </p:nvSpPr>
        <p:spPr bwMode="auto">
          <a:xfrm>
            <a:off x="2154238" y="1409700"/>
            <a:ext cx="1271587"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5912" name="Line 148"/>
          <p:cNvSpPr>
            <a:spLocks noChangeShapeType="1"/>
          </p:cNvSpPr>
          <p:nvPr>
            <p:custDataLst>
              <p:tags r:id="rId71"/>
            </p:custDataLst>
          </p:nvPr>
        </p:nvSpPr>
        <p:spPr bwMode="auto">
          <a:xfrm>
            <a:off x="3530600" y="1404938"/>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5913" name="Line 149"/>
          <p:cNvSpPr>
            <a:spLocks noChangeShapeType="1"/>
          </p:cNvSpPr>
          <p:nvPr>
            <p:custDataLst>
              <p:tags r:id="rId72"/>
            </p:custDataLst>
          </p:nvPr>
        </p:nvSpPr>
        <p:spPr bwMode="auto">
          <a:xfrm>
            <a:off x="3427413" y="1412875"/>
            <a:ext cx="7937"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5914" name="Freeform 150"/>
          <p:cNvSpPr>
            <a:spLocks/>
          </p:cNvSpPr>
          <p:nvPr>
            <p:custDataLst>
              <p:tags r:id="rId73"/>
            </p:custDataLst>
          </p:nvPr>
        </p:nvSpPr>
        <p:spPr bwMode="auto">
          <a:xfrm>
            <a:off x="3373438" y="1630363"/>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5915" name="Freeform 151"/>
          <p:cNvSpPr>
            <a:spLocks/>
          </p:cNvSpPr>
          <p:nvPr>
            <p:custDataLst>
              <p:tags r:id="rId74"/>
            </p:custDataLst>
          </p:nvPr>
        </p:nvSpPr>
        <p:spPr bwMode="auto">
          <a:xfrm>
            <a:off x="3733800"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5916" name="Freeform 152"/>
          <p:cNvSpPr>
            <a:spLocks/>
          </p:cNvSpPr>
          <p:nvPr>
            <p:custDataLst>
              <p:tags r:id="rId75"/>
            </p:custDataLst>
          </p:nvPr>
        </p:nvSpPr>
        <p:spPr bwMode="auto">
          <a:xfrm>
            <a:off x="4071938" y="1630363"/>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5917" name="Freeform 153"/>
          <p:cNvSpPr>
            <a:spLocks/>
          </p:cNvSpPr>
          <p:nvPr>
            <p:custDataLst>
              <p:tags r:id="rId76"/>
            </p:custDataLst>
          </p:nvPr>
        </p:nvSpPr>
        <p:spPr bwMode="auto">
          <a:xfrm>
            <a:off x="4448175"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5918" name="Freeform 154"/>
          <p:cNvSpPr>
            <a:spLocks/>
          </p:cNvSpPr>
          <p:nvPr>
            <p:custDataLst>
              <p:tags r:id="rId77"/>
            </p:custDataLst>
          </p:nvPr>
        </p:nvSpPr>
        <p:spPr bwMode="auto">
          <a:xfrm>
            <a:off x="4794250"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5919" name="Freeform 155"/>
          <p:cNvSpPr>
            <a:spLocks/>
          </p:cNvSpPr>
          <p:nvPr>
            <p:custDataLst>
              <p:tags r:id="rId78"/>
            </p:custDataLst>
          </p:nvPr>
        </p:nvSpPr>
        <p:spPr bwMode="auto">
          <a:xfrm>
            <a:off x="5146675"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5920" name="Freeform 156"/>
          <p:cNvSpPr>
            <a:spLocks/>
          </p:cNvSpPr>
          <p:nvPr>
            <p:custDataLst>
              <p:tags r:id="rId79"/>
            </p:custDataLst>
          </p:nvPr>
        </p:nvSpPr>
        <p:spPr bwMode="auto">
          <a:xfrm>
            <a:off x="5499100"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5921" name="Freeform 157"/>
          <p:cNvSpPr>
            <a:spLocks/>
          </p:cNvSpPr>
          <p:nvPr>
            <p:custDataLst>
              <p:tags r:id="rId80"/>
            </p:custDataLst>
          </p:nvPr>
        </p:nvSpPr>
        <p:spPr bwMode="auto">
          <a:xfrm>
            <a:off x="5856288" y="1630363"/>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5922" name="Text Box 158"/>
          <p:cNvSpPr txBox="1">
            <a:spLocks noChangeArrowheads="1"/>
          </p:cNvSpPr>
          <p:nvPr>
            <p:custDataLst>
              <p:tags r:id="rId81"/>
            </p:custDataLst>
          </p:nvPr>
        </p:nvSpPr>
        <p:spPr bwMode="auto">
          <a:xfrm>
            <a:off x="2120900" y="1411288"/>
            <a:ext cx="1203325"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nSpc>
                <a:spcPct val="70000"/>
              </a:lnSpc>
              <a:spcBef>
                <a:spcPct val="50000"/>
              </a:spcBef>
            </a:pPr>
            <a:r>
              <a:rPr lang="en-US" sz="1200">
                <a:solidFill>
                  <a:srgbClr val="0000FF"/>
                </a:solidFill>
                <a:latin typeface="Comic Sans MS" pitchFamily="66" charset="0"/>
              </a:rPr>
              <a:t>strobe for all IR bits</a:t>
            </a:r>
          </a:p>
        </p:txBody>
      </p:sp>
      <p:sp>
        <p:nvSpPr>
          <p:cNvPr id="35923" name="Line 262"/>
          <p:cNvSpPr>
            <a:spLocks noChangeShapeType="1"/>
          </p:cNvSpPr>
          <p:nvPr>
            <p:custDataLst>
              <p:tags r:id="rId82"/>
            </p:custDataLst>
          </p:nvPr>
        </p:nvSpPr>
        <p:spPr bwMode="auto">
          <a:xfrm>
            <a:off x="1881188" y="3648075"/>
            <a:ext cx="0" cy="336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5924" name="Line 263"/>
          <p:cNvSpPr>
            <a:spLocks noChangeShapeType="1"/>
          </p:cNvSpPr>
          <p:nvPr>
            <p:custDataLst>
              <p:tags r:id="rId83"/>
            </p:custDataLst>
          </p:nvPr>
        </p:nvSpPr>
        <p:spPr bwMode="auto">
          <a:xfrm>
            <a:off x="204788" y="3978275"/>
            <a:ext cx="167640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5925" name="Line 264"/>
          <p:cNvSpPr>
            <a:spLocks noChangeShapeType="1"/>
          </p:cNvSpPr>
          <p:nvPr>
            <p:custDataLst>
              <p:tags r:id="rId84"/>
            </p:custDataLst>
          </p:nvPr>
        </p:nvSpPr>
        <p:spPr bwMode="auto">
          <a:xfrm>
            <a:off x="207963" y="2617788"/>
            <a:ext cx="0" cy="1352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5926" name="Line 265"/>
          <p:cNvSpPr>
            <a:spLocks noChangeShapeType="1"/>
          </p:cNvSpPr>
          <p:nvPr>
            <p:custDataLst>
              <p:tags r:id="rId85"/>
            </p:custDataLst>
          </p:nvPr>
        </p:nvSpPr>
        <p:spPr bwMode="auto">
          <a:xfrm>
            <a:off x="222250" y="2622550"/>
            <a:ext cx="139858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5927" name="Line 266"/>
          <p:cNvSpPr>
            <a:spLocks noChangeShapeType="1"/>
          </p:cNvSpPr>
          <p:nvPr>
            <p:custDataLst>
              <p:tags r:id="rId86"/>
            </p:custDataLst>
          </p:nvPr>
        </p:nvSpPr>
        <p:spPr bwMode="auto">
          <a:xfrm>
            <a:off x="1616075" y="411163"/>
            <a:ext cx="0" cy="220186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5928" name="Line 268"/>
          <p:cNvSpPr>
            <a:spLocks noChangeShapeType="1"/>
          </p:cNvSpPr>
          <p:nvPr>
            <p:custDataLst>
              <p:tags r:id="rId87"/>
            </p:custDataLst>
          </p:nvPr>
        </p:nvSpPr>
        <p:spPr bwMode="auto">
          <a:xfrm>
            <a:off x="1620838" y="409575"/>
            <a:ext cx="180340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5929" name="Line 269"/>
          <p:cNvSpPr>
            <a:spLocks noChangeShapeType="1"/>
          </p:cNvSpPr>
          <p:nvPr>
            <p:custDataLst>
              <p:tags r:id="rId88"/>
            </p:custDataLst>
          </p:nvPr>
        </p:nvSpPr>
        <p:spPr bwMode="auto">
          <a:xfrm>
            <a:off x="3422650" y="406400"/>
            <a:ext cx="6350" cy="185738"/>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5930" name="Freeform 270"/>
          <p:cNvSpPr>
            <a:spLocks/>
          </p:cNvSpPr>
          <p:nvPr>
            <p:custDataLst>
              <p:tags r:id="rId89"/>
            </p:custDataLst>
          </p:nvPr>
        </p:nvSpPr>
        <p:spPr bwMode="auto">
          <a:xfrm>
            <a:off x="3382963" y="608013"/>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5931" name="Text Box 271"/>
          <p:cNvSpPr txBox="1">
            <a:spLocks noChangeArrowheads="1"/>
          </p:cNvSpPr>
          <p:nvPr>
            <p:custDataLst>
              <p:tags r:id="rId90"/>
            </p:custDataLst>
          </p:nvPr>
        </p:nvSpPr>
        <p:spPr bwMode="auto">
          <a:xfrm>
            <a:off x="1263650" y="125413"/>
            <a:ext cx="2562225"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solidFill>
                  <a:srgbClr val="000000"/>
                </a:solidFill>
                <a:latin typeface="Comic Sans MS" pitchFamily="66" charset="0"/>
              </a:rPr>
              <a:t>strobe for next instruction</a:t>
            </a:r>
          </a:p>
        </p:txBody>
      </p:sp>
      <p:sp>
        <p:nvSpPr>
          <p:cNvPr id="35932" name="Text Box 275"/>
          <p:cNvSpPr txBox="1">
            <a:spLocks noChangeArrowheads="1"/>
          </p:cNvSpPr>
          <p:nvPr>
            <p:custDataLst>
              <p:tags r:id="rId91"/>
            </p:custDataLst>
          </p:nvPr>
        </p:nvSpPr>
        <p:spPr bwMode="auto">
          <a:xfrm>
            <a:off x="1258888" y="3003550"/>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980236"/>
                </a:solidFill>
                <a:latin typeface="Comic Sans MS" pitchFamily="66" charset="0"/>
              </a:rPr>
              <a:t>1</a:t>
            </a:r>
            <a:endParaRPr lang="en-US" sz="1200">
              <a:solidFill>
                <a:srgbClr val="0000FF"/>
              </a:solidFill>
              <a:latin typeface="Comic Sans MS" pitchFamily="66" charset="0"/>
            </a:endParaRPr>
          </a:p>
        </p:txBody>
      </p:sp>
      <p:sp>
        <p:nvSpPr>
          <p:cNvPr id="35933" name="Text Box 276"/>
          <p:cNvSpPr txBox="1">
            <a:spLocks noChangeArrowheads="1"/>
          </p:cNvSpPr>
          <p:nvPr>
            <p:custDataLst>
              <p:tags r:id="rId92"/>
            </p:custDataLst>
          </p:nvPr>
        </p:nvSpPr>
        <p:spPr bwMode="auto">
          <a:xfrm>
            <a:off x="1157288" y="3092450"/>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0000FF"/>
                </a:solidFill>
                <a:latin typeface="Comic Sans MS" pitchFamily="66" charset="0"/>
              </a:rPr>
              <a:t>2</a:t>
            </a:r>
          </a:p>
        </p:txBody>
      </p:sp>
      <p:sp>
        <p:nvSpPr>
          <p:cNvPr id="35934" name="Text Box 277"/>
          <p:cNvSpPr txBox="1">
            <a:spLocks noChangeArrowheads="1"/>
          </p:cNvSpPr>
          <p:nvPr>
            <p:custDataLst>
              <p:tags r:id="rId93"/>
            </p:custDataLst>
          </p:nvPr>
        </p:nvSpPr>
        <p:spPr bwMode="auto">
          <a:xfrm>
            <a:off x="1258888" y="3216275"/>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009900"/>
                </a:solidFill>
                <a:latin typeface="Comic Sans MS" pitchFamily="66" charset="0"/>
              </a:rPr>
              <a:t>3</a:t>
            </a:r>
            <a:endParaRPr lang="en-US" sz="1200">
              <a:solidFill>
                <a:srgbClr val="0000FF"/>
              </a:solidFill>
              <a:latin typeface="Comic Sans MS" pitchFamily="66" charset="0"/>
            </a:endParaRPr>
          </a:p>
        </p:txBody>
      </p:sp>
      <p:sp>
        <p:nvSpPr>
          <p:cNvPr id="35935" name="Text Box 278"/>
          <p:cNvSpPr txBox="1">
            <a:spLocks noChangeArrowheads="1"/>
          </p:cNvSpPr>
          <p:nvPr>
            <p:custDataLst>
              <p:tags r:id="rId94"/>
            </p:custDataLst>
          </p:nvPr>
        </p:nvSpPr>
        <p:spPr bwMode="auto">
          <a:xfrm>
            <a:off x="1163638" y="3352800"/>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F7913D"/>
                </a:solidFill>
                <a:latin typeface="Comic Sans MS" pitchFamily="66" charset="0"/>
              </a:rPr>
              <a:t>4</a:t>
            </a:r>
            <a:endParaRPr lang="en-US" sz="1200">
              <a:solidFill>
                <a:srgbClr val="0000FF"/>
              </a:solidFill>
              <a:latin typeface="Comic Sans MS" pitchFamily="66" charset="0"/>
            </a:endParaRPr>
          </a:p>
        </p:txBody>
      </p:sp>
      <p:sp>
        <p:nvSpPr>
          <p:cNvPr id="35936" name="Text Box 279"/>
          <p:cNvSpPr txBox="1">
            <a:spLocks noChangeArrowheads="1"/>
          </p:cNvSpPr>
          <p:nvPr>
            <p:custDataLst>
              <p:tags r:id="rId95"/>
            </p:custDataLst>
          </p:nvPr>
        </p:nvSpPr>
        <p:spPr bwMode="auto">
          <a:xfrm>
            <a:off x="1263650" y="3465513"/>
            <a:ext cx="4572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000000"/>
                </a:solidFill>
                <a:latin typeface="Comic Sans MS" pitchFamily="66" charset="0"/>
              </a:rPr>
              <a:t>5</a:t>
            </a:r>
            <a:endParaRPr lang="en-US" sz="1200">
              <a:solidFill>
                <a:srgbClr val="0000FF"/>
              </a:solidFill>
              <a:latin typeface="Comic Sans MS" pitchFamily="66" charset="0"/>
            </a:endParaRPr>
          </a:p>
        </p:txBody>
      </p:sp>
      <p:sp>
        <p:nvSpPr>
          <p:cNvPr id="35937" name="Text Box 104"/>
          <p:cNvSpPr txBox="1">
            <a:spLocks noChangeArrowheads="1"/>
          </p:cNvSpPr>
          <p:nvPr>
            <p:custDataLst>
              <p:tags r:id="rId96"/>
            </p:custDataLst>
          </p:nvPr>
        </p:nvSpPr>
        <p:spPr bwMode="auto">
          <a:xfrm>
            <a:off x="7002463" y="2035175"/>
            <a:ext cx="18288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0000FF"/>
                </a:solidFill>
                <a:latin typeface="Comic Sans MS" pitchFamily="66" charset="0"/>
              </a:rPr>
              <a:t>8 bit instruction</a:t>
            </a:r>
          </a:p>
        </p:txBody>
      </p:sp>
      <p:sp>
        <p:nvSpPr>
          <p:cNvPr id="35938" name="Text Box 285"/>
          <p:cNvSpPr txBox="1">
            <a:spLocks noChangeArrowheads="1"/>
          </p:cNvSpPr>
          <p:nvPr/>
        </p:nvSpPr>
        <p:spPr bwMode="auto">
          <a:xfrm>
            <a:off x="4495800" y="2416175"/>
            <a:ext cx="4313238" cy="3452813"/>
          </a:xfrm>
          <a:prstGeom prst="rect">
            <a:avLst/>
          </a:prstGeom>
          <a:solidFill>
            <a:schemeClr val="bg1"/>
          </a:solidFill>
          <a:ln>
            <a:noFill/>
          </a:ln>
          <a:extLst>
            <a:ext uri="{91240B29-F687-4F45-9708-019B960494DF}">
              <a14:hiddenLine xmlns:a14="http://schemas.microsoft.com/office/drawing/2010/main" w="19050">
                <a:solidFill>
                  <a:srgbClr val="000000"/>
                </a:solidFill>
                <a:prstDash val="dash"/>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nSpc>
                <a:spcPct val="130000"/>
              </a:lnSpc>
              <a:spcBef>
                <a:spcPct val="50000"/>
              </a:spcBef>
            </a:pPr>
            <a:r>
              <a:rPr lang="en-US" sz="4200" b="1">
                <a:solidFill>
                  <a:srgbClr val="808080"/>
                </a:solidFill>
                <a:latin typeface="Calibri" pitchFamily="34" charset="0"/>
              </a:rPr>
              <a:t>At the next clock tick, line 2 goes low (0) and line 3 goes high (1) </a:t>
            </a:r>
            <a:endParaRPr lang="en-US" sz="4200" b="1">
              <a:solidFill>
                <a:srgbClr val="000000"/>
              </a:solidFill>
              <a:latin typeface="Calibri" pitchFamily="34" charset="0"/>
            </a:endParaRPr>
          </a:p>
        </p:txBody>
      </p:sp>
      <p:sp>
        <p:nvSpPr>
          <p:cNvPr id="141" name="Up Arrow 140"/>
          <p:cNvSpPr/>
          <p:nvPr/>
        </p:nvSpPr>
        <p:spPr bwMode="auto">
          <a:xfrm rot="16200000">
            <a:off x="3321050" y="2855913"/>
            <a:ext cx="1219200" cy="990600"/>
          </a:xfrm>
          <a:prstGeom prst="upArrow">
            <a:avLst/>
          </a:prstGeom>
          <a:solidFill>
            <a:schemeClr val="bg1">
              <a:lumMod val="50000"/>
            </a:schemeClr>
          </a:solidFill>
          <a:ln w="19050" cap="flat" cmpd="sng" algn="ctr">
            <a:solidFill>
              <a:schemeClr val="tx1"/>
            </a:solidFill>
            <a:prstDash val="solid"/>
            <a:round/>
            <a:headEnd type="none" w="med" len="med"/>
            <a:tailEnd type="none" w="med" len="med"/>
          </a:ln>
          <a:effectLst/>
        </p:spPr>
        <p:txBody>
          <a:bodyPr>
            <a:spAutoFit/>
          </a:bodyPr>
          <a:lstStyle/>
          <a:p>
            <a:pPr>
              <a:defRPr/>
            </a:pPr>
            <a:endParaRPr lang="en-US">
              <a:solidFill>
                <a:srgbClr val="000000"/>
              </a:solidFill>
              <a:latin typeface="Times" pitchFamily="1" charset="0"/>
              <a:ea typeface="ＭＳ Ｐゴシック" pitchFamily="1" charset="-128"/>
            </a:endParaRPr>
          </a:p>
        </p:txBody>
      </p:sp>
      <p:grpSp>
        <p:nvGrpSpPr>
          <p:cNvPr id="35940" name="Group 188"/>
          <p:cNvGrpSpPr>
            <a:grpSpLocks/>
          </p:cNvGrpSpPr>
          <p:nvPr/>
        </p:nvGrpSpPr>
        <p:grpSpPr bwMode="auto">
          <a:xfrm>
            <a:off x="8229600" y="5943600"/>
            <a:ext cx="685800" cy="762000"/>
            <a:chOff x="3456" y="1784"/>
            <a:chExt cx="952" cy="1048"/>
          </a:xfrm>
        </p:grpSpPr>
        <p:sp>
          <p:nvSpPr>
            <p:cNvPr id="35975" name="Freeform 189"/>
            <p:cNvSpPr>
              <a:spLocks/>
            </p:cNvSpPr>
            <p:nvPr/>
          </p:nvSpPr>
          <p:spPr bwMode="auto">
            <a:xfrm>
              <a:off x="4266" y="1884"/>
              <a:ext cx="142" cy="81"/>
            </a:xfrm>
            <a:custGeom>
              <a:avLst/>
              <a:gdLst>
                <a:gd name="T0" fmla="*/ 0 w 112"/>
                <a:gd name="T1" fmla="*/ 2 h 104"/>
                <a:gd name="T2" fmla="*/ 3011 w 112"/>
                <a:gd name="T3" fmla="*/ 2 h 104"/>
                <a:gd name="T4" fmla="*/ 5211 w 112"/>
                <a:gd name="T5" fmla="*/ 2 h 104"/>
                <a:gd name="T6" fmla="*/ 3011 w 112"/>
                <a:gd name="T7" fmla="*/ 2 h 104"/>
                <a:gd name="T8" fmla="*/ 0 w 112"/>
                <a:gd name="T9" fmla="*/ 2 h 104"/>
                <a:gd name="T10" fmla="*/ 0 60000 65536"/>
                <a:gd name="T11" fmla="*/ 0 60000 65536"/>
                <a:gd name="T12" fmla="*/ 0 60000 65536"/>
                <a:gd name="T13" fmla="*/ 0 60000 65536"/>
                <a:gd name="T14" fmla="*/ 0 60000 65536"/>
                <a:gd name="T15" fmla="*/ 0 w 112"/>
                <a:gd name="T16" fmla="*/ 0 h 104"/>
                <a:gd name="T17" fmla="*/ 112 w 112"/>
                <a:gd name="T18" fmla="*/ 104 h 104"/>
              </a:gdLst>
              <a:ahLst/>
              <a:cxnLst>
                <a:cxn ang="T10">
                  <a:pos x="T0" y="T1"/>
                </a:cxn>
                <a:cxn ang="T11">
                  <a:pos x="T2" y="T3"/>
                </a:cxn>
                <a:cxn ang="T12">
                  <a:pos x="T4" y="T5"/>
                </a:cxn>
                <a:cxn ang="T13">
                  <a:pos x="T6" y="T7"/>
                </a:cxn>
                <a:cxn ang="T14">
                  <a:pos x="T8" y="T9"/>
                </a:cxn>
              </a:cxnLst>
              <a:rect l="T15" t="T16" r="T17" b="T18"/>
              <a:pathLst>
                <a:path w="112" h="104">
                  <a:moveTo>
                    <a:pt x="0" y="51"/>
                  </a:moveTo>
                  <a:cubicBezTo>
                    <a:pt x="17" y="32"/>
                    <a:pt x="33" y="19"/>
                    <a:pt x="54" y="5"/>
                  </a:cubicBezTo>
                  <a:cubicBezTo>
                    <a:pt x="67" y="7"/>
                    <a:pt x="89" y="0"/>
                    <a:pt x="92" y="12"/>
                  </a:cubicBezTo>
                  <a:cubicBezTo>
                    <a:pt x="112" y="94"/>
                    <a:pt x="94" y="92"/>
                    <a:pt x="54" y="104"/>
                  </a:cubicBezTo>
                  <a:cubicBezTo>
                    <a:pt x="20" y="94"/>
                    <a:pt x="16" y="83"/>
                    <a:pt x="0" y="51"/>
                  </a:cubicBezTo>
                  <a:close/>
                </a:path>
              </a:pathLst>
            </a:custGeom>
            <a:solidFill>
              <a:schemeClr val="accent1"/>
            </a:solidFill>
            <a:ln w="9525">
              <a:solidFill>
                <a:srgbClr val="66FFFF"/>
              </a:solidFill>
              <a:round/>
              <a:headEnd/>
              <a:tailEnd/>
            </a:ln>
          </p:spPr>
          <p:txBody>
            <a:bodyPr/>
            <a:lstStyle/>
            <a:p>
              <a:endParaRPr lang="en-US"/>
            </a:p>
          </p:txBody>
        </p:sp>
        <p:sp>
          <p:nvSpPr>
            <p:cNvPr id="35976" name="Freeform 190"/>
            <p:cNvSpPr>
              <a:spLocks/>
            </p:cNvSpPr>
            <p:nvPr/>
          </p:nvSpPr>
          <p:spPr bwMode="auto">
            <a:xfrm rot="7013025">
              <a:off x="4162" y="1952"/>
              <a:ext cx="142" cy="81"/>
            </a:xfrm>
            <a:custGeom>
              <a:avLst/>
              <a:gdLst>
                <a:gd name="T0" fmla="*/ 0 w 112"/>
                <a:gd name="T1" fmla="*/ 2 h 104"/>
                <a:gd name="T2" fmla="*/ 3011 w 112"/>
                <a:gd name="T3" fmla="*/ 2 h 104"/>
                <a:gd name="T4" fmla="*/ 5211 w 112"/>
                <a:gd name="T5" fmla="*/ 2 h 104"/>
                <a:gd name="T6" fmla="*/ 3011 w 112"/>
                <a:gd name="T7" fmla="*/ 2 h 104"/>
                <a:gd name="T8" fmla="*/ 0 w 112"/>
                <a:gd name="T9" fmla="*/ 2 h 104"/>
                <a:gd name="T10" fmla="*/ 0 60000 65536"/>
                <a:gd name="T11" fmla="*/ 0 60000 65536"/>
                <a:gd name="T12" fmla="*/ 0 60000 65536"/>
                <a:gd name="T13" fmla="*/ 0 60000 65536"/>
                <a:gd name="T14" fmla="*/ 0 60000 65536"/>
                <a:gd name="T15" fmla="*/ 0 w 112"/>
                <a:gd name="T16" fmla="*/ 0 h 104"/>
                <a:gd name="T17" fmla="*/ 112 w 112"/>
                <a:gd name="T18" fmla="*/ 104 h 104"/>
              </a:gdLst>
              <a:ahLst/>
              <a:cxnLst>
                <a:cxn ang="T10">
                  <a:pos x="T0" y="T1"/>
                </a:cxn>
                <a:cxn ang="T11">
                  <a:pos x="T2" y="T3"/>
                </a:cxn>
                <a:cxn ang="T12">
                  <a:pos x="T4" y="T5"/>
                </a:cxn>
                <a:cxn ang="T13">
                  <a:pos x="T6" y="T7"/>
                </a:cxn>
                <a:cxn ang="T14">
                  <a:pos x="T8" y="T9"/>
                </a:cxn>
              </a:cxnLst>
              <a:rect l="T15" t="T16" r="T17" b="T18"/>
              <a:pathLst>
                <a:path w="112" h="104">
                  <a:moveTo>
                    <a:pt x="0" y="51"/>
                  </a:moveTo>
                  <a:cubicBezTo>
                    <a:pt x="17" y="32"/>
                    <a:pt x="33" y="19"/>
                    <a:pt x="54" y="5"/>
                  </a:cubicBezTo>
                  <a:cubicBezTo>
                    <a:pt x="67" y="7"/>
                    <a:pt x="89" y="0"/>
                    <a:pt x="92" y="12"/>
                  </a:cubicBezTo>
                  <a:cubicBezTo>
                    <a:pt x="112" y="94"/>
                    <a:pt x="94" y="92"/>
                    <a:pt x="54" y="104"/>
                  </a:cubicBezTo>
                  <a:cubicBezTo>
                    <a:pt x="20" y="94"/>
                    <a:pt x="16" y="83"/>
                    <a:pt x="0" y="51"/>
                  </a:cubicBezTo>
                  <a:close/>
                </a:path>
              </a:pathLst>
            </a:custGeom>
            <a:solidFill>
              <a:schemeClr val="accent1"/>
            </a:solidFill>
            <a:ln w="9525">
              <a:solidFill>
                <a:srgbClr val="66FFFF"/>
              </a:solidFill>
              <a:round/>
              <a:headEnd/>
              <a:tailEnd/>
            </a:ln>
          </p:spPr>
          <p:txBody>
            <a:bodyPr/>
            <a:lstStyle/>
            <a:p>
              <a:endParaRPr lang="en-US"/>
            </a:p>
          </p:txBody>
        </p:sp>
        <p:sp>
          <p:nvSpPr>
            <p:cNvPr id="35977" name="Freeform 191"/>
            <p:cNvSpPr>
              <a:spLocks/>
            </p:cNvSpPr>
            <p:nvPr/>
          </p:nvSpPr>
          <p:spPr bwMode="auto">
            <a:xfrm rot="-6712609">
              <a:off x="4168" y="1814"/>
              <a:ext cx="142" cy="81"/>
            </a:xfrm>
            <a:custGeom>
              <a:avLst/>
              <a:gdLst>
                <a:gd name="T0" fmla="*/ 0 w 112"/>
                <a:gd name="T1" fmla="*/ 2 h 104"/>
                <a:gd name="T2" fmla="*/ 3011 w 112"/>
                <a:gd name="T3" fmla="*/ 2 h 104"/>
                <a:gd name="T4" fmla="*/ 5211 w 112"/>
                <a:gd name="T5" fmla="*/ 2 h 104"/>
                <a:gd name="T6" fmla="*/ 3011 w 112"/>
                <a:gd name="T7" fmla="*/ 2 h 104"/>
                <a:gd name="T8" fmla="*/ 0 w 112"/>
                <a:gd name="T9" fmla="*/ 2 h 104"/>
                <a:gd name="T10" fmla="*/ 0 60000 65536"/>
                <a:gd name="T11" fmla="*/ 0 60000 65536"/>
                <a:gd name="T12" fmla="*/ 0 60000 65536"/>
                <a:gd name="T13" fmla="*/ 0 60000 65536"/>
                <a:gd name="T14" fmla="*/ 0 60000 65536"/>
                <a:gd name="T15" fmla="*/ 0 w 112"/>
                <a:gd name="T16" fmla="*/ 0 h 104"/>
                <a:gd name="T17" fmla="*/ 112 w 112"/>
                <a:gd name="T18" fmla="*/ 104 h 104"/>
              </a:gdLst>
              <a:ahLst/>
              <a:cxnLst>
                <a:cxn ang="T10">
                  <a:pos x="T0" y="T1"/>
                </a:cxn>
                <a:cxn ang="T11">
                  <a:pos x="T2" y="T3"/>
                </a:cxn>
                <a:cxn ang="T12">
                  <a:pos x="T4" y="T5"/>
                </a:cxn>
                <a:cxn ang="T13">
                  <a:pos x="T6" y="T7"/>
                </a:cxn>
                <a:cxn ang="T14">
                  <a:pos x="T8" y="T9"/>
                </a:cxn>
              </a:cxnLst>
              <a:rect l="T15" t="T16" r="T17" b="T18"/>
              <a:pathLst>
                <a:path w="112" h="104">
                  <a:moveTo>
                    <a:pt x="0" y="51"/>
                  </a:moveTo>
                  <a:cubicBezTo>
                    <a:pt x="17" y="32"/>
                    <a:pt x="33" y="19"/>
                    <a:pt x="54" y="5"/>
                  </a:cubicBezTo>
                  <a:cubicBezTo>
                    <a:pt x="67" y="7"/>
                    <a:pt x="89" y="0"/>
                    <a:pt x="92" y="12"/>
                  </a:cubicBezTo>
                  <a:cubicBezTo>
                    <a:pt x="112" y="94"/>
                    <a:pt x="94" y="92"/>
                    <a:pt x="54" y="104"/>
                  </a:cubicBezTo>
                  <a:cubicBezTo>
                    <a:pt x="20" y="94"/>
                    <a:pt x="16" y="83"/>
                    <a:pt x="0" y="51"/>
                  </a:cubicBezTo>
                  <a:close/>
                </a:path>
              </a:pathLst>
            </a:custGeom>
            <a:solidFill>
              <a:schemeClr val="accent1"/>
            </a:solidFill>
            <a:ln w="9525">
              <a:solidFill>
                <a:srgbClr val="66FFFF"/>
              </a:solidFill>
              <a:round/>
              <a:headEnd/>
              <a:tailEnd/>
            </a:ln>
          </p:spPr>
          <p:txBody>
            <a:bodyPr/>
            <a:lstStyle/>
            <a:p>
              <a:endParaRPr lang="en-US"/>
            </a:p>
          </p:txBody>
        </p:sp>
        <p:sp>
          <p:nvSpPr>
            <p:cNvPr id="35978" name="Freeform 192"/>
            <p:cNvSpPr>
              <a:spLocks/>
            </p:cNvSpPr>
            <p:nvPr/>
          </p:nvSpPr>
          <p:spPr bwMode="auto">
            <a:xfrm>
              <a:off x="3456" y="2583"/>
              <a:ext cx="810" cy="249"/>
            </a:xfrm>
            <a:custGeom>
              <a:avLst/>
              <a:gdLst>
                <a:gd name="T0" fmla="*/ 7 w 1048"/>
                <a:gd name="T1" fmla="*/ 21 h 250"/>
                <a:gd name="T2" fmla="*/ 12 w 1048"/>
                <a:gd name="T3" fmla="*/ 83 h 250"/>
                <a:gd name="T4" fmla="*/ 12 w 1048"/>
                <a:gd name="T5" fmla="*/ 111 h 250"/>
                <a:gd name="T6" fmla="*/ 13 w 1048"/>
                <a:gd name="T7" fmla="*/ 125 h 250"/>
                <a:gd name="T8" fmla="*/ 13 w 1048"/>
                <a:gd name="T9" fmla="*/ 162 h 250"/>
                <a:gd name="T10" fmla="*/ 9 w 1048"/>
                <a:gd name="T11" fmla="*/ 231 h 250"/>
                <a:gd name="T12" fmla="*/ 2 w 1048"/>
                <a:gd name="T13" fmla="*/ 211 h 250"/>
                <a:gd name="T14" fmla="*/ 0 w 1048"/>
                <a:gd name="T15" fmla="*/ 190 h 250"/>
                <a:gd name="T16" fmla="*/ 2 w 1048"/>
                <a:gd name="T17" fmla="*/ 156 h 250"/>
                <a:gd name="T18" fmla="*/ 2 w 1048"/>
                <a:gd name="T19" fmla="*/ 125 h 250"/>
                <a:gd name="T20" fmla="*/ 2 w 1048"/>
                <a:gd name="T21" fmla="*/ 76 h 250"/>
                <a:gd name="T22" fmla="*/ 4 w 1048"/>
                <a:gd name="T23" fmla="*/ 55 h 250"/>
                <a:gd name="T24" fmla="*/ 4 w 1048"/>
                <a:gd name="T25" fmla="*/ 28 h 250"/>
                <a:gd name="T26" fmla="*/ 5 w 1048"/>
                <a:gd name="T27" fmla="*/ 14 h 250"/>
                <a:gd name="T28" fmla="*/ 6 w 1048"/>
                <a:gd name="T29" fmla="*/ 28 h 250"/>
                <a:gd name="T30" fmla="*/ 7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35979" name="Oval 193"/>
            <p:cNvSpPr>
              <a:spLocks noChangeArrowheads="1"/>
            </p:cNvSpPr>
            <p:nvPr/>
          </p:nvSpPr>
          <p:spPr bwMode="auto">
            <a:xfrm>
              <a:off x="3493" y="2064"/>
              <a:ext cx="779" cy="672"/>
            </a:xfrm>
            <a:prstGeom prst="ellipse">
              <a:avLst/>
            </a:prstGeom>
            <a:solidFill>
              <a:srgbClr val="9ECC46"/>
            </a:solidFill>
            <a:ln w="9525">
              <a:solidFill>
                <a:srgbClr val="FFCC99"/>
              </a:solidFill>
              <a:round/>
              <a:headEnd/>
              <a:tailEnd/>
            </a:ln>
          </p:spPr>
          <p:txBody>
            <a:bodyPr wrap="none" anchor="ctr"/>
            <a:lstStyle/>
            <a:p>
              <a:endParaRPr lang="en-US">
                <a:solidFill>
                  <a:srgbClr val="000000"/>
                </a:solidFill>
              </a:endParaRPr>
            </a:p>
          </p:txBody>
        </p:sp>
        <p:sp>
          <p:nvSpPr>
            <p:cNvPr id="35980" name="Oval 194"/>
            <p:cNvSpPr>
              <a:spLocks noChangeArrowheads="1"/>
            </p:cNvSpPr>
            <p:nvPr/>
          </p:nvSpPr>
          <p:spPr bwMode="auto">
            <a:xfrm rot="-1967255">
              <a:off x="3567" y="2207"/>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solidFill>
                  <a:srgbClr val="000000"/>
                </a:solidFill>
              </a:endParaRPr>
            </a:p>
          </p:txBody>
        </p:sp>
        <p:sp>
          <p:nvSpPr>
            <p:cNvPr id="35981" name="Oval 195"/>
            <p:cNvSpPr>
              <a:spLocks noChangeArrowheads="1"/>
            </p:cNvSpPr>
            <p:nvPr/>
          </p:nvSpPr>
          <p:spPr bwMode="auto">
            <a:xfrm>
              <a:off x="3790" y="2207"/>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solidFill>
                  <a:srgbClr val="000000"/>
                </a:solidFill>
              </a:endParaRPr>
            </a:p>
          </p:txBody>
        </p:sp>
        <p:sp>
          <p:nvSpPr>
            <p:cNvPr id="35982" name="Oval 196"/>
            <p:cNvSpPr>
              <a:spLocks noChangeArrowheads="1"/>
            </p:cNvSpPr>
            <p:nvPr/>
          </p:nvSpPr>
          <p:spPr bwMode="auto">
            <a:xfrm rot="-2071034">
              <a:off x="4049" y="2255"/>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solidFill>
                  <a:srgbClr val="000000"/>
                </a:solidFill>
              </a:endParaRPr>
            </a:p>
          </p:txBody>
        </p:sp>
        <p:sp>
          <p:nvSpPr>
            <p:cNvPr id="35983" name="Oval 197"/>
            <p:cNvSpPr>
              <a:spLocks noChangeArrowheads="1"/>
            </p:cNvSpPr>
            <p:nvPr/>
          </p:nvSpPr>
          <p:spPr bwMode="auto">
            <a:xfrm>
              <a:off x="3646" y="2303"/>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solidFill>
                  <a:srgbClr val="000000"/>
                </a:solidFill>
              </a:endParaRPr>
            </a:p>
          </p:txBody>
        </p:sp>
        <p:sp>
          <p:nvSpPr>
            <p:cNvPr id="35984" name="Oval 198"/>
            <p:cNvSpPr>
              <a:spLocks noChangeArrowheads="1"/>
            </p:cNvSpPr>
            <p:nvPr/>
          </p:nvSpPr>
          <p:spPr bwMode="auto">
            <a:xfrm>
              <a:off x="3869" y="2319"/>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solidFill>
                  <a:srgbClr val="000000"/>
                </a:solidFill>
              </a:endParaRPr>
            </a:p>
          </p:txBody>
        </p:sp>
        <p:sp>
          <p:nvSpPr>
            <p:cNvPr id="35985" name="Oval 199"/>
            <p:cNvSpPr>
              <a:spLocks noChangeArrowheads="1"/>
            </p:cNvSpPr>
            <p:nvPr/>
          </p:nvSpPr>
          <p:spPr bwMode="auto">
            <a:xfrm>
              <a:off x="4071" y="2373"/>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solidFill>
                  <a:srgbClr val="000000"/>
                </a:solidFill>
              </a:endParaRPr>
            </a:p>
          </p:txBody>
        </p:sp>
        <p:sp>
          <p:nvSpPr>
            <p:cNvPr id="35986" name="AutoShape 200"/>
            <p:cNvSpPr>
              <a:spLocks noChangeArrowheads="1"/>
            </p:cNvSpPr>
            <p:nvPr/>
          </p:nvSpPr>
          <p:spPr bwMode="auto">
            <a:xfrm rot="-5400000">
              <a:off x="3819" y="2364"/>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solidFill>
                  <a:srgbClr val="000000"/>
                </a:solidFill>
              </a:endParaRPr>
            </a:p>
          </p:txBody>
        </p:sp>
        <p:sp>
          <p:nvSpPr>
            <p:cNvPr id="35987" name="Freeform 201"/>
            <p:cNvSpPr>
              <a:spLocks/>
            </p:cNvSpPr>
            <p:nvPr/>
          </p:nvSpPr>
          <p:spPr bwMode="auto">
            <a:xfrm>
              <a:off x="3648" y="1952"/>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35988" name="Freeform 202"/>
            <p:cNvSpPr>
              <a:spLocks/>
            </p:cNvSpPr>
            <p:nvPr/>
          </p:nvSpPr>
          <p:spPr bwMode="auto">
            <a:xfrm>
              <a:off x="3782" y="1875"/>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35989" name="Freeform 203"/>
            <p:cNvSpPr>
              <a:spLocks/>
            </p:cNvSpPr>
            <p:nvPr/>
          </p:nvSpPr>
          <p:spPr bwMode="auto">
            <a:xfrm>
              <a:off x="3994" y="1843"/>
              <a:ext cx="276" cy="108"/>
            </a:xfrm>
            <a:custGeom>
              <a:avLst/>
              <a:gdLst>
                <a:gd name="T0" fmla="*/ 0 w 276"/>
                <a:gd name="T1" fmla="*/ 108 h 108"/>
                <a:gd name="T2" fmla="*/ 92 w 276"/>
                <a:gd name="T3" fmla="*/ 0 h 108"/>
                <a:gd name="T4" fmla="*/ 261 w 276"/>
                <a:gd name="T5" fmla="*/ 31 h 108"/>
                <a:gd name="T6" fmla="*/ 276 w 276"/>
                <a:gd name="T7" fmla="*/ 92 h 108"/>
                <a:gd name="T8" fmla="*/ 0 60000 65536"/>
                <a:gd name="T9" fmla="*/ 0 60000 65536"/>
                <a:gd name="T10" fmla="*/ 0 60000 65536"/>
                <a:gd name="T11" fmla="*/ 0 60000 65536"/>
                <a:gd name="T12" fmla="*/ 0 w 276"/>
                <a:gd name="T13" fmla="*/ 0 h 108"/>
                <a:gd name="T14" fmla="*/ 276 w 276"/>
                <a:gd name="T15" fmla="*/ 108 h 108"/>
              </a:gdLst>
              <a:ahLst/>
              <a:cxnLst>
                <a:cxn ang="T8">
                  <a:pos x="T0" y="T1"/>
                </a:cxn>
                <a:cxn ang="T9">
                  <a:pos x="T2" y="T3"/>
                </a:cxn>
                <a:cxn ang="T10">
                  <a:pos x="T4" y="T5"/>
                </a:cxn>
                <a:cxn ang="T11">
                  <a:pos x="T6" y="T7"/>
                </a:cxn>
              </a:cxnLst>
              <a:rect l="T12" t="T13" r="T14" b="T15"/>
              <a:pathLst>
                <a:path w="276" h="108">
                  <a:moveTo>
                    <a:pt x="0" y="108"/>
                  </a:moveTo>
                  <a:cubicBezTo>
                    <a:pt x="40" y="65"/>
                    <a:pt x="21" y="18"/>
                    <a:pt x="92" y="0"/>
                  </a:cubicBezTo>
                  <a:cubicBezTo>
                    <a:pt x="273" y="11"/>
                    <a:pt x="175" y="1"/>
                    <a:pt x="261" y="31"/>
                  </a:cubicBezTo>
                  <a:cubicBezTo>
                    <a:pt x="267" y="51"/>
                    <a:pt x="276" y="71"/>
                    <a:pt x="276" y="92"/>
                  </a:cubicBezTo>
                </a:path>
              </a:pathLst>
            </a:custGeom>
            <a:noFill/>
            <a:ln w="38100">
              <a:solidFill>
                <a:srgbClr val="CC0099"/>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990" name="Freeform 204"/>
            <p:cNvSpPr>
              <a:spLocks/>
            </p:cNvSpPr>
            <p:nvPr/>
          </p:nvSpPr>
          <p:spPr bwMode="auto">
            <a:xfrm>
              <a:off x="3553" y="2626"/>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35991" name="Freeform 205"/>
            <p:cNvSpPr>
              <a:spLocks/>
            </p:cNvSpPr>
            <p:nvPr/>
          </p:nvSpPr>
          <p:spPr bwMode="auto">
            <a:xfrm flipH="1">
              <a:off x="3984" y="2637"/>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35941" name="Rounded Rectangle 160"/>
          <p:cNvSpPr>
            <a:spLocks noChangeArrowheads="1"/>
          </p:cNvSpPr>
          <p:nvPr/>
        </p:nvSpPr>
        <p:spPr bwMode="auto">
          <a:xfrm>
            <a:off x="409575" y="4430713"/>
            <a:ext cx="3714750" cy="2146300"/>
          </a:xfrm>
          <a:prstGeom prst="roundRect">
            <a:avLst>
              <a:gd name="adj" fmla="val 16667"/>
            </a:avLst>
          </a:prstGeom>
          <a:solidFill>
            <a:srgbClr val="FFCCFF"/>
          </a:solidFill>
          <a:ln>
            <a:noFill/>
          </a:ln>
          <a:extLst>
            <a:ext uri="{91240B29-F687-4F45-9708-019B960494DF}">
              <a14:hiddenLine xmlns:a14="http://schemas.microsoft.com/office/drawing/2010/main" w="19050" algn="ctr">
                <a:solidFill>
                  <a:srgbClr val="000000"/>
                </a:solidFill>
                <a:round/>
                <a:headEnd/>
                <a:tailEnd/>
              </a14:hiddenLine>
            </a:ext>
          </a:extLst>
        </p:spPr>
        <p:txBody>
          <a:bodyPr>
            <a:spAutoFit/>
          </a:bodyPr>
          <a:lstStyle/>
          <a:p>
            <a:endParaRPr lang="en-US"/>
          </a:p>
        </p:txBody>
      </p:sp>
      <p:sp>
        <p:nvSpPr>
          <p:cNvPr id="35942" name="Text Box 169"/>
          <p:cNvSpPr txBox="1">
            <a:spLocks noChangeArrowheads="1"/>
          </p:cNvSpPr>
          <p:nvPr>
            <p:custDataLst>
              <p:tags r:id="rId97"/>
            </p:custDataLst>
          </p:nvPr>
        </p:nvSpPr>
        <p:spPr bwMode="auto">
          <a:xfrm>
            <a:off x="620713" y="52689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1</a:t>
            </a:r>
          </a:p>
        </p:txBody>
      </p:sp>
      <p:sp>
        <p:nvSpPr>
          <p:cNvPr id="35943" name="Text Box 63"/>
          <p:cNvSpPr txBox="1">
            <a:spLocks noChangeArrowheads="1"/>
          </p:cNvSpPr>
          <p:nvPr>
            <p:custDataLst>
              <p:tags r:id="rId98"/>
            </p:custDataLst>
          </p:nvPr>
        </p:nvSpPr>
        <p:spPr bwMode="auto">
          <a:xfrm>
            <a:off x="2943225" y="61849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400" b="1">
                <a:solidFill>
                  <a:srgbClr val="0508FB"/>
                </a:solidFill>
                <a:latin typeface="Cambria" pitchFamily="18" charset="0"/>
              </a:rPr>
              <a:t>4</a:t>
            </a:r>
          </a:p>
        </p:txBody>
      </p:sp>
      <p:sp>
        <p:nvSpPr>
          <p:cNvPr id="35944" name="Text Box 280"/>
          <p:cNvSpPr txBox="1">
            <a:spLocks noChangeArrowheads="1"/>
          </p:cNvSpPr>
          <p:nvPr>
            <p:custDataLst>
              <p:tags r:id="rId99"/>
            </p:custDataLst>
          </p:nvPr>
        </p:nvSpPr>
        <p:spPr bwMode="auto">
          <a:xfrm>
            <a:off x="1897063" y="6192838"/>
            <a:ext cx="677862"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200" b="1">
                <a:solidFill>
                  <a:srgbClr val="0508FB"/>
                </a:solidFill>
                <a:latin typeface="Cambria" pitchFamily="18" charset="0"/>
              </a:rPr>
              <a:t>Reg3</a:t>
            </a:r>
          </a:p>
        </p:txBody>
      </p:sp>
      <p:sp>
        <p:nvSpPr>
          <p:cNvPr id="35945" name="Rectangle 10"/>
          <p:cNvSpPr>
            <a:spLocks noChangeArrowheads="1"/>
          </p:cNvSpPr>
          <p:nvPr>
            <p:custDataLst>
              <p:tags r:id="rId100"/>
            </p:custDataLst>
          </p:nvPr>
        </p:nvSpPr>
        <p:spPr bwMode="auto">
          <a:xfrm>
            <a:off x="1608138" y="527526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5946" name="Rectangle 11"/>
          <p:cNvSpPr>
            <a:spLocks noChangeArrowheads="1"/>
          </p:cNvSpPr>
          <p:nvPr>
            <p:custDataLst>
              <p:tags r:id="rId101"/>
            </p:custDataLst>
          </p:nvPr>
        </p:nvSpPr>
        <p:spPr bwMode="auto">
          <a:xfrm>
            <a:off x="1962150" y="527526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5947" name="Rectangle 12"/>
          <p:cNvSpPr>
            <a:spLocks noChangeArrowheads="1"/>
          </p:cNvSpPr>
          <p:nvPr>
            <p:custDataLst>
              <p:tags r:id="rId102"/>
            </p:custDataLst>
          </p:nvPr>
        </p:nvSpPr>
        <p:spPr bwMode="auto">
          <a:xfrm>
            <a:off x="2316163" y="527526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5948" name="Rectangle 13"/>
          <p:cNvSpPr>
            <a:spLocks noChangeArrowheads="1"/>
          </p:cNvSpPr>
          <p:nvPr>
            <p:custDataLst>
              <p:tags r:id="rId103"/>
            </p:custDataLst>
          </p:nvPr>
        </p:nvSpPr>
        <p:spPr bwMode="auto">
          <a:xfrm>
            <a:off x="2670175" y="527685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5949" name="Rectangle 14"/>
          <p:cNvSpPr>
            <a:spLocks noChangeArrowheads="1"/>
          </p:cNvSpPr>
          <p:nvPr>
            <p:custDataLst>
              <p:tags r:id="rId104"/>
            </p:custDataLst>
          </p:nvPr>
        </p:nvSpPr>
        <p:spPr bwMode="auto">
          <a:xfrm>
            <a:off x="3024188" y="527685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5950" name="Rectangle 15"/>
          <p:cNvSpPr>
            <a:spLocks noChangeArrowheads="1"/>
          </p:cNvSpPr>
          <p:nvPr>
            <p:custDataLst>
              <p:tags r:id="rId105"/>
            </p:custDataLst>
          </p:nvPr>
        </p:nvSpPr>
        <p:spPr bwMode="auto">
          <a:xfrm>
            <a:off x="3378200" y="527685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5951" name="Rectangle 16"/>
          <p:cNvSpPr>
            <a:spLocks noChangeArrowheads="1"/>
          </p:cNvSpPr>
          <p:nvPr>
            <p:custDataLst>
              <p:tags r:id="rId106"/>
            </p:custDataLst>
          </p:nvPr>
        </p:nvSpPr>
        <p:spPr bwMode="auto">
          <a:xfrm>
            <a:off x="900113" y="527526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5952" name="Rectangle 17"/>
          <p:cNvSpPr>
            <a:spLocks noChangeArrowheads="1"/>
          </p:cNvSpPr>
          <p:nvPr>
            <p:custDataLst>
              <p:tags r:id="rId107"/>
            </p:custDataLst>
          </p:nvPr>
        </p:nvSpPr>
        <p:spPr bwMode="auto">
          <a:xfrm>
            <a:off x="1254125" y="527685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5953" name="Text Box 23"/>
          <p:cNvSpPr txBox="1">
            <a:spLocks noChangeArrowheads="1"/>
          </p:cNvSpPr>
          <p:nvPr>
            <p:custDataLst>
              <p:tags r:id="rId108"/>
            </p:custDataLst>
          </p:nvPr>
        </p:nvSpPr>
        <p:spPr bwMode="auto">
          <a:xfrm>
            <a:off x="3692525" y="5303838"/>
            <a:ext cx="393700" cy="277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200">
                <a:solidFill>
                  <a:srgbClr val="0000FF"/>
                </a:solidFill>
                <a:latin typeface="Cambria" pitchFamily="18" charset="0"/>
              </a:rPr>
              <a:t>IR</a:t>
            </a:r>
            <a:endParaRPr lang="en-US" sz="1400">
              <a:solidFill>
                <a:srgbClr val="0000FF"/>
              </a:solidFill>
              <a:latin typeface="Cambria" pitchFamily="18" charset="0"/>
            </a:endParaRPr>
          </a:p>
        </p:txBody>
      </p:sp>
      <p:sp>
        <p:nvSpPr>
          <p:cNvPr id="35954" name="Text Box 36"/>
          <p:cNvSpPr txBox="1">
            <a:spLocks noChangeArrowheads="1"/>
          </p:cNvSpPr>
          <p:nvPr>
            <p:custDataLst>
              <p:tags r:id="rId109"/>
            </p:custDataLst>
          </p:nvPr>
        </p:nvSpPr>
        <p:spPr bwMode="auto">
          <a:xfrm>
            <a:off x="501650" y="5848350"/>
            <a:ext cx="1219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a:solidFill>
                  <a:srgbClr val="000000"/>
                </a:solidFill>
                <a:latin typeface="Cambria" pitchFamily="18" charset="0"/>
              </a:rPr>
              <a:t>Instruction</a:t>
            </a:r>
          </a:p>
        </p:txBody>
      </p:sp>
      <p:sp>
        <p:nvSpPr>
          <p:cNvPr id="35955" name="Text Box 39"/>
          <p:cNvSpPr txBox="1">
            <a:spLocks noChangeArrowheads="1"/>
          </p:cNvSpPr>
          <p:nvPr>
            <p:custDataLst>
              <p:tags r:id="rId110"/>
            </p:custDataLst>
          </p:nvPr>
        </p:nvSpPr>
        <p:spPr bwMode="auto">
          <a:xfrm>
            <a:off x="592138" y="6129338"/>
            <a:ext cx="1087437" cy="246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000">
                <a:solidFill>
                  <a:srgbClr val="0508FB"/>
                </a:solidFill>
                <a:latin typeface="Cambria" pitchFamily="18" charset="0"/>
              </a:rPr>
              <a:t>10 means "add"</a:t>
            </a:r>
          </a:p>
        </p:txBody>
      </p:sp>
      <p:sp>
        <p:nvSpPr>
          <p:cNvPr id="35956" name="Text Box 41"/>
          <p:cNvSpPr txBox="1">
            <a:spLocks noChangeArrowheads="1"/>
          </p:cNvSpPr>
          <p:nvPr>
            <p:custDataLst>
              <p:tags r:id="rId111"/>
            </p:custDataLst>
          </p:nvPr>
        </p:nvSpPr>
        <p:spPr bwMode="auto">
          <a:xfrm>
            <a:off x="1566863" y="5848350"/>
            <a:ext cx="1219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a:solidFill>
                  <a:srgbClr val="000000"/>
                </a:solidFill>
                <a:latin typeface="Cambria" pitchFamily="18" charset="0"/>
              </a:rPr>
              <a:t>Argument 1</a:t>
            </a:r>
          </a:p>
        </p:txBody>
      </p:sp>
      <p:sp>
        <p:nvSpPr>
          <p:cNvPr id="35957" name="Text Box 42"/>
          <p:cNvSpPr txBox="1">
            <a:spLocks noChangeArrowheads="1"/>
          </p:cNvSpPr>
          <p:nvPr>
            <p:custDataLst>
              <p:tags r:id="rId112"/>
            </p:custDataLst>
          </p:nvPr>
        </p:nvSpPr>
        <p:spPr bwMode="auto">
          <a:xfrm>
            <a:off x="2633663" y="5848350"/>
            <a:ext cx="1219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a:solidFill>
                  <a:srgbClr val="000000"/>
                </a:solidFill>
                <a:latin typeface="Cambria" pitchFamily="18" charset="0"/>
              </a:rPr>
              <a:t>Argument 2</a:t>
            </a:r>
          </a:p>
        </p:txBody>
      </p:sp>
      <p:sp>
        <p:nvSpPr>
          <p:cNvPr id="35958" name="Rectangle 48"/>
          <p:cNvSpPr>
            <a:spLocks noChangeArrowheads="1"/>
          </p:cNvSpPr>
          <p:nvPr>
            <p:custDataLst>
              <p:tags r:id="rId113"/>
            </p:custDataLst>
          </p:nvPr>
        </p:nvSpPr>
        <p:spPr bwMode="auto">
          <a:xfrm>
            <a:off x="582613" y="5875338"/>
            <a:ext cx="1063625" cy="214312"/>
          </a:xfrm>
          <a:prstGeom prst="rect">
            <a:avLst/>
          </a:prstGeom>
          <a:noFill/>
          <a:ln w="9525">
            <a:solidFill>
              <a:srgbClr val="0508FB"/>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508FB"/>
              </a:solidFill>
            </a:endParaRPr>
          </a:p>
        </p:txBody>
      </p:sp>
      <p:sp>
        <p:nvSpPr>
          <p:cNvPr id="35959" name="Rectangle 49"/>
          <p:cNvSpPr>
            <a:spLocks noChangeArrowheads="1"/>
          </p:cNvSpPr>
          <p:nvPr>
            <p:custDataLst>
              <p:tags r:id="rId114"/>
            </p:custDataLst>
          </p:nvPr>
        </p:nvSpPr>
        <p:spPr bwMode="auto">
          <a:xfrm>
            <a:off x="2709863" y="5875338"/>
            <a:ext cx="1063625" cy="214312"/>
          </a:xfrm>
          <a:prstGeom prst="rect">
            <a:avLst/>
          </a:prstGeom>
          <a:noFill/>
          <a:ln w="9525">
            <a:solidFill>
              <a:srgbClr val="0508FB"/>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508FB"/>
              </a:solidFill>
            </a:endParaRPr>
          </a:p>
        </p:txBody>
      </p:sp>
      <p:sp>
        <p:nvSpPr>
          <p:cNvPr id="35960" name="AutoShape 50"/>
          <p:cNvSpPr>
            <a:spLocks/>
          </p:cNvSpPr>
          <p:nvPr>
            <p:custDataLst>
              <p:tags r:id="rId115"/>
            </p:custDataLst>
          </p:nvPr>
        </p:nvSpPr>
        <p:spPr bwMode="auto">
          <a:xfrm rot="-5400000">
            <a:off x="3129756" y="5201444"/>
            <a:ext cx="103188" cy="1035050"/>
          </a:xfrm>
          <a:prstGeom prst="leftBrace">
            <a:avLst>
              <a:gd name="adj1" fmla="val 83589"/>
              <a:gd name="adj2" fmla="val 50000"/>
            </a:avLst>
          </a:prstGeom>
          <a:noFill/>
          <a:ln w="1270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5961" name="AutoShape 51"/>
          <p:cNvSpPr>
            <a:spLocks/>
          </p:cNvSpPr>
          <p:nvPr>
            <p:custDataLst>
              <p:tags r:id="rId116"/>
            </p:custDataLst>
          </p:nvPr>
        </p:nvSpPr>
        <p:spPr bwMode="auto">
          <a:xfrm rot="-5400000">
            <a:off x="2075656" y="5218907"/>
            <a:ext cx="103187" cy="1035050"/>
          </a:xfrm>
          <a:prstGeom prst="leftBrace">
            <a:avLst>
              <a:gd name="adj1" fmla="val 83590"/>
              <a:gd name="adj2" fmla="val 50000"/>
            </a:avLst>
          </a:prstGeom>
          <a:noFill/>
          <a:ln w="1270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5962" name="AutoShape 52"/>
          <p:cNvSpPr>
            <a:spLocks/>
          </p:cNvSpPr>
          <p:nvPr>
            <p:custDataLst>
              <p:tags r:id="rId117"/>
            </p:custDataLst>
          </p:nvPr>
        </p:nvSpPr>
        <p:spPr bwMode="auto">
          <a:xfrm rot="-5400000">
            <a:off x="1192213" y="5391150"/>
            <a:ext cx="95250" cy="685800"/>
          </a:xfrm>
          <a:prstGeom prst="leftBrace">
            <a:avLst>
              <a:gd name="adj1" fmla="val 60000"/>
              <a:gd name="adj2" fmla="val 50000"/>
            </a:avLst>
          </a:prstGeom>
          <a:noFill/>
          <a:ln w="1270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5963" name="Rectangle 53"/>
          <p:cNvSpPr>
            <a:spLocks noChangeArrowheads="1"/>
          </p:cNvSpPr>
          <p:nvPr>
            <p:custDataLst>
              <p:tags r:id="rId118"/>
            </p:custDataLst>
          </p:nvPr>
        </p:nvSpPr>
        <p:spPr bwMode="auto">
          <a:xfrm>
            <a:off x="1757363" y="6046788"/>
            <a:ext cx="817562" cy="246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1000">
                <a:solidFill>
                  <a:srgbClr val="0508FB"/>
                </a:solidFill>
                <a:latin typeface="Cambria" pitchFamily="18" charset="0"/>
              </a:rPr>
              <a:t>the register</a:t>
            </a:r>
          </a:p>
        </p:txBody>
      </p:sp>
      <p:sp>
        <p:nvSpPr>
          <p:cNvPr id="35964" name="Rectangle 54"/>
          <p:cNvSpPr>
            <a:spLocks noChangeArrowheads="1"/>
          </p:cNvSpPr>
          <p:nvPr>
            <p:custDataLst>
              <p:tags r:id="rId119"/>
            </p:custDataLst>
          </p:nvPr>
        </p:nvSpPr>
        <p:spPr bwMode="auto">
          <a:xfrm>
            <a:off x="2879725" y="6030913"/>
            <a:ext cx="747713" cy="246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1000">
                <a:solidFill>
                  <a:srgbClr val="0508FB"/>
                </a:solidFill>
                <a:latin typeface="Cambria" pitchFamily="18" charset="0"/>
              </a:rPr>
              <a:t>a constant</a:t>
            </a:r>
          </a:p>
        </p:txBody>
      </p:sp>
      <p:sp>
        <p:nvSpPr>
          <p:cNvPr id="35965" name="Text Box 170"/>
          <p:cNvSpPr txBox="1">
            <a:spLocks noChangeArrowheads="1"/>
          </p:cNvSpPr>
          <p:nvPr>
            <p:custDataLst>
              <p:tags r:id="rId120"/>
            </p:custDataLst>
          </p:nvPr>
        </p:nvSpPr>
        <p:spPr bwMode="auto">
          <a:xfrm>
            <a:off x="996950" y="52689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0</a:t>
            </a:r>
          </a:p>
        </p:txBody>
      </p:sp>
      <p:sp>
        <p:nvSpPr>
          <p:cNvPr id="35966" name="Text Box 171"/>
          <p:cNvSpPr txBox="1">
            <a:spLocks noChangeArrowheads="1"/>
          </p:cNvSpPr>
          <p:nvPr>
            <p:custDataLst>
              <p:tags r:id="rId121"/>
            </p:custDataLst>
          </p:nvPr>
        </p:nvSpPr>
        <p:spPr bwMode="auto">
          <a:xfrm>
            <a:off x="1349375" y="52689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0</a:t>
            </a:r>
          </a:p>
        </p:txBody>
      </p:sp>
      <p:sp>
        <p:nvSpPr>
          <p:cNvPr id="35967" name="Text Box 172"/>
          <p:cNvSpPr txBox="1">
            <a:spLocks noChangeArrowheads="1"/>
          </p:cNvSpPr>
          <p:nvPr>
            <p:custDataLst>
              <p:tags r:id="rId122"/>
            </p:custDataLst>
          </p:nvPr>
        </p:nvSpPr>
        <p:spPr bwMode="auto">
          <a:xfrm>
            <a:off x="1703388" y="52689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1</a:t>
            </a:r>
          </a:p>
        </p:txBody>
      </p:sp>
      <p:sp>
        <p:nvSpPr>
          <p:cNvPr id="35968" name="Text Box 173"/>
          <p:cNvSpPr txBox="1">
            <a:spLocks noChangeArrowheads="1"/>
          </p:cNvSpPr>
          <p:nvPr>
            <p:custDataLst>
              <p:tags r:id="rId123"/>
            </p:custDataLst>
          </p:nvPr>
        </p:nvSpPr>
        <p:spPr bwMode="auto">
          <a:xfrm>
            <a:off x="2055813" y="52689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1</a:t>
            </a:r>
          </a:p>
        </p:txBody>
      </p:sp>
      <p:sp>
        <p:nvSpPr>
          <p:cNvPr id="35969" name="Text Box 174"/>
          <p:cNvSpPr txBox="1">
            <a:spLocks noChangeArrowheads="1"/>
          </p:cNvSpPr>
          <p:nvPr>
            <p:custDataLst>
              <p:tags r:id="rId124"/>
            </p:custDataLst>
          </p:nvPr>
        </p:nvSpPr>
        <p:spPr bwMode="auto">
          <a:xfrm>
            <a:off x="2409825" y="52705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1</a:t>
            </a:r>
          </a:p>
        </p:txBody>
      </p:sp>
      <p:sp>
        <p:nvSpPr>
          <p:cNvPr id="35970" name="Text Box 175"/>
          <p:cNvSpPr txBox="1">
            <a:spLocks noChangeArrowheads="1"/>
          </p:cNvSpPr>
          <p:nvPr>
            <p:custDataLst>
              <p:tags r:id="rId125"/>
            </p:custDataLst>
          </p:nvPr>
        </p:nvSpPr>
        <p:spPr bwMode="auto">
          <a:xfrm>
            <a:off x="2762250" y="52705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0</a:t>
            </a:r>
          </a:p>
        </p:txBody>
      </p:sp>
      <p:sp>
        <p:nvSpPr>
          <p:cNvPr id="35971" name="Text Box 176"/>
          <p:cNvSpPr txBox="1">
            <a:spLocks noChangeArrowheads="1"/>
          </p:cNvSpPr>
          <p:nvPr>
            <p:custDataLst>
              <p:tags r:id="rId126"/>
            </p:custDataLst>
          </p:nvPr>
        </p:nvSpPr>
        <p:spPr bwMode="auto">
          <a:xfrm>
            <a:off x="3138488" y="52705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0</a:t>
            </a:r>
          </a:p>
        </p:txBody>
      </p:sp>
      <p:sp>
        <p:nvSpPr>
          <p:cNvPr id="35972" name="Rectangle 273"/>
          <p:cNvSpPr>
            <a:spLocks noChangeArrowheads="1"/>
          </p:cNvSpPr>
          <p:nvPr>
            <p:custDataLst>
              <p:tags r:id="rId127"/>
            </p:custDataLst>
          </p:nvPr>
        </p:nvSpPr>
        <p:spPr bwMode="auto">
          <a:xfrm>
            <a:off x="1643063" y="5875338"/>
            <a:ext cx="1063625" cy="214312"/>
          </a:xfrm>
          <a:prstGeom prst="rect">
            <a:avLst/>
          </a:prstGeom>
          <a:noFill/>
          <a:ln w="9525">
            <a:solidFill>
              <a:srgbClr val="0508FB"/>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508FB"/>
              </a:solidFill>
            </a:endParaRPr>
          </a:p>
        </p:txBody>
      </p:sp>
      <p:sp>
        <p:nvSpPr>
          <p:cNvPr id="35973" name="Rectangle 283"/>
          <p:cNvSpPr>
            <a:spLocks noChangeArrowheads="1"/>
          </p:cNvSpPr>
          <p:nvPr/>
        </p:nvSpPr>
        <p:spPr bwMode="auto">
          <a:xfrm>
            <a:off x="1349375" y="4549775"/>
            <a:ext cx="18605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b="1">
                <a:solidFill>
                  <a:srgbClr val="000000"/>
                </a:solidFill>
                <a:latin typeface="Calibri" pitchFamily="34" charset="0"/>
              </a:rPr>
              <a:t>add 4 to reg3</a:t>
            </a:r>
            <a:endParaRPr lang="en-US">
              <a:solidFill>
                <a:srgbClr val="000000"/>
              </a:solidFill>
              <a:latin typeface="Calibri" pitchFamily="34" charset="0"/>
            </a:endParaRPr>
          </a:p>
        </p:txBody>
      </p:sp>
      <p:sp>
        <p:nvSpPr>
          <p:cNvPr id="35974" name="Text Box 272"/>
          <p:cNvSpPr txBox="1">
            <a:spLocks noChangeArrowheads="1"/>
          </p:cNvSpPr>
          <p:nvPr>
            <p:custDataLst>
              <p:tags r:id="rId128"/>
            </p:custDataLst>
          </p:nvPr>
        </p:nvSpPr>
        <p:spPr bwMode="auto">
          <a:xfrm>
            <a:off x="4800600" y="5929313"/>
            <a:ext cx="3835400"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800" b="1" i="1">
                <a:solidFill>
                  <a:srgbClr val="0AA318"/>
                </a:solidFill>
                <a:latin typeface="Calibri" pitchFamily="34" charset="0"/>
              </a:rPr>
              <a:t>What happens next – and how!?</a:t>
            </a:r>
          </a:p>
        </p:txBody>
      </p:sp>
    </p:spTree>
    <p:extLst>
      <p:ext uri="{BB962C8B-B14F-4D97-AF65-F5344CB8AC3E}">
        <p14:creationId xmlns:p14="http://schemas.microsoft.com/office/powerpoint/2010/main" val="26912014"/>
      </p:ext>
    </p:extLst>
  </p:cSld>
  <p:clrMapOvr>
    <a:masterClrMapping/>
  </p:clrMapOvr>
  <p:timing>
    <p:tnLst>
      <p:par>
        <p:cTn id="1" dur="indefinite" restart="never" nodeType="tmRoot"/>
      </p:par>
    </p:tnLst>
  </p:timing>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866" name="Line 93"/>
          <p:cNvSpPr>
            <a:spLocks noChangeShapeType="1"/>
          </p:cNvSpPr>
          <p:nvPr>
            <p:custDataLst>
              <p:tags r:id="rId1"/>
            </p:custDataLst>
          </p:nvPr>
        </p:nvSpPr>
        <p:spPr bwMode="auto">
          <a:xfrm>
            <a:off x="8518525" y="1733550"/>
            <a:ext cx="0" cy="336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867" name="Rounded Rectangle 1"/>
          <p:cNvSpPr>
            <a:spLocks noChangeArrowheads="1"/>
          </p:cNvSpPr>
          <p:nvPr/>
        </p:nvSpPr>
        <p:spPr bwMode="auto">
          <a:xfrm>
            <a:off x="409575" y="4430713"/>
            <a:ext cx="3714750" cy="2146300"/>
          </a:xfrm>
          <a:prstGeom prst="roundRect">
            <a:avLst>
              <a:gd name="adj" fmla="val 16667"/>
            </a:avLst>
          </a:prstGeom>
          <a:solidFill>
            <a:srgbClr val="FFCCFF"/>
          </a:solidFill>
          <a:ln>
            <a:noFill/>
          </a:ln>
          <a:extLst>
            <a:ext uri="{91240B29-F687-4F45-9708-019B960494DF}">
              <a14:hiddenLine xmlns:a14="http://schemas.microsoft.com/office/drawing/2010/main" w="19050" algn="ctr">
                <a:solidFill>
                  <a:srgbClr val="000000"/>
                </a:solidFill>
                <a:round/>
                <a:headEnd/>
                <a:tailEnd/>
              </a14:hiddenLine>
            </a:ext>
          </a:extLst>
        </p:spPr>
        <p:txBody>
          <a:bodyPr>
            <a:spAutoFit/>
          </a:bodyPr>
          <a:lstStyle/>
          <a:p>
            <a:endParaRPr lang="en-US"/>
          </a:p>
        </p:txBody>
      </p:sp>
      <p:sp>
        <p:nvSpPr>
          <p:cNvPr id="36868" name="Text Box 77"/>
          <p:cNvSpPr txBox="1">
            <a:spLocks noChangeArrowheads="1"/>
          </p:cNvSpPr>
          <p:nvPr>
            <p:custDataLst>
              <p:tags r:id="rId2"/>
            </p:custDataLst>
          </p:nvPr>
        </p:nvSpPr>
        <p:spPr bwMode="auto">
          <a:xfrm>
            <a:off x="3281363" y="6096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00"/>
                </a:solidFill>
                <a:latin typeface="Comic Sans MS" pitchFamily="66" charset="0"/>
              </a:rPr>
              <a:t>0</a:t>
            </a:r>
          </a:p>
        </p:txBody>
      </p:sp>
      <p:sp>
        <p:nvSpPr>
          <p:cNvPr id="36869" name="Text Box 169"/>
          <p:cNvSpPr txBox="1">
            <a:spLocks noChangeArrowheads="1"/>
          </p:cNvSpPr>
          <p:nvPr>
            <p:custDataLst>
              <p:tags r:id="rId3"/>
            </p:custDataLst>
          </p:nvPr>
        </p:nvSpPr>
        <p:spPr bwMode="auto">
          <a:xfrm>
            <a:off x="620713" y="52689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1</a:t>
            </a:r>
          </a:p>
        </p:txBody>
      </p:sp>
      <p:sp>
        <p:nvSpPr>
          <p:cNvPr id="36870" name="Text Box 63"/>
          <p:cNvSpPr txBox="1">
            <a:spLocks noChangeArrowheads="1"/>
          </p:cNvSpPr>
          <p:nvPr>
            <p:custDataLst>
              <p:tags r:id="rId4"/>
            </p:custDataLst>
          </p:nvPr>
        </p:nvSpPr>
        <p:spPr bwMode="auto">
          <a:xfrm>
            <a:off x="2943225" y="61849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400" b="1">
                <a:solidFill>
                  <a:srgbClr val="0508FB"/>
                </a:solidFill>
                <a:latin typeface="Cambria" pitchFamily="18" charset="0"/>
              </a:rPr>
              <a:t>4</a:t>
            </a:r>
          </a:p>
        </p:txBody>
      </p:sp>
      <p:sp>
        <p:nvSpPr>
          <p:cNvPr id="36871" name="Text Box 280"/>
          <p:cNvSpPr txBox="1">
            <a:spLocks noChangeArrowheads="1"/>
          </p:cNvSpPr>
          <p:nvPr>
            <p:custDataLst>
              <p:tags r:id="rId5"/>
            </p:custDataLst>
          </p:nvPr>
        </p:nvSpPr>
        <p:spPr bwMode="auto">
          <a:xfrm>
            <a:off x="1897063" y="6192838"/>
            <a:ext cx="677862"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200" b="1">
                <a:solidFill>
                  <a:srgbClr val="0508FB"/>
                </a:solidFill>
                <a:latin typeface="Cambria" pitchFamily="18" charset="0"/>
              </a:rPr>
              <a:t>Reg3</a:t>
            </a:r>
          </a:p>
        </p:txBody>
      </p:sp>
      <p:sp>
        <p:nvSpPr>
          <p:cNvPr id="36872" name="Line 71"/>
          <p:cNvSpPr>
            <a:spLocks noChangeShapeType="1"/>
          </p:cNvSpPr>
          <p:nvPr>
            <p:custDataLst>
              <p:tags r:id="rId6"/>
            </p:custDataLst>
          </p:nvPr>
        </p:nvSpPr>
        <p:spPr bwMode="auto">
          <a:xfrm>
            <a:off x="1855788" y="3524250"/>
            <a:ext cx="1565275" cy="0"/>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873" name="Text Box 183"/>
          <p:cNvSpPr txBox="1">
            <a:spLocks noChangeArrowheads="1"/>
          </p:cNvSpPr>
          <p:nvPr>
            <p:custDataLst>
              <p:tags r:id="rId7"/>
            </p:custDataLst>
          </p:nvPr>
        </p:nvSpPr>
        <p:spPr bwMode="auto">
          <a:xfrm>
            <a:off x="6503988" y="20638"/>
            <a:ext cx="644525" cy="246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000">
                <a:solidFill>
                  <a:srgbClr val="000000"/>
                </a:solidFill>
                <a:latin typeface="Comic Sans MS" pitchFamily="66" charset="0"/>
              </a:rPr>
              <a:t>strobe</a:t>
            </a:r>
          </a:p>
        </p:txBody>
      </p:sp>
      <p:sp>
        <p:nvSpPr>
          <p:cNvPr id="36874" name="Text Box 182"/>
          <p:cNvSpPr txBox="1">
            <a:spLocks noChangeArrowheads="1"/>
          </p:cNvSpPr>
          <p:nvPr>
            <p:custDataLst>
              <p:tags r:id="rId8"/>
            </p:custDataLst>
          </p:nvPr>
        </p:nvSpPr>
        <p:spPr bwMode="auto">
          <a:xfrm>
            <a:off x="6927850" y="547688"/>
            <a:ext cx="5572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000">
                <a:solidFill>
                  <a:srgbClr val="000000"/>
                </a:solidFill>
                <a:latin typeface="Comic Sans MS" pitchFamily="66" charset="0"/>
              </a:rPr>
              <a:t>Q out</a:t>
            </a:r>
          </a:p>
        </p:txBody>
      </p:sp>
      <p:sp>
        <p:nvSpPr>
          <p:cNvPr id="36875" name="Rectangle 2"/>
          <p:cNvSpPr>
            <a:spLocks noChangeArrowheads="1"/>
          </p:cNvSpPr>
          <p:nvPr>
            <p:custDataLst>
              <p:tags r:id="rId9"/>
            </p:custDataLst>
          </p:nvPr>
        </p:nvSpPr>
        <p:spPr bwMode="auto">
          <a:xfrm>
            <a:off x="4238625"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6876" name="Rectangle 3"/>
          <p:cNvSpPr>
            <a:spLocks noChangeArrowheads="1"/>
          </p:cNvSpPr>
          <p:nvPr>
            <p:custDataLst>
              <p:tags r:id="rId10"/>
            </p:custDataLst>
          </p:nvPr>
        </p:nvSpPr>
        <p:spPr bwMode="auto">
          <a:xfrm>
            <a:off x="4592638"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6877" name="Rectangle 4"/>
          <p:cNvSpPr>
            <a:spLocks noChangeArrowheads="1"/>
          </p:cNvSpPr>
          <p:nvPr>
            <p:custDataLst>
              <p:tags r:id="rId11"/>
            </p:custDataLst>
          </p:nvPr>
        </p:nvSpPr>
        <p:spPr bwMode="auto">
          <a:xfrm>
            <a:off x="4946650"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6878" name="Rectangle 5"/>
          <p:cNvSpPr>
            <a:spLocks noChangeArrowheads="1"/>
          </p:cNvSpPr>
          <p:nvPr>
            <p:custDataLst>
              <p:tags r:id="rId12"/>
            </p:custDataLst>
          </p:nvPr>
        </p:nvSpPr>
        <p:spPr bwMode="auto">
          <a:xfrm>
            <a:off x="5300663"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6879" name="Rectangle 6"/>
          <p:cNvSpPr>
            <a:spLocks noChangeArrowheads="1"/>
          </p:cNvSpPr>
          <p:nvPr>
            <p:custDataLst>
              <p:tags r:id="rId13"/>
            </p:custDataLst>
          </p:nvPr>
        </p:nvSpPr>
        <p:spPr bwMode="auto">
          <a:xfrm>
            <a:off x="5654675"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6880" name="Rectangle 7"/>
          <p:cNvSpPr>
            <a:spLocks noChangeArrowheads="1"/>
          </p:cNvSpPr>
          <p:nvPr>
            <p:custDataLst>
              <p:tags r:id="rId14"/>
            </p:custDataLst>
          </p:nvPr>
        </p:nvSpPr>
        <p:spPr bwMode="auto">
          <a:xfrm>
            <a:off x="6008688"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6881" name="Rectangle 8"/>
          <p:cNvSpPr>
            <a:spLocks noChangeArrowheads="1"/>
          </p:cNvSpPr>
          <p:nvPr>
            <p:custDataLst>
              <p:tags r:id="rId15"/>
            </p:custDataLst>
          </p:nvPr>
        </p:nvSpPr>
        <p:spPr bwMode="auto">
          <a:xfrm>
            <a:off x="3530600"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6882" name="Rectangle 9"/>
          <p:cNvSpPr>
            <a:spLocks noChangeArrowheads="1"/>
          </p:cNvSpPr>
          <p:nvPr>
            <p:custDataLst>
              <p:tags r:id="rId16"/>
            </p:custDataLst>
          </p:nvPr>
        </p:nvSpPr>
        <p:spPr bwMode="auto">
          <a:xfrm>
            <a:off x="3884613"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6883" name="Rectangle 18"/>
          <p:cNvSpPr>
            <a:spLocks noChangeArrowheads="1"/>
          </p:cNvSpPr>
          <p:nvPr>
            <p:custDataLst>
              <p:tags r:id="rId17"/>
            </p:custDataLst>
          </p:nvPr>
        </p:nvSpPr>
        <p:spPr bwMode="auto">
          <a:xfrm>
            <a:off x="4875213" y="3871913"/>
            <a:ext cx="349250" cy="349250"/>
          </a:xfrm>
          <a:prstGeom prst="rect">
            <a:avLst/>
          </a:prstGeom>
          <a:noFill/>
          <a:ln w="19050">
            <a:solidFill>
              <a:srgbClr val="8F01B8"/>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6884" name="Rectangle 19"/>
          <p:cNvSpPr>
            <a:spLocks noChangeArrowheads="1"/>
          </p:cNvSpPr>
          <p:nvPr>
            <p:custDataLst>
              <p:tags r:id="rId18"/>
            </p:custDataLst>
          </p:nvPr>
        </p:nvSpPr>
        <p:spPr bwMode="auto">
          <a:xfrm>
            <a:off x="5229225" y="3871913"/>
            <a:ext cx="349250" cy="349250"/>
          </a:xfrm>
          <a:prstGeom prst="rect">
            <a:avLst/>
          </a:prstGeom>
          <a:noFill/>
          <a:ln w="19050">
            <a:solidFill>
              <a:srgbClr val="8F01B8"/>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6885" name="Rectangle 20"/>
          <p:cNvSpPr>
            <a:spLocks noChangeArrowheads="1"/>
          </p:cNvSpPr>
          <p:nvPr>
            <p:custDataLst>
              <p:tags r:id="rId19"/>
            </p:custDataLst>
          </p:nvPr>
        </p:nvSpPr>
        <p:spPr bwMode="auto">
          <a:xfrm>
            <a:off x="5583238" y="3871913"/>
            <a:ext cx="349250" cy="349250"/>
          </a:xfrm>
          <a:prstGeom prst="rect">
            <a:avLst/>
          </a:prstGeom>
          <a:noFill/>
          <a:ln w="19050">
            <a:solidFill>
              <a:srgbClr val="8F01B8"/>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6886" name="Rectangle 21"/>
          <p:cNvSpPr>
            <a:spLocks noChangeArrowheads="1"/>
          </p:cNvSpPr>
          <p:nvPr>
            <p:custDataLst>
              <p:tags r:id="rId20"/>
            </p:custDataLst>
          </p:nvPr>
        </p:nvSpPr>
        <p:spPr bwMode="auto">
          <a:xfrm>
            <a:off x="5937250" y="3871913"/>
            <a:ext cx="349250" cy="349250"/>
          </a:xfrm>
          <a:prstGeom prst="rect">
            <a:avLst/>
          </a:prstGeom>
          <a:noFill/>
          <a:ln w="19050">
            <a:solidFill>
              <a:srgbClr val="8F01B8"/>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6887" name="Text Box 22"/>
          <p:cNvSpPr txBox="1">
            <a:spLocks noChangeArrowheads="1"/>
          </p:cNvSpPr>
          <p:nvPr>
            <p:custDataLst>
              <p:tags r:id="rId21"/>
            </p:custDataLst>
          </p:nvPr>
        </p:nvSpPr>
        <p:spPr bwMode="auto">
          <a:xfrm>
            <a:off x="2940050" y="639763"/>
            <a:ext cx="57785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000000"/>
                </a:solidFill>
                <a:latin typeface="Cambria" pitchFamily="18" charset="0"/>
              </a:rPr>
              <a:t>PC</a:t>
            </a:r>
          </a:p>
        </p:txBody>
      </p:sp>
      <p:sp>
        <p:nvSpPr>
          <p:cNvPr id="36888" name="Text Box 24"/>
          <p:cNvSpPr txBox="1">
            <a:spLocks noChangeArrowheads="1"/>
          </p:cNvSpPr>
          <p:nvPr>
            <p:custDataLst>
              <p:tags r:id="rId22"/>
            </p:custDataLst>
          </p:nvPr>
        </p:nvSpPr>
        <p:spPr bwMode="auto">
          <a:xfrm>
            <a:off x="6245225" y="3870325"/>
            <a:ext cx="677863"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200" b="1">
                <a:solidFill>
                  <a:srgbClr val="8F01B8"/>
                </a:solidFill>
                <a:latin typeface="Cambria" pitchFamily="18" charset="0"/>
              </a:rPr>
              <a:t>Reg3</a:t>
            </a:r>
          </a:p>
        </p:txBody>
      </p:sp>
      <p:sp>
        <p:nvSpPr>
          <p:cNvPr id="36889" name="Text Box 25"/>
          <p:cNvSpPr txBox="1">
            <a:spLocks noChangeArrowheads="1"/>
          </p:cNvSpPr>
          <p:nvPr>
            <p:custDataLst>
              <p:tags r:id="rId23"/>
            </p:custDataLst>
          </p:nvPr>
        </p:nvSpPr>
        <p:spPr bwMode="auto">
          <a:xfrm>
            <a:off x="5019675" y="6080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00"/>
                </a:solidFill>
                <a:latin typeface="Comic Sans MS" pitchFamily="66" charset="0"/>
              </a:rPr>
              <a:t>1</a:t>
            </a:r>
          </a:p>
        </p:txBody>
      </p:sp>
      <p:sp>
        <p:nvSpPr>
          <p:cNvPr id="36890" name="Text Box 26"/>
          <p:cNvSpPr txBox="1">
            <a:spLocks noChangeArrowheads="1"/>
          </p:cNvSpPr>
          <p:nvPr>
            <p:custDataLst>
              <p:tags r:id="rId24"/>
            </p:custDataLst>
          </p:nvPr>
        </p:nvSpPr>
        <p:spPr bwMode="auto">
          <a:xfrm>
            <a:off x="5735638" y="6080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00"/>
                </a:solidFill>
                <a:latin typeface="Comic Sans MS" pitchFamily="66" charset="0"/>
              </a:rPr>
              <a:t>1</a:t>
            </a:r>
          </a:p>
        </p:txBody>
      </p:sp>
      <p:sp>
        <p:nvSpPr>
          <p:cNvPr id="36891" name="Text Box 27"/>
          <p:cNvSpPr txBox="1">
            <a:spLocks noChangeArrowheads="1"/>
          </p:cNvSpPr>
          <p:nvPr>
            <p:custDataLst>
              <p:tags r:id="rId25"/>
            </p:custDataLst>
          </p:nvPr>
        </p:nvSpPr>
        <p:spPr bwMode="auto">
          <a:xfrm>
            <a:off x="5411788" y="6080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00"/>
                </a:solidFill>
                <a:latin typeface="Comic Sans MS" pitchFamily="66" charset="0"/>
              </a:rPr>
              <a:t>0</a:t>
            </a:r>
          </a:p>
        </p:txBody>
      </p:sp>
      <p:sp>
        <p:nvSpPr>
          <p:cNvPr id="36892" name="Text Box 28"/>
          <p:cNvSpPr txBox="1">
            <a:spLocks noChangeArrowheads="1"/>
          </p:cNvSpPr>
          <p:nvPr>
            <p:custDataLst>
              <p:tags r:id="rId26"/>
            </p:custDataLst>
          </p:nvPr>
        </p:nvSpPr>
        <p:spPr bwMode="auto">
          <a:xfrm>
            <a:off x="3263900"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1</a:t>
            </a:r>
          </a:p>
        </p:txBody>
      </p:sp>
      <p:sp>
        <p:nvSpPr>
          <p:cNvPr id="36893" name="Text Box 29"/>
          <p:cNvSpPr txBox="1">
            <a:spLocks noChangeArrowheads="1"/>
          </p:cNvSpPr>
          <p:nvPr>
            <p:custDataLst>
              <p:tags r:id="rId27"/>
            </p:custDataLst>
          </p:nvPr>
        </p:nvSpPr>
        <p:spPr bwMode="auto">
          <a:xfrm>
            <a:off x="3617913"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0</a:t>
            </a:r>
          </a:p>
        </p:txBody>
      </p:sp>
      <p:sp>
        <p:nvSpPr>
          <p:cNvPr id="36894" name="Text Box 30"/>
          <p:cNvSpPr txBox="1">
            <a:spLocks noChangeArrowheads="1"/>
          </p:cNvSpPr>
          <p:nvPr>
            <p:custDataLst>
              <p:tags r:id="rId28"/>
            </p:custDataLst>
          </p:nvPr>
        </p:nvSpPr>
        <p:spPr bwMode="auto">
          <a:xfrm>
            <a:off x="3970338"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0</a:t>
            </a:r>
          </a:p>
        </p:txBody>
      </p:sp>
      <p:sp>
        <p:nvSpPr>
          <p:cNvPr id="36895" name="Text Box 31"/>
          <p:cNvSpPr txBox="1">
            <a:spLocks noChangeArrowheads="1"/>
          </p:cNvSpPr>
          <p:nvPr>
            <p:custDataLst>
              <p:tags r:id="rId29"/>
            </p:custDataLst>
          </p:nvPr>
        </p:nvSpPr>
        <p:spPr bwMode="auto">
          <a:xfrm>
            <a:off x="4324350"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1</a:t>
            </a:r>
          </a:p>
        </p:txBody>
      </p:sp>
      <p:sp>
        <p:nvSpPr>
          <p:cNvPr id="36896" name="Text Box 32"/>
          <p:cNvSpPr txBox="1">
            <a:spLocks noChangeArrowheads="1"/>
          </p:cNvSpPr>
          <p:nvPr>
            <p:custDataLst>
              <p:tags r:id="rId30"/>
            </p:custDataLst>
          </p:nvPr>
        </p:nvSpPr>
        <p:spPr bwMode="auto">
          <a:xfrm>
            <a:off x="4676775"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1</a:t>
            </a:r>
          </a:p>
        </p:txBody>
      </p:sp>
      <p:sp>
        <p:nvSpPr>
          <p:cNvPr id="36897" name="Text Box 33"/>
          <p:cNvSpPr txBox="1">
            <a:spLocks noChangeArrowheads="1"/>
          </p:cNvSpPr>
          <p:nvPr>
            <p:custDataLst>
              <p:tags r:id="rId31"/>
            </p:custDataLst>
          </p:nvPr>
        </p:nvSpPr>
        <p:spPr bwMode="auto">
          <a:xfrm>
            <a:off x="5030788" y="163512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1</a:t>
            </a:r>
          </a:p>
        </p:txBody>
      </p:sp>
      <p:sp>
        <p:nvSpPr>
          <p:cNvPr id="36898" name="Text Box 34"/>
          <p:cNvSpPr txBox="1">
            <a:spLocks noChangeArrowheads="1"/>
          </p:cNvSpPr>
          <p:nvPr>
            <p:custDataLst>
              <p:tags r:id="rId32"/>
            </p:custDataLst>
          </p:nvPr>
        </p:nvSpPr>
        <p:spPr bwMode="auto">
          <a:xfrm>
            <a:off x="5383213" y="163512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0</a:t>
            </a:r>
          </a:p>
        </p:txBody>
      </p:sp>
      <p:sp>
        <p:nvSpPr>
          <p:cNvPr id="36899" name="Text Box 35"/>
          <p:cNvSpPr txBox="1">
            <a:spLocks noChangeArrowheads="1"/>
          </p:cNvSpPr>
          <p:nvPr>
            <p:custDataLst>
              <p:tags r:id="rId33"/>
            </p:custDataLst>
          </p:nvPr>
        </p:nvSpPr>
        <p:spPr bwMode="auto">
          <a:xfrm>
            <a:off x="5759450" y="163512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0</a:t>
            </a:r>
          </a:p>
        </p:txBody>
      </p:sp>
      <p:sp>
        <p:nvSpPr>
          <p:cNvPr id="36900" name="Rectangle 43"/>
          <p:cNvSpPr>
            <a:spLocks noChangeArrowheads="1"/>
          </p:cNvSpPr>
          <p:nvPr>
            <p:custDataLst>
              <p:tags r:id="rId34"/>
            </p:custDataLst>
          </p:nvPr>
        </p:nvSpPr>
        <p:spPr bwMode="auto">
          <a:xfrm>
            <a:off x="4860925" y="5656263"/>
            <a:ext cx="349250" cy="349250"/>
          </a:xfrm>
          <a:prstGeom prst="rect">
            <a:avLst/>
          </a:prstGeom>
          <a:noFill/>
          <a:ln w="19050">
            <a:solidFill>
              <a:srgbClr val="F7913D"/>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6901" name="Rectangle 44"/>
          <p:cNvSpPr>
            <a:spLocks noChangeArrowheads="1"/>
          </p:cNvSpPr>
          <p:nvPr>
            <p:custDataLst>
              <p:tags r:id="rId35"/>
            </p:custDataLst>
          </p:nvPr>
        </p:nvSpPr>
        <p:spPr bwMode="auto">
          <a:xfrm>
            <a:off x="5214938" y="5656263"/>
            <a:ext cx="349250" cy="349250"/>
          </a:xfrm>
          <a:prstGeom prst="rect">
            <a:avLst/>
          </a:prstGeom>
          <a:noFill/>
          <a:ln w="19050">
            <a:solidFill>
              <a:srgbClr val="F7913D"/>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6902" name="Rectangle 45"/>
          <p:cNvSpPr>
            <a:spLocks noChangeArrowheads="1"/>
          </p:cNvSpPr>
          <p:nvPr>
            <p:custDataLst>
              <p:tags r:id="rId36"/>
            </p:custDataLst>
          </p:nvPr>
        </p:nvSpPr>
        <p:spPr bwMode="auto">
          <a:xfrm>
            <a:off x="5568950" y="5656263"/>
            <a:ext cx="349250" cy="349250"/>
          </a:xfrm>
          <a:prstGeom prst="rect">
            <a:avLst/>
          </a:prstGeom>
          <a:noFill/>
          <a:ln w="19050">
            <a:solidFill>
              <a:srgbClr val="F7913D"/>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6903" name="Rectangle 46"/>
          <p:cNvSpPr>
            <a:spLocks noChangeArrowheads="1"/>
          </p:cNvSpPr>
          <p:nvPr>
            <p:custDataLst>
              <p:tags r:id="rId37"/>
            </p:custDataLst>
          </p:nvPr>
        </p:nvSpPr>
        <p:spPr bwMode="auto">
          <a:xfrm>
            <a:off x="5922963" y="5656263"/>
            <a:ext cx="349250" cy="349250"/>
          </a:xfrm>
          <a:prstGeom prst="rect">
            <a:avLst/>
          </a:prstGeom>
          <a:noFill/>
          <a:ln w="19050">
            <a:solidFill>
              <a:srgbClr val="F7913D"/>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6904" name="Text Box 47"/>
          <p:cNvSpPr txBox="1">
            <a:spLocks noChangeArrowheads="1"/>
          </p:cNvSpPr>
          <p:nvPr>
            <p:custDataLst>
              <p:tags r:id="rId38"/>
            </p:custDataLst>
          </p:nvPr>
        </p:nvSpPr>
        <p:spPr bwMode="auto">
          <a:xfrm>
            <a:off x="6240463" y="5683250"/>
            <a:ext cx="1235075"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200">
                <a:solidFill>
                  <a:srgbClr val="F7913D"/>
                </a:solidFill>
                <a:latin typeface="Cambria" pitchFamily="18" charset="0"/>
              </a:rPr>
              <a:t>the </a:t>
            </a:r>
            <a:r>
              <a:rPr lang="en-US" sz="1200" u="sng">
                <a:solidFill>
                  <a:srgbClr val="F7913D"/>
                </a:solidFill>
                <a:latin typeface="Cambria" pitchFamily="18" charset="0"/>
              </a:rPr>
              <a:t>same</a:t>
            </a:r>
            <a:r>
              <a:rPr lang="en-US" sz="1200" b="1">
                <a:solidFill>
                  <a:srgbClr val="F7913D"/>
                </a:solidFill>
                <a:latin typeface="Cambria" pitchFamily="18" charset="0"/>
              </a:rPr>
              <a:t> Reg3</a:t>
            </a:r>
          </a:p>
        </p:txBody>
      </p:sp>
      <p:sp>
        <p:nvSpPr>
          <p:cNvPr id="36905" name="Text Box 55"/>
          <p:cNvSpPr txBox="1">
            <a:spLocks noChangeArrowheads="1"/>
          </p:cNvSpPr>
          <p:nvPr>
            <p:custDataLst>
              <p:tags r:id="rId39"/>
            </p:custDataLst>
          </p:nvPr>
        </p:nvSpPr>
        <p:spPr bwMode="auto">
          <a:xfrm>
            <a:off x="4943475" y="386715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8F01B8"/>
                </a:solidFill>
                <a:latin typeface="Comic Sans MS" pitchFamily="66" charset="0"/>
              </a:rPr>
              <a:t>1</a:t>
            </a:r>
          </a:p>
        </p:txBody>
      </p:sp>
      <p:sp>
        <p:nvSpPr>
          <p:cNvPr id="36906" name="Text Box 56"/>
          <p:cNvSpPr txBox="1">
            <a:spLocks noChangeArrowheads="1"/>
          </p:cNvSpPr>
          <p:nvPr>
            <p:custDataLst>
              <p:tags r:id="rId40"/>
            </p:custDataLst>
          </p:nvPr>
        </p:nvSpPr>
        <p:spPr bwMode="auto">
          <a:xfrm>
            <a:off x="5295900" y="386715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8F01B8"/>
                </a:solidFill>
                <a:latin typeface="Comic Sans MS" pitchFamily="66" charset="0"/>
              </a:rPr>
              <a:t>1</a:t>
            </a:r>
          </a:p>
        </p:txBody>
      </p:sp>
      <p:sp>
        <p:nvSpPr>
          <p:cNvPr id="36907" name="Text Box 57"/>
          <p:cNvSpPr txBox="1">
            <a:spLocks noChangeArrowheads="1"/>
          </p:cNvSpPr>
          <p:nvPr>
            <p:custDataLst>
              <p:tags r:id="rId41"/>
            </p:custDataLst>
          </p:nvPr>
        </p:nvSpPr>
        <p:spPr bwMode="auto">
          <a:xfrm>
            <a:off x="5672138" y="386715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8F01B8"/>
                </a:solidFill>
                <a:latin typeface="Comic Sans MS" pitchFamily="66" charset="0"/>
              </a:rPr>
              <a:t>1</a:t>
            </a:r>
          </a:p>
        </p:txBody>
      </p:sp>
      <p:sp>
        <p:nvSpPr>
          <p:cNvPr id="36908" name="Text Box 58"/>
          <p:cNvSpPr txBox="1">
            <a:spLocks noChangeArrowheads="1"/>
          </p:cNvSpPr>
          <p:nvPr>
            <p:custDataLst>
              <p:tags r:id="rId42"/>
            </p:custDataLst>
          </p:nvPr>
        </p:nvSpPr>
        <p:spPr bwMode="auto">
          <a:xfrm>
            <a:off x="4605338" y="386715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8F01B8"/>
                </a:solidFill>
                <a:latin typeface="Comic Sans MS" pitchFamily="66" charset="0"/>
              </a:rPr>
              <a:t>0</a:t>
            </a:r>
          </a:p>
        </p:txBody>
      </p:sp>
      <p:sp>
        <p:nvSpPr>
          <p:cNvPr id="36909" name="Text Box 59"/>
          <p:cNvSpPr txBox="1">
            <a:spLocks noChangeArrowheads="1"/>
          </p:cNvSpPr>
          <p:nvPr>
            <p:custDataLst>
              <p:tags r:id="rId43"/>
            </p:custDataLst>
          </p:nvPr>
        </p:nvSpPr>
        <p:spPr bwMode="auto">
          <a:xfrm>
            <a:off x="4938713" y="56515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F7913D"/>
                </a:solidFill>
                <a:latin typeface="Comic Sans MS" pitchFamily="66" charset="0"/>
              </a:rPr>
              <a:t>0</a:t>
            </a:r>
          </a:p>
        </p:txBody>
      </p:sp>
      <p:sp>
        <p:nvSpPr>
          <p:cNvPr id="36910" name="Text Box 60"/>
          <p:cNvSpPr txBox="1">
            <a:spLocks noChangeArrowheads="1"/>
          </p:cNvSpPr>
          <p:nvPr>
            <p:custDataLst>
              <p:tags r:id="rId44"/>
            </p:custDataLst>
          </p:nvPr>
        </p:nvSpPr>
        <p:spPr bwMode="auto">
          <a:xfrm>
            <a:off x="5291138" y="56515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F7913D"/>
                </a:solidFill>
                <a:latin typeface="Comic Sans MS" pitchFamily="66" charset="0"/>
              </a:rPr>
              <a:t>1</a:t>
            </a:r>
          </a:p>
        </p:txBody>
      </p:sp>
      <p:sp>
        <p:nvSpPr>
          <p:cNvPr id="36911" name="Text Box 61"/>
          <p:cNvSpPr txBox="1">
            <a:spLocks noChangeArrowheads="1"/>
          </p:cNvSpPr>
          <p:nvPr>
            <p:custDataLst>
              <p:tags r:id="rId45"/>
            </p:custDataLst>
          </p:nvPr>
        </p:nvSpPr>
        <p:spPr bwMode="auto">
          <a:xfrm>
            <a:off x="5667375" y="56515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F7913D"/>
                </a:solidFill>
                <a:latin typeface="Comic Sans MS" pitchFamily="66" charset="0"/>
              </a:rPr>
              <a:t>1</a:t>
            </a:r>
          </a:p>
        </p:txBody>
      </p:sp>
      <p:sp>
        <p:nvSpPr>
          <p:cNvPr id="36912" name="Text Box 62"/>
          <p:cNvSpPr txBox="1">
            <a:spLocks noChangeArrowheads="1"/>
          </p:cNvSpPr>
          <p:nvPr>
            <p:custDataLst>
              <p:tags r:id="rId46"/>
            </p:custDataLst>
          </p:nvPr>
        </p:nvSpPr>
        <p:spPr bwMode="auto">
          <a:xfrm>
            <a:off x="4600575" y="56515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F7913D"/>
                </a:solidFill>
                <a:latin typeface="Comic Sans MS" pitchFamily="66" charset="0"/>
              </a:rPr>
              <a:t>1</a:t>
            </a:r>
          </a:p>
        </p:txBody>
      </p:sp>
      <p:sp>
        <p:nvSpPr>
          <p:cNvPr id="36913" name="Text Box 64"/>
          <p:cNvSpPr txBox="1">
            <a:spLocks noChangeArrowheads="1"/>
          </p:cNvSpPr>
          <p:nvPr>
            <p:custDataLst>
              <p:tags r:id="rId47"/>
            </p:custDataLst>
          </p:nvPr>
        </p:nvSpPr>
        <p:spPr bwMode="auto">
          <a:xfrm>
            <a:off x="3394075" y="3619500"/>
            <a:ext cx="28956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000">
                <a:solidFill>
                  <a:srgbClr val="8F01B8"/>
                </a:solidFill>
                <a:latin typeface="Comic Sans MS" pitchFamily="66" charset="0"/>
              </a:rPr>
              <a:t>old value of Reg3 = 7</a:t>
            </a:r>
          </a:p>
        </p:txBody>
      </p:sp>
      <p:sp>
        <p:nvSpPr>
          <p:cNvPr id="36914" name="Text Box 65"/>
          <p:cNvSpPr txBox="1">
            <a:spLocks noChangeArrowheads="1"/>
          </p:cNvSpPr>
          <p:nvPr>
            <p:custDataLst>
              <p:tags r:id="rId48"/>
            </p:custDataLst>
          </p:nvPr>
        </p:nvSpPr>
        <p:spPr bwMode="auto">
          <a:xfrm>
            <a:off x="4676775" y="5980113"/>
            <a:ext cx="16478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000">
                <a:solidFill>
                  <a:srgbClr val="F7913D"/>
                </a:solidFill>
                <a:latin typeface="Comic Sans MS" pitchFamily="66" charset="0"/>
              </a:rPr>
              <a:t>new value of Reg3 = 11</a:t>
            </a:r>
          </a:p>
        </p:txBody>
      </p:sp>
      <p:sp>
        <p:nvSpPr>
          <p:cNvPr id="2" name="Rectangle 66"/>
          <p:cNvSpPr>
            <a:spLocks noChangeArrowheads="1"/>
          </p:cNvSpPr>
          <p:nvPr>
            <p:custDataLst>
              <p:tags r:id="rId49"/>
            </p:custDataLst>
          </p:nvPr>
        </p:nvSpPr>
        <p:spPr bwMode="auto">
          <a:xfrm>
            <a:off x="554038" y="3036888"/>
            <a:ext cx="1295400" cy="685800"/>
          </a:xfrm>
          <a:prstGeom prst="rect">
            <a:avLst/>
          </a:prstGeom>
          <a:solidFill>
            <a:schemeClr val="bg1">
              <a:lumMod val="85000"/>
            </a:schemeClr>
          </a:solidFill>
          <a:ln w="28575">
            <a:solidFill>
              <a:schemeClr val="tx1"/>
            </a:solidFill>
            <a:miter lim="800000"/>
            <a:headEnd/>
            <a:tailEnd/>
          </a:ln>
        </p:spPr>
        <p:txBody>
          <a:bodyPr wrap="none" anchor="ctr"/>
          <a:lstStyle/>
          <a:p>
            <a:pPr>
              <a:defRPr/>
            </a:pPr>
            <a:endParaRPr lang="en-US">
              <a:solidFill>
                <a:srgbClr val="000000"/>
              </a:solidFill>
              <a:ea typeface="ＭＳ Ｐゴシック" pitchFamily="-106" charset="-128"/>
            </a:endParaRPr>
          </a:p>
        </p:txBody>
      </p:sp>
      <p:sp>
        <p:nvSpPr>
          <p:cNvPr id="36916" name="Text Box 67"/>
          <p:cNvSpPr txBox="1">
            <a:spLocks noChangeArrowheads="1"/>
          </p:cNvSpPr>
          <p:nvPr>
            <p:custDataLst>
              <p:tags r:id="rId50"/>
            </p:custDataLst>
          </p:nvPr>
        </p:nvSpPr>
        <p:spPr bwMode="auto">
          <a:xfrm>
            <a:off x="650875" y="3163888"/>
            <a:ext cx="987425"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solidFill>
                  <a:srgbClr val="000000"/>
                </a:solidFill>
                <a:latin typeface="Cambria" pitchFamily="18" charset="0"/>
              </a:rPr>
              <a:t>clock</a:t>
            </a:r>
          </a:p>
        </p:txBody>
      </p:sp>
      <p:sp>
        <p:nvSpPr>
          <p:cNvPr id="36917" name="Line 68"/>
          <p:cNvSpPr>
            <a:spLocks noChangeShapeType="1"/>
          </p:cNvSpPr>
          <p:nvPr>
            <p:custDataLst>
              <p:tags r:id="rId51"/>
            </p:custDataLst>
          </p:nvPr>
        </p:nvSpPr>
        <p:spPr bwMode="auto">
          <a:xfrm>
            <a:off x="1849438" y="3124200"/>
            <a:ext cx="287337" cy="0"/>
          </a:xfrm>
          <a:prstGeom prst="line">
            <a:avLst/>
          </a:prstGeom>
          <a:noFill/>
          <a:ln w="19050">
            <a:solidFill>
              <a:srgbClr val="980236"/>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18" name="Line 69"/>
          <p:cNvSpPr>
            <a:spLocks noChangeShapeType="1"/>
          </p:cNvSpPr>
          <p:nvPr>
            <p:custDataLst>
              <p:tags r:id="rId52"/>
            </p:custDataLst>
          </p:nvPr>
        </p:nvSpPr>
        <p:spPr bwMode="auto">
          <a:xfrm>
            <a:off x="1849438" y="3257550"/>
            <a:ext cx="461962"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19" name="Line 70"/>
          <p:cNvSpPr>
            <a:spLocks noChangeShapeType="1"/>
          </p:cNvSpPr>
          <p:nvPr>
            <p:custDataLst>
              <p:tags r:id="rId53"/>
            </p:custDataLst>
          </p:nvPr>
        </p:nvSpPr>
        <p:spPr bwMode="auto">
          <a:xfrm>
            <a:off x="1849438" y="3390900"/>
            <a:ext cx="700087"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20" name="Line 72"/>
          <p:cNvSpPr>
            <a:spLocks noChangeShapeType="1"/>
          </p:cNvSpPr>
          <p:nvPr>
            <p:custDataLst>
              <p:tags r:id="rId54"/>
            </p:custDataLst>
          </p:nvPr>
        </p:nvSpPr>
        <p:spPr bwMode="auto">
          <a:xfrm>
            <a:off x="1849438" y="3657600"/>
            <a:ext cx="207962"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21" name="Text Box 73"/>
          <p:cNvSpPr txBox="1">
            <a:spLocks noChangeArrowheads="1"/>
          </p:cNvSpPr>
          <p:nvPr>
            <p:custDataLst>
              <p:tags r:id="rId55"/>
            </p:custDataLst>
          </p:nvPr>
        </p:nvSpPr>
        <p:spPr bwMode="auto">
          <a:xfrm>
            <a:off x="4683125" y="6096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00"/>
                </a:solidFill>
                <a:latin typeface="Comic Sans MS" pitchFamily="66" charset="0"/>
              </a:rPr>
              <a:t>0</a:t>
            </a:r>
          </a:p>
        </p:txBody>
      </p:sp>
      <p:sp>
        <p:nvSpPr>
          <p:cNvPr id="36922" name="Text Box 74"/>
          <p:cNvSpPr txBox="1">
            <a:spLocks noChangeArrowheads="1"/>
          </p:cNvSpPr>
          <p:nvPr>
            <p:custDataLst>
              <p:tags r:id="rId56"/>
            </p:custDataLst>
          </p:nvPr>
        </p:nvSpPr>
        <p:spPr bwMode="auto">
          <a:xfrm>
            <a:off x="4335463" y="60642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00"/>
                </a:solidFill>
                <a:latin typeface="Comic Sans MS" pitchFamily="66" charset="0"/>
              </a:rPr>
              <a:t>0</a:t>
            </a:r>
          </a:p>
        </p:txBody>
      </p:sp>
      <p:sp>
        <p:nvSpPr>
          <p:cNvPr id="36923" name="Text Box 75"/>
          <p:cNvSpPr txBox="1">
            <a:spLocks noChangeArrowheads="1"/>
          </p:cNvSpPr>
          <p:nvPr>
            <p:custDataLst>
              <p:tags r:id="rId57"/>
            </p:custDataLst>
          </p:nvPr>
        </p:nvSpPr>
        <p:spPr bwMode="auto">
          <a:xfrm>
            <a:off x="3983038" y="6096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00"/>
                </a:solidFill>
                <a:latin typeface="Comic Sans MS" pitchFamily="66" charset="0"/>
              </a:rPr>
              <a:t>0</a:t>
            </a:r>
          </a:p>
        </p:txBody>
      </p:sp>
      <p:sp>
        <p:nvSpPr>
          <p:cNvPr id="36924" name="Text Box 76"/>
          <p:cNvSpPr txBox="1">
            <a:spLocks noChangeArrowheads="1"/>
          </p:cNvSpPr>
          <p:nvPr>
            <p:custDataLst>
              <p:tags r:id="rId58"/>
            </p:custDataLst>
          </p:nvPr>
        </p:nvSpPr>
        <p:spPr bwMode="auto">
          <a:xfrm>
            <a:off x="3625850" y="6096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00"/>
                </a:solidFill>
                <a:latin typeface="Comic Sans MS" pitchFamily="66" charset="0"/>
              </a:rPr>
              <a:t>0</a:t>
            </a:r>
          </a:p>
        </p:txBody>
      </p:sp>
      <p:sp>
        <p:nvSpPr>
          <p:cNvPr id="36925" name="Rectangle 78"/>
          <p:cNvSpPr>
            <a:spLocks noChangeArrowheads="1"/>
          </p:cNvSpPr>
          <p:nvPr>
            <p:custDataLst>
              <p:tags r:id="rId59"/>
            </p:custDataLst>
          </p:nvPr>
        </p:nvSpPr>
        <p:spPr bwMode="auto">
          <a:xfrm>
            <a:off x="8021638" y="762000"/>
            <a:ext cx="990600" cy="1143000"/>
          </a:xfrm>
          <a:prstGeom prst="rect">
            <a:avLst/>
          </a:prstGeom>
          <a:solidFill>
            <a:schemeClr val="accent1"/>
          </a:solidFill>
          <a:ln w="28575">
            <a:solidFill>
              <a:schemeClr val="tx1"/>
            </a:solidFill>
            <a:miter lim="800000"/>
            <a:headEnd/>
            <a:tailEnd/>
          </a:ln>
        </p:spPr>
        <p:txBody>
          <a:bodyPr wrap="none" anchor="ctr"/>
          <a:lstStyle/>
          <a:p>
            <a:endParaRPr lang="en-US">
              <a:solidFill>
                <a:srgbClr val="000000"/>
              </a:solidFill>
            </a:endParaRPr>
          </a:p>
        </p:txBody>
      </p:sp>
      <p:sp>
        <p:nvSpPr>
          <p:cNvPr id="36926" name="Line 79"/>
          <p:cNvSpPr>
            <a:spLocks noChangeShapeType="1"/>
          </p:cNvSpPr>
          <p:nvPr>
            <p:custDataLst>
              <p:tags r:id="rId60"/>
            </p:custDataLst>
          </p:nvPr>
        </p:nvSpPr>
        <p:spPr bwMode="auto">
          <a:xfrm>
            <a:off x="2130425" y="1247775"/>
            <a:ext cx="0" cy="1876425"/>
          </a:xfrm>
          <a:prstGeom prst="line">
            <a:avLst/>
          </a:prstGeom>
          <a:noFill/>
          <a:ln w="19050">
            <a:solidFill>
              <a:srgbClr val="980236"/>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27" name="Line 80"/>
          <p:cNvSpPr>
            <a:spLocks noChangeShapeType="1"/>
          </p:cNvSpPr>
          <p:nvPr>
            <p:custDataLst>
              <p:tags r:id="rId61"/>
            </p:custDataLst>
          </p:nvPr>
        </p:nvSpPr>
        <p:spPr bwMode="auto">
          <a:xfrm>
            <a:off x="2128838" y="1244600"/>
            <a:ext cx="5875337" cy="0"/>
          </a:xfrm>
          <a:prstGeom prst="line">
            <a:avLst/>
          </a:prstGeom>
          <a:noFill/>
          <a:ln w="19050">
            <a:solidFill>
              <a:srgbClr val="980236"/>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28" name="Text Box 81"/>
          <p:cNvSpPr txBox="1">
            <a:spLocks noChangeArrowheads="1"/>
          </p:cNvSpPr>
          <p:nvPr>
            <p:custDataLst>
              <p:tags r:id="rId62"/>
            </p:custDataLst>
          </p:nvPr>
        </p:nvSpPr>
        <p:spPr bwMode="auto">
          <a:xfrm>
            <a:off x="1239838" y="966788"/>
            <a:ext cx="18288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980236"/>
                </a:solidFill>
                <a:latin typeface="Comic Sans MS" pitchFamily="66" charset="0"/>
              </a:rPr>
              <a:t>read enable</a:t>
            </a:r>
          </a:p>
        </p:txBody>
      </p:sp>
      <p:sp>
        <p:nvSpPr>
          <p:cNvPr id="36929" name="Text Box 82"/>
          <p:cNvSpPr txBox="1">
            <a:spLocks noChangeArrowheads="1"/>
          </p:cNvSpPr>
          <p:nvPr>
            <p:custDataLst>
              <p:tags r:id="rId63"/>
            </p:custDataLst>
          </p:nvPr>
        </p:nvSpPr>
        <p:spPr bwMode="auto">
          <a:xfrm>
            <a:off x="8074025" y="1131888"/>
            <a:ext cx="914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solidFill>
                  <a:srgbClr val="000000"/>
                </a:solidFill>
                <a:latin typeface="Cambria" pitchFamily="18" charset="0"/>
              </a:rPr>
              <a:t>RAM</a:t>
            </a:r>
          </a:p>
        </p:txBody>
      </p:sp>
      <p:sp>
        <p:nvSpPr>
          <p:cNvPr id="36930" name="Rectangle 83"/>
          <p:cNvSpPr>
            <a:spLocks noChangeArrowheads="1"/>
          </p:cNvSpPr>
          <p:nvPr>
            <p:custDataLst>
              <p:tags r:id="rId64"/>
            </p:custDataLst>
          </p:nvPr>
        </p:nvSpPr>
        <p:spPr bwMode="auto">
          <a:xfrm>
            <a:off x="4246563" y="163671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6931" name="Rectangle 84"/>
          <p:cNvSpPr>
            <a:spLocks noChangeArrowheads="1"/>
          </p:cNvSpPr>
          <p:nvPr>
            <p:custDataLst>
              <p:tags r:id="rId65"/>
            </p:custDataLst>
          </p:nvPr>
        </p:nvSpPr>
        <p:spPr bwMode="auto">
          <a:xfrm>
            <a:off x="4600575" y="163671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6932" name="Rectangle 85"/>
          <p:cNvSpPr>
            <a:spLocks noChangeArrowheads="1"/>
          </p:cNvSpPr>
          <p:nvPr>
            <p:custDataLst>
              <p:tags r:id="rId66"/>
            </p:custDataLst>
          </p:nvPr>
        </p:nvSpPr>
        <p:spPr bwMode="auto">
          <a:xfrm>
            <a:off x="4954588" y="163671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6933" name="Rectangle 86"/>
          <p:cNvSpPr>
            <a:spLocks noChangeArrowheads="1"/>
          </p:cNvSpPr>
          <p:nvPr>
            <p:custDataLst>
              <p:tags r:id="rId67"/>
            </p:custDataLst>
          </p:nvPr>
        </p:nvSpPr>
        <p:spPr bwMode="auto">
          <a:xfrm>
            <a:off x="5308600" y="163830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6934" name="Rectangle 87"/>
          <p:cNvSpPr>
            <a:spLocks noChangeArrowheads="1"/>
          </p:cNvSpPr>
          <p:nvPr>
            <p:custDataLst>
              <p:tags r:id="rId68"/>
            </p:custDataLst>
          </p:nvPr>
        </p:nvSpPr>
        <p:spPr bwMode="auto">
          <a:xfrm>
            <a:off x="5662613" y="163830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6935" name="Rectangle 88"/>
          <p:cNvSpPr>
            <a:spLocks noChangeArrowheads="1"/>
          </p:cNvSpPr>
          <p:nvPr>
            <p:custDataLst>
              <p:tags r:id="rId69"/>
            </p:custDataLst>
          </p:nvPr>
        </p:nvSpPr>
        <p:spPr bwMode="auto">
          <a:xfrm>
            <a:off x="6016625" y="163830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6936" name="Rectangle 89"/>
          <p:cNvSpPr>
            <a:spLocks noChangeArrowheads="1"/>
          </p:cNvSpPr>
          <p:nvPr>
            <p:custDataLst>
              <p:tags r:id="rId70"/>
            </p:custDataLst>
          </p:nvPr>
        </p:nvSpPr>
        <p:spPr bwMode="auto">
          <a:xfrm>
            <a:off x="3538538" y="163671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6937" name="Rectangle 90"/>
          <p:cNvSpPr>
            <a:spLocks noChangeArrowheads="1"/>
          </p:cNvSpPr>
          <p:nvPr>
            <p:custDataLst>
              <p:tags r:id="rId71"/>
            </p:custDataLst>
          </p:nvPr>
        </p:nvSpPr>
        <p:spPr bwMode="auto">
          <a:xfrm>
            <a:off x="3892550" y="163830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6938" name="Line 94"/>
          <p:cNvSpPr>
            <a:spLocks noChangeShapeType="1"/>
          </p:cNvSpPr>
          <p:nvPr>
            <p:custDataLst>
              <p:tags r:id="rId72"/>
            </p:custDataLst>
          </p:nvPr>
        </p:nvSpPr>
        <p:spPr bwMode="auto">
          <a:xfrm>
            <a:off x="7631113" y="2055813"/>
            <a:ext cx="895350"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39" name="Line 95"/>
          <p:cNvSpPr>
            <a:spLocks noChangeShapeType="1"/>
          </p:cNvSpPr>
          <p:nvPr>
            <p:custDataLst>
              <p:tags r:id="rId73"/>
            </p:custDataLst>
          </p:nvPr>
        </p:nvSpPr>
        <p:spPr bwMode="auto">
          <a:xfrm>
            <a:off x="7634288" y="1417638"/>
            <a:ext cx="0" cy="638175"/>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40" name="Line 96"/>
          <p:cNvSpPr>
            <a:spLocks noChangeShapeType="1"/>
          </p:cNvSpPr>
          <p:nvPr>
            <p:custDataLst>
              <p:tags r:id="rId74"/>
            </p:custDataLst>
          </p:nvPr>
        </p:nvSpPr>
        <p:spPr bwMode="auto">
          <a:xfrm>
            <a:off x="3719513" y="1414463"/>
            <a:ext cx="3922712"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41" name="Line 97"/>
          <p:cNvSpPr>
            <a:spLocks noChangeShapeType="1"/>
          </p:cNvSpPr>
          <p:nvPr>
            <p:custDataLst>
              <p:tags r:id="rId75"/>
            </p:custDataLst>
          </p:nvPr>
        </p:nvSpPr>
        <p:spPr bwMode="auto">
          <a:xfrm>
            <a:off x="6183313" y="1419225"/>
            <a:ext cx="7937"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42" name="Line 98"/>
          <p:cNvSpPr>
            <a:spLocks noChangeShapeType="1"/>
          </p:cNvSpPr>
          <p:nvPr>
            <p:custDataLst>
              <p:tags r:id="rId76"/>
            </p:custDataLst>
          </p:nvPr>
        </p:nvSpPr>
        <p:spPr bwMode="auto">
          <a:xfrm>
            <a:off x="5826125" y="1419225"/>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43" name="Line 99"/>
          <p:cNvSpPr>
            <a:spLocks noChangeShapeType="1"/>
          </p:cNvSpPr>
          <p:nvPr>
            <p:custDataLst>
              <p:tags r:id="rId77"/>
            </p:custDataLst>
          </p:nvPr>
        </p:nvSpPr>
        <p:spPr bwMode="auto">
          <a:xfrm>
            <a:off x="5468938" y="1419225"/>
            <a:ext cx="7937"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44" name="Line 100"/>
          <p:cNvSpPr>
            <a:spLocks noChangeShapeType="1"/>
          </p:cNvSpPr>
          <p:nvPr>
            <p:custDataLst>
              <p:tags r:id="rId78"/>
            </p:custDataLst>
          </p:nvPr>
        </p:nvSpPr>
        <p:spPr bwMode="auto">
          <a:xfrm>
            <a:off x="5113338" y="1419225"/>
            <a:ext cx="7937"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45" name="Line 101"/>
          <p:cNvSpPr>
            <a:spLocks noChangeShapeType="1"/>
          </p:cNvSpPr>
          <p:nvPr>
            <p:custDataLst>
              <p:tags r:id="rId79"/>
            </p:custDataLst>
          </p:nvPr>
        </p:nvSpPr>
        <p:spPr bwMode="auto">
          <a:xfrm>
            <a:off x="4756150" y="1419225"/>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46" name="Line 102"/>
          <p:cNvSpPr>
            <a:spLocks noChangeShapeType="1"/>
          </p:cNvSpPr>
          <p:nvPr>
            <p:custDataLst>
              <p:tags r:id="rId80"/>
            </p:custDataLst>
          </p:nvPr>
        </p:nvSpPr>
        <p:spPr bwMode="auto">
          <a:xfrm>
            <a:off x="4400550" y="1419225"/>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47" name="Line 103"/>
          <p:cNvSpPr>
            <a:spLocks noChangeShapeType="1"/>
          </p:cNvSpPr>
          <p:nvPr>
            <p:custDataLst>
              <p:tags r:id="rId81"/>
            </p:custDataLst>
          </p:nvPr>
        </p:nvSpPr>
        <p:spPr bwMode="auto">
          <a:xfrm>
            <a:off x="4043363" y="1419225"/>
            <a:ext cx="7937"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48" name="Text Box 104"/>
          <p:cNvSpPr txBox="1">
            <a:spLocks noChangeArrowheads="1"/>
          </p:cNvSpPr>
          <p:nvPr>
            <p:custDataLst>
              <p:tags r:id="rId82"/>
            </p:custDataLst>
          </p:nvPr>
        </p:nvSpPr>
        <p:spPr bwMode="auto">
          <a:xfrm>
            <a:off x="6937375" y="2035175"/>
            <a:ext cx="18288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0000FF"/>
                </a:solidFill>
                <a:latin typeface="Comic Sans MS" pitchFamily="66" charset="0"/>
              </a:rPr>
              <a:t>8 bit instruction</a:t>
            </a:r>
          </a:p>
        </p:txBody>
      </p:sp>
      <p:sp>
        <p:nvSpPr>
          <p:cNvPr id="36949" name="Text Box 105"/>
          <p:cNvSpPr txBox="1">
            <a:spLocks noChangeArrowheads="1"/>
          </p:cNvSpPr>
          <p:nvPr>
            <p:custDataLst>
              <p:tags r:id="rId83"/>
            </p:custDataLst>
          </p:nvPr>
        </p:nvSpPr>
        <p:spPr bwMode="auto">
          <a:xfrm>
            <a:off x="6134100" y="862013"/>
            <a:ext cx="18288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000000"/>
                </a:solidFill>
                <a:latin typeface="Comic Sans MS" pitchFamily="66" charset="0"/>
              </a:rPr>
              <a:t>8 address bits</a:t>
            </a:r>
          </a:p>
        </p:txBody>
      </p:sp>
      <p:sp>
        <p:nvSpPr>
          <p:cNvPr id="36950" name="Line 106"/>
          <p:cNvSpPr>
            <a:spLocks noChangeShapeType="1"/>
          </p:cNvSpPr>
          <p:nvPr>
            <p:custDataLst>
              <p:tags r:id="rId84"/>
            </p:custDataLst>
          </p:nvPr>
        </p:nvSpPr>
        <p:spPr bwMode="auto">
          <a:xfrm>
            <a:off x="6176963" y="952500"/>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51" name="Line 107"/>
          <p:cNvSpPr>
            <a:spLocks noChangeShapeType="1"/>
          </p:cNvSpPr>
          <p:nvPr>
            <p:custDataLst>
              <p:tags r:id="rId85"/>
            </p:custDataLst>
          </p:nvPr>
        </p:nvSpPr>
        <p:spPr bwMode="auto">
          <a:xfrm>
            <a:off x="5819775"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52" name="Line 108"/>
          <p:cNvSpPr>
            <a:spLocks noChangeShapeType="1"/>
          </p:cNvSpPr>
          <p:nvPr>
            <p:custDataLst>
              <p:tags r:id="rId86"/>
            </p:custDataLst>
          </p:nvPr>
        </p:nvSpPr>
        <p:spPr bwMode="auto">
          <a:xfrm>
            <a:off x="5462588" y="952500"/>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53" name="Line 109"/>
          <p:cNvSpPr>
            <a:spLocks noChangeShapeType="1"/>
          </p:cNvSpPr>
          <p:nvPr>
            <p:custDataLst>
              <p:tags r:id="rId87"/>
            </p:custDataLst>
          </p:nvPr>
        </p:nvSpPr>
        <p:spPr bwMode="auto">
          <a:xfrm>
            <a:off x="5106988" y="952500"/>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54" name="Line 110"/>
          <p:cNvSpPr>
            <a:spLocks noChangeShapeType="1"/>
          </p:cNvSpPr>
          <p:nvPr>
            <p:custDataLst>
              <p:tags r:id="rId88"/>
            </p:custDataLst>
          </p:nvPr>
        </p:nvSpPr>
        <p:spPr bwMode="auto">
          <a:xfrm>
            <a:off x="4749800"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55" name="Line 111"/>
          <p:cNvSpPr>
            <a:spLocks noChangeShapeType="1"/>
          </p:cNvSpPr>
          <p:nvPr>
            <p:custDataLst>
              <p:tags r:id="rId89"/>
            </p:custDataLst>
          </p:nvPr>
        </p:nvSpPr>
        <p:spPr bwMode="auto">
          <a:xfrm>
            <a:off x="4394200"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56" name="Line 112"/>
          <p:cNvSpPr>
            <a:spLocks noChangeShapeType="1"/>
          </p:cNvSpPr>
          <p:nvPr>
            <p:custDataLst>
              <p:tags r:id="rId90"/>
            </p:custDataLst>
          </p:nvPr>
        </p:nvSpPr>
        <p:spPr bwMode="auto">
          <a:xfrm>
            <a:off x="4037013" y="952500"/>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57" name="Line 113"/>
          <p:cNvSpPr>
            <a:spLocks noChangeShapeType="1"/>
          </p:cNvSpPr>
          <p:nvPr>
            <p:custDataLst>
              <p:tags r:id="rId91"/>
            </p:custDataLst>
          </p:nvPr>
        </p:nvSpPr>
        <p:spPr bwMode="auto">
          <a:xfrm>
            <a:off x="3681413" y="952500"/>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58" name="Line 114"/>
          <p:cNvSpPr>
            <a:spLocks noChangeShapeType="1"/>
          </p:cNvSpPr>
          <p:nvPr>
            <p:custDataLst>
              <p:tags r:id="rId92"/>
            </p:custDataLst>
          </p:nvPr>
        </p:nvSpPr>
        <p:spPr bwMode="auto">
          <a:xfrm>
            <a:off x="3694113" y="1150938"/>
            <a:ext cx="4319587"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59" name="Line 115"/>
          <p:cNvSpPr>
            <a:spLocks noChangeShapeType="1"/>
          </p:cNvSpPr>
          <p:nvPr>
            <p:custDataLst>
              <p:tags r:id="rId93"/>
            </p:custDataLst>
          </p:nvPr>
        </p:nvSpPr>
        <p:spPr bwMode="auto">
          <a:xfrm>
            <a:off x="2314575" y="1408113"/>
            <a:ext cx="0" cy="1844675"/>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60" name="Line 116"/>
          <p:cNvSpPr>
            <a:spLocks noChangeShapeType="1"/>
          </p:cNvSpPr>
          <p:nvPr>
            <p:custDataLst>
              <p:tags r:id="rId94"/>
            </p:custDataLst>
          </p:nvPr>
        </p:nvSpPr>
        <p:spPr bwMode="auto">
          <a:xfrm>
            <a:off x="2327275" y="1409700"/>
            <a:ext cx="1271588"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36961" name="Group 117"/>
          <p:cNvGrpSpPr>
            <a:grpSpLocks/>
          </p:cNvGrpSpPr>
          <p:nvPr>
            <p:custDataLst>
              <p:tags r:id="rId95"/>
            </p:custDataLst>
          </p:nvPr>
        </p:nvGrpSpPr>
        <p:grpSpPr bwMode="auto">
          <a:xfrm rot="5400000">
            <a:off x="4976813" y="4422775"/>
            <a:ext cx="115888" cy="185737"/>
            <a:chOff x="4891" y="1600"/>
            <a:chExt cx="315" cy="408"/>
          </a:xfrm>
        </p:grpSpPr>
        <p:sp>
          <p:nvSpPr>
            <p:cNvPr id="37134" name="Freeform 118"/>
            <p:cNvSpPr>
              <a:spLocks/>
            </p:cNvSpPr>
            <p:nvPr>
              <p:custDataLst>
                <p:tags r:id="rId266"/>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7135" name="Freeform 119"/>
            <p:cNvSpPr>
              <a:spLocks/>
            </p:cNvSpPr>
            <p:nvPr>
              <p:custDataLst>
                <p:tags r:id="rId267"/>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7136" name="Line 120"/>
            <p:cNvSpPr>
              <a:spLocks noChangeShapeType="1"/>
            </p:cNvSpPr>
            <p:nvPr>
              <p:custDataLst>
                <p:tags r:id="rId268"/>
              </p:custDataLst>
            </p:nvPr>
          </p:nvSpPr>
          <p:spPr bwMode="auto">
            <a:xfrm>
              <a:off x="4894" y="1606"/>
              <a:ext cx="0" cy="388"/>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36962" name="Line 121"/>
          <p:cNvSpPr>
            <a:spLocks noChangeShapeType="1"/>
          </p:cNvSpPr>
          <p:nvPr>
            <p:custDataLst>
              <p:tags r:id="rId96"/>
            </p:custDataLst>
          </p:nvPr>
        </p:nvSpPr>
        <p:spPr bwMode="auto">
          <a:xfrm>
            <a:off x="5065713" y="4224338"/>
            <a:ext cx="0" cy="236537"/>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63" name="Line 122"/>
          <p:cNvSpPr>
            <a:spLocks noChangeShapeType="1"/>
          </p:cNvSpPr>
          <p:nvPr>
            <p:custDataLst>
              <p:tags r:id="rId97"/>
            </p:custDataLst>
          </p:nvPr>
        </p:nvSpPr>
        <p:spPr bwMode="auto">
          <a:xfrm>
            <a:off x="5005388" y="4343400"/>
            <a:ext cx="0" cy="11747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64" name="Line 123"/>
          <p:cNvSpPr>
            <a:spLocks noChangeShapeType="1"/>
          </p:cNvSpPr>
          <p:nvPr>
            <p:custDataLst>
              <p:tags r:id="rId98"/>
            </p:custDataLst>
          </p:nvPr>
        </p:nvSpPr>
        <p:spPr bwMode="auto">
          <a:xfrm>
            <a:off x="2546350" y="2243138"/>
            <a:ext cx="0" cy="1138237"/>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65" name="Line 124"/>
          <p:cNvSpPr>
            <a:spLocks noChangeShapeType="1"/>
          </p:cNvSpPr>
          <p:nvPr>
            <p:custDataLst>
              <p:tags r:id="rId99"/>
            </p:custDataLst>
          </p:nvPr>
        </p:nvSpPr>
        <p:spPr bwMode="auto">
          <a:xfrm>
            <a:off x="2557463" y="2257425"/>
            <a:ext cx="31115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66" name="Line 125"/>
          <p:cNvSpPr>
            <a:spLocks noChangeShapeType="1"/>
          </p:cNvSpPr>
          <p:nvPr>
            <p:custDataLst>
              <p:tags r:id="rId100"/>
            </p:custDataLst>
          </p:nvPr>
        </p:nvSpPr>
        <p:spPr bwMode="auto">
          <a:xfrm>
            <a:off x="3698875" y="1990725"/>
            <a:ext cx="0" cy="16192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67" name="Line 126"/>
          <p:cNvSpPr>
            <a:spLocks noChangeShapeType="1"/>
          </p:cNvSpPr>
          <p:nvPr>
            <p:custDataLst>
              <p:tags r:id="rId101"/>
            </p:custDataLst>
          </p:nvPr>
        </p:nvSpPr>
        <p:spPr bwMode="auto">
          <a:xfrm>
            <a:off x="4002088" y="1984375"/>
            <a:ext cx="0" cy="36830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68" name="Line 127"/>
          <p:cNvSpPr>
            <a:spLocks noChangeShapeType="1"/>
          </p:cNvSpPr>
          <p:nvPr>
            <p:custDataLst>
              <p:tags r:id="rId102"/>
            </p:custDataLst>
          </p:nvPr>
        </p:nvSpPr>
        <p:spPr bwMode="auto">
          <a:xfrm>
            <a:off x="3201988" y="2346325"/>
            <a:ext cx="803275"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69" name="Line 128"/>
          <p:cNvSpPr>
            <a:spLocks noChangeShapeType="1"/>
          </p:cNvSpPr>
          <p:nvPr>
            <p:custDataLst>
              <p:tags r:id="rId103"/>
            </p:custDataLst>
          </p:nvPr>
        </p:nvSpPr>
        <p:spPr bwMode="auto">
          <a:xfrm>
            <a:off x="3052763" y="2141538"/>
            <a:ext cx="644525"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70" name="Line 129"/>
          <p:cNvSpPr>
            <a:spLocks noChangeShapeType="1"/>
          </p:cNvSpPr>
          <p:nvPr>
            <p:custDataLst>
              <p:tags r:id="rId104"/>
            </p:custDataLst>
          </p:nvPr>
        </p:nvSpPr>
        <p:spPr bwMode="auto">
          <a:xfrm>
            <a:off x="3208338" y="2349500"/>
            <a:ext cx="0" cy="16192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71" name="Line 130"/>
          <p:cNvSpPr>
            <a:spLocks noChangeShapeType="1"/>
          </p:cNvSpPr>
          <p:nvPr>
            <p:custDataLst>
              <p:tags r:id="rId105"/>
            </p:custDataLst>
          </p:nvPr>
        </p:nvSpPr>
        <p:spPr bwMode="auto">
          <a:xfrm>
            <a:off x="3059113" y="2136775"/>
            <a:ext cx="0" cy="455613"/>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72" name="Line 131"/>
          <p:cNvSpPr>
            <a:spLocks noChangeShapeType="1"/>
          </p:cNvSpPr>
          <p:nvPr>
            <p:custDataLst>
              <p:tags r:id="rId106"/>
            </p:custDataLst>
          </p:nvPr>
        </p:nvSpPr>
        <p:spPr bwMode="auto">
          <a:xfrm>
            <a:off x="2870200" y="2265363"/>
            <a:ext cx="0" cy="328612"/>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36973" name="Group 132"/>
          <p:cNvGrpSpPr>
            <a:grpSpLocks/>
          </p:cNvGrpSpPr>
          <p:nvPr>
            <p:custDataLst>
              <p:tags r:id="rId107"/>
            </p:custDataLst>
          </p:nvPr>
        </p:nvGrpSpPr>
        <p:grpSpPr bwMode="auto">
          <a:xfrm rot="5400000">
            <a:off x="2902744" y="2483644"/>
            <a:ext cx="282575" cy="503237"/>
            <a:chOff x="4891" y="1600"/>
            <a:chExt cx="315" cy="408"/>
          </a:xfrm>
        </p:grpSpPr>
        <p:sp>
          <p:nvSpPr>
            <p:cNvPr id="37131" name="Freeform 133"/>
            <p:cNvSpPr>
              <a:spLocks/>
            </p:cNvSpPr>
            <p:nvPr>
              <p:custDataLst>
                <p:tags r:id="rId263"/>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7132" name="Freeform 134"/>
            <p:cNvSpPr>
              <a:spLocks/>
            </p:cNvSpPr>
            <p:nvPr>
              <p:custDataLst>
                <p:tags r:id="rId264"/>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7133" name="Line 135"/>
            <p:cNvSpPr>
              <a:spLocks noChangeShapeType="1"/>
            </p:cNvSpPr>
            <p:nvPr>
              <p:custDataLst>
                <p:tags r:id="rId265"/>
              </p:custDataLst>
            </p:nvPr>
          </p:nvSpPr>
          <p:spPr bwMode="auto">
            <a:xfrm>
              <a:off x="4894" y="1606"/>
              <a:ext cx="0" cy="3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36974" name="Oval 136"/>
          <p:cNvSpPr>
            <a:spLocks noChangeArrowheads="1"/>
          </p:cNvSpPr>
          <p:nvPr>
            <p:custDataLst>
              <p:tags r:id="rId108"/>
            </p:custDataLst>
          </p:nvPr>
        </p:nvSpPr>
        <p:spPr bwMode="auto">
          <a:xfrm>
            <a:off x="3167063" y="2508250"/>
            <a:ext cx="85725" cy="84138"/>
          </a:xfrm>
          <a:prstGeom prst="ellipse">
            <a:avLst/>
          </a:pr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6975" name="Line 137"/>
          <p:cNvSpPr>
            <a:spLocks noChangeShapeType="1"/>
          </p:cNvSpPr>
          <p:nvPr>
            <p:custDataLst>
              <p:tags r:id="rId109"/>
            </p:custDataLst>
          </p:nvPr>
        </p:nvSpPr>
        <p:spPr bwMode="auto">
          <a:xfrm>
            <a:off x="3038475" y="2878138"/>
            <a:ext cx="0" cy="16192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76" name="Line 138"/>
          <p:cNvSpPr>
            <a:spLocks noChangeShapeType="1"/>
          </p:cNvSpPr>
          <p:nvPr>
            <p:custDataLst>
              <p:tags r:id="rId110"/>
            </p:custDataLst>
          </p:nvPr>
        </p:nvSpPr>
        <p:spPr bwMode="auto">
          <a:xfrm>
            <a:off x="3036888" y="3038475"/>
            <a:ext cx="1089025"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77" name="Line 139"/>
          <p:cNvSpPr>
            <a:spLocks noChangeShapeType="1"/>
          </p:cNvSpPr>
          <p:nvPr>
            <p:custDataLst>
              <p:tags r:id="rId111"/>
            </p:custDataLst>
          </p:nvPr>
        </p:nvSpPr>
        <p:spPr bwMode="auto">
          <a:xfrm>
            <a:off x="4448175" y="1993900"/>
            <a:ext cx="0" cy="2809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78" name="Line 140"/>
          <p:cNvSpPr>
            <a:spLocks noChangeShapeType="1"/>
          </p:cNvSpPr>
          <p:nvPr>
            <p:custDataLst>
              <p:tags r:id="rId112"/>
            </p:custDataLst>
          </p:nvPr>
        </p:nvSpPr>
        <p:spPr bwMode="auto">
          <a:xfrm>
            <a:off x="4767263" y="1995488"/>
            <a:ext cx="0" cy="36830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79" name="Line 141"/>
          <p:cNvSpPr>
            <a:spLocks noChangeShapeType="1"/>
          </p:cNvSpPr>
          <p:nvPr>
            <p:custDataLst>
              <p:tags r:id="rId113"/>
            </p:custDataLst>
          </p:nvPr>
        </p:nvSpPr>
        <p:spPr bwMode="auto">
          <a:xfrm>
            <a:off x="5118100" y="1989138"/>
            <a:ext cx="0" cy="36830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36980" name="Group 142"/>
          <p:cNvGrpSpPr>
            <a:grpSpLocks/>
          </p:cNvGrpSpPr>
          <p:nvPr>
            <p:custDataLst>
              <p:tags r:id="rId114"/>
            </p:custDataLst>
          </p:nvPr>
        </p:nvGrpSpPr>
        <p:grpSpPr bwMode="auto">
          <a:xfrm rot="5400000">
            <a:off x="4551363" y="1997075"/>
            <a:ext cx="369887" cy="1122363"/>
            <a:chOff x="4891" y="1600"/>
            <a:chExt cx="315" cy="408"/>
          </a:xfrm>
        </p:grpSpPr>
        <p:sp>
          <p:nvSpPr>
            <p:cNvPr id="37128" name="Freeform 143"/>
            <p:cNvSpPr>
              <a:spLocks/>
            </p:cNvSpPr>
            <p:nvPr>
              <p:custDataLst>
                <p:tags r:id="rId260"/>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7129" name="Freeform 144"/>
            <p:cNvSpPr>
              <a:spLocks/>
            </p:cNvSpPr>
            <p:nvPr>
              <p:custDataLst>
                <p:tags r:id="rId261"/>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7130" name="Line 145"/>
            <p:cNvSpPr>
              <a:spLocks noChangeShapeType="1"/>
            </p:cNvSpPr>
            <p:nvPr>
              <p:custDataLst>
                <p:tags r:id="rId262"/>
              </p:custDataLst>
            </p:nvPr>
          </p:nvSpPr>
          <p:spPr bwMode="auto">
            <a:xfrm>
              <a:off x="4894" y="1606"/>
              <a:ext cx="0" cy="3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36981" name="Oval 146"/>
          <p:cNvSpPr>
            <a:spLocks noChangeArrowheads="1"/>
          </p:cNvSpPr>
          <p:nvPr>
            <p:custDataLst>
              <p:tags r:id="rId115"/>
            </p:custDataLst>
          </p:nvPr>
        </p:nvSpPr>
        <p:spPr bwMode="auto">
          <a:xfrm>
            <a:off x="4406900" y="2279650"/>
            <a:ext cx="85725" cy="84138"/>
          </a:xfrm>
          <a:prstGeom prst="ellipse">
            <a:avLst/>
          </a:pr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6982" name="Line 147"/>
          <p:cNvSpPr>
            <a:spLocks noChangeShapeType="1"/>
          </p:cNvSpPr>
          <p:nvPr>
            <p:custDataLst>
              <p:tags r:id="rId116"/>
            </p:custDataLst>
          </p:nvPr>
        </p:nvSpPr>
        <p:spPr bwMode="auto">
          <a:xfrm>
            <a:off x="4737100" y="2727325"/>
            <a:ext cx="0" cy="73342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83" name="Line 148"/>
          <p:cNvSpPr>
            <a:spLocks noChangeShapeType="1"/>
          </p:cNvSpPr>
          <p:nvPr>
            <p:custDataLst>
              <p:tags r:id="rId117"/>
            </p:custDataLst>
          </p:nvPr>
        </p:nvSpPr>
        <p:spPr bwMode="auto">
          <a:xfrm>
            <a:off x="3703638" y="1404938"/>
            <a:ext cx="7937"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84" name="Line 149"/>
          <p:cNvSpPr>
            <a:spLocks noChangeShapeType="1"/>
          </p:cNvSpPr>
          <p:nvPr>
            <p:custDataLst>
              <p:tags r:id="rId118"/>
            </p:custDataLst>
          </p:nvPr>
        </p:nvSpPr>
        <p:spPr bwMode="auto">
          <a:xfrm>
            <a:off x="3600450" y="1412875"/>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85" name="Freeform 150"/>
          <p:cNvSpPr>
            <a:spLocks/>
          </p:cNvSpPr>
          <p:nvPr>
            <p:custDataLst>
              <p:tags r:id="rId119"/>
            </p:custDataLst>
          </p:nvPr>
        </p:nvSpPr>
        <p:spPr bwMode="auto">
          <a:xfrm>
            <a:off x="3546475"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6986" name="Text Box 158"/>
          <p:cNvSpPr txBox="1">
            <a:spLocks noChangeArrowheads="1"/>
          </p:cNvSpPr>
          <p:nvPr>
            <p:custDataLst>
              <p:tags r:id="rId120"/>
            </p:custDataLst>
          </p:nvPr>
        </p:nvSpPr>
        <p:spPr bwMode="auto">
          <a:xfrm>
            <a:off x="2293938" y="1411288"/>
            <a:ext cx="120332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nSpc>
                <a:spcPts val="1200"/>
              </a:lnSpc>
              <a:spcBef>
                <a:spcPct val="50000"/>
              </a:spcBef>
            </a:pPr>
            <a:r>
              <a:rPr lang="en-US" sz="1200">
                <a:solidFill>
                  <a:srgbClr val="0000FF"/>
                </a:solidFill>
                <a:latin typeface="Comic Sans MS" pitchFamily="66" charset="0"/>
              </a:rPr>
              <a:t>strobe for all IR bits</a:t>
            </a:r>
          </a:p>
        </p:txBody>
      </p:sp>
      <p:sp>
        <p:nvSpPr>
          <p:cNvPr id="36987" name="Line 159"/>
          <p:cNvSpPr>
            <a:spLocks noChangeShapeType="1"/>
          </p:cNvSpPr>
          <p:nvPr>
            <p:custDataLst>
              <p:tags r:id="rId121"/>
            </p:custDataLst>
          </p:nvPr>
        </p:nvSpPr>
        <p:spPr bwMode="auto">
          <a:xfrm>
            <a:off x="5486400" y="1989138"/>
            <a:ext cx="0" cy="1360487"/>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88" name="Line 160"/>
          <p:cNvSpPr>
            <a:spLocks noChangeShapeType="1"/>
          </p:cNvSpPr>
          <p:nvPr>
            <p:custDataLst>
              <p:tags r:id="rId122"/>
            </p:custDataLst>
          </p:nvPr>
        </p:nvSpPr>
        <p:spPr bwMode="auto">
          <a:xfrm>
            <a:off x="4130675" y="2200275"/>
            <a:ext cx="0" cy="1312863"/>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89" name="Line 161"/>
          <p:cNvSpPr>
            <a:spLocks noChangeShapeType="1"/>
          </p:cNvSpPr>
          <p:nvPr>
            <p:custDataLst>
              <p:tags r:id="rId123"/>
            </p:custDataLst>
          </p:nvPr>
        </p:nvSpPr>
        <p:spPr bwMode="auto">
          <a:xfrm>
            <a:off x="4133850" y="2201863"/>
            <a:ext cx="176213"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90" name="Line 162"/>
          <p:cNvSpPr>
            <a:spLocks noChangeShapeType="1"/>
          </p:cNvSpPr>
          <p:nvPr>
            <p:custDataLst>
              <p:tags r:id="rId124"/>
            </p:custDataLst>
          </p:nvPr>
        </p:nvSpPr>
        <p:spPr bwMode="auto">
          <a:xfrm>
            <a:off x="4311650" y="2198688"/>
            <a:ext cx="0" cy="17780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91" name="Line 163"/>
          <p:cNvSpPr>
            <a:spLocks noChangeShapeType="1"/>
          </p:cNvSpPr>
          <p:nvPr>
            <p:custDataLst>
              <p:tags r:id="rId125"/>
            </p:custDataLst>
          </p:nvPr>
        </p:nvSpPr>
        <p:spPr bwMode="auto">
          <a:xfrm>
            <a:off x="4170363" y="2370138"/>
            <a:ext cx="31115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92" name="Line 164"/>
          <p:cNvSpPr>
            <a:spLocks noChangeShapeType="1"/>
          </p:cNvSpPr>
          <p:nvPr>
            <p:custDataLst>
              <p:tags r:id="rId126"/>
            </p:custDataLst>
          </p:nvPr>
        </p:nvSpPr>
        <p:spPr bwMode="auto">
          <a:xfrm>
            <a:off x="5829300" y="1990725"/>
            <a:ext cx="0" cy="113823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93" name="Line 165"/>
          <p:cNvSpPr>
            <a:spLocks noChangeShapeType="1"/>
          </p:cNvSpPr>
          <p:nvPr>
            <p:custDataLst>
              <p:tags r:id="rId127"/>
            </p:custDataLst>
          </p:nvPr>
        </p:nvSpPr>
        <p:spPr bwMode="auto">
          <a:xfrm>
            <a:off x="6188075" y="1990725"/>
            <a:ext cx="0" cy="90805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94" name="Line 166"/>
          <p:cNvSpPr>
            <a:spLocks noChangeShapeType="1"/>
          </p:cNvSpPr>
          <p:nvPr>
            <p:custDataLst>
              <p:tags r:id="rId128"/>
            </p:custDataLst>
          </p:nvPr>
        </p:nvSpPr>
        <p:spPr bwMode="auto">
          <a:xfrm>
            <a:off x="5745163" y="4578350"/>
            <a:ext cx="0" cy="265113"/>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95" name="Line 167"/>
          <p:cNvSpPr>
            <a:spLocks noChangeShapeType="1"/>
          </p:cNvSpPr>
          <p:nvPr>
            <p:custDataLst>
              <p:tags r:id="rId129"/>
            </p:custDataLst>
          </p:nvPr>
        </p:nvSpPr>
        <p:spPr bwMode="auto">
          <a:xfrm>
            <a:off x="6103938" y="4578350"/>
            <a:ext cx="0" cy="138113"/>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96" name="Line 168"/>
          <p:cNvSpPr>
            <a:spLocks noChangeShapeType="1"/>
          </p:cNvSpPr>
          <p:nvPr>
            <p:custDataLst>
              <p:tags r:id="rId130"/>
            </p:custDataLst>
          </p:nvPr>
        </p:nvSpPr>
        <p:spPr bwMode="auto">
          <a:xfrm>
            <a:off x="5376863" y="4578350"/>
            <a:ext cx="0" cy="400050"/>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6997" name="Rectangle 177"/>
          <p:cNvSpPr>
            <a:spLocks noChangeArrowheads="1"/>
          </p:cNvSpPr>
          <p:nvPr>
            <p:custDataLst>
              <p:tags r:id="rId131"/>
            </p:custDataLst>
          </p:nvPr>
        </p:nvSpPr>
        <p:spPr bwMode="auto">
          <a:xfrm>
            <a:off x="6821488" y="241300"/>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6998" name="Freeform 178"/>
          <p:cNvSpPr>
            <a:spLocks/>
          </p:cNvSpPr>
          <p:nvPr>
            <p:custDataLst>
              <p:tags r:id="rId132"/>
            </p:custDataLst>
          </p:nvPr>
        </p:nvSpPr>
        <p:spPr bwMode="auto">
          <a:xfrm>
            <a:off x="6843713" y="246063"/>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6999" name="Line 179"/>
          <p:cNvSpPr>
            <a:spLocks noChangeShapeType="1"/>
          </p:cNvSpPr>
          <p:nvPr>
            <p:custDataLst>
              <p:tags r:id="rId133"/>
            </p:custDataLst>
          </p:nvPr>
        </p:nvSpPr>
        <p:spPr bwMode="auto">
          <a:xfrm>
            <a:off x="7085013" y="127000"/>
            <a:ext cx="0" cy="109538"/>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000" name="Line 180"/>
          <p:cNvSpPr>
            <a:spLocks noChangeShapeType="1"/>
          </p:cNvSpPr>
          <p:nvPr>
            <p:custDataLst>
              <p:tags r:id="rId134"/>
            </p:custDataLst>
          </p:nvPr>
        </p:nvSpPr>
        <p:spPr bwMode="auto">
          <a:xfrm>
            <a:off x="6981825" y="588963"/>
            <a:ext cx="0" cy="12541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001" name="Text Box 181"/>
          <p:cNvSpPr txBox="1">
            <a:spLocks noChangeArrowheads="1"/>
          </p:cNvSpPr>
          <p:nvPr>
            <p:custDataLst>
              <p:tags r:id="rId135"/>
            </p:custDataLst>
          </p:nvPr>
        </p:nvSpPr>
        <p:spPr bwMode="auto">
          <a:xfrm>
            <a:off x="7035800" y="19050"/>
            <a:ext cx="441325" cy="247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000">
                <a:solidFill>
                  <a:srgbClr val="000000"/>
                </a:solidFill>
                <a:latin typeface="Comic Sans MS" pitchFamily="66" charset="0"/>
              </a:rPr>
              <a:t>D in</a:t>
            </a:r>
          </a:p>
        </p:txBody>
      </p:sp>
      <p:sp>
        <p:nvSpPr>
          <p:cNvPr id="37002" name="Text Box 184"/>
          <p:cNvSpPr txBox="1">
            <a:spLocks noChangeArrowheads="1"/>
          </p:cNvSpPr>
          <p:nvPr>
            <p:custDataLst>
              <p:tags r:id="rId136"/>
            </p:custDataLst>
          </p:nvPr>
        </p:nvSpPr>
        <p:spPr bwMode="auto">
          <a:xfrm>
            <a:off x="2525713" y="3079750"/>
            <a:ext cx="2008187" cy="220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lnSpc>
                <a:spcPct val="70000"/>
              </a:lnSpc>
              <a:spcBef>
                <a:spcPct val="50000"/>
              </a:spcBef>
            </a:pPr>
            <a:r>
              <a:rPr lang="en-US" sz="1200">
                <a:solidFill>
                  <a:srgbClr val="009900"/>
                </a:solidFill>
                <a:latin typeface="Comic Sans MS" pitchFamily="66" charset="0"/>
              </a:rPr>
              <a:t>decode instruction</a:t>
            </a:r>
          </a:p>
        </p:txBody>
      </p:sp>
      <p:sp>
        <p:nvSpPr>
          <p:cNvPr id="37003" name="Text Box 185"/>
          <p:cNvSpPr txBox="1">
            <a:spLocks noChangeArrowheads="1"/>
          </p:cNvSpPr>
          <p:nvPr>
            <p:custDataLst>
              <p:tags r:id="rId137"/>
            </p:custDataLst>
          </p:nvPr>
        </p:nvSpPr>
        <p:spPr bwMode="auto">
          <a:xfrm>
            <a:off x="1849438" y="3560763"/>
            <a:ext cx="1590675" cy="350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70000"/>
              </a:lnSpc>
              <a:spcBef>
                <a:spcPct val="50000"/>
              </a:spcBef>
            </a:pPr>
            <a:r>
              <a:rPr lang="en-US" sz="1200">
                <a:solidFill>
                  <a:srgbClr val="F7913D"/>
                </a:solidFill>
                <a:latin typeface="Comic Sans MS" pitchFamily="66" charset="0"/>
              </a:rPr>
              <a:t>strobe to finish instruction</a:t>
            </a:r>
          </a:p>
        </p:txBody>
      </p:sp>
      <p:sp>
        <p:nvSpPr>
          <p:cNvPr id="37004" name="Line 186"/>
          <p:cNvSpPr>
            <a:spLocks noChangeShapeType="1"/>
          </p:cNvSpPr>
          <p:nvPr>
            <p:custDataLst>
              <p:tags r:id="rId138"/>
            </p:custDataLst>
          </p:nvPr>
        </p:nvSpPr>
        <p:spPr bwMode="auto">
          <a:xfrm>
            <a:off x="6180138" y="2890838"/>
            <a:ext cx="2160587"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005" name="Line 187"/>
          <p:cNvSpPr>
            <a:spLocks noChangeShapeType="1"/>
          </p:cNvSpPr>
          <p:nvPr>
            <p:custDataLst>
              <p:tags r:id="rId139"/>
            </p:custDataLst>
          </p:nvPr>
        </p:nvSpPr>
        <p:spPr bwMode="auto">
          <a:xfrm>
            <a:off x="5832475" y="3130550"/>
            <a:ext cx="199390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006" name="Line 188"/>
          <p:cNvSpPr>
            <a:spLocks noChangeShapeType="1"/>
          </p:cNvSpPr>
          <p:nvPr>
            <p:custDataLst>
              <p:tags r:id="rId140"/>
            </p:custDataLst>
          </p:nvPr>
        </p:nvSpPr>
        <p:spPr bwMode="auto">
          <a:xfrm>
            <a:off x="5492750" y="3338513"/>
            <a:ext cx="1954213"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007" name="Rectangle 189"/>
          <p:cNvSpPr>
            <a:spLocks noChangeArrowheads="1"/>
          </p:cNvSpPr>
          <p:nvPr>
            <p:custDataLst>
              <p:tags r:id="rId141"/>
            </p:custDataLst>
          </p:nvPr>
        </p:nvSpPr>
        <p:spPr bwMode="auto">
          <a:xfrm>
            <a:off x="7259638" y="4419600"/>
            <a:ext cx="1295400" cy="914400"/>
          </a:xfrm>
          <a:prstGeom prst="rect">
            <a:avLst/>
          </a:prstGeom>
          <a:solidFill>
            <a:srgbClr val="FFE5D6"/>
          </a:solidFill>
          <a:ln w="28575">
            <a:solidFill>
              <a:schemeClr val="tx1"/>
            </a:solidFill>
            <a:miter lim="800000"/>
            <a:headEnd/>
            <a:tailEnd/>
          </a:ln>
        </p:spPr>
        <p:txBody>
          <a:bodyPr wrap="none" anchor="ctr"/>
          <a:lstStyle/>
          <a:p>
            <a:endParaRPr lang="en-US">
              <a:solidFill>
                <a:srgbClr val="000000"/>
              </a:solidFill>
            </a:endParaRPr>
          </a:p>
        </p:txBody>
      </p:sp>
      <p:sp>
        <p:nvSpPr>
          <p:cNvPr id="37008" name="Text Box 190"/>
          <p:cNvSpPr txBox="1">
            <a:spLocks noChangeArrowheads="1"/>
          </p:cNvSpPr>
          <p:nvPr>
            <p:custDataLst>
              <p:tags r:id="rId142"/>
            </p:custDataLst>
          </p:nvPr>
        </p:nvSpPr>
        <p:spPr bwMode="auto">
          <a:xfrm>
            <a:off x="7313613" y="4541838"/>
            <a:ext cx="1192212" cy="738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2100">
                <a:solidFill>
                  <a:srgbClr val="000000"/>
                </a:solidFill>
                <a:latin typeface="Cambria" pitchFamily="18" charset="0"/>
              </a:rPr>
              <a:t>Ripple-Adder</a:t>
            </a:r>
          </a:p>
        </p:txBody>
      </p:sp>
      <p:sp>
        <p:nvSpPr>
          <p:cNvPr id="37009" name="Line 191"/>
          <p:cNvSpPr>
            <a:spLocks noChangeShapeType="1"/>
          </p:cNvSpPr>
          <p:nvPr>
            <p:custDataLst>
              <p:tags r:id="rId143"/>
            </p:custDataLst>
          </p:nvPr>
        </p:nvSpPr>
        <p:spPr bwMode="auto">
          <a:xfrm flipV="1">
            <a:off x="4137025" y="3514725"/>
            <a:ext cx="3278188" cy="4763"/>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010" name="Line 192"/>
          <p:cNvSpPr>
            <a:spLocks noChangeShapeType="1"/>
          </p:cNvSpPr>
          <p:nvPr>
            <p:custDataLst>
              <p:tags r:id="rId144"/>
            </p:custDataLst>
          </p:nvPr>
        </p:nvSpPr>
        <p:spPr bwMode="auto">
          <a:xfrm>
            <a:off x="8331200" y="2881313"/>
            <a:ext cx="0" cy="130492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011" name="Line 193"/>
          <p:cNvSpPr>
            <a:spLocks noChangeShapeType="1"/>
          </p:cNvSpPr>
          <p:nvPr>
            <p:custDataLst>
              <p:tags r:id="rId145"/>
            </p:custDataLst>
          </p:nvPr>
        </p:nvSpPr>
        <p:spPr bwMode="auto">
          <a:xfrm>
            <a:off x="4738688" y="3578225"/>
            <a:ext cx="0" cy="170180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012" name="Line 194"/>
          <p:cNvSpPr>
            <a:spLocks noChangeShapeType="1"/>
          </p:cNvSpPr>
          <p:nvPr>
            <p:custDataLst>
              <p:tags r:id="rId146"/>
            </p:custDataLst>
          </p:nvPr>
        </p:nvSpPr>
        <p:spPr bwMode="auto">
          <a:xfrm>
            <a:off x="4740275" y="4352925"/>
            <a:ext cx="132715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013" name="Line 195"/>
          <p:cNvSpPr>
            <a:spLocks noChangeShapeType="1"/>
          </p:cNvSpPr>
          <p:nvPr>
            <p:custDataLst>
              <p:tags r:id="rId147"/>
            </p:custDataLst>
          </p:nvPr>
        </p:nvSpPr>
        <p:spPr bwMode="auto">
          <a:xfrm>
            <a:off x="5407025" y="4214813"/>
            <a:ext cx="0" cy="236537"/>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014" name="Line 196"/>
          <p:cNvSpPr>
            <a:spLocks noChangeShapeType="1"/>
          </p:cNvSpPr>
          <p:nvPr>
            <p:custDataLst>
              <p:tags r:id="rId148"/>
            </p:custDataLst>
          </p:nvPr>
        </p:nvSpPr>
        <p:spPr bwMode="auto">
          <a:xfrm>
            <a:off x="5346700" y="4333875"/>
            <a:ext cx="0" cy="11747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015" name="Line 197"/>
          <p:cNvSpPr>
            <a:spLocks noChangeShapeType="1"/>
          </p:cNvSpPr>
          <p:nvPr>
            <p:custDataLst>
              <p:tags r:id="rId149"/>
            </p:custDataLst>
          </p:nvPr>
        </p:nvSpPr>
        <p:spPr bwMode="auto">
          <a:xfrm>
            <a:off x="5772150" y="4214813"/>
            <a:ext cx="0" cy="236537"/>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016" name="Line 198"/>
          <p:cNvSpPr>
            <a:spLocks noChangeShapeType="1"/>
          </p:cNvSpPr>
          <p:nvPr>
            <p:custDataLst>
              <p:tags r:id="rId150"/>
            </p:custDataLst>
          </p:nvPr>
        </p:nvSpPr>
        <p:spPr bwMode="auto">
          <a:xfrm>
            <a:off x="5711825" y="4333875"/>
            <a:ext cx="0" cy="11747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017" name="Line 199"/>
          <p:cNvSpPr>
            <a:spLocks noChangeShapeType="1"/>
          </p:cNvSpPr>
          <p:nvPr>
            <p:custDataLst>
              <p:tags r:id="rId151"/>
            </p:custDataLst>
          </p:nvPr>
        </p:nvSpPr>
        <p:spPr bwMode="auto">
          <a:xfrm>
            <a:off x="6132513" y="4214813"/>
            <a:ext cx="0" cy="236537"/>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018" name="Line 200"/>
          <p:cNvSpPr>
            <a:spLocks noChangeShapeType="1"/>
          </p:cNvSpPr>
          <p:nvPr>
            <p:custDataLst>
              <p:tags r:id="rId152"/>
            </p:custDataLst>
          </p:nvPr>
        </p:nvSpPr>
        <p:spPr bwMode="auto">
          <a:xfrm>
            <a:off x="6072188" y="4333875"/>
            <a:ext cx="0" cy="11747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37019" name="Group 201"/>
          <p:cNvGrpSpPr>
            <a:grpSpLocks/>
          </p:cNvGrpSpPr>
          <p:nvPr>
            <p:custDataLst>
              <p:tags r:id="rId153"/>
            </p:custDataLst>
          </p:nvPr>
        </p:nvGrpSpPr>
        <p:grpSpPr bwMode="auto">
          <a:xfrm rot="5400000">
            <a:off x="5319713" y="4422775"/>
            <a:ext cx="115888" cy="185737"/>
            <a:chOff x="4891" y="1600"/>
            <a:chExt cx="315" cy="408"/>
          </a:xfrm>
        </p:grpSpPr>
        <p:sp>
          <p:nvSpPr>
            <p:cNvPr id="37125" name="Freeform 202"/>
            <p:cNvSpPr>
              <a:spLocks/>
            </p:cNvSpPr>
            <p:nvPr>
              <p:custDataLst>
                <p:tags r:id="rId257"/>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7126" name="Freeform 203"/>
            <p:cNvSpPr>
              <a:spLocks/>
            </p:cNvSpPr>
            <p:nvPr>
              <p:custDataLst>
                <p:tags r:id="rId258"/>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7127" name="Line 204"/>
            <p:cNvSpPr>
              <a:spLocks noChangeShapeType="1"/>
            </p:cNvSpPr>
            <p:nvPr>
              <p:custDataLst>
                <p:tags r:id="rId259"/>
              </p:custDataLst>
            </p:nvPr>
          </p:nvSpPr>
          <p:spPr bwMode="auto">
            <a:xfrm>
              <a:off x="4894" y="1606"/>
              <a:ext cx="0" cy="388"/>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grpSp>
        <p:nvGrpSpPr>
          <p:cNvPr id="37020" name="Group 205"/>
          <p:cNvGrpSpPr>
            <a:grpSpLocks/>
          </p:cNvGrpSpPr>
          <p:nvPr>
            <p:custDataLst>
              <p:tags r:id="rId154"/>
            </p:custDataLst>
          </p:nvPr>
        </p:nvGrpSpPr>
        <p:grpSpPr bwMode="auto">
          <a:xfrm rot="5400000">
            <a:off x="5686425" y="4422775"/>
            <a:ext cx="115888" cy="185738"/>
            <a:chOff x="4891" y="1600"/>
            <a:chExt cx="315" cy="408"/>
          </a:xfrm>
        </p:grpSpPr>
        <p:sp>
          <p:nvSpPr>
            <p:cNvPr id="37122" name="Freeform 206"/>
            <p:cNvSpPr>
              <a:spLocks/>
            </p:cNvSpPr>
            <p:nvPr>
              <p:custDataLst>
                <p:tags r:id="rId254"/>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7123" name="Freeform 207"/>
            <p:cNvSpPr>
              <a:spLocks/>
            </p:cNvSpPr>
            <p:nvPr>
              <p:custDataLst>
                <p:tags r:id="rId255"/>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7124" name="Line 208"/>
            <p:cNvSpPr>
              <a:spLocks noChangeShapeType="1"/>
            </p:cNvSpPr>
            <p:nvPr>
              <p:custDataLst>
                <p:tags r:id="rId256"/>
              </p:custDataLst>
            </p:nvPr>
          </p:nvSpPr>
          <p:spPr bwMode="auto">
            <a:xfrm>
              <a:off x="4894" y="1606"/>
              <a:ext cx="0" cy="388"/>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grpSp>
        <p:nvGrpSpPr>
          <p:cNvPr id="37021" name="Group 209"/>
          <p:cNvGrpSpPr>
            <a:grpSpLocks/>
          </p:cNvGrpSpPr>
          <p:nvPr>
            <p:custDataLst>
              <p:tags r:id="rId155"/>
            </p:custDataLst>
          </p:nvPr>
        </p:nvGrpSpPr>
        <p:grpSpPr bwMode="auto">
          <a:xfrm rot="5400000">
            <a:off x="6043613" y="4422775"/>
            <a:ext cx="115888" cy="185737"/>
            <a:chOff x="4891" y="1600"/>
            <a:chExt cx="315" cy="408"/>
          </a:xfrm>
        </p:grpSpPr>
        <p:sp>
          <p:nvSpPr>
            <p:cNvPr id="37119" name="Freeform 210"/>
            <p:cNvSpPr>
              <a:spLocks/>
            </p:cNvSpPr>
            <p:nvPr>
              <p:custDataLst>
                <p:tags r:id="rId251"/>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7120" name="Freeform 211"/>
            <p:cNvSpPr>
              <a:spLocks/>
            </p:cNvSpPr>
            <p:nvPr>
              <p:custDataLst>
                <p:tags r:id="rId252"/>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7121" name="Line 212"/>
            <p:cNvSpPr>
              <a:spLocks noChangeShapeType="1"/>
            </p:cNvSpPr>
            <p:nvPr>
              <p:custDataLst>
                <p:tags r:id="rId253"/>
              </p:custDataLst>
            </p:nvPr>
          </p:nvSpPr>
          <p:spPr bwMode="auto">
            <a:xfrm>
              <a:off x="4894" y="1606"/>
              <a:ext cx="0" cy="388"/>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37022" name="Line 213"/>
          <p:cNvSpPr>
            <a:spLocks noChangeShapeType="1"/>
          </p:cNvSpPr>
          <p:nvPr>
            <p:custDataLst>
              <p:tags r:id="rId156"/>
            </p:custDataLst>
          </p:nvPr>
        </p:nvSpPr>
        <p:spPr bwMode="auto">
          <a:xfrm>
            <a:off x="5037138" y="4578350"/>
            <a:ext cx="0" cy="542925"/>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023" name="Line 214"/>
          <p:cNvSpPr>
            <a:spLocks noChangeShapeType="1"/>
          </p:cNvSpPr>
          <p:nvPr>
            <p:custDataLst>
              <p:tags r:id="rId157"/>
            </p:custDataLst>
          </p:nvPr>
        </p:nvSpPr>
        <p:spPr bwMode="auto">
          <a:xfrm>
            <a:off x="8285163" y="4305300"/>
            <a:ext cx="0" cy="106363"/>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37024" name="Group 215"/>
          <p:cNvGrpSpPr>
            <a:grpSpLocks/>
          </p:cNvGrpSpPr>
          <p:nvPr>
            <p:custDataLst>
              <p:tags r:id="rId158"/>
            </p:custDataLst>
          </p:nvPr>
        </p:nvGrpSpPr>
        <p:grpSpPr bwMode="auto">
          <a:xfrm rot="5400000">
            <a:off x="8224838" y="4149725"/>
            <a:ext cx="115888" cy="185737"/>
            <a:chOff x="4891" y="1600"/>
            <a:chExt cx="315" cy="408"/>
          </a:xfrm>
        </p:grpSpPr>
        <p:sp>
          <p:nvSpPr>
            <p:cNvPr id="37116" name="Freeform 216"/>
            <p:cNvSpPr>
              <a:spLocks/>
            </p:cNvSpPr>
            <p:nvPr>
              <p:custDataLst>
                <p:tags r:id="rId248"/>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7117" name="Freeform 217"/>
            <p:cNvSpPr>
              <a:spLocks/>
            </p:cNvSpPr>
            <p:nvPr>
              <p:custDataLst>
                <p:tags r:id="rId249"/>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7118" name="Line 218"/>
            <p:cNvSpPr>
              <a:spLocks noChangeShapeType="1"/>
            </p:cNvSpPr>
            <p:nvPr>
              <p:custDataLst>
                <p:tags r:id="rId250"/>
              </p:custDataLst>
            </p:nvPr>
          </p:nvSpPr>
          <p:spPr bwMode="auto">
            <a:xfrm>
              <a:off x="4894" y="1606"/>
              <a:ext cx="0" cy="3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37025" name="Text Box 219"/>
          <p:cNvSpPr txBox="1">
            <a:spLocks noChangeArrowheads="1"/>
          </p:cNvSpPr>
          <p:nvPr>
            <p:custDataLst>
              <p:tags r:id="rId159"/>
            </p:custDataLst>
          </p:nvPr>
        </p:nvSpPr>
        <p:spPr bwMode="auto">
          <a:xfrm>
            <a:off x="8489950" y="475297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400" b="1">
                <a:solidFill>
                  <a:srgbClr val="8F01B8"/>
                </a:solidFill>
                <a:latin typeface="Courier New" pitchFamily="49" charset="0"/>
              </a:rPr>
              <a:t>7</a:t>
            </a:r>
            <a:r>
              <a:rPr lang="en-US" sz="1400" b="1">
                <a:solidFill>
                  <a:srgbClr val="000000"/>
                </a:solidFill>
                <a:latin typeface="Courier New" pitchFamily="49" charset="0"/>
              </a:rPr>
              <a:t>+</a:t>
            </a:r>
            <a:r>
              <a:rPr lang="en-US" sz="1400" b="1">
                <a:solidFill>
                  <a:srgbClr val="009900"/>
                </a:solidFill>
                <a:latin typeface="Courier New" pitchFamily="49" charset="0"/>
              </a:rPr>
              <a:t>4</a:t>
            </a:r>
          </a:p>
        </p:txBody>
      </p:sp>
      <p:sp>
        <p:nvSpPr>
          <p:cNvPr id="37026" name="Line 220"/>
          <p:cNvSpPr>
            <a:spLocks noChangeShapeType="1"/>
          </p:cNvSpPr>
          <p:nvPr>
            <p:custDataLst>
              <p:tags r:id="rId160"/>
            </p:custDataLst>
          </p:nvPr>
        </p:nvSpPr>
        <p:spPr bwMode="auto">
          <a:xfrm>
            <a:off x="6099175" y="4711700"/>
            <a:ext cx="1144588" cy="4763"/>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027" name="Line 221"/>
          <p:cNvSpPr>
            <a:spLocks noChangeShapeType="1"/>
          </p:cNvSpPr>
          <p:nvPr>
            <p:custDataLst>
              <p:tags r:id="rId161"/>
            </p:custDataLst>
          </p:nvPr>
        </p:nvSpPr>
        <p:spPr bwMode="auto">
          <a:xfrm>
            <a:off x="5743575" y="4852988"/>
            <a:ext cx="1493838" cy="6350"/>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028" name="Line 222"/>
          <p:cNvSpPr>
            <a:spLocks noChangeShapeType="1"/>
          </p:cNvSpPr>
          <p:nvPr>
            <p:custDataLst>
              <p:tags r:id="rId162"/>
            </p:custDataLst>
          </p:nvPr>
        </p:nvSpPr>
        <p:spPr bwMode="auto">
          <a:xfrm>
            <a:off x="5380038" y="4981575"/>
            <a:ext cx="1866900" cy="7938"/>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029" name="Line 223"/>
          <p:cNvSpPr>
            <a:spLocks noChangeShapeType="1"/>
          </p:cNvSpPr>
          <p:nvPr>
            <p:custDataLst>
              <p:tags r:id="rId163"/>
            </p:custDataLst>
          </p:nvPr>
        </p:nvSpPr>
        <p:spPr bwMode="auto">
          <a:xfrm>
            <a:off x="5040313" y="5126038"/>
            <a:ext cx="2200275" cy="9525"/>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030" name="Line 224"/>
          <p:cNvSpPr>
            <a:spLocks noChangeShapeType="1"/>
          </p:cNvSpPr>
          <p:nvPr>
            <p:custDataLst>
              <p:tags r:id="rId164"/>
            </p:custDataLst>
          </p:nvPr>
        </p:nvSpPr>
        <p:spPr bwMode="auto">
          <a:xfrm>
            <a:off x="7772400" y="4303713"/>
            <a:ext cx="0" cy="106362"/>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37031" name="Group 225"/>
          <p:cNvGrpSpPr>
            <a:grpSpLocks/>
          </p:cNvGrpSpPr>
          <p:nvPr>
            <p:custDataLst>
              <p:tags r:id="rId165"/>
            </p:custDataLst>
          </p:nvPr>
        </p:nvGrpSpPr>
        <p:grpSpPr bwMode="auto">
          <a:xfrm rot="5400000">
            <a:off x="7712075" y="4148138"/>
            <a:ext cx="115887" cy="185738"/>
            <a:chOff x="4891" y="1600"/>
            <a:chExt cx="315" cy="408"/>
          </a:xfrm>
        </p:grpSpPr>
        <p:sp>
          <p:nvSpPr>
            <p:cNvPr id="37113" name="Freeform 226"/>
            <p:cNvSpPr>
              <a:spLocks/>
            </p:cNvSpPr>
            <p:nvPr>
              <p:custDataLst>
                <p:tags r:id="rId245"/>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7114" name="Freeform 227"/>
            <p:cNvSpPr>
              <a:spLocks/>
            </p:cNvSpPr>
            <p:nvPr>
              <p:custDataLst>
                <p:tags r:id="rId246"/>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7115" name="Line 228"/>
            <p:cNvSpPr>
              <a:spLocks noChangeShapeType="1"/>
            </p:cNvSpPr>
            <p:nvPr>
              <p:custDataLst>
                <p:tags r:id="rId247"/>
              </p:custDataLst>
            </p:nvPr>
          </p:nvSpPr>
          <p:spPr bwMode="auto">
            <a:xfrm>
              <a:off x="4894" y="1606"/>
              <a:ext cx="0" cy="3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37032" name="Line 229"/>
          <p:cNvSpPr>
            <a:spLocks noChangeShapeType="1"/>
          </p:cNvSpPr>
          <p:nvPr>
            <p:custDataLst>
              <p:tags r:id="rId166"/>
            </p:custDataLst>
          </p:nvPr>
        </p:nvSpPr>
        <p:spPr bwMode="auto">
          <a:xfrm>
            <a:off x="7415213" y="4303713"/>
            <a:ext cx="0" cy="106362"/>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37033" name="Group 230"/>
          <p:cNvGrpSpPr>
            <a:grpSpLocks/>
          </p:cNvGrpSpPr>
          <p:nvPr>
            <p:custDataLst>
              <p:tags r:id="rId167"/>
            </p:custDataLst>
          </p:nvPr>
        </p:nvGrpSpPr>
        <p:grpSpPr bwMode="auto">
          <a:xfrm rot="5400000">
            <a:off x="7354888" y="4148138"/>
            <a:ext cx="115887" cy="185737"/>
            <a:chOff x="4891" y="1600"/>
            <a:chExt cx="315" cy="408"/>
          </a:xfrm>
        </p:grpSpPr>
        <p:sp>
          <p:nvSpPr>
            <p:cNvPr id="37110" name="Freeform 231"/>
            <p:cNvSpPr>
              <a:spLocks/>
            </p:cNvSpPr>
            <p:nvPr>
              <p:custDataLst>
                <p:tags r:id="rId242"/>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7111" name="Freeform 232"/>
            <p:cNvSpPr>
              <a:spLocks/>
            </p:cNvSpPr>
            <p:nvPr>
              <p:custDataLst>
                <p:tags r:id="rId243"/>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7112" name="Line 233"/>
            <p:cNvSpPr>
              <a:spLocks noChangeShapeType="1"/>
            </p:cNvSpPr>
            <p:nvPr>
              <p:custDataLst>
                <p:tags r:id="rId244"/>
              </p:custDataLst>
            </p:nvPr>
          </p:nvSpPr>
          <p:spPr bwMode="auto">
            <a:xfrm>
              <a:off x="4894" y="1606"/>
              <a:ext cx="0" cy="3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37034" name="Line 234"/>
          <p:cNvSpPr>
            <a:spLocks noChangeShapeType="1"/>
          </p:cNvSpPr>
          <p:nvPr>
            <p:custDataLst>
              <p:tags r:id="rId168"/>
            </p:custDataLst>
          </p:nvPr>
        </p:nvSpPr>
        <p:spPr bwMode="auto">
          <a:xfrm>
            <a:off x="7816850" y="3121025"/>
            <a:ext cx="0" cy="10429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035" name="Line 235"/>
          <p:cNvSpPr>
            <a:spLocks noChangeShapeType="1"/>
          </p:cNvSpPr>
          <p:nvPr>
            <p:custDataLst>
              <p:tags r:id="rId169"/>
            </p:custDataLst>
          </p:nvPr>
        </p:nvSpPr>
        <p:spPr bwMode="auto">
          <a:xfrm>
            <a:off x="7453313" y="3352800"/>
            <a:ext cx="0" cy="82867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036" name="Line 236"/>
          <p:cNvSpPr>
            <a:spLocks noChangeShapeType="1"/>
          </p:cNvSpPr>
          <p:nvPr>
            <p:custDataLst>
              <p:tags r:id="rId170"/>
            </p:custDataLst>
          </p:nvPr>
        </p:nvSpPr>
        <p:spPr bwMode="auto">
          <a:xfrm>
            <a:off x="7367588" y="3505200"/>
            <a:ext cx="0" cy="6619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037" name="Line 237"/>
          <p:cNvSpPr>
            <a:spLocks noChangeShapeType="1"/>
          </p:cNvSpPr>
          <p:nvPr>
            <p:custDataLst>
              <p:tags r:id="rId171"/>
            </p:custDataLst>
          </p:nvPr>
        </p:nvSpPr>
        <p:spPr bwMode="auto">
          <a:xfrm flipV="1">
            <a:off x="7494588" y="3514725"/>
            <a:ext cx="28575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038" name="Line 238"/>
          <p:cNvSpPr>
            <a:spLocks noChangeShapeType="1"/>
          </p:cNvSpPr>
          <p:nvPr>
            <p:custDataLst>
              <p:tags r:id="rId172"/>
            </p:custDataLst>
          </p:nvPr>
        </p:nvSpPr>
        <p:spPr bwMode="auto">
          <a:xfrm flipV="1">
            <a:off x="7869238" y="3516313"/>
            <a:ext cx="38100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039" name="Line 239"/>
          <p:cNvSpPr>
            <a:spLocks noChangeShapeType="1"/>
          </p:cNvSpPr>
          <p:nvPr>
            <p:custDataLst>
              <p:tags r:id="rId173"/>
            </p:custDataLst>
          </p:nvPr>
        </p:nvSpPr>
        <p:spPr bwMode="auto">
          <a:xfrm>
            <a:off x="7726363" y="3522663"/>
            <a:ext cx="0" cy="661987"/>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040" name="Line 240"/>
          <p:cNvSpPr>
            <a:spLocks noChangeShapeType="1"/>
          </p:cNvSpPr>
          <p:nvPr>
            <p:custDataLst>
              <p:tags r:id="rId174"/>
            </p:custDataLst>
          </p:nvPr>
        </p:nvSpPr>
        <p:spPr bwMode="auto">
          <a:xfrm>
            <a:off x="8243888" y="3508375"/>
            <a:ext cx="0" cy="6619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041" name="Line 241"/>
          <p:cNvSpPr>
            <a:spLocks noChangeShapeType="1"/>
          </p:cNvSpPr>
          <p:nvPr>
            <p:custDataLst>
              <p:tags r:id="rId175"/>
            </p:custDataLst>
          </p:nvPr>
        </p:nvSpPr>
        <p:spPr bwMode="auto">
          <a:xfrm>
            <a:off x="3421063" y="3514725"/>
            <a:ext cx="1171575" cy="1133475"/>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042" name="Line 243"/>
          <p:cNvSpPr>
            <a:spLocks noChangeShapeType="1"/>
          </p:cNvSpPr>
          <p:nvPr>
            <p:custDataLst>
              <p:tags r:id="rId176"/>
            </p:custDataLst>
          </p:nvPr>
        </p:nvSpPr>
        <p:spPr bwMode="auto">
          <a:xfrm>
            <a:off x="4589463" y="4635500"/>
            <a:ext cx="0" cy="646113"/>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37043" name="Group 244"/>
          <p:cNvGrpSpPr>
            <a:grpSpLocks/>
          </p:cNvGrpSpPr>
          <p:nvPr>
            <p:custDataLst>
              <p:tags r:id="rId177"/>
            </p:custDataLst>
          </p:nvPr>
        </p:nvGrpSpPr>
        <p:grpSpPr bwMode="auto">
          <a:xfrm rot="5400000">
            <a:off x="4592638" y="5233987"/>
            <a:ext cx="147638" cy="265113"/>
            <a:chOff x="4891" y="1600"/>
            <a:chExt cx="315" cy="408"/>
          </a:xfrm>
        </p:grpSpPr>
        <p:sp>
          <p:nvSpPr>
            <p:cNvPr id="37107" name="Freeform 245"/>
            <p:cNvSpPr>
              <a:spLocks/>
            </p:cNvSpPr>
            <p:nvPr>
              <p:custDataLst>
                <p:tags r:id="rId239"/>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F7913D"/>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7108" name="Freeform 246"/>
            <p:cNvSpPr>
              <a:spLocks/>
            </p:cNvSpPr>
            <p:nvPr>
              <p:custDataLst>
                <p:tags r:id="rId240"/>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F7913D"/>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7109" name="Line 247"/>
            <p:cNvSpPr>
              <a:spLocks noChangeShapeType="1"/>
            </p:cNvSpPr>
            <p:nvPr>
              <p:custDataLst>
                <p:tags r:id="rId241"/>
              </p:custDataLst>
            </p:nvPr>
          </p:nvSpPr>
          <p:spPr bwMode="auto">
            <a:xfrm>
              <a:off x="4894" y="1606"/>
              <a:ext cx="0" cy="388"/>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37044" name="Freeform 248"/>
          <p:cNvSpPr>
            <a:spLocks/>
          </p:cNvSpPr>
          <p:nvPr>
            <p:custDataLst>
              <p:tags r:id="rId178"/>
            </p:custDataLst>
          </p:nvPr>
        </p:nvSpPr>
        <p:spPr bwMode="auto">
          <a:xfrm>
            <a:off x="4881563" y="5664200"/>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F7913D"/>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7045" name="Line 252"/>
          <p:cNvSpPr>
            <a:spLocks noChangeShapeType="1"/>
          </p:cNvSpPr>
          <p:nvPr>
            <p:custDataLst>
              <p:tags r:id="rId179"/>
            </p:custDataLst>
          </p:nvPr>
        </p:nvSpPr>
        <p:spPr bwMode="auto">
          <a:xfrm>
            <a:off x="4935538" y="5541963"/>
            <a:ext cx="0" cy="106362"/>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046" name="Line 253"/>
          <p:cNvSpPr>
            <a:spLocks noChangeShapeType="1"/>
          </p:cNvSpPr>
          <p:nvPr>
            <p:custDataLst>
              <p:tags r:id="rId180"/>
            </p:custDataLst>
          </p:nvPr>
        </p:nvSpPr>
        <p:spPr bwMode="auto">
          <a:xfrm>
            <a:off x="4667250" y="5432425"/>
            <a:ext cx="7938" cy="122238"/>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047" name="Line 254"/>
          <p:cNvSpPr>
            <a:spLocks noChangeShapeType="1"/>
          </p:cNvSpPr>
          <p:nvPr>
            <p:custDataLst>
              <p:tags r:id="rId181"/>
            </p:custDataLst>
          </p:nvPr>
        </p:nvSpPr>
        <p:spPr bwMode="auto">
          <a:xfrm>
            <a:off x="4684713" y="5551488"/>
            <a:ext cx="239712" cy="0"/>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048" name="Text Box 255"/>
          <p:cNvSpPr txBox="1">
            <a:spLocks noChangeArrowheads="1"/>
          </p:cNvSpPr>
          <p:nvPr>
            <p:custDataLst>
              <p:tags r:id="rId182"/>
            </p:custDataLst>
          </p:nvPr>
        </p:nvSpPr>
        <p:spPr bwMode="auto">
          <a:xfrm>
            <a:off x="7339013" y="5473700"/>
            <a:ext cx="116205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200">
                <a:solidFill>
                  <a:srgbClr val="F7913D"/>
                </a:solidFill>
                <a:latin typeface="Comic Sans MS" pitchFamily="66" charset="0"/>
              </a:rPr>
              <a:t>4 output bits</a:t>
            </a:r>
          </a:p>
        </p:txBody>
      </p:sp>
      <p:sp>
        <p:nvSpPr>
          <p:cNvPr id="37049" name="Line 256"/>
          <p:cNvSpPr>
            <a:spLocks noChangeShapeType="1"/>
          </p:cNvSpPr>
          <p:nvPr>
            <p:custDataLst>
              <p:tags r:id="rId183"/>
            </p:custDataLst>
          </p:nvPr>
        </p:nvSpPr>
        <p:spPr bwMode="auto">
          <a:xfrm>
            <a:off x="7935913" y="5346700"/>
            <a:ext cx="0" cy="146050"/>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050" name="Line 257"/>
          <p:cNvSpPr>
            <a:spLocks noChangeShapeType="1"/>
          </p:cNvSpPr>
          <p:nvPr>
            <p:custDataLst>
              <p:tags r:id="rId184"/>
            </p:custDataLst>
          </p:nvPr>
        </p:nvSpPr>
        <p:spPr bwMode="auto">
          <a:xfrm>
            <a:off x="5089525" y="5484813"/>
            <a:ext cx="2843213" cy="9525"/>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051" name="Line 258"/>
          <p:cNvSpPr>
            <a:spLocks noChangeShapeType="1"/>
          </p:cNvSpPr>
          <p:nvPr>
            <p:custDataLst>
              <p:tags r:id="rId185"/>
            </p:custDataLst>
          </p:nvPr>
        </p:nvSpPr>
        <p:spPr bwMode="auto">
          <a:xfrm>
            <a:off x="6153150" y="5500688"/>
            <a:ext cx="0" cy="169862"/>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052" name="Line 259"/>
          <p:cNvSpPr>
            <a:spLocks noChangeShapeType="1"/>
          </p:cNvSpPr>
          <p:nvPr>
            <p:custDataLst>
              <p:tags r:id="rId186"/>
            </p:custDataLst>
          </p:nvPr>
        </p:nvSpPr>
        <p:spPr bwMode="auto">
          <a:xfrm>
            <a:off x="5805488" y="5486400"/>
            <a:ext cx="0" cy="169863"/>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053" name="Line 260"/>
          <p:cNvSpPr>
            <a:spLocks noChangeShapeType="1"/>
          </p:cNvSpPr>
          <p:nvPr>
            <p:custDataLst>
              <p:tags r:id="rId187"/>
            </p:custDataLst>
          </p:nvPr>
        </p:nvSpPr>
        <p:spPr bwMode="auto">
          <a:xfrm>
            <a:off x="5441950" y="5495925"/>
            <a:ext cx="0" cy="169863"/>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054" name="Line 261"/>
          <p:cNvSpPr>
            <a:spLocks noChangeShapeType="1"/>
          </p:cNvSpPr>
          <p:nvPr>
            <p:custDataLst>
              <p:tags r:id="rId188"/>
            </p:custDataLst>
          </p:nvPr>
        </p:nvSpPr>
        <p:spPr bwMode="auto">
          <a:xfrm>
            <a:off x="5086350" y="5481638"/>
            <a:ext cx="0" cy="169862"/>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055" name="Line 262"/>
          <p:cNvSpPr>
            <a:spLocks noChangeShapeType="1"/>
          </p:cNvSpPr>
          <p:nvPr>
            <p:custDataLst>
              <p:tags r:id="rId189"/>
            </p:custDataLst>
          </p:nvPr>
        </p:nvSpPr>
        <p:spPr bwMode="auto">
          <a:xfrm>
            <a:off x="2054225" y="3648075"/>
            <a:ext cx="0" cy="336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056" name="Line 263"/>
          <p:cNvSpPr>
            <a:spLocks noChangeShapeType="1"/>
          </p:cNvSpPr>
          <p:nvPr>
            <p:custDataLst>
              <p:tags r:id="rId190"/>
            </p:custDataLst>
          </p:nvPr>
        </p:nvSpPr>
        <p:spPr bwMode="auto">
          <a:xfrm>
            <a:off x="377825" y="3978275"/>
            <a:ext cx="167640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057" name="Line 264"/>
          <p:cNvSpPr>
            <a:spLocks noChangeShapeType="1"/>
          </p:cNvSpPr>
          <p:nvPr>
            <p:custDataLst>
              <p:tags r:id="rId191"/>
            </p:custDataLst>
          </p:nvPr>
        </p:nvSpPr>
        <p:spPr bwMode="auto">
          <a:xfrm>
            <a:off x="392113" y="2901950"/>
            <a:ext cx="0" cy="1068388"/>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058" name="Line 265"/>
          <p:cNvSpPr>
            <a:spLocks noChangeShapeType="1"/>
          </p:cNvSpPr>
          <p:nvPr>
            <p:custDataLst>
              <p:tags r:id="rId192"/>
            </p:custDataLst>
          </p:nvPr>
        </p:nvSpPr>
        <p:spPr bwMode="auto">
          <a:xfrm>
            <a:off x="395288" y="2895600"/>
            <a:ext cx="1584325"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059" name="Line 266"/>
          <p:cNvSpPr>
            <a:spLocks noChangeShapeType="1"/>
          </p:cNvSpPr>
          <p:nvPr>
            <p:custDataLst>
              <p:tags r:id="rId193"/>
            </p:custDataLst>
          </p:nvPr>
        </p:nvSpPr>
        <p:spPr bwMode="auto">
          <a:xfrm>
            <a:off x="1970088" y="411163"/>
            <a:ext cx="0" cy="2490787"/>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060" name="Text Box 267"/>
          <p:cNvSpPr txBox="1">
            <a:spLocks noChangeArrowheads="1"/>
          </p:cNvSpPr>
          <p:nvPr>
            <p:custDataLst>
              <p:tags r:id="rId194"/>
            </p:custDataLst>
          </p:nvPr>
        </p:nvSpPr>
        <p:spPr bwMode="auto">
          <a:xfrm>
            <a:off x="5681663" y="225425"/>
            <a:ext cx="852487" cy="246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a:solidFill>
                  <a:srgbClr val="000000"/>
                </a:solidFill>
                <a:latin typeface="Comic Sans MS" pitchFamily="66" charset="0"/>
              </a:rPr>
              <a:t>flip-flops</a:t>
            </a:r>
          </a:p>
        </p:txBody>
      </p:sp>
      <p:sp>
        <p:nvSpPr>
          <p:cNvPr id="37061" name="Line 268"/>
          <p:cNvSpPr>
            <a:spLocks noChangeShapeType="1"/>
          </p:cNvSpPr>
          <p:nvPr>
            <p:custDataLst>
              <p:tags r:id="rId195"/>
            </p:custDataLst>
          </p:nvPr>
        </p:nvSpPr>
        <p:spPr bwMode="auto">
          <a:xfrm>
            <a:off x="1968500" y="409575"/>
            <a:ext cx="1628775"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062" name="Line 269"/>
          <p:cNvSpPr>
            <a:spLocks noChangeShapeType="1"/>
          </p:cNvSpPr>
          <p:nvPr>
            <p:custDataLst>
              <p:tags r:id="rId196"/>
            </p:custDataLst>
          </p:nvPr>
        </p:nvSpPr>
        <p:spPr bwMode="auto">
          <a:xfrm>
            <a:off x="3595688" y="406400"/>
            <a:ext cx="6350" cy="185738"/>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063" name="Freeform 270"/>
          <p:cNvSpPr>
            <a:spLocks/>
          </p:cNvSpPr>
          <p:nvPr>
            <p:custDataLst>
              <p:tags r:id="rId197"/>
            </p:custDataLst>
          </p:nvPr>
        </p:nvSpPr>
        <p:spPr bwMode="auto">
          <a:xfrm>
            <a:off x="3556000" y="60801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6592" name="Text Box 271"/>
          <p:cNvSpPr txBox="1">
            <a:spLocks noChangeArrowheads="1"/>
          </p:cNvSpPr>
          <p:nvPr>
            <p:custDataLst>
              <p:tags r:id="rId198"/>
            </p:custDataLst>
          </p:nvPr>
        </p:nvSpPr>
        <p:spPr bwMode="auto">
          <a:xfrm>
            <a:off x="52388" y="130175"/>
            <a:ext cx="1852612" cy="2630488"/>
          </a:xfrm>
          <a:prstGeom prst="rect">
            <a:avLst/>
          </a:prstGeom>
          <a:solidFill>
            <a:schemeClr val="bg1">
              <a:lumMod val="95000"/>
            </a:schemeClr>
          </a:solidFill>
          <a:ln>
            <a:noFill/>
          </a:ln>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defRPr/>
            </a:pPr>
            <a:r>
              <a:rPr lang="en-US" sz="1000" dirty="0" smtClean="0">
                <a:solidFill>
                  <a:srgbClr val="000000"/>
                </a:solidFill>
                <a:latin typeface="Cambria" pitchFamily="18" charset="0"/>
              </a:rPr>
              <a:t>(1) What are </a:t>
            </a:r>
            <a:r>
              <a:rPr lang="en-US" sz="1000" b="1" dirty="0" smtClean="0">
                <a:solidFill>
                  <a:srgbClr val="000000"/>
                </a:solidFill>
                <a:latin typeface="Cambria" pitchFamily="18" charset="0"/>
              </a:rPr>
              <a:t>A</a:t>
            </a:r>
            <a:r>
              <a:rPr lang="en-US" sz="1000" dirty="0" smtClean="0">
                <a:solidFill>
                  <a:srgbClr val="000000"/>
                </a:solidFill>
                <a:latin typeface="Cambria" pitchFamily="18" charset="0"/>
              </a:rPr>
              <a:t>'s three inputs, and how is </a:t>
            </a:r>
            <a:r>
              <a:rPr lang="en-US" sz="1000" b="1" dirty="0" smtClean="0">
                <a:solidFill>
                  <a:srgbClr val="000000"/>
                </a:solidFill>
                <a:latin typeface="Cambria" pitchFamily="18" charset="0"/>
              </a:rPr>
              <a:t>A</a:t>
            </a:r>
            <a:r>
              <a:rPr lang="en-US" sz="1000" dirty="0" smtClean="0">
                <a:solidFill>
                  <a:srgbClr val="000000"/>
                </a:solidFill>
                <a:latin typeface="Cambria" pitchFamily="18" charset="0"/>
              </a:rPr>
              <a:t>'s output used?</a:t>
            </a:r>
          </a:p>
          <a:p>
            <a:pPr algn="l">
              <a:spcBef>
                <a:spcPct val="50000"/>
              </a:spcBef>
              <a:defRPr/>
            </a:pPr>
            <a:r>
              <a:rPr lang="en-US" sz="1000" dirty="0" smtClean="0">
                <a:solidFill>
                  <a:srgbClr val="000000"/>
                </a:solidFill>
                <a:latin typeface="Cambria" pitchFamily="18" charset="0"/>
              </a:rPr>
              <a:t>(2) What is the output of </a:t>
            </a:r>
            <a:r>
              <a:rPr lang="en-US" sz="1000" b="1" dirty="0" smtClean="0">
                <a:solidFill>
                  <a:srgbClr val="000000"/>
                </a:solidFill>
                <a:latin typeface="Cambria" pitchFamily="18" charset="0"/>
              </a:rPr>
              <a:t>R</a:t>
            </a:r>
            <a:r>
              <a:rPr lang="en-US" sz="1000" dirty="0" smtClean="0">
                <a:solidFill>
                  <a:srgbClr val="000000"/>
                </a:solidFill>
                <a:latin typeface="Cambria" pitchFamily="18" charset="0"/>
              </a:rPr>
              <a:t> </a:t>
            </a:r>
            <a:r>
              <a:rPr lang="en-US" sz="1000" dirty="0">
                <a:solidFill>
                  <a:srgbClr val="000000"/>
                </a:solidFill>
                <a:latin typeface="Cambria" pitchFamily="18" charset="0"/>
              </a:rPr>
              <a:t>+</a:t>
            </a:r>
            <a:r>
              <a:rPr lang="en-US" sz="1000" dirty="0" smtClean="0">
                <a:solidFill>
                  <a:srgbClr val="000000"/>
                </a:solidFill>
                <a:latin typeface="Cambria" pitchFamily="18" charset="0"/>
              </a:rPr>
              <a:t> what 2 things is it used for?</a:t>
            </a:r>
          </a:p>
          <a:p>
            <a:pPr algn="l">
              <a:spcBef>
                <a:spcPct val="50000"/>
              </a:spcBef>
              <a:defRPr/>
            </a:pPr>
            <a:r>
              <a:rPr lang="en-US" sz="1000" dirty="0" smtClean="0">
                <a:solidFill>
                  <a:srgbClr val="000000"/>
                </a:solidFill>
                <a:latin typeface="Cambria" pitchFamily="18" charset="0"/>
              </a:rPr>
              <a:t>(3) Why are there 50 and not 50 million on-chip registers?</a:t>
            </a:r>
          </a:p>
          <a:p>
            <a:pPr algn="l">
              <a:spcBef>
                <a:spcPct val="50000"/>
              </a:spcBef>
              <a:defRPr/>
            </a:pPr>
            <a:r>
              <a:rPr lang="en-US" sz="1000" dirty="0" smtClean="0">
                <a:solidFill>
                  <a:srgbClr val="000000"/>
                </a:solidFill>
                <a:latin typeface="Cambria" pitchFamily="18" charset="0"/>
              </a:rPr>
              <a:t>(4) What wire(s) ensure that the value 4 gets added?</a:t>
            </a:r>
          </a:p>
          <a:p>
            <a:pPr algn="l">
              <a:spcBef>
                <a:spcPct val="50000"/>
              </a:spcBef>
              <a:defRPr/>
            </a:pPr>
            <a:r>
              <a:rPr lang="en-US" sz="1000" dirty="0" smtClean="0">
                <a:solidFill>
                  <a:srgbClr val="000000"/>
                </a:solidFill>
                <a:latin typeface="Cambria" pitchFamily="18" charset="0"/>
              </a:rPr>
              <a:t>(5) In the next clock tick, line 3 goes low (0) and line 4 goes high (1). What wires ensure that the output of the addition is placed </a:t>
            </a:r>
            <a:r>
              <a:rPr lang="en-US" sz="1000" b="1" i="1" dirty="0" smtClean="0">
                <a:solidFill>
                  <a:srgbClr val="000000"/>
                </a:solidFill>
                <a:latin typeface="Cambria" pitchFamily="18" charset="0"/>
              </a:rPr>
              <a:t>back </a:t>
            </a:r>
            <a:r>
              <a:rPr lang="en-US" sz="1000" dirty="0" smtClean="0">
                <a:solidFill>
                  <a:srgbClr val="000000"/>
                </a:solidFill>
                <a:latin typeface="Cambria" pitchFamily="18" charset="0"/>
              </a:rPr>
              <a:t>into register 3?</a:t>
            </a:r>
          </a:p>
          <a:p>
            <a:pPr algn="l">
              <a:spcBef>
                <a:spcPct val="50000"/>
              </a:spcBef>
              <a:defRPr/>
            </a:pPr>
            <a:r>
              <a:rPr lang="en-US" sz="1000" dirty="0" smtClean="0">
                <a:solidFill>
                  <a:srgbClr val="000000"/>
                </a:solidFill>
                <a:latin typeface="Cambria" pitchFamily="18" charset="0"/>
              </a:rPr>
              <a:t>(6) </a:t>
            </a:r>
            <a:r>
              <a:rPr lang="en-US" sz="1000" b="1" i="1" dirty="0" smtClean="0">
                <a:solidFill>
                  <a:srgbClr val="000000"/>
                </a:solidFill>
                <a:latin typeface="Cambria" pitchFamily="18" charset="0"/>
              </a:rPr>
              <a:t>Bug!</a:t>
            </a:r>
            <a:r>
              <a:rPr lang="en-US" sz="1000" dirty="0" smtClean="0">
                <a:solidFill>
                  <a:srgbClr val="000000"/>
                </a:solidFill>
                <a:latin typeface="Cambria" pitchFamily="18" charset="0"/>
              </a:rPr>
              <a:t> How do we fix it!?!</a:t>
            </a:r>
          </a:p>
        </p:txBody>
      </p:sp>
      <p:sp>
        <p:nvSpPr>
          <p:cNvPr id="37065" name="Text Box 275"/>
          <p:cNvSpPr txBox="1">
            <a:spLocks noChangeArrowheads="1"/>
          </p:cNvSpPr>
          <p:nvPr>
            <p:custDataLst>
              <p:tags r:id="rId199"/>
            </p:custDataLst>
          </p:nvPr>
        </p:nvSpPr>
        <p:spPr bwMode="auto">
          <a:xfrm>
            <a:off x="1431925" y="3003550"/>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980236"/>
                </a:solidFill>
                <a:latin typeface="Cambria" pitchFamily="18" charset="0"/>
              </a:rPr>
              <a:t>1</a:t>
            </a:r>
            <a:endParaRPr lang="en-US" sz="1200">
              <a:solidFill>
                <a:srgbClr val="0000FF"/>
              </a:solidFill>
              <a:latin typeface="Cambria" pitchFamily="18" charset="0"/>
            </a:endParaRPr>
          </a:p>
        </p:txBody>
      </p:sp>
      <p:sp>
        <p:nvSpPr>
          <p:cNvPr id="37066" name="Text Box 276"/>
          <p:cNvSpPr txBox="1">
            <a:spLocks noChangeArrowheads="1"/>
          </p:cNvSpPr>
          <p:nvPr>
            <p:custDataLst>
              <p:tags r:id="rId200"/>
            </p:custDataLst>
          </p:nvPr>
        </p:nvSpPr>
        <p:spPr bwMode="auto">
          <a:xfrm>
            <a:off x="1330325" y="3092450"/>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0000FF"/>
                </a:solidFill>
                <a:latin typeface="Cambria" pitchFamily="18" charset="0"/>
              </a:rPr>
              <a:t>2</a:t>
            </a:r>
          </a:p>
        </p:txBody>
      </p:sp>
      <p:sp>
        <p:nvSpPr>
          <p:cNvPr id="37067" name="Text Box 277"/>
          <p:cNvSpPr txBox="1">
            <a:spLocks noChangeArrowheads="1"/>
          </p:cNvSpPr>
          <p:nvPr>
            <p:custDataLst>
              <p:tags r:id="rId201"/>
            </p:custDataLst>
          </p:nvPr>
        </p:nvSpPr>
        <p:spPr bwMode="auto">
          <a:xfrm>
            <a:off x="1431925" y="3216275"/>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009900"/>
                </a:solidFill>
                <a:latin typeface="Cambria" pitchFamily="18" charset="0"/>
              </a:rPr>
              <a:t>3</a:t>
            </a:r>
            <a:endParaRPr lang="en-US" sz="1200">
              <a:solidFill>
                <a:srgbClr val="0000FF"/>
              </a:solidFill>
              <a:latin typeface="Cambria" pitchFamily="18" charset="0"/>
            </a:endParaRPr>
          </a:p>
        </p:txBody>
      </p:sp>
      <p:sp>
        <p:nvSpPr>
          <p:cNvPr id="37068" name="Text Box 278"/>
          <p:cNvSpPr txBox="1">
            <a:spLocks noChangeArrowheads="1"/>
          </p:cNvSpPr>
          <p:nvPr>
            <p:custDataLst>
              <p:tags r:id="rId202"/>
            </p:custDataLst>
          </p:nvPr>
        </p:nvSpPr>
        <p:spPr bwMode="auto">
          <a:xfrm>
            <a:off x="1336675" y="3352800"/>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F7913D"/>
                </a:solidFill>
                <a:latin typeface="Cambria" pitchFamily="18" charset="0"/>
              </a:rPr>
              <a:t>4</a:t>
            </a:r>
            <a:endParaRPr lang="en-US" sz="1200">
              <a:solidFill>
                <a:srgbClr val="0000FF"/>
              </a:solidFill>
              <a:latin typeface="Cambria" pitchFamily="18" charset="0"/>
            </a:endParaRPr>
          </a:p>
        </p:txBody>
      </p:sp>
      <p:sp>
        <p:nvSpPr>
          <p:cNvPr id="37069" name="Text Box 279"/>
          <p:cNvSpPr txBox="1">
            <a:spLocks noChangeArrowheads="1"/>
          </p:cNvSpPr>
          <p:nvPr>
            <p:custDataLst>
              <p:tags r:id="rId203"/>
            </p:custDataLst>
          </p:nvPr>
        </p:nvSpPr>
        <p:spPr bwMode="auto">
          <a:xfrm>
            <a:off x="1436688" y="3465513"/>
            <a:ext cx="4572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000000"/>
                </a:solidFill>
                <a:latin typeface="Cambria" pitchFamily="18" charset="0"/>
              </a:rPr>
              <a:t>5</a:t>
            </a:r>
            <a:endParaRPr lang="en-US" sz="1200">
              <a:solidFill>
                <a:srgbClr val="0000FF"/>
              </a:solidFill>
              <a:latin typeface="Cambria" pitchFamily="18" charset="0"/>
            </a:endParaRPr>
          </a:p>
        </p:txBody>
      </p:sp>
      <p:sp>
        <p:nvSpPr>
          <p:cNvPr id="37070" name="Line 263"/>
          <p:cNvSpPr>
            <a:spLocks noChangeShapeType="1"/>
          </p:cNvSpPr>
          <p:nvPr>
            <p:custDataLst>
              <p:tags r:id="rId204"/>
            </p:custDataLst>
          </p:nvPr>
        </p:nvSpPr>
        <p:spPr bwMode="auto">
          <a:xfrm>
            <a:off x="377825" y="3978275"/>
            <a:ext cx="167640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071" name="Rectangle 10"/>
          <p:cNvSpPr>
            <a:spLocks noChangeArrowheads="1"/>
          </p:cNvSpPr>
          <p:nvPr>
            <p:custDataLst>
              <p:tags r:id="rId205"/>
            </p:custDataLst>
          </p:nvPr>
        </p:nvSpPr>
        <p:spPr bwMode="auto">
          <a:xfrm>
            <a:off x="1608138" y="527526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7072" name="Rectangle 11"/>
          <p:cNvSpPr>
            <a:spLocks noChangeArrowheads="1"/>
          </p:cNvSpPr>
          <p:nvPr>
            <p:custDataLst>
              <p:tags r:id="rId206"/>
            </p:custDataLst>
          </p:nvPr>
        </p:nvSpPr>
        <p:spPr bwMode="auto">
          <a:xfrm>
            <a:off x="1962150" y="527526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7073" name="Rectangle 12"/>
          <p:cNvSpPr>
            <a:spLocks noChangeArrowheads="1"/>
          </p:cNvSpPr>
          <p:nvPr>
            <p:custDataLst>
              <p:tags r:id="rId207"/>
            </p:custDataLst>
          </p:nvPr>
        </p:nvSpPr>
        <p:spPr bwMode="auto">
          <a:xfrm>
            <a:off x="2316163" y="527526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7074" name="Rectangle 13"/>
          <p:cNvSpPr>
            <a:spLocks noChangeArrowheads="1"/>
          </p:cNvSpPr>
          <p:nvPr>
            <p:custDataLst>
              <p:tags r:id="rId208"/>
            </p:custDataLst>
          </p:nvPr>
        </p:nvSpPr>
        <p:spPr bwMode="auto">
          <a:xfrm>
            <a:off x="2670175" y="527685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7075" name="Rectangle 14"/>
          <p:cNvSpPr>
            <a:spLocks noChangeArrowheads="1"/>
          </p:cNvSpPr>
          <p:nvPr>
            <p:custDataLst>
              <p:tags r:id="rId209"/>
            </p:custDataLst>
          </p:nvPr>
        </p:nvSpPr>
        <p:spPr bwMode="auto">
          <a:xfrm>
            <a:off x="3024188" y="527685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7076" name="Rectangle 15"/>
          <p:cNvSpPr>
            <a:spLocks noChangeArrowheads="1"/>
          </p:cNvSpPr>
          <p:nvPr>
            <p:custDataLst>
              <p:tags r:id="rId210"/>
            </p:custDataLst>
          </p:nvPr>
        </p:nvSpPr>
        <p:spPr bwMode="auto">
          <a:xfrm>
            <a:off x="3378200" y="527685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7077" name="Rectangle 16"/>
          <p:cNvSpPr>
            <a:spLocks noChangeArrowheads="1"/>
          </p:cNvSpPr>
          <p:nvPr>
            <p:custDataLst>
              <p:tags r:id="rId211"/>
            </p:custDataLst>
          </p:nvPr>
        </p:nvSpPr>
        <p:spPr bwMode="auto">
          <a:xfrm>
            <a:off x="900113" y="527526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7078" name="Rectangle 17"/>
          <p:cNvSpPr>
            <a:spLocks noChangeArrowheads="1"/>
          </p:cNvSpPr>
          <p:nvPr>
            <p:custDataLst>
              <p:tags r:id="rId212"/>
            </p:custDataLst>
          </p:nvPr>
        </p:nvSpPr>
        <p:spPr bwMode="auto">
          <a:xfrm>
            <a:off x="1254125" y="527685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7079" name="Text Box 23"/>
          <p:cNvSpPr txBox="1">
            <a:spLocks noChangeArrowheads="1"/>
          </p:cNvSpPr>
          <p:nvPr>
            <p:custDataLst>
              <p:tags r:id="rId213"/>
            </p:custDataLst>
          </p:nvPr>
        </p:nvSpPr>
        <p:spPr bwMode="auto">
          <a:xfrm>
            <a:off x="3692525" y="5303838"/>
            <a:ext cx="393700" cy="277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200">
                <a:solidFill>
                  <a:srgbClr val="0000FF"/>
                </a:solidFill>
                <a:latin typeface="Cambria" pitchFamily="18" charset="0"/>
              </a:rPr>
              <a:t>IR</a:t>
            </a:r>
            <a:endParaRPr lang="en-US" sz="1400">
              <a:solidFill>
                <a:srgbClr val="0000FF"/>
              </a:solidFill>
              <a:latin typeface="Cambria" pitchFamily="18" charset="0"/>
            </a:endParaRPr>
          </a:p>
        </p:txBody>
      </p:sp>
      <p:sp>
        <p:nvSpPr>
          <p:cNvPr id="37080" name="Text Box 36"/>
          <p:cNvSpPr txBox="1">
            <a:spLocks noChangeArrowheads="1"/>
          </p:cNvSpPr>
          <p:nvPr>
            <p:custDataLst>
              <p:tags r:id="rId214"/>
            </p:custDataLst>
          </p:nvPr>
        </p:nvSpPr>
        <p:spPr bwMode="auto">
          <a:xfrm>
            <a:off x="501650" y="5848350"/>
            <a:ext cx="1219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a:solidFill>
                  <a:srgbClr val="000000"/>
                </a:solidFill>
                <a:latin typeface="Cambria" pitchFamily="18" charset="0"/>
              </a:rPr>
              <a:t>Instruction</a:t>
            </a:r>
          </a:p>
        </p:txBody>
      </p:sp>
      <p:sp>
        <p:nvSpPr>
          <p:cNvPr id="37081" name="Text Box 39"/>
          <p:cNvSpPr txBox="1">
            <a:spLocks noChangeArrowheads="1"/>
          </p:cNvSpPr>
          <p:nvPr>
            <p:custDataLst>
              <p:tags r:id="rId215"/>
            </p:custDataLst>
          </p:nvPr>
        </p:nvSpPr>
        <p:spPr bwMode="auto">
          <a:xfrm>
            <a:off x="592138" y="6129338"/>
            <a:ext cx="1087437" cy="246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000">
                <a:solidFill>
                  <a:srgbClr val="0508FB"/>
                </a:solidFill>
                <a:latin typeface="Cambria" pitchFamily="18" charset="0"/>
              </a:rPr>
              <a:t>10 means "add"</a:t>
            </a:r>
          </a:p>
        </p:txBody>
      </p:sp>
      <p:sp>
        <p:nvSpPr>
          <p:cNvPr id="37082" name="Text Box 41"/>
          <p:cNvSpPr txBox="1">
            <a:spLocks noChangeArrowheads="1"/>
          </p:cNvSpPr>
          <p:nvPr>
            <p:custDataLst>
              <p:tags r:id="rId216"/>
            </p:custDataLst>
          </p:nvPr>
        </p:nvSpPr>
        <p:spPr bwMode="auto">
          <a:xfrm>
            <a:off x="1566863" y="5848350"/>
            <a:ext cx="1219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a:solidFill>
                  <a:srgbClr val="000000"/>
                </a:solidFill>
                <a:latin typeface="Cambria" pitchFamily="18" charset="0"/>
              </a:rPr>
              <a:t>Argument 1</a:t>
            </a:r>
          </a:p>
        </p:txBody>
      </p:sp>
      <p:sp>
        <p:nvSpPr>
          <p:cNvPr id="37083" name="Text Box 42"/>
          <p:cNvSpPr txBox="1">
            <a:spLocks noChangeArrowheads="1"/>
          </p:cNvSpPr>
          <p:nvPr>
            <p:custDataLst>
              <p:tags r:id="rId217"/>
            </p:custDataLst>
          </p:nvPr>
        </p:nvSpPr>
        <p:spPr bwMode="auto">
          <a:xfrm>
            <a:off x="2633663" y="5848350"/>
            <a:ext cx="1219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a:solidFill>
                  <a:srgbClr val="000000"/>
                </a:solidFill>
                <a:latin typeface="Cambria" pitchFamily="18" charset="0"/>
              </a:rPr>
              <a:t>Argument 2</a:t>
            </a:r>
          </a:p>
        </p:txBody>
      </p:sp>
      <p:sp>
        <p:nvSpPr>
          <p:cNvPr id="37084" name="Rectangle 48"/>
          <p:cNvSpPr>
            <a:spLocks noChangeArrowheads="1"/>
          </p:cNvSpPr>
          <p:nvPr>
            <p:custDataLst>
              <p:tags r:id="rId218"/>
            </p:custDataLst>
          </p:nvPr>
        </p:nvSpPr>
        <p:spPr bwMode="auto">
          <a:xfrm>
            <a:off x="582613" y="5875338"/>
            <a:ext cx="1063625" cy="214312"/>
          </a:xfrm>
          <a:prstGeom prst="rect">
            <a:avLst/>
          </a:prstGeom>
          <a:noFill/>
          <a:ln w="9525">
            <a:solidFill>
              <a:srgbClr val="0508FB"/>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508FB"/>
              </a:solidFill>
            </a:endParaRPr>
          </a:p>
        </p:txBody>
      </p:sp>
      <p:sp>
        <p:nvSpPr>
          <p:cNvPr id="37085" name="Rectangle 49"/>
          <p:cNvSpPr>
            <a:spLocks noChangeArrowheads="1"/>
          </p:cNvSpPr>
          <p:nvPr>
            <p:custDataLst>
              <p:tags r:id="rId219"/>
            </p:custDataLst>
          </p:nvPr>
        </p:nvSpPr>
        <p:spPr bwMode="auto">
          <a:xfrm>
            <a:off x="2709863" y="5875338"/>
            <a:ext cx="1063625" cy="214312"/>
          </a:xfrm>
          <a:prstGeom prst="rect">
            <a:avLst/>
          </a:prstGeom>
          <a:noFill/>
          <a:ln w="9525">
            <a:solidFill>
              <a:srgbClr val="0508FB"/>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508FB"/>
              </a:solidFill>
            </a:endParaRPr>
          </a:p>
        </p:txBody>
      </p:sp>
      <p:sp>
        <p:nvSpPr>
          <p:cNvPr id="37086" name="AutoShape 50"/>
          <p:cNvSpPr>
            <a:spLocks/>
          </p:cNvSpPr>
          <p:nvPr>
            <p:custDataLst>
              <p:tags r:id="rId220"/>
            </p:custDataLst>
          </p:nvPr>
        </p:nvSpPr>
        <p:spPr bwMode="auto">
          <a:xfrm rot="-5400000">
            <a:off x="3129756" y="5201444"/>
            <a:ext cx="103188" cy="1035050"/>
          </a:xfrm>
          <a:prstGeom prst="leftBrace">
            <a:avLst>
              <a:gd name="adj1" fmla="val 83589"/>
              <a:gd name="adj2" fmla="val 50000"/>
            </a:avLst>
          </a:prstGeom>
          <a:noFill/>
          <a:ln w="1270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7087" name="AutoShape 51"/>
          <p:cNvSpPr>
            <a:spLocks/>
          </p:cNvSpPr>
          <p:nvPr>
            <p:custDataLst>
              <p:tags r:id="rId221"/>
            </p:custDataLst>
          </p:nvPr>
        </p:nvSpPr>
        <p:spPr bwMode="auto">
          <a:xfrm rot="-5400000">
            <a:off x="2075656" y="5218907"/>
            <a:ext cx="103187" cy="1035050"/>
          </a:xfrm>
          <a:prstGeom prst="leftBrace">
            <a:avLst>
              <a:gd name="adj1" fmla="val 83590"/>
              <a:gd name="adj2" fmla="val 50000"/>
            </a:avLst>
          </a:prstGeom>
          <a:noFill/>
          <a:ln w="1270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7088" name="AutoShape 52"/>
          <p:cNvSpPr>
            <a:spLocks/>
          </p:cNvSpPr>
          <p:nvPr>
            <p:custDataLst>
              <p:tags r:id="rId222"/>
            </p:custDataLst>
          </p:nvPr>
        </p:nvSpPr>
        <p:spPr bwMode="auto">
          <a:xfrm rot="-5400000">
            <a:off x="1192213" y="5391150"/>
            <a:ext cx="95250" cy="685800"/>
          </a:xfrm>
          <a:prstGeom prst="leftBrace">
            <a:avLst>
              <a:gd name="adj1" fmla="val 60000"/>
              <a:gd name="adj2" fmla="val 50000"/>
            </a:avLst>
          </a:prstGeom>
          <a:noFill/>
          <a:ln w="1270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7089" name="Rectangle 53"/>
          <p:cNvSpPr>
            <a:spLocks noChangeArrowheads="1"/>
          </p:cNvSpPr>
          <p:nvPr>
            <p:custDataLst>
              <p:tags r:id="rId223"/>
            </p:custDataLst>
          </p:nvPr>
        </p:nvSpPr>
        <p:spPr bwMode="auto">
          <a:xfrm>
            <a:off x="1757363" y="6046788"/>
            <a:ext cx="817562" cy="246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1000">
                <a:solidFill>
                  <a:srgbClr val="0508FB"/>
                </a:solidFill>
                <a:latin typeface="Cambria" pitchFamily="18" charset="0"/>
              </a:rPr>
              <a:t>the register</a:t>
            </a:r>
          </a:p>
        </p:txBody>
      </p:sp>
      <p:sp>
        <p:nvSpPr>
          <p:cNvPr id="37090" name="Rectangle 54"/>
          <p:cNvSpPr>
            <a:spLocks noChangeArrowheads="1"/>
          </p:cNvSpPr>
          <p:nvPr>
            <p:custDataLst>
              <p:tags r:id="rId224"/>
            </p:custDataLst>
          </p:nvPr>
        </p:nvSpPr>
        <p:spPr bwMode="auto">
          <a:xfrm>
            <a:off x="2879725" y="6030913"/>
            <a:ext cx="747713" cy="246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1000">
                <a:solidFill>
                  <a:srgbClr val="0508FB"/>
                </a:solidFill>
                <a:latin typeface="Cambria" pitchFamily="18" charset="0"/>
              </a:rPr>
              <a:t>a constant</a:t>
            </a:r>
          </a:p>
        </p:txBody>
      </p:sp>
      <p:sp>
        <p:nvSpPr>
          <p:cNvPr id="37091" name="Text Box 170"/>
          <p:cNvSpPr txBox="1">
            <a:spLocks noChangeArrowheads="1"/>
          </p:cNvSpPr>
          <p:nvPr>
            <p:custDataLst>
              <p:tags r:id="rId225"/>
            </p:custDataLst>
          </p:nvPr>
        </p:nvSpPr>
        <p:spPr bwMode="auto">
          <a:xfrm>
            <a:off x="996950" y="52689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0</a:t>
            </a:r>
          </a:p>
        </p:txBody>
      </p:sp>
      <p:sp>
        <p:nvSpPr>
          <p:cNvPr id="37092" name="Text Box 171"/>
          <p:cNvSpPr txBox="1">
            <a:spLocks noChangeArrowheads="1"/>
          </p:cNvSpPr>
          <p:nvPr>
            <p:custDataLst>
              <p:tags r:id="rId226"/>
            </p:custDataLst>
          </p:nvPr>
        </p:nvSpPr>
        <p:spPr bwMode="auto">
          <a:xfrm>
            <a:off x="1349375" y="52689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0</a:t>
            </a:r>
          </a:p>
        </p:txBody>
      </p:sp>
      <p:sp>
        <p:nvSpPr>
          <p:cNvPr id="37093" name="Text Box 172"/>
          <p:cNvSpPr txBox="1">
            <a:spLocks noChangeArrowheads="1"/>
          </p:cNvSpPr>
          <p:nvPr>
            <p:custDataLst>
              <p:tags r:id="rId227"/>
            </p:custDataLst>
          </p:nvPr>
        </p:nvSpPr>
        <p:spPr bwMode="auto">
          <a:xfrm>
            <a:off x="1703388" y="52689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1</a:t>
            </a:r>
          </a:p>
        </p:txBody>
      </p:sp>
      <p:sp>
        <p:nvSpPr>
          <p:cNvPr id="37094" name="Text Box 173"/>
          <p:cNvSpPr txBox="1">
            <a:spLocks noChangeArrowheads="1"/>
          </p:cNvSpPr>
          <p:nvPr>
            <p:custDataLst>
              <p:tags r:id="rId228"/>
            </p:custDataLst>
          </p:nvPr>
        </p:nvSpPr>
        <p:spPr bwMode="auto">
          <a:xfrm>
            <a:off x="2055813" y="52689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1</a:t>
            </a:r>
          </a:p>
        </p:txBody>
      </p:sp>
      <p:sp>
        <p:nvSpPr>
          <p:cNvPr id="37095" name="Text Box 174"/>
          <p:cNvSpPr txBox="1">
            <a:spLocks noChangeArrowheads="1"/>
          </p:cNvSpPr>
          <p:nvPr>
            <p:custDataLst>
              <p:tags r:id="rId229"/>
            </p:custDataLst>
          </p:nvPr>
        </p:nvSpPr>
        <p:spPr bwMode="auto">
          <a:xfrm>
            <a:off x="2409825" y="52705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1</a:t>
            </a:r>
          </a:p>
        </p:txBody>
      </p:sp>
      <p:sp>
        <p:nvSpPr>
          <p:cNvPr id="37096" name="Text Box 175"/>
          <p:cNvSpPr txBox="1">
            <a:spLocks noChangeArrowheads="1"/>
          </p:cNvSpPr>
          <p:nvPr>
            <p:custDataLst>
              <p:tags r:id="rId230"/>
            </p:custDataLst>
          </p:nvPr>
        </p:nvSpPr>
        <p:spPr bwMode="auto">
          <a:xfrm>
            <a:off x="2762250" y="52705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0</a:t>
            </a:r>
          </a:p>
        </p:txBody>
      </p:sp>
      <p:sp>
        <p:nvSpPr>
          <p:cNvPr id="37097" name="Text Box 176"/>
          <p:cNvSpPr txBox="1">
            <a:spLocks noChangeArrowheads="1"/>
          </p:cNvSpPr>
          <p:nvPr>
            <p:custDataLst>
              <p:tags r:id="rId231"/>
            </p:custDataLst>
          </p:nvPr>
        </p:nvSpPr>
        <p:spPr bwMode="auto">
          <a:xfrm>
            <a:off x="3138488" y="52705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0</a:t>
            </a:r>
          </a:p>
        </p:txBody>
      </p:sp>
      <p:sp>
        <p:nvSpPr>
          <p:cNvPr id="37098" name="Rectangle 273"/>
          <p:cNvSpPr>
            <a:spLocks noChangeArrowheads="1"/>
          </p:cNvSpPr>
          <p:nvPr>
            <p:custDataLst>
              <p:tags r:id="rId232"/>
            </p:custDataLst>
          </p:nvPr>
        </p:nvSpPr>
        <p:spPr bwMode="auto">
          <a:xfrm>
            <a:off x="1643063" y="5875338"/>
            <a:ext cx="1063625" cy="214312"/>
          </a:xfrm>
          <a:prstGeom prst="rect">
            <a:avLst/>
          </a:prstGeom>
          <a:noFill/>
          <a:ln w="9525">
            <a:solidFill>
              <a:srgbClr val="0508FB"/>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508FB"/>
              </a:solidFill>
            </a:endParaRPr>
          </a:p>
        </p:txBody>
      </p:sp>
      <p:sp>
        <p:nvSpPr>
          <p:cNvPr id="37099" name="Rectangle 283"/>
          <p:cNvSpPr>
            <a:spLocks noChangeArrowheads="1"/>
          </p:cNvSpPr>
          <p:nvPr/>
        </p:nvSpPr>
        <p:spPr bwMode="auto">
          <a:xfrm>
            <a:off x="1349375" y="4549775"/>
            <a:ext cx="18605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b="1">
                <a:solidFill>
                  <a:srgbClr val="000000"/>
                </a:solidFill>
                <a:latin typeface="Calibri" pitchFamily="34" charset="0"/>
              </a:rPr>
              <a:t>add 4 to reg3</a:t>
            </a:r>
            <a:endParaRPr lang="en-US">
              <a:solidFill>
                <a:srgbClr val="000000"/>
              </a:solidFill>
              <a:latin typeface="Calibri" pitchFamily="34" charset="0"/>
            </a:endParaRPr>
          </a:p>
        </p:txBody>
      </p:sp>
      <p:sp>
        <p:nvSpPr>
          <p:cNvPr id="37100" name="Text Box 23"/>
          <p:cNvSpPr txBox="1">
            <a:spLocks noChangeArrowheads="1"/>
          </p:cNvSpPr>
          <p:nvPr>
            <p:custDataLst>
              <p:tags r:id="rId233"/>
            </p:custDataLst>
          </p:nvPr>
        </p:nvSpPr>
        <p:spPr bwMode="auto">
          <a:xfrm>
            <a:off x="6337300" y="1654175"/>
            <a:ext cx="395288"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200">
                <a:solidFill>
                  <a:srgbClr val="0000FF"/>
                </a:solidFill>
                <a:latin typeface="Cambria" pitchFamily="18" charset="0"/>
              </a:rPr>
              <a:t>IR</a:t>
            </a:r>
            <a:endParaRPr lang="en-US" sz="1400">
              <a:solidFill>
                <a:srgbClr val="0000FF"/>
              </a:solidFill>
              <a:latin typeface="Cambria" pitchFamily="18" charset="0"/>
            </a:endParaRPr>
          </a:p>
        </p:txBody>
      </p:sp>
      <p:sp>
        <p:nvSpPr>
          <p:cNvPr id="37101" name="Text Box 271"/>
          <p:cNvSpPr txBox="1">
            <a:spLocks noChangeArrowheads="1"/>
          </p:cNvSpPr>
          <p:nvPr>
            <p:custDataLst>
              <p:tags r:id="rId234"/>
            </p:custDataLst>
          </p:nvPr>
        </p:nvSpPr>
        <p:spPr bwMode="auto">
          <a:xfrm>
            <a:off x="1893888" y="152400"/>
            <a:ext cx="2562225"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200">
                <a:solidFill>
                  <a:srgbClr val="000000"/>
                </a:solidFill>
                <a:latin typeface="Comic Sans MS" pitchFamily="66" charset="0"/>
              </a:rPr>
              <a:t>strobe for next instruction</a:t>
            </a:r>
          </a:p>
        </p:txBody>
      </p:sp>
      <p:sp>
        <p:nvSpPr>
          <p:cNvPr id="37102" name="Text Box 82"/>
          <p:cNvSpPr txBox="1">
            <a:spLocks noChangeArrowheads="1"/>
          </p:cNvSpPr>
          <p:nvPr>
            <p:custDataLst>
              <p:tags r:id="rId235"/>
            </p:custDataLst>
          </p:nvPr>
        </p:nvSpPr>
        <p:spPr bwMode="auto">
          <a:xfrm>
            <a:off x="8048625" y="95250"/>
            <a:ext cx="914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i="1">
                <a:solidFill>
                  <a:srgbClr val="000000"/>
                </a:solidFill>
                <a:latin typeface="Cambria" pitchFamily="18" charset="0"/>
              </a:rPr>
              <a:t>Quiz!</a:t>
            </a:r>
          </a:p>
        </p:txBody>
      </p:sp>
      <p:sp>
        <p:nvSpPr>
          <p:cNvPr id="37103" name="Text Box 82"/>
          <p:cNvSpPr txBox="1">
            <a:spLocks noChangeArrowheads="1"/>
          </p:cNvSpPr>
          <p:nvPr>
            <p:custDataLst>
              <p:tags r:id="rId236"/>
            </p:custDataLst>
          </p:nvPr>
        </p:nvSpPr>
        <p:spPr bwMode="auto">
          <a:xfrm>
            <a:off x="4271963" y="2317750"/>
            <a:ext cx="914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b="1">
                <a:solidFill>
                  <a:srgbClr val="000000"/>
                </a:solidFill>
                <a:latin typeface="Cambria" pitchFamily="18" charset="0"/>
              </a:rPr>
              <a:t>R</a:t>
            </a:r>
          </a:p>
        </p:txBody>
      </p:sp>
      <p:sp>
        <p:nvSpPr>
          <p:cNvPr id="37104" name="Text Box 82"/>
          <p:cNvSpPr txBox="1">
            <a:spLocks noChangeArrowheads="1"/>
          </p:cNvSpPr>
          <p:nvPr>
            <p:custDataLst>
              <p:tags r:id="rId237"/>
            </p:custDataLst>
          </p:nvPr>
        </p:nvSpPr>
        <p:spPr bwMode="auto">
          <a:xfrm>
            <a:off x="2795588" y="2565400"/>
            <a:ext cx="469900" cy="322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500" b="1">
                <a:solidFill>
                  <a:srgbClr val="000000"/>
                </a:solidFill>
                <a:latin typeface="Cambria" pitchFamily="18" charset="0"/>
              </a:rPr>
              <a:t>A</a:t>
            </a:r>
          </a:p>
        </p:txBody>
      </p:sp>
      <p:sp>
        <p:nvSpPr>
          <p:cNvPr id="37105" name="Text Box 82"/>
          <p:cNvSpPr txBox="1">
            <a:spLocks noChangeArrowheads="1"/>
          </p:cNvSpPr>
          <p:nvPr>
            <p:custDataLst>
              <p:tags r:id="rId238"/>
            </p:custDataLst>
          </p:nvPr>
        </p:nvSpPr>
        <p:spPr bwMode="auto">
          <a:xfrm>
            <a:off x="4687888" y="6337300"/>
            <a:ext cx="4303712" cy="41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2100" dirty="0" smtClean="0">
                <a:solidFill>
                  <a:srgbClr val="000000"/>
                </a:solidFill>
                <a:latin typeface="Cambria" pitchFamily="18" charset="0"/>
              </a:rPr>
              <a:t>Don't hand this in</a:t>
            </a:r>
            <a:endParaRPr lang="en-US" sz="2100" dirty="0">
              <a:solidFill>
                <a:srgbClr val="000000"/>
              </a:solidFill>
              <a:latin typeface="Cambria" pitchFamily="18" charset="0"/>
            </a:endParaRPr>
          </a:p>
        </p:txBody>
      </p:sp>
    </p:spTree>
    <p:extLst>
      <p:ext uri="{BB962C8B-B14F-4D97-AF65-F5344CB8AC3E}">
        <p14:creationId xmlns:p14="http://schemas.microsoft.com/office/powerpoint/2010/main" val="2827339709"/>
      </p:ext>
    </p:extLst>
  </p:cSld>
  <p:clrMapOvr>
    <a:masterClrMapping/>
  </p:clrMapOvr>
  <p:timing>
    <p:tnLst>
      <p:par>
        <p:cTn id="1" dur="indefinite" restart="never" nodeType="tmRoot"/>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6" name="Rounded Rectangle 95"/>
          <p:cNvSpPr/>
          <p:nvPr/>
        </p:nvSpPr>
        <p:spPr bwMode="auto">
          <a:xfrm>
            <a:off x="139699" y="6071771"/>
            <a:ext cx="8859921" cy="689978"/>
          </a:xfrm>
          <a:prstGeom prst="roundRect">
            <a:avLst/>
          </a:prstGeom>
          <a:solidFill>
            <a:srgbClr val="D9F3E2"/>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endParaRPr lang="en-US" smtClean="0">
              <a:solidFill>
                <a:srgbClr val="000000"/>
              </a:solidFill>
              <a:latin typeface="Cambria" pitchFamily="18" charset="0"/>
              <a:ea typeface="ＭＳ Ｐゴシック" pitchFamily="1" charset="-128"/>
            </a:endParaRPr>
          </a:p>
        </p:txBody>
      </p:sp>
      <p:sp>
        <p:nvSpPr>
          <p:cNvPr id="97" name="Text Box 82"/>
          <p:cNvSpPr txBox="1">
            <a:spLocks noChangeArrowheads="1"/>
          </p:cNvSpPr>
          <p:nvPr>
            <p:custDataLst>
              <p:tags r:id="rId1"/>
            </p:custDataLst>
          </p:nvPr>
        </p:nvSpPr>
        <p:spPr bwMode="auto">
          <a:xfrm>
            <a:off x="4298213" y="4590048"/>
            <a:ext cx="106952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r>
              <a:rPr lang="en-US">
                <a:solidFill>
                  <a:srgbClr val="0A04EB"/>
                </a:solidFill>
                <a:latin typeface="Cambria" pitchFamily="18" charset="0"/>
              </a:rPr>
              <a:t>~$100</a:t>
            </a:r>
          </a:p>
        </p:txBody>
      </p:sp>
      <p:sp>
        <p:nvSpPr>
          <p:cNvPr id="98" name="Text Box 83"/>
          <p:cNvSpPr txBox="1">
            <a:spLocks noChangeArrowheads="1"/>
          </p:cNvSpPr>
          <p:nvPr>
            <p:custDataLst>
              <p:tags r:id="rId2"/>
            </p:custDataLst>
          </p:nvPr>
        </p:nvSpPr>
        <p:spPr bwMode="auto">
          <a:xfrm>
            <a:off x="6975776" y="4590048"/>
            <a:ext cx="106952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r>
              <a:rPr lang="en-US">
                <a:solidFill>
                  <a:srgbClr val="0A04EB"/>
                </a:solidFill>
                <a:latin typeface="Cambria" pitchFamily="18" charset="0"/>
              </a:rPr>
              <a:t>~$100</a:t>
            </a:r>
          </a:p>
        </p:txBody>
      </p:sp>
      <p:sp>
        <p:nvSpPr>
          <p:cNvPr id="99" name="Text Box 84"/>
          <p:cNvSpPr txBox="1">
            <a:spLocks noChangeArrowheads="1"/>
          </p:cNvSpPr>
          <p:nvPr>
            <p:custDataLst>
              <p:tags r:id="rId3"/>
            </p:custDataLst>
          </p:nvPr>
        </p:nvSpPr>
        <p:spPr bwMode="auto">
          <a:xfrm>
            <a:off x="1708814" y="4590048"/>
            <a:ext cx="106952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r>
              <a:rPr lang="en-US">
                <a:solidFill>
                  <a:srgbClr val="0A04EB"/>
                </a:solidFill>
                <a:latin typeface="Cambria" pitchFamily="18" charset="0"/>
              </a:rPr>
              <a:t>~$100</a:t>
            </a:r>
          </a:p>
        </p:txBody>
      </p:sp>
      <p:sp>
        <p:nvSpPr>
          <p:cNvPr id="100" name="Text Box 85"/>
          <p:cNvSpPr txBox="1">
            <a:spLocks noChangeArrowheads="1"/>
          </p:cNvSpPr>
          <p:nvPr>
            <p:custDataLst>
              <p:tags r:id="rId4"/>
            </p:custDataLst>
          </p:nvPr>
        </p:nvSpPr>
        <p:spPr bwMode="auto">
          <a:xfrm>
            <a:off x="3963987" y="6172200"/>
            <a:ext cx="1737976"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r>
              <a:rPr lang="en-US" sz="2800" b="1">
                <a:solidFill>
                  <a:srgbClr val="067B0E"/>
                </a:solidFill>
                <a:latin typeface="Cambria" pitchFamily="18" charset="0"/>
              </a:rPr>
              <a:t>1.5 hours</a:t>
            </a:r>
          </a:p>
        </p:txBody>
      </p:sp>
      <p:sp>
        <p:nvSpPr>
          <p:cNvPr id="102" name="Text Box 87"/>
          <p:cNvSpPr txBox="1">
            <a:spLocks noChangeArrowheads="1"/>
          </p:cNvSpPr>
          <p:nvPr>
            <p:custDataLst>
              <p:tags r:id="rId5"/>
            </p:custDataLst>
          </p:nvPr>
        </p:nvSpPr>
        <p:spPr bwMode="auto">
          <a:xfrm>
            <a:off x="174625" y="5414963"/>
            <a:ext cx="701675" cy="376237"/>
          </a:xfrm>
          <a:prstGeom prst="rect">
            <a:avLst/>
          </a:prstGeom>
          <a:solidFill>
            <a:schemeClr val="bg1">
              <a:lumMod val="85000"/>
            </a:schemeClr>
          </a:solidFill>
          <a:ln w="9525">
            <a:noFill/>
            <a:miter lim="800000"/>
            <a:headEnd/>
            <a:tailEnd/>
          </a:ln>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r>
              <a:rPr lang="en-US" sz="1800" dirty="0">
                <a:solidFill>
                  <a:srgbClr val="000000"/>
                </a:solidFill>
                <a:latin typeface="Cambria" pitchFamily="18" charset="0"/>
              </a:rPr>
              <a:t>Time</a:t>
            </a:r>
          </a:p>
        </p:txBody>
      </p:sp>
      <p:sp>
        <p:nvSpPr>
          <p:cNvPr id="104" name="Text Box 89"/>
          <p:cNvSpPr txBox="1">
            <a:spLocks noChangeArrowheads="1"/>
          </p:cNvSpPr>
          <p:nvPr>
            <p:custDataLst>
              <p:tags r:id="rId6"/>
            </p:custDataLst>
          </p:nvPr>
        </p:nvSpPr>
        <p:spPr bwMode="auto">
          <a:xfrm>
            <a:off x="1681563" y="6178133"/>
            <a:ext cx="1124026"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r>
              <a:rPr lang="en-US" sz="2800" b="1" dirty="0">
                <a:solidFill>
                  <a:srgbClr val="067B0E"/>
                </a:solidFill>
                <a:latin typeface="Cambria" pitchFamily="18" charset="0"/>
              </a:rPr>
              <a:t>1 min</a:t>
            </a:r>
          </a:p>
        </p:txBody>
      </p:sp>
      <p:sp>
        <p:nvSpPr>
          <p:cNvPr id="105" name="Text Box 90"/>
          <p:cNvSpPr txBox="1">
            <a:spLocks noChangeArrowheads="1"/>
          </p:cNvSpPr>
          <p:nvPr>
            <p:custDataLst>
              <p:tags r:id="rId7"/>
            </p:custDataLst>
          </p:nvPr>
        </p:nvSpPr>
        <p:spPr bwMode="auto">
          <a:xfrm>
            <a:off x="1330313" y="5231983"/>
            <a:ext cx="1826526"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r>
              <a:rPr lang="en-US">
                <a:solidFill>
                  <a:srgbClr val="000000"/>
                </a:solidFill>
                <a:latin typeface="Cambria" pitchFamily="18" charset="0"/>
              </a:rPr>
              <a:t>1 clock cycle</a:t>
            </a:r>
          </a:p>
        </p:txBody>
      </p:sp>
      <p:sp>
        <p:nvSpPr>
          <p:cNvPr id="106" name="Text Box 91"/>
          <p:cNvSpPr txBox="1">
            <a:spLocks noChangeArrowheads="1"/>
          </p:cNvSpPr>
          <p:nvPr>
            <p:custDataLst>
              <p:tags r:id="rId8"/>
            </p:custDataLst>
          </p:nvPr>
        </p:nvSpPr>
        <p:spPr bwMode="auto">
          <a:xfrm>
            <a:off x="4057571" y="5224463"/>
            <a:ext cx="1550809"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r>
              <a:rPr lang="en-US">
                <a:solidFill>
                  <a:srgbClr val="000000"/>
                </a:solidFill>
                <a:latin typeface="Cambria" pitchFamily="18" charset="0"/>
              </a:rPr>
              <a:t>100 cycles</a:t>
            </a:r>
          </a:p>
        </p:txBody>
      </p:sp>
      <p:sp>
        <p:nvSpPr>
          <p:cNvPr id="107" name="Text Box 92"/>
          <p:cNvSpPr txBox="1">
            <a:spLocks noChangeArrowheads="1"/>
          </p:cNvSpPr>
          <p:nvPr>
            <p:custDataLst>
              <p:tags r:id="rId9"/>
            </p:custDataLst>
          </p:nvPr>
        </p:nvSpPr>
        <p:spPr bwMode="auto">
          <a:xfrm>
            <a:off x="6763186" y="5224463"/>
            <a:ext cx="1494705"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r>
              <a:rPr lang="en-US">
                <a:solidFill>
                  <a:srgbClr val="000000"/>
                </a:solidFill>
                <a:latin typeface="Cambria" pitchFamily="18" charset="0"/>
              </a:rPr>
              <a:t>10</a:t>
            </a:r>
            <a:r>
              <a:rPr lang="en-US" baseline="30000">
                <a:solidFill>
                  <a:srgbClr val="000000"/>
                </a:solidFill>
                <a:latin typeface="Cambria" pitchFamily="18" charset="0"/>
              </a:rPr>
              <a:t>7</a:t>
            </a:r>
            <a:r>
              <a:rPr lang="en-US">
                <a:solidFill>
                  <a:srgbClr val="000000"/>
                </a:solidFill>
                <a:latin typeface="Cambria" pitchFamily="18" charset="0"/>
              </a:rPr>
              <a:t> cycles</a:t>
            </a:r>
          </a:p>
        </p:txBody>
      </p:sp>
      <p:sp>
        <p:nvSpPr>
          <p:cNvPr id="108" name="Text Box 93"/>
          <p:cNvSpPr txBox="1">
            <a:spLocks noChangeArrowheads="1"/>
          </p:cNvSpPr>
          <p:nvPr>
            <p:custDataLst>
              <p:tags r:id="rId10"/>
            </p:custDataLst>
          </p:nvPr>
        </p:nvSpPr>
        <p:spPr bwMode="auto">
          <a:xfrm>
            <a:off x="1646297" y="5598696"/>
            <a:ext cx="119455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r>
              <a:rPr lang="en-US">
                <a:solidFill>
                  <a:srgbClr val="000000"/>
                </a:solidFill>
                <a:latin typeface="Cambria" pitchFamily="18" charset="0"/>
              </a:rPr>
              <a:t>10</a:t>
            </a:r>
            <a:r>
              <a:rPr lang="en-US" baseline="30000">
                <a:solidFill>
                  <a:srgbClr val="000000"/>
                </a:solidFill>
                <a:latin typeface="Cambria" pitchFamily="18" charset="0"/>
              </a:rPr>
              <a:t>-9</a:t>
            </a:r>
            <a:r>
              <a:rPr lang="en-US">
                <a:solidFill>
                  <a:srgbClr val="000000"/>
                </a:solidFill>
                <a:latin typeface="Cambria" pitchFamily="18" charset="0"/>
              </a:rPr>
              <a:t> sec</a:t>
            </a:r>
          </a:p>
        </p:txBody>
      </p:sp>
      <p:sp>
        <p:nvSpPr>
          <p:cNvPr id="109" name="Text Box 94"/>
          <p:cNvSpPr txBox="1">
            <a:spLocks noChangeArrowheads="1"/>
          </p:cNvSpPr>
          <p:nvPr>
            <p:custDataLst>
              <p:tags r:id="rId11"/>
            </p:custDataLst>
          </p:nvPr>
        </p:nvSpPr>
        <p:spPr bwMode="auto">
          <a:xfrm>
            <a:off x="4235696" y="5592763"/>
            <a:ext cx="119455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r>
              <a:rPr lang="en-US">
                <a:solidFill>
                  <a:srgbClr val="000000"/>
                </a:solidFill>
                <a:latin typeface="Cambria" pitchFamily="18" charset="0"/>
              </a:rPr>
              <a:t>10</a:t>
            </a:r>
            <a:r>
              <a:rPr lang="en-US" baseline="30000">
                <a:solidFill>
                  <a:srgbClr val="000000"/>
                </a:solidFill>
                <a:latin typeface="Cambria" pitchFamily="18" charset="0"/>
              </a:rPr>
              <a:t>-7</a:t>
            </a:r>
            <a:r>
              <a:rPr lang="en-US">
                <a:solidFill>
                  <a:srgbClr val="000000"/>
                </a:solidFill>
                <a:latin typeface="Cambria" pitchFamily="18" charset="0"/>
              </a:rPr>
              <a:t> sec</a:t>
            </a:r>
          </a:p>
        </p:txBody>
      </p:sp>
      <p:sp>
        <p:nvSpPr>
          <p:cNvPr id="110" name="Text Box 95"/>
          <p:cNvSpPr txBox="1">
            <a:spLocks noChangeArrowheads="1"/>
          </p:cNvSpPr>
          <p:nvPr>
            <p:custDataLst>
              <p:tags r:id="rId12"/>
            </p:custDataLst>
          </p:nvPr>
        </p:nvSpPr>
        <p:spPr bwMode="auto">
          <a:xfrm>
            <a:off x="6913259" y="5592763"/>
            <a:ext cx="119455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r>
              <a:rPr lang="en-US">
                <a:solidFill>
                  <a:srgbClr val="000000"/>
                </a:solidFill>
                <a:latin typeface="Cambria" pitchFamily="18" charset="0"/>
              </a:rPr>
              <a:t>10</a:t>
            </a:r>
            <a:r>
              <a:rPr lang="en-US" baseline="30000">
                <a:solidFill>
                  <a:srgbClr val="000000"/>
                </a:solidFill>
                <a:latin typeface="Cambria" pitchFamily="18" charset="0"/>
              </a:rPr>
              <a:t>-2</a:t>
            </a:r>
            <a:r>
              <a:rPr lang="en-US">
                <a:solidFill>
                  <a:srgbClr val="000000"/>
                </a:solidFill>
                <a:latin typeface="Cambria" pitchFamily="18" charset="0"/>
              </a:rPr>
              <a:t> sec</a:t>
            </a:r>
          </a:p>
        </p:txBody>
      </p:sp>
      <p:sp>
        <p:nvSpPr>
          <p:cNvPr id="190" name="Text Box 96"/>
          <p:cNvSpPr txBox="1">
            <a:spLocks noChangeArrowheads="1"/>
          </p:cNvSpPr>
          <p:nvPr>
            <p:custDataLst>
              <p:tags r:id="rId13"/>
            </p:custDataLst>
          </p:nvPr>
        </p:nvSpPr>
        <p:spPr bwMode="auto">
          <a:xfrm>
            <a:off x="6629400" y="6172200"/>
            <a:ext cx="1762277" cy="523220"/>
          </a:xfrm>
          <a:prstGeom prst="rect">
            <a:avLst/>
          </a:prstGeom>
          <a:solidFill>
            <a:srgbClr val="FEDEE0"/>
          </a:solidFill>
          <a:ln>
            <a:noFill/>
          </a:ln>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r>
              <a:rPr lang="en-US" sz="2800" b="1" dirty="0">
                <a:solidFill>
                  <a:srgbClr val="C00000"/>
                </a:solidFill>
                <a:latin typeface="Cambria" pitchFamily="18" charset="0"/>
              </a:rPr>
              <a:t>19 YEARS</a:t>
            </a:r>
          </a:p>
        </p:txBody>
      </p:sp>
      <p:sp>
        <p:nvSpPr>
          <p:cNvPr id="114" name="Rectangle 10"/>
          <p:cNvSpPr>
            <a:spLocks noChangeArrowheads="1"/>
          </p:cNvSpPr>
          <p:nvPr>
            <p:custDataLst>
              <p:tags r:id="rId14"/>
            </p:custDataLst>
          </p:nvPr>
        </p:nvSpPr>
        <p:spPr bwMode="auto">
          <a:xfrm>
            <a:off x="987055" y="160338"/>
            <a:ext cx="7278787" cy="584775"/>
          </a:xfrm>
          <a:prstGeom prst="rect">
            <a:avLst/>
          </a:prstGeom>
          <a:solidFill>
            <a:schemeClr val="bg1">
              <a:lumMod val="85000"/>
            </a:schemeClr>
          </a:solidFill>
          <a:ln>
            <a:noFill/>
          </a:ln>
          <a:extLst/>
        </p:spPr>
        <p:txBody>
          <a:bodyPr wrap="none">
            <a:spAutoFit/>
          </a:bodyPr>
          <a:lstStyle/>
          <a:p>
            <a:r>
              <a:rPr lang="en-US" sz="3200" dirty="0" smtClean="0">
                <a:solidFill>
                  <a:srgbClr val="000000"/>
                </a:solidFill>
                <a:latin typeface="Calibri" panose="020F0502020204030204" pitchFamily="34" charset="0"/>
              </a:rPr>
              <a:t>Some memory is more equal than others…</a:t>
            </a:r>
            <a:endParaRPr lang="en-US" sz="3200" dirty="0">
              <a:solidFill>
                <a:srgbClr val="000000"/>
              </a:solidFill>
              <a:latin typeface="Calibri" panose="020F0502020204030204" pitchFamily="34" charset="0"/>
            </a:endParaRPr>
          </a:p>
        </p:txBody>
      </p:sp>
      <p:sp>
        <p:nvSpPr>
          <p:cNvPr id="118" name="Text Box 88"/>
          <p:cNvSpPr txBox="1">
            <a:spLocks noChangeArrowheads="1"/>
          </p:cNvSpPr>
          <p:nvPr>
            <p:custDataLst>
              <p:tags r:id="rId15"/>
            </p:custDataLst>
          </p:nvPr>
        </p:nvSpPr>
        <p:spPr bwMode="auto">
          <a:xfrm>
            <a:off x="164589" y="6196264"/>
            <a:ext cx="1251462" cy="461665"/>
          </a:xfrm>
          <a:prstGeom prst="rect">
            <a:avLst/>
          </a:prstGeom>
          <a:solidFill>
            <a:srgbClr val="D9F3E2"/>
          </a:solidFill>
          <a:ln>
            <a:noFill/>
          </a:ln>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r>
              <a:rPr lang="en-US" sz="1200" dirty="0">
                <a:solidFill>
                  <a:srgbClr val="000000"/>
                </a:solidFill>
                <a:latin typeface="Calibri" panose="020F0502020204030204" pitchFamily="34" charset="0"/>
              </a:rPr>
              <a:t>If </a:t>
            </a:r>
            <a:r>
              <a:rPr lang="ja-JP" altLang="en-US" sz="1200" dirty="0" smtClean="0">
                <a:solidFill>
                  <a:srgbClr val="000000"/>
                </a:solidFill>
                <a:latin typeface="Calibri" panose="020F0502020204030204" pitchFamily="34" charset="0"/>
              </a:rPr>
              <a:t> </a:t>
            </a:r>
            <a:r>
              <a:rPr lang="en-US" altLang="ja-JP" sz="1200" dirty="0" smtClean="0">
                <a:solidFill>
                  <a:srgbClr val="000000"/>
                </a:solidFill>
                <a:latin typeface="Calibri" panose="020F0502020204030204" pitchFamily="34" charset="0"/>
              </a:rPr>
              <a:t>a clock  cycle</a:t>
            </a:r>
            <a:r>
              <a:rPr lang="ja-JP" altLang="en-US" sz="1200" dirty="0" smtClean="0">
                <a:solidFill>
                  <a:srgbClr val="000000"/>
                </a:solidFill>
                <a:latin typeface="Calibri" panose="020F0502020204030204" pitchFamily="34" charset="0"/>
              </a:rPr>
              <a:t> </a:t>
            </a:r>
            <a:r>
              <a:rPr lang="en-US" altLang="ja-JP" sz="1200" dirty="0" smtClean="0">
                <a:solidFill>
                  <a:srgbClr val="000000"/>
                </a:solidFill>
                <a:latin typeface="Calibri" panose="020F0502020204030204" pitchFamily="34" charset="0"/>
              </a:rPr>
              <a:t>==  </a:t>
            </a:r>
            <a:r>
              <a:rPr lang="en-US" sz="1200" dirty="0" smtClean="0">
                <a:solidFill>
                  <a:srgbClr val="000000"/>
                </a:solidFill>
                <a:latin typeface="Calibri" panose="020F0502020204030204" pitchFamily="34" charset="0"/>
              </a:rPr>
              <a:t>1 minute</a:t>
            </a:r>
            <a:endParaRPr lang="en-US" sz="1200" dirty="0">
              <a:solidFill>
                <a:srgbClr val="000000"/>
              </a:solidFill>
              <a:latin typeface="Calibri" panose="020F0502020204030204" pitchFamily="34" charset="0"/>
            </a:endParaRPr>
          </a:p>
        </p:txBody>
      </p:sp>
      <p:sp>
        <p:nvSpPr>
          <p:cNvPr id="119" name="Text Box 86"/>
          <p:cNvSpPr txBox="1">
            <a:spLocks noChangeArrowheads="1"/>
          </p:cNvSpPr>
          <p:nvPr>
            <p:custDataLst>
              <p:tags r:id="rId16"/>
            </p:custDataLst>
          </p:nvPr>
        </p:nvSpPr>
        <p:spPr bwMode="auto">
          <a:xfrm>
            <a:off x="169863" y="4632762"/>
            <a:ext cx="714375" cy="376237"/>
          </a:xfrm>
          <a:prstGeom prst="rect">
            <a:avLst/>
          </a:prstGeom>
          <a:solidFill>
            <a:srgbClr val="CCECFF"/>
          </a:solidFill>
          <a:ln w="9525">
            <a:noFill/>
            <a:miter lim="800000"/>
            <a:headEnd/>
            <a:tailEnd/>
          </a:ln>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r>
              <a:rPr lang="en-US" sz="1800" dirty="0">
                <a:solidFill>
                  <a:srgbClr val="0A04EB"/>
                </a:solidFill>
                <a:latin typeface="Cambria" pitchFamily="18" charset="0"/>
              </a:rPr>
              <a:t>Price</a:t>
            </a:r>
          </a:p>
        </p:txBody>
      </p:sp>
      <p:sp>
        <p:nvSpPr>
          <p:cNvPr id="101" name="Text Box 5"/>
          <p:cNvSpPr txBox="1">
            <a:spLocks noChangeArrowheads="1"/>
          </p:cNvSpPr>
          <p:nvPr>
            <p:custDataLst>
              <p:tags r:id="rId17"/>
            </p:custDataLst>
          </p:nvPr>
        </p:nvSpPr>
        <p:spPr bwMode="auto">
          <a:xfrm>
            <a:off x="1084263" y="1057275"/>
            <a:ext cx="1168012"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r>
              <a:rPr lang="en-US" sz="1800" b="1">
                <a:solidFill>
                  <a:srgbClr val="000000"/>
                </a:solidFill>
                <a:latin typeface="Cambria" pitchFamily="18" charset="0"/>
              </a:rPr>
              <a:t>Registers</a:t>
            </a:r>
            <a:endParaRPr lang="en-US" sz="1800">
              <a:solidFill>
                <a:srgbClr val="000000"/>
              </a:solidFill>
              <a:latin typeface="Cambria" pitchFamily="18" charset="0"/>
            </a:endParaRPr>
          </a:p>
        </p:txBody>
      </p:sp>
      <p:sp>
        <p:nvSpPr>
          <p:cNvPr id="103" name="Text Box 6"/>
          <p:cNvSpPr txBox="1">
            <a:spLocks noChangeArrowheads="1"/>
          </p:cNvSpPr>
          <p:nvPr>
            <p:custDataLst>
              <p:tags r:id="rId18"/>
            </p:custDataLst>
          </p:nvPr>
        </p:nvSpPr>
        <p:spPr bwMode="auto">
          <a:xfrm>
            <a:off x="3517900" y="990600"/>
            <a:ext cx="2152650"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r>
              <a:rPr lang="en-US" sz="1800" b="1">
                <a:solidFill>
                  <a:srgbClr val="000000"/>
                </a:solidFill>
                <a:latin typeface="Cambria" pitchFamily="18" charset="0"/>
              </a:rPr>
              <a:t>Main Memory</a:t>
            </a:r>
          </a:p>
          <a:p>
            <a:r>
              <a:rPr lang="en-US" sz="1800">
                <a:solidFill>
                  <a:srgbClr val="000000"/>
                </a:solidFill>
                <a:latin typeface="Cambria" pitchFamily="18" charset="0"/>
              </a:rPr>
              <a:t> (replaceable RAM)</a:t>
            </a:r>
          </a:p>
        </p:txBody>
      </p:sp>
      <p:sp>
        <p:nvSpPr>
          <p:cNvPr id="117" name="Text Box 8"/>
          <p:cNvSpPr txBox="1">
            <a:spLocks noChangeArrowheads="1"/>
          </p:cNvSpPr>
          <p:nvPr>
            <p:custDataLst>
              <p:tags r:id="rId19"/>
            </p:custDataLst>
          </p:nvPr>
        </p:nvSpPr>
        <p:spPr bwMode="auto">
          <a:xfrm>
            <a:off x="6517383" y="1046163"/>
            <a:ext cx="1917896"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r>
              <a:rPr lang="en-US" sz="1800" b="1">
                <a:solidFill>
                  <a:srgbClr val="000000"/>
                </a:solidFill>
                <a:latin typeface="Cambria" pitchFamily="18" charset="0"/>
              </a:rPr>
              <a:t>Disk Drive</a:t>
            </a:r>
          </a:p>
          <a:p>
            <a:r>
              <a:rPr lang="en-US" sz="1800">
                <a:solidFill>
                  <a:srgbClr val="000000"/>
                </a:solidFill>
                <a:latin typeface="Cambria" pitchFamily="18" charset="0"/>
              </a:rPr>
              <a:t> magnetic storage</a:t>
            </a:r>
          </a:p>
        </p:txBody>
      </p:sp>
      <p:sp>
        <p:nvSpPr>
          <p:cNvPr id="120" name="Text Box 9"/>
          <p:cNvSpPr txBox="1">
            <a:spLocks noChangeArrowheads="1"/>
          </p:cNvSpPr>
          <p:nvPr>
            <p:custDataLst>
              <p:tags r:id="rId20"/>
            </p:custDataLst>
          </p:nvPr>
        </p:nvSpPr>
        <p:spPr bwMode="auto">
          <a:xfrm>
            <a:off x="474663" y="1398588"/>
            <a:ext cx="259556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r>
              <a:rPr lang="en-US" sz="1400">
                <a:solidFill>
                  <a:srgbClr val="000000"/>
                </a:solidFill>
                <a:latin typeface="Cambria" pitchFamily="18" charset="0"/>
              </a:rPr>
              <a:t>on the Central Processing Unit</a:t>
            </a:r>
          </a:p>
        </p:txBody>
      </p:sp>
      <p:sp>
        <p:nvSpPr>
          <p:cNvPr id="121" name="Text Box 79"/>
          <p:cNvSpPr txBox="1">
            <a:spLocks noChangeArrowheads="1"/>
          </p:cNvSpPr>
          <p:nvPr>
            <p:custDataLst>
              <p:tags r:id="rId21"/>
            </p:custDataLst>
          </p:nvPr>
        </p:nvSpPr>
        <p:spPr bwMode="auto">
          <a:xfrm>
            <a:off x="3733546" y="3618468"/>
            <a:ext cx="1989647"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r>
              <a:rPr lang="en-US" sz="1800" dirty="0">
                <a:solidFill>
                  <a:srgbClr val="000000"/>
                </a:solidFill>
                <a:latin typeface="Cambria" pitchFamily="18" charset="0"/>
              </a:rPr>
              <a:t>~ </a:t>
            </a:r>
            <a:r>
              <a:rPr lang="en-US" sz="1800" dirty="0" smtClean="0">
                <a:solidFill>
                  <a:srgbClr val="000000"/>
                </a:solidFill>
                <a:latin typeface="Cambria" pitchFamily="18" charset="0"/>
              </a:rPr>
              <a:t>100 </a:t>
            </a:r>
            <a:r>
              <a:rPr lang="en-US" sz="1800" dirty="0">
                <a:solidFill>
                  <a:srgbClr val="000000"/>
                </a:solidFill>
                <a:latin typeface="Cambria" pitchFamily="18" charset="0"/>
              </a:rPr>
              <a:t>billion bits </a:t>
            </a:r>
            <a:r>
              <a:rPr lang="en-US" sz="1800" dirty="0" smtClean="0">
                <a:solidFill>
                  <a:srgbClr val="000000"/>
                </a:solidFill>
                <a:latin typeface="Cambria" pitchFamily="18" charset="0"/>
              </a:rPr>
              <a:t> </a:t>
            </a:r>
            <a:endParaRPr lang="en-US" sz="1800" dirty="0">
              <a:solidFill>
                <a:srgbClr val="000000"/>
              </a:solidFill>
              <a:latin typeface="Cambria" pitchFamily="18" charset="0"/>
            </a:endParaRPr>
          </a:p>
        </p:txBody>
      </p:sp>
      <p:pic>
        <p:nvPicPr>
          <p:cNvPr id="122" name="Picture 80" descr="300px-RAM_n"/>
          <p:cNvPicPr>
            <a:picLocks noChangeAspect="1" noChangeArrowheads="1"/>
          </p:cNvPicPr>
          <p:nvPr/>
        </p:nvPicPr>
        <p:blipFill>
          <a:blip r:embed="rId94">
            <a:extLst>
              <a:ext uri="{28A0092B-C50C-407E-A947-70E740481C1C}">
                <a14:useLocalDpi xmlns:a14="http://schemas.microsoft.com/office/drawing/2010/main" val="0"/>
              </a:ext>
            </a:extLst>
          </a:blip>
          <a:srcRect t="39622" r="2524" b="21738"/>
          <a:stretch>
            <a:fillRect/>
          </a:stretch>
        </p:blipFill>
        <p:spPr bwMode="auto">
          <a:xfrm>
            <a:off x="3581400" y="1981200"/>
            <a:ext cx="2209800" cy="1371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3" name="Text Box 81"/>
          <p:cNvSpPr txBox="1">
            <a:spLocks noChangeArrowheads="1"/>
          </p:cNvSpPr>
          <p:nvPr>
            <p:custDataLst>
              <p:tags r:id="rId22"/>
            </p:custDataLst>
          </p:nvPr>
        </p:nvSpPr>
        <p:spPr bwMode="auto">
          <a:xfrm>
            <a:off x="989013" y="3617913"/>
            <a:ext cx="1512887"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r>
              <a:rPr lang="en-US" sz="1800">
                <a:solidFill>
                  <a:srgbClr val="000000"/>
                </a:solidFill>
                <a:latin typeface="Cambria" pitchFamily="18" charset="0"/>
              </a:rPr>
              <a:t>~ 10,000 bits</a:t>
            </a:r>
          </a:p>
        </p:txBody>
      </p:sp>
      <p:sp>
        <p:nvSpPr>
          <p:cNvPr id="124" name="Text Box 82"/>
          <p:cNvSpPr txBox="1">
            <a:spLocks noChangeArrowheads="1"/>
          </p:cNvSpPr>
          <p:nvPr>
            <p:custDataLst>
              <p:tags r:id="rId23"/>
            </p:custDataLst>
          </p:nvPr>
        </p:nvSpPr>
        <p:spPr bwMode="auto">
          <a:xfrm>
            <a:off x="6145785" y="3618468"/>
            <a:ext cx="2823017"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r>
              <a:rPr lang="en-US" sz="1800" dirty="0" smtClean="0">
                <a:solidFill>
                  <a:srgbClr val="000000"/>
                </a:solidFill>
                <a:latin typeface="Cambria" pitchFamily="18" charset="0"/>
              </a:rPr>
              <a:t>~ 42 </a:t>
            </a:r>
            <a:r>
              <a:rPr lang="en-US" sz="1800" dirty="0">
                <a:solidFill>
                  <a:srgbClr val="000000"/>
                </a:solidFill>
                <a:latin typeface="Cambria" pitchFamily="18" charset="0"/>
              </a:rPr>
              <a:t>trillion bits (or more)</a:t>
            </a:r>
          </a:p>
        </p:txBody>
      </p:sp>
      <p:sp>
        <p:nvSpPr>
          <p:cNvPr id="125" name="Text Box 83"/>
          <p:cNvSpPr txBox="1">
            <a:spLocks noChangeArrowheads="1"/>
          </p:cNvSpPr>
          <p:nvPr>
            <p:custDataLst>
              <p:tags r:id="rId24"/>
            </p:custDataLst>
          </p:nvPr>
        </p:nvSpPr>
        <p:spPr bwMode="auto">
          <a:xfrm>
            <a:off x="7062243" y="3380504"/>
            <a:ext cx="972639"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r>
              <a:rPr lang="en-US" sz="1400" dirty="0">
                <a:solidFill>
                  <a:srgbClr val="000000"/>
                </a:solidFill>
                <a:latin typeface="Cambria" pitchFamily="18" charset="0"/>
              </a:rPr>
              <a:t>4</a:t>
            </a:r>
            <a:r>
              <a:rPr lang="en-US" sz="1400" dirty="0" smtClean="0">
                <a:solidFill>
                  <a:srgbClr val="000000"/>
                </a:solidFill>
                <a:latin typeface="Cambria" pitchFamily="18" charset="0"/>
              </a:rPr>
              <a:t> </a:t>
            </a:r>
            <a:r>
              <a:rPr lang="en-US" sz="1400" dirty="0">
                <a:solidFill>
                  <a:srgbClr val="000000"/>
                </a:solidFill>
                <a:latin typeface="Cambria" pitchFamily="18" charset="0"/>
              </a:rPr>
              <a:t>TB drive</a:t>
            </a:r>
          </a:p>
        </p:txBody>
      </p:sp>
      <p:pic>
        <p:nvPicPr>
          <p:cNvPr id="126" name="Picture 84" descr="Picture 5"/>
          <p:cNvPicPr>
            <a:picLocks noChangeAspect="1" noChangeArrowheads="1"/>
          </p:cNvPicPr>
          <p:nvPr>
            <p:custDataLst>
              <p:tags r:id="rId25"/>
            </p:custDataLst>
          </p:nvPr>
        </p:nvPicPr>
        <p:blipFill>
          <a:blip r:embed="rId95">
            <a:extLst>
              <a:ext uri="{28A0092B-C50C-407E-A947-70E740481C1C}">
                <a14:useLocalDpi xmlns:a14="http://schemas.microsoft.com/office/drawing/2010/main" val="0"/>
              </a:ext>
            </a:extLst>
          </a:blip>
          <a:srcRect/>
          <a:stretch>
            <a:fillRect/>
          </a:stretch>
        </p:blipFill>
        <p:spPr bwMode="auto">
          <a:xfrm>
            <a:off x="6477000" y="1905000"/>
            <a:ext cx="2015429" cy="14486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7" name="Text Box 7"/>
          <p:cNvSpPr txBox="1">
            <a:spLocks noChangeArrowheads="1"/>
          </p:cNvSpPr>
          <p:nvPr>
            <p:custDataLst>
              <p:tags r:id="rId26"/>
            </p:custDataLst>
          </p:nvPr>
        </p:nvSpPr>
        <p:spPr bwMode="auto">
          <a:xfrm>
            <a:off x="640644" y="3281363"/>
            <a:ext cx="2420791"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r>
              <a:rPr lang="en-US" sz="1400" dirty="0">
                <a:solidFill>
                  <a:srgbClr val="000000"/>
                </a:solidFill>
                <a:latin typeface="Cambria" pitchFamily="18" charset="0"/>
              </a:rPr>
              <a:t>100 Registers of </a:t>
            </a:r>
            <a:r>
              <a:rPr lang="en-US" sz="1400" dirty="0" smtClean="0">
                <a:solidFill>
                  <a:srgbClr val="000000"/>
                </a:solidFill>
                <a:latin typeface="Cambria" pitchFamily="18" charset="0"/>
              </a:rPr>
              <a:t>64 </a:t>
            </a:r>
            <a:r>
              <a:rPr lang="en-US" sz="1400" dirty="0">
                <a:solidFill>
                  <a:srgbClr val="000000"/>
                </a:solidFill>
                <a:latin typeface="Cambria" pitchFamily="18" charset="0"/>
              </a:rPr>
              <a:t>bits each</a:t>
            </a:r>
          </a:p>
        </p:txBody>
      </p:sp>
      <p:grpSp>
        <p:nvGrpSpPr>
          <p:cNvPr id="128" name="Group 11"/>
          <p:cNvGrpSpPr>
            <a:grpSpLocks/>
          </p:cNvGrpSpPr>
          <p:nvPr>
            <p:custDataLst>
              <p:tags r:id="rId27"/>
            </p:custDataLst>
          </p:nvPr>
        </p:nvGrpSpPr>
        <p:grpSpPr bwMode="auto">
          <a:xfrm>
            <a:off x="301625" y="2551113"/>
            <a:ext cx="477838" cy="493712"/>
            <a:chOff x="4015" y="3216"/>
            <a:chExt cx="301" cy="311"/>
          </a:xfrm>
        </p:grpSpPr>
        <p:sp>
          <p:nvSpPr>
            <p:cNvPr id="129" name="Rectangle 12"/>
            <p:cNvSpPr>
              <a:spLocks noChangeArrowheads="1"/>
            </p:cNvSpPr>
            <p:nvPr>
              <p:custDataLst>
                <p:tags r:id="rId86"/>
              </p:custDataLst>
            </p:nvPr>
          </p:nvSpPr>
          <p:spPr bwMode="auto">
            <a:xfrm>
              <a:off x="4061" y="3216"/>
              <a:ext cx="201" cy="311"/>
            </a:xfrm>
            <a:prstGeom prst="rect">
              <a:avLst/>
            </a:prstGeom>
            <a:solidFill>
              <a:schemeClr val="accent1"/>
            </a:solidFill>
            <a:ln w="19050">
              <a:solidFill>
                <a:schemeClr val="tx1"/>
              </a:solidFill>
              <a:miter lim="800000"/>
              <a:headEnd/>
              <a:tailEnd/>
            </a:ln>
          </p:spPr>
          <p:txBody>
            <a:bodyPr wrap="none" anchor="ctr"/>
            <a:lstStyle/>
            <a:p>
              <a:endParaRPr lang="en-US">
                <a:solidFill>
                  <a:srgbClr val="000000"/>
                </a:solidFill>
              </a:endParaRPr>
            </a:p>
          </p:txBody>
        </p:sp>
        <p:sp>
          <p:nvSpPr>
            <p:cNvPr id="130" name="Freeform 13"/>
            <p:cNvSpPr>
              <a:spLocks/>
            </p:cNvSpPr>
            <p:nvPr>
              <p:custDataLst>
                <p:tags r:id="rId87"/>
              </p:custDataLst>
            </p:nvPr>
          </p:nvSpPr>
          <p:spPr bwMode="auto">
            <a:xfrm>
              <a:off x="4061" y="3417"/>
              <a:ext cx="28" cy="72"/>
            </a:xfrm>
            <a:custGeom>
              <a:avLst/>
              <a:gdLst>
                <a:gd name="T0" fmla="*/ 0 w 48"/>
                <a:gd name="T1" fmla="*/ 0 h 96"/>
                <a:gd name="T2" fmla="*/ 1 w 48"/>
                <a:gd name="T3" fmla="*/ 2 h 96"/>
                <a:gd name="T4" fmla="*/ 0 w 48"/>
                <a:gd name="T5" fmla="*/ 2 h 96"/>
                <a:gd name="T6" fmla="*/ 0 w 48"/>
                <a:gd name="T7" fmla="*/ 0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0" y="0"/>
                  </a:moveTo>
                  <a:lnTo>
                    <a:pt x="48" y="48"/>
                  </a:lnTo>
                  <a:lnTo>
                    <a:pt x="0" y="96"/>
                  </a:lnTo>
                  <a:lnTo>
                    <a:pt x="0" y="0"/>
                  </a:lnTo>
                  <a:close/>
                </a:path>
              </a:pathLst>
            </a:custGeom>
            <a:solidFill>
              <a:schemeClr val="accent1"/>
            </a:solidFill>
            <a:ln w="19050">
              <a:solidFill>
                <a:schemeClr val="tx1"/>
              </a:solidFill>
              <a:round/>
              <a:headEnd/>
              <a:tailEnd/>
            </a:ln>
          </p:spPr>
          <p:txBody>
            <a:bodyPr wrap="none" anchor="ctr"/>
            <a:lstStyle/>
            <a:p>
              <a:endParaRPr lang="en-US">
                <a:solidFill>
                  <a:srgbClr val="000000"/>
                </a:solidFill>
              </a:endParaRPr>
            </a:p>
          </p:txBody>
        </p:sp>
        <p:sp>
          <p:nvSpPr>
            <p:cNvPr id="131" name="Rectangle 14"/>
            <p:cNvSpPr>
              <a:spLocks noChangeArrowheads="1"/>
            </p:cNvSpPr>
            <p:nvPr>
              <p:custDataLst>
                <p:tags r:id="rId88"/>
              </p:custDataLst>
            </p:nvPr>
          </p:nvSpPr>
          <p:spPr bwMode="auto">
            <a:xfrm>
              <a:off x="4051" y="3371"/>
              <a:ext cx="160"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solidFill>
                    <a:srgbClr val="000000"/>
                  </a:solidFill>
                  <a:latin typeface="Arial" pitchFamily="34" charset="0"/>
                </a:rPr>
                <a:t>s</a:t>
              </a:r>
            </a:p>
          </p:txBody>
        </p:sp>
        <p:sp>
          <p:nvSpPr>
            <p:cNvPr id="132" name="Line 15"/>
            <p:cNvSpPr>
              <a:spLocks noChangeShapeType="1"/>
            </p:cNvSpPr>
            <p:nvPr>
              <p:custDataLst>
                <p:tags r:id="rId89"/>
              </p:custDataLst>
            </p:nvPr>
          </p:nvSpPr>
          <p:spPr bwMode="auto">
            <a:xfrm>
              <a:off x="4061" y="3288"/>
              <a:ext cx="42"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solidFill>
                  <a:srgbClr val="000000"/>
                </a:solidFill>
              </a:endParaRPr>
            </a:p>
          </p:txBody>
        </p:sp>
        <p:sp>
          <p:nvSpPr>
            <p:cNvPr id="133" name="Line 16"/>
            <p:cNvSpPr>
              <a:spLocks noChangeShapeType="1"/>
            </p:cNvSpPr>
            <p:nvPr>
              <p:custDataLst>
                <p:tags r:id="rId90"/>
              </p:custDataLst>
            </p:nvPr>
          </p:nvSpPr>
          <p:spPr bwMode="auto">
            <a:xfrm>
              <a:off x="4216" y="3364"/>
              <a:ext cx="41"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solidFill>
                  <a:srgbClr val="000000"/>
                </a:solidFill>
              </a:endParaRPr>
            </a:p>
          </p:txBody>
        </p:sp>
        <p:sp>
          <p:nvSpPr>
            <p:cNvPr id="134" name="Rectangle 17"/>
            <p:cNvSpPr>
              <a:spLocks noChangeArrowheads="1"/>
            </p:cNvSpPr>
            <p:nvPr>
              <p:custDataLst>
                <p:tags r:id="rId91"/>
              </p:custDataLst>
            </p:nvPr>
          </p:nvSpPr>
          <p:spPr bwMode="auto">
            <a:xfrm>
              <a:off x="4015" y="3261"/>
              <a:ext cx="174"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solidFill>
                    <a:srgbClr val="000000"/>
                  </a:solidFill>
                  <a:latin typeface="Arial" pitchFamily="34" charset="0"/>
                </a:rPr>
                <a:t>D</a:t>
              </a:r>
            </a:p>
          </p:txBody>
        </p:sp>
        <p:sp>
          <p:nvSpPr>
            <p:cNvPr id="135" name="Rectangle 18"/>
            <p:cNvSpPr>
              <a:spLocks noChangeArrowheads="1"/>
            </p:cNvSpPr>
            <p:nvPr>
              <p:custDataLst>
                <p:tags r:id="rId92"/>
              </p:custDataLst>
            </p:nvPr>
          </p:nvSpPr>
          <p:spPr bwMode="auto">
            <a:xfrm>
              <a:off x="4138" y="3236"/>
              <a:ext cx="178"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solidFill>
                    <a:srgbClr val="000000"/>
                  </a:solidFill>
                  <a:latin typeface="Arial" pitchFamily="34" charset="0"/>
                </a:rPr>
                <a:t>Q</a:t>
              </a:r>
            </a:p>
          </p:txBody>
        </p:sp>
      </p:grpSp>
      <p:sp>
        <p:nvSpPr>
          <p:cNvPr id="136" name="Text Box 19"/>
          <p:cNvSpPr txBox="1">
            <a:spLocks noChangeArrowheads="1"/>
          </p:cNvSpPr>
          <p:nvPr>
            <p:custDataLst>
              <p:tags r:id="rId28"/>
            </p:custDataLst>
          </p:nvPr>
        </p:nvSpPr>
        <p:spPr bwMode="auto">
          <a:xfrm>
            <a:off x="287338" y="2133600"/>
            <a:ext cx="305752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400" dirty="0">
                <a:solidFill>
                  <a:srgbClr val="000000"/>
                </a:solidFill>
                <a:latin typeface="Cambria" pitchFamily="18" charset="0"/>
              </a:rPr>
              <a:t>8 flip-flops are an 8-bit </a:t>
            </a:r>
            <a:r>
              <a:rPr lang="en-US" sz="1400" b="1" dirty="0">
                <a:solidFill>
                  <a:srgbClr val="000000"/>
                </a:solidFill>
                <a:latin typeface="Cambria" pitchFamily="18" charset="0"/>
              </a:rPr>
              <a:t>register</a:t>
            </a:r>
            <a:endParaRPr lang="en-US" sz="1400" dirty="0">
              <a:solidFill>
                <a:srgbClr val="000000"/>
              </a:solidFill>
              <a:latin typeface="Cambria" pitchFamily="18" charset="0"/>
            </a:endParaRPr>
          </a:p>
        </p:txBody>
      </p:sp>
      <p:grpSp>
        <p:nvGrpSpPr>
          <p:cNvPr id="137" name="Group 20"/>
          <p:cNvGrpSpPr>
            <a:grpSpLocks/>
          </p:cNvGrpSpPr>
          <p:nvPr>
            <p:custDataLst>
              <p:tags r:id="rId29"/>
            </p:custDataLst>
          </p:nvPr>
        </p:nvGrpSpPr>
        <p:grpSpPr bwMode="auto">
          <a:xfrm>
            <a:off x="666750" y="2551113"/>
            <a:ext cx="477838" cy="493712"/>
            <a:chOff x="4015" y="3216"/>
            <a:chExt cx="301" cy="311"/>
          </a:xfrm>
        </p:grpSpPr>
        <p:sp>
          <p:nvSpPr>
            <p:cNvPr id="138" name="Rectangle 21"/>
            <p:cNvSpPr>
              <a:spLocks noChangeArrowheads="1"/>
            </p:cNvSpPr>
            <p:nvPr>
              <p:custDataLst>
                <p:tags r:id="rId79"/>
              </p:custDataLst>
            </p:nvPr>
          </p:nvSpPr>
          <p:spPr bwMode="auto">
            <a:xfrm>
              <a:off x="4061" y="3216"/>
              <a:ext cx="201" cy="311"/>
            </a:xfrm>
            <a:prstGeom prst="rect">
              <a:avLst/>
            </a:prstGeom>
            <a:solidFill>
              <a:schemeClr val="accent1"/>
            </a:solidFill>
            <a:ln w="19050">
              <a:solidFill>
                <a:schemeClr val="tx1"/>
              </a:solidFill>
              <a:miter lim="800000"/>
              <a:headEnd/>
              <a:tailEnd/>
            </a:ln>
          </p:spPr>
          <p:txBody>
            <a:bodyPr wrap="none" anchor="ctr"/>
            <a:lstStyle/>
            <a:p>
              <a:endParaRPr lang="en-US">
                <a:solidFill>
                  <a:srgbClr val="000000"/>
                </a:solidFill>
              </a:endParaRPr>
            </a:p>
          </p:txBody>
        </p:sp>
        <p:sp>
          <p:nvSpPr>
            <p:cNvPr id="139" name="Freeform 22"/>
            <p:cNvSpPr>
              <a:spLocks/>
            </p:cNvSpPr>
            <p:nvPr>
              <p:custDataLst>
                <p:tags r:id="rId80"/>
              </p:custDataLst>
            </p:nvPr>
          </p:nvSpPr>
          <p:spPr bwMode="auto">
            <a:xfrm>
              <a:off x="4061" y="3417"/>
              <a:ext cx="28" cy="72"/>
            </a:xfrm>
            <a:custGeom>
              <a:avLst/>
              <a:gdLst>
                <a:gd name="T0" fmla="*/ 0 w 48"/>
                <a:gd name="T1" fmla="*/ 0 h 96"/>
                <a:gd name="T2" fmla="*/ 1 w 48"/>
                <a:gd name="T3" fmla="*/ 2 h 96"/>
                <a:gd name="T4" fmla="*/ 0 w 48"/>
                <a:gd name="T5" fmla="*/ 2 h 96"/>
                <a:gd name="T6" fmla="*/ 0 w 48"/>
                <a:gd name="T7" fmla="*/ 0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0" y="0"/>
                  </a:moveTo>
                  <a:lnTo>
                    <a:pt x="48" y="48"/>
                  </a:lnTo>
                  <a:lnTo>
                    <a:pt x="0" y="96"/>
                  </a:lnTo>
                  <a:lnTo>
                    <a:pt x="0" y="0"/>
                  </a:lnTo>
                  <a:close/>
                </a:path>
              </a:pathLst>
            </a:custGeom>
            <a:solidFill>
              <a:schemeClr val="accent1"/>
            </a:solidFill>
            <a:ln w="19050">
              <a:solidFill>
                <a:schemeClr val="tx1"/>
              </a:solidFill>
              <a:round/>
              <a:headEnd/>
              <a:tailEnd/>
            </a:ln>
          </p:spPr>
          <p:txBody>
            <a:bodyPr wrap="none" anchor="ctr"/>
            <a:lstStyle/>
            <a:p>
              <a:endParaRPr lang="en-US">
                <a:solidFill>
                  <a:srgbClr val="000000"/>
                </a:solidFill>
              </a:endParaRPr>
            </a:p>
          </p:txBody>
        </p:sp>
        <p:sp>
          <p:nvSpPr>
            <p:cNvPr id="140" name="Rectangle 23"/>
            <p:cNvSpPr>
              <a:spLocks noChangeArrowheads="1"/>
            </p:cNvSpPr>
            <p:nvPr>
              <p:custDataLst>
                <p:tags r:id="rId81"/>
              </p:custDataLst>
            </p:nvPr>
          </p:nvSpPr>
          <p:spPr bwMode="auto">
            <a:xfrm>
              <a:off x="4051" y="3371"/>
              <a:ext cx="160"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solidFill>
                    <a:srgbClr val="000000"/>
                  </a:solidFill>
                  <a:latin typeface="Arial" pitchFamily="34" charset="0"/>
                </a:rPr>
                <a:t>s</a:t>
              </a:r>
            </a:p>
          </p:txBody>
        </p:sp>
        <p:sp>
          <p:nvSpPr>
            <p:cNvPr id="141" name="Line 24"/>
            <p:cNvSpPr>
              <a:spLocks noChangeShapeType="1"/>
            </p:cNvSpPr>
            <p:nvPr>
              <p:custDataLst>
                <p:tags r:id="rId82"/>
              </p:custDataLst>
            </p:nvPr>
          </p:nvSpPr>
          <p:spPr bwMode="auto">
            <a:xfrm>
              <a:off x="4061" y="3288"/>
              <a:ext cx="42"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solidFill>
                  <a:srgbClr val="000000"/>
                </a:solidFill>
              </a:endParaRPr>
            </a:p>
          </p:txBody>
        </p:sp>
        <p:sp>
          <p:nvSpPr>
            <p:cNvPr id="142" name="Line 25"/>
            <p:cNvSpPr>
              <a:spLocks noChangeShapeType="1"/>
            </p:cNvSpPr>
            <p:nvPr>
              <p:custDataLst>
                <p:tags r:id="rId83"/>
              </p:custDataLst>
            </p:nvPr>
          </p:nvSpPr>
          <p:spPr bwMode="auto">
            <a:xfrm>
              <a:off x="4216" y="3364"/>
              <a:ext cx="41"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solidFill>
                  <a:srgbClr val="000000"/>
                </a:solidFill>
              </a:endParaRPr>
            </a:p>
          </p:txBody>
        </p:sp>
        <p:sp>
          <p:nvSpPr>
            <p:cNvPr id="143" name="Rectangle 26"/>
            <p:cNvSpPr>
              <a:spLocks noChangeArrowheads="1"/>
            </p:cNvSpPr>
            <p:nvPr>
              <p:custDataLst>
                <p:tags r:id="rId84"/>
              </p:custDataLst>
            </p:nvPr>
          </p:nvSpPr>
          <p:spPr bwMode="auto">
            <a:xfrm>
              <a:off x="4015" y="3261"/>
              <a:ext cx="174"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solidFill>
                    <a:srgbClr val="000000"/>
                  </a:solidFill>
                  <a:latin typeface="Arial" pitchFamily="34" charset="0"/>
                </a:rPr>
                <a:t>D</a:t>
              </a:r>
            </a:p>
          </p:txBody>
        </p:sp>
        <p:sp>
          <p:nvSpPr>
            <p:cNvPr id="144" name="Rectangle 27"/>
            <p:cNvSpPr>
              <a:spLocks noChangeArrowheads="1"/>
            </p:cNvSpPr>
            <p:nvPr>
              <p:custDataLst>
                <p:tags r:id="rId85"/>
              </p:custDataLst>
            </p:nvPr>
          </p:nvSpPr>
          <p:spPr bwMode="auto">
            <a:xfrm>
              <a:off x="4138" y="3236"/>
              <a:ext cx="178"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solidFill>
                    <a:srgbClr val="000000"/>
                  </a:solidFill>
                  <a:latin typeface="Arial" pitchFamily="34" charset="0"/>
                </a:rPr>
                <a:t>Q</a:t>
              </a:r>
            </a:p>
          </p:txBody>
        </p:sp>
      </p:grpSp>
      <p:grpSp>
        <p:nvGrpSpPr>
          <p:cNvPr id="145" name="Group 28"/>
          <p:cNvGrpSpPr>
            <a:grpSpLocks/>
          </p:cNvGrpSpPr>
          <p:nvPr>
            <p:custDataLst>
              <p:tags r:id="rId30"/>
            </p:custDataLst>
          </p:nvPr>
        </p:nvGrpSpPr>
        <p:grpSpPr bwMode="auto">
          <a:xfrm>
            <a:off x="1031875" y="2557463"/>
            <a:ext cx="477838" cy="493712"/>
            <a:chOff x="4015" y="3216"/>
            <a:chExt cx="301" cy="311"/>
          </a:xfrm>
        </p:grpSpPr>
        <p:sp>
          <p:nvSpPr>
            <p:cNvPr id="146" name="Rectangle 29"/>
            <p:cNvSpPr>
              <a:spLocks noChangeArrowheads="1"/>
            </p:cNvSpPr>
            <p:nvPr>
              <p:custDataLst>
                <p:tags r:id="rId72"/>
              </p:custDataLst>
            </p:nvPr>
          </p:nvSpPr>
          <p:spPr bwMode="auto">
            <a:xfrm>
              <a:off x="4061" y="3216"/>
              <a:ext cx="201" cy="311"/>
            </a:xfrm>
            <a:prstGeom prst="rect">
              <a:avLst/>
            </a:prstGeom>
            <a:solidFill>
              <a:schemeClr val="accent1"/>
            </a:solidFill>
            <a:ln w="19050">
              <a:solidFill>
                <a:schemeClr val="tx1"/>
              </a:solidFill>
              <a:miter lim="800000"/>
              <a:headEnd/>
              <a:tailEnd/>
            </a:ln>
          </p:spPr>
          <p:txBody>
            <a:bodyPr wrap="none" anchor="ctr"/>
            <a:lstStyle/>
            <a:p>
              <a:endParaRPr lang="en-US">
                <a:solidFill>
                  <a:srgbClr val="000000"/>
                </a:solidFill>
              </a:endParaRPr>
            </a:p>
          </p:txBody>
        </p:sp>
        <p:sp>
          <p:nvSpPr>
            <p:cNvPr id="147" name="Freeform 30"/>
            <p:cNvSpPr>
              <a:spLocks/>
            </p:cNvSpPr>
            <p:nvPr>
              <p:custDataLst>
                <p:tags r:id="rId73"/>
              </p:custDataLst>
            </p:nvPr>
          </p:nvSpPr>
          <p:spPr bwMode="auto">
            <a:xfrm>
              <a:off x="4061" y="3417"/>
              <a:ext cx="28" cy="72"/>
            </a:xfrm>
            <a:custGeom>
              <a:avLst/>
              <a:gdLst>
                <a:gd name="T0" fmla="*/ 0 w 48"/>
                <a:gd name="T1" fmla="*/ 0 h 96"/>
                <a:gd name="T2" fmla="*/ 1 w 48"/>
                <a:gd name="T3" fmla="*/ 2 h 96"/>
                <a:gd name="T4" fmla="*/ 0 w 48"/>
                <a:gd name="T5" fmla="*/ 2 h 96"/>
                <a:gd name="T6" fmla="*/ 0 w 48"/>
                <a:gd name="T7" fmla="*/ 0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0" y="0"/>
                  </a:moveTo>
                  <a:lnTo>
                    <a:pt x="48" y="48"/>
                  </a:lnTo>
                  <a:lnTo>
                    <a:pt x="0" y="96"/>
                  </a:lnTo>
                  <a:lnTo>
                    <a:pt x="0" y="0"/>
                  </a:lnTo>
                  <a:close/>
                </a:path>
              </a:pathLst>
            </a:custGeom>
            <a:solidFill>
              <a:schemeClr val="accent1"/>
            </a:solidFill>
            <a:ln w="19050">
              <a:solidFill>
                <a:schemeClr val="tx1"/>
              </a:solidFill>
              <a:round/>
              <a:headEnd/>
              <a:tailEnd/>
            </a:ln>
          </p:spPr>
          <p:txBody>
            <a:bodyPr wrap="none" anchor="ctr"/>
            <a:lstStyle/>
            <a:p>
              <a:endParaRPr lang="en-US">
                <a:solidFill>
                  <a:srgbClr val="000000"/>
                </a:solidFill>
              </a:endParaRPr>
            </a:p>
          </p:txBody>
        </p:sp>
        <p:sp>
          <p:nvSpPr>
            <p:cNvPr id="148" name="Rectangle 31"/>
            <p:cNvSpPr>
              <a:spLocks noChangeArrowheads="1"/>
            </p:cNvSpPr>
            <p:nvPr>
              <p:custDataLst>
                <p:tags r:id="rId74"/>
              </p:custDataLst>
            </p:nvPr>
          </p:nvSpPr>
          <p:spPr bwMode="auto">
            <a:xfrm>
              <a:off x="4051" y="3371"/>
              <a:ext cx="160"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solidFill>
                    <a:srgbClr val="000000"/>
                  </a:solidFill>
                  <a:latin typeface="Arial" pitchFamily="34" charset="0"/>
                </a:rPr>
                <a:t>s</a:t>
              </a:r>
            </a:p>
          </p:txBody>
        </p:sp>
        <p:sp>
          <p:nvSpPr>
            <p:cNvPr id="149" name="Line 32"/>
            <p:cNvSpPr>
              <a:spLocks noChangeShapeType="1"/>
            </p:cNvSpPr>
            <p:nvPr>
              <p:custDataLst>
                <p:tags r:id="rId75"/>
              </p:custDataLst>
            </p:nvPr>
          </p:nvSpPr>
          <p:spPr bwMode="auto">
            <a:xfrm>
              <a:off x="4061" y="3288"/>
              <a:ext cx="42"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solidFill>
                  <a:srgbClr val="000000"/>
                </a:solidFill>
              </a:endParaRPr>
            </a:p>
          </p:txBody>
        </p:sp>
        <p:sp>
          <p:nvSpPr>
            <p:cNvPr id="150" name="Line 33"/>
            <p:cNvSpPr>
              <a:spLocks noChangeShapeType="1"/>
            </p:cNvSpPr>
            <p:nvPr>
              <p:custDataLst>
                <p:tags r:id="rId76"/>
              </p:custDataLst>
            </p:nvPr>
          </p:nvSpPr>
          <p:spPr bwMode="auto">
            <a:xfrm>
              <a:off x="4216" y="3364"/>
              <a:ext cx="41"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solidFill>
                  <a:srgbClr val="000000"/>
                </a:solidFill>
              </a:endParaRPr>
            </a:p>
          </p:txBody>
        </p:sp>
        <p:sp>
          <p:nvSpPr>
            <p:cNvPr id="151" name="Rectangle 34"/>
            <p:cNvSpPr>
              <a:spLocks noChangeArrowheads="1"/>
            </p:cNvSpPr>
            <p:nvPr>
              <p:custDataLst>
                <p:tags r:id="rId77"/>
              </p:custDataLst>
            </p:nvPr>
          </p:nvSpPr>
          <p:spPr bwMode="auto">
            <a:xfrm>
              <a:off x="4015" y="3261"/>
              <a:ext cx="174"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solidFill>
                    <a:srgbClr val="000000"/>
                  </a:solidFill>
                  <a:latin typeface="Arial" pitchFamily="34" charset="0"/>
                </a:rPr>
                <a:t>D</a:t>
              </a:r>
            </a:p>
          </p:txBody>
        </p:sp>
        <p:sp>
          <p:nvSpPr>
            <p:cNvPr id="152" name="Rectangle 35"/>
            <p:cNvSpPr>
              <a:spLocks noChangeArrowheads="1"/>
            </p:cNvSpPr>
            <p:nvPr>
              <p:custDataLst>
                <p:tags r:id="rId78"/>
              </p:custDataLst>
            </p:nvPr>
          </p:nvSpPr>
          <p:spPr bwMode="auto">
            <a:xfrm>
              <a:off x="4138" y="3236"/>
              <a:ext cx="178"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solidFill>
                    <a:srgbClr val="000000"/>
                  </a:solidFill>
                  <a:latin typeface="Arial" pitchFamily="34" charset="0"/>
                </a:rPr>
                <a:t>Q</a:t>
              </a:r>
            </a:p>
          </p:txBody>
        </p:sp>
      </p:grpSp>
      <p:grpSp>
        <p:nvGrpSpPr>
          <p:cNvPr id="153" name="Group 36"/>
          <p:cNvGrpSpPr>
            <a:grpSpLocks/>
          </p:cNvGrpSpPr>
          <p:nvPr>
            <p:custDataLst>
              <p:tags r:id="rId31"/>
            </p:custDataLst>
          </p:nvPr>
        </p:nvGrpSpPr>
        <p:grpSpPr bwMode="auto">
          <a:xfrm>
            <a:off x="1397000" y="2557463"/>
            <a:ext cx="477838" cy="493712"/>
            <a:chOff x="4015" y="3216"/>
            <a:chExt cx="301" cy="311"/>
          </a:xfrm>
        </p:grpSpPr>
        <p:sp>
          <p:nvSpPr>
            <p:cNvPr id="154" name="Rectangle 37"/>
            <p:cNvSpPr>
              <a:spLocks noChangeArrowheads="1"/>
            </p:cNvSpPr>
            <p:nvPr>
              <p:custDataLst>
                <p:tags r:id="rId65"/>
              </p:custDataLst>
            </p:nvPr>
          </p:nvSpPr>
          <p:spPr bwMode="auto">
            <a:xfrm>
              <a:off x="4061" y="3216"/>
              <a:ext cx="201" cy="311"/>
            </a:xfrm>
            <a:prstGeom prst="rect">
              <a:avLst/>
            </a:prstGeom>
            <a:solidFill>
              <a:schemeClr val="accent1"/>
            </a:solidFill>
            <a:ln w="19050">
              <a:solidFill>
                <a:schemeClr val="tx1"/>
              </a:solidFill>
              <a:miter lim="800000"/>
              <a:headEnd/>
              <a:tailEnd/>
            </a:ln>
          </p:spPr>
          <p:txBody>
            <a:bodyPr wrap="none" anchor="ctr"/>
            <a:lstStyle/>
            <a:p>
              <a:endParaRPr lang="en-US">
                <a:solidFill>
                  <a:srgbClr val="000000"/>
                </a:solidFill>
              </a:endParaRPr>
            </a:p>
          </p:txBody>
        </p:sp>
        <p:sp>
          <p:nvSpPr>
            <p:cNvPr id="155" name="Freeform 38"/>
            <p:cNvSpPr>
              <a:spLocks/>
            </p:cNvSpPr>
            <p:nvPr>
              <p:custDataLst>
                <p:tags r:id="rId66"/>
              </p:custDataLst>
            </p:nvPr>
          </p:nvSpPr>
          <p:spPr bwMode="auto">
            <a:xfrm>
              <a:off x="4061" y="3417"/>
              <a:ext cx="28" cy="72"/>
            </a:xfrm>
            <a:custGeom>
              <a:avLst/>
              <a:gdLst>
                <a:gd name="T0" fmla="*/ 0 w 48"/>
                <a:gd name="T1" fmla="*/ 0 h 96"/>
                <a:gd name="T2" fmla="*/ 1 w 48"/>
                <a:gd name="T3" fmla="*/ 2 h 96"/>
                <a:gd name="T4" fmla="*/ 0 w 48"/>
                <a:gd name="T5" fmla="*/ 2 h 96"/>
                <a:gd name="T6" fmla="*/ 0 w 48"/>
                <a:gd name="T7" fmla="*/ 0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0" y="0"/>
                  </a:moveTo>
                  <a:lnTo>
                    <a:pt x="48" y="48"/>
                  </a:lnTo>
                  <a:lnTo>
                    <a:pt x="0" y="96"/>
                  </a:lnTo>
                  <a:lnTo>
                    <a:pt x="0" y="0"/>
                  </a:lnTo>
                  <a:close/>
                </a:path>
              </a:pathLst>
            </a:custGeom>
            <a:solidFill>
              <a:schemeClr val="accent1"/>
            </a:solidFill>
            <a:ln w="19050">
              <a:solidFill>
                <a:schemeClr val="tx1"/>
              </a:solidFill>
              <a:round/>
              <a:headEnd/>
              <a:tailEnd/>
            </a:ln>
          </p:spPr>
          <p:txBody>
            <a:bodyPr wrap="none" anchor="ctr"/>
            <a:lstStyle/>
            <a:p>
              <a:endParaRPr lang="en-US">
                <a:solidFill>
                  <a:srgbClr val="000000"/>
                </a:solidFill>
              </a:endParaRPr>
            </a:p>
          </p:txBody>
        </p:sp>
        <p:sp>
          <p:nvSpPr>
            <p:cNvPr id="156" name="Rectangle 39"/>
            <p:cNvSpPr>
              <a:spLocks noChangeArrowheads="1"/>
            </p:cNvSpPr>
            <p:nvPr>
              <p:custDataLst>
                <p:tags r:id="rId67"/>
              </p:custDataLst>
            </p:nvPr>
          </p:nvSpPr>
          <p:spPr bwMode="auto">
            <a:xfrm>
              <a:off x="4051" y="3371"/>
              <a:ext cx="160"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solidFill>
                    <a:srgbClr val="000000"/>
                  </a:solidFill>
                  <a:latin typeface="Arial" pitchFamily="34" charset="0"/>
                </a:rPr>
                <a:t>s</a:t>
              </a:r>
            </a:p>
          </p:txBody>
        </p:sp>
        <p:sp>
          <p:nvSpPr>
            <p:cNvPr id="157" name="Line 40"/>
            <p:cNvSpPr>
              <a:spLocks noChangeShapeType="1"/>
            </p:cNvSpPr>
            <p:nvPr>
              <p:custDataLst>
                <p:tags r:id="rId68"/>
              </p:custDataLst>
            </p:nvPr>
          </p:nvSpPr>
          <p:spPr bwMode="auto">
            <a:xfrm>
              <a:off x="4061" y="3288"/>
              <a:ext cx="42"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solidFill>
                  <a:srgbClr val="000000"/>
                </a:solidFill>
              </a:endParaRPr>
            </a:p>
          </p:txBody>
        </p:sp>
        <p:sp>
          <p:nvSpPr>
            <p:cNvPr id="158" name="Line 41"/>
            <p:cNvSpPr>
              <a:spLocks noChangeShapeType="1"/>
            </p:cNvSpPr>
            <p:nvPr>
              <p:custDataLst>
                <p:tags r:id="rId69"/>
              </p:custDataLst>
            </p:nvPr>
          </p:nvSpPr>
          <p:spPr bwMode="auto">
            <a:xfrm>
              <a:off x="4216" y="3364"/>
              <a:ext cx="41"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solidFill>
                  <a:srgbClr val="000000"/>
                </a:solidFill>
              </a:endParaRPr>
            </a:p>
          </p:txBody>
        </p:sp>
        <p:sp>
          <p:nvSpPr>
            <p:cNvPr id="159" name="Rectangle 42"/>
            <p:cNvSpPr>
              <a:spLocks noChangeArrowheads="1"/>
            </p:cNvSpPr>
            <p:nvPr>
              <p:custDataLst>
                <p:tags r:id="rId70"/>
              </p:custDataLst>
            </p:nvPr>
          </p:nvSpPr>
          <p:spPr bwMode="auto">
            <a:xfrm>
              <a:off x="4015" y="3261"/>
              <a:ext cx="174"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solidFill>
                    <a:srgbClr val="000000"/>
                  </a:solidFill>
                  <a:latin typeface="Arial" pitchFamily="34" charset="0"/>
                </a:rPr>
                <a:t>D</a:t>
              </a:r>
            </a:p>
          </p:txBody>
        </p:sp>
        <p:sp>
          <p:nvSpPr>
            <p:cNvPr id="160" name="Rectangle 43"/>
            <p:cNvSpPr>
              <a:spLocks noChangeArrowheads="1"/>
            </p:cNvSpPr>
            <p:nvPr>
              <p:custDataLst>
                <p:tags r:id="rId71"/>
              </p:custDataLst>
            </p:nvPr>
          </p:nvSpPr>
          <p:spPr bwMode="auto">
            <a:xfrm>
              <a:off x="4138" y="3236"/>
              <a:ext cx="178"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solidFill>
                    <a:srgbClr val="000000"/>
                  </a:solidFill>
                  <a:latin typeface="Arial" pitchFamily="34" charset="0"/>
                </a:rPr>
                <a:t>Q</a:t>
              </a:r>
            </a:p>
          </p:txBody>
        </p:sp>
      </p:grpSp>
      <p:grpSp>
        <p:nvGrpSpPr>
          <p:cNvPr id="161" name="Group 44"/>
          <p:cNvGrpSpPr>
            <a:grpSpLocks/>
          </p:cNvGrpSpPr>
          <p:nvPr>
            <p:custDataLst>
              <p:tags r:id="rId32"/>
            </p:custDataLst>
          </p:nvPr>
        </p:nvGrpSpPr>
        <p:grpSpPr bwMode="auto">
          <a:xfrm>
            <a:off x="1758950" y="2559050"/>
            <a:ext cx="477838" cy="493713"/>
            <a:chOff x="4015" y="3216"/>
            <a:chExt cx="301" cy="311"/>
          </a:xfrm>
        </p:grpSpPr>
        <p:sp>
          <p:nvSpPr>
            <p:cNvPr id="162" name="Rectangle 45"/>
            <p:cNvSpPr>
              <a:spLocks noChangeArrowheads="1"/>
            </p:cNvSpPr>
            <p:nvPr>
              <p:custDataLst>
                <p:tags r:id="rId58"/>
              </p:custDataLst>
            </p:nvPr>
          </p:nvSpPr>
          <p:spPr bwMode="auto">
            <a:xfrm>
              <a:off x="4061" y="3216"/>
              <a:ext cx="201" cy="311"/>
            </a:xfrm>
            <a:prstGeom prst="rect">
              <a:avLst/>
            </a:prstGeom>
            <a:solidFill>
              <a:schemeClr val="accent1"/>
            </a:solidFill>
            <a:ln w="19050">
              <a:solidFill>
                <a:schemeClr val="tx1"/>
              </a:solidFill>
              <a:miter lim="800000"/>
              <a:headEnd/>
              <a:tailEnd/>
            </a:ln>
          </p:spPr>
          <p:txBody>
            <a:bodyPr wrap="none" anchor="ctr"/>
            <a:lstStyle/>
            <a:p>
              <a:endParaRPr lang="en-US">
                <a:solidFill>
                  <a:srgbClr val="000000"/>
                </a:solidFill>
              </a:endParaRPr>
            </a:p>
          </p:txBody>
        </p:sp>
        <p:sp>
          <p:nvSpPr>
            <p:cNvPr id="163" name="Freeform 46"/>
            <p:cNvSpPr>
              <a:spLocks/>
            </p:cNvSpPr>
            <p:nvPr>
              <p:custDataLst>
                <p:tags r:id="rId59"/>
              </p:custDataLst>
            </p:nvPr>
          </p:nvSpPr>
          <p:spPr bwMode="auto">
            <a:xfrm>
              <a:off x="4061" y="3417"/>
              <a:ext cx="28" cy="72"/>
            </a:xfrm>
            <a:custGeom>
              <a:avLst/>
              <a:gdLst>
                <a:gd name="T0" fmla="*/ 0 w 48"/>
                <a:gd name="T1" fmla="*/ 0 h 96"/>
                <a:gd name="T2" fmla="*/ 1 w 48"/>
                <a:gd name="T3" fmla="*/ 2 h 96"/>
                <a:gd name="T4" fmla="*/ 0 w 48"/>
                <a:gd name="T5" fmla="*/ 2 h 96"/>
                <a:gd name="T6" fmla="*/ 0 w 48"/>
                <a:gd name="T7" fmla="*/ 0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0" y="0"/>
                  </a:moveTo>
                  <a:lnTo>
                    <a:pt x="48" y="48"/>
                  </a:lnTo>
                  <a:lnTo>
                    <a:pt x="0" y="96"/>
                  </a:lnTo>
                  <a:lnTo>
                    <a:pt x="0" y="0"/>
                  </a:lnTo>
                  <a:close/>
                </a:path>
              </a:pathLst>
            </a:custGeom>
            <a:solidFill>
              <a:schemeClr val="accent1"/>
            </a:solidFill>
            <a:ln w="19050">
              <a:solidFill>
                <a:schemeClr val="tx1"/>
              </a:solidFill>
              <a:round/>
              <a:headEnd/>
              <a:tailEnd/>
            </a:ln>
          </p:spPr>
          <p:txBody>
            <a:bodyPr wrap="none" anchor="ctr"/>
            <a:lstStyle/>
            <a:p>
              <a:endParaRPr lang="en-US">
                <a:solidFill>
                  <a:srgbClr val="000000"/>
                </a:solidFill>
              </a:endParaRPr>
            </a:p>
          </p:txBody>
        </p:sp>
        <p:sp>
          <p:nvSpPr>
            <p:cNvPr id="164" name="Rectangle 47"/>
            <p:cNvSpPr>
              <a:spLocks noChangeArrowheads="1"/>
            </p:cNvSpPr>
            <p:nvPr>
              <p:custDataLst>
                <p:tags r:id="rId60"/>
              </p:custDataLst>
            </p:nvPr>
          </p:nvSpPr>
          <p:spPr bwMode="auto">
            <a:xfrm>
              <a:off x="4051" y="3371"/>
              <a:ext cx="160"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solidFill>
                    <a:srgbClr val="000000"/>
                  </a:solidFill>
                  <a:latin typeface="Arial" pitchFamily="34" charset="0"/>
                </a:rPr>
                <a:t>s</a:t>
              </a:r>
            </a:p>
          </p:txBody>
        </p:sp>
        <p:sp>
          <p:nvSpPr>
            <p:cNvPr id="165" name="Line 48"/>
            <p:cNvSpPr>
              <a:spLocks noChangeShapeType="1"/>
            </p:cNvSpPr>
            <p:nvPr>
              <p:custDataLst>
                <p:tags r:id="rId61"/>
              </p:custDataLst>
            </p:nvPr>
          </p:nvSpPr>
          <p:spPr bwMode="auto">
            <a:xfrm>
              <a:off x="4061" y="3288"/>
              <a:ext cx="42"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solidFill>
                  <a:srgbClr val="000000"/>
                </a:solidFill>
              </a:endParaRPr>
            </a:p>
          </p:txBody>
        </p:sp>
        <p:sp>
          <p:nvSpPr>
            <p:cNvPr id="166" name="Line 49"/>
            <p:cNvSpPr>
              <a:spLocks noChangeShapeType="1"/>
            </p:cNvSpPr>
            <p:nvPr>
              <p:custDataLst>
                <p:tags r:id="rId62"/>
              </p:custDataLst>
            </p:nvPr>
          </p:nvSpPr>
          <p:spPr bwMode="auto">
            <a:xfrm>
              <a:off x="4216" y="3364"/>
              <a:ext cx="41"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solidFill>
                  <a:srgbClr val="000000"/>
                </a:solidFill>
              </a:endParaRPr>
            </a:p>
          </p:txBody>
        </p:sp>
        <p:sp>
          <p:nvSpPr>
            <p:cNvPr id="167" name="Rectangle 50"/>
            <p:cNvSpPr>
              <a:spLocks noChangeArrowheads="1"/>
            </p:cNvSpPr>
            <p:nvPr>
              <p:custDataLst>
                <p:tags r:id="rId63"/>
              </p:custDataLst>
            </p:nvPr>
          </p:nvSpPr>
          <p:spPr bwMode="auto">
            <a:xfrm>
              <a:off x="4015" y="3261"/>
              <a:ext cx="174"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solidFill>
                    <a:srgbClr val="000000"/>
                  </a:solidFill>
                  <a:latin typeface="Arial" pitchFamily="34" charset="0"/>
                </a:rPr>
                <a:t>D</a:t>
              </a:r>
            </a:p>
          </p:txBody>
        </p:sp>
        <p:sp>
          <p:nvSpPr>
            <p:cNvPr id="168" name="Rectangle 51"/>
            <p:cNvSpPr>
              <a:spLocks noChangeArrowheads="1"/>
            </p:cNvSpPr>
            <p:nvPr>
              <p:custDataLst>
                <p:tags r:id="rId64"/>
              </p:custDataLst>
            </p:nvPr>
          </p:nvSpPr>
          <p:spPr bwMode="auto">
            <a:xfrm>
              <a:off x="4138" y="3236"/>
              <a:ext cx="178"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solidFill>
                    <a:srgbClr val="000000"/>
                  </a:solidFill>
                  <a:latin typeface="Arial" pitchFamily="34" charset="0"/>
                </a:rPr>
                <a:t>Q</a:t>
              </a:r>
            </a:p>
          </p:txBody>
        </p:sp>
      </p:grpSp>
      <p:grpSp>
        <p:nvGrpSpPr>
          <p:cNvPr id="169" name="Group 52"/>
          <p:cNvGrpSpPr>
            <a:grpSpLocks/>
          </p:cNvGrpSpPr>
          <p:nvPr>
            <p:custDataLst>
              <p:tags r:id="rId33"/>
            </p:custDataLst>
          </p:nvPr>
        </p:nvGrpSpPr>
        <p:grpSpPr bwMode="auto">
          <a:xfrm>
            <a:off x="2124075" y="2559050"/>
            <a:ext cx="477838" cy="493713"/>
            <a:chOff x="4015" y="3216"/>
            <a:chExt cx="301" cy="311"/>
          </a:xfrm>
        </p:grpSpPr>
        <p:sp>
          <p:nvSpPr>
            <p:cNvPr id="170" name="Rectangle 53"/>
            <p:cNvSpPr>
              <a:spLocks noChangeArrowheads="1"/>
            </p:cNvSpPr>
            <p:nvPr>
              <p:custDataLst>
                <p:tags r:id="rId51"/>
              </p:custDataLst>
            </p:nvPr>
          </p:nvSpPr>
          <p:spPr bwMode="auto">
            <a:xfrm>
              <a:off x="4061" y="3216"/>
              <a:ext cx="201" cy="311"/>
            </a:xfrm>
            <a:prstGeom prst="rect">
              <a:avLst/>
            </a:prstGeom>
            <a:solidFill>
              <a:schemeClr val="accent1"/>
            </a:solidFill>
            <a:ln w="19050">
              <a:solidFill>
                <a:schemeClr val="tx1"/>
              </a:solidFill>
              <a:miter lim="800000"/>
              <a:headEnd/>
              <a:tailEnd/>
            </a:ln>
          </p:spPr>
          <p:txBody>
            <a:bodyPr wrap="none" anchor="ctr"/>
            <a:lstStyle/>
            <a:p>
              <a:endParaRPr lang="en-US">
                <a:solidFill>
                  <a:srgbClr val="000000"/>
                </a:solidFill>
              </a:endParaRPr>
            </a:p>
          </p:txBody>
        </p:sp>
        <p:sp>
          <p:nvSpPr>
            <p:cNvPr id="171" name="Freeform 54"/>
            <p:cNvSpPr>
              <a:spLocks/>
            </p:cNvSpPr>
            <p:nvPr>
              <p:custDataLst>
                <p:tags r:id="rId52"/>
              </p:custDataLst>
            </p:nvPr>
          </p:nvSpPr>
          <p:spPr bwMode="auto">
            <a:xfrm>
              <a:off x="4061" y="3417"/>
              <a:ext cx="28" cy="72"/>
            </a:xfrm>
            <a:custGeom>
              <a:avLst/>
              <a:gdLst>
                <a:gd name="T0" fmla="*/ 0 w 48"/>
                <a:gd name="T1" fmla="*/ 0 h 96"/>
                <a:gd name="T2" fmla="*/ 1 w 48"/>
                <a:gd name="T3" fmla="*/ 2 h 96"/>
                <a:gd name="T4" fmla="*/ 0 w 48"/>
                <a:gd name="T5" fmla="*/ 2 h 96"/>
                <a:gd name="T6" fmla="*/ 0 w 48"/>
                <a:gd name="T7" fmla="*/ 0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0" y="0"/>
                  </a:moveTo>
                  <a:lnTo>
                    <a:pt x="48" y="48"/>
                  </a:lnTo>
                  <a:lnTo>
                    <a:pt x="0" y="96"/>
                  </a:lnTo>
                  <a:lnTo>
                    <a:pt x="0" y="0"/>
                  </a:lnTo>
                  <a:close/>
                </a:path>
              </a:pathLst>
            </a:custGeom>
            <a:solidFill>
              <a:schemeClr val="accent1"/>
            </a:solidFill>
            <a:ln w="19050">
              <a:solidFill>
                <a:schemeClr val="tx1"/>
              </a:solidFill>
              <a:round/>
              <a:headEnd/>
              <a:tailEnd/>
            </a:ln>
          </p:spPr>
          <p:txBody>
            <a:bodyPr wrap="none" anchor="ctr"/>
            <a:lstStyle/>
            <a:p>
              <a:endParaRPr lang="en-US">
                <a:solidFill>
                  <a:srgbClr val="000000"/>
                </a:solidFill>
              </a:endParaRPr>
            </a:p>
          </p:txBody>
        </p:sp>
        <p:sp>
          <p:nvSpPr>
            <p:cNvPr id="172" name="Rectangle 55"/>
            <p:cNvSpPr>
              <a:spLocks noChangeArrowheads="1"/>
            </p:cNvSpPr>
            <p:nvPr>
              <p:custDataLst>
                <p:tags r:id="rId53"/>
              </p:custDataLst>
            </p:nvPr>
          </p:nvSpPr>
          <p:spPr bwMode="auto">
            <a:xfrm>
              <a:off x="4051" y="3371"/>
              <a:ext cx="160"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solidFill>
                    <a:srgbClr val="000000"/>
                  </a:solidFill>
                  <a:latin typeface="Arial" pitchFamily="34" charset="0"/>
                </a:rPr>
                <a:t>s</a:t>
              </a:r>
            </a:p>
          </p:txBody>
        </p:sp>
        <p:sp>
          <p:nvSpPr>
            <p:cNvPr id="173" name="Line 56"/>
            <p:cNvSpPr>
              <a:spLocks noChangeShapeType="1"/>
            </p:cNvSpPr>
            <p:nvPr>
              <p:custDataLst>
                <p:tags r:id="rId54"/>
              </p:custDataLst>
            </p:nvPr>
          </p:nvSpPr>
          <p:spPr bwMode="auto">
            <a:xfrm>
              <a:off x="4061" y="3288"/>
              <a:ext cx="42"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solidFill>
                  <a:srgbClr val="000000"/>
                </a:solidFill>
              </a:endParaRPr>
            </a:p>
          </p:txBody>
        </p:sp>
        <p:sp>
          <p:nvSpPr>
            <p:cNvPr id="174" name="Line 57"/>
            <p:cNvSpPr>
              <a:spLocks noChangeShapeType="1"/>
            </p:cNvSpPr>
            <p:nvPr>
              <p:custDataLst>
                <p:tags r:id="rId55"/>
              </p:custDataLst>
            </p:nvPr>
          </p:nvSpPr>
          <p:spPr bwMode="auto">
            <a:xfrm>
              <a:off x="4216" y="3364"/>
              <a:ext cx="41"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solidFill>
                  <a:srgbClr val="000000"/>
                </a:solidFill>
              </a:endParaRPr>
            </a:p>
          </p:txBody>
        </p:sp>
        <p:sp>
          <p:nvSpPr>
            <p:cNvPr id="175" name="Rectangle 58"/>
            <p:cNvSpPr>
              <a:spLocks noChangeArrowheads="1"/>
            </p:cNvSpPr>
            <p:nvPr>
              <p:custDataLst>
                <p:tags r:id="rId56"/>
              </p:custDataLst>
            </p:nvPr>
          </p:nvSpPr>
          <p:spPr bwMode="auto">
            <a:xfrm>
              <a:off x="4015" y="3261"/>
              <a:ext cx="174"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solidFill>
                    <a:srgbClr val="000000"/>
                  </a:solidFill>
                  <a:latin typeface="Arial" pitchFamily="34" charset="0"/>
                </a:rPr>
                <a:t>D</a:t>
              </a:r>
            </a:p>
          </p:txBody>
        </p:sp>
        <p:sp>
          <p:nvSpPr>
            <p:cNvPr id="176" name="Rectangle 59"/>
            <p:cNvSpPr>
              <a:spLocks noChangeArrowheads="1"/>
            </p:cNvSpPr>
            <p:nvPr>
              <p:custDataLst>
                <p:tags r:id="rId57"/>
              </p:custDataLst>
            </p:nvPr>
          </p:nvSpPr>
          <p:spPr bwMode="auto">
            <a:xfrm>
              <a:off x="4138" y="3236"/>
              <a:ext cx="178"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solidFill>
                    <a:srgbClr val="000000"/>
                  </a:solidFill>
                  <a:latin typeface="Arial" pitchFamily="34" charset="0"/>
                </a:rPr>
                <a:t>Q</a:t>
              </a:r>
            </a:p>
          </p:txBody>
        </p:sp>
      </p:grpSp>
      <p:grpSp>
        <p:nvGrpSpPr>
          <p:cNvPr id="177" name="Group 60"/>
          <p:cNvGrpSpPr>
            <a:grpSpLocks/>
          </p:cNvGrpSpPr>
          <p:nvPr>
            <p:custDataLst>
              <p:tags r:id="rId34"/>
            </p:custDataLst>
          </p:nvPr>
        </p:nvGrpSpPr>
        <p:grpSpPr bwMode="auto">
          <a:xfrm>
            <a:off x="2489200" y="2565400"/>
            <a:ext cx="477838" cy="493713"/>
            <a:chOff x="4015" y="3216"/>
            <a:chExt cx="301" cy="311"/>
          </a:xfrm>
        </p:grpSpPr>
        <p:sp>
          <p:nvSpPr>
            <p:cNvPr id="178" name="Rectangle 61"/>
            <p:cNvSpPr>
              <a:spLocks noChangeArrowheads="1"/>
            </p:cNvSpPr>
            <p:nvPr>
              <p:custDataLst>
                <p:tags r:id="rId44"/>
              </p:custDataLst>
            </p:nvPr>
          </p:nvSpPr>
          <p:spPr bwMode="auto">
            <a:xfrm>
              <a:off x="4061" y="3216"/>
              <a:ext cx="201" cy="311"/>
            </a:xfrm>
            <a:prstGeom prst="rect">
              <a:avLst/>
            </a:prstGeom>
            <a:solidFill>
              <a:schemeClr val="accent1"/>
            </a:solidFill>
            <a:ln w="19050">
              <a:solidFill>
                <a:schemeClr val="tx1"/>
              </a:solidFill>
              <a:miter lim="800000"/>
              <a:headEnd/>
              <a:tailEnd/>
            </a:ln>
          </p:spPr>
          <p:txBody>
            <a:bodyPr wrap="none" anchor="ctr"/>
            <a:lstStyle/>
            <a:p>
              <a:endParaRPr lang="en-US">
                <a:solidFill>
                  <a:srgbClr val="000000"/>
                </a:solidFill>
              </a:endParaRPr>
            </a:p>
          </p:txBody>
        </p:sp>
        <p:sp>
          <p:nvSpPr>
            <p:cNvPr id="179" name="Freeform 62"/>
            <p:cNvSpPr>
              <a:spLocks/>
            </p:cNvSpPr>
            <p:nvPr>
              <p:custDataLst>
                <p:tags r:id="rId45"/>
              </p:custDataLst>
            </p:nvPr>
          </p:nvSpPr>
          <p:spPr bwMode="auto">
            <a:xfrm>
              <a:off x="4061" y="3417"/>
              <a:ext cx="28" cy="72"/>
            </a:xfrm>
            <a:custGeom>
              <a:avLst/>
              <a:gdLst>
                <a:gd name="T0" fmla="*/ 0 w 48"/>
                <a:gd name="T1" fmla="*/ 0 h 96"/>
                <a:gd name="T2" fmla="*/ 1 w 48"/>
                <a:gd name="T3" fmla="*/ 2 h 96"/>
                <a:gd name="T4" fmla="*/ 0 w 48"/>
                <a:gd name="T5" fmla="*/ 2 h 96"/>
                <a:gd name="T6" fmla="*/ 0 w 48"/>
                <a:gd name="T7" fmla="*/ 0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0" y="0"/>
                  </a:moveTo>
                  <a:lnTo>
                    <a:pt x="48" y="48"/>
                  </a:lnTo>
                  <a:lnTo>
                    <a:pt x="0" y="96"/>
                  </a:lnTo>
                  <a:lnTo>
                    <a:pt x="0" y="0"/>
                  </a:lnTo>
                  <a:close/>
                </a:path>
              </a:pathLst>
            </a:custGeom>
            <a:solidFill>
              <a:schemeClr val="accent1"/>
            </a:solidFill>
            <a:ln w="19050">
              <a:solidFill>
                <a:schemeClr val="tx1"/>
              </a:solidFill>
              <a:round/>
              <a:headEnd/>
              <a:tailEnd/>
            </a:ln>
          </p:spPr>
          <p:txBody>
            <a:bodyPr wrap="none" anchor="ctr"/>
            <a:lstStyle/>
            <a:p>
              <a:endParaRPr lang="en-US">
                <a:solidFill>
                  <a:srgbClr val="000000"/>
                </a:solidFill>
              </a:endParaRPr>
            </a:p>
          </p:txBody>
        </p:sp>
        <p:sp>
          <p:nvSpPr>
            <p:cNvPr id="180" name="Rectangle 63"/>
            <p:cNvSpPr>
              <a:spLocks noChangeArrowheads="1"/>
            </p:cNvSpPr>
            <p:nvPr>
              <p:custDataLst>
                <p:tags r:id="rId46"/>
              </p:custDataLst>
            </p:nvPr>
          </p:nvSpPr>
          <p:spPr bwMode="auto">
            <a:xfrm>
              <a:off x="4051" y="3371"/>
              <a:ext cx="160"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solidFill>
                    <a:srgbClr val="000000"/>
                  </a:solidFill>
                  <a:latin typeface="Arial" pitchFamily="34" charset="0"/>
                </a:rPr>
                <a:t>s</a:t>
              </a:r>
            </a:p>
          </p:txBody>
        </p:sp>
        <p:sp>
          <p:nvSpPr>
            <p:cNvPr id="181" name="Line 64"/>
            <p:cNvSpPr>
              <a:spLocks noChangeShapeType="1"/>
            </p:cNvSpPr>
            <p:nvPr>
              <p:custDataLst>
                <p:tags r:id="rId47"/>
              </p:custDataLst>
            </p:nvPr>
          </p:nvSpPr>
          <p:spPr bwMode="auto">
            <a:xfrm>
              <a:off x="4061" y="3288"/>
              <a:ext cx="42"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solidFill>
                  <a:srgbClr val="000000"/>
                </a:solidFill>
              </a:endParaRPr>
            </a:p>
          </p:txBody>
        </p:sp>
        <p:sp>
          <p:nvSpPr>
            <p:cNvPr id="182" name="Line 65"/>
            <p:cNvSpPr>
              <a:spLocks noChangeShapeType="1"/>
            </p:cNvSpPr>
            <p:nvPr>
              <p:custDataLst>
                <p:tags r:id="rId48"/>
              </p:custDataLst>
            </p:nvPr>
          </p:nvSpPr>
          <p:spPr bwMode="auto">
            <a:xfrm>
              <a:off x="4216" y="3364"/>
              <a:ext cx="41"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solidFill>
                  <a:srgbClr val="000000"/>
                </a:solidFill>
              </a:endParaRPr>
            </a:p>
          </p:txBody>
        </p:sp>
        <p:sp>
          <p:nvSpPr>
            <p:cNvPr id="185" name="Rectangle 66"/>
            <p:cNvSpPr>
              <a:spLocks noChangeArrowheads="1"/>
            </p:cNvSpPr>
            <p:nvPr>
              <p:custDataLst>
                <p:tags r:id="rId49"/>
              </p:custDataLst>
            </p:nvPr>
          </p:nvSpPr>
          <p:spPr bwMode="auto">
            <a:xfrm>
              <a:off x="4015" y="3261"/>
              <a:ext cx="174"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solidFill>
                    <a:srgbClr val="000000"/>
                  </a:solidFill>
                  <a:latin typeface="Arial" pitchFamily="34" charset="0"/>
                </a:rPr>
                <a:t>D</a:t>
              </a:r>
            </a:p>
          </p:txBody>
        </p:sp>
        <p:sp>
          <p:nvSpPr>
            <p:cNvPr id="189" name="Rectangle 67"/>
            <p:cNvSpPr>
              <a:spLocks noChangeArrowheads="1"/>
            </p:cNvSpPr>
            <p:nvPr>
              <p:custDataLst>
                <p:tags r:id="rId50"/>
              </p:custDataLst>
            </p:nvPr>
          </p:nvSpPr>
          <p:spPr bwMode="auto">
            <a:xfrm>
              <a:off x="4138" y="3236"/>
              <a:ext cx="178"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solidFill>
                    <a:srgbClr val="000000"/>
                  </a:solidFill>
                  <a:latin typeface="Arial" pitchFamily="34" charset="0"/>
                </a:rPr>
                <a:t>Q</a:t>
              </a:r>
            </a:p>
          </p:txBody>
        </p:sp>
      </p:grpSp>
      <p:grpSp>
        <p:nvGrpSpPr>
          <p:cNvPr id="259" name="Group 68"/>
          <p:cNvGrpSpPr>
            <a:grpSpLocks/>
          </p:cNvGrpSpPr>
          <p:nvPr>
            <p:custDataLst>
              <p:tags r:id="rId35"/>
            </p:custDataLst>
          </p:nvPr>
        </p:nvGrpSpPr>
        <p:grpSpPr bwMode="auto">
          <a:xfrm>
            <a:off x="2854325" y="2565400"/>
            <a:ext cx="477838" cy="493713"/>
            <a:chOff x="4015" y="3216"/>
            <a:chExt cx="301" cy="311"/>
          </a:xfrm>
        </p:grpSpPr>
        <p:sp>
          <p:nvSpPr>
            <p:cNvPr id="260" name="Rectangle 69"/>
            <p:cNvSpPr>
              <a:spLocks noChangeArrowheads="1"/>
            </p:cNvSpPr>
            <p:nvPr>
              <p:custDataLst>
                <p:tags r:id="rId37"/>
              </p:custDataLst>
            </p:nvPr>
          </p:nvSpPr>
          <p:spPr bwMode="auto">
            <a:xfrm>
              <a:off x="4061" y="3216"/>
              <a:ext cx="201" cy="311"/>
            </a:xfrm>
            <a:prstGeom prst="rect">
              <a:avLst/>
            </a:prstGeom>
            <a:solidFill>
              <a:schemeClr val="accent1"/>
            </a:solidFill>
            <a:ln w="19050">
              <a:solidFill>
                <a:schemeClr val="tx1"/>
              </a:solidFill>
              <a:miter lim="800000"/>
              <a:headEnd/>
              <a:tailEnd/>
            </a:ln>
          </p:spPr>
          <p:txBody>
            <a:bodyPr wrap="none" anchor="ctr"/>
            <a:lstStyle/>
            <a:p>
              <a:endParaRPr lang="en-US">
                <a:solidFill>
                  <a:srgbClr val="000000"/>
                </a:solidFill>
              </a:endParaRPr>
            </a:p>
          </p:txBody>
        </p:sp>
        <p:sp>
          <p:nvSpPr>
            <p:cNvPr id="261" name="Freeform 70"/>
            <p:cNvSpPr>
              <a:spLocks/>
            </p:cNvSpPr>
            <p:nvPr>
              <p:custDataLst>
                <p:tags r:id="rId38"/>
              </p:custDataLst>
            </p:nvPr>
          </p:nvSpPr>
          <p:spPr bwMode="auto">
            <a:xfrm>
              <a:off x="4061" y="3417"/>
              <a:ext cx="28" cy="72"/>
            </a:xfrm>
            <a:custGeom>
              <a:avLst/>
              <a:gdLst>
                <a:gd name="T0" fmla="*/ 0 w 48"/>
                <a:gd name="T1" fmla="*/ 0 h 96"/>
                <a:gd name="T2" fmla="*/ 1 w 48"/>
                <a:gd name="T3" fmla="*/ 2 h 96"/>
                <a:gd name="T4" fmla="*/ 0 w 48"/>
                <a:gd name="T5" fmla="*/ 2 h 96"/>
                <a:gd name="T6" fmla="*/ 0 w 48"/>
                <a:gd name="T7" fmla="*/ 0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0" y="0"/>
                  </a:moveTo>
                  <a:lnTo>
                    <a:pt x="48" y="48"/>
                  </a:lnTo>
                  <a:lnTo>
                    <a:pt x="0" y="96"/>
                  </a:lnTo>
                  <a:lnTo>
                    <a:pt x="0" y="0"/>
                  </a:lnTo>
                  <a:close/>
                </a:path>
              </a:pathLst>
            </a:custGeom>
            <a:solidFill>
              <a:schemeClr val="accent1"/>
            </a:solidFill>
            <a:ln w="19050">
              <a:solidFill>
                <a:schemeClr val="tx1"/>
              </a:solidFill>
              <a:round/>
              <a:headEnd/>
              <a:tailEnd/>
            </a:ln>
          </p:spPr>
          <p:txBody>
            <a:bodyPr wrap="none" anchor="ctr"/>
            <a:lstStyle/>
            <a:p>
              <a:endParaRPr lang="en-US">
                <a:solidFill>
                  <a:srgbClr val="000000"/>
                </a:solidFill>
              </a:endParaRPr>
            </a:p>
          </p:txBody>
        </p:sp>
        <p:sp>
          <p:nvSpPr>
            <p:cNvPr id="262" name="Rectangle 71"/>
            <p:cNvSpPr>
              <a:spLocks noChangeArrowheads="1"/>
            </p:cNvSpPr>
            <p:nvPr>
              <p:custDataLst>
                <p:tags r:id="rId39"/>
              </p:custDataLst>
            </p:nvPr>
          </p:nvSpPr>
          <p:spPr bwMode="auto">
            <a:xfrm>
              <a:off x="4051" y="3371"/>
              <a:ext cx="160"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solidFill>
                    <a:srgbClr val="000000"/>
                  </a:solidFill>
                  <a:latin typeface="Arial" pitchFamily="34" charset="0"/>
                </a:rPr>
                <a:t>s</a:t>
              </a:r>
            </a:p>
          </p:txBody>
        </p:sp>
        <p:sp>
          <p:nvSpPr>
            <p:cNvPr id="263" name="Line 72"/>
            <p:cNvSpPr>
              <a:spLocks noChangeShapeType="1"/>
            </p:cNvSpPr>
            <p:nvPr>
              <p:custDataLst>
                <p:tags r:id="rId40"/>
              </p:custDataLst>
            </p:nvPr>
          </p:nvSpPr>
          <p:spPr bwMode="auto">
            <a:xfrm>
              <a:off x="4061" y="3288"/>
              <a:ext cx="42"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solidFill>
                  <a:srgbClr val="000000"/>
                </a:solidFill>
              </a:endParaRPr>
            </a:p>
          </p:txBody>
        </p:sp>
        <p:sp>
          <p:nvSpPr>
            <p:cNvPr id="264" name="Line 73"/>
            <p:cNvSpPr>
              <a:spLocks noChangeShapeType="1"/>
            </p:cNvSpPr>
            <p:nvPr>
              <p:custDataLst>
                <p:tags r:id="rId41"/>
              </p:custDataLst>
            </p:nvPr>
          </p:nvSpPr>
          <p:spPr bwMode="auto">
            <a:xfrm>
              <a:off x="4216" y="3364"/>
              <a:ext cx="41"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solidFill>
                  <a:srgbClr val="000000"/>
                </a:solidFill>
              </a:endParaRPr>
            </a:p>
          </p:txBody>
        </p:sp>
        <p:sp>
          <p:nvSpPr>
            <p:cNvPr id="265" name="Rectangle 74"/>
            <p:cNvSpPr>
              <a:spLocks noChangeArrowheads="1"/>
            </p:cNvSpPr>
            <p:nvPr>
              <p:custDataLst>
                <p:tags r:id="rId42"/>
              </p:custDataLst>
            </p:nvPr>
          </p:nvSpPr>
          <p:spPr bwMode="auto">
            <a:xfrm>
              <a:off x="4015" y="3261"/>
              <a:ext cx="174"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solidFill>
                    <a:srgbClr val="000000"/>
                  </a:solidFill>
                  <a:latin typeface="Arial" pitchFamily="34" charset="0"/>
                </a:rPr>
                <a:t>D</a:t>
              </a:r>
            </a:p>
          </p:txBody>
        </p:sp>
        <p:sp>
          <p:nvSpPr>
            <p:cNvPr id="266" name="Rectangle 75"/>
            <p:cNvSpPr>
              <a:spLocks noChangeArrowheads="1"/>
            </p:cNvSpPr>
            <p:nvPr>
              <p:custDataLst>
                <p:tags r:id="rId43"/>
              </p:custDataLst>
            </p:nvPr>
          </p:nvSpPr>
          <p:spPr bwMode="auto">
            <a:xfrm>
              <a:off x="4138" y="3236"/>
              <a:ext cx="178"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solidFill>
                    <a:srgbClr val="000000"/>
                  </a:solidFill>
                  <a:latin typeface="Arial" pitchFamily="34" charset="0"/>
                </a:rPr>
                <a:t>Q</a:t>
              </a:r>
            </a:p>
          </p:txBody>
        </p:sp>
      </p:grpSp>
      <p:sp>
        <p:nvSpPr>
          <p:cNvPr id="267" name="AutoShape 75"/>
          <p:cNvSpPr>
            <a:spLocks noChangeArrowheads="1"/>
          </p:cNvSpPr>
          <p:nvPr/>
        </p:nvSpPr>
        <p:spPr bwMode="auto">
          <a:xfrm>
            <a:off x="244475" y="2092325"/>
            <a:ext cx="3151188" cy="1130300"/>
          </a:xfrm>
          <a:prstGeom prst="roundRect">
            <a:avLst>
              <a:gd name="adj" fmla="val 16667"/>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solidFill>
                <a:srgbClr val="000000"/>
              </a:solidFill>
            </a:endParaRPr>
          </a:p>
        </p:txBody>
      </p:sp>
      <p:sp>
        <p:nvSpPr>
          <p:cNvPr id="268" name="Text Box 83"/>
          <p:cNvSpPr txBox="1">
            <a:spLocks noChangeArrowheads="1"/>
          </p:cNvSpPr>
          <p:nvPr>
            <p:custDataLst>
              <p:tags r:id="rId36"/>
            </p:custDataLst>
          </p:nvPr>
        </p:nvSpPr>
        <p:spPr bwMode="auto">
          <a:xfrm>
            <a:off x="4049783" y="3352800"/>
            <a:ext cx="1326005"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r>
              <a:rPr lang="en-US" sz="1400" dirty="0" smtClean="0">
                <a:solidFill>
                  <a:srgbClr val="000000"/>
                </a:solidFill>
                <a:latin typeface="Cambria" pitchFamily="18" charset="0"/>
              </a:rPr>
              <a:t>10 GB memory</a:t>
            </a:r>
            <a:endParaRPr lang="en-US" sz="1400" dirty="0">
              <a:solidFill>
                <a:srgbClr val="000000"/>
              </a:solidFill>
              <a:latin typeface="Cambria" pitchFamily="18" charset="0"/>
            </a:endParaRPr>
          </a:p>
        </p:txBody>
      </p:sp>
    </p:spTree>
    <p:extLst>
      <p:ext uri="{BB962C8B-B14F-4D97-AF65-F5344CB8AC3E}">
        <p14:creationId xmlns:p14="http://schemas.microsoft.com/office/powerpoint/2010/main" val="511016494"/>
      </p:ext>
    </p:extLst>
  </p:cSld>
  <p:clrMapOvr>
    <a:masterClrMapping/>
  </p:clrMapOvr>
  <p:timing>
    <p:tnLst>
      <p:par>
        <p:cTn id="1" dur="indefinite" restart="never" nodeType="tmRoot"/>
      </p:par>
    </p:tnLst>
  </p:timing>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890" name="Line 93"/>
          <p:cNvSpPr>
            <a:spLocks noChangeShapeType="1"/>
          </p:cNvSpPr>
          <p:nvPr>
            <p:custDataLst>
              <p:tags r:id="rId1"/>
            </p:custDataLst>
          </p:nvPr>
        </p:nvSpPr>
        <p:spPr bwMode="auto">
          <a:xfrm>
            <a:off x="8518525" y="1733550"/>
            <a:ext cx="0" cy="336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891" name="Rounded Rectangle 1"/>
          <p:cNvSpPr>
            <a:spLocks noChangeArrowheads="1"/>
          </p:cNvSpPr>
          <p:nvPr/>
        </p:nvSpPr>
        <p:spPr bwMode="auto">
          <a:xfrm>
            <a:off x="409575" y="4430713"/>
            <a:ext cx="3714750" cy="2146300"/>
          </a:xfrm>
          <a:prstGeom prst="roundRect">
            <a:avLst>
              <a:gd name="adj" fmla="val 16667"/>
            </a:avLst>
          </a:prstGeom>
          <a:solidFill>
            <a:srgbClr val="FFCCFF"/>
          </a:solidFill>
          <a:ln>
            <a:noFill/>
          </a:ln>
          <a:extLst>
            <a:ext uri="{91240B29-F687-4F45-9708-019B960494DF}">
              <a14:hiddenLine xmlns:a14="http://schemas.microsoft.com/office/drawing/2010/main" w="19050" algn="ctr">
                <a:solidFill>
                  <a:srgbClr val="000000"/>
                </a:solidFill>
                <a:round/>
                <a:headEnd/>
                <a:tailEnd/>
              </a14:hiddenLine>
            </a:ext>
          </a:extLst>
        </p:spPr>
        <p:txBody>
          <a:bodyPr>
            <a:spAutoFit/>
          </a:bodyPr>
          <a:lstStyle/>
          <a:p>
            <a:endParaRPr lang="en-US"/>
          </a:p>
        </p:txBody>
      </p:sp>
      <p:sp>
        <p:nvSpPr>
          <p:cNvPr id="37892" name="Text Box 77"/>
          <p:cNvSpPr txBox="1">
            <a:spLocks noChangeArrowheads="1"/>
          </p:cNvSpPr>
          <p:nvPr>
            <p:custDataLst>
              <p:tags r:id="rId2"/>
            </p:custDataLst>
          </p:nvPr>
        </p:nvSpPr>
        <p:spPr bwMode="auto">
          <a:xfrm>
            <a:off x="3281363" y="6096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00"/>
                </a:solidFill>
                <a:latin typeface="Comic Sans MS" pitchFamily="66" charset="0"/>
              </a:rPr>
              <a:t>0</a:t>
            </a:r>
          </a:p>
        </p:txBody>
      </p:sp>
      <p:sp>
        <p:nvSpPr>
          <p:cNvPr id="37893" name="Text Box 169"/>
          <p:cNvSpPr txBox="1">
            <a:spLocks noChangeArrowheads="1"/>
          </p:cNvSpPr>
          <p:nvPr>
            <p:custDataLst>
              <p:tags r:id="rId3"/>
            </p:custDataLst>
          </p:nvPr>
        </p:nvSpPr>
        <p:spPr bwMode="auto">
          <a:xfrm>
            <a:off x="620713" y="52689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1</a:t>
            </a:r>
          </a:p>
        </p:txBody>
      </p:sp>
      <p:sp>
        <p:nvSpPr>
          <p:cNvPr id="37894" name="Text Box 63"/>
          <p:cNvSpPr txBox="1">
            <a:spLocks noChangeArrowheads="1"/>
          </p:cNvSpPr>
          <p:nvPr>
            <p:custDataLst>
              <p:tags r:id="rId4"/>
            </p:custDataLst>
          </p:nvPr>
        </p:nvSpPr>
        <p:spPr bwMode="auto">
          <a:xfrm>
            <a:off x="2943225" y="61849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400" b="1">
                <a:solidFill>
                  <a:srgbClr val="0508FB"/>
                </a:solidFill>
                <a:latin typeface="Cambria" pitchFamily="18" charset="0"/>
              </a:rPr>
              <a:t>4</a:t>
            </a:r>
          </a:p>
        </p:txBody>
      </p:sp>
      <p:sp>
        <p:nvSpPr>
          <p:cNvPr id="37895" name="Text Box 280"/>
          <p:cNvSpPr txBox="1">
            <a:spLocks noChangeArrowheads="1"/>
          </p:cNvSpPr>
          <p:nvPr>
            <p:custDataLst>
              <p:tags r:id="rId5"/>
            </p:custDataLst>
          </p:nvPr>
        </p:nvSpPr>
        <p:spPr bwMode="auto">
          <a:xfrm>
            <a:off x="1897063" y="6192838"/>
            <a:ext cx="677862"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200" b="1">
                <a:solidFill>
                  <a:srgbClr val="0508FB"/>
                </a:solidFill>
                <a:latin typeface="Cambria" pitchFamily="18" charset="0"/>
              </a:rPr>
              <a:t>Reg3</a:t>
            </a:r>
          </a:p>
        </p:txBody>
      </p:sp>
      <p:sp>
        <p:nvSpPr>
          <p:cNvPr id="37896" name="Line 71"/>
          <p:cNvSpPr>
            <a:spLocks noChangeShapeType="1"/>
          </p:cNvSpPr>
          <p:nvPr>
            <p:custDataLst>
              <p:tags r:id="rId6"/>
            </p:custDataLst>
          </p:nvPr>
        </p:nvSpPr>
        <p:spPr bwMode="auto">
          <a:xfrm>
            <a:off x="1855788" y="3524250"/>
            <a:ext cx="1565275" cy="0"/>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897" name="Text Box 183"/>
          <p:cNvSpPr txBox="1">
            <a:spLocks noChangeArrowheads="1"/>
          </p:cNvSpPr>
          <p:nvPr>
            <p:custDataLst>
              <p:tags r:id="rId7"/>
            </p:custDataLst>
          </p:nvPr>
        </p:nvSpPr>
        <p:spPr bwMode="auto">
          <a:xfrm>
            <a:off x="6503988" y="20638"/>
            <a:ext cx="644525" cy="246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000">
                <a:solidFill>
                  <a:srgbClr val="000000"/>
                </a:solidFill>
                <a:latin typeface="Comic Sans MS" pitchFamily="66" charset="0"/>
              </a:rPr>
              <a:t>strobe</a:t>
            </a:r>
          </a:p>
        </p:txBody>
      </p:sp>
      <p:sp>
        <p:nvSpPr>
          <p:cNvPr id="37898" name="Text Box 182"/>
          <p:cNvSpPr txBox="1">
            <a:spLocks noChangeArrowheads="1"/>
          </p:cNvSpPr>
          <p:nvPr>
            <p:custDataLst>
              <p:tags r:id="rId8"/>
            </p:custDataLst>
          </p:nvPr>
        </p:nvSpPr>
        <p:spPr bwMode="auto">
          <a:xfrm>
            <a:off x="6927850" y="547688"/>
            <a:ext cx="5572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000">
                <a:solidFill>
                  <a:srgbClr val="000000"/>
                </a:solidFill>
                <a:latin typeface="Comic Sans MS" pitchFamily="66" charset="0"/>
              </a:rPr>
              <a:t>Q out</a:t>
            </a:r>
          </a:p>
        </p:txBody>
      </p:sp>
      <p:sp>
        <p:nvSpPr>
          <p:cNvPr id="37899" name="Rectangle 2"/>
          <p:cNvSpPr>
            <a:spLocks noChangeArrowheads="1"/>
          </p:cNvSpPr>
          <p:nvPr>
            <p:custDataLst>
              <p:tags r:id="rId9"/>
            </p:custDataLst>
          </p:nvPr>
        </p:nvSpPr>
        <p:spPr bwMode="auto">
          <a:xfrm>
            <a:off x="4238625"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7900" name="Rectangle 3"/>
          <p:cNvSpPr>
            <a:spLocks noChangeArrowheads="1"/>
          </p:cNvSpPr>
          <p:nvPr>
            <p:custDataLst>
              <p:tags r:id="rId10"/>
            </p:custDataLst>
          </p:nvPr>
        </p:nvSpPr>
        <p:spPr bwMode="auto">
          <a:xfrm>
            <a:off x="4592638"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7901" name="Rectangle 4"/>
          <p:cNvSpPr>
            <a:spLocks noChangeArrowheads="1"/>
          </p:cNvSpPr>
          <p:nvPr>
            <p:custDataLst>
              <p:tags r:id="rId11"/>
            </p:custDataLst>
          </p:nvPr>
        </p:nvSpPr>
        <p:spPr bwMode="auto">
          <a:xfrm>
            <a:off x="4946650"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7902" name="Rectangle 5"/>
          <p:cNvSpPr>
            <a:spLocks noChangeArrowheads="1"/>
          </p:cNvSpPr>
          <p:nvPr>
            <p:custDataLst>
              <p:tags r:id="rId12"/>
            </p:custDataLst>
          </p:nvPr>
        </p:nvSpPr>
        <p:spPr bwMode="auto">
          <a:xfrm>
            <a:off x="5300663"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7903" name="Rectangle 6"/>
          <p:cNvSpPr>
            <a:spLocks noChangeArrowheads="1"/>
          </p:cNvSpPr>
          <p:nvPr>
            <p:custDataLst>
              <p:tags r:id="rId13"/>
            </p:custDataLst>
          </p:nvPr>
        </p:nvSpPr>
        <p:spPr bwMode="auto">
          <a:xfrm>
            <a:off x="5654675"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7904" name="Rectangle 7"/>
          <p:cNvSpPr>
            <a:spLocks noChangeArrowheads="1"/>
          </p:cNvSpPr>
          <p:nvPr>
            <p:custDataLst>
              <p:tags r:id="rId14"/>
            </p:custDataLst>
          </p:nvPr>
        </p:nvSpPr>
        <p:spPr bwMode="auto">
          <a:xfrm>
            <a:off x="6008688"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7905" name="Rectangle 8"/>
          <p:cNvSpPr>
            <a:spLocks noChangeArrowheads="1"/>
          </p:cNvSpPr>
          <p:nvPr>
            <p:custDataLst>
              <p:tags r:id="rId15"/>
            </p:custDataLst>
          </p:nvPr>
        </p:nvSpPr>
        <p:spPr bwMode="auto">
          <a:xfrm>
            <a:off x="3530600"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7906" name="Rectangle 9"/>
          <p:cNvSpPr>
            <a:spLocks noChangeArrowheads="1"/>
          </p:cNvSpPr>
          <p:nvPr>
            <p:custDataLst>
              <p:tags r:id="rId16"/>
            </p:custDataLst>
          </p:nvPr>
        </p:nvSpPr>
        <p:spPr bwMode="auto">
          <a:xfrm>
            <a:off x="3884613"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7907" name="Rectangle 18"/>
          <p:cNvSpPr>
            <a:spLocks noChangeArrowheads="1"/>
          </p:cNvSpPr>
          <p:nvPr>
            <p:custDataLst>
              <p:tags r:id="rId17"/>
            </p:custDataLst>
          </p:nvPr>
        </p:nvSpPr>
        <p:spPr bwMode="auto">
          <a:xfrm>
            <a:off x="4875213" y="3871913"/>
            <a:ext cx="349250" cy="349250"/>
          </a:xfrm>
          <a:prstGeom prst="rect">
            <a:avLst/>
          </a:prstGeom>
          <a:noFill/>
          <a:ln w="19050">
            <a:solidFill>
              <a:srgbClr val="8F01B8"/>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7908" name="Rectangle 19"/>
          <p:cNvSpPr>
            <a:spLocks noChangeArrowheads="1"/>
          </p:cNvSpPr>
          <p:nvPr>
            <p:custDataLst>
              <p:tags r:id="rId18"/>
            </p:custDataLst>
          </p:nvPr>
        </p:nvSpPr>
        <p:spPr bwMode="auto">
          <a:xfrm>
            <a:off x="5229225" y="3871913"/>
            <a:ext cx="349250" cy="349250"/>
          </a:xfrm>
          <a:prstGeom prst="rect">
            <a:avLst/>
          </a:prstGeom>
          <a:noFill/>
          <a:ln w="19050">
            <a:solidFill>
              <a:srgbClr val="8F01B8"/>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7909" name="Rectangle 20"/>
          <p:cNvSpPr>
            <a:spLocks noChangeArrowheads="1"/>
          </p:cNvSpPr>
          <p:nvPr>
            <p:custDataLst>
              <p:tags r:id="rId19"/>
            </p:custDataLst>
          </p:nvPr>
        </p:nvSpPr>
        <p:spPr bwMode="auto">
          <a:xfrm>
            <a:off x="5583238" y="3871913"/>
            <a:ext cx="349250" cy="349250"/>
          </a:xfrm>
          <a:prstGeom prst="rect">
            <a:avLst/>
          </a:prstGeom>
          <a:noFill/>
          <a:ln w="19050">
            <a:solidFill>
              <a:srgbClr val="8F01B8"/>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7910" name="Rectangle 21"/>
          <p:cNvSpPr>
            <a:spLocks noChangeArrowheads="1"/>
          </p:cNvSpPr>
          <p:nvPr>
            <p:custDataLst>
              <p:tags r:id="rId20"/>
            </p:custDataLst>
          </p:nvPr>
        </p:nvSpPr>
        <p:spPr bwMode="auto">
          <a:xfrm>
            <a:off x="5937250" y="3871913"/>
            <a:ext cx="349250" cy="349250"/>
          </a:xfrm>
          <a:prstGeom prst="rect">
            <a:avLst/>
          </a:prstGeom>
          <a:noFill/>
          <a:ln w="19050">
            <a:solidFill>
              <a:srgbClr val="8F01B8"/>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7911" name="Text Box 22"/>
          <p:cNvSpPr txBox="1">
            <a:spLocks noChangeArrowheads="1"/>
          </p:cNvSpPr>
          <p:nvPr>
            <p:custDataLst>
              <p:tags r:id="rId21"/>
            </p:custDataLst>
          </p:nvPr>
        </p:nvSpPr>
        <p:spPr bwMode="auto">
          <a:xfrm>
            <a:off x="2940050" y="639763"/>
            <a:ext cx="57785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000000"/>
                </a:solidFill>
                <a:latin typeface="Cambria" pitchFamily="18" charset="0"/>
              </a:rPr>
              <a:t>PC</a:t>
            </a:r>
          </a:p>
        </p:txBody>
      </p:sp>
      <p:sp>
        <p:nvSpPr>
          <p:cNvPr id="37912" name="Text Box 24"/>
          <p:cNvSpPr txBox="1">
            <a:spLocks noChangeArrowheads="1"/>
          </p:cNvSpPr>
          <p:nvPr>
            <p:custDataLst>
              <p:tags r:id="rId22"/>
            </p:custDataLst>
          </p:nvPr>
        </p:nvSpPr>
        <p:spPr bwMode="auto">
          <a:xfrm>
            <a:off x="6245225" y="3870325"/>
            <a:ext cx="677863"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200" b="1">
                <a:solidFill>
                  <a:srgbClr val="8F01B8"/>
                </a:solidFill>
                <a:latin typeface="Cambria" pitchFamily="18" charset="0"/>
              </a:rPr>
              <a:t>Reg3</a:t>
            </a:r>
          </a:p>
        </p:txBody>
      </p:sp>
      <p:sp>
        <p:nvSpPr>
          <p:cNvPr id="37913" name="Text Box 25"/>
          <p:cNvSpPr txBox="1">
            <a:spLocks noChangeArrowheads="1"/>
          </p:cNvSpPr>
          <p:nvPr>
            <p:custDataLst>
              <p:tags r:id="rId23"/>
            </p:custDataLst>
          </p:nvPr>
        </p:nvSpPr>
        <p:spPr bwMode="auto">
          <a:xfrm>
            <a:off x="5019675" y="6080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00"/>
                </a:solidFill>
                <a:latin typeface="Comic Sans MS" pitchFamily="66" charset="0"/>
              </a:rPr>
              <a:t>1</a:t>
            </a:r>
          </a:p>
        </p:txBody>
      </p:sp>
      <p:sp>
        <p:nvSpPr>
          <p:cNvPr id="37914" name="Text Box 26"/>
          <p:cNvSpPr txBox="1">
            <a:spLocks noChangeArrowheads="1"/>
          </p:cNvSpPr>
          <p:nvPr>
            <p:custDataLst>
              <p:tags r:id="rId24"/>
            </p:custDataLst>
          </p:nvPr>
        </p:nvSpPr>
        <p:spPr bwMode="auto">
          <a:xfrm>
            <a:off x="5735638" y="6080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00"/>
                </a:solidFill>
                <a:latin typeface="Comic Sans MS" pitchFamily="66" charset="0"/>
              </a:rPr>
              <a:t>1</a:t>
            </a:r>
          </a:p>
        </p:txBody>
      </p:sp>
      <p:sp>
        <p:nvSpPr>
          <p:cNvPr id="37915" name="Text Box 27"/>
          <p:cNvSpPr txBox="1">
            <a:spLocks noChangeArrowheads="1"/>
          </p:cNvSpPr>
          <p:nvPr>
            <p:custDataLst>
              <p:tags r:id="rId25"/>
            </p:custDataLst>
          </p:nvPr>
        </p:nvSpPr>
        <p:spPr bwMode="auto">
          <a:xfrm>
            <a:off x="5411788" y="6080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00"/>
                </a:solidFill>
                <a:latin typeface="Comic Sans MS" pitchFamily="66" charset="0"/>
              </a:rPr>
              <a:t>0</a:t>
            </a:r>
          </a:p>
        </p:txBody>
      </p:sp>
      <p:sp>
        <p:nvSpPr>
          <p:cNvPr id="37916" name="Text Box 28"/>
          <p:cNvSpPr txBox="1">
            <a:spLocks noChangeArrowheads="1"/>
          </p:cNvSpPr>
          <p:nvPr>
            <p:custDataLst>
              <p:tags r:id="rId26"/>
            </p:custDataLst>
          </p:nvPr>
        </p:nvSpPr>
        <p:spPr bwMode="auto">
          <a:xfrm>
            <a:off x="3263900"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1</a:t>
            </a:r>
          </a:p>
        </p:txBody>
      </p:sp>
      <p:sp>
        <p:nvSpPr>
          <p:cNvPr id="37917" name="Text Box 29"/>
          <p:cNvSpPr txBox="1">
            <a:spLocks noChangeArrowheads="1"/>
          </p:cNvSpPr>
          <p:nvPr>
            <p:custDataLst>
              <p:tags r:id="rId27"/>
            </p:custDataLst>
          </p:nvPr>
        </p:nvSpPr>
        <p:spPr bwMode="auto">
          <a:xfrm>
            <a:off x="3617913"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0</a:t>
            </a:r>
          </a:p>
        </p:txBody>
      </p:sp>
      <p:sp>
        <p:nvSpPr>
          <p:cNvPr id="37918" name="Text Box 30"/>
          <p:cNvSpPr txBox="1">
            <a:spLocks noChangeArrowheads="1"/>
          </p:cNvSpPr>
          <p:nvPr>
            <p:custDataLst>
              <p:tags r:id="rId28"/>
            </p:custDataLst>
          </p:nvPr>
        </p:nvSpPr>
        <p:spPr bwMode="auto">
          <a:xfrm>
            <a:off x="3970338"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0</a:t>
            </a:r>
          </a:p>
        </p:txBody>
      </p:sp>
      <p:sp>
        <p:nvSpPr>
          <p:cNvPr id="37919" name="Text Box 31"/>
          <p:cNvSpPr txBox="1">
            <a:spLocks noChangeArrowheads="1"/>
          </p:cNvSpPr>
          <p:nvPr>
            <p:custDataLst>
              <p:tags r:id="rId29"/>
            </p:custDataLst>
          </p:nvPr>
        </p:nvSpPr>
        <p:spPr bwMode="auto">
          <a:xfrm>
            <a:off x="4324350"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1</a:t>
            </a:r>
          </a:p>
        </p:txBody>
      </p:sp>
      <p:sp>
        <p:nvSpPr>
          <p:cNvPr id="37920" name="Text Box 32"/>
          <p:cNvSpPr txBox="1">
            <a:spLocks noChangeArrowheads="1"/>
          </p:cNvSpPr>
          <p:nvPr>
            <p:custDataLst>
              <p:tags r:id="rId30"/>
            </p:custDataLst>
          </p:nvPr>
        </p:nvSpPr>
        <p:spPr bwMode="auto">
          <a:xfrm>
            <a:off x="4676775"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1</a:t>
            </a:r>
          </a:p>
        </p:txBody>
      </p:sp>
      <p:sp>
        <p:nvSpPr>
          <p:cNvPr id="37921" name="Text Box 33"/>
          <p:cNvSpPr txBox="1">
            <a:spLocks noChangeArrowheads="1"/>
          </p:cNvSpPr>
          <p:nvPr>
            <p:custDataLst>
              <p:tags r:id="rId31"/>
            </p:custDataLst>
          </p:nvPr>
        </p:nvSpPr>
        <p:spPr bwMode="auto">
          <a:xfrm>
            <a:off x="5030788" y="163512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1</a:t>
            </a:r>
          </a:p>
        </p:txBody>
      </p:sp>
      <p:sp>
        <p:nvSpPr>
          <p:cNvPr id="37922" name="Text Box 34"/>
          <p:cNvSpPr txBox="1">
            <a:spLocks noChangeArrowheads="1"/>
          </p:cNvSpPr>
          <p:nvPr>
            <p:custDataLst>
              <p:tags r:id="rId32"/>
            </p:custDataLst>
          </p:nvPr>
        </p:nvSpPr>
        <p:spPr bwMode="auto">
          <a:xfrm>
            <a:off x="5383213" y="163512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0</a:t>
            </a:r>
          </a:p>
        </p:txBody>
      </p:sp>
      <p:sp>
        <p:nvSpPr>
          <p:cNvPr id="37923" name="Text Box 35"/>
          <p:cNvSpPr txBox="1">
            <a:spLocks noChangeArrowheads="1"/>
          </p:cNvSpPr>
          <p:nvPr>
            <p:custDataLst>
              <p:tags r:id="rId33"/>
            </p:custDataLst>
          </p:nvPr>
        </p:nvSpPr>
        <p:spPr bwMode="auto">
          <a:xfrm>
            <a:off x="5759450" y="163512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0</a:t>
            </a:r>
          </a:p>
        </p:txBody>
      </p:sp>
      <p:sp>
        <p:nvSpPr>
          <p:cNvPr id="37924" name="Rectangle 43"/>
          <p:cNvSpPr>
            <a:spLocks noChangeArrowheads="1"/>
          </p:cNvSpPr>
          <p:nvPr>
            <p:custDataLst>
              <p:tags r:id="rId34"/>
            </p:custDataLst>
          </p:nvPr>
        </p:nvSpPr>
        <p:spPr bwMode="auto">
          <a:xfrm>
            <a:off x="4860925" y="5656263"/>
            <a:ext cx="349250" cy="349250"/>
          </a:xfrm>
          <a:prstGeom prst="rect">
            <a:avLst/>
          </a:prstGeom>
          <a:noFill/>
          <a:ln w="19050">
            <a:solidFill>
              <a:srgbClr val="F7913D"/>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7925" name="Rectangle 44"/>
          <p:cNvSpPr>
            <a:spLocks noChangeArrowheads="1"/>
          </p:cNvSpPr>
          <p:nvPr>
            <p:custDataLst>
              <p:tags r:id="rId35"/>
            </p:custDataLst>
          </p:nvPr>
        </p:nvSpPr>
        <p:spPr bwMode="auto">
          <a:xfrm>
            <a:off x="5214938" y="5656263"/>
            <a:ext cx="349250" cy="349250"/>
          </a:xfrm>
          <a:prstGeom prst="rect">
            <a:avLst/>
          </a:prstGeom>
          <a:noFill/>
          <a:ln w="19050">
            <a:solidFill>
              <a:srgbClr val="F7913D"/>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7926" name="Rectangle 45"/>
          <p:cNvSpPr>
            <a:spLocks noChangeArrowheads="1"/>
          </p:cNvSpPr>
          <p:nvPr>
            <p:custDataLst>
              <p:tags r:id="rId36"/>
            </p:custDataLst>
          </p:nvPr>
        </p:nvSpPr>
        <p:spPr bwMode="auto">
          <a:xfrm>
            <a:off x="5568950" y="5656263"/>
            <a:ext cx="349250" cy="349250"/>
          </a:xfrm>
          <a:prstGeom prst="rect">
            <a:avLst/>
          </a:prstGeom>
          <a:noFill/>
          <a:ln w="19050">
            <a:solidFill>
              <a:srgbClr val="F7913D"/>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7927" name="Rectangle 46"/>
          <p:cNvSpPr>
            <a:spLocks noChangeArrowheads="1"/>
          </p:cNvSpPr>
          <p:nvPr>
            <p:custDataLst>
              <p:tags r:id="rId37"/>
            </p:custDataLst>
          </p:nvPr>
        </p:nvSpPr>
        <p:spPr bwMode="auto">
          <a:xfrm>
            <a:off x="5922963" y="5656263"/>
            <a:ext cx="349250" cy="349250"/>
          </a:xfrm>
          <a:prstGeom prst="rect">
            <a:avLst/>
          </a:prstGeom>
          <a:noFill/>
          <a:ln w="19050">
            <a:solidFill>
              <a:srgbClr val="F7913D"/>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7928" name="Text Box 47"/>
          <p:cNvSpPr txBox="1">
            <a:spLocks noChangeArrowheads="1"/>
          </p:cNvSpPr>
          <p:nvPr>
            <p:custDataLst>
              <p:tags r:id="rId38"/>
            </p:custDataLst>
          </p:nvPr>
        </p:nvSpPr>
        <p:spPr bwMode="auto">
          <a:xfrm>
            <a:off x="6240463" y="5683250"/>
            <a:ext cx="1235075"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200">
                <a:solidFill>
                  <a:srgbClr val="F7913D"/>
                </a:solidFill>
                <a:latin typeface="Cambria" pitchFamily="18" charset="0"/>
              </a:rPr>
              <a:t>the </a:t>
            </a:r>
            <a:r>
              <a:rPr lang="en-US" sz="1200" u="sng">
                <a:solidFill>
                  <a:srgbClr val="F7913D"/>
                </a:solidFill>
                <a:latin typeface="Cambria" pitchFamily="18" charset="0"/>
              </a:rPr>
              <a:t>same</a:t>
            </a:r>
            <a:r>
              <a:rPr lang="en-US" sz="1200" b="1">
                <a:solidFill>
                  <a:srgbClr val="F7913D"/>
                </a:solidFill>
                <a:latin typeface="Cambria" pitchFamily="18" charset="0"/>
              </a:rPr>
              <a:t> Reg3</a:t>
            </a:r>
          </a:p>
        </p:txBody>
      </p:sp>
      <p:sp>
        <p:nvSpPr>
          <p:cNvPr id="37929" name="Text Box 55"/>
          <p:cNvSpPr txBox="1">
            <a:spLocks noChangeArrowheads="1"/>
          </p:cNvSpPr>
          <p:nvPr>
            <p:custDataLst>
              <p:tags r:id="rId39"/>
            </p:custDataLst>
          </p:nvPr>
        </p:nvSpPr>
        <p:spPr bwMode="auto">
          <a:xfrm>
            <a:off x="4943475" y="386715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8F01B8"/>
                </a:solidFill>
                <a:latin typeface="Comic Sans MS" pitchFamily="66" charset="0"/>
              </a:rPr>
              <a:t>1</a:t>
            </a:r>
          </a:p>
        </p:txBody>
      </p:sp>
      <p:sp>
        <p:nvSpPr>
          <p:cNvPr id="37930" name="Text Box 56"/>
          <p:cNvSpPr txBox="1">
            <a:spLocks noChangeArrowheads="1"/>
          </p:cNvSpPr>
          <p:nvPr>
            <p:custDataLst>
              <p:tags r:id="rId40"/>
            </p:custDataLst>
          </p:nvPr>
        </p:nvSpPr>
        <p:spPr bwMode="auto">
          <a:xfrm>
            <a:off x="5295900" y="386715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8F01B8"/>
                </a:solidFill>
                <a:latin typeface="Comic Sans MS" pitchFamily="66" charset="0"/>
              </a:rPr>
              <a:t>1</a:t>
            </a:r>
          </a:p>
        </p:txBody>
      </p:sp>
      <p:sp>
        <p:nvSpPr>
          <p:cNvPr id="37931" name="Text Box 57"/>
          <p:cNvSpPr txBox="1">
            <a:spLocks noChangeArrowheads="1"/>
          </p:cNvSpPr>
          <p:nvPr>
            <p:custDataLst>
              <p:tags r:id="rId41"/>
            </p:custDataLst>
          </p:nvPr>
        </p:nvSpPr>
        <p:spPr bwMode="auto">
          <a:xfrm>
            <a:off x="5672138" y="386715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8F01B8"/>
                </a:solidFill>
                <a:latin typeface="Comic Sans MS" pitchFamily="66" charset="0"/>
              </a:rPr>
              <a:t>1</a:t>
            </a:r>
          </a:p>
        </p:txBody>
      </p:sp>
      <p:sp>
        <p:nvSpPr>
          <p:cNvPr id="37932" name="Text Box 58"/>
          <p:cNvSpPr txBox="1">
            <a:spLocks noChangeArrowheads="1"/>
          </p:cNvSpPr>
          <p:nvPr>
            <p:custDataLst>
              <p:tags r:id="rId42"/>
            </p:custDataLst>
          </p:nvPr>
        </p:nvSpPr>
        <p:spPr bwMode="auto">
          <a:xfrm>
            <a:off x="4605338" y="386715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8F01B8"/>
                </a:solidFill>
                <a:latin typeface="Comic Sans MS" pitchFamily="66" charset="0"/>
              </a:rPr>
              <a:t>0</a:t>
            </a:r>
          </a:p>
        </p:txBody>
      </p:sp>
      <p:sp>
        <p:nvSpPr>
          <p:cNvPr id="37933" name="Text Box 59"/>
          <p:cNvSpPr txBox="1">
            <a:spLocks noChangeArrowheads="1"/>
          </p:cNvSpPr>
          <p:nvPr>
            <p:custDataLst>
              <p:tags r:id="rId43"/>
            </p:custDataLst>
          </p:nvPr>
        </p:nvSpPr>
        <p:spPr bwMode="auto">
          <a:xfrm>
            <a:off x="4938713" y="56515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F7913D"/>
                </a:solidFill>
                <a:latin typeface="Comic Sans MS" pitchFamily="66" charset="0"/>
              </a:rPr>
              <a:t>0</a:t>
            </a:r>
          </a:p>
        </p:txBody>
      </p:sp>
      <p:sp>
        <p:nvSpPr>
          <p:cNvPr id="37934" name="Text Box 60"/>
          <p:cNvSpPr txBox="1">
            <a:spLocks noChangeArrowheads="1"/>
          </p:cNvSpPr>
          <p:nvPr>
            <p:custDataLst>
              <p:tags r:id="rId44"/>
            </p:custDataLst>
          </p:nvPr>
        </p:nvSpPr>
        <p:spPr bwMode="auto">
          <a:xfrm>
            <a:off x="5291138" y="56515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F7913D"/>
                </a:solidFill>
                <a:latin typeface="Comic Sans MS" pitchFamily="66" charset="0"/>
              </a:rPr>
              <a:t>1</a:t>
            </a:r>
          </a:p>
        </p:txBody>
      </p:sp>
      <p:sp>
        <p:nvSpPr>
          <p:cNvPr id="37935" name="Text Box 61"/>
          <p:cNvSpPr txBox="1">
            <a:spLocks noChangeArrowheads="1"/>
          </p:cNvSpPr>
          <p:nvPr>
            <p:custDataLst>
              <p:tags r:id="rId45"/>
            </p:custDataLst>
          </p:nvPr>
        </p:nvSpPr>
        <p:spPr bwMode="auto">
          <a:xfrm>
            <a:off x="5667375" y="56515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F7913D"/>
                </a:solidFill>
                <a:latin typeface="Comic Sans MS" pitchFamily="66" charset="0"/>
              </a:rPr>
              <a:t>1</a:t>
            </a:r>
          </a:p>
        </p:txBody>
      </p:sp>
      <p:sp>
        <p:nvSpPr>
          <p:cNvPr id="37936" name="Text Box 62"/>
          <p:cNvSpPr txBox="1">
            <a:spLocks noChangeArrowheads="1"/>
          </p:cNvSpPr>
          <p:nvPr>
            <p:custDataLst>
              <p:tags r:id="rId46"/>
            </p:custDataLst>
          </p:nvPr>
        </p:nvSpPr>
        <p:spPr bwMode="auto">
          <a:xfrm>
            <a:off x="4600575" y="56515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F7913D"/>
                </a:solidFill>
                <a:latin typeface="Comic Sans MS" pitchFamily="66" charset="0"/>
              </a:rPr>
              <a:t>1</a:t>
            </a:r>
          </a:p>
        </p:txBody>
      </p:sp>
      <p:sp>
        <p:nvSpPr>
          <p:cNvPr id="37937" name="Text Box 64"/>
          <p:cNvSpPr txBox="1">
            <a:spLocks noChangeArrowheads="1"/>
          </p:cNvSpPr>
          <p:nvPr>
            <p:custDataLst>
              <p:tags r:id="rId47"/>
            </p:custDataLst>
          </p:nvPr>
        </p:nvSpPr>
        <p:spPr bwMode="auto">
          <a:xfrm>
            <a:off x="3394075" y="3619500"/>
            <a:ext cx="28956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000">
                <a:solidFill>
                  <a:srgbClr val="8F01B8"/>
                </a:solidFill>
                <a:latin typeface="Comic Sans MS" pitchFamily="66" charset="0"/>
              </a:rPr>
              <a:t>old value of Reg3 = 7</a:t>
            </a:r>
          </a:p>
        </p:txBody>
      </p:sp>
      <p:sp>
        <p:nvSpPr>
          <p:cNvPr id="37938" name="Text Box 65"/>
          <p:cNvSpPr txBox="1">
            <a:spLocks noChangeArrowheads="1"/>
          </p:cNvSpPr>
          <p:nvPr>
            <p:custDataLst>
              <p:tags r:id="rId48"/>
            </p:custDataLst>
          </p:nvPr>
        </p:nvSpPr>
        <p:spPr bwMode="auto">
          <a:xfrm>
            <a:off x="4676775" y="5980113"/>
            <a:ext cx="16478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000">
                <a:solidFill>
                  <a:srgbClr val="F7913D"/>
                </a:solidFill>
                <a:latin typeface="Comic Sans MS" pitchFamily="66" charset="0"/>
              </a:rPr>
              <a:t>new value of Reg3 = 11</a:t>
            </a:r>
          </a:p>
        </p:txBody>
      </p:sp>
      <p:sp>
        <p:nvSpPr>
          <p:cNvPr id="2" name="Rectangle 66"/>
          <p:cNvSpPr>
            <a:spLocks noChangeArrowheads="1"/>
          </p:cNvSpPr>
          <p:nvPr>
            <p:custDataLst>
              <p:tags r:id="rId49"/>
            </p:custDataLst>
          </p:nvPr>
        </p:nvSpPr>
        <p:spPr bwMode="auto">
          <a:xfrm>
            <a:off x="554038" y="3036888"/>
            <a:ext cx="1295400" cy="685800"/>
          </a:xfrm>
          <a:prstGeom prst="rect">
            <a:avLst/>
          </a:prstGeom>
          <a:solidFill>
            <a:schemeClr val="bg1">
              <a:lumMod val="85000"/>
            </a:schemeClr>
          </a:solidFill>
          <a:ln w="28575">
            <a:solidFill>
              <a:schemeClr val="tx1"/>
            </a:solidFill>
            <a:miter lim="800000"/>
            <a:headEnd/>
            <a:tailEnd/>
          </a:ln>
        </p:spPr>
        <p:txBody>
          <a:bodyPr wrap="none" anchor="ctr"/>
          <a:lstStyle/>
          <a:p>
            <a:pPr>
              <a:defRPr/>
            </a:pPr>
            <a:endParaRPr lang="en-US">
              <a:solidFill>
                <a:srgbClr val="000000"/>
              </a:solidFill>
              <a:ea typeface="ＭＳ Ｐゴシック" pitchFamily="-106" charset="-128"/>
            </a:endParaRPr>
          </a:p>
        </p:txBody>
      </p:sp>
      <p:sp>
        <p:nvSpPr>
          <p:cNvPr id="37940" name="Text Box 67"/>
          <p:cNvSpPr txBox="1">
            <a:spLocks noChangeArrowheads="1"/>
          </p:cNvSpPr>
          <p:nvPr>
            <p:custDataLst>
              <p:tags r:id="rId50"/>
            </p:custDataLst>
          </p:nvPr>
        </p:nvSpPr>
        <p:spPr bwMode="auto">
          <a:xfrm>
            <a:off x="650875" y="3163888"/>
            <a:ext cx="987425"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solidFill>
                  <a:srgbClr val="000000"/>
                </a:solidFill>
                <a:latin typeface="Cambria" pitchFamily="18" charset="0"/>
              </a:rPr>
              <a:t>clock</a:t>
            </a:r>
          </a:p>
        </p:txBody>
      </p:sp>
      <p:sp>
        <p:nvSpPr>
          <p:cNvPr id="37941" name="Line 68"/>
          <p:cNvSpPr>
            <a:spLocks noChangeShapeType="1"/>
          </p:cNvSpPr>
          <p:nvPr>
            <p:custDataLst>
              <p:tags r:id="rId51"/>
            </p:custDataLst>
          </p:nvPr>
        </p:nvSpPr>
        <p:spPr bwMode="auto">
          <a:xfrm>
            <a:off x="1849438" y="3124200"/>
            <a:ext cx="287337" cy="0"/>
          </a:xfrm>
          <a:prstGeom prst="line">
            <a:avLst/>
          </a:prstGeom>
          <a:noFill/>
          <a:ln w="19050">
            <a:solidFill>
              <a:srgbClr val="980236"/>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942" name="Line 69"/>
          <p:cNvSpPr>
            <a:spLocks noChangeShapeType="1"/>
          </p:cNvSpPr>
          <p:nvPr>
            <p:custDataLst>
              <p:tags r:id="rId52"/>
            </p:custDataLst>
          </p:nvPr>
        </p:nvSpPr>
        <p:spPr bwMode="auto">
          <a:xfrm>
            <a:off x="1849438" y="3257550"/>
            <a:ext cx="461962"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943" name="Line 70"/>
          <p:cNvSpPr>
            <a:spLocks noChangeShapeType="1"/>
          </p:cNvSpPr>
          <p:nvPr>
            <p:custDataLst>
              <p:tags r:id="rId53"/>
            </p:custDataLst>
          </p:nvPr>
        </p:nvSpPr>
        <p:spPr bwMode="auto">
          <a:xfrm>
            <a:off x="1849438" y="3390900"/>
            <a:ext cx="700087"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944" name="Line 72"/>
          <p:cNvSpPr>
            <a:spLocks noChangeShapeType="1"/>
          </p:cNvSpPr>
          <p:nvPr>
            <p:custDataLst>
              <p:tags r:id="rId54"/>
            </p:custDataLst>
          </p:nvPr>
        </p:nvSpPr>
        <p:spPr bwMode="auto">
          <a:xfrm>
            <a:off x="1849438" y="3657600"/>
            <a:ext cx="207962"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945" name="Text Box 73"/>
          <p:cNvSpPr txBox="1">
            <a:spLocks noChangeArrowheads="1"/>
          </p:cNvSpPr>
          <p:nvPr>
            <p:custDataLst>
              <p:tags r:id="rId55"/>
            </p:custDataLst>
          </p:nvPr>
        </p:nvSpPr>
        <p:spPr bwMode="auto">
          <a:xfrm>
            <a:off x="4683125" y="6096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00"/>
                </a:solidFill>
                <a:latin typeface="Comic Sans MS" pitchFamily="66" charset="0"/>
              </a:rPr>
              <a:t>0</a:t>
            </a:r>
          </a:p>
        </p:txBody>
      </p:sp>
      <p:sp>
        <p:nvSpPr>
          <p:cNvPr id="37946" name="Text Box 74"/>
          <p:cNvSpPr txBox="1">
            <a:spLocks noChangeArrowheads="1"/>
          </p:cNvSpPr>
          <p:nvPr>
            <p:custDataLst>
              <p:tags r:id="rId56"/>
            </p:custDataLst>
          </p:nvPr>
        </p:nvSpPr>
        <p:spPr bwMode="auto">
          <a:xfrm>
            <a:off x="4335463" y="60642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00"/>
                </a:solidFill>
                <a:latin typeface="Comic Sans MS" pitchFamily="66" charset="0"/>
              </a:rPr>
              <a:t>0</a:t>
            </a:r>
          </a:p>
        </p:txBody>
      </p:sp>
      <p:sp>
        <p:nvSpPr>
          <p:cNvPr id="37947" name="Text Box 75"/>
          <p:cNvSpPr txBox="1">
            <a:spLocks noChangeArrowheads="1"/>
          </p:cNvSpPr>
          <p:nvPr>
            <p:custDataLst>
              <p:tags r:id="rId57"/>
            </p:custDataLst>
          </p:nvPr>
        </p:nvSpPr>
        <p:spPr bwMode="auto">
          <a:xfrm>
            <a:off x="3983038" y="6096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00"/>
                </a:solidFill>
                <a:latin typeface="Comic Sans MS" pitchFamily="66" charset="0"/>
              </a:rPr>
              <a:t>0</a:t>
            </a:r>
          </a:p>
        </p:txBody>
      </p:sp>
      <p:sp>
        <p:nvSpPr>
          <p:cNvPr id="37948" name="Text Box 76"/>
          <p:cNvSpPr txBox="1">
            <a:spLocks noChangeArrowheads="1"/>
          </p:cNvSpPr>
          <p:nvPr>
            <p:custDataLst>
              <p:tags r:id="rId58"/>
            </p:custDataLst>
          </p:nvPr>
        </p:nvSpPr>
        <p:spPr bwMode="auto">
          <a:xfrm>
            <a:off x="3625850" y="6096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00"/>
                </a:solidFill>
                <a:latin typeface="Comic Sans MS" pitchFamily="66" charset="0"/>
              </a:rPr>
              <a:t>0</a:t>
            </a:r>
          </a:p>
        </p:txBody>
      </p:sp>
      <p:sp>
        <p:nvSpPr>
          <p:cNvPr id="37949" name="Rectangle 78"/>
          <p:cNvSpPr>
            <a:spLocks noChangeArrowheads="1"/>
          </p:cNvSpPr>
          <p:nvPr>
            <p:custDataLst>
              <p:tags r:id="rId59"/>
            </p:custDataLst>
          </p:nvPr>
        </p:nvSpPr>
        <p:spPr bwMode="auto">
          <a:xfrm>
            <a:off x="8021638" y="762000"/>
            <a:ext cx="990600" cy="1143000"/>
          </a:xfrm>
          <a:prstGeom prst="rect">
            <a:avLst/>
          </a:prstGeom>
          <a:solidFill>
            <a:schemeClr val="accent1"/>
          </a:solidFill>
          <a:ln w="28575">
            <a:solidFill>
              <a:schemeClr val="tx1"/>
            </a:solidFill>
            <a:miter lim="800000"/>
            <a:headEnd/>
            <a:tailEnd/>
          </a:ln>
        </p:spPr>
        <p:txBody>
          <a:bodyPr wrap="none" anchor="ctr"/>
          <a:lstStyle/>
          <a:p>
            <a:endParaRPr lang="en-US">
              <a:solidFill>
                <a:srgbClr val="000000"/>
              </a:solidFill>
            </a:endParaRPr>
          </a:p>
        </p:txBody>
      </p:sp>
      <p:sp>
        <p:nvSpPr>
          <p:cNvPr id="37950" name="Line 79"/>
          <p:cNvSpPr>
            <a:spLocks noChangeShapeType="1"/>
          </p:cNvSpPr>
          <p:nvPr>
            <p:custDataLst>
              <p:tags r:id="rId60"/>
            </p:custDataLst>
          </p:nvPr>
        </p:nvSpPr>
        <p:spPr bwMode="auto">
          <a:xfrm>
            <a:off x="2130425" y="1247775"/>
            <a:ext cx="0" cy="1876425"/>
          </a:xfrm>
          <a:prstGeom prst="line">
            <a:avLst/>
          </a:prstGeom>
          <a:noFill/>
          <a:ln w="19050">
            <a:solidFill>
              <a:srgbClr val="980236"/>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951" name="Line 80"/>
          <p:cNvSpPr>
            <a:spLocks noChangeShapeType="1"/>
          </p:cNvSpPr>
          <p:nvPr>
            <p:custDataLst>
              <p:tags r:id="rId61"/>
            </p:custDataLst>
          </p:nvPr>
        </p:nvSpPr>
        <p:spPr bwMode="auto">
          <a:xfrm>
            <a:off x="2128838" y="1244600"/>
            <a:ext cx="5875337" cy="0"/>
          </a:xfrm>
          <a:prstGeom prst="line">
            <a:avLst/>
          </a:prstGeom>
          <a:noFill/>
          <a:ln w="19050">
            <a:solidFill>
              <a:srgbClr val="980236"/>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952" name="Text Box 81"/>
          <p:cNvSpPr txBox="1">
            <a:spLocks noChangeArrowheads="1"/>
          </p:cNvSpPr>
          <p:nvPr>
            <p:custDataLst>
              <p:tags r:id="rId62"/>
            </p:custDataLst>
          </p:nvPr>
        </p:nvSpPr>
        <p:spPr bwMode="auto">
          <a:xfrm>
            <a:off x="1239838" y="966788"/>
            <a:ext cx="18288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980236"/>
                </a:solidFill>
                <a:latin typeface="Comic Sans MS" pitchFamily="66" charset="0"/>
              </a:rPr>
              <a:t>read enable</a:t>
            </a:r>
          </a:p>
        </p:txBody>
      </p:sp>
      <p:sp>
        <p:nvSpPr>
          <p:cNvPr id="37953" name="Text Box 82"/>
          <p:cNvSpPr txBox="1">
            <a:spLocks noChangeArrowheads="1"/>
          </p:cNvSpPr>
          <p:nvPr>
            <p:custDataLst>
              <p:tags r:id="rId63"/>
            </p:custDataLst>
          </p:nvPr>
        </p:nvSpPr>
        <p:spPr bwMode="auto">
          <a:xfrm>
            <a:off x="8074025" y="1131888"/>
            <a:ext cx="914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solidFill>
                  <a:srgbClr val="000000"/>
                </a:solidFill>
                <a:latin typeface="Cambria" pitchFamily="18" charset="0"/>
              </a:rPr>
              <a:t>RAM</a:t>
            </a:r>
          </a:p>
        </p:txBody>
      </p:sp>
      <p:sp>
        <p:nvSpPr>
          <p:cNvPr id="37954" name="Rectangle 83"/>
          <p:cNvSpPr>
            <a:spLocks noChangeArrowheads="1"/>
          </p:cNvSpPr>
          <p:nvPr>
            <p:custDataLst>
              <p:tags r:id="rId64"/>
            </p:custDataLst>
          </p:nvPr>
        </p:nvSpPr>
        <p:spPr bwMode="auto">
          <a:xfrm>
            <a:off x="4246563" y="163671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7955" name="Rectangle 84"/>
          <p:cNvSpPr>
            <a:spLocks noChangeArrowheads="1"/>
          </p:cNvSpPr>
          <p:nvPr>
            <p:custDataLst>
              <p:tags r:id="rId65"/>
            </p:custDataLst>
          </p:nvPr>
        </p:nvSpPr>
        <p:spPr bwMode="auto">
          <a:xfrm>
            <a:off x="4600575" y="163671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7956" name="Rectangle 85"/>
          <p:cNvSpPr>
            <a:spLocks noChangeArrowheads="1"/>
          </p:cNvSpPr>
          <p:nvPr>
            <p:custDataLst>
              <p:tags r:id="rId66"/>
            </p:custDataLst>
          </p:nvPr>
        </p:nvSpPr>
        <p:spPr bwMode="auto">
          <a:xfrm>
            <a:off x="4954588" y="163671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7957" name="Rectangle 86"/>
          <p:cNvSpPr>
            <a:spLocks noChangeArrowheads="1"/>
          </p:cNvSpPr>
          <p:nvPr>
            <p:custDataLst>
              <p:tags r:id="rId67"/>
            </p:custDataLst>
          </p:nvPr>
        </p:nvSpPr>
        <p:spPr bwMode="auto">
          <a:xfrm>
            <a:off x="5308600" y="163830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7958" name="Rectangle 87"/>
          <p:cNvSpPr>
            <a:spLocks noChangeArrowheads="1"/>
          </p:cNvSpPr>
          <p:nvPr>
            <p:custDataLst>
              <p:tags r:id="rId68"/>
            </p:custDataLst>
          </p:nvPr>
        </p:nvSpPr>
        <p:spPr bwMode="auto">
          <a:xfrm>
            <a:off x="5662613" y="163830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7959" name="Rectangle 88"/>
          <p:cNvSpPr>
            <a:spLocks noChangeArrowheads="1"/>
          </p:cNvSpPr>
          <p:nvPr>
            <p:custDataLst>
              <p:tags r:id="rId69"/>
            </p:custDataLst>
          </p:nvPr>
        </p:nvSpPr>
        <p:spPr bwMode="auto">
          <a:xfrm>
            <a:off x="6016625" y="163830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7960" name="Rectangle 89"/>
          <p:cNvSpPr>
            <a:spLocks noChangeArrowheads="1"/>
          </p:cNvSpPr>
          <p:nvPr>
            <p:custDataLst>
              <p:tags r:id="rId70"/>
            </p:custDataLst>
          </p:nvPr>
        </p:nvSpPr>
        <p:spPr bwMode="auto">
          <a:xfrm>
            <a:off x="3538538" y="163671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7961" name="Rectangle 90"/>
          <p:cNvSpPr>
            <a:spLocks noChangeArrowheads="1"/>
          </p:cNvSpPr>
          <p:nvPr>
            <p:custDataLst>
              <p:tags r:id="rId71"/>
            </p:custDataLst>
          </p:nvPr>
        </p:nvSpPr>
        <p:spPr bwMode="auto">
          <a:xfrm>
            <a:off x="3892550" y="163830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7962" name="Line 94"/>
          <p:cNvSpPr>
            <a:spLocks noChangeShapeType="1"/>
          </p:cNvSpPr>
          <p:nvPr>
            <p:custDataLst>
              <p:tags r:id="rId72"/>
            </p:custDataLst>
          </p:nvPr>
        </p:nvSpPr>
        <p:spPr bwMode="auto">
          <a:xfrm>
            <a:off x="7631113" y="2055813"/>
            <a:ext cx="895350"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963" name="Line 95"/>
          <p:cNvSpPr>
            <a:spLocks noChangeShapeType="1"/>
          </p:cNvSpPr>
          <p:nvPr>
            <p:custDataLst>
              <p:tags r:id="rId73"/>
            </p:custDataLst>
          </p:nvPr>
        </p:nvSpPr>
        <p:spPr bwMode="auto">
          <a:xfrm>
            <a:off x="7634288" y="1417638"/>
            <a:ext cx="0" cy="638175"/>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964" name="Line 96"/>
          <p:cNvSpPr>
            <a:spLocks noChangeShapeType="1"/>
          </p:cNvSpPr>
          <p:nvPr>
            <p:custDataLst>
              <p:tags r:id="rId74"/>
            </p:custDataLst>
          </p:nvPr>
        </p:nvSpPr>
        <p:spPr bwMode="auto">
          <a:xfrm>
            <a:off x="3719513" y="1414463"/>
            <a:ext cx="3922712"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965" name="Line 97"/>
          <p:cNvSpPr>
            <a:spLocks noChangeShapeType="1"/>
          </p:cNvSpPr>
          <p:nvPr>
            <p:custDataLst>
              <p:tags r:id="rId75"/>
            </p:custDataLst>
          </p:nvPr>
        </p:nvSpPr>
        <p:spPr bwMode="auto">
          <a:xfrm>
            <a:off x="6183313" y="1419225"/>
            <a:ext cx="7937"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966" name="Line 98"/>
          <p:cNvSpPr>
            <a:spLocks noChangeShapeType="1"/>
          </p:cNvSpPr>
          <p:nvPr>
            <p:custDataLst>
              <p:tags r:id="rId76"/>
            </p:custDataLst>
          </p:nvPr>
        </p:nvSpPr>
        <p:spPr bwMode="auto">
          <a:xfrm>
            <a:off x="5826125" y="1419225"/>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967" name="Line 99"/>
          <p:cNvSpPr>
            <a:spLocks noChangeShapeType="1"/>
          </p:cNvSpPr>
          <p:nvPr>
            <p:custDataLst>
              <p:tags r:id="rId77"/>
            </p:custDataLst>
          </p:nvPr>
        </p:nvSpPr>
        <p:spPr bwMode="auto">
          <a:xfrm>
            <a:off x="5468938" y="1419225"/>
            <a:ext cx="7937"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968" name="Line 100"/>
          <p:cNvSpPr>
            <a:spLocks noChangeShapeType="1"/>
          </p:cNvSpPr>
          <p:nvPr>
            <p:custDataLst>
              <p:tags r:id="rId78"/>
            </p:custDataLst>
          </p:nvPr>
        </p:nvSpPr>
        <p:spPr bwMode="auto">
          <a:xfrm>
            <a:off x="5113338" y="1419225"/>
            <a:ext cx="7937"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969" name="Line 101"/>
          <p:cNvSpPr>
            <a:spLocks noChangeShapeType="1"/>
          </p:cNvSpPr>
          <p:nvPr>
            <p:custDataLst>
              <p:tags r:id="rId79"/>
            </p:custDataLst>
          </p:nvPr>
        </p:nvSpPr>
        <p:spPr bwMode="auto">
          <a:xfrm>
            <a:off x="4756150" y="1419225"/>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970" name="Line 102"/>
          <p:cNvSpPr>
            <a:spLocks noChangeShapeType="1"/>
          </p:cNvSpPr>
          <p:nvPr>
            <p:custDataLst>
              <p:tags r:id="rId80"/>
            </p:custDataLst>
          </p:nvPr>
        </p:nvSpPr>
        <p:spPr bwMode="auto">
          <a:xfrm>
            <a:off x="4400550" y="1419225"/>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971" name="Line 103"/>
          <p:cNvSpPr>
            <a:spLocks noChangeShapeType="1"/>
          </p:cNvSpPr>
          <p:nvPr>
            <p:custDataLst>
              <p:tags r:id="rId81"/>
            </p:custDataLst>
          </p:nvPr>
        </p:nvSpPr>
        <p:spPr bwMode="auto">
          <a:xfrm>
            <a:off x="4043363" y="1419225"/>
            <a:ext cx="7937"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972" name="Text Box 104"/>
          <p:cNvSpPr txBox="1">
            <a:spLocks noChangeArrowheads="1"/>
          </p:cNvSpPr>
          <p:nvPr>
            <p:custDataLst>
              <p:tags r:id="rId82"/>
            </p:custDataLst>
          </p:nvPr>
        </p:nvSpPr>
        <p:spPr bwMode="auto">
          <a:xfrm>
            <a:off x="6937375" y="2035175"/>
            <a:ext cx="18288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0000FF"/>
                </a:solidFill>
                <a:latin typeface="Comic Sans MS" pitchFamily="66" charset="0"/>
              </a:rPr>
              <a:t>8 bit instruction</a:t>
            </a:r>
          </a:p>
        </p:txBody>
      </p:sp>
      <p:sp>
        <p:nvSpPr>
          <p:cNvPr id="37973" name="Text Box 105"/>
          <p:cNvSpPr txBox="1">
            <a:spLocks noChangeArrowheads="1"/>
          </p:cNvSpPr>
          <p:nvPr>
            <p:custDataLst>
              <p:tags r:id="rId83"/>
            </p:custDataLst>
          </p:nvPr>
        </p:nvSpPr>
        <p:spPr bwMode="auto">
          <a:xfrm>
            <a:off x="6134100" y="862013"/>
            <a:ext cx="18288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000000"/>
                </a:solidFill>
                <a:latin typeface="Comic Sans MS" pitchFamily="66" charset="0"/>
              </a:rPr>
              <a:t>8 address bits</a:t>
            </a:r>
          </a:p>
        </p:txBody>
      </p:sp>
      <p:sp>
        <p:nvSpPr>
          <p:cNvPr id="37974" name="Line 106"/>
          <p:cNvSpPr>
            <a:spLocks noChangeShapeType="1"/>
          </p:cNvSpPr>
          <p:nvPr>
            <p:custDataLst>
              <p:tags r:id="rId84"/>
            </p:custDataLst>
          </p:nvPr>
        </p:nvSpPr>
        <p:spPr bwMode="auto">
          <a:xfrm>
            <a:off x="6176963" y="952500"/>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975" name="Line 107"/>
          <p:cNvSpPr>
            <a:spLocks noChangeShapeType="1"/>
          </p:cNvSpPr>
          <p:nvPr>
            <p:custDataLst>
              <p:tags r:id="rId85"/>
            </p:custDataLst>
          </p:nvPr>
        </p:nvSpPr>
        <p:spPr bwMode="auto">
          <a:xfrm>
            <a:off x="5819775"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976" name="Line 108"/>
          <p:cNvSpPr>
            <a:spLocks noChangeShapeType="1"/>
          </p:cNvSpPr>
          <p:nvPr>
            <p:custDataLst>
              <p:tags r:id="rId86"/>
            </p:custDataLst>
          </p:nvPr>
        </p:nvSpPr>
        <p:spPr bwMode="auto">
          <a:xfrm>
            <a:off x="5462588" y="952500"/>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977" name="Line 109"/>
          <p:cNvSpPr>
            <a:spLocks noChangeShapeType="1"/>
          </p:cNvSpPr>
          <p:nvPr>
            <p:custDataLst>
              <p:tags r:id="rId87"/>
            </p:custDataLst>
          </p:nvPr>
        </p:nvSpPr>
        <p:spPr bwMode="auto">
          <a:xfrm>
            <a:off x="5106988" y="952500"/>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978" name="Line 110"/>
          <p:cNvSpPr>
            <a:spLocks noChangeShapeType="1"/>
          </p:cNvSpPr>
          <p:nvPr>
            <p:custDataLst>
              <p:tags r:id="rId88"/>
            </p:custDataLst>
          </p:nvPr>
        </p:nvSpPr>
        <p:spPr bwMode="auto">
          <a:xfrm>
            <a:off x="4749800"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979" name="Line 111"/>
          <p:cNvSpPr>
            <a:spLocks noChangeShapeType="1"/>
          </p:cNvSpPr>
          <p:nvPr>
            <p:custDataLst>
              <p:tags r:id="rId89"/>
            </p:custDataLst>
          </p:nvPr>
        </p:nvSpPr>
        <p:spPr bwMode="auto">
          <a:xfrm>
            <a:off x="4394200"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980" name="Line 112"/>
          <p:cNvSpPr>
            <a:spLocks noChangeShapeType="1"/>
          </p:cNvSpPr>
          <p:nvPr>
            <p:custDataLst>
              <p:tags r:id="rId90"/>
            </p:custDataLst>
          </p:nvPr>
        </p:nvSpPr>
        <p:spPr bwMode="auto">
          <a:xfrm>
            <a:off x="4037013" y="952500"/>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981" name="Line 113"/>
          <p:cNvSpPr>
            <a:spLocks noChangeShapeType="1"/>
          </p:cNvSpPr>
          <p:nvPr>
            <p:custDataLst>
              <p:tags r:id="rId91"/>
            </p:custDataLst>
          </p:nvPr>
        </p:nvSpPr>
        <p:spPr bwMode="auto">
          <a:xfrm>
            <a:off x="3681413" y="952500"/>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982" name="Line 114"/>
          <p:cNvSpPr>
            <a:spLocks noChangeShapeType="1"/>
          </p:cNvSpPr>
          <p:nvPr>
            <p:custDataLst>
              <p:tags r:id="rId92"/>
            </p:custDataLst>
          </p:nvPr>
        </p:nvSpPr>
        <p:spPr bwMode="auto">
          <a:xfrm>
            <a:off x="3694113" y="1150938"/>
            <a:ext cx="4319587"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983" name="Line 115"/>
          <p:cNvSpPr>
            <a:spLocks noChangeShapeType="1"/>
          </p:cNvSpPr>
          <p:nvPr>
            <p:custDataLst>
              <p:tags r:id="rId93"/>
            </p:custDataLst>
          </p:nvPr>
        </p:nvSpPr>
        <p:spPr bwMode="auto">
          <a:xfrm>
            <a:off x="2314575" y="1408113"/>
            <a:ext cx="0" cy="1844675"/>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984" name="Line 116"/>
          <p:cNvSpPr>
            <a:spLocks noChangeShapeType="1"/>
          </p:cNvSpPr>
          <p:nvPr>
            <p:custDataLst>
              <p:tags r:id="rId94"/>
            </p:custDataLst>
          </p:nvPr>
        </p:nvSpPr>
        <p:spPr bwMode="auto">
          <a:xfrm>
            <a:off x="2327275" y="1409700"/>
            <a:ext cx="1271588"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37985" name="Group 117"/>
          <p:cNvGrpSpPr>
            <a:grpSpLocks/>
          </p:cNvGrpSpPr>
          <p:nvPr>
            <p:custDataLst>
              <p:tags r:id="rId95"/>
            </p:custDataLst>
          </p:nvPr>
        </p:nvGrpSpPr>
        <p:grpSpPr bwMode="auto">
          <a:xfrm rot="5400000">
            <a:off x="4976813" y="4422775"/>
            <a:ext cx="115888" cy="185737"/>
            <a:chOff x="4891" y="1600"/>
            <a:chExt cx="315" cy="408"/>
          </a:xfrm>
        </p:grpSpPr>
        <p:sp>
          <p:nvSpPr>
            <p:cNvPr id="38159" name="Freeform 118"/>
            <p:cNvSpPr>
              <a:spLocks/>
            </p:cNvSpPr>
            <p:nvPr>
              <p:custDataLst>
                <p:tags r:id="rId267"/>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8160" name="Freeform 119"/>
            <p:cNvSpPr>
              <a:spLocks/>
            </p:cNvSpPr>
            <p:nvPr>
              <p:custDataLst>
                <p:tags r:id="rId268"/>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8161" name="Line 120"/>
            <p:cNvSpPr>
              <a:spLocks noChangeShapeType="1"/>
            </p:cNvSpPr>
            <p:nvPr>
              <p:custDataLst>
                <p:tags r:id="rId269"/>
              </p:custDataLst>
            </p:nvPr>
          </p:nvSpPr>
          <p:spPr bwMode="auto">
            <a:xfrm>
              <a:off x="4894" y="1606"/>
              <a:ext cx="0" cy="388"/>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37986" name="Line 121"/>
          <p:cNvSpPr>
            <a:spLocks noChangeShapeType="1"/>
          </p:cNvSpPr>
          <p:nvPr>
            <p:custDataLst>
              <p:tags r:id="rId96"/>
            </p:custDataLst>
          </p:nvPr>
        </p:nvSpPr>
        <p:spPr bwMode="auto">
          <a:xfrm>
            <a:off x="5065713" y="4224338"/>
            <a:ext cx="0" cy="236537"/>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987" name="Line 122"/>
          <p:cNvSpPr>
            <a:spLocks noChangeShapeType="1"/>
          </p:cNvSpPr>
          <p:nvPr>
            <p:custDataLst>
              <p:tags r:id="rId97"/>
            </p:custDataLst>
          </p:nvPr>
        </p:nvSpPr>
        <p:spPr bwMode="auto">
          <a:xfrm>
            <a:off x="5005388" y="4343400"/>
            <a:ext cx="0" cy="11747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988" name="Line 123"/>
          <p:cNvSpPr>
            <a:spLocks noChangeShapeType="1"/>
          </p:cNvSpPr>
          <p:nvPr>
            <p:custDataLst>
              <p:tags r:id="rId98"/>
            </p:custDataLst>
          </p:nvPr>
        </p:nvSpPr>
        <p:spPr bwMode="auto">
          <a:xfrm>
            <a:off x="2546350" y="2243138"/>
            <a:ext cx="0" cy="1138237"/>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989" name="Line 124"/>
          <p:cNvSpPr>
            <a:spLocks noChangeShapeType="1"/>
          </p:cNvSpPr>
          <p:nvPr>
            <p:custDataLst>
              <p:tags r:id="rId99"/>
            </p:custDataLst>
          </p:nvPr>
        </p:nvSpPr>
        <p:spPr bwMode="auto">
          <a:xfrm>
            <a:off x="2557463" y="2257425"/>
            <a:ext cx="31115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990" name="Line 125"/>
          <p:cNvSpPr>
            <a:spLocks noChangeShapeType="1"/>
          </p:cNvSpPr>
          <p:nvPr>
            <p:custDataLst>
              <p:tags r:id="rId100"/>
            </p:custDataLst>
          </p:nvPr>
        </p:nvSpPr>
        <p:spPr bwMode="auto">
          <a:xfrm>
            <a:off x="3698875" y="1990725"/>
            <a:ext cx="0" cy="16192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991" name="Line 126"/>
          <p:cNvSpPr>
            <a:spLocks noChangeShapeType="1"/>
          </p:cNvSpPr>
          <p:nvPr>
            <p:custDataLst>
              <p:tags r:id="rId101"/>
            </p:custDataLst>
          </p:nvPr>
        </p:nvSpPr>
        <p:spPr bwMode="auto">
          <a:xfrm>
            <a:off x="4002088" y="1984375"/>
            <a:ext cx="0" cy="36830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992" name="Line 127"/>
          <p:cNvSpPr>
            <a:spLocks noChangeShapeType="1"/>
          </p:cNvSpPr>
          <p:nvPr>
            <p:custDataLst>
              <p:tags r:id="rId102"/>
            </p:custDataLst>
          </p:nvPr>
        </p:nvSpPr>
        <p:spPr bwMode="auto">
          <a:xfrm>
            <a:off x="3201988" y="2346325"/>
            <a:ext cx="803275"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993" name="Line 128"/>
          <p:cNvSpPr>
            <a:spLocks noChangeShapeType="1"/>
          </p:cNvSpPr>
          <p:nvPr>
            <p:custDataLst>
              <p:tags r:id="rId103"/>
            </p:custDataLst>
          </p:nvPr>
        </p:nvSpPr>
        <p:spPr bwMode="auto">
          <a:xfrm>
            <a:off x="3052763" y="2141538"/>
            <a:ext cx="644525"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994" name="Line 129"/>
          <p:cNvSpPr>
            <a:spLocks noChangeShapeType="1"/>
          </p:cNvSpPr>
          <p:nvPr>
            <p:custDataLst>
              <p:tags r:id="rId104"/>
            </p:custDataLst>
          </p:nvPr>
        </p:nvSpPr>
        <p:spPr bwMode="auto">
          <a:xfrm>
            <a:off x="3208338" y="2349500"/>
            <a:ext cx="0" cy="16192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995" name="Line 130"/>
          <p:cNvSpPr>
            <a:spLocks noChangeShapeType="1"/>
          </p:cNvSpPr>
          <p:nvPr>
            <p:custDataLst>
              <p:tags r:id="rId105"/>
            </p:custDataLst>
          </p:nvPr>
        </p:nvSpPr>
        <p:spPr bwMode="auto">
          <a:xfrm>
            <a:off x="3059113" y="2136775"/>
            <a:ext cx="0" cy="455613"/>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996" name="Line 131"/>
          <p:cNvSpPr>
            <a:spLocks noChangeShapeType="1"/>
          </p:cNvSpPr>
          <p:nvPr>
            <p:custDataLst>
              <p:tags r:id="rId106"/>
            </p:custDataLst>
          </p:nvPr>
        </p:nvSpPr>
        <p:spPr bwMode="auto">
          <a:xfrm>
            <a:off x="2870200" y="2265363"/>
            <a:ext cx="0" cy="328612"/>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37997" name="Group 132"/>
          <p:cNvGrpSpPr>
            <a:grpSpLocks/>
          </p:cNvGrpSpPr>
          <p:nvPr>
            <p:custDataLst>
              <p:tags r:id="rId107"/>
            </p:custDataLst>
          </p:nvPr>
        </p:nvGrpSpPr>
        <p:grpSpPr bwMode="auto">
          <a:xfrm rot="5400000">
            <a:off x="2902744" y="2483644"/>
            <a:ext cx="282575" cy="503237"/>
            <a:chOff x="4891" y="1600"/>
            <a:chExt cx="315" cy="408"/>
          </a:xfrm>
        </p:grpSpPr>
        <p:sp>
          <p:nvSpPr>
            <p:cNvPr id="38156" name="Freeform 133"/>
            <p:cNvSpPr>
              <a:spLocks/>
            </p:cNvSpPr>
            <p:nvPr>
              <p:custDataLst>
                <p:tags r:id="rId264"/>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8157" name="Freeform 134"/>
            <p:cNvSpPr>
              <a:spLocks/>
            </p:cNvSpPr>
            <p:nvPr>
              <p:custDataLst>
                <p:tags r:id="rId265"/>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8158" name="Line 135"/>
            <p:cNvSpPr>
              <a:spLocks noChangeShapeType="1"/>
            </p:cNvSpPr>
            <p:nvPr>
              <p:custDataLst>
                <p:tags r:id="rId266"/>
              </p:custDataLst>
            </p:nvPr>
          </p:nvSpPr>
          <p:spPr bwMode="auto">
            <a:xfrm>
              <a:off x="4894" y="1606"/>
              <a:ext cx="0" cy="3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37998" name="Oval 136"/>
          <p:cNvSpPr>
            <a:spLocks noChangeArrowheads="1"/>
          </p:cNvSpPr>
          <p:nvPr>
            <p:custDataLst>
              <p:tags r:id="rId108"/>
            </p:custDataLst>
          </p:nvPr>
        </p:nvSpPr>
        <p:spPr bwMode="auto">
          <a:xfrm>
            <a:off x="3167063" y="2508250"/>
            <a:ext cx="85725" cy="84138"/>
          </a:xfrm>
          <a:prstGeom prst="ellipse">
            <a:avLst/>
          </a:pr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7999" name="Line 137"/>
          <p:cNvSpPr>
            <a:spLocks noChangeShapeType="1"/>
          </p:cNvSpPr>
          <p:nvPr>
            <p:custDataLst>
              <p:tags r:id="rId109"/>
            </p:custDataLst>
          </p:nvPr>
        </p:nvSpPr>
        <p:spPr bwMode="auto">
          <a:xfrm>
            <a:off x="3038475" y="2878138"/>
            <a:ext cx="0" cy="16192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8000" name="Line 138"/>
          <p:cNvSpPr>
            <a:spLocks noChangeShapeType="1"/>
          </p:cNvSpPr>
          <p:nvPr>
            <p:custDataLst>
              <p:tags r:id="rId110"/>
            </p:custDataLst>
          </p:nvPr>
        </p:nvSpPr>
        <p:spPr bwMode="auto">
          <a:xfrm>
            <a:off x="3036888" y="3038475"/>
            <a:ext cx="1089025"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8001" name="Line 139"/>
          <p:cNvSpPr>
            <a:spLocks noChangeShapeType="1"/>
          </p:cNvSpPr>
          <p:nvPr>
            <p:custDataLst>
              <p:tags r:id="rId111"/>
            </p:custDataLst>
          </p:nvPr>
        </p:nvSpPr>
        <p:spPr bwMode="auto">
          <a:xfrm>
            <a:off x="4448175" y="1993900"/>
            <a:ext cx="0" cy="2809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8002" name="Line 140"/>
          <p:cNvSpPr>
            <a:spLocks noChangeShapeType="1"/>
          </p:cNvSpPr>
          <p:nvPr>
            <p:custDataLst>
              <p:tags r:id="rId112"/>
            </p:custDataLst>
          </p:nvPr>
        </p:nvSpPr>
        <p:spPr bwMode="auto">
          <a:xfrm>
            <a:off x="4767263" y="1995488"/>
            <a:ext cx="0" cy="36830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8003" name="Line 141"/>
          <p:cNvSpPr>
            <a:spLocks noChangeShapeType="1"/>
          </p:cNvSpPr>
          <p:nvPr>
            <p:custDataLst>
              <p:tags r:id="rId113"/>
            </p:custDataLst>
          </p:nvPr>
        </p:nvSpPr>
        <p:spPr bwMode="auto">
          <a:xfrm>
            <a:off x="5118100" y="1989138"/>
            <a:ext cx="0" cy="36830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38004" name="Group 142"/>
          <p:cNvGrpSpPr>
            <a:grpSpLocks/>
          </p:cNvGrpSpPr>
          <p:nvPr>
            <p:custDataLst>
              <p:tags r:id="rId114"/>
            </p:custDataLst>
          </p:nvPr>
        </p:nvGrpSpPr>
        <p:grpSpPr bwMode="auto">
          <a:xfrm rot="5400000">
            <a:off x="4551363" y="1997075"/>
            <a:ext cx="369887" cy="1122363"/>
            <a:chOff x="4891" y="1600"/>
            <a:chExt cx="315" cy="408"/>
          </a:xfrm>
        </p:grpSpPr>
        <p:sp>
          <p:nvSpPr>
            <p:cNvPr id="38153" name="Freeform 143"/>
            <p:cNvSpPr>
              <a:spLocks/>
            </p:cNvSpPr>
            <p:nvPr>
              <p:custDataLst>
                <p:tags r:id="rId261"/>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8154" name="Freeform 144"/>
            <p:cNvSpPr>
              <a:spLocks/>
            </p:cNvSpPr>
            <p:nvPr>
              <p:custDataLst>
                <p:tags r:id="rId262"/>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8155" name="Line 145"/>
            <p:cNvSpPr>
              <a:spLocks noChangeShapeType="1"/>
            </p:cNvSpPr>
            <p:nvPr>
              <p:custDataLst>
                <p:tags r:id="rId263"/>
              </p:custDataLst>
            </p:nvPr>
          </p:nvSpPr>
          <p:spPr bwMode="auto">
            <a:xfrm>
              <a:off x="4894" y="1606"/>
              <a:ext cx="0" cy="3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38005" name="Oval 146"/>
          <p:cNvSpPr>
            <a:spLocks noChangeArrowheads="1"/>
          </p:cNvSpPr>
          <p:nvPr>
            <p:custDataLst>
              <p:tags r:id="rId115"/>
            </p:custDataLst>
          </p:nvPr>
        </p:nvSpPr>
        <p:spPr bwMode="auto">
          <a:xfrm>
            <a:off x="4406900" y="2279650"/>
            <a:ext cx="85725" cy="84138"/>
          </a:xfrm>
          <a:prstGeom prst="ellipse">
            <a:avLst/>
          </a:pr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8006" name="Line 147"/>
          <p:cNvSpPr>
            <a:spLocks noChangeShapeType="1"/>
          </p:cNvSpPr>
          <p:nvPr>
            <p:custDataLst>
              <p:tags r:id="rId116"/>
            </p:custDataLst>
          </p:nvPr>
        </p:nvSpPr>
        <p:spPr bwMode="auto">
          <a:xfrm>
            <a:off x="4737100" y="2727325"/>
            <a:ext cx="0" cy="73342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8007" name="Line 148"/>
          <p:cNvSpPr>
            <a:spLocks noChangeShapeType="1"/>
          </p:cNvSpPr>
          <p:nvPr>
            <p:custDataLst>
              <p:tags r:id="rId117"/>
            </p:custDataLst>
          </p:nvPr>
        </p:nvSpPr>
        <p:spPr bwMode="auto">
          <a:xfrm>
            <a:off x="3703638" y="1404938"/>
            <a:ext cx="7937"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8008" name="Line 149"/>
          <p:cNvSpPr>
            <a:spLocks noChangeShapeType="1"/>
          </p:cNvSpPr>
          <p:nvPr>
            <p:custDataLst>
              <p:tags r:id="rId118"/>
            </p:custDataLst>
          </p:nvPr>
        </p:nvSpPr>
        <p:spPr bwMode="auto">
          <a:xfrm>
            <a:off x="3600450" y="1412875"/>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8009" name="Freeform 150"/>
          <p:cNvSpPr>
            <a:spLocks/>
          </p:cNvSpPr>
          <p:nvPr>
            <p:custDataLst>
              <p:tags r:id="rId119"/>
            </p:custDataLst>
          </p:nvPr>
        </p:nvSpPr>
        <p:spPr bwMode="auto">
          <a:xfrm>
            <a:off x="3546475"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8010" name="Text Box 158"/>
          <p:cNvSpPr txBox="1">
            <a:spLocks noChangeArrowheads="1"/>
          </p:cNvSpPr>
          <p:nvPr>
            <p:custDataLst>
              <p:tags r:id="rId120"/>
            </p:custDataLst>
          </p:nvPr>
        </p:nvSpPr>
        <p:spPr bwMode="auto">
          <a:xfrm>
            <a:off x="2293938" y="1411288"/>
            <a:ext cx="120332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nSpc>
                <a:spcPts val="1200"/>
              </a:lnSpc>
              <a:spcBef>
                <a:spcPct val="50000"/>
              </a:spcBef>
            </a:pPr>
            <a:r>
              <a:rPr lang="en-US" sz="1200">
                <a:solidFill>
                  <a:srgbClr val="0000FF"/>
                </a:solidFill>
                <a:latin typeface="Comic Sans MS" pitchFamily="66" charset="0"/>
              </a:rPr>
              <a:t>strobe for all IR bits</a:t>
            </a:r>
          </a:p>
        </p:txBody>
      </p:sp>
      <p:sp>
        <p:nvSpPr>
          <p:cNvPr id="38011" name="Line 159"/>
          <p:cNvSpPr>
            <a:spLocks noChangeShapeType="1"/>
          </p:cNvSpPr>
          <p:nvPr>
            <p:custDataLst>
              <p:tags r:id="rId121"/>
            </p:custDataLst>
          </p:nvPr>
        </p:nvSpPr>
        <p:spPr bwMode="auto">
          <a:xfrm>
            <a:off x="5486400" y="1989138"/>
            <a:ext cx="0" cy="1360487"/>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8012" name="Line 160"/>
          <p:cNvSpPr>
            <a:spLocks noChangeShapeType="1"/>
          </p:cNvSpPr>
          <p:nvPr>
            <p:custDataLst>
              <p:tags r:id="rId122"/>
            </p:custDataLst>
          </p:nvPr>
        </p:nvSpPr>
        <p:spPr bwMode="auto">
          <a:xfrm>
            <a:off x="4130675" y="2200275"/>
            <a:ext cx="0" cy="1312863"/>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8013" name="Line 161"/>
          <p:cNvSpPr>
            <a:spLocks noChangeShapeType="1"/>
          </p:cNvSpPr>
          <p:nvPr>
            <p:custDataLst>
              <p:tags r:id="rId123"/>
            </p:custDataLst>
          </p:nvPr>
        </p:nvSpPr>
        <p:spPr bwMode="auto">
          <a:xfrm>
            <a:off x="4133850" y="2201863"/>
            <a:ext cx="176213"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8014" name="Line 162"/>
          <p:cNvSpPr>
            <a:spLocks noChangeShapeType="1"/>
          </p:cNvSpPr>
          <p:nvPr>
            <p:custDataLst>
              <p:tags r:id="rId124"/>
            </p:custDataLst>
          </p:nvPr>
        </p:nvSpPr>
        <p:spPr bwMode="auto">
          <a:xfrm>
            <a:off x="4311650" y="2198688"/>
            <a:ext cx="0" cy="17780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8015" name="Line 163"/>
          <p:cNvSpPr>
            <a:spLocks noChangeShapeType="1"/>
          </p:cNvSpPr>
          <p:nvPr>
            <p:custDataLst>
              <p:tags r:id="rId125"/>
            </p:custDataLst>
          </p:nvPr>
        </p:nvSpPr>
        <p:spPr bwMode="auto">
          <a:xfrm>
            <a:off x="4170363" y="2370138"/>
            <a:ext cx="31115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8016" name="Line 164"/>
          <p:cNvSpPr>
            <a:spLocks noChangeShapeType="1"/>
          </p:cNvSpPr>
          <p:nvPr>
            <p:custDataLst>
              <p:tags r:id="rId126"/>
            </p:custDataLst>
          </p:nvPr>
        </p:nvSpPr>
        <p:spPr bwMode="auto">
          <a:xfrm>
            <a:off x="5829300" y="1990725"/>
            <a:ext cx="0" cy="113823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8017" name="Line 165"/>
          <p:cNvSpPr>
            <a:spLocks noChangeShapeType="1"/>
          </p:cNvSpPr>
          <p:nvPr>
            <p:custDataLst>
              <p:tags r:id="rId127"/>
            </p:custDataLst>
          </p:nvPr>
        </p:nvSpPr>
        <p:spPr bwMode="auto">
          <a:xfrm>
            <a:off x="6188075" y="1990725"/>
            <a:ext cx="0" cy="90805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8018" name="Line 166"/>
          <p:cNvSpPr>
            <a:spLocks noChangeShapeType="1"/>
          </p:cNvSpPr>
          <p:nvPr>
            <p:custDataLst>
              <p:tags r:id="rId128"/>
            </p:custDataLst>
          </p:nvPr>
        </p:nvSpPr>
        <p:spPr bwMode="auto">
          <a:xfrm>
            <a:off x="5745163" y="4578350"/>
            <a:ext cx="0" cy="265113"/>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8019" name="Line 167"/>
          <p:cNvSpPr>
            <a:spLocks noChangeShapeType="1"/>
          </p:cNvSpPr>
          <p:nvPr>
            <p:custDataLst>
              <p:tags r:id="rId129"/>
            </p:custDataLst>
          </p:nvPr>
        </p:nvSpPr>
        <p:spPr bwMode="auto">
          <a:xfrm>
            <a:off x="6103938" y="4578350"/>
            <a:ext cx="0" cy="138113"/>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8020" name="Line 168"/>
          <p:cNvSpPr>
            <a:spLocks noChangeShapeType="1"/>
          </p:cNvSpPr>
          <p:nvPr>
            <p:custDataLst>
              <p:tags r:id="rId130"/>
            </p:custDataLst>
          </p:nvPr>
        </p:nvSpPr>
        <p:spPr bwMode="auto">
          <a:xfrm>
            <a:off x="5376863" y="4578350"/>
            <a:ext cx="0" cy="400050"/>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8021" name="Rectangle 177"/>
          <p:cNvSpPr>
            <a:spLocks noChangeArrowheads="1"/>
          </p:cNvSpPr>
          <p:nvPr>
            <p:custDataLst>
              <p:tags r:id="rId131"/>
            </p:custDataLst>
          </p:nvPr>
        </p:nvSpPr>
        <p:spPr bwMode="auto">
          <a:xfrm>
            <a:off x="6821488" y="241300"/>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8022" name="Freeform 178"/>
          <p:cNvSpPr>
            <a:spLocks/>
          </p:cNvSpPr>
          <p:nvPr>
            <p:custDataLst>
              <p:tags r:id="rId132"/>
            </p:custDataLst>
          </p:nvPr>
        </p:nvSpPr>
        <p:spPr bwMode="auto">
          <a:xfrm>
            <a:off x="6843713" y="246063"/>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8023" name="Line 179"/>
          <p:cNvSpPr>
            <a:spLocks noChangeShapeType="1"/>
          </p:cNvSpPr>
          <p:nvPr>
            <p:custDataLst>
              <p:tags r:id="rId133"/>
            </p:custDataLst>
          </p:nvPr>
        </p:nvSpPr>
        <p:spPr bwMode="auto">
          <a:xfrm>
            <a:off x="7085013" y="127000"/>
            <a:ext cx="0" cy="109538"/>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8024" name="Line 180"/>
          <p:cNvSpPr>
            <a:spLocks noChangeShapeType="1"/>
          </p:cNvSpPr>
          <p:nvPr>
            <p:custDataLst>
              <p:tags r:id="rId134"/>
            </p:custDataLst>
          </p:nvPr>
        </p:nvSpPr>
        <p:spPr bwMode="auto">
          <a:xfrm>
            <a:off x="6981825" y="588963"/>
            <a:ext cx="0" cy="12541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8025" name="Text Box 181"/>
          <p:cNvSpPr txBox="1">
            <a:spLocks noChangeArrowheads="1"/>
          </p:cNvSpPr>
          <p:nvPr>
            <p:custDataLst>
              <p:tags r:id="rId135"/>
            </p:custDataLst>
          </p:nvPr>
        </p:nvSpPr>
        <p:spPr bwMode="auto">
          <a:xfrm>
            <a:off x="7035800" y="19050"/>
            <a:ext cx="441325" cy="247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000">
                <a:solidFill>
                  <a:srgbClr val="000000"/>
                </a:solidFill>
                <a:latin typeface="Comic Sans MS" pitchFamily="66" charset="0"/>
              </a:rPr>
              <a:t>D in</a:t>
            </a:r>
          </a:p>
        </p:txBody>
      </p:sp>
      <p:sp>
        <p:nvSpPr>
          <p:cNvPr id="38026" name="Text Box 184"/>
          <p:cNvSpPr txBox="1">
            <a:spLocks noChangeArrowheads="1"/>
          </p:cNvSpPr>
          <p:nvPr>
            <p:custDataLst>
              <p:tags r:id="rId136"/>
            </p:custDataLst>
          </p:nvPr>
        </p:nvSpPr>
        <p:spPr bwMode="auto">
          <a:xfrm>
            <a:off x="2525713" y="3079750"/>
            <a:ext cx="2008187" cy="220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lnSpc>
                <a:spcPct val="70000"/>
              </a:lnSpc>
              <a:spcBef>
                <a:spcPct val="50000"/>
              </a:spcBef>
            </a:pPr>
            <a:r>
              <a:rPr lang="en-US" sz="1200">
                <a:solidFill>
                  <a:srgbClr val="009900"/>
                </a:solidFill>
                <a:latin typeface="Comic Sans MS" pitchFamily="66" charset="0"/>
              </a:rPr>
              <a:t>decode instruction</a:t>
            </a:r>
          </a:p>
        </p:txBody>
      </p:sp>
      <p:sp>
        <p:nvSpPr>
          <p:cNvPr id="38027" name="Text Box 185"/>
          <p:cNvSpPr txBox="1">
            <a:spLocks noChangeArrowheads="1"/>
          </p:cNvSpPr>
          <p:nvPr>
            <p:custDataLst>
              <p:tags r:id="rId137"/>
            </p:custDataLst>
          </p:nvPr>
        </p:nvSpPr>
        <p:spPr bwMode="auto">
          <a:xfrm>
            <a:off x="1849438" y="3560763"/>
            <a:ext cx="1590675" cy="350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70000"/>
              </a:lnSpc>
              <a:spcBef>
                <a:spcPct val="50000"/>
              </a:spcBef>
            </a:pPr>
            <a:r>
              <a:rPr lang="en-US" sz="1200">
                <a:solidFill>
                  <a:srgbClr val="F7913D"/>
                </a:solidFill>
                <a:latin typeface="Comic Sans MS" pitchFamily="66" charset="0"/>
              </a:rPr>
              <a:t>strobe to finish instruction</a:t>
            </a:r>
          </a:p>
        </p:txBody>
      </p:sp>
      <p:sp>
        <p:nvSpPr>
          <p:cNvPr id="38028" name="Line 186"/>
          <p:cNvSpPr>
            <a:spLocks noChangeShapeType="1"/>
          </p:cNvSpPr>
          <p:nvPr>
            <p:custDataLst>
              <p:tags r:id="rId138"/>
            </p:custDataLst>
          </p:nvPr>
        </p:nvSpPr>
        <p:spPr bwMode="auto">
          <a:xfrm>
            <a:off x="6180138" y="2890838"/>
            <a:ext cx="2160587"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8029" name="Line 187"/>
          <p:cNvSpPr>
            <a:spLocks noChangeShapeType="1"/>
          </p:cNvSpPr>
          <p:nvPr>
            <p:custDataLst>
              <p:tags r:id="rId139"/>
            </p:custDataLst>
          </p:nvPr>
        </p:nvSpPr>
        <p:spPr bwMode="auto">
          <a:xfrm>
            <a:off x="5832475" y="3130550"/>
            <a:ext cx="199390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8030" name="Line 188"/>
          <p:cNvSpPr>
            <a:spLocks noChangeShapeType="1"/>
          </p:cNvSpPr>
          <p:nvPr>
            <p:custDataLst>
              <p:tags r:id="rId140"/>
            </p:custDataLst>
          </p:nvPr>
        </p:nvSpPr>
        <p:spPr bwMode="auto">
          <a:xfrm>
            <a:off x="5492750" y="3338513"/>
            <a:ext cx="1954213"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8031" name="Rectangle 189"/>
          <p:cNvSpPr>
            <a:spLocks noChangeArrowheads="1"/>
          </p:cNvSpPr>
          <p:nvPr>
            <p:custDataLst>
              <p:tags r:id="rId141"/>
            </p:custDataLst>
          </p:nvPr>
        </p:nvSpPr>
        <p:spPr bwMode="auto">
          <a:xfrm>
            <a:off x="7259638" y="4419600"/>
            <a:ext cx="1295400" cy="914400"/>
          </a:xfrm>
          <a:prstGeom prst="rect">
            <a:avLst/>
          </a:prstGeom>
          <a:solidFill>
            <a:srgbClr val="FFE5D6"/>
          </a:solidFill>
          <a:ln w="28575">
            <a:solidFill>
              <a:schemeClr val="tx1"/>
            </a:solidFill>
            <a:miter lim="800000"/>
            <a:headEnd/>
            <a:tailEnd/>
          </a:ln>
        </p:spPr>
        <p:txBody>
          <a:bodyPr wrap="none" anchor="ctr"/>
          <a:lstStyle/>
          <a:p>
            <a:endParaRPr lang="en-US">
              <a:solidFill>
                <a:srgbClr val="000000"/>
              </a:solidFill>
            </a:endParaRPr>
          </a:p>
        </p:txBody>
      </p:sp>
      <p:sp>
        <p:nvSpPr>
          <p:cNvPr id="38032" name="Text Box 190"/>
          <p:cNvSpPr txBox="1">
            <a:spLocks noChangeArrowheads="1"/>
          </p:cNvSpPr>
          <p:nvPr>
            <p:custDataLst>
              <p:tags r:id="rId142"/>
            </p:custDataLst>
          </p:nvPr>
        </p:nvSpPr>
        <p:spPr bwMode="auto">
          <a:xfrm>
            <a:off x="7313613" y="4541838"/>
            <a:ext cx="1192212" cy="738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2100">
                <a:solidFill>
                  <a:srgbClr val="000000"/>
                </a:solidFill>
                <a:latin typeface="Cambria" pitchFamily="18" charset="0"/>
              </a:rPr>
              <a:t>Ripple-Adder</a:t>
            </a:r>
          </a:p>
        </p:txBody>
      </p:sp>
      <p:sp>
        <p:nvSpPr>
          <p:cNvPr id="38033" name="Line 191"/>
          <p:cNvSpPr>
            <a:spLocks noChangeShapeType="1"/>
          </p:cNvSpPr>
          <p:nvPr>
            <p:custDataLst>
              <p:tags r:id="rId143"/>
            </p:custDataLst>
          </p:nvPr>
        </p:nvSpPr>
        <p:spPr bwMode="auto">
          <a:xfrm flipV="1">
            <a:off x="4137025" y="3514725"/>
            <a:ext cx="3278188" cy="4763"/>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8034" name="Line 192"/>
          <p:cNvSpPr>
            <a:spLocks noChangeShapeType="1"/>
          </p:cNvSpPr>
          <p:nvPr>
            <p:custDataLst>
              <p:tags r:id="rId144"/>
            </p:custDataLst>
          </p:nvPr>
        </p:nvSpPr>
        <p:spPr bwMode="auto">
          <a:xfrm>
            <a:off x="8331200" y="2881313"/>
            <a:ext cx="0" cy="130492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8035" name="Line 193"/>
          <p:cNvSpPr>
            <a:spLocks noChangeShapeType="1"/>
          </p:cNvSpPr>
          <p:nvPr>
            <p:custDataLst>
              <p:tags r:id="rId145"/>
            </p:custDataLst>
          </p:nvPr>
        </p:nvSpPr>
        <p:spPr bwMode="auto">
          <a:xfrm>
            <a:off x="4738688" y="3578225"/>
            <a:ext cx="0" cy="170180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8036" name="Line 194"/>
          <p:cNvSpPr>
            <a:spLocks noChangeShapeType="1"/>
          </p:cNvSpPr>
          <p:nvPr>
            <p:custDataLst>
              <p:tags r:id="rId146"/>
            </p:custDataLst>
          </p:nvPr>
        </p:nvSpPr>
        <p:spPr bwMode="auto">
          <a:xfrm>
            <a:off x="4740275" y="4352925"/>
            <a:ext cx="132715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8037" name="Line 195"/>
          <p:cNvSpPr>
            <a:spLocks noChangeShapeType="1"/>
          </p:cNvSpPr>
          <p:nvPr>
            <p:custDataLst>
              <p:tags r:id="rId147"/>
            </p:custDataLst>
          </p:nvPr>
        </p:nvSpPr>
        <p:spPr bwMode="auto">
          <a:xfrm>
            <a:off x="5407025" y="4214813"/>
            <a:ext cx="0" cy="236537"/>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8038" name="Line 196"/>
          <p:cNvSpPr>
            <a:spLocks noChangeShapeType="1"/>
          </p:cNvSpPr>
          <p:nvPr>
            <p:custDataLst>
              <p:tags r:id="rId148"/>
            </p:custDataLst>
          </p:nvPr>
        </p:nvSpPr>
        <p:spPr bwMode="auto">
          <a:xfrm>
            <a:off x="5346700" y="4333875"/>
            <a:ext cx="0" cy="11747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8039" name="Line 197"/>
          <p:cNvSpPr>
            <a:spLocks noChangeShapeType="1"/>
          </p:cNvSpPr>
          <p:nvPr>
            <p:custDataLst>
              <p:tags r:id="rId149"/>
            </p:custDataLst>
          </p:nvPr>
        </p:nvSpPr>
        <p:spPr bwMode="auto">
          <a:xfrm>
            <a:off x="5772150" y="4214813"/>
            <a:ext cx="0" cy="236537"/>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8040" name="Line 198"/>
          <p:cNvSpPr>
            <a:spLocks noChangeShapeType="1"/>
          </p:cNvSpPr>
          <p:nvPr>
            <p:custDataLst>
              <p:tags r:id="rId150"/>
            </p:custDataLst>
          </p:nvPr>
        </p:nvSpPr>
        <p:spPr bwMode="auto">
          <a:xfrm>
            <a:off x="5711825" y="4333875"/>
            <a:ext cx="0" cy="11747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8041" name="Line 199"/>
          <p:cNvSpPr>
            <a:spLocks noChangeShapeType="1"/>
          </p:cNvSpPr>
          <p:nvPr>
            <p:custDataLst>
              <p:tags r:id="rId151"/>
            </p:custDataLst>
          </p:nvPr>
        </p:nvSpPr>
        <p:spPr bwMode="auto">
          <a:xfrm>
            <a:off x="6132513" y="4214813"/>
            <a:ext cx="0" cy="236537"/>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8042" name="Line 200"/>
          <p:cNvSpPr>
            <a:spLocks noChangeShapeType="1"/>
          </p:cNvSpPr>
          <p:nvPr>
            <p:custDataLst>
              <p:tags r:id="rId152"/>
            </p:custDataLst>
          </p:nvPr>
        </p:nvSpPr>
        <p:spPr bwMode="auto">
          <a:xfrm>
            <a:off x="6072188" y="4333875"/>
            <a:ext cx="0" cy="11747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38043" name="Group 201"/>
          <p:cNvGrpSpPr>
            <a:grpSpLocks/>
          </p:cNvGrpSpPr>
          <p:nvPr>
            <p:custDataLst>
              <p:tags r:id="rId153"/>
            </p:custDataLst>
          </p:nvPr>
        </p:nvGrpSpPr>
        <p:grpSpPr bwMode="auto">
          <a:xfrm rot="5400000">
            <a:off x="5319713" y="4422775"/>
            <a:ext cx="115888" cy="185737"/>
            <a:chOff x="4891" y="1600"/>
            <a:chExt cx="315" cy="408"/>
          </a:xfrm>
        </p:grpSpPr>
        <p:sp>
          <p:nvSpPr>
            <p:cNvPr id="38150" name="Freeform 202"/>
            <p:cNvSpPr>
              <a:spLocks/>
            </p:cNvSpPr>
            <p:nvPr>
              <p:custDataLst>
                <p:tags r:id="rId258"/>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8151" name="Freeform 203"/>
            <p:cNvSpPr>
              <a:spLocks/>
            </p:cNvSpPr>
            <p:nvPr>
              <p:custDataLst>
                <p:tags r:id="rId259"/>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8152" name="Line 204"/>
            <p:cNvSpPr>
              <a:spLocks noChangeShapeType="1"/>
            </p:cNvSpPr>
            <p:nvPr>
              <p:custDataLst>
                <p:tags r:id="rId260"/>
              </p:custDataLst>
            </p:nvPr>
          </p:nvSpPr>
          <p:spPr bwMode="auto">
            <a:xfrm>
              <a:off x="4894" y="1606"/>
              <a:ext cx="0" cy="388"/>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grpSp>
        <p:nvGrpSpPr>
          <p:cNvPr id="38044" name="Group 205"/>
          <p:cNvGrpSpPr>
            <a:grpSpLocks/>
          </p:cNvGrpSpPr>
          <p:nvPr>
            <p:custDataLst>
              <p:tags r:id="rId154"/>
            </p:custDataLst>
          </p:nvPr>
        </p:nvGrpSpPr>
        <p:grpSpPr bwMode="auto">
          <a:xfrm rot="5400000">
            <a:off x="5686425" y="4422775"/>
            <a:ext cx="115888" cy="185738"/>
            <a:chOff x="4891" y="1600"/>
            <a:chExt cx="315" cy="408"/>
          </a:xfrm>
        </p:grpSpPr>
        <p:sp>
          <p:nvSpPr>
            <p:cNvPr id="38147" name="Freeform 206"/>
            <p:cNvSpPr>
              <a:spLocks/>
            </p:cNvSpPr>
            <p:nvPr>
              <p:custDataLst>
                <p:tags r:id="rId255"/>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8148" name="Freeform 207"/>
            <p:cNvSpPr>
              <a:spLocks/>
            </p:cNvSpPr>
            <p:nvPr>
              <p:custDataLst>
                <p:tags r:id="rId256"/>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8149" name="Line 208"/>
            <p:cNvSpPr>
              <a:spLocks noChangeShapeType="1"/>
            </p:cNvSpPr>
            <p:nvPr>
              <p:custDataLst>
                <p:tags r:id="rId257"/>
              </p:custDataLst>
            </p:nvPr>
          </p:nvSpPr>
          <p:spPr bwMode="auto">
            <a:xfrm>
              <a:off x="4894" y="1606"/>
              <a:ext cx="0" cy="388"/>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grpSp>
        <p:nvGrpSpPr>
          <p:cNvPr id="38045" name="Group 209"/>
          <p:cNvGrpSpPr>
            <a:grpSpLocks/>
          </p:cNvGrpSpPr>
          <p:nvPr>
            <p:custDataLst>
              <p:tags r:id="rId155"/>
            </p:custDataLst>
          </p:nvPr>
        </p:nvGrpSpPr>
        <p:grpSpPr bwMode="auto">
          <a:xfrm rot="5400000">
            <a:off x="6043613" y="4422775"/>
            <a:ext cx="115888" cy="185737"/>
            <a:chOff x="4891" y="1600"/>
            <a:chExt cx="315" cy="408"/>
          </a:xfrm>
        </p:grpSpPr>
        <p:sp>
          <p:nvSpPr>
            <p:cNvPr id="38144" name="Freeform 210"/>
            <p:cNvSpPr>
              <a:spLocks/>
            </p:cNvSpPr>
            <p:nvPr>
              <p:custDataLst>
                <p:tags r:id="rId252"/>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8145" name="Freeform 211"/>
            <p:cNvSpPr>
              <a:spLocks/>
            </p:cNvSpPr>
            <p:nvPr>
              <p:custDataLst>
                <p:tags r:id="rId253"/>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8146" name="Line 212"/>
            <p:cNvSpPr>
              <a:spLocks noChangeShapeType="1"/>
            </p:cNvSpPr>
            <p:nvPr>
              <p:custDataLst>
                <p:tags r:id="rId254"/>
              </p:custDataLst>
            </p:nvPr>
          </p:nvSpPr>
          <p:spPr bwMode="auto">
            <a:xfrm>
              <a:off x="4894" y="1606"/>
              <a:ext cx="0" cy="388"/>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38046" name="Line 213"/>
          <p:cNvSpPr>
            <a:spLocks noChangeShapeType="1"/>
          </p:cNvSpPr>
          <p:nvPr>
            <p:custDataLst>
              <p:tags r:id="rId156"/>
            </p:custDataLst>
          </p:nvPr>
        </p:nvSpPr>
        <p:spPr bwMode="auto">
          <a:xfrm>
            <a:off x="5037138" y="4578350"/>
            <a:ext cx="0" cy="542925"/>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8047" name="Line 214"/>
          <p:cNvSpPr>
            <a:spLocks noChangeShapeType="1"/>
          </p:cNvSpPr>
          <p:nvPr>
            <p:custDataLst>
              <p:tags r:id="rId157"/>
            </p:custDataLst>
          </p:nvPr>
        </p:nvSpPr>
        <p:spPr bwMode="auto">
          <a:xfrm>
            <a:off x="8285163" y="4305300"/>
            <a:ext cx="0" cy="106363"/>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38048" name="Group 215"/>
          <p:cNvGrpSpPr>
            <a:grpSpLocks/>
          </p:cNvGrpSpPr>
          <p:nvPr>
            <p:custDataLst>
              <p:tags r:id="rId158"/>
            </p:custDataLst>
          </p:nvPr>
        </p:nvGrpSpPr>
        <p:grpSpPr bwMode="auto">
          <a:xfrm rot="5400000">
            <a:off x="8224838" y="4149725"/>
            <a:ext cx="115888" cy="185737"/>
            <a:chOff x="4891" y="1600"/>
            <a:chExt cx="315" cy="408"/>
          </a:xfrm>
        </p:grpSpPr>
        <p:sp>
          <p:nvSpPr>
            <p:cNvPr id="38141" name="Freeform 216"/>
            <p:cNvSpPr>
              <a:spLocks/>
            </p:cNvSpPr>
            <p:nvPr>
              <p:custDataLst>
                <p:tags r:id="rId249"/>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8142" name="Freeform 217"/>
            <p:cNvSpPr>
              <a:spLocks/>
            </p:cNvSpPr>
            <p:nvPr>
              <p:custDataLst>
                <p:tags r:id="rId250"/>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8143" name="Line 218"/>
            <p:cNvSpPr>
              <a:spLocks noChangeShapeType="1"/>
            </p:cNvSpPr>
            <p:nvPr>
              <p:custDataLst>
                <p:tags r:id="rId251"/>
              </p:custDataLst>
            </p:nvPr>
          </p:nvSpPr>
          <p:spPr bwMode="auto">
            <a:xfrm>
              <a:off x="4894" y="1606"/>
              <a:ext cx="0" cy="3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38049" name="Text Box 219"/>
          <p:cNvSpPr txBox="1">
            <a:spLocks noChangeArrowheads="1"/>
          </p:cNvSpPr>
          <p:nvPr>
            <p:custDataLst>
              <p:tags r:id="rId159"/>
            </p:custDataLst>
          </p:nvPr>
        </p:nvSpPr>
        <p:spPr bwMode="auto">
          <a:xfrm>
            <a:off x="8489950" y="475297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400" b="1">
                <a:solidFill>
                  <a:srgbClr val="8F01B8"/>
                </a:solidFill>
                <a:latin typeface="Courier New" pitchFamily="49" charset="0"/>
              </a:rPr>
              <a:t>7</a:t>
            </a:r>
            <a:r>
              <a:rPr lang="en-US" sz="1400" b="1">
                <a:solidFill>
                  <a:srgbClr val="000000"/>
                </a:solidFill>
                <a:latin typeface="Courier New" pitchFamily="49" charset="0"/>
              </a:rPr>
              <a:t>+</a:t>
            </a:r>
            <a:r>
              <a:rPr lang="en-US" sz="1400" b="1">
                <a:solidFill>
                  <a:srgbClr val="009900"/>
                </a:solidFill>
                <a:latin typeface="Courier New" pitchFamily="49" charset="0"/>
              </a:rPr>
              <a:t>4</a:t>
            </a:r>
          </a:p>
        </p:txBody>
      </p:sp>
      <p:sp>
        <p:nvSpPr>
          <p:cNvPr id="38050" name="Line 220"/>
          <p:cNvSpPr>
            <a:spLocks noChangeShapeType="1"/>
          </p:cNvSpPr>
          <p:nvPr>
            <p:custDataLst>
              <p:tags r:id="rId160"/>
            </p:custDataLst>
          </p:nvPr>
        </p:nvSpPr>
        <p:spPr bwMode="auto">
          <a:xfrm>
            <a:off x="6099175" y="4711700"/>
            <a:ext cx="1144588" cy="4763"/>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8051" name="Line 221"/>
          <p:cNvSpPr>
            <a:spLocks noChangeShapeType="1"/>
          </p:cNvSpPr>
          <p:nvPr>
            <p:custDataLst>
              <p:tags r:id="rId161"/>
            </p:custDataLst>
          </p:nvPr>
        </p:nvSpPr>
        <p:spPr bwMode="auto">
          <a:xfrm>
            <a:off x="5743575" y="4852988"/>
            <a:ext cx="1493838" cy="6350"/>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8052" name="Line 222"/>
          <p:cNvSpPr>
            <a:spLocks noChangeShapeType="1"/>
          </p:cNvSpPr>
          <p:nvPr>
            <p:custDataLst>
              <p:tags r:id="rId162"/>
            </p:custDataLst>
          </p:nvPr>
        </p:nvSpPr>
        <p:spPr bwMode="auto">
          <a:xfrm>
            <a:off x="5380038" y="4981575"/>
            <a:ext cx="1866900" cy="7938"/>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8053" name="Line 223"/>
          <p:cNvSpPr>
            <a:spLocks noChangeShapeType="1"/>
          </p:cNvSpPr>
          <p:nvPr>
            <p:custDataLst>
              <p:tags r:id="rId163"/>
            </p:custDataLst>
          </p:nvPr>
        </p:nvSpPr>
        <p:spPr bwMode="auto">
          <a:xfrm>
            <a:off x="5040313" y="5126038"/>
            <a:ext cx="2200275" cy="9525"/>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8054" name="Line 224"/>
          <p:cNvSpPr>
            <a:spLocks noChangeShapeType="1"/>
          </p:cNvSpPr>
          <p:nvPr>
            <p:custDataLst>
              <p:tags r:id="rId164"/>
            </p:custDataLst>
          </p:nvPr>
        </p:nvSpPr>
        <p:spPr bwMode="auto">
          <a:xfrm>
            <a:off x="7772400" y="4303713"/>
            <a:ext cx="0" cy="106362"/>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38055" name="Group 225"/>
          <p:cNvGrpSpPr>
            <a:grpSpLocks/>
          </p:cNvGrpSpPr>
          <p:nvPr>
            <p:custDataLst>
              <p:tags r:id="rId165"/>
            </p:custDataLst>
          </p:nvPr>
        </p:nvGrpSpPr>
        <p:grpSpPr bwMode="auto">
          <a:xfrm rot="5400000">
            <a:off x="7712075" y="4148138"/>
            <a:ext cx="115887" cy="185738"/>
            <a:chOff x="4891" y="1600"/>
            <a:chExt cx="315" cy="408"/>
          </a:xfrm>
        </p:grpSpPr>
        <p:sp>
          <p:nvSpPr>
            <p:cNvPr id="38138" name="Freeform 226"/>
            <p:cNvSpPr>
              <a:spLocks/>
            </p:cNvSpPr>
            <p:nvPr>
              <p:custDataLst>
                <p:tags r:id="rId246"/>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8139" name="Freeform 227"/>
            <p:cNvSpPr>
              <a:spLocks/>
            </p:cNvSpPr>
            <p:nvPr>
              <p:custDataLst>
                <p:tags r:id="rId247"/>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8140" name="Line 228"/>
            <p:cNvSpPr>
              <a:spLocks noChangeShapeType="1"/>
            </p:cNvSpPr>
            <p:nvPr>
              <p:custDataLst>
                <p:tags r:id="rId248"/>
              </p:custDataLst>
            </p:nvPr>
          </p:nvSpPr>
          <p:spPr bwMode="auto">
            <a:xfrm>
              <a:off x="4894" y="1606"/>
              <a:ext cx="0" cy="3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38056" name="Line 229"/>
          <p:cNvSpPr>
            <a:spLocks noChangeShapeType="1"/>
          </p:cNvSpPr>
          <p:nvPr>
            <p:custDataLst>
              <p:tags r:id="rId166"/>
            </p:custDataLst>
          </p:nvPr>
        </p:nvSpPr>
        <p:spPr bwMode="auto">
          <a:xfrm>
            <a:off x="7415213" y="4303713"/>
            <a:ext cx="0" cy="106362"/>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38057" name="Group 230"/>
          <p:cNvGrpSpPr>
            <a:grpSpLocks/>
          </p:cNvGrpSpPr>
          <p:nvPr>
            <p:custDataLst>
              <p:tags r:id="rId167"/>
            </p:custDataLst>
          </p:nvPr>
        </p:nvGrpSpPr>
        <p:grpSpPr bwMode="auto">
          <a:xfrm rot="5400000">
            <a:off x="7354888" y="4148138"/>
            <a:ext cx="115887" cy="185737"/>
            <a:chOff x="4891" y="1600"/>
            <a:chExt cx="315" cy="408"/>
          </a:xfrm>
        </p:grpSpPr>
        <p:sp>
          <p:nvSpPr>
            <p:cNvPr id="38135" name="Freeform 231"/>
            <p:cNvSpPr>
              <a:spLocks/>
            </p:cNvSpPr>
            <p:nvPr>
              <p:custDataLst>
                <p:tags r:id="rId243"/>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8136" name="Freeform 232"/>
            <p:cNvSpPr>
              <a:spLocks/>
            </p:cNvSpPr>
            <p:nvPr>
              <p:custDataLst>
                <p:tags r:id="rId244"/>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8137" name="Line 233"/>
            <p:cNvSpPr>
              <a:spLocks noChangeShapeType="1"/>
            </p:cNvSpPr>
            <p:nvPr>
              <p:custDataLst>
                <p:tags r:id="rId245"/>
              </p:custDataLst>
            </p:nvPr>
          </p:nvSpPr>
          <p:spPr bwMode="auto">
            <a:xfrm>
              <a:off x="4894" y="1606"/>
              <a:ext cx="0" cy="3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38058" name="Line 234"/>
          <p:cNvSpPr>
            <a:spLocks noChangeShapeType="1"/>
          </p:cNvSpPr>
          <p:nvPr>
            <p:custDataLst>
              <p:tags r:id="rId168"/>
            </p:custDataLst>
          </p:nvPr>
        </p:nvSpPr>
        <p:spPr bwMode="auto">
          <a:xfrm>
            <a:off x="7816850" y="3121025"/>
            <a:ext cx="0" cy="10429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8059" name="Line 235"/>
          <p:cNvSpPr>
            <a:spLocks noChangeShapeType="1"/>
          </p:cNvSpPr>
          <p:nvPr>
            <p:custDataLst>
              <p:tags r:id="rId169"/>
            </p:custDataLst>
          </p:nvPr>
        </p:nvSpPr>
        <p:spPr bwMode="auto">
          <a:xfrm>
            <a:off x="7453313" y="3352800"/>
            <a:ext cx="0" cy="82867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8060" name="Line 236"/>
          <p:cNvSpPr>
            <a:spLocks noChangeShapeType="1"/>
          </p:cNvSpPr>
          <p:nvPr>
            <p:custDataLst>
              <p:tags r:id="rId170"/>
            </p:custDataLst>
          </p:nvPr>
        </p:nvSpPr>
        <p:spPr bwMode="auto">
          <a:xfrm>
            <a:off x="7367588" y="3505200"/>
            <a:ext cx="0" cy="6619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8061" name="Line 237"/>
          <p:cNvSpPr>
            <a:spLocks noChangeShapeType="1"/>
          </p:cNvSpPr>
          <p:nvPr>
            <p:custDataLst>
              <p:tags r:id="rId171"/>
            </p:custDataLst>
          </p:nvPr>
        </p:nvSpPr>
        <p:spPr bwMode="auto">
          <a:xfrm flipV="1">
            <a:off x="7494588" y="3514725"/>
            <a:ext cx="28575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8062" name="Line 238"/>
          <p:cNvSpPr>
            <a:spLocks noChangeShapeType="1"/>
          </p:cNvSpPr>
          <p:nvPr>
            <p:custDataLst>
              <p:tags r:id="rId172"/>
            </p:custDataLst>
          </p:nvPr>
        </p:nvSpPr>
        <p:spPr bwMode="auto">
          <a:xfrm flipV="1">
            <a:off x="7869238" y="3516313"/>
            <a:ext cx="38100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8063" name="Line 239"/>
          <p:cNvSpPr>
            <a:spLocks noChangeShapeType="1"/>
          </p:cNvSpPr>
          <p:nvPr>
            <p:custDataLst>
              <p:tags r:id="rId173"/>
            </p:custDataLst>
          </p:nvPr>
        </p:nvSpPr>
        <p:spPr bwMode="auto">
          <a:xfrm>
            <a:off x="7726363" y="3522663"/>
            <a:ext cx="0" cy="661987"/>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8064" name="Line 240"/>
          <p:cNvSpPr>
            <a:spLocks noChangeShapeType="1"/>
          </p:cNvSpPr>
          <p:nvPr>
            <p:custDataLst>
              <p:tags r:id="rId174"/>
            </p:custDataLst>
          </p:nvPr>
        </p:nvSpPr>
        <p:spPr bwMode="auto">
          <a:xfrm>
            <a:off x="8243888" y="3508375"/>
            <a:ext cx="0" cy="6619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8065" name="Line 241"/>
          <p:cNvSpPr>
            <a:spLocks noChangeShapeType="1"/>
          </p:cNvSpPr>
          <p:nvPr>
            <p:custDataLst>
              <p:tags r:id="rId175"/>
            </p:custDataLst>
          </p:nvPr>
        </p:nvSpPr>
        <p:spPr bwMode="auto">
          <a:xfrm>
            <a:off x="3421063" y="3514725"/>
            <a:ext cx="1171575" cy="1133475"/>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8066" name="Line 243"/>
          <p:cNvSpPr>
            <a:spLocks noChangeShapeType="1"/>
          </p:cNvSpPr>
          <p:nvPr>
            <p:custDataLst>
              <p:tags r:id="rId176"/>
            </p:custDataLst>
          </p:nvPr>
        </p:nvSpPr>
        <p:spPr bwMode="auto">
          <a:xfrm>
            <a:off x="4589463" y="4635500"/>
            <a:ext cx="0" cy="646113"/>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38067" name="Group 244"/>
          <p:cNvGrpSpPr>
            <a:grpSpLocks/>
          </p:cNvGrpSpPr>
          <p:nvPr>
            <p:custDataLst>
              <p:tags r:id="rId177"/>
            </p:custDataLst>
          </p:nvPr>
        </p:nvGrpSpPr>
        <p:grpSpPr bwMode="auto">
          <a:xfrm rot="5400000">
            <a:off x="4592638" y="5233987"/>
            <a:ext cx="147638" cy="265113"/>
            <a:chOff x="4891" y="1600"/>
            <a:chExt cx="315" cy="408"/>
          </a:xfrm>
        </p:grpSpPr>
        <p:sp>
          <p:nvSpPr>
            <p:cNvPr id="38132" name="Freeform 245"/>
            <p:cNvSpPr>
              <a:spLocks/>
            </p:cNvSpPr>
            <p:nvPr>
              <p:custDataLst>
                <p:tags r:id="rId240"/>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F7913D"/>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8133" name="Freeform 246"/>
            <p:cNvSpPr>
              <a:spLocks/>
            </p:cNvSpPr>
            <p:nvPr>
              <p:custDataLst>
                <p:tags r:id="rId241"/>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F7913D"/>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8134" name="Line 247"/>
            <p:cNvSpPr>
              <a:spLocks noChangeShapeType="1"/>
            </p:cNvSpPr>
            <p:nvPr>
              <p:custDataLst>
                <p:tags r:id="rId242"/>
              </p:custDataLst>
            </p:nvPr>
          </p:nvSpPr>
          <p:spPr bwMode="auto">
            <a:xfrm>
              <a:off x="4894" y="1606"/>
              <a:ext cx="0" cy="388"/>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38068" name="Freeform 248"/>
          <p:cNvSpPr>
            <a:spLocks/>
          </p:cNvSpPr>
          <p:nvPr>
            <p:custDataLst>
              <p:tags r:id="rId178"/>
            </p:custDataLst>
          </p:nvPr>
        </p:nvSpPr>
        <p:spPr bwMode="auto">
          <a:xfrm>
            <a:off x="4881563" y="5664200"/>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F7913D"/>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8069" name="Line 252"/>
          <p:cNvSpPr>
            <a:spLocks noChangeShapeType="1"/>
          </p:cNvSpPr>
          <p:nvPr>
            <p:custDataLst>
              <p:tags r:id="rId179"/>
            </p:custDataLst>
          </p:nvPr>
        </p:nvSpPr>
        <p:spPr bwMode="auto">
          <a:xfrm>
            <a:off x="4935538" y="5541963"/>
            <a:ext cx="0" cy="106362"/>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8070" name="Line 253"/>
          <p:cNvSpPr>
            <a:spLocks noChangeShapeType="1"/>
          </p:cNvSpPr>
          <p:nvPr>
            <p:custDataLst>
              <p:tags r:id="rId180"/>
            </p:custDataLst>
          </p:nvPr>
        </p:nvSpPr>
        <p:spPr bwMode="auto">
          <a:xfrm>
            <a:off x="4667250" y="5432425"/>
            <a:ext cx="7938" cy="122238"/>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8071" name="Line 254"/>
          <p:cNvSpPr>
            <a:spLocks noChangeShapeType="1"/>
          </p:cNvSpPr>
          <p:nvPr>
            <p:custDataLst>
              <p:tags r:id="rId181"/>
            </p:custDataLst>
          </p:nvPr>
        </p:nvSpPr>
        <p:spPr bwMode="auto">
          <a:xfrm>
            <a:off x="4684713" y="5551488"/>
            <a:ext cx="239712" cy="0"/>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8072" name="Text Box 255"/>
          <p:cNvSpPr txBox="1">
            <a:spLocks noChangeArrowheads="1"/>
          </p:cNvSpPr>
          <p:nvPr>
            <p:custDataLst>
              <p:tags r:id="rId182"/>
            </p:custDataLst>
          </p:nvPr>
        </p:nvSpPr>
        <p:spPr bwMode="auto">
          <a:xfrm>
            <a:off x="7339013" y="5473700"/>
            <a:ext cx="116205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200">
                <a:solidFill>
                  <a:srgbClr val="F7913D"/>
                </a:solidFill>
                <a:latin typeface="Comic Sans MS" pitchFamily="66" charset="0"/>
              </a:rPr>
              <a:t>4 output bits</a:t>
            </a:r>
          </a:p>
        </p:txBody>
      </p:sp>
      <p:sp>
        <p:nvSpPr>
          <p:cNvPr id="38073" name="Line 256"/>
          <p:cNvSpPr>
            <a:spLocks noChangeShapeType="1"/>
          </p:cNvSpPr>
          <p:nvPr>
            <p:custDataLst>
              <p:tags r:id="rId183"/>
            </p:custDataLst>
          </p:nvPr>
        </p:nvSpPr>
        <p:spPr bwMode="auto">
          <a:xfrm>
            <a:off x="7935913" y="5346700"/>
            <a:ext cx="0" cy="146050"/>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8074" name="Line 257"/>
          <p:cNvSpPr>
            <a:spLocks noChangeShapeType="1"/>
          </p:cNvSpPr>
          <p:nvPr>
            <p:custDataLst>
              <p:tags r:id="rId184"/>
            </p:custDataLst>
          </p:nvPr>
        </p:nvSpPr>
        <p:spPr bwMode="auto">
          <a:xfrm>
            <a:off x="5089525" y="5484813"/>
            <a:ext cx="2843213" cy="9525"/>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8075" name="Line 258"/>
          <p:cNvSpPr>
            <a:spLocks noChangeShapeType="1"/>
          </p:cNvSpPr>
          <p:nvPr>
            <p:custDataLst>
              <p:tags r:id="rId185"/>
            </p:custDataLst>
          </p:nvPr>
        </p:nvSpPr>
        <p:spPr bwMode="auto">
          <a:xfrm>
            <a:off x="6153150" y="5500688"/>
            <a:ext cx="0" cy="169862"/>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8076" name="Line 259"/>
          <p:cNvSpPr>
            <a:spLocks noChangeShapeType="1"/>
          </p:cNvSpPr>
          <p:nvPr>
            <p:custDataLst>
              <p:tags r:id="rId186"/>
            </p:custDataLst>
          </p:nvPr>
        </p:nvSpPr>
        <p:spPr bwMode="auto">
          <a:xfrm>
            <a:off x="5805488" y="5486400"/>
            <a:ext cx="0" cy="169863"/>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8077" name="Line 260"/>
          <p:cNvSpPr>
            <a:spLocks noChangeShapeType="1"/>
          </p:cNvSpPr>
          <p:nvPr>
            <p:custDataLst>
              <p:tags r:id="rId187"/>
            </p:custDataLst>
          </p:nvPr>
        </p:nvSpPr>
        <p:spPr bwMode="auto">
          <a:xfrm>
            <a:off x="5441950" y="5495925"/>
            <a:ext cx="0" cy="169863"/>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8078" name="Line 261"/>
          <p:cNvSpPr>
            <a:spLocks noChangeShapeType="1"/>
          </p:cNvSpPr>
          <p:nvPr>
            <p:custDataLst>
              <p:tags r:id="rId188"/>
            </p:custDataLst>
          </p:nvPr>
        </p:nvSpPr>
        <p:spPr bwMode="auto">
          <a:xfrm>
            <a:off x="5086350" y="5481638"/>
            <a:ext cx="0" cy="169862"/>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8079" name="Line 262"/>
          <p:cNvSpPr>
            <a:spLocks noChangeShapeType="1"/>
          </p:cNvSpPr>
          <p:nvPr>
            <p:custDataLst>
              <p:tags r:id="rId189"/>
            </p:custDataLst>
          </p:nvPr>
        </p:nvSpPr>
        <p:spPr bwMode="auto">
          <a:xfrm>
            <a:off x="2054225" y="3648075"/>
            <a:ext cx="0" cy="336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8080" name="Line 263"/>
          <p:cNvSpPr>
            <a:spLocks noChangeShapeType="1"/>
          </p:cNvSpPr>
          <p:nvPr>
            <p:custDataLst>
              <p:tags r:id="rId190"/>
            </p:custDataLst>
          </p:nvPr>
        </p:nvSpPr>
        <p:spPr bwMode="auto">
          <a:xfrm>
            <a:off x="377825" y="3978275"/>
            <a:ext cx="167640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8081" name="Line 264"/>
          <p:cNvSpPr>
            <a:spLocks noChangeShapeType="1"/>
          </p:cNvSpPr>
          <p:nvPr>
            <p:custDataLst>
              <p:tags r:id="rId191"/>
            </p:custDataLst>
          </p:nvPr>
        </p:nvSpPr>
        <p:spPr bwMode="auto">
          <a:xfrm>
            <a:off x="392113" y="2901950"/>
            <a:ext cx="0" cy="1068388"/>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8082" name="Line 265"/>
          <p:cNvSpPr>
            <a:spLocks noChangeShapeType="1"/>
          </p:cNvSpPr>
          <p:nvPr>
            <p:custDataLst>
              <p:tags r:id="rId192"/>
            </p:custDataLst>
          </p:nvPr>
        </p:nvSpPr>
        <p:spPr bwMode="auto">
          <a:xfrm>
            <a:off x="395288" y="2895600"/>
            <a:ext cx="1584325"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8083" name="Line 266"/>
          <p:cNvSpPr>
            <a:spLocks noChangeShapeType="1"/>
          </p:cNvSpPr>
          <p:nvPr>
            <p:custDataLst>
              <p:tags r:id="rId193"/>
            </p:custDataLst>
          </p:nvPr>
        </p:nvSpPr>
        <p:spPr bwMode="auto">
          <a:xfrm>
            <a:off x="1970088" y="411163"/>
            <a:ext cx="0" cy="2490787"/>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8084" name="Text Box 267"/>
          <p:cNvSpPr txBox="1">
            <a:spLocks noChangeArrowheads="1"/>
          </p:cNvSpPr>
          <p:nvPr>
            <p:custDataLst>
              <p:tags r:id="rId194"/>
            </p:custDataLst>
          </p:nvPr>
        </p:nvSpPr>
        <p:spPr bwMode="auto">
          <a:xfrm>
            <a:off x="5681663" y="225425"/>
            <a:ext cx="852487" cy="246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a:solidFill>
                  <a:srgbClr val="000000"/>
                </a:solidFill>
                <a:latin typeface="Comic Sans MS" pitchFamily="66" charset="0"/>
              </a:rPr>
              <a:t>flip-flops</a:t>
            </a:r>
          </a:p>
        </p:txBody>
      </p:sp>
      <p:sp>
        <p:nvSpPr>
          <p:cNvPr id="38085" name="Line 268"/>
          <p:cNvSpPr>
            <a:spLocks noChangeShapeType="1"/>
          </p:cNvSpPr>
          <p:nvPr>
            <p:custDataLst>
              <p:tags r:id="rId195"/>
            </p:custDataLst>
          </p:nvPr>
        </p:nvSpPr>
        <p:spPr bwMode="auto">
          <a:xfrm>
            <a:off x="1968500" y="409575"/>
            <a:ext cx="1628775"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8086" name="Line 269"/>
          <p:cNvSpPr>
            <a:spLocks noChangeShapeType="1"/>
          </p:cNvSpPr>
          <p:nvPr>
            <p:custDataLst>
              <p:tags r:id="rId196"/>
            </p:custDataLst>
          </p:nvPr>
        </p:nvSpPr>
        <p:spPr bwMode="auto">
          <a:xfrm>
            <a:off x="3595688" y="406400"/>
            <a:ext cx="6350" cy="185738"/>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8087" name="Freeform 270"/>
          <p:cNvSpPr>
            <a:spLocks/>
          </p:cNvSpPr>
          <p:nvPr>
            <p:custDataLst>
              <p:tags r:id="rId197"/>
            </p:custDataLst>
          </p:nvPr>
        </p:nvSpPr>
        <p:spPr bwMode="auto">
          <a:xfrm>
            <a:off x="3556000" y="60801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6592" name="Text Box 271"/>
          <p:cNvSpPr txBox="1">
            <a:spLocks noChangeArrowheads="1"/>
          </p:cNvSpPr>
          <p:nvPr>
            <p:custDataLst>
              <p:tags r:id="rId198"/>
            </p:custDataLst>
          </p:nvPr>
        </p:nvSpPr>
        <p:spPr bwMode="auto">
          <a:xfrm>
            <a:off x="52388" y="130175"/>
            <a:ext cx="1852612" cy="2630488"/>
          </a:xfrm>
          <a:prstGeom prst="rect">
            <a:avLst/>
          </a:prstGeom>
          <a:solidFill>
            <a:schemeClr val="bg1">
              <a:lumMod val="95000"/>
            </a:schemeClr>
          </a:solidFill>
          <a:ln>
            <a:noFill/>
          </a:ln>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defRPr/>
            </a:pPr>
            <a:r>
              <a:rPr lang="en-US" sz="1000" dirty="0" smtClean="0">
                <a:solidFill>
                  <a:srgbClr val="000000"/>
                </a:solidFill>
                <a:latin typeface="Cambria" pitchFamily="18" charset="0"/>
              </a:rPr>
              <a:t>(1) What are </a:t>
            </a:r>
            <a:r>
              <a:rPr lang="en-US" sz="1000" b="1" dirty="0" smtClean="0">
                <a:solidFill>
                  <a:srgbClr val="000000"/>
                </a:solidFill>
                <a:latin typeface="Cambria" pitchFamily="18" charset="0"/>
              </a:rPr>
              <a:t>A</a:t>
            </a:r>
            <a:r>
              <a:rPr lang="en-US" sz="1000" dirty="0" smtClean="0">
                <a:solidFill>
                  <a:srgbClr val="000000"/>
                </a:solidFill>
                <a:latin typeface="Cambria" pitchFamily="18" charset="0"/>
              </a:rPr>
              <a:t>'s three inputs, and how is </a:t>
            </a:r>
            <a:r>
              <a:rPr lang="en-US" sz="1000" b="1" dirty="0" smtClean="0">
                <a:solidFill>
                  <a:srgbClr val="000000"/>
                </a:solidFill>
                <a:latin typeface="Cambria" pitchFamily="18" charset="0"/>
              </a:rPr>
              <a:t>A</a:t>
            </a:r>
            <a:r>
              <a:rPr lang="en-US" sz="1000" dirty="0" smtClean="0">
                <a:solidFill>
                  <a:srgbClr val="000000"/>
                </a:solidFill>
                <a:latin typeface="Cambria" pitchFamily="18" charset="0"/>
              </a:rPr>
              <a:t>'s output used?</a:t>
            </a:r>
          </a:p>
          <a:p>
            <a:pPr algn="l">
              <a:spcBef>
                <a:spcPct val="50000"/>
              </a:spcBef>
              <a:defRPr/>
            </a:pPr>
            <a:r>
              <a:rPr lang="en-US" sz="1000" dirty="0" smtClean="0">
                <a:solidFill>
                  <a:srgbClr val="000000"/>
                </a:solidFill>
                <a:latin typeface="Cambria" pitchFamily="18" charset="0"/>
              </a:rPr>
              <a:t>(2) What is the output of </a:t>
            </a:r>
            <a:r>
              <a:rPr lang="en-US" sz="1000" b="1" dirty="0" smtClean="0">
                <a:solidFill>
                  <a:srgbClr val="000000"/>
                </a:solidFill>
                <a:latin typeface="Cambria" pitchFamily="18" charset="0"/>
              </a:rPr>
              <a:t>R</a:t>
            </a:r>
            <a:r>
              <a:rPr lang="en-US" sz="1000" dirty="0" smtClean="0">
                <a:solidFill>
                  <a:srgbClr val="000000"/>
                </a:solidFill>
                <a:latin typeface="Cambria" pitchFamily="18" charset="0"/>
              </a:rPr>
              <a:t> </a:t>
            </a:r>
            <a:r>
              <a:rPr lang="en-US" sz="1000" dirty="0">
                <a:solidFill>
                  <a:srgbClr val="000000"/>
                </a:solidFill>
                <a:latin typeface="Cambria" pitchFamily="18" charset="0"/>
              </a:rPr>
              <a:t>+</a:t>
            </a:r>
            <a:r>
              <a:rPr lang="en-US" sz="1000" dirty="0" smtClean="0">
                <a:solidFill>
                  <a:srgbClr val="000000"/>
                </a:solidFill>
                <a:latin typeface="Cambria" pitchFamily="18" charset="0"/>
              </a:rPr>
              <a:t> what 2 things is it used for?</a:t>
            </a:r>
          </a:p>
          <a:p>
            <a:pPr algn="l">
              <a:spcBef>
                <a:spcPct val="50000"/>
              </a:spcBef>
              <a:defRPr/>
            </a:pPr>
            <a:r>
              <a:rPr lang="en-US" sz="1000" dirty="0" smtClean="0">
                <a:solidFill>
                  <a:srgbClr val="000000"/>
                </a:solidFill>
                <a:latin typeface="Cambria" pitchFamily="18" charset="0"/>
              </a:rPr>
              <a:t>(3) Why are there 50 and not 50 million on-chip registers?</a:t>
            </a:r>
          </a:p>
          <a:p>
            <a:pPr algn="l">
              <a:spcBef>
                <a:spcPct val="50000"/>
              </a:spcBef>
              <a:defRPr/>
            </a:pPr>
            <a:r>
              <a:rPr lang="en-US" sz="1000" dirty="0" smtClean="0">
                <a:solidFill>
                  <a:srgbClr val="000000"/>
                </a:solidFill>
                <a:latin typeface="Cambria" pitchFamily="18" charset="0"/>
              </a:rPr>
              <a:t>(4) What wire(s) ensure that the value 4 gets added?</a:t>
            </a:r>
          </a:p>
          <a:p>
            <a:pPr algn="l">
              <a:spcBef>
                <a:spcPct val="50000"/>
              </a:spcBef>
              <a:defRPr/>
            </a:pPr>
            <a:r>
              <a:rPr lang="en-US" sz="1000" dirty="0" smtClean="0">
                <a:solidFill>
                  <a:srgbClr val="000000"/>
                </a:solidFill>
                <a:latin typeface="Cambria" pitchFamily="18" charset="0"/>
              </a:rPr>
              <a:t>(5) In the next clock tick, line 3 goes low (0) and line 4 goes high (1). What wires ensure that the output of the addition is placed </a:t>
            </a:r>
            <a:r>
              <a:rPr lang="en-US" sz="1000" b="1" i="1" dirty="0" smtClean="0">
                <a:solidFill>
                  <a:srgbClr val="000000"/>
                </a:solidFill>
                <a:latin typeface="Cambria" pitchFamily="18" charset="0"/>
              </a:rPr>
              <a:t>back </a:t>
            </a:r>
            <a:r>
              <a:rPr lang="en-US" sz="1000" dirty="0" smtClean="0">
                <a:solidFill>
                  <a:srgbClr val="000000"/>
                </a:solidFill>
                <a:latin typeface="Cambria" pitchFamily="18" charset="0"/>
              </a:rPr>
              <a:t>into register 3?</a:t>
            </a:r>
          </a:p>
          <a:p>
            <a:pPr algn="l">
              <a:spcBef>
                <a:spcPct val="50000"/>
              </a:spcBef>
              <a:defRPr/>
            </a:pPr>
            <a:r>
              <a:rPr lang="en-US" sz="1000" dirty="0" smtClean="0">
                <a:solidFill>
                  <a:srgbClr val="000000"/>
                </a:solidFill>
                <a:latin typeface="Cambria" pitchFamily="18" charset="0"/>
              </a:rPr>
              <a:t>(6) </a:t>
            </a:r>
            <a:r>
              <a:rPr lang="en-US" sz="1000" b="1" i="1" dirty="0" smtClean="0">
                <a:solidFill>
                  <a:srgbClr val="000000"/>
                </a:solidFill>
                <a:latin typeface="Cambria" pitchFamily="18" charset="0"/>
              </a:rPr>
              <a:t>Bug!</a:t>
            </a:r>
            <a:r>
              <a:rPr lang="en-US" sz="1000" dirty="0" smtClean="0">
                <a:solidFill>
                  <a:srgbClr val="000000"/>
                </a:solidFill>
                <a:latin typeface="Cambria" pitchFamily="18" charset="0"/>
              </a:rPr>
              <a:t> How do we fix it!?!</a:t>
            </a:r>
          </a:p>
        </p:txBody>
      </p:sp>
      <p:sp>
        <p:nvSpPr>
          <p:cNvPr id="38089" name="Text Box 275"/>
          <p:cNvSpPr txBox="1">
            <a:spLocks noChangeArrowheads="1"/>
          </p:cNvSpPr>
          <p:nvPr>
            <p:custDataLst>
              <p:tags r:id="rId199"/>
            </p:custDataLst>
          </p:nvPr>
        </p:nvSpPr>
        <p:spPr bwMode="auto">
          <a:xfrm>
            <a:off x="1431925" y="3003550"/>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980236"/>
                </a:solidFill>
                <a:latin typeface="Cambria" pitchFamily="18" charset="0"/>
              </a:rPr>
              <a:t>1</a:t>
            </a:r>
            <a:endParaRPr lang="en-US" sz="1200">
              <a:solidFill>
                <a:srgbClr val="0000FF"/>
              </a:solidFill>
              <a:latin typeface="Cambria" pitchFamily="18" charset="0"/>
            </a:endParaRPr>
          </a:p>
        </p:txBody>
      </p:sp>
      <p:sp>
        <p:nvSpPr>
          <p:cNvPr id="38090" name="Text Box 276"/>
          <p:cNvSpPr txBox="1">
            <a:spLocks noChangeArrowheads="1"/>
          </p:cNvSpPr>
          <p:nvPr>
            <p:custDataLst>
              <p:tags r:id="rId200"/>
            </p:custDataLst>
          </p:nvPr>
        </p:nvSpPr>
        <p:spPr bwMode="auto">
          <a:xfrm>
            <a:off x="1330325" y="3092450"/>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0000FF"/>
                </a:solidFill>
                <a:latin typeface="Cambria" pitchFamily="18" charset="0"/>
              </a:rPr>
              <a:t>2</a:t>
            </a:r>
          </a:p>
        </p:txBody>
      </p:sp>
      <p:sp>
        <p:nvSpPr>
          <p:cNvPr id="38091" name="Text Box 277"/>
          <p:cNvSpPr txBox="1">
            <a:spLocks noChangeArrowheads="1"/>
          </p:cNvSpPr>
          <p:nvPr>
            <p:custDataLst>
              <p:tags r:id="rId201"/>
            </p:custDataLst>
          </p:nvPr>
        </p:nvSpPr>
        <p:spPr bwMode="auto">
          <a:xfrm>
            <a:off x="1431925" y="3216275"/>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009900"/>
                </a:solidFill>
                <a:latin typeface="Cambria" pitchFamily="18" charset="0"/>
              </a:rPr>
              <a:t>3</a:t>
            </a:r>
            <a:endParaRPr lang="en-US" sz="1200">
              <a:solidFill>
                <a:srgbClr val="0000FF"/>
              </a:solidFill>
              <a:latin typeface="Cambria" pitchFamily="18" charset="0"/>
            </a:endParaRPr>
          </a:p>
        </p:txBody>
      </p:sp>
      <p:sp>
        <p:nvSpPr>
          <p:cNvPr id="38092" name="Text Box 278"/>
          <p:cNvSpPr txBox="1">
            <a:spLocks noChangeArrowheads="1"/>
          </p:cNvSpPr>
          <p:nvPr>
            <p:custDataLst>
              <p:tags r:id="rId202"/>
            </p:custDataLst>
          </p:nvPr>
        </p:nvSpPr>
        <p:spPr bwMode="auto">
          <a:xfrm>
            <a:off x="1336675" y="3352800"/>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F7913D"/>
                </a:solidFill>
                <a:latin typeface="Cambria" pitchFamily="18" charset="0"/>
              </a:rPr>
              <a:t>4</a:t>
            </a:r>
            <a:endParaRPr lang="en-US" sz="1200">
              <a:solidFill>
                <a:srgbClr val="0000FF"/>
              </a:solidFill>
              <a:latin typeface="Cambria" pitchFamily="18" charset="0"/>
            </a:endParaRPr>
          </a:p>
        </p:txBody>
      </p:sp>
      <p:sp>
        <p:nvSpPr>
          <p:cNvPr id="38093" name="Text Box 279"/>
          <p:cNvSpPr txBox="1">
            <a:spLocks noChangeArrowheads="1"/>
          </p:cNvSpPr>
          <p:nvPr>
            <p:custDataLst>
              <p:tags r:id="rId203"/>
            </p:custDataLst>
          </p:nvPr>
        </p:nvSpPr>
        <p:spPr bwMode="auto">
          <a:xfrm>
            <a:off x="1436688" y="3465513"/>
            <a:ext cx="4572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000000"/>
                </a:solidFill>
                <a:latin typeface="Cambria" pitchFamily="18" charset="0"/>
              </a:rPr>
              <a:t>5</a:t>
            </a:r>
            <a:endParaRPr lang="en-US" sz="1200">
              <a:solidFill>
                <a:srgbClr val="0000FF"/>
              </a:solidFill>
              <a:latin typeface="Cambria" pitchFamily="18" charset="0"/>
            </a:endParaRPr>
          </a:p>
        </p:txBody>
      </p:sp>
      <p:sp>
        <p:nvSpPr>
          <p:cNvPr id="38094" name="Line 263"/>
          <p:cNvSpPr>
            <a:spLocks noChangeShapeType="1"/>
          </p:cNvSpPr>
          <p:nvPr>
            <p:custDataLst>
              <p:tags r:id="rId204"/>
            </p:custDataLst>
          </p:nvPr>
        </p:nvSpPr>
        <p:spPr bwMode="auto">
          <a:xfrm>
            <a:off x="377825" y="3978275"/>
            <a:ext cx="167640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8095" name="Rectangle 10"/>
          <p:cNvSpPr>
            <a:spLocks noChangeArrowheads="1"/>
          </p:cNvSpPr>
          <p:nvPr>
            <p:custDataLst>
              <p:tags r:id="rId205"/>
            </p:custDataLst>
          </p:nvPr>
        </p:nvSpPr>
        <p:spPr bwMode="auto">
          <a:xfrm>
            <a:off x="1608138" y="527526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8096" name="Rectangle 11"/>
          <p:cNvSpPr>
            <a:spLocks noChangeArrowheads="1"/>
          </p:cNvSpPr>
          <p:nvPr>
            <p:custDataLst>
              <p:tags r:id="rId206"/>
            </p:custDataLst>
          </p:nvPr>
        </p:nvSpPr>
        <p:spPr bwMode="auto">
          <a:xfrm>
            <a:off x="1962150" y="527526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8097" name="Rectangle 12"/>
          <p:cNvSpPr>
            <a:spLocks noChangeArrowheads="1"/>
          </p:cNvSpPr>
          <p:nvPr>
            <p:custDataLst>
              <p:tags r:id="rId207"/>
            </p:custDataLst>
          </p:nvPr>
        </p:nvSpPr>
        <p:spPr bwMode="auto">
          <a:xfrm>
            <a:off x="2316163" y="527526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8098" name="Rectangle 13"/>
          <p:cNvSpPr>
            <a:spLocks noChangeArrowheads="1"/>
          </p:cNvSpPr>
          <p:nvPr>
            <p:custDataLst>
              <p:tags r:id="rId208"/>
            </p:custDataLst>
          </p:nvPr>
        </p:nvSpPr>
        <p:spPr bwMode="auto">
          <a:xfrm>
            <a:off x="2670175" y="527685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8099" name="Rectangle 14"/>
          <p:cNvSpPr>
            <a:spLocks noChangeArrowheads="1"/>
          </p:cNvSpPr>
          <p:nvPr>
            <p:custDataLst>
              <p:tags r:id="rId209"/>
            </p:custDataLst>
          </p:nvPr>
        </p:nvSpPr>
        <p:spPr bwMode="auto">
          <a:xfrm>
            <a:off x="3024188" y="527685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8100" name="Rectangle 15"/>
          <p:cNvSpPr>
            <a:spLocks noChangeArrowheads="1"/>
          </p:cNvSpPr>
          <p:nvPr>
            <p:custDataLst>
              <p:tags r:id="rId210"/>
            </p:custDataLst>
          </p:nvPr>
        </p:nvSpPr>
        <p:spPr bwMode="auto">
          <a:xfrm>
            <a:off x="3378200" y="527685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8101" name="Rectangle 16"/>
          <p:cNvSpPr>
            <a:spLocks noChangeArrowheads="1"/>
          </p:cNvSpPr>
          <p:nvPr>
            <p:custDataLst>
              <p:tags r:id="rId211"/>
            </p:custDataLst>
          </p:nvPr>
        </p:nvSpPr>
        <p:spPr bwMode="auto">
          <a:xfrm>
            <a:off x="900113" y="527526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8102" name="Rectangle 17"/>
          <p:cNvSpPr>
            <a:spLocks noChangeArrowheads="1"/>
          </p:cNvSpPr>
          <p:nvPr>
            <p:custDataLst>
              <p:tags r:id="rId212"/>
            </p:custDataLst>
          </p:nvPr>
        </p:nvSpPr>
        <p:spPr bwMode="auto">
          <a:xfrm>
            <a:off x="1254125" y="527685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8103" name="Text Box 23"/>
          <p:cNvSpPr txBox="1">
            <a:spLocks noChangeArrowheads="1"/>
          </p:cNvSpPr>
          <p:nvPr>
            <p:custDataLst>
              <p:tags r:id="rId213"/>
            </p:custDataLst>
          </p:nvPr>
        </p:nvSpPr>
        <p:spPr bwMode="auto">
          <a:xfrm>
            <a:off x="3692525" y="5303838"/>
            <a:ext cx="393700" cy="277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200">
                <a:solidFill>
                  <a:srgbClr val="0000FF"/>
                </a:solidFill>
                <a:latin typeface="Cambria" pitchFamily="18" charset="0"/>
              </a:rPr>
              <a:t>IR</a:t>
            </a:r>
            <a:endParaRPr lang="en-US" sz="1400">
              <a:solidFill>
                <a:srgbClr val="0000FF"/>
              </a:solidFill>
              <a:latin typeface="Cambria" pitchFamily="18" charset="0"/>
            </a:endParaRPr>
          </a:p>
        </p:txBody>
      </p:sp>
      <p:sp>
        <p:nvSpPr>
          <p:cNvPr id="38104" name="Text Box 36"/>
          <p:cNvSpPr txBox="1">
            <a:spLocks noChangeArrowheads="1"/>
          </p:cNvSpPr>
          <p:nvPr>
            <p:custDataLst>
              <p:tags r:id="rId214"/>
            </p:custDataLst>
          </p:nvPr>
        </p:nvSpPr>
        <p:spPr bwMode="auto">
          <a:xfrm>
            <a:off x="501650" y="5848350"/>
            <a:ext cx="1219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a:solidFill>
                  <a:srgbClr val="000000"/>
                </a:solidFill>
                <a:latin typeface="Cambria" pitchFamily="18" charset="0"/>
              </a:rPr>
              <a:t>Instruction</a:t>
            </a:r>
          </a:p>
        </p:txBody>
      </p:sp>
      <p:sp>
        <p:nvSpPr>
          <p:cNvPr id="38105" name="Text Box 39"/>
          <p:cNvSpPr txBox="1">
            <a:spLocks noChangeArrowheads="1"/>
          </p:cNvSpPr>
          <p:nvPr>
            <p:custDataLst>
              <p:tags r:id="rId215"/>
            </p:custDataLst>
          </p:nvPr>
        </p:nvSpPr>
        <p:spPr bwMode="auto">
          <a:xfrm>
            <a:off x="592138" y="6129338"/>
            <a:ext cx="1087437" cy="246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000">
                <a:solidFill>
                  <a:srgbClr val="0508FB"/>
                </a:solidFill>
                <a:latin typeface="Cambria" pitchFamily="18" charset="0"/>
              </a:rPr>
              <a:t>10 means "add"</a:t>
            </a:r>
          </a:p>
        </p:txBody>
      </p:sp>
      <p:sp>
        <p:nvSpPr>
          <p:cNvPr id="38106" name="Text Box 41"/>
          <p:cNvSpPr txBox="1">
            <a:spLocks noChangeArrowheads="1"/>
          </p:cNvSpPr>
          <p:nvPr>
            <p:custDataLst>
              <p:tags r:id="rId216"/>
            </p:custDataLst>
          </p:nvPr>
        </p:nvSpPr>
        <p:spPr bwMode="auto">
          <a:xfrm>
            <a:off x="1566863" y="5848350"/>
            <a:ext cx="1219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a:solidFill>
                  <a:srgbClr val="000000"/>
                </a:solidFill>
                <a:latin typeface="Cambria" pitchFamily="18" charset="0"/>
              </a:rPr>
              <a:t>Argument 1</a:t>
            </a:r>
          </a:p>
        </p:txBody>
      </p:sp>
      <p:sp>
        <p:nvSpPr>
          <p:cNvPr id="38107" name="Text Box 42"/>
          <p:cNvSpPr txBox="1">
            <a:spLocks noChangeArrowheads="1"/>
          </p:cNvSpPr>
          <p:nvPr>
            <p:custDataLst>
              <p:tags r:id="rId217"/>
            </p:custDataLst>
          </p:nvPr>
        </p:nvSpPr>
        <p:spPr bwMode="auto">
          <a:xfrm>
            <a:off x="2633663" y="5848350"/>
            <a:ext cx="1219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a:solidFill>
                  <a:srgbClr val="000000"/>
                </a:solidFill>
                <a:latin typeface="Cambria" pitchFamily="18" charset="0"/>
              </a:rPr>
              <a:t>Argument 2</a:t>
            </a:r>
          </a:p>
        </p:txBody>
      </p:sp>
      <p:sp>
        <p:nvSpPr>
          <p:cNvPr id="38108" name="Rectangle 48"/>
          <p:cNvSpPr>
            <a:spLocks noChangeArrowheads="1"/>
          </p:cNvSpPr>
          <p:nvPr>
            <p:custDataLst>
              <p:tags r:id="rId218"/>
            </p:custDataLst>
          </p:nvPr>
        </p:nvSpPr>
        <p:spPr bwMode="auto">
          <a:xfrm>
            <a:off x="582613" y="5875338"/>
            <a:ext cx="1063625" cy="214312"/>
          </a:xfrm>
          <a:prstGeom prst="rect">
            <a:avLst/>
          </a:prstGeom>
          <a:noFill/>
          <a:ln w="9525">
            <a:solidFill>
              <a:srgbClr val="0508FB"/>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508FB"/>
              </a:solidFill>
            </a:endParaRPr>
          </a:p>
        </p:txBody>
      </p:sp>
      <p:sp>
        <p:nvSpPr>
          <p:cNvPr id="38109" name="Rectangle 49"/>
          <p:cNvSpPr>
            <a:spLocks noChangeArrowheads="1"/>
          </p:cNvSpPr>
          <p:nvPr>
            <p:custDataLst>
              <p:tags r:id="rId219"/>
            </p:custDataLst>
          </p:nvPr>
        </p:nvSpPr>
        <p:spPr bwMode="auto">
          <a:xfrm>
            <a:off x="2709863" y="5875338"/>
            <a:ext cx="1063625" cy="214312"/>
          </a:xfrm>
          <a:prstGeom prst="rect">
            <a:avLst/>
          </a:prstGeom>
          <a:noFill/>
          <a:ln w="9525">
            <a:solidFill>
              <a:srgbClr val="0508FB"/>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508FB"/>
              </a:solidFill>
            </a:endParaRPr>
          </a:p>
        </p:txBody>
      </p:sp>
      <p:sp>
        <p:nvSpPr>
          <p:cNvPr id="38110" name="AutoShape 50"/>
          <p:cNvSpPr>
            <a:spLocks/>
          </p:cNvSpPr>
          <p:nvPr>
            <p:custDataLst>
              <p:tags r:id="rId220"/>
            </p:custDataLst>
          </p:nvPr>
        </p:nvSpPr>
        <p:spPr bwMode="auto">
          <a:xfrm rot="-5400000">
            <a:off x="3129756" y="5201444"/>
            <a:ext cx="103188" cy="1035050"/>
          </a:xfrm>
          <a:prstGeom prst="leftBrace">
            <a:avLst>
              <a:gd name="adj1" fmla="val 83589"/>
              <a:gd name="adj2" fmla="val 50000"/>
            </a:avLst>
          </a:prstGeom>
          <a:noFill/>
          <a:ln w="1270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8111" name="AutoShape 51"/>
          <p:cNvSpPr>
            <a:spLocks/>
          </p:cNvSpPr>
          <p:nvPr>
            <p:custDataLst>
              <p:tags r:id="rId221"/>
            </p:custDataLst>
          </p:nvPr>
        </p:nvSpPr>
        <p:spPr bwMode="auto">
          <a:xfrm rot="-5400000">
            <a:off x="2075656" y="5218907"/>
            <a:ext cx="103187" cy="1035050"/>
          </a:xfrm>
          <a:prstGeom prst="leftBrace">
            <a:avLst>
              <a:gd name="adj1" fmla="val 83590"/>
              <a:gd name="adj2" fmla="val 50000"/>
            </a:avLst>
          </a:prstGeom>
          <a:noFill/>
          <a:ln w="1270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8112" name="AutoShape 52"/>
          <p:cNvSpPr>
            <a:spLocks/>
          </p:cNvSpPr>
          <p:nvPr>
            <p:custDataLst>
              <p:tags r:id="rId222"/>
            </p:custDataLst>
          </p:nvPr>
        </p:nvSpPr>
        <p:spPr bwMode="auto">
          <a:xfrm rot="-5400000">
            <a:off x="1192213" y="5391150"/>
            <a:ext cx="95250" cy="685800"/>
          </a:xfrm>
          <a:prstGeom prst="leftBrace">
            <a:avLst>
              <a:gd name="adj1" fmla="val 60000"/>
              <a:gd name="adj2" fmla="val 50000"/>
            </a:avLst>
          </a:prstGeom>
          <a:noFill/>
          <a:ln w="1270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38113" name="Rectangle 53"/>
          <p:cNvSpPr>
            <a:spLocks noChangeArrowheads="1"/>
          </p:cNvSpPr>
          <p:nvPr>
            <p:custDataLst>
              <p:tags r:id="rId223"/>
            </p:custDataLst>
          </p:nvPr>
        </p:nvSpPr>
        <p:spPr bwMode="auto">
          <a:xfrm>
            <a:off x="1757363" y="6046788"/>
            <a:ext cx="817562" cy="246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1000">
                <a:solidFill>
                  <a:srgbClr val="0508FB"/>
                </a:solidFill>
                <a:latin typeface="Cambria" pitchFamily="18" charset="0"/>
              </a:rPr>
              <a:t>the register</a:t>
            </a:r>
          </a:p>
        </p:txBody>
      </p:sp>
      <p:sp>
        <p:nvSpPr>
          <p:cNvPr id="38114" name="Rectangle 54"/>
          <p:cNvSpPr>
            <a:spLocks noChangeArrowheads="1"/>
          </p:cNvSpPr>
          <p:nvPr>
            <p:custDataLst>
              <p:tags r:id="rId224"/>
            </p:custDataLst>
          </p:nvPr>
        </p:nvSpPr>
        <p:spPr bwMode="auto">
          <a:xfrm>
            <a:off x="2879725" y="6030913"/>
            <a:ext cx="747713" cy="246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1000">
                <a:solidFill>
                  <a:srgbClr val="0508FB"/>
                </a:solidFill>
                <a:latin typeface="Cambria" pitchFamily="18" charset="0"/>
              </a:rPr>
              <a:t>a constant</a:t>
            </a:r>
          </a:p>
        </p:txBody>
      </p:sp>
      <p:sp>
        <p:nvSpPr>
          <p:cNvPr id="38115" name="Text Box 170"/>
          <p:cNvSpPr txBox="1">
            <a:spLocks noChangeArrowheads="1"/>
          </p:cNvSpPr>
          <p:nvPr>
            <p:custDataLst>
              <p:tags r:id="rId225"/>
            </p:custDataLst>
          </p:nvPr>
        </p:nvSpPr>
        <p:spPr bwMode="auto">
          <a:xfrm>
            <a:off x="996950" y="52689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0</a:t>
            </a:r>
          </a:p>
        </p:txBody>
      </p:sp>
      <p:sp>
        <p:nvSpPr>
          <p:cNvPr id="38116" name="Text Box 171"/>
          <p:cNvSpPr txBox="1">
            <a:spLocks noChangeArrowheads="1"/>
          </p:cNvSpPr>
          <p:nvPr>
            <p:custDataLst>
              <p:tags r:id="rId226"/>
            </p:custDataLst>
          </p:nvPr>
        </p:nvSpPr>
        <p:spPr bwMode="auto">
          <a:xfrm>
            <a:off x="1349375" y="52689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0</a:t>
            </a:r>
          </a:p>
        </p:txBody>
      </p:sp>
      <p:sp>
        <p:nvSpPr>
          <p:cNvPr id="38117" name="Text Box 172"/>
          <p:cNvSpPr txBox="1">
            <a:spLocks noChangeArrowheads="1"/>
          </p:cNvSpPr>
          <p:nvPr>
            <p:custDataLst>
              <p:tags r:id="rId227"/>
            </p:custDataLst>
          </p:nvPr>
        </p:nvSpPr>
        <p:spPr bwMode="auto">
          <a:xfrm>
            <a:off x="1703388" y="52689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1</a:t>
            </a:r>
          </a:p>
        </p:txBody>
      </p:sp>
      <p:sp>
        <p:nvSpPr>
          <p:cNvPr id="38118" name="Text Box 173"/>
          <p:cNvSpPr txBox="1">
            <a:spLocks noChangeArrowheads="1"/>
          </p:cNvSpPr>
          <p:nvPr>
            <p:custDataLst>
              <p:tags r:id="rId228"/>
            </p:custDataLst>
          </p:nvPr>
        </p:nvSpPr>
        <p:spPr bwMode="auto">
          <a:xfrm>
            <a:off x="2055813" y="52689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1</a:t>
            </a:r>
          </a:p>
        </p:txBody>
      </p:sp>
      <p:sp>
        <p:nvSpPr>
          <p:cNvPr id="38119" name="Text Box 174"/>
          <p:cNvSpPr txBox="1">
            <a:spLocks noChangeArrowheads="1"/>
          </p:cNvSpPr>
          <p:nvPr>
            <p:custDataLst>
              <p:tags r:id="rId229"/>
            </p:custDataLst>
          </p:nvPr>
        </p:nvSpPr>
        <p:spPr bwMode="auto">
          <a:xfrm>
            <a:off x="2409825" y="52705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1</a:t>
            </a:r>
          </a:p>
        </p:txBody>
      </p:sp>
      <p:sp>
        <p:nvSpPr>
          <p:cNvPr id="38120" name="Text Box 175"/>
          <p:cNvSpPr txBox="1">
            <a:spLocks noChangeArrowheads="1"/>
          </p:cNvSpPr>
          <p:nvPr>
            <p:custDataLst>
              <p:tags r:id="rId230"/>
            </p:custDataLst>
          </p:nvPr>
        </p:nvSpPr>
        <p:spPr bwMode="auto">
          <a:xfrm>
            <a:off x="2762250" y="52705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0</a:t>
            </a:r>
          </a:p>
        </p:txBody>
      </p:sp>
      <p:sp>
        <p:nvSpPr>
          <p:cNvPr id="38121" name="Text Box 176"/>
          <p:cNvSpPr txBox="1">
            <a:spLocks noChangeArrowheads="1"/>
          </p:cNvSpPr>
          <p:nvPr>
            <p:custDataLst>
              <p:tags r:id="rId231"/>
            </p:custDataLst>
          </p:nvPr>
        </p:nvSpPr>
        <p:spPr bwMode="auto">
          <a:xfrm>
            <a:off x="3138488" y="52705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0</a:t>
            </a:r>
          </a:p>
        </p:txBody>
      </p:sp>
      <p:sp>
        <p:nvSpPr>
          <p:cNvPr id="38122" name="Rectangle 273"/>
          <p:cNvSpPr>
            <a:spLocks noChangeArrowheads="1"/>
          </p:cNvSpPr>
          <p:nvPr>
            <p:custDataLst>
              <p:tags r:id="rId232"/>
            </p:custDataLst>
          </p:nvPr>
        </p:nvSpPr>
        <p:spPr bwMode="auto">
          <a:xfrm>
            <a:off x="1643063" y="5875338"/>
            <a:ext cx="1063625" cy="214312"/>
          </a:xfrm>
          <a:prstGeom prst="rect">
            <a:avLst/>
          </a:prstGeom>
          <a:noFill/>
          <a:ln w="9525">
            <a:solidFill>
              <a:srgbClr val="0508FB"/>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508FB"/>
              </a:solidFill>
            </a:endParaRPr>
          </a:p>
        </p:txBody>
      </p:sp>
      <p:sp>
        <p:nvSpPr>
          <p:cNvPr id="38123" name="Rectangle 283"/>
          <p:cNvSpPr>
            <a:spLocks noChangeArrowheads="1"/>
          </p:cNvSpPr>
          <p:nvPr/>
        </p:nvSpPr>
        <p:spPr bwMode="auto">
          <a:xfrm>
            <a:off x="1349375" y="4549775"/>
            <a:ext cx="18605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b="1">
                <a:solidFill>
                  <a:srgbClr val="000000"/>
                </a:solidFill>
                <a:latin typeface="Calibri" pitchFamily="34" charset="0"/>
              </a:rPr>
              <a:t>add 4 to reg3</a:t>
            </a:r>
            <a:endParaRPr lang="en-US">
              <a:solidFill>
                <a:srgbClr val="000000"/>
              </a:solidFill>
              <a:latin typeface="Calibri" pitchFamily="34" charset="0"/>
            </a:endParaRPr>
          </a:p>
        </p:txBody>
      </p:sp>
      <p:sp>
        <p:nvSpPr>
          <p:cNvPr id="38124" name="Text Box 23"/>
          <p:cNvSpPr txBox="1">
            <a:spLocks noChangeArrowheads="1"/>
          </p:cNvSpPr>
          <p:nvPr>
            <p:custDataLst>
              <p:tags r:id="rId233"/>
            </p:custDataLst>
          </p:nvPr>
        </p:nvSpPr>
        <p:spPr bwMode="auto">
          <a:xfrm>
            <a:off x="6337300" y="1654175"/>
            <a:ext cx="395288"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200">
                <a:solidFill>
                  <a:srgbClr val="0000FF"/>
                </a:solidFill>
                <a:latin typeface="Cambria" pitchFamily="18" charset="0"/>
              </a:rPr>
              <a:t>IR</a:t>
            </a:r>
            <a:endParaRPr lang="en-US" sz="1400">
              <a:solidFill>
                <a:srgbClr val="0000FF"/>
              </a:solidFill>
              <a:latin typeface="Cambria" pitchFamily="18" charset="0"/>
            </a:endParaRPr>
          </a:p>
        </p:txBody>
      </p:sp>
      <p:sp>
        <p:nvSpPr>
          <p:cNvPr id="38125" name="Text Box 271"/>
          <p:cNvSpPr txBox="1">
            <a:spLocks noChangeArrowheads="1"/>
          </p:cNvSpPr>
          <p:nvPr>
            <p:custDataLst>
              <p:tags r:id="rId234"/>
            </p:custDataLst>
          </p:nvPr>
        </p:nvSpPr>
        <p:spPr bwMode="auto">
          <a:xfrm>
            <a:off x="1893888" y="152400"/>
            <a:ext cx="2562225"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200">
                <a:solidFill>
                  <a:srgbClr val="000000"/>
                </a:solidFill>
                <a:latin typeface="Comic Sans MS" pitchFamily="66" charset="0"/>
              </a:rPr>
              <a:t>strobe for next instruction</a:t>
            </a:r>
          </a:p>
        </p:txBody>
      </p:sp>
      <p:sp>
        <p:nvSpPr>
          <p:cNvPr id="38126" name="Text Box 82"/>
          <p:cNvSpPr txBox="1">
            <a:spLocks noChangeArrowheads="1"/>
          </p:cNvSpPr>
          <p:nvPr>
            <p:custDataLst>
              <p:tags r:id="rId235"/>
            </p:custDataLst>
          </p:nvPr>
        </p:nvSpPr>
        <p:spPr bwMode="auto">
          <a:xfrm>
            <a:off x="8048625" y="95250"/>
            <a:ext cx="914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i="1">
                <a:solidFill>
                  <a:srgbClr val="000000"/>
                </a:solidFill>
                <a:latin typeface="Cambria" pitchFamily="18" charset="0"/>
              </a:rPr>
              <a:t>Quiz!</a:t>
            </a:r>
          </a:p>
        </p:txBody>
      </p:sp>
      <p:sp>
        <p:nvSpPr>
          <p:cNvPr id="38127" name="Text Box 82"/>
          <p:cNvSpPr txBox="1">
            <a:spLocks noChangeArrowheads="1"/>
          </p:cNvSpPr>
          <p:nvPr>
            <p:custDataLst>
              <p:tags r:id="rId236"/>
            </p:custDataLst>
          </p:nvPr>
        </p:nvSpPr>
        <p:spPr bwMode="auto">
          <a:xfrm>
            <a:off x="4271963" y="2317750"/>
            <a:ext cx="914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b="1">
                <a:solidFill>
                  <a:srgbClr val="000000"/>
                </a:solidFill>
                <a:latin typeface="Cambria" pitchFamily="18" charset="0"/>
              </a:rPr>
              <a:t>R</a:t>
            </a:r>
          </a:p>
        </p:txBody>
      </p:sp>
      <p:sp>
        <p:nvSpPr>
          <p:cNvPr id="38128" name="Text Box 82"/>
          <p:cNvSpPr txBox="1">
            <a:spLocks noChangeArrowheads="1"/>
          </p:cNvSpPr>
          <p:nvPr>
            <p:custDataLst>
              <p:tags r:id="rId237"/>
            </p:custDataLst>
          </p:nvPr>
        </p:nvSpPr>
        <p:spPr bwMode="auto">
          <a:xfrm>
            <a:off x="2795588" y="2565400"/>
            <a:ext cx="469900" cy="322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500" b="1">
                <a:solidFill>
                  <a:srgbClr val="000000"/>
                </a:solidFill>
                <a:latin typeface="Cambria" pitchFamily="18" charset="0"/>
              </a:rPr>
              <a:t>A</a:t>
            </a:r>
          </a:p>
        </p:txBody>
      </p:sp>
      <p:sp>
        <p:nvSpPr>
          <p:cNvPr id="38130" name="Text Box 190"/>
          <p:cNvSpPr txBox="1">
            <a:spLocks noChangeArrowheads="1"/>
          </p:cNvSpPr>
          <p:nvPr>
            <p:custDataLst>
              <p:tags r:id="rId238"/>
            </p:custDataLst>
          </p:nvPr>
        </p:nvSpPr>
        <p:spPr bwMode="auto">
          <a:xfrm rot="808055">
            <a:off x="303213" y="3938588"/>
            <a:ext cx="4770437" cy="2308225"/>
          </a:xfrm>
          <a:prstGeom prst="rect">
            <a:avLst/>
          </a:prstGeom>
          <a:solidFill>
            <a:schemeClr val="bg1"/>
          </a:solidFill>
          <a:ln w="9525">
            <a:solidFill>
              <a:srgbClr val="159627"/>
            </a:solidFill>
            <a:miter lim="800000"/>
            <a:headEnd/>
            <a:tailEnd/>
          </a:ln>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3600">
                <a:solidFill>
                  <a:srgbClr val="000000"/>
                </a:solidFill>
                <a:latin typeface="Cambria" pitchFamily="18" charset="0"/>
              </a:rPr>
              <a:t>In circuits, </a:t>
            </a:r>
            <a:r>
              <a:rPr lang="en-US" sz="3600" b="1" i="1">
                <a:solidFill>
                  <a:srgbClr val="000000"/>
                </a:solidFill>
                <a:latin typeface="Cambria" pitchFamily="18" charset="0"/>
              </a:rPr>
              <a:t>if </a:t>
            </a:r>
            <a:r>
              <a:rPr lang="en-US" sz="3600">
                <a:solidFill>
                  <a:srgbClr val="000000"/>
                </a:solidFill>
                <a:latin typeface="Cambria" pitchFamily="18" charset="0"/>
              </a:rPr>
              <a:t> is implemented by AND gates – and computing many things in parallel!</a:t>
            </a:r>
          </a:p>
        </p:txBody>
      </p:sp>
      <p:sp>
        <p:nvSpPr>
          <p:cNvPr id="274" name="Text Box 82"/>
          <p:cNvSpPr txBox="1">
            <a:spLocks noChangeArrowheads="1"/>
          </p:cNvSpPr>
          <p:nvPr>
            <p:custDataLst>
              <p:tags r:id="rId239"/>
            </p:custDataLst>
          </p:nvPr>
        </p:nvSpPr>
        <p:spPr bwMode="auto">
          <a:xfrm>
            <a:off x="4687888" y="6337300"/>
            <a:ext cx="4303712" cy="41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2100" dirty="0" smtClean="0">
                <a:solidFill>
                  <a:srgbClr val="000000"/>
                </a:solidFill>
                <a:latin typeface="Cambria" pitchFamily="18" charset="0"/>
              </a:rPr>
              <a:t>Don't hand this in</a:t>
            </a:r>
            <a:endParaRPr lang="en-US" sz="2100" dirty="0">
              <a:solidFill>
                <a:srgbClr val="000000"/>
              </a:solidFill>
              <a:latin typeface="Cambria" pitchFamily="18" charset="0"/>
            </a:endParaRPr>
          </a:p>
        </p:txBody>
      </p:sp>
    </p:spTree>
    <p:extLst>
      <p:ext uri="{BB962C8B-B14F-4D97-AF65-F5344CB8AC3E}">
        <p14:creationId xmlns:p14="http://schemas.microsoft.com/office/powerpoint/2010/main" val="1413644648"/>
      </p:ext>
    </p:extLst>
  </p:cSld>
  <p:clrMapOvr>
    <a:masterClrMapping/>
  </p:clrMapOvr>
  <p:timing>
    <p:tnLst>
      <p:par>
        <p:cTn id="1" dur="indefinite" restart="never" nodeType="tmRoot"/>
      </p:par>
    </p:tnLst>
  </p:timing>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1314" name="Picture 2"/>
          <p:cNvPicPr>
            <a:picLocks noChangeAspect="1" noChangeArrowheads="1"/>
          </p:cNvPicPr>
          <p:nvPr/>
        </p:nvPicPr>
        <p:blipFill rotWithShape="1">
          <a:blip r:embed="rId5">
            <a:extLst>
              <a:ext uri="{28A0092B-C50C-407E-A947-70E740481C1C}">
                <a14:useLocalDpi xmlns:a14="http://schemas.microsoft.com/office/drawing/2010/main" val="0"/>
              </a:ext>
            </a:extLst>
          </a:blip>
          <a:srcRect l="10196" t="27014" r="6796" b="15797"/>
          <a:stretch/>
        </p:blipFill>
        <p:spPr bwMode="auto">
          <a:xfrm>
            <a:off x="205946" y="1912631"/>
            <a:ext cx="8657831" cy="4789438"/>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48131" name="Rectangle 5"/>
          <p:cNvSpPr>
            <a:spLocks noChangeArrowheads="1"/>
          </p:cNvSpPr>
          <p:nvPr>
            <p:custDataLst>
              <p:tags r:id="rId1"/>
            </p:custDataLst>
          </p:nvPr>
        </p:nvSpPr>
        <p:spPr bwMode="auto">
          <a:xfrm>
            <a:off x="4691063" y="3429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endParaRPr lang="en-US">
              <a:latin typeface="Arial" pitchFamily="34" charset="0"/>
            </a:endParaRPr>
          </a:p>
        </p:txBody>
      </p:sp>
      <p:sp>
        <p:nvSpPr>
          <p:cNvPr id="48132" name="Rectangle 6"/>
          <p:cNvSpPr>
            <a:spLocks noChangeArrowheads="1"/>
          </p:cNvSpPr>
          <p:nvPr>
            <p:custDataLst>
              <p:tags r:id="rId2"/>
            </p:custDataLst>
          </p:nvPr>
        </p:nvSpPr>
        <p:spPr bwMode="auto">
          <a:xfrm>
            <a:off x="107244" y="76200"/>
            <a:ext cx="5327650"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lgn="l"/>
            <a:r>
              <a:rPr lang="en-US" sz="3600" i="1" dirty="0">
                <a:solidFill>
                  <a:schemeClr val="tx2"/>
                </a:solidFill>
                <a:latin typeface="Cambria" pitchFamily="18" charset="0"/>
              </a:rPr>
              <a:t>Real </a:t>
            </a:r>
            <a:r>
              <a:rPr lang="en-US" sz="3600" dirty="0" smtClean="0">
                <a:solidFill>
                  <a:schemeClr val="tx2"/>
                </a:solidFill>
                <a:latin typeface="Cambria" pitchFamily="18" charset="0"/>
              </a:rPr>
              <a:t>Assembly Languages</a:t>
            </a:r>
            <a:endParaRPr lang="en-US" sz="3600" dirty="0">
              <a:solidFill>
                <a:schemeClr val="tx2"/>
              </a:solidFill>
              <a:latin typeface="Cambria" pitchFamily="18" charset="0"/>
            </a:endParaRPr>
          </a:p>
        </p:txBody>
      </p:sp>
      <p:sp>
        <p:nvSpPr>
          <p:cNvPr id="48134" name="Text Box 8"/>
          <p:cNvSpPr txBox="1">
            <a:spLocks noChangeArrowheads="1"/>
          </p:cNvSpPr>
          <p:nvPr/>
        </p:nvSpPr>
        <p:spPr bwMode="auto">
          <a:xfrm>
            <a:off x="6019800" y="214699"/>
            <a:ext cx="2590800" cy="1015663"/>
          </a:xfrm>
          <a:prstGeom prst="rect">
            <a:avLst/>
          </a:prstGeom>
          <a:solidFill>
            <a:srgbClr val="CCECFF"/>
          </a:solidFill>
          <a:ln w="19050">
            <a:noFill/>
            <a:miter lim="800000"/>
            <a:headEnd/>
            <a:tailEnd/>
          </a:ln>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2000" dirty="0">
                <a:latin typeface="Cambria" pitchFamily="18" charset="0"/>
              </a:rPr>
              <a:t>Hmmm </a:t>
            </a:r>
            <a:r>
              <a:rPr lang="en-US" sz="2000" dirty="0" smtClean="0">
                <a:latin typeface="Cambria" pitchFamily="18" charset="0"/>
              </a:rPr>
              <a:t>is a </a:t>
            </a:r>
            <a:r>
              <a:rPr lang="en-US" sz="2000" dirty="0">
                <a:latin typeface="Cambria" pitchFamily="18" charset="0"/>
              </a:rPr>
              <a:t>subset common to </a:t>
            </a:r>
            <a:r>
              <a:rPr lang="en-US" sz="2000" b="1" i="1" dirty="0">
                <a:latin typeface="Cambria" pitchFamily="18" charset="0"/>
              </a:rPr>
              <a:t>all </a:t>
            </a:r>
            <a:r>
              <a:rPr lang="en-US" sz="2000" dirty="0">
                <a:latin typeface="Cambria" pitchFamily="18" charset="0"/>
              </a:rPr>
              <a:t>real assembly languages.</a:t>
            </a:r>
          </a:p>
        </p:txBody>
      </p:sp>
      <p:sp>
        <p:nvSpPr>
          <p:cNvPr id="12" name="Text Box 13"/>
          <p:cNvSpPr txBox="1">
            <a:spLocks noChangeArrowheads="1"/>
          </p:cNvSpPr>
          <p:nvPr/>
        </p:nvSpPr>
        <p:spPr bwMode="auto">
          <a:xfrm>
            <a:off x="620889" y="6265333"/>
            <a:ext cx="792480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800" dirty="0" smtClean="0">
                <a:latin typeface="Cambria" pitchFamily="18" charset="0"/>
              </a:rPr>
              <a:t>This month, 10/13:   </a:t>
            </a:r>
            <a:r>
              <a:rPr lang="en-US" sz="1800" b="1" i="1" dirty="0" smtClean="0">
                <a:latin typeface="Cambria" pitchFamily="18" charset="0"/>
              </a:rPr>
              <a:t>first general-purpose carbon nanotube computer</a:t>
            </a:r>
            <a:endParaRPr lang="en-US" sz="1800" dirty="0">
              <a:latin typeface="Cambria" pitchFamily="18" charset="0"/>
            </a:endParaRPr>
          </a:p>
        </p:txBody>
      </p:sp>
      <p:pic>
        <p:nvPicPr>
          <p:cNvPr id="141315" name="Picture 3"/>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1777801" y="814516"/>
            <a:ext cx="2451321" cy="16383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mc:AlternateContent xmlns:mc="http://schemas.openxmlformats.org/markup-compatibility/2006" xmlns:p14="http://schemas.microsoft.com/office/powerpoint/2010/main">
        <mc:Choice Requires="p14">
          <p:contentPart p14:bwMode="auto" r:id="rId7">
            <p14:nvContentPartPr>
              <p14:cNvPr id="2" name="Ink 1"/>
              <p14:cNvContentPartPr/>
              <p14:nvPr/>
            </p14:nvContentPartPr>
            <p14:xfrm>
              <a:off x="2339640" y="6581160"/>
              <a:ext cx="482400" cy="54000"/>
            </p14:xfrm>
          </p:contentPart>
        </mc:Choice>
        <mc:Fallback xmlns="">
          <p:pic>
            <p:nvPicPr>
              <p:cNvPr id="2" name="Ink 1"/>
              <p:cNvPicPr/>
              <p:nvPr/>
            </p:nvPicPr>
            <p:blipFill>
              <a:blip r:embed="rId8"/>
              <a:stretch>
                <a:fillRect/>
              </a:stretch>
            </p:blipFill>
            <p:spPr>
              <a:xfrm>
                <a:off x="2330280" y="6571800"/>
                <a:ext cx="501120" cy="72720"/>
              </a:xfrm>
              <a:prstGeom prst="rect">
                <a:avLst/>
              </a:prstGeom>
            </p:spPr>
          </p:pic>
        </mc:Fallback>
      </mc:AlternateContent>
    </p:spTree>
    <p:extLst>
      <p:ext uri="{BB962C8B-B14F-4D97-AF65-F5344CB8AC3E}">
        <p14:creationId xmlns:p14="http://schemas.microsoft.com/office/powerpoint/2010/main" val="3393238643"/>
      </p:ext>
    </p:extLst>
  </p:cSld>
  <p:clrMapOvr>
    <a:masterClrMapping/>
  </p:clrMapOvr>
  <p:timing>
    <p:tnLst>
      <p:par>
        <p:cTn id="1" dur="indefinite" restart="never" nodeType="tmRoot"/>
      </p:par>
    </p:tnLst>
  </p:timing>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082" name="Rectangle 5"/>
          <p:cNvSpPr>
            <a:spLocks noChangeArrowheads="1"/>
          </p:cNvSpPr>
          <p:nvPr>
            <p:custDataLst>
              <p:tags r:id="rId1"/>
            </p:custDataLst>
          </p:nvPr>
        </p:nvSpPr>
        <p:spPr bwMode="auto">
          <a:xfrm>
            <a:off x="4691063" y="3429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endParaRPr lang="en-US">
              <a:latin typeface="Arial" pitchFamily="34" charset="0"/>
            </a:endParaRPr>
          </a:p>
        </p:txBody>
      </p:sp>
      <p:sp>
        <p:nvSpPr>
          <p:cNvPr id="46083" name="Rectangle 6"/>
          <p:cNvSpPr>
            <a:spLocks noChangeArrowheads="1"/>
          </p:cNvSpPr>
          <p:nvPr>
            <p:custDataLst>
              <p:tags r:id="rId2"/>
            </p:custDataLst>
          </p:nvPr>
        </p:nvSpPr>
        <p:spPr bwMode="auto">
          <a:xfrm>
            <a:off x="228600" y="177800"/>
            <a:ext cx="7251700" cy="738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4200" b="1">
                <a:latin typeface="Cambria" pitchFamily="18" charset="0"/>
              </a:rPr>
              <a:t>Another example</a:t>
            </a:r>
            <a:endParaRPr lang="en-US" sz="4200" b="1">
              <a:solidFill>
                <a:srgbClr val="0A04EB"/>
              </a:solidFill>
              <a:latin typeface="Cambria" pitchFamily="18" charset="0"/>
            </a:endParaRPr>
          </a:p>
        </p:txBody>
      </p:sp>
      <p:sp>
        <p:nvSpPr>
          <p:cNvPr id="46084" name="Rectangle 7"/>
          <p:cNvSpPr>
            <a:spLocks noChangeArrowheads="1"/>
          </p:cNvSpPr>
          <p:nvPr>
            <p:custDataLst>
              <p:tags r:id="rId3"/>
            </p:custDataLst>
          </p:nvPr>
        </p:nvSpPr>
        <p:spPr bwMode="auto">
          <a:xfrm>
            <a:off x="5232400" y="6197600"/>
            <a:ext cx="3671888" cy="508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2700" b="1">
                <a:solidFill>
                  <a:srgbClr val="0A04EB"/>
                </a:solidFill>
                <a:latin typeface="Courier New" pitchFamily="49" charset="0"/>
              </a:rPr>
              <a:t>halt</a:t>
            </a:r>
          </a:p>
        </p:txBody>
      </p:sp>
      <p:sp>
        <p:nvSpPr>
          <p:cNvPr id="46085" name="Rectangle 8"/>
          <p:cNvSpPr>
            <a:spLocks noChangeArrowheads="1"/>
          </p:cNvSpPr>
          <p:nvPr>
            <p:custDataLst>
              <p:tags r:id="rId4"/>
            </p:custDataLst>
          </p:nvPr>
        </p:nvSpPr>
        <p:spPr bwMode="auto">
          <a:xfrm>
            <a:off x="5232400" y="3065463"/>
            <a:ext cx="3689350" cy="508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2700" b="1">
                <a:solidFill>
                  <a:srgbClr val="0A04EB"/>
                </a:solidFill>
                <a:latin typeface="Courier New" pitchFamily="49" charset="0"/>
              </a:rPr>
              <a:t>setn r2 9</a:t>
            </a:r>
          </a:p>
        </p:txBody>
      </p:sp>
      <p:sp>
        <p:nvSpPr>
          <p:cNvPr id="46086" name="Rectangle 9"/>
          <p:cNvSpPr>
            <a:spLocks noChangeArrowheads="1"/>
          </p:cNvSpPr>
          <p:nvPr>
            <p:custDataLst>
              <p:tags r:id="rId5"/>
            </p:custDataLst>
          </p:nvPr>
        </p:nvSpPr>
        <p:spPr bwMode="auto">
          <a:xfrm>
            <a:off x="5232400" y="2438400"/>
            <a:ext cx="3697288" cy="508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2700" b="1">
                <a:solidFill>
                  <a:srgbClr val="0A04EB"/>
                </a:solidFill>
                <a:latin typeface="Courier New" pitchFamily="49" charset="0"/>
              </a:rPr>
              <a:t>read r1</a:t>
            </a:r>
          </a:p>
        </p:txBody>
      </p:sp>
      <p:sp>
        <p:nvSpPr>
          <p:cNvPr id="46087" name="Rectangle 12"/>
          <p:cNvSpPr>
            <a:spLocks noChangeArrowheads="1"/>
          </p:cNvSpPr>
          <p:nvPr>
            <p:custDataLst>
              <p:tags r:id="rId6"/>
            </p:custDataLst>
          </p:nvPr>
        </p:nvSpPr>
        <p:spPr bwMode="auto">
          <a:xfrm>
            <a:off x="5232400" y="3690938"/>
            <a:ext cx="3719513" cy="508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2700" b="1">
                <a:solidFill>
                  <a:srgbClr val="0A04EB"/>
                </a:solidFill>
                <a:latin typeface="Courier New" pitchFamily="49" charset="0"/>
              </a:rPr>
              <a:t>sub r3 r1 r2</a:t>
            </a:r>
          </a:p>
        </p:txBody>
      </p:sp>
      <p:sp>
        <p:nvSpPr>
          <p:cNvPr id="46088" name="Rectangle 13"/>
          <p:cNvSpPr>
            <a:spLocks noChangeArrowheads="1"/>
          </p:cNvSpPr>
          <p:nvPr>
            <p:custDataLst>
              <p:tags r:id="rId7"/>
            </p:custDataLst>
          </p:nvPr>
        </p:nvSpPr>
        <p:spPr bwMode="auto">
          <a:xfrm>
            <a:off x="5232400" y="4318000"/>
            <a:ext cx="3657600" cy="508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2700" b="1">
                <a:solidFill>
                  <a:srgbClr val="0A04EB"/>
                </a:solidFill>
                <a:latin typeface="Courier New" pitchFamily="49" charset="0"/>
              </a:rPr>
              <a:t>div r3 r3 r2</a:t>
            </a:r>
          </a:p>
        </p:txBody>
      </p:sp>
      <p:sp>
        <p:nvSpPr>
          <p:cNvPr id="46089" name="Text Box 19"/>
          <p:cNvSpPr txBox="1">
            <a:spLocks noChangeArrowheads="1"/>
          </p:cNvSpPr>
          <p:nvPr>
            <p:custDataLst>
              <p:tags r:id="rId8"/>
            </p:custDataLst>
          </p:nvPr>
        </p:nvSpPr>
        <p:spPr bwMode="auto">
          <a:xfrm>
            <a:off x="4605338" y="2532063"/>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0</a:t>
            </a:r>
          </a:p>
        </p:txBody>
      </p:sp>
      <p:sp>
        <p:nvSpPr>
          <p:cNvPr id="46090" name="Text Box 20"/>
          <p:cNvSpPr txBox="1">
            <a:spLocks noChangeArrowheads="1"/>
          </p:cNvSpPr>
          <p:nvPr>
            <p:custDataLst>
              <p:tags r:id="rId9"/>
            </p:custDataLst>
          </p:nvPr>
        </p:nvSpPr>
        <p:spPr bwMode="auto">
          <a:xfrm>
            <a:off x="4587875" y="3124200"/>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1</a:t>
            </a:r>
          </a:p>
        </p:txBody>
      </p:sp>
      <p:sp>
        <p:nvSpPr>
          <p:cNvPr id="46091" name="Text Box 21"/>
          <p:cNvSpPr txBox="1">
            <a:spLocks noChangeArrowheads="1"/>
          </p:cNvSpPr>
          <p:nvPr>
            <p:custDataLst>
              <p:tags r:id="rId10"/>
            </p:custDataLst>
          </p:nvPr>
        </p:nvSpPr>
        <p:spPr bwMode="auto">
          <a:xfrm>
            <a:off x="4587875" y="372427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2</a:t>
            </a:r>
          </a:p>
        </p:txBody>
      </p:sp>
      <p:sp>
        <p:nvSpPr>
          <p:cNvPr id="46092" name="Text Box 22"/>
          <p:cNvSpPr txBox="1">
            <a:spLocks noChangeArrowheads="1"/>
          </p:cNvSpPr>
          <p:nvPr>
            <p:custDataLst>
              <p:tags r:id="rId11"/>
            </p:custDataLst>
          </p:nvPr>
        </p:nvSpPr>
        <p:spPr bwMode="auto">
          <a:xfrm>
            <a:off x="4587875" y="433387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3</a:t>
            </a:r>
          </a:p>
        </p:txBody>
      </p:sp>
      <p:sp>
        <p:nvSpPr>
          <p:cNvPr id="46093" name="Text Box 23"/>
          <p:cNvSpPr txBox="1">
            <a:spLocks noChangeArrowheads="1"/>
          </p:cNvSpPr>
          <p:nvPr>
            <p:custDataLst>
              <p:tags r:id="rId12"/>
            </p:custDataLst>
          </p:nvPr>
        </p:nvSpPr>
        <p:spPr bwMode="auto">
          <a:xfrm>
            <a:off x="4579938" y="4997450"/>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4</a:t>
            </a:r>
          </a:p>
        </p:txBody>
      </p:sp>
      <p:sp>
        <p:nvSpPr>
          <p:cNvPr id="46094" name="Text Box 24"/>
          <p:cNvSpPr txBox="1">
            <a:spLocks noChangeArrowheads="1"/>
          </p:cNvSpPr>
          <p:nvPr>
            <p:custDataLst>
              <p:tags r:id="rId13"/>
            </p:custDataLst>
          </p:nvPr>
        </p:nvSpPr>
        <p:spPr bwMode="auto">
          <a:xfrm>
            <a:off x="684213" y="3124200"/>
            <a:ext cx="6254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r1</a:t>
            </a:r>
            <a:endParaRPr lang="en-US" sz="1800">
              <a:solidFill>
                <a:srgbClr val="B003D1"/>
              </a:solidFill>
              <a:latin typeface="Comic Sans MS" pitchFamily="66" charset="0"/>
            </a:endParaRPr>
          </a:p>
        </p:txBody>
      </p:sp>
      <p:sp>
        <p:nvSpPr>
          <p:cNvPr id="46095" name="Rectangle 29"/>
          <p:cNvSpPr>
            <a:spLocks noChangeArrowheads="1"/>
          </p:cNvSpPr>
          <p:nvPr>
            <p:custDataLst>
              <p:tags r:id="rId14"/>
            </p:custDataLst>
          </p:nvPr>
        </p:nvSpPr>
        <p:spPr bwMode="auto">
          <a:xfrm>
            <a:off x="1317625" y="2971800"/>
            <a:ext cx="2733675"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B003D1"/>
                </a:solidFill>
                <a:latin typeface="Courier New" pitchFamily="49" charset="0"/>
              </a:rPr>
              <a:t> </a:t>
            </a:r>
          </a:p>
        </p:txBody>
      </p:sp>
      <p:sp>
        <p:nvSpPr>
          <p:cNvPr id="46096" name="Rectangle 33"/>
          <p:cNvSpPr>
            <a:spLocks noChangeArrowheads="1"/>
          </p:cNvSpPr>
          <p:nvPr>
            <p:custDataLst>
              <p:tags r:id="rId15"/>
            </p:custDataLst>
          </p:nvPr>
        </p:nvSpPr>
        <p:spPr bwMode="auto">
          <a:xfrm>
            <a:off x="1312863" y="3644900"/>
            <a:ext cx="2749550" cy="220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b="1">
                <a:latin typeface="Arial" pitchFamily="34" charset="0"/>
              </a:rPr>
              <a:t>General-purpose register r1</a:t>
            </a:r>
          </a:p>
        </p:txBody>
      </p:sp>
      <p:sp>
        <p:nvSpPr>
          <p:cNvPr id="46097" name="Text Box 50"/>
          <p:cNvSpPr txBox="1">
            <a:spLocks noChangeArrowheads="1"/>
          </p:cNvSpPr>
          <p:nvPr>
            <p:custDataLst>
              <p:tags r:id="rId16"/>
            </p:custDataLst>
          </p:nvPr>
        </p:nvSpPr>
        <p:spPr bwMode="auto">
          <a:xfrm>
            <a:off x="674688" y="4205288"/>
            <a:ext cx="625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r2</a:t>
            </a:r>
            <a:endParaRPr lang="en-US" sz="1800">
              <a:solidFill>
                <a:srgbClr val="B003D1"/>
              </a:solidFill>
              <a:latin typeface="Comic Sans MS" pitchFamily="66" charset="0"/>
            </a:endParaRPr>
          </a:p>
        </p:txBody>
      </p:sp>
      <p:sp>
        <p:nvSpPr>
          <p:cNvPr id="46098" name="Rectangle 51"/>
          <p:cNvSpPr>
            <a:spLocks noChangeArrowheads="1"/>
          </p:cNvSpPr>
          <p:nvPr>
            <p:custDataLst>
              <p:tags r:id="rId17"/>
            </p:custDataLst>
          </p:nvPr>
        </p:nvSpPr>
        <p:spPr bwMode="auto">
          <a:xfrm>
            <a:off x="1314450" y="4038600"/>
            <a:ext cx="2733675"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B003D1"/>
                </a:solidFill>
                <a:latin typeface="Courier New" pitchFamily="49" charset="0"/>
              </a:rPr>
              <a:t> </a:t>
            </a:r>
          </a:p>
        </p:txBody>
      </p:sp>
      <p:sp>
        <p:nvSpPr>
          <p:cNvPr id="46099" name="Rectangle 52"/>
          <p:cNvSpPr>
            <a:spLocks noChangeArrowheads="1"/>
          </p:cNvSpPr>
          <p:nvPr>
            <p:custDataLst>
              <p:tags r:id="rId18"/>
            </p:custDataLst>
          </p:nvPr>
        </p:nvSpPr>
        <p:spPr bwMode="auto">
          <a:xfrm>
            <a:off x="1309688" y="4711700"/>
            <a:ext cx="2749550" cy="220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b="1">
                <a:latin typeface="Arial" pitchFamily="34" charset="0"/>
              </a:rPr>
              <a:t>General-purpose register r2</a:t>
            </a:r>
          </a:p>
        </p:txBody>
      </p:sp>
      <p:sp>
        <p:nvSpPr>
          <p:cNvPr id="46100" name="Text Box 50"/>
          <p:cNvSpPr txBox="1">
            <a:spLocks noChangeArrowheads="1"/>
          </p:cNvSpPr>
          <p:nvPr>
            <p:custDataLst>
              <p:tags r:id="rId19"/>
            </p:custDataLst>
          </p:nvPr>
        </p:nvSpPr>
        <p:spPr bwMode="auto">
          <a:xfrm>
            <a:off x="676275" y="5195888"/>
            <a:ext cx="625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r3</a:t>
            </a:r>
            <a:endParaRPr lang="en-US" sz="1800">
              <a:solidFill>
                <a:srgbClr val="B003D1"/>
              </a:solidFill>
              <a:latin typeface="Comic Sans MS" pitchFamily="66" charset="0"/>
            </a:endParaRPr>
          </a:p>
        </p:txBody>
      </p:sp>
      <p:sp>
        <p:nvSpPr>
          <p:cNvPr id="46101" name="Rectangle 51"/>
          <p:cNvSpPr>
            <a:spLocks noChangeArrowheads="1"/>
          </p:cNvSpPr>
          <p:nvPr>
            <p:custDataLst>
              <p:tags r:id="rId20"/>
            </p:custDataLst>
          </p:nvPr>
        </p:nvSpPr>
        <p:spPr bwMode="auto">
          <a:xfrm>
            <a:off x="1316038" y="5029200"/>
            <a:ext cx="2733675"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B003D1"/>
                </a:solidFill>
                <a:latin typeface="Courier New" pitchFamily="49" charset="0"/>
              </a:rPr>
              <a:t> </a:t>
            </a:r>
          </a:p>
        </p:txBody>
      </p:sp>
      <p:sp>
        <p:nvSpPr>
          <p:cNvPr id="46102" name="Rectangle 52"/>
          <p:cNvSpPr>
            <a:spLocks noChangeArrowheads="1"/>
          </p:cNvSpPr>
          <p:nvPr>
            <p:custDataLst>
              <p:tags r:id="rId21"/>
            </p:custDataLst>
          </p:nvPr>
        </p:nvSpPr>
        <p:spPr bwMode="auto">
          <a:xfrm>
            <a:off x="1311275" y="5702300"/>
            <a:ext cx="2749550" cy="230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b="1">
                <a:latin typeface="Arial" pitchFamily="34" charset="0"/>
              </a:rPr>
              <a:t>General-purpose register r3</a:t>
            </a:r>
          </a:p>
        </p:txBody>
      </p:sp>
      <p:sp>
        <p:nvSpPr>
          <p:cNvPr id="46103" name="Rectangle 12"/>
          <p:cNvSpPr>
            <a:spLocks noChangeArrowheads="1"/>
          </p:cNvSpPr>
          <p:nvPr>
            <p:custDataLst>
              <p:tags r:id="rId22"/>
            </p:custDataLst>
          </p:nvPr>
        </p:nvSpPr>
        <p:spPr bwMode="auto">
          <a:xfrm>
            <a:off x="5237163" y="4945063"/>
            <a:ext cx="3719512" cy="508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2700" b="1">
                <a:solidFill>
                  <a:srgbClr val="0A04EB"/>
                </a:solidFill>
                <a:latin typeface="Courier New" pitchFamily="49" charset="0"/>
              </a:rPr>
              <a:t>addn r3 -1</a:t>
            </a:r>
          </a:p>
        </p:txBody>
      </p:sp>
      <p:sp>
        <p:nvSpPr>
          <p:cNvPr id="46104" name="Rectangle 13"/>
          <p:cNvSpPr>
            <a:spLocks noChangeArrowheads="1"/>
          </p:cNvSpPr>
          <p:nvPr>
            <p:custDataLst>
              <p:tags r:id="rId23"/>
            </p:custDataLst>
          </p:nvPr>
        </p:nvSpPr>
        <p:spPr bwMode="auto">
          <a:xfrm>
            <a:off x="5237163" y="5570538"/>
            <a:ext cx="3657600" cy="508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2700" b="1">
                <a:solidFill>
                  <a:srgbClr val="0A04EB"/>
                </a:solidFill>
                <a:latin typeface="Courier New" pitchFamily="49" charset="0"/>
              </a:rPr>
              <a:t>write r3</a:t>
            </a:r>
          </a:p>
        </p:txBody>
      </p:sp>
      <p:sp>
        <p:nvSpPr>
          <p:cNvPr id="46105" name="Text Box 22"/>
          <p:cNvSpPr txBox="1">
            <a:spLocks noChangeArrowheads="1"/>
          </p:cNvSpPr>
          <p:nvPr>
            <p:custDataLst>
              <p:tags r:id="rId24"/>
            </p:custDataLst>
          </p:nvPr>
        </p:nvSpPr>
        <p:spPr bwMode="auto">
          <a:xfrm>
            <a:off x="4581525" y="562927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5</a:t>
            </a:r>
          </a:p>
        </p:txBody>
      </p:sp>
      <p:sp>
        <p:nvSpPr>
          <p:cNvPr id="46106" name="Text Box 23"/>
          <p:cNvSpPr txBox="1">
            <a:spLocks noChangeArrowheads="1"/>
          </p:cNvSpPr>
          <p:nvPr>
            <p:custDataLst>
              <p:tags r:id="rId25"/>
            </p:custDataLst>
          </p:nvPr>
        </p:nvSpPr>
        <p:spPr bwMode="auto">
          <a:xfrm>
            <a:off x="4572000" y="6292850"/>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6</a:t>
            </a:r>
          </a:p>
        </p:txBody>
      </p:sp>
      <p:sp>
        <p:nvSpPr>
          <p:cNvPr id="46107" name="TextBox 36"/>
          <p:cNvSpPr txBox="1">
            <a:spLocks noChangeArrowheads="1"/>
          </p:cNvSpPr>
          <p:nvPr/>
        </p:nvSpPr>
        <p:spPr bwMode="auto">
          <a:xfrm>
            <a:off x="7696200" y="2209800"/>
            <a:ext cx="492125" cy="461963"/>
          </a:xfrm>
          <a:prstGeom prst="rect">
            <a:avLst/>
          </a:prstGeom>
          <a:solidFill>
            <a:schemeClr val="bg1"/>
          </a:solidFill>
          <a:ln w="9525">
            <a:solidFill>
              <a:srgbClr val="C00000"/>
            </a:solidFill>
            <a:miter lim="800000"/>
            <a:headEnd/>
            <a:tailEnd/>
          </a:ln>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r>
              <a:rPr lang="en-US" b="1">
                <a:solidFill>
                  <a:srgbClr val="C00000"/>
                </a:solidFill>
                <a:latin typeface="Calibri" pitchFamily="34" charset="0"/>
              </a:rPr>
              <a:t>42</a:t>
            </a:r>
          </a:p>
        </p:txBody>
      </p:sp>
      <p:cxnSp>
        <p:nvCxnSpPr>
          <p:cNvPr id="46108" name="Straight Arrow Connector 38"/>
          <p:cNvCxnSpPr>
            <a:cxnSpLocks noChangeShapeType="1"/>
            <a:stCxn id="46107" idx="1"/>
          </p:cNvCxnSpPr>
          <p:nvPr/>
        </p:nvCxnSpPr>
        <p:spPr bwMode="auto">
          <a:xfrm flipH="1">
            <a:off x="6781800" y="2439988"/>
            <a:ext cx="914400" cy="227012"/>
          </a:xfrm>
          <a:prstGeom prst="straightConnector1">
            <a:avLst/>
          </a:prstGeom>
          <a:noFill/>
          <a:ln w="28575" algn="ctr">
            <a:solidFill>
              <a:srgbClr val="C00000"/>
            </a:solidFill>
            <a:round/>
            <a:headEnd/>
            <a:tailEnd type="arrow" w="med" len="med"/>
          </a:ln>
          <a:extLst>
            <a:ext uri="{909E8E84-426E-40DD-AFC4-6F175D3DCCD1}">
              <a14:hiddenFill xmlns:a14="http://schemas.microsoft.com/office/drawing/2010/main">
                <a:noFill/>
              </a14:hiddenFill>
            </a:ext>
          </a:extLst>
        </p:spPr>
      </p:cxnSp>
      <p:sp>
        <p:nvSpPr>
          <p:cNvPr id="45" name="Rounded Rectangle 44"/>
          <p:cNvSpPr/>
          <p:nvPr/>
        </p:nvSpPr>
        <p:spPr bwMode="auto">
          <a:xfrm>
            <a:off x="7315200" y="76200"/>
            <a:ext cx="1676400" cy="1219200"/>
          </a:xfrm>
          <a:prstGeom prst="roundRect">
            <a:avLst/>
          </a:prstGeom>
          <a:noFill/>
          <a:ln w="19050" cap="flat" cmpd="sng" algn="ctr">
            <a:solidFill>
              <a:schemeClr val="tx1"/>
            </a:solidFill>
            <a:prstDash val="solid"/>
            <a:round/>
            <a:headEnd type="none" w="med" len="med"/>
            <a:tailEnd type="none" w="med" len="med"/>
          </a:ln>
          <a:effectLst>
            <a:outerShdw blurRad="50800" dist="38100" dir="2700000" algn="tl" rotWithShape="0">
              <a:prstClr val="black">
                <a:alpha val="40000"/>
              </a:prstClr>
            </a:outerShdw>
          </a:effectLst>
        </p:spPr>
        <p:txBody>
          <a:bodyPr>
            <a:spAutoFit/>
          </a:bodyPr>
          <a:lstStyle/>
          <a:p>
            <a:pPr>
              <a:defRPr/>
            </a:pPr>
            <a:endParaRPr lang="en-US">
              <a:latin typeface="Times" pitchFamily="1" charset="0"/>
              <a:ea typeface="ＭＳ Ｐゴシック" pitchFamily="1" charset="-128"/>
            </a:endParaRPr>
          </a:p>
        </p:txBody>
      </p:sp>
      <p:sp>
        <p:nvSpPr>
          <p:cNvPr id="46110" name="Text Box 17"/>
          <p:cNvSpPr txBox="1">
            <a:spLocks noChangeArrowheads="1"/>
          </p:cNvSpPr>
          <p:nvPr>
            <p:custDataLst>
              <p:tags r:id="rId26"/>
            </p:custDataLst>
          </p:nvPr>
        </p:nvSpPr>
        <p:spPr bwMode="auto">
          <a:xfrm>
            <a:off x="6545263" y="227013"/>
            <a:ext cx="78105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latin typeface="Cambria" pitchFamily="18" charset="0"/>
              </a:rPr>
              <a:t>Screen</a:t>
            </a:r>
          </a:p>
        </p:txBody>
      </p:sp>
      <p:sp>
        <p:nvSpPr>
          <p:cNvPr id="46111" name="Rectangle 1"/>
          <p:cNvSpPr>
            <a:spLocks noChangeArrowheads="1"/>
          </p:cNvSpPr>
          <p:nvPr/>
        </p:nvSpPr>
        <p:spPr bwMode="auto">
          <a:xfrm>
            <a:off x="7453313" y="134938"/>
            <a:ext cx="495300"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b="1">
                <a:solidFill>
                  <a:srgbClr val="C00000"/>
                </a:solidFill>
                <a:latin typeface="Calibri" pitchFamily="34" charset="0"/>
              </a:rPr>
              <a:t>42</a:t>
            </a:r>
            <a:endParaRPr lang="en-US"/>
          </a:p>
        </p:txBody>
      </p:sp>
      <p:sp>
        <p:nvSpPr>
          <p:cNvPr id="46112" name="Rectangle 47"/>
          <p:cNvSpPr>
            <a:spLocks noChangeArrowheads="1"/>
          </p:cNvSpPr>
          <p:nvPr/>
        </p:nvSpPr>
        <p:spPr bwMode="auto">
          <a:xfrm>
            <a:off x="7948613" y="185738"/>
            <a:ext cx="771525" cy="32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1500">
                <a:solidFill>
                  <a:srgbClr val="C00000"/>
                </a:solidFill>
                <a:latin typeface="Cambria" pitchFamily="18" charset="0"/>
              </a:rPr>
              <a:t>(input)</a:t>
            </a:r>
            <a:endParaRPr lang="en-US" sz="1500">
              <a:latin typeface="Cambria" pitchFamily="18" charset="0"/>
            </a:endParaRPr>
          </a:p>
        </p:txBody>
      </p:sp>
      <p:sp>
        <p:nvSpPr>
          <p:cNvPr id="46113" name="Text Box 16"/>
          <p:cNvSpPr txBox="1">
            <a:spLocks noChangeArrowheads="1"/>
          </p:cNvSpPr>
          <p:nvPr>
            <p:custDataLst>
              <p:tags r:id="rId27"/>
            </p:custDataLst>
          </p:nvPr>
        </p:nvSpPr>
        <p:spPr bwMode="auto">
          <a:xfrm>
            <a:off x="6492875" y="1471613"/>
            <a:ext cx="10271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b="1">
                <a:latin typeface="Cambria" pitchFamily="18" charset="0"/>
              </a:rPr>
              <a:t>RAM</a:t>
            </a:r>
          </a:p>
        </p:txBody>
      </p:sp>
      <p:sp>
        <p:nvSpPr>
          <p:cNvPr id="46114" name="Text Box 17"/>
          <p:cNvSpPr txBox="1">
            <a:spLocks noChangeArrowheads="1"/>
          </p:cNvSpPr>
          <p:nvPr>
            <p:custDataLst>
              <p:tags r:id="rId28"/>
            </p:custDataLst>
          </p:nvPr>
        </p:nvSpPr>
        <p:spPr bwMode="auto">
          <a:xfrm>
            <a:off x="5867400" y="1838325"/>
            <a:ext cx="22860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latin typeface="Calibri" pitchFamily="34" charset="0"/>
              </a:rPr>
              <a:t>random access memory</a:t>
            </a:r>
          </a:p>
        </p:txBody>
      </p:sp>
      <p:sp>
        <p:nvSpPr>
          <p:cNvPr id="46115" name="Text Box 72"/>
          <p:cNvSpPr txBox="1">
            <a:spLocks noChangeArrowheads="1"/>
          </p:cNvSpPr>
          <p:nvPr>
            <p:custDataLst>
              <p:tags r:id="rId29"/>
            </p:custDataLst>
          </p:nvPr>
        </p:nvSpPr>
        <p:spPr bwMode="auto">
          <a:xfrm>
            <a:off x="2073275" y="1531938"/>
            <a:ext cx="10271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b="1">
                <a:latin typeface="Cambria" pitchFamily="18" charset="0"/>
              </a:rPr>
              <a:t>CPU</a:t>
            </a:r>
          </a:p>
        </p:txBody>
      </p:sp>
      <p:sp>
        <p:nvSpPr>
          <p:cNvPr id="46116" name="Text Box 73"/>
          <p:cNvSpPr txBox="1">
            <a:spLocks noChangeArrowheads="1"/>
          </p:cNvSpPr>
          <p:nvPr>
            <p:custDataLst>
              <p:tags r:id="rId30"/>
            </p:custDataLst>
          </p:nvPr>
        </p:nvSpPr>
        <p:spPr bwMode="auto">
          <a:xfrm>
            <a:off x="1447800" y="1858963"/>
            <a:ext cx="22860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latin typeface="Calibri" pitchFamily="34" charset="0"/>
              </a:rPr>
              <a:t>central processing unit</a:t>
            </a:r>
          </a:p>
        </p:txBody>
      </p:sp>
      <mc:AlternateContent xmlns:mc="http://schemas.openxmlformats.org/markup-compatibility/2006" xmlns:p14="http://schemas.microsoft.com/office/powerpoint/2010/main">
        <mc:Choice Requires="p14">
          <p:contentPart p14:bwMode="auto" r:id="rId33">
            <p14:nvContentPartPr>
              <p14:cNvPr id="2" name="Ink 1"/>
              <p14:cNvContentPartPr/>
              <p14:nvPr/>
            </p14:nvContentPartPr>
            <p14:xfrm>
              <a:off x="419760" y="509040"/>
              <a:ext cx="7635240" cy="5751000"/>
            </p14:xfrm>
          </p:contentPart>
        </mc:Choice>
        <mc:Fallback xmlns="">
          <p:pic>
            <p:nvPicPr>
              <p:cNvPr id="2" name="Ink 1"/>
              <p:cNvPicPr/>
              <p:nvPr/>
            </p:nvPicPr>
            <p:blipFill>
              <a:blip r:embed="rId34"/>
              <a:stretch>
                <a:fillRect/>
              </a:stretch>
            </p:blipFill>
            <p:spPr>
              <a:xfrm>
                <a:off x="410400" y="499680"/>
                <a:ext cx="7653960" cy="5769720"/>
              </a:xfrm>
              <a:prstGeom prst="rect">
                <a:avLst/>
              </a:prstGeom>
            </p:spPr>
          </p:pic>
        </mc:Fallback>
      </mc:AlternateContent>
    </p:spTree>
    <p:extLst>
      <p:ext uri="{BB962C8B-B14F-4D97-AF65-F5344CB8AC3E}">
        <p14:creationId xmlns:p14="http://schemas.microsoft.com/office/powerpoint/2010/main" val="2636464632"/>
      </p:ext>
    </p:extLst>
  </p:cSld>
  <p:clrMapOvr>
    <a:masterClrMapping/>
  </p:clrMapOvr>
  <p:timing>
    <p:tnLst>
      <p:par>
        <p:cTn id="1" dur="indefinite" restart="never" nodeType="tmRoot"/>
      </p:par>
    </p:tnLst>
  </p:timing>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9" name="Text Box 22"/>
          <p:cNvSpPr txBox="1">
            <a:spLocks noChangeArrowheads="1"/>
          </p:cNvSpPr>
          <p:nvPr/>
        </p:nvSpPr>
        <p:spPr bwMode="auto">
          <a:xfrm>
            <a:off x="609600" y="1744046"/>
            <a:ext cx="2103438"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dirty="0">
                <a:latin typeface="Arial" charset="0"/>
              </a:rPr>
              <a:t>words remaining: </a:t>
            </a:r>
            <a:r>
              <a:rPr lang="en-US" sz="1400" b="1" dirty="0" smtClean="0">
                <a:latin typeface="Arial" charset="0"/>
              </a:rPr>
              <a:t>433</a:t>
            </a:r>
            <a:endParaRPr lang="en-US" sz="1400" b="1" dirty="0">
              <a:latin typeface="Arial" charset="0"/>
            </a:endParaRPr>
          </a:p>
        </p:txBody>
      </p:sp>
      <p:sp>
        <p:nvSpPr>
          <p:cNvPr id="19460" name="Text Box 23"/>
          <p:cNvSpPr txBox="1">
            <a:spLocks noChangeArrowheads="1"/>
          </p:cNvSpPr>
          <p:nvPr/>
        </p:nvSpPr>
        <p:spPr bwMode="auto">
          <a:xfrm>
            <a:off x="6388100" y="1744046"/>
            <a:ext cx="20701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dirty="0" smtClean="0">
                <a:latin typeface="Arial" charset="0"/>
              </a:rPr>
              <a:t>761 </a:t>
            </a:r>
            <a:r>
              <a:rPr lang="en-US" sz="1400" dirty="0">
                <a:latin typeface="Arial" charset="0"/>
              </a:rPr>
              <a:t>words remaining</a:t>
            </a:r>
          </a:p>
        </p:txBody>
      </p:sp>
      <p:sp>
        <p:nvSpPr>
          <p:cNvPr id="19461" name="Text Box 24"/>
          <p:cNvSpPr txBox="1">
            <a:spLocks noChangeArrowheads="1"/>
          </p:cNvSpPr>
          <p:nvPr/>
        </p:nvSpPr>
        <p:spPr bwMode="auto">
          <a:xfrm>
            <a:off x="6388100" y="1401146"/>
            <a:ext cx="20701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dirty="0" smtClean="0">
                <a:latin typeface="Arial" charset="0"/>
              </a:rPr>
              <a:t>2320 </a:t>
            </a:r>
            <a:r>
              <a:rPr lang="en-US" sz="1400" dirty="0">
                <a:latin typeface="Arial" charset="0"/>
              </a:rPr>
              <a:t>words remaining</a:t>
            </a:r>
            <a:endParaRPr lang="en-US" sz="1400" b="1" dirty="0">
              <a:latin typeface="Arial" charset="0"/>
            </a:endParaRPr>
          </a:p>
        </p:txBody>
      </p:sp>
      <p:sp>
        <p:nvSpPr>
          <p:cNvPr id="19462" name="Text Box 25"/>
          <p:cNvSpPr txBox="1">
            <a:spLocks noChangeArrowheads="1"/>
          </p:cNvSpPr>
          <p:nvPr/>
        </p:nvSpPr>
        <p:spPr bwMode="auto">
          <a:xfrm>
            <a:off x="609600" y="1401146"/>
            <a:ext cx="2097088"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dirty="0">
                <a:latin typeface="Arial" charset="0"/>
              </a:rPr>
              <a:t>words remaining: </a:t>
            </a:r>
            <a:r>
              <a:rPr lang="en-US" sz="1400" b="1" dirty="0" smtClean="0">
                <a:latin typeface="Arial" charset="0"/>
              </a:rPr>
              <a:t>1771</a:t>
            </a:r>
            <a:endParaRPr lang="en-US" sz="1400" dirty="0">
              <a:latin typeface="Arial" charset="0"/>
            </a:endParaRPr>
          </a:p>
        </p:txBody>
      </p:sp>
      <p:sp>
        <p:nvSpPr>
          <p:cNvPr id="19463" name="Text Box 28"/>
          <p:cNvSpPr txBox="1">
            <a:spLocks noChangeArrowheads="1"/>
          </p:cNvSpPr>
          <p:nvPr/>
        </p:nvSpPr>
        <p:spPr bwMode="auto">
          <a:xfrm>
            <a:off x="609600" y="2086946"/>
            <a:ext cx="210343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dirty="0">
                <a:latin typeface="Arial" charset="0"/>
              </a:rPr>
              <a:t>words remaining: </a:t>
            </a:r>
            <a:r>
              <a:rPr lang="en-US" sz="1400" b="1" dirty="0" smtClean="0">
                <a:latin typeface="Arial" charset="0"/>
              </a:rPr>
              <a:t>138</a:t>
            </a:r>
            <a:endParaRPr lang="en-US" sz="1400" dirty="0">
              <a:latin typeface="Arial" charset="0"/>
            </a:endParaRPr>
          </a:p>
        </p:txBody>
      </p:sp>
      <p:sp>
        <p:nvSpPr>
          <p:cNvPr id="19464" name="Text Box 29"/>
          <p:cNvSpPr txBox="1">
            <a:spLocks noChangeArrowheads="1"/>
          </p:cNvSpPr>
          <p:nvPr/>
        </p:nvSpPr>
        <p:spPr bwMode="auto">
          <a:xfrm>
            <a:off x="6388100" y="2086946"/>
            <a:ext cx="20701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dirty="0" smtClean="0">
                <a:latin typeface="Arial" charset="0"/>
              </a:rPr>
              <a:t>369 </a:t>
            </a:r>
            <a:r>
              <a:rPr lang="en-US" sz="1400" dirty="0">
                <a:latin typeface="Arial" charset="0"/>
              </a:rPr>
              <a:t>words remaining</a:t>
            </a:r>
          </a:p>
        </p:txBody>
      </p:sp>
      <p:sp>
        <p:nvSpPr>
          <p:cNvPr id="19465" name="Text Box 36"/>
          <p:cNvSpPr txBox="1">
            <a:spLocks noChangeArrowheads="1"/>
          </p:cNvSpPr>
          <p:nvPr/>
        </p:nvSpPr>
        <p:spPr bwMode="auto">
          <a:xfrm>
            <a:off x="609600" y="4762500"/>
            <a:ext cx="210343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dirty="0">
                <a:latin typeface="Arial" charset="0"/>
              </a:rPr>
              <a:t>words remaining: </a:t>
            </a:r>
            <a:r>
              <a:rPr lang="en-US" sz="1400" b="1" dirty="0" smtClean="0">
                <a:latin typeface="Arial" charset="0"/>
              </a:rPr>
              <a:t>240 </a:t>
            </a:r>
            <a:endParaRPr lang="en-US" sz="1400" dirty="0">
              <a:latin typeface="Arial" charset="0"/>
            </a:endParaRPr>
          </a:p>
        </p:txBody>
      </p:sp>
      <p:sp>
        <p:nvSpPr>
          <p:cNvPr id="19466" name="Text Box 37"/>
          <p:cNvSpPr txBox="1">
            <a:spLocks noChangeArrowheads="1"/>
          </p:cNvSpPr>
          <p:nvPr/>
        </p:nvSpPr>
        <p:spPr bwMode="auto">
          <a:xfrm>
            <a:off x="6388100" y="4762500"/>
            <a:ext cx="21336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dirty="0" smtClean="0">
                <a:latin typeface="Arial" charset="0"/>
              </a:rPr>
              <a:t>667  </a:t>
            </a:r>
            <a:r>
              <a:rPr lang="en-US" sz="1400" dirty="0">
                <a:latin typeface="Arial" charset="0"/>
              </a:rPr>
              <a:t>words remaining</a:t>
            </a:r>
          </a:p>
        </p:txBody>
      </p:sp>
      <p:sp>
        <p:nvSpPr>
          <p:cNvPr id="19467" name="Text Box 38"/>
          <p:cNvSpPr txBox="1">
            <a:spLocks noChangeArrowheads="1"/>
          </p:cNvSpPr>
          <p:nvPr/>
        </p:nvSpPr>
        <p:spPr bwMode="auto">
          <a:xfrm>
            <a:off x="6388100" y="4398963"/>
            <a:ext cx="21336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dirty="0" smtClean="0">
                <a:latin typeface="Arial" charset="0"/>
              </a:rPr>
              <a:t>1917 </a:t>
            </a:r>
            <a:r>
              <a:rPr lang="en-US" sz="1400" dirty="0">
                <a:latin typeface="Arial" charset="0"/>
              </a:rPr>
              <a:t>words remaining</a:t>
            </a:r>
            <a:endParaRPr lang="en-US" sz="1400" b="1" dirty="0">
              <a:latin typeface="Arial" charset="0"/>
            </a:endParaRPr>
          </a:p>
        </p:txBody>
      </p:sp>
      <p:sp>
        <p:nvSpPr>
          <p:cNvPr id="19468" name="Text Box 39"/>
          <p:cNvSpPr txBox="1">
            <a:spLocks noChangeArrowheads="1"/>
          </p:cNvSpPr>
          <p:nvPr/>
        </p:nvSpPr>
        <p:spPr bwMode="auto">
          <a:xfrm>
            <a:off x="671513" y="4398963"/>
            <a:ext cx="204152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dirty="0">
                <a:latin typeface="Arial" charset="0"/>
              </a:rPr>
              <a:t>words remaining: </a:t>
            </a:r>
            <a:r>
              <a:rPr lang="en-US" sz="1400" b="1" dirty="0" smtClean="0">
                <a:latin typeface="Arial" charset="0"/>
              </a:rPr>
              <a:t>650 </a:t>
            </a:r>
            <a:endParaRPr lang="en-US" sz="1400" dirty="0">
              <a:latin typeface="Arial" charset="0"/>
            </a:endParaRPr>
          </a:p>
        </p:txBody>
      </p:sp>
      <p:sp>
        <p:nvSpPr>
          <p:cNvPr id="19469" name="Text Box 42"/>
          <p:cNvSpPr txBox="1">
            <a:spLocks noChangeArrowheads="1"/>
          </p:cNvSpPr>
          <p:nvPr/>
        </p:nvSpPr>
        <p:spPr bwMode="auto">
          <a:xfrm>
            <a:off x="609600" y="5124450"/>
            <a:ext cx="210343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dirty="0">
                <a:latin typeface="Arial" charset="0"/>
              </a:rPr>
              <a:t>words remaining: </a:t>
            </a:r>
            <a:r>
              <a:rPr lang="en-US" sz="1400" b="1" dirty="0" smtClean="0">
                <a:latin typeface="Arial" charset="0"/>
              </a:rPr>
              <a:t>72</a:t>
            </a:r>
            <a:endParaRPr lang="en-US" sz="1400" dirty="0">
              <a:latin typeface="Arial" charset="0"/>
            </a:endParaRPr>
          </a:p>
        </p:txBody>
      </p:sp>
      <p:sp>
        <p:nvSpPr>
          <p:cNvPr id="19470" name="Text Box 43"/>
          <p:cNvSpPr txBox="1">
            <a:spLocks noChangeArrowheads="1"/>
          </p:cNvSpPr>
          <p:nvPr/>
        </p:nvSpPr>
        <p:spPr bwMode="auto">
          <a:xfrm>
            <a:off x="6388100" y="5124450"/>
            <a:ext cx="21336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dirty="0" smtClean="0">
                <a:latin typeface="Arial" charset="0"/>
              </a:rPr>
              <a:t>310  </a:t>
            </a:r>
            <a:r>
              <a:rPr lang="en-US" sz="1400" dirty="0">
                <a:latin typeface="Arial" charset="0"/>
              </a:rPr>
              <a:t>words remaining</a:t>
            </a:r>
          </a:p>
        </p:txBody>
      </p:sp>
      <p:sp>
        <p:nvSpPr>
          <p:cNvPr id="19471" name="Line 44"/>
          <p:cNvSpPr>
            <a:spLocks noChangeShapeType="1"/>
          </p:cNvSpPr>
          <p:nvPr/>
        </p:nvSpPr>
        <p:spPr bwMode="auto">
          <a:xfrm>
            <a:off x="990600" y="3886200"/>
            <a:ext cx="7346324"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square" anchor="ctr">
            <a:spAutoFit/>
          </a:bodyPr>
          <a:lstStyle/>
          <a:p>
            <a:endParaRPr lang="en-US"/>
          </a:p>
        </p:txBody>
      </p:sp>
      <p:sp>
        <p:nvSpPr>
          <p:cNvPr id="25" name="Text Box 78"/>
          <p:cNvSpPr txBox="1">
            <a:spLocks noChangeArrowheads="1"/>
          </p:cNvSpPr>
          <p:nvPr/>
        </p:nvSpPr>
        <p:spPr bwMode="auto">
          <a:xfrm>
            <a:off x="1996762" y="161109"/>
            <a:ext cx="5276116" cy="738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4200" b="1" dirty="0" err="1" smtClean="0">
                <a:latin typeface="Cambria" pitchFamily="18" charset="0"/>
              </a:rPr>
              <a:t>Jotto</a:t>
            </a:r>
            <a:r>
              <a:rPr lang="en-US" sz="4200" b="1" dirty="0">
                <a:latin typeface="Cambria" pitchFamily="18" charset="0"/>
              </a:rPr>
              <a:t>!</a:t>
            </a:r>
            <a:endParaRPr lang="en-US" sz="4200" dirty="0">
              <a:latin typeface="Cambria" pitchFamily="18" charset="0"/>
            </a:endParaRPr>
          </a:p>
        </p:txBody>
      </p:sp>
      <p:sp>
        <p:nvSpPr>
          <p:cNvPr id="26" name="TextBox 39"/>
          <p:cNvSpPr txBox="1">
            <a:spLocks noChangeArrowheads="1"/>
          </p:cNvSpPr>
          <p:nvPr/>
        </p:nvSpPr>
        <p:spPr bwMode="auto">
          <a:xfrm>
            <a:off x="3079733" y="1080471"/>
            <a:ext cx="1300356" cy="25853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r>
              <a:rPr lang="en-US" sz="1800" u="sng" dirty="0">
                <a:latin typeface="Calibri" pitchFamily="34" charset="0"/>
              </a:rPr>
              <a:t>am guess</a:t>
            </a:r>
          </a:p>
          <a:p>
            <a:r>
              <a:rPr lang="en-US" dirty="0">
                <a:solidFill>
                  <a:srgbClr val="1C10EF"/>
                </a:solidFill>
                <a:latin typeface="Calibri" pitchFamily="34" charset="0"/>
              </a:rPr>
              <a:t>bagel: 2</a:t>
            </a:r>
          </a:p>
          <a:p>
            <a:r>
              <a:rPr lang="en-US" dirty="0">
                <a:solidFill>
                  <a:srgbClr val="1C10EF"/>
                </a:solidFill>
                <a:latin typeface="Calibri" pitchFamily="34" charset="0"/>
              </a:rPr>
              <a:t>first: </a:t>
            </a:r>
            <a:r>
              <a:rPr lang="en-US" dirty="0" smtClean="0">
                <a:solidFill>
                  <a:srgbClr val="1C10EF"/>
                </a:solidFill>
                <a:latin typeface="Calibri" pitchFamily="34" charset="0"/>
              </a:rPr>
              <a:t>0</a:t>
            </a:r>
          </a:p>
          <a:p>
            <a:r>
              <a:rPr lang="en-US" dirty="0" smtClean="0">
                <a:solidFill>
                  <a:srgbClr val="1C10EF"/>
                </a:solidFill>
                <a:latin typeface="Calibri" pitchFamily="34" charset="0"/>
              </a:rPr>
              <a:t>hound: 2</a:t>
            </a:r>
          </a:p>
          <a:p>
            <a:r>
              <a:rPr lang="en-US" dirty="0" smtClean="0">
                <a:solidFill>
                  <a:srgbClr val="1C10EF"/>
                </a:solidFill>
                <a:latin typeface="Calibri" pitchFamily="34" charset="0"/>
              </a:rPr>
              <a:t>bendy: 2</a:t>
            </a:r>
          </a:p>
          <a:p>
            <a:r>
              <a:rPr lang="en-US" dirty="0" smtClean="0">
                <a:solidFill>
                  <a:srgbClr val="1C10EF"/>
                </a:solidFill>
                <a:latin typeface="Calibri" pitchFamily="34" charset="0"/>
              </a:rPr>
              <a:t>lemon: 2</a:t>
            </a:r>
          </a:p>
          <a:p>
            <a:r>
              <a:rPr lang="en-US" dirty="0" smtClean="0">
                <a:solidFill>
                  <a:srgbClr val="1C10EF"/>
                </a:solidFill>
                <a:latin typeface="Calibri" pitchFamily="34" charset="0"/>
              </a:rPr>
              <a:t>theme: 2</a:t>
            </a:r>
          </a:p>
        </p:txBody>
      </p:sp>
      <p:sp>
        <p:nvSpPr>
          <p:cNvPr id="27" name="TextBox 40"/>
          <p:cNvSpPr txBox="1">
            <a:spLocks noChangeArrowheads="1"/>
          </p:cNvSpPr>
          <p:nvPr/>
        </p:nvSpPr>
        <p:spPr bwMode="auto">
          <a:xfrm>
            <a:off x="4687132" y="1080471"/>
            <a:ext cx="1406859" cy="25853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r>
              <a:rPr lang="en-US" sz="1800" u="sng" dirty="0">
                <a:latin typeface="Calibri" pitchFamily="34" charset="0"/>
              </a:rPr>
              <a:t>my guess</a:t>
            </a:r>
          </a:p>
          <a:p>
            <a:r>
              <a:rPr lang="en-US" dirty="0">
                <a:solidFill>
                  <a:srgbClr val="1C10EF"/>
                </a:solidFill>
                <a:latin typeface="Calibri" pitchFamily="34" charset="0"/>
              </a:rPr>
              <a:t>diner: 1</a:t>
            </a:r>
          </a:p>
          <a:p>
            <a:r>
              <a:rPr lang="en-US" dirty="0">
                <a:solidFill>
                  <a:srgbClr val="1C10EF"/>
                </a:solidFill>
                <a:latin typeface="Calibri" pitchFamily="34" charset="0"/>
              </a:rPr>
              <a:t>ghost: 2</a:t>
            </a:r>
          </a:p>
          <a:p>
            <a:r>
              <a:rPr lang="en-US" dirty="0">
                <a:solidFill>
                  <a:srgbClr val="1C10EF"/>
                </a:solidFill>
                <a:latin typeface="Calibri" pitchFamily="34" charset="0"/>
              </a:rPr>
              <a:t>plumb: </a:t>
            </a:r>
            <a:r>
              <a:rPr lang="en-US" dirty="0" smtClean="0">
                <a:solidFill>
                  <a:srgbClr val="1C10EF"/>
                </a:solidFill>
                <a:latin typeface="Calibri" pitchFamily="34" charset="0"/>
              </a:rPr>
              <a:t>1</a:t>
            </a:r>
          </a:p>
          <a:p>
            <a:r>
              <a:rPr lang="en-US" dirty="0" smtClean="0">
                <a:solidFill>
                  <a:srgbClr val="1C10EF"/>
                </a:solidFill>
                <a:latin typeface="Calibri" pitchFamily="34" charset="0"/>
              </a:rPr>
              <a:t>omega:  2</a:t>
            </a:r>
          </a:p>
          <a:p>
            <a:r>
              <a:rPr lang="en-US" dirty="0" smtClean="0">
                <a:solidFill>
                  <a:srgbClr val="0B04FF"/>
                </a:solidFill>
                <a:latin typeface="Calibri" pitchFamily="34" charset="0"/>
              </a:rPr>
              <a:t>beget: 3</a:t>
            </a:r>
          </a:p>
          <a:p>
            <a:r>
              <a:rPr lang="en-US" dirty="0" smtClean="0">
                <a:solidFill>
                  <a:srgbClr val="0B04FF"/>
                </a:solidFill>
                <a:latin typeface="Calibri" pitchFamily="34" charset="0"/>
              </a:rPr>
              <a:t>bongo: </a:t>
            </a:r>
            <a:r>
              <a:rPr lang="en-US" dirty="0" smtClean="0">
                <a:solidFill>
                  <a:srgbClr val="FF0000"/>
                </a:solidFill>
                <a:latin typeface="Calibri" pitchFamily="34" charset="0"/>
              </a:rPr>
              <a:t>3</a:t>
            </a:r>
            <a:endParaRPr lang="en-US" dirty="0">
              <a:solidFill>
                <a:srgbClr val="FF0000"/>
              </a:solidFill>
              <a:latin typeface="Calibri" pitchFamily="34" charset="0"/>
            </a:endParaRPr>
          </a:p>
        </p:txBody>
      </p:sp>
      <p:sp>
        <p:nvSpPr>
          <p:cNvPr id="28" name="TextBox 42"/>
          <p:cNvSpPr txBox="1">
            <a:spLocks noChangeArrowheads="1"/>
          </p:cNvSpPr>
          <p:nvPr/>
        </p:nvSpPr>
        <p:spPr bwMode="auto">
          <a:xfrm>
            <a:off x="3059760" y="4176236"/>
            <a:ext cx="1240917" cy="22159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r>
              <a:rPr lang="en-US" sz="1800" u="sng" dirty="0">
                <a:latin typeface="Calibri" pitchFamily="34" charset="0"/>
              </a:rPr>
              <a:t>pm guess</a:t>
            </a:r>
          </a:p>
          <a:p>
            <a:r>
              <a:rPr lang="en-US" dirty="0">
                <a:solidFill>
                  <a:srgbClr val="067B0E"/>
                </a:solidFill>
                <a:latin typeface="Calibri" pitchFamily="34" charset="0"/>
              </a:rPr>
              <a:t>alien: 0</a:t>
            </a:r>
          </a:p>
          <a:p>
            <a:r>
              <a:rPr lang="en-US" dirty="0">
                <a:solidFill>
                  <a:srgbClr val="067B0E"/>
                </a:solidFill>
                <a:latin typeface="Calibri" pitchFamily="34" charset="0"/>
              </a:rPr>
              <a:t>slope: </a:t>
            </a:r>
            <a:r>
              <a:rPr lang="en-US" dirty="0" smtClean="0">
                <a:solidFill>
                  <a:srgbClr val="067B0E"/>
                </a:solidFill>
                <a:latin typeface="Calibri" pitchFamily="34" charset="0"/>
              </a:rPr>
              <a:t>2</a:t>
            </a:r>
          </a:p>
          <a:p>
            <a:r>
              <a:rPr lang="en-US" dirty="0" smtClean="0">
                <a:solidFill>
                  <a:srgbClr val="067B0E"/>
                </a:solidFill>
                <a:latin typeface="Calibri" pitchFamily="34" charset="0"/>
              </a:rPr>
              <a:t>truck: 2</a:t>
            </a:r>
          </a:p>
          <a:p>
            <a:r>
              <a:rPr lang="en-US" dirty="0" smtClean="0">
                <a:solidFill>
                  <a:srgbClr val="067B0E"/>
                </a:solidFill>
                <a:latin typeface="Calibri" pitchFamily="34" charset="0"/>
              </a:rPr>
              <a:t>shock: 1</a:t>
            </a:r>
          </a:p>
          <a:p>
            <a:r>
              <a:rPr lang="en-US" dirty="0" smtClean="0">
                <a:solidFill>
                  <a:srgbClr val="067B0E"/>
                </a:solidFill>
                <a:latin typeface="Calibri" pitchFamily="34" charset="0"/>
              </a:rPr>
              <a:t>proud: 3</a:t>
            </a:r>
          </a:p>
        </p:txBody>
      </p:sp>
      <p:sp>
        <p:nvSpPr>
          <p:cNvPr id="29" name="TextBox 43"/>
          <p:cNvSpPr txBox="1">
            <a:spLocks noChangeArrowheads="1"/>
          </p:cNvSpPr>
          <p:nvPr/>
        </p:nvSpPr>
        <p:spPr bwMode="auto">
          <a:xfrm>
            <a:off x="4748045" y="4176236"/>
            <a:ext cx="1324402" cy="22159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r>
              <a:rPr lang="en-US" sz="1800" u="sng" dirty="0">
                <a:latin typeface="Calibri" pitchFamily="34" charset="0"/>
              </a:rPr>
              <a:t>my guess</a:t>
            </a:r>
          </a:p>
          <a:p>
            <a:r>
              <a:rPr lang="en-US" dirty="0">
                <a:solidFill>
                  <a:srgbClr val="067B0E"/>
                </a:solidFill>
                <a:latin typeface="Calibri" pitchFamily="34" charset="0"/>
              </a:rPr>
              <a:t>diner: 2</a:t>
            </a:r>
          </a:p>
          <a:p>
            <a:r>
              <a:rPr lang="en-US" dirty="0">
                <a:solidFill>
                  <a:srgbClr val="067B0E"/>
                </a:solidFill>
                <a:latin typeface="Calibri" pitchFamily="34" charset="0"/>
              </a:rPr>
              <a:t>sassy: 0</a:t>
            </a:r>
          </a:p>
          <a:p>
            <a:r>
              <a:rPr lang="en-US" dirty="0">
                <a:solidFill>
                  <a:srgbClr val="067B0E"/>
                </a:solidFill>
                <a:latin typeface="Calibri" pitchFamily="34" charset="0"/>
              </a:rPr>
              <a:t>thumb: </a:t>
            </a:r>
            <a:r>
              <a:rPr lang="en-US" dirty="0" smtClean="0">
                <a:solidFill>
                  <a:srgbClr val="067B0E"/>
                </a:solidFill>
                <a:latin typeface="Calibri" pitchFamily="34" charset="0"/>
              </a:rPr>
              <a:t>1</a:t>
            </a:r>
          </a:p>
          <a:p>
            <a:r>
              <a:rPr lang="en-US" dirty="0" smtClean="0">
                <a:solidFill>
                  <a:srgbClr val="067B0E"/>
                </a:solidFill>
                <a:latin typeface="Calibri" pitchFamily="34" charset="0"/>
              </a:rPr>
              <a:t>cruel:  2</a:t>
            </a:r>
          </a:p>
          <a:p>
            <a:r>
              <a:rPr lang="en-US" dirty="0" err="1" smtClean="0">
                <a:solidFill>
                  <a:srgbClr val="067B0E"/>
                </a:solidFill>
                <a:latin typeface="Calibri" pitchFamily="34" charset="0"/>
              </a:rPr>
              <a:t>toric</a:t>
            </a:r>
            <a:r>
              <a:rPr lang="en-US" dirty="0" smtClean="0">
                <a:solidFill>
                  <a:srgbClr val="067B0E"/>
                </a:solidFill>
                <a:latin typeface="Calibri" pitchFamily="34" charset="0"/>
              </a:rPr>
              <a:t>: 1</a:t>
            </a:r>
          </a:p>
        </p:txBody>
      </p:sp>
      <p:sp>
        <p:nvSpPr>
          <p:cNvPr id="30" name="Rectangle 1"/>
          <p:cNvSpPr>
            <a:spLocks noChangeArrowheads="1"/>
          </p:cNvSpPr>
          <p:nvPr/>
        </p:nvSpPr>
        <p:spPr bwMode="auto">
          <a:xfrm>
            <a:off x="6202363" y="3962400"/>
            <a:ext cx="579437" cy="231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900" dirty="0" err="1">
                <a:latin typeface="Calibri" pitchFamily="34" charset="0"/>
              </a:rPr>
              <a:t>Madi</a:t>
            </a:r>
            <a:r>
              <a:rPr lang="en-US" sz="900" dirty="0">
                <a:latin typeface="Calibri" pitchFamily="34" charset="0"/>
              </a:rPr>
              <a:t> M.</a:t>
            </a:r>
            <a:endParaRPr lang="en-US" sz="900" dirty="0"/>
          </a:p>
        </p:txBody>
      </p:sp>
      <p:sp>
        <p:nvSpPr>
          <p:cNvPr id="31" name="Rectangle 34"/>
          <p:cNvSpPr>
            <a:spLocks noChangeArrowheads="1"/>
          </p:cNvSpPr>
          <p:nvPr/>
        </p:nvSpPr>
        <p:spPr bwMode="auto">
          <a:xfrm>
            <a:off x="6177463" y="838200"/>
            <a:ext cx="490537" cy="230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900" dirty="0" err="1">
                <a:latin typeface="Calibri" pitchFamily="34" charset="0"/>
              </a:rPr>
              <a:t>Lani</a:t>
            </a:r>
            <a:r>
              <a:rPr lang="en-US" sz="900" dirty="0">
                <a:latin typeface="Calibri" pitchFamily="34" charset="0"/>
              </a:rPr>
              <a:t> C.</a:t>
            </a:r>
            <a:endParaRPr lang="en-US" sz="900" dirty="0"/>
          </a:p>
        </p:txBody>
      </p:sp>
      <p:sp>
        <p:nvSpPr>
          <p:cNvPr id="35" name="Text Box 28"/>
          <p:cNvSpPr txBox="1">
            <a:spLocks noChangeArrowheads="1"/>
          </p:cNvSpPr>
          <p:nvPr/>
        </p:nvSpPr>
        <p:spPr bwMode="auto">
          <a:xfrm>
            <a:off x="609600" y="2529607"/>
            <a:ext cx="210343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dirty="0">
                <a:latin typeface="Arial" charset="0"/>
              </a:rPr>
              <a:t>words remaining: </a:t>
            </a:r>
            <a:r>
              <a:rPr lang="en-US" sz="1400" b="1" dirty="0" smtClean="0">
                <a:latin typeface="Arial" charset="0"/>
              </a:rPr>
              <a:t>62</a:t>
            </a:r>
            <a:endParaRPr lang="en-US" sz="1400" dirty="0">
              <a:latin typeface="Arial" charset="0"/>
            </a:endParaRPr>
          </a:p>
        </p:txBody>
      </p:sp>
      <p:sp>
        <p:nvSpPr>
          <p:cNvPr id="36" name="Text Box 29"/>
          <p:cNvSpPr txBox="1">
            <a:spLocks noChangeArrowheads="1"/>
          </p:cNvSpPr>
          <p:nvPr/>
        </p:nvSpPr>
        <p:spPr bwMode="auto">
          <a:xfrm>
            <a:off x="6388100" y="2529607"/>
            <a:ext cx="20701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dirty="0" smtClean="0">
                <a:latin typeface="Arial" charset="0"/>
              </a:rPr>
              <a:t>123 </a:t>
            </a:r>
            <a:r>
              <a:rPr lang="en-US" sz="1400" dirty="0">
                <a:latin typeface="Arial" charset="0"/>
              </a:rPr>
              <a:t>words remaining</a:t>
            </a:r>
          </a:p>
        </p:txBody>
      </p:sp>
      <p:sp>
        <p:nvSpPr>
          <p:cNvPr id="41" name="Text Box 42"/>
          <p:cNvSpPr txBox="1">
            <a:spLocks noChangeArrowheads="1"/>
          </p:cNvSpPr>
          <p:nvPr/>
        </p:nvSpPr>
        <p:spPr bwMode="auto">
          <a:xfrm>
            <a:off x="621632" y="5589839"/>
            <a:ext cx="210343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dirty="0">
                <a:latin typeface="Arial" charset="0"/>
              </a:rPr>
              <a:t>words remaining: </a:t>
            </a:r>
            <a:r>
              <a:rPr lang="en-US" sz="1400" b="1" dirty="0" smtClean="0">
                <a:latin typeface="Arial" charset="0"/>
              </a:rPr>
              <a:t>16</a:t>
            </a:r>
            <a:endParaRPr lang="en-US" sz="1400" dirty="0">
              <a:latin typeface="Arial" charset="0"/>
            </a:endParaRPr>
          </a:p>
        </p:txBody>
      </p:sp>
      <p:sp>
        <p:nvSpPr>
          <p:cNvPr id="42" name="Text Box 43"/>
          <p:cNvSpPr txBox="1">
            <a:spLocks noChangeArrowheads="1"/>
          </p:cNvSpPr>
          <p:nvPr/>
        </p:nvSpPr>
        <p:spPr bwMode="auto">
          <a:xfrm>
            <a:off x="6400800" y="5589839"/>
            <a:ext cx="21336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dirty="0" smtClean="0">
                <a:latin typeface="Arial" charset="0"/>
              </a:rPr>
              <a:t>132  </a:t>
            </a:r>
            <a:r>
              <a:rPr lang="en-US" sz="1400" dirty="0">
                <a:latin typeface="Arial" charset="0"/>
              </a:rPr>
              <a:t>words remaining</a:t>
            </a:r>
          </a:p>
        </p:txBody>
      </p:sp>
      <p:sp>
        <p:nvSpPr>
          <p:cNvPr id="43" name="Text Box 28"/>
          <p:cNvSpPr txBox="1">
            <a:spLocks noChangeArrowheads="1"/>
          </p:cNvSpPr>
          <p:nvPr/>
        </p:nvSpPr>
        <p:spPr bwMode="auto">
          <a:xfrm>
            <a:off x="609600" y="2911589"/>
            <a:ext cx="210343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dirty="0">
                <a:latin typeface="Arial" charset="0"/>
              </a:rPr>
              <a:t>words remaining: </a:t>
            </a:r>
            <a:r>
              <a:rPr lang="en-US" sz="1400" b="1" dirty="0" smtClean="0">
                <a:latin typeface="Arial" charset="0"/>
              </a:rPr>
              <a:t>23</a:t>
            </a:r>
            <a:endParaRPr lang="en-US" sz="1400" dirty="0">
              <a:latin typeface="Arial" charset="0"/>
            </a:endParaRPr>
          </a:p>
        </p:txBody>
      </p:sp>
      <p:sp>
        <p:nvSpPr>
          <p:cNvPr id="44" name="Text Box 29"/>
          <p:cNvSpPr txBox="1">
            <a:spLocks noChangeArrowheads="1"/>
          </p:cNvSpPr>
          <p:nvPr/>
        </p:nvSpPr>
        <p:spPr bwMode="auto">
          <a:xfrm>
            <a:off x="6388100" y="2911589"/>
            <a:ext cx="20701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dirty="0">
                <a:latin typeface="Arial" charset="0"/>
              </a:rPr>
              <a:t>9</a:t>
            </a:r>
            <a:r>
              <a:rPr lang="en-US" sz="1400" b="1" dirty="0" smtClean="0">
                <a:latin typeface="Arial" charset="0"/>
              </a:rPr>
              <a:t> </a:t>
            </a:r>
            <a:r>
              <a:rPr lang="en-US" sz="1400" dirty="0">
                <a:latin typeface="Arial" charset="0"/>
              </a:rPr>
              <a:t>words remaining</a:t>
            </a:r>
          </a:p>
        </p:txBody>
      </p:sp>
      <p:sp>
        <p:nvSpPr>
          <p:cNvPr id="45" name="Text Box 42"/>
          <p:cNvSpPr txBox="1">
            <a:spLocks noChangeArrowheads="1"/>
          </p:cNvSpPr>
          <p:nvPr/>
        </p:nvSpPr>
        <p:spPr bwMode="auto">
          <a:xfrm>
            <a:off x="621632" y="5971821"/>
            <a:ext cx="210343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dirty="0">
                <a:latin typeface="Arial" charset="0"/>
              </a:rPr>
              <a:t>words remaining: </a:t>
            </a:r>
            <a:r>
              <a:rPr lang="en-US" sz="1400" b="1" dirty="0" smtClean="0">
                <a:latin typeface="Arial" charset="0"/>
              </a:rPr>
              <a:t>10</a:t>
            </a:r>
            <a:endParaRPr lang="en-US" sz="1400" dirty="0">
              <a:latin typeface="Arial" charset="0"/>
            </a:endParaRPr>
          </a:p>
        </p:txBody>
      </p:sp>
      <p:sp>
        <p:nvSpPr>
          <p:cNvPr id="46" name="Text Box 43"/>
          <p:cNvSpPr txBox="1">
            <a:spLocks noChangeArrowheads="1"/>
          </p:cNvSpPr>
          <p:nvPr/>
        </p:nvSpPr>
        <p:spPr bwMode="auto">
          <a:xfrm>
            <a:off x="6400800" y="5971821"/>
            <a:ext cx="21336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dirty="0" smtClean="0">
                <a:latin typeface="Arial" charset="0"/>
              </a:rPr>
              <a:t>43  </a:t>
            </a:r>
            <a:r>
              <a:rPr lang="en-US" sz="1400" dirty="0">
                <a:latin typeface="Arial" charset="0"/>
              </a:rPr>
              <a:t>words remaining</a:t>
            </a:r>
          </a:p>
        </p:txBody>
      </p:sp>
    </p:spTree>
    <p:extLst>
      <p:ext uri="{BB962C8B-B14F-4D97-AF65-F5344CB8AC3E}">
        <p14:creationId xmlns:p14="http://schemas.microsoft.com/office/powerpoint/2010/main" val="287580895"/>
      </p:ext>
    </p:extLst>
  </p:cSld>
  <p:clrMapOvr>
    <a:masterClrMapping/>
  </p:clrMapOvr>
  <p:timing>
    <p:tnLst>
      <p:par>
        <p:cTn id="1" dur="indefinite" restart="never" nodeType="tmRoot"/>
      </p:par>
    </p:tnLst>
  </p:timing>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8" name="Text Box 5"/>
          <p:cNvSpPr txBox="1">
            <a:spLocks noChangeArrowheads="1"/>
          </p:cNvSpPr>
          <p:nvPr>
            <p:custDataLst>
              <p:tags r:id="rId1"/>
            </p:custDataLst>
          </p:nvPr>
        </p:nvSpPr>
        <p:spPr bwMode="auto">
          <a:xfrm>
            <a:off x="178811" y="3193873"/>
            <a:ext cx="1951037" cy="731838"/>
          </a:xfrm>
          <a:prstGeom prst="rect">
            <a:avLst/>
          </a:prstGeom>
          <a:solidFill>
            <a:srgbClr val="FFCCFF"/>
          </a:solidFill>
          <a:ln>
            <a:noFill/>
          </a:ln>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4200" dirty="0">
                <a:latin typeface="Cambria" pitchFamily="18" charset="0"/>
              </a:rPr>
              <a:t>Words!</a:t>
            </a:r>
          </a:p>
        </p:txBody>
      </p:sp>
      <p:sp>
        <p:nvSpPr>
          <p:cNvPr id="19459" name="Rectangle 38"/>
          <p:cNvSpPr>
            <a:spLocks noChangeArrowheads="1"/>
          </p:cNvSpPr>
          <p:nvPr/>
        </p:nvSpPr>
        <p:spPr bwMode="auto">
          <a:xfrm>
            <a:off x="168493" y="505623"/>
            <a:ext cx="3403304" cy="2031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lgn="l"/>
            <a:r>
              <a:rPr lang="en-US" sz="1400" b="1" dirty="0" err="1" smtClean="0">
                <a:latin typeface="Calibri" pitchFamily="34" charset="0"/>
              </a:rPr>
              <a:t>abeht</a:t>
            </a:r>
            <a:r>
              <a:rPr lang="en-US" sz="1400" b="1" dirty="0" smtClean="0">
                <a:latin typeface="Calibri" pitchFamily="34" charset="0"/>
              </a:rPr>
              <a:t>  - bathe 1</a:t>
            </a:r>
          </a:p>
          <a:p>
            <a:pPr algn="l"/>
            <a:r>
              <a:rPr lang="en-US" sz="1400" b="1" dirty="0" err="1" smtClean="0">
                <a:latin typeface="Calibri" pitchFamily="34" charset="0"/>
              </a:rPr>
              <a:t>abest</a:t>
            </a:r>
            <a:r>
              <a:rPr lang="en-US" sz="1400" b="1" dirty="0" smtClean="0">
                <a:latin typeface="Calibri" pitchFamily="34" charset="0"/>
              </a:rPr>
              <a:t>  - abets baste bates beast beats betas</a:t>
            </a:r>
          </a:p>
          <a:p>
            <a:pPr algn="l"/>
            <a:r>
              <a:rPr lang="en-US" sz="1400" b="1" dirty="0" err="1" smtClean="0">
                <a:latin typeface="Calibri" pitchFamily="34" charset="0"/>
              </a:rPr>
              <a:t>beeos</a:t>
            </a:r>
            <a:r>
              <a:rPr lang="en-US" sz="1400" b="1" dirty="0" smtClean="0">
                <a:latin typeface="Calibri" pitchFamily="34" charset="0"/>
              </a:rPr>
              <a:t>  - obese 1</a:t>
            </a:r>
          </a:p>
          <a:p>
            <a:pPr algn="l"/>
            <a:r>
              <a:rPr lang="en-US" sz="1400" b="1" dirty="0" err="1" smtClean="0">
                <a:latin typeface="Calibri" pitchFamily="34" charset="0"/>
              </a:rPr>
              <a:t>begsy</a:t>
            </a:r>
            <a:r>
              <a:rPr lang="en-US" sz="1400" b="1" dirty="0" smtClean="0">
                <a:latin typeface="Calibri" pitchFamily="34" charset="0"/>
              </a:rPr>
              <a:t>  - </a:t>
            </a:r>
            <a:r>
              <a:rPr lang="en-US" sz="1400" b="1" dirty="0" err="1" smtClean="0">
                <a:latin typeface="Calibri" pitchFamily="34" charset="0"/>
              </a:rPr>
              <a:t>gybes</a:t>
            </a:r>
            <a:r>
              <a:rPr lang="en-US" sz="1400" b="1" dirty="0" smtClean="0">
                <a:latin typeface="Calibri" pitchFamily="34" charset="0"/>
              </a:rPr>
              <a:t> 1</a:t>
            </a:r>
          </a:p>
          <a:p>
            <a:pPr algn="l"/>
            <a:r>
              <a:rPr lang="en-US" sz="1400" b="1" dirty="0" err="1" smtClean="0">
                <a:latin typeface="Calibri" pitchFamily="34" charset="0"/>
              </a:rPr>
              <a:t>eegls</a:t>
            </a:r>
            <a:r>
              <a:rPr lang="en-US" sz="1400" b="1" dirty="0" smtClean="0">
                <a:latin typeface="Calibri" pitchFamily="34" charset="0"/>
              </a:rPr>
              <a:t>  - glees </a:t>
            </a:r>
            <a:r>
              <a:rPr lang="en-US" sz="1400" b="1" dirty="0" err="1" smtClean="0">
                <a:latin typeface="Calibri" pitchFamily="34" charset="0"/>
              </a:rPr>
              <a:t>leges</a:t>
            </a:r>
            <a:r>
              <a:rPr lang="en-US" sz="1400" b="1" dirty="0" smtClean="0">
                <a:latin typeface="Calibri" pitchFamily="34" charset="0"/>
              </a:rPr>
              <a:t> 2</a:t>
            </a:r>
          </a:p>
          <a:p>
            <a:pPr algn="l"/>
            <a:r>
              <a:rPr lang="en-US" sz="1400" b="1" dirty="0" err="1" smtClean="0">
                <a:latin typeface="Calibri" pitchFamily="34" charset="0"/>
              </a:rPr>
              <a:t>eegsu</a:t>
            </a:r>
            <a:r>
              <a:rPr lang="en-US" sz="1400" b="1" dirty="0" smtClean="0">
                <a:latin typeface="Calibri" pitchFamily="34" charset="0"/>
              </a:rPr>
              <a:t>  - segue 1</a:t>
            </a:r>
          </a:p>
          <a:p>
            <a:pPr algn="l"/>
            <a:r>
              <a:rPr lang="en-US" sz="1400" b="1" dirty="0" err="1" smtClean="0">
                <a:latin typeface="Calibri" pitchFamily="34" charset="0"/>
              </a:rPr>
              <a:t>eehmt</a:t>
            </a:r>
            <a:r>
              <a:rPr lang="en-US" sz="1400" b="1" dirty="0" smtClean="0">
                <a:latin typeface="Calibri" pitchFamily="34" charset="0"/>
              </a:rPr>
              <a:t>  - theme 1</a:t>
            </a:r>
          </a:p>
          <a:p>
            <a:pPr algn="l"/>
            <a:r>
              <a:rPr lang="en-US" sz="1400" b="1" dirty="0" err="1" smtClean="0">
                <a:latin typeface="Calibri" pitchFamily="34" charset="0"/>
              </a:rPr>
              <a:t>eemst</a:t>
            </a:r>
            <a:r>
              <a:rPr lang="en-US" sz="1400" b="1" dirty="0" smtClean="0">
                <a:latin typeface="Calibri" pitchFamily="34" charset="0"/>
              </a:rPr>
              <a:t>  - meets metes teems 3</a:t>
            </a:r>
          </a:p>
          <a:p>
            <a:pPr algn="l"/>
            <a:r>
              <a:rPr lang="en-US" sz="1400" b="1" dirty="0" err="1" smtClean="0">
                <a:latin typeface="Calibri" pitchFamily="34" charset="0"/>
              </a:rPr>
              <a:t>eeopt</a:t>
            </a:r>
            <a:r>
              <a:rPr lang="en-US" sz="1400" b="1" dirty="0" smtClean="0">
                <a:latin typeface="Calibri" pitchFamily="34" charset="0"/>
              </a:rPr>
              <a:t>  - </a:t>
            </a:r>
            <a:r>
              <a:rPr lang="en-US" sz="1400" b="1" dirty="0" err="1" smtClean="0">
                <a:latin typeface="Calibri" pitchFamily="34" charset="0"/>
              </a:rPr>
              <a:t>topee</a:t>
            </a:r>
            <a:r>
              <a:rPr lang="en-US" sz="1400" b="1" dirty="0" smtClean="0">
                <a:latin typeface="Calibri" pitchFamily="34" charset="0"/>
              </a:rPr>
              <a:t> 1</a:t>
            </a:r>
            <a:endParaRPr lang="en-US" sz="1400" b="1" dirty="0">
              <a:latin typeface="Calibri" pitchFamily="34" charset="0"/>
            </a:endParaRPr>
          </a:p>
        </p:txBody>
      </p:sp>
      <p:sp>
        <p:nvSpPr>
          <p:cNvPr id="19460" name="Rectangle 39"/>
          <p:cNvSpPr>
            <a:spLocks noChangeArrowheads="1"/>
          </p:cNvSpPr>
          <p:nvPr/>
        </p:nvSpPr>
        <p:spPr bwMode="auto">
          <a:xfrm>
            <a:off x="176213" y="233363"/>
            <a:ext cx="717550" cy="246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000" b="1">
                <a:latin typeface="Cambria" pitchFamily="18" charset="0"/>
              </a:rPr>
              <a:t>LETTERS</a:t>
            </a:r>
          </a:p>
        </p:txBody>
      </p:sp>
      <p:sp>
        <p:nvSpPr>
          <p:cNvPr id="19461" name="Rectangle 40"/>
          <p:cNvSpPr>
            <a:spLocks noChangeArrowheads="1"/>
          </p:cNvSpPr>
          <p:nvPr/>
        </p:nvSpPr>
        <p:spPr bwMode="auto">
          <a:xfrm>
            <a:off x="977900" y="233363"/>
            <a:ext cx="863600" cy="246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000" b="1">
                <a:latin typeface="Cambria" pitchFamily="18" charset="0"/>
              </a:rPr>
              <a:t>ANAGRAMS</a:t>
            </a:r>
          </a:p>
        </p:txBody>
      </p:sp>
      <p:sp>
        <p:nvSpPr>
          <p:cNvPr id="19463" name="Rectangle 42"/>
          <p:cNvSpPr>
            <a:spLocks noChangeArrowheads="1"/>
          </p:cNvSpPr>
          <p:nvPr/>
        </p:nvSpPr>
        <p:spPr bwMode="auto">
          <a:xfrm>
            <a:off x="1230710" y="2497396"/>
            <a:ext cx="1874043" cy="461665"/>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wrap="square">
            <a:spAutoFit/>
          </a:bodyPr>
          <a:lstStyle/>
          <a:p>
            <a:pPr algn="l"/>
            <a:r>
              <a:rPr lang="en-US" dirty="0" smtClean="0">
                <a:latin typeface="Cambria" pitchFamily="18" charset="0"/>
              </a:rPr>
              <a:t>morning</a:t>
            </a:r>
            <a:endParaRPr lang="en-US" dirty="0">
              <a:latin typeface="Cambria" pitchFamily="18" charset="0"/>
            </a:endParaRPr>
          </a:p>
        </p:txBody>
      </p:sp>
      <p:sp>
        <p:nvSpPr>
          <p:cNvPr id="19465" name="Rectangle 44"/>
          <p:cNvSpPr>
            <a:spLocks noChangeArrowheads="1"/>
          </p:cNvSpPr>
          <p:nvPr/>
        </p:nvSpPr>
        <p:spPr bwMode="auto">
          <a:xfrm>
            <a:off x="264037" y="4306431"/>
            <a:ext cx="1761893" cy="2246769"/>
          </a:xfrm>
          <a:prstGeom prst="rect">
            <a:avLst/>
          </a:prstGeom>
          <a:solidFill>
            <a:srgbClr val="CCECFF"/>
          </a:solidFill>
          <a:ln>
            <a:noFill/>
          </a:ln>
        </p:spPr>
        <p:txBody>
          <a:bodyPr wrap="none">
            <a:spAutoFit/>
          </a:bodyPr>
          <a:lstStyle/>
          <a:p>
            <a:pPr algn="l"/>
            <a:r>
              <a:rPr lang="en-US" sz="1400" b="1" dirty="0" err="1" smtClean="0">
                <a:latin typeface="Calibri" pitchFamily="34" charset="0"/>
              </a:rPr>
              <a:t>bprsu</a:t>
            </a:r>
            <a:r>
              <a:rPr lang="en-US" sz="1400" b="1" dirty="0" smtClean="0">
                <a:latin typeface="Calibri" pitchFamily="34" charset="0"/>
              </a:rPr>
              <a:t>  - burps 1</a:t>
            </a:r>
          </a:p>
          <a:p>
            <a:pPr algn="l"/>
            <a:r>
              <a:rPr lang="en-US" sz="1400" b="1" dirty="0" err="1" smtClean="0">
                <a:latin typeface="Calibri" pitchFamily="34" charset="0"/>
              </a:rPr>
              <a:t>gprsu</a:t>
            </a:r>
            <a:r>
              <a:rPr lang="en-US" sz="1400" b="1" dirty="0" smtClean="0">
                <a:latin typeface="Calibri" pitchFamily="34" charset="0"/>
              </a:rPr>
              <a:t>  - </a:t>
            </a:r>
            <a:r>
              <a:rPr lang="en-US" sz="1400" b="1" dirty="0" err="1" smtClean="0">
                <a:latin typeface="Calibri" pitchFamily="34" charset="0"/>
              </a:rPr>
              <a:t>sprug</a:t>
            </a:r>
            <a:r>
              <a:rPr lang="en-US" sz="1400" b="1" dirty="0" smtClean="0">
                <a:latin typeface="Calibri" pitchFamily="34" charset="0"/>
              </a:rPr>
              <a:t> 1</a:t>
            </a:r>
          </a:p>
          <a:p>
            <a:pPr algn="l"/>
            <a:r>
              <a:rPr lang="en-US" sz="1400" b="1" dirty="0" err="1" smtClean="0">
                <a:latin typeface="Calibri" pitchFamily="34" charset="0"/>
              </a:rPr>
              <a:t>moprt</a:t>
            </a:r>
            <a:r>
              <a:rPr lang="en-US" sz="1400" b="1" dirty="0" smtClean="0">
                <a:latin typeface="Calibri" pitchFamily="34" charset="0"/>
              </a:rPr>
              <a:t>  - tromp 1</a:t>
            </a:r>
          </a:p>
          <a:p>
            <a:pPr algn="l"/>
            <a:r>
              <a:rPr lang="en-US" sz="1400" b="1" dirty="0" err="1" smtClean="0">
                <a:latin typeface="Calibri" pitchFamily="34" charset="0"/>
              </a:rPr>
              <a:t>mprsu</a:t>
            </a:r>
            <a:r>
              <a:rPr lang="en-US" sz="1400" b="1" dirty="0" smtClean="0">
                <a:latin typeface="Calibri" pitchFamily="34" charset="0"/>
              </a:rPr>
              <a:t>  - rumps 1</a:t>
            </a:r>
          </a:p>
          <a:p>
            <a:pPr algn="l"/>
            <a:r>
              <a:rPr lang="en-US" sz="1400" b="1" dirty="0" err="1" smtClean="0">
                <a:latin typeface="Calibri" pitchFamily="34" charset="0"/>
              </a:rPr>
              <a:t>ooprt</a:t>
            </a:r>
            <a:r>
              <a:rPr lang="en-US" sz="1400" b="1" dirty="0" smtClean="0">
                <a:latin typeface="Calibri" pitchFamily="34" charset="0"/>
              </a:rPr>
              <a:t>  - troop 1</a:t>
            </a:r>
          </a:p>
          <a:p>
            <a:pPr algn="l"/>
            <a:r>
              <a:rPr lang="en-US" sz="1400" b="1" dirty="0" err="1" smtClean="0">
                <a:latin typeface="Calibri" pitchFamily="34" charset="0"/>
              </a:rPr>
              <a:t>optuy</a:t>
            </a:r>
            <a:r>
              <a:rPr lang="en-US" sz="1400" b="1" dirty="0" smtClean="0">
                <a:latin typeface="Calibri" pitchFamily="34" charset="0"/>
              </a:rPr>
              <a:t>  - pouty 1</a:t>
            </a:r>
          </a:p>
          <a:p>
            <a:pPr algn="l"/>
            <a:r>
              <a:rPr lang="en-US" sz="1400" b="1" dirty="0" err="1" smtClean="0">
                <a:latin typeface="Calibri" pitchFamily="34" charset="0"/>
              </a:rPr>
              <a:t>prrsu</a:t>
            </a:r>
            <a:r>
              <a:rPr lang="en-US" sz="1400" b="1" dirty="0" smtClean="0">
                <a:latin typeface="Calibri" pitchFamily="34" charset="0"/>
              </a:rPr>
              <a:t>  - purrs 1</a:t>
            </a:r>
          </a:p>
          <a:p>
            <a:pPr algn="l"/>
            <a:r>
              <a:rPr lang="en-US" sz="1400" b="1" dirty="0" err="1" smtClean="0">
                <a:latin typeface="Calibri" pitchFamily="34" charset="0"/>
              </a:rPr>
              <a:t>prssu</a:t>
            </a:r>
            <a:r>
              <a:rPr lang="en-US" sz="1400" b="1" dirty="0" smtClean="0">
                <a:latin typeface="Calibri" pitchFamily="34" charset="0"/>
              </a:rPr>
              <a:t>  - spurs 1</a:t>
            </a:r>
          </a:p>
          <a:p>
            <a:pPr algn="l"/>
            <a:r>
              <a:rPr lang="en-US" sz="1400" b="1" dirty="0" err="1" smtClean="0">
                <a:latin typeface="Calibri" pitchFamily="34" charset="0"/>
              </a:rPr>
              <a:t>prsuu</a:t>
            </a:r>
            <a:r>
              <a:rPr lang="en-US" sz="1400" b="1" dirty="0" smtClean="0">
                <a:latin typeface="Calibri" pitchFamily="34" charset="0"/>
              </a:rPr>
              <a:t>  - usurp 1</a:t>
            </a:r>
          </a:p>
          <a:p>
            <a:pPr algn="l"/>
            <a:r>
              <a:rPr lang="en-US" sz="1400" b="1" dirty="0" err="1" smtClean="0">
                <a:latin typeface="Calibri" pitchFamily="34" charset="0"/>
              </a:rPr>
              <a:t>prsuy</a:t>
            </a:r>
            <a:r>
              <a:rPr lang="en-US" sz="1400" b="1" dirty="0" smtClean="0">
                <a:latin typeface="Calibri" pitchFamily="34" charset="0"/>
              </a:rPr>
              <a:t>  - pursy syrup 2</a:t>
            </a:r>
            <a:endParaRPr lang="en-US" sz="1400" b="1" dirty="0">
              <a:latin typeface="Calibri" pitchFamily="34" charset="0"/>
            </a:endParaRPr>
          </a:p>
        </p:txBody>
      </p:sp>
      <p:sp>
        <p:nvSpPr>
          <p:cNvPr id="19466" name="Rectangle 45"/>
          <p:cNvSpPr>
            <a:spLocks noChangeArrowheads="1"/>
          </p:cNvSpPr>
          <p:nvPr/>
        </p:nvSpPr>
        <p:spPr bwMode="auto">
          <a:xfrm>
            <a:off x="3533775" y="204788"/>
            <a:ext cx="717550" cy="246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000" b="1">
                <a:solidFill>
                  <a:srgbClr val="0B04FF"/>
                </a:solidFill>
                <a:latin typeface="Cambria" pitchFamily="18" charset="0"/>
              </a:rPr>
              <a:t>LETTERS</a:t>
            </a:r>
          </a:p>
        </p:txBody>
      </p:sp>
      <p:sp>
        <p:nvSpPr>
          <p:cNvPr id="19467" name="Rectangle 46"/>
          <p:cNvSpPr>
            <a:spLocks noChangeArrowheads="1"/>
          </p:cNvSpPr>
          <p:nvPr/>
        </p:nvSpPr>
        <p:spPr bwMode="auto">
          <a:xfrm>
            <a:off x="4332288" y="204788"/>
            <a:ext cx="863600" cy="246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000" b="1">
                <a:solidFill>
                  <a:srgbClr val="0B04FF"/>
                </a:solidFill>
                <a:latin typeface="Cambria" pitchFamily="18" charset="0"/>
              </a:rPr>
              <a:t>ANAGRAMS</a:t>
            </a:r>
          </a:p>
        </p:txBody>
      </p:sp>
      <p:sp>
        <p:nvSpPr>
          <p:cNvPr id="19468" name="Rectangle 41"/>
          <p:cNvSpPr>
            <a:spLocks noChangeArrowheads="1"/>
          </p:cNvSpPr>
          <p:nvPr/>
        </p:nvSpPr>
        <p:spPr bwMode="auto">
          <a:xfrm>
            <a:off x="2146782" y="4038600"/>
            <a:ext cx="1271509" cy="1077218"/>
          </a:xfrm>
          <a:prstGeom prst="rect">
            <a:avLst/>
          </a:prstGeom>
          <a:solidFill>
            <a:srgbClr val="CCECFF"/>
          </a:solidFill>
          <a:ln>
            <a:noFill/>
          </a:ln>
        </p:spPr>
        <p:txBody>
          <a:bodyPr wrap="square">
            <a:spAutoFit/>
          </a:bodyPr>
          <a:lstStyle/>
          <a:p>
            <a:r>
              <a:rPr lang="en-US" sz="3200" dirty="0">
                <a:solidFill>
                  <a:srgbClr val="0B04FF"/>
                </a:solidFill>
                <a:latin typeface="Cambria" pitchFamily="18" charset="0"/>
              </a:rPr>
              <a:t>my word</a:t>
            </a:r>
          </a:p>
        </p:txBody>
      </p:sp>
      <p:sp>
        <p:nvSpPr>
          <p:cNvPr id="19472" name="Left Arrow 3"/>
          <p:cNvSpPr>
            <a:spLocks noChangeArrowheads="1"/>
          </p:cNvSpPr>
          <p:nvPr/>
        </p:nvSpPr>
        <p:spPr bwMode="auto">
          <a:xfrm rot="10800000">
            <a:off x="3124201" y="3492298"/>
            <a:ext cx="398462" cy="349323"/>
          </a:xfrm>
          <a:prstGeom prst="leftArrow">
            <a:avLst>
              <a:gd name="adj1" fmla="val 50000"/>
              <a:gd name="adj2" fmla="val 49884"/>
            </a:avLst>
          </a:prstGeom>
          <a:solidFill>
            <a:srgbClr val="CCECFF"/>
          </a:solidFill>
          <a:ln w="12700" algn="ctr">
            <a:solidFill>
              <a:srgbClr val="0B04FF"/>
            </a:solidFill>
            <a:round/>
            <a:headEnd/>
            <a:tailEnd/>
          </a:ln>
        </p:spPr>
        <p:txBody>
          <a:bodyPr wrap="square">
            <a:spAutoFit/>
          </a:bodyPr>
          <a:lstStyle/>
          <a:p>
            <a:endParaRPr lang="en-US"/>
          </a:p>
        </p:txBody>
      </p:sp>
      <p:sp>
        <p:nvSpPr>
          <p:cNvPr id="19" name="Left Arrow 3"/>
          <p:cNvSpPr>
            <a:spLocks noChangeArrowheads="1"/>
          </p:cNvSpPr>
          <p:nvPr/>
        </p:nvSpPr>
        <p:spPr bwMode="auto">
          <a:xfrm rot="5400000">
            <a:off x="856817" y="2576148"/>
            <a:ext cx="398462" cy="349323"/>
          </a:xfrm>
          <a:prstGeom prst="leftArrow">
            <a:avLst>
              <a:gd name="adj1" fmla="val 50000"/>
              <a:gd name="adj2" fmla="val 49884"/>
            </a:avLst>
          </a:prstGeom>
          <a:solidFill>
            <a:schemeClr val="bg1">
              <a:lumMod val="85000"/>
            </a:schemeClr>
          </a:solidFill>
          <a:ln w="12700" algn="ctr">
            <a:solidFill>
              <a:schemeClr val="tx1"/>
            </a:solidFill>
            <a:round/>
            <a:headEnd/>
            <a:tailEnd/>
          </a:ln>
        </p:spPr>
        <p:txBody>
          <a:bodyPr wrap="square">
            <a:spAutoFit/>
          </a:bodyPr>
          <a:lstStyle/>
          <a:p>
            <a:endParaRPr lang="en-US"/>
          </a:p>
        </p:txBody>
      </p:sp>
      <p:sp>
        <p:nvSpPr>
          <p:cNvPr id="20" name="Left Arrow 3"/>
          <p:cNvSpPr>
            <a:spLocks noChangeArrowheads="1"/>
          </p:cNvSpPr>
          <p:nvPr/>
        </p:nvSpPr>
        <p:spPr bwMode="auto">
          <a:xfrm>
            <a:off x="2051227" y="5345391"/>
            <a:ext cx="398462" cy="349323"/>
          </a:xfrm>
          <a:prstGeom prst="leftArrow">
            <a:avLst>
              <a:gd name="adj1" fmla="val 50000"/>
              <a:gd name="adj2" fmla="val 49884"/>
            </a:avLst>
          </a:prstGeom>
          <a:solidFill>
            <a:srgbClr val="CCECFF"/>
          </a:solidFill>
          <a:ln w="12700" algn="ctr">
            <a:solidFill>
              <a:srgbClr val="0B04FF"/>
            </a:solidFill>
            <a:round/>
            <a:headEnd/>
            <a:tailEnd/>
          </a:ln>
        </p:spPr>
        <p:txBody>
          <a:bodyPr wrap="square">
            <a:spAutoFit/>
          </a:bodyPr>
          <a:lstStyle/>
          <a:p>
            <a:endParaRPr lang="en-US"/>
          </a:p>
        </p:txBody>
      </p:sp>
      <p:sp>
        <p:nvSpPr>
          <p:cNvPr id="21" name="Rectangle 42"/>
          <p:cNvSpPr>
            <a:spLocks noChangeArrowheads="1"/>
          </p:cNvSpPr>
          <p:nvPr/>
        </p:nvSpPr>
        <p:spPr bwMode="auto">
          <a:xfrm rot="16200000">
            <a:off x="4959785" y="3170608"/>
            <a:ext cx="1283890" cy="307777"/>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wrap="square">
            <a:spAutoFit/>
          </a:bodyPr>
          <a:lstStyle/>
          <a:p>
            <a:r>
              <a:rPr lang="en-US" sz="1400" dirty="0" smtClean="0">
                <a:latin typeface="Cambria" pitchFamily="18" charset="0"/>
              </a:rPr>
              <a:t>vs. morning</a:t>
            </a:r>
            <a:endParaRPr lang="en-US" sz="1400" dirty="0">
              <a:latin typeface="Cambria" pitchFamily="18" charset="0"/>
            </a:endParaRPr>
          </a:p>
        </p:txBody>
      </p:sp>
      <p:sp>
        <p:nvSpPr>
          <p:cNvPr id="22" name="Rectangle 42"/>
          <p:cNvSpPr>
            <a:spLocks noChangeArrowheads="1"/>
          </p:cNvSpPr>
          <p:nvPr/>
        </p:nvSpPr>
        <p:spPr bwMode="auto">
          <a:xfrm rot="16200000">
            <a:off x="1228200" y="4793216"/>
            <a:ext cx="1283890" cy="307777"/>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wrap="square">
            <a:spAutoFit/>
          </a:bodyPr>
          <a:lstStyle/>
          <a:p>
            <a:r>
              <a:rPr lang="en-US" sz="1400" dirty="0" smtClean="0">
                <a:latin typeface="Cambria" pitchFamily="18" charset="0"/>
              </a:rPr>
              <a:t>vs. afternoon</a:t>
            </a:r>
            <a:endParaRPr lang="en-US" sz="1400" dirty="0">
              <a:latin typeface="Cambria" pitchFamily="18" charset="0"/>
            </a:endParaRPr>
          </a:p>
        </p:txBody>
      </p:sp>
      <p:sp>
        <p:nvSpPr>
          <p:cNvPr id="3" name="Rectangle 2"/>
          <p:cNvSpPr/>
          <p:nvPr/>
        </p:nvSpPr>
        <p:spPr>
          <a:xfrm>
            <a:off x="2843643" y="898037"/>
            <a:ext cx="3007952" cy="1246495"/>
          </a:xfrm>
          <a:prstGeom prst="rect">
            <a:avLst/>
          </a:prstGeom>
          <a:solidFill>
            <a:srgbClr val="CCECFF"/>
          </a:solidFill>
        </p:spPr>
        <p:txBody>
          <a:bodyPr wrap="square">
            <a:spAutoFit/>
          </a:bodyPr>
          <a:lstStyle/>
          <a:p>
            <a:r>
              <a:rPr lang="en-US" sz="1500" dirty="0" err="1">
                <a:latin typeface="Calibri" pitchFamily="34" charset="0"/>
              </a:rPr>
              <a:t>abbno</a:t>
            </a:r>
            <a:r>
              <a:rPr lang="en-US" sz="1500" dirty="0">
                <a:latin typeface="Calibri" pitchFamily="34" charset="0"/>
              </a:rPr>
              <a:t>  - nabob 1</a:t>
            </a:r>
          </a:p>
          <a:p>
            <a:r>
              <a:rPr lang="en-US" sz="1500" dirty="0" err="1">
                <a:latin typeface="Calibri" pitchFamily="34" charset="0"/>
              </a:rPr>
              <a:t>abcno</a:t>
            </a:r>
            <a:r>
              <a:rPr lang="en-US" sz="1500" dirty="0">
                <a:latin typeface="Calibri" pitchFamily="34" charset="0"/>
              </a:rPr>
              <a:t>  - bacon </a:t>
            </a:r>
            <a:r>
              <a:rPr lang="en-US" sz="1500" dirty="0" err="1">
                <a:latin typeface="Calibri" pitchFamily="34" charset="0"/>
              </a:rPr>
              <a:t>banco</a:t>
            </a:r>
            <a:r>
              <a:rPr lang="en-US" sz="1500" dirty="0">
                <a:latin typeface="Calibri" pitchFamily="34" charset="0"/>
              </a:rPr>
              <a:t> 2</a:t>
            </a:r>
          </a:p>
          <a:p>
            <a:r>
              <a:rPr lang="en-US" sz="1500" dirty="0" err="1">
                <a:latin typeface="Calibri" pitchFamily="34" charset="0"/>
              </a:rPr>
              <a:t>abjno</a:t>
            </a:r>
            <a:r>
              <a:rPr lang="en-US" sz="1500" dirty="0">
                <a:latin typeface="Calibri" pitchFamily="34" charset="0"/>
              </a:rPr>
              <a:t>  - banjo 1</a:t>
            </a:r>
          </a:p>
          <a:p>
            <a:r>
              <a:rPr lang="en-US" sz="1500" dirty="0" err="1">
                <a:latin typeface="Calibri" pitchFamily="34" charset="0"/>
              </a:rPr>
              <a:t>agnoy</a:t>
            </a:r>
            <a:r>
              <a:rPr lang="en-US" sz="1500" dirty="0">
                <a:latin typeface="Calibri" pitchFamily="34" charset="0"/>
              </a:rPr>
              <a:t>  - agony 1</a:t>
            </a:r>
          </a:p>
          <a:p>
            <a:r>
              <a:rPr lang="en-US" sz="1500" dirty="0" err="1">
                <a:latin typeface="Calibri" pitchFamily="34" charset="0"/>
              </a:rPr>
              <a:t>bdloo</a:t>
            </a:r>
            <a:r>
              <a:rPr lang="en-US" sz="1500" dirty="0">
                <a:latin typeface="Calibri" pitchFamily="34" charset="0"/>
              </a:rPr>
              <a:t>  - blood 1</a:t>
            </a:r>
          </a:p>
        </p:txBody>
      </p:sp>
      <p:sp>
        <p:nvSpPr>
          <p:cNvPr id="4" name="Rectangle 3"/>
          <p:cNvSpPr/>
          <p:nvPr/>
        </p:nvSpPr>
        <p:spPr>
          <a:xfrm>
            <a:off x="168492" y="900427"/>
            <a:ext cx="2614043" cy="1246495"/>
          </a:xfrm>
          <a:prstGeom prst="rect">
            <a:avLst/>
          </a:prstGeom>
          <a:solidFill>
            <a:srgbClr val="FFCCCC"/>
          </a:solidFill>
        </p:spPr>
        <p:txBody>
          <a:bodyPr wrap="square">
            <a:spAutoFit/>
          </a:bodyPr>
          <a:lstStyle/>
          <a:p>
            <a:r>
              <a:rPr lang="en-US" sz="1500" dirty="0" err="1">
                <a:latin typeface="Calibri" pitchFamily="34" charset="0"/>
              </a:rPr>
              <a:t>abest</a:t>
            </a:r>
            <a:r>
              <a:rPr lang="en-US" sz="1500" dirty="0">
                <a:latin typeface="Calibri" pitchFamily="34" charset="0"/>
              </a:rPr>
              <a:t>  - abets baste bates beast beats betas </a:t>
            </a:r>
            <a:r>
              <a:rPr lang="en-US" sz="1500" dirty="0" err="1">
                <a:latin typeface="Calibri" pitchFamily="34" charset="0"/>
              </a:rPr>
              <a:t>tabes</a:t>
            </a:r>
            <a:r>
              <a:rPr lang="en-US" sz="1500" dirty="0">
                <a:latin typeface="Calibri" pitchFamily="34" charset="0"/>
              </a:rPr>
              <a:t> </a:t>
            </a:r>
          </a:p>
          <a:p>
            <a:r>
              <a:rPr lang="en-US" sz="1500" dirty="0" err="1">
                <a:latin typeface="Calibri" pitchFamily="34" charset="0"/>
              </a:rPr>
              <a:t>beeos</a:t>
            </a:r>
            <a:r>
              <a:rPr lang="en-US" sz="1500" dirty="0">
                <a:latin typeface="Calibri" pitchFamily="34" charset="0"/>
              </a:rPr>
              <a:t>  - obese </a:t>
            </a:r>
          </a:p>
          <a:p>
            <a:r>
              <a:rPr lang="en-US" sz="1500" dirty="0" err="1">
                <a:latin typeface="Calibri" pitchFamily="34" charset="0"/>
              </a:rPr>
              <a:t>eegls</a:t>
            </a:r>
            <a:r>
              <a:rPr lang="en-US" sz="1500" dirty="0">
                <a:latin typeface="Calibri" pitchFamily="34" charset="0"/>
              </a:rPr>
              <a:t>  - glees </a:t>
            </a:r>
            <a:r>
              <a:rPr lang="en-US" sz="1500" dirty="0" err="1">
                <a:latin typeface="Calibri" pitchFamily="34" charset="0"/>
              </a:rPr>
              <a:t>leges</a:t>
            </a:r>
            <a:r>
              <a:rPr lang="en-US" sz="1500" dirty="0">
                <a:latin typeface="Calibri" pitchFamily="34" charset="0"/>
              </a:rPr>
              <a:t> </a:t>
            </a:r>
          </a:p>
          <a:p>
            <a:r>
              <a:rPr lang="en-US" sz="1500" dirty="0" err="1">
                <a:latin typeface="Calibri" pitchFamily="34" charset="0"/>
              </a:rPr>
              <a:t>eegsu</a:t>
            </a:r>
            <a:r>
              <a:rPr lang="en-US" sz="1500" dirty="0">
                <a:latin typeface="Calibri" pitchFamily="34" charset="0"/>
              </a:rPr>
              <a:t>  - segue </a:t>
            </a:r>
          </a:p>
        </p:txBody>
      </p:sp>
    </p:spTree>
    <p:extLst>
      <p:ext uri="{BB962C8B-B14F-4D97-AF65-F5344CB8AC3E}">
        <p14:creationId xmlns:p14="http://schemas.microsoft.com/office/powerpoint/2010/main" val="2804611578"/>
      </p:ext>
    </p:extLst>
  </p:cSld>
  <p:clrMapOvr>
    <a:masterClrMapping/>
  </p:clrMapOvr>
  <p:timing>
    <p:tnLst>
      <p:par>
        <p:cTn id="1" dur="indefinite" restart="never" nodeType="tmRoot"/>
      </p:par>
    </p:tnLst>
  </p:timing>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6" name="Rectangle 3"/>
          <p:cNvSpPr>
            <a:spLocks noChangeArrowheads="1"/>
          </p:cNvSpPr>
          <p:nvPr>
            <p:custDataLst>
              <p:tags r:id="rId1"/>
            </p:custDataLst>
          </p:nvPr>
        </p:nvSpPr>
        <p:spPr bwMode="auto">
          <a:xfrm>
            <a:off x="617538" y="914400"/>
            <a:ext cx="8059737" cy="73025"/>
          </a:xfrm>
          <a:prstGeom prst="rect">
            <a:avLst/>
          </a:prstGeom>
          <a:solidFill>
            <a:srgbClr val="33CCFF"/>
          </a:solidFill>
          <a:ln w="9525">
            <a:solidFill>
              <a:schemeClr val="tx1"/>
            </a:solidFill>
            <a:miter lim="800000"/>
            <a:headEnd/>
            <a:tailEnd/>
          </a:ln>
        </p:spPr>
        <p:txBody>
          <a:bodyPr wrap="none" anchor="ctr"/>
          <a:lstStyle/>
          <a:p>
            <a:endParaRPr lang="en-US">
              <a:solidFill>
                <a:srgbClr val="000000"/>
              </a:solidFill>
            </a:endParaRPr>
          </a:p>
        </p:txBody>
      </p:sp>
      <p:pic>
        <p:nvPicPr>
          <p:cNvPr id="21507" name="Picture 7" descr="mlfabpauloandadder1.jpg"/>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768350" y="1430338"/>
            <a:ext cx="3509963" cy="42084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508" name="Picture 8" descr="Picture 5.png"/>
          <p:cNvPicPr>
            <a:picLocks noChangeAspect="1"/>
          </p:cNvPicPr>
          <p:nvPr/>
        </p:nvPicPr>
        <p:blipFill>
          <a:blip r:embed="rId5">
            <a:extLst>
              <a:ext uri="{28A0092B-C50C-407E-A947-70E740481C1C}">
                <a14:useLocalDpi xmlns:a14="http://schemas.microsoft.com/office/drawing/2010/main" val="0"/>
              </a:ext>
            </a:extLst>
          </a:blip>
          <a:srcRect/>
          <a:stretch>
            <a:fillRect/>
          </a:stretch>
        </p:blipFill>
        <p:spPr bwMode="auto">
          <a:xfrm>
            <a:off x="4883150" y="1143000"/>
            <a:ext cx="3651250" cy="4481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509" name="Rectangle 10"/>
          <p:cNvSpPr>
            <a:spLocks noChangeArrowheads="1"/>
          </p:cNvSpPr>
          <p:nvPr/>
        </p:nvSpPr>
        <p:spPr bwMode="auto">
          <a:xfrm>
            <a:off x="1749425" y="5830888"/>
            <a:ext cx="1458913" cy="646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3600">
                <a:solidFill>
                  <a:srgbClr val="000000"/>
                </a:solidFill>
                <a:latin typeface="Cambria" pitchFamily="18" charset="0"/>
              </a:rPr>
              <a:t>water!</a:t>
            </a:r>
          </a:p>
        </p:txBody>
      </p:sp>
      <p:sp>
        <p:nvSpPr>
          <p:cNvPr id="21510" name="Rectangle 11"/>
          <p:cNvSpPr>
            <a:spLocks noChangeArrowheads="1"/>
          </p:cNvSpPr>
          <p:nvPr/>
        </p:nvSpPr>
        <p:spPr bwMode="auto">
          <a:xfrm>
            <a:off x="6039527" y="5830888"/>
            <a:ext cx="1468672"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3600" dirty="0" err="1" smtClean="0">
                <a:solidFill>
                  <a:srgbClr val="000000"/>
                </a:solidFill>
                <a:latin typeface="Cambria" pitchFamily="18" charset="0"/>
              </a:rPr>
              <a:t>legos</a:t>
            </a:r>
            <a:r>
              <a:rPr lang="en-US" sz="3600" dirty="0" smtClean="0">
                <a:solidFill>
                  <a:srgbClr val="000000"/>
                </a:solidFill>
                <a:latin typeface="Cambria" pitchFamily="18" charset="0"/>
              </a:rPr>
              <a:t>!!</a:t>
            </a:r>
            <a:endParaRPr lang="en-US" sz="3600" dirty="0">
              <a:solidFill>
                <a:srgbClr val="000000"/>
              </a:solidFill>
              <a:latin typeface="Cambria" pitchFamily="18" charset="0"/>
            </a:endParaRPr>
          </a:p>
        </p:txBody>
      </p:sp>
      <p:sp>
        <p:nvSpPr>
          <p:cNvPr id="21511" name="Text Box 5"/>
          <p:cNvSpPr txBox="1">
            <a:spLocks noChangeArrowheads="1"/>
          </p:cNvSpPr>
          <p:nvPr>
            <p:custDataLst>
              <p:tags r:id="rId2"/>
            </p:custDataLst>
          </p:nvPr>
        </p:nvSpPr>
        <p:spPr bwMode="auto">
          <a:xfrm>
            <a:off x="1066800" y="152400"/>
            <a:ext cx="7162800" cy="671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3800">
                <a:solidFill>
                  <a:srgbClr val="000000"/>
                </a:solidFill>
              </a:rPr>
              <a:t>Gates without Si?  </a:t>
            </a:r>
            <a:r>
              <a:rPr lang="en-US" sz="3800" i="1">
                <a:solidFill>
                  <a:srgbClr val="000000"/>
                </a:solidFill>
              </a:rPr>
              <a:t>Sí!</a:t>
            </a:r>
          </a:p>
        </p:txBody>
      </p:sp>
    </p:spTree>
    <p:extLst>
      <p:ext uri="{BB962C8B-B14F-4D97-AF65-F5344CB8AC3E}">
        <p14:creationId xmlns:p14="http://schemas.microsoft.com/office/powerpoint/2010/main" val="185371935"/>
      </p:ext>
    </p:extLst>
  </p:cSld>
  <p:clrMapOvr>
    <a:masterClrMapping/>
  </p:clrMapOvr>
  <p:timing>
    <p:tnLst>
      <p:par>
        <p:cTn id="1" dur="indefinite" restart="never" nodeType="tmRoot"/>
      </p:par>
    </p:tnLst>
  </p:timing>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4" name="Text Box 5"/>
          <p:cNvSpPr txBox="1">
            <a:spLocks noChangeArrowheads="1"/>
          </p:cNvSpPr>
          <p:nvPr>
            <p:custDataLst>
              <p:tags r:id="rId1"/>
            </p:custDataLst>
          </p:nvPr>
        </p:nvSpPr>
        <p:spPr bwMode="auto">
          <a:xfrm>
            <a:off x="76200" y="565150"/>
            <a:ext cx="2971800"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4200">
                <a:solidFill>
                  <a:srgbClr val="000000"/>
                </a:solidFill>
                <a:latin typeface="Calibri" pitchFamily="34" charset="0"/>
              </a:rPr>
              <a:t>10-10-10 ?</a:t>
            </a:r>
            <a:endParaRPr lang="en-US" sz="3600">
              <a:solidFill>
                <a:srgbClr val="000000"/>
              </a:solidFill>
              <a:latin typeface="Calibri" pitchFamily="34" charset="0"/>
            </a:endParaRPr>
          </a:p>
        </p:txBody>
      </p:sp>
      <p:pic>
        <p:nvPicPr>
          <p:cNvPr id="28675" name="Picture 13" descr="Picture 1.png"/>
          <p:cNvPicPr>
            <a:picLocks noChangeAspect="1"/>
          </p:cNvPicPr>
          <p:nvPr/>
        </p:nvPicPr>
        <p:blipFill>
          <a:blip r:embed="rId4">
            <a:extLst>
              <a:ext uri="{28A0092B-C50C-407E-A947-70E740481C1C}">
                <a14:useLocalDpi xmlns:a14="http://schemas.microsoft.com/office/drawing/2010/main" val="0"/>
              </a:ext>
            </a:extLst>
          </a:blip>
          <a:srcRect b="80891"/>
          <a:stretch>
            <a:fillRect/>
          </a:stretch>
        </p:blipFill>
        <p:spPr bwMode="auto">
          <a:xfrm>
            <a:off x="3124200" y="457200"/>
            <a:ext cx="5791200" cy="13096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6" name="Picture 15" descr="Picture 2.png"/>
          <p:cNvPicPr>
            <a:picLocks noChangeAspect="1"/>
          </p:cNvPicPr>
          <p:nvPr/>
        </p:nvPicPr>
        <p:blipFill>
          <a:blip r:embed="rId5"/>
          <a:stretch>
            <a:fillRect/>
          </a:stretch>
        </p:blipFill>
        <p:spPr>
          <a:xfrm>
            <a:off x="1143000" y="1524000"/>
            <a:ext cx="6477000" cy="5200650"/>
          </a:xfrm>
          <a:prstGeom prst="rect">
            <a:avLst/>
          </a:prstGeom>
          <a:ln>
            <a:solidFill>
              <a:schemeClr val="bg1">
                <a:lumMod val="50000"/>
              </a:schemeClr>
            </a:solidFill>
          </a:ln>
        </p:spPr>
      </p:pic>
      <p:sp>
        <p:nvSpPr>
          <p:cNvPr id="28677" name="Rectangle 16"/>
          <p:cNvSpPr>
            <a:spLocks noChangeArrowheads="1"/>
          </p:cNvSpPr>
          <p:nvPr/>
        </p:nvSpPr>
        <p:spPr bwMode="auto">
          <a:xfrm>
            <a:off x="1143000" y="3886200"/>
            <a:ext cx="6492875" cy="566738"/>
          </a:xfrm>
          <a:prstGeom prst="rect">
            <a:avLst/>
          </a:prstGeom>
          <a:noFill/>
          <a:ln w="38100">
            <a:solidFill>
              <a:srgbClr val="FF0000"/>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solidFill>
                <a:srgbClr val="000000"/>
              </a:solidFill>
              <a:latin typeface="Times New Roman" pitchFamily="18" charset="0"/>
            </a:endParaRPr>
          </a:p>
        </p:txBody>
      </p:sp>
      <p:sp>
        <p:nvSpPr>
          <p:cNvPr id="28678" name="Text Box 5"/>
          <p:cNvSpPr txBox="1">
            <a:spLocks noChangeArrowheads="1"/>
          </p:cNvSpPr>
          <p:nvPr>
            <p:custDataLst>
              <p:tags r:id="rId2"/>
            </p:custDataLst>
          </p:nvPr>
        </p:nvSpPr>
        <p:spPr bwMode="auto">
          <a:xfrm>
            <a:off x="6019800" y="5973763"/>
            <a:ext cx="2971800" cy="731837"/>
          </a:xfrm>
          <a:prstGeom prst="rect">
            <a:avLst/>
          </a:prstGeom>
          <a:solidFill>
            <a:srgbClr val="CCFF99"/>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4200" i="1">
                <a:solidFill>
                  <a:srgbClr val="159627"/>
                </a:solidFill>
                <a:latin typeface="Calibri" pitchFamily="34" charset="0"/>
              </a:rPr>
              <a:t>12-12-12 !</a:t>
            </a:r>
            <a:endParaRPr lang="en-US" sz="3600" i="1">
              <a:solidFill>
                <a:srgbClr val="159627"/>
              </a:solidFill>
              <a:latin typeface="Calibri" pitchFamily="34" charset="0"/>
            </a:endParaRPr>
          </a:p>
        </p:txBody>
      </p:sp>
    </p:spTree>
    <p:extLst>
      <p:ext uri="{BB962C8B-B14F-4D97-AF65-F5344CB8AC3E}">
        <p14:creationId xmlns:p14="http://schemas.microsoft.com/office/powerpoint/2010/main" val="2133792292"/>
      </p:ext>
    </p:extLst>
  </p:cSld>
  <p:clrMapOvr>
    <a:masterClrMapping/>
  </p:clrMapOvr>
  <p:timing>
    <p:tnLst>
      <p:par>
        <p:cTn id="1" dur="indefinite" restart="never" nodeType="tmRoot"/>
      </p:par>
    </p:tnLst>
  </p:timing>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298" name="Rectangle 6"/>
          <p:cNvSpPr>
            <a:spLocks noChangeArrowheads="1"/>
          </p:cNvSpPr>
          <p:nvPr>
            <p:custDataLst>
              <p:tags r:id="rId1"/>
            </p:custDataLst>
          </p:nvPr>
        </p:nvSpPr>
        <p:spPr bwMode="auto">
          <a:xfrm>
            <a:off x="923925" y="214313"/>
            <a:ext cx="2809875"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b="1">
                <a:solidFill>
                  <a:schemeClr val="tx2"/>
                </a:solidFill>
                <a:latin typeface="Courier New" pitchFamily="49" charset="0"/>
              </a:rPr>
              <a:t>jgtzn</a:t>
            </a:r>
            <a:endParaRPr lang="en-US" sz="4200">
              <a:solidFill>
                <a:schemeClr val="tx2"/>
              </a:solidFill>
              <a:latin typeface="Times New Roman" pitchFamily="18" charset="0"/>
            </a:endParaRPr>
          </a:p>
        </p:txBody>
      </p:sp>
      <p:sp>
        <p:nvSpPr>
          <p:cNvPr id="55299" name="Rectangle 7"/>
          <p:cNvSpPr>
            <a:spLocks noChangeArrowheads="1"/>
          </p:cNvSpPr>
          <p:nvPr>
            <p:custDataLst>
              <p:tags r:id="rId2"/>
            </p:custDataLst>
          </p:nvPr>
        </p:nvSpPr>
        <p:spPr bwMode="auto">
          <a:xfrm>
            <a:off x="5553075" y="2368550"/>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55300" name="Rectangle 8"/>
          <p:cNvSpPr>
            <a:spLocks noChangeArrowheads="1"/>
          </p:cNvSpPr>
          <p:nvPr>
            <p:custDataLst>
              <p:tags r:id="rId3"/>
            </p:custDataLst>
          </p:nvPr>
        </p:nvSpPr>
        <p:spPr bwMode="auto">
          <a:xfrm>
            <a:off x="5553075" y="2749550"/>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55301" name="Rectangle 9"/>
          <p:cNvSpPr>
            <a:spLocks noChangeArrowheads="1"/>
          </p:cNvSpPr>
          <p:nvPr>
            <p:custDataLst>
              <p:tags r:id="rId4"/>
            </p:custDataLst>
          </p:nvPr>
        </p:nvSpPr>
        <p:spPr bwMode="auto">
          <a:xfrm>
            <a:off x="5553075" y="3130550"/>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55302" name="Rectangle 10"/>
          <p:cNvSpPr>
            <a:spLocks noChangeArrowheads="1"/>
          </p:cNvSpPr>
          <p:nvPr>
            <p:custDataLst>
              <p:tags r:id="rId5"/>
            </p:custDataLst>
          </p:nvPr>
        </p:nvSpPr>
        <p:spPr bwMode="auto">
          <a:xfrm>
            <a:off x="5553075" y="3511550"/>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55303" name="Rectangle 11"/>
          <p:cNvSpPr>
            <a:spLocks noChangeArrowheads="1"/>
          </p:cNvSpPr>
          <p:nvPr>
            <p:custDataLst>
              <p:tags r:id="rId6"/>
            </p:custDataLst>
          </p:nvPr>
        </p:nvSpPr>
        <p:spPr bwMode="auto">
          <a:xfrm>
            <a:off x="5553075" y="3892550"/>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55304" name="Rectangle 12"/>
          <p:cNvSpPr>
            <a:spLocks noChangeArrowheads="1"/>
          </p:cNvSpPr>
          <p:nvPr>
            <p:custDataLst>
              <p:tags r:id="rId7"/>
            </p:custDataLst>
          </p:nvPr>
        </p:nvSpPr>
        <p:spPr bwMode="auto">
          <a:xfrm>
            <a:off x="5553075" y="4273550"/>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55305" name="Rectangle 13"/>
          <p:cNvSpPr>
            <a:spLocks noChangeArrowheads="1"/>
          </p:cNvSpPr>
          <p:nvPr>
            <p:custDataLst>
              <p:tags r:id="rId8"/>
            </p:custDataLst>
          </p:nvPr>
        </p:nvSpPr>
        <p:spPr bwMode="auto">
          <a:xfrm>
            <a:off x="5553075" y="4654550"/>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55306" name="Rectangle 14"/>
          <p:cNvSpPr>
            <a:spLocks noChangeArrowheads="1"/>
          </p:cNvSpPr>
          <p:nvPr>
            <p:custDataLst>
              <p:tags r:id="rId9"/>
            </p:custDataLst>
          </p:nvPr>
        </p:nvSpPr>
        <p:spPr bwMode="auto">
          <a:xfrm>
            <a:off x="5553075" y="5035550"/>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55307" name="Rectangle 15"/>
          <p:cNvSpPr>
            <a:spLocks noChangeArrowheads="1"/>
          </p:cNvSpPr>
          <p:nvPr>
            <p:custDataLst>
              <p:tags r:id="rId10"/>
            </p:custDataLst>
          </p:nvPr>
        </p:nvSpPr>
        <p:spPr bwMode="auto">
          <a:xfrm>
            <a:off x="5553075" y="5416550"/>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55308" name="Text Box 16"/>
          <p:cNvSpPr txBox="1">
            <a:spLocks noChangeArrowheads="1"/>
          </p:cNvSpPr>
          <p:nvPr>
            <p:custDataLst>
              <p:tags r:id="rId11"/>
            </p:custDataLst>
          </p:nvPr>
        </p:nvSpPr>
        <p:spPr bwMode="auto">
          <a:xfrm>
            <a:off x="5883275" y="1471613"/>
            <a:ext cx="10271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b="1">
                <a:latin typeface="Cambria" pitchFamily="18" charset="0"/>
              </a:rPr>
              <a:t>RAM</a:t>
            </a:r>
          </a:p>
        </p:txBody>
      </p:sp>
      <p:sp>
        <p:nvSpPr>
          <p:cNvPr id="55309" name="Text Box 17"/>
          <p:cNvSpPr txBox="1">
            <a:spLocks noChangeArrowheads="1"/>
          </p:cNvSpPr>
          <p:nvPr>
            <p:custDataLst>
              <p:tags r:id="rId12"/>
            </p:custDataLst>
          </p:nvPr>
        </p:nvSpPr>
        <p:spPr bwMode="auto">
          <a:xfrm>
            <a:off x="5257800" y="1838325"/>
            <a:ext cx="22860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latin typeface="Calibri" pitchFamily="34" charset="0"/>
              </a:rPr>
              <a:t>random access memory</a:t>
            </a:r>
          </a:p>
        </p:txBody>
      </p:sp>
      <p:sp>
        <p:nvSpPr>
          <p:cNvPr id="55310" name="Rectangle 18"/>
          <p:cNvSpPr>
            <a:spLocks noChangeArrowheads="1"/>
          </p:cNvSpPr>
          <p:nvPr>
            <p:custDataLst>
              <p:tags r:id="rId13"/>
            </p:custDataLst>
          </p:nvPr>
        </p:nvSpPr>
        <p:spPr bwMode="auto">
          <a:xfrm>
            <a:off x="5594350" y="2397125"/>
            <a:ext cx="2239963"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read r1</a:t>
            </a:r>
            <a:endParaRPr lang="en-US" sz="1800">
              <a:solidFill>
                <a:srgbClr val="0A04EB"/>
              </a:solidFill>
              <a:latin typeface="Arial" pitchFamily="34" charset="0"/>
            </a:endParaRPr>
          </a:p>
        </p:txBody>
      </p:sp>
      <p:sp>
        <p:nvSpPr>
          <p:cNvPr id="55311" name="Text Box 19"/>
          <p:cNvSpPr txBox="1">
            <a:spLocks noChangeArrowheads="1"/>
          </p:cNvSpPr>
          <p:nvPr>
            <p:custDataLst>
              <p:tags r:id="rId14"/>
            </p:custDataLst>
          </p:nvPr>
        </p:nvSpPr>
        <p:spPr bwMode="auto">
          <a:xfrm>
            <a:off x="4878388" y="2386013"/>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0</a:t>
            </a:r>
          </a:p>
        </p:txBody>
      </p:sp>
      <p:sp>
        <p:nvSpPr>
          <p:cNvPr id="55312" name="Text Box 20"/>
          <p:cNvSpPr txBox="1">
            <a:spLocks noChangeArrowheads="1"/>
          </p:cNvSpPr>
          <p:nvPr>
            <p:custDataLst>
              <p:tags r:id="rId15"/>
            </p:custDataLst>
          </p:nvPr>
        </p:nvSpPr>
        <p:spPr bwMode="auto">
          <a:xfrm>
            <a:off x="4875213" y="276383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1</a:t>
            </a:r>
          </a:p>
        </p:txBody>
      </p:sp>
      <p:sp>
        <p:nvSpPr>
          <p:cNvPr id="55313" name="Text Box 21"/>
          <p:cNvSpPr txBox="1">
            <a:spLocks noChangeArrowheads="1"/>
          </p:cNvSpPr>
          <p:nvPr>
            <p:custDataLst>
              <p:tags r:id="rId16"/>
            </p:custDataLst>
          </p:nvPr>
        </p:nvSpPr>
        <p:spPr bwMode="auto">
          <a:xfrm>
            <a:off x="4875213" y="314483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2</a:t>
            </a:r>
          </a:p>
        </p:txBody>
      </p:sp>
      <p:sp>
        <p:nvSpPr>
          <p:cNvPr id="55314" name="Text Box 22"/>
          <p:cNvSpPr txBox="1">
            <a:spLocks noChangeArrowheads="1"/>
          </p:cNvSpPr>
          <p:nvPr>
            <p:custDataLst>
              <p:tags r:id="rId17"/>
            </p:custDataLst>
          </p:nvPr>
        </p:nvSpPr>
        <p:spPr bwMode="auto">
          <a:xfrm>
            <a:off x="4875213" y="352583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3</a:t>
            </a:r>
          </a:p>
        </p:txBody>
      </p:sp>
      <p:sp>
        <p:nvSpPr>
          <p:cNvPr id="55315" name="Text Box 23"/>
          <p:cNvSpPr txBox="1">
            <a:spLocks noChangeArrowheads="1"/>
          </p:cNvSpPr>
          <p:nvPr>
            <p:custDataLst>
              <p:tags r:id="rId18"/>
            </p:custDataLst>
          </p:nvPr>
        </p:nvSpPr>
        <p:spPr bwMode="auto">
          <a:xfrm>
            <a:off x="4875213" y="3898900"/>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4</a:t>
            </a:r>
          </a:p>
        </p:txBody>
      </p:sp>
      <p:sp>
        <p:nvSpPr>
          <p:cNvPr id="55316" name="Text Box 24"/>
          <p:cNvSpPr txBox="1">
            <a:spLocks noChangeArrowheads="1"/>
          </p:cNvSpPr>
          <p:nvPr>
            <p:custDataLst>
              <p:tags r:id="rId19"/>
            </p:custDataLst>
          </p:nvPr>
        </p:nvSpPr>
        <p:spPr bwMode="auto">
          <a:xfrm>
            <a:off x="4875213" y="428783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5</a:t>
            </a:r>
          </a:p>
        </p:txBody>
      </p:sp>
      <p:sp>
        <p:nvSpPr>
          <p:cNvPr id="55317" name="Text Box 25"/>
          <p:cNvSpPr txBox="1">
            <a:spLocks noChangeArrowheads="1"/>
          </p:cNvSpPr>
          <p:nvPr>
            <p:custDataLst>
              <p:tags r:id="rId20"/>
            </p:custDataLst>
          </p:nvPr>
        </p:nvSpPr>
        <p:spPr bwMode="auto">
          <a:xfrm>
            <a:off x="4875213" y="466883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6</a:t>
            </a:r>
          </a:p>
        </p:txBody>
      </p:sp>
      <p:sp>
        <p:nvSpPr>
          <p:cNvPr id="55318" name="Text Box 26"/>
          <p:cNvSpPr txBox="1">
            <a:spLocks noChangeArrowheads="1"/>
          </p:cNvSpPr>
          <p:nvPr>
            <p:custDataLst>
              <p:tags r:id="rId21"/>
            </p:custDataLst>
          </p:nvPr>
        </p:nvSpPr>
        <p:spPr bwMode="auto">
          <a:xfrm>
            <a:off x="4875213" y="504983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7</a:t>
            </a:r>
          </a:p>
        </p:txBody>
      </p:sp>
      <p:sp>
        <p:nvSpPr>
          <p:cNvPr id="55319" name="Text Box 27"/>
          <p:cNvSpPr txBox="1">
            <a:spLocks noChangeArrowheads="1"/>
          </p:cNvSpPr>
          <p:nvPr>
            <p:custDataLst>
              <p:tags r:id="rId22"/>
            </p:custDataLst>
          </p:nvPr>
        </p:nvSpPr>
        <p:spPr bwMode="auto">
          <a:xfrm>
            <a:off x="4870450" y="543877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8</a:t>
            </a:r>
          </a:p>
        </p:txBody>
      </p:sp>
      <p:sp>
        <p:nvSpPr>
          <p:cNvPr id="55320" name="Rectangle 28"/>
          <p:cNvSpPr>
            <a:spLocks noChangeArrowheads="1"/>
          </p:cNvSpPr>
          <p:nvPr>
            <p:custDataLst>
              <p:tags r:id="rId23"/>
            </p:custDataLst>
          </p:nvPr>
        </p:nvSpPr>
        <p:spPr bwMode="auto">
          <a:xfrm>
            <a:off x="5594350" y="2787650"/>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jgtzn r1 7</a:t>
            </a:r>
          </a:p>
        </p:txBody>
      </p:sp>
      <p:sp>
        <p:nvSpPr>
          <p:cNvPr id="55321" name="Rectangle 29"/>
          <p:cNvSpPr>
            <a:spLocks noChangeArrowheads="1"/>
          </p:cNvSpPr>
          <p:nvPr>
            <p:custDataLst>
              <p:tags r:id="rId24"/>
            </p:custDataLst>
          </p:nvPr>
        </p:nvSpPr>
        <p:spPr bwMode="auto">
          <a:xfrm>
            <a:off x="5594350" y="3152775"/>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setn r2 -1</a:t>
            </a:r>
            <a:endParaRPr lang="en-US" sz="1800">
              <a:solidFill>
                <a:srgbClr val="0A04EB"/>
              </a:solidFill>
              <a:latin typeface="Arial" pitchFamily="34" charset="0"/>
            </a:endParaRPr>
          </a:p>
        </p:txBody>
      </p:sp>
      <p:sp>
        <p:nvSpPr>
          <p:cNvPr id="55322" name="Rectangle 30"/>
          <p:cNvSpPr>
            <a:spLocks noChangeArrowheads="1"/>
          </p:cNvSpPr>
          <p:nvPr>
            <p:custDataLst>
              <p:tags r:id="rId25"/>
            </p:custDataLst>
          </p:nvPr>
        </p:nvSpPr>
        <p:spPr bwMode="auto">
          <a:xfrm>
            <a:off x="5594350" y="354171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mul r1 r1 r2</a:t>
            </a:r>
            <a:endParaRPr lang="en-US" sz="1800">
              <a:solidFill>
                <a:srgbClr val="0A04EB"/>
              </a:solidFill>
              <a:latin typeface="Arial" pitchFamily="34" charset="0"/>
            </a:endParaRPr>
          </a:p>
        </p:txBody>
      </p:sp>
      <p:sp>
        <p:nvSpPr>
          <p:cNvPr id="55323" name="Rectangle 31"/>
          <p:cNvSpPr>
            <a:spLocks noChangeArrowheads="1"/>
          </p:cNvSpPr>
          <p:nvPr>
            <p:custDataLst>
              <p:tags r:id="rId26"/>
            </p:custDataLst>
          </p:nvPr>
        </p:nvSpPr>
        <p:spPr bwMode="auto">
          <a:xfrm>
            <a:off x="5594350" y="391636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nop</a:t>
            </a:r>
            <a:endParaRPr lang="en-US" sz="1800">
              <a:solidFill>
                <a:srgbClr val="0A04EB"/>
              </a:solidFill>
              <a:latin typeface="Arial" pitchFamily="34" charset="0"/>
            </a:endParaRPr>
          </a:p>
        </p:txBody>
      </p:sp>
      <p:sp>
        <p:nvSpPr>
          <p:cNvPr id="55324" name="Rectangle 32"/>
          <p:cNvSpPr>
            <a:spLocks noChangeArrowheads="1"/>
          </p:cNvSpPr>
          <p:nvPr>
            <p:custDataLst>
              <p:tags r:id="rId27"/>
            </p:custDataLst>
          </p:nvPr>
        </p:nvSpPr>
        <p:spPr bwMode="auto">
          <a:xfrm>
            <a:off x="5594350" y="4295775"/>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nop</a:t>
            </a:r>
            <a:endParaRPr lang="en-US" sz="1800">
              <a:solidFill>
                <a:srgbClr val="0A04EB"/>
              </a:solidFill>
              <a:latin typeface="Arial" pitchFamily="34" charset="0"/>
            </a:endParaRPr>
          </a:p>
        </p:txBody>
      </p:sp>
      <p:sp>
        <p:nvSpPr>
          <p:cNvPr id="55325" name="Rectangle 33"/>
          <p:cNvSpPr>
            <a:spLocks noChangeArrowheads="1"/>
          </p:cNvSpPr>
          <p:nvPr>
            <p:custDataLst>
              <p:tags r:id="rId28"/>
            </p:custDataLst>
          </p:nvPr>
        </p:nvSpPr>
        <p:spPr bwMode="auto">
          <a:xfrm>
            <a:off x="5594350" y="4676775"/>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 </a:t>
            </a:r>
            <a:endParaRPr lang="en-US" sz="1800">
              <a:solidFill>
                <a:srgbClr val="0A04EB"/>
              </a:solidFill>
              <a:latin typeface="Arial" pitchFamily="34" charset="0"/>
            </a:endParaRPr>
          </a:p>
        </p:txBody>
      </p:sp>
      <p:sp>
        <p:nvSpPr>
          <p:cNvPr id="55326" name="Rectangle 34"/>
          <p:cNvSpPr>
            <a:spLocks noChangeArrowheads="1"/>
          </p:cNvSpPr>
          <p:nvPr>
            <p:custDataLst>
              <p:tags r:id="rId29"/>
            </p:custDataLst>
          </p:nvPr>
        </p:nvSpPr>
        <p:spPr bwMode="auto">
          <a:xfrm>
            <a:off x="5594350" y="5049838"/>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 </a:t>
            </a:r>
            <a:endParaRPr lang="en-US" sz="1800">
              <a:solidFill>
                <a:srgbClr val="0A04EB"/>
              </a:solidFill>
              <a:latin typeface="Arial" pitchFamily="34" charset="0"/>
            </a:endParaRPr>
          </a:p>
        </p:txBody>
      </p:sp>
      <p:sp>
        <p:nvSpPr>
          <p:cNvPr id="55327" name="Rectangle 35"/>
          <p:cNvSpPr>
            <a:spLocks noChangeArrowheads="1"/>
          </p:cNvSpPr>
          <p:nvPr>
            <p:custDataLst>
              <p:tags r:id="rId30"/>
            </p:custDataLst>
          </p:nvPr>
        </p:nvSpPr>
        <p:spPr bwMode="auto">
          <a:xfrm>
            <a:off x="5594350" y="543401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 </a:t>
            </a:r>
            <a:endParaRPr lang="en-US" sz="1800">
              <a:solidFill>
                <a:srgbClr val="0A04EB"/>
              </a:solidFill>
              <a:latin typeface="Arial" pitchFamily="34" charset="0"/>
            </a:endParaRPr>
          </a:p>
        </p:txBody>
      </p:sp>
      <p:sp>
        <p:nvSpPr>
          <p:cNvPr id="55328" name="Rectangle 36"/>
          <p:cNvSpPr>
            <a:spLocks noChangeArrowheads="1"/>
          </p:cNvSpPr>
          <p:nvPr>
            <p:custDataLst>
              <p:tags r:id="rId31"/>
            </p:custDataLst>
          </p:nvPr>
        </p:nvSpPr>
        <p:spPr bwMode="auto">
          <a:xfrm>
            <a:off x="5592763" y="4654550"/>
            <a:ext cx="2185987"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nop</a:t>
            </a:r>
            <a:endParaRPr lang="en-US" sz="1800">
              <a:solidFill>
                <a:srgbClr val="0A04EB"/>
              </a:solidFill>
              <a:latin typeface="Arial" pitchFamily="34" charset="0"/>
            </a:endParaRPr>
          </a:p>
        </p:txBody>
      </p:sp>
      <p:sp>
        <p:nvSpPr>
          <p:cNvPr id="55329" name="Text Box 49"/>
          <p:cNvSpPr txBox="1">
            <a:spLocks noChangeArrowheads="1"/>
          </p:cNvSpPr>
          <p:nvPr>
            <p:custDataLst>
              <p:tags r:id="rId32"/>
            </p:custDataLst>
          </p:nvPr>
        </p:nvSpPr>
        <p:spPr bwMode="auto">
          <a:xfrm>
            <a:off x="3573463" y="138113"/>
            <a:ext cx="1912937" cy="284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lnSpc>
                <a:spcPct val="90000"/>
              </a:lnSpc>
              <a:spcBef>
                <a:spcPct val="50000"/>
              </a:spcBef>
            </a:pPr>
            <a:r>
              <a:rPr lang="en-US" sz="1400">
                <a:solidFill>
                  <a:srgbClr val="067B0E"/>
                </a:solidFill>
                <a:latin typeface="Comic Sans MS" pitchFamily="66" charset="0"/>
              </a:rPr>
              <a:t>Gesundheit!</a:t>
            </a:r>
          </a:p>
        </p:txBody>
      </p:sp>
      <p:grpSp>
        <p:nvGrpSpPr>
          <p:cNvPr id="55330" name="Group 50"/>
          <p:cNvGrpSpPr>
            <a:grpSpLocks/>
          </p:cNvGrpSpPr>
          <p:nvPr>
            <p:custDataLst>
              <p:tags r:id="rId33"/>
            </p:custDataLst>
          </p:nvPr>
        </p:nvGrpSpPr>
        <p:grpSpPr bwMode="auto">
          <a:xfrm>
            <a:off x="4725988" y="128588"/>
            <a:ext cx="390525" cy="468312"/>
            <a:chOff x="2928" y="1051"/>
            <a:chExt cx="840" cy="957"/>
          </a:xfrm>
        </p:grpSpPr>
        <p:sp>
          <p:nvSpPr>
            <p:cNvPr id="55350" name="Freeform 51"/>
            <p:cNvSpPr>
              <a:spLocks/>
            </p:cNvSpPr>
            <p:nvPr>
              <p:custDataLst>
                <p:tags r:id="rId48"/>
              </p:custDataLst>
            </p:nvPr>
          </p:nvSpPr>
          <p:spPr bwMode="auto">
            <a:xfrm>
              <a:off x="2928" y="1759"/>
              <a:ext cx="810" cy="249"/>
            </a:xfrm>
            <a:custGeom>
              <a:avLst/>
              <a:gdLst>
                <a:gd name="T0" fmla="*/ 2 w 1048"/>
                <a:gd name="T1" fmla="*/ 21 h 250"/>
                <a:gd name="T2" fmla="*/ 2 w 1048"/>
                <a:gd name="T3" fmla="*/ 83 h 250"/>
                <a:gd name="T4" fmla="*/ 2 w 1048"/>
                <a:gd name="T5" fmla="*/ 111 h 250"/>
                <a:gd name="T6" fmla="*/ 2 w 1048"/>
                <a:gd name="T7" fmla="*/ 125 h 250"/>
                <a:gd name="T8" fmla="*/ 2 w 1048"/>
                <a:gd name="T9" fmla="*/ 155 h 250"/>
                <a:gd name="T10" fmla="*/ 2 w 1048"/>
                <a:gd name="T11" fmla="*/ 224 h 250"/>
                <a:gd name="T12" fmla="*/ 2 w 1048"/>
                <a:gd name="T13" fmla="*/ 204 h 250"/>
                <a:gd name="T14" fmla="*/ 0 w 1048"/>
                <a:gd name="T15" fmla="*/ 183 h 250"/>
                <a:gd name="T16" fmla="*/ 2 w 1048"/>
                <a:gd name="T17" fmla="*/ 149 h 250"/>
                <a:gd name="T18" fmla="*/ 2 w 1048"/>
                <a:gd name="T19" fmla="*/ 125 h 250"/>
                <a:gd name="T20" fmla="*/ 2 w 1048"/>
                <a:gd name="T21" fmla="*/ 76 h 250"/>
                <a:gd name="T22" fmla="*/ 2 w 1048"/>
                <a:gd name="T23" fmla="*/ 55 h 250"/>
                <a:gd name="T24" fmla="*/ 2 w 1048"/>
                <a:gd name="T25" fmla="*/ 28 h 250"/>
                <a:gd name="T26" fmla="*/ 2 w 1048"/>
                <a:gd name="T27" fmla="*/ 14 h 250"/>
                <a:gd name="T28" fmla="*/ 2 w 1048"/>
                <a:gd name="T29" fmla="*/ 28 h 250"/>
                <a:gd name="T30" fmla="*/ 2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55351" name="Oval 52"/>
            <p:cNvSpPr>
              <a:spLocks noChangeArrowheads="1"/>
            </p:cNvSpPr>
            <p:nvPr>
              <p:custDataLst>
                <p:tags r:id="rId49"/>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55352" name="Oval 53"/>
            <p:cNvSpPr>
              <a:spLocks noChangeArrowheads="1"/>
            </p:cNvSpPr>
            <p:nvPr>
              <p:custDataLst>
                <p:tags r:id="rId50"/>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5353" name="Oval 54"/>
            <p:cNvSpPr>
              <a:spLocks noChangeArrowheads="1"/>
            </p:cNvSpPr>
            <p:nvPr>
              <p:custDataLst>
                <p:tags r:id="rId51"/>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5354" name="Oval 55"/>
            <p:cNvSpPr>
              <a:spLocks noChangeArrowheads="1"/>
            </p:cNvSpPr>
            <p:nvPr>
              <p:custDataLst>
                <p:tags r:id="rId52"/>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5355" name="Oval 56"/>
            <p:cNvSpPr>
              <a:spLocks noChangeArrowheads="1"/>
            </p:cNvSpPr>
            <p:nvPr>
              <p:custDataLst>
                <p:tags r:id="rId53"/>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5356" name="Oval 57"/>
            <p:cNvSpPr>
              <a:spLocks noChangeArrowheads="1"/>
            </p:cNvSpPr>
            <p:nvPr>
              <p:custDataLst>
                <p:tags r:id="rId54"/>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5357" name="Oval 58"/>
            <p:cNvSpPr>
              <a:spLocks noChangeArrowheads="1"/>
            </p:cNvSpPr>
            <p:nvPr>
              <p:custDataLst>
                <p:tags r:id="rId55"/>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5358" name="AutoShape 59"/>
            <p:cNvSpPr>
              <a:spLocks noChangeArrowheads="1"/>
            </p:cNvSpPr>
            <p:nvPr>
              <p:custDataLst>
                <p:tags r:id="rId56"/>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vert="eaVert" wrap="none" anchor="ctr"/>
            <a:lstStyle/>
            <a:p>
              <a:endParaRPr lang="en-US"/>
            </a:p>
          </p:txBody>
        </p:sp>
        <p:sp>
          <p:nvSpPr>
            <p:cNvPr id="55359" name="Freeform 60"/>
            <p:cNvSpPr>
              <a:spLocks/>
            </p:cNvSpPr>
            <p:nvPr>
              <p:custDataLst>
                <p:tags r:id="rId57"/>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55360" name="Freeform 61"/>
            <p:cNvSpPr>
              <a:spLocks/>
            </p:cNvSpPr>
            <p:nvPr>
              <p:custDataLst>
                <p:tags r:id="rId58"/>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55361" name="Freeform 62"/>
            <p:cNvSpPr>
              <a:spLocks/>
            </p:cNvSpPr>
            <p:nvPr>
              <p:custDataLst>
                <p:tags r:id="rId59"/>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55362" name="Freeform 63"/>
            <p:cNvSpPr>
              <a:spLocks/>
            </p:cNvSpPr>
            <p:nvPr>
              <p:custDataLst>
                <p:tags r:id="rId60"/>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55331" name="Rectangle 70"/>
          <p:cNvSpPr>
            <a:spLocks noChangeArrowheads="1"/>
          </p:cNvSpPr>
          <p:nvPr>
            <p:custDataLst>
              <p:tags r:id="rId34"/>
            </p:custDataLst>
          </p:nvPr>
        </p:nvSpPr>
        <p:spPr bwMode="auto">
          <a:xfrm>
            <a:off x="5592763" y="5049838"/>
            <a:ext cx="2185987"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write r1</a:t>
            </a:r>
            <a:endParaRPr lang="en-US" sz="1800">
              <a:solidFill>
                <a:srgbClr val="0A04EB"/>
              </a:solidFill>
              <a:latin typeface="Arial" pitchFamily="34" charset="0"/>
            </a:endParaRPr>
          </a:p>
        </p:txBody>
      </p:sp>
      <p:sp>
        <p:nvSpPr>
          <p:cNvPr id="55332" name="Rectangle 71"/>
          <p:cNvSpPr>
            <a:spLocks noChangeArrowheads="1"/>
          </p:cNvSpPr>
          <p:nvPr>
            <p:custDataLst>
              <p:tags r:id="rId35"/>
            </p:custDataLst>
          </p:nvPr>
        </p:nvSpPr>
        <p:spPr bwMode="auto">
          <a:xfrm>
            <a:off x="5592763" y="5430838"/>
            <a:ext cx="2185987"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halt</a:t>
            </a:r>
            <a:endParaRPr lang="en-US" sz="1800">
              <a:solidFill>
                <a:srgbClr val="0A04EB"/>
              </a:solidFill>
              <a:latin typeface="Arial" pitchFamily="34" charset="0"/>
            </a:endParaRPr>
          </a:p>
        </p:txBody>
      </p:sp>
      <p:sp>
        <p:nvSpPr>
          <p:cNvPr id="55333" name="Text Box 72"/>
          <p:cNvSpPr txBox="1">
            <a:spLocks noChangeArrowheads="1"/>
          </p:cNvSpPr>
          <p:nvPr>
            <p:custDataLst>
              <p:tags r:id="rId36"/>
            </p:custDataLst>
          </p:nvPr>
        </p:nvSpPr>
        <p:spPr bwMode="auto">
          <a:xfrm>
            <a:off x="2073275" y="1531938"/>
            <a:ext cx="10271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b="1">
                <a:latin typeface="Cambria" pitchFamily="18" charset="0"/>
              </a:rPr>
              <a:t>CPU</a:t>
            </a:r>
          </a:p>
        </p:txBody>
      </p:sp>
      <p:sp>
        <p:nvSpPr>
          <p:cNvPr id="55334" name="Text Box 73"/>
          <p:cNvSpPr txBox="1">
            <a:spLocks noChangeArrowheads="1"/>
          </p:cNvSpPr>
          <p:nvPr>
            <p:custDataLst>
              <p:tags r:id="rId37"/>
            </p:custDataLst>
          </p:nvPr>
        </p:nvSpPr>
        <p:spPr bwMode="auto">
          <a:xfrm>
            <a:off x="1447800" y="1858963"/>
            <a:ext cx="22860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latin typeface="Calibri" pitchFamily="34" charset="0"/>
              </a:rPr>
              <a:t>central processing unit</a:t>
            </a:r>
          </a:p>
        </p:txBody>
      </p:sp>
      <p:sp>
        <p:nvSpPr>
          <p:cNvPr id="55335" name="Text Box 74"/>
          <p:cNvSpPr txBox="1">
            <a:spLocks noChangeArrowheads="1"/>
          </p:cNvSpPr>
          <p:nvPr>
            <p:custDataLst>
              <p:tags r:id="rId38"/>
            </p:custDataLst>
          </p:nvPr>
        </p:nvSpPr>
        <p:spPr bwMode="auto">
          <a:xfrm>
            <a:off x="685800" y="2743200"/>
            <a:ext cx="6254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r1</a:t>
            </a:r>
            <a:endParaRPr lang="en-US" sz="1800">
              <a:solidFill>
                <a:srgbClr val="B003D1"/>
              </a:solidFill>
              <a:latin typeface="Comic Sans MS" pitchFamily="66" charset="0"/>
            </a:endParaRPr>
          </a:p>
        </p:txBody>
      </p:sp>
      <p:sp>
        <p:nvSpPr>
          <p:cNvPr id="55336" name="Rectangle 79"/>
          <p:cNvSpPr>
            <a:spLocks noChangeArrowheads="1"/>
          </p:cNvSpPr>
          <p:nvPr>
            <p:custDataLst>
              <p:tags r:id="rId39"/>
            </p:custDataLst>
          </p:nvPr>
        </p:nvSpPr>
        <p:spPr bwMode="auto">
          <a:xfrm>
            <a:off x="1319213" y="2590800"/>
            <a:ext cx="2733675"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B003D1"/>
                </a:solidFill>
                <a:latin typeface="Courier New" pitchFamily="49" charset="0"/>
              </a:rPr>
              <a:t> </a:t>
            </a:r>
          </a:p>
        </p:txBody>
      </p:sp>
      <p:sp>
        <p:nvSpPr>
          <p:cNvPr id="55337" name="Rectangle 82"/>
          <p:cNvSpPr>
            <a:spLocks noChangeArrowheads="1"/>
          </p:cNvSpPr>
          <p:nvPr>
            <p:custDataLst>
              <p:tags r:id="rId40"/>
            </p:custDataLst>
          </p:nvPr>
        </p:nvSpPr>
        <p:spPr bwMode="auto">
          <a:xfrm>
            <a:off x="1314450" y="3263900"/>
            <a:ext cx="2749550" cy="220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b="1">
                <a:latin typeface="Arial" pitchFamily="34" charset="0"/>
              </a:rPr>
              <a:t>General-purpose register r1</a:t>
            </a:r>
          </a:p>
        </p:txBody>
      </p:sp>
      <p:sp>
        <p:nvSpPr>
          <p:cNvPr id="55338" name="Text Box 84"/>
          <p:cNvSpPr txBox="1">
            <a:spLocks noChangeArrowheads="1"/>
          </p:cNvSpPr>
          <p:nvPr>
            <p:custDataLst>
              <p:tags r:id="rId41"/>
            </p:custDataLst>
          </p:nvPr>
        </p:nvSpPr>
        <p:spPr bwMode="auto">
          <a:xfrm>
            <a:off x="676275" y="3748088"/>
            <a:ext cx="625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r2</a:t>
            </a:r>
            <a:endParaRPr lang="en-US" sz="1800">
              <a:solidFill>
                <a:srgbClr val="B003D1"/>
              </a:solidFill>
              <a:latin typeface="Comic Sans MS" pitchFamily="66" charset="0"/>
            </a:endParaRPr>
          </a:p>
        </p:txBody>
      </p:sp>
      <p:sp>
        <p:nvSpPr>
          <p:cNvPr id="55339" name="Rectangle 85"/>
          <p:cNvSpPr>
            <a:spLocks noChangeArrowheads="1"/>
          </p:cNvSpPr>
          <p:nvPr>
            <p:custDataLst>
              <p:tags r:id="rId42"/>
            </p:custDataLst>
          </p:nvPr>
        </p:nvSpPr>
        <p:spPr bwMode="auto">
          <a:xfrm>
            <a:off x="1316038" y="3581400"/>
            <a:ext cx="2733675"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B003D1"/>
                </a:solidFill>
                <a:latin typeface="Courier New" pitchFamily="49" charset="0"/>
              </a:rPr>
              <a:t> </a:t>
            </a:r>
          </a:p>
        </p:txBody>
      </p:sp>
      <p:sp>
        <p:nvSpPr>
          <p:cNvPr id="55340" name="Rectangle 86"/>
          <p:cNvSpPr>
            <a:spLocks noChangeArrowheads="1"/>
          </p:cNvSpPr>
          <p:nvPr>
            <p:custDataLst>
              <p:tags r:id="rId43"/>
            </p:custDataLst>
          </p:nvPr>
        </p:nvSpPr>
        <p:spPr bwMode="auto">
          <a:xfrm>
            <a:off x="1311275" y="4254500"/>
            <a:ext cx="2749550" cy="220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b="1">
                <a:latin typeface="Arial" pitchFamily="34" charset="0"/>
              </a:rPr>
              <a:t>General-purpose register r2</a:t>
            </a:r>
          </a:p>
        </p:txBody>
      </p:sp>
      <p:sp>
        <p:nvSpPr>
          <p:cNvPr id="55341" name="Text Box 48"/>
          <p:cNvSpPr txBox="1">
            <a:spLocks noChangeArrowheads="1"/>
          </p:cNvSpPr>
          <p:nvPr>
            <p:custDataLst>
              <p:tags r:id="rId44"/>
            </p:custDataLst>
          </p:nvPr>
        </p:nvSpPr>
        <p:spPr bwMode="auto">
          <a:xfrm>
            <a:off x="815975" y="4724400"/>
            <a:ext cx="3703638" cy="830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latin typeface="Calibri" pitchFamily="34" charset="0"/>
              </a:rPr>
              <a:t>With an input of </a:t>
            </a:r>
            <a:r>
              <a:rPr lang="en-US" b="1">
                <a:solidFill>
                  <a:srgbClr val="C00000"/>
                </a:solidFill>
                <a:latin typeface="Calibri" pitchFamily="34" charset="0"/>
              </a:rPr>
              <a:t>-6</a:t>
            </a:r>
            <a:r>
              <a:rPr lang="en-US">
                <a:latin typeface="Calibri" pitchFamily="34" charset="0"/>
              </a:rPr>
              <a:t>, what does this code write out?</a:t>
            </a:r>
          </a:p>
        </p:txBody>
      </p:sp>
      <p:sp>
        <p:nvSpPr>
          <p:cNvPr id="55342" name="Rectangle 86"/>
          <p:cNvSpPr>
            <a:spLocks noChangeArrowheads="1"/>
          </p:cNvSpPr>
          <p:nvPr>
            <p:custDataLst>
              <p:tags r:id="rId45"/>
            </p:custDataLst>
          </p:nvPr>
        </p:nvSpPr>
        <p:spPr bwMode="auto">
          <a:xfrm>
            <a:off x="1309688" y="5570538"/>
            <a:ext cx="2749550" cy="223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i="1">
                <a:latin typeface="Arial" pitchFamily="34" charset="0"/>
              </a:rPr>
              <a:t>What function is this?</a:t>
            </a:r>
          </a:p>
        </p:txBody>
      </p:sp>
      <p:sp>
        <p:nvSpPr>
          <p:cNvPr id="76" name="Rounded Rectangle 75"/>
          <p:cNvSpPr/>
          <p:nvPr/>
        </p:nvSpPr>
        <p:spPr bwMode="auto">
          <a:xfrm>
            <a:off x="7315200" y="76200"/>
            <a:ext cx="1676400" cy="2130425"/>
          </a:xfrm>
          <a:prstGeom prst="roundRect">
            <a:avLst/>
          </a:prstGeom>
          <a:noFill/>
          <a:ln w="19050" cap="flat" cmpd="sng" algn="ctr">
            <a:solidFill>
              <a:schemeClr val="tx1"/>
            </a:solidFill>
            <a:prstDash val="solid"/>
            <a:round/>
            <a:headEnd type="none" w="med" len="med"/>
            <a:tailEnd type="none" w="med" len="med"/>
          </a:ln>
          <a:effectLst>
            <a:outerShdw blurRad="50800" dist="38100" dir="2700000" algn="tl" rotWithShape="0">
              <a:prstClr val="black">
                <a:alpha val="40000"/>
              </a:prstClr>
            </a:outerShdw>
          </a:effectLst>
        </p:spPr>
        <p:txBody>
          <a:bodyPr>
            <a:spAutoFit/>
          </a:bodyPr>
          <a:lstStyle/>
          <a:p>
            <a:pPr>
              <a:defRPr/>
            </a:pPr>
            <a:endParaRPr lang="en-US">
              <a:latin typeface="Times" pitchFamily="1" charset="0"/>
              <a:ea typeface="ＭＳ Ｐゴシック" pitchFamily="1" charset="-128"/>
            </a:endParaRPr>
          </a:p>
        </p:txBody>
      </p:sp>
      <p:sp>
        <p:nvSpPr>
          <p:cNvPr id="55344" name="Text Box 17"/>
          <p:cNvSpPr txBox="1">
            <a:spLocks noChangeArrowheads="1"/>
          </p:cNvSpPr>
          <p:nvPr>
            <p:custDataLst>
              <p:tags r:id="rId46"/>
            </p:custDataLst>
          </p:nvPr>
        </p:nvSpPr>
        <p:spPr bwMode="auto">
          <a:xfrm>
            <a:off x="6545263" y="227013"/>
            <a:ext cx="78105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latin typeface="Cambria" pitchFamily="18" charset="0"/>
              </a:rPr>
              <a:t>Screen</a:t>
            </a:r>
          </a:p>
        </p:txBody>
      </p:sp>
      <p:sp>
        <p:nvSpPr>
          <p:cNvPr id="55345" name="Rectangle 77"/>
          <p:cNvSpPr>
            <a:spLocks noChangeArrowheads="1"/>
          </p:cNvSpPr>
          <p:nvPr/>
        </p:nvSpPr>
        <p:spPr bwMode="auto">
          <a:xfrm>
            <a:off x="7483475" y="134938"/>
            <a:ext cx="434975"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b="1">
                <a:solidFill>
                  <a:srgbClr val="C00000"/>
                </a:solidFill>
                <a:latin typeface="Calibri" pitchFamily="34" charset="0"/>
              </a:rPr>
              <a:t>-6</a:t>
            </a:r>
            <a:endParaRPr lang="en-US"/>
          </a:p>
        </p:txBody>
      </p:sp>
      <p:sp>
        <p:nvSpPr>
          <p:cNvPr id="55346" name="Rectangle 78"/>
          <p:cNvSpPr>
            <a:spLocks noChangeArrowheads="1"/>
          </p:cNvSpPr>
          <p:nvPr/>
        </p:nvSpPr>
        <p:spPr bwMode="auto">
          <a:xfrm>
            <a:off x="7948613" y="185738"/>
            <a:ext cx="771525" cy="32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1500">
                <a:solidFill>
                  <a:srgbClr val="C00000"/>
                </a:solidFill>
                <a:latin typeface="Cambria" pitchFamily="18" charset="0"/>
              </a:rPr>
              <a:t>(input)</a:t>
            </a:r>
            <a:endParaRPr lang="en-US" sz="1500">
              <a:latin typeface="Cambria" pitchFamily="18" charset="0"/>
            </a:endParaRPr>
          </a:p>
        </p:txBody>
      </p:sp>
      <p:sp>
        <p:nvSpPr>
          <p:cNvPr id="80" name="Rectangle 64"/>
          <p:cNvSpPr>
            <a:spLocks noChangeArrowheads="1"/>
          </p:cNvSpPr>
          <p:nvPr/>
        </p:nvSpPr>
        <p:spPr bwMode="auto">
          <a:xfrm>
            <a:off x="334963" y="6096000"/>
            <a:ext cx="7285037" cy="584200"/>
          </a:xfrm>
          <a:prstGeom prst="rect">
            <a:avLst/>
          </a:prstGeom>
          <a:solidFill>
            <a:schemeClr val="bg1">
              <a:lumMod val="85000"/>
            </a:schemeClr>
          </a:solidFill>
          <a:ln>
            <a:noFill/>
          </a:ln>
        </p:spPr>
        <p:txBody>
          <a:bodyPr>
            <a:spAutoFit/>
          </a:bodyPr>
          <a:lstStyle/>
          <a:p>
            <a:pPr>
              <a:defRPr/>
            </a:pPr>
            <a:r>
              <a:rPr lang="en-US" sz="3200" dirty="0">
                <a:solidFill>
                  <a:srgbClr val="800000"/>
                </a:solidFill>
                <a:latin typeface="Calibri" pitchFamily="34" charset="0"/>
                <a:cs typeface="Calibri" pitchFamily="34" charset="0"/>
              </a:rPr>
              <a:t>(A) </a:t>
            </a:r>
            <a:r>
              <a:rPr lang="en-US" sz="3200" dirty="0">
                <a:latin typeface="Calibri" pitchFamily="34" charset="0"/>
                <a:cs typeface="Calibri" pitchFamily="34" charset="0"/>
              </a:rPr>
              <a:t>-42</a:t>
            </a:r>
            <a:r>
              <a:rPr lang="en-US" sz="3200" dirty="0">
                <a:solidFill>
                  <a:srgbClr val="800000"/>
                </a:solidFill>
                <a:latin typeface="Calibri" pitchFamily="34" charset="0"/>
                <a:cs typeface="Calibri" pitchFamily="34" charset="0"/>
              </a:rPr>
              <a:t>     (B) </a:t>
            </a:r>
            <a:r>
              <a:rPr lang="en-US" sz="3200" dirty="0">
                <a:latin typeface="Calibri" pitchFamily="34" charset="0"/>
                <a:cs typeface="Calibri" pitchFamily="34" charset="0"/>
              </a:rPr>
              <a:t>-6</a:t>
            </a:r>
            <a:r>
              <a:rPr lang="en-US" sz="3200" dirty="0">
                <a:solidFill>
                  <a:srgbClr val="800000"/>
                </a:solidFill>
                <a:latin typeface="Calibri" pitchFamily="34" charset="0"/>
                <a:cs typeface="Calibri" pitchFamily="34" charset="0"/>
              </a:rPr>
              <a:t>     (C) </a:t>
            </a:r>
            <a:r>
              <a:rPr lang="en-US" sz="3200" dirty="0">
                <a:latin typeface="Calibri" pitchFamily="34" charset="0"/>
                <a:cs typeface="Calibri" pitchFamily="34" charset="0"/>
              </a:rPr>
              <a:t>-1     </a:t>
            </a:r>
            <a:r>
              <a:rPr lang="en-US" sz="3200" dirty="0">
                <a:solidFill>
                  <a:srgbClr val="800000"/>
                </a:solidFill>
                <a:latin typeface="Calibri" pitchFamily="34" charset="0"/>
                <a:cs typeface="Calibri" pitchFamily="34" charset="0"/>
              </a:rPr>
              <a:t>(D) </a:t>
            </a:r>
            <a:r>
              <a:rPr lang="en-US" sz="3200" dirty="0">
                <a:latin typeface="Calibri" pitchFamily="34" charset="0"/>
                <a:cs typeface="Calibri" pitchFamily="34" charset="0"/>
              </a:rPr>
              <a:t>6     </a:t>
            </a:r>
            <a:r>
              <a:rPr lang="en-US" sz="3200" dirty="0">
                <a:solidFill>
                  <a:srgbClr val="800000"/>
                </a:solidFill>
                <a:latin typeface="Calibri" pitchFamily="34" charset="0"/>
                <a:cs typeface="Calibri" pitchFamily="34" charset="0"/>
              </a:rPr>
              <a:t>(E) </a:t>
            </a:r>
            <a:r>
              <a:rPr lang="en-US" sz="3200" dirty="0">
                <a:latin typeface="Calibri" pitchFamily="34" charset="0"/>
                <a:cs typeface="Calibri" pitchFamily="34" charset="0"/>
              </a:rPr>
              <a:t>42</a:t>
            </a:r>
            <a:endParaRPr lang="en-US" sz="3200" dirty="0">
              <a:solidFill>
                <a:srgbClr val="800000"/>
              </a:solidFill>
            </a:endParaRPr>
          </a:p>
        </p:txBody>
      </p:sp>
      <p:sp>
        <p:nvSpPr>
          <p:cNvPr id="65" name="Text Box 16"/>
          <p:cNvSpPr txBox="1">
            <a:spLocks noChangeArrowheads="1"/>
          </p:cNvSpPr>
          <p:nvPr>
            <p:custDataLst>
              <p:tags r:id="rId47"/>
            </p:custDataLst>
          </p:nvPr>
        </p:nvSpPr>
        <p:spPr bwMode="auto">
          <a:xfrm rot="19960989">
            <a:off x="7324725" y="4130675"/>
            <a:ext cx="901700" cy="646113"/>
          </a:xfrm>
          <a:prstGeom prst="rect">
            <a:avLst/>
          </a:prstGeom>
          <a:solidFill>
            <a:srgbClr val="CCECFF"/>
          </a:solidFill>
          <a:ln>
            <a:noFill/>
          </a:ln>
          <a:effectLst>
            <a:outerShdw blurRad="50800" dist="38100" dir="5400000" algn="t" rotWithShape="0">
              <a:prstClr val="black">
                <a:alpha val="40000"/>
              </a:prstClr>
            </a:outerShdw>
          </a:effec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defRPr/>
            </a:pPr>
            <a:r>
              <a:rPr lang="en-US" sz="1200" dirty="0" smtClean="0">
                <a:latin typeface="Cambria" pitchFamily="18" charset="0"/>
              </a:rPr>
              <a:t>space for future expansion!</a:t>
            </a:r>
          </a:p>
        </p:txBody>
      </p:sp>
      <mc:AlternateContent xmlns:mc="http://schemas.openxmlformats.org/markup-compatibility/2006" xmlns:p14="http://schemas.microsoft.com/office/powerpoint/2010/main">
        <mc:Choice Requires="p14">
          <p:contentPart p14:bwMode="auto" r:id="rId63">
            <p14:nvContentPartPr>
              <p14:cNvPr id="2" name="Ink 1"/>
              <p14:cNvContentPartPr/>
              <p14:nvPr/>
            </p14:nvContentPartPr>
            <p14:xfrm>
              <a:off x="321480" y="107280"/>
              <a:ext cx="7492320" cy="6670800"/>
            </p14:xfrm>
          </p:contentPart>
        </mc:Choice>
        <mc:Fallback xmlns="">
          <p:pic>
            <p:nvPicPr>
              <p:cNvPr id="2" name="Ink 1"/>
              <p:cNvPicPr/>
              <p:nvPr/>
            </p:nvPicPr>
            <p:blipFill>
              <a:blip r:embed="rId64"/>
              <a:stretch>
                <a:fillRect/>
              </a:stretch>
            </p:blipFill>
            <p:spPr>
              <a:xfrm>
                <a:off x="312120" y="97920"/>
                <a:ext cx="7511040" cy="6689520"/>
              </a:xfrm>
              <a:prstGeom prst="rect">
                <a:avLst/>
              </a:prstGeom>
            </p:spPr>
          </p:pic>
        </mc:Fallback>
      </mc:AlternateContent>
    </p:spTree>
    <p:extLst>
      <p:ext uri="{BB962C8B-B14F-4D97-AF65-F5344CB8AC3E}">
        <p14:creationId xmlns:p14="http://schemas.microsoft.com/office/powerpoint/2010/main" val="241060536"/>
      </p:ext>
    </p:extLst>
  </p:cSld>
  <p:clrMapOvr>
    <a:masterClrMapping/>
  </p:clrMapOvr>
  <p:timing>
    <p:tnLst>
      <p:par>
        <p:cTn id="1" dur="indefinite" restart="never" nodeType="tmRoot"/>
      </p:par>
    </p:tnLst>
  </p:timing>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2" name="Text Box 2"/>
          <p:cNvSpPr txBox="1">
            <a:spLocks noChangeArrowheads="1"/>
          </p:cNvSpPr>
          <p:nvPr>
            <p:custDataLst>
              <p:tags r:id="rId1"/>
            </p:custDataLst>
          </p:nvPr>
        </p:nvSpPr>
        <p:spPr bwMode="auto">
          <a:xfrm>
            <a:off x="7086600" y="39469"/>
            <a:ext cx="1952625"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3600" i="1" dirty="0">
                <a:latin typeface="Cambria" pitchFamily="18" charset="0"/>
              </a:rPr>
              <a:t>Try it!</a:t>
            </a:r>
          </a:p>
        </p:txBody>
      </p:sp>
      <p:sp>
        <p:nvSpPr>
          <p:cNvPr id="56324" name="Text Box 4"/>
          <p:cNvSpPr txBox="1">
            <a:spLocks noChangeArrowheads="1"/>
          </p:cNvSpPr>
          <p:nvPr>
            <p:custDataLst>
              <p:tags r:id="rId2"/>
            </p:custDataLst>
          </p:nvPr>
        </p:nvSpPr>
        <p:spPr bwMode="auto">
          <a:xfrm>
            <a:off x="163513" y="304800"/>
            <a:ext cx="15398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400">
                <a:latin typeface="Cambria" pitchFamily="18" charset="0"/>
              </a:rPr>
              <a:t>Name(s)</a:t>
            </a:r>
          </a:p>
        </p:txBody>
      </p:sp>
      <p:sp>
        <p:nvSpPr>
          <p:cNvPr id="56325" name="Line 5"/>
          <p:cNvSpPr>
            <a:spLocks noChangeShapeType="1"/>
          </p:cNvSpPr>
          <p:nvPr>
            <p:custDataLst>
              <p:tags r:id="rId3"/>
            </p:custDataLst>
          </p:nvPr>
        </p:nvSpPr>
        <p:spPr bwMode="auto">
          <a:xfrm>
            <a:off x="1095375" y="566738"/>
            <a:ext cx="243205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56326" name="Line 6"/>
          <p:cNvSpPr>
            <a:spLocks noChangeShapeType="1"/>
          </p:cNvSpPr>
          <p:nvPr>
            <p:custDataLst>
              <p:tags r:id="rId4"/>
            </p:custDataLst>
          </p:nvPr>
        </p:nvSpPr>
        <p:spPr bwMode="auto">
          <a:xfrm>
            <a:off x="4495800" y="906463"/>
            <a:ext cx="0" cy="5722937"/>
          </a:xfrm>
          <a:prstGeom prst="line">
            <a:avLst/>
          </a:prstGeom>
          <a:noFill/>
          <a:ln w="19050">
            <a:solidFill>
              <a:srgbClr val="067B0E"/>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56327" name="Text Box 7"/>
          <p:cNvSpPr txBox="1">
            <a:spLocks noChangeArrowheads="1"/>
          </p:cNvSpPr>
          <p:nvPr>
            <p:custDataLst>
              <p:tags r:id="rId5"/>
            </p:custDataLst>
          </p:nvPr>
        </p:nvSpPr>
        <p:spPr bwMode="auto">
          <a:xfrm>
            <a:off x="117475" y="857250"/>
            <a:ext cx="254000" cy="355600"/>
          </a:xfrm>
          <a:prstGeom prst="rect">
            <a:avLst/>
          </a:prstGeom>
          <a:noFill/>
          <a:ln w="19050">
            <a:solidFill>
              <a:srgbClr val="067B0E"/>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600" b="1">
                <a:solidFill>
                  <a:srgbClr val="067B0E"/>
                </a:solidFill>
              </a:rPr>
              <a:t>1</a:t>
            </a:r>
          </a:p>
        </p:txBody>
      </p:sp>
      <p:sp>
        <p:nvSpPr>
          <p:cNvPr id="56328" name="Text Box 8"/>
          <p:cNvSpPr txBox="1">
            <a:spLocks noChangeArrowheads="1"/>
          </p:cNvSpPr>
          <p:nvPr>
            <p:custDataLst>
              <p:tags r:id="rId6"/>
            </p:custDataLst>
          </p:nvPr>
        </p:nvSpPr>
        <p:spPr bwMode="auto">
          <a:xfrm>
            <a:off x="395288" y="762000"/>
            <a:ext cx="4132262" cy="581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600" dirty="0">
                <a:latin typeface="Calibri" pitchFamily="34" charset="0"/>
              </a:rPr>
              <a:t>Follow this assembly-language program from top to bottom. Use </a:t>
            </a:r>
            <a:r>
              <a:rPr lang="en-US" sz="1600" b="1" dirty="0">
                <a:latin typeface="Calibri" pitchFamily="34" charset="0"/>
              </a:rPr>
              <a:t>r1 = 42</a:t>
            </a:r>
            <a:r>
              <a:rPr lang="en-US" sz="1600" dirty="0">
                <a:latin typeface="Calibri" pitchFamily="34" charset="0"/>
              </a:rPr>
              <a:t> and </a:t>
            </a:r>
            <a:r>
              <a:rPr lang="en-US" sz="1600" b="1" dirty="0">
                <a:latin typeface="Calibri" pitchFamily="34" charset="0"/>
              </a:rPr>
              <a:t>r2 = 5</a:t>
            </a:r>
            <a:r>
              <a:rPr lang="en-US" sz="1600" dirty="0">
                <a:latin typeface="Calibri" pitchFamily="34" charset="0"/>
              </a:rPr>
              <a:t>.</a:t>
            </a:r>
          </a:p>
        </p:txBody>
      </p:sp>
      <p:sp>
        <p:nvSpPr>
          <p:cNvPr id="56329" name="Text Box 9"/>
          <p:cNvSpPr txBox="1">
            <a:spLocks noChangeArrowheads="1"/>
          </p:cNvSpPr>
          <p:nvPr>
            <p:custDataLst>
              <p:tags r:id="rId7"/>
            </p:custDataLst>
          </p:nvPr>
        </p:nvSpPr>
        <p:spPr bwMode="auto">
          <a:xfrm>
            <a:off x="4964113" y="798513"/>
            <a:ext cx="4075112"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400" dirty="0">
                <a:latin typeface="Calibri" pitchFamily="34" charset="0"/>
              </a:rPr>
              <a:t>Write an assembly-language program that </a:t>
            </a:r>
            <a:r>
              <a:rPr lang="en-US" sz="1400" dirty="0" smtClean="0">
                <a:latin typeface="Calibri" pitchFamily="34" charset="0"/>
              </a:rPr>
              <a:t>reads a positive</a:t>
            </a:r>
            <a:r>
              <a:rPr lang="en-US" sz="1400" b="1" i="1" dirty="0" smtClean="0">
                <a:latin typeface="Calibri" pitchFamily="34" charset="0"/>
              </a:rPr>
              <a:t> </a:t>
            </a:r>
            <a:r>
              <a:rPr lang="en-US" sz="1400" dirty="0">
                <a:latin typeface="Calibri" pitchFamily="34" charset="0"/>
              </a:rPr>
              <a:t>integer </a:t>
            </a:r>
            <a:r>
              <a:rPr lang="en-US" sz="1400" dirty="0" smtClean="0">
                <a:latin typeface="Calibri" pitchFamily="34" charset="0"/>
              </a:rPr>
              <a:t>into </a:t>
            </a:r>
            <a:r>
              <a:rPr lang="en-US" sz="1400" b="1" dirty="0" smtClean="0">
                <a:latin typeface="Calibri" pitchFamily="34" charset="0"/>
              </a:rPr>
              <a:t>r1</a:t>
            </a:r>
            <a:r>
              <a:rPr lang="en-US" sz="1400" dirty="0" smtClean="0">
                <a:latin typeface="Calibri" pitchFamily="34" charset="0"/>
              </a:rPr>
              <a:t>. The </a:t>
            </a:r>
            <a:r>
              <a:rPr lang="en-US" sz="1400" dirty="0">
                <a:latin typeface="Calibri" pitchFamily="34" charset="0"/>
              </a:rPr>
              <a:t>program should </a:t>
            </a:r>
            <a:r>
              <a:rPr lang="en-US" sz="1400" dirty="0" smtClean="0">
                <a:latin typeface="Calibri" pitchFamily="34" charset="0"/>
              </a:rPr>
              <a:t>compute</a:t>
            </a:r>
            <a:endParaRPr lang="en-US" sz="1400" dirty="0">
              <a:latin typeface="Calibri" pitchFamily="34" charset="0"/>
            </a:endParaRPr>
          </a:p>
        </p:txBody>
      </p:sp>
      <p:sp>
        <p:nvSpPr>
          <p:cNvPr id="56330" name="Text Box 10"/>
          <p:cNvSpPr txBox="1">
            <a:spLocks noChangeArrowheads="1"/>
          </p:cNvSpPr>
          <p:nvPr>
            <p:custDataLst>
              <p:tags r:id="rId8"/>
            </p:custDataLst>
          </p:nvPr>
        </p:nvSpPr>
        <p:spPr bwMode="auto">
          <a:xfrm>
            <a:off x="4648200" y="876300"/>
            <a:ext cx="254000" cy="355600"/>
          </a:xfrm>
          <a:prstGeom prst="rect">
            <a:avLst/>
          </a:prstGeom>
          <a:noFill/>
          <a:ln w="19050">
            <a:solidFill>
              <a:srgbClr val="067B0E"/>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600" b="1">
                <a:solidFill>
                  <a:srgbClr val="067B0E"/>
                </a:solidFill>
              </a:rPr>
              <a:t>2</a:t>
            </a:r>
          </a:p>
        </p:txBody>
      </p:sp>
      <p:sp>
        <p:nvSpPr>
          <p:cNvPr id="56331" name="Rectangle 11"/>
          <p:cNvSpPr>
            <a:spLocks noChangeArrowheads="1"/>
          </p:cNvSpPr>
          <p:nvPr>
            <p:custDataLst>
              <p:tags r:id="rId9"/>
            </p:custDataLst>
          </p:nvPr>
        </p:nvSpPr>
        <p:spPr bwMode="auto">
          <a:xfrm>
            <a:off x="4724400" y="6243935"/>
            <a:ext cx="424338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r>
              <a:rPr lang="en-US" sz="1200" b="1" i="1" dirty="0" smtClean="0">
                <a:latin typeface="Cambria" pitchFamily="18" charset="0"/>
              </a:rPr>
              <a:t>Hint</a:t>
            </a:r>
            <a:r>
              <a:rPr lang="en-US" sz="1200" dirty="0" smtClean="0">
                <a:latin typeface="Cambria" pitchFamily="18" charset="0"/>
              </a:rPr>
              <a:t>: On the next line, write a </a:t>
            </a:r>
            <a:r>
              <a:rPr lang="en-US" sz="1200" u="sng" dirty="0" smtClean="0">
                <a:latin typeface="Cambria" pitchFamily="18" charset="0"/>
              </a:rPr>
              <a:t>test</a:t>
            </a:r>
            <a:r>
              <a:rPr lang="en-US" sz="1200" dirty="0" smtClean="0">
                <a:latin typeface="Cambria" pitchFamily="18" charset="0"/>
              </a:rPr>
              <a:t> that checks if the factorial is finished … if not, compute one step and then jump back!</a:t>
            </a:r>
            <a:endParaRPr lang="en-US" sz="1200" b="1" dirty="0">
              <a:latin typeface="Cambria" pitchFamily="18" charset="0"/>
            </a:endParaRPr>
          </a:p>
        </p:txBody>
      </p:sp>
      <p:sp>
        <p:nvSpPr>
          <p:cNvPr id="56332" name="Rectangle 12"/>
          <p:cNvSpPr>
            <a:spLocks noChangeArrowheads="1"/>
          </p:cNvSpPr>
          <p:nvPr>
            <p:custDataLst>
              <p:tags r:id="rId10"/>
            </p:custDataLst>
          </p:nvPr>
        </p:nvSpPr>
        <p:spPr bwMode="auto">
          <a:xfrm>
            <a:off x="4572000" y="1228725"/>
            <a:ext cx="4395788"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p>
            <a:pPr algn="l"/>
            <a:r>
              <a:rPr lang="en-US" sz="1400" dirty="0" smtClean="0">
                <a:latin typeface="Calibri" pitchFamily="34" charset="0"/>
              </a:rPr>
              <a:t>the </a:t>
            </a:r>
            <a:r>
              <a:rPr lang="en-US" sz="1400" b="1" i="1" dirty="0">
                <a:latin typeface="Calibri" pitchFamily="34" charset="0"/>
              </a:rPr>
              <a:t>factorial </a:t>
            </a:r>
            <a:r>
              <a:rPr lang="en-US" sz="1400" dirty="0">
                <a:latin typeface="Calibri" pitchFamily="34" charset="0"/>
              </a:rPr>
              <a:t>of </a:t>
            </a:r>
            <a:r>
              <a:rPr lang="en-US" sz="1400" dirty="0" smtClean="0">
                <a:latin typeface="Calibri" pitchFamily="34" charset="0"/>
              </a:rPr>
              <a:t>the </a:t>
            </a:r>
            <a:r>
              <a:rPr lang="en-US" sz="1400" dirty="0">
                <a:latin typeface="Calibri" pitchFamily="34" charset="0"/>
              </a:rPr>
              <a:t>input </a:t>
            </a:r>
            <a:r>
              <a:rPr lang="en-US" sz="1400" dirty="0" smtClean="0">
                <a:latin typeface="Calibri" pitchFamily="34" charset="0"/>
              </a:rPr>
              <a:t>in r2. Once it's computed, it should write out that factorial. Two lines are provided:</a:t>
            </a:r>
            <a:endParaRPr lang="en-US" sz="1400" dirty="0">
              <a:latin typeface="Calibri" pitchFamily="34" charset="0"/>
            </a:endParaRPr>
          </a:p>
        </p:txBody>
      </p:sp>
      <p:sp>
        <p:nvSpPr>
          <p:cNvPr id="56333" name="Text Box 13"/>
          <p:cNvSpPr txBox="1">
            <a:spLocks noChangeArrowheads="1"/>
          </p:cNvSpPr>
          <p:nvPr>
            <p:custDataLst>
              <p:tags r:id="rId11"/>
            </p:custDataLst>
          </p:nvPr>
        </p:nvSpPr>
        <p:spPr bwMode="auto">
          <a:xfrm>
            <a:off x="5033963" y="2636838"/>
            <a:ext cx="1128712"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endParaRPr lang="en-US" sz="1800" b="1">
              <a:latin typeface="Courier New" pitchFamily="49" charset="0"/>
            </a:endParaRPr>
          </a:p>
        </p:txBody>
      </p:sp>
      <p:sp>
        <p:nvSpPr>
          <p:cNvPr id="56334" name="Text Box 14"/>
          <p:cNvSpPr txBox="1">
            <a:spLocks noChangeArrowheads="1"/>
          </p:cNvSpPr>
          <p:nvPr>
            <p:custDataLst>
              <p:tags r:id="rId12"/>
            </p:custDataLst>
          </p:nvPr>
        </p:nvSpPr>
        <p:spPr bwMode="auto">
          <a:xfrm>
            <a:off x="5033963" y="3132138"/>
            <a:ext cx="1128712"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endParaRPr lang="en-US" sz="1800" b="1">
              <a:latin typeface="Courier New" pitchFamily="49" charset="0"/>
            </a:endParaRPr>
          </a:p>
        </p:txBody>
      </p:sp>
      <p:sp>
        <p:nvSpPr>
          <p:cNvPr id="56335" name="Text Box 15"/>
          <p:cNvSpPr txBox="1">
            <a:spLocks noChangeArrowheads="1"/>
          </p:cNvSpPr>
          <p:nvPr>
            <p:custDataLst>
              <p:tags r:id="rId13"/>
            </p:custDataLst>
          </p:nvPr>
        </p:nvSpPr>
        <p:spPr bwMode="auto">
          <a:xfrm>
            <a:off x="5033963" y="3629025"/>
            <a:ext cx="1128712"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endParaRPr lang="en-US" sz="1800" b="1">
              <a:latin typeface="Courier New" pitchFamily="49" charset="0"/>
            </a:endParaRPr>
          </a:p>
        </p:txBody>
      </p:sp>
      <p:sp>
        <p:nvSpPr>
          <p:cNvPr id="56336" name="Text Box 16"/>
          <p:cNvSpPr txBox="1">
            <a:spLocks noChangeArrowheads="1"/>
          </p:cNvSpPr>
          <p:nvPr>
            <p:custDataLst>
              <p:tags r:id="rId14"/>
            </p:custDataLst>
          </p:nvPr>
        </p:nvSpPr>
        <p:spPr bwMode="auto">
          <a:xfrm>
            <a:off x="5033963" y="4125913"/>
            <a:ext cx="1128712"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endParaRPr lang="en-US" sz="1800" b="1">
              <a:latin typeface="Courier New" pitchFamily="49" charset="0"/>
            </a:endParaRPr>
          </a:p>
        </p:txBody>
      </p:sp>
      <p:sp>
        <p:nvSpPr>
          <p:cNvPr id="56337" name="Text Box 17"/>
          <p:cNvSpPr txBox="1">
            <a:spLocks noChangeArrowheads="1"/>
          </p:cNvSpPr>
          <p:nvPr>
            <p:custDataLst>
              <p:tags r:id="rId15"/>
            </p:custDataLst>
          </p:nvPr>
        </p:nvSpPr>
        <p:spPr bwMode="auto">
          <a:xfrm>
            <a:off x="5033963" y="4622800"/>
            <a:ext cx="1128712"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endParaRPr lang="en-US" sz="1800" b="1">
              <a:latin typeface="Courier New" pitchFamily="49" charset="0"/>
            </a:endParaRPr>
          </a:p>
        </p:txBody>
      </p:sp>
      <p:sp>
        <p:nvSpPr>
          <p:cNvPr id="56338" name="Text Box 23"/>
          <p:cNvSpPr txBox="1">
            <a:spLocks noChangeArrowheads="1"/>
          </p:cNvSpPr>
          <p:nvPr>
            <p:custDataLst>
              <p:tags r:id="rId16"/>
            </p:custDataLst>
          </p:nvPr>
        </p:nvSpPr>
        <p:spPr bwMode="auto">
          <a:xfrm>
            <a:off x="2284413" y="183038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dirty="0">
                <a:latin typeface="Courier New" pitchFamily="49" charset="0"/>
              </a:rPr>
              <a:t>read r1</a:t>
            </a:r>
          </a:p>
        </p:txBody>
      </p:sp>
      <p:sp>
        <p:nvSpPr>
          <p:cNvPr id="56339" name="Text Box 24"/>
          <p:cNvSpPr txBox="1">
            <a:spLocks noChangeArrowheads="1"/>
          </p:cNvSpPr>
          <p:nvPr>
            <p:custDataLst>
              <p:tags r:id="rId17"/>
            </p:custDataLst>
          </p:nvPr>
        </p:nvSpPr>
        <p:spPr bwMode="auto">
          <a:xfrm>
            <a:off x="2284413" y="220186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read r2</a:t>
            </a:r>
          </a:p>
        </p:txBody>
      </p:sp>
      <p:sp>
        <p:nvSpPr>
          <p:cNvPr id="56340" name="Text Box 25"/>
          <p:cNvSpPr txBox="1">
            <a:spLocks noChangeArrowheads="1"/>
          </p:cNvSpPr>
          <p:nvPr>
            <p:custDataLst>
              <p:tags r:id="rId18"/>
            </p:custDataLst>
          </p:nvPr>
        </p:nvSpPr>
        <p:spPr bwMode="auto">
          <a:xfrm>
            <a:off x="2284413" y="258286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sub r3 r2 r1</a:t>
            </a:r>
          </a:p>
        </p:txBody>
      </p:sp>
      <p:sp>
        <p:nvSpPr>
          <p:cNvPr id="56341" name="Text Box 26"/>
          <p:cNvSpPr txBox="1">
            <a:spLocks noChangeArrowheads="1"/>
          </p:cNvSpPr>
          <p:nvPr>
            <p:custDataLst>
              <p:tags r:id="rId19"/>
            </p:custDataLst>
          </p:nvPr>
        </p:nvSpPr>
        <p:spPr bwMode="auto">
          <a:xfrm>
            <a:off x="2284413" y="295592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nop</a:t>
            </a:r>
          </a:p>
        </p:txBody>
      </p:sp>
      <p:sp>
        <p:nvSpPr>
          <p:cNvPr id="56342" name="Text Box 27"/>
          <p:cNvSpPr txBox="1">
            <a:spLocks noChangeArrowheads="1"/>
          </p:cNvSpPr>
          <p:nvPr>
            <p:custDataLst>
              <p:tags r:id="rId20"/>
            </p:custDataLst>
          </p:nvPr>
        </p:nvSpPr>
        <p:spPr bwMode="auto">
          <a:xfrm>
            <a:off x="2284413" y="333216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jltzn r3 7</a:t>
            </a:r>
          </a:p>
        </p:txBody>
      </p:sp>
      <p:sp>
        <p:nvSpPr>
          <p:cNvPr id="56343" name="Text Box 28"/>
          <p:cNvSpPr txBox="1">
            <a:spLocks noChangeArrowheads="1"/>
          </p:cNvSpPr>
          <p:nvPr>
            <p:custDataLst>
              <p:tags r:id="rId21"/>
            </p:custDataLst>
          </p:nvPr>
        </p:nvSpPr>
        <p:spPr bwMode="auto">
          <a:xfrm>
            <a:off x="2284413" y="370840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write r1</a:t>
            </a:r>
          </a:p>
        </p:txBody>
      </p:sp>
      <p:sp>
        <p:nvSpPr>
          <p:cNvPr id="56344" name="Text Box 29"/>
          <p:cNvSpPr txBox="1">
            <a:spLocks noChangeArrowheads="1"/>
          </p:cNvSpPr>
          <p:nvPr>
            <p:custDataLst>
              <p:tags r:id="rId22"/>
            </p:custDataLst>
          </p:nvPr>
        </p:nvSpPr>
        <p:spPr bwMode="auto">
          <a:xfrm>
            <a:off x="2284413" y="40830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jumpn 8</a:t>
            </a:r>
          </a:p>
        </p:txBody>
      </p:sp>
      <p:sp>
        <p:nvSpPr>
          <p:cNvPr id="56345" name="Rectangle 30"/>
          <p:cNvSpPr>
            <a:spLocks noChangeArrowheads="1"/>
          </p:cNvSpPr>
          <p:nvPr>
            <p:custDataLst>
              <p:tags r:id="rId23"/>
            </p:custDataLst>
          </p:nvPr>
        </p:nvSpPr>
        <p:spPr bwMode="auto">
          <a:xfrm>
            <a:off x="228600" y="5943600"/>
            <a:ext cx="4125913"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marL="457200" indent="-457200" algn="l">
              <a:buFont typeface="Arial" pitchFamily="34" charset="0"/>
              <a:buNone/>
            </a:pPr>
            <a:r>
              <a:rPr lang="en-US" sz="1200" dirty="0">
                <a:latin typeface="Cambria" pitchFamily="18" charset="0"/>
              </a:rPr>
              <a:t>(1) What function does this program compute in general</a:t>
            </a:r>
            <a:r>
              <a:rPr lang="en-US" sz="1200" dirty="0" smtClean="0">
                <a:latin typeface="Cambria" pitchFamily="18" charset="0"/>
              </a:rPr>
              <a:t>?</a:t>
            </a:r>
            <a:endParaRPr lang="en-US" sz="1200" dirty="0">
              <a:latin typeface="Cambria" pitchFamily="18" charset="0"/>
            </a:endParaRPr>
          </a:p>
          <a:p>
            <a:pPr marL="457200" indent="-457200" algn="l">
              <a:buFont typeface="Arial" pitchFamily="34" charset="0"/>
              <a:buNone/>
            </a:pPr>
            <a:r>
              <a:rPr lang="en-US" sz="1200" dirty="0">
                <a:latin typeface="Cambria" pitchFamily="18" charset="0"/>
              </a:rPr>
              <a:t>(2) </a:t>
            </a:r>
            <a:r>
              <a:rPr lang="en-US" sz="1200" dirty="0" smtClean="0">
                <a:latin typeface="Cambria" pitchFamily="18" charset="0"/>
              </a:rPr>
              <a:t>Show how you could change </a:t>
            </a:r>
            <a:r>
              <a:rPr lang="en-US" sz="1200" dirty="0">
                <a:latin typeface="Cambria" pitchFamily="18" charset="0"/>
              </a:rPr>
              <a:t>this program so that, if the original two inputs were </a:t>
            </a:r>
            <a:r>
              <a:rPr lang="en-US" sz="1200" i="1" dirty="0">
                <a:latin typeface="Cambria" pitchFamily="18" charset="0"/>
              </a:rPr>
              <a:t>equal</a:t>
            </a:r>
            <a:r>
              <a:rPr lang="en-US" sz="1200" dirty="0">
                <a:latin typeface="Cambria" pitchFamily="18" charset="0"/>
              </a:rPr>
              <a:t>, it asked the user for new inputs?</a:t>
            </a:r>
          </a:p>
        </p:txBody>
      </p:sp>
      <p:grpSp>
        <p:nvGrpSpPr>
          <p:cNvPr id="56346" name="Group 31"/>
          <p:cNvGrpSpPr>
            <a:grpSpLocks/>
          </p:cNvGrpSpPr>
          <p:nvPr>
            <p:custDataLst>
              <p:tags r:id="rId24"/>
            </p:custDataLst>
          </p:nvPr>
        </p:nvGrpSpPr>
        <p:grpSpPr bwMode="auto">
          <a:xfrm>
            <a:off x="3869120" y="132845"/>
            <a:ext cx="406400" cy="520700"/>
            <a:chOff x="2928" y="1051"/>
            <a:chExt cx="840" cy="957"/>
          </a:xfrm>
        </p:grpSpPr>
        <p:sp>
          <p:nvSpPr>
            <p:cNvPr id="56403" name="Freeform 32"/>
            <p:cNvSpPr>
              <a:spLocks/>
            </p:cNvSpPr>
            <p:nvPr>
              <p:custDataLst>
                <p:tags r:id="rId76"/>
              </p:custDataLst>
            </p:nvPr>
          </p:nvSpPr>
          <p:spPr bwMode="auto">
            <a:xfrm>
              <a:off x="2928" y="1759"/>
              <a:ext cx="810" cy="249"/>
            </a:xfrm>
            <a:custGeom>
              <a:avLst/>
              <a:gdLst>
                <a:gd name="T0" fmla="*/ 2 w 1048"/>
                <a:gd name="T1" fmla="*/ 21 h 250"/>
                <a:gd name="T2" fmla="*/ 2 w 1048"/>
                <a:gd name="T3" fmla="*/ 83 h 250"/>
                <a:gd name="T4" fmla="*/ 2 w 1048"/>
                <a:gd name="T5" fmla="*/ 111 h 250"/>
                <a:gd name="T6" fmla="*/ 2 w 1048"/>
                <a:gd name="T7" fmla="*/ 125 h 250"/>
                <a:gd name="T8" fmla="*/ 2 w 1048"/>
                <a:gd name="T9" fmla="*/ 155 h 250"/>
                <a:gd name="T10" fmla="*/ 2 w 1048"/>
                <a:gd name="T11" fmla="*/ 224 h 250"/>
                <a:gd name="T12" fmla="*/ 2 w 1048"/>
                <a:gd name="T13" fmla="*/ 204 h 250"/>
                <a:gd name="T14" fmla="*/ 0 w 1048"/>
                <a:gd name="T15" fmla="*/ 183 h 250"/>
                <a:gd name="T16" fmla="*/ 2 w 1048"/>
                <a:gd name="T17" fmla="*/ 149 h 250"/>
                <a:gd name="T18" fmla="*/ 2 w 1048"/>
                <a:gd name="T19" fmla="*/ 125 h 250"/>
                <a:gd name="T20" fmla="*/ 2 w 1048"/>
                <a:gd name="T21" fmla="*/ 76 h 250"/>
                <a:gd name="T22" fmla="*/ 2 w 1048"/>
                <a:gd name="T23" fmla="*/ 55 h 250"/>
                <a:gd name="T24" fmla="*/ 2 w 1048"/>
                <a:gd name="T25" fmla="*/ 28 h 250"/>
                <a:gd name="T26" fmla="*/ 2 w 1048"/>
                <a:gd name="T27" fmla="*/ 14 h 250"/>
                <a:gd name="T28" fmla="*/ 2 w 1048"/>
                <a:gd name="T29" fmla="*/ 28 h 250"/>
                <a:gd name="T30" fmla="*/ 2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56404" name="Oval 33"/>
            <p:cNvSpPr>
              <a:spLocks noChangeArrowheads="1"/>
            </p:cNvSpPr>
            <p:nvPr>
              <p:custDataLst>
                <p:tags r:id="rId77"/>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56405" name="Oval 34"/>
            <p:cNvSpPr>
              <a:spLocks noChangeArrowheads="1"/>
            </p:cNvSpPr>
            <p:nvPr>
              <p:custDataLst>
                <p:tags r:id="rId78"/>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6406" name="Oval 35"/>
            <p:cNvSpPr>
              <a:spLocks noChangeArrowheads="1"/>
            </p:cNvSpPr>
            <p:nvPr>
              <p:custDataLst>
                <p:tags r:id="rId79"/>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6407" name="Oval 36"/>
            <p:cNvSpPr>
              <a:spLocks noChangeArrowheads="1"/>
            </p:cNvSpPr>
            <p:nvPr>
              <p:custDataLst>
                <p:tags r:id="rId80"/>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6408" name="Oval 37"/>
            <p:cNvSpPr>
              <a:spLocks noChangeArrowheads="1"/>
            </p:cNvSpPr>
            <p:nvPr>
              <p:custDataLst>
                <p:tags r:id="rId81"/>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6409" name="Oval 38"/>
            <p:cNvSpPr>
              <a:spLocks noChangeArrowheads="1"/>
            </p:cNvSpPr>
            <p:nvPr>
              <p:custDataLst>
                <p:tags r:id="rId82"/>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6410" name="Oval 39"/>
            <p:cNvSpPr>
              <a:spLocks noChangeArrowheads="1"/>
            </p:cNvSpPr>
            <p:nvPr>
              <p:custDataLst>
                <p:tags r:id="rId83"/>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6411" name="AutoShape 40"/>
            <p:cNvSpPr>
              <a:spLocks noChangeArrowheads="1"/>
            </p:cNvSpPr>
            <p:nvPr>
              <p:custDataLst>
                <p:tags r:id="rId84"/>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56412" name="Freeform 41"/>
            <p:cNvSpPr>
              <a:spLocks/>
            </p:cNvSpPr>
            <p:nvPr>
              <p:custDataLst>
                <p:tags r:id="rId85"/>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56413" name="Freeform 42"/>
            <p:cNvSpPr>
              <a:spLocks/>
            </p:cNvSpPr>
            <p:nvPr>
              <p:custDataLst>
                <p:tags r:id="rId86"/>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56414" name="Freeform 43"/>
            <p:cNvSpPr>
              <a:spLocks/>
            </p:cNvSpPr>
            <p:nvPr>
              <p:custDataLst>
                <p:tags r:id="rId87"/>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56415" name="Freeform 44"/>
            <p:cNvSpPr>
              <a:spLocks/>
            </p:cNvSpPr>
            <p:nvPr>
              <p:custDataLst>
                <p:tags r:id="rId88"/>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56347" name="Rectangle 45"/>
          <p:cNvSpPr>
            <a:spLocks noChangeArrowheads="1"/>
          </p:cNvSpPr>
          <p:nvPr>
            <p:custDataLst>
              <p:tags r:id="rId25"/>
            </p:custDataLst>
          </p:nvPr>
        </p:nvSpPr>
        <p:spPr bwMode="auto">
          <a:xfrm>
            <a:off x="2504490" y="1500188"/>
            <a:ext cx="1401345"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b="1" dirty="0">
                <a:latin typeface="Cambria" pitchFamily="18" charset="0"/>
              </a:rPr>
              <a:t>Memory - RAM</a:t>
            </a:r>
          </a:p>
        </p:txBody>
      </p:sp>
      <p:sp>
        <p:nvSpPr>
          <p:cNvPr id="56348" name="Text Box 46"/>
          <p:cNvSpPr txBox="1">
            <a:spLocks noChangeArrowheads="1"/>
          </p:cNvSpPr>
          <p:nvPr>
            <p:custDataLst>
              <p:tags r:id="rId26"/>
            </p:custDataLst>
          </p:nvPr>
        </p:nvSpPr>
        <p:spPr bwMode="auto">
          <a:xfrm>
            <a:off x="6889750" y="215900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56349" name="Text Box 47"/>
          <p:cNvSpPr txBox="1">
            <a:spLocks noChangeArrowheads="1"/>
          </p:cNvSpPr>
          <p:nvPr>
            <p:custDataLst>
              <p:tags r:id="rId27"/>
            </p:custDataLst>
          </p:nvPr>
        </p:nvSpPr>
        <p:spPr bwMode="auto">
          <a:xfrm>
            <a:off x="6889750" y="253428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56350" name="Text Box 48"/>
          <p:cNvSpPr txBox="1">
            <a:spLocks noChangeArrowheads="1"/>
          </p:cNvSpPr>
          <p:nvPr>
            <p:custDataLst>
              <p:tags r:id="rId28"/>
            </p:custDataLst>
          </p:nvPr>
        </p:nvSpPr>
        <p:spPr bwMode="auto">
          <a:xfrm>
            <a:off x="6889750" y="290957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56351" name="Text Box 49"/>
          <p:cNvSpPr txBox="1">
            <a:spLocks noChangeArrowheads="1"/>
          </p:cNvSpPr>
          <p:nvPr>
            <p:custDataLst>
              <p:tags r:id="rId29"/>
            </p:custDataLst>
          </p:nvPr>
        </p:nvSpPr>
        <p:spPr bwMode="auto">
          <a:xfrm>
            <a:off x="6889750" y="3284855"/>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56352" name="Text Box 50"/>
          <p:cNvSpPr txBox="1">
            <a:spLocks noChangeArrowheads="1"/>
          </p:cNvSpPr>
          <p:nvPr>
            <p:custDataLst>
              <p:tags r:id="rId30"/>
            </p:custDataLst>
          </p:nvPr>
        </p:nvSpPr>
        <p:spPr bwMode="auto">
          <a:xfrm>
            <a:off x="6889750" y="3660139"/>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56353" name="Text Box 51"/>
          <p:cNvSpPr txBox="1">
            <a:spLocks noChangeArrowheads="1"/>
          </p:cNvSpPr>
          <p:nvPr>
            <p:custDataLst>
              <p:tags r:id="rId31"/>
            </p:custDataLst>
          </p:nvPr>
        </p:nvSpPr>
        <p:spPr bwMode="auto">
          <a:xfrm>
            <a:off x="6889750" y="4035424"/>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56354" name="Text Box 52"/>
          <p:cNvSpPr txBox="1">
            <a:spLocks noChangeArrowheads="1"/>
          </p:cNvSpPr>
          <p:nvPr>
            <p:custDataLst>
              <p:tags r:id="rId32"/>
            </p:custDataLst>
          </p:nvPr>
        </p:nvSpPr>
        <p:spPr bwMode="auto">
          <a:xfrm>
            <a:off x="6889750" y="441070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56355" name="Text Box 53"/>
          <p:cNvSpPr txBox="1">
            <a:spLocks noChangeArrowheads="1"/>
          </p:cNvSpPr>
          <p:nvPr>
            <p:custDataLst>
              <p:tags r:id="rId33"/>
            </p:custDataLst>
          </p:nvPr>
        </p:nvSpPr>
        <p:spPr bwMode="auto">
          <a:xfrm>
            <a:off x="6400800" y="2171700"/>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0</a:t>
            </a:r>
          </a:p>
        </p:txBody>
      </p:sp>
      <p:sp>
        <p:nvSpPr>
          <p:cNvPr id="56356" name="Rectangle 54"/>
          <p:cNvSpPr>
            <a:spLocks noChangeArrowheads="1"/>
          </p:cNvSpPr>
          <p:nvPr>
            <p:custDataLst>
              <p:tags r:id="rId34"/>
            </p:custDataLst>
          </p:nvPr>
        </p:nvSpPr>
        <p:spPr bwMode="auto">
          <a:xfrm>
            <a:off x="7158158" y="1828800"/>
            <a:ext cx="1401345"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b="1" dirty="0">
                <a:latin typeface="Cambria" pitchFamily="18" charset="0"/>
              </a:rPr>
              <a:t>Memory - RAM</a:t>
            </a:r>
          </a:p>
        </p:txBody>
      </p:sp>
      <p:sp>
        <p:nvSpPr>
          <p:cNvPr id="56357" name="Text Box 55"/>
          <p:cNvSpPr txBox="1">
            <a:spLocks noChangeArrowheads="1"/>
          </p:cNvSpPr>
          <p:nvPr>
            <p:custDataLst>
              <p:tags r:id="rId35"/>
            </p:custDataLst>
          </p:nvPr>
        </p:nvSpPr>
        <p:spPr bwMode="auto">
          <a:xfrm>
            <a:off x="6889750" y="4785992"/>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56358" name="Text Box 56"/>
          <p:cNvSpPr txBox="1">
            <a:spLocks noChangeArrowheads="1"/>
          </p:cNvSpPr>
          <p:nvPr>
            <p:custDataLst>
              <p:tags r:id="rId36"/>
            </p:custDataLst>
          </p:nvPr>
        </p:nvSpPr>
        <p:spPr bwMode="auto">
          <a:xfrm>
            <a:off x="6889750" y="5161277"/>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56359" name="Text Box 57"/>
          <p:cNvSpPr txBox="1">
            <a:spLocks noChangeArrowheads="1"/>
          </p:cNvSpPr>
          <p:nvPr>
            <p:custDataLst>
              <p:tags r:id="rId37"/>
            </p:custDataLst>
          </p:nvPr>
        </p:nvSpPr>
        <p:spPr bwMode="auto">
          <a:xfrm>
            <a:off x="6889750" y="5536562"/>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56361" name="Rectangle 59"/>
          <p:cNvSpPr>
            <a:spLocks noChangeArrowheads="1"/>
          </p:cNvSpPr>
          <p:nvPr>
            <p:custDataLst>
              <p:tags r:id="rId38"/>
            </p:custDataLst>
          </p:nvPr>
        </p:nvSpPr>
        <p:spPr bwMode="auto">
          <a:xfrm>
            <a:off x="4851941" y="2209800"/>
            <a:ext cx="1424493"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b="1">
                <a:latin typeface="Cambria" pitchFamily="18" charset="0"/>
              </a:rPr>
              <a:t>Registers - CPU</a:t>
            </a:r>
          </a:p>
        </p:txBody>
      </p:sp>
      <p:sp>
        <p:nvSpPr>
          <p:cNvPr id="56362" name="Text Box 60"/>
          <p:cNvSpPr txBox="1">
            <a:spLocks noChangeArrowheads="1"/>
          </p:cNvSpPr>
          <p:nvPr>
            <p:custDataLst>
              <p:tags r:id="rId39"/>
            </p:custDataLst>
          </p:nvPr>
        </p:nvSpPr>
        <p:spPr bwMode="auto">
          <a:xfrm>
            <a:off x="6400800" y="25288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1</a:t>
            </a:r>
          </a:p>
        </p:txBody>
      </p:sp>
      <p:sp>
        <p:nvSpPr>
          <p:cNvPr id="56363" name="Text Box 61"/>
          <p:cNvSpPr txBox="1">
            <a:spLocks noChangeArrowheads="1"/>
          </p:cNvSpPr>
          <p:nvPr>
            <p:custDataLst>
              <p:tags r:id="rId40"/>
            </p:custDataLst>
          </p:nvPr>
        </p:nvSpPr>
        <p:spPr bwMode="auto">
          <a:xfrm>
            <a:off x="6400800" y="29098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2</a:t>
            </a:r>
          </a:p>
        </p:txBody>
      </p:sp>
      <p:sp>
        <p:nvSpPr>
          <p:cNvPr id="56364" name="Text Box 62"/>
          <p:cNvSpPr txBox="1">
            <a:spLocks noChangeArrowheads="1"/>
          </p:cNvSpPr>
          <p:nvPr>
            <p:custDataLst>
              <p:tags r:id="rId41"/>
            </p:custDataLst>
          </p:nvPr>
        </p:nvSpPr>
        <p:spPr bwMode="auto">
          <a:xfrm>
            <a:off x="6400800" y="32908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3</a:t>
            </a:r>
          </a:p>
        </p:txBody>
      </p:sp>
      <p:sp>
        <p:nvSpPr>
          <p:cNvPr id="56365" name="Text Box 63"/>
          <p:cNvSpPr txBox="1">
            <a:spLocks noChangeArrowheads="1"/>
          </p:cNvSpPr>
          <p:nvPr>
            <p:custDataLst>
              <p:tags r:id="rId42"/>
            </p:custDataLst>
          </p:nvPr>
        </p:nvSpPr>
        <p:spPr bwMode="auto">
          <a:xfrm>
            <a:off x="6400800" y="36718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a:t>
            </a:r>
          </a:p>
        </p:txBody>
      </p:sp>
      <p:sp>
        <p:nvSpPr>
          <p:cNvPr id="56366" name="Text Box 64"/>
          <p:cNvSpPr txBox="1">
            <a:spLocks noChangeArrowheads="1"/>
          </p:cNvSpPr>
          <p:nvPr>
            <p:custDataLst>
              <p:tags r:id="rId43"/>
            </p:custDataLst>
          </p:nvPr>
        </p:nvSpPr>
        <p:spPr bwMode="auto">
          <a:xfrm>
            <a:off x="6400800" y="40528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5</a:t>
            </a:r>
          </a:p>
        </p:txBody>
      </p:sp>
      <p:sp>
        <p:nvSpPr>
          <p:cNvPr id="56367" name="Text Box 65"/>
          <p:cNvSpPr txBox="1">
            <a:spLocks noChangeArrowheads="1"/>
          </p:cNvSpPr>
          <p:nvPr>
            <p:custDataLst>
              <p:tags r:id="rId44"/>
            </p:custDataLst>
          </p:nvPr>
        </p:nvSpPr>
        <p:spPr bwMode="auto">
          <a:xfrm>
            <a:off x="6400800" y="44338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6</a:t>
            </a:r>
          </a:p>
        </p:txBody>
      </p:sp>
      <p:sp>
        <p:nvSpPr>
          <p:cNvPr id="56368" name="Text Box 66"/>
          <p:cNvSpPr txBox="1">
            <a:spLocks noChangeArrowheads="1"/>
          </p:cNvSpPr>
          <p:nvPr>
            <p:custDataLst>
              <p:tags r:id="rId45"/>
            </p:custDataLst>
          </p:nvPr>
        </p:nvSpPr>
        <p:spPr bwMode="auto">
          <a:xfrm>
            <a:off x="6400800" y="48148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7</a:t>
            </a:r>
          </a:p>
        </p:txBody>
      </p:sp>
      <p:sp>
        <p:nvSpPr>
          <p:cNvPr id="56369" name="Text Box 67"/>
          <p:cNvSpPr txBox="1">
            <a:spLocks noChangeArrowheads="1"/>
          </p:cNvSpPr>
          <p:nvPr>
            <p:custDataLst>
              <p:tags r:id="rId46"/>
            </p:custDataLst>
          </p:nvPr>
        </p:nvSpPr>
        <p:spPr bwMode="auto">
          <a:xfrm>
            <a:off x="6400800" y="51958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8</a:t>
            </a:r>
          </a:p>
        </p:txBody>
      </p:sp>
      <p:sp>
        <p:nvSpPr>
          <p:cNvPr id="56370" name="Text Box 68"/>
          <p:cNvSpPr txBox="1">
            <a:spLocks noChangeArrowheads="1"/>
          </p:cNvSpPr>
          <p:nvPr>
            <p:custDataLst>
              <p:tags r:id="rId47"/>
            </p:custDataLst>
          </p:nvPr>
        </p:nvSpPr>
        <p:spPr bwMode="auto">
          <a:xfrm>
            <a:off x="6400800" y="55768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9</a:t>
            </a:r>
          </a:p>
        </p:txBody>
      </p:sp>
      <p:sp>
        <p:nvSpPr>
          <p:cNvPr id="56372" name="Text Box 70"/>
          <p:cNvSpPr txBox="1">
            <a:spLocks noChangeArrowheads="1"/>
          </p:cNvSpPr>
          <p:nvPr>
            <p:custDataLst>
              <p:tags r:id="rId48"/>
            </p:custDataLst>
          </p:nvPr>
        </p:nvSpPr>
        <p:spPr bwMode="auto">
          <a:xfrm>
            <a:off x="422275" y="2012950"/>
            <a:ext cx="1128713"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endParaRPr lang="en-US" sz="1800" b="1">
              <a:latin typeface="Courier New" pitchFamily="49" charset="0"/>
            </a:endParaRPr>
          </a:p>
        </p:txBody>
      </p:sp>
      <p:sp>
        <p:nvSpPr>
          <p:cNvPr id="56373" name="Text Box 71"/>
          <p:cNvSpPr txBox="1">
            <a:spLocks noChangeArrowheads="1"/>
          </p:cNvSpPr>
          <p:nvPr>
            <p:custDataLst>
              <p:tags r:id="rId49"/>
            </p:custDataLst>
          </p:nvPr>
        </p:nvSpPr>
        <p:spPr bwMode="auto">
          <a:xfrm>
            <a:off x="422275" y="2508250"/>
            <a:ext cx="1128713"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endParaRPr lang="en-US" sz="1800" b="1">
              <a:latin typeface="Courier New" pitchFamily="49" charset="0"/>
            </a:endParaRPr>
          </a:p>
        </p:txBody>
      </p:sp>
      <p:sp>
        <p:nvSpPr>
          <p:cNvPr id="56374" name="Text Box 72"/>
          <p:cNvSpPr txBox="1">
            <a:spLocks noChangeArrowheads="1"/>
          </p:cNvSpPr>
          <p:nvPr>
            <p:custDataLst>
              <p:tags r:id="rId50"/>
            </p:custDataLst>
          </p:nvPr>
        </p:nvSpPr>
        <p:spPr bwMode="auto">
          <a:xfrm>
            <a:off x="422275" y="3005138"/>
            <a:ext cx="1128713"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endParaRPr lang="en-US" sz="1800" b="1">
              <a:latin typeface="Courier New" pitchFamily="49" charset="0"/>
            </a:endParaRPr>
          </a:p>
        </p:txBody>
      </p:sp>
      <p:sp>
        <p:nvSpPr>
          <p:cNvPr id="56375" name="Text Box 73"/>
          <p:cNvSpPr txBox="1">
            <a:spLocks noChangeArrowheads="1"/>
          </p:cNvSpPr>
          <p:nvPr>
            <p:custDataLst>
              <p:tags r:id="rId51"/>
            </p:custDataLst>
          </p:nvPr>
        </p:nvSpPr>
        <p:spPr bwMode="auto">
          <a:xfrm>
            <a:off x="44450" y="2055813"/>
            <a:ext cx="909638" cy="32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500" b="1">
                <a:latin typeface="Courier New" pitchFamily="49" charset="0"/>
                <a:cs typeface="Courier New" pitchFamily="49" charset="0"/>
              </a:rPr>
              <a:t>r0</a:t>
            </a:r>
          </a:p>
        </p:txBody>
      </p:sp>
      <p:sp>
        <p:nvSpPr>
          <p:cNvPr id="56376" name="Text Box 74"/>
          <p:cNvSpPr txBox="1">
            <a:spLocks noChangeArrowheads="1"/>
          </p:cNvSpPr>
          <p:nvPr>
            <p:custDataLst>
              <p:tags r:id="rId52"/>
            </p:custDataLst>
          </p:nvPr>
        </p:nvSpPr>
        <p:spPr bwMode="auto">
          <a:xfrm>
            <a:off x="44450" y="2532063"/>
            <a:ext cx="909638" cy="32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500" b="1">
                <a:latin typeface="Courier New" pitchFamily="49" charset="0"/>
                <a:cs typeface="Courier New" pitchFamily="49" charset="0"/>
              </a:rPr>
              <a:t>r1</a:t>
            </a:r>
          </a:p>
        </p:txBody>
      </p:sp>
      <p:sp>
        <p:nvSpPr>
          <p:cNvPr id="56377" name="Text Box 75"/>
          <p:cNvSpPr txBox="1">
            <a:spLocks noChangeArrowheads="1"/>
          </p:cNvSpPr>
          <p:nvPr>
            <p:custDataLst>
              <p:tags r:id="rId53"/>
            </p:custDataLst>
          </p:nvPr>
        </p:nvSpPr>
        <p:spPr bwMode="auto">
          <a:xfrm>
            <a:off x="44450" y="3036888"/>
            <a:ext cx="909638" cy="32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500" b="1">
                <a:latin typeface="Courier New" pitchFamily="49" charset="0"/>
                <a:cs typeface="Courier New" pitchFamily="49" charset="0"/>
              </a:rPr>
              <a:t>r2</a:t>
            </a:r>
          </a:p>
        </p:txBody>
      </p:sp>
      <p:sp>
        <p:nvSpPr>
          <p:cNvPr id="56378" name="Rectangle 76"/>
          <p:cNvSpPr>
            <a:spLocks noChangeArrowheads="1"/>
          </p:cNvSpPr>
          <p:nvPr>
            <p:custDataLst>
              <p:tags r:id="rId54"/>
            </p:custDataLst>
          </p:nvPr>
        </p:nvSpPr>
        <p:spPr bwMode="auto">
          <a:xfrm>
            <a:off x="279941" y="1600200"/>
            <a:ext cx="1424493"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b="1" dirty="0">
                <a:latin typeface="Cambria" pitchFamily="18" charset="0"/>
              </a:rPr>
              <a:t>Registers - CPU</a:t>
            </a:r>
          </a:p>
        </p:txBody>
      </p:sp>
      <p:sp>
        <p:nvSpPr>
          <p:cNvPr id="56379" name="Text Box 77"/>
          <p:cNvSpPr txBox="1">
            <a:spLocks noChangeArrowheads="1"/>
          </p:cNvSpPr>
          <p:nvPr>
            <p:custDataLst>
              <p:tags r:id="rId55"/>
            </p:custDataLst>
          </p:nvPr>
        </p:nvSpPr>
        <p:spPr bwMode="auto">
          <a:xfrm>
            <a:off x="1784350" y="1847850"/>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0</a:t>
            </a:r>
          </a:p>
        </p:txBody>
      </p:sp>
      <p:sp>
        <p:nvSpPr>
          <p:cNvPr id="56380" name="Text Box 78"/>
          <p:cNvSpPr txBox="1">
            <a:spLocks noChangeArrowheads="1"/>
          </p:cNvSpPr>
          <p:nvPr>
            <p:custDataLst>
              <p:tags r:id="rId56"/>
            </p:custDataLst>
          </p:nvPr>
        </p:nvSpPr>
        <p:spPr bwMode="auto">
          <a:xfrm>
            <a:off x="1784350" y="220503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1</a:t>
            </a:r>
          </a:p>
        </p:txBody>
      </p:sp>
      <p:sp>
        <p:nvSpPr>
          <p:cNvPr id="56381" name="Text Box 79"/>
          <p:cNvSpPr txBox="1">
            <a:spLocks noChangeArrowheads="1"/>
          </p:cNvSpPr>
          <p:nvPr>
            <p:custDataLst>
              <p:tags r:id="rId57"/>
            </p:custDataLst>
          </p:nvPr>
        </p:nvSpPr>
        <p:spPr bwMode="auto">
          <a:xfrm>
            <a:off x="1784350" y="258603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2</a:t>
            </a:r>
          </a:p>
        </p:txBody>
      </p:sp>
      <p:sp>
        <p:nvSpPr>
          <p:cNvPr id="56382" name="Text Box 80"/>
          <p:cNvSpPr txBox="1">
            <a:spLocks noChangeArrowheads="1"/>
          </p:cNvSpPr>
          <p:nvPr>
            <p:custDataLst>
              <p:tags r:id="rId58"/>
            </p:custDataLst>
          </p:nvPr>
        </p:nvSpPr>
        <p:spPr bwMode="auto">
          <a:xfrm>
            <a:off x="1784350" y="296703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3</a:t>
            </a:r>
          </a:p>
        </p:txBody>
      </p:sp>
      <p:sp>
        <p:nvSpPr>
          <p:cNvPr id="56383" name="Text Box 81"/>
          <p:cNvSpPr txBox="1">
            <a:spLocks noChangeArrowheads="1"/>
          </p:cNvSpPr>
          <p:nvPr>
            <p:custDataLst>
              <p:tags r:id="rId59"/>
            </p:custDataLst>
          </p:nvPr>
        </p:nvSpPr>
        <p:spPr bwMode="auto">
          <a:xfrm>
            <a:off x="1784350" y="334803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a:t>
            </a:r>
          </a:p>
        </p:txBody>
      </p:sp>
      <p:sp>
        <p:nvSpPr>
          <p:cNvPr id="56384" name="Text Box 82"/>
          <p:cNvSpPr txBox="1">
            <a:spLocks noChangeArrowheads="1"/>
          </p:cNvSpPr>
          <p:nvPr>
            <p:custDataLst>
              <p:tags r:id="rId60"/>
            </p:custDataLst>
          </p:nvPr>
        </p:nvSpPr>
        <p:spPr bwMode="auto">
          <a:xfrm>
            <a:off x="1784350" y="372903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5</a:t>
            </a:r>
          </a:p>
        </p:txBody>
      </p:sp>
      <p:sp>
        <p:nvSpPr>
          <p:cNvPr id="56385" name="Text Box 83"/>
          <p:cNvSpPr txBox="1">
            <a:spLocks noChangeArrowheads="1"/>
          </p:cNvSpPr>
          <p:nvPr>
            <p:custDataLst>
              <p:tags r:id="rId61"/>
            </p:custDataLst>
          </p:nvPr>
        </p:nvSpPr>
        <p:spPr bwMode="auto">
          <a:xfrm>
            <a:off x="1784350" y="411003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6</a:t>
            </a:r>
          </a:p>
        </p:txBody>
      </p:sp>
      <p:sp>
        <p:nvSpPr>
          <p:cNvPr id="56386" name="Text Box 86"/>
          <p:cNvSpPr txBox="1">
            <a:spLocks noChangeArrowheads="1"/>
          </p:cNvSpPr>
          <p:nvPr>
            <p:custDataLst>
              <p:tags r:id="rId62"/>
            </p:custDataLst>
          </p:nvPr>
        </p:nvSpPr>
        <p:spPr bwMode="auto">
          <a:xfrm>
            <a:off x="2284413" y="445293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write r2</a:t>
            </a:r>
          </a:p>
        </p:txBody>
      </p:sp>
      <p:sp>
        <p:nvSpPr>
          <p:cNvPr id="56387" name="Text Box 87"/>
          <p:cNvSpPr txBox="1">
            <a:spLocks noChangeArrowheads="1"/>
          </p:cNvSpPr>
          <p:nvPr>
            <p:custDataLst>
              <p:tags r:id="rId63"/>
            </p:custDataLst>
          </p:nvPr>
        </p:nvSpPr>
        <p:spPr bwMode="auto">
          <a:xfrm>
            <a:off x="2284413" y="482758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halt</a:t>
            </a:r>
          </a:p>
        </p:txBody>
      </p:sp>
      <p:sp>
        <p:nvSpPr>
          <p:cNvPr id="56388" name="Text Box 88"/>
          <p:cNvSpPr txBox="1">
            <a:spLocks noChangeArrowheads="1"/>
          </p:cNvSpPr>
          <p:nvPr>
            <p:custDataLst>
              <p:tags r:id="rId64"/>
            </p:custDataLst>
          </p:nvPr>
        </p:nvSpPr>
        <p:spPr bwMode="auto">
          <a:xfrm>
            <a:off x="1784350" y="4473575"/>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7</a:t>
            </a:r>
          </a:p>
        </p:txBody>
      </p:sp>
      <p:sp>
        <p:nvSpPr>
          <p:cNvPr id="56389" name="Text Box 89"/>
          <p:cNvSpPr txBox="1">
            <a:spLocks noChangeArrowheads="1"/>
          </p:cNvSpPr>
          <p:nvPr>
            <p:custDataLst>
              <p:tags r:id="rId65"/>
            </p:custDataLst>
          </p:nvPr>
        </p:nvSpPr>
        <p:spPr bwMode="auto">
          <a:xfrm>
            <a:off x="1784350" y="4854575"/>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8</a:t>
            </a:r>
          </a:p>
        </p:txBody>
      </p:sp>
      <p:sp>
        <p:nvSpPr>
          <p:cNvPr id="56390" name="Text Box 90"/>
          <p:cNvSpPr txBox="1">
            <a:spLocks noChangeArrowheads="1"/>
          </p:cNvSpPr>
          <p:nvPr>
            <p:custDataLst>
              <p:tags r:id="rId66"/>
            </p:custDataLst>
          </p:nvPr>
        </p:nvSpPr>
        <p:spPr bwMode="auto">
          <a:xfrm>
            <a:off x="420688" y="3517900"/>
            <a:ext cx="1128712"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endParaRPr lang="en-US" sz="1800" b="1">
              <a:latin typeface="Courier New" pitchFamily="49" charset="0"/>
            </a:endParaRPr>
          </a:p>
        </p:txBody>
      </p:sp>
      <p:sp>
        <p:nvSpPr>
          <p:cNvPr id="56391" name="Text Box 91"/>
          <p:cNvSpPr txBox="1">
            <a:spLocks noChangeArrowheads="1"/>
          </p:cNvSpPr>
          <p:nvPr>
            <p:custDataLst>
              <p:tags r:id="rId67"/>
            </p:custDataLst>
          </p:nvPr>
        </p:nvSpPr>
        <p:spPr bwMode="auto">
          <a:xfrm>
            <a:off x="42863" y="3549650"/>
            <a:ext cx="909637" cy="32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500" b="1">
                <a:latin typeface="Courier New" pitchFamily="49" charset="0"/>
                <a:cs typeface="Courier New" pitchFamily="49" charset="0"/>
              </a:rPr>
              <a:t>r3</a:t>
            </a:r>
          </a:p>
        </p:txBody>
      </p:sp>
      <p:sp>
        <p:nvSpPr>
          <p:cNvPr id="56392" name="Text Box 93"/>
          <p:cNvSpPr txBox="1">
            <a:spLocks noChangeArrowheads="1"/>
          </p:cNvSpPr>
          <p:nvPr>
            <p:custDataLst>
              <p:tags r:id="rId68"/>
            </p:custDataLst>
          </p:nvPr>
        </p:nvSpPr>
        <p:spPr bwMode="auto">
          <a:xfrm>
            <a:off x="2284413" y="52133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56393" name="Text Box 94"/>
          <p:cNvSpPr txBox="1">
            <a:spLocks noChangeArrowheads="1"/>
          </p:cNvSpPr>
          <p:nvPr>
            <p:custDataLst>
              <p:tags r:id="rId69"/>
            </p:custDataLst>
          </p:nvPr>
        </p:nvSpPr>
        <p:spPr bwMode="auto">
          <a:xfrm>
            <a:off x="1784350" y="524033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9</a:t>
            </a:r>
          </a:p>
        </p:txBody>
      </p:sp>
      <p:sp>
        <p:nvSpPr>
          <p:cNvPr id="56394" name="Text Box 97"/>
          <p:cNvSpPr txBox="1">
            <a:spLocks noChangeArrowheads="1"/>
          </p:cNvSpPr>
          <p:nvPr/>
        </p:nvSpPr>
        <p:spPr bwMode="auto">
          <a:xfrm>
            <a:off x="1187450" y="1992313"/>
            <a:ext cx="3698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r>
              <a:rPr lang="en-US" b="1" dirty="0">
                <a:solidFill>
                  <a:schemeClr val="bg1">
                    <a:lumMod val="65000"/>
                  </a:schemeClr>
                </a:solidFill>
                <a:latin typeface="Comic Sans MS" pitchFamily="66" charset="0"/>
              </a:rPr>
              <a:t>0</a:t>
            </a:r>
            <a:endParaRPr lang="en-US" dirty="0">
              <a:solidFill>
                <a:schemeClr val="bg1">
                  <a:lumMod val="65000"/>
                </a:schemeClr>
              </a:solidFill>
            </a:endParaRPr>
          </a:p>
        </p:txBody>
      </p:sp>
      <p:sp>
        <p:nvSpPr>
          <p:cNvPr id="56395" name="Text Box 98"/>
          <p:cNvSpPr txBox="1">
            <a:spLocks noChangeArrowheads="1"/>
          </p:cNvSpPr>
          <p:nvPr/>
        </p:nvSpPr>
        <p:spPr bwMode="auto">
          <a:xfrm>
            <a:off x="5802313" y="2590800"/>
            <a:ext cx="3698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r>
              <a:rPr lang="en-US" b="1">
                <a:solidFill>
                  <a:schemeClr val="bg1">
                    <a:lumMod val="65000"/>
                  </a:schemeClr>
                </a:solidFill>
                <a:latin typeface="Comic Sans MS" pitchFamily="66" charset="0"/>
              </a:rPr>
              <a:t>0</a:t>
            </a:r>
            <a:endParaRPr lang="en-US">
              <a:solidFill>
                <a:schemeClr val="bg1">
                  <a:lumMod val="65000"/>
                </a:schemeClr>
              </a:solidFill>
            </a:endParaRPr>
          </a:p>
        </p:txBody>
      </p:sp>
      <p:sp>
        <p:nvSpPr>
          <p:cNvPr id="56396" name="Text Box 73"/>
          <p:cNvSpPr txBox="1">
            <a:spLocks noChangeArrowheads="1"/>
          </p:cNvSpPr>
          <p:nvPr>
            <p:custDataLst>
              <p:tags r:id="rId70"/>
            </p:custDataLst>
          </p:nvPr>
        </p:nvSpPr>
        <p:spPr bwMode="auto">
          <a:xfrm>
            <a:off x="4670425" y="2657475"/>
            <a:ext cx="909638" cy="322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500" b="1">
                <a:latin typeface="Courier New" pitchFamily="49" charset="0"/>
                <a:cs typeface="Courier New" pitchFamily="49" charset="0"/>
              </a:rPr>
              <a:t>r0</a:t>
            </a:r>
          </a:p>
        </p:txBody>
      </p:sp>
      <p:sp>
        <p:nvSpPr>
          <p:cNvPr id="56397" name="Text Box 74"/>
          <p:cNvSpPr txBox="1">
            <a:spLocks noChangeArrowheads="1"/>
          </p:cNvSpPr>
          <p:nvPr>
            <p:custDataLst>
              <p:tags r:id="rId71"/>
            </p:custDataLst>
          </p:nvPr>
        </p:nvSpPr>
        <p:spPr bwMode="auto">
          <a:xfrm>
            <a:off x="4670425" y="3133725"/>
            <a:ext cx="909638" cy="322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500" b="1">
                <a:latin typeface="Courier New" pitchFamily="49" charset="0"/>
                <a:cs typeface="Courier New" pitchFamily="49" charset="0"/>
              </a:rPr>
              <a:t>r1</a:t>
            </a:r>
          </a:p>
        </p:txBody>
      </p:sp>
      <p:sp>
        <p:nvSpPr>
          <p:cNvPr id="56398" name="Text Box 75"/>
          <p:cNvSpPr txBox="1">
            <a:spLocks noChangeArrowheads="1"/>
          </p:cNvSpPr>
          <p:nvPr>
            <p:custDataLst>
              <p:tags r:id="rId72"/>
            </p:custDataLst>
          </p:nvPr>
        </p:nvSpPr>
        <p:spPr bwMode="auto">
          <a:xfrm>
            <a:off x="4670425" y="3638550"/>
            <a:ext cx="909638" cy="322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500" b="1">
                <a:latin typeface="Courier New" pitchFamily="49" charset="0"/>
                <a:cs typeface="Courier New" pitchFamily="49" charset="0"/>
              </a:rPr>
              <a:t>r2</a:t>
            </a:r>
          </a:p>
        </p:txBody>
      </p:sp>
      <p:sp>
        <p:nvSpPr>
          <p:cNvPr id="56399" name="Text Box 91"/>
          <p:cNvSpPr txBox="1">
            <a:spLocks noChangeArrowheads="1"/>
          </p:cNvSpPr>
          <p:nvPr>
            <p:custDataLst>
              <p:tags r:id="rId73"/>
            </p:custDataLst>
          </p:nvPr>
        </p:nvSpPr>
        <p:spPr bwMode="auto">
          <a:xfrm>
            <a:off x="4668838" y="4151313"/>
            <a:ext cx="909637" cy="322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500" b="1">
                <a:latin typeface="Courier New" pitchFamily="49" charset="0"/>
                <a:cs typeface="Courier New" pitchFamily="49" charset="0"/>
              </a:rPr>
              <a:t>r3</a:t>
            </a:r>
          </a:p>
        </p:txBody>
      </p:sp>
      <p:sp>
        <p:nvSpPr>
          <p:cNvPr id="56400" name="Text Box 96"/>
          <p:cNvSpPr txBox="1">
            <a:spLocks noChangeArrowheads="1"/>
          </p:cNvSpPr>
          <p:nvPr>
            <p:custDataLst>
              <p:tags r:id="rId74"/>
            </p:custDataLst>
          </p:nvPr>
        </p:nvSpPr>
        <p:spPr bwMode="auto">
          <a:xfrm>
            <a:off x="4676775" y="4676775"/>
            <a:ext cx="909638" cy="322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500" b="1">
                <a:latin typeface="Courier New" pitchFamily="49" charset="0"/>
                <a:cs typeface="Courier New" pitchFamily="49" charset="0"/>
              </a:rPr>
              <a:t>r4</a:t>
            </a:r>
          </a:p>
        </p:txBody>
      </p:sp>
      <p:sp>
        <p:nvSpPr>
          <p:cNvPr id="56401" name="Text Box 3"/>
          <p:cNvSpPr txBox="1">
            <a:spLocks noChangeArrowheads="1"/>
          </p:cNvSpPr>
          <p:nvPr>
            <p:custDataLst>
              <p:tags r:id="rId75"/>
            </p:custDataLst>
          </p:nvPr>
        </p:nvSpPr>
        <p:spPr bwMode="auto">
          <a:xfrm rot="397920">
            <a:off x="1122363" y="254000"/>
            <a:ext cx="2438400" cy="323850"/>
          </a:xfrm>
          <a:prstGeom prst="rect">
            <a:avLst/>
          </a:prstGeom>
          <a:solidFill>
            <a:srgbClr val="CCECFF"/>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500">
                <a:solidFill>
                  <a:srgbClr val="1002CE"/>
                </a:solidFill>
              </a:rPr>
              <a:t>No need to hand this in…</a:t>
            </a:r>
          </a:p>
        </p:txBody>
      </p:sp>
      <p:sp>
        <p:nvSpPr>
          <p:cNvPr id="96" name="Rectangle 38"/>
          <p:cNvSpPr>
            <a:spLocks noChangeArrowheads="1"/>
          </p:cNvSpPr>
          <p:nvPr/>
        </p:nvSpPr>
        <p:spPr bwMode="auto">
          <a:xfrm>
            <a:off x="6947281" y="2174020"/>
            <a:ext cx="1149674"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1800" b="1" dirty="0">
                <a:latin typeface="Courier New" pitchFamily="49" charset="0"/>
                <a:cs typeface="Courier New" pitchFamily="49" charset="0"/>
              </a:rPr>
              <a:t>read r1</a:t>
            </a:r>
          </a:p>
        </p:txBody>
      </p:sp>
      <p:sp>
        <p:nvSpPr>
          <p:cNvPr id="97" name="Rectangle 39"/>
          <p:cNvSpPr>
            <a:spLocks noChangeArrowheads="1"/>
          </p:cNvSpPr>
          <p:nvPr/>
        </p:nvSpPr>
        <p:spPr bwMode="auto">
          <a:xfrm>
            <a:off x="6956778" y="2541764"/>
            <a:ext cx="1602725"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lgn="l"/>
            <a:r>
              <a:rPr lang="en-US" sz="1800" b="1" dirty="0" err="1">
                <a:latin typeface="Courier New" pitchFamily="49" charset="0"/>
                <a:cs typeface="Courier New" pitchFamily="49" charset="0"/>
              </a:rPr>
              <a:t>setn</a:t>
            </a:r>
            <a:r>
              <a:rPr lang="en-US" sz="1800" b="1" dirty="0">
                <a:latin typeface="Courier New" pitchFamily="49" charset="0"/>
                <a:cs typeface="Courier New" pitchFamily="49" charset="0"/>
              </a:rPr>
              <a:t> r2 1</a:t>
            </a:r>
          </a:p>
        </p:txBody>
      </p:sp>
      <p:sp>
        <p:nvSpPr>
          <p:cNvPr id="100" name="Text Box 97"/>
          <p:cNvSpPr txBox="1">
            <a:spLocks noChangeArrowheads="1"/>
          </p:cNvSpPr>
          <p:nvPr/>
        </p:nvSpPr>
        <p:spPr bwMode="auto">
          <a:xfrm>
            <a:off x="5786614" y="3603978"/>
            <a:ext cx="3698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r>
              <a:rPr lang="en-US" b="1" dirty="0" smtClean="0">
                <a:latin typeface="Comic Sans MS" pitchFamily="66" charset="0"/>
              </a:rPr>
              <a:t>1</a:t>
            </a:r>
            <a:endParaRPr lang="en-US" dirty="0"/>
          </a:p>
        </p:txBody>
      </p:sp>
    </p:spTree>
    <p:extLst>
      <p:ext uri="{BB962C8B-B14F-4D97-AF65-F5344CB8AC3E}">
        <p14:creationId xmlns:p14="http://schemas.microsoft.com/office/powerpoint/2010/main" val="3772452898"/>
      </p:ext>
    </p:extLst>
  </p:cSld>
  <p:clrMapOvr>
    <a:masterClrMapping/>
  </p:clrMapOvr>
  <p:timing>
    <p:tnLst>
      <p:par>
        <p:cTn id="1" dur="indefinite" restart="never" nodeType="tmRoot"/>
      </p:par>
    </p:tnLst>
  </p:timing>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6" name="Text Box 2"/>
          <p:cNvSpPr txBox="1">
            <a:spLocks noChangeArrowheads="1"/>
          </p:cNvSpPr>
          <p:nvPr>
            <p:custDataLst>
              <p:tags r:id="rId1"/>
            </p:custDataLst>
          </p:nvPr>
        </p:nvSpPr>
        <p:spPr bwMode="auto">
          <a:xfrm>
            <a:off x="141288" y="269875"/>
            <a:ext cx="254000" cy="355600"/>
          </a:xfrm>
          <a:prstGeom prst="rect">
            <a:avLst/>
          </a:prstGeom>
          <a:noFill/>
          <a:ln w="19050">
            <a:solidFill>
              <a:srgbClr val="067B0E"/>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600" b="1">
                <a:solidFill>
                  <a:srgbClr val="067B0E"/>
                </a:solidFill>
              </a:rPr>
              <a:t>1</a:t>
            </a:r>
          </a:p>
        </p:txBody>
      </p:sp>
      <p:sp>
        <p:nvSpPr>
          <p:cNvPr id="57347" name="Rectangle 3"/>
          <p:cNvSpPr>
            <a:spLocks noChangeArrowheads="1"/>
          </p:cNvSpPr>
          <p:nvPr>
            <p:custDataLst>
              <p:tags r:id="rId2"/>
            </p:custDataLst>
          </p:nvPr>
        </p:nvSpPr>
        <p:spPr bwMode="auto">
          <a:xfrm>
            <a:off x="198438" y="5456238"/>
            <a:ext cx="6283325" cy="1190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marL="457200" indent="-457200" algn="l">
              <a:buFont typeface="Arial" pitchFamily="34" charset="0"/>
              <a:buNone/>
            </a:pPr>
            <a:r>
              <a:rPr lang="en-US" sz="1800"/>
              <a:t>(1) What does this program compute in general?</a:t>
            </a:r>
          </a:p>
          <a:p>
            <a:pPr marL="457200" indent="-457200" algn="l">
              <a:buFont typeface="Arial" pitchFamily="34" charset="0"/>
              <a:buNone/>
            </a:pPr>
            <a:endParaRPr lang="en-US" sz="1800"/>
          </a:p>
          <a:p>
            <a:pPr marL="457200" indent="-457200" algn="l">
              <a:buFont typeface="Arial" pitchFamily="34" charset="0"/>
              <a:buNone/>
            </a:pPr>
            <a:r>
              <a:rPr lang="en-US" sz="1800"/>
              <a:t>(2) How could you change this program so that, if the original two inputs were </a:t>
            </a:r>
            <a:r>
              <a:rPr lang="en-US" sz="1800" i="1"/>
              <a:t>equal</a:t>
            </a:r>
            <a:r>
              <a:rPr lang="en-US" sz="1800"/>
              <a:t>, it asked the user for new inputs?</a:t>
            </a:r>
          </a:p>
        </p:txBody>
      </p:sp>
      <p:sp>
        <p:nvSpPr>
          <p:cNvPr id="57348" name="Text Box 32"/>
          <p:cNvSpPr txBox="1">
            <a:spLocks noChangeArrowheads="1"/>
          </p:cNvSpPr>
          <p:nvPr>
            <p:custDataLst>
              <p:tags r:id="rId3"/>
            </p:custDataLst>
          </p:nvPr>
        </p:nvSpPr>
        <p:spPr bwMode="auto">
          <a:xfrm>
            <a:off x="419100" y="174625"/>
            <a:ext cx="4132263" cy="581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600"/>
              <a:t>Follow this assembly-language program from top to bottom. Use </a:t>
            </a:r>
            <a:r>
              <a:rPr lang="en-US" sz="1600" b="1">
                <a:latin typeface="Courier New" pitchFamily="49" charset="0"/>
              </a:rPr>
              <a:t>r1 = 42</a:t>
            </a:r>
            <a:r>
              <a:rPr lang="en-US" sz="1600"/>
              <a:t> and </a:t>
            </a:r>
            <a:r>
              <a:rPr lang="en-US" sz="1600" b="1">
                <a:latin typeface="Courier New" pitchFamily="49" charset="0"/>
              </a:rPr>
              <a:t>r2 = 5</a:t>
            </a:r>
            <a:r>
              <a:rPr lang="en-US" sz="1600"/>
              <a:t>.</a:t>
            </a:r>
          </a:p>
        </p:txBody>
      </p:sp>
      <p:sp>
        <p:nvSpPr>
          <p:cNvPr id="57349" name="Text Box 53"/>
          <p:cNvSpPr txBox="1">
            <a:spLocks noChangeArrowheads="1"/>
          </p:cNvSpPr>
          <p:nvPr>
            <p:custDataLst>
              <p:tags r:id="rId4"/>
            </p:custDataLst>
          </p:nvPr>
        </p:nvSpPr>
        <p:spPr bwMode="auto">
          <a:xfrm>
            <a:off x="6054725" y="132080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read r1</a:t>
            </a:r>
          </a:p>
        </p:txBody>
      </p:sp>
      <p:sp>
        <p:nvSpPr>
          <p:cNvPr id="57350" name="Text Box 54"/>
          <p:cNvSpPr txBox="1">
            <a:spLocks noChangeArrowheads="1"/>
          </p:cNvSpPr>
          <p:nvPr>
            <p:custDataLst>
              <p:tags r:id="rId5"/>
            </p:custDataLst>
          </p:nvPr>
        </p:nvSpPr>
        <p:spPr bwMode="auto">
          <a:xfrm>
            <a:off x="6054725" y="16922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read r2</a:t>
            </a:r>
          </a:p>
        </p:txBody>
      </p:sp>
      <p:sp>
        <p:nvSpPr>
          <p:cNvPr id="57351" name="Text Box 55"/>
          <p:cNvSpPr txBox="1">
            <a:spLocks noChangeArrowheads="1"/>
          </p:cNvSpPr>
          <p:nvPr>
            <p:custDataLst>
              <p:tags r:id="rId6"/>
            </p:custDataLst>
          </p:nvPr>
        </p:nvSpPr>
        <p:spPr bwMode="auto">
          <a:xfrm>
            <a:off x="6054725" y="20732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sub r3 r2 r1</a:t>
            </a:r>
          </a:p>
        </p:txBody>
      </p:sp>
      <p:sp>
        <p:nvSpPr>
          <p:cNvPr id="57352" name="Text Box 56"/>
          <p:cNvSpPr txBox="1">
            <a:spLocks noChangeArrowheads="1"/>
          </p:cNvSpPr>
          <p:nvPr>
            <p:custDataLst>
              <p:tags r:id="rId7"/>
            </p:custDataLst>
          </p:nvPr>
        </p:nvSpPr>
        <p:spPr bwMode="auto">
          <a:xfrm>
            <a:off x="6054725" y="244633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nop</a:t>
            </a:r>
          </a:p>
        </p:txBody>
      </p:sp>
      <p:sp>
        <p:nvSpPr>
          <p:cNvPr id="57353" name="Text Box 57"/>
          <p:cNvSpPr txBox="1">
            <a:spLocks noChangeArrowheads="1"/>
          </p:cNvSpPr>
          <p:nvPr>
            <p:custDataLst>
              <p:tags r:id="rId8"/>
            </p:custDataLst>
          </p:nvPr>
        </p:nvSpPr>
        <p:spPr bwMode="auto">
          <a:xfrm>
            <a:off x="6054725" y="28225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jltzn r3 7</a:t>
            </a:r>
          </a:p>
        </p:txBody>
      </p:sp>
      <p:sp>
        <p:nvSpPr>
          <p:cNvPr id="57354" name="Text Box 58"/>
          <p:cNvSpPr txBox="1">
            <a:spLocks noChangeArrowheads="1"/>
          </p:cNvSpPr>
          <p:nvPr>
            <p:custDataLst>
              <p:tags r:id="rId9"/>
            </p:custDataLst>
          </p:nvPr>
        </p:nvSpPr>
        <p:spPr bwMode="auto">
          <a:xfrm>
            <a:off x="6054725" y="31988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write r1</a:t>
            </a:r>
          </a:p>
        </p:txBody>
      </p:sp>
      <p:sp>
        <p:nvSpPr>
          <p:cNvPr id="57355" name="Text Box 59"/>
          <p:cNvSpPr txBox="1">
            <a:spLocks noChangeArrowheads="1"/>
          </p:cNvSpPr>
          <p:nvPr>
            <p:custDataLst>
              <p:tags r:id="rId10"/>
            </p:custDataLst>
          </p:nvPr>
        </p:nvSpPr>
        <p:spPr bwMode="auto">
          <a:xfrm>
            <a:off x="6054725" y="357346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jumpn 8</a:t>
            </a:r>
          </a:p>
        </p:txBody>
      </p:sp>
      <p:sp>
        <p:nvSpPr>
          <p:cNvPr id="57356" name="Rectangle 60"/>
          <p:cNvSpPr>
            <a:spLocks noChangeArrowheads="1"/>
          </p:cNvSpPr>
          <p:nvPr>
            <p:custDataLst>
              <p:tags r:id="rId11"/>
            </p:custDataLst>
          </p:nvPr>
        </p:nvSpPr>
        <p:spPr bwMode="auto">
          <a:xfrm>
            <a:off x="6172200" y="990600"/>
            <a:ext cx="16065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600" b="1">
                <a:solidFill>
                  <a:srgbClr val="067B0E"/>
                </a:solidFill>
                <a:latin typeface="Arial" pitchFamily="34" charset="0"/>
              </a:rPr>
              <a:t>Memory - RAM</a:t>
            </a:r>
          </a:p>
        </p:txBody>
      </p:sp>
      <p:sp>
        <p:nvSpPr>
          <p:cNvPr id="57357" name="Text Box 61"/>
          <p:cNvSpPr txBox="1">
            <a:spLocks noChangeArrowheads="1"/>
          </p:cNvSpPr>
          <p:nvPr>
            <p:custDataLst>
              <p:tags r:id="rId12"/>
            </p:custDataLst>
          </p:nvPr>
        </p:nvSpPr>
        <p:spPr bwMode="auto">
          <a:xfrm>
            <a:off x="2022475" y="1631950"/>
            <a:ext cx="1406525" cy="595313"/>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nSpc>
                <a:spcPct val="180000"/>
              </a:lnSpc>
              <a:spcBef>
                <a:spcPct val="50000"/>
              </a:spcBef>
            </a:pPr>
            <a:endParaRPr lang="en-US" sz="1800" b="1">
              <a:latin typeface="Courier New" pitchFamily="49" charset="0"/>
            </a:endParaRPr>
          </a:p>
        </p:txBody>
      </p:sp>
      <p:sp>
        <p:nvSpPr>
          <p:cNvPr id="57358" name="Text Box 64"/>
          <p:cNvSpPr txBox="1">
            <a:spLocks noChangeArrowheads="1"/>
          </p:cNvSpPr>
          <p:nvPr>
            <p:custDataLst>
              <p:tags r:id="rId13"/>
            </p:custDataLst>
          </p:nvPr>
        </p:nvSpPr>
        <p:spPr bwMode="auto">
          <a:xfrm>
            <a:off x="1404938" y="1693863"/>
            <a:ext cx="909637"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2800" b="1">
                <a:latin typeface="Courier New" pitchFamily="49" charset="0"/>
                <a:cs typeface="Courier New" pitchFamily="49" charset="0"/>
              </a:rPr>
              <a:t>r0</a:t>
            </a:r>
          </a:p>
        </p:txBody>
      </p:sp>
      <p:sp>
        <p:nvSpPr>
          <p:cNvPr id="57359" name="Rectangle 67"/>
          <p:cNvSpPr>
            <a:spLocks noChangeArrowheads="1"/>
          </p:cNvSpPr>
          <p:nvPr>
            <p:custDataLst>
              <p:tags r:id="rId14"/>
            </p:custDataLst>
          </p:nvPr>
        </p:nvSpPr>
        <p:spPr bwMode="auto">
          <a:xfrm>
            <a:off x="1860550" y="1193800"/>
            <a:ext cx="1719263"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600" b="1">
                <a:solidFill>
                  <a:srgbClr val="067B0E"/>
                </a:solidFill>
                <a:latin typeface="Arial" pitchFamily="34" charset="0"/>
              </a:rPr>
              <a:t>Registers - CPU</a:t>
            </a:r>
          </a:p>
        </p:txBody>
      </p:sp>
      <p:sp>
        <p:nvSpPr>
          <p:cNvPr id="57360" name="Text Box 68"/>
          <p:cNvSpPr txBox="1">
            <a:spLocks noChangeArrowheads="1"/>
          </p:cNvSpPr>
          <p:nvPr>
            <p:custDataLst>
              <p:tags r:id="rId15"/>
            </p:custDataLst>
          </p:nvPr>
        </p:nvSpPr>
        <p:spPr bwMode="auto">
          <a:xfrm>
            <a:off x="5554663" y="1338263"/>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0</a:t>
            </a:r>
          </a:p>
        </p:txBody>
      </p:sp>
      <p:sp>
        <p:nvSpPr>
          <p:cNvPr id="57361" name="Text Box 69"/>
          <p:cNvSpPr txBox="1">
            <a:spLocks noChangeArrowheads="1"/>
          </p:cNvSpPr>
          <p:nvPr>
            <p:custDataLst>
              <p:tags r:id="rId16"/>
            </p:custDataLst>
          </p:nvPr>
        </p:nvSpPr>
        <p:spPr bwMode="auto">
          <a:xfrm>
            <a:off x="5554663" y="1695450"/>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1</a:t>
            </a:r>
          </a:p>
        </p:txBody>
      </p:sp>
      <p:sp>
        <p:nvSpPr>
          <p:cNvPr id="57362" name="Text Box 70"/>
          <p:cNvSpPr txBox="1">
            <a:spLocks noChangeArrowheads="1"/>
          </p:cNvSpPr>
          <p:nvPr>
            <p:custDataLst>
              <p:tags r:id="rId17"/>
            </p:custDataLst>
          </p:nvPr>
        </p:nvSpPr>
        <p:spPr bwMode="auto">
          <a:xfrm>
            <a:off x="5554663" y="2076450"/>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2</a:t>
            </a:r>
          </a:p>
        </p:txBody>
      </p:sp>
      <p:sp>
        <p:nvSpPr>
          <p:cNvPr id="57363" name="Text Box 71"/>
          <p:cNvSpPr txBox="1">
            <a:spLocks noChangeArrowheads="1"/>
          </p:cNvSpPr>
          <p:nvPr>
            <p:custDataLst>
              <p:tags r:id="rId18"/>
            </p:custDataLst>
          </p:nvPr>
        </p:nvSpPr>
        <p:spPr bwMode="auto">
          <a:xfrm>
            <a:off x="5554663" y="2457450"/>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3</a:t>
            </a:r>
          </a:p>
        </p:txBody>
      </p:sp>
      <p:sp>
        <p:nvSpPr>
          <p:cNvPr id="57364" name="Text Box 72"/>
          <p:cNvSpPr txBox="1">
            <a:spLocks noChangeArrowheads="1"/>
          </p:cNvSpPr>
          <p:nvPr>
            <p:custDataLst>
              <p:tags r:id="rId19"/>
            </p:custDataLst>
          </p:nvPr>
        </p:nvSpPr>
        <p:spPr bwMode="auto">
          <a:xfrm>
            <a:off x="5554663" y="2838450"/>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a:t>
            </a:r>
          </a:p>
        </p:txBody>
      </p:sp>
      <p:sp>
        <p:nvSpPr>
          <p:cNvPr id="57365" name="Text Box 73"/>
          <p:cNvSpPr txBox="1">
            <a:spLocks noChangeArrowheads="1"/>
          </p:cNvSpPr>
          <p:nvPr>
            <p:custDataLst>
              <p:tags r:id="rId20"/>
            </p:custDataLst>
          </p:nvPr>
        </p:nvSpPr>
        <p:spPr bwMode="auto">
          <a:xfrm>
            <a:off x="5554663" y="3219450"/>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5</a:t>
            </a:r>
          </a:p>
        </p:txBody>
      </p:sp>
      <p:sp>
        <p:nvSpPr>
          <p:cNvPr id="57366" name="Text Box 74"/>
          <p:cNvSpPr txBox="1">
            <a:spLocks noChangeArrowheads="1"/>
          </p:cNvSpPr>
          <p:nvPr>
            <p:custDataLst>
              <p:tags r:id="rId21"/>
            </p:custDataLst>
          </p:nvPr>
        </p:nvSpPr>
        <p:spPr bwMode="auto">
          <a:xfrm>
            <a:off x="5554663" y="3600450"/>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6</a:t>
            </a:r>
          </a:p>
        </p:txBody>
      </p:sp>
      <p:sp>
        <p:nvSpPr>
          <p:cNvPr id="57367" name="Text Box 75"/>
          <p:cNvSpPr txBox="1">
            <a:spLocks noChangeArrowheads="1"/>
          </p:cNvSpPr>
          <p:nvPr>
            <p:custDataLst>
              <p:tags r:id="rId22"/>
            </p:custDataLst>
          </p:nvPr>
        </p:nvSpPr>
        <p:spPr bwMode="auto">
          <a:xfrm>
            <a:off x="6054725" y="39433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write r2</a:t>
            </a:r>
          </a:p>
        </p:txBody>
      </p:sp>
      <p:sp>
        <p:nvSpPr>
          <p:cNvPr id="57368" name="Text Box 76"/>
          <p:cNvSpPr txBox="1">
            <a:spLocks noChangeArrowheads="1"/>
          </p:cNvSpPr>
          <p:nvPr>
            <p:custDataLst>
              <p:tags r:id="rId23"/>
            </p:custDataLst>
          </p:nvPr>
        </p:nvSpPr>
        <p:spPr bwMode="auto">
          <a:xfrm>
            <a:off x="6054725" y="431800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halt</a:t>
            </a:r>
          </a:p>
        </p:txBody>
      </p:sp>
      <p:sp>
        <p:nvSpPr>
          <p:cNvPr id="57369" name="Text Box 77"/>
          <p:cNvSpPr txBox="1">
            <a:spLocks noChangeArrowheads="1"/>
          </p:cNvSpPr>
          <p:nvPr>
            <p:custDataLst>
              <p:tags r:id="rId24"/>
            </p:custDataLst>
          </p:nvPr>
        </p:nvSpPr>
        <p:spPr bwMode="auto">
          <a:xfrm>
            <a:off x="5554663" y="39639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7</a:t>
            </a:r>
          </a:p>
        </p:txBody>
      </p:sp>
      <p:sp>
        <p:nvSpPr>
          <p:cNvPr id="57370" name="Text Box 78"/>
          <p:cNvSpPr txBox="1">
            <a:spLocks noChangeArrowheads="1"/>
          </p:cNvSpPr>
          <p:nvPr>
            <p:custDataLst>
              <p:tags r:id="rId25"/>
            </p:custDataLst>
          </p:nvPr>
        </p:nvSpPr>
        <p:spPr bwMode="auto">
          <a:xfrm>
            <a:off x="5554663" y="43449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8</a:t>
            </a:r>
          </a:p>
        </p:txBody>
      </p:sp>
      <p:sp>
        <p:nvSpPr>
          <p:cNvPr id="57371" name="Text Box 81"/>
          <p:cNvSpPr txBox="1">
            <a:spLocks noChangeArrowheads="1"/>
          </p:cNvSpPr>
          <p:nvPr>
            <p:custDataLst>
              <p:tags r:id="rId26"/>
            </p:custDataLst>
          </p:nvPr>
        </p:nvSpPr>
        <p:spPr bwMode="auto">
          <a:xfrm>
            <a:off x="6054725" y="470376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57372" name="Text Box 82"/>
          <p:cNvSpPr txBox="1">
            <a:spLocks noChangeArrowheads="1"/>
          </p:cNvSpPr>
          <p:nvPr>
            <p:custDataLst>
              <p:tags r:id="rId27"/>
            </p:custDataLst>
          </p:nvPr>
        </p:nvSpPr>
        <p:spPr bwMode="auto">
          <a:xfrm>
            <a:off x="5554663" y="4730750"/>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9</a:t>
            </a:r>
          </a:p>
        </p:txBody>
      </p:sp>
      <p:sp>
        <p:nvSpPr>
          <p:cNvPr id="57373" name="Text Box 85"/>
          <p:cNvSpPr txBox="1">
            <a:spLocks noChangeArrowheads="1"/>
          </p:cNvSpPr>
          <p:nvPr/>
        </p:nvSpPr>
        <p:spPr bwMode="auto">
          <a:xfrm>
            <a:off x="2982913" y="1730375"/>
            <a:ext cx="3698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r>
              <a:rPr lang="en-US" b="1">
                <a:solidFill>
                  <a:srgbClr val="067B0E"/>
                </a:solidFill>
                <a:latin typeface="Comic Sans MS" pitchFamily="66" charset="0"/>
              </a:rPr>
              <a:t>0</a:t>
            </a:r>
            <a:endParaRPr lang="en-US"/>
          </a:p>
        </p:txBody>
      </p:sp>
      <p:sp>
        <p:nvSpPr>
          <p:cNvPr id="57374" name="Text Box 86"/>
          <p:cNvSpPr txBox="1">
            <a:spLocks noChangeArrowheads="1"/>
          </p:cNvSpPr>
          <p:nvPr>
            <p:custDataLst>
              <p:tags r:id="rId28"/>
            </p:custDataLst>
          </p:nvPr>
        </p:nvSpPr>
        <p:spPr bwMode="auto">
          <a:xfrm>
            <a:off x="2022475" y="2438400"/>
            <a:ext cx="1406525" cy="595313"/>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nSpc>
                <a:spcPct val="180000"/>
              </a:lnSpc>
              <a:spcBef>
                <a:spcPct val="50000"/>
              </a:spcBef>
            </a:pPr>
            <a:endParaRPr lang="en-US" sz="1800" b="1">
              <a:latin typeface="Courier New" pitchFamily="49" charset="0"/>
            </a:endParaRPr>
          </a:p>
        </p:txBody>
      </p:sp>
      <p:sp>
        <p:nvSpPr>
          <p:cNvPr id="57375" name="Text Box 87"/>
          <p:cNvSpPr txBox="1">
            <a:spLocks noChangeArrowheads="1"/>
          </p:cNvSpPr>
          <p:nvPr>
            <p:custDataLst>
              <p:tags r:id="rId29"/>
            </p:custDataLst>
          </p:nvPr>
        </p:nvSpPr>
        <p:spPr bwMode="auto">
          <a:xfrm>
            <a:off x="1404938" y="2489200"/>
            <a:ext cx="909637"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2800" b="1">
                <a:latin typeface="Courier New" pitchFamily="49" charset="0"/>
                <a:cs typeface="Courier New" pitchFamily="49" charset="0"/>
              </a:rPr>
              <a:t>r1</a:t>
            </a:r>
          </a:p>
        </p:txBody>
      </p:sp>
      <p:sp>
        <p:nvSpPr>
          <p:cNvPr id="57376" name="Text Box 89"/>
          <p:cNvSpPr txBox="1">
            <a:spLocks noChangeArrowheads="1"/>
          </p:cNvSpPr>
          <p:nvPr>
            <p:custDataLst>
              <p:tags r:id="rId30"/>
            </p:custDataLst>
          </p:nvPr>
        </p:nvSpPr>
        <p:spPr bwMode="auto">
          <a:xfrm>
            <a:off x="2022475" y="3290888"/>
            <a:ext cx="1406525" cy="595312"/>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nSpc>
                <a:spcPct val="180000"/>
              </a:lnSpc>
              <a:spcBef>
                <a:spcPct val="50000"/>
              </a:spcBef>
            </a:pPr>
            <a:endParaRPr lang="en-US" sz="1800" b="1">
              <a:latin typeface="Courier New" pitchFamily="49" charset="0"/>
            </a:endParaRPr>
          </a:p>
        </p:txBody>
      </p:sp>
      <p:sp>
        <p:nvSpPr>
          <p:cNvPr id="57377" name="Text Box 90"/>
          <p:cNvSpPr txBox="1">
            <a:spLocks noChangeArrowheads="1"/>
          </p:cNvSpPr>
          <p:nvPr>
            <p:custDataLst>
              <p:tags r:id="rId31"/>
            </p:custDataLst>
          </p:nvPr>
        </p:nvSpPr>
        <p:spPr bwMode="auto">
          <a:xfrm>
            <a:off x="1404938" y="3341688"/>
            <a:ext cx="909637"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2800" b="1">
                <a:latin typeface="Courier New" pitchFamily="49" charset="0"/>
                <a:cs typeface="Courier New" pitchFamily="49" charset="0"/>
              </a:rPr>
              <a:t>r2</a:t>
            </a:r>
          </a:p>
        </p:txBody>
      </p:sp>
      <p:sp>
        <p:nvSpPr>
          <p:cNvPr id="57378" name="Text Box 91"/>
          <p:cNvSpPr txBox="1">
            <a:spLocks noChangeArrowheads="1"/>
          </p:cNvSpPr>
          <p:nvPr>
            <p:custDataLst>
              <p:tags r:id="rId32"/>
            </p:custDataLst>
          </p:nvPr>
        </p:nvSpPr>
        <p:spPr bwMode="auto">
          <a:xfrm>
            <a:off x="2022475" y="4129088"/>
            <a:ext cx="1406525" cy="595312"/>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nSpc>
                <a:spcPct val="180000"/>
              </a:lnSpc>
              <a:spcBef>
                <a:spcPct val="50000"/>
              </a:spcBef>
            </a:pPr>
            <a:endParaRPr lang="en-US" sz="1800" b="1">
              <a:latin typeface="Courier New" pitchFamily="49" charset="0"/>
            </a:endParaRPr>
          </a:p>
        </p:txBody>
      </p:sp>
      <p:sp>
        <p:nvSpPr>
          <p:cNvPr id="57379" name="Text Box 92"/>
          <p:cNvSpPr txBox="1">
            <a:spLocks noChangeArrowheads="1"/>
          </p:cNvSpPr>
          <p:nvPr>
            <p:custDataLst>
              <p:tags r:id="rId33"/>
            </p:custDataLst>
          </p:nvPr>
        </p:nvSpPr>
        <p:spPr bwMode="auto">
          <a:xfrm>
            <a:off x="1404938" y="4179888"/>
            <a:ext cx="909637"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2800" b="1">
                <a:latin typeface="Courier New" pitchFamily="49" charset="0"/>
                <a:cs typeface="Courier New" pitchFamily="49" charset="0"/>
              </a:rPr>
              <a:t>r3</a:t>
            </a:r>
          </a:p>
        </p:txBody>
      </p:sp>
      <mc:AlternateContent xmlns:mc="http://schemas.openxmlformats.org/markup-compatibility/2006" xmlns:p14="http://schemas.microsoft.com/office/powerpoint/2010/main">
        <mc:Choice Requires="p14">
          <p:contentPart p14:bwMode="auto" r:id="rId35">
            <p14:nvContentPartPr>
              <p14:cNvPr id="15376" name="Ink 50"/>
              <p14:cNvContentPartPr>
                <a14:cpLocks xmlns:a14="http://schemas.microsoft.com/office/drawing/2010/main" noRot="1" noChangeAspect="1" noEditPoints="1" noChangeArrowheads="1" noChangeShapeType="1"/>
              </p14:cNvContentPartPr>
              <p14:nvPr/>
            </p14:nvContentPartPr>
            <p14:xfrm>
              <a:off x="-4763" y="5548313"/>
              <a:ext cx="0" cy="9525"/>
            </p14:xfrm>
          </p:contentPart>
        </mc:Choice>
        <mc:Fallback xmlns="">
          <p:pic>
            <p:nvPicPr>
              <p:cNvPr id="15376" name="Ink 50"/>
              <p:cNvPicPr>
                <a:picLocks noRot="1" noChangeAspect="1" noEditPoints="1" noChangeArrowheads="1" noChangeShapeType="1"/>
              </p:cNvPicPr>
              <p:nvPr/>
            </p:nvPicPr>
            <p:blipFill>
              <a:blip r:embed="rId36"/>
              <a:stretch>
                <a:fillRect/>
              </a:stretch>
            </p:blipFill>
            <p:spPr>
              <a:xfrm>
                <a:off x="-5040" y="-2880"/>
                <a:ext cx="0" cy="12240"/>
              </a:xfrm>
              <a:prstGeom prst="rect">
                <a:avLst/>
              </a:prstGeom>
            </p:spPr>
          </p:pic>
        </mc:Fallback>
      </mc:AlternateContent>
      <mc:AlternateContent xmlns:mc="http://schemas.openxmlformats.org/markup-compatibility/2006" xmlns:p14="http://schemas.microsoft.com/office/powerpoint/2010/main">
        <mc:Choice Requires="p14">
          <p:contentPart p14:bwMode="auto" r:id="rId37">
            <p14:nvContentPartPr>
              <p14:cNvPr id="2" name="Ink 1"/>
              <p14:cNvContentPartPr/>
              <p14:nvPr/>
            </p14:nvContentPartPr>
            <p14:xfrm>
              <a:off x="2053800" y="2473560"/>
              <a:ext cx="6045840" cy="3304440"/>
            </p14:xfrm>
          </p:contentPart>
        </mc:Choice>
        <mc:Fallback xmlns="">
          <p:pic>
            <p:nvPicPr>
              <p:cNvPr id="2" name="Ink 1"/>
              <p:cNvPicPr/>
              <p:nvPr/>
            </p:nvPicPr>
            <p:blipFill>
              <a:blip r:embed="rId38"/>
              <a:stretch>
                <a:fillRect/>
              </a:stretch>
            </p:blipFill>
            <p:spPr>
              <a:xfrm>
                <a:off x="2044440" y="2464200"/>
                <a:ext cx="6064560" cy="3323160"/>
              </a:xfrm>
              <a:prstGeom prst="rect">
                <a:avLst/>
              </a:prstGeom>
            </p:spPr>
          </p:pic>
        </mc:Fallback>
      </mc:AlternateContent>
    </p:spTree>
    <p:extLst>
      <p:ext uri="{BB962C8B-B14F-4D97-AF65-F5344CB8AC3E}">
        <p14:creationId xmlns:p14="http://schemas.microsoft.com/office/powerpoint/2010/main" val="2591878908"/>
      </p:ext>
    </p:extLst>
  </p:cSld>
  <p:clrMapOvr>
    <a:masterClrMapping/>
  </p:clrMapOvr>
  <p:timing>
    <p:tnLst>
      <p:par>
        <p:cTn id="1" dur="indefinite" restart="never" nodeType="tmRoot"/>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6" name="Rounded Rectangle 95"/>
          <p:cNvSpPr/>
          <p:nvPr/>
        </p:nvSpPr>
        <p:spPr bwMode="auto">
          <a:xfrm>
            <a:off x="139699" y="6071771"/>
            <a:ext cx="8859921" cy="689978"/>
          </a:xfrm>
          <a:prstGeom prst="roundRect">
            <a:avLst/>
          </a:prstGeom>
          <a:solidFill>
            <a:srgbClr val="D9F3E2"/>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endParaRPr lang="en-US" smtClean="0">
              <a:solidFill>
                <a:srgbClr val="000000"/>
              </a:solidFill>
              <a:latin typeface="Cambria" pitchFamily="18" charset="0"/>
              <a:ea typeface="ＭＳ Ｐゴシック" pitchFamily="1" charset="-128"/>
            </a:endParaRPr>
          </a:p>
        </p:txBody>
      </p:sp>
      <p:sp>
        <p:nvSpPr>
          <p:cNvPr id="97" name="Text Box 82"/>
          <p:cNvSpPr txBox="1">
            <a:spLocks noChangeArrowheads="1"/>
          </p:cNvSpPr>
          <p:nvPr>
            <p:custDataLst>
              <p:tags r:id="rId1"/>
            </p:custDataLst>
          </p:nvPr>
        </p:nvSpPr>
        <p:spPr bwMode="auto">
          <a:xfrm>
            <a:off x="4298213" y="4590048"/>
            <a:ext cx="106952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r>
              <a:rPr lang="en-US">
                <a:solidFill>
                  <a:srgbClr val="0A04EB"/>
                </a:solidFill>
                <a:latin typeface="Cambria" pitchFamily="18" charset="0"/>
              </a:rPr>
              <a:t>~$100</a:t>
            </a:r>
          </a:p>
        </p:txBody>
      </p:sp>
      <p:sp>
        <p:nvSpPr>
          <p:cNvPr id="98" name="Text Box 83"/>
          <p:cNvSpPr txBox="1">
            <a:spLocks noChangeArrowheads="1"/>
          </p:cNvSpPr>
          <p:nvPr>
            <p:custDataLst>
              <p:tags r:id="rId2"/>
            </p:custDataLst>
          </p:nvPr>
        </p:nvSpPr>
        <p:spPr bwMode="auto">
          <a:xfrm>
            <a:off x="6975776" y="4590048"/>
            <a:ext cx="106952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r>
              <a:rPr lang="en-US">
                <a:solidFill>
                  <a:srgbClr val="0A04EB"/>
                </a:solidFill>
                <a:latin typeface="Cambria" pitchFamily="18" charset="0"/>
              </a:rPr>
              <a:t>~$100</a:t>
            </a:r>
          </a:p>
        </p:txBody>
      </p:sp>
      <p:sp>
        <p:nvSpPr>
          <p:cNvPr id="99" name="Text Box 84"/>
          <p:cNvSpPr txBox="1">
            <a:spLocks noChangeArrowheads="1"/>
          </p:cNvSpPr>
          <p:nvPr>
            <p:custDataLst>
              <p:tags r:id="rId3"/>
            </p:custDataLst>
          </p:nvPr>
        </p:nvSpPr>
        <p:spPr bwMode="auto">
          <a:xfrm>
            <a:off x="1708814" y="4590048"/>
            <a:ext cx="106952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r>
              <a:rPr lang="en-US">
                <a:solidFill>
                  <a:srgbClr val="0A04EB"/>
                </a:solidFill>
                <a:latin typeface="Cambria" pitchFamily="18" charset="0"/>
              </a:rPr>
              <a:t>~$100</a:t>
            </a:r>
          </a:p>
        </p:txBody>
      </p:sp>
      <p:sp>
        <p:nvSpPr>
          <p:cNvPr id="100" name="Text Box 85"/>
          <p:cNvSpPr txBox="1">
            <a:spLocks noChangeArrowheads="1"/>
          </p:cNvSpPr>
          <p:nvPr>
            <p:custDataLst>
              <p:tags r:id="rId4"/>
            </p:custDataLst>
          </p:nvPr>
        </p:nvSpPr>
        <p:spPr bwMode="auto">
          <a:xfrm>
            <a:off x="3963987" y="6172200"/>
            <a:ext cx="1737976"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r>
              <a:rPr lang="en-US" sz="2800" b="1">
                <a:solidFill>
                  <a:srgbClr val="067B0E"/>
                </a:solidFill>
                <a:latin typeface="Cambria" pitchFamily="18" charset="0"/>
              </a:rPr>
              <a:t>1.5 hours</a:t>
            </a:r>
          </a:p>
        </p:txBody>
      </p:sp>
      <p:sp>
        <p:nvSpPr>
          <p:cNvPr id="102" name="Text Box 87"/>
          <p:cNvSpPr txBox="1">
            <a:spLocks noChangeArrowheads="1"/>
          </p:cNvSpPr>
          <p:nvPr>
            <p:custDataLst>
              <p:tags r:id="rId5"/>
            </p:custDataLst>
          </p:nvPr>
        </p:nvSpPr>
        <p:spPr bwMode="auto">
          <a:xfrm>
            <a:off x="174625" y="5414963"/>
            <a:ext cx="701675" cy="376237"/>
          </a:xfrm>
          <a:prstGeom prst="rect">
            <a:avLst/>
          </a:prstGeom>
          <a:solidFill>
            <a:schemeClr val="bg1">
              <a:lumMod val="85000"/>
            </a:schemeClr>
          </a:solidFill>
          <a:ln w="9525">
            <a:noFill/>
            <a:miter lim="800000"/>
            <a:headEnd/>
            <a:tailEnd/>
          </a:ln>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r>
              <a:rPr lang="en-US" sz="1800" dirty="0">
                <a:solidFill>
                  <a:srgbClr val="000000"/>
                </a:solidFill>
                <a:latin typeface="Cambria" pitchFamily="18" charset="0"/>
              </a:rPr>
              <a:t>Time</a:t>
            </a:r>
          </a:p>
        </p:txBody>
      </p:sp>
      <p:sp>
        <p:nvSpPr>
          <p:cNvPr id="104" name="Text Box 89"/>
          <p:cNvSpPr txBox="1">
            <a:spLocks noChangeArrowheads="1"/>
          </p:cNvSpPr>
          <p:nvPr>
            <p:custDataLst>
              <p:tags r:id="rId6"/>
            </p:custDataLst>
          </p:nvPr>
        </p:nvSpPr>
        <p:spPr bwMode="auto">
          <a:xfrm>
            <a:off x="1681563" y="6178133"/>
            <a:ext cx="1124026"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r>
              <a:rPr lang="en-US" sz="2800" b="1" dirty="0">
                <a:solidFill>
                  <a:srgbClr val="067B0E"/>
                </a:solidFill>
                <a:latin typeface="Cambria" pitchFamily="18" charset="0"/>
              </a:rPr>
              <a:t>1 min</a:t>
            </a:r>
          </a:p>
        </p:txBody>
      </p:sp>
      <p:sp>
        <p:nvSpPr>
          <p:cNvPr id="105" name="Text Box 90"/>
          <p:cNvSpPr txBox="1">
            <a:spLocks noChangeArrowheads="1"/>
          </p:cNvSpPr>
          <p:nvPr>
            <p:custDataLst>
              <p:tags r:id="rId7"/>
            </p:custDataLst>
          </p:nvPr>
        </p:nvSpPr>
        <p:spPr bwMode="auto">
          <a:xfrm>
            <a:off x="1330313" y="5231983"/>
            <a:ext cx="1826526"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r>
              <a:rPr lang="en-US">
                <a:solidFill>
                  <a:srgbClr val="000000"/>
                </a:solidFill>
                <a:latin typeface="Cambria" pitchFamily="18" charset="0"/>
              </a:rPr>
              <a:t>1 clock cycle</a:t>
            </a:r>
          </a:p>
        </p:txBody>
      </p:sp>
      <p:sp>
        <p:nvSpPr>
          <p:cNvPr id="106" name="Text Box 91"/>
          <p:cNvSpPr txBox="1">
            <a:spLocks noChangeArrowheads="1"/>
          </p:cNvSpPr>
          <p:nvPr>
            <p:custDataLst>
              <p:tags r:id="rId8"/>
            </p:custDataLst>
          </p:nvPr>
        </p:nvSpPr>
        <p:spPr bwMode="auto">
          <a:xfrm>
            <a:off x="4057571" y="5224463"/>
            <a:ext cx="1550809"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r>
              <a:rPr lang="en-US">
                <a:solidFill>
                  <a:srgbClr val="000000"/>
                </a:solidFill>
                <a:latin typeface="Cambria" pitchFamily="18" charset="0"/>
              </a:rPr>
              <a:t>100 cycles</a:t>
            </a:r>
          </a:p>
        </p:txBody>
      </p:sp>
      <p:sp>
        <p:nvSpPr>
          <p:cNvPr id="107" name="Text Box 92"/>
          <p:cNvSpPr txBox="1">
            <a:spLocks noChangeArrowheads="1"/>
          </p:cNvSpPr>
          <p:nvPr>
            <p:custDataLst>
              <p:tags r:id="rId9"/>
            </p:custDataLst>
          </p:nvPr>
        </p:nvSpPr>
        <p:spPr bwMode="auto">
          <a:xfrm>
            <a:off x="6763186" y="5224463"/>
            <a:ext cx="1494705"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r>
              <a:rPr lang="en-US">
                <a:solidFill>
                  <a:srgbClr val="000000"/>
                </a:solidFill>
                <a:latin typeface="Cambria" pitchFamily="18" charset="0"/>
              </a:rPr>
              <a:t>10</a:t>
            </a:r>
            <a:r>
              <a:rPr lang="en-US" baseline="30000">
                <a:solidFill>
                  <a:srgbClr val="000000"/>
                </a:solidFill>
                <a:latin typeface="Cambria" pitchFamily="18" charset="0"/>
              </a:rPr>
              <a:t>7</a:t>
            </a:r>
            <a:r>
              <a:rPr lang="en-US">
                <a:solidFill>
                  <a:srgbClr val="000000"/>
                </a:solidFill>
                <a:latin typeface="Cambria" pitchFamily="18" charset="0"/>
              </a:rPr>
              <a:t> cycles</a:t>
            </a:r>
          </a:p>
        </p:txBody>
      </p:sp>
      <p:sp>
        <p:nvSpPr>
          <p:cNvPr id="108" name="Text Box 93"/>
          <p:cNvSpPr txBox="1">
            <a:spLocks noChangeArrowheads="1"/>
          </p:cNvSpPr>
          <p:nvPr>
            <p:custDataLst>
              <p:tags r:id="rId10"/>
            </p:custDataLst>
          </p:nvPr>
        </p:nvSpPr>
        <p:spPr bwMode="auto">
          <a:xfrm>
            <a:off x="1646297" y="5598696"/>
            <a:ext cx="119455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r>
              <a:rPr lang="en-US">
                <a:solidFill>
                  <a:srgbClr val="000000"/>
                </a:solidFill>
                <a:latin typeface="Cambria" pitchFamily="18" charset="0"/>
              </a:rPr>
              <a:t>10</a:t>
            </a:r>
            <a:r>
              <a:rPr lang="en-US" baseline="30000">
                <a:solidFill>
                  <a:srgbClr val="000000"/>
                </a:solidFill>
                <a:latin typeface="Cambria" pitchFamily="18" charset="0"/>
              </a:rPr>
              <a:t>-9</a:t>
            </a:r>
            <a:r>
              <a:rPr lang="en-US">
                <a:solidFill>
                  <a:srgbClr val="000000"/>
                </a:solidFill>
                <a:latin typeface="Cambria" pitchFamily="18" charset="0"/>
              </a:rPr>
              <a:t> sec</a:t>
            </a:r>
          </a:p>
        </p:txBody>
      </p:sp>
      <p:sp>
        <p:nvSpPr>
          <p:cNvPr id="109" name="Text Box 94"/>
          <p:cNvSpPr txBox="1">
            <a:spLocks noChangeArrowheads="1"/>
          </p:cNvSpPr>
          <p:nvPr>
            <p:custDataLst>
              <p:tags r:id="rId11"/>
            </p:custDataLst>
          </p:nvPr>
        </p:nvSpPr>
        <p:spPr bwMode="auto">
          <a:xfrm>
            <a:off x="4235696" y="5592763"/>
            <a:ext cx="119455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r>
              <a:rPr lang="en-US">
                <a:solidFill>
                  <a:srgbClr val="000000"/>
                </a:solidFill>
                <a:latin typeface="Cambria" pitchFamily="18" charset="0"/>
              </a:rPr>
              <a:t>10</a:t>
            </a:r>
            <a:r>
              <a:rPr lang="en-US" baseline="30000">
                <a:solidFill>
                  <a:srgbClr val="000000"/>
                </a:solidFill>
                <a:latin typeface="Cambria" pitchFamily="18" charset="0"/>
              </a:rPr>
              <a:t>-7</a:t>
            </a:r>
            <a:r>
              <a:rPr lang="en-US">
                <a:solidFill>
                  <a:srgbClr val="000000"/>
                </a:solidFill>
                <a:latin typeface="Cambria" pitchFamily="18" charset="0"/>
              </a:rPr>
              <a:t> sec</a:t>
            </a:r>
          </a:p>
        </p:txBody>
      </p:sp>
      <p:sp>
        <p:nvSpPr>
          <p:cNvPr id="110" name="Text Box 95"/>
          <p:cNvSpPr txBox="1">
            <a:spLocks noChangeArrowheads="1"/>
          </p:cNvSpPr>
          <p:nvPr>
            <p:custDataLst>
              <p:tags r:id="rId12"/>
            </p:custDataLst>
          </p:nvPr>
        </p:nvSpPr>
        <p:spPr bwMode="auto">
          <a:xfrm>
            <a:off x="6913259" y="5592763"/>
            <a:ext cx="119455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r>
              <a:rPr lang="en-US">
                <a:solidFill>
                  <a:srgbClr val="000000"/>
                </a:solidFill>
                <a:latin typeface="Cambria" pitchFamily="18" charset="0"/>
              </a:rPr>
              <a:t>10</a:t>
            </a:r>
            <a:r>
              <a:rPr lang="en-US" baseline="30000">
                <a:solidFill>
                  <a:srgbClr val="000000"/>
                </a:solidFill>
                <a:latin typeface="Cambria" pitchFamily="18" charset="0"/>
              </a:rPr>
              <a:t>-2</a:t>
            </a:r>
            <a:r>
              <a:rPr lang="en-US">
                <a:solidFill>
                  <a:srgbClr val="000000"/>
                </a:solidFill>
                <a:latin typeface="Cambria" pitchFamily="18" charset="0"/>
              </a:rPr>
              <a:t> sec</a:t>
            </a:r>
          </a:p>
        </p:txBody>
      </p:sp>
      <p:sp>
        <p:nvSpPr>
          <p:cNvPr id="190" name="Text Box 96"/>
          <p:cNvSpPr txBox="1">
            <a:spLocks noChangeArrowheads="1"/>
          </p:cNvSpPr>
          <p:nvPr>
            <p:custDataLst>
              <p:tags r:id="rId13"/>
            </p:custDataLst>
          </p:nvPr>
        </p:nvSpPr>
        <p:spPr bwMode="auto">
          <a:xfrm>
            <a:off x="6629400" y="6172200"/>
            <a:ext cx="1762277" cy="523220"/>
          </a:xfrm>
          <a:prstGeom prst="rect">
            <a:avLst/>
          </a:prstGeom>
          <a:solidFill>
            <a:srgbClr val="FEDEE0"/>
          </a:solidFill>
          <a:ln>
            <a:noFill/>
          </a:ln>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r>
              <a:rPr lang="en-US" sz="2800" b="1" dirty="0">
                <a:solidFill>
                  <a:srgbClr val="C00000"/>
                </a:solidFill>
                <a:latin typeface="Cambria" pitchFamily="18" charset="0"/>
              </a:rPr>
              <a:t>19 YEARS</a:t>
            </a:r>
          </a:p>
        </p:txBody>
      </p:sp>
      <p:sp>
        <p:nvSpPr>
          <p:cNvPr id="114" name="Rectangle 10"/>
          <p:cNvSpPr>
            <a:spLocks noChangeArrowheads="1"/>
          </p:cNvSpPr>
          <p:nvPr>
            <p:custDataLst>
              <p:tags r:id="rId14"/>
            </p:custDataLst>
          </p:nvPr>
        </p:nvSpPr>
        <p:spPr bwMode="auto">
          <a:xfrm>
            <a:off x="987055" y="160338"/>
            <a:ext cx="7278787" cy="584775"/>
          </a:xfrm>
          <a:prstGeom prst="rect">
            <a:avLst/>
          </a:prstGeom>
          <a:solidFill>
            <a:schemeClr val="bg1">
              <a:lumMod val="85000"/>
            </a:schemeClr>
          </a:solidFill>
          <a:ln>
            <a:noFill/>
          </a:ln>
          <a:extLst/>
        </p:spPr>
        <p:txBody>
          <a:bodyPr wrap="none">
            <a:spAutoFit/>
          </a:bodyPr>
          <a:lstStyle/>
          <a:p>
            <a:r>
              <a:rPr lang="en-US" sz="3200" dirty="0" smtClean="0">
                <a:solidFill>
                  <a:srgbClr val="000000"/>
                </a:solidFill>
                <a:latin typeface="Calibri" panose="020F0502020204030204" pitchFamily="34" charset="0"/>
              </a:rPr>
              <a:t>Some memory is more equal than others…</a:t>
            </a:r>
            <a:endParaRPr lang="en-US" sz="3200" dirty="0">
              <a:solidFill>
                <a:srgbClr val="000000"/>
              </a:solidFill>
              <a:latin typeface="Calibri" panose="020F0502020204030204" pitchFamily="34" charset="0"/>
            </a:endParaRPr>
          </a:p>
        </p:txBody>
      </p:sp>
      <p:sp>
        <p:nvSpPr>
          <p:cNvPr id="118" name="Text Box 88"/>
          <p:cNvSpPr txBox="1">
            <a:spLocks noChangeArrowheads="1"/>
          </p:cNvSpPr>
          <p:nvPr>
            <p:custDataLst>
              <p:tags r:id="rId15"/>
            </p:custDataLst>
          </p:nvPr>
        </p:nvSpPr>
        <p:spPr bwMode="auto">
          <a:xfrm>
            <a:off x="164589" y="6196264"/>
            <a:ext cx="1251462" cy="461665"/>
          </a:xfrm>
          <a:prstGeom prst="rect">
            <a:avLst/>
          </a:prstGeom>
          <a:solidFill>
            <a:srgbClr val="D9F3E2"/>
          </a:solidFill>
          <a:ln>
            <a:noFill/>
          </a:ln>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r>
              <a:rPr lang="en-US" sz="1200" dirty="0">
                <a:solidFill>
                  <a:srgbClr val="000000"/>
                </a:solidFill>
                <a:latin typeface="Calibri" panose="020F0502020204030204" pitchFamily="34" charset="0"/>
              </a:rPr>
              <a:t>If </a:t>
            </a:r>
            <a:r>
              <a:rPr lang="ja-JP" altLang="en-US" sz="1200" dirty="0" smtClean="0">
                <a:solidFill>
                  <a:srgbClr val="000000"/>
                </a:solidFill>
                <a:latin typeface="Calibri" panose="020F0502020204030204" pitchFamily="34" charset="0"/>
              </a:rPr>
              <a:t> </a:t>
            </a:r>
            <a:r>
              <a:rPr lang="en-US" altLang="ja-JP" sz="1200" dirty="0" smtClean="0">
                <a:solidFill>
                  <a:srgbClr val="000000"/>
                </a:solidFill>
                <a:latin typeface="Calibri" panose="020F0502020204030204" pitchFamily="34" charset="0"/>
              </a:rPr>
              <a:t>a clock  cycle</a:t>
            </a:r>
            <a:r>
              <a:rPr lang="ja-JP" altLang="en-US" sz="1200" dirty="0" smtClean="0">
                <a:solidFill>
                  <a:srgbClr val="000000"/>
                </a:solidFill>
                <a:latin typeface="Calibri" panose="020F0502020204030204" pitchFamily="34" charset="0"/>
              </a:rPr>
              <a:t> </a:t>
            </a:r>
            <a:r>
              <a:rPr lang="en-US" altLang="ja-JP" sz="1200" dirty="0" smtClean="0">
                <a:solidFill>
                  <a:srgbClr val="000000"/>
                </a:solidFill>
                <a:latin typeface="Calibri" panose="020F0502020204030204" pitchFamily="34" charset="0"/>
              </a:rPr>
              <a:t>==  </a:t>
            </a:r>
            <a:r>
              <a:rPr lang="en-US" sz="1200" dirty="0" smtClean="0">
                <a:solidFill>
                  <a:srgbClr val="000000"/>
                </a:solidFill>
                <a:latin typeface="Calibri" panose="020F0502020204030204" pitchFamily="34" charset="0"/>
              </a:rPr>
              <a:t>1 minute</a:t>
            </a:r>
            <a:endParaRPr lang="en-US" sz="1200" dirty="0">
              <a:solidFill>
                <a:srgbClr val="000000"/>
              </a:solidFill>
              <a:latin typeface="Calibri" panose="020F0502020204030204" pitchFamily="34" charset="0"/>
            </a:endParaRPr>
          </a:p>
        </p:txBody>
      </p:sp>
      <p:sp>
        <p:nvSpPr>
          <p:cNvPr id="119" name="Text Box 86"/>
          <p:cNvSpPr txBox="1">
            <a:spLocks noChangeArrowheads="1"/>
          </p:cNvSpPr>
          <p:nvPr>
            <p:custDataLst>
              <p:tags r:id="rId16"/>
            </p:custDataLst>
          </p:nvPr>
        </p:nvSpPr>
        <p:spPr bwMode="auto">
          <a:xfrm>
            <a:off x="169863" y="4632762"/>
            <a:ext cx="714375" cy="376237"/>
          </a:xfrm>
          <a:prstGeom prst="rect">
            <a:avLst/>
          </a:prstGeom>
          <a:solidFill>
            <a:srgbClr val="CCECFF"/>
          </a:solidFill>
          <a:ln w="9525">
            <a:noFill/>
            <a:miter lim="800000"/>
            <a:headEnd/>
            <a:tailEnd/>
          </a:ln>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r>
              <a:rPr lang="en-US" sz="1800" dirty="0">
                <a:solidFill>
                  <a:srgbClr val="0A04EB"/>
                </a:solidFill>
                <a:latin typeface="Cambria" pitchFamily="18" charset="0"/>
              </a:rPr>
              <a:t>Price</a:t>
            </a:r>
          </a:p>
        </p:txBody>
      </p:sp>
      <p:sp>
        <p:nvSpPr>
          <p:cNvPr id="101" name="Text Box 96"/>
          <p:cNvSpPr txBox="1">
            <a:spLocks noChangeArrowheads="1"/>
          </p:cNvSpPr>
          <p:nvPr>
            <p:custDataLst>
              <p:tags r:id="rId17"/>
            </p:custDataLst>
          </p:nvPr>
        </p:nvSpPr>
        <p:spPr bwMode="auto">
          <a:xfrm rot="21022313">
            <a:off x="3723177" y="4067312"/>
            <a:ext cx="2219598" cy="1815882"/>
          </a:xfrm>
          <a:prstGeom prst="rect">
            <a:avLst/>
          </a:prstGeom>
          <a:solidFill>
            <a:srgbClr val="FFCCFF"/>
          </a:solidFill>
          <a:ln>
            <a:noFill/>
          </a:ln>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r>
              <a:rPr lang="en-US" sz="2800" b="1" i="1" dirty="0" smtClean="0">
                <a:latin typeface="Cambria" pitchFamily="18" charset="0"/>
              </a:rPr>
              <a:t>running</a:t>
            </a:r>
            <a:r>
              <a:rPr lang="en-US" sz="2800" b="1" dirty="0" smtClean="0">
                <a:latin typeface="Cambria" pitchFamily="18" charset="0"/>
              </a:rPr>
              <a:t> programs are stored here…</a:t>
            </a:r>
            <a:endParaRPr lang="en-US" sz="2800" b="1" dirty="0">
              <a:latin typeface="Cambria" pitchFamily="18" charset="0"/>
            </a:endParaRPr>
          </a:p>
        </p:txBody>
      </p:sp>
      <p:sp>
        <p:nvSpPr>
          <p:cNvPr id="103" name="Text Box 96"/>
          <p:cNvSpPr txBox="1">
            <a:spLocks noChangeArrowheads="1"/>
          </p:cNvSpPr>
          <p:nvPr>
            <p:custDataLst>
              <p:tags r:id="rId18"/>
            </p:custDataLst>
          </p:nvPr>
        </p:nvSpPr>
        <p:spPr bwMode="auto">
          <a:xfrm rot="21022313">
            <a:off x="442400" y="3983624"/>
            <a:ext cx="2679248" cy="2246769"/>
          </a:xfrm>
          <a:prstGeom prst="rect">
            <a:avLst/>
          </a:prstGeom>
          <a:solidFill>
            <a:srgbClr val="FEDEE0"/>
          </a:solidFill>
          <a:ln>
            <a:noFill/>
          </a:ln>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r>
              <a:rPr lang="en-US" sz="2800" b="1" dirty="0" smtClean="0">
                <a:latin typeface="Cambria" pitchFamily="18" charset="0"/>
              </a:rPr>
              <a:t>programs are fetched and executed 1 instruction at a time here…</a:t>
            </a:r>
            <a:endParaRPr lang="en-US" sz="2800" b="1" dirty="0">
              <a:latin typeface="Cambria" pitchFamily="18" charset="0"/>
            </a:endParaRPr>
          </a:p>
        </p:txBody>
      </p:sp>
      <p:sp>
        <p:nvSpPr>
          <p:cNvPr id="117" name="Text Box 96"/>
          <p:cNvSpPr txBox="1">
            <a:spLocks noChangeArrowheads="1"/>
          </p:cNvSpPr>
          <p:nvPr>
            <p:custDataLst>
              <p:tags r:id="rId19"/>
            </p:custDataLst>
          </p:nvPr>
        </p:nvSpPr>
        <p:spPr bwMode="auto">
          <a:xfrm rot="21022313">
            <a:off x="6500990" y="4290663"/>
            <a:ext cx="2219598" cy="1384995"/>
          </a:xfrm>
          <a:prstGeom prst="rect">
            <a:avLst/>
          </a:prstGeom>
          <a:solidFill>
            <a:schemeClr val="bg1">
              <a:lumMod val="85000"/>
            </a:schemeClr>
          </a:solidFill>
          <a:ln>
            <a:noFill/>
          </a:ln>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r>
              <a:rPr lang="en-US" sz="2800" b="1" dirty="0" smtClean="0">
                <a:latin typeface="Cambria" pitchFamily="18" charset="0"/>
              </a:rPr>
              <a:t>"Off" data is saved way out here...</a:t>
            </a:r>
            <a:endParaRPr lang="en-US" sz="2800" b="1" dirty="0">
              <a:latin typeface="Cambria" pitchFamily="18" charset="0"/>
            </a:endParaRPr>
          </a:p>
        </p:txBody>
      </p:sp>
      <p:sp>
        <p:nvSpPr>
          <p:cNvPr id="120" name="Text Box 5"/>
          <p:cNvSpPr txBox="1">
            <a:spLocks noChangeArrowheads="1"/>
          </p:cNvSpPr>
          <p:nvPr>
            <p:custDataLst>
              <p:tags r:id="rId20"/>
            </p:custDataLst>
          </p:nvPr>
        </p:nvSpPr>
        <p:spPr bwMode="auto">
          <a:xfrm>
            <a:off x="1084263" y="1057275"/>
            <a:ext cx="1168012"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r>
              <a:rPr lang="en-US" sz="1800" b="1" dirty="0">
                <a:solidFill>
                  <a:srgbClr val="000000"/>
                </a:solidFill>
                <a:latin typeface="Cambria" pitchFamily="18" charset="0"/>
              </a:rPr>
              <a:t>Registers</a:t>
            </a:r>
            <a:endParaRPr lang="en-US" sz="1800" dirty="0">
              <a:solidFill>
                <a:srgbClr val="000000"/>
              </a:solidFill>
              <a:latin typeface="Cambria" pitchFamily="18" charset="0"/>
            </a:endParaRPr>
          </a:p>
        </p:txBody>
      </p:sp>
      <p:sp>
        <p:nvSpPr>
          <p:cNvPr id="121" name="Text Box 6"/>
          <p:cNvSpPr txBox="1">
            <a:spLocks noChangeArrowheads="1"/>
          </p:cNvSpPr>
          <p:nvPr>
            <p:custDataLst>
              <p:tags r:id="rId21"/>
            </p:custDataLst>
          </p:nvPr>
        </p:nvSpPr>
        <p:spPr bwMode="auto">
          <a:xfrm>
            <a:off x="3517900" y="990600"/>
            <a:ext cx="2152650"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r>
              <a:rPr lang="en-US" sz="1800" b="1">
                <a:solidFill>
                  <a:srgbClr val="000000"/>
                </a:solidFill>
                <a:latin typeface="Cambria" pitchFamily="18" charset="0"/>
              </a:rPr>
              <a:t>Main Memory</a:t>
            </a:r>
          </a:p>
          <a:p>
            <a:r>
              <a:rPr lang="en-US" sz="1800">
                <a:solidFill>
                  <a:srgbClr val="000000"/>
                </a:solidFill>
                <a:latin typeface="Cambria" pitchFamily="18" charset="0"/>
              </a:rPr>
              <a:t> (replaceable RAM)</a:t>
            </a:r>
          </a:p>
        </p:txBody>
      </p:sp>
      <p:sp>
        <p:nvSpPr>
          <p:cNvPr id="122" name="Text Box 8"/>
          <p:cNvSpPr txBox="1">
            <a:spLocks noChangeArrowheads="1"/>
          </p:cNvSpPr>
          <p:nvPr>
            <p:custDataLst>
              <p:tags r:id="rId22"/>
            </p:custDataLst>
          </p:nvPr>
        </p:nvSpPr>
        <p:spPr bwMode="auto">
          <a:xfrm>
            <a:off x="6517383" y="1046163"/>
            <a:ext cx="1917896"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r>
              <a:rPr lang="en-US" sz="1800" b="1">
                <a:solidFill>
                  <a:srgbClr val="000000"/>
                </a:solidFill>
                <a:latin typeface="Cambria" pitchFamily="18" charset="0"/>
              </a:rPr>
              <a:t>Disk Drive</a:t>
            </a:r>
          </a:p>
          <a:p>
            <a:r>
              <a:rPr lang="en-US" sz="1800">
                <a:solidFill>
                  <a:srgbClr val="000000"/>
                </a:solidFill>
                <a:latin typeface="Cambria" pitchFamily="18" charset="0"/>
              </a:rPr>
              <a:t> magnetic storage</a:t>
            </a:r>
          </a:p>
        </p:txBody>
      </p:sp>
      <p:sp>
        <p:nvSpPr>
          <p:cNvPr id="123" name="Text Box 9"/>
          <p:cNvSpPr txBox="1">
            <a:spLocks noChangeArrowheads="1"/>
          </p:cNvSpPr>
          <p:nvPr>
            <p:custDataLst>
              <p:tags r:id="rId23"/>
            </p:custDataLst>
          </p:nvPr>
        </p:nvSpPr>
        <p:spPr bwMode="auto">
          <a:xfrm>
            <a:off x="474663" y="1398588"/>
            <a:ext cx="259556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r>
              <a:rPr lang="en-US" sz="1400">
                <a:solidFill>
                  <a:srgbClr val="000000"/>
                </a:solidFill>
                <a:latin typeface="Cambria" pitchFamily="18" charset="0"/>
              </a:rPr>
              <a:t>on the Central Processing Unit</a:t>
            </a:r>
          </a:p>
        </p:txBody>
      </p:sp>
      <p:sp>
        <p:nvSpPr>
          <p:cNvPr id="124" name="Text Box 79"/>
          <p:cNvSpPr txBox="1">
            <a:spLocks noChangeArrowheads="1"/>
          </p:cNvSpPr>
          <p:nvPr>
            <p:custDataLst>
              <p:tags r:id="rId24"/>
            </p:custDataLst>
          </p:nvPr>
        </p:nvSpPr>
        <p:spPr bwMode="auto">
          <a:xfrm>
            <a:off x="3733546" y="3618468"/>
            <a:ext cx="1989647"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r>
              <a:rPr lang="en-US" sz="1800" dirty="0">
                <a:solidFill>
                  <a:srgbClr val="000000"/>
                </a:solidFill>
                <a:latin typeface="Cambria" pitchFamily="18" charset="0"/>
              </a:rPr>
              <a:t>~ </a:t>
            </a:r>
            <a:r>
              <a:rPr lang="en-US" sz="1800" dirty="0" smtClean="0">
                <a:solidFill>
                  <a:srgbClr val="000000"/>
                </a:solidFill>
                <a:latin typeface="Cambria" pitchFamily="18" charset="0"/>
              </a:rPr>
              <a:t>100 </a:t>
            </a:r>
            <a:r>
              <a:rPr lang="en-US" sz="1800" dirty="0">
                <a:solidFill>
                  <a:srgbClr val="000000"/>
                </a:solidFill>
                <a:latin typeface="Cambria" pitchFamily="18" charset="0"/>
              </a:rPr>
              <a:t>billion bits </a:t>
            </a:r>
            <a:r>
              <a:rPr lang="en-US" sz="1800" dirty="0" smtClean="0">
                <a:solidFill>
                  <a:srgbClr val="000000"/>
                </a:solidFill>
                <a:latin typeface="Cambria" pitchFamily="18" charset="0"/>
              </a:rPr>
              <a:t> </a:t>
            </a:r>
            <a:endParaRPr lang="en-US" sz="1800" dirty="0">
              <a:solidFill>
                <a:srgbClr val="000000"/>
              </a:solidFill>
              <a:latin typeface="Cambria" pitchFamily="18" charset="0"/>
            </a:endParaRPr>
          </a:p>
        </p:txBody>
      </p:sp>
      <p:pic>
        <p:nvPicPr>
          <p:cNvPr id="125" name="Picture 80" descr="300px-RAM_n"/>
          <p:cNvPicPr>
            <a:picLocks noChangeAspect="1" noChangeArrowheads="1"/>
          </p:cNvPicPr>
          <p:nvPr/>
        </p:nvPicPr>
        <p:blipFill>
          <a:blip r:embed="rId97">
            <a:extLst>
              <a:ext uri="{28A0092B-C50C-407E-A947-70E740481C1C}">
                <a14:useLocalDpi xmlns:a14="http://schemas.microsoft.com/office/drawing/2010/main" val="0"/>
              </a:ext>
            </a:extLst>
          </a:blip>
          <a:srcRect t="39622" r="2524" b="21738"/>
          <a:stretch>
            <a:fillRect/>
          </a:stretch>
        </p:blipFill>
        <p:spPr bwMode="auto">
          <a:xfrm>
            <a:off x="3581400" y="1981200"/>
            <a:ext cx="2209800" cy="1371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6" name="Text Box 81"/>
          <p:cNvSpPr txBox="1">
            <a:spLocks noChangeArrowheads="1"/>
          </p:cNvSpPr>
          <p:nvPr>
            <p:custDataLst>
              <p:tags r:id="rId25"/>
            </p:custDataLst>
          </p:nvPr>
        </p:nvSpPr>
        <p:spPr bwMode="auto">
          <a:xfrm>
            <a:off x="989013" y="3617913"/>
            <a:ext cx="1512887"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r>
              <a:rPr lang="en-US" sz="1800">
                <a:solidFill>
                  <a:srgbClr val="000000"/>
                </a:solidFill>
                <a:latin typeface="Cambria" pitchFamily="18" charset="0"/>
              </a:rPr>
              <a:t>~ 10,000 bits</a:t>
            </a:r>
          </a:p>
        </p:txBody>
      </p:sp>
      <p:sp>
        <p:nvSpPr>
          <p:cNvPr id="127" name="Text Box 82"/>
          <p:cNvSpPr txBox="1">
            <a:spLocks noChangeArrowheads="1"/>
          </p:cNvSpPr>
          <p:nvPr>
            <p:custDataLst>
              <p:tags r:id="rId26"/>
            </p:custDataLst>
          </p:nvPr>
        </p:nvSpPr>
        <p:spPr bwMode="auto">
          <a:xfrm>
            <a:off x="6145785" y="3618468"/>
            <a:ext cx="2823017"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r>
              <a:rPr lang="en-US" sz="1800" dirty="0" smtClean="0">
                <a:solidFill>
                  <a:srgbClr val="000000"/>
                </a:solidFill>
                <a:latin typeface="Cambria" pitchFamily="18" charset="0"/>
              </a:rPr>
              <a:t>~ 42 </a:t>
            </a:r>
            <a:r>
              <a:rPr lang="en-US" sz="1800" dirty="0">
                <a:solidFill>
                  <a:srgbClr val="000000"/>
                </a:solidFill>
                <a:latin typeface="Cambria" pitchFamily="18" charset="0"/>
              </a:rPr>
              <a:t>trillion bits (or more)</a:t>
            </a:r>
          </a:p>
        </p:txBody>
      </p:sp>
      <p:sp>
        <p:nvSpPr>
          <p:cNvPr id="128" name="Text Box 83"/>
          <p:cNvSpPr txBox="1">
            <a:spLocks noChangeArrowheads="1"/>
          </p:cNvSpPr>
          <p:nvPr>
            <p:custDataLst>
              <p:tags r:id="rId27"/>
            </p:custDataLst>
          </p:nvPr>
        </p:nvSpPr>
        <p:spPr bwMode="auto">
          <a:xfrm>
            <a:off x="7062243" y="3380504"/>
            <a:ext cx="972639"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r>
              <a:rPr lang="en-US" sz="1400" dirty="0">
                <a:solidFill>
                  <a:srgbClr val="000000"/>
                </a:solidFill>
                <a:latin typeface="Cambria" pitchFamily="18" charset="0"/>
              </a:rPr>
              <a:t>4</a:t>
            </a:r>
            <a:r>
              <a:rPr lang="en-US" sz="1400" dirty="0" smtClean="0">
                <a:solidFill>
                  <a:srgbClr val="000000"/>
                </a:solidFill>
                <a:latin typeface="Cambria" pitchFamily="18" charset="0"/>
              </a:rPr>
              <a:t> </a:t>
            </a:r>
            <a:r>
              <a:rPr lang="en-US" sz="1400" dirty="0">
                <a:solidFill>
                  <a:srgbClr val="000000"/>
                </a:solidFill>
                <a:latin typeface="Cambria" pitchFamily="18" charset="0"/>
              </a:rPr>
              <a:t>TB drive</a:t>
            </a:r>
          </a:p>
        </p:txBody>
      </p:sp>
      <p:pic>
        <p:nvPicPr>
          <p:cNvPr id="129" name="Picture 84" descr="Picture 5"/>
          <p:cNvPicPr>
            <a:picLocks noChangeAspect="1" noChangeArrowheads="1"/>
          </p:cNvPicPr>
          <p:nvPr>
            <p:custDataLst>
              <p:tags r:id="rId28"/>
            </p:custDataLst>
          </p:nvPr>
        </p:nvPicPr>
        <p:blipFill>
          <a:blip r:embed="rId98">
            <a:extLst>
              <a:ext uri="{28A0092B-C50C-407E-A947-70E740481C1C}">
                <a14:useLocalDpi xmlns:a14="http://schemas.microsoft.com/office/drawing/2010/main" val="0"/>
              </a:ext>
            </a:extLst>
          </a:blip>
          <a:srcRect/>
          <a:stretch>
            <a:fillRect/>
          </a:stretch>
        </p:blipFill>
        <p:spPr bwMode="auto">
          <a:xfrm>
            <a:off x="6477000" y="1905000"/>
            <a:ext cx="2015429" cy="14486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0" name="Text Box 7"/>
          <p:cNvSpPr txBox="1">
            <a:spLocks noChangeArrowheads="1"/>
          </p:cNvSpPr>
          <p:nvPr>
            <p:custDataLst>
              <p:tags r:id="rId29"/>
            </p:custDataLst>
          </p:nvPr>
        </p:nvSpPr>
        <p:spPr bwMode="auto">
          <a:xfrm>
            <a:off x="640644" y="3281363"/>
            <a:ext cx="2420791"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r>
              <a:rPr lang="en-US" sz="1400" dirty="0">
                <a:solidFill>
                  <a:srgbClr val="000000"/>
                </a:solidFill>
                <a:latin typeface="Cambria" pitchFamily="18" charset="0"/>
              </a:rPr>
              <a:t>100 Registers of </a:t>
            </a:r>
            <a:r>
              <a:rPr lang="en-US" sz="1400" dirty="0" smtClean="0">
                <a:solidFill>
                  <a:srgbClr val="000000"/>
                </a:solidFill>
                <a:latin typeface="Cambria" pitchFamily="18" charset="0"/>
              </a:rPr>
              <a:t>64 </a:t>
            </a:r>
            <a:r>
              <a:rPr lang="en-US" sz="1400" dirty="0">
                <a:solidFill>
                  <a:srgbClr val="000000"/>
                </a:solidFill>
                <a:latin typeface="Cambria" pitchFamily="18" charset="0"/>
              </a:rPr>
              <a:t>bits each</a:t>
            </a:r>
          </a:p>
        </p:txBody>
      </p:sp>
      <p:grpSp>
        <p:nvGrpSpPr>
          <p:cNvPr id="131" name="Group 11"/>
          <p:cNvGrpSpPr>
            <a:grpSpLocks/>
          </p:cNvGrpSpPr>
          <p:nvPr>
            <p:custDataLst>
              <p:tags r:id="rId30"/>
            </p:custDataLst>
          </p:nvPr>
        </p:nvGrpSpPr>
        <p:grpSpPr bwMode="auto">
          <a:xfrm>
            <a:off x="301625" y="2551113"/>
            <a:ext cx="477838" cy="493712"/>
            <a:chOff x="4015" y="3216"/>
            <a:chExt cx="301" cy="311"/>
          </a:xfrm>
        </p:grpSpPr>
        <p:sp>
          <p:nvSpPr>
            <p:cNvPr id="132" name="Rectangle 12"/>
            <p:cNvSpPr>
              <a:spLocks noChangeArrowheads="1"/>
            </p:cNvSpPr>
            <p:nvPr>
              <p:custDataLst>
                <p:tags r:id="rId89"/>
              </p:custDataLst>
            </p:nvPr>
          </p:nvSpPr>
          <p:spPr bwMode="auto">
            <a:xfrm>
              <a:off x="4061" y="3216"/>
              <a:ext cx="201" cy="311"/>
            </a:xfrm>
            <a:prstGeom prst="rect">
              <a:avLst/>
            </a:prstGeom>
            <a:solidFill>
              <a:schemeClr val="accent1"/>
            </a:solidFill>
            <a:ln w="19050">
              <a:solidFill>
                <a:schemeClr val="tx1"/>
              </a:solidFill>
              <a:miter lim="800000"/>
              <a:headEnd/>
              <a:tailEnd/>
            </a:ln>
          </p:spPr>
          <p:txBody>
            <a:bodyPr wrap="none" anchor="ctr"/>
            <a:lstStyle/>
            <a:p>
              <a:endParaRPr lang="en-US">
                <a:solidFill>
                  <a:srgbClr val="000000"/>
                </a:solidFill>
              </a:endParaRPr>
            </a:p>
          </p:txBody>
        </p:sp>
        <p:sp>
          <p:nvSpPr>
            <p:cNvPr id="133" name="Freeform 13"/>
            <p:cNvSpPr>
              <a:spLocks/>
            </p:cNvSpPr>
            <p:nvPr>
              <p:custDataLst>
                <p:tags r:id="rId90"/>
              </p:custDataLst>
            </p:nvPr>
          </p:nvSpPr>
          <p:spPr bwMode="auto">
            <a:xfrm>
              <a:off x="4061" y="3417"/>
              <a:ext cx="28" cy="72"/>
            </a:xfrm>
            <a:custGeom>
              <a:avLst/>
              <a:gdLst>
                <a:gd name="T0" fmla="*/ 0 w 48"/>
                <a:gd name="T1" fmla="*/ 0 h 96"/>
                <a:gd name="T2" fmla="*/ 1 w 48"/>
                <a:gd name="T3" fmla="*/ 2 h 96"/>
                <a:gd name="T4" fmla="*/ 0 w 48"/>
                <a:gd name="T5" fmla="*/ 2 h 96"/>
                <a:gd name="T6" fmla="*/ 0 w 48"/>
                <a:gd name="T7" fmla="*/ 0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0" y="0"/>
                  </a:moveTo>
                  <a:lnTo>
                    <a:pt x="48" y="48"/>
                  </a:lnTo>
                  <a:lnTo>
                    <a:pt x="0" y="96"/>
                  </a:lnTo>
                  <a:lnTo>
                    <a:pt x="0" y="0"/>
                  </a:lnTo>
                  <a:close/>
                </a:path>
              </a:pathLst>
            </a:custGeom>
            <a:solidFill>
              <a:schemeClr val="accent1"/>
            </a:solidFill>
            <a:ln w="19050">
              <a:solidFill>
                <a:schemeClr val="tx1"/>
              </a:solidFill>
              <a:round/>
              <a:headEnd/>
              <a:tailEnd/>
            </a:ln>
          </p:spPr>
          <p:txBody>
            <a:bodyPr wrap="none" anchor="ctr"/>
            <a:lstStyle/>
            <a:p>
              <a:endParaRPr lang="en-US">
                <a:solidFill>
                  <a:srgbClr val="000000"/>
                </a:solidFill>
              </a:endParaRPr>
            </a:p>
          </p:txBody>
        </p:sp>
        <p:sp>
          <p:nvSpPr>
            <p:cNvPr id="134" name="Rectangle 14"/>
            <p:cNvSpPr>
              <a:spLocks noChangeArrowheads="1"/>
            </p:cNvSpPr>
            <p:nvPr>
              <p:custDataLst>
                <p:tags r:id="rId91"/>
              </p:custDataLst>
            </p:nvPr>
          </p:nvSpPr>
          <p:spPr bwMode="auto">
            <a:xfrm>
              <a:off x="4051" y="3371"/>
              <a:ext cx="160"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solidFill>
                    <a:srgbClr val="000000"/>
                  </a:solidFill>
                  <a:latin typeface="Arial" pitchFamily="34" charset="0"/>
                </a:rPr>
                <a:t>s</a:t>
              </a:r>
            </a:p>
          </p:txBody>
        </p:sp>
        <p:sp>
          <p:nvSpPr>
            <p:cNvPr id="135" name="Line 15"/>
            <p:cNvSpPr>
              <a:spLocks noChangeShapeType="1"/>
            </p:cNvSpPr>
            <p:nvPr>
              <p:custDataLst>
                <p:tags r:id="rId92"/>
              </p:custDataLst>
            </p:nvPr>
          </p:nvSpPr>
          <p:spPr bwMode="auto">
            <a:xfrm>
              <a:off x="4061" y="3288"/>
              <a:ext cx="42"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solidFill>
                  <a:srgbClr val="000000"/>
                </a:solidFill>
              </a:endParaRPr>
            </a:p>
          </p:txBody>
        </p:sp>
        <p:sp>
          <p:nvSpPr>
            <p:cNvPr id="136" name="Line 16"/>
            <p:cNvSpPr>
              <a:spLocks noChangeShapeType="1"/>
            </p:cNvSpPr>
            <p:nvPr>
              <p:custDataLst>
                <p:tags r:id="rId93"/>
              </p:custDataLst>
            </p:nvPr>
          </p:nvSpPr>
          <p:spPr bwMode="auto">
            <a:xfrm>
              <a:off x="4216" y="3364"/>
              <a:ext cx="41"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solidFill>
                  <a:srgbClr val="000000"/>
                </a:solidFill>
              </a:endParaRPr>
            </a:p>
          </p:txBody>
        </p:sp>
        <p:sp>
          <p:nvSpPr>
            <p:cNvPr id="137" name="Rectangle 17"/>
            <p:cNvSpPr>
              <a:spLocks noChangeArrowheads="1"/>
            </p:cNvSpPr>
            <p:nvPr>
              <p:custDataLst>
                <p:tags r:id="rId94"/>
              </p:custDataLst>
            </p:nvPr>
          </p:nvSpPr>
          <p:spPr bwMode="auto">
            <a:xfrm>
              <a:off x="4015" y="3261"/>
              <a:ext cx="174"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solidFill>
                    <a:srgbClr val="000000"/>
                  </a:solidFill>
                  <a:latin typeface="Arial" pitchFamily="34" charset="0"/>
                </a:rPr>
                <a:t>D</a:t>
              </a:r>
            </a:p>
          </p:txBody>
        </p:sp>
        <p:sp>
          <p:nvSpPr>
            <p:cNvPr id="138" name="Rectangle 18"/>
            <p:cNvSpPr>
              <a:spLocks noChangeArrowheads="1"/>
            </p:cNvSpPr>
            <p:nvPr>
              <p:custDataLst>
                <p:tags r:id="rId95"/>
              </p:custDataLst>
            </p:nvPr>
          </p:nvSpPr>
          <p:spPr bwMode="auto">
            <a:xfrm>
              <a:off x="4138" y="3236"/>
              <a:ext cx="178"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solidFill>
                    <a:srgbClr val="000000"/>
                  </a:solidFill>
                  <a:latin typeface="Arial" pitchFamily="34" charset="0"/>
                </a:rPr>
                <a:t>Q</a:t>
              </a:r>
            </a:p>
          </p:txBody>
        </p:sp>
      </p:grpSp>
      <p:sp>
        <p:nvSpPr>
          <p:cNvPr id="139" name="Text Box 19"/>
          <p:cNvSpPr txBox="1">
            <a:spLocks noChangeArrowheads="1"/>
          </p:cNvSpPr>
          <p:nvPr>
            <p:custDataLst>
              <p:tags r:id="rId31"/>
            </p:custDataLst>
          </p:nvPr>
        </p:nvSpPr>
        <p:spPr bwMode="auto">
          <a:xfrm>
            <a:off x="287338" y="2133600"/>
            <a:ext cx="305752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400" dirty="0">
                <a:solidFill>
                  <a:srgbClr val="000000"/>
                </a:solidFill>
                <a:latin typeface="Cambria" pitchFamily="18" charset="0"/>
              </a:rPr>
              <a:t>8 flip-flops are an 8-bit </a:t>
            </a:r>
            <a:r>
              <a:rPr lang="en-US" sz="1400" b="1" dirty="0">
                <a:solidFill>
                  <a:srgbClr val="000000"/>
                </a:solidFill>
                <a:latin typeface="Cambria" pitchFamily="18" charset="0"/>
              </a:rPr>
              <a:t>register</a:t>
            </a:r>
            <a:endParaRPr lang="en-US" sz="1400" dirty="0">
              <a:solidFill>
                <a:srgbClr val="000000"/>
              </a:solidFill>
              <a:latin typeface="Cambria" pitchFamily="18" charset="0"/>
            </a:endParaRPr>
          </a:p>
        </p:txBody>
      </p:sp>
      <p:grpSp>
        <p:nvGrpSpPr>
          <p:cNvPr id="140" name="Group 20"/>
          <p:cNvGrpSpPr>
            <a:grpSpLocks/>
          </p:cNvGrpSpPr>
          <p:nvPr>
            <p:custDataLst>
              <p:tags r:id="rId32"/>
            </p:custDataLst>
          </p:nvPr>
        </p:nvGrpSpPr>
        <p:grpSpPr bwMode="auto">
          <a:xfrm>
            <a:off x="666750" y="2551113"/>
            <a:ext cx="477838" cy="493712"/>
            <a:chOff x="4015" y="3216"/>
            <a:chExt cx="301" cy="311"/>
          </a:xfrm>
        </p:grpSpPr>
        <p:sp>
          <p:nvSpPr>
            <p:cNvPr id="141" name="Rectangle 21"/>
            <p:cNvSpPr>
              <a:spLocks noChangeArrowheads="1"/>
            </p:cNvSpPr>
            <p:nvPr>
              <p:custDataLst>
                <p:tags r:id="rId82"/>
              </p:custDataLst>
            </p:nvPr>
          </p:nvSpPr>
          <p:spPr bwMode="auto">
            <a:xfrm>
              <a:off x="4061" y="3216"/>
              <a:ext cx="201" cy="311"/>
            </a:xfrm>
            <a:prstGeom prst="rect">
              <a:avLst/>
            </a:prstGeom>
            <a:solidFill>
              <a:schemeClr val="accent1"/>
            </a:solidFill>
            <a:ln w="19050">
              <a:solidFill>
                <a:schemeClr val="tx1"/>
              </a:solidFill>
              <a:miter lim="800000"/>
              <a:headEnd/>
              <a:tailEnd/>
            </a:ln>
          </p:spPr>
          <p:txBody>
            <a:bodyPr wrap="none" anchor="ctr"/>
            <a:lstStyle/>
            <a:p>
              <a:endParaRPr lang="en-US">
                <a:solidFill>
                  <a:srgbClr val="000000"/>
                </a:solidFill>
              </a:endParaRPr>
            </a:p>
          </p:txBody>
        </p:sp>
        <p:sp>
          <p:nvSpPr>
            <p:cNvPr id="142" name="Freeform 22"/>
            <p:cNvSpPr>
              <a:spLocks/>
            </p:cNvSpPr>
            <p:nvPr>
              <p:custDataLst>
                <p:tags r:id="rId83"/>
              </p:custDataLst>
            </p:nvPr>
          </p:nvSpPr>
          <p:spPr bwMode="auto">
            <a:xfrm>
              <a:off x="4061" y="3417"/>
              <a:ext cx="28" cy="72"/>
            </a:xfrm>
            <a:custGeom>
              <a:avLst/>
              <a:gdLst>
                <a:gd name="T0" fmla="*/ 0 w 48"/>
                <a:gd name="T1" fmla="*/ 0 h 96"/>
                <a:gd name="T2" fmla="*/ 1 w 48"/>
                <a:gd name="T3" fmla="*/ 2 h 96"/>
                <a:gd name="T4" fmla="*/ 0 w 48"/>
                <a:gd name="T5" fmla="*/ 2 h 96"/>
                <a:gd name="T6" fmla="*/ 0 w 48"/>
                <a:gd name="T7" fmla="*/ 0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0" y="0"/>
                  </a:moveTo>
                  <a:lnTo>
                    <a:pt x="48" y="48"/>
                  </a:lnTo>
                  <a:lnTo>
                    <a:pt x="0" y="96"/>
                  </a:lnTo>
                  <a:lnTo>
                    <a:pt x="0" y="0"/>
                  </a:lnTo>
                  <a:close/>
                </a:path>
              </a:pathLst>
            </a:custGeom>
            <a:solidFill>
              <a:schemeClr val="accent1"/>
            </a:solidFill>
            <a:ln w="19050">
              <a:solidFill>
                <a:schemeClr val="tx1"/>
              </a:solidFill>
              <a:round/>
              <a:headEnd/>
              <a:tailEnd/>
            </a:ln>
          </p:spPr>
          <p:txBody>
            <a:bodyPr wrap="none" anchor="ctr"/>
            <a:lstStyle/>
            <a:p>
              <a:endParaRPr lang="en-US">
                <a:solidFill>
                  <a:srgbClr val="000000"/>
                </a:solidFill>
              </a:endParaRPr>
            </a:p>
          </p:txBody>
        </p:sp>
        <p:sp>
          <p:nvSpPr>
            <p:cNvPr id="143" name="Rectangle 23"/>
            <p:cNvSpPr>
              <a:spLocks noChangeArrowheads="1"/>
            </p:cNvSpPr>
            <p:nvPr>
              <p:custDataLst>
                <p:tags r:id="rId84"/>
              </p:custDataLst>
            </p:nvPr>
          </p:nvSpPr>
          <p:spPr bwMode="auto">
            <a:xfrm>
              <a:off x="4051" y="3371"/>
              <a:ext cx="160"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solidFill>
                    <a:srgbClr val="000000"/>
                  </a:solidFill>
                  <a:latin typeface="Arial" pitchFamily="34" charset="0"/>
                </a:rPr>
                <a:t>s</a:t>
              </a:r>
            </a:p>
          </p:txBody>
        </p:sp>
        <p:sp>
          <p:nvSpPr>
            <p:cNvPr id="144" name="Line 24"/>
            <p:cNvSpPr>
              <a:spLocks noChangeShapeType="1"/>
            </p:cNvSpPr>
            <p:nvPr>
              <p:custDataLst>
                <p:tags r:id="rId85"/>
              </p:custDataLst>
            </p:nvPr>
          </p:nvSpPr>
          <p:spPr bwMode="auto">
            <a:xfrm>
              <a:off x="4061" y="3288"/>
              <a:ext cx="42"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solidFill>
                  <a:srgbClr val="000000"/>
                </a:solidFill>
              </a:endParaRPr>
            </a:p>
          </p:txBody>
        </p:sp>
        <p:sp>
          <p:nvSpPr>
            <p:cNvPr id="145" name="Line 25"/>
            <p:cNvSpPr>
              <a:spLocks noChangeShapeType="1"/>
            </p:cNvSpPr>
            <p:nvPr>
              <p:custDataLst>
                <p:tags r:id="rId86"/>
              </p:custDataLst>
            </p:nvPr>
          </p:nvSpPr>
          <p:spPr bwMode="auto">
            <a:xfrm>
              <a:off x="4216" y="3364"/>
              <a:ext cx="41"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solidFill>
                  <a:srgbClr val="000000"/>
                </a:solidFill>
              </a:endParaRPr>
            </a:p>
          </p:txBody>
        </p:sp>
        <p:sp>
          <p:nvSpPr>
            <p:cNvPr id="146" name="Rectangle 26"/>
            <p:cNvSpPr>
              <a:spLocks noChangeArrowheads="1"/>
            </p:cNvSpPr>
            <p:nvPr>
              <p:custDataLst>
                <p:tags r:id="rId87"/>
              </p:custDataLst>
            </p:nvPr>
          </p:nvSpPr>
          <p:spPr bwMode="auto">
            <a:xfrm>
              <a:off x="4015" y="3261"/>
              <a:ext cx="174"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solidFill>
                    <a:srgbClr val="000000"/>
                  </a:solidFill>
                  <a:latin typeface="Arial" pitchFamily="34" charset="0"/>
                </a:rPr>
                <a:t>D</a:t>
              </a:r>
            </a:p>
          </p:txBody>
        </p:sp>
        <p:sp>
          <p:nvSpPr>
            <p:cNvPr id="147" name="Rectangle 27"/>
            <p:cNvSpPr>
              <a:spLocks noChangeArrowheads="1"/>
            </p:cNvSpPr>
            <p:nvPr>
              <p:custDataLst>
                <p:tags r:id="rId88"/>
              </p:custDataLst>
            </p:nvPr>
          </p:nvSpPr>
          <p:spPr bwMode="auto">
            <a:xfrm>
              <a:off x="4138" y="3236"/>
              <a:ext cx="178"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solidFill>
                    <a:srgbClr val="000000"/>
                  </a:solidFill>
                  <a:latin typeface="Arial" pitchFamily="34" charset="0"/>
                </a:rPr>
                <a:t>Q</a:t>
              </a:r>
            </a:p>
          </p:txBody>
        </p:sp>
      </p:grpSp>
      <p:grpSp>
        <p:nvGrpSpPr>
          <p:cNvPr id="148" name="Group 28"/>
          <p:cNvGrpSpPr>
            <a:grpSpLocks/>
          </p:cNvGrpSpPr>
          <p:nvPr>
            <p:custDataLst>
              <p:tags r:id="rId33"/>
            </p:custDataLst>
          </p:nvPr>
        </p:nvGrpSpPr>
        <p:grpSpPr bwMode="auto">
          <a:xfrm>
            <a:off x="1031875" y="2557463"/>
            <a:ext cx="477838" cy="493712"/>
            <a:chOff x="4015" y="3216"/>
            <a:chExt cx="301" cy="311"/>
          </a:xfrm>
        </p:grpSpPr>
        <p:sp>
          <p:nvSpPr>
            <p:cNvPr id="149" name="Rectangle 29"/>
            <p:cNvSpPr>
              <a:spLocks noChangeArrowheads="1"/>
            </p:cNvSpPr>
            <p:nvPr>
              <p:custDataLst>
                <p:tags r:id="rId75"/>
              </p:custDataLst>
            </p:nvPr>
          </p:nvSpPr>
          <p:spPr bwMode="auto">
            <a:xfrm>
              <a:off x="4061" y="3216"/>
              <a:ext cx="201" cy="311"/>
            </a:xfrm>
            <a:prstGeom prst="rect">
              <a:avLst/>
            </a:prstGeom>
            <a:solidFill>
              <a:schemeClr val="accent1"/>
            </a:solidFill>
            <a:ln w="19050">
              <a:solidFill>
                <a:schemeClr val="tx1"/>
              </a:solidFill>
              <a:miter lim="800000"/>
              <a:headEnd/>
              <a:tailEnd/>
            </a:ln>
          </p:spPr>
          <p:txBody>
            <a:bodyPr wrap="none" anchor="ctr"/>
            <a:lstStyle/>
            <a:p>
              <a:endParaRPr lang="en-US">
                <a:solidFill>
                  <a:srgbClr val="000000"/>
                </a:solidFill>
              </a:endParaRPr>
            </a:p>
          </p:txBody>
        </p:sp>
        <p:sp>
          <p:nvSpPr>
            <p:cNvPr id="150" name="Freeform 30"/>
            <p:cNvSpPr>
              <a:spLocks/>
            </p:cNvSpPr>
            <p:nvPr>
              <p:custDataLst>
                <p:tags r:id="rId76"/>
              </p:custDataLst>
            </p:nvPr>
          </p:nvSpPr>
          <p:spPr bwMode="auto">
            <a:xfrm>
              <a:off x="4061" y="3417"/>
              <a:ext cx="28" cy="72"/>
            </a:xfrm>
            <a:custGeom>
              <a:avLst/>
              <a:gdLst>
                <a:gd name="T0" fmla="*/ 0 w 48"/>
                <a:gd name="T1" fmla="*/ 0 h 96"/>
                <a:gd name="T2" fmla="*/ 1 w 48"/>
                <a:gd name="T3" fmla="*/ 2 h 96"/>
                <a:gd name="T4" fmla="*/ 0 w 48"/>
                <a:gd name="T5" fmla="*/ 2 h 96"/>
                <a:gd name="T6" fmla="*/ 0 w 48"/>
                <a:gd name="T7" fmla="*/ 0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0" y="0"/>
                  </a:moveTo>
                  <a:lnTo>
                    <a:pt x="48" y="48"/>
                  </a:lnTo>
                  <a:lnTo>
                    <a:pt x="0" y="96"/>
                  </a:lnTo>
                  <a:lnTo>
                    <a:pt x="0" y="0"/>
                  </a:lnTo>
                  <a:close/>
                </a:path>
              </a:pathLst>
            </a:custGeom>
            <a:solidFill>
              <a:schemeClr val="accent1"/>
            </a:solidFill>
            <a:ln w="19050">
              <a:solidFill>
                <a:schemeClr val="tx1"/>
              </a:solidFill>
              <a:round/>
              <a:headEnd/>
              <a:tailEnd/>
            </a:ln>
          </p:spPr>
          <p:txBody>
            <a:bodyPr wrap="none" anchor="ctr"/>
            <a:lstStyle/>
            <a:p>
              <a:endParaRPr lang="en-US">
                <a:solidFill>
                  <a:srgbClr val="000000"/>
                </a:solidFill>
              </a:endParaRPr>
            </a:p>
          </p:txBody>
        </p:sp>
        <p:sp>
          <p:nvSpPr>
            <p:cNvPr id="151" name="Rectangle 31"/>
            <p:cNvSpPr>
              <a:spLocks noChangeArrowheads="1"/>
            </p:cNvSpPr>
            <p:nvPr>
              <p:custDataLst>
                <p:tags r:id="rId77"/>
              </p:custDataLst>
            </p:nvPr>
          </p:nvSpPr>
          <p:spPr bwMode="auto">
            <a:xfrm>
              <a:off x="4051" y="3371"/>
              <a:ext cx="160"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solidFill>
                    <a:srgbClr val="000000"/>
                  </a:solidFill>
                  <a:latin typeface="Arial" pitchFamily="34" charset="0"/>
                </a:rPr>
                <a:t>s</a:t>
              </a:r>
            </a:p>
          </p:txBody>
        </p:sp>
        <p:sp>
          <p:nvSpPr>
            <p:cNvPr id="152" name="Line 32"/>
            <p:cNvSpPr>
              <a:spLocks noChangeShapeType="1"/>
            </p:cNvSpPr>
            <p:nvPr>
              <p:custDataLst>
                <p:tags r:id="rId78"/>
              </p:custDataLst>
            </p:nvPr>
          </p:nvSpPr>
          <p:spPr bwMode="auto">
            <a:xfrm>
              <a:off x="4061" y="3288"/>
              <a:ext cx="42"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solidFill>
                  <a:srgbClr val="000000"/>
                </a:solidFill>
              </a:endParaRPr>
            </a:p>
          </p:txBody>
        </p:sp>
        <p:sp>
          <p:nvSpPr>
            <p:cNvPr id="153" name="Line 33"/>
            <p:cNvSpPr>
              <a:spLocks noChangeShapeType="1"/>
            </p:cNvSpPr>
            <p:nvPr>
              <p:custDataLst>
                <p:tags r:id="rId79"/>
              </p:custDataLst>
            </p:nvPr>
          </p:nvSpPr>
          <p:spPr bwMode="auto">
            <a:xfrm>
              <a:off x="4216" y="3364"/>
              <a:ext cx="41"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solidFill>
                  <a:srgbClr val="000000"/>
                </a:solidFill>
              </a:endParaRPr>
            </a:p>
          </p:txBody>
        </p:sp>
        <p:sp>
          <p:nvSpPr>
            <p:cNvPr id="154" name="Rectangle 34"/>
            <p:cNvSpPr>
              <a:spLocks noChangeArrowheads="1"/>
            </p:cNvSpPr>
            <p:nvPr>
              <p:custDataLst>
                <p:tags r:id="rId80"/>
              </p:custDataLst>
            </p:nvPr>
          </p:nvSpPr>
          <p:spPr bwMode="auto">
            <a:xfrm>
              <a:off x="4015" y="3261"/>
              <a:ext cx="174"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solidFill>
                    <a:srgbClr val="000000"/>
                  </a:solidFill>
                  <a:latin typeface="Arial" pitchFamily="34" charset="0"/>
                </a:rPr>
                <a:t>D</a:t>
              </a:r>
            </a:p>
          </p:txBody>
        </p:sp>
        <p:sp>
          <p:nvSpPr>
            <p:cNvPr id="155" name="Rectangle 35"/>
            <p:cNvSpPr>
              <a:spLocks noChangeArrowheads="1"/>
            </p:cNvSpPr>
            <p:nvPr>
              <p:custDataLst>
                <p:tags r:id="rId81"/>
              </p:custDataLst>
            </p:nvPr>
          </p:nvSpPr>
          <p:spPr bwMode="auto">
            <a:xfrm>
              <a:off x="4138" y="3236"/>
              <a:ext cx="178"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solidFill>
                    <a:srgbClr val="000000"/>
                  </a:solidFill>
                  <a:latin typeface="Arial" pitchFamily="34" charset="0"/>
                </a:rPr>
                <a:t>Q</a:t>
              </a:r>
            </a:p>
          </p:txBody>
        </p:sp>
      </p:grpSp>
      <p:grpSp>
        <p:nvGrpSpPr>
          <p:cNvPr id="156" name="Group 36"/>
          <p:cNvGrpSpPr>
            <a:grpSpLocks/>
          </p:cNvGrpSpPr>
          <p:nvPr>
            <p:custDataLst>
              <p:tags r:id="rId34"/>
            </p:custDataLst>
          </p:nvPr>
        </p:nvGrpSpPr>
        <p:grpSpPr bwMode="auto">
          <a:xfrm>
            <a:off x="1397000" y="2557463"/>
            <a:ext cx="477838" cy="493712"/>
            <a:chOff x="4015" y="3216"/>
            <a:chExt cx="301" cy="311"/>
          </a:xfrm>
        </p:grpSpPr>
        <p:sp>
          <p:nvSpPr>
            <p:cNvPr id="157" name="Rectangle 37"/>
            <p:cNvSpPr>
              <a:spLocks noChangeArrowheads="1"/>
            </p:cNvSpPr>
            <p:nvPr>
              <p:custDataLst>
                <p:tags r:id="rId68"/>
              </p:custDataLst>
            </p:nvPr>
          </p:nvSpPr>
          <p:spPr bwMode="auto">
            <a:xfrm>
              <a:off x="4061" y="3216"/>
              <a:ext cx="201" cy="311"/>
            </a:xfrm>
            <a:prstGeom prst="rect">
              <a:avLst/>
            </a:prstGeom>
            <a:solidFill>
              <a:schemeClr val="accent1"/>
            </a:solidFill>
            <a:ln w="19050">
              <a:solidFill>
                <a:schemeClr val="tx1"/>
              </a:solidFill>
              <a:miter lim="800000"/>
              <a:headEnd/>
              <a:tailEnd/>
            </a:ln>
          </p:spPr>
          <p:txBody>
            <a:bodyPr wrap="none" anchor="ctr"/>
            <a:lstStyle/>
            <a:p>
              <a:endParaRPr lang="en-US">
                <a:solidFill>
                  <a:srgbClr val="000000"/>
                </a:solidFill>
              </a:endParaRPr>
            </a:p>
          </p:txBody>
        </p:sp>
        <p:sp>
          <p:nvSpPr>
            <p:cNvPr id="158" name="Freeform 38"/>
            <p:cNvSpPr>
              <a:spLocks/>
            </p:cNvSpPr>
            <p:nvPr>
              <p:custDataLst>
                <p:tags r:id="rId69"/>
              </p:custDataLst>
            </p:nvPr>
          </p:nvSpPr>
          <p:spPr bwMode="auto">
            <a:xfrm>
              <a:off x="4061" y="3417"/>
              <a:ext cx="28" cy="72"/>
            </a:xfrm>
            <a:custGeom>
              <a:avLst/>
              <a:gdLst>
                <a:gd name="T0" fmla="*/ 0 w 48"/>
                <a:gd name="T1" fmla="*/ 0 h 96"/>
                <a:gd name="T2" fmla="*/ 1 w 48"/>
                <a:gd name="T3" fmla="*/ 2 h 96"/>
                <a:gd name="T4" fmla="*/ 0 w 48"/>
                <a:gd name="T5" fmla="*/ 2 h 96"/>
                <a:gd name="T6" fmla="*/ 0 w 48"/>
                <a:gd name="T7" fmla="*/ 0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0" y="0"/>
                  </a:moveTo>
                  <a:lnTo>
                    <a:pt x="48" y="48"/>
                  </a:lnTo>
                  <a:lnTo>
                    <a:pt x="0" y="96"/>
                  </a:lnTo>
                  <a:lnTo>
                    <a:pt x="0" y="0"/>
                  </a:lnTo>
                  <a:close/>
                </a:path>
              </a:pathLst>
            </a:custGeom>
            <a:solidFill>
              <a:schemeClr val="accent1"/>
            </a:solidFill>
            <a:ln w="19050">
              <a:solidFill>
                <a:schemeClr val="tx1"/>
              </a:solidFill>
              <a:round/>
              <a:headEnd/>
              <a:tailEnd/>
            </a:ln>
          </p:spPr>
          <p:txBody>
            <a:bodyPr wrap="none" anchor="ctr"/>
            <a:lstStyle/>
            <a:p>
              <a:endParaRPr lang="en-US">
                <a:solidFill>
                  <a:srgbClr val="000000"/>
                </a:solidFill>
              </a:endParaRPr>
            </a:p>
          </p:txBody>
        </p:sp>
        <p:sp>
          <p:nvSpPr>
            <p:cNvPr id="159" name="Rectangle 39"/>
            <p:cNvSpPr>
              <a:spLocks noChangeArrowheads="1"/>
            </p:cNvSpPr>
            <p:nvPr>
              <p:custDataLst>
                <p:tags r:id="rId70"/>
              </p:custDataLst>
            </p:nvPr>
          </p:nvSpPr>
          <p:spPr bwMode="auto">
            <a:xfrm>
              <a:off x="4051" y="3371"/>
              <a:ext cx="160"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solidFill>
                    <a:srgbClr val="000000"/>
                  </a:solidFill>
                  <a:latin typeface="Arial" pitchFamily="34" charset="0"/>
                </a:rPr>
                <a:t>s</a:t>
              </a:r>
            </a:p>
          </p:txBody>
        </p:sp>
        <p:sp>
          <p:nvSpPr>
            <p:cNvPr id="160" name="Line 40"/>
            <p:cNvSpPr>
              <a:spLocks noChangeShapeType="1"/>
            </p:cNvSpPr>
            <p:nvPr>
              <p:custDataLst>
                <p:tags r:id="rId71"/>
              </p:custDataLst>
            </p:nvPr>
          </p:nvSpPr>
          <p:spPr bwMode="auto">
            <a:xfrm>
              <a:off x="4061" y="3288"/>
              <a:ext cx="42"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solidFill>
                  <a:srgbClr val="000000"/>
                </a:solidFill>
              </a:endParaRPr>
            </a:p>
          </p:txBody>
        </p:sp>
        <p:sp>
          <p:nvSpPr>
            <p:cNvPr id="161" name="Line 41"/>
            <p:cNvSpPr>
              <a:spLocks noChangeShapeType="1"/>
            </p:cNvSpPr>
            <p:nvPr>
              <p:custDataLst>
                <p:tags r:id="rId72"/>
              </p:custDataLst>
            </p:nvPr>
          </p:nvSpPr>
          <p:spPr bwMode="auto">
            <a:xfrm>
              <a:off x="4216" y="3364"/>
              <a:ext cx="41"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solidFill>
                  <a:srgbClr val="000000"/>
                </a:solidFill>
              </a:endParaRPr>
            </a:p>
          </p:txBody>
        </p:sp>
        <p:sp>
          <p:nvSpPr>
            <p:cNvPr id="162" name="Rectangle 42"/>
            <p:cNvSpPr>
              <a:spLocks noChangeArrowheads="1"/>
            </p:cNvSpPr>
            <p:nvPr>
              <p:custDataLst>
                <p:tags r:id="rId73"/>
              </p:custDataLst>
            </p:nvPr>
          </p:nvSpPr>
          <p:spPr bwMode="auto">
            <a:xfrm>
              <a:off x="4015" y="3261"/>
              <a:ext cx="174"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solidFill>
                    <a:srgbClr val="000000"/>
                  </a:solidFill>
                  <a:latin typeface="Arial" pitchFamily="34" charset="0"/>
                </a:rPr>
                <a:t>D</a:t>
              </a:r>
            </a:p>
          </p:txBody>
        </p:sp>
        <p:sp>
          <p:nvSpPr>
            <p:cNvPr id="163" name="Rectangle 43"/>
            <p:cNvSpPr>
              <a:spLocks noChangeArrowheads="1"/>
            </p:cNvSpPr>
            <p:nvPr>
              <p:custDataLst>
                <p:tags r:id="rId74"/>
              </p:custDataLst>
            </p:nvPr>
          </p:nvSpPr>
          <p:spPr bwMode="auto">
            <a:xfrm>
              <a:off x="4138" y="3236"/>
              <a:ext cx="178"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solidFill>
                    <a:srgbClr val="000000"/>
                  </a:solidFill>
                  <a:latin typeface="Arial" pitchFamily="34" charset="0"/>
                </a:rPr>
                <a:t>Q</a:t>
              </a:r>
            </a:p>
          </p:txBody>
        </p:sp>
      </p:grpSp>
      <p:grpSp>
        <p:nvGrpSpPr>
          <p:cNvPr id="164" name="Group 44"/>
          <p:cNvGrpSpPr>
            <a:grpSpLocks/>
          </p:cNvGrpSpPr>
          <p:nvPr>
            <p:custDataLst>
              <p:tags r:id="rId35"/>
            </p:custDataLst>
          </p:nvPr>
        </p:nvGrpSpPr>
        <p:grpSpPr bwMode="auto">
          <a:xfrm>
            <a:off x="1758950" y="2559050"/>
            <a:ext cx="477838" cy="493713"/>
            <a:chOff x="4015" y="3216"/>
            <a:chExt cx="301" cy="311"/>
          </a:xfrm>
        </p:grpSpPr>
        <p:sp>
          <p:nvSpPr>
            <p:cNvPr id="165" name="Rectangle 45"/>
            <p:cNvSpPr>
              <a:spLocks noChangeArrowheads="1"/>
            </p:cNvSpPr>
            <p:nvPr>
              <p:custDataLst>
                <p:tags r:id="rId61"/>
              </p:custDataLst>
            </p:nvPr>
          </p:nvSpPr>
          <p:spPr bwMode="auto">
            <a:xfrm>
              <a:off x="4061" y="3216"/>
              <a:ext cx="201" cy="311"/>
            </a:xfrm>
            <a:prstGeom prst="rect">
              <a:avLst/>
            </a:prstGeom>
            <a:solidFill>
              <a:schemeClr val="accent1"/>
            </a:solidFill>
            <a:ln w="19050">
              <a:solidFill>
                <a:schemeClr val="tx1"/>
              </a:solidFill>
              <a:miter lim="800000"/>
              <a:headEnd/>
              <a:tailEnd/>
            </a:ln>
          </p:spPr>
          <p:txBody>
            <a:bodyPr wrap="none" anchor="ctr"/>
            <a:lstStyle/>
            <a:p>
              <a:endParaRPr lang="en-US">
                <a:solidFill>
                  <a:srgbClr val="000000"/>
                </a:solidFill>
              </a:endParaRPr>
            </a:p>
          </p:txBody>
        </p:sp>
        <p:sp>
          <p:nvSpPr>
            <p:cNvPr id="166" name="Freeform 46"/>
            <p:cNvSpPr>
              <a:spLocks/>
            </p:cNvSpPr>
            <p:nvPr>
              <p:custDataLst>
                <p:tags r:id="rId62"/>
              </p:custDataLst>
            </p:nvPr>
          </p:nvSpPr>
          <p:spPr bwMode="auto">
            <a:xfrm>
              <a:off x="4061" y="3417"/>
              <a:ext cx="28" cy="72"/>
            </a:xfrm>
            <a:custGeom>
              <a:avLst/>
              <a:gdLst>
                <a:gd name="T0" fmla="*/ 0 w 48"/>
                <a:gd name="T1" fmla="*/ 0 h 96"/>
                <a:gd name="T2" fmla="*/ 1 w 48"/>
                <a:gd name="T3" fmla="*/ 2 h 96"/>
                <a:gd name="T4" fmla="*/ 0 w 48"/>
                <a:gd name="T5" fmla="*/ 2 h 96"/>
                <a:gd name="T6" fmla="*/ 0 w 48"/>
                <a:gd name="T7" fmla="*/ 0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0" y="0"/>
                  </a:moveTo>
                  <a:lnTo>
                    <a:pt x="48" y="48"/>
                  </a:lnTo>
                  <a:lnTo>
                    <a:pt x="0" y="96"/>
                  </a:lnTo>
                  <a:lnTo>
                    <a:pt x="0" y="0"/>
                  </a:lnTo>
                  <a:close/>
                </a:path>
              </a:pathLst>
            </a:custGeom>
            <a:solidFill>
              <a:schemeClr val="accent1"/>
            </a:solidFill>
            <a:ln w="19050">
              <a:solidFill>
                <a:schemeClr val="tx1"/>
              </a:solidFill>
              <a:round/>
              <a:headEnd/>
              <a:tailEnd/>
            </a:ln>
          </p:spPr>
          <p:txBody>
            <a:bodyPr wrap="none" anchor="ctr"/>
            <a:lstStyle/>
            <a:p>
              <a:endParaRPr lang="en-US">
                <a:solidFill>
                  <a:srgbClr val="000000"/>
                </a:solidFill>
              </a:endParaRPr>
            </a:p>
          </p:txBody>
        </p:sp>
        <p:sp>
          <p:nvSpPr>
            <p:cNvPr id="167" name="Rectangle 47"/>
            <p:cNvSpPr>
              <a:spLocks noChangeArrowheads="1"/>
            </p:cNvSpPr>
            <p:nvPr>
              <p:custDataLst>
                <p:tags r:id="rId63"/>
              </p:custDataLst>
            </p:nvPr>
          </p:nvSpPr>
          <p:spPr bwMode="auto">
            <a:xfrm>
              <a:off x="4051" y="3371"/>
              <a:ext cx="160"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solidFill>
                    <a:srgbClr val="000000"/>
                  </a:solidFill>
                  <a:latin typeface="Arial" pitchFamily="34" charset="0"/>
                </a:rPr>
                <a:t>s</a:t>
              </a:r>
            </a:p>
          </p:txBody>
        </p:sp>
        <p:sp>
          <p:nvSpPr>
            <p:cNvPr id="168" name="Line 48"/>
            <p:cNvSpPr>
              <a:spLocks noChangeShapeType="1"/>
            </p:cNvSpPr>
            <p:nvPr>
              <p:custDataLst>
                <p:tags r:id="rId64"/>
              </p:custDataLst>
            </p:nvPr>
          </p:nvSpPr>
          <p:spPr bwMode="auto">
            <a:xfrm>
              <a:off x="4061" y="3288"/>
              <a:ext cx="42"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solidFill>
                  <a:srgbClr val="000000"/>
                </a:solidFill>
              </a:endParaRPr>
            </a:p>
          </p:txBody>
        </p:sp>
        <p:sp>
          <p:nvSpPr>
            <p:cNvPr id="169" name="Line 49"/>
            <p:cNvSpPr>
              <a:spLocks noChangeShapeType="1"/>
            </p:cNvSpPr>
            <p:nvPr>
              <p:custDataLst>
                <p:tags r:id="rId65"/>
              </p:custDataLst>
            </p:nvPr>
          </p:nvSpPr>
          <p:spPr bwMode="auto">
            <a:xfrm>
              <a:off x="4216" y="3364"/>
              <a:ext cx="41"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solidFill>
                  <a:srgbClr val="000000"/>
                </a:solidFill>
              </a:endParaRPr>
            </a:p>
          </p:txBody>
        </p:sp>
        <p:sp>
          <p:nvSpPr>
            <p:cNvPr id="170" name="Rectangle 50"/>
            <p:cNvSpPr>
              <a:spLocks noChangeArrowheads="1"/>
            </p:cNvSpPr>
            <p:nvPr>
              <p:custDataLst>
                <p:tags r:id="rId66"/>
              </p:custDataLst>
            </p:nvPr>
          </p:nvSpPr>
          <p:spPr bwMode="auto">
            <a:xfrm>
              <a:off x="4015" y="3261"/>
              <a:ext cx="174"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solidFill>
                    <a:srgbClr val="000000"/>
                  </a:solidFill>
                  <a:latin typeface="Arial" pitchFamily="34" charset="0"/>
                </a:rPr>
                <a:t>D</a:t>
              </a:r>
            </a:p>
          </p:txBody>
        </p:sp>
        <p:sp>
          <p:nvSpPr>
            <p:cNvPr id="171" name="Rectangle 51"/>
            <p:cNvSpPr>
              <a:spLocks noChangeArrowheads="1"/>
            </p:cNvSpPr>
            <p:nvPr>
              <p:custDataLst>
                <p:tags r:id="rId67"/>
              </p:custDataLst>
            </p:nvPr>
          </p:nvSpPr>
          <p:spPr bwMode="auto">
            <a:xfrm>
              <a:off x="4138" y="3236"/>
              <a:ext cx="178"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solidFill>
                    <a:srgbClr val="000000"/>
                  </a:solidFill>
                  <a:latin typeface="Arial" pitchFamily="34" charset="0"/>
                </a:rPr>
                <a:t>Q</a:t>
              </a:r>
            </a:p>
          </p:txBody>
        </p:sp>
      </p:grpSp>
      <p:grpSp>
        <p:nvGrpSpPr>
          <p:cNvPr id="172" name="Group 52"/>
          <p:cNvGrpSpPr>
            <a:grpSpLocks/>
          </p:cNvGrpSpPr>
          <p:nvPr>
            <p:custDataLst>
              <p:tags r:id="rId36"/>
            </p:custDataLst>
          </p:nvPr>
        </p:nvGrpSpPr>
        <p:grpSpPr bwMode="auto">
          <a:xfrm>
            <a:off x="2124075" y="2559050"/>
            <a:ext cx="477838" cy="493713"/>
            <a:chOff x="4015" y="3216"/>
            <a:chExt cx="301" cy="311"/>
          </a:xfrm>
        </p:grpSpPr>
        <p:sp>
          <p:nvSpPr>
            <p:cNvPr id="173" name="Rectangle 53"/>
            <p:cNvSpPr>
              <a:spLocks noChangeArrowheads="1"/>
            </p:cNvSpPr>
            <p:nvPr>
              <p:custDataLst>
                <p:tags r:id="rId54"/>
              </p:custDataLst>
            </p:nvPr>
          </p:nvSpPr>
          <p:spPr bwMode="auto">
            <a:xfrm>
              <a:off x="4061" y="3216"/>
              <a:ext cx="201" cy="311"/>
            </a:xfrm>
            <a:prstGeom prst="rect">
              <a:avLst/>
            </a:prstGeom>
            <a:solidFill>
              <a:schemeClr val="accent1"/>
            </a:solidFill>
            <a:ln w="19050">
              <a:solidFill>
                <a:schemeClr val="tx1"/>
              </a:solidFill>
              <a:miter lim="800000"/>
              <a:headEnd/>
              <a:tailEnd/>
            </a:ln>
          </p:spPr>
          <p:txBody>
            <a:bodyPr wrap="none" anchor="ctr"/>
            <a:lstStyle/>
            <a:p>
              <a:endParaRPr lang="en-US">
                <a:solidFill>
                  <a:srgbClr val="000000"/>
                </a:solidFill>
              </a:endParaRPr>
            </a:p>
          </p:txBody>
        </p:sp>
        <p:sp>
          <p:nvSpPr>
            <p:cNvPr id="174" name="Freeform 54"/>
            <p:cNvSpPr>
              <a:spLocks/>
            </p:cNvSpPr>
            <p:nvPr>
              <p:custDataLst>
                <p:tags r:id="rId55"/>
              </p:custDataLst>
            </p:nvPr>
          </p:nvSpPr>
          <p:spPr bwMode="auto">
            <a:xfrm>
              <a:off x="4061" y="3417"/>
              <a:ext cx="28" cy="72"/>
            </a:xfrm>
            <a:custGeom>
              <a:avLst/>
              <a:gdLst>
                <a:gd name="T0" fmla="*/ 0 w 48"/>
                <a:gd name="T1" fmla="*/ 0 h 96"/>
                <a:gd name="T2" fmla="*/ 1 w 48"/>
                <a:gd name="T3" fmla="*/ 2 h 96"/>
                <a:gd name="T4" fmla="*/ 0 w 48"/>
                <a:gd name="T5" fmla="*/ 2 h 96"/>
                <a:gd name="T6" fmla="*/ 0 w 48"/>
                <a:gd name="T7" fmla="*/ 0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0" y="0"/>
                  </a:moveTo>
                  <a:lnTo>
                    <a:pt x="48" y="48"/>
                  </a:lnTo>
                  <a:lnTo>
                    <a:pt x="0" y="96"/>
                  </a:lnTo>
                  <a:lnTo>
                    <a:pt x="0" y="0"/>
                  </a:lnTo>
                  <a:close/>
                </a:path>
              </a:pathLst>
            </a:custGeom>
            <a:solidFill>
              <a:schemeClr val="accent1"/>
            </a:solidFill>
            <a:ln w="19050">
              <a:solidFill>
                <a:schemeClr val="tx1"/>
              </a:solidFill>
              <a:round/>
              <a:headEnd/>
              <a:tailEnd/>
            </a:ln>
          </p:spPr>
          <p:txBody>
            <a:bodyPr wrap="none" anchor="ctr"/>
            <a:lstStyle/>
            <a:p>
              <a:endParaRPr lang="en-US">
                <a:solidFill>
                  <a:srgbClr val="000000"/>
                </a:solidFill>
              </a:endParaRPr>
            </a:p>
          </p:txBody>
        </p:sp>
        <p:sp>
          <p:nvSpPr>
            <p:cNvPr id="175" name="Rectangle 55"/>
            <p:cNvSpPr>
              <a:spLocks noChangeArrowheads="1"/>
            </p:cNvSpPr>
            <p:nvPr>
              <p:custDataLst>
                <p:tags r:id="rId56"/>
              </p:custDataLst>
            </p:nvPr>
          </p:nvSpPr>
          <p:spPr bwMode="auto">
            <a:xfrm>
              <a:off x="4051" y="3371"/>
              <a:ext cx="160"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solidFill>
                    <a:srgbClr val="000000"/>
                  </a:solidFill>
                  <a:latin typeface="Arial" pitchFamily="34" charset="0"/>
                </a:rPr>
                <a:t>s</a:t>
              </a:r>
            </a:p>
          </p:txBody>
        </p:sp>
        <p:sp>
          <p:nvSpPr>
            <p:cNvPr id="176" name="Line 56"/>
            <p:cNvSpPr>
              <a:spLocks noChangeShapeType="1"/>
            </p:cNvSpPr>
            <p:nvPr>
              <p:custDataLst>
                <p:tags r:id="rId57"/>
              </p:custDataLst>
            </p:nvPr>
          </p:nvSpPr>
          <p:spPr bwMode="auto">
            <a:xfrm>
              <a:off x="4061" y="3288"/>
              <a:ext cx="42"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solidFill>
                  <a:srgbClr val="000000"/>
                </a:solidFill>
              </a:endParaRPr>
            </a:p>
          </p:txBody>
        </p:sp>
        <p:sp>
          <p:nvSpPr>
            <p:cNvPr id="177" name="Line 57"/>
            <p:cNvSpPr>
              <a:spLocks noChangeShapeType="1"/>
            </p:cNvSpPr>
            <p:nvPr>
              <p:custDataLst>
                <p:tags r:id="rId58"/>
              </p:custDataLst>
            </p:nvPr>
          </p:nvSpPr>
          <p:spPr bwMode="auto">
            <a:xfrm>
              <a:off x="4216" y="3364"/>
              <a:ext cx="41"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solidFill>
                  <a:srgbClr val="000000"/>
                </a:solidFill>
              </a:endParaRPr>
            </a:p>
          </p:txBody>
        </p:sp>
        <p:sp>
          <p:nvSpPr>
            <p:cNvPr id="178" name="Rectangle 58"/>
            <p:cNvSpPr>
              <a:spLocks noChangeArrowheads="1"/>
            </p:cNvSpPr>
            <p:nvPr>
              <p:custDataLst>
                <p:tags r:id="rId59"/>
              </p:custDataLst>
            </p:nvPr>
          </p:nvSpPr>
          <p:spPr bwMode="auto">
            <a:xfrm>
              <a:off x="4015" y="3261"/>
              <a:ext cx="174"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solidFill>
                    <a:srgbClr val="000000"/>
                  </a:solidFill>
                  <a:latin typeface="Arial" pitchFamily="34" charset="0"/>
                </a:rPr>
                <a:t>D</a:t>
              </a:r>
            </a:p>
          </p:txBody>
        </p:sp>
        <p:sp>
          <p:nvSpPr>
            <p:cNvPr id="179" name="Rectangle 59"/>
            <p:cNvSpPr>
              <a:spLocks noChangeArrowheads="1"/>
            </p:cNvSpPr>
            <p:nvPr>
              <p:custDataLst>
                <p:tags r:id="rId60"/>
              </p:custDataLst>
            </p:nvPr>
          </p:nvSpPr>
          <p:spPr bwMode="auto">
            <a:xfrm>
              <a:off x="4138" y="3236"/>
              <a:ext cx="178"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solidFill>
                    <a:srgbClr val="000000"/>
                  </a:solidFill>
                  <a:latin typeface="Arial" pitchFamily="34" charset="0"/>
                </a:rPr>
                <a:t>Q</a:t>
              </a:r>
            </a:p>
          </p:txBody>
        </p:sp>
      </p:grpSp>
      <p:grpSp>
        <p:nvGrpSpPr>
          <p:cNvPr id="180" name="Group 60"/>
          <p:cNvGrpSpPr>
            <a:grpSpLocks/>
          </p:cNvGrpSpPr>
          <p:nvPr>
            <p:custDataLst>
              <p:tags r:id="rId37"/>
            </p:custDataLst>
          </p:nvPr>
        </p:nvGrpSpPr>
        <p:grpSpPr bwMode="auto">
          <a:xfrm>
            <a:off x="2489200" y="2565400"/>
            <a:ext cx="477838" cy="493713"/>
            <a:chOff x="4015" y="3216"/>
            <a:chExt cx="301" cy="311"/>
          </a:xfrm>
        </p:grpSpPr>
        <p:sp>
          <p:nvSpPr>
            <p:cNvPr id="181" name="Rectangle 61"/>
            <p:cNvSpPr>
              <a:spLocks noChangeArrowheads="1"/>
            </p:cNvSpPr>
            <p:nvPr>
              <p:custDataLst>
                <p:tags r:id="rId47"/>
              </p:custDataLst>
            </p:nvPr>
          </p:nvSpPr>
          <p:spPr bwMode="auto">
            <a:xfrm>
              <a:off x="4061" y="3216"/>
              <a:ext cx="201" cy="311"/>
            </a:xfrm>
            <a:prstGeom prst="rect">
              <a:avLst/>
            </a:prstGeom>
            <a:solidFill>
              <a:schemeClr val="accent1"/>
            </a:solidFill>
            <a:ln w="19050">
              <a:solidFill>
                <a:schemeClr val="tx1"/>
              </a:solidFill>
              <a:miter lim="800000"/>
              <a:headEnd/>
              <a:tailEnd/>
            </a:ln>
          </p:spPr>
          <p:txBody>
            <a:bodyPr wrap="none" anchor="ctr"/>
            <a:lstStyle/>
            <a:p>
              <a:endParaRPr lang="en-US">
                <a:solidFill>
                  <a:srgbClr val="000000"/>
                </a:solidFill>
              </a:endParaRPr>
            </a:p>
          </p:txBody>
        </p:sp>
        <p:sp>
          <p:nvSpPr>
            <p:cNvPr id="182" name="Freeform 62"/>
            <p:cNvSpPr>
              <a:spLocks/>
            </p:cNvSpPr>
            <p:nvPr>
              <p:custDataLst>
                <p:tags r:id="rId48"/>
              </p:custDataLst>
            </p:nvPr>
          </p:nvSpPr>
          <p:spPr bwMode="auto">
            <a:xfrm>
              <a:off x="4061" y="3417"/>
              <a:ext cx="28" cy="72"/>
            </a:xfrm>
            <a:custGeom>
              <a:avLst/>
              <a:gdLst>
                <a:gd name="T0" fmla="*/ 0 w 48"/>
                <a:gd name="T1" fmla="*/ 0 h 96"/>
                <a:gd name="T2" fmla="*/ 1 w 48"/>
                <a:gd name="T3" fmla="*/ 2 h 96"/>
                <a:gd name="T4" fmla="*/ 0 w 48"/>
                <a:gd name="T5" fmla="*/ 2 h 96"/>
                <a:gd name="T6" fmla="*/ 0 w 48"/>
                <a:gd name="T7" fmla="*/ 0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0" y="0"/>
                  </a:moveTo>
                  <a:lnTo>
                    <a:pt x="48" y="48"/>
                  </a:lnTo>
                  <a:lnTo>
                    <a:pt x="0" y="96"/>
                  </a:lnTo>
                  <a:lnTo>
                    <a:pt x="0" y="0"/>
                  </a:lnTo>
                  <a:close/>
                </a:path>
              </a:pathLst>
            </a:custGeom>
            <a:solidFill>
              <a:schemeClr val="accent1"/>
            </a:solidFill>
            <a:ln w="19050">
              <a:solidFill>
                <a:schemeClr val="tx1"/>
              </a:solidFill>
              <a:round/>
              <a:headEnd/>
              <a:tailEnd/>
            </a:ln>
          </p:spPr>
          <p:txBody>
            <a:bodyPr wrap="none" anchor="ctr"/>
            <a:lstStyle/>
            <a:p>
              <a:endParaRPr lang="en-US">
                <a:solidFill>
                  <a:srgbClr val="000000"/>
                </a:solidFill>
              </a:endParaRPr>
            </a:p>
          </p:txBody>
        </p:sp>
        <p:sp>
          <p:nvSpPr>
            <p:cNvPr id="185" name="Rectangle 63"/>
            <p:cNvSpPr>
              <a:spLocks noChangeArrowheads="1"/>
            </p:cNvSpPr>
            <p:nvPr>
              <p:custDataLst>
                <p:tags r:id="rId49"/>
              </p:custDataLst>
            </p:nvPr>
          </p:nvSpPr>
          <p:spPr bwMode="auto">
            <a:xfrm>
              <a:off x="4051" y="3371"/>
              <a:ext cx="160"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solidFill>
                    <a:srgbClr val="000000"/>
                  </a:solidFill>
                  <a:latin typeface="Arial" pitchFamily="34" charset="0"/>
                </a:rPr>
                <a:t>s</a:t>
              </a:r>
            </a:p>
          </p:txBody>
        </p:sp>
        <p:sp>
          <p:nvSpPr>
            <p:cNvPr id="189" name="Line 64"/>
            <p:cNvSpPr>
              <a:spLocks noChangeShapeType="1"/>
            </p:cNvSpPr>
            <p:nvPr>
              <p:custDataLst>
                <p:tags r:id="rId50"/>
              </p:custDataLst>
            </p:nvPr>
          </p:nvSpPr>
          <p:spPr bwMode="auto">
            <a:xfrm>
              <a:off x="4061" y="3288"/>
              <a:ext cx="42"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solidFill>
                  <a:srgbClr val="000000"/>
                </a:solidFill>
              </a:endParaRPr>
            </a:p>
          </p:txBody>
        </p:sp>
        <p:sp>
          <p:nvSpPr>
            <p:cNvPr id="259" name="Line 65"/>
            <p:cNvSpPr>
              <a:spLocks noChangeShapeType="1"/>
            </p:cNvSpPr>
            <p:nvPr>
              <p:custDataLst>
                <p:tags r:id="rId51"/>
              </p:custDataLst>
            </p:nvPr>
          </p:nvSpPr>
          <p:spPr bwMode="auto">
            <a:xfrm>
              <a:off x="4216" y="3364"/>
              <a:ext cx="41"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solidFill>
                  <a:srgbClr val="000000"/>
                </a:solidFill>
              </a:endParaRPr>
            </a:p>
          </p:txBody>
        </p:sp>
        <p:sp>
          <p:nvSpPr>
            <p:cNvPr id="260" name="Rectangle 66"/>
            <p:cNvSpPr>
              <a:spLocks noChangeArrowheads="1"/>
            </p:cNvSpPr>
            <p:nvPr>
              <p:custDataLst>
                <p:tags r:id="rId52"/>
              </p:custDataLst>
            </p:nvPr>
          </p:nvSpPr>
          <p:spPr bwMode="auto">
            <a:xfrm>
              <a:off x="4015" y="3261"/>
              <a:ext cx="174"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solidFill>
                    <a:srgbClr val="000000"/>
                  </a:solidFill>
                  <a:latin typeface="Arial" pitchFamily="34" charset="0"/>
                </a:rPr>
                <a:t>D</a:t>
              </a:r>
            </a:p>
          </p:txBody>
        </p:sp>
        <p:sp>
          <p:nvSpPr>
            <p:cNvPr id="261" name="Rectangle 67"/>
            <p:cNvSpPr>
              <a:spLocks noChangeArrowheads="1"/>
            </p:cNvSpPr>
            <p:nvPr>
              <p:custDataLst>
                <p:tags r:id="rId53"/>
              </p:custDataLst>
            </p:nvPr>
          </p:nvSpPr>
          <p:spPr bwMode="auto">
            <a:xfrm>
              <a:off x="4138" y="3236"/>
              <a:ext cx="178"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solidFill>
                    <a:srgbClr val="000000"/>
                  </a:solidFill>
                  <a:latin typeface="Arial" pitchFamily="34" charset="0"/>
                </a:rPr>
                <a:t>Q</a:t>
              </a:r>
            </a:p>
          </p:txBody>
        </p:sp>
      </p:grpSp>
      <p:grpSp>
        <p:nvGrpSpPr>
          <p:cNvPr id="262" name="Group 68"/>
          <p:cNvGrpSpPr>
            <a:grpSpLocks/>
          </p:cNvGrpSpPr>
          <p:nvPr>
            <p:custDataLst>
              <p:tags r:id="rId38"/>
            </p:custDataLst>
          </p:nvPr>
        </p:nvGrpSpPr>
        <p:grpSpPr bwMode="auto">
          <a:xfrm>
            <a:off x="2854325" y="2565400"/>
            <a:ext cx="477838" cy="493713"/>
            <a:chOff x="4015" y="3216"/>
            <a:chExt cx="301" cy="311"/>
          </a:xfrm>
        </p:grpSpPr>
        <p:sp>
          <p:nvSpPr>
            <p:cNvPr id="263" name="Rectangle 69"/>
            <p:cNvSpPr>
              <a:spLocks noChangeArrowheads="1"/>
            </p:cNvSpPr>
            <p:nvPr>
              <p:custDataLst>
                <p:tags r:id="rId40"/>
              </p:custDataLst>
            </p:nvPr>
          </p:nvSpPr>
          <p:spPr bwMode="auto">
            <a:xfrm>
              <a:off x="4061" y="3216"/>
              <a:ext cx="201" cy="311"/>
            </a:xfrm>
            <a:prstGeom prst="rect">
              <a:avLst/>
            </a:prstGeom>
            <a:solidFill>
              <a:schemeClr val="accent1"/>
            </a:solidFill>
            <a:ln w="19050">
              <a:solidFill>
                <a:schemeClr val="tx1"/>
              </a:solidFill>
              <a:miter lim="800000"/>
              <a:headEnd/>
              <a:tailEnd/>
            </a:ln>
          </p:spPr>
          <p:txBody>
            <a:bodyPr wrap="none" anchor="ctr"/>
            <a:lstStyle/>
            <a:p>
              <a:endParaRPr lang="en-US">
                <a:solidFill>
                  <a:srgbClr val="000000"/>
                </a:solidFill>
              </a:endParaRPr>
            </a:p>
          </p:txBody>
        </p:sp>
        <p:sp>
          <p:nvSpPr>
            <p:cNvPr id="264" name="Freeform 70"/>
            <p:cNvSpPr>
              <a:spLocks/>
            </p:cNvSpPr>
            <p:nvPr>
              <p:custDataLst>
                <p:tags r:id="rId41"/>
              </p:custDataLst>
            </p:nvPr>
          </p:nvSpPr>
          <p:spPr bwMode="auto">
            <a:xfrm>
              <a:off x="4061" y="3417"/>
              <a:ext cx="28" cy="72"/>
            </a:xfrm>
            <a:custGeom>
              <a:avLst/>
              <a:gdLst>
                <a:gd name="T0" fmla="*/ 0 w 48"/>
                <a:gd name="T1" fmla="*/ 0 h 96"/>
                <a:gd name="T2" fmla="*/ 1 w 48"/>
                <a:gd name="T3" fmla="*/ 2 h 96"/>
                <a:gd name="T4" fmla="*/ 0 w 48"/>
                <a:gd name="T5" fmla="*/ 2 h 96"/>
                <a:gd name="T6" fmla="*/ 0 w 48"/>
                <a:gd name="T7" fmla="*/ 0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0" y="0"/>
                  </a:moveTo>
                  <a:lnTo>
                    <a:pt x="48" y="48"/>
                  </a:lnTo>
                  <a:lnTo>
                    <a:pt x="0" y="96"/>
                  </a:lnTo>
                  <a:lnTo>
                    <a:pt x="0" y="0"/>
                  </a:lnTo>
                  <a:close/>
                </a:path>
              </a:pathLst>
            </a:custGeom>
            <a:solidFill>
              <a:schemeClr val="accent1"/>
            </a:solidFill>
            <a:ln w="19050">
              <a:solidFill>
                <a:schemeClr val="tx1"/>
              </a:solidFill>
              <a:round/>
              <a:headEnd/>
              <a:tailEnd/>
            </a:ln>
          </p:spPr>
          <p:txBody>
            <a:bodyPr wrap="none" anchor="ctr"/>
            <a:lstStyle/>
            <a:p>
              <a:endParaRPr lang="en-US">
                <a:solidFill>
                  <a:srgbClr val="000000"/>
                </a:solidFill>
              </a:endParaRPr>
            </a:p>
          </p:txBody>
        </p:sp>
        <p:sp>
          <p:nvSpPr>
            <p:cNvPr id="265" name="Rectangle 71"/>
            <p:cNvSpPr>
              <a:spLocks noChangeArrowheads="1"/>
            </p:cNvSpPr>
            <p:nvPr>
              <p:custDataLst>
                <p:tags r:id="rId42"/>
              </p:custDataLst>
            </p:nvPr>
          </p:nvSpPr>
          <p:spPr bwMode="auto">
            <a:xfrm>
              <a:off x="4051" y="3371"/>
              <a:ext cx="160"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solidFill>
                    <a:srgbClr val="000000"/>
                  </a:solidFill>
                  <a:latin typeface="Arial" pitchFamily="34" charset="0"/>
                </a:rPr>
                <a:t>s</a:t>
              </a:r>
            </a:p>
          </p:txBody>
        </p:sp>
        <p:sp>
          <p:nvSpPr>
            <p:cNvPr id="266" name="Line 72"/>
            <p:cNvSpPr>
              <a:spLocks noChangeShapeType="1"/>
            </p:cNvSpPr>
            <p:nvPr>
              <p:custDataLst>
                <p:tags r:id="rId43"/>
              </p:custDataLst>
            </p:nvPr>
          </p:nvSpPr>
          <p:spPr bwMode="auto">
            <a:xfrm>
              <a:off x="4061" y="3288"/>
              <a:ext cx="42"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solidFill>
                  <a:srgbClr val="000000"/>
                </a:solidFill>
              </a:endParaRPr>
            </a:p>
          </p:txBody>
        </p:sp>
        <p:sp>
          <p:nvSpPr>
            <p:cNvPr id="267" name="Line 73"/>
            <p:cNvSpPr>
              <a:spLocks noChangeShapeType="1"/>
            </p:cNvSpPr>
            <p:nvPr>
              <p:custDataLst>
                <p:tags r:id="rId44"/>
              </p:custDataLst>
            </p:nvPr>
          </p:nvSpPr>
          <p:spPr bwMode="auto">
            <a:xfrm>
              <a:off x="4216" y="3364"/>
              <a:ext cx="41"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solidFill>
                  <a:srgbClr val="000000"/>
                </a:solidFill>
              </a:endParaRPr>
            </a:p>
          </p:txBody>
        </p:sp>
        <p:sp>
          <p:nvSpPr>
            <p:cNvPr id="268" name="Rectangle 74"/>
            <p:cNvSpPr>
              <a:spLocks noChangeArrowheads="1"/>
            </p:cNvSpPr>
            <p:nvPr>
              <p:custDataLst>
                <p:tags r:id="rId45"/>
              </p:custDataLst>
            </p:nvPr>
          </p:nvSpPr>
          <p:spPr bwMode="auto">
            <a:xfrm>
              <a:off x="4015" y="3261"/>
              <a:ext cx="174"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solidFill>
                    <a:srgbClr val="000000"/>
                  </a:solidFill>
                  <a:latin typeface="Arial" pitchFamily="34" charset="0"/>
                </a:rPr>
                <a:t>D</a:t>
              </a:r>
            </a:p>
          </p:txBody>
        </p:sp>
        <p:sp>
          <p:nvSpPr>
            <p:cNvPr id="269" name="Rectangle 75"/>
            <p:cNvSpPr>
              <a:spLocks noChangeArrowheads="1"/>
            </p:cNvSpPr>
            <p:nvPr>
              <p:custDataLst>
                <p:tags r:id="rId46"/>
              </p:custDataLst>
            </p:nvPr>
          </p:nvSpPr>
          <p:spPr bwMode="auto">
            <a:xfrm>
              <a:off x="4138" y="3236"/>
              <a:ext cx="178"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solidFill>
                    <a:srgbClr val="000000"/>
                  </a:solidFill>
                  <a:latin typeface="Arial" pitchFamily="34" charset="0"/>
                </a:rPr>
                <a:t>Q</a:t>
              </a:r>
            </a:p>
          </p:txBody>
        </p:sp>
      </p:grpSp>
      <p:sp>
        <p:nvSpPr>
          <p:cNvPr id="270" name="AutoShape 75"/>
          <p:cNvSpPr>
            <a:spLocks noChangeArrowheads="1"/>
          </p:cNvSpPr>
          <p:nvPr/>
        </p:nvSpPr>
        <p:spPr bwMode="auto">
          <a:xfrm>
            <a:off x="244475" y="2092325"/>
            <a:ext cx="3151188" cy="1130300"/>
          </a:xfrm>
          <a:prstGeom prst="roundRect">
            <a:avLst>
              <a:gd name="adj" fmla="val 16667"/>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solidFill>
                <a:srgbClr val="000000"/>
              </a:solidFill>
            </a:endParaRPr>
          </a:p>
        </p:txBody>
      </p:sp>
      <p:sp>
        <p:nvSpPr>
          <p:cNvPr id="271" name="Text Box 83"/>
          <p:cNvSpPr txBox="1">
            <a:spLocks noChangeArrowheads="1"/>
          </p:cNvSpPr>
          <p:nvPr>
            <p:custDataLst>
              <p:tags r:id="rId39"/>
            </p:custDataLst>
          </p:nvPr>
        </p:nvSpPr>
        <p:spPr bwMode="auto">
          <a:xfrm>
            <a:off x="4049783" y="3352800"/>
            <a:ext cx="1326005"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r>
              <a:rPr lang="en-US" sz="1400" dirty="0" smtClean="0">
                <a:solidFill>
                  <a:srgbClr val="000000"/>
                </a:solidFill>
                <a:latin typeface="Cambria" pitchFamily="18" charset="0"/>
              </a:rPr>
              <a:t>10 GB memory</a:t>
            </a:r>
            <a:endParaRPr lang="en-US" sz="1400" dirty="0">
              <a:solidFill>
                <a:srgbClr val="000000"/>
              </a:solidFill>
              <a:latin typeface="Cambria" pitchFamily="18" charset="0"/>
            </a:endParaRPr>
          </a:p>
        </p:txBody>
      </p:sp>
    </p:spTree>
    <p:extLst>
      <p:ext uri="{BB962C8B-B14F-4D97-AF65-F5344CB8AC3E}">
        <p14:creationId xmlns:p14="http://schemas.microsoft.com/office/powerpoint/2010/main" val="3526696309"/>
      </p:ext>
    </p:extLst>
  </p:cSld>
  <p:clrMapOvr>
    <a:masterClrMapping/>
  </p:clrMapOvr>
  <p:timing>
    <p:tnLst>
      <p:par>
        <p:cTn id="1" dur="indefinite" restart="never" nodeType="tmRoot"/>
      </p:par>
    </p:tnLst>
  </p:timing>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370" name="Text Box 2"/>
          <p:cNvSpPr txBox="1">
            <a:spLocks noChangeArrowheads="1"/>
          </p:cNvSpPr>
          <p:nvPr>
            <p:custDataLst>
              <p:tags r:id="rId1"/>
            </p:custDataLst>
          </p:nvPr>
        </p:nvSpPr>
        <p:spPr bwMode="auto">
          <a:xfrm>
            <a:off x="620713" y="179388"/>
            <a:ext cx="4021137" cy="517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400"/>
              <a:t>Write an assembly-language program that reads </a:t>
            </a:r>
            <a:r>
              <a:rPr lang="en-US" sz="1400" b="1" i="1"/>
              <a:t>one </a:t>
            </a:r>
            <a:r>
              <a:rPr lang="en-US" sz="1400"/>
              <a:t>integer as keyboard input. Then, the program should </a:t>
            </a:r>
          </a:p>
        </p:txBody>
      </p:sp>
      <p:sp>
        <p:nvSpPr>
          <p:cNvPr id="58371" name="Text Box 3"/>
          <p:cNvSpPr txBox="1">
            <a:spLocks noChangeArrowheads="1"/>
          </p:cNvSpPr>
          <p:nvPr>
            <p:custDataLst>
              <p:tags r:id="rId2"/>
            </p:custDataLst>
          </p:nvPr>
        </p:nvSpPr>
        <p:spPr bwMode="auto">
          <a:xfrm>
            <a:off x="304800" y="257175"/>
            <a:ext cx="254000" cy="355600"/>
          </a:xfrm>
          <a:prstGeom prst="rect">
            <a:avLst/>
          </a:prstGeom>
          <a:noFill/>
          <a:ln w="19050">
            <a:solidFill>
              <a:srgbClr val="067B0E"/>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600" b="1">
                <a:solidFill>
                  <a:srgbClr val="067B0E"/>
                </a:solidFill>
              </a:rPr>
              <a:t>2</a:t>
            </a:r>
          </a:p>
        </p:txBody>
      </p:sp>
      <p:sp>
        <p:nvSpPr>
          <p:cNvPr id="58372" name="Rectangle 5"/>
          <p:cNvSpPr>
            <a:spLocks noChangeArrowheads="1"/>
          </p:cNvSpPr>
          <p:nvPr>
            <p:custDataLst>
              <p:tags r:id="rId3"/>
            </p:custDataLst>
          </p:nvPr>
        </p:nvSpPr>
        <p:spPr bwMode="auto">
          <a:xfrm>
            <a:off x="228600" y="609600"/>
            <a:ext cx="4275138" cy="730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gn="l"/>
            <a:r>
              <a:rPr lang="en-US" sz="1400"/>
              <a:t>compute the </a:t>
            </a:r>
            <a:r>
              <a:rPr lang="en-US" sz="1400" b="1" i="1"/>
              <a:t>factorial </a:t>
            </a:r>
            <a:r>
              <a:rPr lang="en-US" sz="1400"/>
              <a:t>of that input and write it out. You may assume without checking that the input will be a positive integer.  </a:t>
            </a:r>
          </a:p>
        </p:txBody>
      </p:sp>
      <p:sp>
        <p:nvSpPr>
          <p:cNvPr id="58373" name="Text Box 64"/>
          <p:cNvSpPr txBox="1">
            <a:spLocks noChangeArrowheads="1"/>
          </p:cNvSpPr>
          <p:nvPr/>
        </p:nvSpPr>
        <p:spPr bwMode="auto">
          <a:xfrm>
            <a:off x="6781800" y="228600"/>
            <a:ext cx="1960563"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r>
              <a:rPr lang="en-US" sz="4200"/>
              <a:t>factorial</a:t>
            </a:r>
          </a:p>
        </p:txBody>
      </p:sp>
      <p:sp>
        <p:nvSpPr>
          <p:cNvPr id="58374" name="Text Box 65"/>
          <p:cNvSpPr txBox="1">
            <a:spLocks noChangeArrowheads="1"/>
          </p:cNvSpPr>
          <p:nvPr/>
        </p:nvSpPr>
        <p:spPr bwMode="auto">
          <a:xfrm>
            <a:off x="4013200" y="1295400"/>
            <a:ext cx="1409700" cy="738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r>
              <a:rPr lang="en-US" sz="4200" b="1">
                <a:latin typeface="Calibri" pitchFamily="34" charset="0"/>
              </a:rPr>
              <a:t>Plan?</a:t>
            </a:r>
          </a:p>
        </p:txBody>
      </p:sp>
      <p:sp>
        <p:nvSpPr>
          <p:cNvPr id="58375" name="Rectangle 7"/>
          <p:cNvSpPr>
            <a:spLocks noChangeArrowheads="1"/>
          </p:cNvSpPr>
          <p:nvPr/>
        </p:nvSpPr>
        <p:spPr bwMode="auto">
          <a:xfrm>
            <a:off x="5334000" y="2724150"/>
            <a:ext cx="554038"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b="1">
                <a:solidFill>
                  <a:srgbClr val="C00000"/>
                </a:solidFill>
                <a:latin typeface="Courier New" pitchFamily="49" charset="0"/>
                <a:cs typeface="Courier New" pitchFamily="49" charset="0"/>
              </a:rPr>
              <a:t>r2</a:t>
            </a:r>
          </a:p>
        </p:txBody>
      </p:sp>
      <p:sp>
        <p:nvSpPr>
          <p:cNvPr id="58376" name="Rectangle 8"/>
          <p:cNvSpPr>
            <a:spLocks noChangeArrowheads="1"/>
          </p:cNvSpPr>
          <p:nvPr/>
        </p:nvSpPr>
        <p:spPr bwMode="auto">
          <a:xfrm>
            <a:off x="685800" y="2347913"/>
            <a:ext cx="2895600" cy="3127375"/>
          </a:xfrm>
          <a:prstGeom prst="rect">
            <a:avLst/>
          </a:prstGeom>
          <a:noFill/>
          <a:ln w="19050" algn="ctr">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58377" name="Rectangle 9"/>
          <p:cNvSpPr>
            <a:spLocks noChangeArrowheads="1"/>
          </p:cNvSpPr>
          <p:nvPr/>
        </p:nvSpPr>
        <p:spPr bwMode="auto">
          <a:xfrm>
            <a:off x="152400" y="2724150"/>
            <a:ext cx="554038"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b="1">
                <a:solidFill>
                  <a:srgbClr val="0B04FF"/>
                </a:solidFill>
                <a:latin typeface="Courier New" pitchFamily="49" charset="0"/>
                <a:cs typeface="Courier New" pitchFamily="49" charset="0"/>
              </a:rPr>
              <a:t>r1</a:t>
            </a:r>
          </a:p>
        </p:txBody>
      </p:sp>
      <p:sp>
        <p:nvSpPr>
          <p:cNvPr id="58378" name="Rectangle 10"/>
          <p:cNvSpPr>
            <a:spLocks noChangeArrowheads="1"/>
          </p:cNvSpPr>
          <p:nvPr/>
        </p:nvSpPr>
        <p:spPr bwMode="auto">
          <a:xfrm>
            <a:off x="5888038" y="2347913"/>
            <a:ext cx="2895600" cy="3127375"/>
          </a:xfrm>
          <a:prstGeom prst="rect">
            <a:avLst/>
          </a:prstGeom>
          <a:noFill/>
          <a:ln w="19050" algn="ctr">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58379" name="Rectangle 11"/>
          <p:cNvSpPr>
            <a:spLocks noChangeArrowheads="1"/>
          </p:cNvSpPr>
          <p:nvPr/>
        </p:nvSpPr>
        <p:spPr bwMode="auto">
          <a:xfrm>
            <a:off x="838200" y="5619750"/>
            <a:ext cx="2614613" cy="32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1500">
                <a:solidFill>
                  <a:srgbClr val="0B04FF"/>
                </a:solidFill>
              </a:rPr>
              <a:t>let r1 be the input (and counter)</a:t>
            </a:r>
          </a:p>
        </p:txBody>
      </p:sp>
      <p:sp>
        <p:nvSpPr>
          <p:cNvPr id="58380" name="Rectangle 12"/>
          <p:cNvSpPr>
            <a:spLocks noChangeArrowheads="1"/>
          </p:cNvSpPr>
          <p:nvPr/>
        </p:nvSpPr>
        <p:spPr bwMode="auto">
          <a:xfrm>
            <a:off x="6269038" y="5619750"/>
            <a:ext cx="2071687" cy="32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1500">
                <a:solidFill>
                  <a:srgbClr val="C00000"/>
                </a:solidFill>
              </a:rPr>
              <a:t>let r2 </a:t>
            </a:r>
            <a:r>
              <a:rPr lang="en-US" sz="1500" b="1" i="1">
                <a:solidFill>
                  <a:srgbClr val="C00000"/>
                </a:solidFill>
              </a:rPr>
              <a:t>become</a:t>
            </a:r>
            <a:r>
              <a:rPr lang="en-US" sz="1500">
                <a:solidFill>
                  <a:srgbClr val="C00000"/>
                </a:solidFill>
              </a:rPr>
              <a:t> the output</a:t>
            </a:r>
          </a:p>
        </p:txBody>
      </p:sp>
      <mc:AlternateContent xmlns:mc="http://schemas.openxmlformats.org/markup-compatibility/2006" xmlns:p14="http://schemas.microsoft.com/office/powerpoint/2010/main">
        <mc:Choice Requires="p14">
          <p:contentPart p14:bwMode="auto" r:id="rId5">
            <p14:nvContentPartPr>
              <p14:cNvPr id="16386" name="Ink 29"/>
              <p14:cNvContentPartPr>
                <a14:cpLocks xmlns:a14="http://schemas.microsoft.com/office/drawing/2010/main" noRot="1" noChangeAspect="1" noEditPoints="1" noChangeArrowheads="1" noChangeShapeType="1"/>
              </p14:cNvContentPartPr>
              <p14:nvPr/>
            </p14:nvContentPartPr>
            <p14:xfrm>
              <a:off x="2147483647" y="2147483647"/>
              <a:ext cx="0" cy="0"/>
            </p14:xfrm>
          </p:contentPart>
        </mc:Choice>
        <mc:Fallback xmlns="">
          <p:pic>
            <p:nvPicPr>
              <p:cNvPr id="16386" name="Ink 29"/>
              <p:cNvPicPr>
                <a:picLocks noRot="1" noChangeAspect="1" noEditPoints="1" noChangeArrowheads="1" noChangeShapeType="1"/>
              </p:cNvPicPr>
              <p:nvPr/>
            </p:nvPicPr>
            <p:blipFill>
              <a:blip r:embed="rId6"/>
              <a:stretch>
                <a:fillRect/>
              </a:stretch>
            </p:blipFill>
            <p:spPr>
              <a:xfrm>
                <a:off x="2147483647" y="2147483647"/>
                <a:ext cx="0" cy="0"/>
              </a:xfrm>
              <a:prstGeom prst="rect">
                <a:avLst/>
              </a:prstGeom>
            </p:spPr>
          </p:pic>
        </mc:Fallback>
      </mc:AlternateContent>
      <mc:AlternateContent xmlns:mc="http://schemas.openxmlformats.org/markup-compatibility/2006" xmlns:p14="http://schemas.microsoft.com/office/powerpoint/2010/main">
        <mc:Choice Requires="p14">
          <p:contentPart p14:bwMode="auto" r:id="rId7">
            <p14:nvContentPartPr>
              <p14:cNvPr id="2" name="Ink 1"/>
              <p14:cNvContentPartPr/>
              <p14:nvPr/>
            </p14:nvContentPartPr>
            <p14:xfrm>
              <a:off x="2741400" y="1062720"/>
              <a:ext cx="5876280" cy="5715360"/>
            </p14:xfrm>
          </p:contentPart>
        </mc:Choice>
        <mc:Fallback xmlns="">
          <p:pic>
            <p:nvPicPr>
              <p:cNvPr id="2" name="Ink 1"/>
              <p:cNvPicPr/>
              <p:nvPr/>
            </p:nvPicPr>
            <p:blipFill>
              <a:blip r:embed="rId8"/>
              <a:stretch>
                <a:fillRect/>
              </a:stretch>
            </p:blipFill>
            <p:spPr>
              <a:xfrm>
                <a:off x="2732040" y="1053360"/>
                <a:ext cx="5895000" cy="5734080"/>
              </a:xfrm>
              <a:prstGeom prst="rect">
                <a:avLst/>
              </a:prstGeom>
            </p:spPr>
          </p:pic>
        </mc:Fallback>
      </mc:AlternateContent>
    </p:spTree>
    <p:extLst>
      <p:ext uri="{BB962C8B-B14F-4D97-AF65-F5344CB8AC3E}">
        <p14:creationId xmlns:p14="http://schemas.microsoft.com/office/powerpoint/2010/main" val="1006773828"/>
      </p:ext>
    </p:extLst>
  </p:cSld>
  <p:clrMapOvr>
    <a:masterClrMapping/>
  </p:clrMapOvr>
  <p:timing>
    <p:tnLst>
      <p:par>
        <p:cTn id="1" dur="indefinite" restart="never" nodeType="tmRoot"/>
      </p:par>
    </p:tnLst>
  </p:timing>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397" name="Text Box 5"/>
          <p:cNvSpPr txBox="1">
            <a:spLocks noChangeArrowheads="1"/>
          </p:cNvSpPr>
          <p:nvPr>
            <p:custDataLst>
              <p:tags r:id="rId1"/>
            </p:custDataLst>
          </p:nvPr>
        </p:nvSpPr>
        <p:spPr bwMode="auto">
          <a:xfrm>
            <a:off x="5518150" y="1447800"/>
            <a:ext cx="3089275" cy="457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59398" name="Text Box 6"/>
          <p:cNvSpPr txBox="1">
            <a:spLocks noChangeArrowheads="1"/>
          </p:cNvSpPr>
          <p:nvPr>
            <p:custDataLst>
              <p:tags r:id="rId2"/>
            </p:custDataLst>
          </p:nvPr>
        </p:nvSpPr>
        <p:spPr bwMode="auto">
          <a:xfrm>
            <a:off x="5518150" y="1919288"/>
            <a:ext cx="3089275" cy="457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59399" name="Text Box 7"/>
          <p:cNvSpPr txBox="1">
            <a:spLocks noChangeArrowheads="1"/>
          </p:cNvSpPr>
          <p:nvPr>
            <p:custDataLst>
              <p:tags r:id="rId3"/>
            </p:custDataLst>
          </p:nvPr>
        </p:nvSpPr>
        <p:spPr bwMode="auto">
          <a:xfrm>
            <a:off x="5518150" y="2392363"/>
            <a:ext cx="3089275" cy="457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59400" name="Text Box 8"/>
          <p:cNvSpPr txBox="1">
            <a:spLocks noChangeArrowheads="1"/>
          </p:cNvSpPr>
          <p:nvPr>
            <p:custDataLst>
              <p:tags r:id="rId4"/>
            </p:custDataLst>
          </p:nvPr>
        </p:nvSpPr>
        <p:spPr bwMode="auto">
          <a:xfrm>
            <a:off x="5518150" y="2863850"/>
            <a:ext cx="3089275" cy="457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59401" name="Text Box 9"/>
          <p:cNvSpPr txBox="1">
            <a:spLocks noChangeArrowheads="1"/>
          </p:cNvSpPr>
          <p:nvPr>
            <p:custDataLst>
              <p:tags r:id="rId5"/>
            </p:custDataLst>
          </p:nvPr>
        </p:nvSpPr>
        <p:spPr bwMode="auto">
          <a:xfrm>
            <a:off x="5518150" y="3336925"/>
            <a:ext cx="3089275" cy="457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59402" name="Text Box 10"/>
          <p:cNvSpPr txBox="1">
            <a:spLocks noChangeArrowheads="1"/>
          </p:cNvSpPr>
          <p:nvPr>
            <p:custDataLst>
              <p:tags r:id="rId6"/>
            </p:custDataLst>
          </p:nvPr>
        </p:nvSpPr>
        <p:spPr bwMode="auto">
          <a:xfrm>
            <a:off x="5518150" y="3810000"/>
            <a:ext cx="3089275" cy="457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59403" name="Text Box 11"/>
          <p:cNvSpPr txBox="1">
            <a:spLocks noChangeArrowheads="1"/>
          </p:cNvSpPr>
          <p:nvPr>
            <p:custDataLst>
              <p:tags r:id="rId7"/>
            </p:custDataLst>
          </p:nvPr>
        </p:nvSpPr>
        <p:spPr bwMode="auto">
          <a:xfrm>
            <a:off x="5518150" y="4281488"/>
            <a:ext cx="3089275" cy="457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59404" name="Text Box 12"/>
          <p:cNvSpPr txBox="1">
            <a:spLocks noChangeArrowheads="1"/>
          </p:cNvSpPr>
          <p:nvPr>
            <p:custDataLst>
              <p:tags r:id="rId8"/>
            </p:custDataLst>
          </p:nvPr>
        </p:nvSpPr>
        <p:spPr bwMode="auto">
          <a:xfrm>
            <a:off x="5021263" y="1503363"/>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0</a:t>
            </a:r>
          </a:p>
        </p:txBody>
      </p:sp>
      <p:sp>
        <p:nvSpPr>
          <p:cNvPr id="59406" name="Text Box 14"/>
          <p:cNvSpPr txBox="1">
            <a:spLocks noChangeArrowheads="1"/>
          </p:cNvSpPr>
          <p:nvPr>
            <p:custDataLst>
              <p:tags r:id="rId9"/>
            </p:custDataLst>
          </p:nvPr>
        </p:nvSpPr>
        <p:spPr bwMode="auto">
          <a:xfrm>
            <a:off x="5518150" y="4754563"/>
            <a:ext cx="3089275" cy="457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59407" name="Text Box 15"/>
          <p:cNvSpPr txBox="1">
            <a:spLocks noChangeArrowheads="1"/>
          </p:cNvSpPr>
          <p:nvPr>
            <p:custDataLst>
              <p:tags r:id="rId10"/>
            </p:custDataLst>
          </p:nvPr>
        </p:nvSpPr>
        <p:spPr bwMode="auto">
          <a:xfrm>
            <a:off x="5518150" y="5226050"/>
            <a:ext cx="3089275" cy="457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59408" name="Text Box 16"/>
          <p:cNvSpPr txBox="1">
            <a:spLocks noChangeArrowheads="1"/>
          </p:cNvSpPr>
          <p:nvPr>
            <p:custDataLst>
              <p:tags r:id="rId11"/>
            </p:custDataLst>
          </p:nvPr>
        </p:nvSpPr>
        <p:spPr bwMode="auto">
          <a:xfrm>
            <a:off x="5518150" y="5699125"/>
            <a:ext cx="3089275" cy="457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59409" name="Text Box 17"/>
          <p:cNvSpPr txBox="1">
            <a:spLocks noChangeArrowheads="1"/>
          </p:cNvSpPr>
          <p:nvPr>
            <p:custDataLst>
              <p:tags r:id="rId12"/>
            </p:custDataLst>
          </p:nvPr>
        </p:nvSpPr>
        <p:spPr bwMode="auto">
          <a:xfrm>
            <a:off x="5518150" y="6172200"/>
            <a:ext cx="3089275" cy="457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59410" name="Text Box 18"/>
          <p:cNvSpPr txBox="1">
            <a:spLocks noChangeArrowheads="1"/>
          </p:cNvSpPr>
          <p:nvPr>
            <p:custDataLst>
              <p:tags r:id="rId13"/>
            </p:custDataLst>
          </p:nvPr>
        </p:nvSpPr>
        <p:spPr bwMode="auto">
          <a:xfrm>
            <a:off x="5029200" y="1974850"/>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1</a:t>
            </a:r>
          </a:p>
        </p:txBody>
      </p:sp>
      <p:sp>
        <p:nvSpPr>
          <p:cNvPr id="59411" name="Text Box 19"/>
          <p:cNvSpPr txBox="1">
            <a:spLocks noChangeArrowheads="1"/>
          </p:cNvSpPr>
          <p:nvPr>
            <p:custDataLst>
              <p:tags r:id="rId14"/>
            </p:custDataLst>
          </p:nvPr>
        </p:nvSpPr>
        <p:spPr bwMode="auto">
          <a:xfrm>
            <a:off x="5029200" y="2447925"/>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2</a:t>
            </a:r>
          </a:p>
        </p:txBody>
      </p:sp>
      <p:sp>
        <p:nvSpPr>
          <p:cNvPr id="59412" name="Text Box 20"/>
          <p:cNvSpPr txBox="1">
            <a:spLocks noChangeArrowheads="1"/>
          </p:cNvSpPr>
          <p:nvPr>
            <p:custDataLst>
              <p:tags r:id="rId15"/>
            </p:custDataLst>
          </p:nvPr>
        </p:nvSpPr>
        <p:spPr bwMode="auto">
          <a:xfrm>
            <a:off x="5029200" y="2921000"/>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3</a:t>
            </a:r>
          </a:p>
        </p:txBody>
      </p:sp>
      <p:sp>
        <p:nvSpPr>
          <p:cNvPr id="59413" name="Text Box 21"/>
          <p:cNvSpPr txBox="1">
            <a:spLocks noChangeArrowheads="1"/>
          </p:cNvSpPr>
          <p:nvPr>
            <p:custDataLst>
              <p:tags r:id="rId16"/>
            </p:custDataLst>
          </p:nvPr>
        </p:nvSpPr>
        <p:spPr bwMode="auto">
          <a:xfrm>
            <a:off x="5029200" y="3394075"/>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a:t>
            </a:r>
          </a:p>
        </p:txBody>
      </p:sp>
      <p:sp>
        <p:nvSpPr>
          <p:cNvPr id="59414" name="Text Box 22"/>
          <p:cNvSpPr txBox="1">
            <a:spLocks noChangeArrowheads="1"/>
          </p:cNvSpPr>
          <p:nvPr>
            <p:custDataLst>
              <p:tags r:id="rId17"/>
            </p:custDataLst>
          </p:nvPr>
        </p:nvSpPr>
        <p:spPr bwMode="auto">
          <a:xfrm>
            <a:off x="5029200" y="3867150"/>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5</a:t>
            </a:r>
          </a:p>
        </p:txBody>
      </p:sp>
      <p:sp>
        <p:nvSpPr>
          <p:cNvPr id="59415" name="Text Box 23"/>
          <p:cNvSpPr txBox="1">
            <a:spLocks noChangeArrowheads="1"/>
          </p:cNvSpPr>
          <p:nvPr>
            <p:custDataLst>
              <p:tags r:id="rId18"/>
            </p:custDataLst>
          </p:nvPr>
        </p:nvSpPr>
        <p:spPr bwMode="auto">
          <a:xfrm>
            <a:off x="5029200" y="433863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6</a:t>
            </a:r>
          </a:p>
        </p:txBody>
      </p:sp>
      <p:sp>
        <p:nvSpPr>
          <p:cNvPr id="59416" name="Text Box 24"/>
          <p:cNvSpPr txBox="1">
            <a:spLocks noChangeArrowheads="1"/>
          </p:cNvSpPr>
          <p:nvPr>
            <p:custDataLst>
              <p:tags r:id="rId19"/>
            </p:custDataLst>
          </p:nvPr>
        </p:nvSpPr>
        <p:spPr bwMode="auto">
          <a:xfrm>
            <a:off x="5029200" y="4811713"/>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7</a:t>
            </a:r>
          </a:p>
        </p:txBody>
      </p:sp>
      <p:sp>
        <p:nvSpPr>
          <p:cNvPr id="59417" name="Text Box 25"/>
          <p:cNvSpPr txBox="1">
            <a:spLocks noChangeArrowheads="1"/>
          </p:cNvSpPr>
          <p:nvPr>
            <p:custDataLst>
              <p:tags r:id="rId20"/>
            </p:custDataLst>
          </p:nvPr>
        </p:nvSpPr>
        <p:spPr bwMode="auto">
          <a:xfrm>
            <a:off x="5029200" y="52847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8</a:t>
            </a:r>
          </a:p>
        </p:txBody>
      </p:sp>
      <p:sp>
        <p:nvSpPr>
          <p:cNvPr id="59418" name="Text Box 26"/>
          <p:cNvSpPr txBox="1">
            <a:spLocks noChangeArrowheads="1"/>
          </p:cNvSpPr>
          <p:nvPr>
            <p:custDataLst>
              <p:tags r:id="rId21"/>
            </p:custDataLst>
          </p:nvPr>
        </p:nvSpPr>
        <p:spPr bwMode="auto">
          <a:xfrm>
            <a:off x="5029200" y="5757863"/>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9</a:t>
            </a:r>
          </a:p>
        </p:txBody>
      </p:sp>
      <p:sp>
        <p:nvSpPr>
          <p:cNvPr id="59419" name="Text Box 27"/>
          <p:cNvSpPr txBox="1">
            <a:spLocks noChangeArrowheads="1"/>
          </p:cNvSpPr>
          <p:nvPr>
            <p:custDataLst>
              <p:tags r:id="rId22"/>
            </p:custDataLst>
          </p:nvPr>
        </p:nvSpPr>
        <p:spPr bwMode="auto">
          <a:xfrm>
            <a:off x="5029200" y="623093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10</a:t>
            </a:r>
          </a:p>
        </p:txBody>
      </p:sp>
      <p:sp>
        <p:nvSpPr>
          <p:cNvPr id="59420" name="Text Box 30"/>
          <p:cNvSpPr txBox="1">
            <a:spLocks noChangeArrowheads="1"/>
          </p:cNvSpPr>
          <p:nvPr>
            <p:custDataLst>
              <p:tags r:id="rId23"/>
            </p:custDataLst>
          </p:nvPr>
        </p:nvSpPr>
        <p:spPr bwMode="auto">
          <a:xfrm>
            <a:off x="928688" y="2181225"/>
            <a:ext cx="3324225" cy="595313"/>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nSpc>
                <a:spcPct val="180000"/>
              </a:lnSpc>
              <a:spcBef>
                <a:spcPct val="50000"/>
              </a:spcBef>
            </a:pPr>
            <a:endParaRPr lang="en-US" sz="1800" b="1">
              <a:latin typeface="Courier New" pitchFamily="49" charset="0"/>
            </a:endParaRPr>
          </a:p>
        </p:txBody>
      </p:sp>
      <p:sp>
        <p:nvSpPr>
          <p:cNvPr id="59421" name="Text Box 31"/>
          <p:cNvSpPr txBox="1">
            <a:spLocks noChangeArrowheads="1"/>
          </p:cNvSpPr>
          <p:nvPr>
            <p:custDataLst>
              <p:tags r:id="rId24"/>
            </p:custDataLst>
          </p:nvPr>
        </p:nvSpPr>
        <p:spPr bwMode="auto">
          <a:xfrm>
            <a:off x="357188" y="2246313"/>
            <a:ext cx="909637"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2800" b="1">
                <a:solidFill>
                  <a:srgbClr val="159627"/>
                </a:solidFill>
                <a:latin typeface="Courier New" pitchFamily="49" charset="0"/>
                <a:cs typeface="Courier New" pitchFamily="49" charset="0"/>
              </a:rPr>
              <a:t>r0</a:t>
            </a:r>
          </a:p>
        </p:txBody>
      </p:sp>
      <p:sp>
        <p:nvSpPr>
          <p:cNvPr id="59423" name="Text Box 33"/>
          <p:cNvSpPr txBox="1">
            <a:spLocks noChangeArrowheads="1"/>
          </p:cNvSpPr>
          <p:nvPr/>
        </p:nvSpPr>
        <p:spPr bwMode="auto">
          <a:xfrm>
            <a:off x="3806825" y="2279650"/>
            <a:ext cx="3698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r>
              <a:rPr lang="en-US" b="1">
                <a:solidFill>
                  <a:srgbClr val="067B0E"/>
                </a:solidFill>
                <a:latin typeface="Comic Sans MS" pitchFamily="66" charset="0"/>
              </a:rPr>
              <a:t>0</a:t>
            </a:r>
            <a:endParaRPr lang="en-US"/>
          </a:p>
        </p:txBody>
      </p:sp>
      <p:sp>
        <p:nvSpPr>
          <p:cNvPr id="59424" name="Text Box 34"/>
          <p:cNvSpPr txBox="1">
            <a:spLocks noChangeArrowheads="1"/>
          </p:cNvSpPr>
          <p:nvPr>
            <p:custDataLst>
              <p:tags r:id="rId25"/>
            </p:custDataLst>
          </p:nvPr>
        </p:nvSpPr>
        <p:spPr bwMode="auto">
          <a:xfrm>
            <a:off x="928688" y="2987675"/>
            <a:ext cx="3324225" cy="595313"/>
          </a:xfrm>
          <a:prstGeom prst="rect">
            <a:avLst/>
          </a:prstGeom>
          <a:solidFill>
            <a:srgbClr val="FFCCCC"/>
          </a:solidFill>
          <a:ln w="9525">
            <a:solidFill>
              <a:schemeClr val="tx1"/>
            </a:solidFill>
            <a:miter lim="800000"/>
            <a:headEnd/>
            <a:tailEnd/>
          </a:ln>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nSpc>
                <a:spcPct val="180000"/>
              </a:lnSpc>
              <a:spcBef>
                <a:spcPct val="50000"/>
              </a:spcBef>
            </a:pPr>
            <a:endParaRPr lang="en-US" sz="1800" b="1">
              <a:latin typeface="Courier New" pitchFamily="49" charset="0"/>
            </a:endParaRPr>
          </a:p>
        </p:txBody>
      </p:sp>
      <p:sp>
        <p:nvSpPr>
          <p:cNvPr id="59425" name="Text Box 35"/>
          <p:cNvSpPr txBox="1">
            <a:spLocks noChangeArrowheads="1"/>
          </p:cNvSpPr>
          <p:nvPr>
            <p:custDataLst>
              <p:tags r:id="rId26"/>
            </p:custDataLst>
          </p:nvPr>
        </p:nvSpPr>
        <p:spPr bwMode="auto">
          <a:xfrm>
            <a:off x="357188" y="3041650"/>
            <a:ext cx="909637"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2800" b="1">
                <a:solidFill>
                  <a:srgbClr val="C00000"/>
                </a:solidFill>
                <a:latin typeface="Courier New" pitchFamily="49" charset="0"/>
                <a:cs typeface="Courier New" pitchFamily="49" charset="0"/>
              </a:rPr>
              <a:t>r1</a:t>
            </a:r>
          </a:p>
        </p:txBody>
      </p:sp>
      <p:sp>
        <p:nvSpPr>
          <p:cNvPr id="59426" name="Text Box 36"/>
          <p:cNvSpPr txBox="1">
            <a:spLocks noChangeArrowheads="1"/>
          </p:cNvSpPr>
          <p:nvPr>
            <p:custDataLst>
              <p:tags r:id="rId27"/>
            </p:custDataLst>
          </p:nvPr>
        </p:nvSpPr>
        <p:spPr bwMode="auto">
          <a:xfrm>
            <a:off x="928688" y="3840163"/>
            <a:ext cx="3324225" cy="595312"/>
          </a:xfrm>
          <a:prstGeom prst="rect">
            <a:avLst/>
          </a:prstGeom>
          <a:solidFill>
            <a:srgbClr val="CCECFF"/>
          </a:solidFill>
          <a:ln w="9525">
            <a:solidFill>
              <a:schemeClr val="tx1"/>
            </a:solidFill>
            <a:miter lim="800000"/>
            <a:headEnd/>
            <a:tailEnd/>
          </a:ln>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nSpc>
                <a:spcPct val="180000"/>
              </a:lnSpc>
              <a:spcBef>
                <a:spcPct val="50000"/>
              </a:spcBef>
            </a:pPr>
            <a:endParaRPr lang="en-US" sz="1800" b="1">
              <a:latin typeface="Courier New" pitchFamily="49" charset="0"/>
            </a:endParaRPr>
          </a:p>
        </p:txBody>
      </p:sp>
      <p:sp>
        <p:nvSpPr>
          <p:cNvPr id="59427" name="Text Box 37"/>
          <p:cNvSpPr txBox="1">
            <a:spLocks noChangeArrowheads="1"/>
          </p:cNvSpPr>
          <p:nvPr>
            <p:custDataLst>
              <p:tags r:id="rId28"/>
            </p:custDataLst>
          </p:nvPr>
        </p:nvSpPr>
        <p:spPr bwMode="auto">
          <a:xfrm>
            <a:off x="357188" y="3894138"/>
            <a:ext cx="909637"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2800" b="1">
                <a:solidFill>
                  <a:srgbClr val="0B04FF"/>
                </a:solidFill>
                <a:latin typeface="Courier New" pitchFamily="49" charset="0"/>
                <a:cs typeface="Courier New" pitchFamily="49" charset="0"/>
              </a:rPr>
              <a:t>r2</a:t>
            </a:r>
          </a:p>
        </p:txBody>
      </p:sp>
      <p:sp>
        <p:nvSpPr>
          <p:cNvPr id="59428" name="Text Box 38"/>
          <p:cNvSpPr txBox="1">
            <a:spLocks noChangeArrowheads="1"/>
          </p:cNvSpPr>
          <p:nvPr>
            <p:custDataLst>
              <p:tags r:id="rId29"/>
            </p:custDataLst>
          </p:nvPr>
        </p:nvSpPr>
        <p:spPr bwMode="auto">
          <a:xfrm>
            <a:off x="928688" y="4678363"/>
            <a:ext cx="3324225" cy="595312"/>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nSpc>
                <a:spcPct val="180000"/>
              </a:lnSpc>
              <a:spcBef>
                <a:spcPct val="50000"/>
              </a:spcBef>
            </a:pPr>
            <a:endParaRPr lang="en-US" sz="1800" b="1">
              <a:latin typeface="Courier New" pitchFamily="49" charset="0"/>
            </a:endParaRPr>
          </a:p>
        </p:txBody>
      </p:sp>
      <p:sp>
        <p:nvSpPr>
          <p:cNvPr id="59429" name="Text Box 39"/>
          <p:cNvSpPr txBox="1">
            <a:spLocks noChangeArrowheads="1"/>
          </p:cNvSpPr>
          <p:nvPr>
            <p:custDataLst>
              <p:tags r:id="rId30"/>
            </p:custDataLst>
          </p:nvPr>
        </p:nvSpPr>
        <p:spPr bwMode="auto">
          <a:xfrm>
            <a:off x="357188" y="4732338"/>
            <a:ext cx="909637"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2800" b="1">
                <a:latin typeface="Courier New" pitchFamily="49" charset="0"/>
                <a:cs typeface="Courier New" pitchFamily="49" charset="0"/>
              </a:rPr>
              <a:t>r3</a:t>
            </a:r>
          </a:p>
        </p:txBody>
      </p:sp>
      <p:sp>
        <p:nvSpPr>
          <p:cNvPr id="59430" name="Text Box 40"/>
          <p:cNvSpPr txBox="1">
            <a:spLocks noChangeArrowheads="1"/>
          </p:cNvSpPr>
          <p:nvPr/>
        </p:nvSpPr>
        <p:spPr bwMode="auto">
          <a:xfrm>
            <a:off x="357188" y="158044"/>
            <a:ext cx="2086019" cy="738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r>
              <a:rPr lang="en-US" sz="4200" dirty="0">
                <a:latin typeface="Cambria" pitchFamily="18" charset="0"/>
              </a:rPr>
              <a:t>factorial</a:t>
            </a:r>
          </a:p>
        </p:txBody>
      </p:sp>
      <p:sp>
        <p:nvSpPr>
          <p:cNvPr id="59431" name="Rectangle 38"/>
          <p:cNvSpPr>
            <a:spLocks noChangeArrowheads="1"/>
          </p:cNvSpPr>
          <p:nvPr/>
        </p:nvSpPr>
        <p:spPr bwMode="auto">
          <a:xfrm>
            <a:off x="5661025" y="1462088"/>
            <a:ext cx="1474788"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b="1" dirty="0">
                <a:latin typeface="Courier New" pitchFamily="49" charset="0"/>
                <a:cs typeface="Courier New" pitchFamily="49" charset="0"/>
              </a:rPr>
              <a:t>read </a:t>
            </a:r>
            <a:r>
              <a:rPr lang="en-US" b="1" dirty="0">
                <a:solidFill>
                  <a:srgbClr val="C00000"/>
                </a:solidFill>
                <a:latin typeface="Courier New" pitchFamily="49" charset="0"/>
                <a:cs typeface="Courier New" pitchFamily="49" charset="0"/>
              </a:rPr>
              <a:t>r1</a:t>
            </a:r>
          </a:p>
        </p:txBody>
      </p:sp>
      <p:sp>
        <p:nvSpPr>
          <p:cNvPr id="59432" name="Rectangle 39"/>
          <p:cNvSpPr>
            <a:spLocks noChangeArrowheads="1"/>
          </p:cNvSpPr>
          <p:nvPr/>
        </p:nvSpPr>
        <p:spPr bwMode="auto">
          <a:xfrm>
            <a:off x="5661025" y="1920875"/>
            <a:ext cx="2728913"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b="1">
                <a:latin typeface="Courier New" pitchFamily="49" charset="0"/>
                <a:cs typeface="Courier New" pitchFamily="49" charset="0"/>
              </a:rPr>
              <a:t>setn </a:t>
            </a:r>
            <a:r>
              <a:rPr lang="en-US" b="1">
                <a:solidFill>
                  <a:srgbClr val="0B04FF"/>
                </a:solidFill>
                <a:latin typeface="Courier New" pitchFamily="49" charset="0"/>
                <a:cs typeface="Courier New" pitchFamily="49" charset="0"/>
              </a:rPr>
              <a:t>r2</a:t>
            </a:r>
            <a:r>
              <a:rPr lang="en-US" b="1">
                <a:latin typeface="Courier New" pitchFamily="49" charset="0"/>
                <a:cs typeface="Courier New" pitchFamily="49" charset="0"/>
              </a:rPr>
              <a:t> 1</a:t>
            </a:r>
          </a:p>
        </p:txBody>
      </p:sp>
      <p:sp>
        <p:nvSpPr>
          <p:cNvPr id="59433" name="Rectangle 40"/>
          <p:cNvSpPr>
            <a:spLocks noChangeArrowheads="1"/>
          </p:cNvSpPr>
          <p:nvPr/>
        </p:nvSpPr>
        <p:spPr bwMode="auto">
          <a:xfrm>
            <a:off x="5661025" y="2400300"/>
            <a:ext cx="2195513"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b="1">
                <a:latin typeface="Courier New" pitchFamily="49" charset="0"/>
                <a:cs typeface="Courier New" pitchFamily="49" charset="0"/>
              </a:rPr>
              <a:t>jeqzn </a:t>
            </a:r>
            <a:r>
              <a:rPr lang="en-US" b="1">
                <a:solidFill>
                  <a:srgbClr val="C00000"/>
                </a:solidFill>
                <a:latin typeface="Courier New" pitchFamily="49" charset="0"/>
                <a:cs typeface="Courier New" pitchFamily="49" charset="0"/>
              </a:rPr>
              <a:t>r1</a:t>
            </a:r>
            <a:r>
              <a:rPr lang="en-US" b="1">
                <a:latin typeface="Courier New" pitchFamily="49" charset="0"/>
                <a:cs typeface="Courier New" pitchFamily="49" charset="0"/>
              </a:rPr>
              <a:t> 9</a:t>
            </a:r>
          </a:p>
        </p:txBody>
      </p:sp>
      <p:sp>
        <p:nvSpPr>
          <p:cNvPr id="59434" name="Rectangle 41"/>
          <p:cNvSpPr>
            <a:spLocks noChangeArrowheads="1"/>
          </p:cNvSpPr>
          <p:nvPr/>
        </p:nvSpPr>
        <p:spPr bwMode="auto">
          <a:xfrm>
            <a:off x="5661025" y="2868613"/>
            <a:ext cx="2728913"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b="1">
                <a:latin typeface="Courier New" pitchFamily="49" charset="0"/>
                <a:cs typeface="Courier New" pitchFamily="49" charset="0"/>
              </a:rPr>
              <a:t>mul </a:t>
            </a:r>
            <a:r>
              <a:rPr lang="en-US" b="1">
                <a:solidFill>
                  <a:srgbClr val="0B04FF"/>
                </a:solidFill>
                <a:latin typeface="Courier New" pitchFamily="49" charset="0"/>
                <a:cs typeface="Courier New" pitchFamily="49" charset="0"/>
              </a:rPr>
              <a:t>r2</a:t>
            </a:r>
            <a:r>
              <a:rPr lang="en-US" b="1">
                <a:latin typeface="Courier New" pitchFamily="49" charset="0"/>
                <a:cs typeface="Courier New" pitchFamily="49" charset="0"/>
              </a:rPr>
              <a:t> r2 </a:t>
            </a:r>
            <a:r>
              <a:rPr lang="en-US" b="1">
                <a:solidFill>
                  <a:srgbClr val="C00000"/>
                </a:solidFill>
                <a:latin typeface="Courier New" pitchFamily="49" charset="0"/>
                <a:cs typeface="Courier New" pitchFamily="49" charset="0"/>
              </a:rPr>
              <a:t>r1</a:t>
            </a:r>
          </a:p>
        </p:txBody>
      </p:sp>
      <p:sp>
        <p:nvSpPr>
          <p:cNvPr id="59435" name="Rectangle 42"/>
          <p:cNvSpPr>
            <a:spLocks noChangeArrowheads="1"/>
          </p:cNvSpPr>
          <p:nvPr/>
        </p:nvSpPr>
        <p:spPr bwMode="auto">
          <a:xfrm>
            <a:off x="5661025" y="3348038"/>
            <a:ext cx="2195513"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b="1">
                <a:latin typeface="Courier New" pitchFamily="49" charset="0"/>
                <a:cs typeface="Courier New" pitchFamily="49" charset="0"/>
              </a:rPr>
              <a:t>addn </a:t>
            </a:r>
            <a:r>
              <a:rPr lang="en-US" b="1">
                <a:solidFill>
                  <a:srgbClr val="C00000"/>
                </a:solidFill>
                <a:latin typeface="Courier New" pitchFamily="49" charset="0"/>
                <a:cs typeface="Courier New" pitchFamily="49" charset="0"/>
              </a:rPr>
              <a:t>r1</a:t>
            </a:r>
            <a:r>
              <a:rPr lang="en-US" b="1">
                <a:latin typeface="Courier New" pitchFamily="49" charset="0"/>
                <a:cs typeface="Courier New" pitchFamily="49" charset="0"/>
              </a:rPr>
              <a:t> -1</a:t>
            </a:r>
          </a:p>
        </p:txBody>
      </p:sp>
      <p:sp>
        <p:nvSpPr>
          <p:cNvPr id="59436" name="Rectangle 43"/>
          <p:cNvSpPr>
            <a:spLocks noChangeArrowheads="1"/>
          </p:cNvSpPr>
          <p:nvPr/>
        </p:nvSpPr>
        <p:spPr bwMode="auto">
          <a:xfrm>
            <a:off x="5661025" y="5702300"/>
            <a:ext cx="2728913"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b="1">
                <a:latin typeface="Courier New" pitchFamily="49" charset="0"/>
                <a:cs typeface="Courier New" pitchFamily="49" charset="0"/>
              </a:rPr>
              <a:t>write </a:t>
            </a:r>
            <a:r>
              <a:rPr lang="en-US" b="1">
                <a:solidFill>
                  <a:srgbClr val="0B04FF"/>
                </a:solidFill>
                <a:latin typeface="Courier New" pitchFamily="49" charset="0"/>
                <a:cs typeface="Courier New" pitchFamily="49" charset="0"/>
              </a:rPr>
              <a:t>r2</a:t>
            </a:r>
          </a:p>
        </p:txBody>
      </p:sp>
      <p:sp>
        <p:nvSpPr>
          <p:cNvPr id="59437" name="Rectangle 44"/>
          <p:cNvSpPr>
            <a:spLocks noChangeArrowheads="1"/>
          </p:cNvSpPr>
          <p:nvPr/>
        </p:nvSpPr>
        <p:spPr bwMode="auto">
          <a:xfrm>
            <a:off x="5661025" y="6181725"/>
            <a:ext cx="2195513"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b="1">
                <a:latin typeface="Courier New" pitchFamily="49" charset="0"/>
                <a:cs typeface="Courier New" pitchFamily="49" charset="0"/>
              </a:rPr>
              <a:t>halt</a:t>
            </a:r>
          </a:p>
        </p:txBody>
      </p:sp>
      <p:sp>
        <p:nvSpPr>
          <p:cNvPr id="59438" name="Rectangle 45"/>
          <p:cNvSpPr>
            <a:spLocks noChangeArrowheads="1"/>
          </p:cNvSpPr>
          <p:nvPr/>
        </p:nvSpPr>
        <p:spPr bwMode="auto">
          <a:xfrm>
            <a:off x="5659438" y="3819525"/>
            <a:ext cx="2195512"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b="1">
                <a:latin typeface="Courier New" pitchFamily="49" charset="0"/>
                <a:cs typeface="Courier New" pitchFamily="49" charset="0"/>
              </a:rPr>
              <a:t>jumpn 2</a:t>
            </a:r>
          </a:p>
        </p:txBody>
      </p:sp>
      <p:sp>
        <p:nvSpPr>
          <p:cNvPr id="47" name="Rectangle 46"/>
          <p:cNvSpPr/>
          <p:nvPr/>
        </p:nvSpPr>
        <p:spPr>
          <a:xfrm>
            <a:off x="5692775" y="4278313"/>
            <a:ext cx="738188" cy="461962"/>
          </a:xfrm>
          <a:prstGeom prst="rect">
            <a:avLst/>
          </a:prstGeom>
        </p:spPr>
        <p:txBody>
          <a:bodyPr wrap="none">
            <a:spAutoFit/>
          </a:bodyPr>
          <a:lstStyle/>
          <a:p>
            <a:pPr>
              <a:defRPr/>
            </a:pPr>
            <a:r>
              <a:rPr lang="en-US" b="1" dirty="0" err="1">
                <a:solidFill>
                  <a:schemeClr val="bg1">
                    <a:lumMod val="65000"/>
                  </a:schemeClr>
                </a:solidFill>
                <a:latin typeface="Courier New" pitchFamily="49" charset="0"/>
                <a:ea typeface="ＭＳ Ｐゴシック" pitchFamily="-106" charset="-128"/>
                <a:cs typeface="Courier New" pitchFamily="49" charset="0"/>
              </a:rPr>
              <a:t>nop</a:t>
            </a:r>
            <a:endParaRPr lang="en-US" dirty="0">
              <a:solidFill>
                <a:schemeClr val="bg1">
                  <a:lumMod val="65000"/>
                </a:schemeClr>
              </a:solidFill>
              <a:ea typeface="ＭＳ Ｐゴシック" pitchFamily="-106" charset="-128"/>
            </a:endParaRPr>
          </a:p>
        </p:txBody>
      </p:sp>
      <p:sp>
        <p:nvSpPr>
          <p:cNvPr id="48" name="Rectangle 47"/>
          <p:cNvSpPr/>
          <p:nvPr/>
        </p:nvSpPr>
        <p:spPr>
          <a:xfrm>
            <a:off x="5692775" y="4759325"/>
            <a:ext cx="738188" cy="461963"/>
          </a:xfrm>
          <a:prstGeom prst="rect">
            <a:avLst/>
          </a:prstGeom>
        </p:spPr>
        <p:txBody>
          <a:bodyPr wrap="none">
            <a:spAutoFit/>
          </a:bodyPr>
          <a:lstStyle/>
          <a:p>
            <a:pPr>
              <a:defRPr/>
            </a:pPr>
            <a:r>
              <a:rPr lang="en-US" b="1" dirty="0" err="1">
                <a:solidFill>
                  <a:schemeClr val="bg1">
                    <a:lumMod val="65000"/>
                  </a:schemeClr>
                </a:solidFill>
                <a:latin typeface="Courier New" pitchFamily="49" charset="0"/>
                <a:ea typeface="ＭＳ Ｐゴシック" pitchFamily="-106" charset="-128"/>
                <a:cs typeface="Courier New" pitchFamily="49" charset="0"/>
              </a:rPr>
              <a:t>nop</a:t>
            </a:r>
            <a:endParaRPr lang="en-US" dirty="0">
              <a:solidFill>
                <a:schemeClr val="bg1">
                  <a:lumMod val="65000"/>
                </a:schemeClr>
              </a:solidFill>
              <a:ea typeface="ＭＳ Ｐゴシック" pitchFamily="-106" charset="-128"/>
            </a:endParaRPr>
          </a:p>
        </p:txBody>
      </p:sp>
      <p:sp>
        <p:nvSpPr>
          <p:cNvPr id="49" name="Rectangle 48"/>
          <p:cNvSpPr/>
          <p:nvPr/>
        </p:nvSpPr>
        <p:spPr>
          <a:xfrm>
            <a:off x="5692775" y="5221288"/>
            <a:ext cx="738188" cy="461962"/>
          </a:xfrm>
          <a:prstGeom prst="rect">
            <a:avLst/>
          </a:prstGeom>
        </p:spPr>
        <p:txBody>
          <a:bodyPr wrap="none">
            <a:spAutoFit/>
          </a:bodyPr>
          <a:lstStyle/>
          <a:p>
            <a:pPr>
              <a:defRPr/>
            </a:pPr>
            <a:r>
              <a:rPr lang="en-US" b="1" dirty="0" err="1">
                <a:solidFill>
                  <a:schemeClr val="bg1">
                    <a:lumMod val="65000"/>
                  </a:schemeClr>
                </a:solidFill>
                <a:latin typeface="Courier New" pitchFamily="49" charset="0"/>
                <a:ea typeface="ＭＳ Ｐゴシック" pitchFamily="-106" charset="-128"/>
                <a:cs typeface="Courier New" pitchFamily="49" charset="0"/>
              </a:rPr>
              <a:t>nop</a:t>
            </a:r>
            <a:endParaRPr lang="en-US" dirty="0">
              <a:solidFill>
                <a:schemeClr val="bg1">
                  <a:lumMod val="65000"/>
                </a:schemeClr>
              </a:solidFill>
              <a:ea typeface="ＭＳ Ｐゴシック" pitchFamily="-106" charset="-128"/>
            </a:endParaRPr>
          </a:p>
        </p:txBody>
      </p:sp>
      <p:sp>
        <p:nvSpPr>
          <p:cNvPr id="51" name="Rectangle 54"/>
          <p:cNvSpPr>
            <a:spLocks noChangeArrowheads="1"/>
          </p:cNvSpPr>
          <p:nvPr>
            <p:custDataLst>
              <p:tags r:id="rId31"/>
            </p:custDataLst>
          </p:nvPr>
        </p:nvSpPr>
        <p:spPr bwMode="auto">
          <a:xfrm>
            <a:off x="6002161" y="924070"/>
            <a:ext cx="1917513"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2000" b="1" dirty="0">
                <a:latin typeface="Cambria" pitchFamily="18" charset="0"/>
              </a:rPr>
              <a:t>Memory - RAM</a:t>
            </a:r>
          </a:p>
        </p:txBody>
      </p:sp>
      <p:sp>
        <p:nvSpPr>
          <p:cNvPr id="52" name="Rectangle 59"/>
          <p:cNvSpPr>
            <a:spLocks noChangeArrowheads="1"/>
          </p:cNvSpPr>
          <p:nvPr>
            <p:custDataLst>
              <p:tags r:id="rId32"/>
            </p:custDataLst>
          </p:nvPr>
        </p:nvSpPr>
        <p:spPr bwMode="auto">
          <a:xfrm>
            <a:off x="3088341" y="1413073"/>
            <a:ext cx="1954253"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2000" b="1" dirty="0">
                <a:latin typeface="Cambria" pitchFamily="18" charset="0"/>
              </a:rPr>
              <a:t>Registers - CPU</a:t>
            </a:r>
          </a:p>
        </p:txBody>
      </p:sp>
    </p:spTree>
    <p:extLst>
      <p:ext uri="{BB962C8B-B14F-4D97-AF65-F5344CB8AC3E}">
        <p14:creationId xmlns:p14="http://schemas.microsoft.com/office/powerpoint/2010/main" val="3999170183"/>
      </p:ext>
    </p:extLst>
  </p:cSld>
  <p:clrMapOvr>
    <a:masterClrMapping/>
  </p:clrMapOvr>
  <p:timing>
    <p:tnLst>
      <p:par>
        <p:cTn id="1" dur="indefinite" restart="never" nodeType="tmRoot"/>
      </p:par>
    </p:tnLst>
  </p:timing>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42" name="Text Box 2"/>
          <p:cNvSpPr txBox="1">
            <a:spLocks noChangeArrowheads="1"/>
          </p:cNvSpPr>
          <p:nvPr>
            <p:custDataLst>
              <p:tags r:id="rId1"/>
            </p:custDataLst>
          </p:nvPr>
        </p:nvSpPr>
        <p:spPr bwMode="auto">
          <a:xfrm>
            <a:off x="3536950" y="20638"/>
            <a:ext cx="1952625"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4400" i="1"/>
              <a:t>Try it!</a:t>
            </a:r>
          </a:p>
        </p:txBody>
      </p:sp>
      <p:sp>
        <p:nvSpPr>
          <p:cNvPr id="61443" name="Text Box 3"/>
          <p:cNvSpPr txBox="1">
            <a:spLocks noChangeArrowheads="1"/>
          </p:cNvSpPr>
          <p:nvPr>
            <p:custDataLst>
              <p:tags r:id="rId2"/>
            </p:custDataLst>
          </p:nvPr>
        </p:nvSpPr>
        <p:spPr bwMode="auto">
          <a:xfrm>
            <a:off x="5638800" y="228600"/>
            <a:ext cx="2438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solidFill>
                  <a:srgbClr val="1002CE"/>
                </a:solidFill>
              </a:rPr>
              <a:t>Feeling Jumpy?</a:t>
            </a:r>
          </a:p>
        </p:txBody>
      </p:sp>
      <p:sp>
        <p:nvSpPr>
          <p:cNvPr id="61444" name="Text Box 4"/>
          <p:cNvSpPr txBox="1">
            <a:spLocks noChangeArrowheads="1"/>
          </p:cNvSpPr>
          <p:nvPr>
            <p:custDataLst>
              <p:tags r:id="rId3"/>
            </p:custDataLst>
          </p:nvPr>
        </p:nvSpPr>
        <p:spPr bwMode="auto">
          <a:xfrm>
            <a:off x="163513" y="304800"/>
            <a:ext cx="15398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400">
                <a:latin typeface="Cambria" pitchFamily="18" charset="0"/>
              </a:rPr>
              <a:t>Name(s)</a:t>
            </a:r>
          </a:p>
        </p:txBody>
      </p:sp>
      <p:sp>
        <p:nvSpPr>
          <p:cNvPr id="61445" name="Line 5"/>
          <p:cNvSpPr>
            <a:spLocks noChangeShapeType="1"/>
          </p:cNvSpPr>
          <p:nvPr>
            <p:custDataLst>
              <p:tags r:id="rId4"/>
            </p:custDataLst>
          </p:nvPr>
        </p:nvSpPr>
        <p:spPr bwMode="auto">
          <a:xfrm>
            <a:off x="1095375" y="566738"/>
            <a:ext cx="243205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61446" name="Line 6"/>
          <p:cNvSpPr>
            <a:spLocks noChangeShapeType="1"/>
          </p:cNvSpPr>
          <p:nvPr>
            <p:custDataLst>
              <p:tags r:id="rId5"/>
            </p:custDataLst>
          </p:nvPr>
        </p:nvSpPr>
        <p:spPr bwMode="auto">
          <a:xfrm>
            <a:off x="4495800" y="906463"/>
            <a:ext cx="0" cy="5722937"/>
          </a:xfrm>
          <a:prstGeom prst="line">
            <a:avLst/>
          </a:prstGeom>
          <a:noFill/>
          <a:ln w="19050">
            <a:solidFill>
              <a:srgbClr val="067B0E"/>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61447" name="Text Box 7"/>
          <p:cNvSpPr txBox="1">
            <a:spLocks noChangeArrowheads="1"/>
          </p:cNvSpPr>
          <p:nvPr>
            <p:custDataLst>
              <p:tags r:id="rId6"/>
            </p:custDataLst>
          </p:nvPr>
        </p:nvSpPr>
        <p:spPr bwMode="auto">
          <a:xfrm>
            <a:off x="117475" y="857250"/>
            <a:ext cx="254000" cy="355600"/>
          </a:xfrm>
          <a:prstGeom prst="rect">
            <a:avLst/>
          </a:prstGeom>
          <a:noFill/>
          <a:ln w="19050">
            <a:solidFill>
              <a:srgbClr val="067B0E"/>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600" b="1">
                <a:solidFill>
                  <a:srgbClr val="067B0E"/>
                </a:solidFill>
              </a:rPr>
              <a:t>1</a:t>
            </a:r>
          </a:p>
        </p:txBody>
      </p:sp>
      <p:sp>
        <p:nvSpPr>
          <p:cNvPr id="61448" name="Text Box 8"/>
          <p:cNvSpPr txBox="1">
            <a:spLocks noChangeArrowheads="1"/>
          </p:cNvSpPr>
          <p:nvPr>
            <p:custDataLst>
              <p:tags r:id="rId7"/>
            </p:custDataLst>
          </p:nvPr>
        </p:nvSpPr>
        <p:spPr bwMode="auto">
          <a:xfrm>
            <a:off x="395288" y="762000"/>
            <a:ext cx="4132262" cy="581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600"/>
              <a:t>Follow this assembly-language program from top to bottom. Use </a:t>
            </a:r>
            <a:r>
              <a:rPr lang="en-US" sz="1600" b="1">
                <a:latin typeface="Courier New" pitchFamily="49" charset="0"/>
              </a:rPr>
              <a:t>r1 = 42</a:t>
            </a:r>
            <a:r>
              <a:rPr lang="en-US" sz="1600"/>
              <a:t> and </a:t>
            </a:r>
            <a:r>
              <a:rPr lang="en-US" sz="1600" b="1">
                <a:latin typeface="Courier New" pitchFamily="49" charset="0"/>
              </a:rPr>
              <a:t>r2 = 5</a:t>
            </a:r>
            <a:r>
              <a:rPr lang="en-US" sz="1600"/>
              <a:t>.</a:t>
            </a:r>
          </a:p>
        </p:txBody>
      </p:sp>
      <p:sp>
        <p:nvSpPr>
          <p:cNvPr id="61449" name="Text Box 9"/>
          <p:cNvSpPr txBox="1">
            <a:spLocks noChangeArrowheads="1"/>
          </p:cNvSpPr>
          <p:nvPr>
            <p:custDataLst>
              <p:tags r:id="rId8"/>
            </p:custDataLst>
          </p:nvPr>
        </p:nvSpPr>
        <p:spPr bwMode="auto">
          <a:xfrm>
            <a:off x="4964113" y="798513"/>
            <a:ext cx="4021137" cy="517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400"/>
              <a:t>Write an assembly-language program that reads </a:t>
            </a:r>
            <a:r>
              <a:rPr lang="en-US" sz="1400" b="1" i="1"/>
              <a:t>one </a:t>
            </a:r>
            <a:r>
              <a:rPr lang="en-US" sz="1400"/>
              <a:t>integer as keyboard input. Then, the program should </a:t>
            </a:r>
          </a:p>
        </p:txBody>
      </p:sp>
      <p:sp>
        <p:nvSpPr>
          <p:cNvPr id="61450" name="Text Box 10"/>
          <p:cNvSpPr txBox="1">
            <a:spLocks noChangeArrowheads="1"/>
          </p:cNvSpPr>
          <p:nvPr>
            <p:custDataLst>
              <p:tags r:id="rId9"/>
            </p:custDataLst>
          </p:nvPr>
        </p:nvSpPr>
        <p:spPr bwMode="auto">
          <a:xfrm>
            <a:off x="4648200" y="876300"/>
            <a:ext cx="254000" cy="355600"/>
          </a:xfrm>
          <a:prstGeom prst="rect">
            <a:avLst/>
          </a:prstGeom>
          <a:noFill/>
          <a:ln w="19050">
            <a:solidFill>
              <a:srgbClr val="067B0E"/>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600" b="1">
                <a:solidFill>
                  <a:srgbClr val="067B0E"/>
                </a:solidFill>
              </a:rPr>
              <a:t>2</a:t>
            </a:r>
          </a:p>
        </p:txBody>
      </p:sp>
      <p:sp>
        <p:nvSpPr>
          <p:cNvPr id="61451" name="Rectangle 11"/>
          <p:cNvSpPr>
            <a:spLocks noChangeArrowheads="1"/>
          </p:cNvSpPr>
          <p:nvPr>
            <p:custDataLst>
              <p:tags r:id="rId10"/>
            </p:custDataLst>
          </p:nvPr>
        </p:nvSpPr>
        <p:spPr bwMode="auto">
          <a:xfrm>
            <a:off x="4724400" y="6400800"/>
            <a:ext cx="42433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r>
              <a:rPr lang="en-US" sz="1200" b="1" i="1"/>
              <a:t>Hint</a:t>
            </a:r>
            <a:r>
              <a:rPr lang="en-US" sz="1200"/>
              <a:t>: Take in an input. Next, set up a “result” register  (r2) starting with 1 in it. Then modify the “result” until it’s right!</a:t>
            </a:r>
            <a:endParaRPr lang="en-US" sz="1200" b="1"/>
          </a:p>
        </p:txBody>
      </p:sp>
      <p:sp>
        <p:nvSpPr>
          <p:cNvPr id="61452" name="Rectangle 12"/>
          <p:cNvSpPr>
            <a:spLocks noChangeArrowheads="1"/>
          </p:cNvSpPr>
          <p:nvPr>
            <p:custDataLst>
              <p:tags r:id="rId11"/>
            </p:custDataLst>
          </p:nvPr>
        </p:nvSpPr>
        <p:spPr bwMode="auto">
          <a:xfrm>
            <a:off x="4572000" y="1228725"/>
            <a:ext cx="4275138" cy="730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gn="l"/>
            <a:r>
              <a:rPr lang="en-US" sz="1400"/>
              <a:t>compute the </a:t>
            </a:r>
            <a:r>
              <a:rPr lang="en-US" sz="1400" b="1" i="1"/>
              <a:t>factorial </a:t>
            </a:r>
            <a:r>
              <a:rPr lang="en-US" sz="1400"/>
              <a:t>of that input and write it out. You may assume without checking that the input will be a positive integer.  </a:t>
            </a:r>
          </a:p>
        </p:txBody>
      </p:sp>
      <p:sp>
        <p:nvSpPr>
          <p:cNvPr id="61453" name="Text Box 13"/>
          <p:cNvSpPr txBox="1">
            <a:spLocks noChangeArrowheads="1"/>
          </p:cNvSpPr>
          <p:nvPr>
            <p:custDataLst>
              <p:tags r:id="rId12"/>
            </p:custDataLst>
          </p:nvPr>
        </p:nvSpPr>
        <p:spPr bwMode="auto">
          <a:xfrm>
            <a:off x="5033963" y="2636838"/>
            <a:ext cx="1128712"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endParaRPr lang="en-US" sz="1800" b="1">
              <a:latin typeface="Courier New" pitchFamily="49" charset="0"/>
            </a:endParaRPr>
          </a:p>
        </p:txBody>
      </p:sp>
      <p:sp>
        <p:nvSpPr>
          <p:cNvPr id="61454" name="Text Box 14"/>
          <p:cNvSpPr txBox="1">
            <a:spLocks noChangeArrowheads="1"/>
          </p:cNvSpPr>
          <p:nvPr>
            <p:custDataLst>
              <p:tags r:id="rId13"/>
            </p:custDataLst>
          </p:nvPr>
        </p:nvSpPr>
        <p:spPr bwMode="auto">
          <a:xfrm>
            <a:off x="5033963" y="3132138"/>
            <a:ext cx="1128712"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endParaRPr lang="en-US" sz="1800" b="1">
              <a:latin typeface="Courier New" pitchFamily="49" charset="0"/>
            </a:endParaRPr>
          </a:p>
        </p:txBody>
      </p:sp>
      <p:sp>
        <p:nvSpPr>
          <p:cNvPr id="61455" name="Text Box 15"/>
          <p:cNvSpPr txBox="1">
            <a:spLocks noChangeArrowheads="1"/>
          </p:cNvSpPr>
          <p:nvPr>
            <p:custDataLst>
              <p:tags r:id="rId14"/>
            </p:custDataLst>
          </p:nvPr>
        </p:nvSpPr>
        <p:spPr bwMode="auto">
          <a:xfrm>
            <a:off x="5033963" y="3629025"/>
            <a:ext cx="1128712"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endParaRPr lang="en-US" sz="1800" b="1">
              <a:latin typeface="Courier New" pitchFamily="49" charset="0"/>
            </a:endParaRPr>
          </a:p>
        </p:txBody>
      </p:sp>
      <p:sp>
        <p:nvSpPr>
          <p:cNvPr id="61456" name="Text Box 16"/>
          <p:cNvSpPr txBox="1">
            <a:spLocks noChangeArrowheads="1"/>
          </p:cNvSpPr>
          <p:nvPr>
            <p:custDataLst>
              <p:tags r:id="rId15"/>
            </p:custDataLst>
          </p:nvPr>
        </p:nvSpPr>
        <p:spPr bwMode="auto">
          <a:xfrm>
            <a:off x="5033963" y="4125913"/>
            <a:ext cx="1128712"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endParaRPr lang="en-US" sz="1800" b="1">
              <a:latin typeface="Courier New" pitchFamily="49" charset="0"/>
            </a:endParaRPr>
          </a:p>
        </p:txBody>
      </p:sp>
      <p:sp>
        <p:nvSpPr>
          <p:cNvPr id="61457" name="Text Box 17"/>
          <p:cNvSpPr txBox="1">
            <a:spLocks noChangeArrowheads="1"/>
          </p:cNvSpPr>
          <p:nvPr>
            <p:custDataLst>
              <p:tags r:id="rId16"/>
            </p:custDataLst>
          </p:nvPr>
        </p:nvSpPr>
        <p:spPr bwMode="auto">
          <a:xfrm>
            <a:off x="5033963" y="4622800"/>
            <a:ext cx="1128712"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endParaRPr lang="en-US" sz="1800" b="1">
              <a:latin typeface="Courier New" pitchFamily="49" charset="0"/>
            </a:endParaRPr>
          </a:p>
        </p:txBody>
      </p:sp>
      <p:sp>
        <p:nvSpPr>
          <p:cNvPr id="61458" name="Text Box 23"/>
          <p:cNvSpPr txBox="1">
            <a:spLocks noChangeArrowheads="1"/>
          </p:cNvSpPr>
          <p:nvPr>
            <p:custDataLst>
              <p:tags r:id="rId17"/>
            </p:custDataLst>
          </p:nvPr>
        </p:nvSpPr>
        <p:spPr bwMode="auto">
          <a:xfrm>
            <a:off x="2284413" y="183038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read r1</a:t>
            </a:r>
          </a:p>
        </p:txBody>
      </p:sp>
      <p:sp>
        <p:nvSpPr>
          <p:cNvPr id="61459" name="Text Box 24"/>
          <p:cNvSpPr txBox="1">
            <a:spLocks noChangeArrowheads="1"/>
          </p:cNvSpPr>
          <p:nvPr>
            <p:custDataLst>
              <p:tags r:id="rId18"/>
            </p:custDataLst>
          </p:nvPr>
        </p:nvSpPr>
        <p:spPr bwMode="auto">
          <a:xfrm>
            <a:off x="2284413" y="220186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read r2</a:t>
            </a:r>
          </a:p>
        </p:txBody>
      </p:sp>
      <p:sp>
        <p:nvSpPr>
          <p:cNvPr id="61460" name="Text Box 25"/>
          <p:cNvSpPr txBox="1">
            <a:spLocks noChangeArrowheads="1"/>
          </p:cNvSpPr>
          <p:nvPr>
            <p:custDataLst>
              <p:tags r:id="rId19"/>
            </p:custDataLst>
          </p:nvPr>
        </p:nvSpPr>
        <p:spPr bwMode="auto">
          <a:xfrm>
            <a:off x="2284413" y="258286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sub r3 r2 r1</a:t>
            </a:r>
          </a:p>
        </p:txBody>
      </p:sp>
      <p:sp>
        <p:nvSpPr>
          <p:cNvPr id="61461" name="Text Box 26"/>
          <p:cNvSpPr txBox="1">
            <a:spLocks noChangeArrowheads="1"/>
          </p:cNvSpPr>
          <p:nvPr>
            <p:custDataLst>
              <p:tags r:id="rId20"/>
            </p:custDataLst>
          </p:nvPr>
        </p:nvSpPr>
        <p:spPr bwMode="auto">
          <a:xfrm>
            <a:off x="2284413" y="295592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nop</a:t>
            </a:r>
          </a:p>
        </p:txBody>
      </p:sp>
      <p:sp>
        <p:nvSpPr>
          <p:cNvPr id="61462" name="Text Box 27"/>
          <p:cNvSpPr txBox="1">
            <a:spLocks noChangeArrowheads="1"/>
          </p:cNvSpPr>
          <p:nvPr>
            <p:custDataLst>
              <p:tags r:id="rId21"/>
            </p:custDataLst>
          </p:nvPr>
        </p:nvSpPr>
        <p:spPr bwMode="auto">
          <a:xfrm>
            <a:off x="2284413" y="333216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jltz r3 7</a:t>
            </a:r>
          </a:p>
        </p:txBody>
      </p:sp>
      <p:sp>
        <p:nvSpPr>
          <p:cNvPr id="61463" name="Text Box 28"/>
          <p:cNvSpPr txBox="1">
            <a:spLocks noChangeArrowheads="1"/>
          </p:cNvSpPr>
          <p:nvPr>
            <p:custDataLst>
              <p:tags r:id="rId22"/>
            </p:custDataLst>
          </p:nvPr>
        </p:nvSpPr>
        <p:spPr bwMode="auto">
          <a:xfrm>
            <a:off x="2284413" y="370840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write r1</a:t>
            </a:r>
          </a:p>
        </p:txBody>
      </p:sp>
      <p:sp>
        <p:nvSpPr>
          <p:cNvPr id="61464" name="Text Box 29"/>
          <p:cNvSpPr txBox="1">
            <a:spLocks noChangeArrowheads="1"/>
          </p:cNvSpPr>
          <p:nvPr>
            <p:custDataLst>
              <p:tags r:id="rId23"/>
            </p:custDataLst>
          </p:nvPr>
        </p:nvSpPr>
        <p:spPr bwMode="auto">
          <a:xfrm>
            <a:off x="2284413" y="40830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jump 8</a:t>
            </a:r>
          </a:p>
        </p:txBody>
      </p:sp>
      <p:sp>
        <p:nvSpPr>
          <p:cNvPr id="61465" name="Rectangle 30"/>
          <p:cNvSpPr>
            <a:spLocks noChangeArrowheads="1"/>
          </p:cNvSpPr>
          <p:nvPr>
            <p:custDataLst>
              <p:tags r:id="rId24"/>
            </p:custDataLst>
          </p:nvPr>
        </p:nvSpPr>
        <p:spPr bwMode="auto">
          <a:xfrm>
            <a:off x="228600" y="5943600"/>
            <a:ext cx="4125913" cy="830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marL="457200" indent="-457200" algn="l">
              <a:buFont typeface="Arial" pitchFamily="34" charset="0"/>
              <a:buNone/>
            </a:pPr>
            <a:r>
              <a:rPr lang="en-US" sz="1200"/>
              <a:t>(1) What function does this program compute in general?</a:t>
            </a:r>
          </a:p>
          <a:p>
            <a:pPr marL="457200" indent="-457200" algn="l">
              <a:buFont typeface="Arial" pitchFamily="34" charset="0"/>
              <a:buNone/>
            </a:pPr>
            <a:endParaRPr lang="en-US" sz="1200"/>
          </a:p>
          <a:p>
            <a:pPr marL="457200" indent="-457200" algn="l">
              <a:buFont typeface="Arial" pitchFamily="34" charset="0"/>
              <a:buNone/>
            </a:pPr>
            <a:r>
              <a:rPr lang="en-US" sz="1200"/>
              <a:t>(2) How could you change this program so that, if the original two inputs were </a:t>
            </a:r>
            <a:r>
              <a:rPr lang="en-US" sz="1200" i="1"/>
              <a:t>equal</a:t>
            </a:r>
            <a:r>
              <a:rPr lang="en-US" sz="1200"/>
              <a:t>, it asked the user for new inputs?</a:t>
            </a:r>
          </a:p>
        </p:txBody>
      </p:sp>
      <p:grpSp>
        <p:nvGrpSpPr>
          <p:cNvPr id="61466" name="Group 31"/>
          <p:cNvGrpSpPr>
            <a:grpSpLocks/>
          </p:cNvGrpSpPr>
          <p:nvPr>
            <p:custDataLst>
              <p:tags r:id="rId25"/>
            </p:custDataLst>
          </p:nvPr>
        </p:nvGrpSpPr>
        <p:grpSpPr bwMode="auto">
          <a:xfrm>
            <a:off x="8305800" y="228600"/>
            <a:ext cx="406400" cy="520700"/>
            <a:chOff x="2928" y="1051"/>
            <a:chExt cx="840" cy="957"/>
          </a:xfrm>
        </p:grpSpPr>
        <p:sp>
          <p:nvSpPr>
            <p:cNvPr id="61532" name="Freeform 32"/>
            <p:cNvSpPr>
              <a:spLocks/>
            </p:cNvSpPr>
            <p:nvPr>
              <p:custDataLst>
                <p:tags r:id="rId79"/>
              </p:custDataLst>
            </p:nvPr>
          </p:nvSpPr>
          <p:spPr bwMode="auto">
            <a:xfrm>
              <a:off x="2928" y="1759"/>
              <a:ext cx="810" cy="249"/>
            </a:xfrm>
            <a:custGeom>
              <a:avLst/>
              <a:gdLst>
                <a:gd name="T0" fmla="*/ 2 w 1048"/>
                <a:gd name="T1" fmla="*/ 21 h 250"/>
                <a:gd name="T2" fmla="*/ 2 w 1048"/>
                <a:gd name="T3" fmla="*/ 83 h 250"/>
                <a:gd name="T4" fmla="*/ 2 w 1048"/>
                <a:gd name="T5" fmla="*/ 111 h 250"/>
                <a:gd name="T6" fmla="*/ 2 w 1048"/>
                <a:gd name="T7" fmla="*/ 125 h 250"/>
                <a:gd name="T8" fmla="*/ 2 w 1048"/>
                <a:gd name="T9" fmla="*/ 155 h 250"/>
                <a:gd name="T10" fmla="*/ 2 w 1048"/>
                <a:gd name="T11" fmla="*/ 224 h 250"/>
                <a:gd name="T12" fmla="*/ 2 w 1048"/>
                <a:gd name="T13" fmla="*/ 204 h 250"/>
                <a:gd name="T14" fmla="*/ 0 w 1048"/>
                <a:gd name="T15" fmla="*/ 183 h 250"/>
                <a:gd name="T16" fmla="*/ 2 w 1048"/>
                <a:gd name="T17" fmla="*/ 149 h 250"/>
                <a:gd name="T18" fmla="*/ 2 w 1048"/>
                <a:gd name="T19" fmla="*/ 125 h 250"/>
                <a:gd name="T20" fmla="*/ 2 w 1048"/>
                <a:gd name="T21" fmla="*/ 76 h 250"/>
                <a:gd name="T22" fmla="*/ 2 w 1048"/>
                <a:gd name="T23" fmla="*/ 55 h 250"/>
                <a:gd name="T24" fmla="*/ 2 w 1048"/>
                <a:gd name="T25" fmla="*/ 28 h 250"/>
                <a:gd name="T26" fmla="*/ 2 w 1048"/>
                <a:gd name="T27" fmla="*/ 14 h 250"/>
                <a:gd name="T28" fmla="*/ 2 w 1048"/>
                <a:gd name="T29" fmla="*/ 28 h 250"/>
                <a:gd name="T30" fmla="*/ 2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61533" name="Oval 33"/>
            <p:cNvSpPr>
              <a:spLocks noChangeArrowheads="1"/>
            </p:cNvSpPr>
            <p:nvPr>
              <p:custDataLst>
                <p:tags r:id="rId80"/>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61534" name="Oval 34"/>
            <p:cNvSpPr>
              <a:spLocks noChangeArrowheads="1"/>
            </p:cNvSpPr>
            <p:nvPr>
              <p:custDataLst>
                <p:tags r:id="rId81"/>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61535" name="Oval 35"/>
            <p:cNvSpPr>
              <a:spLocks noChangeArrowheads="1"/>
            </p:cNvSpPr>
            <p:nvPr>
              <p:custDataLst>
                <p:tags r:id="rId82"/>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61536" name="Oval 36"/>
            <p:cNvSpPr>
              <a:spLocks noChangeArrowheads="1"/>
            </p:cNvSpPr>
            <p:nvPr>
              <p:custDataLst>
                <p:tags r:id="rId83"/>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61537" name="Oval 37"/>
            <p:cNvSpPr>
              <a:spLocks noChangeArrowheads="1"/>
            </p:cNvSpPr>
            <p:nvPr>
              <p:custDataLst>
                <p:tags r:id="rId84"/>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61538" name="Oval 38"/>
            <p:cNvSpPr>
              <a:spLocks noChangeArrowheads="1"/>
            </p:cNvSpPr>
            <p:nvPr>
              <p:custDataLst>
                <p:tags r:id="rId85"/>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61539" name="Oval 39"/>
            <p:cNvSpPr>
              <a:spLocks noChangeArrowheads="1"/>
            </p:cNvSpPr>
            <p:nvPr>
              <p:custDataLst>
                <p:tags r:id="rId86"/>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61540" name="AutoShape 40"/>
            <p:cNvSpPr>
              <a:spLocks noChangeArrowheads="1"/>
            </p:cNvSpPr>
            <p:nvPr>
              <p:custDataLst>
                <p:tags r:id="rId87"/>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61541" name="Freeform 41"/>
            <p:cNvSpPr>
              <a:spLocks/>
            </p:cNvSpPr>
            <p:nvPr>
              <p:custDataLst>
                <p:tags r:id="rId88"/>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61542" name="Freeform 42"/>
            <p:cNvSpPr>
              <a:spLocks/>
            </p:cNvSpPr>
            <p:nvPr>
              <p:custDataLst>
                <p:tags r:id="rId89"/>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61543" name="Freeform 43"/>
            <p:cNvSpPr>
              <a:spLocks/>
            </p:cNvSpPr>
            <p:nvPr>
              <p:custDataLst>
                <p:tags r:id="rId90"/>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61544" name="Freeform 44"/>
            <p:cNvSpPr>
              <a:spLocks/>
            </p:cNvSpPr>
            <p:nvPr>
              <p:custDataLst>
                <p:tags r:id="rId91"/>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61467" name="Rectangle 45"/>
          <p:cNvSpPr>
            <a:spLocks noChangeArrowheads="1"/>
          </p:cNvSpPr>
          <p:nvPr>
            <p:custDataLst>
              <p:tags r:id="rId26"/>
            </p:custDataLst>
          </p:nvPr>
        </p:nvSpPr>
        <p:spPr bwMode="auto">
          <a:xfrm>
            <a:off x="2401888" y="1500188"/>
            <a:ext cx="16065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600" b="1">
                <a:solidFill>
                  <a:srgbClr val="067B0E"/>
                </a:solidFill>
                <a:latin typeface="Arial" pitchFamily="34" charset="0"/>
              </a:rPr>
              <a:t>Memory - RAM</a:t>
            </a:r>
          </a:p>
        </p:txBody>
      </p:sp>
      <p:sp>
        <p:nvSpPr>
          <p:cNvPr id="61468" name="Text Box 46"/>
          <p:cNvSpPr txBox="1">
            <a:spLocks noChangeArrowheads="1"/>
          </p:cNvSpPr>
          <p:nvPr>
            <p:custDataLst>
              <p:tags r:id="rId27"/>
            </p:custDataLst>
          </p:nvPr>
        </p:nvSpPr>
        <p:spPr bwMode="auto">
          <a:xfrm>
            <a:off x="6892925" y="215900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61469" name="Text Box 47"/>
          <p:cNvSpPr txBox="1">
            <a:spLocks noChangeArrowheads="1"/>
          </p:cNvSpPr>
          <p:nvPr>
            <p:custDataLst>
              <p:tags r:id="rId28"/>
            </p:custDataLst>
          </p:nvPr>
        </p:nvSpPr>
        <p:spPr bwMode="auto">
          <a:xfrm>
            <a:off x="6892925" y="25304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61470" name="Text Box 48"/>
          <p:cNvSpPr txBox="1">
            <a:spLocks noChangeArrowheads="1"/>
          </p:cNvSpPr>
          <p:nvPr>
            <p:custDataLst>
              <p:tags r:id="rId29"/>
            </p:custDataLst>
          </p:nvPr>
        </p:nvSpPr>
        <p:spPr bwMode="auto">
          <a:xfrm>
            <a:off x="6892925" y="29114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61471" name="Text Box 49"/>
          <p:cNvSpPr txBox="1">
            <a:spLocks noChangeArrowheads="1"/>
          </p:cNvSpPr>
          <p:nvPr>
            <p:custDataLst>
              <p:tags r:id="rId30"/>
            </p:custDataLst>
          </p:nvPr>
        </p:nvSpPr>
        <p:spPr bwMode="auto">
          <a:xfrm>
            <a:off x="6892925" y="328453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61472" name="Text Box 50"/>
          <p:cNvSpPr txBox="1">
            <a:spLocks noChangeArrowheads="1"/>
          </p:cNvSpPr>
          <p:nvPr>
            <p:custDataLst>
              <p:tags r:id="rId31"/>
            </p:custDataLst>
          </p:nvPr>
        </p:nvSpPr>
        <p:spPr bwMode="auto">
          <a:xfrm>
            <a:off x="6892925" y="36607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61473" name="Text Box 51"/>
          <p:cNvSpPr txBox="1">
            <a:spLocks noChangeArrowheads="1"/>
          </p:cNvSpPr>
          <p:nvPr>
            <p:custDataLst>
              <p:tags r:id="rId32"/>
            </p:custDataLst>
          </p:nvPr>
        </p:nvSpPr>
        <p:spPr bwMode="auto">
          <a:xfrm>
            <a:off x="6892925" y="40370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61474" name="Text Box 52"/>
          <p:cNvSpPr txBox="1">
            <a:spLocks noChangeArrowheads="1"/>
          </p:cNvSpPr>
          <p:nvPr>
            <p:custDataLst>
              <p:tags r:id="rId33"/>
            </p:custDataLst>
          </p:nvPr>
        </p:nvSpPr>
        <p:spPr bwMode="auto">
          <a:xfrm>
            <a:off x="6892925" y="441166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61475" name="Text Box 53"/>
          <p:cNvSpPr txBox="1">
            <a:spLocks noChangeArrowheads="1"/>
          </p:cNvSpPr>
          <p:nvPr>
            <p:custDataLst>
              <p:tags r:id="rId34"/>
            </p:custDataLst>
          </p:nvPr>
        </p:nvSpPr>
        <p:spPr bwMode="auto">
          <a:xfrm>
            <a:off x="6400800" y="2171700"/>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0</a:t>
            </a:r>
          </a:p>
        </p:txBody>
      </p:sp>
      <p:sp>
        <p:nvSpPr>
          <p:cNvPr id="61476" name="Rectangle 54"/>
          <p:cNvSpPr>
            <a:spLocks noChangeArrowheads="1"/>
          </p:cNvSpPr>
          <p:nvPr>
            <p:custDataLst>
              <p:tags r:id="rId35"/>
            </p:custDataLst>
          </p:nvPr>
        </p:nvSpPr>
        <p:spPr bwMode="auto">
          <a:xfrm>
            <a:off x="7010400" y="1828800"/>
            <a:ext cx="16065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600" b="1">
                <a:solidFill>
                  <a:srgbClr val="067B0E"/>
                </a:solidFill>
                <a:latin typeface="Arial" pitchFamily="34" charset="0"/>
              </a:rPr>
              <a:t>Memory - RAM</a:t>
            </a:r>
          </a:p>
        </p:txBody>
      </p:sp>
      <p:sp>
        <p:nvSpPr>
          <p:cNvPr id="61477" name="Text Box 55"/>
          <p:cNvSpPr txBox="1">
            <a:spLocks noChangeArrowheads="1"/>
          </p:cNvSpPr>
          <p:nvPr>
            <p:custDataLst>
              <p:tags r:id="rId36"/>
            </p:custDataLst>
          </p:nvPr>
        </p:nvSpPr>
        <p:spPr bwMode="auto">
          <a:xfrm>
            <a:off x="6889750" y="47815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61478" name="Text Box 56"/>
          <p:cNvSpPr txBox="1">
            <a:spLocks noChangeArrowheads="1"/>
          </p:cNvSpPr>
          <p:nvPr>
            <p:custDataLst>
              <p:tags r:id="rId37"/>
            </p:custDataLst>
          </p:nvPr>
        </p:nvSpPr>
        <p:spPr bwMode="auto">
          <a:xfrm>
            <a:off x="6892925" y="51625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61479" name="Text Box 57"/>
          <p:cNvSpPr txBox="1">
            <a:spLocks noChangeArrowheads="1"/>
          </p:cNvSpPr>
          <p:nvPr>
            <p:custDataLst>
              <p:tags r:id="rId38"/>
            </p:custDataLst>
          </p:nvPr>
        </p:nvSpPr>
        <p:spPr bwMode="auto">
          <a:xfrm>
            <a:off x="6892925" y="55356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61480" name="Text Box 58"/>
          <p:cNvSpPr txBox="1">
            <a:spLocks noChangeArrowheads="1"/>
          </p:cNvSpPr>
          <p:nvPr>
            <p:custDataLst>
              <p:tags r:id="rId39"/>
            </p:custDataLst>
          </p:nvPr>
        </p:nvSpPr>
        <p:spPr bwMode="auto">
          <a:xfrm>
            <a:off x="6889750" y="59118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61481" name="Rectangle 59"/>
          <p:cNvSpPr>
            <a:spLocks noChangeArrowheads="1"/>
          </p:cNvSpPr>
          <p:nvPr>
            <p:custDataLst>
              <p:tags r:id="rId40"/>
            </p:custDataLst>
          </p:nvPr>
        </p:nvSpPr>
        <p:spPr bwMode="auto">
          <a:xfrm>
            <a:off x="4800600" y="2209800"/>
            <a:ext cx="15271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b="1">
                <a:solidFill>
                  <a:srgbClr val="067B0E"/>
                </a:solidFill>
                <a:latin typeface="Arial" pitchFamily="34" charset="0"/>
              </a:rPr>
              <a:t>Registers - CPU</a:t>
            </a:r>
          </a:p>
        </p:txBody>
      </p:sp>
      <p:sp>
        <p:nvSpPr>
          <p:cNvPr id="61482" name="Text Box 60"/>
          <p:cNvSpPr txBox="1">
            <a:spLocks noChangeArrowheads="1"/>
          </p:cNvSpPr>
          <p:nvPr>
            <p:custDataLst>
              <p:tags r:id="rId41"/>
            </p:custDataLst>
          </p:nvPr>
        </p:nvSpPr>
        <p:spPr bwMode="auto">
          <a:xfrm>
            <a:off x="6400800" y="25288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1</a:t>
            </a:r>
          </a:p>
        </p:txBody>
      </p:sp>
      <p:sp>
        <p:nvSpPr>
          <p:cNvPr id="61483" name="Text Box 61"/>
          <p:cNvSpPr txBox="1">
            <a:spLocks noChangeArrowheads="1"/>
          </p:cNvSpPr>
          <p:nvPr>
            <p:custDataLst>
              <p:tags r:id="rId42"/>
            </p:custDataLst>
          </p:nvPr>
        </p:nvSpPr>
        <p:spPr bwMode="auto">
          <a:xfrm>
            <a:off x="6400800" y="29098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2</a:t>
            </a:r>
          </a:p>
        </p:txBody>
      </p:sp>
      <p:sp>
        <p:nvSpPr>
          <p:cNvPr id="61484" name="Text Box 62"/>
          <p:cNvSpPr txBox="1">
            <a:spLocks noChangeArrowheads="1"/>
          </p:cNvSpPr>
          <p:nvPr>
            <p:custDataLst>
              <p:tags r:id="rId43"/>
            </p:custDataLst>
          </p:nvPr>
        </p:nvSpPr>
        <p:spPr bwMode="auto">
          <a:xfrm>
            <a:off x="6400800" y="32908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3</a:t>
            </a:r>
          </a:p>
        </p:txBody>
      </p:sp>
      <p:sp>
        <p:nvSpPr>
          <p:cNvPr id="61485" name="Text Box 63"/>
          <p:cNvSpPr txBox="1">
            <a:spLocks noChangeArrowheads="1"/>
          </p:cNvSpPr>
          <p:nvPr>
            <p:custDataLst>
              <p:tags r:id="rId44"/>
            </p:custDataLst>
          </p:nvPr>
        </p:nvSpPr>
        <p:spPr bwMode="auto">
          <a:xfrm>
            <a:off x="6400800" y="36718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a:t>
            </a:r>
          </a:p>
        </p:txBody>
      </p:sp>
      <p:sp>
        <p:nvSpPr>
          <p:cNvPr id="61486" name="Text Box 64"/>
          <p:cNvSpPr txBox="1">
            <a:spLocks noChangeArrowheads="1"/>
          </p:cNvSpPr>
          <p:nvPr>
            <p:custDataLst>
              <p:tags r:id="rId45"/>
            </p:custDataLst>
          </p:nvPr>
        </p:nvSpPr>
        <p:spPr bwMode="auto">
          <a:xfrm>
            <a:off x="6400800" y="40528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5</a:t>
            </a:r>
          </a:p>
        </p:txBody>
      </p:sp>
      <p:sp>
        <p:nvSpPr>
          <p:cNvPr id="61487" name="Text Box 65"/>
          <p:cNvSpPr txBox="1">
            <a:spLocks noChangeArrowheads="1"/>
          </p:cNvSpPr>
          <p:nvPr>
            <p:custDataLst>
              <p:tags r:id="rId46"/>
            </p:custDataLst>
          </p:nvPr>
        </p:nvSpPr>
        <p:spPr bwMode="auto">
          <a:xfrm>
            <a:off x="6400800" y="44338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6</a:t>
            </a:r>
          </a:p>
        </p:txBody>
      </p:sp>
      <p:sp>
        <p:nvSpPr>
          <p:cNvPr id="61488" name="Text Box 66"/>
          <p:cNvSpPr txBox="1">
            <a:spLocks noChangeArrowheads="1"/>
          </p:cNvSpPr>
          <p:nvPr>
            <p:custDataLst>
              <p:tags r:id="rId47"/>
            </p:custDataLst>
          </p:nvPr>
        </p:nvSpPr>
        <p:spPr bwMode="auto">
          <a:xfrm>
            <a:off x="6400800" y="48148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7</a:t>
            </a:r>
          </a:p>
        </p:txBody>
      </p:sp>
      <p:sp>
        <p:nvSpPr>
          <p:cNvPr id="61489" name="Text Box 67"/>
          <p:cNvSpPr txBox="1">
            <a:spLocks noChangeArrowheads="1"/>
          </p:cNvSpPr>
          <p:nvPr>
            <p:custDataLst>
              <p:tags r:id="rId48"/>
            </p:custDataLst>
          </p:nvPr>
        </p:nvSpPr>
        <p:spPr bwMode="auto">
          <a:xfrm>
            <a:off x="6400800" y="51958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8</a:t>
            </a:r>
          </a:p>
        </p:txBody>
      </p:sp>
      <p:sp>
        <p:nvSpPr>
          <p:cNvPr id="61490" name="Text Box 68"/>
          <p:cNvSpPr txBox="1">
            <a:spLocks noChangeArrowheads="1"/>
          </p:cNvSpPr>
          <p:nvPr>
            <p:custDataLst>
              <p:tags r:id="rId49"/>
            </p:custDataLst>
          </p:nvPr>
        </p:nvSpPr>
        <p:spPr bwMode="auto">
          <a:xfrm>
            <a:off x="6400800" y="55768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9</a:t>
            </a:r>
          </a:p>
        </p:txBody>
      </p:sp>
      <p:sp>
        <p:nvSpPr>
          <p:cNvPr id="61491" name="Text Box 69"/>
          <p:cNvSpPr txBox="1">
            <a:spLocks noChangeArrowheads="1"/>
          </p:cNvSpPr>
          <p:nvPr>
            <p:custDataLst>
              <p:tags r:id="rId50"/>
            </p:custDataLst>
          </p:nvPr>
        </p:nvSpPr>
        <p:spPr bwMode="auto">
          <a:xfrm>
            <a:off x="6400800" y="59578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10</a:t>
            </a:r>
          </a:p>
        </p:txBody>
      </p:sp>
      <p:sp>
        <p:nvSpPr>
          <p:cNvPr id="61492" name="Text Box 70"/>
          <p:cNvSpPr txBox="1">
            <a:spLocks noChangeArrowheads="1"/>
          </p:cNvSpPr>
          <p:nvPr>
            <p:custDataLst>
              <p:tags r:id="rId51"/>
            </p:custDataLst>
          </p:nvPr>
        </p:nvSpPr>
        <p:spPr bwMode="auto">
          <a:xfrm>
            <a:off x="422275" y="2012950"/>
            <a:ext cx="1128713"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endParaRPr lang="en-US" sz="1800" b="1">
              <a:latin typeface="Courier New" pitchFamily="49" charset="0"/>
            </a:endParaRPr>
          </a:p>
        </p:txBody>
      </p:sp>
      <p:sp>
        <p:nvSpPr>
          <p:cNvPr id="61493" name="Text Box 71"/>
          <p:cNvSpPr txBox="1">
            <a:spLocks noChangeArrowheads="1"/>
          </p:cNvSpPr>
          <p:nvPr>
            <p:custDataLst>
              <p:tags r:id="rId52"/>
            </p:custDataLst>
          </p:nvPr>
        </p:nvSpPr>
        <p:spPr bwMode="auto">
          <a:xfrm>
            <a:off x="422275" y="2508250"/>
            <a:ext cx="1128713"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endParaRPr lang="en-US" sz="1800" b="1">
              <a:latin typeface="Courier New" pitchFamily="49" charset="0"/>
            </a:endParaRPr>
          </a:p>
        </p:txBody>
      </p:sp>
      <p:sp>
        <p:nvSpPr>
          <p:cNvPr id="61494" name="Text Box 72"/>
          <p:cNvSpPr txBox="1">
            <a:spLocks noChangeArrowheads="1"/>
          </p:cNvSpPr>
          <p:nvPr>
            <p:custDataLst>
              <p:tags r:id="rId53"/>
            </p:custDataLst>
          </p:nvPr>
        </p:nvSpPr>
        <p:spPr bwMode="auto">
          <a:xfrm>
            <a:off x="422275" y="3005138"/>
            <a:ext cx="1128713"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endParaRPr lang="en-US" sz="1800" b="1">
              <a:latin typeface="Courier New" pitchFamily="49" charset="0"/>
            </a:endParaRPr>
          </a:p>
        </p:txBody>
      </p:sp>
      <p:sp>
        <p:nvSpPr>
          <p:cNvPr id="61495" name="Text Box 73"/>
          <p:cNvSpPr txBox="1">
            <a:spLocks noChangeArrowheads="1"/>
          </p:cNvSpPr>
          <p:nvPr>
            <p:custDataLst>
              <p:tags r:id="rId54"/>
            </p:custDataLst>
          </p:nvPr>
        </p:nvSpPr>
        <p:spPr bwMode="auto">
          <a:xfrm>
            <a:off x="44450" y="2055813"/>
            <a:ext cx="909638" cy="32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500" b="1">
                <a:latin typeface="Courier New" pitchFamily="49" charset="0"/>
                <a:cs typeface="Courier New" pitchFamily="49" charset="0"/>
              </a:rPr>
              <a:t>r0</a:t>
            </a:r>
          </a:p>
        </p:txBody>
      </p:sp>
      <p:sp>
        <p:nvSpPr>
          <p:cNvPr id="61496" name="Text Box 74"/>
          <p:cNvSpPr txBox="1">
            <a:spLocks noChangeArrowheads="1"/>
          </p:cNvSpPr>
          <p:nvPr>
            <p:custDataLst>
              <p:tags r:id="rId55"/>
            </p:custDataLst>
          </p:nvPr>
        </p:nvSpPr>
        <p:spPr bwMode="auto">
          <a:xfrm>
            <a:off x="44450" y="2532063"/>
            <a:ext cx="909638" cy="32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500" b="1">
                <a:latin typeface="Courier New" pitchFamily="49" charset="0"/>
                <a:cs typeface="Courier New" pitchFamily="49" charset="0"/>
              </a:rPr>
              <a:t>r1</a:t>
            </a:r>
          </a:p>
        </p:txBody>
      </p:sp>
      <p:sp>
        <p:nvSpPr>
          <p:cNvPr id="61497" name="Text Box 75"/>
          <p:cNvSpPr txBox="1">
            <a:spLocks noChangeArrowheads="1"/>
          </p:cNvSpPr>
          <p:nvPr>
            <p:custDataLst>
              <p:tags r:id="rId56"/>
            </p:custDataLst>
          </p:nvPr>
        </p:nvSpPr>
        <p:spPr bwMode="auto">
          <a:xfrm>
            <a:off x="44450" y="3036888"/>
            <a:ext cx="909638" cy="32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500" b="1">
                <a:latin typeface="Courier New" pitchFamily="49" charset="0"/>
                <a:cs typeface="Courier New" pitchFamily="49" charset="0"/>
              </a:rPr>
              <a:t>r2</a:t>
            </a:r>
          </a:p>
        </p:txBody>
      </p:sp>
      <p:sp>
        <p:nvSpPr>
          <p:cNvPr id="61498" name="Rectangle 76"/>
          <p:cNvSpPr>
            <a:spLocks noChangeArrowheads="1"/>
          </p:cNvSpPr>
          <p:nvPr>
            <p:custDataLst>
              <p:tags r:id="rId57"/>
            </p:custDataLst>
          </p:nvPr>
        </p:nvSpPr>
        <p:spPr bwMode="auto">
          <a:xfrm>
            <a:off x="228600" y="1600200"/>
            <a:ext cx="15271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b="1">
                <a:solidFill>
                  <a:srgbClr val="067B0E"/>
                </a:solidFill>
                <a:latin typeface="Arial" pitchFamily="34" charset="0"/>
              </a:rPr>
              <a:t>Registers - CPU</a:t>
            </a:r>
          </a:p>
        </p:txBody>
      </p:sp>
      <p:sp>
        <p:nvSpPr>
          <p:cNvPr id="61499" name="Text Box 77"/>
          <p:cNvSpPr txBox="1">
            <a:spLocks noChangeArrowheads="1"/>
          </p:cNvSpPr>
          <p:nvPr>
            <p:custDataLst>
              <p:tags r:id="rId58"/>
            </p:custDataLst>
          </p:nvPr>
        </p:nvSpPr>
        <p:spPr bwMode="auto">
          <a:xfrm>
            <a:off x="1784350" y="1847850"/>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0</a:t>
            </a:r>
          </a:p>
        </p:txBody>
      </p:sp>
      <p:sp>
        <p:nvSpPr>
          <p:cNvPr id="61500" name="Text Box 78"/>
          <p:cNvSpPr txBox="1">
            <a:spLocks noChangeArrowheads="1"/>
          </p:cNvSpPr>
          <p:nvPr>
            <p:custDataLst>
              <p:tags r:id="rId59"/>
            </p:custDataLst>
          </p:nvPr>
        </p:nvSpPr>
        <p:spPr bwMode="auto">
          <a:xfrm>
            <a:off x="1784350" y="220503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1</a:t>
            </a:r>
          </a:p>
        </p:txBody>
      </p:sp>
      <p:sp>
        <p:nvSpPr>
          <p:cNvPr id="61501" name="Text Box 79"/>
          <p:cNvSpPr txBox="1">
            <a:spLocks noChangeArrowheads="1"/>
          </p:cNvSpPr>
          <p:nvPr>
            <p:custDataLst>
              <p:tags r:id="rId60"/>
            </p:custDataLst>
          </p:nvPr>
        </p:nvSpPr>
        <p:spPr bwMode="auto">
          <a:xfrm>
            <a:off x="1784350" y="258603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2</a:t>
            </a:r>
          </a:p>
        </p:txBody>
      </p:sp>
      <p:sp>
        <p:nvSpPr>
          <p:cNvPr id="61502" name="Text Box 80"/>
          <p:cNvSpPr txBox="1">
            <a:spLocks noChangeArrowheads="1"/>
          </p:cNvSpPr>
          <p:nvPr>
            <p:custDataLst>
              <p:tags r:id="rId61"/>
            </p:custDataLst>
          </p:nvPr>
        </p:nvSpPr>
        <p:spPr bwMode="auto">
          <a:xfrm>
            <a:off x="1784350" y="296703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3</a:t>
            </a:r>
          </a:p>
        </p:txBody>
      </p:sp>
      <p:sp>
        <p:nvSpPr>
          <p:cNvPr id="61503" name="Text Box 81"/>
          <p:cNvSpPr txBox="1">
            <a:spLocks noChangeArrowheads="1"/>
          </p:cNvSpPr>
          <p:nvPr>
            <p:custDataLst>
              <p:tags r:id="rId62"/>
            </p:custDataLst>
          </p:nvPr>
        </p:nvSpPr>
        <p:spPr bwMode="auto">
          <a:xfrm>
            <a:off x="1784350" y="334803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a:t>
            </a:r>
          </a:p>
        </p:txBody>
      </p:sp>
      <p:sp>
        <p:nvSpPr>
          <p:cNvPr id="61504" name="Text Box 82"/>
          <p:cNvSpPr txBox="1">
            <a:spLocks noChangeArrowheads="1"/>
          </p:cNvSpPr>
          <p:nvPr>
            <p:custDataLst>
              <p:tags r:id="rId63"/>
            </p:custDataLst>
          </p:nvPr>
        </p:nvSpPr>
        <p:spPr bwMode="auto">
          <a:xfrm>
            <a:off x="1784350" y="372903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5</a:t>
            </a:r>
          </a:p>
        </p:txBody>
      </p:sp>
      <p:sp>
        <p:nvSpPr>
          <p:cNvPr id="61505" name="Text Box 83"/>
          <p:cNvSpPr txBox="1">
            <a:spLocks noChangeArrowheads="1"/>
          </p:cNvSpPr>
          <p:nvPr>
            <p:custDataLst>
              <p:tags r:id="rId64"/>
            </p:custDataLst>
          </p:nvPr>
        </p:nvSpPr>
        <p:spPr bwMode="auto">
          <a:xfrm>
            <a:off x="1784350" y="411003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6</a:t>
            </a:r>
          </a:p>
        </p:txBody>
      </p:sp>
      <p:sp>
        <p:nvSpPr>
          <p:cNvPr id="61506" name="Text Box 86"/>
          <p:cNvSpPr txBox="1">
            <a:spLocks noChangeArrowheads="1"/>
          </p:cNvSpPr>
          <p:nvPr>
            <p:custDataLst>
              <p:tags r:id="rId65"/>
            </p:custDataLst>
          </p:nvPr>
        </p:nvSpPr>
        <p:spPr bwMode="auto">
          <a:xfrm>
            <a:off x="2284413" y="445293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write r2</a:t>
            </a:r>
          </a:p>
        </p:txBody>
      </p:sp>
      <p:sp>
        <p:nvSpPr>
          <p:cNvPr id="61507" name="Text Box 87"/>
          <p:cNvSpPr txBox="1">
            <a:spLocks noChangeArrowheads="1"/>
          </p:cNvSpPr>
          <p:nvPr>
            <p:custDataLst>
              <p:tags r:id="rId66"/>
            </p:custDataLst>
          </p:nvPr>
        </p:nvSpPr>
        <p:spPr bwMode="auto">
          <a:xfrm>
            <a:off x="2284413" y="482758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halt</a:t>
            </a:r>
          </a:p>
        </p:txBody>
      </p:sp>
      <p:sp>
        <p:nvSpPr>
          <p:cNvPr id="61508" name="Text Box 88"/>
          <p:cNvSpPr txBox="1">
            <a:spLocks noChangeArrowheads="1"/>
          </p:cNvSpPr>
          <p:nvPr>
            <p:custDataLst>
              <p:tags r:id="rId67"/>
            </p:custDataLst>
          </p:nvPr>
        </p:nvSpPr>
        <p:spPr bwMode="auto">
          <a:xfrm>
            <a:off x="1784350" y="4473575"/>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7</a:t>
            </a:r>
          </a:p>
        </p:txBody>
      </p:sp>
      <p:sp>
        <p:nvSpPr>
          <p:cNvPr id="61509" name="Text Box 89"/>
          <p:cNvSpPr txBox="1">
            <a:spLocks noChangeArrowheads="1"/>
          </p:cNvSpPr>
          <p:nvPr>
            <p:custDataLst>
              <p:tags r:id="rId68"/>
            </p:custDataLst>
          </p:nvPr>
        </p:nvSpPr>
        <p:spPr bwMode="auto">
          <a:xfrm>
            <a:off x="1784350" y="4854575"/>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8</a:t>
            </a:r>
          </a:p>
        </p:txBody>
      </p:sp>
      <p:sp>
        <p:nvSpPr>
          <p:cNvPr id="61510" name="Text Box 90"/>
          <p:cNvSpPr txBox="1">
            <a:spLocks noChangeArrowheads="1"/>
          </p:cNvSpPr>
          <p:nvPr>
            <p:custDataLst>
              <p:tags r:id="rId69"/>
            </p:custDataLst>
          </p:nvPr>
        </p:nvSpPr>
        <p:spPr bwMode="auto">
          <a:xfrm>
            <a:off x="420688" y="3517900"/>
            <a:ext cx="1128712"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endParaRPr lang="en-US" sz="1800" b="1">
              <a:latin typeface="Courier New" pitchFamily="49" charset="0"/>
            </a:endParaRPr>
          </a:p>
        </p:txBody>
      </p:sp>
      <p:sp>
        <p:nvSpPr>
          <p:cNvPr id="61511" name="Text Box 91"/>
          <p:cNvSpPr txBox="1">
            <a:spLocks noChangeArrowheads="1"/>
          </p:cNvSpPr>
          <p:nvPr>
            <p:custDataLst>
              <p:tags r:id="rId70"/>
            </p:custDataLst>
          </p:nvPr>
        </p:nvSpPr>
        <p:spPr bwMode="auto">
          <a:xfrm>
            <a:off x="42863" y="3549650"/>
            <a:ext cx="909637" cy="32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500" b="1">
                <a:latin typeface="Courier New" pitchFamily="49" charset="0"/>
                <a:cs typeface="Courier New" pitchFamily="49" charset="0"/>
              </a:rPr>
              <a:t>r3</a:t>
            </a:r>
          </a:p>
        </p:txBody>
      </p:sp>
      <p:sp>
        <p:nvSpPr>
          <p:cNvPr id="61512" name="Text Box 93"/>
          <p:cNvSpPr txBox="1">
            <a:spLocks noChangeArrowheads="1"/>
          </p:cNvSpPr>
          <p:nvPr>
            <p:custDataLst>
              <p:tags r:id="rId71"/>
            </p:custDataLst>
          </p:nvPr>
        </p:nvSpPr>
        <p:spPr bwMode="auto">
          <a:xfrm>
            <a:off x="2284413" y="52133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61513" name="Text Box 94"/>
          <p:cNvSpPr txBox="1">
            <a:spLocks noChangeArrowheads="1"/>
          </p:cNvSpPr>
          <p:nvPr>
            <p:custDataLst>
              <p:tags r:id="rId72"/>
            </p:custDataLst>
          </p:nvPr>
        </p:nvSpPr>
        <p:spPr bwMode="auto">
          <a:xfrm>
            <a:off x="1784350" y="524033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9</a:t>
            </a:r>
          </a:p>
        </p:txBody>
      </p:sp>
      <p:sp>
        <p:nvSpPr>
          <p:cNvPr id="61514" name="Text Box 97"/>
          <p:cNvSpPr txBox="1">
            <a:spLocks noChangeArrowheads="1"/>
          </p:cNvSpPr>
          <p:nvPr/>
        </p:nvSpPr>
        <p:spPr bwMode="auto">
          <a:xfrm>
            <a:off x="1187450" y="1992313"/>
            <a:ext cx="3698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r>
              <a:rPr lang="en-US" b="1">
                <a:solidFill>
                  <a:srgbClr val="067B0E"/>
                </a:solidFill>
                <a:latin typeface="Comic Sans MS" pitchFamily="66" charset="0"/>
              </a:rPr>
              <a:t>0</a:t>
            </a:r>
            <a:endParaRPr lang="en-US"/>
          </a:p>
        </p:txBody>
      </p:sp>
      <p:sp>
        <p:nvSpPr>
          <p:cNvPr id="61515" name="Text Box 98"/>
          <p:cNvSpPr txBox="1">
            <a:spLocks noChangeArrowheads="1"/>
          </p:cNvSpPr>
          <p:nvPr/>
        </p:nvSpPr>
        <p:spPr bwMode="auto">
          <a:xfrm>
            <a:off x="5802313" y="2590800"/>
            <a:ext cx="3698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r>
              <a:rPr lang="en-US" b="1">
                <a:solidFill>
                  <a:srgbClr val="067B0E"/>
                </a:solidFill>
                <a:latin typeface="Comic Sans MS" pitchFamily="66" charset="0"/>
              </a:rPr>
              <a:t>0</a:t>
            </a:r>
            <a:endParaRPr lang="en-US"/>
          </a:p>
        </p:txBody>
      </p:sp>
      <p:sp>
        <p:nvSpPr>
          <p:cNvPr id="61516" name="Text Box 73"/>
          <p:cNvSpPr txBox="1">
            <a:spLocks noChangeArrowheads="1"/>
          </p:cNvSpPr>
          <p:nvPr>
            <p:custDataLst>
              <p:tags r:id="rId73"/>
            </p:custDataLst>
          </p:nvPr>
        </p:nvSpPr>
        <p:spPr bwMode="auto">
          <a:xfrm>
            <a:off x="4670425" y="2657475"/>
            <a:ext cx="909638" cy="322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500" b="1">
                <a:latin typeface="Courier New" pitchFamily="49" charset="0"/>
                <a:cs typeface="Courier New" pitchFamily="49" charset="0"/>
              </a:rPr>
              <a:t>r0</a:t>
            </a:r>
          </a:p>
        </p:txBody>
      </p:sp>
      <p:sp>
        <p:nvSpPr>
          <p:cNvPr id="61517" name="Text Box 74"/>
          <p:cNvSpPr txBox="1">
            <a:spLocks noChangeArrowheads="1"/>
          </p:cNvSpPr>
          <p:nvPr>
            <p:custDataLst>
              <p:tags r:id="rId74"/>
            </p:custDataLst>
          </p:nvPr>
        </p:nvSpPr>
        <p:spPr bwMode="auto">
          <a:xfrm>
            <a:off x="4670425" y="3133725"/>
            <a:ext cx="909638" cy="322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500" b="1">
                <a:latin typeface="Courier New" pitchFamily="49" charset="0"/>
                <a:cs typeface="Courier New" pitchFamily="49" charset="0"/>
              </a:rPr>
              <a:t>r1</a:t>
            </a:r>
          </a:p>
        </p:txBody>
      </p:sp>
      <p:sp>
        <p:nvSpPr>
          <p:cNvPr id="61518" name="Text Box 75"/>
          <p:cNvSpPr txBox="1">
            <a:spLocks noChangeArrowheads="1"/>
          </p:cNvSpPr>
          <p:nvPr>
            <p:custDataLst>
              <p:tags r:id="rId75"/>
            </p:custDataLst>
          </p:nvPr>
        </p:nvSpPr>
        <p:spPr bwMode="auto">
          <a:xfrm>
            <a:off x="4670425" y="3638550"/>
            <a:ext cx="909638" cy="322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500" b="1">
                <a:latin typeface="Courier New" pitchFamily="49" charset="0"/>
                <a:cs typeface="Courier New" pitchFamily="49" charset="0"/>
              </a:rPr>
              <a:t>r2</a:t>
            </a:r>
          </a:p>
        </p:txBody>
      </p:sp>
      <p:sp>
        <p:nvSpPr>
          <p:cNvPr id="61519" name="Text Box 91"/>
          <p:cNvSpPr txBox="1">
            <a:spLocks noChangeArrowheads="1"/>
          </p:cNvSpPr>
          <p:nvPr>
            <p:custDataLst>
              <p:tags r:id="rId76"/>
            </p:custDataLst>
          </p:nvPr>
        </p:nvSpPr>
        <p:spPr bwMode="auto">
          <a:xfrm>
            <a:off x="4668838" y="4151313"/>
            <a:ext cx="909637" cy="322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500" b="1">
                <a:latin typeface="Courier New" pitchFamily="49" charset="0"/>
                <a:cs typeface="Courier New" pitchFamily="49" charset="0"/>
              </a:rPr>
              <a:t>r3</a:t>
            </a:r>
          </a:p>
        </p:txBody>
      </p:sp>
      <p:sp>
        <p:nvSpPr>
          <p:cNvPr id="61520" name="Text Box 96"/>
          <p:cNvSpPr txBox="1">
            <a:spLocks noChangeArrowheads="1"/>
          </p:cNvSpPr>
          <p:nvPr>
            <p:custDataLst>
              <p:tags r:id="rId77"/>
            </p:custDataLst>
          </p:nvPr>
        </p:nvSpPr>
        <p:spPr bwMode="auto">
          <a:xfrm>
            <a:off x="4676775" y="4676775"/>
            <a:ext cx="909638" cy="322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500" b="1">
                <a:latin typeface="Courier New" pitchFamily="49" charset="0"/>
                <a:cs typeface="Courier New" pitchFamily="49" charset="0"/>
              </a:rPr>
              <a:t>r4</a:t>
            </a:r>
          </a:p>
        </p:txBody>
      </p:sp>
      <mc:AlternateContent xmlns:mc="http://schemas.openxmlformats.org/markup-compatibility/2006" xmlns:p14="http://schemas.microsoft.com/office/powerpoint/2010/main">
        <mc:Choice Requires="p14">
          <p:contentPart p14:bwMode="auto" r:id="rId93">
            <p14:nvContentPartPr>
              <p14:cNvPr id="14338" name="Ink 94"/>
              <p14:cNvContentPartPr>
                <a14:cpLocks xmlns:a14="http://schemas.microsoft.com/office/drawing/2010/main" noRot="1" noChangeAspect="1" noEditPoints="1" noChangeArrowheads="1" noChangeShapeType="1"/>
              </p14:cNvContentPartPr>
              <p14:nvPr/>
            </p14:nvContentPartPr>
            <p14:xfrm>
              <a:off x="1031875" y="2511425"/>
              <a:ext cx="536575" cy="887413"/>
            </p14:xfrm>
          </p:contentPart>
        </mc:Choice>
        <mc:Fallback xmlns="">
          <p:pic>
            <p:nvPicPr>
              <p:cNvPr id="14338" name="Ink 94"/>
              <p:cNvPicPr>
                <a:picLocks noRot="1" noChangeAspect="1" noEditPoints="1" noChangeArrowheads="1" noChangeShapeType="1"/>
              </p:cNvPicPr>
              <p:nvPr/>
            </p:nvPicPr>
            <p:blipFill>
              <a:blip r:embed="rId94"/>
              <a:stretch>
                <a:fillRect/>
              </a:stretch>
            </p:blipFill>
            <p:spPr>
              <a:xfrm>
                <a:off x="1017470" y="2498470"/>
                <a:ext cx="556742" cy="911524"/>
              </a:xfrm>
              <a:prstGeom prst="rect">
                <a:avLst/>
              </a:prstGeom>
            </p:spPr>
          </p:pic>
        </mc:Fallback>
      </mc:AlternateContent>
      <mc:AlternateContent xmlns:mc="http://schemas.openxmlformats.org/markup-compatibility/2006" xmlns:p14="http://schemas.microsoft.com/office/powerpoint/2010/main">
        <mc:Choice Requires="p14">
          <p:contentPart p14:bwMode="auto" r:id="rId95">
            <p14:nvContentPartPr>
              <p14:cNvPr id="14339" name="Ink 95"/>
              <p14:cNvContentPartPr>
                <a14:cpLocks xmlns:a14="http://schemas.microsoft.com/office/drawing/2010/main" noRot="1" noChangeAspect="1" noEditPoints="1" noChangeArrowheads="1" noChangeShapeType="1"/>
              </p14:cNvContentPartPr>
              <p14:nvPr/>
            </p14:nvContentPartPr>
            <p14:xfrm>
              <a:off x="5286375" y="1162050"/>
              <a:ext cx="1127125" cy="406400"/>
            </p14:xfrm>
          </p:contentPart>
        </mc:Choice>
        <mc:Fallback xmlns="">
          <p:pic>
            <p:nvPicPr>
              <p:cNvPr id="14339" name="Ink 95"/>
              <p:cNvPicPr>
                <a:picLocks noRot="1" noChangeAspect="1" noEditPoints="1" noChangeArrowheads="1" noChangeShapeType="1"/>
              </p:cNvPicPr>
              <p:nvPr/>
            </p:nvPicPr>
            <p:blipFill>
              <a:blip r:embed="rId96"/>
              <a:stretch>
                <a:fillRect/>
              </a:stretch>
            </p:blipFill>
            <p:spPr>
              <a:xfrm>
                <a:off x="5270535" y="1146558"/>
                <a:ext cx="1158804" cy="437745"/>
              </a:xfrm>
              <a:prstGeom prst="rect">
                <a:avLst/>
              </a:prstGeom>
            </p:spPr>
          </p:pic>
        </mc:Fallback>
      </mc:AlternateContent>
      <mc:AlternateContent xmlns:mc="http://schemas.openxmlformats.org/markup-compatibility/2006" xmlns:p14="http://schemas.microsoft.com/office/powerpoint/2010/main">
        <mc:Choice Requires="p14">
          <p:contentPart p14:bwMode="auto" r:id="rId97">
            <p14:nvContentPartPr>
              <p14:cNvPr id="14340" name="Ink 96"/>
              <p14:cNvContentPartPr>
                <a14:cpLocks xmlns:a14="http://schemas.microsoft.com/office/drawing/2010/main" noRot="1" noChangeAspect="1" noEditPoints="1" noChangeArrowheads="1" noChangeShapeType="1"/>
              </p14:cNvContentPartPr>
              <p14:nvPr/>
            </p14:nvContentPartPr>
            <p14:xfrm>
              <a:off x="6959600" y="2171700"/>
              <a:ext cx="1033463" cy="288925"/>
            </p14:xfrm>
          </p:contentPart>
        </mc:Choice>
        <mc:Fallback xmlns="">
          <p:pic>
            <p:nvPicPr>
              <p:cNvPr id="14340" name="Ink 96"/>
              <p:cNvPicPr>
                <a:picLocks noRot="1" noChangeAspect="1" noEditPoints="1" noChangeArrowheads="1" noChangeShapeType="1"/>
              </p:cNvPicPr>
              <p:nvPr/>
            </p:nvPicPr>
            <p:blipFill>
              <a:blip r:embed="rId98"/>
              <a:stretch>
                <a:fillRect/>
              </a:stretch>
            </p:blipFill>
            <p:spPr>
              <a:xfrm>
                <a:off x="6948441" y="2159467"/>
                <a:ext cx="1052901" cy="314111"/>
              </a:xfrm>
              <a:prstGeom prst="rect">
                <a:avLst/>
              </a:prstGeom>
            </p:spPr>
          </p:pic>
        </mc:Fallback>
      </mc:AlternateContent>
      <mc:AlternateContent xmlns:mc="http://schemas.openxmlformats.org/markup-compatibility/2006" xmlns:p14="http://schemas.microsoft.com/office/powerpoint/2010/main">
        <mc:Choice Requires="p14">
          <p:contentPart p14:bwMode="auto" r:id="rId99">
            <p14:nvContentPartPr>
              <p14:cNvPr id="14341" name="Ink 97"/>
              <p14:cNvContentPartPr>
                <a14:cpLocks xmlns:a14="http://schemas.microsoft.com/office/drawing/2010/main" noRot="1" noChangeAspect="1" noEditPoints="1" noChangeArrowheads="1" noChangeShapeType="1"/>
              </p14:cNvContentPartPr>
              <p14:nvPr/>
            </p14:nvContentPartPr>
            <p14:xfrm>
              <a:off x="4476750" y="3032125"/>
              <a:ext cx="377825" cy="254000"/>
            </p14:xfrm>
          </p:contentPart>
        </mc:Choice>
        <mc:Fallback xmlns="">
          <p:pic>
            <p:nvPicPr>
              <p:cNvPr id="14341" name="Ink 97"/>
              <p:cNvPicPr>
                <a:picLocks noRot="1" noChangeAspect="1" noEditPoints="1" noChangeArrowheads="1" noChangeShapeType="1"/>
              </p:cNvPicPr>
              <p:nvPr/>
            </p:nvPicPr>
            <p:blipFill>
              <a:blip r:embed="rId100"/>
              <a:stretch>
                <a:fillRect/>
              </a:stretch>
            </p:blipFill>
            <p:spPr>
              <a:xfrm>
                <a:off x="4463796" y="3025649"/>
                <a:ext cx="406612" cy="271269"/>
              </a:xfrm>
              <a:prstGeom prst="rect">
                <a:avLst/>
              </a:prstGeom>
            </p:spPr>
          </p:pic>
        </mc:Fallback>
      </mc:AlternateContent>
      <mc:AlternateContent xmlns:mc="http://schemas.openxmlformats.org/markup-compatibility/2006" xmlns:p14="http://schemas.microsoft.com/office/powerpoint/2010/main">
        <mc:Choice Requires="p14">
          <p:contentPart p14:bwMode="auto" r:id="rId101">
            <p14:nvContentPartPr>
              <p14:cNvPr id="14342" name="Ink 98"/>
              <p14:cNvContentPartPr>
                <a14:cpLocks xmlns:a14="http://schemas.microsoft.com/office/drawing/2010/main" noRot="1" noChangeAspect="1" noEditPoints="1" noChangeArrowheads="1" noChangeShapeType="1"/>
              </p14:cNvContentPartPr>
              <p14:nvPr/>
            </p14:nvContentPartPr>
            <p14:xfrm>
              <a:off x="5854700" y="3178175"/>
              <a:ext cx="280988" cy="274638"/>
            </p14:xfrm>
          </p:contentPart>
        </mc:Choice>
        <mc:Fallback xmlns="">
          <p:pic>
            <p:nvPicPr>
              <p:cNvPr id="14342" name="Ink 98"/>
              <p:cNvPicPr>
                <a:picLocks noRot="1" noChangeAspect="1" noEditPoints="1" noChangeArrowheads="1" noChangeShapeType="1"/>
              </p:cNvPicPr>
              <p:nvPr/>
            </p:nvPicPr>
            <p:blipFill>
              <a:blip r:embed="rId102"/>
              <a:stretch>
                <a:fillRect/>
              </a:stretch>
            </p:blipFill>
            <p:spPr>
              <a:xfrm>
                <a:off x="5838870" y="3163758"/>
                <a:ext cx="312289" cy="304553"/>
              </a:xfrm>
              <a:prstGeom prst="rect">
                <a:avLst/>
              </a:prstGeom>
            </p:spPr>
          </p:pic>
        </mc:Fallback>
      </mc:AlternateContent>
      <mc:AlternateContent xmlns:mc="http://schemas.openxmlformats.org/markup-compatibility/2006" xmlns:p14="http://schemas.microsoft.com/office/powerpoint/2010/main">
        <mc:Choice Requires="p14">
          <p:contentPart p14:bwMode="auto" r:id="rId103">
            <p14:nvContentPartPr>
              <p14:cNvPr id="14343" name="Ink 99"/>
              <p14:cNvContentPartPr>
                <a14:cpLocks xmlns:a14="http://schemas.microsoft.com/office/drawing/2010/main" noRot="1" noChangeAspect="1" noEditPoints="1" noChangeArrowheads="1" noChangeShapeType="1"/>
              </p14:cNvContentPartPr>
              <p14:nvPr/>
            </p14:nvContentPartPr>
            <p14:xfrm>
              <a:off x="5902325" y="3668713"/>
              <a:ext cx="169863" cy="263525"/>
            </p14:xfrm>
          </p:contentPart>
        </mc:Choice>
        <mc:Fallback xmlns="">
          <p:pic>
            <p:nvPicPr>
              <p:cNvPr id="14343" name="Ink 99"/>
              <p:cNvPicPr>
                <a:picLocks noRot="1" noChangeAspect="1" noEditPoints="1" noChangeArrowheads="1" noChangeShapeType="1"/>
              </p:cNvPicPr>
              <p:nvPr/>
            </p:nvPicPr>
            <p:blipFill>
              <a:blip r:embed="rId104"/>
              <a:stretch>
                <a:fillRect/>
              </a:stretch>
            </p:blipFill>
            <p:spPr>
              <a:xfrm>
                <a:off x="5891529" y="3652873"/>
                <a:ext cx="197214" cy="293046"/>
              </a:xfrm>
              <a:prstGeom prst="rect">
                <a:avLst/>
              </a:prstGeom>
            </p:spPr>
          </p:pic>
        </mc:Fallback>
      </mc:AlternateContent>
      <mc:AlternateContent xmlns:mc="http://schemas.openxmlformats.org/markup-compatibility/2006" xmlns:p14="http://schemas.microsoft.com/office/powerpoint/2010/main">
        <mc:Choice Requires="p14">
          <p:contentPart p14:bwMode="auto" r:id="rId105">
            <p14:nvContentPartPr>
              <p14:cNvPr id="14344" name="Ink 100"/>
              <p14:cNvContentPartPr>
                <a14:cpLocks xmlns:a14="http://schemas.microsoft.com/office/drawing/2010/main" noRot="1" noChangeAspect="1" noEditPoints="1" noChangeArrowheads="1" noChangeShapeType="1"/>
              </p14:cNvContentPartPr>
              <p14:nvPr/>
            </p14:nvContentPartPr>
            <p14:xfrm>
              <a:off x="4494213" y="3771900"/>
              <a:ext cx="581025" cy="258763"/>
            </p14:xfrm>
          </p:contentPart>
        </mc:Choice>
        <mc:Fallback xmlns="">
          <p:pic>
            <p:nvPicPr>
              <p:cNvPr id="14344" name="Ink 100"/>
              <p:cNvPicPr>
                <a:picLocks noRot="1" noChangeAspect="1" noEditPoints="1" noChangeArrowheads="1" noChangeShapeType="1"/>
              </p:cNvPicPr>
              <p:nvPr/>
            </p:nvPicPr>
            <p:blipFill>
              <a:blip r:embed="rId106"/>
              <a:stretch>
                <a:fillRect/>
              </a:stretch>
            </p:blipFill>
            <p:spPr>
              <a:xfrm>
                <a:off x="4479453" y="3761823"/>
                <a:ext cx="600824" cy="283596"/>
              </a:xfrm>
              <a:prstGeom prst="rect">
                <a:avLst/>
              </a:prstGeom>
            </p:spPr>
          </p:pic>
        </mc:Fallback>
      </mc:AlternateContent>
      <mc:AlternateContent xmlns:mc="http://schemas.openxmlformats.org/markup-compatibility/2006" xmlns:p14="http://schemas.microsoft.com/office/powerpoint/2010/main">
        <mc:Choice Requires="p14">
          <p:contentPart p14:bwMode="auto" r:id="rId107">
            <p14:nvContentPartPr>
              <p14:cNvPr id="14345" name="Ink 101"/>
              <p14:cNvContentPartPr>
                <a14:cpLocks xmlns:a14="http://schemas.microsoft.com/office/drawing/2010/main" noRot="1" noChangeAspect="1" noEditPoints="1" noChangeArrowheads="1" noChangeShapeType="1"/>
              </p14:cNvContentPartPr>
              <p14:nvPr/>
            </p14:nvContentPartPr>
            <p14:xfrm>
              <a:off x="7011988" y="2574925"/>
              <a:ext cx="717550" cy="347663"/>
            </p14:xfrm>
          </p:contentPart>
        </mc:Choice>
        <mc:Fallback xmlns="">
          <p:pic>
            <p:nvPicPr>
              <p:cNvPr id="14345" name="Ink 101"/>
              <p:cNvPicPr>
                <a:picLocks noRot="1" noChangeAspect="1" noEditPoints="1" noChangeArrowheads="1" noChangeShapeType="1"/>
              </p:cNvPicPr>
              <p:nvPr/>
            </p:nvPicPr>
            <p:blipFill>
              <a:blip r:embed="rId108"/>
              <a:stretch>
                <a:fillRect/>
              </a:stretch>
            </p:blipFill>
            <p:spPr>
              <a:xfrm>
                <a:off x="6998307" y="2561969"/>
                <a:ext cx="736632" cy="374655"/>
              </a:xfrm>
              <a:prstGeom prst="rect">
                <a:avLst/>
              </a:prstGeom>
            </p:spPr>
          </p:pic>
        </mc:Fallback>
      </mc:AlternateContent>
      <mc:AlternateContent xmlns:mc="http://schemas.openxmlformats.org/markup-compatibility/2006" xmlns:p14="http://schemas.microsoft.com/office/powerpoint/2010/main">
        <mc:Choice Requires="p14">
          <p:contentPart p14:bwMode="auto" r:id="rId109">
            <p14:nvContentPartPr>
              <p14:cNvPr id="14346" name="Ink 102"/>
              <p14:cNvContentPartPr>
                <a14:cpLocks xmlns:a14="http://schemas.microsoft.com/office/drawing/2010/main" noRot="1" noChangeAspect="1" noEditPoints="1" noChangeArrowheads="1" noChangeShapeType="1"/>
              </p14:cNvContentPartPr>
              <p14:nvPr/>
            </p14:nvContentPartPr>
            <p14:xfrm>
              <a:off x="7974013" y="2625725"/>
              <a:ext cx="385762" cy="292100"/>
            </p14:xfrm>
          </p:contentPart>
        </mc:Choice>
        <mc:Fallback xmlns="">
          <p:pic>
            <p:nvPicPr>
              <p:cNvPr id="14346" name="Ink 102"/>
              <p:cNvPicPr>
                <a:picLocks noRot="1" noChangeAspect="1" noEditPoints="1" noChangeArrowheads="1" noChangeShapeType="1"/>
              </p:cNvPicPr>
              <p:nvPr/>
            </p:nvPicPr>
            <p:blipFill>
              <a:blip r:embed="rId110"/>
              <a:stretch>
                <a:fillRect/>
              </a:stretch>
            </p:blipFill>
            <p:spPr>
              <a:xfrm>
                <a:off x="7971134" y="2611696"/>
                <a:ext cx="393319" cy="318360"/>
              </a:xfrm>
              <a:prstGeom prst="rect">
                <a:avLst/>
              </a:prstGeom>
            </p:spPr>
          </p:pic>
        </mc:Fallback>
      </mc:AlternateContent>
      <mc:AlternateContent xmlns:mc="http://schemas.openxmlformats.org/markup-compatibility/2006" xmlns:p14="http://schemas.microsoft.com/office/powerpoint/2010/main">
        <mc:Choice Requires="p14">
          <p:contentPart p14:bwMode="auto" r:id="rId111">
            <p14:nvContentPartPr>
              <p14:cNvPr id="14347" name="Ink 103"/>
              <p14:cNvContentPartPr>
                <a14:cpLocks xmlns:a14="http://schemas.microsoft.com/office/drawing/2010/main" noRot="1" noChangeAspect="1" noEditPoints="1" noChangeArrowheads="1" noChangeShapeType="1"/>
              </p14:cNvContentPartPr>
              <p14:nvPr/>
            </p14:nvContentPartPr>
            <p14:xfrm>
              <a:off x="8583613" y="2622550"/>
              <a:ext cx="150812" cy="254000"/>
            </p14:xfrm>
          </p:contentPart>
        </mc:Choice>
        <mc:Fallback xmlns="">
          <p:pic>
            <p:nvPicPr>
              <p:cNvPr id="14347" name="Ink 103"/>
              <p:cNvPicPr>
                <a:picLocks noRot="1" noChangeAspect="1" noEditPoints="1" noChangeArrowheads="1" noChangeShapeType="1"/>
              </p:cNvPicPr>
              <p:nvPr/>
            </p:nvPicPr>
            <p:blipFill>
              <a:blip r:embed="rId112"/>
              <a:stretch>
                <a:fillRect/>
              </a:stretch>
            </p:blipFill>
            <p:spPr>
              <a:xfrm>
                <a:off x="8573535" y="2608519"/>
                <a:ext cx="176367" cy="278105"/>
              </a:xfrm>
              <a:prstGeom prst="rect">
                <a:avLst/>
              </a:prstGeom>
            </p:spPr>
          </p:pic>
        </mc:Fallback>
      </mc:AlternateContent>
      <p:sp>
        <p:nvSpPr>
          <p:cNvPr id="61531" name="Text Box 3"/>
          <p:cNvSpPr txBox="1">
            <a:spLocks noChangeArrowheads="1"/>
          </p:cNvSpPr>
          <p:nvPr>
            <p:custDataLst>
              <p:tags r:id="rId78"/>
            </p:custDataLst>
          </p:nvPr>
        </p:nvSpPr>
        <p:spPr bwMode="auto">
          <a:xfrm rot="397920">
            <a:off x="1122363" y="254000"/>
            <a:ext cx="2438400" cy="323850"/>
          </a:xfrm>
          <a:prstGeom prst="rect">
            <a:avLst/>
          </a:prstGeom>
          <a:solidFill>
            <a:srgbClr val="CCECFF"/>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500">
                <a:solidFill>
                  <a:srgbClr val="1002CE"/>
                </a:solidFill>
              </a:rPr>
              <a:t>No need to hand this in…</a:t>
            </a:r>
          </a:p>
        </p:txBody>
      </p:sp>
    </p:spTree>
  </p:cSld>
  <p:clrMapOvr>
    <a:masterClrMapping/>
  </p:clrMapOvr>
  <p:timing>
    <p:tnLst>
      <p:par>
        <p:cTn id="1" dur="indefinite" restart="never" nodeType="tmRoot"/>
      </p:par>
    </p:tnLst>
  </p:timing>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466" name="Text Box 2"/>
          <p:cNvSpPr txBox="1">
            <a:spLocks noChangeArrowheads="1"/>
          </p:cNvSpPr>
          <p:nvPr>
            <p:custDataLst>
              <p:tags r:id="rId1"/>
            </p:custDataLst>
          </p:nvPr>
        </p:nvSpPr>
        <p:spPr bwMode="auto">
          <a:xfrm>
            <a:off x="141288" y="269875"/>
            <a:ext cx="254000" cy="355600"/>
          </a:xfrm>
          <a:prstGeom prst="rect">
            <a:avLst/>
          </a:prstGeom>
          <a:noFill/>
          <a:ln w="19050">
            <a:solidFill>
              <a:srgbClr val="067B0E"/>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600" b="1">
                <a:solidFill>
                  <a:srgbClr val="067B0E"/>
                </a:solidFill>
              </a:rPr>
              <a:t>1</a:t>
            </a:r>
          </a:p>
        </p:txBody>
      </p:sp>
      <p:sp>
        <p:nvSpPr>
          <p:cNvPr id="62467" name="Rectangle 3"/>
          <p:cNvSpPr>
            <a:spLocks noChangeArrowheads="1"/>
          </p:cNvSpPr>
          <p:nvPr>
            <p:custDataLst>
              <p:tags r:id="rId2"/>
            </p:custDataLst>
          </p:nvPr>
        </p:nvSpPr>
        <p:spPr bwMode="auto">
          <a:xfrm>
            <a:off x="198438" y="5456238"/>
            <a:ext cx="6283325" cy="1190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marL="457200" indent="-457200" algn="l">
              <a:buFont typeface="Arial" pitchFamily="34" charset="0"/>
              <a:buNone/>
            </a:pPr>
            <a:r>
              <a:rPr lang="en-US" sz="1800"/>
              <a:t>(1) What does this program compute in general?</a:t>
            </a:r>
          </a:p>
          <a:p>
            <a:pPr marL="457200" indent="-457200" algn="l">
              <a:buFont typeface="Arial" pitchFamily="34" charset="0"/>
              <a:buNone/>
            </a:pPr>
            <a:endParaRPr lang="en-US" sz="1800"/>
          </a:p>
          <a:p>
            <a:pPr marL="457200" indent="-457200" algn="l">
              <a:buFont typeface="Arial" pitchFamily="34" charset="0"/>
              <a:buNone/>
            </a:pPr>
            <a:r>
              <a:rPr lang="en-US" sz="1800"/>
              <a:t>(2) How could you change this program so that, if the original two inputs were </a:t>
            </a:r>
            <a:r>
              <a:rPr lang="en-US" sz="1800" i="1"/>
              <a:t>equal</a:t>
            </a:r>
            <a:r>
              <a:rPr lang="en-US" sz="1800"/>
              <a:t>, it asked the user for new inputs?</a:t>
            </a:r>
          </a:p>
        </p:txBody>
      </p:sp>
      <p:sp>
        <p:nvSpPr>
          <p:cNvPr id="62468" name="Text Box 32"/>
          <p:cNvSpPr txBox="1">
            <a:spLocks noChangeArrowheads="1"/>
          </p:cNvSpPr>
          <p:nvPr>
            <p:custDataLst>
              <p:tags r:id="rId3"/>
            </p:custDataLst>
          </p:nvPr>
        </p:nvSpPr>
        <p:spPr bwMode="auto">
          <a:xfrm>
            <a:off x="419100" y="174625"/>
            <a:ext cx="4132263" cy="581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600"/>
              <a:t>Follow this assembly-language program from top to bottom. Use </a:t>
            </a:r>
            <a:r>
              <a:rPr lang="en-US" sz="1600" b="1">
                <a:latin typeface="Courier New" pitchFamily="49" charset="0"/>
              </a:rPr>
              <a:t>r1 = 42</a:t>
            </a:r>
            <a:r>
              <a:rPr lang="en-US" sz="1600"/>
              <a:t> and </a:t>
            </a:r>
            <a:r>
              <a:rPr lang="en-US" sz="1600" b="1">
                <a:latin typeface="Courier New" pitchFamily="49" charset="0"/>
              </a:rPr>
              <a:t>r2 = 5</a:t>
            </a:r>
            <a:r>
              <a:rPr lang="en-US" sz="1600"/>
              <a:t>.</a:t>
            </a:r>
          </a:p>
        </p:txBody>
      </p:sp>
      <p:sp>
        <p:nvSpPr>
          <p:cNvPr id="62469" name="Text Box 53"/>
          <p:cNvSpPr txBox="1">
            <a:spLocks noChangeArrowheads="1"/>
          </p:cNvSpPr>
          <p:nvPr>
            <p:custDataLst>
              <p:tags r:id="rId4"/>
            </p:custDataLst>
          </p:nvPr>
        </p:nvSpPr>
        <p:spPr bwMode="auto">
          <a:xfrm>
            <a:off x="6054725" y="132080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read r1</a:t>
            </a:r>
          </a:p>
        </p:txBody>
      </p:sp>
      <p:sp>
        <p:nvSpPr>
          <p:cNvPr id="62470" name="Text Box 54"/>
          <p:cNvSpPr txBox="1">
            <a:spLocks noChangeArrowheads="1"/>
          </p:cNvSpPr>
          <p:nvPr>
            <p:custDataLst>
              <p:tags r:id="rId5"/>
            </p:custDataLst>
          </p:nvPr>
        </p:nvSpPr>
        <p:spPr bwMode="auto">
          <a:xfrm>
            <a:off x="6054725" y="16922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read r2</a:t>
            </a:r>
          </a:p>
        </p:txBody>
      </p:sp>
      <p:sp>
        <p:nvSpPr>
          <p:cNvPr id="62471" name="Text Box 55"/>
          <p:cNvSpPr txBox="1">
            <a:spLocks noChangeArrowheads="1"/>
          </p:cNvSpPr>
          <p:nvPr>
            <p:custDataLst>
              <p:tags r:id="rId6"/>
            </p:custDataLst>
          </p:nvPr>
        </p:nvSpPr>
        <p:spPr bwMode="auto">
          <a:xfrm>
            <a:off x="6054725" y="20732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sub r3 r2 r1</a:t>
            </a:r>
          </a:p>
        </p:txBody>
      </p:sp>
      <p:sp>
        <p:nvSpPr>
          <p:cNvPr id="62472" name="Text Box 56"/>
          <p:cNvSpPr txBox="1">
            <a:spLocks noChangeArrowheads="1"/>
          </p:cNvSpPr>
          <p:nvPr>
            <p:custDataLst>
              <p:tags r:id="rId7"/>
            </p:custDataLst>
          </p:nvPr>
        </p:nvSpPr>
        <p:spPr bwMode="auto">
          <a:xfrm>
            <a:off x="6054725" y="244633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nop</a:t>
            </a:r>
          </a:p>
        </p:txBody>
      </p:sp>
      <p:sp>
        <p:nvSpPr>
          <p:cNvPr id="62473" name="Text Box 57"/>
          <p:cNvSpPr txBox="1">
            <a:spLocks noChangeArrowheads="1"/>
          </p:cNvSpPr>
          <p:nvPr>
            <p:custDataLst>
              <p:tags r:id="rId8"/>
            </p:custDataLst>
          </p:nvPr>
        </p:nvSpPr>
        <p:spPr bwMode="auto">
          <a:xfrm>
            <a:off x="6054725" y="28225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jltz r3 7</a:t>
            </a:r>
          </a:p>
        </p:txBody>
      </p:sp>
      <p:sp>
        <p:nvSpPr>
          <p:cNvPr id="62474" name="Text Box 58"/>
          <p:cNvSpPr txBox="1">
            <a:spLocks noChangeArrowheads="1"/>
          </p:cNvSpPr>
          <p:nvPr>
            <p:custDataLst>
              <p:tags r:id="rId9"/>
            </p:custDataLst>
          </p:nvPr>
        </p:nvSpPr>
        <p:spPr bwMode="auto">
          <a:xfrm>
            <a:off x="6054725" y="31988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write r1</a:t>
            </a:r>
          </a:p>
        </p:txBody>
      </p:sp>
      <p:sp>
        <p:nvSpPr>
          <p:cNvPr id="62475" name="Text Box 59"/>
          <p:cNvSpPr txBox="1">
            <a:spLocks noChangeArrowheads="1"/>
          </p:cNvSpPr>
          <p:nvPr>
            <p:custDataLst>
              <p:tags r:id="rId10"/>
            </p:custDataLst>
          </p:nvPr>
        </p:nvSpPr>
        <p:spPr bwMode="auto">
          <a:xfrm>
            <a:off x="6054725" y="357346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jump 8</a:t>
            </a:r>
          </a:p>
        </p:txBody>
      </p:sp>
      <p:sp>
        <p:nvSpPr>
          <p:cNvPr id="62476" name="Rectangle 60"/>
          <p:cNvSpPr>
            <a:spLocks noChangeArrowheads="1"/>
          </p:cNvSpPr>
          <p:nvPr>
            <p:custDataLst>
              <p:tags r:id="rId11"/>
            </p:custDataLst>
          </p:nvPr>
        </p:nvSpPr>
        <p:spPr bwMode="auto">
          <a:xfrm>
            <a:off x="6172200" y="990600"/>
            <a:ext cx="16065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600" b="1">
                <a:solidFill>
                  <a:srgbClr val="067B0E"/>
                </a:solidFill>
                <a:latin typeface="Arial" pitchFamily="34" charset="0"/>
              </a:rPr>
              <a:t>Memory - RAM</a:t>
            </a:r>
          </a:p>
        </p:txBody>
      </p:sp>
      <p:sp>
        <p:nvSpPr>
          <p:cNvPr id="62477" name="Text Box 61"/>
          <p:cNvSpPr txBox="1">
            <a:spLocks noChangeArrowheads="1"/>
          </p:cNvSpPr>
          <p:nvPr>
            <p:custDataLst>
              <p:tags r:id="rId12"/>
            </p:custDataLst>
          </p:nvPr>
        </p:nvSpPr>
        <p:spPr bwMode="auto">
          <a:xfrm>
            <a:off x="2022475" y="1631950"/>
            <a:ext cx="1406525" cy="595313"/>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nSpc>
                <a:spcPct val="180000"/>
              </a:lnSpc>
              <a:spcBef>
                <a:spcPct val="50000"/>
              </a:spcBef>
            </a:pPr>
            <a:endParaRPr lang="en-US" sz="1800" b="1">
              <a:latin typeface="Courier New" pitchFamily="49" charset="0"/>
            </a:endParaRPr>
          </a:p>
        </p:txBody>
      </p:sp>
      <p:sp>
        <p:nvSpPr>
          <p:cNvPr id="62478" name="Text Box 64"/>
          <p:cNvSpPr txBox="1">
            <a:spLocks noChangeArrowheads="1"/>
          </p:cNvSpPr>
          <p:nvPr>
            <p:custDataLst>
              <p:tags r:id="rId13"/>
            </p:custDataLst>
          </p:nvPr>
        </p:nvSpPr>
        <p:spPr bwMode="auto">
          <a:xfrm>
            <a:off x="1404938" y="1693863"/>
            <a:ext cx="909637"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2800" b="1">
                <a:latin typeface="Courier New" pitchFamily="49" charset="0"/>
                <a:cs typeface="Courier New" pitchFamily="49" charset="0"/>
              </a:rPr>
              <a:t>r0</a:t>
            </a:r>
          </a:p>
        </p:txBody>
      </p:sp>
      <p:sp>
        <p:nvSpPr>
          <p:cNvPr id="62479" name="Rectangle 67"/>
          <p:cNvSpPr>
            <a:spLocks noChangeArrowheads="1"/>
          </p:cNvSpPr>
          <p:nvPr>
            <p:custDataLst>
              <p:tags r:id="rId14"/>
            </p:custDataLst>
          </p:nvPr>
        </p:nvSpPr>
        <p:spPr bwMode="auto">
          <a:xfrm>
            <a:off x="1860550" y="1193800"/>
            <a:ext cx="1719263"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600" b="1">
                <a:solidFill>
                  <a:srgbClr val="067B0E"/>
                </a:solidFill>
                <a:latin typeface="Arial" pitchFamily="34" charset="0"/>
              </a:rPr>
              <a:t>Registers - CPU</a:t>
            </a:r>
          </a:p>
        </p:txBody>
      </p:sp>
      <p:sp>
        <p:nvSpPr>
          <p:cNvPr id="62480" name="Text Box 68"/>
          <p:cNvSpPr txBox="1">
            <a:spLocks noChangeArrowheads="1"/>
          </p:cNvSpPr>
          <p:nvPr>
            <p:custDataLst>
              <p:tags r:id="rId15"/>
            </p:custDataLst>
          </p:nvPr>
        </p:nvSpPr>
        <p:spPr bwMode="auto">
          <a:xfrm>
            <a:off x="5554663" y="1338263"/>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0</a:t>
            </a:r>
          </a:p>
        </p:txBody>
      </p:sp>
      <p:sp>
        <p:nvSpPr>
          <p:cNvPr id="62481" name="Text Box 69"/>
          <p:cNvSpPr txBox="1">
            <a:spLocks noChangeArrowheads="1"/>
          </p:cNvSpPr>
          <p:nvPr>
            <p:custDataLst>
              <p:tags r:id="rId16"/>
            </p:custDataLst>
          </p:nvPr>
        </p:nvSpPr>
        <p:spPr bwMode="auto">
          <a:xfrm>
            <a:off x="5554663" y="1695450"/>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1</a:t>
            </a:r>
          </a:p>
        </p:txBody>
      </p:sp>
      <p:sp>
        <p:nvSpPr>
          <p:cNvPr id="62482" name="Text Box 70"/>
          <p:cNvSpPr txBox="1">
            <a:spLocks noChangeArrowheads="1"/>
          </p:cNvSpPr>
          <p:nvPr>
            <p:custDataLst>
              <p:tags r:id="rId17"/>
            </p:custDataLst>
          </p:nvPr>
        </p:nvSpPr>
        <p:spPr bwMode="auto">
          <a:xfrm>
            <a:off x="5554663" y="2076450"/>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2</a:t>
            </a:r>
          </a:p>
        </p:txBody>
      </p:sp>
      <p:sp>
        <p:nvSpPr>
          <p:cNvPr id="62483" name="Text Box 71"/>
          <p:cNvSpPr txBox="1">
            <a:spLocks noChangeArrowheads="1"/>
          </p:cNvSpPr>
          <p:nvPr>
            <p:custDataLst>
              <p:tags r:id="rId18"/>
            </p:custDataLst>
          </p:nvPr>
        </p:nvSpPr>
        <p:spPr bwMode="auto">
          <a:xfrm>
            <a:off x="5554663" y="2457450"/>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3</a:t>
            </a:r>
          </a:p>
        </p:txBody>
      </p:sp>
      <p:sp>
        <p:nvSpPr>
          <p:cNvPr id="62484" name="Text Box 72"/>
          <p:cNvSpPr txBox="1">
            <a:spLocks noChangeArrowheads="1"/>
          </p:cNvSpPr>
          <p:nvPr>
            <p:custDataLst>
              <p:tags r:id="rId19"/>
            </p:custDataLst>
          </p:nvPr>
        </p:nvSpPr>
        <p:spPr bwMode="auto">
          <a:xfrm>
            <a:off x="5554663" y="2838450"/>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a:t>
            </a:r>
          </a:p>
        </p:txBody>
      </p:sp>
      <p:sp>
        <p:nvSpPr>
          <p:cNvPr id="62485" name="Text Box 73"/>
          <p:cNvSpPr txBox="1">
            <a:spLocks noChangeArrowheads="1"/>
          </p:cNvSpPr>
          <p:nvPr>
            <p:custDataLst>
              <p:tags r:id="rId20"/>
            </p:custDataLst>
          </p:nvPr>
        </p:nvSpPr>
        <p:spPr bwMode="auto">
          <a:xfrm>
            <a:off x="5554663" y="3219450"/>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5</a:t>
            </a:r>
          </a:p>
        </p:txBody>
      </p:sp>
      <p:sp>
        <p:nvSpPr>
          <p:cNvPr id="62486" name="Text Box 74"/>
          <p:cNvSpPr txBox="1">
            <a:spLocks noChangeArrowheads="1"/>
          </p:cNvSpPr>
          <p:nvPr>
            <p:custDataLst>
              <p:tags r:id="rId21"/>
            </p:custDataLst>
          </p:nvPr>
        </p:nvSpPr>
        <p:spPr bwMode="auto">
          <a:xfrm>
            <a:off x="5554663" y="3600450"/>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6</a:t>
            </a:r>
          </a:p>
        </p:txBody>
      </p:sp>
      <p:sp>
        <p:nvSpPr>
          <p:cNvPr id="62487" name="Text Box 75"/>
          <p:cNvSpPr txBox="1">
            <a:spLocks noChangeArrowheads="1"/>
          </p:cNvSpPr>
          <p:nvPr>
            <p:custDataLst>
              <p:tags r:id="rId22"/>
            </p:custDataLst>
          </p:nvPr>
        </p:nvSpPr>
        <p:spPr bwMode="auto">
          <a:xfrm>
            <a:off x="6054725" y="39433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write r2</a:t>
            </a:r>
          </a:p>
        </p:txBody>
      </p:sp>
      <p:sp>
        <p:nvSpPr>
          <p:cNvPr id="62488" name="Text Box 76"/>
          <p:cNvSpPr txBox="1">
            <a:spLocks noChangeArrowheads="1"/>
          </p:cNvSpPr>
          <p:nvPr>
            <p:custDataLst>
              <p:tags r:id="rId23"/>
            </p:custDataLst>
          </p:nvPr>
        </p:nvSpPr>
        <p:spPr bwMode="auto">
          <a:xfrm>
            <a:off x="6054725" y="431800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halt</a:t>
            </a:r>
          </a:p>
        </p:txBody>
      </p:sp>
      <p:sp>
        <p:nvSpPr>
          <p:cNvPr id="62489" name="Text Box 77"/>
          <p:cNvSpPr txBox="1">
            <a:spLocks noChangeArrowheads="1"/>
          </p:cNvSpPr>
          <p:nvPr>
            <p:custDataLst>
              <p:tags r:id="rId24"/>
            </p:custDataLst>
          </p:nvPr>
        </p:nvSpPr>
        <p:spPr bwMode="auto">
          <a:xfrm>
            <a:off x="5554663" y="39639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7</a:t>
            </a:r>
          </a:p>
        </p:txBody>
      </p:sp>
      <p:sp>
        <p:nvSpPr>
          <p:cNvPr id="62490" name="Text Box 78"/>
          <p:cNvSpPr txBox="1">
            <a:spLocks noChangeArrowheads="1"/>
          </p:cNvSpPr>
          <p:nvPr>
            <p:custDataLst>
              <p:tags r:id="rId25"/>
            </p:custDataLst>
          </p:nvPr>
        </p:nvSpPr>
        <p:spPr bwMode="auto">
          <a:xfrm>
            <a:off x="5554663" y="43449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8</a:t>
            </a:r>
          </a:p>
        </p:txBody>
      </p:sp>
      <p:sp>
        <p:nvSpPr>
          <p:cNvPr id="62491" name="Text Box 81"/>
          <p:cNvSpPr txBox="1">
            <a:spLocks noChangeArrowheads="1"/>
          </p:cNvSpPr>
          <p:nvPr>
            <p:custDataLst>
              <p:tags r:id="rId26"/>
            </p:custDataLst>
          </p:nvPr>
        </p:nvSpPr>
        <p:spPr bwMode="auto">
          <a:xfrm>
            <a:off x="6054725" y="470376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62492" name="Text Box 82"/>
          <p:cNvSpPr txBox="1">
            <a:spLocks noChangeArrowheads="1"/>
          </p:cNvSpPr>
          <p:nvPr>
            <p:custDataLst>
              <p:tags r:id="rId27"/>
            </p:custDataLst>
          </p:nvPr>
        </p:nvSpPr>
        <p:spPr bwMode="auto">
          <a:xfrm>
            <a:off x="5554663" y="4730750"/>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9</a:t>
            </a:r>
          </a:p>
        </p:txBody>
      </p:sp>
      <p:sp>
        <p:nvSpPr>
          <p:cNvPr id="62493" name="Text Box 85"/>
          <p:cNvSpPr txBox="1">
            <a:spLocks noChangeArrowheads="1"/>
          </p:cNvSpPr>
          <p:nvPr/>
        </p:nvSpPr>
        <p:spPr bwMode="auto">
          <a:xfrm>
            <a:off x="2982913" y="1730375"/>
            <a:ext cx="3698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r>
              <a:rPr lang="en-US" b="1">
                <a:solidFill>
                  <a:srgbClr val="067B0E"/>
                </a:solidFill>
                <a:latin typeface="Comic Sans MS" pitchFamily="66" charset="0"/>
              </a:rPr>
              <a:t>0</a:t>
            </a:r>
            <a:endParaRPr lang="en-US"/>
          </a:p>
        </p:txBody>
      </p:sp>
      <p:sp>
        <p:nvSpPr>
          <p:cNvPr id="62494" name="Text Box 86"/>
          <p:cNvSpPr txBox="1">
            <a:spLocks noChangeArrowheads="1"/>
          </p:cNvSpPr>
          <p:nvPr>
            <p:custDataLst>
              <p:tags r:id="rId28"/>
            </p:custDataLst>
          </p:nvPr>
        </p:nvSpPr>
        <p:spPr bwMode="auto">
          <a:xfrm>
            <a:off x="2022475" y="2438400"/>
            <a:ext cx="1406525" cy="595313"/>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nSpc>
                <a:spcPct val="180000"/>
              </a:lnSpc>
              <a:spcBef>
                <a:spcPct val="50000"/>
              </a:spcBef>
            </a:pPr>
            <a:endParaRPr lang="en-US" sz="1800" b="1">
              <a:latin typeface="Courier New" pitchFamily="49" charset="0"/>
            </a:endParaRPr>
          </a:p>
        </p:txBody>
      </p:sp>
      <p:sp>
        <p:nvSpPr>
          <p:cNvPr id="62495" name="Text Box 87"/>
          <p:cNvSpPr txBox="1">
            <a:spLocks noChangeArrowheads="1"/>
          </p:cNvSpPr>
          <p:nvPr>
            <p:custDataLst>
              <p:tags r:id="rId29"/>
            </p:custDataLst>
          </p:nvPr>
        </p:nvSpPr>
        <p:spPr bwMode="auto">
          <a:xfrm>
            <a:off x="1404938" y="2489200"/>
            <a:ext cx="909637"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2800" b="1">
                <a:latin typeface="Courier New" pitchFamily="49" charset="0"/>
                <a:cs typeface="Courier New" pitchFamily="49" charset="0"/>
              </a:rPr>
              <a:t>r1</a:t>
            </a:r>
          </a:p>
        </p:txBody>
      </p:sp>
      <p:sp>
        <p:nvSpPr>
          <p:cNvPr id="62496" name="Text Box 89"/>
          <p:cNvSpPr txBox="1">
            <a:spLocks noChangeArrowheads="1"/>
          </p:cNvSpPr>
          <p:nvPr>
            <p:custDataLst>
              <p:tags r:id="rId30"/>
            </p:custDataLst>
          </p:nvPr>
        </p:nvSpPr>
        <p:spPr bwMode="auto">
          <a:xfrm>
            <a:off x="2022475" y="3290888"/>
            <a:ext cx="1406525" cy="595312"/>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nSpc>
                <a:spcPct val="180000"/>
              </a:lnSpc>
              <a:spcBef>
                <a:spcPct val="50000"/>
              </a:spcBef>
            </a:pPr>
            <a:endParaRPr lang="en-US" sz="1800" b="1">
              <a:latin typeface="Courier New" pitchFamily="49" charset="0"/>
            </a:endParaRPr>
          </a:p>
        </p:txBody>
      </p:sp>
      <p:sp>
        <p:nvSpPr>
          <p:cNvPr id="62497" name="Text Box 90"/>
          <p:cNvSpPr txBox="1">
            <a:spLocks noChangeArrowheads="1"/>
          </p:cNvSpPr>
          <p:nvPr>
            <p:custDataLst>
              <p:tags r:id="rId31"/>
            </p:custDataLst>
          </p:nvPr>
        </p:nvSpPr>
        <p:spPr bwMode="auto">
          <a:xfrm>
            <a:off x="1404938" y="3341688"/>
            <a:ext cx="909637"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2800" b="1">
                <a:latin typeface="Courier New" pitchFamily="49" charset="0"/>
                <a:cs typeface="Courier New" pitchFamily="49" charset="0"/>
              </a:rPr>
              <a:t>r2</a:t>
            </a:r>
          </a:p>
        </p:txBody>
      </p:sp>
      <p:sp>
        <p:nvSpPr>
          <p:cNvPr id="62498" name="Text Box 91"/>
          <p:cNvSpPr txBox="1">
            <a:spLocks noChangeArrowheads="1"/>
          </p:cNvSpPr>
          <p:nvPr>
            <p:custDataLst>
              <p:tags r:id="rId32"/>
            </p:custDataLst>
          </p:nvPr>
        </p:nvSpPr>
        <p:spPr bwMode="auto">
          <a:xfrm>
            <a:off x="2022475" y="4129088"/>
            <a:ext cx="1406525" cy="595312"/>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nSpc>
                <a:spcPct val="180000"/>
              </a:lnSpc>
              <a:spcBef>
                <a:spcPct val="50000"/>
              </a:spcBef>
            </a:pPr>
            <a:endParaRPr lang="en-US" sz="1800" b="1">
              <a:latin typeface="Courier New" pitchFamily="49" charset="0"/>
            </a:endParaRPr>
          </a:p>
        </p:txBody>
      </p:sp>
      <p:sp>
        <p:nvSpPr>
          <p:cNvPr id="62499" name="Text Box 92"/>
          <p:cNvSpPr txBox="1">
            <a:spLocks noChangeArrowheads="1"/>
          </p:cNvSpPr>
          <p:nvPr>
            <p:custDataLst>
              <p:tags r:id="rId33"/>
            </p:custDataLst>
          </p:nvPr>
        </p:nvSpPr>
        <p:spPr bwMode="auto">
          <a:xfrm>
            <a:off x="1404938" y="4179888"/>
            <a:ext cx="909637"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2800" b="1">
                <a:latin typeface="Courier New" pitchFamily="49" charset="0"/>
                <a:cs typeface="Courier New" pitchFamily="49" charset="0"/>
              </a:rPr>
              <a:t>r3</a:t>
            </a:r>
          </a:p>
        </p:txBody>
      </p:sp>
      <mc:AlternateContent xmlns:mc="http://schemas.openxmlformats.org/markup-compatibility/2006" xmlns:p14="http://schemas.microsoft.com/office/powerpoint/2010/main">
        <mc:Choice Requires="p14">
          <p:contentPart p14:bwMode="auto" r:id="rId35">
            <p14:nvContentPartPr>
              <p14:cNvPr id="15362" name="Ink 36"/>
              <p14:cNvContentPartPr>
                <a14:cpLocks xmlns:a14="http://schemas.microsoft.com/office/drawing/2010/main" noRot="1" noChangeAspect="1" noEditPoints="1" noChangeArrowheads="1" noChangeShapeType="1"/>
              </p14:cNvContentPartPr>
              <p14:nvPr/>
            </p14:nvContentPartPr>
            <p14:xfrm>
              <a:off x="3529013" y="4427538"/>
              <a:ext cx="628650" cy="33337"/>
            </p14:xfrm>
          </p:contentPart>
        </mc:Choice>
        <mc:Fallback xmlns="">
          <p:pic>
            <p:nvPicPr>
              <p:cNvPr id="15362" name="Ink 36"/>
              <p:cNvPicPr>
                <a:picLocks noRot="1" noChangeAspect="1" noEditPoints="1" noChangeArrowheads="1" noChangeShapeType="1"/>
              </p:cNvPicPr>
              <p:nvPr/>
            </p:nvPicPr>
            <p:blipFill>
              <a:blip r:embed="rId36"/>
              <a:stretch>
                <a:fillRect/>
              </a:stretch>
            </p:blipFill>
            <p:spPr>
              <a:xfrm>
                <a:off x="3517131" y="4422520"/>
                <a:ext cx="656014" cy="54128"/>
              </a:xfrm>
              <a:prstGeom prst="rect">
                <a:avLst/>
              </a:prstGeom>
            </p:spPr>
          </p:pic>
        </mc:Fallback>
      </mc:AlternateContent>
      <mc:AlternateContent xmlns:mc="http://schemas.openxmlformats.org/markup-compatibility/2006" xmlns:p14="http://schemas.microsoft.com/office/powerpoint/2010/main">
        <mc:Choice Requires="p14">
          <p:contentPart p14:bwMode="auto" r:id="rId37">
            <p14:nvContentPartPr>
              <p14:cNvPr id="15363" name="Ink 37"/>
              <p14:cNvContentPartPr>
                <a14:cpLocks xmlns:a14="http://schemas.microsoft.com/office/drawing/2010/main" noRot="1" noChangeAspect="1" noEditPoints="1" noChangeArrowheads="1" noChangeShapeType="1"/>
              </p14:cNvContentPartPr>
              <p14:nvPr/>
            </p14:nvContentPartPr>
            <p14:xfrm>
              <a:off x="2927350" y="2598738"/>
              <a:ext cx="330200" cy="265112"/>
            </p14:xfrm>
          </p:contentPart>
        </mc:Choice>
        <mc:Fallback xmlns="">
          <p:pic>
            <p:nvPicPr>
              <p:cNvPr id="15363" name="Ink 37"/>
              <p:cNvPicPr>
                <a:picLocks noRot="1" noChangeAspect="1" noEditPoints="1" noChangeArrowheads="1" noChangeShapeType="1"/>
              </p:cNvPicPr>
              <p:nvPr/>
            </p:nvPicPr>
            <p:blipFill>
              <a:blip r:embed="rId38"/>
              <a:stretch>
                <a:fillRect/>
              </a:stretch>
            </p:blipFill>
            <p:spPr>
              <a:xfrm>
                <a:off x="2921589" y="2594416"/>
                <a:ext cx="340282" cy="275198"/>
              </a:xfrm>
              <a:prstGeom prst="rect">
                <a:avLst/>
              </a:prstGeom>
            </p:spPr>
          </p:pic>
        </mc:Fallback>
      </mc:AlternateContent>
      <mc:AlternateContent xmlns:mc="http://schemas.openxmlformats.org/markup-compatibility/2006" xmlns:p14="http://schemas.microsoft.com/office/powerpoint/2010/main">
        <mc:Choice Requires="p14">
          <p:contentPart p14:bwMode="auto" r:id="rId39">
            <p14:nvContentPartPr>
              <p14:cNvPr id="15364" name="Ink 38"/>
              <p14:cNvContentPartPr>
                <a14:cpLocks xmlns:a14="http://schemas.microsoft.com/office/drawing/2010/main" noRot="1" noChangeAspect="1" noEditPoints="1" noChangeArrowheads="1" noChangeShapeType="1"/>
              </p14:cNvContentPartPr>
              <p14:nvPr/>
            </p14:nvContentPartPr>
            <p14:xfrm>
              <a:off x="2871788" y="2511425"/>
              <a:ext cx="406400" cy="374650"/>
            </p14:xfrm>
          </p:contentPart>
        </mc:Choice>
        <mc:Fallback xmlns="">
          <p:pic>
            <p:nvPicPr>
              <p:cNvPr id="15364" name="Ink 38"/>
              <p:cNvPicPr>
                <a:picLocks noRot="1" noChangeAspect="1" noEditPoints="1" noChangeArrowheads="1" noChangeShapeType="1"/>
              </p:cNvPicPr>
              <p:nvPr/>
            </p:nvPicPr>
            <p:blipFill>
              <a:blip r:embed="rId40"/>
              <a:stretch>
                <a:fillRect/>
              </a:stretch>
            </p:blipFill>
            <p:spPr>
              <a:xfrm>
                <a:off x="2857749" y="2502788"/>
                <a:ext cx="424758" cy="390125"/>
              </a:xfrm>
              <a:prstGeom prst="rect">
                <a:avLst/>
              </a:prstGeom>
            </p:spPr>
          </p:pic>
        </mc:Fallback>
      </mc:AlternateContent>
      <mc:AlternateContent xmlns:mc="http://schemas.openxmlformats.org/markup-compatibility/2006" xmlns:p14="http://schemas.microsoft.com/office/powerpoint/2010/main">
        <mc:Choice Requires="p14">
          <p:contentPart p14:bwMode="auto" r:id="rId41">
            <p14:nvContentPartPr>
              <p14:cNvPr id="15365" name="Ink 39"/>
              <p14:cNvContentPartPr>
                <a14:cpLocks xmlns:a14="http://schemas.microsoft.com/office/drawing/2010/main" noRot="1" noChangeAspect="1" noEditPoints="1" noChangeArrowheads="1" noChangeShapeType="1"/>
              </p14:cNvContentPartPr>
              <p14:nvPr/>
            </p14:nvContentPartPr>
            <p14:xfrm>
              <a:off x="3003550" y="3325813"/>
              <a:ext cx="350838" cy="460375"/>
            </p14:xfrm>
          </p:contentPart>
        </mc:Choice>
        <mc:Fallback xmlns="">
          <p:pic>
            <p:nvPicPr>
              <p:cNvPr id="15365" name="Ink 39"/>
              <p:cNvPicPr>
                <a:picLocks noRot="1" noChangeAspect="1" noEditPoints="1" noChangeArrowheads="1" noChangeShapeType="1"/>
              </p:cNvPicPr>
              <p:nvPr/>
            </p:nvPicPr>
            <p:blipFill>
              <a:blip r:embed="rId42"/>
              <a:stretch>
                <a:fillRect/>
              </a:stretch>
            </p:blipFill>
            <p:spPr>
              <a:xfrm>
                <a:off x="2995993" y="3311415"/>
                <a:ext cx="363432" cy="489171"/>
              </a:xfrm>
              <a:prstGeom prst="rect">
                <a:avLst/>
              </a:prstGeom>
            </p:spPr>
          </p:pic>
        </mc:Fallback>
      </mc:AlternateContent>
      <mc:AlternateContent xmlns:mc="http://schemas.openxmlformats.org/markup-compatibility/2006" xmlns:p14="http://schemas.microsoft.com/office/powerpoint/2010/main">
        <mc:Choice Requires="p14">
          <p:contentPart p14:bwMode="auto" r:id="rId43">
            <p14:nvContentPartPr>
              <p14:cNvPr id="15366" name="Ink 40"/>
              <p14:cNvContentPartPr>
                <a14:cpLocks xmlns:a14="http://schemas.microsoft.com/office/drawing/2010/main" noRot="1" noChangeAspect="1" noEditPoints="1" noChangeArrowheads="1" noChangeShapeType="1"/>
              </p14:cNvContentPartPr>
              <p14:nvPr/>
            </p14:nvContentPartPr>
            <p14:xfrm>
              <a:off x="2767013" y="4219575"/>
              <a:ext cx="933450" cy="503238"/>
            </p14:xfrm>
          </p:contentPart>
        </mc:Choice>
        <mc:Fallback xmlns="">
          <p:pic>
            <p:nvPicPr>
              <p:cNvPr id="15366" name="Ink 40"/>
              <p:cNvPicPr>
                <a:picLocks noRot="1" noChangeAspect="1" noEditPoints="1" noChangeArrowheads="1" noChangeShapeType="1"/>
              </p:cNvPicPr>
              <p:nvPr/>
            </p:nvPicPr>
            <p:blipFill>
              <a:blip r:embed="rId44"/>
              <a:stretch>
                <a:fillRect/>
              </a:stretch>
            </p:blipFill>
            <p:spPr>
              <a:xfrm>
                <a:off x="2750814" y="4203365"/>
                <a:ext cx="956489" cy="536019"/>
              </a:xfrm>
              <a:prstGeom prst="rect">
                <a:avLst/>
              </a:prstGeom>
            </p:spPr>
          </p:pic>
        </mc:Fallback>
      </mc:AlternateContent>
      <mc:AlternateContent xmlns:mc="http://schemas.openxmlformats.org/markup-compatibility/2006" xmlns:p14="http://schemas.microsoft.com/office/powerpoint/2010/main">
        <mc:Choice Requires="p14">
          <p:contentPart p14:bwMode="auto" r:id="rId45">
            <p14:nvContentPartPr>
              <p14:cNvPr id="15367" name="Ink 41"/>
              <p14:cNvContentPartPr>
                <a14:cpLocks xmlns:a14="http://schemas.microsoft.com/office/drawing/2010/main" noRot="1" noChangeAspect="1" noEditPoints="1" noChangeArrowheads="1" noChangeShapeType="1"/>
              </p14:cNvContentPartPr>
              <p14:nvPr/>
            </p14:nvContentPartPr>
            <p14:xfrm>
              <a:off x="2178050" y="2376488"/>
              <a:ext cx="452438" cy="604837"/>
            </p14:xfrm>
          </p:contentPart>
        </mc:Choice>
        <mc:Fallback xmlns="">
          <p:pic>
            <p:nvPicPr>
              <p:cNvPr id="15367" name="Ink 41"/>
              <p:cNvPicPr>
                <a:picLocks noRot="1" noChangeAspect="1" noEditPoints="1" noChangeArrowheads="1" noChangeShapeType="1"/>
              </p:cNvPicPr>
              <p:nvPr/>
            </p:nvPicPr>
            <p:blipFill>
              <a:blip r:embed="rId46"/>
              <a:stretch>
                <a:fillRect/>
              </a:stretch>
            </p:blipFill>
            <p:spPr>
              <a:xfrm>
                <a:off x="2173371" y="2371091"/>
                <a:ext cx="462516" cy="623547"/>
              </a:xfrm>
              <a:prstGeom prst="rect">
                <a:avLst/>
              </a:prstGeom>
            </p:spPr>
          </p:pic>
        </mc:Fallback>
      </mc:AlternateContent>
      <mc:AlternateContent xmlns:mc="http://schemas.openxmlformats.org/markup-compatibility/2006" xmlns:p14="http://schemas.microsoft.com/office/powerpoint/2010/main">
        <mc:Choice Requires="p14">
          <p:contentPart p14:bwMode="auto" r:id="rId47">
            <p14:nvContentPartPr>
              <p14:cNvPr id="15368" name="Ink 42"/>
              <p14:cNvContentPartPr>
                <a14:cpLocks xmlns:a14="http://schemas.microsoft.com/office/drawing/2010/main" noRot="1" noChangeAspect="1" noEditPoints="1" noChangeArrowheads="1" noChangeShapeType="1"/>
              </p14:cNvContentPartPr>
              <p14:nvPr/>
            </p14:nvContentPartPr>
            <p14:xfrm>
              <a:off x="2108200" y="3416300"/>
              <a:ext cx="488950" cy="334963"/>
            </p14:xfrm>
          </p:contentPart>
        </mc:Choice>
        <mc:Fallback xmlns="">
          <p:pic>
            <p:nvPicPr>
              <p:cNvPr id="15368" name="Ink 42"/>
              <p:cNvPicPr>
                <a:picLocks noRot="1" noChangeAspect="1" noEditPoints="1" noChangeArrowheads="1" noChangeShapeType="1"/>
              </p:cNvPicPr>
              <p:nvPr/>
            </p:nvPicPr>
            <p:blipFill>
              <a:blip r:embed="rId48"/>
              <a:stretch>
                <a:fillRect/>
              </a:stretch>
            </p:blipFill>
            <p:spPr>
              <a:xfrm>
                <a:off x="2094158" y="3408736"/>
                <a:ext cx="510553" cy="353692"/>
              </a:xfrm>
              <a:prstGeom prst="rect">
                <a:avLst/>
              </a:prstGeom>
            </p:spPr>
          </p:pic>
        </mc:Fallback>
      </mc:AlternateContent>
      <mc:AlternateContent xmlns:mc="http://schemas.openxmlformats.org/markup-compatibility/2006" xmlns:p14="http://schemas.microsoft.com/office/powerpoint/2010/main">
        <mc:Choice Requires="p14">
          <p:contentPart p14:bwMode="auto" r:id="rId49">
            <p14:nvContentPartPr>
              <p14:cNvPr id="15369" name="Ink 43"/>
              <p14:cNvContentPartPr>
                <a14:cpLocks xmlns:a14="http://schemas.microsoft.com/office/drawing/2010/main" noRot="1" noChangeAspect="1" noEditPoints="1" noChangeArrowheads="1" noChangeShapeType="1"/>
              </p14:cNvContentPartPr>
              <p14:nvPr/>
            </p14:nvContentPartPr>
            <p14:xfrm>
              <a:off x="6565900" y="219075"/>
              <a:ext cx="1255713" cy="449263"/>
            </p14:xfrm>
          </p:contentPart>
        </mc:Choice>
        <mc:Fallback xmlns="">
          <p:pic>
            <p:nvPicPr>
              <p:cNvPr id="15369" name="Ink 43"/>
              <p:cNvPicPr>
                <a:picLocks noRot="1" noChangeAspect="1" noEditPoints="1" noChangeArrowheads="1" noChangeShapeType="1"/>
              </p:cNvPicPr>
              <p:nvPr/>
            </p:nvPicPr>
            <p:blipFill>
              <a:blip r:embed="rId50"/>
              <a:stretch>
                <a:fillRect/>
              </a:stretch>
            </p:blipFill>
            <p:spPr>
              <a:xfrm>
                <a:off x="6554740" y="216195"/>
                <a:ext cx="1279834" cy="461503"/>
              </a:xfrm>
              <a:prstGeom prst="rect">
                <a:avLst/>
              </a:prstGeom>
            </p:spPr>
          </p:pic>
        </mc:Fallback>
      </mc:AlternateContent>
      <mc:AlternateContent xmlns:mc="http://schemas.openxmlformats.org/markup-compatibility/2006" xmlns:p14="http://schemas.microsoft.com/office/powerpoint/2010/main">
        <mc:Choice Requires="p14">
          <p:contentPart p14:bwMode="auto" r:id="rId51">
            <p14:nvContentPartPr>
              <p14:cNvPr id="15370" name="Ink 44"/>
              <p14:cNvContentPartPr>
                <a14:cpLocks xmlns:a14="http://schemas.microsoft.com/office/drawing/2010/main" noRot="1" noChangeAspect="1" noEditPoints="1" noChangeArrowheads="1" noChangeShapeType="1"/>
              </p14:cNvContentPartPr>
              <p14:nvPr/>
            </p14:nvContentPartPr>
            <p14:xfrm>
              <a:off x="8259763" y="201613"/>
              <a:ext cx="322262" cy="250825"/>
            </p14:xfrm>
          </p:contentPart>
        </mc:Choice>
        <mc:Fallback xmlns="">
          <p:pic>
            <p:nvPicPr>
              <p:cNvPr id="15370" name="Ink 44"/>
              <p:cNvPicPr>
                <a:picLocks noRot="1" noChangeAspect="1" noEditPoints="1" noChangeArrowheads="1" noChangeShapeType="1"/>
              </p:cNvPicPr>
              <p:nvPr/>
            </p:nvPicPr>
            <p:blipFill>
              <a:blip r:embed="rId52"/>
              <a:stretch>
                <a:fillRect/>
              </a:stretch>
            </p:blipFill>
            <p:spPr>
              <a:xfrm>
                <a:off x="8248601" y="187578"/>
                <a:ext cx="347467" cy="276735"/>
              </a:xfrm>
              <a:prstGeom prst="rect">
                <a:avLst/>
              </a:prstGeom>
            </p:spPr>
          </p:pic>
        </mc:Fallback>
      </mc:AlternateContent>
      <mc:AlternateContent xmlns:mc="http://schemas.openxmlformats.org/markup-compatibility/2006" xmlns:p14="http://schemas.microsoft.com/office/powerpoint/2010/main">
        <mc:Choice Requires="p14">
          <p:contentPart p14:bwMode="auto" r:id="rId53">
            <p14:nvContentPartPr>
              <p14:cNvPr id="15371" name="Ink 45"/>
              <p14:cNvContentPartPr>
                <a14:cpLocks xmlns:a14="http://schemas.microsoft.com/office/drawing/2010/main" noRot="1" noChangeAspect="1" noEditPoints="1" noChangeArrowheads="1" noChangeShapeType="1"/>
              </p14:cNvContentPartPr>
              <p14:nvPr/>
            </p14:nvContentPartPr>
            <p14:xfrm>
              <a:off x="6710363" y="568325"/>
              <a:ext cx="1150937" cy="401638"/>
            </p14:xfrm>
          </p:contentPart>
        </mc:Choice>
        <mc:Fallback xmlns="">
          <p:pic>
            <p:nvPicPr>
              <p:cNvPr id="15371" name="Ink 45"/>
              <p:cNvPicPr>
                <a:picLocks noRot="1" noChangeAspect="1" noEditPoints="1" noChangeArrowheads="1" noChangeShapeType="1"/>
              </p:cNvPicPr>
              <p:nvPr/>
            </p:nvPicPr>
            <p:blipFill>
              <a:blip r:embed="rId54"/>
              <a:stretch>
                <a:fillRect/>
              </a:stretch>
            </p:blipFill>
            <p:spPr>
              <a:xfrm>
                <a:off x="6704963" y="556089"/>
                <a:ext cx="1170377" cy="425391"/>
              </a:xfrm>
              <a:prstGeom prst="rect">
                <a:avLst/>
              </a:prstGeom>
            </p:spPr>
          </p:pic>
        </mc:Fallback>
      </mc:AlternateContent>
      <mc:AlternateContent xmlns:mc="http://schemas.openxmlformats.org/markup-compatibility/2006" xmlns:p14="http://schemas.microsoft.com/office/powerpoint/2010/main">
        <mc:Choice Requires="p14">
          <p:contentPart p14:bwMode="auto" r:id="rId55">
            <p14:nvContentPartPr>
              <p14:cNvPr id="15372" name="Ink 46"/>
              <p14:cNvContentPartPr>
                <a14:cpLocks xmlns:a14="http://schemas.microsoft.com/office/drawing/2010/main" noRot="1" noChangeAspect="1" noEditPoints="1" noChangeArrowheads="1" noChangeShapeType="1"/>
              </p14:cNvContentPartPr>
              <p14:nvPr/>
            </p14:nvContentPartPr>
            <p14:xfrm>
              <a:off x="8235950" y="477838"/>
              <a:ext cx="269875" cy="338137"/>
            </p14:xfrm>
          </p:contentPart>
        </mc:Choice>
        <mc:Fallback xmlns="">
          <p:pic>
            <p:nvPicPr>
              <p:cNvPr id="15372" name="Ink 46"/>
              <p:cNvPicPr>
                <a:picLocks noRot="1" noChangeAspect="1" noEditPoints="1" noChangeArrowheads="1" noChangeShapeType="1"/>
              </p:cNvPicPr>
              <p:nvPr/>
            </p:nvPicPr>
            <p:blipFill>
              <a:blip r:embed="rId56"/>
              <a:stretch>
                <a:fillRect/>
              </a:stretch>
            </p:blipFill>
            <p:spPr>
              <a:xfrm>
                <a:off x="8230552" y="468475"/>
                <a:ext cx="284628" cy="362264"/>
              </a:xfrm>
              <a:prstGeom prst="rect">
                <a:avLst/>
              </a:prstGeom>
            </p:spPr>
          </p:pic>
        </mc:Fallback>
      </mc:AlternateContent>
      <mc:AlternateContent xmlns:mc="http://schemas.openxmlformats.org/markup-compatibility/2006" xmlns:p14="http://schemas.microsoft.com/office/powerpoint/2010/main">
        <mc:Choice Requires="p14">
          <p:contentPart p14:bwMode="auto" r:id="rId57">
            <p14:nvContentPartPr>
              <p14:cNvPr id="15373" name="Ink 47"/>
              <p14:cNvContentPartPr>
                <a14:cpLocks xmlns:a14="http://schemas.microsoft.com/office/drawing/2010/main" noRot="1" noChangeAspect="1" noEditPoints="1" noChangeArrowheads="1" noChangeShapeType="1"/>
              </p14:cNvContentPartPr>
              <p14:nvPr/>
            </p14:nvContentPartPr>
            <p14:xfrm>
              <a:off x="4786313" y="2141538"/>
              <a:ext cx="3856037" cy="982662"/>
            </p14:xfrm>
          </p:contentPart>
        </mc:Choice>
        <mc:Fallback xmlns="">
          <p:pic>
            <p:nvPicPr>
              <p:cNvPr id="15373" name="Ink 47"/>
              <p:cNvPicPr>
                <a:picLocks noRot="1" noChangeAspect="1" noEditPoints="1" noChangeArrowheads="1" noChangeShapeType="1"/>
              </p:cNvPicPr>
              <p:nvPr/>
            </p:nvPicPr>
            <p:blipFill>
              <a:blip r:embed="rId58"/>
              <a:stretch>
                <a:fillRect/>
              </a:stretch>
            </p:blipFill>
            <p:spPr>
              <a:xfrm>
                <a:off x="4773713" y="2125700"/>
                <a:ext cx="3883398" cy="1011458"/>
              </a:xfrm>
              <a:prstGeom prst="rect">
                <a:avLst/>
              </a:prstGeom>
            </p:spPr>
          </p:pic>
        </mc:Fallback>
      </mc:AlternateContent>
      <mc:AlternateContent xmlns:mc="http://schemas.openxmlformats.org/markup-compatibility/2006" xmlns:p14="http://schemas.microsoft.com/office/powerpoint/2010/main">
        <mc:Choice Requires="p14">
          <p:contentPart p14:bwMode="auto" r:id="rId59">
            <p14:nvContentPartPr>
              <p14:cNvPr id="15374" name="Ink 48"/>
              <p14:cNvContentPartPr>
                <a14:cpLocks xmlns:a14="http://schemas.microsoft.com/office/drawing/2010/main" noRot="1" noChangeAspect="1" noEditPoints="1" noChangeArrowheads="1" noChangeShapeType="1"/>
              </p14:cNvContentPartPr>
              <p14:nvPr/>
            </p14:nvContentPartPr>
            <p14:xfrm>
              <a:off x="6167438" y="2506663"/>
              <a:ext cx="1500187" cy="381000"/>
            </p14:xfrm>
          </p:contentPart>
        </mc:Choice>
        <mc:Fallback xmlns="">
          <p:pic>
            <p:nvPicPr>
              <p:cNvPr id="15374" name="Ink 48"/>
              <p:cNvPicPr>
                <a:picLocks noRot="1" noChangeAspect="1" noEditPoints="1" noChangeArrowheads="1" noChangeShapeType="1"/>
              </p:cNvPicPr>
              <p:nvPr/>
            </p:nvPicPr>
            <p:blipFill>
              <a:blip r:embed="rId60"/>
              <a:stretch>
                <a:fillRect/>
              </a:stretch>
            </p:blipFill>
            <p:spPr>
              <a:xfrm>
                <a:off x="6151237" y="2492979"/>
                <a:ext cx="1530788" cy="409449"/>
              </a:xfrm>
              <a:prstGeom prst="rect">
                <a:avLst/>
              </a:prstGeom>
            </p:spPr>
          </p:pic>
        </mc:Fallback>
      </mc:AlternateContent>
      <mc:AlternateContent xmlns:mc="http://schemas.openxmlformats.org/markup-compatibility/2006" xmlns:p14="http://schemas.microsoft.com/office/powerpoint/2010/main">
        <mc:Choice Requires="p14">
          <p:contentPart p14:bwMode="auto" r:id="rId61">
            <p14:nvContentPartPr>
              <p14:cNvPr id="15375" name="Ink 49"/>
              <p14:cNvContentPartPr>
                <a14:cpLocks xmlns:a14="http://schemas.microsoft.com/office/drawing/2010/main" noRot="1" noChangeAspect="1" noEditPoints="1" noChangeArrowheads="1" noChangeShapeType="1"/>
              </p14:cNvContentPartPr>
              <p14:nvPr/>
            </p14:nvContentPartPr>
            <p14:xfrm>
              <a:off x="7910513" y="2511425"/>
              <a:ext cx="307975" cy="223838"/>
            </p14:xfrm>
          </p:contentPart>
        </mc:Choice>
        <mc:Fallback xmlns="">
          <p:pic>
            <p:nvPicPr>
              <p:cNvPr id="15375" name="Ink 49"/>
              <p:cNvPicPr>
                <a:picLocks noRot="1" noChangeAspect="1" noEditPoints="1" noChangeArrowheads="1" noChangeShapeType="1"/>
              </p:cNvPicPr>
              <p:nvPr/>
            </p:nvPicPr>
            <p:blipFill>
              <a:blip r:embed="rId62"/>
              <a:stretch>
                <a:fillRect/>
              </a:stretch>
            </p:blipFill>
            <p:spPr>
              <a:xfrm>
                <a:off x="7896122" y="2506027"/>
                <a:ext cx="337117" cy="243631"/>
              </a:xfrm>
              <a:prstGeom prst="rect">
                <a:avLst/>
              </a:prstGeom>
            </p:spPr>
          </p:pic>
        </mc:Fallback>
      </mc:AlternateContent>
      <mc:AlternateContent xmlns:mc="http://schemas.openxmlformats.org/markup-compatibility/2006" xmlns:p14="http://schemas.microsoft.com/office/powerpoint/2010/main">
        <mc:Choice Requires="p14">
          <p:contentPart p14:bwMode="auto" r:id="rId63">
            <p14:nvContentPartPr>
              <p14:cNvPr id="15376" name="Ink 50"/>
              <p14:cNvContentPartPr>
                <a14:cpLocks xmlns:a14="http://schemas.microsoft.com/office/drawing/2010/main" noRot="1" noChangeAspect="1" noEditPoints="1" noChangeArrowheads="1" noChangeShapeType="1"/>
              </p14:cNvContentPartPr>
              <p14:nvPr/>
            </p14:nvContentPartPr>
            <p14:xfrm>
              <a:off x="-4763" y="5548313"/>
              <a:ext cx="0" cy="9525"/>
            </p14:xfrm>
          </p:contentPart>
        </mc:Choice>
        <mc:Fallback xmlns="">
          <p:pic>
            <p:nvPicPr>
              <p:cNvPr id="15376" name="Ink 50"/>
              <p:cNvPicPr>
                <a:picLocks noRot="1" noChangeAspect="1" noEditPoints="1" noChangeArrowheads="1" noChangeShapeType="1"/>
              </p:cNvPicPr>
              <p:nvPr/>
            </p:nvPicPr>
            <p:blipFill>
              <a:blip r:embed="rId64"/>
              <a:stretch>
                <a:fillRect/>
              </a:stretch>
            </p:blipFill>
            <p:spPr>
              <a:xfrm>
                <a:off x="-5040" y="-2880"/>
                <a:ext cx="0" cy="12240"/>
              </a:xfrm>
              <a:prstGeom prst="rect">
                <a:avLst/>
              </a:prstGeom>
            </p:spPr>
          </p:pic>
        </mc:Fallback>
      </mc:AlternateContent>
      <mc:AlternateContent xmlns:mc="http://schemas.openxmlformats.org/markup-compatibility/2006" xmlns:p14="http://schemas.microsoft.com/office/powerpoint/2010/main">
        <mc:Choice Requires="p14">
          <p:contentPart p14:bwMode="auto" r:id="rId65">
            <p14:nvContentPartPr>
              <p14:cNvPr id="15377" name="Ink 51"/>
              <p14:cNvContentPartPr>
                <a14:cpLocks xmlns:a14="http://schemas.microsoft.com/office/drawing/2010/main" noRot="1" noChangeAspect="1" noEditPoints="1" noChangeArrowheads="1" noChangeShapeType="1"/>
              </p14:cNvContentPartPr>
              <p14:nvPr/>
            </p14:nvContentPartPr>
            <p14:xfrm>
              <a:off x="4879975" y="5413375"/>
              <a:ext cx="842963" cy="517525"/>
            </p14:xfrm>
          </p:contentPart>
        </mc:Choice>
        <mc:Fallback xmlns="">
          <p:pic>
            <p:nvPicPr>
              <p:cNvPr id="15377" name="Ink 51"/>
              <p:cNvPicPr>
                <a:picLocks noRot="1" noChangeAspect="1" noEditPoints="1" noChangeArrowheads="1" noChangeShapeType="1"/>
              </p:cNvPicPr>
              <p:nvPr/>
            </p:nvPicPr>
            <p:blipFill>
              <a:blip r:embed="rId66"/>
              <a:stretch>
                <a:fillRect/>
              </a:stretch>
            </p:blipFill>
            <p:spPr>
              <a:xfrm>
                <a:off x="4872056" y="5404018"/>
                <a:ext cx="862399" cy="531561"/>
              </a:xfrm>
              <a:prstGeom prst="rect">
                <a:avLst/>
              </a:prstGeom>
            </p:spPr>
          </p:pic>
        </mc:Fallback>
      </mc:AlternateContent>
      <mc:AlternateContent xmlns:mc="http://schemas.openxmlformats.org/markup-compatibility/2006" xmlns:p14="http://schemas.microsoft.com/office/powerpoint/2010/main">
        <mc:Choice Requires="p14">
          <p:contentPart p14:bwMode="auto" r:id="rId67">
            <p14:nvContentPartPr>
              <p14:cNvPr id="15378" name="Ink 52"/>
              <p14:cNvContentPartPr>
                <a14:cpLocks xmlns:a14="http://schemas.microsoft.com/office/drawing/2010/main" noRot="1" noChangeAspect="1" noEditPoints="1" noChangeArrowheads="1" noChangeShapeType="1"/>
              </p14:cNvContentPartPr>
              <p14:nvPr/>
            </p14:nvContentPartPr>
            <p14:xfrm>
              <a:off x="6750050" y="5461000"/>
              <a:ext cx="1239838" cy="1033463"/>
            </p14:xfrm>
          </p:contentPart>
        </mc:Choice>
        <mc:Fallback xmlns="">
          <p:pic>
            <p:nvPicPr>
              <p:cNvPr id="15378" name="Ink 52"/>
              <p:cNvPicPr>
                <a:picLocks noRot="1" noChangeAspect="1" noEditPoints="1" noChangeArrowheads="1" noChangeShapeType="1"/>
              </p:cNvPicPr>
              <p:nvPr/>
            </p:nvPicPr>
            <p:blipFill>
              <a:blip r:embed="rId68"/>
              <a:stretch>
                <a:fillRect/>
              </a:stretch>
            </p:blipFill>
            <p:spPr>
              <a:xfrm>
                <a:off x="6736010" y="5449121"/>
                <a:ext cx="1261798" cy="1059381"/>
              </a:xfrm>
              <a:prstGeom prst="rect">
                <a:avLst/>
              </a:prstGeom>
            </p:spPr>
          </p:pic>
        </mc:Fallback>
      </mc:AlternateContent>
      <mc:AlternateContent xmlns:mc="http://schemas.openxmlformats.org/markup-compatibility/2006" xmlns:p14="http://schemas.microsoft.com/office/powerpoint/2010/main">
        <mc:Choice Requires="p14">
          <p:contentPart p14:bwMode="auto" r:id="rId69">
            <p14:nvContentPartPr>
              <p14:cNvPr id="15379" name="Ink 53"/>
              <p14:cNvContentPartPr>
                <a14:cpLocks xmlns:a14="http://schemas.microsoft.com/office/drawing/2010/main" noRot="1" noChangeAspect="1" noEditPoints="1" noChangeArrowheads="1" noChangeShapeType="1"/>
              </p14:cNvContentPartPr>
              <p14:nvPr/>
            </p14:nvContentPartPr>
            <p14:xfrm>
              <a:off x="6280150" y="5453063"/>
              <a:ext cx="171450" cy="476250"/>
            </p14:xfrm>
          </p:contentPart>
        </mc:Choice>
        <mc:Fallback xmlns="">
          <p:pic>
            <p:nvPicPr>
              <p:cNvPr id="15379" name="Ink 53"/>
              <p:cNvPicPr>
                <a:picLocks noRot="1" noChangeAspect="1" noEditPoints="1" noChangeArrowheads="1" noChangeShapeType="1"/>
              </p:cNvPicPr>
              <p:nvPr/>
            </p:nvPicPr>
            <p:blipFill>
              <a:blip r:embed="rId70"/>
              <a:stretch>
                <a:fillRect/>
              </a:stretch>
            </p:blipFill>
            <p:spPr>
              <a:xfrm>
                <a:off x="6273667" y="5441904"/>
                <a:ext cx="192701" cy="491369"/>
              </a:xfrm>
              <a:prstGeom prst="rect">
                <a:avLst/>
              </a:prstGeom>
            </p:spPr>
          </p:pic>
        </mc:Fallback>
      </mc:AlternateContent>
      <mc:AlternateContent xmlns:mc="http://schemas.openxmlformats.org/markup-compatibility/2006" xmlns:p14="http://schemas.microsoft.com/office/powerpoint/2010/main">
        <mc:Choice Requires="p14">
          <p:contentPart p14:bwMode="auto" r:id="rId71">
            <p14:nvContentPartPr>
              <p14:cNvPr id="15380" name="Ink 54"/>
              <p14:cNvContentPartPr>
                <a14:cpLocks xmlns:a14="http://schemas.microsoft.com/office/drawing/2010/main" noRot="1" noChangeAspect="1" noEditPoints="1" noChangeArrowheads="1" noChangeShapeType="1"/>
              </p14:cNvContentPartPr>
              <p14:nvPr/>
            </p14:nvContentPartPr>
            <p14:xfrm>
              <a:off x="7250113" y="1360488"/>
              <a:ext cx="88900" cy="73025"/>
            </p14:xfrm>
          </p:contentPart>
        </mc:Choice>
        <mc:Fallback xmlns="">
          <p:pic>
            <p:nvPicPr>
              <p:cNvPr id="15380" name="Ink 54"/>
              <p:cNvPicPr>
                <a:picLocks noRot="1" noChangeAspect="1" noEditPoints="1" noChangeArrowheads="1" noChangeShapeType="1"/>
              </p:cNvPicPr>
              <p:nvPr/>
            </p:nvPicPr>
            <p:blipFill>
              <a:blip r:embed="rId72"/>
              <a:stretch>
                <a:fillRect/>
              </a:stretch>
            </p:blipFill>
            <p:spPr>
              <a:xfrm>
                <a:off x="7237876" y="1350775"/>
                <a:ext cx="109415" cy="96048"/>
              </a:xfrm>
              <a:prstGeom prst="rect">
                <a:avLst/>
              </a:prstGeom>
            </p:spPr>
          </p:pic>
        </mc:Fallback>
      </mc:AlternateContent>
      <mc:AlternateContent xmlns:mc="http://schemas.openxmlformats.org/markup-compatibility/2006" xmlns:p14="http://schemas.microsoft.com/office/powerpoint/2010/main">
        <mc:Choice Requires="p14">
          <p:contentPart p14:bwMode="auto" r:id="rId73">
            <p14:nvContentPartPr>
              <p14:cNvPr id="15381" name="Ink 55"/>
              <p14:cNvContentPartPr>
                <a14:cpLocks xmlns:a14="http://schemas.microsoft.com/office/drawing/2010/main" noRot="1" noChangeAspect="1" noEditPoints="1" noChangeArrowheads="1" noChangeShapeType="1"/>
              </p14:cNvContentPartPr>
              <p14:nvPr/>
            </p14:nvContentPartPr>
            <p14:xfrm>
              <a:off x="7354888" y="1295400"/>
              <a:ext cx="42862" cy="214313"/>
            </p14:xfrm>
          </p:contentPart>
        </mc:Choice>
        <mc:Fallback xmlns="">
          <p:pic>
            <p:nvPicPr>
              <p:cNvPr id="15381" name="Ink 55"/>
              <p:cNvPicPr>
                <a:picLocks noRot="1" noChangeAspect="1" noEditPoints="1" noChangeArrowheads="1" noChangeShapeType="1"/>
              </p:cNvPicPr>
              <p:nvPr/>
            </p:nvPicPr>
            <p:blipFill>
              <a:blip r:embed="rId74"/>
              <a:stretch>
                <a:fillRect/>
              </a:stretch>
            </p:blipFill>
            <p:spPr>
              <a:xfrm>
                <a:off x="7346604" y="1286755"/>
                <a:ext cx="60871" cy="235564"/>
              </a:xfrm>
              <a:prstGeom prst="rect">
                <a:avLst/>
              </a:prstGeom>
            </p:spPr>
          </p:pic>
        </mc:Fallback>
      </mc:AlternateContent>
      <mc:AlternateContent xmlns:mc="http://schemas.openxmlformats.org/markup-compatibility/2006" xmlns:p14="http://schemas.microsoft.com/office/powerpoint/2010/main">
        <mc:Choice Requires="p14">
          <p:contentPart p14:bwMode="auto" r:id="rId75">
            <p14:nvContentPartPr>
              <p14:cNvPr id="15382" name="Ink 56"/>
              <p14:cNvContentPartPr>
                <a14:cpLocks xmlns:a14="http://schemas.microsoft.com/office/drawing/2010/main" noRot="1" noChangeAspect="1" noEditPoints="1" noChangeArrowheads="1" noChangeShapeType="1"/>
              </p14:cNvContentPartPr>
              <p14:nvPr/>
            </p14:nvContentPartPr>
            <p14:xfrm>
              <a:off x="7432675" y="1266825"/>
              <a:ext cx="142875" cy="217488"/>
            </p14:xfrm>
          </p:contentPart>
        </mc:Choice>
        <mc:Fallback xmlns="">
          <p:pic>
            <p:nvPicPr>
              <p:cNvPr id="15382" name="Ink 56"/>
              <p:cNvPicPr>
                <a:picLocks noRot="1" noChangeAspect="1" noEditPoints="1" noChangeArrowheads="1" noChangeShapeType="1"/>
              </p:cNvPicPr>
              <p:nvPr/>
            </p:nvPicPr>
            <p:blipFill>
              <a:blip r:embed="rId76"/>
              <a:stretch>
                <a:fillRect/>
              </a:stretch>
            </p:blipFill>
            <p:spPr>
              <a:xfrm>
                <a:off x="7428716" y="1253862"/>
                <a:ext cx="151512" cy="244134"/>
              </a:xfrm>
              <a:prstGeom prst="rect">
                <a:avLst/>
              </a:prstGeom>
            </p:spPr>
          </p:pic>
        </mc:Fallback>
      </mc:AlternateContent>
      <mc:AlternateContent xmlns:mc="http://schemas.openxmlformats.org/markup-compatibility/2006" xmlns:p14="http://schemas.microsoft.com/office/powerpoint/2010/main">
        <mc:Choice Requires="p14">
          <p:contentPart p14:bwMode="auto" r:id="rId77">
            <p14:nvContentPartPr>
              <p14:cNvPr id="15383" name="Ink 57"/>
              <p14:cNvContentPartPr>
                <a14:cpLocks xmlns:a14="http://schemas.microsoft.com/office/drawing/2010/main" noRot="1" noChangeAspect="1" noEditPoints="1" noChangeArrowheads="1" noChangeShapeType="1"/>
              </p14:cNvContentPartPr>
              <p14:nvPr/>
            </p14:nvContentPartPr>
            <p14:xfrm>
              <a:off x="7024688" y="1241425"/>
              <a:ext cx="261937" cy="117475"/>
            </p14:xfrm>
          </p:contentPart>
        </mc:Choice>
        <mc:Fallback xmlns="">
          <p:pic>
            <p:nvPicPr>
              <p:cNvPr id="15383" name="Ink 57"/>
              <p:cNvPicPr>
                <a:picLocks noRot="1" noChangeAspect="1" noEditPoints="1" noChangeArrowheads="1" noChangeShapeType="1"/>
              </p:cNvPicPr>
              <p:nvPr/>
            </p:nvPicPr>
            <p:blipFill>
              <a:blip r:embed="rId78"/>
              <a:stretch>
                <a:fillRect/>
              </a:stretch>
            </p:blipFill>
            <p:spPr>
              <a:xfrm>
                <a:off x="7013174" y="1229173"/>
                <a:ext cx="282806" cy="143060"/>
              </a:xfrm>
              <a:prstGeom prst="rect">
                <a:avLst/>
              </a:prstGeom>
            </p:spPr>
          </p:pic>
        </mc:Fallback>
      </mc:AlternateContent>
      <mc:AlternateContent xmlns:mc="http://schemas.openxmlformats.org/markup-compatibility/2006" xmlns:p14="http://schemas.microsoft.com/office/powerpoint/2010/main">
        <mc:Choice Requires="p14">
          <p:contentPart p14:bwMode="auto" r:id="rId79">
            <p14:nvContentPartPr>
              <p14:cNvPr id="15384" name="Ink 58"/>
              <p14:cNvContentPartPr>
                <a14:cpLocks xmlns:a14="http://schemas.microsoft.com/office/drawing/2010/main" noRot="1" noChangeAspect="1" noEditPoints="1" noChangeArrowheads="1" noChangeShapeType="1"/>
              </p14:cNvContentPartPr>
              <p14:nvPr/>
            </p14:nvContentPartPr>
            <p14:xfrm>
              <a:off x="6985000" y="1317625"/>
              <a:ext cx="98425" cy="76200"/>
            </p14:xfrm>
          </p:contentPart>
        </mc:Choice>
        <mc:Fallback xmlns="">
          <p:pic>
            <p:nvPicPr>
              <p:cNvPr id="15384" name="Ink 58"/>
              <p:cNvPicPr>
                <a:picLocks noRot="1" noChangeAspect="1" noEditPoints="1" noChangeArrowheads="1" noChangeShapeType="1"/>
              </p:cNvPicPr>
              <p:nvPr/>
            </p:nvPicPr>
            <p:blipFill>
              <a:blip r:embed="rId80"/>
              <a:stretch>
                <a:fillRect/>
              </a:stretch>
            </p:blipFill>
            <p:spPr>
              <a:xfrm>
                <a:off x="6972381" y="1312952"/>
                <a:ext cx="114649" cy="93453"/>
              </a:xfrm>
              <a:prstGeom prst="rect">
                <a:avLst/>
              </a:prstGeom>
            </p:spPr>
          </p:pic>
        </mc:Fallback>
      </mc:AlternateContent>
      <mc:AlternateContent xmlns:mc="http://schemas.openxmlformats.org/markup-compatibility/2006" xmlns:p14="http://schemas.microsoft.com/office/powerpoint/2010/main">
        <mc:Choice Requires="p14">
          <p:contentPart p14:bwMode="auto" r:id="rId81">
            <p14:nvContentPartPr>
              <p14:cNvPr id="15385" name="Ink 59"/>
              <p14:cNvContentPartPr>
                <a14:cpLocks xmlns:a14="http://schemas.microsoft.com/office/drawing/2010/main" noRot="1" noChangeAspect="1" noEditPoints="1" noChangeArrowheads="1" noChangeShapeType="1"/>
              </p14:cNvContentPartPr>
              <p14:nvPr/>
            </p14:nvContentPartPr>
            <p14:xfrm>
              <a:off x="7346950" y="1768475"/>
              <a:ext cx="68263" cy="157163"/>
            </p14:xfrm>
          </p:contentPart>
        </mc:Choice>
        <mc:Fallback xmlns="">
          <p:pic>
            <p:nvPicPr>
              <p:cNvPr id="15385" name="Ink 59"/>
              <p:cNvPicPr>
                <a:picLocks noRot="1" noChangeAspect="1" noEditPoints="1" noChangeArrowheads="1" noChangeShapeType="1"/>
              </p:cNvPicPr>
              <p:nvPr/>
            </p:nvPicPr>
            <p:blipFill>
              <a:blip r:embed="rId82"/>
              <a:stretch>
                <a:fillRect/>
              </a:stretch>
            </p:blipFill>
            <p:spPr>
              <a:xfrm>
                <a:off x="7344076" y="1756966"/>
                <a:ext cx="84431" cy="179820"/>
              </a:xfrm>
              <a:prstGeom prst="rect">
                <a:avLst/>
              </a:prstGeom>
            </p:spPr>
          </p:pic>
        </mc:Fallback>
      </mc:AlternateContent>
      <mc:AlternateContent xmlns:mc="http://schemas.openxmlformats.org/markup-compatibility/2006" xmlns:p14="http://schemas.microsoft.com/office/powerpoint/2010/main">
        <mc:Choice Requires="p14">
          <p:contentPart p14:bwMode="auto" r:id="rId83">
            <p14:nvContentPartPr>
              <p14:cNvPr id="15386" name="Ink 60"/>
              <p14:cNvContentPartPr>
                <a14:cpLocks xmlns:a14="http://schemas.microsoft.com/office/drawing/2010/main" noRot="1" noChangeAspect="1" noEditPoints="1" noChangeArrowheads="1" noChangeShapeType="1"/>
              </p14:cNvContentPartPr>
              <p14:nvPr/>
            </p14:nvContentPartPr>
            <p14:xfrm>
              <a:off x="7366000" y="1728788"/>
              <a:ext cx="100013" cy="30162"/>
            </p14:xfrm>
          </p:contentPart>
        </mc:Choice>
        <mc:Fallback xmlns="">
          <p:pic>
            <p:nvPicPr>
              <p:cNvPr id="15386" name="Ink 60"/>
              <p:cNvPicPr>
                <a:picLocks noRot="1" noChangeAspect="1" noEditPoints="1" noChangeArrowheads="1" noChangeShapeType="1"/>
              </p:cNvPicPr>
              <p:nvPr/>
            </p:nvPicPr>
            <p:blipFill>
              <a:blip r:embed="rId84"/>
              <a:stretch>
                <a:fillRect/>
              </a:stretch>
            </p:blipFill>
            <p:spPr>
              <a:xfrm>
                <a:off x="7362043" y="1725556"/>
                <a:ext cx="109007" cy="37343"/>
              </a:xfrm>
              <a:prstGeom prst="rect">
                <a:avLst/>
              </a:prstGeom>
            </p:spPr>
          </p:pic>
        </mc:Fallback>
      </mc:AlternateContent>
      <mc:AlternateContent xmlns:mc="http://schemas.openxmlformats.org/markup-compatibility/2006" xmlns:p14="http://schemas.microsoft.com/office/powerpoint/2010/main">
        <mc:Choice Requires="p14">
          <p:contentPart p14:bwMode="auto" r:id="rId85">
            <p14:nvContentPartPr>
              <p14:cNvPr id="15387" name="Ink 61"/>
              <p14:cNvContentPartPr>
                <a14:cpLocks xmlns:a14="http://schemas.microsoft.com/office/drawing/2010/main" noRot="1" noChangeAspect="1" noEditPoints="1" noChangeArrowheads="1" noChangeShapeType="1"/>
              </p14:cNvContentPartPr>
              <p14:nvPr/>
            </p14:nvContentPartPr>
            <p14:xfrm>
              <a:off x="7115175" y="1698625"/>
              <a:ext cx="166688" cy="33338"/>
            </p14:xfrm>
          </p:contentPart>
        </mc:Choice>
        <mc:Fallback xmlns="">
          <p:pic>
            <p:nvPicPr>
              <p:cNvPr id="15387" name="Ink 61"/>
              <p:cNvPicPr>
                <a:picLocks noRot="1" noChangeAspect="1" noEditPoints="1" noChangeArrowheads="1" noChangeShapeType="1"/>
              </p:cNvPicPr>
              <p:nvPr/>
            </p:nvPicPr>
            <p:blipFill>
              <a:blip r:embed="rId86"/>
              <a:stretch>
                <a:fillRect/>
              </a:stretch>
            </p:blipFill>
            <p:spPr>
              <a:xfrm>
                <a:off x="7112655" y="1687154"/>
                <a:ext cx="172808" cy="52696"/>
              </a:xfrm>
              <a:prstGeom prst="rect">
                <a:avLst/>
              </a:prstGeom>
            </p:spPr>
          </p:pic>
        </mc:Fallback>
      </mc:AlternateContent>
      <mc:AlternateContent xmlns:mc="http://schemas.openxmlformats.org/markup-compatibility/2006" xmlns:p14="http://schemas.microsoft.com/office/powerpoint/2010/main">
        <mc:Choice Requires="p14">
          <p:contentPart p14:bwMode="auto" r:id="rId87">
            <p14:nvContentPartPr>
              <p14:cNvPr id="15388" name="Ink 62"/>
              <p14:cNvContentPartPr>
                <a14:cpLocks xmlns:a14="http://schemas.microsoft.com/office/drawing/2010/main" noRot="1" noChangeAspect="1" noEditPoints="1" noChangeArrowheads="1" noChangeShapeType="1"/>
              </p14:cNvContentPartPr>
              <p14:nvPr/>
            </p14:nvContentPartPr>
            <p14:xfrm>
              <a:off x="7062788" y="1741488"/>
              <a:ext cx="44450" cy="31750"/>
            </p14:xfrm>
          </p:contentPart>
        </mc:Choice>
        <mc:Fallback xmlns="">
          <p:pic>
            <p:nvPicPr>
              <p:cNvPr id="15388" name="Ink 62"/>
              <p:cNvPicPr>
                <a:picLocks noRot="1" noChangeAspect="1" noEditPoints="1" noChangeArrowheads="1" noChangeShapeType="1"/>
              </p:cNvPicPr>
              <p:nvPr/>
            </p:nvPicPr>
            <p:blipFill>
              <a:blip r:embed="rId88"/>
              <a:stretch>
                <a:fillRect/>
              </a:stretch>
            </p:blipFill>
            <p:spPr>
              <a:xfrm>
                <a:off x="7051317" y="1736437"/>
                <a:ext cx="59864" cy="48707"/>
              </a:xfrm>
              <a:prstGeom prst="rect">
                <a:avLst/>
              </a:prstGeom>
            </p:spPr>
          </p:pic>
        </mc:Fallback>
      </mc:AlternateContent>
      <mc:AlternateContent xmlns:mc="http://schemas.openxmlformats.org/markup-compatibility/2006" xmlns:p14="http://schemas.microsoft.com/office/powerpoint/2010/main">
        <mc:Choice Requires="p14">
          <p:contentPart p14:bwMode="auto" r:id="rId89">
            <p14:nvContentPartPr>
              <p14:cNvPr id="15389" name="Ink 63"/>
              <p14:cNvContentPartPr>
                <a14:cpLocks xmlns:a14="http://schemas.microsoft.com/office/drawing/2010/main" noRot="1" noChangeAspect="1" noEditPoints="1" noChangeArrowheads="1" noChangeShapeType="1"/>
              </p14:cNvContentPartPr>
              <p14:nvPr/>
            </p14:nvContentPartPr>
            <p14:xfrm>
              <a:off x="7912100" y="1208088"/>
              <a:ext cx="104775" cy="268287"/>
            </p14:xfrm>
          </p:contentPart>
        </mc:Choice>
        <mc:Fallback xmlns="">
          <p:pic>
            <p:nvPicPr>
              <p:cNvPr id="15389" name="Ink 63"/>
              <p:cNvPicPr>
                <a:picLocks noRot="1" noChangeAspect="1" noEditPoints="1" noChangeArrowheads="1" noChangeShapeType="1"/>
              </p:cNvPicPr>
              <p:nvPr/>
            </p:nvPicPr>
            <p:blipFill>
              <a:blip r:embed="rId90"/>
              <a:stretch>
                <a:fillRect/>
              </a:stretch>
            </p:blipFill>
            <p:spPr>
              <a:xfrm>
                <a:off x="7898824" y="1199445"/>
                <a:ext cx="132045" cy="291695"/>
              </a:xfrm>
              <a:prstGeom prst="rect">
                <a:avLst/>
              </a:prstGeom>
            </p:spPr>
          </p:pic>
        </mc:Fallback>
      </mc:AlternateContent>
      <mc:AlternateContent xmlns:mc="http://schemas.openxmlformats.org/markup-compatibility/2006" xmlns:p14="http://schemas.microsoft.com/office/powerpoint/2010/main">
        <mc:Choice Requires="p14">
          <p:contentPart p14:bwMode="auto" r:id="rId91">
            <p14:nvContentPartPr>
              <p14:cNvPr id="15390" name="Ink 64"/>
              <p14:cNvContentPartPr>
                <a14:cpLocks xmlns:a14="http://schemas.microsoft.com/office/drawing/2010/main" noRot="1" noChangeAspect="1" noEditPoints="1" noChangeArrowheads="1" noChangeShapeType="1"/>
              </p14:cNvContentPartPr>
              <p14:nvPr/>
            </p14:nvContentPartPr>
            <p14:xfrm>
              <a:off x="7966075" y="1131888"/>
              <a:ext cx="222250" cy="95250"/>
            </p14:xfrm>
          </p:contentPart>
        </mc:Choice>
        <mc:Fallback xmlns="">
          <p:pic>
            <p:nvPicPr>
              <p:cNvPr id="15390" name="Ink 64"/>
              <p:cNvPicPr>
                <a:picLocks noRot="1" noChangeAspect="1" noEditPoints="1" noChangeArrowheads="1" noChangeShapeType="1"/>
              </p:cNvPicPr>
              <p:nvPr/>
            </p:nvPicPr>
            <p:blipFill>
              <a:blip r:embed="rId92"/>
              <a:stretch>
                <a:fillRect/>
              </a:stretch>
            </p:blipFill>
            <p:spPr>
              <a:xfrm>
                <a:off x="7959231" y="1119667"/>
                <a:ext cx="235578" cy="114300"/>
              </a:xfrm>
              <a:prstGeom prst="rect">
                <a:avLst/>
              </a:prstGeom>
            </p:spPr>
          </p:pic>
        </mc:Fallback>
      </mc:AlternateContent>
      <mc:AlternateContent xmlns:mc="http://schemas.openxmlformats.org/markup-compatibility/2006" xmlns:p14="http://schemas.microsoft.com/office/powerpoint/2010/main">
        <mc:Choice Requires="p14">
          <p:contentPart p14:bwMode="auto" r:id="rId93">
            <p14:nvContentPartPr>
              <p14:cNvPr id="15391" name="Ink 65"/>
              <p14:cNvContentPartPr>
                <a14:cpLocks xmlns:a14="http://schemas.microsoft.com/office/drawing/2010/main" noRot="1" noChangeAspect="1" noEditPoints="1" noChangeArrowheads="1" noChangeShapeType="1"/>
              </p14:cNvContentPartPr>
              <p14:nvPr/>
            </p14:nvContentPartPr>
            <p14:xfrm>
              <a:off x="7786688" y="1724025"/>
              <a:ext cx="122237" cy="112713"/>
            </p14:xfrm>
          </p:contentPart>
        </mc:Choice>
        <mc:Fallback xmlns="">
          <p:pic>
            <p:nvPicPr>
              <p:cNvPr id="15391" name="Ink 65"/>
              <p:cNvPicPr>
                <a:picLocks noRot="1" noChangeAspect="1" noEditPoints="1" noChangeArrowheads="1" noChangeShapeType="1"/>
              </p:cNvPicPr>
              <p:nvPr/>
            </p:nvPicPr>
            <p:blipFill>
              <a:blip r:embed="rId94"/>
              <a:stretch>
                <a:fillRect/>
              </a:stretch>
            </p:blipFill>
            <p:spPr>
              <a:xfrm>
                <a:off x="7773386" y="1715382"/>
                <a:ext cx="139494" cy="135400"/>
              </a:xfrm>
              <a:prstGeom prst="rect">
                <a:avLst/>
              </a:prstGeom>
            </p:spPr>
          </p:pic>
        </mc:Fallback>
      </mc:AlternateContent>
      <mc:AlternateContent xmlns:mc="http://schemas.openxmlformats.org/markup-compatibility/2006" xmlns:p14="http://schemas.microsoft.com/office/powerpoint/2010/main">
        <mc:Choice Requires="p14">
          <p:contentPart p14:bwMode="auto" r:id="rId95">
            <p14:nvContentPartPr>
              <p14:cNvPr id="15392" name="Ink 66"/>
              <p14:cNvContentPartPr>
                <a14:cpLocks xmlns:a14="http://schemas.microsoft.com/office/drawing/2010/main" noRot="1" noChangeAspect="1" noEditPoints="1" noChangeArrowheads="1" noChangeShapeType="1"/>
              </p14:cNvContentPartPr>
              <p14:nvPr/>
            </p14:nvContentPartPr>
            <p14:xfrm>
              <a:off x="7893050" y="1708150"/>
              <a:ext cx="23813" cy="200025"/>
            </p14:xfrm>
          </p:contentPart>
        </mc:Choice>
        <mc:Fallback xmlns="">
          <p:pic>
            <p:nvPicPr>
              <p:cNvPr id="15392" name="Ink 66"/>
              <p:cNvPicPr>
                <a:picLocks noRot="1" noChangeAspect="1" noEditPoints="1" noChangeArrowheads="1" noChangeShapeType="1"/>
              </p:cNvPicPr>
              <p:nvPr/>
            </p:nvPicPr>
            <p:blipFill>
              <a:blip r:embed="rId96"/>
              <a:stretch>
                <a:fillRect/>
              </a:stretch>
            </p:blipFill>
            <p:spPr>
              <a:xfrm>
                <a:off x="7880255" y="1704912"/>
                <a:ext cx="43006" cy="215135"/>
              </a:xfrm>
              <a:prstGeom prst="rect">
                <a:avLst/>
              </a:prstGeom>
            </p:spPr>
          </p:pic>
        </mc:Fallback>
      </mc:AlternateContent>
      <mc:AlternateContent xmlns:mc="http://schemas.openxmlformats.org/markup-compatibility/2006" xmlns:p14="http://schemas.microsoft.com/office/powerpoint/2010/main">
        <mc:Choice Requires="p14">
          <p:contentPart p14:bwMode="auto" r:id="rId97">
            <p14:nvContentPartPr>
              <p14:cNvPr id="15393" name="Ink 67"/>
              <p14:cNvContentPartPr>
                <a14:cpLocks xmlns:a14="http://schemas.microsoft.com/office/drawing/2010/main" noRot="1" noChangeAspect="1" noEditPoints="1" noChangeArrowheads="1" noChangeShapeType="1"/>
              </p14:cNvContentPartPr>
              <p14:nvPr/>
            </p14:nvContentPartPr>
            <p14:xfrm>
              <a:off x="7954963" y="1727200"/>
              <a:ext cx="254000" cy="161925"/>
            </p14:xfrm>
          </p:contentPart>
        </mc:Choice>
        <mc:Fallback xmlns="">
          <p:pic>
            <p:nvPicPr>
              <p:cNvPr id="15393" name="Ink 67"/>
              <p:cNvPicPr>
                <a:picLocks noRot="1" noChangeAspect="1" noEditPoints="1" noChangeArrowheads="1" noChangeShapeType="1"/>
              </p:cNvPicPr>
              <p:nvPr/>
            </p:nvPicPr>
            <p:blipFill>
              <a:blip r:embed="rId98"/>
              <a:stretch>
                <a:fillRect/>
              </a:stretch>
            </p:blipFill>
            <p:spPr>
              <a:xfrm>
                <a:off x="7950286" y="1714966"/>
                <a:ext cx="263714" cy="188913"/>
              </a:xfrm>
              <a:prstGeom prst="rect">
                <a:avLst/>
              </a:prstGeom>
            </p:spPr>
          </p:pic>
        </mc:Fallback>
      </mc:AlternateContent>
    </p:spTree>
  </p:cSld>
  <p:clrMapOvr>
    <a:masterClrMapping/>
  </p:clrMapOvr>
  <p:timing>
    <p:tnLst>
      <p:par>
        <p:cTn id="1" dur="indefinite" restart="never" nodeType="tmRoot"/>
      </p:par>
    </p:tnLst>
  </p:timing>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490" name="Text Box 2"/>
          <p:cNvSpPr txBox="1">
            <a:spLocks noChangeArrowheads="1"/>
          </p:cNvSpPr>
          <p:nvPr>
            <p:custDataLst>
              <p:tags r:id="rId1"/>
            </p:custDataLst>
          </p:nvPr>
        </p:nvSpPr>
        <p:spPr bwMode="auto">
          <a:xfrm>
            <a:off x="620713" y="179388"/>
            <a:ext cx="4021137" cy="517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400"/>
              <a:t>Write an assembly-language program that reads </a:t>
            </a:r>
            <a:r>
              <a:rPr lang="en-US" sz="1400" b="1" i="1"/>
              <a:t>one </a:t>
            </a:r>
            <a:r>
              <a:rPr lang="en-US" sz="1400"/>
              <a:t>integer as keyboard input. Then, the program should </a:t>
            </a:r>
          </a:p>
        </p:txBody>
      </p:sp>
      <p:sp>
        <p:nvSpPr>
          <p:cNvPr id="63491" name="Text Box 3"/>
          <p:cNvSpPr txBox="1">
            <a:spLocks noChangeArrowheads="1"/>
          </p:cNvSpPr>
          <p:nvPr>
            <p:custDataLst>
              <p:tags r:id="rId2"/>
            </p:custDataLst>
          </p:nvPr>
        </p:nvSpPr>
        <p:spPr bwMode="auto">
          <a:xfrm>
            <a:off x="304800" y="257175"/>
            <a:ext cx="254000" cy="355600"/>
          </a:xfrm>
          <a:prstGeom prst="rect">
            <a:avLst/>
          </a:prstGeom>
          <a:noFill/>
          <a:ln w="19050">
            <a:solidFill>
              <a:srgbClr val="067B0E"/>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600" b="1">
                <a:solidFill>
                  <a:srgbClr val="067B0E"/>
                </a:solidFill>
              </a:rPr>
              <a:t>2</a:t>
            </a:r>
          </a:p>
        </p:txBody>
      </p:sp>
      <p:sp>
        <p:nvSpPr>
          <p:cNvPr id="63492" name="Rectangle 5"/>
          <p:cNvSpPr>
            <a:spLocks noChangeArrowheads="1"/>
          </p:cNvSpPr>
          <p:nvPr>
            <p:custDataLst>
              <p:tags r:id="rId3"/>
            </p:custDataLst>
          </p:nvPr>
        </p:nvSpPr>
        <p:spPr bwMode="auto">
          <a:xfrm>
            <a:off x="228600" y="609600"/>
            <a:ext cx="4275138" cy="730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gn="l"/>
            <a:r>
              <a:rPr lang="en-US" sz="1400"/>
              <a:t>compute the </a:t>
            </a:r>
            <a:r>
              <a:rPr lang="en-US" sz="1400" b="1" i="1"/>
              <a:t>factorial </a:t>
            </a:r>
            <a:r>
              <a:rPr lang="en-US" sz="1400"/>
              <a:t>of that input and write it out. You may assume without checking that the input will be a positive integer.  </a:t>
            </a:r>
          </a:p>
        </p:txBody>
      </p:sp>
      <p:sp>
        <p:nvSpPr>
          <p:cNvPr id="63493" name="Text Box 64"/>
          <p:cNvSpPr txBox="1">
            <a:spLocks noChangeArrowheads="1"/>
          </p:cNvSpPr>
          <p:nvPr/>
        </p:nvSpPr>
        <p:spPr bwMode="auto">
          <a:xfrm>
            <a:off x="6781800" y="228600"/>
            <a:ext cx="1960563"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r>
              <a:rPr lang="en-US" sz="4200"/>
              <a:t>factorial</a:t>
            </a:r>
          </a:p>
        </p:txBody>
      </p:sp>
      <p:sp>
        <p:nvSpPr>
          <p:cNvPr id="63494" name="Text Box 65"/>
          <p:cNvSpPr txBox="1">
            <a:spLocks noChangeArrowheads="1"/>
          </p:cNvSpPr>
          <p:nvPr/>
        </p:nvSpPr>
        <p:spPr bwMode="auto">
          <a:xfrm>
            <a:off x="4013200" y="1295400"/>
            <a:ext cx="1409700" cy="738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r>
              <a:rPr lang="en-US" sz="4200" b="1">
                <a:latin typeface="Calibri" pitchFamily="34" charset="0"/>
              </a:rPr>
              <a:t>Plan?</a:t>
            </a:r>
          </a:p>
        </p:txBody>
      </p:sp>
      <p:sp>
        <p:nvSpPr>
          <p:cNvPr id="63495" name="Rectangle 7"/>
          <p:cNvSpPr>
            <a:spLocks noChangeArrowheads="1"/>
          </p:cNvSpPr>
          <p:nvPr/>
        </p:nvSpPr>
        <p:spPr bwMode="auto">
          <a:xfrm>
            <a:off x="5389563" y="2971800"/>
            <a:ext cx="554037"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b="1">
                <a:solidFill>
                  <a:srgbClr val="C00000"/>
                </a:solidFill>
                <a:latin typeface="Courier New" pitchFamily="49" charset="0"/>
                <a:cs typeface="Courier New" pitchFamily="49" charset="0"/>
              </a:rPr>
              <a:t>r2</a:t>
            </a:r>
          </a:p>
        </p:txBody>
      </p:sp>
      <p:sp>
        <p:nvSpPr>
          <p:cNvPr id="63496" name="Rectangle 8"/>
          <p:cNvSpPr>
            <a:spLocks noChangeArrowheads="1"/>
          </p:cNvSpPr>
          <p:nvPr/>
        </p:nvSpPr>
        <p:spPr bwMode="auto">
          <a:xfrm>
            <a:off x="685800" y="1681163"/>
            <a:ext cx="2895600" cy="1752600"/>
          </a:xfrm>
          <a:prstGeom prst="rect">
            <a:avLst/>
          </a:prstGeom>
          <a:noFill/>
          <a:ln w="19050" algn="ctr">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63497" name="Rectangle 9"/>
          <p:cNvSpPr>
            <a:spLocks noChangeArrowheads="1"/>
          </p:cNvSpPr>
          <p:nvPr/>
        </p:nvSpPr>
        <p:spPr bwMode="auto">
          <a:xfrm>
            <a:off x="152400" y="2971800"/>
            <a:ext cx="554038"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b="1">
                <a:solidFill>
                  <a:srgbClr val="0B04FF"/>
                </a:solidFill>
                <a:latin typeface="Courier New" pitchFamily="49" charset="0"/>
                <a:cs typeface="Courier New" pitchFamily="49" charset="0"/>
              </a:rPr>
              <a:t>r1</a:t>
            </a:r>
          </a:p>
        </p:txBody>
      </p:sp>
      <p:sp>
        <p:nvSpPr>
          <p:cNvPr id="63498" name="Rectangle 10"/>
          <p:cNvSpPr>
            <a:spLocks noChangeArrowheads="1"/>
          </p:cNvSpPr>
          <p:nvPr/>
        </p:nvSpPr>
        <p:spPr bwMode="auto">
          <a:xfrm>
            <a:off x="5943600" y="1681163"/>
            <a:ext cx="2895600" cy="1752600"/>
          </a:xfrm>
          <a:prstGeom prst="rect">
            <a:avLst/>
          </a:prstGeom>
          <a:noFill/>
          <a:ln w="19050" algn="ctr">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63499" name="Rectangle 11"/>
          <p:cNvSpPr>
            <a:spLocks noChangeArrowheads="1"/>
          </p:cNvSpPr>
          <p:nvPr/>
        </p:nvSpPr>
        <p:spPr bwMode="auto">
          <a:xfrm>
            <a:off x="838200" y="3505200"/>
            <a:ext cx="2614613" cy="32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1500">
                <a:solidFill>
                  <a:srgbClr val="0B04FF"/>
                </a:solidFill>
              </a:rPr>
              <a:t>let r1 be the input (and counter)</a:t>
            </a:r>
          </a:p>
        </p:txBody>
      </p:sp>
      <p:sp>
        <p:nvSpPr>
          <p:cNvPr id="63500" name="Rectangle 12"/>
          <p:cNvSpPr>
            <a:spLocks noChangeArrowheads="1"/>
          </p:cNvSpPr>
          <p:nvPr/>
        </p:nvSpPr>
        <p:spPr bwMode="auto">
          <a:xfrm>
            <a:off x="6324600" y="3505200"/>
            <a:ext cx="2071688" cy="32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1500">
                <a:solidFill>
                  <a:srgbClr val="C00000"/>
                </a:solidFill>
              </a:rPr>
              <a:t>let r2 </a:t>
            </a:r>
            <a:r>
              <a:rPr lang="en-US" sz="1500" b="1" i="1">
                <a:solidFill>
                  <a:srgbClr val="C00000"/>
                </a:solidFill>
              </a:rPr>
              <a:t>become</a:t>
            </a:r>
            <a:r>
              <a:rPr lang="en-US" sz="1500">
                <a:solidFill>
                  <a:srgbClr val="C00000"/>
                </a:solidFill>
              </a:rPr>
              <a:t> the output</a:t>
            </a:r>
          </a:p>
        </p:txBody>
      </p:sp>
      <mc:AlternateContent xmlns:mc="http://schemas.openxmlformats.org/markup-compatibility/2006" xmlns:p14="http://schemas.microsoft.com/office/powerpoint/2010/main">
        <mc:Choice Requires="p14">
          <p:contentPart p14:bwMode="auto" r:id="rId5">
            <p14:nvContentPartPr>
              <p14:cNvPr id="16386" name="Ink 29"/>
              <p14:cNvContentPartPr>
                <a14:cpLocks xmlns:a14="http://schemas.microsoft.com/office/drawing/2010/main" noRot="1" noChangeAspect="1" noEditPoints="1" noChangeArrowheads="1" noChangeShapeType="1"/>
              </p14:cNvContentPartPr>
              <p14:nvPr/>
            </p14:nvContentPartPr>
            <p14:xfrm>
              <a:off x="3190875" y="3151188"/>
              <a:ext cx="1588" cy="1587"/>
            </p14:xfrm>
          </p:contentPart>
        </mc:Choice>
        <mc:Fallback xmlns="">
          <p:pic>
            <p:nvPicPr>
              <p:cNvPr id="16386" name="Ink 29"/>
              <p:cNvPicPr>
                <a:picLocks noRot="1" noChangeAspect="1" noEditPoints="1" noChangeArrowheads="1" noChangeShapeType="1"/>
              </p:cNvPicPr>
              <p:nvPr/>
            </p:nvPicPr>
            <p:blipFill>
              <a:blip r:embed="rId6"/>
              <a:stretch>
                <a:fillRect/>
              </a:stretch>
            </p:blipFill>
            <p:spPr>
              <a:xfrm>
                <a:off x="3149587" y="3109926"/>
                <a:ext cx="84164" cy="84111"/>
              </a:xfrm>
              <a:prstGeom prst="rect">
                <a:avLst/>
              </a:prstGeom>
            </p:spPr>
          </p:pic>
        </mc:Fallback>
      </mc:AlternateContent>
      <mc:AlternateContent xmlns:mc="http://schemas.openxmlformats.org/markup-compatibility/2006" xmlns:p14="http://schemas.microsoft.com/office/powerpoint/2010/main">
        <mc:Choice Requires="p14">
          <p:contentPart p14:bwMode="auto" r:id="rId7">
            <p14:nvContentPartPr>
              <p14:cNvPr id="16387" name="Ink 14"/>
              <p14:cNvContentPartPr>
                <a14:cpLocks xmlns:a14="http://schemas.microsoft.com/office/drawing/2010/main" noRot="1" noChangeAspect="1" noEditPoints="1" noChangeArrowheads="1" noChangeShapeType="1"/>
              </p14:cNvContentPartPr>
              <p14:nvPr/>
            </p14:nvContentPartPr>
            <p14:xfrm>
              <a:off x="200025" y="1770063"/>
              <a:ext cx="2078038" cy="1443037"/>
            </p14:xfrm>
          </p:contentPart>
        </mc:Choice>
        <mc:Fallback xmlns="">
          <p:pic>
            <p:nvPicPr>
              <p:cNvPr id="16387" name="Ink 14"/>
              <p:cNvPicPr>
                <a:picLocks noRot="1" noChangeAspect="1" noEditPoints="1" noChangeArrowheads="1" noChangeShapeType="1"/>
              </p:cNvPicPr>
              <p:nvPr/>
            </p:nvPicPr>
            <p:blipFill>
              <a:blip r:embed="rId8"/>
              <a:stretch>
                <a:fillRect/>
              </a:stretch>
            </p:blipFill>
            <p:spPr>
              <a:xfrm>
                <a:off x="185984" y="1756742"/>
                <a:ext cx="2108280" cy="1471480"/>
              </a:xfrm>
              <a:prstGeom prst="rect">
                <a:avLst/>
              </a:prstGeom>
            </p:spPr>
          </p:pic>
        </mc:Fallback>
      </mc:AlternateContent>
      <mc:AlternateContent xmlns:mc="http://schemas.openxmlformats.org/markup-compatibility/2006" xmlns:p14="http://schemas.microsoft.com/office/powerpoint/2010/main">
        <mc:Choice Requires="p14">
          <p:contentPart p14:bwMode="auto" r:id="rId9">
            <p14:nvContentPartPr>
              <p14:cNvPr id="16388" name="Ink 15"/>
              <p14:cNvContentPartPr>
                <a14:cpLocks xmlns:a14="http://schemas.microsoft.com/office/drawing/2010/main" noRot="1" noChangeAspect="1" noEditPoints="1" noChangeArrowheads="1" noChangeShapeType="1"/>
              </p14:cNvContentPartPr>
              <p14:nvPr/>
            </p14:nvContentPartPr>
            <p14:xfrm>
              <a:off x="2487613" y="1504950"/>
              <a:ext cx="742950" cy="1627188"/>
            </p14:xfrm>
          </p:contentPart>
        </mc:Choice>
        <mc:Fallback xmlns="">
          <p:pic>
            <p:nvPicPr>
              <p:cNvPr id="16388" name="Ink 15"/>
              <p:cNvPicPr>
                <a:picLocks noRot="1" noChangeAspect="1" noEditPoints="1" noChangeArrowheads="1" noChangeShapeType="1"/>
              </p:cNvPicPr>
              <p:nvPr/>
            </p:nvPicPr>
            <p:blipFill>
              <a:blip r:embed="rId10"/>
              <a:stretch>
                <a:fillRect/>
              </a:stretch>
            </p:blipFill>
            <p:spPr>
              <a:xfrm>
                <a:off x="2481494" y="1501350"/>
                <a:ext cx="765267" cy="1642308"/>
              </a:xfrm>
              <a:prstGeom prst="rect">
                <a:avLst/>
              </a:prstGeom>
            </p:spPr>
          </p:pic>
        </mc:Fallback>
      </mc:AlternateContent>
      <mc:AlternateContent xmlns:mc="http://schemas.openxmlformats.org/markup-compatibility/2006" xmlns:p14="http://schemas.microsoft.com/office/powerpoint/2010/main">
        <mc:Choice Requires="p14">
          <p:contentPart p14:bwMode="auto" r:id="rId11">
            <p14:nvContentPartPr>
              <p14:cNvPr id="16389" name="Ink 16"/>
              <p14:cNvContentPartPr>
                <a14:cpLocks xmlns:a14="http://schemas.microsoft.com/office/drawing/2010/main" noRot="1" noChangeAspect="1" noEditPoints="1" noChangeArrowheads="1" noChangeShapeType="1"/>
              </p14:cNvContentPartPr>
              <p14:nvPr/>
            </p14:nvContentPartPr>
            <p14:xfrm>
              <a:off x="4789488" y="142875"/>
              <a:ext cx="3524250" cy="3702050"/>
            </p14:xfrm>
          </p:contentPart>
        </mc:Choice>
        <mc:Fallback xmlns="">
          <p:pic>
            <p:nvPicPr>
              <p:cNvPr id="16389" name="Ink 16"/>
              <p:cNvPicPr>
                <a:picLocks noRot="1" noChangeAspect="1" noEditPoints="1" noChangeArrowheads="1" noChangeShapeType="1"/>
              </p:cNvPicPr>
              <p:nvPr/>
            </p:nvPicPr>
            <p:blipFill>
              <a:blip r:embed="rId12"/>
              <a:stretch>
                <a:fillRect/>
              </a:stretch>
            </p:blipFill>
            <p:spPr>
              <a:xfrm>
                <a:off x="4774369" y="134595"/>
                <a:ext cx="3554849" cy="3725811"/>
              </a:xfrm>
              <a:prstGeom prst="rect">
                <a:avLst/>
              </a:prstGeom>
            </p:spPr>
          </p:pic>
        </mc:Fallback>
      </mc:AlternateContent>
      <mc:AlternateContent xmlns:mc="http://schemas.openxmlformats.org/markup-compatibility/2006" xmlns:p14="http://schemas.microsoft.com/office/powerpoint/2010/main">
        <mc:Choice Requires="p14">
          <p:contentPart p14:bwMode="auto" r:id="rId13">
            <p14:nvContentPartPr>
              <p14:cNvPr id="16390" name="Ink 17"/>
              <p14:cNvContentPartPr>
                <a14:cpLocks xmlns:a14="http://schemas.microsoft.com/office/drawing/2010/main" noRot="1" noChangeAspect="1" noEditPoints="1" noChangeArrowheads="1" noChangeShapeType="1"/>
              </p14:cNvContentPartPr>
              <p14:nvPr/>
            </p14:nvContentPartPr>
            <p14:xfrm>
              <a:off x="6532563" y="2220913"/>
              <a:ext cx="430212" cy="420687"/>
            </p14:xfrm>
          </p:contentPart>
        </mc:Choice>
        <mc:Fallback xmlns="">
          <p:pic>
            <p:nvPicPr>
              <p:cNvPr id="16390" name="Ink 17"/>
              <p:cNvPicPr>
                <a:picLocks noRot="1" noChangeAspect="1" noEditPoints="1" noChangeArrowheads="1" noChangeShapeType="1"/>
              </p:cNvPicPr>
              <p:nvPr/>
            </p:nvPicPr>
            <p:blipFill>
              <a:blip r:embed="rId14"/>
              <a:stretch>
                <a:fillRect/>
              </a:stretch>
            </p:blipFill>
            <p:spPr>
              <a:xfrm>
                <a:off x="6519243" y="2215150"/>
                <a:ext cx="458653" cy="442298"/>
              </a:xfrm>
              <a:prstGeom prst="rect">
                <a:avLst/>
              </a:prstGeom>
            </p:spPr>
          </p:pic>
        </mc:Fallback>
      </mc:AlternateContent>
      <mc:AlternateContent xmlns:mc="http://schemas.openxmlformats.org/markup-compatibility/2006" xmlns:p14="http://schemas.microsoft.com/office/powerpoint/2010/main">
        <mc:Choice Requires="p14">
          <p:contentPart p14:bwMode="auto" r:id="rId15">
            <p14:nvContentPartPr>
              <p14:cNvPr id="16391" name="Ink 18"/>
              <p14:cNvContentPartPr>
                <a14:cpLocks xmlns:a14="http://schemas.microsoft.com/office/drawing/2010/main" noRot="1" noChangeAspect="1" noEditPoints="1" noChangeArrowheads="1" noChangeShapeType="1"/>
              </p14:cNvContentPartPr>
              <p14:nvPr/>
            </p14:nvContentPartPr>
            <p14:xfrm>
              <a:off x="7316788" y="2097088"/>
              <a:ext cx="227012" cy="801687"/>
            </p14:xfrm>
          </p:contentPart>
        </mc:Choice>
        <mc:Fallback xmlns="">
          <p:pic>
            <p:nvPicPr>
              <p:cNvPr id="16391" name="Ink 18"/>
              <p:cNvPicPr>
                <a:picLocks noRot="1" noChangeAspect="1" noEditPoints="1" noChangeArrowheads="1" noChangeShapeType="1"/>
              </p:cNvPicPr>
              <p:nvPr/>
            </p:nvPicPr>
            <p:blipFill>
              <a:blip r:embed="rId16"/>
              <a:stretch>
                <a:fillRect/>
              </a:stretch>
            </p:blipFill>
            <p:spPr>
              <a:xfrm>
                <a:off x="7300958" y="2084129"/>
                <a:ext cx="258671" cy="830126"/>
              </a:xfrm>
              <a:prstGeom prst="rect">
                <a:avLst/>
              </a:prstGeom>
            </p:spPr>
          </p:pic>
        </mc:Fallback>
      </mc:AlternateContent>
      <mc:AlternateContent xmlns:mc="http://schemas.openxmlformats.org/markup-compatibility/2006" xmlns:p14="http://schemas.microsoft.com/office/powerpoint/2010/main">
        <mc:Choice Requires="p14">
          <p:contentPart p14:bwMode="auto" r:id="rId17">
            <p14:nvContentPartPr>
              <p14:cNvPr id="16392" name="Ink 19"/>
              <p14:cNvContentPartPr>
                <a14:cpLocks xmlns:a14="http://schemas.microsoft.com/office/drawing/2010/main" noRot="1" noChangeAspect="1" noEditPoints="1" noChangeArrowheads="1" noChangeShapeType="1"/>
              </p14:cNvContentPartPr>
              <p14:nvPr/>
            </p14:nvContentPartPr>
            <p14:xfrm>
              <a:off x="7902575" y="1935163"/>
              <a:ext cx="708025" cy="1320800"/>
            </p14:xfrm>
          </p:contentPart>
        </mc:Choice>
        <mc:Fallback xmlns="">
          <p:pic>
            <p:nvPicPr>
              <p:cNvPr id="16392" name="Ink 19"/>
              <p:cNvPicPr>
                <a:picLocks noRot="1" noChangeAspect="1" noEditPoints="1" noChangeArrowheads="1" noChangeShapeType="1"/>
              </p:cNvPicPr>
              <p:nvPr/>
            </p:nvPicPr>
            <p:blipFill>
              <a:blip r:embed="rId18"/>
              <a:stretch>
                <a:fillRect/>
              </a:stretch>
            </p:blipFill>
            <p:spPr>
              <a:xfrm>
                <a:off x="7886377" y="1921483"/>
                <a:ext cx="728902" cy="1351039"/>
              </a:xfrm>
              <a:prstGeom prst="rect">
                <a:avLst/>
              </a:prstGeom>
            </p:spPr>
          </p:pic>
        </mc:Fallback>
      </mc:AlternateContent>
      <mc:AlternateContent xmlns:mc="http://schemas.openxmlformats.org/markup-compatibility/2006" xmlns:p14="http://schemas.microsoft.com/office/powerpoint/2010/main">
        <mc:Choice Requires="p14">
          <p:contentPart p14:bwMode="auto" r:id="rId19">
            <p14:nvContentPartPr>
              <p14:cNvPr id="16393" name="Ink 20"/>
              <p14:cNvContentPartPr>
                <a14:cpLocks xmlns:a14="http://schemas.microsoft.com/office/drawing/2010/main" noRot="1" noChangeAspect="1" noEditPoints="1" noChangeArrowheads="1" noChangeShapeType="1"/>
              </p14:cNvContentPartPr>
              <p14:nvPr/>
            </p14:nvContentPartPr>
            <p14:xfrm>
              <a:off x="512763" y="1978025"/>
              <a:ext cx="8016875" cy="4187825"/>
            </p14:xfrm>
          </p:contentPart>
        </mc:Choice>
        <mc:Fallback xmlns="">
          <p:pic>
            <p:nvPicPr>
              <p:cNvPr id="16393" name="Ink 20"/>
              <p:cNvPicPr>
                <a:picLocks noRot="1" noChangeAspect="1" noEditPoints="1" noChangeArrowheads="1" noChangeShapeType="1"/>
              </p:cNvPicPr>
              <p:nvPr/>
            </p:nvPicPr>
            <p:blipFill>
              <a:blip r:embed="rId20"/>
              <a:stretch>
                <a:fillRect/>
              </a:stretch>
            </p:blipFill>
            <p:spPr>
              <a:xfrm>
                <a:off x="507723" y="1962545"/>
                <a:ext cx="8034875" cy="4218065"/>
              </a:xfrm>
              <a:prstGeom prst="rect">
                <a:avLst/>
              </a:prstGeom>
            </p:spPr>
          </p:pic>
        </mc:Fallback>
      </mc:AlternateContent>
      <mc:AlternateContent xmlns:mc="http://schemas.openxmlformats.org/markup-compatibility/2006" xmlns:p14="http://schemas.microsoft.com/office/powerpoint/2010/main">
        <mc:Choice Requires="p14">
          <p:contentPart p14:bwMode="auto" r:id="rId21">
            <p14:nvContentPartPr>
              <p14:cNvPr id="16394" name="Ink 21"/>
              <p14:cNvContentPartPr>
                <a14:cpLocks xmlns:a14="http://schemas.microsoft.com/office/drawing/2010/main" noRot="1" noChangeAspect="1" noEditPoints="1" noChangeArrowheads="1" noChangeShapeType="1"/>
              </p14:cNvContentPartPr>
              <p14:nvPr/>
            </p14:nvContentPartPr>
            <p14:xfrm>
              <a:off x="4948238" y="4133850"/>
              <a:ext cx="381000" cy="406400"/>
            </p14:xfrm>
          </p:contentPart>
        </mc:Choice>
        <mc:Fallback xmlns="">
          <p:pic>
            <p:nvPicPr>
              <p:cNvPr id="16394" name="Ink 21"/>
              <p:cNvPicPr>
                <a:picLocks noRot="1" noChangeAspect="1" noEditPoints="1" noChangeArrowheads="1" noChangeShapeType="1"/>
              </p:cNvPicPr>
              <p:nvPr/>
            </p:nvPicPr>
            <p:blipFill>
              <a:blip r:embed="rId22"/>
              <a:stretch>
                <a:fillRect/>
              </a:stretch>
            </p:blipFill>
            <p:spPr>
              <a:xfrm>
                <a:off x="4940316" y="4119091"/>
                <a:ext cx="405488" cy="433037"/>
              </a:xfrm>
              <a:prstGeom prst="rect">
                <a:avLst/>
              </a:prstGeom>
            </p:spPr>
          </p:pic>
        </mc:Fallback>
      </mc:AlternateContent>
      <mc:AlternateContent xmlns:mc="http://schemas.openxmlformats.org/markup-compatibility/2006" xmlns:p14="http://schemas.microsoft.com/office/powerpoint/2010/main">
        <mc:Choice Requires="p14">
          <p:contentPart p14:bwMode="auto" r:id="rId23">
            <p14:nvContentPartPr>
              <p14:cNvPr id="16395" name="Ink 22"/>
              <p14:cNvContentPartPr>
                <a14:cpLocks xmlns:a14="http://schemas.microsoft.com/office/drawing/2010/main" noRot="1" noChangeAspect="1" noEditPoints="1" noChangeArrowheads="1" noChangeShapeType="1"/>
              </p14:cNvContentPartPr>
              <p14:nvPr/>
            </p14:nvContentPartPr>
            <p14:xfrm>
              <a:off x="4951413" y="4965700"/>
              <a:ext cx="271462" cy="327025"/>
            </p14:xfrm>
          </p:contentPart>
        </mc:Choice>
        <mc:Fallback xmlns="">
          <p:pic>
            <p:nvPicPr>
              <p:cNvPr id="16395" name="Ink 22"/>
              <p:cNvPicPr>
                <a:picLocks noRot="1" noChangeAspect="1" noEditPoints="1" noChangeArrowheads="1" noChangeShapeType="1"/>
              </p:cNvPicPr>
              <p:nvPr/>
            </p:nvPicPr>
            <p:blipFill>
              <a:blip r:embed="rId24"/>
              <a:stretch>
                <a:fillRect/>
              </a:stretch>
            </p:blipFill>
            <p:spPr>
              <a:xfrm>
                <a:off x="4935572" y="4951294"/>
                <a:ext cx="301344" cy="356558"/>
              </a:xfrm>
              <a:prstGeom prst="rect">
                <a:avLst/>
              </a:prstGeom>
            </p:spPr>
          </p:pic>
        </mc:Fallback>
      </mc:AlternateContent>
      <mc:AlternateContent xmlns:mc="http://schemas.openxmlformats.org/markup-compatibility/2006" xmlns:p14="http://schemas.microsoft.com/office/powerpoint/2010/main">
        <mc:Choice Requires="p14">
          <p:contentPart p14:bwMode="auto" r:id="rId25">
            <p14:nvContentPartPr>
              <p14:cNvPr id="16396" name="Ink 23"/>
              <p14:cNvContentPartPr>
                <a14:cpLocks xmlns:a14="http://schemas.microsoft.com/office/drawing/2010/main" noRot="1" noChangeAspect="1" noEditPoints="1" noChangeArrowheads="1" noChangeShapeType="1"/>
              </p14:cNvContentPartPr>
              <p14:nvPr/>
            </p14:nvContentPartPr>
            <p14:xfrm>
              <a:off x="6267450" y="1419225"/>
              <a:ext cx="627063" cy="528638"/>
            </p14:xfrm>
          </p:contentPart>
        </mc:Choice>
        <mc:Fallback xmlns="">
          <p:pic>
            <p:nvPicPr>
              <p:cNvPr id="16396" name="Ink 23"/>
              <p:cNvPicPr>
                <a:picLocks noRot="1" noChangeAspect="1" noEditPoints="1" noChangeArrowheads="1" noChangeShapeType="1"/>
              </p:cNvPicPr>
              <p:nvPr/>
            </p:nvPicPr>
            <p:blipFill>
              <a:blip r:embed="rId26"/>
              <a:stretch>
                <a:fillRect/>
              </a:stretch>
            </p:blipFill>
            <p:spPr>
              <a:xfrm>
                <a:off x="6251971" y="1405181"/>
                <a:ext cx="657660" cy="558167"/>
              </a:xfrm>
              <a:prstGeom prst="rect">
                <a:avLst/>
              </a:prstGeom>
            </p:spPr>
          </p:pic>
        </mc:Fallback>
      </mc:AlternateContent>
      <mc:AlternateContent xmlns:mc="http://schemas.openxmlformats.org/markup-compatibility/2006" xmlns:p14="http://schemas.microsoft.com/office/powerpoint/2010/main">
        <mc:Choice Requires="p14">
          <p:contentPart p14:bwMode="auto" r:id="rId27">
            <p14:nvContentPartPr>
              <p14:cNvPr id="16397" name="Ink 24"/>
              <p14:cNvContentPartPr>
                <a14:cpLocks xmlns:a14="http://schemas.microsoft.com/office/drawing/2010/main" noRot="1" noChangeAspect="1" noEditPoints="1" noChangeArrowheads="1" noChangeShapeType="1"/>
              </p14:cNvContentPartPr>
              <p14:nvPr/>
            </p14:nvContentPartPr>
            <p14:xfrm>
              <a:off x="6530975" y="2254250"/>
              <a:ext cx="238125" cy="342900"/>
            </p14:xfrm>
          </p:contentPart>
        </mc:Choice>
        <mc:Fallback xmlns="">
          <p:pic>
            <p:nvPicPr>
              <p:cNvPr id="16397" name="Ink 24"/>
              <p:cNvPicPr>
                <a:picLocks noRot="1" noChangeAspect="1" noEditPoints="1" noChangeArrowheads="1" noChangeShapeType="1"/>
              </p:cNvPicPr>
              <p:nvPr/>
            </p:nvPicPr>
            <p:blipFill>
              <a:blip r:embed="rId28"/>
              <a:stretch>
                <a:fillRect/>
              </a:stretch>
            </p:blipFill>
            <p:spPr>
              <a:xfrm>
                <a:off x="6515484" y="2246694"/>
                <a:ext cx="269467" cy="367007"/>
              </a:xfrm>
              <a:prstGeom prst="rect">
                <a:avLst/>
              </a:prstGeom>
            </p:spPr>
          </p:pic>
        </mc:Fallback>
      </mc:AlternateContent>
    </p:spTree>
  </p:cSld>
  <p:clrMapOvr>
    <a:masterClrMapping/>
  </p:clrMapOvr>
  <p:timing>
    <p:tnLst>
      <p:par>
        <p:cTn id="1" dur="indefinite" restart="never" nodeType="tmRoot"/>
      </p:par>
    </p:tnLst>
  </p:timing>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514" name="Text Box 2"/>
          <p:cNvSpPr txBox="1">
            <a:spLocks noChangeArrowheads="1"/>
          </p:cNvSpPr>
          <p:nvPr>
            <p:custDataLst>
              <p:tags r:id="rId1"/>
            </p:custDataLst>
          </p:nvPr>
        </p:nvSpPr>
        <p:spPr bwMode="auto">
          <a:xfrm>
            <a:off x="620713" y="179388"/>
            <a:ext cx="4021137" cy="517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400"/>
              <a:t>Write an assembly-language program that reads </a:t>
            </a:r>
            <a:r>
              <a:rPr lang="en-US" sz="1400" b="1" i="1"/>
              <a:t>one </a:t>
            </a:r>
            <a:r>
              <a:rPr lang="en-US" sz="1400"/>
              <a:t>integer as keyboard input. Then, the program should </a:t>
            </a:r>
          </a:p>
        </p:txBody>
      </p:sp>
      <p:sp>
        <p:nvSpPr>
          <p:cNvPr id="64515" name="Text Box 3"/>
          <p:cNvSpPr txBox="1">
            <a:spLocks noChangeArrowheads="1"/>
          </p:cNvSpPr>
          <p:nvPr>
            <p:custDataLst>
              <p:tags r:id="rId2"/>
            </p:custDataLst>
          </p:nvPr>
        </p:nvSpPr>
        <p:spPr bwMode="auto">
          <a:xfrm>
            <a:off x="304800" y="257175"/>
            <a:ext cx="254000" cy="355600"/>
          </a:xfrm>
          <a:prstGeom prst="rect">
            <a:avLst/>
          </a:prstGeom>
          <a:noFill/>
          <a:ln w="19050">
            <a:solidFill>
              <a:srgbClr val="067B0E"/>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600" b="1">
                <a:solidFill>
                  <a:srgbClr val="067B0E"/>
                </a:solidFill>
              </a:rPr>
              <a:t>2</a:t>
            </a:r>
          </a:p>
        </p:txBody>
      </p:sp>
      <p:sp>
        <p:nvSpPr>
          <p:cNvPr id="64516" name="Rectangle 4"/>
          <p:cNvSpPr>
            <a:spLocks noChangeArrowheads="1"/>
          </p:cNvSpPr>
          <p:nvPr>
            <p:custDataLst>
              <p:tags r:id="rId3"/>
            </p:custDataLst>
          </p:nvPr>
        </p:nvSpPr>
        <p:spPr bwMode="auto">
          <a:xfrm>
            <a:off x="228600" y="609600"/>
            <a:ext cx="4275138" cy="730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gn="l"/>
            <a:r>
              <a:rPr lang="en-US" sz="1400"/>
              <a:t>compute the </a:t>
            </a:r>
            <a:r>
              <a:rPr lang="en-US" sz="1400" b="1" i="1"/>
              <a:t>factorial </a:t>
            </a:r>
            <a:r>
              <a:rPr lang="en-US" sz="1400"/>
              <a:t>of that input and write it out. You may assume without checking that the input will be a positive integer.  </a:t>
            </a:r>
          </a:p>
        </p:txBody>
      </p:sp>
      <p:sp>
        <p:nvSpPr>
          <p:cNvPr id="64517" name="Text Box 5"/>
          <p:cNvSpPr txBox="1">
            <a:spLocks noChangeArrowheads="1"/>
          </p:cNvSpPr>
          <p:nvPr>
            <p:custDataLst>
              <p:tags r:id="rId4"/>
            </p:custDataLst>
          </p:nvPr>
        </p:nvSpPr>
        <p:spPr bwMode="auto">
          <a:xfrm>
            <a:off x="5518150" y="1447800"/>
            <a:ext cx="3089275" cy="457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64518" name="Text Box 6"/>
          <p:cNvSpPr txBox="1">
            <a:spLocks noChangeArrowheads="1"/>
          </p:cNvSpPr>
          <p:nvPr>
            <p:custDataLst>
              <p:tags r:id="rId5"/>
            </p:custDataLst>
          </p:nvPr>
        </p:nvSpPr>
        <p:spPr bwMode="auto">
          <a:xfrm>
            <a:off x="5518150" y="1919288"/>
            <a:ext cx="3089275" cy="457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64519" name="Text Box 7"/>
          <p:cNvSpPr txBox="1">
            <a:spLocks noChangeArrowheads="1"/>
          </p:cNvSpPr>
          <p:nvPr>
            <p:custDataLst>
              <p:tags r:id="rId6"/>
            </p:custDataLst>
          </p:nvPr>
        </p:nvSpPr>
        <p:spPr bwMode="auto">
          <a:xfrm>
            <a:off x="5518150" y="2392363"/>
            <a:ext cx="3089275" cy="457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64520" name="Text Box 8"/>
          <p:cNvSpPr txBox="1">
            <a:spLocks noChangeArrowheads="1"/>
          </p:cNvSpPr>
          <p:nvPr>
            <p:custDataLst>
              <p:tags r:id="rId7"/>
            </p:custDataLst>
          </p:nvPr>
        </p:nvSpPr>
        <p:spPr bwMode="auto">
          <a:xfrm>
            <a:off x="5518150" y="2863850"/>
            <a:ext cx="3089275" cy="457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64521" name="Text Box 9"/>
          <p:cNvSpPr txBox="1">
            <a:spLocks noChangeArrowheads="1"/>
          </p:cNvSpPr>
          <p:nvPr>
            <p:custDataLst>
              <p:tags r:id="rId8"/>
            </p:custDataLst>
          </p:nvPr>
        </p:nvSpPr>
        <p:spPr bwMode="auto">
          <a:xfrm>
            <a:off x="5518150" y="3336925"/>
            <a:ext cx="3089275" cy="457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64522" name="Text Box 10"/>
          <p:cNvSpPr txBox="1">
            <a:spLocks noChangeArrowheads="1"/>
          </p:cNvSpPr>
          <p:nvPr>
            <p:custDataLst>
              <p:tags r:id="rId9"/>
            </p:custDataLst>
          </p:nvPr>
        </p:nvSpPr>
        <p:spPr bwMode="auto">
          <a:xfrm>
            <a:off x="5518150" y="3810000"/>
            <a:ext cx="3089275" cy="457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64523" name="Text Box 11"/>
          <p:cNvSpPr txBox="1">
            <a:spLocks noChangeArrowheads="1"/>
          </p:cNvSpPr>
          <p:nvPr>
            <p:custDataLst>
              <p:tags r:id="rId10"/>
            </p:custDataLst>
          </p:nvPr>
        </p:nvSpPr>
        <p:spPr bwMode="auto">
          <a:xfrm>
            <a:off x="5518150" y="4281488"/>
            <a:ext cx="3089275" cy="457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64524" name="Text Box 12"/>
          <p:cNvSpPr txBox="1">
            <a:spLocks noChangeArrowheads="1"/>
          </p:cNvSpPr>
          <p:nvPr>
            <p:custDataLst>
              <p:tags r:id="rId11"/>
            </p:custDataLst>
          </p:nvPr>
        </p:nvSpPr>
        <p:spPr bwMode="auto">
          <a:xfrm>
            <a:off x="5021263" y="1503363"/>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0</a:t>
            </a:r>
          </a:p>
        </p:txBody>
      </p:sp>
      <p:sp>
        <p:nvSpPr>
          <p:cNvPr id="64525" name="Rectangle 13"/>
          <p:cNvSpPr>
            <a:spLocks noChangeArrowheads="1"/>
          </p:cNvSpPr>
          <p:nvPr>
            <p:custDataLst>
              <p:tags r:id="rId12"/>
            </p:custDataLst>
          </p:nvPr>
        </p:nvSpPr>
        <p:spPr bwMode="auto">
          <a:xfrm>
            <a:off x="6172200" y="1066800"/>
            <a:ext cx="16065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600" b="1">
                <a:solidFill>
                  <a:srgbClr val="067B0E"/>
                </a:solidFill>
                <a:latin typeface="Arial" pitchFamily="34" charset="0"/>
              </a:rPr>
              <a:t>Memory - RAM</a:t>
            </a:r>
          </a:p>
        </p:txBody>
      </p:sp>
      <p:sp>
        <p:nvSpPr>
          <p:cNvPr id="64526" name="Text Box 14"/>
          <p:cNvSpPr txBox="1">
            <a:spLocks noChangeArrowheads="1"/>
          </p:cNvSpPr>
          <p:nvPr>
            <p:custDataLst>
              <p:tags r:id="rId13"/>
            </p:custDataLst>
          </p:nvPr>
        </p:nvSpPr>
        <p:spPr bwMode="auto">
          <a:xfrm>
            <a:off x="5518150" y="4754563"/>
            <a:ext cx="3089275" cy="457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64527" name="Text Box 15"/>
          <p:cNvSpPr txBox="1">
            <a:spLocks noChangeArrowheads="1"/>
          </p:cNvSpPr>
          <p:nvPr>
            <p:custDataLst>
              <p:tags r:id="rId14"/>
            </p:custDataLst>
          </p:nvPr>
        </p:nvSpPr>
        <p:spPr bwMode="auto">
          <a:xfrm>
            <a:off x="5518150" y="5226050"/>
            <a:ext cx="3089275" cy="457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64528" name="Text Box 16"/>
          <p:cNvSpPr txBox="1">
            <a:spLocks noChangeArrowheads="1"/>
          </p:cNvSpPr>
          <p:nvPr>
            <p:custDataLst>
              <p:tags r:id="rId15"/>
            </p:custDataLst>
          </p:nvPr>
        </p:nvSpPr>
        <p:spPr bwMode="auto">
          <a:xfrm>
            <a:off x="5518150" y="5699125"/>
            <a:ext cx="3089275" cy="457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64529" name="Text Box 17"/>
          <p:cNvSpPr txBox="1">
            <a:spLocks noChangeArrowheads="1"/>
          </p:cNvSpPr>
          <p:nvPr>
            <p:custDataLst>
              <p:tags r:id="rId16"/>
            </p:custDataLst>
          </p:nvPr>
        </p:nvSpPr>
        <p:spPr bwMode="auto">
          <a:xfrm>
            <a:off x="5518150" y="6172200"/>
            <a:ext cx="3089275" cy="457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64530" name="Text Box 18"/>
          <p:cNvSpPr txBox="1">
            <a:spLocks noChangeArrowheads="1"/>
          </p:cNvSpPr>
          <p:nvPr>
            <p:custDataLst>
              <p:tags r:id="rId17"/>
            </p:custDataLst>
          </p:nvPr>
        </p:nvSpPr>
        <p:spPr bwMode="auto">
          <a:xfrm>
            <a:off x="5029200" y="1974850"/>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1</a:t>
            </a:r>
          </a:p>
        </p:txBody>
      </p:sp>
      <p:sp>
        <p:nvSpPr>
          <p:cNvPr id="64531" name="Text Box 19"/>
          <p:cNvSpPr txBox="1">
            <a:spLocks noChangeArrowheads="1"/>
          </p:cNvSpPr>
          <p:nvPr>
            <p:custDataLst>
              <p:tags r:id="rId18"/>
            </p:custDataLst>
          </p:nvPr>
        </p:nvSpPr>
        <p:spPr bwMode="auto">
          <a:xfrm>
            <a:off x="5029200" y="2447925"/>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2</a:t>
            </a:r>
          </a:p>
        </p:txBody>
      </p:sp>
      <p:sp>
        <p:nvSpPr>
          <p:cNvPr id="64532" name="Text Box 20"/>
          <p:cNvSpPr txBox="1">
            <a:spLocks noChangeArrowheads="1"/>
          </p:cNvSpPr>
          <p:nvPr>
            <p:custDataLst>
              <p:tags r:id="rId19"/>
            </p:custDataLst>
          </p:nvPr>
        </p:nvSpPr>
        <p:spPr bwMode="auto">
          <a:xfrm>
            <a:off x="5029200" y="2921000"/>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3</a:t>
            </a:r>
          </a:p>
        </p:txBody>
      </p:sp>
      <p:sp>
        <p:nvSpPr>
          <p:cNvPr id="64533" name="Text Box 21"/>
          <p:cNvSpPr txBox="1">
            <a:spLocks noChangeArrowheads="1"/>
          </p:cNvSpPr>
          <p:nvPr>
            <p:custDataLst>
              <p:tags r:id="rId20"/>
            </p:custDataLst>
          </p:nvPr>
        </p:nvSpPr>
        <p:spPr bwMode="auto">
          <a:xfrm>
            <a:off x="5029200" y="3394075"/>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a:t>
            </a:r>
          </a:p>
        </p:txBody>
      </p:sp>
      <p:sp>
        <p:nvSpPr>
          <p:cNvPr id="64534" name="Text Box 22"/>
          <p:cNvSpPr txBox="1">
            <a:spLocks noChangeArrowheads="1"/>
          </p:cNvSpPr>
          <p:nvPr>
            <p:custDataLst>
              <p:tags r:id="rId21"/>
            </p:custDataLst>
          </p:nvPr>
        </p:nvSpPr>
        <p:spPr bwMode="auto">
          <a:xfrm>
            <a:off x="5029200" y="3867150"/>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5</a:t>
            </a:r>
          </a:p>
        </p:txBody>
      </p:sp>
      <p:sp>
        <p:nvSpPr>
          <p:cNvPr id="64535" name="Text Box 23"/>
          <p:cNvSpPr txBox="1">
            <a:spLocks noChangeArrowheads="1"/>
          </p:cNvSpPr>
          <p:nvPr>
            <p:custDataLst>
              <p:tags r:id="rId22"/>
            </p:custDataLst>
          </p:nvPr>
        </p:nvSpPr>
        <p:spPr bwMode="auto">
          <a:xfrm>
            <a:off x="5029200" y="433863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6</a:t>
            </a:r>
          </a:p>
        </p:txBody>
      </p:sp>
      <p:sp>
        <p:nvSpPr>
          <p:cNvPr id="64536" name="Text Box 24"/>
          <p:cNvSpPr txBox="1">
            <a:spLocks noChangeArrowheads="1"/>
          </p:cNvSpPr>
          <p:nvPr>
            <p:custDataLst>
              <p:tags r:id="rId23"/>
            </p:custDataLst>
          </p:nvPr>
        </p:nvSpPr>
        <p:spPr bwMode="auto">
          <a:xfrm>
            <a:off x="5029200" y="4811713"/>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7</a:t>
            </a:r>
          </a:p>
        </p:txBody>
      </p:sp>
      <p:sp>
        <p:nvSpPr>
          <p:cNvPr id="64537" name="Text Box 25"/>
          <p:cNvSpPr txBox="1">
            <a:spLocks noChangeArrowheads="1"/>
          </p:cNvSpPr>
          <p:nvPr>
            <p:custDataLst>
              <p:tags r:id="rId24"/>
            </p:custDataLst>
          </p:nvPr>
        </p:nvSpPr>
        <p:spPr bwMode="auto">
          <a:xfrm>
            <a:off x="5029200" y="52847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8</a:t>
            </a:r>
          </a:p>
        </p:txBody>
      </p:sp>
      <p:sp>
        <p:nvSpPr>
          <p:cNvPr id="64538" name="Text Box 26"/>
          <p:cNvSpPr txBox="1">
            <a:spLocks noChangeArrowheads="1"/>
          </p:cNvSpPr>
          <p:nvPr>
            <p:custDataLst>
              <p:tags r:id="rId25"/>
            </p:custDataLst>
          </p:nvPr>
        </p:nvSpPr>
        <p:spPr bwMode="auto">
          <a:xfrm>
            <a:off x="5029200" y="5757863"/>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9</a:t>
            </a:r>
          </a:p>
        </p:txBody>
      </p:sp>
      <p:sp>
        <p:nvSpPr>
          <p:cNvPr id="64539" name="Text Box 27"/>
          <p:cNvSpPr txBox="1">
            <a:spLocks noChangeArrowheads="1"/>
          </p:cNvSpPr>
          <p:nvPr>
            <p:custDataLst>
              <p:tags r:id="rId26"/>
            </p:custDataLst>
          </p:nvPr>
        </p:nvSpPr>
        <p:spPr bwMode="auto">
          <a:xfrm>
            <a:off x="5029200" y="623093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10</a:t>
            </a:r>
          </a:p>
        </p:txBody>
      </p:sp>
      <p:sp>
        <p:nvSpPr>
          <p:cNvPr id="64540" name="Text Box 30"/>
          <p:cNvSpPr txBox="1">
            <a:spLocks noChangeArrowheads="1"/>
          </p:cNvSpPr>
          <p:nvPr>
            <p:custDataLst>
              <p:tags r:id="rId27"/>
            </p:custDataLst>
          </p:nvPr>
        </p:nvSpPr>
        <p:spPr bwMode="auto">
          <a:xfrm>
            <a:off x="928688" y="2181225"/>
            <a:ext cx="3324225" cy="595313"/>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nSpc>
                <a:spcPct val="180000"/>
              </a:lnSpc>
              <a:spcBef>
                <a:spcPct val="50000"/>
              </a:spcBef>
            </a:pPr>
            <a:endParaRPr lang="en-US" sz="1800" b="1">
              <a:latin typeface="Courier New" pitchFamily="49" charset="0"/>
            </a:endParaRPr>
          </a:p>
        </p:txBody>
      </p:sp>
      <p:sp>
        <p:nvSpPr>
          <p:cNvPr id="64541" name="Text Box 31"/>
          <p:cNvSpPr txBox="1">
            <a:spLocks noChangeArrowheads="1"/>
          </p:cNvSpPr>
          <p:nvPr>
            <p:custDataLst>
              <p:tags r:id="rId28"/>
            </p:custDataLst>
          </p:nvPr>
        </p:nvSpPr>
        <p:spPr bwMode="auto">
          <a:xfrm>
            <a:off x="357188" y="2246313"/>
            <a:ext cx="909637"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2800" b="1">
                <a:solidFill>
                  <a:srgbClr val="159627"/>
                </a:solidFill>
                <a:latin typeface="Courier New" pitchFamily="49" charset="0"/>
                <a:cs typeface="Courier New" pitchFamily="49" charset="0"/>
              </a:rPr>
              <a:t>r0</a:t>
            </a:r>
          </a:p>
        </p:txBody>
      </p:sp>
      <p:sp>
        <p:nvSpPr>
          <p:cNvPr id="64542" name="Rectangle 32"/>
          <p:cNvSpPr>
            <a:spLocks noChangeArrowheads="1"/>
          </p:cNvSpPr>
          <p:nvPr>
            <p:custDataLst>
              <p:tags r:id="rId29"/>
            </p:custDataLst>
          </p:nvPr>
        </p:nvSpPr>
        <p:spPr bwMode="auto">
          <a:xfrm>
            <a:off x="1676400" y="1676400"/>
            <a:ext cx="1719263"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600" b="1">
                <a:solidFill>
                  <a:srgbClr val="067B0E"/>
                </a:solidFill>
                <a:latin typeface="Arial" pitchFamily="34" charset="0"/>
              </a:rPr>
              <a:t>Registers - CPU</a:t>
            </a:r>
          </a:p>
        </p:txBody>
      </p:sp>
      <p:sp>
        <p:nvSpPr>
          <p:cNvPr id="64543" name="Text Box 33"/>
          <p:cNvSpPr txBox="1">
            <a:spLocks noChangeArrowheads="1"/>
          </p:cNvSpPr>
          <p:nvPr/>
        </p:nvSpPr>
        <p:spPr bwMode="auto">
          <a:xfrm>
            <a:off x="3806825" y="2279650"/>
            <a:ext cx="3698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r>
              <a:rPr lang="en-US" b="1">
                <a:solidFill>
                  <a:srgbClr val="067B0E"/>
                </a:solidFill>
                <a:latin typeface="Comic Sans MS" pitchFamily="66" charset="0"/>
              </a:rPr>
              <a:t>0</a:t>
            </a:r>
            <a:endParaRPr lang="en-US"/>
          </a:p>
        </p:txBody>
      </p:sp>
      <p:sp>
        <p:nvSpPr>
          <p:cNvPr id="64544" name="Text Box 34"/>
          <p:cNvSpPr txBox="1">
            <a:spLocks noChangeArrowheads="1"/>
          </p:cNvSpPr>
          <p:nvPr>
            <p:custDataLst>
              <p:tags r:id="rId30"/>
            </p:custDataLst>
          </p:nvPr>
        </p:nvSpPr>
        <p:spPr bwMode="auto">
          <a:xfrm>
            <a:off x="928688" y="2987675"/>
            <a:ext cx="3324225" cy="595313"/>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nSpc>
                <a:spcPct val="180000"/>
              </a:lnSpc>
              <a:spcBef>
                <a:spcPct val="50000"/>
              </a:spcBef>
            </a:pPr>
            <a:endParaRPr lang="en-US" sz="1800" b="1">
              <a:latin typeface="Courier New" pitchFamily="49" charset="0"/>
            </a:endParaRPr>
          </a:p>
        </p:txBody>
      </p:sp>
      <p:sp>
        <p:nvSpPr>
          <p:cNvPr id="64545" name="Text Box 35"/>
          <p:cNvSpPr txBox="1">
            <a:spLocks noChangeArrowheads="1"/>
          </p:cNvSpPr>
          <p:nvPr>
            <p:custDataLst>
              <p:tags r:id="rId31"/>
            </p:custDataLst>
          </p:nvPr>
        </p:nvSpPr>
        <p:spPr bwMode="auto">
          <a:xfrm>
            <a:off x="357188" y="3041650"/>
            <a:ext cx="909637"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2800" b="1">
                <a:solidFill>
                  <a:srgbClr val="C00000"/>
                </a:solidFill>
                <a:latin typeface="Courier New" pitchFamily="49" charset="0"/>
                <a:cs typeface="Courier New" pitchFamily="49" charset="0"/>
              </a:rPr>
              <a:t>r1</a:t>
            </a:r>
          </a:p>
        </p:txBody>
      </p:sp>
      <p:sp>
        <p:nvSpPr>
          <p:cNvPr id="64546" name="Text Box 36"/>
          <p:cNvSpPr txBox="1">
            <a:spLocks noChangeArrowheads="1"/>
          </p:cNvSpPr>
          <p:nvPr>
            <p:custDataLst>
              <p:tags r:id="rId32"/>
            </p:custDataLst>
          </p:nvPr>
        </p:nvSpPr>
        <p:spPr bwMode="auto">
          <a:xfrm>
            <a:off x="928688" y="3840163"/>
            <a:ext cx="3324225" cy="595312"/>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nSpc>
                <a:spcPct val="180000"/>
              </a:lnSpc>
              <a:spcBef>
                <a:spcPct val="50000"/>
              </a:spcBef>
            </a:pPr>
            <a:endParaRPr lang="en-US" sz="1800" b="1">
              <a:latin typeface="Courier New" pitchFamily="49" charset="0"/>
            </a:endParaRPr>
          </a:p>
        </p:txBody>
      </p:sp>
      <p:sp>
        <p:nvSpPr>
          <p:cNvPr id="64547" name="Text Box 37"/>
          <p:cNvSpPr txBox="1">
            <a:spLocks noChangeArrowheads="1"/>
          </p:cNvSpPr>
          <p:nvPr>
            <p:custDataLst>
              <p:tags r:id="rId33"/>
            </p:custDataLst>
          </p:nvPr>
        </p:nvSpPr>
        <p:spPr bwMode="auto">
          <a:xfrm>
            <a:off x="357188" y="3894138"/>
            <a:ext cx="909637"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2800" b="1">
                <a:solidFill>
                  <a:srgbClr val="0B04FF"/>
                </a:solidFill>
                <a:latin typeface="Courier New" pitchFamily="49" charset="0"/>
                <a:cs typeface="Courier New" pitchFamily="49" charset="0"/>
              </a:rPr>
              <a:t>r2</a:t>
            </a:r>
          </a:p>
        </p:txBody>
      </p:sp>
      <p:sp>
        <p:nvSpPr>
          <p:cNvPr id="64548" name="Text Box 38"/>
          <p:cNvSpPr txBox="1">
            <a:spLocks noChangeArrowheads="1"/>
          </p:cNvSpPr>
          <p:nvPr>
            <p:custDataLst>
              <p:tags r:id="rId34"/>
            </p:custDataLst>
          </p:nvPr>
        </p:nvSpPr>
        <p:spPr bwMode="auto">
          <a:xfrm>
            <a:off x="928688" y="4678363"/>
            <a:ext cx="3324225" cy="595312"/>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nSpc>
                <a:spcPct val="180000"/>
              </a:lnSpc>
              <a:spcBef>
                <a:spcPct val="50000"/>
              </a:spcBef>
            </a:pPr>
            <a:endParaRPr lang="en-US" sz="1800" b="1">
              <a:latin typeface="Courier New" pitchFamily="49" charset="0"/>
            </a:endParaRPr>
          </a:p>
        </p:txBody>
      </p:sp>
      <p:sp>
        <p:nvSpPr>
          <p:cNvPr id="64549" name="Text Box 39"/>
          <p:cNvSpPr txBox="1">
            <a:spLocks noChangeArrowheads="1"/>
          </p:cNvSpPr>
          <p:nvPr>
            <p:custDataLst>
              <p:tags r:id="rId35"/>
            </p:custDataLst>
          </p:nvPr>
        </p:nvSpPr>
        <p:spPr bwMode="auto">
          <a:xfrm>
            <a:off x="357188" y="4732338"/>
            <a:ext cx="909637"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2800" b="1">
                <a:latin typeface="Courier New" pitchFamily="49" charset="0"/>
                <a:cs typeface="Courier New" pitchFamily="49" charset="0"/>
              </a:rPr>
              <a:t>r3</a:t>
            </a:r>
          </a:p>
        </p:txBody>
      </p:sp>
      <p:sp>
        <p:nvSpPr>
          <p:cNvPr id="64550" name="Text Box 40"/>
          <p:cNvSpPr txBox="1">
            <a:spLocks noChangeArrowheads="1"/>
          </p:cNvSpPr>
          <p:nvPr/>
        </p:nvSpPr>
        <p:spPr bwMode="auto">
          <a:xfrm>
            <a:off x="6781800" y="228600"/>
            <a:ext cx="1960563"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r>
              <a:rPr lang="en-US" sz="4200"/>
              <a:t>factorial</a:t>
            </a:r>
          </a:p>
        </p:txBody>
      </p:sp>
      <p:sp>
        <p:nvSpPr>
          <p:cNvPr id="64551" name="Rectangle 38"/>
          <p:cNvSpPr>
            <a:spLocks noChangeArrowheads="1"/>
          </p:cNvSpPr>
          <p:nvPr/>
        </p:nvSpPr>
        <p:spPr bwMode="auto">
          <a:xfrm>
            <a:off x="5661025" y="1462088"/>
            <a:ext cx="1474788"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b="1">
                <a:latin typeface="Courier New" pitchFamily="49" charset="0"/>
                <a:cs typeface="Courier New" pitchFamily="49" charset="0"/>
              </a:rPr>
              <a:t>read </a:t>
            </a:r>
            <a:r>
              <a:rPr lang="en-US" b="1">
                <a:solidFill>
                  <a:srgbClr val="C00000"/>
                </a:solidFill>
                <a:latin typeface="Courier New" pitchFamily="49" charset="0"/>
                <a:cs typeface="Courier New" pitchFamily="49" charset="0"/>
              </a:rPr>
              <a:t>r1</a:t>
            </a:r>
          </a:p>
        </p:txBody>
      </p:sp>
      <p:sp>
        <p:nvSpPr>
          <p:cNvPr id="64552" name="Rectangle 39"/>
          <p:cNvSpPr>
            <a:spLocks noChangeArrowheads="1"/>
          </p:cNvSpPr>
          <p:nvPr/>
        </p:nvSpPr>
        <p:spPr bwMode="auto">
          <a:xfrm>
            <a:off x="5661025" y="1920875"/>
            <a:ext cx="2728913"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b="1">
                <a:latin typeface="Courier New" pitchFamily="49" charset="0"/>
                <a:cs typeface="Courier New" pitchFamily="49" charset="0"/>
              </a:rPr>
              <a:t>loadn </a:t>
            </a:r>
            <a:r>
              <a:rPr lang="en-US" b="1">
                <a:solidFill>
                  <a:srgbClr val="0B04FF"/>
                </a:solidFill>
                <a:latin typeface="Courier New" pitchFamily="49" charset="0"/>
                <a:cs typeface="Courier New" pitchFamily="49" charset="0"/>
              </a:rPr>
              <a:t>r2</a:t>
            </a:r>
            <a:r>
              <a:rPr lang="en-US" b="1">
                <a:latin typeface="Courier New" pitchFamily="49" charset="0"/>
                <a:cs typeface="Courier New" pitchFamily="49" charset="0"/>
              </a:rPr>
              <a:t> 1</a:t>
            </a:r>
          </a:p>
        </p:txBody>
      </p:sp>
      <p:sp>
        <p:nvSpPr>
          <p:cNvPr id="64553" name="Rectangle 40"/>
          <p:cNvSpPr>
            <a:spLocks noChangeArrowheads="1"/>
          </p:cNvSpPr>
          <p:nvPr/>
        </p:nvSpPr>
        <p:spPr bwMode="auto">
          <a:xfrm>
            <a:off x="5661025" y="2400300"/>
            <a:ext cx="2195513"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b="1">
                <a:latin typeface="Courier New" pitchFamily="49" charset="0"/>
                <a:cs typeface="Courier New" pitchFamily="49" charset="0"/>
              </a:rPr>
              <a:t>jeqz </a:t>
            </a:r>
            <a:r>
              <a:rPr lang="en-US" b="1">
                <a:solidFill>
                  <a:srgbClr val="C00000"/>
                </a:solidFill>
                <a:latin typeface="Courier New" pitchFamily="49" charset="0"/>
                <a:cs typeface="Courier New" pitchFamily="49" charset="0"/>
              </a:rPr>
              <a:t>r1</a:t>
            </a:r>
            <a:r>
              <a:rPr lang="en-US" b="1">
                <a:latin typeface="Courier New" pitchFamily="49" charset="0"/>
                <a:cs typeface="Courier New" pitchFamily="49" charset="0"/>
              </a:rPr>
              <a:t> 9</a:t>
            </a:r>
          </a:p>
        </p:txBody>
      </p:sp>
      <p:sp>
        <p:nvSpPr>
          <p:cNvPr id="64554" name="Rectangle 41"/>
          <p:cNvSpPr>
            <a:spLocks noChangeArrowheads="1"/>
          </p:cNvSpPr>
          <p:nvPr/>
        </p:nvSpPr>
        <p:spPr bwMode="auto">
          <a:xfrm>
            <a:off x="5661025" y="2868613"/>
            <a:ext cx="2728913"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b="1">
                <a:latin typeface="Courier New" pitchFamily="49" charset="0"/>
                <a:cs typeface="Courier New" pitchFamily="49" charset="0"/>
              </a:rPr>
              <a:t>mul </a:t>
            </a:r>
            <a:r>
              <a:rPr lang="en-US" b="1">
                <a:solidFill>
                  <a:srgbClr val="0B04FF"/>
                </a:solidFill>
                <a:latin typeface="Courier New" pitchFamily="49" charset="0"/>
                <a:cs typeface="Courier New" pitchFamily="49" charset="0"/>
              </a:rPr>
              <a:t>r2</a:t>
            </a:r>
            <a:r>
              <a:rPr lang="en-US" b="1">
                <a:latin typeface="Courier New" pitchFamily="49" charset="0"/>
                <a:cs typeface="Courier New" pitchFamily="49" charset="0"/>
              </a:rPr>
              <a:t> r2 </a:t>
            </a:r>
            <a:r>
              <a:rPr lang="en-US" b="1">
                <a:solidFill>
                  <a:srgbClr val="C00000"/>
                </a:solidFill>
                <a:latin typeface="Courier New" pitchFamily="49" charset="0"/>
                <a:cs typeface="Courier New" pitchFamily="49" charset="0"/>
              </a:rPr>
              <a:t>r1</a:t>
            </a:r>
          </a:p>
        </p:txBody>
      </p:sp>
      <p:sp>
        <p:nvSpPr>
          <p:cNvPr id="64555" name="Rectangle 42"/>
          <p:cNvSpPr>
            <a:spLocks noChangeArrowheads="1"/>
          </p:cNvSpPr>
          <p:nvPr/>
        </p:nvSpPr>
        <p:spPr bwMode="auto">
          <a:xfrm>
            <a:off x="5661025" y="3348038"/>
            <a:ext cx="2195513"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b="1">
                <a:latin typeface="Courier New" pitchFamily="49" charset="0"/>
                <a:cs typeface="Courier New" pitchFamily="49" charset="0"/>
              </a:rPr>
              <a:t>addn </a:t>
            </a:r>
            <a:r>
              <a:rPr lang="en-US" b="1">
                <a:solidFill>
                  <a:srgbClr val="C00000"/>
                </a:solidFill>
                <a:latin typeface="Courier New" pitchFamily="49" charset="0"/>
                <a:cs typeface="Courier New" pitchFamily="49" charset="0"/>
              </a:rPr>
              <a:t>r1</a:t>
            </a:r>
            <a:r>
              <a:rPr lang="en-US" b="1">
                <a:latin typeface="Courier New" pitchFamily="49" charset="0"/>
                <a:cs typeface="Courier New" pitchFamily="49" charset="0"/>
              </a:rPr>
              <a:t> -1</a:t>
            </a:r>
          </a:p>
        </p:txBody>
      </p:sp>
      <p:sp>
        <p:nvSpPr>
          <p:cNvPr id="64556" name="Rectangle 43"/>
          <p:cNvSpPr>
            <a:spLocks noChangeArrowheads="1"/>
          </p:cNvSpPr>
          <p:nvPr/>
        </p:nvSpPr>
        <p:spPr bwMode="auto">
          <a:xfrm>
            <a:off x="5661025" y="5702300"/>
            <a:ext cx="2728913"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b="1">
                <a:latin typeface="Courier New" pitchFamily="49" charset="0"/>
                <a:cs typeface="Courier New" pitchFamily="49" charset="0"/>
              </a:rPr>
              <a:t>write </a:t>
            </a:r>
            <a:r>
              <a:rPr lang="en-US" b="1">
                <a:solidFill>
                  <a:srgbClr val="0B04FF"/>
                </a:solidFill>
                <a:latin typeface="Courier New" pitchFamily="49" charset="0"/>
                <a:cs typeface="Courier New" pitchFamily="49" charset="0"/>
              </a:rPr>
              <a:t>r2</a:t>
            </a:r>
          </a:p>
        </p:txBody>
      </p:sp>
      <p:sp>
        <p:nvSpPr>
          <p:cNvPr id="64557" name="Rectangle 44"/>
          <p:cNvSpPr>
            <a:spLocks noChangeArrowheads="1"/>
          </p:cNvSpPr>
          <p:nvPr/>
        </p:nvSpPr>
        <p:spPr bwMode="auto">
          <a:xfrm>
            <a:off x="5661025" y="6181725"/>
            <a:ext cx="2195513"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b="1">
                <a:latin typeface="Courier New" pitchFamily="49" charset="0"/>
                <a:cs typeface="Courier New" pitchFamily="49" charset="0"/>
              </a:rPr>
              <a:t>halt</a:t>
            </a:r>
          </a:p>
        </p:txBody>
      </p:sp>
      <p:sp>
        <p:nvSpPr>
          <p:cNvPr id="64558" name="Rectangle 45"/>
          <p:cNvSpPr>
            <a:spLocks noChangeArrowheads="1"/>
          </p:cNvSpPr>
          <p:nvPr/>
        </p:nvSpPr>
        <p:spPr bwMode="auto">
          <a:xfrm>
            <a:off x="5659438" y="3819525"/>
            <a:ext cx="2195512"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b="1">
                <a:latin typeface="Courier New" pitchFamily="49" charset="0"/>
                <a:cs typeface="Courier New" pitchFamily="49" charset="0"/>
              </a:rPr>
              <a:t>jump 2</a:t>
            </a:r>
          </a:p>
        </p:txBody>
      </p:sp>
      <p:sp>
        <p:nvSpPr>
          <p:cNvPr id="47" name="Rectangle 46"/>
          <p:cNvSpPr/>
          <p:nvPr/>
        </p:nvSpPr>
        <p:spPr>
          <a:xfrm>
            <a:off x="6172200" y="4267200"/>
            <a:ext cx="738188" cy="461963"/>
          </a:xfrm>
          <a:prstGeom prst="rect">
            <a:avLst/>
          </a:prstGeom>
        </p:spPr>
        <p:txBody>
          <a:bodyPr wrap="none">
            <a:spAutoFit/>
          </a:bodyPr>
          <a:lstStyle/>
          <a:p>
            <a:pPr>
              <a:defRPr/>
            </a:pPr>
            <a:r>
              <a:rPr lang="en-US" b="1" dirty="0" err="1">
                <a:solidFill>
                  <a:schemeClr val="bg1">
                    <a:lumMod val="65000"/>
                  </a:schemeClr>
                </a:solidFill>
                <a:latin typeface="Courier New" pitchFamily="49" charset="0"/>
                <a:ea typeface="ＭＳ Ｐゴシック" pitchFamily="-106" charset="-128"/>
                <a:cs typeface="Courier New" pitchFamily="49" charset="0"/>
              </a:rPr>
              <a:t>nop</a:t>
            </a:r>
            <a:endParaRPr lang="en-US" dirty="0">
              <a:solidFill>
                <a:schemeClr val="bg1">
                  <a:lumMod val="65000"/>
                </a:schemeClr>
              </a:solidFill>
              <a:ea typeface="ＭＳ Ｐゴシック" pitchFamily="-106" charset="-128"/>
            </a:endParaRPr>
          </a:p>
        </p:txBody>
      </p:sp>
      <p:sp>
        <p:nvSpPr>
          <p:cNvPr id="48" name="Rectangle 47"/>
          <p:cNvSpPr/>
          <p:nvPr/>
        </p:nvSpPr>
        <p:spPr>
          <a:xfrm>
            <a:off x="6172200" y="4748213"/>
            <a:ext cx="738188" cy="461962"/>
          </a:xfrm>
          <a:prstGeom prst="rect">
            <a:avLst/>
          </a:prstGeom>
        </p:spPr>
        <p:txBody>
          <a:bodyPr wrap="none">
            <a:spAutoFit/>
          </a:bodyPr>
          <a:lstStyle/>
          <a:p>
            <a:pPr>
              <a:defRPr/>
            </a:pPr>
            <a:r>
              <a:rPr lang="en-US" b="1" dirty="0" err="1">
                <a:solidFill>
                  <a:schemeClr val="bg1">
                    <a:lumMod val="65000"/>
                  </a:schemeClr>
                </a:solidFill>
                <a:latin typeface="Courier New" pitchFamily="49" charset="0"/>
                <a:ea typeface="ＭＳ Ｐゴシック" pitchFamily="-106" charset="-128"/>
                <a:cs typeface="Courier New" pitchFamily="49" charset="0"/>
              </a:rPr>
              <a:t>nop</a:t>
            </a:r>
            <a:endParaRPr lang="en-US" dirty="0">
              <a:solidFill>
                <a:schemeClr val="bg1">
                  <a:lumMod val="65000"/>
                </a:schemeClr>
              </a:solidFill>
              <a:ea typeface="ＭＳ Ｐゴシック" pitchFamily="-106" charset="-128"/>
            </a:endParaRPr>
          </a:p>
        </p:txBody>
      </p:sp>
      <p:sp>
        <p:nvSpPr>
          <p:cNvPr id="49" name="Rectangle 48"/>
          <p:cNvSpPr/>
          <p:nvPr/>
        </p:nvSpPr>
        <p:spPr>
          <a:xfrm>
            <a:off x="6172200" y="5210175"/>
            <a:ext cx="738188" cy="461963"/>
          </a:xfrm>
          <a:prstGeom prst="rect">
            <a:avLst/>
          </a:prstGeom>
        </p:spPr>
        <p:txBody>
          <a:bodyPr wrap="none">
            <a:spAutoFit/>
          </a:bodyPr>
          <a:lstStyle/>
          <a:p>
            <a:pPr>
              <a:defRPr/>
            </a:pPr>
            <a:r>
              <a:rPr lang="en-US" b="1" dirty="0" err="1">
                <a:solidFill>
                  <a:schemeClr val="bg1">
                    <a:lumMod val="65000"/>
                  </a:schemeClr>
                </a:solidFill>
                <a:latin typeface="Courier New" pitchFamily="49" charset="0"/>
                <a:ea typeface="ＭＳ Ｐゴシック" pitchFamily="-106" charset="-128"/>
                <a:cs typeface="Courier New" pitchFamily="49" charset="0"/>
              </a:rPr>
              <a:t>nop</a:t>
            </a:r>
            <a:endParaRPr lang="en-US" dirty="0">
              <a:solidFill>
                <a:schemeClr val="bg1">
                  <a:lumMod val="65000"/>
                </a:schemeClr>
              </a:solidFill>
              <a:ea typeface="ＭＳ Ｐゴシック" pitchFamily="-106" charset="-128"/>
            </a:endParaRPr>
          </a:p>
        </p:txBody>
      </p:sp>
      <mc:AlternateContent xmlns:mc="http://schemas.openxmlformats.org/markup-compatibility/2006" xmlns:p14="http://schemas.microsoft.com/office/powerpoint/2010/main">
        <mc:Choice Requires="p14">
          <p:contentPart p14:bwMode="auto" r:id="rId37">
            <p14:nvContentPartPr>
              <p14:cNvPr id="17410" name="Ink 50"/>
              <p14:cNvContentPartPr>
                <a14:cpLocks xmlns:a14="http://schemas.microsoft.com/office/drawing/2010/main" noRot="1" noChangeAspect="1" noEditPoints="1" noChangeArrowheads="1" noChangeShapeType="1"/>
              </p14:cNvContentPartPr>
              <p14:nvPr/>
            </p14:nvContentPartPr>
            <p14:xfrm>
              <a:off x="941388" y="3055938"/>
              <a:ext cx="3148012" cy="469900"/>
            </p14:xfrm>
          </p:contentPart>
        </mc:Choice>
        <mc:Fallback xmlns="">
          <p:pic>
            <p:nvPicPr>
              <p:cNvPr id="17410" name="Ink 50"/>
              <p:cNvPicPr>
                <a:picLocks noRot="1" noChangeAspect="1" noEditPoints="1" noChangeArrowheads="1" noChangeShapeType="1"/>
              </p:cNvPicPr>
              <p:nvPr/>
            </p:nvPicPr>
            <p:blipFill>
              <a:blip r:embed="rId38"/>
              <a:stretch>
                <a:fillRect/>
              </a:stretch>
            </p:blipFill>
            <p:spPr>
              <a:xfrm>
                <a:off x="926627" y="3050537"/>
                <a:ext cx="3179334" cy="488624"/>
              </a:xfrm>
              <a:prstGeom prst="rect">
                <a:avLst/>
              </a:prstGeom>
            </p:spPr>
          </p:pic>
        </mc:Fallback>
      </mc:AlternateContent>
      <mc:AlternateContent xmlns:mc="http://schemas.openxmlformats.org/markup-compatibility/2006" xmlns:p14="http://schemas.microsoft.com/office/powerpoint/2010/main">
        <mc:Choice Requires="p14">
          <p:contentPart p14:bwMode="auto" r:id="rId39">
            <p14:nvContentPartPr>
              <p14:cNvPr id="17411" name="Ink 51"/>
              <p14:cNvContentPartPr>
                <a14:cpLocks xmlns:a14="http://schemas.microsoft.com/office/drawing/2010/main" noRot="1" noChangeAspect="1" noEditPoints="1" noChangeArrowheads="1" noChangeShapeType="1"/>
              </p14:cNvContentPartPr>
              <p14:nvPr/>
            </p14:nvContentPartPr>
            <p14:xfrm>
              <a:off x="4773613" y="2160588"/>
              <a:ext cx="3976687" cy="1993900"/>
            </p14:xfrm>
          </p:contentPart>
        </mc:Choice>
        <mc:Fallback xmlns="">
          <p:pic>
            <p:nvPicPr>
              <p:cNvPr id="17411" name="Ink 51"/>
              <p:cNvPicPr>
                <a:picLocks noRot="1" noChangeAspect="1" noEditPoints="1" noChangeArrowheads="1" noChangeShapeType="1"/>
              </p:cNvPicPr>
              <p:nvPr/>
            </p:nvPicPr>
            <p:blipFill>
              <a:blip r:embed="rId40"/>
              <a:stretch>
                <a:fillRect/>
              </a:stretch>
            </p:blipFill>
            <p:spPr>
              <a:xfrm>
                <a:off x="4758493" y="2145109"/>
                <a:ext cx="4007288" cy="2022698"/>
              </a:xfrm>
              <a:prstGeom prst="rect">
                <a:avLst/>
              </a:prstGeom>
            </p:spPr>
          </p:pic>
        </mc:Fallback>
      </mc:AlternateContent>
      <mc:AlternateContent xmlns:mc="http://schemas.openxmlformats.org/markup-compatibility/2006" xmlns:p14="http://schemas.microsoft.com/office/powerpoint/2010/main">
        <mc:Choice Requires="p14">
          <p:contentPart p14:bwMode="auto" r:id="rId41">
            <p14:nvContentPartPr>
              <p14:cNvPr id="17412" name="Ink 52"/>
              <p14:cNvContentPartPr>
                <a14:cpLocks xmlns:a14="http://schemas.microsoft.com/office/drawing/2010/main" noRot="1" noChangeAspect="1" noEditPoints="1" noChangeArrowheads="1" noChangeShapeType="1"/>
              </p14:cNvContentPartPr>
              <p14:nvPr/>
            </p14:nvContentPartPr>
            <p14:xfrm>
              <a:off x="942975" y="3101975"/>
              <a:ext cx="3122613" cy="1306513"/>
            </p14:xfrm>
          </p:contentPart>
        </mc:Choice>
        <mc:Fallback xmlns="">
          <p:pic>
            <p:nvPicPr>
              <p:cNvPr id="17412" name="Ink 52"/>
              <p:cNvPicPr>
                <a:picLocks noRot="1" noChangeAspect="1" noEditPoints="1" noChangeArrowheads="1" noChangeShapeType="1"/>
              </p:cNvPicPr>
              <p:nvPr/>
            </p:nvPicPr>
            <p:blipFill>
              <a:blip r:embed="rId42"/>
              <a:stretch>
                <a:fillRect/>
              </a:stretch>
            </p:blipFill>
            <p:spPr>
              <a:xfrm>
                <a:off x="929295" y="3086138"/>
                <a:ext cx="3149613" cy="1338186"/>
              </a:xfrm>
              <a:prstGeom prst="rect">
                <a:avLst/>
              </a:prstGeom>
            </p:spPr>
          </p:pic>
        </mc:Fallback>
      </mc:AlternateContent>
      <mc:AlternateContent xmlns:mc="http://schemas.openxmlformats.org/markup-compatibility/2006" xmlns:p14="http://schemas.microsoft.com/office/powerpoint/2010/main">
        <mc:Choice Requires="p14">
          <p:contentPart p14:bwMode="auto" r:id="rId43">
            <p14:nvContentPartPr>
              <p14:cNvPr id="17413" name="Ink 53"/>
              <p14:cNvContentPartPr>
                <a14:cpLocks xmlns:a14="http://schemas.microsoft.com/office/drawing/2010/main" noRot="1" noChangeAspect="1" noEditPoints="1" noChangeArrowheads="1" noChangeShapeType="1"/>
              </p14:cNvContentPartPr>
              <p14:nvPr/>
            </p14:nvContentPartPr>
            <p14:xfrm>
              <a:off x="7821613" y="1489075"/>
              <a:ext cx="712787" cy="273050"/>
            </p14:xfrm>
          </p:contentPart>
        </mc:Choice>
        <mc:Fallback xmlns="">
          <p:pic>
            <p:nvPicPr>
              <p:cNvPr id="17413" name="Ink 53"/>
              <p:cNvPicPr>
                <a:picLocks noRot="1" noChangeAspect="1" noEditPoints="1" noChangeArrowheads="1" noChangeShapeType="1"/>
              </p:cNvPicPr>
              <p:nvPr/>
            </p:nvPicPr>
            <p:blipFill>
              <a:blip r:embed="rId44"/>
              <a:stretch>
                <a:fillRect/>
              </a:stretch>
            </p:blipFill>
            <p:spPr>
              <a:xfrm>
                <a:off x="7807573" y="1483311"/>
                <a:ext cx="743026" cy="292862"/>
              </a:xfrm>
              <a:prstGeom prst="rect">
                <a:avLst/>
              </a:prstGeom>
            </p:spPr>
          </p:pic>
        </mc:Fallback>
      </mc:AlternateContent>
      <mc:AlternateContent xmlns:mc="http://schemas.openxmlformats.org/markup-compatibility/2006" xmlns:p14="http://schemas.microsoft.com/office/powerpoint/2010/main">
        <mc:Choice Requires="p14">
          <p:contentPart p14:bwMode="auto" r:id="rId45">
            <p14:nvContentPartPr>
              <p14:cNvPr id="17414" name="Ink 54"/>
              <p14:cNvContentPartPr>
                <a14:cpLocks xmlns:a14="http://schemas.microsoft.com/office/drawing/2010/main" noRot="1" noChangeAspect="1" noEditPoints="1" noChangeArrowheads="1" noChangeShapeType="1"/>
              </p14:cNvContentPartPr>
              <p14:nvPr/>
            </p14:nvContentPartPr>
            <p14:xfrm>
              <a:off x="8367713" y="3530600"/>
              <a:ext cx="392112" cy="128588"/>
            </p14:xfrm>
          </p:contentPart>
        </mc:Choice>
        <mc:Fallback xmlns="">
          <p:pic>
            <p:nvPicPr>
              <p:cNvPr id="17414" name="Ink 54"/>
              <p:cNvPicPr>
                <a:picLocks noRot="1" noChangeAspect="1" noEditPoints="1" noChangeArrowheads="1" noChangeShapeType="1"/>
              </p:cNvPicPr>
              <p:nvPr/>
            </p:nvPicPr>
            <p:blipFill>
              <a:blip r:embed="rId46"/>
              <a:stretch>
                <a:fillRect/>
              </a:stretch>
            </p:blipFill>
            <p:spPr>
              <a:xfrm>
                <a:off x="8353310" y="3524477"/>
                <a:ext cx="423078" cy="149479"/>
              </a:xfrm>
              <a:prstGeom prst="rect">
                <a:avLst/>
              </a:prstGeom>
            </p:spPr>
          </p:pic>
        </mc:Fallback>
      </mc:AlternateContent>
      <mc:AlternateContent xmlns:mc="http://schemas.openxmlformats.org/markup-compatibility/2006" xmlns:p14="http://schemas.microsoft.com/office/powerpoint/2010/main">
        <mc:Choice Requires="p14">
          <p:contentPart p14:bwMode="auto" r:id="rId47">
            <p14:nvContentPartPr>
              <p14:cNvPr id="17415" name="Ink 55"/>
              <p14:cNvContentPartPr>
                <a14:cpLocks xmlns:a14="http://schemas.microsoft.com/office/drawing/2010/main" noRot="1" noChangeAspect="1" noEditPoints="1" noChangeArrowheads="1" noChangeShapeType="1"/>
              </p14:cNvContentPartPr>
              <p14:nvPr/>
            </p14:nvContentPartPr>
            <p14:xfrm>
              <a:off x="7797800" y="5448300"/>
              <a:ext cx="1135063" cy="817563"/>
            </p14:xfrm>
          </p:contentPart>
        </mc:Choice>
        <mc:Fallback xmlns="">
          <p:pic>
            <p:nvPicPr>
              <p:cNvPr id="17415" name="Ink 55"/>
              <p:cNvPicPr>
                <a:picLocks noRot="1" noChangeAspect="1" noEditPoints="1" noChangeArrowheads="1" noChangeShapeType="1"/>
              </p:cNvPicPr>
              <p:nvPr/>
            </p:nvPicPr>
            <p:blipFill>
              <a:blip r:embed="rId48"/>
              <a:stretch>
                <a:fillRect/>
              </a:stretch>
            </p:blipFill>
            <p:spPr>
              <a:xfrm>
                <a:off x="7783760" y="5433540"/>
                <a:ext cx="1155223" cy="846723"/>
              </a:xfrm>
              <a:prstGeom prst="rect">
                <a:avLst/>
              </a:prstGeom>
            </p:spPr>
          </p:pic>
        </mc:Fallback>
      </mc:AlternateContent>
    </p:spTree>
  </p:cSld>
  <p:clrMapOvr>
    <a:masterClrMapping/>
  </p:clrMapOvr>
  <p:timing>
    <p:tnLst>
      <p:par>
        <p:cTn id="1" dur="indefinite" restart="never" nodeType="tmRoot"/>
      </p:par>
    </p:tnLst>
  </p:timing>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5538" name="Group 2"/>
          <p:cNvGrpSpPr>
            <a:grpSpLocks/>
          </p:cNvGrpSpPr>
          <p:nvPr>
            <p:custDataLst>
              <p:tags r:id="rId1"/>
            </p:custDataLst>
          </p:nvPr>
        </p:nvGrpSpPr>
        <p:grpSpPr bwMode="auto">
          <a:xfrm>
            <a:off x="436563" y="1066800"/>
            <a:ext cx="6875462" cy="180975"/>
            <a:chOff x="295" y="1311"/>
            <a:chExt cx="5177" cy="114"/>
          </a:xfrm>
        </p:grpSpPr>
        <p:sp>
          <p:nvSpPr>
            <p:cNvPr id="65582" name="Rectangle 3"/>
            <p:cNvSpPr>
              <a:spLocks noChangeArrowheads="1"/>
            </p:cNvSpPr>
            <p:nvPr>
              <p:custDataLst>
                <p:tags r:id="rId31"/>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65583" name="Rectangle 4"/>
            <p:cNvSpPr>
              <a:spLocks noChangeArrowheads="1"/>
            </p:cNvSpPr>
            <p:nvPr>
              <p:custDataLst>
                <p:tags r:id="rId32"/>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65539" name="Rectangle 5"/>
          <p:cNvSpPr>
            <a:spLocks noChangeArrowheads="1"/>
          </p:cNvSpPr>
          <p:nvPr>
            <p:custDataLst>
              <p:tags r:id="rId2"/>
            </p:custDataLst>
          </p:nvPr>
        </p:nvSpPr>
        <p:spPr bwMode="auto">
          <a:xfrm>
            <a:off x="4691063" y="3429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endParaRPr lang="en-US">
              <a:latin typeface="Arial" pitchFamily="34" charset="0"/>
            </a:endParaRPr>
          </a:p>
        </p:txBody>
      </p:sp>
      <p:sp>
        <p:nvSpPr>
          <p:cNvPr id="65540" name="Rectangle 6"/>
          <p:cNvSpPr>
            <a:spLocks noChangeArrowheads="1"/>
          </p:cNvSpPr>
          <p:nvPr>
            <p:custDataLst>
              <p:tags r:id="rId3"/>
            </p:custDataLst>
          </p:nvPr>
        </p:nvSpPr>
        <p:spPr bwMode="auto">
          <a:xfrm>
            <a:off x="923925" y="214313"/>
            <a:ext cx="5953125"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a:solidFill>
                  <a:schemeClr val="tx2"/>
                </a:solidFill>
                <a:latin typeface="Times New Roman" pitchFamily="18" charset="0"/>
              </a:rPr>
              <a:t>Hmmm,   Let's</a:t>
            </a:r>
            <a:r>
              <a:rPr lang="en-US" sz="4200" b="1">
                <a:solidFill>
                  <a:schemeClr val="tx2"/>
                </a:solidFill>
                <a:latin typeface="Courier New" pitchFamily="49" charset="0"/>
              </a:rPr>
              <a:t> jump</a:t>
            </a:r>
            <a:r>
              <a:rPr lang="en-US" sz="4200">
                <a:solidFill>
                  <a:schemeClr val="tx2"/>
                </a:solidFill>
                <a:latin typeface="Times New Roman" pitchFamily="18" charset="0"/>
              </a:rPr>
              <a:t> !</a:t>
            </a:r>
          </a:p>
        </p:txBody>
      </p:sp>
      <p:sp>
        <p:nvSpPr>
          <p:cNvPr id="65541" name="Rectangle 74"/>
          <p:cNvSpPr>
            <a:spLocks noChangeArrowheads="1"/>
          </p:cNvSpPr>
          <p:nvPr>
            <p:custDataLst>
              <p:tags r:id="rId4"/>
            </p:custDataLst>
          </p:nvPr>
        </p:nvSpPr>
        <p:spPr bwMode="auto">
          <a:xfrm>
            <a:off x="5233988" y="5486400"/>
            <a:ext cx="3671887"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0A04EB"/>
                </a:solidFill>
                <a:latin typeface="Courier New" pitchFamily="49" charset="0"/>
              </a:rPr>
              <a:t>halt</a:t>
            </a:r>
          </a:p>
        </p:txBody>
      </p:sp>
      <p:sp>
        <p:nvSpPr>
          <p:cNvPr id="65542" name="Rectangle 75"/>
          <p:cNvSpPr>
            <a:spLocks noChangeArrowheads="1"/>
          </p:cNvSpPr>
          <p:nvPr>
            <p:custDataLst>
              <p:tags r:id="rId5"/>
            </p:custDataLst>
          </p:nvPr>
        </p:nvSpPr>
        <p:spPr bwMode="auto">
          <a:xfrm>
            <a:off x="5233988" y="3086100"/>
            <a:ext cx="3689350"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0A04EB"/>
                </a:solidFill>
                <a:latin typeface="Courier New" pitchFamily="49" charset="0"/>
              </a:rPr>
              <a:t>write r1</a:t>
            </a:r>
          </a:p>
        </p:txBody>
      </p:sp>
      <p:sp>
        <p:nvSpPr>
          <p:cNvPr id="65543" name="Rectangle 76"/>
          <p:cNvSpPr>
            <a:spLocks noChangeArrowheads="1"/>
          </p:cNvSpPr>
          <p:nvPr>
            <p:custDataLst>
              <p:tags r:id="rId6"/>
            </p:custDataLst>
          </p:nvPr>
        </p:nvSpPr>
        <p:spPr bwMode="auto">
          <a:xfrm>
            <a:off x="5233988" y="2286000"/>
            <a:ext cx="3697287"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0A04EB"/>
                </a:solidFill>
                <a:latin typeface="Courier New" pitchFamily="49" charset="0"/>
              </a:rPr>
              <a:t>loadn r1 42</a:t>
            </a:r>
          </a:p>
        </p:txBody>
      </p:sp>
      <p:sp>
        <p:nvSpPr>
          <p:cNvPr id="65544" name="Rectangle 78"/>
          <p:cNvSpPr>
            <a:spLocks noChangeArrowheads="1"/>
          </p:cNvSpPr>
          <p:nvPr>
            <p:custDataLst>
              <p:tags r:id="rId7"/>
            </p:custDataLst>
          </p:nvPr>
        </p:nvSpPr>
        <p:spPr bwMode="auto">
          <a:xfrm>
            <a:off x="5233988" y="3886200"/>
            <a:ext cx="3719512"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0A04EB"/>
                </a:solidFill>
                <a:latin typeface="Courier New" pitchFamily="49" charset="0"/>
              </a:rPr>
              <a:t>addn r1 1</a:t>
            </a:r>
          </a:p>
        </p:txBody>
      </p:sp>
      <p:sp>
        <p:nvSpPr>
          <p:cNvPr id="65545" name="Rectangle 79"/>
          <p:cNvSpPr>
            <a:spLocks noChangeArrowheads="1"/>
          </p:cNvSpPr>
          <p:nvPr>
            <p:custDataLst>
              <p:tags r:id="rId8"/>
            </p:custDataLst>
          </p:nvPr>
        </p:nvSpPr>
        <p:spPr bwMode="auto">
          <a:xfrm>
            <a:off x="5233988" y="4686300"/>
            <a:ext cx="3657600"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0A04EB"/>
                </a:solidFill>
                <a:latin typeface="Courier New" pitchFamily="49" charset="0"/>
              </a:rPr>
              <a:t>jump 1</a:t>
            </a:r>
          </a:p>
        </p:txBody>
      </p:sp>
      <p:sp>
        <p:nvSpPr>
          <p:cNvPr id="65546" name="Text Box 80"/>
          <p:cNvSpPr txBox="1">
            <a:spLocks noChangeArrowheads="1"/>
          </p:cNvSpPr>
          <p:nvPr>
            <p:custDataLst>
              <p:tags r:id="rId9"/>
            </p:custDataLst>
          </p:nvPr>
        </p:nvSpPr>
        <p:spPr bwMode="auto">
          <a:xfrm>
            <a:off x="5527675" y="1519238"/>
            <a:ext cx="10271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t>RAM</a:t>
            </a:r>
          </a:p>
        </p:txBody>
      </p:sp>
      <p:sp>
        <p:nvSpPr>
          <p:cNvPr id="65547" name="Text Box 81"/>
          <p:cNvSpPr txBox="1">
            <a:spLocks noChangeArrowheads="1"/>
          </p:cNvSpPr>
          <p:nvPr>
            <p:custDataLst>
              <p:tags r:id="rId10"/>
            </p:custDataLst>
          </p:nvPr>
        </p:nvSpPr>
        <p:spPr bwMode="auto">
          <a:xfrm>
            <a:off x="2103438" y="1371600"/>
            <a:ext cx="1027112"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t>CPU</a:t>
            </a:r>
          </a:p>
        </p:txBody>
      </p:sp>
      <p:sp>
        <p:nvSpPr>
          <p:cNvPr id="65548" name="Text Box 84"/>
          <p:cNvSpPr txBox="1">
            <a:spLocks noChangeArrowheads="1"/>
          </p:cNvSpPr>
          <p:nvPr>
            <p:custDataLst>
              <p:tags r:id="rId11"/>
            </p:custDataLst>
          </p:nvPr>
        </p:nvSpPr>
        <p:spPr bwMode="auto">
          <a:xfrm>
            <a:off x="4554538" y="243522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0</a:t>
            </a:r>
          </a:p>
        </p:txBody>
      </p:sp>
      <p:sp>
        <p:nvSpPr>
          <p:cNvPr id="65549" name="Text Box 85"/>
          <p:cNvSpPr txBox="1">
            <a:spLocks noChangeArrowheads="1"/>
          </p:cNvSpPr>
          <p:nvPr>
            <p:custDataLst>
              <p:tags r:id="rId12"/>
            </p:custDataLst>
          </p:nvPr>
        </p:nvSpPr>
        <p:spPr bwMode="auto">
          <a:xfrm>
            <a:off x="4554538" y="32146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1</a:t>
            </a:r>
          </a:p>
        </p:txBody>
      </p:sp>
      <p:sp>
        <p:nvSpPr>
          <p:cNvPr id="65550" name="Text Box 86"/>
          <p:cNvSpPr txBox="1">
            <a:spLocks noChangeArrowheads="1"/>
          </p:cNvSpPr>
          <p:nvPr>
            <p:custDataLst>
              <p:tags r:id="rId13"/>
            </p:custDataLst>
          </p:nvPr>
        </p:nvSpPr>
        <p:spPr bwMode="auto">
          <a:xfrm>
            <a:off x="4554538" y="4025900"/>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2</a:t>
            </a:r>
          </a:p>
        </p:txBody>
      </p:sp>
      <p:sp>
        <p:nvSpPr>
          <p:cNvPr id="65551" name="Text Box 87"/>
          <p:cNvSpPr txBox="1">
            <a:spLocks noChangeArrowheads="1"/>
          </p:cNvSpPr>
          <p:nvPr>
            <p:custDataLst>
              <p:tags r:id="rId14"/>
            </p:custDataLst>
          </p:nvPr>
        </p:nvSpPr>
        <p:spPr bwMode="auto">
          <a:xfrm>
            <a:off x="4554538" y="4806950"/>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3</a:t>
            </a:r>
          </a:p>
        </p:txBody>
      </p:sp>
      <p:sp>
        <p:nvSpPr>
          <p:cNvPr id="65552" name="Text Box 88"/>
          <p:cNvSpPr txBox="1">
            <a:spLocks noChangeArrowheads="1"/>
          </p:cNvSpPr>
          <p:nvPr>
            <p:custDataLst>
              <p:tags r:id="rId15"/>
            </p:custDataLst>
          </p:nvPr>
        </p:nvSpPr>
        <p:spPr bwMode="auto">
          <a:xfrm>
            <a:off x="4554538" y="563403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4</a:t>
            </a:r>
          </a:p>
        </p:txBody>
      </p:sp>
      <p:sp>
        <p:nvSpPr>
          <p:cNvPr id="65553" name="Text Box 89"/>
          <p:cNvSpPr txBox="1">
            <a:spLocks noChangeArrowheads="1"/>
          </p:cNvSpPr>
          <p:nvPr>
            <p:custDataLst>
              <p:tags r:id="rId16"/>
            </p:custDataLst>
          </p:nvPr>
        </p:nvSpPr>
        <p:spPr bwMode="auto">
          <a:xfrm>
            <a:off x="685800" y="4419600"/>
            <a:ext cx="6254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r1</a:t>
            </a:r>
            <a:endParaRPr lang="en-US" sz="1800">
              <a:solidFill>
                <a:srgbClr val="B003D1"/>
              </a:solidFill>
              <a:latin typeface="Comic Sans MS" pitchFamily="66" charset="0"/>
            </a:endParaRPr>
          </a:p>
        </p:txBody>
      </p:sp>
      <p:sp>
        <p:nvSpPr>
          <p:cNvPr id="65554" name="Text Box 90"/>
          <p:cNvSpPr txBox="1">
            <a:spLocks noChangeArrowheads="1"/>
          </p:cNvSpPr>
          <p:nvPr>
            <p:custDataLst>
              <p:tags r:id="rId17"/>
            </p:custDataLst>
          </p:nvPr>
        </p:nvSpPr>
        <p:spPr bwMode="auto">
          <a:xfrm>
            <a:off x="438150" y="2208213"/>
            <a:ext cx="866775" cy="517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FF071B"/>
                </a:solidFill>
                <a:latin typeface="Comic Sans MS" pitchFamily="66" charset="0"/>
              </a:rPr>
              <a:t>Program Counter</a:t>
            </a:r>
          </a:p>
        </p:txBody>
      </p:sp>
      <p:sp>
        <p:nvSpPr>
          <p:cNvPr id="65555" name="Text Box 91"/>
          <p:cNvSpPr txBox="1">
            <a:spLocks noChangeArrowheads="1"/>
          </p:cNvSpPr>
          <p:nvPr>
            <p:custDataLst>
              <p:tags r:id="rId18"/>
            </p:custDataLst>
          </p:nvPr>
        </p:nvSpPr>
        <p:spPr bwMode="auto">
          <a:xfrm>
            <a:off x="53975" y="3254375"/>
            <a:ext cx="1250950" cy="517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B003D1"/>
                </a:solidFill>
                <a:latin typeface="Comic Sans MS" pitchFamily="66" charset="0"/>
              </a:rPr>
              <a:t>Instruction Register</a:t>
            </a:r>
          </a:p>
        </p:txBody>
      </p:sp>
      <p:sp>
        <p:nvSpPr>
          <p:cNvPr id="65556" name="Rectangle 92"/>
          <p:cNvSpPr>
            <a:spLocks noChangeArrowheads="1"/>
          </p:cNvSpPr>
          <p:nvPr>
            <p:custDataLst>
              <p:tags r:id="rId19"/>
            </p:custDataLst>
          </p:nvPr>
        </p:nvSpPr>
        <p:spPr bwMode="auto">
          <a:xfrm>
            <a:off x="1319213" y="2133600"/>
            <a:ext cx="2733675"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B003D1"/>
                </a:solidFill>
                <a:latin typeface="Courier New" pitchFamily="49" charset="0"/>
              </a:rPr>
              <a:t> </a:t>
            </a:r>
          </a:p>
        </p:txBody>
      </p:sp>
      <p:sp>
        <p:nvSpPr>
          <p:cNvPr id="65557" name="Rectangle 93"/>
          <p:cNvSpPr>
            <a:spLocks noChangeArrowheads="1"/>
          </p:cNvSpPr>
          <p:nvPr>
            <p:custDataLst>
              <p:tags r:id="rId20"/>
            </p:custDataLst>
          </p:nvPr>
        </p:nvSpPr>
        <p:spPr bwMode="auto">
          <a:xfrm>
            <a:off x="1319213" y="3195638"/>
            <a:ext cx="2733675"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B003D1"/>
                </a:solidFill>
                <a:latin typeface="Courier New" pitchFamily="49" charset="0"/>
              </a:rPr>
              <a:t> </a:t>
            </a:r>
          </a:p>
        </p:txBody>
      </p:sp>
      <p:sp>
        <p:nvSpPr>
          <p:cNvPr id="65558" name="Rectangle 94"/>
          <p:cNvSpPr>
            <a:spLocks noChangeArrowheads="1"/>
          </p:cNvSpPr>
          <p:nvPr>
            <p:custDataLst>
              <p:tags r:id="rId21"/>
            </p:custDataLst>
          </p:nvPr>
        </p:nvSpPr>
        <p:spPr bwMode="auto">
          <a:xfrm>
            <a:off x="1319213" y="4267200"/>
            <a:ext cx="2733675"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B003D1"/>
                </a:solidFill>
                <a:latin typeface="Courier New" pitchFamily="49" charset="0"/>
              </a:rPr>
              <a:t> </a:t>
            </a:r>
          </a:p>
        </p:txBody>
      </p:sp>
      <p:sp>
        <p:nvSpPr>
          <p:cNvPr id="65559" name="Text Box 95"/>
          <p:cNvSpPr txBox="1">
            <a:spLocks noChangeArrowheads="1"/>
          </p:cNvSpPr>
          <p:nvPr>
            <p:custDataLst>
              <p:tags r:id="rId22"/>
            </p:custDataLst>
          </p:nvPr>
        </p:nvSpPr>
        <p:spPr bwMode="auto">
          <a:xfrm>
            <a:off x="3505200" y="1752600"/>
            <a:ext cx="1295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endParaRPr lang="en-US"/>
          </a:p>
        </p:txBody>
      </p:sp>
      <p:sp>
        <p:nvSpPr>
          <p:cNvPr id="65560" name="Rectangle 96"/>
          <p:cNvSpPr>
            <a:spLocks noChangeArrowheads="1"/>
          </p:cNvSpPr>
          <p:nvPr>
            <p:custDataLst>
              <p:tags r:id="rId23"/>
            </p:custDataLst>
          </p:nvPr>
        </p:nvSpPr>
        <p:spPr bwMode="auto">
          <a:xfrm>
            <a:off x="1309688" y="3859213"/>
            <a:ext cx="2749550" cy="2206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b="1">
                <a:latin typeface="Arial" pitchFamily="34" charset="0"/>
              </a:rPr>
              <a:t>Holds the current instruction</a:t>
            </a:r>
          </a:p>
        </p:txBody>
      </p:sp>
      <p:sp>
        <p:nvSpPr>
          <p:cNvPr id="65561" name="Rectangle 97"/>
          <p:cNvSpPr>
            <a:spLocks noChangeArrowheads="1"/>
          </p:cNvSpPr>
          <p:nvPr>
            <p:custDataLst>
              <p:tags r:id="rId24"/>
            </p:custDataLst>
          </p:nvPr>
        </p:nvSpPr>
        <p:spPr bwMode="auto">
          <a:xfrm>
            <a:off x="993775" y="2803525"/>
            <a:ext cx="3386138" cy="220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b="1">
                <a:latin typeface="Arial" pitchFamily="34" charset="0"/>
              </a:rPr>
              <a:t>Holds address of the next instruction</a:t>
            </a:r>
          </a:p>
        </p:txBody>
      </p:sp>
      <p:sp>
        <p:nvSpPr>
          <p:cNvPr id="65562" name="Rectangle 98"/>
          <p:cNvSpPr>
            <a:spLocks noChangeArrowheads="1"/>
          </p:cNvSpPr>
          <p:nvPr>
            <p:custDataLst>
              <p:tags r:id="rId25"/>
            </p:custDataLst>
          </p:nvPr>
        </p:nvSpPr>
        <p:spPr bwMode="auto">
          <a:xfrm>
            <a:off x="1314450" y="4940300"/>
            <a:ext cx="2749550" cy="220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b="1">
                <a:latin typeface="Arial" pitchFamily="34" charset="0"/>
              </a:rPr>
              <a:t>General-purpose register r1</a:t>
            </a:r>
          </a:p>
        </p:txBody>
      </p:sp>
      <p:sp>
        <p:nvSpPr>
          <p:cNvPr id="65563" name="Text Box 100"/>
          <p:cNvSpPr txBox="1">
            <a:spLocks noChangeArrowheads="1"/>
          </p:cNvSpPr>
          <p:nvPr>
            <p:custDataLst>
              <p:tags r:id="rId26"/>
            </p:custDataLst>
          </p:nvPr>
        </p:nvSpPr>
        <p:spPr bwMode="auto">
          <a:xfrm>
            <a:off x="676275" y="5500688"/>
            <a:ext cx="625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r2</a:t>
            </a:r>
            <a:endParaRPr lang="en-US" sz="1800">
              <a:solidFill>
                <a:srgbClr val="B003D1"/>
              </a:solidFill>
              <a:latin typeface="Comic Sans MS" pitchFamily="66" charset="0"/>
            </a:endParaRPr>
          </a:p>
        </p:txBody>
      </p:sp>
      <p:sp>
        <p:nvSpPr>
          <p:cNvPr id="65564" name="Rectangle 101"/>
          <p:cNvSpPr>
            <a:spLocks noChangeArrowheads="1"/>
          </p:cNvSpPr>
          <p:nvPr>
            <p:custDataLst>
              <p:tags r:id="rId27"/>
            </p:custDataLst>
          </p:nvPr>
        </p:nvSpPr>
        <p:spPr bwMode="auto">
          <a:xfrm>
            <a:off x="1316038" y="5334000"/>
            <a:ext cx="2733675"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B003D1"/>
                </a:solidFill>
                <a:latin typeface="Courier New" pitchFamily="49" charset="0"/>
              </a:rPr>
              <a:t> </a:t>
            </a:r>
          </a:p>
        </p:txBody>
      </p:sp>
      <p:sp>
        <p:nvSpPr>
          <p:cNvPr id="65565" name="Rectangle 102"/>
          <p:cNvSpPr>
            <a:spLocks noChangeArrowheads="1"/>
          </p:cNvSpPr>
          <p:nvPr>
            <p:custDataLst>
              <p:tags r:id="rId28"/>
            </p:custDataLst>
          </p:nvPr>
        </p:nvSpPr>
        <p:spPr bwMode="auto">
          <a:xfrm>
            <a:off x="1311275" y="6007100"/>
            <a:ext cx="2749550" cy="220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b="1">
                <a:latin typeface="Arial" pitchFamily="34" charset="0"/>
              </a:rPr>
              <a:t>General-purpose register r2</a:t>
            </a:r>
          </a:p>
        </p:txBody>
      </p:sp>
      <p:sp>
        <p:nvSpPr>
          <p:cNvPr id="65566" name="Text Box 103"/>
          <p:cNvSpPr txBox="1">
            <a:spLocks noChangeArrowheads="1"/>
          </p:cNvSpPr>
          <p:nvPr/>
        </p:nvSpPr>
        <p:spPr bwMode="auto">
          <a:xfrm>
            <a:off x="6088063" y="6530975"/>
            <a:ext cx="2971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000" b="1">
                <a:solidFill>
                  <a:schemeClr val="bg2"/>
                </a:solidFill>
                <a:latin typeface="Arial" pitchFamily="34" charset="0"/>
              </a:rPr>
              <a:t>What if we replace 1 with 2? </a:t>
            </a:r>
            <a:endParaRPr lang="en-US" sz="1000" b="1" i="1">
              <a:solidFill>
                <a:schemeClr val="bg2"/>
              </a:solidFill>
              <a:latin typeface="Arial" pitchFamily="34" charset="0"/>
            </a:endParaRPr>
          </a:p>
        </p:txBody>
      </p:sp>
      <p:sp>
        <p:nvSpPr>
          <p:cNvPr id="65567" name="Rectangle 120"/>
          <p:cNvSpPr>
            <a:spLocks noChangeArrowheads="1"/>
          </p:cNvSpPr>
          <p:nvPr/>
        </p:nvSpPr>
        <p:spPr bwMode="auto">
          <a:xfrm>
            <a:off x="7900988" y="161925"/>
            <a:ext cx="676275"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200" b="1">
                <a:latin typeface="Arial" pitchFamily="34" charset="0"/>
              </a:rPr>
              <a:t>screen</a:t>
            </a:r>
          </a:p>
        </p:txBody>
      </p:sp>
      <p:sp>
        <p:nvSpPr>
          <p:cNvPr id="65568" name="Text Box 121"/>
          <p:cNvSpPr txBox="1">
            <a:spLocks noChangeArrowheads="1"/>
          </p:cNvSpPr>
          <p:nvPr>
            <p:custDataLst>
              <p:tags r:id="rId29"/>
            </p:custDataLst>
          </p:nvPr>
        </p:nvSpPr>
        <p:spPr bwMode="auto">
          <a:xfrm>
            <a:off x="4979988" y="1878013"/>
            <a:ext cx="22860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latin typeface="Arial" pitchFamily="34" charset="0"/>
              </a:rPr>
              <a:t>random access memory</a:t>
            </a:r>
          </a:p>
        </p:txBody>
      </p:sp>
      <p:sp>
        <p:nvSpPr>
          <p:cNvPr id="65569" name="Text Box 122"/>
          <p:cNvSpPr txBox="1">
            <a:spLocks noChangeArrowheads="1"/>
          </p:cNvSpPr>
          <p:nvPr>
            <p:custDataLst>
              <p:tags r:id="rId30"/>
            </p:custDataLst>
          </p:nvPr>
        </p:nvSpPr>
        <p:spPr bwMode="auto">
          <a:xfrm>
            <a:off x="1447800" y="1698625"/>
            <a:ext cx="22860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latin typeface="Arial" pitchFamily="34" charset="0"/>
              </a:rPr>
              <a:t>central processing unit</a:t>
            </a:r>
          </a:p>
        </p:txBody>
      </p:sp>
      <p:sp>
        <p:nvSpPr>
          <p:cNvPr id="65570" name="Rectangle 47"/>
          <p:cNvSpPr>
            <a:spLocks noChangeArrowheads="1"/>
          </p:cNvSpPr>
          <p:nvPr/>
        </p:nvSpPr>
        <p:spPr bwMode="auto">
          <a:xfrm>
            <a:off x="7381875" y="115888"/>
            <a:ext cx="1616075" cy="2039937"/>
          </a:xfrm>
          <a:prstGeom prst="rect">
            <a:avLst/>
          </a:prstGeom>
          <a:noFill/>
          <a:ln w="285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mc:AlternateContent xmlns:mc="http://schemas.openxmlformats.org/markup-compatibility/2006" xmlns:p14="http://schemas.microsoft.com/office/powerpoint/2010/main">
        <mc:Choice Requires="p14">
          <p:contentPart p14:bwMode="auto" r:id="rId35">
            <p14:nvContentPartPr>
              <p14:cNvPr id="18434" name="Ink 42"/>
              <p14:cNvContentPartPr>
                <a14:cpLocks xmlns:a14="http://schemas.microsoft.com/office/drawing/2010/main" noRot="1" noChangeAspect="1" noEditPoints="1" noChangeArrowheads="1" noChangeShapeType="1"/>
              </p14:cNvContentPartPr>
              <p14:nvPr/>
            </p14:nvContentPartPr>
            <p14:xfrm>
              <a:off x="1517650" y="2241550"/>
              <a:ext cx="2351088" cy="431800"/>
            </p14:xfrm>
          </p:contentPart>
        </mc:Choice>
        <mc:Fallback xmlns="">
          <p:pic>
            <p:nvPicPr>
              <p:cNvPr id="18434" name="Ink 42"/>
              <p:cNvPicPr>
                <a:picLocks noRot="1" noChangeAspect="1" noEditPoints="1" noChangeArrowheads="1" noChangeShapeType="1"/>
              </p:cNvPicPr>
              <p:nvPr/>
            </p:nvPicPr>
            <p:blipFill>
              <a:blip r:embed="rId36"/>
              <a:stretch>
                <a:fillRect/>
              </a:stretch>
            </p:blipFill>
            <p:spPr>
              <a:xfrm>
                <a:off x="1505410" y="2231106"/>
                <a:ext cx="2377367" cy="457369"/>
              </a:xfrm>
              <a:prstGeom prst="rect">
                <a:avLst/>
              </a:prstGeom>
            </p:spPr>
          </p:pic>
        </mc:Fallback>
      </mc:AlternateContent>
      <mc:AlternateContent xmlns:mc="http://schemas.openxmlformats.org/markup-compatibility/2006" xmlns:p14="http://schemas.microsoft.com/office/powerpoint/2010/main">
        <mc:Choice Requires="p14">
          <p:contentPart p14:bwMode="auto" r:id="rId37">
            <p14:nvContentPartPr>
              <p14:cNvPr id="18435" name="Ink 43"/>
              <p14:cNvContentPartPr>
                <a14:cpLocks xmlns:a14="http://schemas.microsoft.com/office/drawing/2010/main" noRot="1" noChangeAspect="1" noEditPoints="1" noChangeArrowheads="1" noChangeShapeType="1"/>
              </p14:cNvContentPartPr>
              <p14:nvPr/>
            </p14:nvContentPartPr>
            <p14:xfrm>
              <a:off x="4537075" y="2770188"/>
              <a:ext cx="368300" cy="161925"/>
            </p14:xfrm>
          </p:contentPart>
        </mc:Choice>
        <mc:Fallback xmlns="">
          <p:pic>
            <p:nvPicPr>
              <p:cNvPr id="18435" name="Ink 43"/>
              <p:cNvPicPr>
                <a:picLocks noRot="1" noChangeAspect="1" noEditPoints="1" noChangeArrowheads="1" noChangeShapeType="1"/>
              </p:cNvPicPr>
              <p:nvPr/>
            </p:nvPicPr>
            <p:blipFill>
              <a:blip r:embed="rId38"/>
              <a:stretch>
                <a:fillRect/>
              </a:stretch>
            </p:blipFill>
            <p:spPr>
              <a:xfrm>
                <a:off x="4524834" y="2755402"/>
                <a:ext cx="394941" cy="183924"/>
              </a:xfrm>
              <a:prstGeom prst="rect">
                <a:avLst/>
              </a:prstGeom>
            </p:spPr>
          </p:pic>
        </mc:Fallback>
      </mc:AlternateContent>
      <mc:AlternateContent xmlns:mc="http://schemas.openxmlformats.org/markup-compatibility/2006" xmlns:p14="http://schemas.microsoft.com/office/powerpoint/2010/main">
        <mc:Choice Requires="p14">
          <p:contentPart p14:bwMode="auto" r:id="rId39">
            <p14:nvContentPartPr>
              <p14:cNvPr id="18436" name="Ink 44"/>
              <p14:cNvContentPartPr>
                <a14:cpLocks xmlns:a14="http://schemas.microsoft.com/office/drawing/2010/main" noRot="1" noChangeAspect="1" noEditPoints="1" noChangeArrowheads="1" noChangeShapeType="1"/>
              </p14:cNvContentPartPr>
              <p14:nvPr/>
            </p14:nvContentPartPr>
            <p14:xfrm>
              <a:off x="4602163" y="3348038"/>
              <a:ext cx="277812" cy="104775"/>
            </p14:xfrm>
          </p:contentPart>
        </mc:Choice>
        <mc:Fallback xmlns="">
          <p:pic>
            <p:nvPicPr>
              <p:cNvPr id="18436" name="Ink 44"/>
              <p:cNvPicPr>
                <a:picLocks noRot="1" noChangeAspect="1" noEditPoints="1" noChangeArrowheads="1" noChangeShapeType="1"/>
              </p:cNvPicPr>
              <p:nvPr/>
            </p:nvPicPr>
            <p:blipFill>
              <a:blip r:embed="rId40"/>
              <a:stretch>
                <a:fillRect/>
              </a:stretch>
            </p:blipFill>
            <p:spPr>
              <a:xfrm>
                <a:off x="4590647" y="3333636"/>
                <a:ext cx="304442" cy="125298"/>
              </a:xfrm>
              <a:prstGeom prst="rect">
                <a:avLst/>
              </a:prstGeom>
            </p:spPr>
          </p:pic>
        </mc:Fallback>
      </mc:AlternateContent>
      <mc:AlternateContent xmlns:mc="http://schemas.openxmlformats.org/markup-compatibility/2006" xmlns:p14="http://schemas.microsoft.com/office/powerpoint/2010/main">
        <mc:Choice Requires="p14">
          <p:contentPart p14:bwMode="auto" r:id="rId41">
            <p14:nvContentPartPr>
              <p14:cNvPr id="18437" name="Ink 45"/>
              <p14:cNvContentPartPr>
                <a14:cpLocks xmlns:a14="http://schemas.microsoft.com/office/drawing/2010/main" noRot="1" noChangeAspect="1" noEditPoints="1" noChangeArrowheads="1" noChangeShapeType="1"/>
              </p14:cNvContentPartPr>
              <p14:nvPr/>
            </p14:nvContentPartPr>
            <p14:xfrm>
              <a:off x="4581525" y="4087813"/>
              <a:ext cx="338138" cy="163512"/>
            </p14:xfrm>
          </p:contentPart>
        </mc:Choice>
        <mc:Fallback xmlns="">
          <p:pic>
            <p:nvPicPr>
              <p:cNvPr id="18437" name="Ink 45"/>
              <p:cNvPicPr>
                <a:picLocks noRot="1" noChangeAspect="1" noEditPoints="1" noChangeArrowheads="1" noChangeShapeType="1"/>
              </p:cNvPicPr>
              <p:nvPr/>
            </p:nvPicPr>
            <p:blipFill>
              <a:blip r:embed="rId42"/>
              <a:stretch>
                <a:fillRect/>
              </a:stretch>
            </p:blipFill>
            <p:spPr>
              <a:xfrm>
                <a:off x="4568575" y="4073046"/>
                <a:ext cx="365117" cy="188723"/>
              </a:xfrm>
              <a:prstGeom prst="rect">
                <a:avLst/>
              </a:prstGeom>
            </p:spPr>
          </p:pic>
        </mc:Fallback>
      </mc:AlternateContent>
      <mc:AlternateContent xmlns:mc="http://schemas.openxmlformats.org/markup-compatibility/2006" xmlns:p14="http://schemas.microsoft.com/office/powerpoint/2010/main">
        <mc:Choice Requires="p14">
          <p:contentPart p14:bwMode="auto" r:id="rId43">
            <p14:nvContentPartPr>
              <p14:cNvPr id="18438" name="Ink 46"/>
              <p14:cNvContentPartPr>
                <a14:cpLocks xmlns:a14="http://schemas.microsoft.com/office/drawing/2010/main" noRot="1" noChangeAspect="1" noEditPoints="1" noChangeArrowheads="1" noChangeShapeType="1"/>
              </p14:cNvContentPartPr>
              <p14:nvPr/>
            </p14:nvContentPartPr>
            <p14:xfrm>
              <a:off x="2371725" y="3430588"/>
              <a:ext cx="2873375" cy="1751012"/>
            </p14:xfrm>
          </p:contentPart>
        </mc:Choice>
        <mc:Fallback xmlns="">
          <p:pic>
            <p:nvPicPr>
              <p:cNvPr id="18438" name="Ink 46"/>
              <p:cNvPicPr>
                <a:picLocks noRot="1" noChangeAspect="1" noEditPoints="1" noChangeArrowheads="1" noChangeShapeType="1"/>
              </p:cNvPicPr>
              <p:nvPr/>
            </p:nvPicPr>
            <p:blipFill>
              <a:blip r:embed="rId44"/>
              <a:stretch>
                <a:fillRect/>
              </a:stretch>
            </p:blipFill>
            <p:spPr>
              <a:xfrm>
                <a:off x="2357686" y="3414748"/>
                <a:ext cx="2900734" cy="1780172"/>
              </a:xfrm>
              <a:prstGeom prst="rect">
                <a:avLst/>
              </a:prstGeom>
            </p:spPr>
          </p:pic>
        </mc:Fallback>
      </mc:AlternateContent>
      <mc:AlternateContent xmlns:mc="http://schemas.openxmlformats.org/markup-compatibility/2006" xmlns:p14="http://schemas.microsoft.com/office/powerpoint/2010/main">
        <mc:Choice Requires="p14">
          <p:contentPart p14:bwMode="auto" r:id="rId45">
            <p14:nvContentPartPr>
              <p14:cNvPr id="18439" name="Ink 47"/>
              <p14:cNvContentPartPr>
                <a14:cpLocks xmlns:a14="http://schemas.microsoft.com/office/drawing/2010/main" noRot="1" noChangeAspect="1" noEditPoints="1" noChangeArrowheads="1" noChangeShapeType="1"/>
              </p14:cNvContentPartPr>
              <p14:nvPr/>
            </p14:nvContentPartPr>
            <p14:xfrm>
              <a:off x="7500938" y="431800"/>
              <a:ext cx="423862" cy="1347788"/>
            </p14:xfrm>
          </p:contentPart>
        </mc:Choice>
        <mc:Fallback xmlns="">
          <p:pic>
            <p:nvPicPr>
              <p:cNvPr id="18439" name="Ink 47"/>
              <p:cNvPicPr>
                <a:picLocks noRot="1" noChangeAspect="1" noEditPoints="1" noChangeArrowheads="1" noChangeShapeType="1"/>
              </p:cNvPicPr>
              <p:nvPr/>
            </p:nvPicPr>
            <p:blipFill>
              <a:blip r:embed="rId46"/>
              <a:stretch>
                <a:fillRect/>
              </a:stretch>
            </p:blipFill>
            <p:spPr>
              <a:xfrm>
                <a:off x="7489414" y="422800"/>
                <a:ext cx="438987" cy="1368307"/>
              </a:xfrm>
              <a:prstGeom prst="rect">
                <a:avLst/>
              </a:prstGeom>
            </p:spPr>
          </p:pic>
        </mc:Fallback>
      </mc:AlternateContent>
      <mc:AlternateContent xmlns:mc="http://schemas.openxmlformats.org/markup-compatibility/2006" xmlns:p14="http://schemas.microsoft.com/office/powerpoint/2010/main">
        <mc:Choice Requires="p14">
          <p:contentPart p14:bwMode="auto" r:id="rId47">
            <p14:nvContentPartPr>
              <p14:cNvPr id="18440" name="Ink 48"/>
              <p14:cNvContentPartPr>
                <a14:cpLocks xmlns:a14="http://schemas.microsoft.com/office/drawing/2010/main" noRot="1" noChangeAspect="1" noEditPoints="1" noChangeArrowheads="1" noChangeShapeType="1"/>
              </p14:cNvContentPartPr>
              <p14:nvPr/>
            </p14:nvContentPartPr>
            <p14:xfrm>
              <a:off x="8256588" y="2816225"/>
              <a:ext cx="406400" cy="111125"/>
            </p14:xfrm>
          </p:contentPart>
        </mc:Choice>
        <mc:Fallback xmlns="">
          <p:pic>
            <p:nvPicPr>
              <p:cNvPr id="18440" name="Ink 48"/>
              <p:cNvPicPr>
                <a:picLocks noRot="1" noChangeAspect="1" noEditPoints="1" noChangeArrowheads="1" noChangeShapeType="1"/>
              </p:cNvPicPr>
              <p:nvPr/>
            </p:nvPicPr>
            <p:blipFill>
              <a:blip r:embed="rId48"/>
              <a:stretch>
                <a:fillRect/>
              </a:stretch>
            </p:blipFill>
            <p:spPr>
              <a:xfrm>
                <a:off x="8252628" y="2802919"/>
                <a:ext cx="423678" cy="137378"/>
              </a:xfrm>
              <a:prstGeom prst="rect">
                <a:avLst/>
              </a:prstGeom>
            </p:spPr>
          </p:pic>
        </mc:Fallback>
      </mc:AlternateContent>
      <mc:AlternateContent xmlns:mc="http://schemas.openxmlformats.org/markup-compatibility/2006" xmlns:p14="http://schemas.microsoft.com/office/powerpoint/2010/main">
        <mc:Choice Requires="p14">
          <p:contentPart p14:bwMode="auto" r:id="rId49">
            <p14:nvContentPartPr>
              <p14:cNvPr id="18441" name="Ink 49"/>
              <p14:cNvContentPartPr>
                <a14:cpLocks xmlns:a14="http://schemas.microsoft.com/office/drawing/2010/main" noRot="1" noChangeAspect="1" noEditPoints="1" noChangeArrowheads="1" noChangeShapeType="1"/>
              </p14:cNvContentPartPr>
              <p14:nvPr/>
            </p14:nvContentPartPr>
            <p14:xfrm>
              <a:off x="8247063" y="3630613"/>
              <a:ext cx="384175" cy="106362"/>
            </p14:xfrm>
          </p:contentPart>
        </mc:Choice>
        <mc:Fallback xmlns="">
          <p:pic>
            <p:nvPicPr>
              <p:cNvPr id="18441" name="Ink 49"/>
              <p:cNvPicPr>
                <a:picLocks noRot="1" noChangeAspect="1" noEditPoints="1" noChangeArrowheads="1" noChangeShapeType="1"/>
              </p:cNvPicPr>
              <p:nvPr/>
            </p:nvPicPr>
            <p:blipFill>
              <a:blip r:embed="rId50"/>
              <a:stretch>
                <a:fillRect/>
              </a:stretch>
            </p:blipFill>
            <p:spPr>
              <a:xfrm>
                <a:off x="8239142" y="3618354"/>
                <a:ext cx="403618" cy="131961"/>
              </a:xfrm>
              <a:prstGeom prst="rect">
                <a:avLst/>
              </a:prstGeom>
            </p:spPr>
          </p:pic>
        </mc:Fallback>
      </mc:AlternateContent>
      <mc:AlternateContent xmlns:mc="http://schemas.openxmlformats.org/markup-compatibility/2006" xmlns:p14="http://schemas.microsoft.com/office/powerpoint/2010/main">
        <mc:Choice Requires="p14">
          <p:contentPart p14:bwMode="auto" r:id="rId51">
            <p14:nvContentPartPr>
              <p14:cNvPr id="18442" name="Ink 50"/>
              <p14:cNvContentPartPr>
                <a14:cpLocks xmlns:a14="http://schemas.microsoft.com/office/drawing/2010/main" noRot="1" noChangeAspect="1" noEditPoints="1" noChangeArrowheads="1" noChangeShapeType="1"/>
              </p14:cNvContentPartPr>
              <p14:nvPr/>
            </p14:nvContentPartPr>
            <p14:xfrm>
              <a:off x="7058025" y="4760913"/>
              <a:ext cx="911225" cy="509587"/>
            </p14:xfrm>
          </p:contentPart>
        </mc:Choice>
        <mc:Fallback xmlns="">
          <p:pic>
            <p:nvPicPr>
              <p:cNvPr id="18442" name="Ink 50"/>
              <p:cNvPicPr>
                <a:picLocks noRot="1" noChangeAspect="1" noEditPoints="1" noChangeArrowheads="1" noChangeShapeType="1"/>
              </p:cNvPicPr>
              <p:nvPr/>
            </p:nvPicPr>
            <p:blipFill>
              <a:blip r:embed="rId52"/>
              <a:stretch>
                <a:fillRect/>
              </a:stretch>
            </p:blipFill>
            <p:spPr>
              <a:xfrm>
                <a:off x="7043624" y="4745438"/>
                <a:ext cx="941827" cy="539097"/>
              </a:xfrm>
              <a:prstGeom prst="rect">
                <a:avLst/>
              </a:prstGeom>
            </p:spPr>
          </p:pic>
        </mc:Fallback>
      </mc:AlternateContent>
      <mc:AlternateContent xmlns:mc="http://schemas.openxmlformats.org/markup-compatibility/2006" xmlns:p14="http://schemas.microsoft.com/office/powerpoint/2010/main">
        <mc:Choice Requires="p14">
          <p:contentPart p14:bwMode="auto" r:id="rId53">
            <p14:nvContentPartPr>
              <p14:cNvPr id="18443" name="Ink 51"/>
              <p14:cNvContentPartPr>
                <a14:cpLocks xmlns:a14="http://schemas.microsoft.com/office/drawing/2010/main" noRot="1" noChangeAspect="1" noEditPoints="1" noChangeArrowheads="1" noChangeShapeType="1"/>
              </p14:cNvContentPartPr>
              <p14:nvPr/>
            </p14:nvContentPartPr>
            <p14:xfrm>
              <a:off x="6692900" y="4762500"/>
              <a:ext cx="233363" cy="395288"/>
            </p14:xfrm>
          </p:contentPart>
        </mc:Choice>
        <mc:Fallback xmlns="">
          <p:pic>
            <p:nvPicPr>
              <p:cNvPr id="18443" name="Ink 51"/>
              <p:cNvPicPr>
                <a:picLocks noRot="1" noChangeAspect="1" noEditPoints="1" noChangeArrowheads="1" noChangeShapeType="1"/>
              </p:cNvPicPr>
              <p:nvPr/>
            </p:nvPicPr>
            <p:blipFill>
              <a:blip r:embed="rId54"/>
              <a:stretch>
                <a:fillRect/>
              </a:stretch>
            </p:blipFill>
            <p:spPr>
              <a:xfrm>
                <a:off x="6677775" y="4747740"/>
                <a:ext cx="264694" cy="426249"/>
              </a:xfrm>
              <a:prstGeom prst="rect">
                <a:avLst/>
              </a:prstGeom>
            </p:spPr>
          </p:pic>
        </mc:Fallback>
      </mc:AlternateContent>
      <mc:AlternateContent xmlns:mc="http://schemas.openxmlformats.org/markup-compatibility/2006" xmlns:p14="http://schemas.microsoft.com/office/powerpoint/2010/main">
        <mc:Choice Requires="p14">
          <p:contentPart p14:bwMode="auto" r:id="rId55">
            <p14:nvContentPartPr>
              <p14:cNvPr id="18444" name="Ink 52"/>
              <p14:cNvContentPartPr>
                <a14:cpLocks xmlns:a14="http://schemas.microsoft.com/office/drawing/2010/main" noRot="1" noChangeAspect="1" noEditPoints="1" noChangeArrowheads="1" noChangeShapeType="1"/>
              </p14:cNvContentPartPr>
              <p14:nvPr/>
            </p14:nvContentPartPr>
            <p14:xfrm>
              <a:off x="233363" y="1646238"/>
              <a:ext cx="4194175" cy="1300162"/>
            </p14:xfrm>
          </p:contentPart>
        </mc:Choice>
        <mc:Fallback xmlns="">
          <p:pic>
            <p:nvPicPr>
              <p:cNvPr id="18444" name="Ink 52"/>
              <p:cNvPicPr>
                <a:picLocks noRot="1" noChangeAspect="1" noEditPoints="1" noChangeArrowheads="1" noChangeShapeType="1"/>
              </p:cNvPicPr>
              <p:nvPr/>
            </p:nvPicPr>
            <p:blipFill>
              <a:blip r:embed="rId56"/>
              <a:stretch>
                <a:fillRect/>
              </a:stretch>
            </p:blipFill>
            <p:spPr>
              <a:xfrm>
                <a:off x="218604" y="1632200"/>
                <a:ext cx="4224414" cy="1329678"/>
              </a:xfrm>
              <a:prstGeom prst="rect">
                <a:avLst/>
              </a:prstGeom>
            </p:spPr>
          </p:pic>
        </mc:Fallback>
      </mc:AlternateContent>
    </p:spTree>
  </p:cSld>
  <p:clrMapOvr>
    <a:masterClrMapping/>
  </p:clrMapOvr>
  <p:timing>
    <p:tnLst>
      <p:par>
        <p:cTn id="1" dur="indefinite" restart="never" nodeType="tmRoot"/>
      </p:par>
    </p:tnLst>
  </p:timing>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562" name="Text Box 2"/>
          <p:cNvSpPr txBox="1">
            <a:spLocks noChangeArrowheads="1"/>
          </p:cNvSpPr>
          <p:nvPr>
            <p:custDataLst>
              <p:tags r:id="rId1"/>
            </p:custDataLst>
          </p:nvPr>
        </p:nvSpPr>
        <p:spPr bwMode="auto">
          <a:xfrm>
            <a:off x="620713" y="179388"/>
            <a:ext cx="4021137" cy="517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400"/>
              <a:t>Write an assembly-language program that reads </a:t>
            </a:r>
            <a:r>
              <a:rPr lang="en-US" sz="1400" b="1" i="1"/>
              <a:t>one </a:t>
            </a:r>
            <a:r>
              <a:rPr lang="en-US" sz="1400"/>
              <a:t>integer as keyboard input. Then, the program should </a:t>
            </a:r>
          </a:p>
        </p:txBody>
      </p:sp>
      <p:sp>
        <p:nvSpPr>
          <p:cNvPr id="66563" name="Text Box 3"/>
          <p:cNvSpPr txBox="1">
            <a:spLocks noChangeArrowheads="1"/>
          </p:cNvSpPr>
          <p:nvPr>
            <p:custDataLst>
              <p:tags r:id="rId2"/>
            </p:custDataLst>
          </p:nvPr>
        </p:nvSpPr>
        <p:spPr bwMode="auto">
          <a:xfrm>
            <a:off x="304800" y="257175"/>
            <a:ext cx="254000" cy="355600"/>
          </a:xfrm>
          <a:prstGeom prst="rect">
            <a:avLst/>
          </a:prstGeom>
          <a:noFill/>
          <a:ln w="19050">
            <a:solidFill>
              <a:srgbClr val="067B0E"/>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600" b="1">
                <a:solidFill>
                  <a:srgbClr val="067B0E"/>
                </a:solidFill>
              </a:rPr>
              <a:t>2</a:t>
            </a:r>
          </a:p>
        </p:txBody>
      </p:sp>
      <p:sp>
        <p:nvSpPr>
          <p:cNvPr id="66564" name="Rectangle 5"/>
          <p:cNvSpPr>
            <a:spLocks noChangeArrowheads="1"/>
          </p:cNvSpPr>
          <p:nvPr>
            <p:custDataLst>
              <p:tags r:id="rId3"/>
            </p:custDataLst>
          </p:nvPr>
        </p:nvSpPr>
        <p:spPr bwMode="auto">
          <a:xfrm>
            <a:off x="228600" y="609600"/>
            <a:ext cx="4275138" cy="730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gn="l"/>
            <a:r>
              <a:rPr lang="en-US" sz="1400"/>
              <a:t>compute the </a:t>
            </a:r>
            <a:r>
              <a:rPr lang="en-US" sz="1400" b="1" i="1"/>
              <a:t>factorial </a:t>
            </a:r>
            <a:r>
              <a:rPr lang="en-US" sz="1400"/>
              <a:t>of that input and write it out. You may assume without checking that the input will be a positive integer.  </a:t>
            </a:r>
          </a:p>
        </p:txBody>
      </p:sp>
      <p:sp>
        <p:nvSpPr>
          <p:cNvPr id="66565" name="Text Box 64"/>
          <p:cNvSpPr txBox="1">
            <a:spLocks noChangeArrowheads="1"/>
          </p:cNvSpPr>
          <p:nvPr/>
        </p:nvSpPr>
        <p:spPr bwMode="auto">
          <a:xfrm>
            <a:off x="6781800" y="228600"/>
            <a:ext cx="1960563"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r>
              <a:rPr lang="en-US" sz="4200"/>
              <a:t>factorial</a:t>
            </a:r>
          </a:p>
        </p:txBody>
      </p:sp>
      <p:sp>
        <p:nvSpPr>
          <p:cNvPr id="66566" name="Text Box 65"/>
          <p:cNvSpPr txBox="1">
            <a:spLocks noChangeArrowheads="1"/>
          </p:cNvSpPr>
          <p:nvPr/>
        </p:nvSpPr>
        <p:spPr bwMode="auto">
          <a:xfrm>
            <a:off x="4105275" y="1524000"/>
            <a:ext cx="1120775" cy="750888"/>
          </a:xfrm>
          <a:prstGeom prst="rect">
            <a:avLst/>
          </a:prstGeom>
          <a:noFill/>
          <a:ln w="19050">
            <a:solidFill>
              <a:srgbClr val="0A04EB"/>
            </a:solidFill>
            <a:miter lim="800000"/>
            <a:headEnd/>
            <a:tailEnd/>
          </a:ln>
          <a:extLst>
            <a:ext uri="{909E8E84-426E-40DD-AFC4-6F175D3DCCD1}">
              <a14:hiddenFill xmlns:a14="http://schemas.microsoft.com/office/drawing/2010/main">
                <a:solidFill>
                  <a:srgbClr val="FFFFFF"/>
                </a:solidFill>
              </a14:hiddenFill>
            </a:ext>
          </a:extLst>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r>
              <a:rPr lang="en-US" sz="4200">
                <a:solidFill>
                  <a:srgbClr val="0A04EB"/>
                </a:solidFill>
              </a:rPr>
              <a:t>plan</a:t>
            </a:r>
            <a:endParaRPr lang="en-US" sz="4200"/>
          </a:p>
        </p:txBody>
      </p:sp>
      <mc:AlternateContent xmlns:mc="http://schemas.openxmlformats.org/markup-compatibility/2006" xmlns:p14="http://schemas.microsoft.com/office/powerpoint/2010/main">
        <mc:Choice Requires="p14">
          <p:contentPart p14:bwMode="auto" r:id="rId5">
            <p14:nvContentPartPr>
              <p14:cNvPr id="19458" name="Ink 23"/>
              <p14:cNvContentPartPr>
                <a14:cpLocks xmlns:a14="http://schemas.microsoft.com/office/drawing/2010/main" noRot="1" noChangeAspect="1" noEditPoints="1" noChangeArrowheads="1" noChangeShapeType="1"/>
              </p14:cNvContentPartPr>
              <p14:nvPr/>
            </p14:nvContentPartPr>
            <p14:xfrm>
              <a:off x="5629275" y="1008063"/>
              <a:ext cx="3190875" cy="4722812"/>
            </p14:xfrm>
          </p:contentPart>
        </mc:Choice>
        <mc:Fallback xmlns="">
          <p:pic>
            <p:nvPicPr>
              <p:cNvPr id="19458" name="Ink 23"/>
              <p:cNvPicPr>
                <a:picLocks noRot="1" noChangeAspect="1" noEditPoints="1" noChangeArrowheads="1" noChangeShapeType="1"/>
              </p:cNvPicPr>
              <p:nvPr/>
            </p:nvPicPr>
            <p:blipFill>
              <a:blip r:embed="rId6"/>
              <a:stretch>
                <a:fillRect/>
              </a:stretch>
            </p:blipFill>
            <p:spPr>
              <a:xfrm>
                <a:off x="5614876" y="996543"/>
                <a:ext cx="3220753" cy="4743692"/>
              </a:xfrm>
              <a:prstGeom prst="rect">
                <a:avLst/>
              </a:prstGeom>
            </p:spPr>
          </p:pic>
        </mc:Fallback>
      </mc:AlternateContent>
      <mc:AlternateContent xmlns:mc="http://schemas.openxmlformats.org/markup-compatibility/2006" xmlns:p14="http://schemas.microsoft.com/office/powerpoint/2010/main">
        <mc:Choice Requires="p14">
          <p:contentPart p14:bwMode="auto" r:id="rId7">
            <p14:nvContentPartPr>
              <p14:cNvPr id="19459" name="Ink 24"/>
              <p14:cNvContentPartPr>
                <a14:cpLocks xmlns:a14="http://schemas.microsoft.com/office/drawing/2010/main" noRot="1" noChangeAspect="1" noEditPoints="1" noChangeArrowheads="1" noChangeShapeType="1"/>
              </p14:cNvContentPartPr>
              <p14:nvPr/>
            </p14:nvContentPartPr>
            <p14:xfrm>
              <a:off x="488950" y="2738438"/>
              <a:ext cx="8218488" cy="3648075"/>
            </p14:xfrm>
          </p:contentPart>
        </mc:Choice>
        <mc:Fallback xmlns="">
          <p:pic>
            <p:nvPicPr>
              <p:cNvPr id="19459" name="Ink 24"/>
              <p:cNvPicPr>
                <a:picLocks noRot="1" noChangeAspect="1" noEditPoints="1" noChangeArrowheads="1" noChangeShapeType="1"/>
              </p:cNvPicPr>
              <p:nvPr/>
            </p:nvPicPr>
            <p:blipFill>
              <a:blip r:embed="rId8"/>
              <a:stretch>
                <a:fillRect/>
              </a:stretch>
            </p:blipFill>
            <p:spPr>
              <a:xfrm>
                <a:off x="474191" y="2729798"/>
                <a:ext cx="8244407" cy="3671114"/>
              </a:xfrm>
              <a:prstGeom prst="rect">
                <a:avLst/>
              </a:prstGeom>
            </p:spPr>
          </p:pic>
        </mc:Fallback>
      </mc:AlternateContent>
      <mc:AlternateContent xmlns:mc="http://schemas.openxmlformats.org/markup-compatibility/2006" xmlns:p14="http://schemas.microsoft.com/office/powerpoint/2010/main">
        <mc:Choice Requires="p14">
          <p:contentPart p14:bwMode="auto" r:id="rId9">
            <p14:nvContentPartPr>
              <p14:cNvPr id="19460" name="Ink 25"/>
              <p14:cNvContentPartPr>
                <a14:cpLocks xmlns:a14="http://schemas.microsoft.com/office/drawing/2010/main" noRot="1" noChangeAspect="1" noEditPoints="1" noChangeArrowheads="1" noChangeShapeType="1"/>
              </p14:cNvContentPartPr>
              <p14:nvPr/>
            </p14:nvContentPartPr>
            <p14:xfrm>
              <a:off x="1982788" y="4464050"/>
              <a:ext cx="6327775" cy="987425"/>
            </p14:xfrm>
          </p:contentPart>
        </mc:Choice>
        <mc:Fallback xmlns="">
          <p:pic>
            <p:nvPicPr>
              <p:cNvPr id="19460" name="Ink 25"/>
              <p:cNvPicPr>
                <a:picLocks noRot="1" noChangeAspect="1" noEditPoints="1" noChangeArrowheads="1" noChangeShapeType="1"/>
              </p:cNvPicPr>
              <p:nvPr/>
            </p:nvPicPr>
            <p:blipFill>
              <a:blip r:embed="rId10"/>
              <a:stretch>
                <a:fillRect/>
              </a:stretch>
            </p:blipFill>
            <p:spPr>
              <a:xfrm>
                <a:off x="1970188" y="4451091"/>
                <a:ext cx="6355495" cy="1014423"/>
              </a:xfrm>
              <a:prstGeom prst="rect">
                <a:avLst/>
              </a:prstGeom>
            </p:spPr>
          </p:pic>
        </mc:Fallback>
      </mc:AlternateContent>
      <mc:AlternateContent xmlns:mc="http://schemas.openxmlformats.org/markup-compatibility/2006" xmlns:p14="http://schemas.microsoft.com/office/powerpoint/2010/main">
        <mc:Choice Requires="p14">
          <p:contentPart p14:bwMode="auto" r:id="rId11">
            <p14:nvContentPartPr>
              <p14:cNvPr id="19461" name="Ink 26"/>
              <p14:cNvContentPartPr>
                <a14:cpLocks xmlns:a14="http://schemas.microsoft.com/office/drawing/2010/main" noRot="1" noChangeAspect="1" noEditPoints="1" noChangeArrowheads="1" noChangeShapeType="1"/>
              </p14:cNvContentPartPr>
              <p14:nvPr/>
            </p14:nvContentPartPr>
            <p14:xfrm>
              <a:off x="6608763" y="5857875"/>
              <a:ext cx="1933575" cy="701675"/>
            </p14:xfrm>
          </p:contentPart>
        </mc:Choice>
        <mc:Fallback xmlns="">
          <p:pic>
            <p:nvPicPr>
              <p:cNvPr id="19461" name="Ink 26"/>
              <p:cNvPicPr>
                <a:picLocks noRot="1" noChangeAspect="1" noEditPoints="1" noChangeArrowheads="1" noChangeShapeType="1"/>
              </p:cNvPicPr>
              <p:nvPr/>
            </p:nvPicPr>
            <p:blipFill>
              <a:blip r:embed="rId12"/>
              <a:stretch>
                <a:fillRect/>
              </a:stretch>
            </p:blipFill>
            <p:spPr>
              <a:xfrm>
                <a:off x="6595083" y="5845274"/>
                <a:ext cx="1961295" cy="727596"/>
              </a:xfrm>
              <a:prstGeom prst="rect">
                <a:avLst/>
              </a:prstGeom>
            </p:spPr>
          </p:pic>
        </mc:Fallback>
      </mc:AlternateContent>
      <mc:AlternateContent xmlns:mc="http://schemas.openxmlformats.org/markup-compatibility/2006" xmlns:p14="http://schemas.microsoft.com/office/powerpoint/2010/main">
        <mc:Choice Requires="p14">
          <p:contentPart p14:bwMode="auto" r:id="rId13">
            <p14:nvContentPartPr>
              <p14:cNvPr id="19462" name="Ink 27"/>
              <p14:cNvContentPartPr>
                <a14:cpLocks xmlns:a14="http://schemas.microsoft.com/office/drawing/2010/main" noRot="1" noChangeAspect="1" noEditPoints="1" noChangeArrowheads="1" noChangeShapeType="1"/>
              </p14:cNvContentPartPr>
              <p14:nvPr/>
            </p14:nvContentPartPr>
            <p14:xfrm>
              <a:off x="2860675" y="5351463"/>
              <a:ext cx="4376738" cy="587375"/>
            </p14:xfrm>
          </p:contentPart>
        </mc:Choice>
        <mc:Fallback xmlns="">
          <p:pic>
            <p:nvPicPr>
              <p:cNvPr id="19462" name="Ink 27"/>
              <p:cNvPicPr>
                <a:picLocks noRot="1" noChangeAspect="1" noEditPoints="1" noChangeArrowheads="1" noChangeShapeType="1"/>
              </p:cNvPicPr>
              <p:nvPr/>
            </p:nvPicPr>
            <p:blipFill>
              <a:blip r:embed="rId14"/>
              <a:stretch>
                <a:fillRect/>
              </a:stretch>
            </p:blipFill>
            <p:spPr>
              <a:xfrm>
                <a:off x="2854555" y="5338195"/>
                <a:ext cx="4397257" cy="614269"/>
              </a:xfrm>
              <a:prstGeom prst="rect">
                <a:avLst/>
              </a:prstGeom>
            </p:spPr>
          </p:pic>
        </mc:Fallback>
      </mc:AlternateContent>
      <mc:AlternateContent xmlns:mc="http://schemas.openxmlformats.org/markup-compatibility/2006" xmlns:p14="http://schemas.microsoft.com/office/powerpoint/2010/main">
        <mc:Choice Requires="p14">
          <p:contentPart p14:bwMode="auto" r:id="rId15">
            <p14:nvContentPartPr>
              <p14:cNvPr id="19463" name="Ink 28"/>
              <p14:cNvContentPartPr>
                <a14:cpLocks xmlns:a14="http://schemas.microsoft.com/office/drawing/2010/main" noRot="1" noChangeAspect="1" noEditPoints="1" noChangeArrowheads="1" noChangeShapeType="1"/>
              </p14:cNvContentPartPr>
              <p14:nvPr/>
            </p14:nvContentPartPr>
            <p14:xfrm>
              <a:off x="3084513" y="2570163"/>
              <a:ext cx="492125" cy="244475"/>
            </p14:xfrm>
          </p:contentPart>
        </mc:Choice>
        <mc:Fallback xmlns="">
          <p:pic>
            <p:nvPicPr>
              <p:cNvPr id="19463" name="Ink 28"/>
              <p:cNvPicPr>
                <a:picLocks noRot="1" noChangeAspect="1" noEditPoints="1" noChangeArrowheads="1" noChangeShapeType="1"/>
              </p:cNvPicPr>
              <p:nvPr/>
            </p:nvPicPr>
            <p:blipFill>
              <a:blip r:embed="rId16"/>
              <a:stretch>
                <a:fillRect/>
              </a:stretch>
            </p:blipFill>
            <p:spPr>
              <a:xfrm>
                <a:off x="3077673" y="2564762"/>
                <a:ext cx="504365" cy="262838"/>
              </a:xfrm>
              <a:prstGeom prst="rect">
                <a:avLst/>
              </a:prstGeom>
            </p:spPr>
          </p:pic>
        </mc:Fallback>
      </mc:AlternateContent>
      <mc:AlternateContent xmlns:mc="http://schemas.openxmlformats.org/markup-compatibility/2006" xmlns:p14="http://schemas.microsoft.com/office/powerpoint/2010/main">
        <mc:Choice Requires="p14">
          <p:contentPart p14:bwMode="auto" r:id="rId17">
            <p14:nvContentPartPr>
              <p14:cNvPr id="19464" name="Ink 29"/>
              <p14:cNvContentPartPr>
                <a14:cpLocks xmlns:a14="http://schemas.microsoft.com/office/drawing/2010/main" noRot="1" noChangeAspect="1" noEditPoints="1" noChangeArrowheads="1" noChangeShapeType="1"/>
              </p14:cNvContentPartPr>
              <p14:nvPr/>
            </p14:nvContentPartPr>
            <p14:xfrm>
              <a:off x="3190875" y="3151188"/>
              <a:ext cx="1588" cy="1587"/>
            </p14:xfrm>
          </p:contentPart>
        </mc:Choice>
        <mc:Fallback xmlns="">
          <p:pic>
            <p:nvPicPr>
              <p:cNvPr id="19464" name="Ink 29"/>
              <p:cNvPicPr>
                <a:picLocks noRot="1" noChangeAspect="1" noEditPoints="1" noChangeArrowheads="1" noChangeShapeType="1"/>
              </p:cNvPicPr>
              <p:nvPr/>
            </p:nvPicPr>
            <p:blipFill>
              <a:blip r:embed="rId18"/>
              <a:stretch>
                <a:fillRect/>
              </a:stretch>
            </p:blipFill>
            <p:spPr>
              <a:xfrm>
                <a:off x="3149587" y="3109926"/>
                <a:ext cx="84164" cy="84111"/>
              </a:xfrm>
              <a:prstGeom prst="rect">
                <a:avLst/>
              </a:prstGeom>
            </p:spPr>
          </p:pic>
        </mc:Fallback>
      </mc:AlternateContent>
      <mc:AlternateContent xmlns:mc="http://schemas.openxmlformats.org/markup-compatibility/2006" xmlns:p14="http://schemas.microsoft.com/office/powerpoint/2010/main">
        <mc:Choice Requires="p14">
          <p:contentPart p14:bwMode="auto" r:id="rId19">
            <p14:nvContentPartPr>
              <p14:cNvPr id="19465" name="Ink 30"/>
              <p14:cNvContentPartPr>
                <a14:cpLocks xmlns:a14="http://schemas.microsoft.com/office/drawing/2010/main" noRot="1" noChangeAspect="1" noEditPoints="1" noChangeArrowheads="1" noChangeShapeType="1"/>
              </p14:cNvContentPartPr>
              <p14:nvPr/>
            </p14:nvContentPartPr>
            <p14:xfrm>
              <a:off x="1901825" y="1154113"/>
              <a:ext cx="1625600" cy="4999037"/>
            </p14:xfrm>
          </p:contentPart>
        </mc:Choice>
        <mc:Fallback xmlns="">
          <p:pic>
            <p:nvPicPr>
              <p:cNvPr id="19465" name="Ink 30"/>
              <p:cNvPicPr>
                <a:picLocks noRot="1" noChangeAspect="1" noEditPoints="1" noChangeArrowheads="1" noChangeShapeType="1"/>
              </p:cNvPicPr>
              <p:nvPr/>
            </p:nvPicPr>
            <p:blipFill>
              <a:blip r:embed="rId20"/>
              <a:stretch>
                <a:fillRect/>
              </a:stretch>
            </p:blipFill>
            <p:spPr>
              <a:xfrm>
                <a:off x="1887786" y="1141154"/>
                <a:ext cx="1652237" cy="5025675"/>
              </a:xfrm>
              <a:prstGeom prst="rect">
                <a:avLst/>
              </a:prstGeom>
            </p:spPr>
          </p:pic>
        </mc:Fallback>
      </mc:AlternateContent>
      <mc:AlternateContent xmlns:mc="http://schemas.openxmlformats.org/markup-compatibility/2006" xmlns:p14="http://schemas.microsoft.com/office/powerpoint/2010/main">
        <mc:Choice Requires="p14">
          <p:contentPart p14:bwMode="auto" r:id="rId21">
            <p14:nvContentPartPr>
              <p14:cNvPr id="19466" name="Ink 31"/>
              <p14:cNvContentPartPr>
                <a14:cpLocks xmlns:a14="http://schemas.microsoft.com/office/drawing/2010/main" noRot="1" noChangeAspect="1" noEditPoints="1" noChangeArrowheads="1" noChangeShapeType="1"/>
              </p14:cNvContentPartPr>
              <p14:nvPr/>
            </p14:nvContentPartPr>
            <p14:xfrm>
              <a:off x="1004888" y="1555750"/>
              <a:ext cx="622300" cy="565150"/>
            </p14:xfrm>
          </p:contentPart>
        </mc:Choice>
        <mc:Fallback xmlns="">
          <p:pic>
            <p:nvPicPr>
              <p:cNvPr id="19466" name="Ink 31"/>
              <p:cNvPicPr>
                <a:picLocks noRot="1" noChangeAspect="1" noEditPoints="1" noChangeArrowheads="1" noChangeShapeType="1"/>
              </p:cNvPicPr>
              <p:nvPr/>
            </p:nvPicPr>
            <p:blipFill>
              <a:blip r:embed="rId22"/>
              <a:stretch>
                <a:fillRect/>
              </a:stretch>
            </p:blipFill>
            <p:spPr>
              <a:xfrm>
                <a:off x="996245" y="1540631"/>
                <a:ext cx="635625" cy="594307"/>
              </a:xfrm>
              <a:prstGeom prst="rect">
                <a:avLst/>
              </a:prstGeom>
            </p:spPr>
          </p:pic>
        </mc:Fallback>
      </mc:AlternateContent>
      <mc:AlternateContent xmlns:mc="http://schemas.openxmlformats.org/markup-compatibility/2006" xmlns:p14="http://schemas.microsoft.com/office/powerpoint/2010/main">
        <mc:Choice Requires="p14">
          <p:contentPart p14:bwMode="auto" r:id="rId23">
            <p14:nvContentPartPr>
              <p14:cNvPr id="19467" name="Ink 32"/>
              <p14:cNvContentPartPr>
                <a14:cpLocks xmlns:a14="http://schemas.microsoft.com/office/drawing/2010/main" noRot="1" noChangeAspect="1" noEditPoints="1" noChangeArrowheads="1" noChangeShapeType="1"/>
              </p14:cNvContentPartPr>
              <p14:nvPr/>
            </p14:nvContentPartPr>
            <p14:xfrm>
              <a:off x="2414588" y="1368425"/>
              <a:ext cx="579437" cy="723900"/>
            </p14:xfrm>
          </p:contentPart>
        </mc:Choice>
        <mc:Fallback xmlns="">
          <p:pic>
            <p:nvPicPr>
              <p:cNvPr id="19467" name="Ink 32"/>
              <p:cNvPicPr>
                <a:picLocks noRot="1" noChangeAspect="1" noEditPoints="1" noChangeArrowheads="1" noChangeShapeType="1"/>
              </p:cNvPicPr>
              <p:nvPr/>
            </p:nvPicPr>
            <p:blipFill>
              <a:blip r:embed="rId24"/>
              <a:stretch>
                <a:fillRect/>
              </a:stretch>
            </p:blipFill>
            <p:spPr>
              <a:xfrm>
                <a:off x="2409549" y="1362665"/>
                <a:ext cx="590234" cy="743698"/>
              </a:xfrm>
              <a:prstGeom prst="rect">
                <a:avLst/>
              </a:prstGeom>
            </p:spPr>
          </p:pic>
        </mc:Fallback>
      </mc:AlternateContent>
      <mc:AlternateContent xmlns:mc="http://schemas.openxmlformats.org/markup-compatibility/2006" xmlns:p14="http://schemas.microsoft.com/office/powerpoint/2010/main">
        <mc:Choice Requires="p14">
          <p:contentPart p14:bwMode="auto" r:id="rId25">
            <p14:nvContentPartPr>
              <p14:cNvPr id="19468" name="Ink 33"/>
              <p14:cNvContentPartPr>
                <a14:cpLocks xmlns:a14="http://schemas.microsoft.com/office/drawing/2010/main" noRot="1" noChangeAspect="1" noEditPoints="1" noChangeArrowheads="1" noChangeShapeType="1"/>
              </p14:cNvContentPartPr>
              <p14:nvPr/>
            </p14:nvContentPartPr>
            <p14:xfrm>
              <a:off x="688975" y="2406650"/>
              <a:ext cx="971550" cy="3830638"/>
            </p14:xfrm>
          </p:contentPart>
        </mc:Choice>
        <mc:Fallback xmlns="">
          <p:pic>
            <p:nvPicPr>
              <p:cNvPr id="19468" name="Ink 33"/>
              <p:cNvPicPr>
                <a:picLocks noRot="1" noChangeAspect="1" noEditPoints="1" noChangeArrowheads="1" noChangeShapeType="1"/>
              </p:cNvPicPr>
              <p:nvPr/>
            </p:nvPicPr>
            <p:blipFill>
              <a:blip r:embed="rId26"/>
              <a:stretch>
                <a:fillRect/>
              </a:stretch>
            </p:blipFill>
            <p:spPr>
              <a:xfrm>
                <a:off x="676736" y="2394050"/>
                <a:ext cx="988468" cy="3856197"/>
              </a:xfrm>
              <a:prstGeom prst="rect">
                <a:avLst/>
              </a:prstGeom>
            </p:spPr>
          </p:pic>
        </mc:Fallback>
      </mc:AlternateContent>
      <mc:AlternateContent xmlns:mc="http://schemas.openxmlformats.org/markup-compatibility/2006" xmlns:p14="http://schemas.microsoft.com/office/powerpoint/2010/main">
        <mc:Choice Requires="p14">
          <p:contentPart p14:bwMode="auto" r:id="rId27">
            <p14:nvContentPartPr>
              <p14:cNvPr id="19469" name="Ink 34"/>
              <p14:cNvContentPartPr>
                <a14:cpLocks xmlns:a14="http://schemas.microsoft.com/office/drawing/2010/main" noRot="1" noChangeAspect="1" noEditPoints="1" noChangeArrowheads="1" noChangeShapeType="1"/>
              </p14:cNvContentPartPr>
              <p14:nvPr/>
            </p14:nvContentPartPr>
            <p14:xfrm>
              <a:off x="407988" y="4014788"/>
              <a:ext cx="360362" cy="692150"/>
            </p14:xfrm>
          </p:contentPart>
        </mc:Choice>
        <mc:Fallback xmlns="">
          <p:pic>
            <p:nvPicPr>
              <p:cNvPr id="19469" name="Ink 34"/>
              <p:cNvPicPr>
                <a:picLocks noRot="1" noChangeAspect="1" noEditPoints="1" noChangeArrowheads="1" noChangeShapeType="1"/>
              </p:cNvPicPr>
              <p:nvPr/>
            </p:nvPicPr>
            <p:blipFill>
              <a:blip r:embed="rId28"/>
              <a:stretch>
                <a:fillRect/>
              </a:stretch>
            </p:blipFill>
            <p:spPr>
              <a:xfrm>
                <a:off x="394308" y="4008669"/>
                <a:ext cx="384482" cy="712666"/>
              </a:xfrm>
              <a:prstGeom prst="rect">
                <a:avLst/>
              </a:prstGeom>
            </p:spPr>
          </p:pic>
        </mc:Fallback>
      </mc:AlternateContent>
      <mc:AlternateContent xmlns:mc="http://schemas.openxmlformats.org/markup-compatibility/2006" xmlns:p14="http://schemas.microsoft.com/office/powerpoint/2010/main">
        <mc:Choice Requires="p14">
          <p:contentPart p14:bwMode="auto" r:id="rId29">
            <p14:nvContentPartPr>
              <p14:cNvPr id="19470" name="Ink 35"/>
              <p14:cNvContentPartPr>
                <a14:cpLocks xmlns:a14="http://schemas.microsoft.com/office/drawing/2010/main" noRot="1" noChangeAspect="1" noEditPoints="1" noChangeArrowheads="1" noChangeShapeType="1"/>
              </p14:cNvContentPartPr>
              <p14:nvPr/>
            </p14:nvContentPartPr>
            <p14:xfrm>
              <a:off x="560388" y="3440113"/>
              <a:ext cx="333375" cy="311150"/>
            </p14:xfrm>
          </p:contentPart>
        </mc:Choice>
        <mc:Fallback xmlns="">
          <p:pic>
            <p:nvPicPr>
              <p:cNvPr id="19470" name="Ink 35"/>
              <p:cNvPicPr>
                <a:picLocks noRot="1" noChangeAspect="1" noEditPoints="1" noChangeArrowheads="1" noChangeShapeType="1"/>
              </p:cNvPicPr>
              <p:nvPr/>
            </p:nvPicPr>
            <p:blipFill>
              <a:blip r:embed="rId30"/>
              <a:stretch>
                <a:fillRect/>
              </a:stretch>
            </p:blipFill>
            <p:spPr>
              <a:xfrm>
                <a:off x="550668" y="3433991"/>
                <a:ext cx="354976" cy="330957"/>
              </a:xfrm>
              <a:prstGeom prst="rect">
                <a:avLst/>
              </a:prstGeom>
            </p:spPr>
          </p:pic>
        </mc:Fallback>
      </mc:AlternateContent>
      <mc:AlternateContent xmlns:mc="http://schemas.openxmlformats.org/markup-compatibility/2006" xmlns:p14="http://schemas.microsoft.com/office/powerpoint/2010/main">
        <mc:Choice Requires="p14">
          <p:contentPart p14:bwMode="auto" r:id="rId31">
            <p14:nvContentPartPr>
              <p14:cNvPr id="19471" name="Ink 36"/>
              <p14:cNvContentPartPr>
                <a14:cpLocks xmlns:a14="http://schemas.microsoft.com/office/drawing/2010/main" noRot="1" noChangeAspect="1" noEditPoints="1" noChangeArrowheads="1" noChangeShapeType="1"/>
              </p14:cNvContentPartPr>
              <p14:nvPr/>
            </p14:nvContentPartPr>
            <p14:xfrm>
              <a:off x="698500" y="2982913"/>
              <a:ext cx="317500" cy="282575"/>
            </p14:xfrm>
          </p:contentPart>
        </mc:Choice>
        <mc:Fallback xmlns="">
          <p:pic>
            <p:nvPicPr>
              <p:cNvPr id="19471" name="Ink 36"/>
              <p:cNvPicPr>
                <a:picLocks noRot="1" noChangeAspect="1" noEditPoints="1" noChangeArrowheads="1" noChangeShapeType="1"/>
              </p:cNvPicPr>
              <p:nvPr/>
            </p:nvPicPr>
            <p:blipFill>
              <a:blip r:embed="rId32"/>
              <a:stretch>
                <a:fillRect/>
              </a:stretch>
            </p:blipFill>
            <p:spPr>
              <a:xfrm>
                <a:off x="694180" y="2976434"/>
                <a:ext cx="333699" cy="294454"/>
              </a:xfrm>
              <a:prstGeom prst="rect">
                <a:avLst/>
              </a:prstGeom>
            </p:spPr>
          </p:pic>
        </mc:Fallback>
      </mc:AlternateContent>
      <mc:AlternateContent xmlns:mc="http://schemas.openxmlformats.org/markup-compatibility/2006" xmlns:p14="http://schemas.microsoft.com/office/powerpoint/2010/main">
        <mc:Choice Requires="p14">
          <p:contentPart p14:bwMode="auto" r:id="rId33">
            <p14:nvContentPartPr>
              <p14:cNvPr id="19472" name="Ink 37"/>
              <p14:cNvContentPartPr>
                <a14:cpLocks xmlns:a14="http://schemas.microsoft.com/office/drawing/2010/main" noRot="1" noChangeAspect="1" noEditPoints="1" noChangeArrowheads="1" noChangeShapeType="1"/>
              </p14:cNvContentPartPr>
              <p14:nvPr/>
            </p14:nvContentPartPr>
            <p14:xfrm>
              <a:off x="4975225" y="306388"/>
              <a:ext cx="620713" cy="311150"/>
            </p14:xfrm>
          </p:contentPart>
        </mc:Choice>
        <mc:Fallback xmlns="">
          <p:pic>
            <p:nvPicPr>
              <p:cNvPr id="19472" name="Ink 37"/>
              <p:cNvPicPr>
                <a:picLocks noRot="1" noChangeAspect="1" noEditPoints="1" noChangeArrowheads="1" noChangeShapeType="1"/>
              </p:cNvPicPr>
              <p:nvPr/>
            </p:nvPicPr>
            <p:blipFill>
              <a:blip r:embed="rId34"/>
              <a:stretch>
                <a:fillRect/>
              </a:stretch>
            </p:blipFill>
            <p:spPr>
              <a:xfrm>
                <a:off x="4961543" y="293784"/>
                <a:ext cx="642676" cy="335999"/>
              </a:xfrm>
              <a:prstGeom prst="rect">
                <a:avLst/>
              </a:prstGeom>
            </p:spPr>
          </p:pic>
        </mc:Fallback>
      </mc:AlternateContent>
      <mc:AlternateContent xmlns:mc="http://schemas.openxmlformats.org/markup-compatibility/2006" xmlns:p14="http://schemas.microsoft.com/office/powerpoint/2010/main">
        <mc:Choice Requires="p14">
          <p:contentPart p14:bwMode="auto" r:id="rId35">
            <p14:nvContentPartPr>
              <p14:cNvPr id="19473" name="Ink 38"/>
              <p14:cNvContentPartPr>
                <a14:cpLocks xmlns:a14="http://schemas.microsoft.com/office/drawing/2010/main" noRot="1" noChangeAspect="1" noEditPoints="1" noChangeArrowheads="1" noChangeShapeType="1"/>
              </p14:cNvContentPartPr>
              <p14:nvPr/>
            </p14:nvContentPartPr>
            <p14:xfrm>
              <a:off x="5783263" y="247650"/>
              <a:ext cx="260350" cy="214313"/>
            </p14:xfrm>
          </p:contentPart>
        </mc:Choice>
        <mc:Fallback xmlns="">
          <p:pic>
            <p:nvPicPr>
              <p:cNvPr id="19473" name="Ink 38"/>
              <p:cNvPicPr>
                <a:picLocks noRot="1" noChangeAspect="1" noEditPoints="1" noChangeArrowheads="1" noChangeShapeType="1"/>
              </p:cNvPicPr>
              <p:nvPr/>
            </p:nvPicPr>
            <p:blipFill>
              <a:blip r:embed="rId36"/>
              <a:stretch>
                <a:fillRect/>
              </a:stretch>
            </p:blipFill>
            <p:spPr>
              <a:xfrm>
                <a:off x="5771020" y="234683"/>
                <a:ext cx="277275" cy="241327"/>
              </a:xfrm>
              <a:prstGeom prst="rect">
                <a:avLst/>
              </a:prstGeom>
            </p:spPr>
          </p:pic>
        </mc:Fallback>
      </mc:AlternateContent>
      <mc:AlternateContent xmlns:mc="http://schemas.openxmlformats.org/markup-compatibility/2006" xmlns:p14="http://schemas.microsoft.com/office/powerpoint/2010/main">
        <mc:Choice Requires="p14">
          <p:contentPart p14:bwMode="auto" r:id="rId37">
            <p14:nvContentPartPr>
              <p14:cNvPr id="19474" name="Ink 39"/>
              <p14:cNvContentPartPr>
                <a14:cpLocks xmlns:a14="http://schemas.microsoft.com/office/drawing/2010/main" noRot="1" noChangeAspect="1" noEditPoints="1" noChangeArrowheads="1" noChangeShapeType="1"/>
              </p14:cNvContentPartPr>
              <p14:nvPr/>
            </p14:nvContentPartPr>
            <p14:xfrm>
              <a:off x="6248400" y="225425"/>
              <a:ext cx="66675" cy="225425"/>
            </p14:xfrm>
          </p:contentPart>
        </mc:Choice>
        <mc:Fallback xmlns="">
          <p:pic>
            <p:nvPicPr>
              <p:cNvPr id="19474" name="Ink 39"/>
              <p:cNvPicPr>
                <a:picLocks noRot="1" noChangeAspect="1" noEditPoints="1" noChangeArrowheads="1" noChangeShapeType="1"/>
              </p:cNvPicPr>
              <p:nvPr/>
            </p:nvPicPr>
            <p:blipFill>
              <a:blip r:embed="rId38"/>
              <a:stretch>
                <a:fillRect/>
              </a:stretch>
            </p:blipFill>
            <p:spPr>
              <a:xfrm>
                <a:off x="6236146" y="211741"/>
                <a:ext cx="82533" cy="254233"/>
              </a:xfrm>
              <a:prstGeom prst="rect">
                <a:avLst/>
              </a:prstGeom>
            </p:spPr>
          </p:pic>
        </mc:Fallback>
      </mc:AlternateContent>
      <mc:AlternateContent xmlns:mc="http://schemas.openxmlformats.org/markup-compatibility/2006" xmlns:p14="http://schemas.microsoft.com/office/powerpoint/2010/main">
        <mc:Choice Requires="p14">
          <p:contentPart p14:bwMode="auto" r:id="rId39">
            <p14:nvContentPartPr>
              <p14:cNvPr id="19475" name="Ink 40"/>
              <p14:cNvContentPartPr>
                <a14:cpLocks xmlns:a14="http://schemas.microsoft.com/office/drawing/2010/main" noRot="1" noChangeAspect="1" noEditPoints="1" noChangeArrowheads="1" noChangeShapeType="1"/>
              </p14:cNvContentPartPr>
              <p14:nvPr/>
            </p14:nvContentPartPr>
            <p14:xfrm>
              <a:off x="608013" y="1073150"/>
              <a:ext cx="2859087" cy="1604963"/>
            </p14:xfrm>
          </p:contentPart>
        </mc:Choice>
        <mc:Fallback xmlns="">
          <p:pic>
            <p:nvPicPr>
              <p:cNvPr id="19475" name="Ink 40"/>
              <p:cNvPicPr>
                <a:picLocks noRot="1" noChangeAspect="1" noEditPoints="1" noChangeArrowheads="1" noChangeShapeType="1"/>
              </p:cNvPicPr>
              <p:nvPr/>
            </p:nvPicPr>
            <p:blipFill>
              <a:blip r:embed="rId40"/>
              <a:stretch>
                <a:fillRect/>
              </a:stretch>
            </p:blipFill>
            <p:spPr>
              <a:xfrm>
                <a:off x="592173" y="1063429"/>
                <a:ext cx="2890047" cy="1630164"/>
              </a:xfrm>
              <a:prstGeom prst="rect">
                <a:avLst/>
              </a:prstGeom>
            </p:spPr>
          </p:pic>
        </mc:Fallback>
      </mc:AlternateContent>
      <mc:AlternateContent xmlns:mc="http://schemas.openxmlformats.org/markup-compatibility/2006" xmlns:p14="http://schemas.microsoft.com/office/powerpoint/2010/main">
        <mc:Choice Requires="p14">
          <p:contentPart p14:bwMode="auto" r:id="rId41">
            <p14:nvContentPartPr>
              <p14:cNvPr id="19476" name="Ink 41"/>
              <p14:cNvContentPartPr>
                <a14:cpLocks xmlns:a14="http://schemas.microsoft.com/office/drawing/2010/main" noRot="1" noChangeAspect="1" noEditPoints="1" noChangeArrowheads="1" noChangeShapeType="1"/>
              </p14:cNvContentPartPr>
              <p14:nvPr/>
            </p14:nvContentPartPr>
            <p14:xfrm>
              <a:off x="166688" y="2830513"/>
              <a:ext cx="1008062" cy="2174875"/>
            </p14:xfrm>
          </p:contentPart>
        </mc:Choice>
        <mc:Fallback xmlns="">
          <p:pic>
            <p:nvPicPr>
              <p:cNvPr id="19476" name="Ink 41"/>
              <p:cNvPicPr>
                <a:picLocks noRot="1" noChangeAspect="1" noEditPoints="1" noChangeArrowheads="1" noChangeShapeType="1"/>
              </p:cNvPicPr>
              <p:nvPr/>
            </p:nvPicPr>
            <p:blipFill>
              <a:blip r:embed="rId42"/>
              <a:stretch>
                <a:fillRect/>
              </a:stretch>
            </p:blipFill>
            <p:spPr>
              <a:xfrm>
                <a:off x="152647" y="2818272"/>
                <a:ext cx="1036504" cy="2201156"/>
              </a:xfrm>
              <a:prstGeom prst="rect">
                <a:avLst/>
              </a:prstGeom>
            </p:spPr>
          </p:pic>
        </mc:Fallback>
      </mc:AlternateContent>
      <mc:AlternateContent xmlns:mc="http://schemas.openxmlformats.org/markup-compatibility/2006" xmlns:p14="http://schemas.microsoft.com/office/powerpoint/2010/main">
        <mc:Choice Requires="p14">
          <p:contentPart p14:bwMode="auto" r:id="rId43">
            <p14:nvContentPartPr>
              <p14:cNvPr id="19477" name="Ink 42"/>
              <p14:cNvContentPartPr>
                <a14:cpLocks xmlns:a14="http://schemas.microsoft.com/office/drawing/2010/main" noRot="1" noChangeAspect="1" noEditPoints="1" noChangeArrowheads="1" noChangeShapeType="1"/>
              </p14:cNvContentPartPr>
              <p14:nvPr/>
            </p14:nvContentPartPr>
            <p14:xfrm>
              <a:off x="3208338" y="3984625"/>
              <a:ext cx="4219575" cy="820738"/>
            </p14:xfrm>
          </p:contentPart>
        </mc:Choice>
        <mc:Fallback xmlns="">
          <p:pic>
            <p:nvPicPr>
              <p:cNvPr id="19477" name="Ink 42"/>
              <p:cNvPicPr>
                <a:picLocks noRot="1" noChangeAspect="1" noEditPoints="1" noChangeArrowheads="1" noChangeShapeType="1"/>
              </p:cNvPicPr>
              <p:nvPr/>
            </p:nvPicPr>
            <p:blipFill>
              <a:blip r:embed="rId44"/>
              <a:stretch>
                <a:fillRect/>
              </a:stretch>
            </p:blipFill>
            <p:spPr>
              <a:xfrm>
                <a:off x="3201858" y="3968786"/>
                <a:ext cx="4241895" cy="852416"/>
              </a:xfrm>
              <a:prstGeom prst="rect">
                <a:avLst/>
              </a:prstGeom>
            </p:spPr>
          </p:pic>
        </mc:Fallback>
      </mc:AlternateContent>
      <mc:AlternateContent xmlns:mc="http://schemas.openxmlformats.org/markup-compatibility/2006" xmlns:p14="http://schemas.microsoft.com/office/powerpoint/2010/main">
        <mc:Choice Requires="p14">
          <p:contentPart p14:bwMode="auto" r:id="rId45">
            <p14:nvContentPartPr>
              <p14:cNvPr id="19478" name="Ink 43"/>
              <p14:cNvContentPartPr>
                <a14:cpLocks xmlns:a14="http://schemas.microsoft.com/office/drawing/2010/main" noRot="1" noChangeAspect="1" noEditPoints="1" noChangeArrowheads="1" noChangeShapeType="1"/>
              </p14:cNvContentPartPr>
              <p14:nvPr/>
            </p14:nvContentPartPr>
            <p14:xfrm>
              <a:off x="2820988" y="5970588"/>
              <a:ext cx="3943350" cy="215900"/>
            </p14:xfrm>
          </p:contentPart>
        </mc:Choice>
        <mc:Fallback xmlns="">
          <p:pic>
            <p:nvPicPr>
              <p:cNvPr id="19478" name="Ink 43"/>
              <p:cNvPicPr>
                <a:picLocks noRot="1" noChangeAspect="1" noEditPoints="1" noChangeArrowheads="1" noChangeShapeType="1"/>
              </p:cNvPicPr>
              <p:nvPr/>
            </p:nvPicPr>
            <p:blipFill>
              <a:blip r:embed="rId46"/>
              <a:stretch>
                <a:fillRect/>
              </a:stretch>
            </p:blipFill>
            <p:spPr>
              <a:xfrm>
                <a:off x="2810548" y="5956195"/>
                <a:ext cx="3968189" cy="244687"/>
              </a:xfrm>
              <a:prstGeom prst="rect">
                <a:avLst/>
              </a:prstGeom>
            </p:spPr>
          </p:pic>
        </mc:Fallback>
      </mc:AlternateContent>
      <mc:AlternateContent xmlns:mc="http://schemas.openxmlformats.org/markup-compatibility/2006" xmlns:p14="http://schemas.microsoft.com/office/powerpoint/2010/main">
        <mc:Choice Requires="p14">
          <p:contentPart p14:bwMode="auto" r:id="rId47">
            <p14:nvContentPartPr>
              <p14:cNvPr id="19479" name="Ink 44"/>
              <p14:cNvContentPartPr>
                <a14:cpLocks xmlns:a14="http://schemas.microsoft.com/office/drawing/2010/main" noRot="1" noChangeAspect="1" noEditPoints="1" noChangeArrowheads="1" noChangeShapeType="1"/>
              </p14:cNvContentPartPr>
              <p14:nvPr/>
            </p14:nvContentPartPr>
            <p14:xfrm>
              <a:off x="4645025" y="96838"/>
              <a:ext cx="1925638" cy="603250"/>
            </p14:xfrm>
          </p:contentPart>
        </mc:Choice>
        <mc:Fallback xmlns="">
          <p:pic>
            <p:nvPicPr>
              <p:cNvPr id="19479" name="Ink 44"/>
              <p:cNvPicPr>
                <a:picLocks noRot="1" noChangeAspect="1" noEditPoints="1" noChangeArrowheads="1" noChangeShapeType="1"/>
              </p:cNvPicPr>
              <p:nvPr/>
            </p:nvPicPr>
            <p:blipFill>
              <a:blip r:embed="rId48"/>
              <a:stretch>
                <a:fillRect/>
              </a:stretch>
            </p:blipFill>
            <p:spPr>
              <a:xfrm>
                <a:off x="4631345" y="83520"/>
                <a:ext cx="1954078" cy="630245"/>
              </a:xfrm>
              <a:prstGeom prst="rect">
                <a:avLst/>
              </a:prstGeom>
            </p:spPr>
          </p:pic>
        </mc:Fallback>
      </mc:AlternateContent>
      <mc:AlternateContent xmlns:mc="http://schemas.openxmlformats.org/markup-compatibility/2006" xmlns:p14="http://schemas.microsoft.com/office/powerpoint/2010/main">
        <mc:Choice Requires="p14">
          <p:contentPart p14:bwMode="auto" r:id="rId49">
            <p14:nvContentPartPr>
              <p14:cNvPr id="19480" name="Ink 45"/>
              <p14:cNvContentPartPr>
                <a14:cpLocks xmlns:a14="http://schemas.microsoft.com/office/drawing/2010/main" noRot="1" noChangeAspect="1" noEditPoints="1" noChangeArrowheads="1" noChangeShapeType="1"/>
              </p14:cNvContentPartPr>
              <p14:nvPr/>
            </p14:nvContentPartPr>
            <p14:xfrm>
              <a:off x="3149600" y="2162175"/>
              <a:ext cx="4146550" cy="788988"/>
            </p14:xfrm>
          </p:contentPart>
        </mc:Choice>
        <mc:Fallback xmlns="">
          <p:pic>
            <p:nvPicPr>
              <p:cNvPr id="19480" name="Ink 45"/>
              <p:cNvPicPr>
                <a:picLocks noRot="1" noChangeAspect="1" noEditPoints="1" noChangeArrowheads="1" noChangeShapeType="1"/>
              </p:cNvPicPr>
              <p:nvPr/>
            </p:nvPicPr>
            <p:blipFill>
              <a:blip r:embed="rId50"/>
              <a:stretch>
                <a:fillRect/>
              </a:stretch>
            </p:blipFill>
            <p:spPr>
              <a:xfrm>
                <a:off x="3143840" y="2156416"/>
                <a:ext cx="4167070" cy="809865"/>
              </a:xfrm>
              <a:prstGeom prst="rect">
                <a:avLst/>
              </a:prstGeom>
            </p:spPr>
          </p:pic>
        </mc:Fallback>
      </mc:AlternateContent>
    </p:spTree>
  </p:cSld>
  <p:clrMapOvr>
    <a:masterClrMapping/>
  </p:clrMapOvr>
  <p:timing>
    <p:tnLst>
      <p:par>
        <p:cTn id="1" dur="indefinite" restart="never" nodeType="tmRoot"/>
      </p:par>
    </p:tnLst>
  </p:timing>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586" name="Text Box 2"/>
          <p:cNvSpPr txBox="1">
            <a:spLocks noChangeArrowheads="1"/>
          </p:cNvSpPr>
          <p:nvPr>
            <p:custDataLst>
              <p:tags r:id="rId1"/>
            </p:custDataLst>
          </p:nvPr>
        </p:nvSpPr>
        <p:spPr bwMode="auto">
          <a:xfrm>
            <a:off x="141288" y="269875"/>
            <a:ext cx="254000" cy="355600"/>
          </a:xfrm>
          <a:prstGeom prst="rect">
            <a:avLst/>
          </a:prstGeom>
          <a:noFill/>
          <a:ln w="19050">
            <a:solidFill>
              <a:srgbClr val="067B0E"/>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600" b="1">
                <a:solidFill>
                  <a:srgbClr val="067B0E"/>
                </a:solidFill>
              </a:rPr>
              <a:t>1</a:t>
            </a:r>
          </a:p>
        </p:txBody>
      </p:sp>
      <p:sp>
        <p:nvSpPr>
          <p:cNvPr id="67587" name="Rectangle 3"/>
          <p:cNvSpPr>
            <a:spLocks noChangeArrowheads="1"/>
          </p:cNvSpPr>
          <p:nvPr>
            <p:custDataLst>
              <p:tags r:id="rId2"/>
            </p:custDataLst>
          </p:nvPr>
        </p:nvSpPr>
        <p:spPr bwMode="auto">
          <a:xfrm>
            <a:off x="198438" y="5456238"/>
            <a:ext cx="6283325" cy="1190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marL="457200" indent="-457200" algn="l">
              <a:buFont typeface="Arial" pitchFamily="34" charset="0"/>
              <a:buNone/>
            </a:pPr>
            <a:r>
              <a:rPr lang="en-US" sz="1800"/>
              <a:t>(1) What does this program compute in general?</a:t>
            </a:r>
          </a:p>
          <a:p>
            <a:pPr marL="457200" indent="-457200" algn="l">
              <a:buFont typeface="Arial" pitchFamily="34" charset="0"/>
              <a:buNone/>
            </a:pPr>
            <a:endParaRPr lang="en-US" sz="1800"/>
          </a:p>
          <a:p>
            <a:pPr marL="457200" indent="-457200" algn="l">
              <a:buFont typeface="Arial" pitchFamily="34" charset="0"/>
              <a:buNone/>
            </a:pPr>
            <a:r>
              <a:rPr lang="en-US" sz="1800"/>
              <a:t>(2) How could you change this program so that, if the original two inputs were </a:t>
            </a:r>
            <a:r>
              <a:rPr lang="en-US" sz="1800" i="1"/>
              <a:t>equal</a:t>
            </a:r>
            <a:r>
              <a:rPr lang="en-US" sz="1800"/>
              <a:t>, it asked the user for new inputs?</a:t>
            </a:r>
          </a:p>
        </p:txBody>
      </p:sp>
      <p:sp>
        <p:nvSpPr>
          <p:cNvPr id="67588" name="Text Box 32"/>
          <p:cNvSpPr txBox="1">
            <a:spLocks noChangeArrowheads="1"/>
          </p:cNvSpPr>
          <p:nvPr>
            <p:custDataLst>
              <p:tags r:id="rId3"/>
            </p:custDataLst>
          </p:nvPr>
        </p:nvSpPr>
        <p:spPr bwMode="auto">
          <a:xfrm>
            <a:off x="419100" y="174625"/>
            <a:ext cx="4132263" cy="581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600"/>
              <a:t>Follow this assembly-language program from top to bottom. Use </a:t>
            </a:r>
            <a:r>
              <a:rPr lang="en-US" sz="1600" b="1">
                <a:latin typeface="Courier New" pitchFamily="49" charset="0"/>
              </a:rPr>
              <a:t>r1 = 42</a:t>
            </a:r>
            <a:r>
              <a:rPr lang="en-US" sz="1600"/>
              <a:t> and </a:t>
            </a:r>
            <a:r>
              <a:rPr lang="en-US" sz="1600" b="1">
                <a:latin typeface="Courier New" pitchFamily="49" charset="0"/>
              </a:rPr>
              <a:t>r2 = 5</a:t>
            </a:r>
            <a:r>
              <a:rPr lang="en-US" sz="1600"/>
              <a:t>.</a:t>
            </a:r>
          </a:p>
        </p:txBody>
      </p:sp>
      <p:sp>
        <p:nvSpPr>
          <p:cNvPr id="67589" name="Text Box 53"/>
          <p:cNvSpPr txBox="1">
            <a:spLocks noChangeArrowheads="1"/>
          </p:cNvSpPr>
          <p:nvPr>
            <p:custDataLst>
              <p:tags r:id="rId4"/>
            </p:custDataLst>
          </p:nvPr>
        </p:nvSpPr>
        <p:spPr bwMode="auto">
          <a:xfrm>
            <a:off x="6054725" y="132080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read r1</a:t>
            </a:r>
          </a:p>
        </p:txBody>
      </p:sp>
      <p:sp>
        <p:nvSpPr>
          <p:cNvPr id="67590" name="Text Box 54"/>
          <p:cNvSpPr txBox="1">
            <a:spLocks noChangeArrowheads="1"/>
          </p:cNvSpPr>
          <p:nvPr>
            <p:custDataLst>
              <p:tags r:id="rId5"/>
            </p:custDataLst>
          </p:nvPr>
        </p:nvSpPr>
        <p:spPr bwMode="auto">
          <a:xfrm>
            <a:off x="6054725" y="16922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read r2</a:t>
            </a:r>
          </a:p>
        </p:txBody>
      </p:sp>
      <p:sp>
        <p:nvSpPr>
          <p:cNvPr id="67591" name="Text Box 55"/>
          <p:cNvSpPr txBox="1">
            <a:spLocks noChangeArrowheads="1"/>
          </p:cNvSpPr>
          <p:nvPr>
            <p:custDataLst>
              <p:tags r:id="rId6"/>
            </p:custDataLst>
          </p:nvPr>
        </p:nvSpPr>
        <p:spPr bwMode="auto">
          <a:xfrm>
            <a:off x="6054725" y="20732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sub r3 r2 r1</a:t>
            </a:r>
          </a:p>
        </p:txBody>
      </p:sp>
      <p:sp>
        <p:nvSpPr>
          <p:cNvPr id="67592" name="Text Box 56"/>
          <p:cNvSpPr txBox="1">
            <a:spLocks noChangeArrowheads="1"/>
          </p:cNvSpPr>
          <p:nvPr>
            <p:custDataLst>
              <p:tags r:id="rId7"/>
            </p:custDataLst>
          </p:nvPr>
        </p:nvSpPr>
        <p:spPr bwMode="auto">
          <a:xfrm>
            <a:off x="6054725" y="244633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nop</a:t>
            </a:r>
          </a:p>
        </p:txBody>
      </p:sp>
      <p:sp>
        <p:nvSpPr>
          <p:cNvPr id="67593" name="Text Box 57"/>
          <p:cNvSpPr txBox="1">
            <a:spLocks noChangeArrowheads="1"/>
          </p:cNvSpPr>
          <p:nvPr>
            <p:custDataLst>
              <p:tags r:id="rId8"/>
            </p:custDataLst>
          </p:nvPr>
        </p:nvSpPr>
        <p:spPr bwMode="auto">
          <a:xfrm>
            <a:off x="6054725" y="28225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jltz r3 7</a:t>
            </a:r>
          </a:p>
        </p:txBody>
      </p:sp>
      <p:sp>
        <p:nvSpPr>
          <p:cNvPr id="67594" name="Text Box 58"/>
          <p:cNvSpPr txBox="1">
            <a:spLocks noChangeArrowheads="1"/>
          </p:cNvSpPr>
          <p:nvPr>
            <p:custDataLst>
              <p:tags r:id="rId9"/>
            </p:custDataLst>
          </p:nvPr>
        </p:nvSpPr>
        <p:spPr bwMode="auto">
          <a:xfrm>
            <a:off x="6054725" y="31988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write r1</a:t>
            </a:r>
          </a:p>
        </p:txBody>
      </p:sp>
      <p:sp>
        <p:nvSpPr>
          <p:cNvPr id="67595" name="Text Box 59"/>
          <p:cNvSpPr txBox="1">
            <a:spLocks noChangeArrowheads="1"/>
          </p:cNvSpPr>
          <p:nvPr>
            <p:custDataLst>
              <p:tags r:id="rId10"/>
            </p:custDataLst>
          </p:nvPr>
        </p:nvSpPr>
        <p:spPr bwMode="auto">
          <a:xfrm>
            <a:off x="6054725" y="357346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jump 8</a:t>
            </a:r>
          </a:p>
        </p:txBody>
      </p:sp>
      <p:sp>
        <p:nvSpPr>
          <p:cNvPr id="67596" name="Rectangle 60"/>
          <p:cNvSpPr>
            <a:spLocks noChangeArrowheads="1"/>
          </p:cNvSpPr>
          <p:nvPr>
            <p:custDataLst>
              <p:tags r:id="rId11"/>
            </p:custDataLst>
          </p:nvPr>
        </p:nvSpPr>
        <p:spPr bwMode="auto">
          <a:xfrm>
            <a:off x="6172200" y="990600"/>
            <a:ext cx="16065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600" b="1">
                <a:solidFill>
                  <a:srgbClr val="067B0E"/>
                </a:solidFill>
                <a:latin typeface="Arial" pitchFamily="34" charset="0"/>
              </a:rPr>
              <a:t>Memory - RAM</a:t>
            </a:r>
          </a:p>
        </p:txBody>
      </p:sp>
      <p:sp>
        <p:nvSpPr>
          <p:cNvPr id="67597" name="Text Box 61"/>
          <p:cNvSpPr txBox="1">
            <a:spLocks noChangeArrowheads="1"/>
          </p:cNvSpPr>
          <p:nvPr>
            <p:custDataLst>
              <p:tags r:id="rId12"/>
            </p:custDataLst>
          </p:nvPr>
        </p:nvSpPr>
        <p:spPr bwMode="auto">
          <a:xfrm>
            <a:off x="2022475" y="1631950"/>
            <a:ext cx="1406525" cy="595313"/>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nSpc>
                <a:spcPct val="180000"/>
              </a:lnSpc>
              <a:spcBef>
                <a:spcPct val="50000"/>
              </a:spcBef>
            </a:pPr>
            <a:endParaRPr lang="en-US" sz="1800" b="1">
              <a:latin typeface="Courier New" pitchFamily="49" charset="0"/>
            </a:endParaRPr>
          </a:p>
        </p:txBody>
      </p:sp>
      <p:sp>
        <p:nvSpPr>
          <p:cNvPr id="67598" name="Text Box 64"/>
          <p:cNvSpPr txBox="1">
            <a:spLocks noChangeArrowheads="1"/>
          </p:cNvSpPr>
          <p:nvPr>
            <p:custDataLst>
              <p:tags r:id="rId13"/>
            </p:custDataLst>
          </p:nvPr>
        </p:nvSpPr>
        <p:spPr bwMode="auto">
          <a:xfrm>
            <a:off x="1524000" y="1736725"/>
            <a:ext cx="90963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solidFill>
                  <a:srgbClr val="B003D1"/>
                </a:solidFill>
                <a:latin typeface="Comic Sans MS" pitchFamily="66" charset="0"/>
              </a:rPr>
              <a:t>r0</a:t>
            </a:r>
          </a:p>
        </p:txBody>
      </p:sp>
      <p:sp>
        <p:nvSpPr>
          <p:cNvPr id="67599" name="Rectangle 67"/>
          <p:cNvSpPr>
            <a:spLocks noChangeArrowheads="1"/>
          </p:cNvSpPr>
          <p:nvPr>
            <p:custDataLst>
              <p:tags r:id="rId14"/>
            </p:custDataLst>
          </p:nvPr>
        </p:nvSpPr>
        <p:spPr bwMode="auto">
          <a:xfrm>
            <a:off x="1860550" y="1193800"/>
            <a:ext cx="1719263"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600" b="1">
                <a:solidFill>
                  <a:srgbClr val="067B0E"/>
                </a:solidFill>
                <a:latin typeface="Arial" pitchFamily="34" charset="0"/>
              </a:rPr>
              <a:t>Registers - CPU</a:t>
            </a:r>
          </a:p>
        </p:txBody>
      </p:sp>
      <p:sp>
        <p:nvSpPr>
          <p:cNvPr id="67600" name="Text Box 68"/>
          <p:cNvSpPr txBox="1">
            <a:spLocks noChangeArrowheads="1"/>
          </p:cNvSpPr>
          <p:nvPr>
            <p:custDataLst>
              <p:tags r:id="rId15"/>
            </p:custDataLst>
          </p:nvPr>
        </p:nvSpPr>
        <p:spPr bwMode="auto">
          <a:xfrm>
            <a:off x="5554663" y="1338263"/>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0</a:t>
            </a:r>
          </a:p>
        </p:txBody>
      </p:sp>
      <p:sp>
        <p:nvSpPr>
          <p:cNvPr id="67601" name="Text Box 69"/>
          <p:cNvSpPr txBox="1">
            <a:spLocks noChangeArrowheads="1"/>
          </p:cNvSpPr>
          <p:nvPr>
            <p:custDataLst>
              <p:tags r:id="rId16"/>
            </p:custDataLst>
          </p:nvPr>
        </p:nvSpPr>
        <p:spPr bwMode="auto">
          <a:xfrm>
            <a:off x="5554663" y="1695450"/>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1</a:t>
            </a:r>
          </a:p>
        </p:txBody>
      </p:sp>
      <p:sp>
        <p:nvSpPr>
          <p:cNvPr id="67602" name="Text Box 70"/>
          <p:cNvSpPr txBox="1">
            <a:spLocks noChangeArrowheads="1"/>
          </p:cNvSpPr>
          <p:nvPr>
            <p:custDataLst>
              <p:tags r:id="rId17"/>
            </p:custDataLst>
          </p:nvPr>
        </p:nvSpPr>
        <p:spPr bwMode="auto">
          <a:xfrm>
            <a:off x="5554663" y="2076450"/>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2</a:t>
            </a:r>
          </a:p>
        </p:txBody>
      </p:sp>
      <p:sp>
        <p:nvSpPr>
          <p:cNvPr id="67603" name="Text Box 71"/>
          <p:cNvSpPr txBox="1">
            <a:spLocks noChangeArrowheads="1"/>
          </p:cNvSpPr>
          <p:nvPr>
            <p:custDataLst>
              <p:tags r:id="rId18"/>
            </p:custDataLst>
          </p:nvPr>
        </p:nvSpPr>
        <p:spPr bwMode="auto">
          <a:xfrm>
            <a:off x="5554663" y="2457450"/>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3</a:t>
            </a:r>
          </a:p>
        </p:txBody>
      </p:sp>
      <p:sp>
        <p:nvSpPr>
          <p:cNvPr id="67604" name="Text Box 72"/>
          <p:cNvSpPr txBox="1">
            <a:spLocks noChangeArrowheads="1"/>
          </p:cNvSpPr>
          <p:nvPr>
            <p:custDataLst>
              <p:tags r:id="rId19"/>
            </p:custDataLst>
          </p:nvPr>
        </p:nvSpPr>
        <p:spPr bwMode="auto">
          <a:xfrm>
            <a:off x="5554663" y="2838450"/>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a:t>
            </a:r>
          </a:p>
        </p:txBody>
      </p:sp>
      <p:sp>
        <p:nvSpPr>
          <p:cNvPr id="67605" name="Text Box 73"/>
          <p:cNvSpPr txBox="1">
            <a:spLocks noChangeArrowheads="1"/>
          </p:cNvSpPr>
          <p:nvPr>
            <p:custDataLst>
              <p:tags r:id="rId20"/>
            </p:custDataLst>
          </p:nvPr>
        </p:nvSpPr>
        <p:spPr bwMode="auto">
          <a:xfrm>
            <a:off x="5554663" y="3219450"/>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5</a:t>
            </a:r>
          </a:p>
        </p:txBody>
      </p:sp>
      <p:sp>
        <p:nvSpPr>
          <p:cNvPr id="67606" name="Text Box 74"/>
          <p:cNvSpPr txBox="1">
            <a:spLocks noChangeArrowheads="1"/>
          </p:cNvSpPr>
          <p:nvPr>
            <p:custDataLst>
              <p:tags r:id="rId21"/>
            </p:custDataLst>
          </p:nvPr>
        </p:nvSpPr>
        <p:spPr bwMode="auto">
          <a:xfrm>
            <a:off x="5554663" y="3600450"/>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6</a:t>
            </a:r>
          </a:p>
        </p:txBody>
      </p:sp>
      <p:sp>
        <p:nvSpPr>
          <p:cNvPr id="67607" name="Text Box 75"/>
          <p:cNvSpPr txBox="1">
            <a:spLocks noChangeArrowheads="1"/>
          </p:cNvSpPr>
          <p:nvPr>
            <p:custDataLst>
              <p:tags r:id="rId22"/>
            </p:custDataLst>
          </p:nvPr>
        </p:nvSpPr>
        <p:spPr bwMode="auto">
          <a:xfrm>
            <a:off x="6054725" y="39433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write r2</a:t>
            </a:r>
          </a:p>
        </p:txBody>
      </p:sp>
      <p:sp>
        <p:nvSpPr>
          <p:cNvPr id="67608" name="Text Box 76"/>
          <p:cNvSpPr txBox="1">
            <a:spLocks noChangeArrowheads="1"/>
          </p:cNvSpPr>
          <p:nvPr>
            <p:custDataLst>
              <p:tags r:id="rId23"/>
            </p:custDataLst>
          </p:nvPr>
        </p:nvSpPr>
        <p:spPr bwMode="auto">
          <a:xfrm>
            <a:off x="6054725" y="431800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halt</a:t>
            </a:r>
          </a:p>
        </p:txBody>
      </p:sp>
      <p:sp>
        <p:nvSpPr>
          <p:cNvPr id="67609" name="Text Box 77"/>
          <p:cNvSpPr txBox="1">
            <a:spLocks noChangeArrowheads="1"/>
          </p:cNvSpPr>
          <p:nvPr>
            <p:custDataLst>
              <p:tags r:id="rId24"/>
            </p:custDataLst>
          </p:nvPr>
        </p:nvSpPr>
        <p:spPr bwMode="auto">
          <a:xfrm>
            <a:off x="5554663" y="39639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7</a:t>
            </a:r>
          </a:p>
        </p:txBody>
      </p:sp>
      <p:sp>
        <p:nvSpPr>
          <p:cNvPr id="67610" name="Text Box 78"/>
          <p:cNvSpPr txBox="1">
            <a:spLocks noChangeArrowheads="1"/>
          </p:cNvSpPr>
          <p:nvPr>
            <p:custDataLst>
              <p:tags r:id="rId25"/>
            </p:custDataLst>
          </p:nvPr>
        </p:nvSpPr>
        <p:spPr bwMode="auto">
          <a:xfrm>
            <a:off x="5554663" y="43449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8</a:t>
            </a:r>
          </a:p>
        </p:txBody>
      </p:sp>
      <p:sp>
        <p:nvSpPr>
          <p:cNvPr id="67611" name="Text Box 81"/>
          <p:cNvSpPr txBox="1">
            <a:spLocks noChangeArrowheads="1"/>
          </p:cNvSpPr>
          <p:nvPr>
            <p:custDataLst>
              <p:tags r:id="rId26"/>
            </p:custDataLst>
          </p:nvPr>
        </p:nvSpPr>
        <p:spPr bwMode="auto">
          <a:xfrm>
            <a:off x="6054725" y="470376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67612" name="Text Box 82"/>
          <p:cNvSpPr txBox="1">
            <a:spLocks noChangeArrowheads="1"/>
          </p:cNvSpPr>
          <p:nvPr>
            <p:custDataLst>
              <p:tags r:id="rId27"/>
            </p:custDataLst>
          </p:nvPr>
        </p:nvSpPr>
        <p:spPr bwMode="auto">
          <a:xfrm>
            <a:off x="5554663" y="4730750"/>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9</a:t>
            </a:r>
          </a:p>
        </p:txBody>
      </p:sp>
      <p:sp>
        <p:nvSpPr>
          <p:cNvPr id="67613" name="Text Box 85"/>
          <p:cNvSpPr txBox="1">
            <a:spLocks noChangeArrowheads="1"/>
          </p:cNvSpPr>
          <p:nvPr/>
        </p:nvSpPr>
        <p:spPr bwMode="auto">
          <a:xfrm>
            <a:off x="2982913" y="1730375"/>
            <a:ext cx="3698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r>
              <a:rPr lang="en-US" b="1">
                <a:solidFill>
                  <a:srgbClr val="067B0E"/>
                </a:solidFill>
                <a:latin typeface="Comic Sans MS" pitchFamily="66" charset="0"/>
              </a:rPr>
              <a:t>0</a:t>
            </a:r>
            <a:endParaRPr lang="en-US"/>
          </a:p>
        </p:txBody>
      </p:sp>
      <p:sp>
        <p:nvSpPr>
          <p:cNvPr id="67614" name="Text Box 86"/>
          <p:cNvSpPr txBox="1">
            <a:spLocks noChangeArrowheads="1"/>
          </p:cNvSpPr>
          <p:nvPr>
            <p:custDataLst>
              <p:tags r:id="rId28"/>
            </p:custDataLst>
          </p:nvPr>
        </p:nvSpPr>
        <p:spPr bwMode="auto">
          <a:xfrm>
            <a:off x="2022475" y="2438400"/>
            <a:ext cx="1406525" cy="595313"/>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nSpc>
                <a:spcPct val="180000"/>
              </a:lnSpc>
              <a:spcBef>
                <a:spcPct val="50000"/>
              </a:spcBef>
            </a:pPr>
            <a:endParaRPr lang="en-US" sz="1800" b="1">
              <a:latin typeface="Courier New" pitchFamily="49" charset="0"/>
            </a:endParaRPr>
          </a:p>
        </p:txBody>
      </p:sp>
      <p:sp>
        <p:nvSpPr>
          <p:cNvPr id="67615" name="Text Box 87"/>
          <p:cNvSpPr txBox="1">
            <a:spLocks noChangeArrowheads="1"/>
          </p:cNvSpPr>
          <p:nvPr>
            <p:custDataLst>
              <p:tags r:id="rId29"/>
            </p:custDataLst>
          </p:nvPr>
        </p:nvSpPr>
        <p:spPr bwMode="auto">
          <a:xfrm>
            <a:off x="1524000" y="2532063"/>
            <a:ext cx="90963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solidFill>
                  <a:srgbClr val="B003D1"/>
                </a:solidFill>
                <a:latin typeface="Comic Sans MS" pitchFamily="66" charset="0"/>
              </a:rPr>
              <a:t>r1</a:t>
            </a:r>
          </a:p>
        </p:txBody>
      </p:sp>
      <p:sp>
        <p:nvSpPr>
          <p:cNvPr id="67616" name="Text Box 89"/>
          <p:cNvSpPr txBox="1">
            <a:spLocks noChangeArrowheads="1"/>
          </p:cNvSpPr>
          <p:nvPr>
            <p:custDataLst>
              <p:tags r:id="rId30"/>
            </p:custDataLst>
          </p:nvPr>
        </p:nvSpPr>
        <p:spPr bwMode="auto">
          <a:xfrm>
            <a:off x="2022475" y="3290888"/>
            <a:ext cx="1406525" cy="595312"/>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nSpc>
                <a:spcPct val="180000"/>
              </a:lnSpc>
              <a:spcBef>
                <a:spcPct val="50000"/>
              </a:spcBef>
            </a:pPr>
            <a:endParaRPr lang="en-US" sz="1800" b="1">
              <a:latin typeface="Courier New" pitchFamily="49" charset="0"/>
            </a:endParaRPr>
          </a:p>
        </p:txBody>
      </p:sp>
      <p:sp>
        <p:nvSpPr>
          <p:cNvPr id="67617" name="Text Box 90"/>
          <p:cNvSpPr txBox="1">
            <a:spLocks noChangeArrowheads="1"/>
          </p:cNvSpPr>
          <p:nvPr>
            <p:custDataLst>
              <p:tags r:id="rId31"/>
            </p:custDataLst>
          </p:nvPr>
        </p:nvSpPr>
        <p:spPr bwMode="auto">
          <a:xfrm>
            <a:off x="1524000" y="3384550"/>
            <a:ext cx="90963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solidFill>
                  <a:srgbClr val="B003D1"/>
                </a:solidFill>
                <a:latin typeface="Comic Sans MS" pitchFamily="66" charset="0"/>
              </a:rPr>
              <a:t>r2</a:t>
            </a:r>
          </a:p>
        </p:txBody>
      </p:sp>
      <p:sp>
        <p:nvSpPr>
          <p:cNvPr id="67618" name="Text Box 91"/>
          <p:cNvSpPr txBox="1">
            <a:spLocks noChangeArrowheads="1"/>
          </p:cNvSpPr>
          <p:nvPr>
            <p:custDataLst>
              <p:tags r:id="rId32"/>
            </p:custDataLst>
          </p:nvPr>
        </p:nvSpPr>
        <p:spPr bwMode="auto">
          <a:xfrm>
            <a:off x="2022475" y="4129088"/>
            <a:ext cx="1406525" cy="595312"/>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nSpc>
                <a:spcPct val="180000"/>
              </a:lnSpc>
              <a:spcBef>
                <a:spcPct val="50000"/>
              </a:spcBef>
            </a:pPr>
            <a:endParaRPr lang="en-US" sz="1800" b="1">
              <a:latin typeface="Courier New" pitchFamily="49" charset="0"/>
            </a:endParaRPr>
          </a:p>
        </p:txBody>
      </p:sp>
      <p:sp>
        <p:nvSpPr>
          <p:cNvPr id="67619" name="Text Box 92"/>
          <p:cNvSpPr txBox="1">
            <a:spLocks noChangeArrowheads="1"/>
          </p:cNvSpPr>
          <p:nvPr>
            <p:custDataLst>
              <p:tags r:id="rId33"/>
            </p:custDataLst>
          </p:nvPr>
        </p:nvSpPr>
        <p:spPr bwMode="auto">
          <a:xfrm>
            <a:off x="1524000" y="4222750"/>
            <a:ext cx="90963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solidFill>
                  <a:srgbClr val="B003D1"/>
                </a:solidFill>
                <a:latin typeface="Comic Sans MS" pitchFamily="66" charset="0"/>
              </a:rPr>
              <a:t>r3</a:t>
            </a:r>
          </a:p>
        </p:txBody>
      </p:sp>
      <mc:AlternateContent xmlns:mc="http://schemas.openxmlformats.org/markup-compatibility/2006" xmlns:p14="http://schemas.microsoft.com/office/powerpoint/2010/main">
        <mc:Choice Requires="p14">
          <p:contentPart p14:bwMode="auto" r:id="rId35">
            <p14:nvContentPartPr>
              <p14:cNvPr id="20482" name="Ink 36"/>
              <p14:cNvContentPartPr>
                <a14:cpLocks xmlns:a14="http://schemas.microsoft.com/office/drawing/2010/main" noRot="1" noChangeAspect="1" noEditPoints="1" noChangeArrowheads="1" noChangeShapeType="1"/>
              </p14:cNvContentPartPr>
              <p14:nvPr/>
            </p14:nvContentPartPr>
            <p14:xfrm>
              <a:off x="2719388" y="2519363"/>
              <a:ext cx="1406525" cy="1404937"/>
            </p14:xfrm>
          </p:contentPart>
        </mc:Choice>
        <mc:Fallback xmlns="">
          <p:pic>
            <p:nvPicPr>
              <p:cNvPr id="20482" name="Ink 36"/>
              <p:cNvPicPr>
                <a:picLocks noRot="1" noChangeAspect="1" noEditPoints="1" noChangeArrowheads="1" noChangeShapeType="1"/>
              </p:cNvPicPr>
              <p:nvPr/>
            </p:nvPicPr>
            <p:blipFill>
              <a:blip r:embed="rId36"/>
              <a:stretch>
                <a:fillRect/>
              </a:stretch>
            </p:blipFill>
            <p:spPr>
              <a:xfrm>
                <a:off x="2706068" y="2505324"/>
                <a:ext cx="1426685" cy="1433374"/>
              </a:xfrm>
              <a:prstGeom prst="rect">
                <a:avLst/>
              </a:prstGeom>
            </p:spPr>
          </p:pic>
        </mc:Fallback>
      </mc:AlternateContent>
      <mc:AlternateContent xmlns:mc="http://schemas.openxmlformats.org/markup-compatibility/2006" xmlns:p14="http://schemas.microsoft.com/office/powerpoint/2010/main">
        <mc:Choice Requires="p14">
          <p:contentPart p14:bwMode="auto" r:id="rId37">
            <p14:nvContentPartPr>
              <p14:cNvPr id="20483" name="Ink 37"/>
              <p14:cNvContentPartPr>
                <a14:cpLocks xmlns:a14="http://schemas.microsoft.com/office/drawing/2010/main" noRot="1" noChangeAspect="1" noEditPoints="1" noChangeArrowheads="1" noChangeShapeType="1"/>
              </p14:cNvContentPartPr>
              <p14:nvPr/>
            </p14:nvContentPartPr>
            <p14:xfrm>
              <a:off x="4365625" y="4224338"/>
              <a:ext cx="895350" cy="933450"/>
            </p14:xfrm>
          </p:contentPart>
        </mc:Choice>
        <mc:Fallback xmlns="">
          <p:pic>
            <p:nvPicPr>
              <p:cNvPr id="20483" name="Ink 37"/>
              <p:cNvPicPr>
                <a:picLocks noRot="1" noChangeAspect="1" noEditPoints="1" noChangeArrowheads="1" noChangeShapeType="1"/>
              </p:cNvPicPr>
              <p:nvPr/>
            </p:nvPicPr>
            <p:blipFill>
              <a:blip r:embed="rId38"/>
              <a:stretch>
                <a:fillRect/>
              </a:stretch>
            </p:blipFill>
            <p:spPr>
              <a:xfrm>
                <a:off x="4353385" y="4211378"/>
                <a:ext cx="920911" cy="959369"/>
              </a:xfrm>
              <a:prstGeom prst="rect">
                <a:avLst/>
              </a:prstGeom>
            </p:spPr>
          </p:pic>
        </mc:Fallback>
      </mc:AlternateContent>
      <mc:AlternateContent xmlns:mc="http://schemas.openxmlformats.org/markup-compatibility/2006" xmlns:p14="http://schemas.microsoft.com/office/powerpoint/2010/main">
        <mc:Choice Requires="p14">
          <p:contentPart p14:bwMode="auto" r:id="rId39">
            <p14:nvContentPartPr>
              <p14:cNvPr id="20484" name="Ink 38"/>
              <p14:cNvContentPartPr>
                <a14:cpLocks xmlns:a14="http://schemas.microsoft.com/office/drawing/2010/main" noRot="1" noChangeAspect="1" noEditPoints="1" noChangeArrowheads="1" noChangeShapeType="1"/>
              </p14:cNvContentPartPr>
              <p14:nvPr/>
            </p14:nvContentPartPr>
            <p14:xfrm>
              <a:off x="6310313" y="369888"/>
              <a:ext cx="1587" cy="1587"/>
            </p14:xfrm>
          </p:contentPart>
        </mc:Choice>
        <mc:Fallback xmlns="">
          <p:pic>
            <p:nvPicPr>
              <p:cNvPr id="20484" name="Ink 38"/>
              <p:cNvPicPr>
                <a:picLocks noRot="1" noChangeAspect="1" noEditPoints="1" noChangeArrowheads="1" noChangeShapeType="1"/>
              </p:cNvPicPr>
              <p:nvPr/>
            </p:nvPicPr>
            <p:blipFill>
              <a:blip r:embed="rId40"/>
              <a:stretch>
                <a:fillRect/>
              </a:stretch>
            </p:blipFill>
            <p:spPr>
              <a:xfrm>
                <a:off x="6261116" y="320691"/>
                <a:ext cx="99981" cy="99981"/>
              </a:xfrm>
              <a:prstGeom prst="rect">
                <a:avLst/>
              </a:prstGeom>
            </p:spPr>
          </p:pic>
        </mc:Fallback>
      </mc:AlternateContent>
      <mc:AlternateContent xmlns:mc="http://schemas.openxmlformats.org/markup-compatibility/2006" xmlns:p14="http://schemas.microsoft.com/office/powerpoint/2010/main">
        <mc:Choice Requires="p14">
          <p:contentPart p14:bwMode="auto" r:id="rId41">
            <p14:nvContentPartPr>
              <p14:cNvPr id="20485" name="Ink 39"/>
              <p14:cNvContentPartPr>
                <a14:cpLocks xmlns:a14="http://schemas.microsoft.com/office/drawing/2010/main" noRot="1" noChangeAspect="1" noEditPoints="1" noChangeArrowheads="1" noChangeShapeType="1"/>
              </p14:cNvContentPartPr>
              <p14:nvPr/>
            </p14:nvContentPartPr>
            <p14:xfrm>
              <a:off x="6035675" y="215900"/>
              <a:ext cx="1427163" cy="563563"/>
            </p14:xfrm>
          </p:contentPart>
        </mc:Choice>
        <mc:Fallback xmlns="">
          <p:pic>
            <p:nvPicPr>
              <p:cNvPr id="20485" name="Ink 39"/>
              <p:cNvPicPr>
                <a:picLocks noRot="1" noChangeAspect="1" noEditPoints="1" noChangeArrowheads="1" noChangeShapeType="1"/>
              </p:cNvPicPr>
              <p:nvPr/>
            </p:nvPicPr>
            <p:blipFill>
              <a:blip r:embed="rId42"/>
              <a:stretch>
                <a:fillRect/>
              </a:stretch>
            </p:blipFill>
            <p:spPr>
              <a:xfrm>
                <a:off x="6023794" y="205104"/>
                <a:ext cx="1453085" cy="588754"/>
              </a:xfrm>
              <a:prstGeom prst="rect">
                <a:avLst/>
              </a:prstGeom>
            </p:spPr>
          </p:pic>
        </mc:Fallback>
      </mc:AlternateContent>
      <mc:AlternateContent xmlns:mc="http://schemas.openxmlformats.org/markup-compatibility/2006" xmlns:p14="http://schemas.microsoft.com/office/powerpoint/2010/main">
        <mc:Choice Requires="p14">
          <p:contentPart p14:bwMode="auto" r:id="rId43">
            <p14:nvContentPartPr>
              <p14:cNvPr id="20486" name="Ink 40"/>
              <p14:cNvContentPartPr>
                <a14:cpLocks xmlns:a14="http://schemas.microsoft.com/office/drawing/2010/main" noRot="1" noChangeAspect="1" noEditPoints="1" noChangeArrowheads="1" noChangeShapeType="1"/>
              </p14:cNvContentPartPr>
              <p14:nvPr/>
            </p14:nvContentPartPr>
            <p14:xfrm>
              <a:off x="2884488" y="1190625"/>
              <a:ext cx="1276350" cy="1920875"/>
            </p14:xfrm>
          </p:contentPart>
        </mc:Choice>
        <mc:Fallback xmlns="">
          <p:pic>
            <p:nvPicPr>
              <p:cNvPr id="20486" name="Ink 40"/>
              <p:cNvPicPr>
                <a:picLocks noRot="1" noChangeAspect="1" noEditPoints="1" noChangeArrowheads="1" noChangeShapeType="1"/>
              </p:cNvPicPr>
              <p:nvPr/>
            </p:nvPicPr>
            <p:blipFill>
              <a:blip r:embed="rId44"/>
              <a:stretch>
                <a:fillRect/>
              </a:stretch>
            </p:blipFill>
            <p:spPr>
              <a:xfrm>
                <a:off x="2880167" y="1177666"/>
                <a:ext cx="1293632" cy="1947514"/>
              </a:xfrm>
              <a:prstGeom prst="rect">
                <a:avLst/>
              </a:prstGeom>
            </p:spPr>
          </p:pic>
        </mc:Fallback>
      </mc:AlternateContent>
      <mc:AlternateContent xmlns:mc="http://schemas.openxmlformats.org/markup-compatibility/2006" xmlns:p14="http://schemas.microsoft.com/office/powerpoint/2010/main">
        <mc:Choice Requires="p14">
          <p:contentPart p14:bwMode="auto" r:id="rId45">
            <p14:nvContentPartPr>
              <p14:cNvPr id="20487" name="Ink 41"/>
              <p14:cNvContentPartPr>
                <a14:cpLocks xmlns:a14="http://schemas.microsoft.com/office/drawing/2010/main" noRot="1" noChangeAspect="1" noEditPoints="1" noChangeArrowheads="1" noChangeShapeType="1"/>
              </p14:cNvContentPartPr>
              <p14:nvPr/>
            </p14:nvContentPartPr>
            <p14:xfrm>
              <a:off x="2525713" y="3924300"/>
              <a:ext cx="979487" cy="882650"/>
            </p14:xfrm>
          </p:contentPart>
        </mc:Choice>
        <mc:Fallback xmlns="">
          <p:pic>
            <p:nvPicPr>
              <p:cNvPr id="20487" name="Ink 41"/>
              <p:cNvPicPr>
                <a:picLocks noRot="1" noChangeAspect="1" noEditPoints="1" noChangeArrowheads="1" noChangeShapeType="1"/>
              </p:cNvPicPr>
              <p:nvPr/>
            </p:nvPicPr>
            <p:blipFill>
              <a:blip r:embed="rId46"/>
              <a:stretch>
                <a:fillRect/>
              </a:stretch>
            </p:blipFill>
            <p:spPr>
              <a:xfrm>
                <a:off x="2511674" y="3912421"/>
                <a:ext cx="1009365" cy="908568"/>
              </a:xfrm>
              <a:prstGeom prst="rect">
                <a:avLst/>
              </a:prstGeom>
            </p:spPr>
          </p:pic>
        </mc:Fallback>
      </mc:AlternateContent>
      <mc:AlternateContent xmlns:mc="http://schemas.openxmlformats.org/markup-compatibility/2006" xmlns:p14="http://schemas.microsoft.com/office/powerpoint/2010/main">
        <mc:Choice Requires="p14">
          <p:contentPart p14:bwMode="auto" r:id="rId47">
            <p14:nvContentPartPr>
              <p14:cNvPr id="20488" name="Ink 42"/>
              <p14:cNvContentPartPr>
                <a14:cpLocks xmlns:a14="http://schemas.microsoft.com/office/drawing/2010/main" noRot="1" noChangeAspect="1" noEditPoints="1" noChangeArrowheads="1" noChangeShapeType="1"/>
              </p14:cNvContentPartPr>
              <p14:nvPr/>
            </p14:nvContentPartPr>
            <p14:xfrm>
              <a:off x="1830388" y="4256088"/>
              <a:ext cx="615950" cy="415925"/>
            </p14:xfrm>
          </p:contentPart>
        </mc:Choice>
        <mc:Fallback xmlns="">
          <p:pic>
            <p:nvPicPr>
              <p:cNvPr id="20488" name="Ink 42"/>
              <p:cNvPicPr>
                <a:picLocks noRot="1" noChangeAspect="1" noEditPoints="1" noChangeArrowheads="1" noChangeShapeType="1"/>
              </p:cNvPicPr>
              <p:nvPr/>
            </p:nvPicPr>
            <p:blipFill>
              <a:blip r:embed="rId48"/>
              <a:stretch>
                <a:fillRect/>
              </a:stretch>
            </p:blipFill>
            <p:spPr>
              <a:xfrm>
                <a:off x="1816348" y="4242044"/>
                <a:ext cx="642590" cy="444013"/>
              </a:xfrm>
              <a:prstGeom prst="rect">
                <a:avLst/>
              </a:prstGeom>
            </p:spPr>
          </p:pic>
        </mc:Fallback>
      </mc:AlternateContent>
      <mc:AlternateContent xmlns:mc="http://schemas.openxmlformats.org/markup-compatibility/2006" xmlns:p14="http://schemas.microsoft.com/office/powerpoint/2010/main">
        <mc:Choice Requires="p14">
          <p:contentPart p14:bwMode="auto" r:id="rId49">
            <p14:nvContentPartPr>
              <p14:cNvPr id="20489" name="Ink 43"/>
              <p14:cNvContentPartPr>
                <a14:cpLocks xmlns:a14="http://schemas.microsoft.com/office/drawing/2010/main" noRot="1" noChangeAspect="1" noEditPoints="1" noChangeArrowheads="1" noChangeShapeType="1"/>
              </p14:cNvContentPartPr>
              <p14:nvPr/>
            </p14:nvContentPartPr>
            <p14:xfrm>
              <a:off x="6154738" y="2082800"/>
              <a:ext cx="1166812" cy="823913"/>
            </p14:xfrm>
          </p:contentPart>
        </mc:Choice>
        <mc:Fallback xmlns="">
          <p:pic>
            <p:nvPicPr>
              <p:cNvPr id="20489" name="Ink 43"/>
              <p:cNvPicPr>
                <a:picLocks noRot="1" noChangeAspect="1" noEditPoints="1" noChangeArrowheads="1" noChangeShapeType="1"/>
              </p:cNvPicPr>
              <p:nvPr/>
            </p:nvPicPr>
            <p:blipFill>
              <a:blip r:embed="rId50"/>
              <a:stretch>
                <a:fillRect/>
              </a:stretch>
            </p:blipFill>
            <p:spPr>
              <a:xfrm>
                <a:off x="6139257" y="2071282"/>
                <a:ext cx="1193453" cy="850549"/>
              </a:xfrm>
              <a:prstGeom prst="rect">
                <a:avLst/>
              </a:prstGeom>
            </p:spPr>
          </p:pic>
        </mc:Fallback>
      </mc:AlternateContent>
      <mc:AlternateContent xmlns:mc="http://schemas.openxmlformats.org/markup-compatibility/2006" xmlns:p14="http://schemas.microsoft.com/office/powerpoint/2010/main">
        <mc:Choice Requires="p14">
          <p:contentPart p14:bwMode="auto" r:id="rId51">
            <p14:nvContentPartPr>
              <p14:cNvPr id="20490" name="Ink 44"/>
              <p14:cNvContentPartPr>
                <a14:cpLocks xmlns:a14="http://schemas.microsoft.com/office/drawing/2010/main" noRot="1" noChangeAspect="1" noEditPoints="1" noChangeArrowheads="1" noChangeShapeType="1"/>
              </p14:cNvContentPartPr>
              <p14:nvPr/>
            </p14:nvContentPartPr>
            <p14:xfrm>
              <a:off x="7586663" y="2500313"/>
              <a:ext cx="334962" cy="257175"/>
            </p14:xfrm>
          </p:contentPart>
        </mc:Choice>
        <mc:Fallback xmlns="">
          <p:pic>
            <p:nvPicPr>
              <p:cNvPr id="20490" name="Ink 44"/>
              <p:cNvPicPr>
                <a:picLocks noRot="1" noChangeAspect="1" noEditPoints="1" noChangeArrowheads="1" noChangeShapeType="1"/>
              </p:cNvPicPr>
              <p:nvPr/>
            </p:nvPicPr>
            <p:blipFill>
              <a:blip r:embed="rId52"/>
              <a:stretch>
                <a:fillRect/>
              </a:stretch>
            </p:blipFill>
            <p:spPr>
              <a:xfrm>
                <a:off x="7578739" y="2485905"/>
                <a:ext cx="357653" cy="285630"/>
              </a:xfrm>
              <a:prstGeom prst="rect">
                <a:avLst/>
              </a:prstGeom>
            </p:spPr>
          </p:pic>
        </mc:Fallback>
      </mc:AlternateContent>
      <mc:AlternateContent xmlns:mc="http://schemas.openxmlformats.org/markup-compatibility/2006" xmlns:p14="http://schemas.microsoft.com/office/powerpoint/2010/main">
        <mc:Choice Requires="p14">
          <p:contentPart p14:bwMode="auto" r:id="rId53">
            <p14:nvContentPartPr>
              <p14:cNvPr id="20491" name="Ink 45"/>
              <p14:cNvContentPartPr>
                <a14:cpLocks xmlns:a14="http://schemas.microsoft.com/office/drawing/2010/main" noRot="1" noChangeAspect="1" noEditPoints="1" noChangeArrowheads="1" noChangeShapeType="1"/>
              </p14:cNvContentPartPr>
              <p14:nvPr/>
            </p14:nvContentPartPr>
            <p14:xfrm>
              <a:off x="8213725" y="2482850"/>
              <a:ext cx="333375" cy="280988"/>
            </p14:xfrm>
          </p:contentPart>
        </mc:Choice>
        <mc:Fallback xmlns="">
          <p:pic>
            <p:nvPicPr>
              <p:cNvPr id="20491" name="Ink 45"/>
              <p:cNvPicPr>
                <a:picLocks noRot="1" noChangeAspect="1" noEditPoints="1" noChangeArrowheads="1" noChangeShapeType="1"/>
              </p:cNvPicPr>
              <p:nvPr/>
            </p:nvPicPr>
            <p:blipFill>
              <a:blip r:embed="rId54"/>
              <a:stretch>
                <a:fillRect/>
              </a:stretch>
            </p:blipFill>
            <p:spPr>
              <a:xfrm>
                <a:off x="8201484" y="2470258"/>
                <a:ext cx="358936" cy="306173"/>
              </a:xfrm>
              <a:prstGeom prst="rect">
                <a:avLst/>
              </a:prstGeom>
            </p:spPr>
          </p:pic>
        </mc:Fallback>
      </mc:AlternateContent>
      <mc:AlternateContent xmlns:mc="http://schemas.openxmlformats.org/markup-compatibility/2006" xmlns:p14="http://schemas.microsoft.com/office/powerpoint/2010/main">
        <mc:Choice Requires="p14">
          <p:contentPart p14:bwMode="auto" r:id="rId55">
            <p14:nvContentPartPr>
              <p14:cNvPr id="20492" name="Ink 46"/>
              <p14:cNvContentPartPr>
                <a14:cpLocks xmlns:a14="http://schemas.microsoft.com/office/drawing/2010/main" noRot="1" noChangeAspect="1" noEditPoints="1" noChangeArrowheads="1" noChangeShapeType="1"/>
              </p14:cNvContentPartPr>
              <p14:nvPr/>
            </p14:nvContentPartPr>
            <p14:xfrm>
              <a:off x="8374063" y="1335088"/>
              <a:ext cx="495300" cy="1289050"/>
            </p14:xfrm>
          </p:contentPart>
        </mc:Choice>
        <mc:Fallback xmlns="">
          <p:pic>
            <p:nvPicPr>
              <p:cNvPr id="20492" name="Ink 46"/>
              <p:cNvPicPr>
                <a:picLocks noRot="1" noChangeAspect="1" noEditPoints="1" noChangeArrowheads="1" noChangeShapeType="1"/>
              </p:cNvPicPr>
              <p:nvPr/>
            </p:nvPicPr>
            <p:blipFill>
              <a:blip r:embed="rId56"/>
              <a:stretch>
                <a:fillRect/>
              </a:stretch>
            </p:blipFill>
            <p:spPr>
              <a:xfrm>
                <a:off x="8360025" y="1321049"/>
                <a:ext cx="520857" cy="1309928"/>
              </a:xfrm>
              <a:prstGeom prst="rect">
                <a:avLst/>
              </a:prstGeom>
            </p:spPr>
          </p:pic>
        </mc:Fallback>
      </mc:AlternateContent>
    </p:spTree>
  </p:cSld>
  <p:clrMapOvr>
    <a:masterClrMapping/>
  </p:clrMapOvr>
  <p:timing>
    <p:tnLst>
      <p:par>
        <p:cTn id="1" dur="indefinite" restart="never" nodeType="tmRoot"/>
      </p:par>
    </p:tnLst>
  </p:timing>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8610" name="Text Box 2"/>
          <p:cNvSpPr txBox="1">
            <a:spLocks noChangeArrowheads="1"/>
          </p:cNvSpPr>
          <p:nvPr>
            <p:custDataLst>
              <p:tags r:id="rId1"/>
            </p:custDataLst>
          </p:nvPr>
        </p:nvSpPr>
        <p:spPr bwMode="auto">
          <a:xfrm>
            <a:off x="620713" y="179388"/>
            <a:ext cx="4021137" cy="517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400"/>
              <a:t>Write an assembly-language program that reads </a:t>
            </a:r>
            <a:r>
              <a:rPr lang="en-US" sz="1400" b="1" i="1"/>
              <a:t>one </a:t>
            </a:r>
            <a:r>
              <a:rPr lang="en-US" sz="1400"/>
              <a:t>integer as keyboard input. Then, the program should </a:t>
            </a:r>
          </a:p>
        </p:txBody>
      </p:sp>
      <p:sp>
        <p:nvSpPr>
          <p:cNvPr id="68611" name="Text Box 3"/>
          <p:cNvSpPr txBox="1">
            <a:spLocks noChangeArrowheads="1"/>
          </p:cNvSpPr>
          <p:nvPr>
            <p:custDataLst>
              <p:tags r:id="rId2"/>
            </p:custDataLst>
          </p:nvPr>
        </p:nvSpPr>
        <p:spPr bwMode="auto">
          <a:xfrm>
            <a:off x="304800" y="257175"/>
            <a:ext cx="254000" cy="355600"/>
          </a:xfrm>
          <a:prstGeom prst="rect">
            <a:avLst/>
          </a:prstGeom>
          <a:noFill/>
          <a:ln w="19050">
            <a:solidFill>
              <a:srgbClr val="067B0E"/>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600" b="1">
                <a:solidFill>
                  <a:srgbClr val="067B0E"/>
                </a:solidFill>
              </a:rPr>
              <a:t>2</a:t>
            </a:r>
          </a:p>
        </p:txBody>
      </p:sp>
      <p:sp>
        <p:nvSpPr>
          <p:cNvPr id="68612" name="Rectangle 4"/>
          <p:cNvSpPr>
            <a:spLocks noChangeArrowheads="1"/>
          </p:cNvSpPr>
          <p:nvPr>
            <p:custDataLst>
              <p:tags r:id="rId3"/>
            </p:custDataLst>
          </p:nvPr>
        </p:nvSpPr>
        <p:spPr bwMode="auto">
          <a:xfrm>
            <a:off x="228600" y="609600"/>
            <a:ext cx="4275138" cy="730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gn="l"/>
            <a:r>
              <a:rPr lang="en-US" sz="1400"/>
              <a:t>compute the </a:t>
            </a:r>
            <a:r>
              <a:rPr lang="en-US" sz="1400" b="1" i="1"/>
              <a:t>factorial </a:t>
            </a:r>
            <a:r>
              <a:rPr lang="en-US" sz="1400"/>
              <a:t>of that input and write it out. You may assume without checking that the input will be a positive integer.  </a:t>
            </a:r>
          </a:p>
        </p:txBody>
      </p:sp>
      <p:sp>
        <p:nvSpPr>
          <p:cNvPr id="68613" name="Text Box 5"/>
          <p:cNvSpPr txBox="1">
            <a:spLocks noChangeArrowheads="1"/>
          </p:cNvSpPr>
          <p:nvPr>
            <p:custDataLst>
              <p:tags r:id="rId4"/>
            </p:custDataLst>
          </p:nvPr>
        </p:nvSpPr>
        <p:spPr bwMode="auto">
          <a:xfrm>
            <a:off x="5518150" y="1447800"/>
            <a:ext cx="3089275" cy="457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68614" name="Text Box 6"/>
          <p:cNvSpPr txBox="1">
            <a:spLocks noChangeArrowheads="1"/>
          </p:cNvSpPr>
          <p:nvPr>
            <p:custDataLst>
              <p:tags r:id="rId5"/>
            </p:custDataLst>
          </p:nvPr>
        </p:nvSpPr>
        <p:spPr bwMode="auto">
          <a:xfrm>
            <a:off x="5518150" y="1919288"/>
            <a:ext cx="3089275" cy="457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68615" name="Text Box 7"/>
          <p:cNvSpPr txBox="1">
            <a:spLocks noChangeArrowheads="1"/>
          </p:cNvSpPr>
          <p:nvPr>
            <p:custDataLst>
              <p:tags r:id="rId6"/>
            </p:custDataLst>
          </p:nvPr>
        </p:nvSpPr>
        <p:spPr bwMode="auto">
          <a:xfrm>
            <a:off x="5518150" y="2392363"/>
            <a:ext cx="3089275" cy="457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68616" name="Text Box 8"/>
          <p:cNvSpPr txBox="1">
            <a:spLocks noChangeArrowheads="1"/>
          </p:cNvSpPr>
          <p:nvPr>
            <p:custDataLst>
              <p:tags r:id="rId7"/>
            </p:custDataLst>
          </p:nvPr>
        </p:nvSpPr>
        <p:spPr bwMode="auto">
          <a:xfrm>
            <a:off x="5518150" y="2863850"/>
            <a:ext cx="3089275" cy="457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68617" name="Text Box 9"/>
          <p:cNvSpPr txBox="1">
            <a:spLocks noChangeArrowheads="1"/>
          </p:cNvSpPr>
          <p:nvPr>
            <p:custDataLst>
              <p:tags r:id="rId8"/>
            </p:custDataLst>
          </p:nvPr>
        </p:nvSpPr>
        <p:spPr bwMode="auto">
          <a:xfrm>
            <a:off x="5518150" y="3336925"/>
            <a:ext cx="3089275" cy="457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68618" name="Text Box 10"/>
          <p:cNvSpPr txBox="1">
            <a:spLocks noChangeArrowheads="1"/>
          </p:cNvSpPr>
          <p:nvPr>
            <p:custDataLst>
              <p:tags r:id="rId9"/>
            </p:custDataLst>
          </p:nvPr>
        </p:nvSpPr>
        <p:spPr bwMode="auto">
          <a:xfrm>
            <a:off x="5518150" y="3810000"/>
            <a:ext cx="3089275" cy="457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68619" name="Text Box 11"/>
          <p:cNvSpPr txBox="1">
            <a:spLocks noChangeArrowheads="1"/>
          </p:cNvSpPr>
          <p:nvPr>
            <p:custDataLst>
              <p:tags r:id="rId10"/>
            </p:custDataLst>
          </p:nvPr>
        </p:nvSpPr>
        <p:spPr bwMode="auto">
          <a:xfrm>
            <a:off x="5518150" y="4281488"/>
            <a:ext cx="3089275" cy="457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68620" name="Text Box 12"/>
          <p:cNvSpPr txBox="1">
            <a:spLocks noChangeArrowheads="1"/>
          </p:cNvSpPr>
          <p:nvPr>
            <p:custDataLst>
              <p:tags r:id="rId11"/>
            </p:custDataLst>
          </p:nvPr>
        </p:nvSpPr>
        <p:spPr bwMode="auto">
          <a:xfrm>
            <a:off x="5021263" y="1503363"/>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0</a:t>
            </a:r>
          </a:p>
        </p:txBody>
      </p:sp>
      <p:sp>
        <p:nvSpPr>
          <p:cNvPr id="68621" name="Rectangle 13"/>
          <p:cNvSpPr>
            <a:spLocks noChangeArrowheads="1"/>
          </p:cNvSpPr>
          <p:nvPr>
            <p:custDataLst>
              <p:tags r:id="rId12"/>
            </p:custDataLst>
          </p:nvPr>
        </p:nvSpPr>
        <p:spPr bwMode="auto">
          <a:xfrm>
            <a:off x="6172200" y="1066800"/>
            <a:ext cx="16065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600" b="1">
                <a:solidFill>
                  <a:srgbClr val="067B0E"/>
                </a:solidFill>
                <a:latin typeface="Arial" pitchFamily="34" charset="0"/>
              </a:rPr>
              <a:t>Memory - RAM</a:t>
            </a:r>
          </a:p>
        </p:txBody>
      </p:sp>
      <p:sp>
        <p:nvSpPr>
          <p:cNvPr id="68622" name="Text Box 14"/>
          <p:cNvSpPr txBox="1">
            <a:spLocks noChangeArrowheads="1"/>
          </p:cNvSpPr>
          <p:nvPr>
            <p:custDataLst>
              <p:tags r:id="rId13"/>
            </p:custDataLst>
          </p:nvPr>
        </p:nvSpPr>
        <p:spPr bwMode="auto">
          <a:xfrm>
            <a:off x="5518150" y="4754563"/>
            <a:ext cx="3089275" cy="457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68623" name="Text Box 15"/>
          <p:cNvSpPr txBox="1">
            <a:spLocks noChangeArrowheads="1"/>
          </p:cNvSpPr>
          <p:nvPr>
            <p:custDataLst>
              <p:tags r:id="rId14"/>
            </p:custDataLst>
          </p:nvPr>
        </p:nvSpPr>
        <p:spPr bwMode="auto">
          <a:xfrm>
            <a:off x="5518150" y="5226050"/>
            <a:ext cx="3089275" cy="457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68624" name="Text Box 16"/>
          <p:cNvSpPr txBox="1">
            <a:spLocks noChangeArrowheads="1"/>
          </p:cNvSpPr>
          <p:nvPr>
            <p:custDataLst>
              <p:tags r:id="rId15"/>
            </p:custDataLst>
          </p:nvPr>
        </p:nvSpPr>
        <p:spPr bwMode="auto">
          <a:xfrm>
            <a:off x="5518150" y="5699125"/>
            <a:ext cx="3089275" cy="457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68625" name="Text Box 17"/>
          <p:cNvSpPr txBox="1">
            <a:spLocks noChangeArrowheads="1"/>
          </p:cNvSpPr>
          <p:nvPr>
            <p:custDataLst>
              <p:tags r:id="rId16"/>
            </p:custDataLst>
          </p:nvPr>
        </p:nvSpPr>
        <p:spPr bwMode="auto">
          <a:xfrm>
            <a:off x="5518150" y="6172200"/>
            <a:ext cx="3089275" cy="457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68626" name="Text Box 18"/>
          <p:cNvSpPr txBox="1">
            <a:spLocks noChangeArrowheads="1"/>
          </p:cNvSpPr>
          <p:nvPr>
            <p:custDataLst>
              <p:tags r:id="rId17"/>
            </p:custDataLst>
          </p:nvPr>
        </p:nvSpPr>
        <p:spPr bwMode="auto">
          <a:xfrm>
            <a:off x="5029200" y="1974850"/>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1</a:t>
            </a:r>
          </a:p>
        </p:txBody>
      </p:sp>
      <p:sp>
        <p:nvSpPr>
          <p:cNvPr id="68627" name="Text Box 19"/>
          <p:cNvSpPr txBox="1">
            <a:spLocks noChangeArrowheads="1"/>
          </p:cNvSpPr>
          <p:nvPr>
            <p:custDataLst>
              <p:tags r:id="rId18"/>
            </p:custDataLst>
          </p:nvPr>
        </p:nvSpPr>
        <p:spPr bwMode="auto">
          <a:xfrm>
            <a:off x="5029200" y="2447925"/>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2</a:t>
            </a:r>
          </a:p>
        </p:txBody>
      </p:sp>
      <p:sp>
        <p:nvSpPr>
          <p:cNvPr id="68628" name="Text Box 20"/>
          <p:cNvSpPr txBox="1">
            <a:spLocks noChangeArrowheads="1"/>
          </p:cNvSpPr>
          <p:nvPr>
            <p:custDataLst>
              <p:tags r:id="rId19"/>
            </p:custDataLst>
          </p:nvPr>
        </p:nvSpPr>
        <p:spPr bwMode="auto">
          <a:xfrm>
            <a:off x="5029200" y="2921000"/>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3</a:t>
            </a:r>
          </a:p>
        </p:txBody>
      </p:sp>
      <p:sp>
        <p:nvSpPr>
          <p:cNvPr id="68629" name="Text Box 21"/>
          <p:cNvSpPr txBox="1">
            <a:spLocks noChangeArrowheads="1"/>
          </p:cNvSpPr>
          <p:nvPr>
            <p:custDataLst>
              <p:tags r:id="rId20"/>
            </p:custDataLst>
          </p:nvPr>
        </p:nvSpPr>
        <p:spPr bwMode="auto">
          <a:xfrm>
            <a:off x="5029200" y="3394075"/>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a:t>
            </a:r>
          </a:p>
        </p:txBody>
      </p:sp>
      <p:sp>
        <p:nvSpPr>
          <p:cNvPr id="68630" name="Text Box 22"/>
          <p:cNvSpPr txBox="1">
            <a:spLocks noChangeArrowheads="1"/>
          </p:cNvSpPr>
          <p:nvPr>
            <p:custDataLst>
              <p:tags r:id="rId21"/>
            </p:custDataLst>
          </p:nvPr>
        </p:nvSpPr>
        <p:spPr bwMode="auto">
          <a:xfrm>
            <a:off x="5029200" y="3867150"/>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5</a:t>
            </a:r>
          </a:p>
        </p:txBody>
      </p:sp>
      <p:sp>
        <p:nvSpPr>
          <p:cNvPr id="68631" name="Text Box 23"/>
          <p:cNvSpPr txBox="1">
            <a:spLocks noChangeArrowheads="1"/>
          </p:cNvSpPr>
          <p:nvPr>
            <p:custDataLst>
              <p:tags r:id="rId22"/>
            </p:custDataLst>
          </p:nvPr>
        </p:nvSpPr>
        <p:spPr bwMode="auto">
          <a:xfrm>
            <a:off x="5029200" y="433863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6</a:t>
            </a:r>
          </a:p>
        </p:txBody>
      </p:sp>
      <p:sp>
        <p:nvSpPr>
          <p:cNvPr id="68632" name="Text Box 24"/>
          <p:cNvSpPr txBox="1">
            <a:spLocks noChangeArrowheads="1"/>
          </p:cNvSpPr>
          <p:nvPr>
            <p:custDataLst>
              <p:tags r:id="rId23"/>
            </p:custDataLst>
          </p:nvPr>
        </p:nvSpPr>
        <p:spPr bwMode="auto">
          <a:xfrm>
            <a:off x="5029200" y="4811713"/>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7</a:t>
            </a:r>
          </a:p>
        </p:txBody>
      </p:sp>
      <p:sp>
        <p:nvSpPr>
          <p:cNvPr id="68633" name="Text Box 25"/>
          <p:cNvSpPr txBox="1">
            <a:spLocks noChangeArrowheads="1"/>
          </p:cNvSpPr>
          <p:nvPr>
            <p:custDataLst>
              <p:tags r:id="rId24"/>
            </p:custDataLst>
          </p:nvPr>
        </p:nvSpPr>
        <p:spPr bwMode="auto">
          <a:xfrm>
            <a:off x="5029200" y="52847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8</a:t>
            </a:r>
          </a:p>
        </p:txBody>
      </p:sp>
      <p:sp>
        <p:nvSpPr>
          <p:cNvPr id="68634" name="Text Box 26"/>
          <p:cNvSpPr txBox="1">
            <a:spLocks noChangeArrowheads="1"/>
          </p:cNvSpPr>
          <p:nvPr>
            <p:custDataLst>
              <p:tags r:id="rId25"/>
            </p:custDataLst>
          </p:nvPr>
        </p:nvSpPr>
        <p:spPr bwMode="auto">
          <a:xfrm>
            <a:off x="5029200" y="5757863"/>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9</a:t>
            </a:r>
          </a:p>
        </p:txBody>
      </p:sp>
      <p:sp>
        <p:nvSpPr>
          <p:cNvPr id="68635" name="Text Box 27"/>
          <p:cNvSpPr txBox="1">
            <a:spLocks noChangeArrowheads="1"/>
          </p:cNvSpPr>
          <p:nvPr>
            <p:custDataLst>
              <p:tags r:id="rId26"/>
            </p:custDataLst>
          </p:nvPr>
        </p:nvSpPr>
        <p:spPr bwMode="auto">
          <a:xfrm>
            <a:off x="5029200" y="623093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10</a:t>
            </a:r>
          </a:p>
        </p:txBody>
      </p:sp>
      <p:sp>
        <p:nvSpPr>
          <p:cNvPr id="68636" name="Text Box 30"/>
          <p:cNvSpPr txBox="1">
            <a:spLocks noChangeArrowheads="1"/>
          </p:cNvSpPr>
          <p:nvPr>
            <p:custDataLst>
              <p:tags r:id="rId27"/>
            </p:custDataLst>
          </p:nvPr>
        </p:nvSpPr>
        <p:spPr bwMode="auto">
          <a:xfrm>
            <a:off x="928688" y="2181225"/>
            <a:ext cx="3324225" cy="595313"/>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nSpc>
                <a:spcPct val="180000"/>
              </a:lnSpc>
              <a:spcBef>
                <a:spcPct val="50000"/>
              </a:spcBef>
            </a:pPr>
            <a:endParaRPr lang="en-US" sz="1800" b="1">
              <a:latin typeface="Courier New" pitchFamily="49" charset="0"/>
            </a:endParaRPr>
          </a:p>
        </p:txBody>
      </p:sp>
      <p:sp>
        <p:nvSpPr>
          <p:cNvPr id="68637" name="Text Box 31"/>
          <p:cNvSpPr txBox="1">
            <a:spLocks noChangeArrowheads="1"/>
          </p:cNvSpPr>
          <p:nvPr>
            <p:custDataLst>
              <p:tags r:id="rId28"/>
            </p:custDataLst>
          </p:nvPr>
        </p:nvSpPr>
        <p:spPr bwMode="auto">
          <a:xfrm>
            <a:off x="400050" y="2289175"/>
            <a:ext cx="90963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solidFill>
                  <a:srgbClr val="B003D1"/>
                </a:solidFill>
                <a:latin typeface="Comic Sans MS" pitchFamily="66" charset="0"/>
              </a:rPr>
              <a:t>r0</a:t>
            </a:r>
          </a:p>
        </p:txBody>
      </p:sp>
      <p:sp>
        <p:nvSpPr>
          <p:cNvPr id="68638" name="Rectangle 32"/>
          <p:cNvSpPr>
            <a:spLocks noChangeArrowheads="1"/>
          </p:cNvSpPr>
          <p:nvPr>
            <p:custDataLst>
              <p:tags r:id="rId29"/>
            </p:custDataLst>
          </p:nvPr>
        </p:nvSpPr>
        <p:spPr bwMode="auto">
          <a:xfrm>
            <a:off x="1676400" y="1676400"/>
            <a:ext cx="1719263"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600" b="1">
                <a:solidFill>
                  <a:srgbClr val="067B0E"/>
                </a:solidFill>
                <a:latin typeface="Arial" pitchFamily="34" charset="0"/>
              </a:rPr>
              <a:t>Registers - CPU</a:t>
            </a:r>
          </a:p>
        </p:txBody>
      </p:sp>
      <p:sp>
        <p:nvSpPr>
          <p:cNvPr id="68639" name="Text Box 33"/>
          <p:cNvSpPr txBox="1">
            <a:spLocks noChangeArrowheads="1"/>
          </p:cNvSpPr>
          <p:nvPr/>
        </p:nvSpPr>
        <p:spPr bwMode="auto">
          <a:xfrm>
            <a:off x="3806825" y="2279650"/>
            <a:ext cx="3698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r>
              <a:rPr lang="en-US" b="1">
                <a:solidFill>
                  <a:srgbClr val="067B0E"/>
                </a:solidFill>
                <a:latin typeface="Comic Sans MS" pitchFamily="66" charset="0"/>
              </a:rPr>
              <a:t>0</a:t>
            </a:r>
            <a:endParaRPr lang="en-US"/>
          </a:p>
        </p:txBody>
      </p:sp>
      <p:sp>
        <p:nvSpPr>
          <p:cNvPr id="68640" name="Text Box 34"/>
          <p:cNvSpPr txBox="1">
            <a:spLocks noChangeArrowheads="1"/>
          </p:cNvSpPr>
          <p:nvPr>
            <p:custDataLst>
              <p:tags r:id="rId30"/>
            </p:custDataLst>
          </p:nvPr>
        </p:nvSpPr>
        <p:spPr bwMode="auto">
          <a:xfrm>
            <a:off x="928688" y="2987675"/>
            <a:ext cx="3324225" cy="595313"/>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nSpc>
                <a:spcPct val="180000"/>
              </a:lnSpc>
              <a:spcBef>
                <a:spcPct val="50000"/>
              </a:spcBef>
            </a:pPr>
            <a:endParaRPr lang="en-US" sz="1800" b="1">
              <a:latin typeface="Courier New" pitchFamily="49" charset="0"/>
            </a:endParaRPr>
          </a:p>
        </p:txBody>
      </p:sp>
      <p:sp>
        <p:nvSpPr>
          <p:cNvPr id="68641" name="Text Box 35"/>
          <p:cNvSpPr txBox="1">
            <a:spLocks noChangeArrowheads="1"/>
          </p:cNvSpPr>
          <p:nvPr>
            <p:custDataLst>
              <p:tags r:id="rId31"/>
            </p:custDataLst>
          </p:nvPr>
        </p:nvSpPr>
        <p:spPr bwMode="auto">
          <a:xfrm>
            <a:off x="400050" y="3084513"/>
            <a:ext cx="90963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solidFill>
                  <a:srgbClr val="B003D1"/>
                </a:solidFill>
                <a:latin typeface="Comic Sans MS" pitchFamily="66" charset="0"/>
              </a:rPr>
              <a:t>r1</a:t>
            </a:r>
          </a:p>
        </p:txBody>
      </p:sp>
      <p:sp>
        <p:nvSpPr>
          <p:cNvPr id="68642" name="Text Box 36"/>
          <p:cNvSpPr txBox="1">
            <a:spLocks noChangeArrowheads="1"/>
          </p:cNvSpPr>
          <p:nvPr>
            <p:custDataLst>
              <p:tags r:id="rId32"/>
            </p:custDataLst>
          </p:nvPr>
        </p:nvSpPr>
        <p:spPr bwMode="auto">
          <a:xfrm>
            <a:off x="928688" y="3840163"/>
            <a:ext cx="3324225" cy="595312"/>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nSpc>
                <a:spcPct val="180000"/>
              </a:lnSpc>
              <a:spcBef>
                <a:spcPct val="50000"/>
              </a:spcBef>
            </a:pPr>
            <a:endParaRPr lang="en-US" sz="1800" b="1">
              <a:latin typeface="Courier New" pitchFamily="49" charset="0"/>
            </a:endParaRPr>
          </a:p>
        </p:txBody>
      </p:sp>
      <p:sp>
        <p:nvSpPr>
          <p:cNvPr id="68643" name="Text Box 37"/>
          <p:cNvSpPr txBox="1">
            <a:spLocks noChangeArrowheads="1"/>
          </p:cNvSpPr>
          <p:nvPr>
            <p:custDataLst>
              <p:tags r:id="rId33"/>
            </p:custDataLst>
          </p:nvPr>
        </p:nvSpPr>
        <p:spPr bwMode="auto">
          <a:xfrm>
            <a:off x="400050" y="3937000"/>
            <a:ext cx="90963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solidFill>
                  <a:srgbClr val="B003D1"/>
                </a:solidFill>
                <a:latin typeface="Comic Sans MS" pitchFamily="66" charset="0"/>
              </a:rPr>
              <a:t>r2</a:t>
            </a:r>
          </a:p>
        </p:txBody>
      </p:sp>
      <p:sp>
        <p:nvSpPr>
          <p:cNvPr id="68644" name="Text Box 38"/>
          <p:cNvSpPr txBox="1">
            <a:spLocks noChangeArrowheads="1"/>
          </p:cNvSpPr>
          <p:nvPr>
            <p:custDataLst>
              <p:tags r:id="rId34"/>
            </p:custDataLst>
          </p:nvPr>
        </p:nvSpPr>
        <p:spPr bwMode="auto">
          <a:xfrm>
            <a:off x="928688" y="4678363"/>
            <a:ext cx="3324225" cy="595312"/>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nSpc>
                <a:spcPct val="180000"/>
              </a:lnSpc>
              <a:spcBef>
                <a:spcPct val="50000"/>
              </a:spcBef>
            </a:pPr>
            <a:endParaRPr lang="en-US" sz="1800" b="1">
              <a:latin typeface="Courier New" pitchFamily="49" charset="0"/>
            </a:endParaRPr>
          </a:p>
        </p:txBody>
      </p:sp>
      <p:sp>
        <p:nvSpPr>
          <p:cNvPr id="68645" name="Text Box 39"/>
          <p:cNvSpPr txBox="1">
            <a:spLocks noChangeArrowheads="1"/>
          </p:cNvSpPr>
          <p:nvPr>
            <p:custDataLst>
              <p:tags r:id="rId35"/>
            </p:custDataLst>
          </p:nvPr>
        </p:nvSpPr>
        <p:spPr bwMode="auto">
          <a:xfrm>
            <a:off x="400050" y="4775200"/>
            <a:ext cx="90963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solidFill>
                  <a:srgbClr val="B003D1"/>
                </a:solidFill>
                <a:latin typeface="Comic Sans MS" pitchFamily="66" charset="0"/>
              </a:rPr>
              <a:t>r3</a:t>
            </a:r>
          </a:p>
        </p:txBody>
      </p:sp>
      <p:sp>
        <p:nvSpPr>
          <p:cNvPr id="68646" name="Text Box 40"/>
          <p:cNvSpPr txBox="1">
            <a:spLocks noChangeArrowheads="1"/>
          </p:cNvSpPr>
          <p:nvPr/>
        </p:nvSpPr>
        <p:spPr bwMode="auto">
          <a:xfrm>
            <a:off x="6781800" y="228600"/>
            <a:ext cx="1960563"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r>
              <a:rPr lang="en-US" sz="4200"/>
              <a:t>factorial</a:t>
            </a:r>
          </a:p>
        </p:txBody>
      </p:sp>
      <mc:AlternateContent xmlns:mc="http://schemas.openxmlformats.org/markup-compatibility/2006" xmlns:p14="http://schemas.microsoft.com/office/powerpoint/2010/main">
        <mc:Choice Requires="p14">
          <p:contentPart p14:bwMode="auto" r:id="rId37">
            <p14:nvContentPartPr>
              <p14:cNvPr id="21506" name="Ink 73"/>
              <p14:cNvContentPartPr>
                <a14:cpLocks xmlns:a14="http://schemas.microsoft.com/office/drawing/2010/main" noRot="1" noChangeAspect="1" noEditPoints="1" noChangeArrowheads="1" noChangeShapeType="1"/>
              </p14:cNvContentPartPr>
              <p14:nvPr/>
            </p14:nvContentPartPr>
            <p14:xfrm>
              <a:off x="5662613" y="1419225"/>
              <a:ext cx="698500" cy="404813"/>
            </p14:xfrm>
          </p:contentPart>
        </mc:Choice>
        <mc:Fallback xmlns="">
          <p:pic>
            <p:nvPicPr>
              <p:cNvPr id="21506" name="Ink 73"/>
              <p:cNvPicPr>
                <a:picLocks noRot="1" noChangeAspect="1" noEditPoints="1" noChangeArrowheads="1" noChangeShapeType="1"/>
              </p:cNvPicPr>
              <p:nvPr/>
            </p:nvPicPr>
            <p:blipFill>
              <a:blip r:embed="rId38"/>
              <a:stretch>
                <a:fillRect/>
              </a:stretch>
            </p:blipFill>
            <p:spPr>
              <a:xfrm>
                <a:off x="5652172" y="1411662"/>
                <a:ext cx="724064" cy="426422"/>
              </a:xfrm>
              <a:prstGeom prst="rect">
                <a:avLst/>
              </a:prstGeom>
            </p:spPr>
          </p:pic>
        </mc:Fallback>
      </mc:AlternateContent>
      <mc:AlternateContent xmlns:mc="http://schemas.openxmlformats.org/markup-compatibility/2006" xmlns:p14="http://schemas.microsoft.com/office/powerpoint/2010/main">
        <mc:Choice Requires="p14">
          <p:contentPart p14:bwMode="auto" r:id="rId39">
            <p14:nvContentPartPr>
              <p14:cNvPr id="21507" name="Ink 74"/>
              <p14:cNvContentPartPr>
                <a14:cpLocks xmlns:a14="http://schemas.microsoft.com/office/drawing/2010/main" noRot="1" noChangeAspect="1" noEditPoints="1" noChangeArrowheads="1" noChangeShapeType="1"/>
              </p14:cNvContentPartPr>
              <p14:nvPr/>
            </p14:nvContentPartPr>
            <p14:xfrm>
              <a:off x="6753225" y="1492250"/>
              <a:ext cx="536575" cy="341313"/>
            </p14:xfrm>
          </p:contentPart>
        </mc:Choice>
        <mc:Fallback xmlns="">
          <p:pic>
            <p:nvPicPr>
              <p:cNvPr id="21507" name="Ink 74"/>
              <p:cNvPicPr>
                <a:picLocks noRot="1" noChangeAspect="1" noEditPoints="1" noChangeArrowheads="1" noChangeShapeType="1"/>
              </p:cNvPicPr>
              <p:nvPr/>
            </p:nvPicPr>
            <p:blipFill>
              <a:blip r:embed="rId40"/>
              <a:stretch>
                <a:fillRect/>
              </a:stretch>
            </p:blipFill>
            <p:spPr>
              <a:xfrm>
                <a:off x="6738100" y="1477489"/>
                <a:ext cx="559262" cy="368676"/>
              </a:xfrm>
              <a:prstGeom prst="rect">
                <a:avLst/>
              </a:prstGeom>
            </p:spPr>
          </p:pic>
        </mc:Fallback>
      </mc:AlternateContent>
      <mc:AlternateContent xmlns:mc="http://schemas.openxmlformats.org/markup-compatibility/2006" xmlns:p14="http://schemas.microsoft.com/office/powerpoint/2010/main">
        <mc:Choice Requires="p14">
          <p:contentPart p14:bwMode="auto" r:id="rId41">
            <p14:nvContentPartPr>
              <p14:cNvPr id="21508" name="Ink 75"/>
              <p14:cNvContentPartPr>
                <a14:cpLocks xmlns:a14="http://schemas.microsoft.com/office/drawing/2010/main" noRot="1" noChangeAspect="1" noEditPoints="1" noChangeArrowheads="1" noChangeShapeType="1"/>
              </p14:cNvContentPartPr>
              <p14:nvPr/>
            </p14:nvContentPartPr>
            <p14:xfrm>
              <a:off x="5738813" y="1952625"/>
              <a:ext cx="939800" cy="422275"/>
            </p14:xfrm>
          </p:contentPart>
        </mc:Choice>
        <mc:Fallback xmlns="">
          <p:pic>
            <p:nvPicPr>
              <p:cNvPr id="21508" name="Ink 75"/>
              <p:cNvPicPr>
                <a:picLocks noRot="1" noChangeAspect="1" noEditPoints="1" noChangeArrowheads="1" noChangeShapeType="1"/>
              </p:cNvPicPr>
              <p:nvPr/>
            </p:nvPicPr>
            <p:blipFill>
              <a:blip r:embed="rId42"/>
              <a:stretch>
                <a:fillRect/>
              </a:stretch>
            </p:blipFill>
            <p:spPr>
              <a:xfrm>
                <a:off x="5723696" y="1940025"/>
                <a:ext cx="960676" cy="449275"/>
              </a:xfrm>
              <a:prstGeom prst="rect">
                <a:avLst/>
              </a:prstGeom>
            </p:spPr>
          </p:pic>
        </mc:Fallback>
      </mc:AlternateContent>
      <mc:AlternateContent xmlns:mc="http://schemas.openxmlformats.org/markup-compatibility/2006" xmlns:p14="http://schemas.microsoft.com/office/powerpoint/2010/main">
        <mc:Choice Requires="p14">
          <p:contentPart p14:bwMode="auto" r:id="rId43">
            <p14:nvContentPartPr>
              <p14:cNvPr id="21509" name="Ink 76"/>
              <p14:cNvContentPartPr>
                <a14:cpLocks xmlns:a14="http://schemas.microsoft.com/office/drawing/2010/main" noRot="1" noChangeAspect="1" noEditPoints="1" noChangeArrowheads="1" noChangeShapeType="1"/>
              </p14:cNvContentPartPr>
              <p14:nvPr/>
            </p14:nvContentPartPr>
            <p14:xfrm>
              <a:off x="6986588" y="1993900"/>
              <a:ext cx="549275" cy="338138"/>
            </p14:xfrm>
          </p:contentPart>
        </mc:Choice>
        <mc:Fallback xmlns="">
          <p:pic>
            <p:nvPicPr>
              <p:cNvPr id="21509" name="Ink 76"/>
              <p:cNvPicPr>
                <a:picLocks noRot="1" noChangeAspect="1" noEditPoints="1" noChangeArrowheads="1" noChangeShapeType="1"/>
              </p:cNvPicPr>
              <p:nvPr/>
            </p:nvPicPr>
            <p:blipFill>
              <a:blip r:embed="rId44"/>
              <a:stretch>
                <a:fillRect/>
              </a:stretch>
            </p:blipFill>
            <p:spPr>
              <a:xfrm>
                <a:off x="6982629" y="1979856"/>
                <a:ext cx="557914" cy="364426"/>
              </a:xfrm>
              <a:prstGeom prst="rect">
                <a:avLst/>
              </a:prstGeom>
            </p:spPr>
          </p:pic>
        </mc:Fallback>
      </mc:AlternateContent>
      <mc:AlternateContent xmlns:mc="http://schemas.openxmlformats.org/markup-compatibility/2006" xmlns:p14="http://schemas.microsoft.com/office/powerpoint/2010/main">
        <mc:Choice Requires="p14">
          <p:contentPart p14:bwMode="auto" r:id="rId45">
            <p14:nvContentPartPr>
              <p14:cNvPr id="21510" name="Ink 77"/>
              <p14:cNvContentPartPr>
                <a14:cpLocks xmlns:a14="http://schemas.microsoft.com/office/drawing/2010/main" noRot="1" noChangeAspect="1" noEditPoints="1" noChangeArrowheads="1" noChangeShapeType="1"/>
              </p14:cNvContentPartPr>
              <p14:nvPr/>
            </p14:nvContentPartPr>
            <p14:xfrm>
              <a:off x="7881938" y="1955800"/>
              <a:ext cx="366712" cy="361950"/>
            </p14:xfrm>
          </p:contentPart>
        </mc:Choice>
        <mc:Fallback xmlns="">
          <p:pic>
            <p:nvPicPr>
              <p:cNvPr id="21510" name="Ink 77"/>
              <p:cNvPicPr>
                <a:picLocks noRot="1" noChangeAspect="1" noEditPoints="1" noChangeArrowheads="1" noChangeShapeType="1"/>
              </p:cNvPicPr>
              <p:nvPr/>
            </p:nvPicPr>
            <p:blipFill>
              <a:blip r:embed="rId46"/>
              <a:stretch>
                <a:fillRect/>
              </a:stretch>
            </p:blipFill>
            <p:spPr>
              <a:xfrm>
                <a:off x="7871862" y="1941034"/>
                <a:ext cx="380747" cy="388601"/>
              </a:xfrm>
              <a:prstGeom prst="rect">
                <a:avLst/>
              </a:prstGeom>
            </p:spPr>
          </p:pic>
        </mc:Fallback>
      </mc:AlternateContent>
      <mc:AlternateContent xmlns:mc="http://schemas.openxmlformats.org/markup-compatibility/2006" xmlns:p14="http://schemas.microsoft.com/office/powerpoint/2010/main">
        <mc:Choice Requires="p14">
          <p:contentPart p14:bwMode="auto" r:id="rId47">
            <p14:nvContentPartPr>
              <p14:cNvPr id="21511" name="Ink 78"/>
              <p14:cNvContentPartPr>
                <a14:cpLocks xmlns:a14="http://schemas.microsoft.com/office/drawing/2010/main" noRot="1" noChangeAspect="1" noEditPoints="1" noChangeArrowheads="1" noChangeShapeType="1"/>
              </p14:cNvContentPartPr>
              <p14:nvPr/>
            </p14:nvContentPartPr>
            <p14:xfrm>
              <a:off x="5618163" y="2519363"/>
              <a:ext cx="858837" cy="550862"/>
            </p14:xfrm>
          </p:contentPart>
        </mc:Choice>
        <mc:Fallback xmlns="">
          <p:pic>
            <p:nvPicPr>
              <p:cNvPr id="21511" name="Ink 78"/>
              <p:cNvPicPr>
                <a:picLocks noRot="1" noChangeAspect="1" noEditPoints="1" noChangeArrowheads="1" noChangeShapeType="1"/>
              </p:cNvPicPr>
              <p:nvPr/>
            </p:nvPicPr>
            <p:blipFill>
              <a:blip r:embed="rId48"/>
              <a:stretch>
                <a:fillRect/>
              </a:stretch>
            </p:blipFill>
            <p:spPr>
              <a:xfrm>
                <a:off x="5610244" y="2512162"/>
                <a:ext cx="871075" cy="572104"/>
              </a:xfrm>
              <a:prstGeom prst="rect">
                <a:avLst/>
              </a:prstGeom>
            </p:spPr>
          </p:pic>
        </mc:Fallback>
      </mc:AlternateContent>
      <mc:AlternateContent xmlns:mc="http://schemas.openxmlformats.org/markup-compatibility/2006" xmlns:p14="http://schemas.microsoft.com/office/powerpoint/2010/main">
        <mc:Choice Requires="p14">
          <p:contentPart p14:bwMode="auto" r:id="rId49">
            <p14:nvContentPartPr>
              <p14:cNvPr id="21512" name="Ink 79"/>
              <p14:cNvContentPartPr>
                <a14:cpLocks xmlns:a14="http://schemas.microsoft.com/office/drawing/2010/main" noRot="1" noChangeAspect="1" noEditPoints="1" noChangeArrowheads="1" noChangeShapeType="1"/>
              </p14:cNvContentPartPr>
              <p14:nvPr/>
            </p14:nvContentPartPr>
            <p14:xfrm>
              <a:off x="6850063" y="2462213"/>
              <a:ext cx="450850" cy="323850"/>
            </p14:xfrm>
          </p:contentPart>
        </mc:Choice>
        <mc:Fallback xmlns="">
          <p:pic>
            <p:nvPicPr>
              <p:cNvPr id="21512" name="Ink 79"/>
              <p:cNvPicPr>
                <a:picLocks noRot="1" noChangeAspect="1" noEditPoints="1" noChangeArrowheads="1" noChangeShapeType="1"/>
              </p:cNvPicPr>
              <p:nvPr/>
            </p:nvPicPr>
            <p:blipFill>
              <a:blip r:embed="rId50"/>
              <a:stretch>
                <a:fillRect/>
              </a:stretch>
            </p:blipFill>
            <p:spPr>
              <a:xfrm>
                <a:off x="6838540" y="2448179"/>
                <a:ext cx="471016" cy="349398"/>
              </a:xfrm>
              <a:prstGeom prst="rect">
                <a:avLst/>
              </a:prstGeom>
            </p:spPr>
          </p:pic>
        </mc:Fallback>
      </mc:AlternateContent>
      <mc:AlternateContent xmlns:mc="http://schemas.openxmlformats.org/markup-compatibility/2006" xmlns:p14="http://schemas.microsoft.com/office/powerpoint/2010/main">
        <mc:Choice Requires="p14">
          <p:contentPart p14:bwMode="auto" r:id="rId51">
            <p14:nvContentPartPr>
              <p14:cNvPr id="21513" name="Ink 80"/>
              <p14:cNvContentPartPr>
                <a14:cpLocks xmlns:a14="http://schemas.microsoft.com/office/drawing/2010/main" noRot="1" noChangeAspect="1" noEditPoints="1" noChangeArrowheads="1" noChangeShapeType="1"/>
              </p14:cNvContentPartPr>
              <p14:nvPr/>
            </p14:nvContentPartPr>
            <p14:xfrm>
              <a:off x="7804150" y="2441575"/>
              <a:ext cx="884238" cy="400050"/>
            </p14:xfrm>
          </p:contentPart>
        </mc:Choice>
        <mc:Fallback xmlns="">
          <p:pic>
            <p:nvPicPr>
              <p:cNvPr id="21513" name="Ink 80"/>
              <p:cNvPicPr>
                <a:picLocks noRot="1" noChangeAspect="1" noEditPoints="1" noChangeArrowheads="1" noChangeShapeType="1"/>
              </p:cNvPicPr>
              <p:nvPr/>
            </p:nvPicPr>
            <p:blipFill>
              <a:blip r:embed="rId52"/>
              <a:stretch>
                <a:fillRect/>
              </a:stretch>
            </p:blipFill>
            <p:spPr>
              <a:xfrm>
                <a:off x="7790109" y="2427532"/>
                <a:ext cx="909080" cy="429217"/>
              </a:xfrm>
              <a:prstGeom prst="rect">
                <a:avLst/>
              </a:prstGeom>
            </p:spPr>
          </p:pic>
        </mc:Fallback>
      </mc:AlternateContent>
      <mc:AlternateContent xmlns:mc="http://schemas.openxmlformats.org/markup-compatibility/2006" xmlns:p14="http://schemas.microsoft.com/office/powerpoint/2010/main">
        <mc:Choice Requires="p14">
          <p:contentPart p14:bwMode="auto" r:id="rId53">
            <p14:nvContentPartPr>
              <p14:cNvPr id="21514" name="Ink 81"/>
              <p14:cNvContentPartPr>
                <a14:cpLocks xmlns:a14="http://schemas.microsoft.com/office/drawing/2010/main" noRot="1" noChangeAspect="1" noEditPoints="1" noChangeArrowheads="1" noChangeShapeType="1"/>
              </p14:cNvContentPartPr>
              <p14:nvPr/>
            </p14:nvContentPartPr>
            <p14:xfrm>
              <a:off x="4768850" y="2566988"/>
              <a:ext cx="844550" cy="1655762"/>
            </p14:xfrm>
          </p:contentPart>
        </mc:Choice>
        <mc:Fallback xmlns="">
          <p:pic>
            <p:nvPicPr>
              <p:cNvPr id="21514" name="Ink 81"/>
              <p:cNvPicPr>
                <a:picLocks noRot="1" noChangeAspect="1" noEditPoints="1" noChangeArrowheads="1" noChangeShapeType="1"/>
              </p:cNvPicPr>
              <p:nvPr/>
            </p:nvPicPr>
            <p:blipFill>
              <a:blip r:embed="rId54"/>
              <a:stretch>
                <a:fillRect/>
              </a:stretch>
            </p:blipFill>
            <p:spPr>
              <a:xfrm>
                <a:off x="4753370" y="2551147"/>
                <a:ext cx="875510" cy="1685644"/>
              </a:xfrm>
              <a:prstGeom prst="rect">
                <a:avLst/>
              </a:prstGeom>
            </p:spPr>
          </p:pic>
        </mc:Fallback>
      </mc:AlternateContent>
      <mc:AlternateContent xmlns:mc="http://schemas.openxmlformats.org/markup-compatibility/2006" xmlns:p14="http://schemas.microsoft.com/office/powerpoint/2010/main">
        <mc:Choice Requires="p14">
          <p:contentPart p14:bwMode="auto" r:id="rId55">
            <p14:nvContentPartPr>
              <p14:cNvPr id="21515" name="Ink 82"/>
              <p14:cNvContentPartPr>
                <a14:cpLocks xmlns:a14="http://schemas.microsoft.com/office/drawing/2010/main" noRot="1" noChangeAspect="1" noEditPoints="1" noChangeArrowheads="1" noChangeShapeType="1"/>
              </p14:cNvContentPartPr>
              <p14:nvPr/>
            </p14:nvContentPartPr>
            <p14:xfrm>
              <a:off x="3171825" y="3046413"/>
              <a:ext cx="342900" cy="476250"/>
            </p14:xfrm>
          </p:contentPart>
        </mc:Choice>
        <mc:Fallback xmlns="">
          <p:pic>
            <p:nvPicPr>
              <p:cNvPr id="21515" name="Ink 82"/>
              <p:cNvPicPr>
                <a:picLocks noRot="1" noChangeAspect="1" noEditPoints="1" noChangeArrowheads="1" noChangeShapeType="1"/>
              </p:cNvPicPr>
              <p:nvPr/>
            </p:nvPicPr>
            <p:blipFill>
              <a:blip r:embed="rId56"/>
              <a:stretch>
                <a:fillRect/>
              </a:stretch>
            </p:blipFill>
            <p:spPr>
              <a:xfrm>
                <a:off x="3157433" y="3040293"/>
                <a:ext cx="364129" cy="497489"/>
              </a:xfrm>
              <a:prstGeom prst="rect">
                <a:avLst/>
              </a:prstGeom>
            </p:spPr>
          </p:pic>
        </mc:Fallback>
      </mc:AlternateContent>
      <mc:AlternateContent xmlns:mc="http://schemas.openxmlformats.org/markup-compatibility/2006" xmlns:p14="http://schemas.microsoft.com/office/powerpoint/2010/main">
        <mc:Choice Requires="p14">
          <p:contentPart p14:bwMode="auto" r:id="rId57">
            <p14:nvContentPartPr>
              <p14:cNvPr id="21516" name="Ink 83"/>
              <p14:cNvContentPartPr>
                <a14:cpLocks xmlns:a14="http://schemas.microsoft.com/office/drawing/2010/main" noRot="1" noChangeAspect="1" noEditPoints="1" noChangeArrowheads="1" noChangeShapeType="1"/>
              </p14:cNvContentPartPr>
              <p14:nvPr/>
            </p14:nvContentPartPr>
            <p14:xfrm>
              <a:off x="3748088" y="3063875"/>
              <a:ext cx="333375" cy="449263"/>
            </p14:xfrm>
          </p:contentPart>
        </mc:Choice>
        <mc:Fallback xmlns="">
          <p:pic>
            <p:nvPicPr>
              <p:cNvPr id="21516" name="Ink 83"/>
              <p:cNvPicPr>
                <a:picLocks noRot="1" noChangeAspect="1" noEditPoints="1" noChangeArrowheads="1" noChangeShapeType="1"/>
              </p:cNvPicPr>
              <p:nvPr/>
            </p:nvPicPr>
            <p:blipFill>
              <a:blip r:embed="rId58"/>
              <a:stretch>
                <a:fillRect/>
              </a:stretch>
            </p:blipFill>
            <p:spPr>
              <a:xfrm>
                <a:off x="3732607" y="3049476"/>
                <a:ext cx="364336" cy="479142"/>
              </a:xfrm>
              <a:prstGeom prst="rect">
                <a:avLst/>
              </a:prstGeom>
            </p:spPr>
          </p:pic>
        </mc:Fallback>
      </mc:AlternateContent>
      <mc:AlternateContent xmlns:mc="http://schemas.openxmlformats.org/markup-compatibility/2006" xmlns:p14="http://schemas.microsoft.com/office/powerpoint/2010/main">
        <mc:Choice Requires="p14">
          <p:contentPart p14:bwMode="auto" r:id="rId59">
            <p14:nvContentPartPr>
              <p14:cNvPr id="21517" name="Ink 84"/>
              <p14:cNvContentPartPr>
                <a14:cpLocks xmlns:a14="http://schemas.microsoft.com/office/drawing/2010/main" noRot="1" noChangeAspect="1" noEditPoints="1" noChangeArrowheads="1" noChangeShapeType="1"/>
              </p14:cNvContentPartPr>
              <p14:nvPr/>
            </p14:nvContentPartPr>
            <p14:xfrm>
              <a:off x="5688013" y="2889250"/>
              <a:ext cx="755650" cy="479425"/>
            </p14:xfrm>
          </p:contentPart>
        </mc:Choice>
        <mc:Fallback xmlns="">
          <p:pic>
            <p:nvPicPr>
              <p:cNvPr id="21517" name="Ink 84"/>
              <p:cNvPicPr>
                <a:picLocks noRot="1" noChangeAspect="1" noEditPoints="1" noChangeArrowheads="1" noChangeShapeType="1"/>
              </p:cNvPicPr>
              <p:nvPr/>
            </p:nvPicPr>
            <p:blipFill>
              <a:blip r:embed="rId60"/>
              <a:stretch>
                <a:fillRect/>
              </a:stretch>
            </p:blipFill>
            <p:spPr>
              <a:xfrm>
                <a:off x="5675053" y="2875213"/>
                <a:ext cx="783010" cy="505340"/>
              </a:xfrm>
              <a:prstGeom prst="rect">
                <a:avLst/>
              </a:prstGeom>
            </p:spPr>
          </p:pic>
        </mc:Fallback>
      </mc:AlternateContent>
      <mc:AlternateContent xmlns:mc="http://schemas.openxmlformats.org/markup-compatibility/2006" xmlns:p14="http://schemas.microsoft.com/office/powerpoint/2010/main">
        <mc:Choice Requires="p14">
          <p:contentPart p14:bwMode="auto" r:id="rId61">
            <p14:nvContentPartPr>
              <p14:cNvPr id="21518" name="Ink 85"/>
              <p14:cNvContentPartPr>
                <a14:cpLocks xmlns:a14="http://schemas.microsoft.com/office/drawing/2010/main" noRot="1" noChangeAspect="1" noEditPoints="1" noChangeArrowheads="1" noChangeShapeType="1"/>
              </p14:cNvContentPartPr>
              <p14:nvPr/>
            </p14:nvContentPartPr>
            <p14:xfrm>
              <a:off x="6707188" y="2968625"/>
              <a:ext cx="465137" cy="349250"/>
            </p14:xfrm>
          </p:contentPart>
        </mc:Choice>
        <mc:Fallback xmlns="">
          <p:pic>
            <p:nvPicPr>
              <p:cNvPr id="21518" name="Ink 85"/>
              <p:cNvPicPr>
                <a:picLocks noRot="1" noChangeAspect="1" noEditPoints="1" noChangeArrowheads="1" noChangeShapeType="1"/>
              </p:cNvPicPr>
              <p:nvPr/>
            </p:nvPicPr>
            <p:blipFill>
              <a:blip r:embed="rId62"/>
              <a:stretch>
                <a:fillRect/>
              </a:stretch>
            </p:blipFill>
            <p:spPr>
              <a:xfrm>
                <a:off x="6692067" y="2953143"/>
                <a:ext cx="484578" cy="380935"/>
              </a:xfrm>
              <a:prstGeom prst="rect">
                <a:avLst/>
              </a:prstGeom>
            </p:spPr>
          </p:pic>
        </mc:Fallback>
      </mc:AlternateContent>
      <mc:AlternateContent xmlns:mc="http://schemas.openxmlformats.org/markup-compatibility/2006" xmlns:p14="http://schemas.microsoft.com/office/powerpoint/2010/main">
        <mc:Choice Requires="p14">
          <p:contentPart p14:bwMode="auto" r:id="rId63">
            <p14:nvContentPartPr>
              <p14:cNvPr id="21519" name="Ink 86"/>
              <p14:cNvContentPartPr>
                <a14:cpLocks xmlns:a14="http://schemas.microsoft.com/office/drawing/2010/main" noRot="1" noChangeAspect="1" noEditPoints="1" noChangeArrowheads="1" noChangeShapeType="1"/>
              </p14:cNvContentPartPr>
              <p14:nvPr/>
            </p14:nvContentPartPr>
            <p14:xfrm>
              <a:off x="7394575" y="2936875"/>
              <a:ext cx="441325" cy="400050"/>
            </p14:xfrm>
          </p:contentPart>
        </mc:Choice>
        <mc:Fallback xmlns="">
          <p:pic>
            <p:nvPicPr>
              <p:cNvPr id="21519" name="Ink 86"/>
              <p:cNvPicPr>
                <a:picLocks noRot="1" noChangeAspect="1" noEditPoints="1" noChangeArrowheads="1" noChangeShapeType="1"/>
              </p:cNvPicPr>
              <p:nvPr/>
            </p:nvPicPr>
            <p:blipFill>
              <a:blip r:embed="rId64"/>
              <a:stretch>
                <a:fillRect/>
              </a:stretch>
            </p:blipFill>
            <p:spPr>
              <a:xfrm>
                <a:off x="7390615" y="2922112"/>
                <a:ext cx="449604" cy="429937"/>
              </a:xfrm>
              <a:prstGeom prst="rect">
                <a:avLst/>
              </a:prstGeom>
            </p:spPr>
          </p:pic>
        </mc:Fallback>
      </mc:AlternateContent>
      <mc:AlternateContent xmlns:mc="http://schemas.openxmlformats.org/markup-compatibility/2006" xmlns:p14="http://schemas.microsoft.com/office/powerpoint/2010/main">
        <mc:Choice Requires="p14">
          <p:contentPart p14:bwMode="auto" r:id="rId65">
            <p14:nvContentPartPr>
              <p14:cNvPr id="21520" name="Ink 87"/>
              <p14:cNvContentPartPr>
                <a14:cpLocks xmlns:a14="http://schemas.microsoft.com/office/drawing/2010/main" noRot="1" noChangeAspect="1" noEditPoints="1" noChangeArrowheads="1" noChangeShapeType="1"/>
              </p14:cNvContentPartPr>
              <p14:nvPr/>
            </p14:nvContentPartPr>
            <p14:xfrm>
              <a:off x="8131175" y="2936875"/>
              <a:ext cx="400050" cy="368300"/>
            </p14:xfrm>
          </p:contentPart>
        </mc:Choice>
        <mc:Fallback xmlns="">
          <p:pic>
            <p:nvPicPr>
              <p:cNvPr id="21520" name="Ink 87"/>
              <p:cNvPicPr>
                <a:picLocks noRot="1" noChangeAspect="1" noEditPoints="1" noChangeArrowheads="1" noChangeShapeType="1"/>
              </p:cNvPicPr>
              <p:nvPr/>
            </p:nvPicPr>
            <p:blipFill>
              <a:blip r:embed="rId66"/>
              <a:stretch>
                <a:fillRect/>
              </a:stretch>
            </p:blipFill>
            <p:spPr>
              <a:xfrm>
                <a:off x="8127574" y="2924634"/>
                <a:ext cx="411933" cy="394221"/>
              </a:xfrm>
              <a:prstGeom prst="rect">
                <a:avLst/>
              </a:prstGeom>
            </p:spPr>
          </p:pic>
        </mc:Fallback>
      </mc:AlternateContent>
      <mc:AlternateContent xmlns:mc="http://schemas.openxmlformats.org/markup-compatibility/2006" xmlns:p14="http://schemas.microsoft.com/office/powerpoint/2010/main">
        <mc:Choice Requires="p14">
          <p:contentPart p14:bwMode="auto" r:id="rId67">
            <p14:nvContentPartPr>
              <p14:cNvPr id="21521" name="Ink 88"/>
              <p14:cNvContentPartPr>
                <a14:cpLocks xmlns:a14="http://schemas.microsoft.com/office/drawing/2010/main" noRot="1" noChangeAspect="1" noEditPoints="1" noChangeArrowheads="1" noChangeShapeType="1"/>
              </p14:cNvContentPartPr>
              <p14:nvPr/>
            </p14:nvContentPartPr>
            <p14:xfrm>
              <a:off x="263525" y="3106738"/>
              <a:ext cx="4025900" cy="1571625"/>
            </p14:xfrm>
          </p:contentPart>
        </mc:Choice>
        <mc:Fallback xmlns="">
          <p:pic>
            <p:nvPicPr>
              <p:cNvPr id="21521" name="Ink 88"/>
              <p:cNvPicPr>
                <a:picLocks noRot="1" noChangeAspect="1" noEditPoints="1" noChangeArrowheads="1" noChangeShapeType="1"/>
              </p:cNvPicPr>
              <p:nvPr/>
            </p:nvPicPr>
            <p:blipFill>
              <a:blip r:embed="rId68"/>
              <a:stretch>
                <a:fillRect/>
              </a:stretch>
            </p:blipFill>
            <p:spPr>
              <a:xfrm>
                <a:off x="247685" y="3100978"/>
                <a:ext cx="4055420" cy="1593583"/>
              </a:xfrm>
              <a:prstGeom prst="rect">
                <a:avLst/>
              </a:prstGeom>
            </p:spPr>
          </p:pic>
        </mc:Fallback>
      </mc:AlternateContent>
      <mc:AlternateContent xmlns:mc="http://schemas.openxmlformats.org/markup-compatibility/2006" xmlns:p14="http://schemas.microsoft.com/office/powerpoint/2010/main">
        <mc:Choice Requires="p14">
          <p:contentPart p14:bwMode="auto" r:id="rId69">
            <p14:nvContentPartPr>
              <p14:cNvPr id="21522" name="Ink 89"/>
              <p14:cNvContentPartPr>
                <a14:cpLocks xmlns:a14="http://schemas.microsoft.com/office/drawing/2010/main" noRot="1" noChangeAspect="1" noEditPoints="1" noChangeArrowheads="1" noChangeShapeType="1"/>
              </p14:cNvContentPartPr>
              <p14:nvPr/>
            </p14:nvContentPartPr>
            <p14:xfrm>
              <a:off x="5334000" y="3441700"/>
              <a:ext cx="2225675" cy="1065213"/>
            </p14:xfrm>
          </p:contentPart>
        </mc:Choice>
        <mc:Fallback xmlns="">
          <p:pic>
            <p:nvPicPr>
              <p:cNvPr id="21522" name="Ink 89"/>
              <p:cNvPicPr>
                <a:picLocks noRot="1" noChangeAspect="1" noEditPoints="1" noChangeArrowheads="1" noChangeShapeType="1"/>
              </p:cNvPicPr>
              <p:nvPr/>
            </p:nvPicPr>
            <p:blipFill>
              <a:blip r:embed="rId70"/>
              <a:stretch>
                <a:fillRect/>
              </a:stretch>
            </p:blipFill>
            <p:spPr>
              <a:xfrm>
                <a:off x="5321399" y="3426580"/>
                <a:ext cx="2242236" cy="1088972"/>
              </a:xfrm>
              <a:prstGeom prst="rect">
                <a:avLst/>
              </a:prstGeom>
            </p:spPr>
          </p:pic>
        </mc:Fallback>
      </mc:AlternateContent>
      <mc:AlternateContent xmlns:mc="http://schemas.openxmlformats.org/markup-compatibility/2006" xmlns:p14="http://schemas.microsoft.com/office/powerpoint/2010/main">
        <mc:Choice Requires="p14">
          <p:contentPart p14:bwMode="auto" r:id="rId71">
            <p14:nvContentPartPr>
              <p14:cNvPr id="21523" name="Ink 90"/>
              <p14:cNvContentPartPr>
                <a14:cpLocks xmlns:a14="http://schemas.microsoft.com/office/drawing/2010/main" noRot="1" noChangeAspect="1" noEditPoints="1" noChangeArrowheads="1" noChangeShapeType="1"/>
              </p14:cNvContentPartPr>
              <p14:nvPr/>
            </p14:nvContentPartPr>
            <p14:xfrm>
              <a:off x="7932738" y="3395663"/>
              <a:ext cx="385762" cy="369887"/>
            </p14:xfrm>
          </p:contentPart>
        </mc:Choice>
        <mc:Fallback xmlns="">
          <p:pic>
            <p:nvPicPr>
              <p:cNvPr id="21523" name="Ink 90"/>
              <p:cNvPicPr>
                <a:picLocks noRot="1" noChangeAspect="1" noEditPoints="1" noChangeArrowheads="1" noChangeShapeType="1"/>
              </p:cNvPicPr>
              <p:nvPr/>
            </p:nvPicPr>
            <p:blipFill>
              <a:blip r:embed="rId72"/>
              <a:stretch>
                <a:fillRect/>
              </a:stretch>
            </p:blipFill>
            <p:spPr>
              <a:xfrm>
                <a:off x="7921223" y="3386299"/>
                <a:ext cx="409512" cy="388976"/>
              </a:xfrm>
              <a:prstGeom prst="rect">
                <a:avLst/>
              </a:prstGeom>
            </p:spPr>
          </p:pic>
        </mc:Fallback>
      </mc:AlternateContent>
      <mc:AlternateContent xmlns:mc="http://schemas.openxmlformats.org/markup-compatibility/2006" xmlns:p14="http://schemas.microsoft.com/office/powerpoint/2010/main">
        <mc:Choice Requires="p14">
          <p:contentPart p14:bwMode="auto" r:id="rId73">
            <p14:nvContentPartPr>
              <p14:cNvPr id="21524" name="Ink 91"/>
              <p14:cNvContentPartPr>
                <a14:cpLocks xmlns:a14="http://schemas.microsoft.com/office/drawing/2010/main" noRot="1" noChangeAspect="1" noEditPoints="1" noChangeArrowheads="1" noChangeShapeType="1"/>
              </p14:cNvContentPartPr>
              <p14:nvPr/>
            </p14:nvContentPartPr>
            <p14:xfrm>
              <a:off x="3406775" y="5811838"/>
              <a:ext cx="1277938" cy="550862"/>
            </p14:xfrm>
          </p:contentPart>
        </mc:Choice>
        <mc:Fallback xmlns="">
          <p:pic>
            <p:nvPicPr>
              <p:cNvPr id="21524" name="Ink 91"/>
              <p:cNvPicPr>
                <a:picLocks noRot="1" noChangeAspect="1" noEditPoints="1" noChangeArrowheads="1" noChangeShapeType="1"/>
              </p:cNvPicPr>
              <p:nvPr/>
            </p:nvPicPr>
            <p:blipFill>
              <a:blip r:embed="rId74"/>
              <a:stretch>
                <a:fillRect/>
              </a:stretch>
            </p:blipFill>
            <p:spPr>
              <a:xfrm>
                <a:off x="3398135" y="5805362"/>
                <a:ext cx="1290537" cy="570651"/>
              </a:xfrm>
              <a:prstGeom prst="rect">
                <a:avLst/>
              </a:prstGeom>
            </p:spPr>
          </p:pic>
        </mc:Fallback>
      </mc:AlternateContent>
      <mc:AlternateContent xmlns:mc="http://schemas.openxmlformats.org/markup-compatibility/2006" xmlns:p14="http://schemas.microsoft.com/office/powerpoint/2010/main">
        <mc:Choice Requires="p14">
          <p:contentPart p14:bwMode="auto" r:id="rId75">
            <p14:nvContentPartPr>
              <p14:cNvPr id="21525" name="Ink 92"/>
              <p14:cNvContentPartPr>
                <a14:cpLocks xmlns:a14="http://schemas.microsoft.com/office/drawing/2010/main" noRot="1" noChangeAspect="1" noEditPoints="1" noChangeArrowheads="1" noChangeShapeType="1"/>
              </p14:cNvContentPartPr>
              <p14:nvPr/>
            </p14:nvContentPartPr>
            <p14:xfrm>
              <a:off x="5648325" y="5700713"/>
              <a:ext cx="906463" cy="393700"/>
            </p14:xfrm>
          </p:contentPart>
        </mc:Choice>
        <mc:Fallback xmlns="">
          <p:pic>
            <p:nvPicPr>
              <p:cNvPr id="21525" name="Ink 92"/>
              <p:cNvPicPr>
                <a:picLocks noRot="1" noChangeAspect="1" noEditPoints="1" noChangeArrowheads="1" noChangeShapeType="1"/>
              </p:cNvPicPr>
              <p:nvPr/>
            </p:nvPicPr>
            <p:blipFill>
              <a:blip r:embed="rId76"/>
              <a:stretch>
                <a:fillRect/>
              </a:stretch>
            </p:blipFill>
            <p:spPr>
              <a:xfrm>
                <a:off x="5635011" y="5686305"/>
                <a:ext cx="925535" cy="421796"/>
              </a:xfrm>
              <a:prstGeom prst="rect">
                <a:avLst/>
              </a:prstGeom>
            </p:spPr>
          </p:pic>
        </mc:Fallback>
      </mc:AlternateContent>
      <mc:AlternateContent xmlns:mc="http://schemas.openxmlformats.org/markup-compatibility/2006" xmlns:p14="http://schemas.microsoft.com/office/powerpoint/2010/main">
        <mc:Choice Requires="p14">
          <p:contentPart p14:bwMode="auto" r:id="rId77">
            <p14:nvContentPartPr>
              <p14:cNvPr id="21526" name="Ink 93"/>
              <p14:cNvContentPartPr>
                <a14:cpLocks xmlns:a14="http://schemas.microsoft.com/office/drawing/2010/main" noRot="1" noChangeAspect="1" noEditPoints="1" noChangeArrowheads="1" noChangeShapeType="1"/>
              </p14:cNvContentPartPr>
              <p14:nvPr/>
            </p14:nvContentPartPr>
            <p14:xfrm>
              <a:off x="6877050" y="5754688"/>
              <a:ext cx="533400" cy="328612"/>
            </p14:xfrm>
          </p:contentPart>
        </mc:Choice>
        <mc:Fallback xmlns="">
          <p:pic>
            <p:nvPicPr>
              <p:cNvPr id="21526" name="Ink 93"/>
              <p:cNvPicPr>
                <a:picLocks noRot="1" noChangeAspect="1" noEditPoints="1" noChangeArrowheads="1" noChangeShapeType="1"/>
              </p:cNvPicPr>
              <p:nvPr/>
            </p:nvPicPr>
            <p:blipFill>
              <a:blip r:embed="rId78"/>
              <a:stretch>
                <a:fillRect/>
              </a:stretch>
            </p:blipFill>
            <p:spPr>
              <a:xfrm>
                <a:off x="6863733" y="5740651"/>
                <a:ext cx="555715" cy="356686"/>
              </a:xfrm>
              <a:prstGeom prst="rect">
                <a:avLst/>
              </a:prstGeom>
            </p:spPr>
          </p:pic>
        </mc:Fallback>
      </mc:AlternateContent>
      <mc:AlternateContent xmlns:mc="http://schemas.openxmlformats.org/markup-compatibility/2006" xmlns:p14="http://schemas.microsoft.com/office/powerpoint/2010/main">
        <mc:Choice Requires="p14">
          <p:contentPart p14:bwMode="auto" r:id="rId79">
            <p14:nvContentPartPr>
              <p14:cNvPr id="21527" name="Ink 94"/>
              <p14:cNvContentPartPr>
                <a14:cpLocks xmlns:a14="http://schemas.microsoft.com/office/drawing/2010/main" noRot="1" noChangeAspect="1" noEditPoints="1" noChangeArrowheads="1" noChangeShapeType="1"/>
              </p14:cNvContentPartPr>
              <p14:nvPr/>
            </p14:nvContentPartPr>
            <p14:xfrm>
              <a:off x="5953125" y="6229350"/>
              <a:ext cx="1023938" cy="339725"/>
            </p14:xfrm>
          </p:contentPart>
        </mc:Choice>
        <mc:Fallback xmlns="">
          <p:pic>
            <p:nvPicPr>
              <p:cNvPr id="21527" name="Ink 94"/>
              <p:cNvPicPr>
                <a:picLocks noRot="1" noChangeAspect="1" noEditPoints="1" noChangeArrowheads="1" noChangeShapeType="1"/>
              </p:cNvPicPr>
              <p:nvPr/>
            </p:nvPicPr>
            <p:blipFill>
              <a:blip r:embed="rId80"/>
              <a:stretch>
                <a:fillRect/>
              </a:stretch>
            </p:blipFill>
            <p:spPr>
              <a:xfrm>
                <a:off x="5939084" y="6216035"/>
                <a:ext cx="1046620" cy="365276"/>
              </a:xfrm>
              <a:prstGeom prst="rect">
                <a:avLst/>
              </a:prstGeom>
            </p:spPr>
          </p:pic>
        </mc:Fallback>
      </mc:AlternateContent>
      <mc:AlternateContent xmlns:mc="http://schemas.openxmlformats.org/markup-compatibility/2006" xmlns:p14="http://schemas.microsoft.com/office/powerpoint/2010/main">
        <mc:Choice Requires="p14">
          <p:contentPart p14:bwMode="auto" r:id="rId81">
            <p14:nvContentPartPr>
              <p14:cNvPr id="21528" name="Ink 95"/>
              <p14:cNvContentPartPr>
                <a14:cpLocks xmlns:a14="http://schemas.microsoft.com/office/drawing/2010/main" noRot="1" noChangeAspect="1" noEditPoints="1" noChangeArrowheads="1" noChangeShapeType="1"/>
              </p14:cNvContentPartPr>
              <p14:nvPr/>
            </p14:nvContentPartPr>
            <p14:xfrm>
              <a:off x="8518525" y="5102225"/>
              <a:ext cx="231775" cy="98425"/>
            </p14:xfrm>
          </p:contentPart>
        </mc:Choice>
        <mc:Fallback xmlns="">
          <p:pic>
            <p:nvPicPr>
              <p:cNvPr id="21528" name="Ink 95"/>
              <p:cNvPicPr>
                <a:picLocks noRot="1" noChangeAspect="1" noEditPoints="1" noChangeArrowheads="1" noChangeShapeType="1"/>
              </p:cNvPicPr>
              <p:nvPr/>
            </p:nvPicPr>
            <p:blipFill>
              <a:blip r:embed="rId82"/>
              <a:stretch>
                <a:fillRect/>
              </a:stretch>
            </p:blipFill>
            <p:spPr>
              <a:xfrm>
                <a:off x="8506288" y="5088164"/>
                <a:ext cx="258048" cy="124744"/>
              </a:xfrm>
              <a:prstGeom prst="rect">
                <a:avLst/>
              </a:prstGeom>
            </p:spPr>
          </p:pic>
        </mc:Fallback>
      </mc:AlternateContent>
      <mc:AlternateContent xmlns:mc="http://schemas.openxmlformats.org/markup-compatibility/2006" xmlns:p14="http://schemas.microsoft.com/office/powerpoint/2010/main">
        <mc:Choice Requires="p14">
          <p:contentPart p14:bwMode="auto" r:id="rId83">
            <p14:nvContentPartPr>
              <p14:cNvPr id="21529" name="Ink 96"/>
              <p14:cNvContentPartPr>
                <a14:cpLocks xmlns:a14="http://schemas.microsoft.com/office/drawing/2010/main" noRot="1" noChangeAspect="1" noEditPoints="1" noChangeArrowheads="1" noChangeShapeType="1"/>
              </p14:cNvContentPartPr>
              <p14:nvPr/>
            </p14:nvContentPartPr>
            <p14:xfrm>
              <a:off x="4613275" y="2554288"/>
              <a:ext cx="479425" cy="3900487"/>
            </p14:xfrm>
          </p:contentPart>
        </mc:Choice>
        <mc:Fallback xmlns="">
          <p:pic>
            <p:nvPicPr>
              <p:cNvPr id="21529" name="Ink 96"/>
              <p:cNvPicPr>
                <a:picLocks noRot="1" noChangeAspect="1" noEditPoints="1" noChangeArrowheads="1" noChangeShapeType="1"/>
              </p:cNvPicPr>
              <p:nvPr/>
            </p:nvPicPr>
            <p:blipFill>
              <a:blip r:embed="rId84"/>
              <a:stretch>
                <a:fillRect/>
              </a:stretch>
            </p:blipFill>
            <p:spPr>
              <a:xfrm>
                <a:off x="4598158" y="2548888"/>
                <a:ext cx="499941" cy="3917047"/>
              </a:xfrm>
              <a:prstGeom prst="rect">
                <a:avLst/>
              </a:prstGeom>
            </p:spPr>
          </p:pic>
        </mc:Fallback>
      </mc:AlternateContent>
    </p:spTree>
  </p:cSld>
  <p:clrMapOvr>
    <a:masterClrMapping/>
  </p:clrMapOvr>
  <p:timing>
    <p:tnLst>
      <p:par>
        <p:cTn id="1" dur="indefinite" restart="never" nodeType="tmRoot"/>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p:cNvSpPr txBox="1"/>
          <p:nvPr/>
        </p:nvSpPr>
        <p:spPr>
          <a:xfrm>
            <a:off x="304800" y="76200"/>
            <a:ext cx="8610600" cy="584775"/>
          </a:xfrm>
          <a:prstGeom prst="rect">
            <a:avLst/>
          </a:prstGeom>
          <a:noFill/>
        </p:spPr>
        <p:txBody>
          <a:bodyPr wrap="square" rtlCol="0">
            <a:spAutoFit/>
          </a:bodyPr>
          <a:lstStyle/>
          <a:p>
            <a:r>
              <a:rPr lang="en-US" sz="3200" dirty="0" smtClean="0">
                <a:latin typeface="Cambria" panose="02040503050406030204" pitchFamily="18" charset="0"/>
              </a:rPr>
              <a:t>How do we execute </a:t>
            </a:r>
            <a:r>
              <a:rPr lang="en-US" sz="3200" b="1" i="1" dirty="0" smtClean="0">
                <a:latin typeface="Cambria" panose="02040503050406030204" pitchFamily="18" charset="0"/>
              </a:rPr>
              <a:t>sequences </a:t>
            </a:r>
            <a:r>
              <a:rPr lang="en-US" sz="3200" dirty="0" smtClean="0">
                <a:latin typeface="Cambria" panose="02040503050406030204" pitchFamily="18" charset="0"/>
              </a:rPr>
              <a:t>of operations?</a:t>
            </a:r>
            <a:endParaRPr lang="en-US" sz="3200" dirty="0">
              <a:latin typeface="Cambria" panose="02040503050406030204" pitchFamily="18" charset="0"/>
            </a:endParaRPr>
          </a:p>
        </p:txBody>
      </p:sp>
      <p:pic>
        <p:nvPicPr>
          <p:cNvPr id="141314" name="Picture 2"/>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4876800" y="2819400"/>
            <a:ext cx="3673642" cy="33528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2" name="Picture 1"/>
          <p:cNvPicPr>
            <a:picLocks noChangeAspect="1"/>
          </p:cNvPicPr>
          <p:nvPr/>
        </p:nvPicPr>
        <p:blipFill>
          <a:blip r:embed="rId8" cstate="print">
            <a:extLst>
              <a:ext uri="{28A0092B-C50C-407E-A947-70E740481C1C}">
                <a14:useLocalDpi xmlns:a14="http://schemas.microsoft.com/office/drawing/2010/main" val="0"/>
              </a:ext>
            </a:extLst>
          </a:blip>
          <a:stretch>
            <a:fillRect/>
          </a:stretch>
        </p:blipFill>
        <p:spPr>
          <a:xfrm>
            <a:off x="847502" y="4501584"/>
            <a:ext cx="2219986" cy="2051616"/>
          </a:xfrm>
          <a:prstGeom prst="rect">
            <a:avLst/>
          </a:prstGeom>
        </p:spPr>
      </p:pic>
      <p:pic>
        <p:nvPicPr>
          <p:cNvPr id="4" name="Picture 3"/>
          <p:cNvPicPr>
            <a:picLocks noChangeAspect="1"/>
          </p:cNvPicPr>
          <p:nvPr/>
        </p:nvPicPr>
        <p:blipFill rotWithShape="1">
          <a:blip r:embed="rId9" cstate="print">
            <a:extLst>
              <a:ext uri="{28A0092B-C50C-407E-A947-70E740481C1C}">
                <a14:useLocalDpi xmlns:a14="http://schemas.microsoft.com/office/drawing/2010/main" val="0"/>
              </a:ext>
            </a:extLst>
          </a:blip>
          <a:srcRect t="4894"/>
          <a:stretch/>
        </p:blipFill>
        <p:spPr>
          <a:xfrm>
            <a:off x="781488" y="1981200"/>
            <a:ext cx="2342712" cy="2029178"/>
          </a:xfrm>
          <a:prstGeom prst="rect">
            <a:avLst/>
          </a:prstGeom>
        </p:spPr>
      </p:pic>
      <p:sp>
        <p:nvSpPr>
          <p:cNvPr id="6" name="Rectangle 62"/>
          <p:cNvSpPr>
            <a:spLocks noChangeArrowheads="1"/>
          </p:cNvSpPr>
          <p:nvPr>
            <p:custDataLst>
              <p:tags r:id="rId1"/>
            </p:custDataLst>
          </p:nvPr>
        </p:nvSpPr>
        <p:spPr bwMode="auto">
          <a:xfrm rot="20747111">
            <a:off x="1033610" y="5914344"/>
            <a:ext cx="1500732" cy="461665"/>
          </a:xfrm>
          <a:prstGeom prst="rect">
            <a:avLst/>
          </a:prstGeom>
          <a:solidFill>
            <a:srgbClr val="CCFFCC"/>
          </a:solidFill>
          <a:ln>
            <a:noFill/>
          </a:ln>
          <a:extLst/>
        </p:spPr>
        <p:txBody>
          <a:bodyPr wrap="none">
            <a:spAutoFit/>
          </a:bodyPr>
          <a:lstStyle/>
          <a:p>
            <a:pPr algn="l"/>
            <a:r>
              <a:rPr lang="en-US" dirty="0" smtClean="0">
                <a:solidFill>
                  <a:schemeClr val="tx2"/>
                </a:solidFill>
                <a:latin typeface="Cambria" pitchFamily="18" charset="0"/>
              </a:rPr>
              <a:t>multiplier</a:t>
            </a:r>
            <a:endParaRPr lang="en-US" dirty="0">
              <a:solidFill>
                <a:schemeClr val="tx2"/>
              </a:solidFill>
              <a:latin typeface="Cambria" pitchFamily="18" charset="0"/>
            </a:endParaRPr>
          </a:p>
        </p:txBody>
      </p:sp>
      <p:sp>
        <p:nvSpPr>
          <p:cNvPr id="7" name="Rectangle 62"/>
          <p:cNvSpPr>
            <a:spLocks noChangeArrowheads="1"/>
          </p:cNvSpPr>
          <p:nvPr>
            <p:custDataLst>
              <p:tags r:id="rId2"/>
            </p:custDataLst>
          </p:nvPr>
        </p:nvSpPr>
        <p:spPr bwMode="auto">
          <a:xfrm rot="20747111">
            <a:off x="1731846" y="3026571"/>
            <a:ext cx="1124282" cy="461665"/>
          </a:xfrm>
          <a:prstGeom prst="rect">
            <a:avLst/>
          </a:prstGeom>
          <a:solidFill>
            <a:srgbClr val="CCFFCC"/>
          </a:solidFill>
          <a:ln>
            <a:noFill/>
          </a:ln>
          <a:extLst/>
        </p:spPr>
        <p:txBody>
          <a:bodyPr wrap="none">
            <a:spAutoFit/>
          </a:bodyPr>
          <a:lstStyle/>
          <a:p>
            <a:pPr algn="l"/>
            <a:r>
              <a:rPr lang="en-US" dirty="0" smtClean="0">
                <a:solidFill>
                  <a:schemeClr val="tx2"/>
                </a:solidFill>
                <a:latin typeface="Cambria" pitchFamily="18" charset="0"/>
              </a:rPr>
              <a:t>divider</a:t>
            </a:r>
            <a:endParaRPr lang="en-US" dirty="0">
              <a:solidFill>
                <a:schemeClr val="tx2"/>
              </a:solidFill>
              <a:latin typeface="Cambria" pitchFamily="18" charset="0"/>
            </a:endParaRPr>
          </a:p>
        </p:txBody>
      </p:sp>
      <p:sp>
        <p:nvSpPr>
          <p:cNvPr id="8" name="Rectangle 62"/>
          <p:cNvSpPr>
            <a:spLocks noChangeArrowheads="1"/>
          </p:cNvSpPr>
          <p:nvPr>
            <p:custDataLst>
              <p:tags r:id="rId3"/>
            </p:custDataLst>
          </p:nvPr>
        </p:nvSpPr>
        <p:spPr bwMode="auto">
          <a:xfrm rot="20747111">
            <a:off x="6066551" y="3758892"/>
            <a:ext cx="1595287" cy="1200329"/>
          </a:xfrm>
          <a:prstGeom prst="rect">
            <a:avLst/>
          </a:prstGeom>
          <a:solidFill>
            <a:srgbClr val="CCFFCC"/>
          </a:solidFill>
          <a:ln>
            <a:noFill/>
          </a:ln>
          <a:extLst/>
        </p:spPr>
        <p:txBody>
          <a:bodyPr wrap="square">
            <a:spAutoFit/>
          </a:bodyPr>
          <a:lstStyle/>
          <a:p>
            <a:r>
              <a:rPr lang="en-US" dirty="0" smtClean="0">
                <a:solidFill>
                  <a:schemeClr val="tx2"/>
                </a:solidFill>
                <a:latin typeface="Cambria" pitchFamily="18" charset="0"/>
              </a:rPr>
              <a:t>memory locations (RAM)</a:t>
            </a:r>
            <a:endParaRPr lang="en-US" dirty="0">
              <a:solidFill>
                <a:schemeClr val="tx2"/>
              </a:solidFill>
              <a:latin typeface="Cambria" pitchFamily="18" charset="0"/>
            </a:endParaRPr>
          </a:p>
        </p:txBody>
      </p:sp>
      <p:sp>
        <p:nvSpPr>
          <p:cNvPr id="10" name="Rectangle 62"/>
          <p:cNvSpPr>
            <a:spLocks noChangeArrowheads="1"/>
          </p:cNvSpPr>
          <p:nvPr>
            <p:custDataLst>
              <p:tags r:id="rId4"/>
            </p:custDataLst>
          </p:nvPr>
        </p:nvSpPr>
        <p:spPr bwMode="auto">
          <a:xfrm>
            <a:off x="5029200" y="1501914"/>
            <a:ext cx="1241045" cy="707886"/>
          </a:xfrm>
          <a:prstGeom prst="rect">
            <a:avLst/>
          </a:prstGeom>
          <a:solidFill>
            <a:srgbClr val="FFCCFF"/>
          </a:solidFill>
          <a:ln>
            <a:noFill/>
          </a:ln>
          <a:extLst/>
        </p:spPr>
        <p:txBody>
          <a:bodyPr wrap="none">
            <a:spAutoFit/>
          </a:bodyPr>
          <a:lstStyle/>
          <a:p>
            <a:pPr algn="l"/>
            <a:r>
              <a:rPr lang="en-US" sz="4000" dirty="0">
                <a:solidFill>
                  <a:schemeClr val="tx2"/>
                </a:solidFill>
                <a:latin typeface="Cambria" pitchFamily="18" charset="0"/>
              </a:rPr>
              <a:t>RAM</a:t>
            </a:r>
          </a:p>
        </p:txBody>
      </p:sp>
      <p:sp>
        <p:nvSpPr>
          <p:cNvPr id="5" name="Right Arrow 4"/>
          <p:cNvSpPr/>
          <p:nvPr/>
        </p:nvSpPr>
        <p:spPr bwMode="auto">
          <a:xfrm>
            <a:off x="2971800" y="3924088"/>
            <a:ext cx="1257300" cy="636623"/>
          </a:xfrm>
          <a:prstGeom prst="rightArrow">
            <a:avLst/>
          </a:prstGeom>
          <a:solidFill>
            <a:srgbClr val="FFCCCC"/>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12" name="Right Arrow 11"/>
          <p:cNvSpPr/>
          <p:nvPr/>
        </p:nvSpPr>
        <p:spPr bwMode="auto">
          <a:xfrm flipH="1">
            <a:off x="3505200" y="1533577"/>
            <a:ext cx="1257300" cy="636623"/>
          </a:xfrm>
          <a:prstGeom prst="rightArrow">
            <a:avLst/>
          </a:prstGeom>
          <a:solidFill>
            <a:srgbClr val="FFCCFF"/>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17" name="Right Arrow 16"/>
          <p:cNvSpPr/>
          <p:nvPr/>
        </p:nvSpPr>
        <p:spPr bwMode="auto">
          <a:xfrm flipH="1">
            <a:off x="3505200" y="5703694"/>
            <a:ext cx="1257300" cy="636623"/>
          </a:xfrm>
          <a:prstGeom prst="rightArrow">
            <a:avLst/>
          </a:prstGeom>
          <a:solidFill>
            <a:srgbClr val="FFCCFF"/>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13" name="Rectangle 12"/>
          <p:cNvSpPr/>
          <p:nvPr/>
        </p:nvSpPr>
        <p:spPr>
          <a:xfrm>
            <a:off x="6775840" y="1625024"/>
            <a:ext cx="1823576" cy="461665"/>
          </a:xfrm>
          <a:prstGeom prst="rect">
            <a:avLst/>
          </a:prstGeom>
        </p:spPr>
        <p:txBody>
          <a:bodyPr wrap="none">
            <a:spAutoFit/>
          </a:bodyPr>
          <a:lstStyle/>
          <a:p>
            <a:r>
              <a:rPr lang="en-US" dirty="0" smtClean="0">
                <a:solidFill>
                  <a:schemeClr val="tx2"/>
                </a:solidFill>
                <a:latin typeface="Cambria" pitchFamily="18" charset="0"/>
              </a:rPr>
              <a:t>live memory</a:t>
            </a:r>
            <a:endParaRPr lang="en-US" dirty="0"/>
          </a:p>
        </p:txBody>
      </p:sp>
      <p:sp>
        <p:nvSpPr>
          <p:cNvPr id="20" name="Rectangle 19"/>
          <p:cNvSpPr/>
          <p:nvPr/>
        </p:nvSpPr>
        <p:spPr>
          <a:xfrm>
            <a:off x="104991" y="961310"/>
            <a:ext cx="1485022" cy="461665"/>
          </a:xfrm>
          <a:prstGeom prst="rect">
            <a:avLst/>
          </a:prstGeom>
        </p:spPr>
        <p:txBody>
          <a:bodyPr wrap="none">
            <a:spAutoFit/>
          </a:bodyPr>
          <a:lstStyle/>
          <a:p>
            <a:r>
              <a:rPr lang="en-US" dirty="0" smtClean="0">
                <a:solidFill>
                  <a:schemeClr val="tx2"/>
                </a:solidFill>
                <a:latin typeface="Cambria" pitchFamily="18" charset="0"/>
              </a:rPr>
              <a:t>processor</a:t>
            </a:r>
            <a:endParaRPr lang="en-US" dirty="0"/>
          </a:p>
        </p:txBody>
      </p:sp>
      <p:sp>
        <p:nvSpPr>
          <p:cNvPr id="21" name="Rectangle 61"/>
          <p:cNvSpPr>
            <a:spLocks noChangeArrowheads="1"/>
          </p:cNvSpPr>
          <p:nvPr>
            <p:custDataLst>
              <p:tags r:id="rId5"/>
            </p:custDataLst>
          </p:nvPr>
        </p:nvSpPr>
        <p:spPr bwMode="auto">
          <a:xfrm>
            <a:off x="1699875" y="838200"/>
            <a:ext cx="1096775" cy="707886"/>
          </a:xfrm>
          <a:prstGeom prst="rect">
            <a:avLst/>
          </a:prstGeom>
          <a:solidFill>
            <a:srgbClr val="FFCCCC"/>
          </a:solidFill>
          <a:ln>
            <a:noFill/>
          </a:ln>
          <a:extLst/>
        </p:spPr>
        <p:txBody>
          <a:bodyPr wrap="none">
            <a:spAutoFit/>
          </a:bodyPr>
          <a:lstStyle/>
          <a:p>
            <a:pPr algn="l"/>
            <a:r>
              <a:rPr lang="en-US" sz="4000" dirty="0">
                <a:solidFill>
                  <a:schemeClr val="tx2"/>
                </a:solidFill>
                <a:latin typeface="Cambria" pitchFamily="18" charset="0"/>
              </a:rPr>
              <a:t>CPU</a:t>
            </a:r>
          </a:p>
        </p:txBody>
      </p:sp>
    </p:spTree>
    <p:extLst>
      <p:ext uri="{BB962C8B-B14F-4D97-AF65-F5344CB8AC3E}">
        <p14:creationId xmlns:p14="http://schemas.microsoft.com/office/powerpoint/2010/main" val="1186504131"/>
      </p:ext>
    </p:extLst>
  </p:cSld>
  <p:clrMapOvr>
    <a:masterClrMapping/>
  </p:clrMapOvr>
  <p:timing>
    <p:tnLst>
      <p:par>
        <p:cTn id="1" dur="indefinite" restart="never" nodeType="tmRoot"/>
      </p:par>
    </p:tnLst>
  </p:timing>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9634" name="Rectangle 2"/>
          <p:cNvSpPr>
            <a:spLocks noChangeArrowheads="1"/>
          </p:cNvSpPr>
          <p:nvPr>
            <p:custDataLst>
              <p:tags r:id="rId1"/>
            </p:custDataLst>
          </p:nvPr>
        </p:nvSpPr>
        <p:spPr bwMode="auto">
          <a:xfrm>
            <a:off x="4065588"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69635" name="Rectangle 3"/>
          <p:cNvSpPr>
            <a:spLocks noChangeArrowheads="1"/>
          </p:cNvSpPr>
          <p:nvPr>
            <p:custDataLst>
              <p:tags r:id="rId2"/>
            </p:custDataLst>
          </p:nvPr>
        </p:nvSpPr>
        <p:spPr bwMode="auto">
          <a:xfrm>
            <a:off x="4419600"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69636" name="Rectangle 4"/>
          <p:cNvSpPr>
            <a:spLocks noChangeArrowheads="1"/>
          </p:cNvSpPr>
          <p:nvPr>
            <p:custDataLst>
              <p:tags r:id="rId3"/>
            </p:custDataLst>
          </p:nvPr>
        </p:nvSpPr>
        <p:spPr bwMode="auto">
          <a:xfrm>
            <a:off x="4773613"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69637" name="Rectangle 5"/>
          <p:cNvSpPr>
            <a:spLocks noChangeArrowheads="1"/>
          </p:cNvSpPr>
          <p:nvPr>
            <p:custDataLst>
              <p:tags r:id="rId4"/>
            </p:custDataLst>
          </p:nvPr>
        </p:nvSpPr>
        <p:spPr bwMode="auto">
          <a:xfrm>
            <a:off x="5127625"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69638" name="Rectangle 6"/>
          <p:cNvSpPr>
            <a:spLocks noChangeArrowheads="1"/>
          </p:cNvSpPr>
          <p:nvPr>
            <p:custDataLst>
              <p:tags r:id="rId5"/>
            </p:custDataLst>
          </p:nvPr>
        </p:nvSpPr>
        <p:spPr bwMode="auto">
          <a:xfrm>
            <a:off x="5481638"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69639" name="Rectangle 7"/>
          <p:cNvSpPr>
            <a:spLocks noChangeArrowheads="1"/>
          </p:cNvSpPr>
          <p:nvPr>
            <p:custDataLst>
              <p:tags r:id="rId6"/>
            </p:custDataLst>
          </p:nvPr>
        </p:nvSpPr>
        <p:spPr bwMode="auto">
          <a:xfrm>
            <a:off x="5835650"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69640" name="Rectangle 8"/>
          <p:cNvSpPr>
            <a:spLocks noChangeArrowheads="1"/>
          </p:cNvSpPr>
          <p:nvPr>
            <p:custDataLst>
              <p:tags r:id="rId7"/>
            </p:custDataLst>
          </p:nvPr>
        </p:nvSpPr>
        <p:spPr bwMode="auto">
          <a:xfrm>
            <a:off x="3357563"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69641" name="Rectangle 9"/>
          <p:cNvSpPr>
            <a:spLocks noChangeArrowheads="1"/>
          </p:cNvSpPr>
          <p:nvPr>
            <p:custDataLst>
              <p:tags r:id="rId8"/>
            </p:custDataLst>
          </p:nvPr>
        </p:nvSpPr>
        <p:spPr bwMode="auto">
          <a:xfrm>
            <a:off x="3711575"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69642" name="Rectangle 18"/>
          <p:cNvSpPr>
            <a:spLocks noChangeArrowheads="1"/>
          </p:cNvSpPr>
          <p:nvPr>
            <p:custDataLst>
              <p:tags r:id="rId9"/>
            </p:custDataLst>
          </p:nvPr>
        </p:nvSpPr>
        <p:spPr bwMode="auto">
          <a:xfrm>
            <a:off x="4702175" y="3871913"/>
            <a:ext cx="349250" cy="349250"/>
          </a:xfrm>
          <a:prstGeom prst="rect">
            <a:avLst/>
          </a:prstGeom>
          <a:noFill/>
          <a:ln w="19050">
            <a:solidFill>
              <a:srgbClr val="8F01B8"/>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69643" name="Rectangle 19"/>
          <p:cNvSpPr>
            <a:spLocks noChangeArrowheads="1"/>
          </p:cNvSpPr>
          <p:nvPr>
            <p:custDataLst>
              <p:tags r:id="rId10"/>
            </p:custDataLst>
          </p:nvPr>
        </p:nvSpPr>
        <p:spPr bwMode="auto">
          <a:xfrm>
            <a:off x="5056188" y="3871913"/>
            <a:ext cx="349250" cy="349250"/>
          </a:xfrm>
          <a:prstGeom prst="rect">
            <a:avLst/>
          </a:prstGeom>
          <a:noFill/>
          <a:ln w="19050">
            <a:solidFill>
              <a:srgbClr val="8F01B8"/>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69644" name="Rectangle 20"/>
          <p:cNvSpPr>
            <a:spLocks noChangeArrowheads="1"/>
          </p:cNvSpPr>
          <p:nvPr>
            <p:custDataLst>
              <p:tags r:id="rId11"/>
            </p:custDataLst>
          </p:nvPr>
        </p:nvSpPr>
        <p:spPr bwMode="auto">
          <a:xfrm>
            <a:off x="5410200" y="3871913"/>
            <a:ext cx="349250" cy="349250"/>
          </a:xfrm>
          <a:prstGeom prst="rect">
            <a:avLst/>
          </a:prstGeom>
          <a:noFill/>
          <a:ln w="19050">
            <a:solidFill>
              <a:srgbClr val="8F01B8"/>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69645" name="Rectangle 21"/>
          <p:cNvSpPr>
            <a:spLocks noChangeArrowheads="1"/>
          </p:cNvSpPr>
          <p:nvPr>
            <p:custDataLst>
              <p:tags r:id="rId12"/>
            </p:custDataLst>
          </p:nvPr>
        </p:nvSpPr>
        <p:spPr bwMode="auto">
          <a:xfrm>
            <a:off x="5764213" y="3871913"/>
            <a:ext cx="349250" cy="349250"/>
          </a:xfrm>
          <a:prstGeom prst="rect">
            <a:avLst/>
          </a:prstGeom>
          <a:noFill/>
          <a:ln w="19050">
            <a:solidFill>
              <a:srgbClr val="8F01B8"/>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69646" name="Text Box 22"/>
          <p:cNvSpPr txBox="1">
            <a:spLocks noChangeArrowheads="1"/>
          </p:cNvSpPr>
          <p:nvPr>
            <p:custDataLst>
              <p:tags r:id="rId13"/>
            </p:custDataLst>
          </p:nvPr>
        </p:nvSpPr>
        <p:spPr bwMode="auto">
          <a:xfrm>
            <a:off x="2782888" y="635000"/>
            <a:ext cx="57785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000000"/>
                </a:solidFill>
                <a:latin typeface="Comic Sans MS" pitchFamily="66" charset="0"/>
              </a:rPr>
              <a:t>PC</a:t>
            </a:r>
          </a:p>
        </p:txBody>
      </p:sp>
      <p:sp>
        <p:nvSpPr>
          <p:cNvPr id="69647" name="Text Box 24"/>
          <p:cNvSpPr txBox="1">
            <a:spLocks noChangeArrowheads="1"/>
          </p:cNvSpPr>
          <p:nvPr>
            <p:custDataLst>
              <p:tags r:id="rId14"/>
            </p:custDataLst>
          </p:nvPr>
        </p:nvSpPr>
        <p:spPr bwMode="auto">
          <a:xfrm>
            <a:off x="6072188" y="3870325"/>
            <a:ext cx="677862"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200">
                <a:solidFill>
                  <a:srgbClr val="8F01B8"/>
                </a:solidFill>
                <a:latin typeface="Comic Sans MS" pitchFamily="66" charset="0"/>
              </a:rPr>
              <a:t>Reg3</a:t>
            </a:r>
          </a:p>
        </p:txBody>
      </p:sp>
      <p:sp>
        <p:nvSpPr>
          <p:cNvPr id="69648" name="Text Box 25"/>
          <p:cNvSpPr txBox="1">
            <a:spLocks noChangeArrowheads="1"/>
          </p:cNvSpPr>
          <p:nvPr>
            <p:custDataLst>
              <p:tags r:id="rId15"/>
            </p:custDataLst>
          </p:nvPr>
        </p:nvSpPr>
        <p:spPr bwMode="auto">
          <a:xfrm>
            <a:off x="4846638" y="6080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00"/>
                </a:solidFill>
                <a:latin typeface="Comic Sans MS" pitchFamily="66" charset="0"/>
              </a:rPr>
              <a:t>1</a:t>
            </a:r>
          </a:p>
        </p:txBody>
      </p:sp>
      <p:sp>
        <p:nvSpPr>
          <p:cNvPr id="69649" name="Text Box 26"/>
          <p:cNvSpPr txBox="1">
            <a:spLocks noChangeArrowheads="1"/>
          </p:cNvSpPr>
          <p:nvPr>
            <p:custDataLst>
              <p:tags r:id="rId16"/>
            </p:custDataLst>
          </p:nvPr>
        </p:nvSpPr>
        <p:spPr bwMode="auto">
          <a:xfrm>
            <a:off x="5562600" y="6080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00"/>
                </a:solidFill>
                <a:latin typeface="Comic Sans MS" pitchFamily="66" charset="0"/>
              </a:rPr>
              <a:t>1</a:t>
            </a:r>
          </a:p>
        </p:txBody>
      </p:sp>
      <p:sp>
        <p:nvSpPr>
          <p:cNvPr id="69650" name="Text Box 27"/>
          <p:cNvSpPr txBox="1">
            <a:spLocks noChangeArrowheads="1"/>
          </p:cNvSpPr>
          <p:nvPr>
            <p:custDataLst>
              <p:tags r:id="rId17"/>
            </p:custDataLst>
          </p:nvPr>
        </p:nvSpPr>
        <p:spPr bwMode="auto">
          <a:xfrm>
            <a:off x="5238750" y="6080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00"/>
                </a:solidFill>
                <a:latin typeface="Comic Sans MS" pitchFamily="66" charset="0"/>
              </a:rPr>
              <a:t>0</a:t>
            </a:r>
          </a:p>
        </p:txBody>
      </p:sp>
      <p:sp>
        <p:nvSpPr>
          <p:cNvPr id="69651" name="Text Box 28"/>
          <p:cNvSpPr txBox="1">
            <a:spLocks noChangeArrowheads="1"/>
          </p:cNvSpPr>
          <p:nvPr>
            <p:custDataLst>
              <p:tags r:id="rId18"/>
            </p:custDataLst>
          </p:nvPr>
        </p:nvSpPr>
        <p:spPr bwMode="auto">
          <a:xfrm>
            <a:off x="3090863"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1</a:t>
            </a:r>
          </a:p>
        </p:txBody>
      </p:sp>
      <p:sp>
        <p:nvSpPr>
          <p:cNvPr id="69652" name="Text Box 29"/>
          <p:cNvSpPr txBox="1">
            <a:spLocks noChangeArrowheads="1"/>
          </p:cNvSpPr>
          <p:nvPr>
            <p:custDataLst>
              <p:tags r:id="rId19"/>
            </p:custDataLst>
          </p:nvPr>
        </p:nvSpPr>
        <p:spPr bwMode="auto">
          <a:xfrm>
            <a:off x="3444875"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0</a:t>
            </a:r>
          </a:p>
        </p:txBody>
      </p:sp>
      <p:sp>
        <p:nvSpPr>
          <p:cNvPr id="69653" name="Text Box 30"/>
          <p:cNvSpPr txBox="1">
            <a:spLocks noChangeArrowheads="1"/>
          </p:cNvSpPr>
          <p:nvPr>
            <p:custDataLst>
              <p:tags r:id="rId20"/>
            </p:custDataLst>
          </p:nvPr>
        </p:nvSpPr>
        <p:spPr bwMode="auto">
          <a:xfrm>
            <a:off x="3797300"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0</a:t>
            </a:r>
          </a:p>
        </p:txBody>
      </p:sp>
      <p:sp>
        <p:nvSpPr>
          <p:cNvPr id="69654" name="Text Box 31"/>
          <p:cNvSpPr txBox="1">
            <a:spLocks noChangeArrowheads="1"/>
          </p:cNvSpPr>
          <p:nvPr>
            <p:custDataLst>
              <p:tags r:id="rId21"/>
            </p:custDataLst>
          </p:nvPr>
        </p:nvSpPr>
        <p:spPr bwMode="auto">
          <a:xfrm>
            <a:off x="4151313"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1</a:t>
            </a:r>
          </a:p>
        </p:txBody>
      </p:sp>
      <p:sp>
        <p:nvSpPr>
          <p:cNvPr id="69655" name="Text Box 32"/>
          <p:cNvSpPr txBox="1">
            <a:spLocks noChangeArrowheads="1"/>
          </p:cNvSpPr>
          <p:nvPr>
            <p:custDataLst>
              <p:tags r:id="rId22"/>
            </p:custDataLst>
          </p:nvPr>
        </p:nvSpPr>
        <p:spPr bwMode="auto">
          <a:xfrm>
            <a:off x="4503738"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1</a:t>
            </a:r>
          </a:p>
        </p:txBody>
      </p:sp>
      <p:sp>
        <p:nvSpPr>
          <p:cNvPr id="69656" name="Text Box 33"/>
          <p:cNvSpPr txBox="1">
            <a:spLocks noChangeArrowheads="1"/>
          </p:cNvSpPr>
          <p:nvPr>
            <p:custDataLst>
              <p:tags r:id="rId23"/>
            </p:custDataLst>
          </p:nvPr>
        </p:nvSpPr>
        <p:spPr bwMode="auto">
          <a:xfrm>
            <a:off x="4857750" y="163512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1</a:t>
            </a:r>
          </a:p>
        </p:txBody>
      </p:sp>
      <p:sp>
        <p:nvSpPr>
          <p:cNvPr id="69657" name="Text Box 34"/>
          <p:cNvSpPr txBox="1">
            <a:spLocks noChangeArrowheads="1"/>
          </p:cNvSpPr>
          <p:nvPr>
            <p:custDataLst>
              <p:tags r:id="rId24"/>
            </p:custDataLst>
          </p:nvPr>
        </p:nvSpPr>
        <p:spPr bwMode="auto">
          <a:xfrm>
            <a:off x="5210175" y="163512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0</a:t>
            </a:r>
          </a:p>
        </p:txBody>
      </p:sp>
      <p:sp>
        <p:nvSpPr>
          <p:cNvPr id="69658" name="Text Box 35"/>
          <p:cNvSpPr txBox="1">
            <a:spLocks noChangeArrowheads="1"/>
          </p:cNvSpPr>
          <p:nvPr>
            <p:custDataLst>
              <p:tags r:id="rId25"/>
            </p:custDataLst>
          </p:nvPr>
        </p:nvSpPr>
        <p:spPr bwMode="auto">
          <a:xfrm>
            <a:off x="5586413" y="163512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0</a:t>
            </a:r>
          </a:p>
        </p:txBody>
      </p:sp>
      <p:sp>
        <p:nvSpPr>
          <p:cNvPr id="69659" name="Text Box 55"/>
          <p:cNvSpPr txBox="1">
            <a:spLocks noChangeArrowheads="1"/>
          </p:cNvSpPr>
          <p:nvPr>
            <p:custDataLst>
              <p:tags r:id="rId26"/>
            </p:custDataLst>
          </p:nvPr>
        </p:nvSpPr>
        <p:spPr bwMode="auto">
          <a:xfrm>
            <a:off x="4770438" y="386715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8F01B8"/>
                </a:solidFill>
                <a:latin typeface="Comic Sans MS" pitchFamily="66" charset="0"/>
              </a:rPr>
              <a:t>1</a:t>
            </a:r>
          </a:p>
        </p:txBody>
      </p:sp>
      <p:sp>
        <p:nvSpPr>
          <p:cNvPr id="69660" name="Text Box 56"/>
          <p:cNvSpPr txBox="1">
            <a:spLocks noChangeArrowheads="1"/>
          </p:cNvSpPr>
          <p:nvPr>
            <p:custDataLst>
              <p:tags r:id="rId27"/>
            </p:custDataLst>
          </p:nvPr>
        </p:nvSpPr>
        <p:spPr bwMode="auto">
          <a:xfrm>
            <a:off x="5122863" y="386715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8F01B8"/>
                </a:solidFill>
                <a:latin typeface="Comic Sans MS" pitchFamily="66" charset="0"/>
              </a:rPr>
              <a:t>1</a:t>
            </a:r>
          </a:p>
        </p:txBody>
      </p:sp>
      <p:sp>
        <p:nvSpPr>
          <p:cNvPr id="69661" name="Text Box 57"/>
          <p:cNvSpPr txBox="1">
            <a:spLocks noChangeArrowheads="1"/>
          </p:cNvSpPr>
          <p:nvPr>
            <p:custDataLst>
              <p:tags r:id="rId28"/>
            </p:custDataLst>
          </p:nvPr>
        </p:nvSpPr>
        <p:spPr bwMode="auto">
          <a:xfrm>
            <a:off x="5499100" y="386715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8F01B8"/>
                </a:solidFill>
                <a:latin typeface="Comic Sans MS" pitchFamily="66" charset="0"/>
              </a:rPr>
              <a:t>1</a:t>
            </a:r>
          </a:p>
        </p:txBody>
      </p:sp>
      <p:sp>
        <p:nvSpPr>
          <p:cNvPr id="69662" name="Text Box 58"/>
          <p:cNvSpPr txBox="1">
            <a:spLocks noChangeArrowheads="1"/>
          </p:cNvSpPr>
          <p:nvPr>
            <p:custDataLst>
              <p:tags r:id="rId29"/>
            </p:custDataLst>
          </p:nvPr>
        </p:nvSpPr>
        <p:spPr bwMode="auto">
          <a:xfrm>
            <a:off x="4432300" y="386715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8F01B8"/>
                </a:solidFill>
                <a:latin typeface="Comic Sans MS" pitchFamily="66" charset="0"/>
              </a:rPr>
              <a:t>0</a:t>
            </a:r>
          </a:p>
        </p:txBody>
      </p:sp>
      <p:sp>
        <p:nvSpPr>
          <p:cNvPr id="69663" name="Text Box 64"/>
          <p:cNvSpPr txBox="1">
            <a:spLocks noChangeArrowheads="1"/>
          </p:cNvSpPr>
          <p:nvPr>
            <p:custDataLst>
              <p:tags r:id="rId30"/>
            </p:custDataLst>
          </p:nvPr>
        </p:nvSpPr>
        <p:spPr bwMode="auto">
          <a:xfrm>
            <a:off x="3221038" y="3619500"/>
            <a:ext cx="28956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000">
                <a:solidFill>
                  <a:srgbClr val="8F01B8"/>
                </a:solidFill>
                <a:latin typeface="Comic Sans MS" pitchFamily="66" charset="0"/>
              </a:rPr>
              <a:t>old value of Reg3 = 7</a:t>
            </a:r>
          </a:p>
        </p:txBody>
      </p:sp>
      <p:sp>
        <p:nvSpPr>
          <p:cNvPr id="69664" name="Rectangle 66"/>
          <p:cNvSpPr>
            <a:spLocks noChangeArrowheads="1"/>
          </p:cNvSpPr>
          <p:nvPr>
            <p:custDataLst>
              <p:tags r:id="rId31"/>
            </p:custDataLst>
          </p:nvPr>
        </p:nvSpPr>
        <p:spPr bwMode="auto">
          <a:xfrm>
            <a:off x="381000" y="3048000"/>
            <a:ext cx="1295400" cy="685800"/>
          </a:xfrm>
          <a:prstGeom prst="rect">
            <a:avLst/>
          </a:prstGeom>
          <a:noFill/>
          <a:ln w="285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69665" name="Text Box 67"/>
          <p:cNvSpPr txBox="1">
            <a:spLocks noChangeArrowheads="1"/>
          </p:cNvSpPr>
          <p:nvPr>
            <p:custDataLst>
              <p:tags r:id="rId32"/>
            </p:custDataLst>
          </p:nvPr>
        </p:nvSpPr>
        <p:spPr bwMode="auto">
          <a:xfrm>
            <a:off x="477838" y="3163888"/>
            <a:ext cx="8509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solidFill>
                  <a:srgbClr val="000000"/>
                </a:solidFill>
              </a:rPr>
              <a:t>clock</a:t>
            </a:r>
          </a:p>
        </p:txBody>
      </p:sp>
      <p:sp>
        <p:nvSpPr>
          <p:cNvPr id="69666" name="Line 68"/>
          <p:cNvSpPr>
            <a:spLocks noChangeShapeType="1"/>
          </p:cNvSpPr>
          <p:nvPr>
            <p:custDataLst>
              <p:tags r:id="rId33"/>
            </p:custDataLst>
          </p:nvPr>
        </p:nvSpPr>
        <p:spPr bwMode="auto">
          <a:xfrm>
            <a:off x="1676400" y="3124200"/>
            <a:ext cx="287338" cy="0"/>
          </a:xfrm>
          <a:prstGeom prst="line">
            <a:avLst/>
          </a:prstGeom>
          <a:noFill/>
          <a:ln w="19050">
            <a:solidFill>
              <a:srgbClr val="980236"/>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9667" name="Line 69"/>
          <p:cNvSpPr>
            <a:spLocks noChangeShapeType="1"/>
          </p:cNvSpPr>
          <p:nvPr>
            <p:custDataLst>
              <p:tags r:id="rId34"/>
            </p:custDataLst>
          </p:nvPr>
        </p:nvSpPr>
        <p:spPr bwMode="auto">
          <a:xfrm>
            <a:off x="1676400" y="3257550"/>
            <a:ext cx="461963"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9668" name="Line 70"/>
          <p:cNvSpPr>
            <a:spLocks noChangeShapeType="1"/>
          </p:cNvSpPr>
          <p:nvPr>
            <p:custDataLst>
              <p:tags r:id="rId35"/>
            </p:custDataLst>
          </p:nvPr>
        </p:nvSpPr>
        <p:spPr bwMode="auto">
          <a:xfrm>
            <a:off x="1676400" y="3390900"/>
            <a:ext cx="700088"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9669" name="Line 71"/>
          <p:cNvSpPr>
            <a:spLocks noChangeShapeType="1"/>
          </p:cNvSpPr>
          <p:nvPr>
            <p:custDataLst>
              <p:tags r:id="rId36"/>
            </p:custDataLst>
          </p:nvPr>
        </p:nvSpPr>
        <p:spPr bwMode="auto">
          <a:xfrm>
            <a:off x="1682750" y="3524250"/>
            <a:ext cx="1565275" cy="0"/>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9670" name="Line 72"/>
          <p:cNvSpPr>
            <a:spLocks noChangeShapeType="1"/>
          </p:cNvSpPr>
          <p:nvPr>
            <p:custDataLst>
              <p:tags r:id="rId37"/>
            </p:custDataLst>
          </p:nvPr>
        </p:nvSpPr>
        <p:spPr bwMode="auto">
          <a:xfrm>
            <a:off x="1676400" y="3657600"/>
            <a:ext cx="207963"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9671" name="Text Box 73"/>
          <p:cNvSpPr txBox="1">
            <a:spLocks noChangeArrowheads="1"/>
          </p:cNvSpPr>
          <p:nvPr>
            <p:custDataLst>
              <p:tags r:id="rId38"/>
            </p:custDataLst>
          </p:nvPr>
        </p:nvSpPr>
        <p:spPr bwMode="auto">
          <a:xfrm>
            <a:off x="4510088" y="6096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00"/>
                </a:solidFill>
                <a:latin typeface="Comic Sans MS" pitchFamily="66" charset="0"/>
              </a:rPr>
              <a:t>0</a:t>
            </a:r>
          </a:p>
        </p:txBody>
      </p:sp>
      <p:sp>
        <p:nvSpPr>
          <p:cNvPr id="69672" name="Text Box 74"/>
          <p:cNvSpPr txBox="1">
            <a:spLocks noChangeArrowheads="1"/>
          </p:cNvSpPr>
          <p:nvPr>
            <p:custDataLst>
              <p:tags r:id="rId39"/>
            </p:custDataLst>
          </p:nvPr>
        </p:nvSpPr>
        <p:spPr bwMode="auto">
          <a:xfrm>
            <a:off x="4162425" y="60642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00"/>
                </a:solidFill>
                <a:latin typeface="Comic Sans MS" pitchFamily="66" charset="0"/>
              </a:rPr>
              <a:t>0</a:t>
            </a:r>
          </a:p>
        </p:txBody>
      </p:sp>
      <p:sp>
        <p:nvSpPr>
          <p:cNvPr id="69673" name="Text Box 75"/>
          <p:cNvSpPr txBox="1">
            <a:spLocks noChangeArrowheads="1"/>
          </p:cNvSpPr>
          <p:nvPr>
            <p:custDataLst>
              <p:tags r:id="rId40"/>
            </p:custDataLst>
          </p:nvPr>
        </p:nvSpPr>
        <p:spPr bwMode="auto">
          <a:xfrm>
            <a:off x="3810000" y="6096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00"/>
                </a:solidFill>
                <a:latin typeface="Comic Sans MS" pitchFamily="66" charset="0"/>
              </a:rPr>
              <a:t>0</a:t>
            </a:r>
          </a:p>
        </p:txBody>
      </p:sp>
      <p:sp>
        <p:nvSpPr>
          <p:cNvPr id="69674" name="Text Box 76"/>
          <p:cNvSpPr txBox="1">
            <a:spLocks noChangeArrowheads="1"/>
          </p:cNvSpPr>
          <p:nvPr>
            <p:custDataLst>
              <p:tags r:id="rId41"/>
            </p:custDataLst>
          </p:nvPr>
        </p:nvSpPr>
        <p:spPr bwMode="auto">
          <a:xfrm>
            <a:off x="3452813" y="6096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00"/>
                </a:solidFill>
                <a:latin typeface="Comic Sans MS" pitchFamily="66" charset="0"/>
              </a:rPr>
              <a:t>0</a:t>
            </a:r>
          </a:p>
        </p:txBody>
      </p:sp>
      <p:sp>
        <p:nvSpPr>
          <p:cNvPr id="69675" name="Text Box 77"/>
          <p:cNvSpPr txBox="1">
            <a:spLocks noChangeArrowheads="1"/>
          </p:cNvSpPr>
          <p:nvPr>
            <p:custDataLst>
              <p:tags r:id="rId42"/>
            </p:custDataLst>
          </p:nvPr>
        </p:nvSpPr>
        <p:spPr bwMode="auto">
          <a:xfrm>
            <a:off x="3108325" y="6096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00"/>
                </a:solidFill>
                <a:latin typeface="Comic Sans MS" pitchFamily="66" charset="0"/>
              </a:rPr>
              <a:t>0</a:t>
            </a:r>
          </a:p>
        </p:txBody>
      </p:sp>
      <p:sp>
        <p:nvSpPr>
          <p:cNvPr id="69676" name="Rectangle 78"/>
          <p:cNvSpPr>
            <a:spLocks noChangeArrowheads="1"/>
          </p:cNvSpPr>
          <p:nvPr>
            <p:custDataLst>
              <p:tags r:id="rId43"/>
            </p:custDataLst>
          </p:nvPr>
        </p:nvSpPr>
        <p:spPr bwMode="auto">
          <a:xfrm>
            <a:off x="7848600" y="762000"/>
            <a:ext cx="990600" cy="1143000"/>
          </a:xfrm>
          <a:prstGeom prst="rect">
            <a:avLst/>
          </a:prstGeom>
          <a:solidFill>
            <a:schemeClr val="accent1"/>
          </a:solidFill>
          <a:ln w="28575">
            <a:solidFill>
              <a:schemeClr val="tx1"/>
            </a:solidFill>
            <a:miter lim="800000"/>
            <a:headEnd/>
            <a:tailEnd/>
          </a:ln>
        </p:spPr>
        <p:txBody>
          <a:bodyPr wrap="none" anchor="ctr"/>
          <a:lstStyle/>
          <a:p>
            <a:endParaRPr lang="en-US">
              <a:solidFill>
                <a:srgbClr val="000000"/>
              </a:solidFill>
            </a:endParaRPr>
          </a:p>
        </p:txBody>
      </p:sp>
      <p:sp>
        <p:nvSpPr>
          <p:cNvPr id="69677" name="Line 79"/>
          <p:cNvSpPr>
            <a:spLocks noChangeShapeType="1"/>
          </p:cNvSpPr>
          <p:nvPr>
            <p:custDataLst>
              <p:tags r:id="rId44"/>
            </p:custDataLst>
          </p:nvPr>
        </p:nvSpPr>
        <p:spPr bwMode="auto">
          <a:xfrm>
            <a:off x="1957388" y="1247775"/>
            <a:ext cx="0" cy="1876425"/>
          </a:xfrm>
          <a:prstGeom prst="line">
            <a:avLst/>
          </a:prstGeom>
          <a:noFill/>
          <a:ln w="19050">
            <a:solidFill>
              <a:srgbClr val="980236"/>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9678" name="Line 80"/>
          <p:cNvSpPr>
            <a:spLocks noChangeShapeType="1"/>
          </p:cNvSpPr>
          <p:nvPr>
            <p:custDataLst>
              <p:tags r:id="rId45"/>
            </p:custDataLst>
          </p:nvPr>
        </p:nvSpPr>
        <p:spPr bwMode="auto">
          <a:xfrm>
            <a:off x="1955800" y="1244600"/>
            <a:ext cx="5875338" cy="0"/>
          </a:xfrm>
          <a:prstGeom prst="line">
            <a:avLst/>
          </a:prstGeom>
          <a:noFill/>
          <a:ln w="19050">
            <a:solidFill>
              <a:srgbClr val="980236"/>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9679" name="Text Box 81"/>
          <p:cNvSpPr txBox="1">
            <a:spLocks noChangeArrowheads="1"/>
          </p:cNvSpPr>
          <p:nvPr>
            <p:custDataLst>
              <p:tags r:id="rId46"/>
            </p:custDataLst>
          </p:nvPr>
        </p:nvSpPr>
        <p:spPr bwMode="auto">
          <a:xfrm>
            <a:off x="1066800" y="966788"/>
            <a:ext cx="18288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980236"/>
                </a:solidFill>
                <a:latin typeface="Comic Sans MS" pitchFamily="66" charset="0"/>
              </a:rPr>
              <a:t>read enable</a:t>
            </a:r>
          </a:p>
        </p:txBody>
      </p:sp>
      <p:sp>
        <p:nvSpPr>
          <p:cNvPr id="69680" name="Text Box 82"/>
          <p:cNvSpPr txBox="1">
            <a:spLocks noChangeArrowheads="1"/>
          </p:cNvSpPr>
          <p:nvPr>
            <p:custDataLst>
              <p:tags r:id="rId47"/>
            </p:custDataLst>
          </p:nvPr>
        </p:nvSpPr>
        <p:spPr bwMode="auto">
          <a:xfrm>
            <a:off x="7889875" y="1120775"/>
            <a:ext cx="914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solidFill>
                  <a:srgbClr val="000000"/>
                </a:solidFill>
              </a:rPr>
              <a:t>RAM</a:t>
            </a:r>
          </a:p>
        </p:txBody>
      </p:sp>
      <p:sp>
        <p:nvSpPr>
          <p:cNvPr id="69681" name="Rectangle 83"/>
          <p:cNvSpPr>
            <a:spLocks noChangeArrowheads="1"/>
          </p:cNvSpPr>
          <p:nvPr>
            <p:custDataLst>
              <p:tags r:id="rId48"/>
            </p:custDataLst>
          </p:nvPr>
        </p:nvSpPr>
        <p:spPr bwMode="auto">
          <a:xfrm>
            <a:off x="4073525" y="163671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69682" name="Rectangle 84"/>
          <p:cNvSpPr>
            <a:spLocks noChangeArrowheads="1"/>
          </p:cNvSpPr>
          <p:nvPr>
            <p:custDataLst>
              <p:tags r:id="rId49"/>
            </p:custDataLst>
          </p:nvPr>
        </p:nvSpPr>
        <p:spPr bwMode="auto">
          <a:xfrm>
            <a:off x="4427538" y="163671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69683" name="Rectangle 85"/>
          <p:cNvSpPr>
            <a:spLocks noChangeArrowheads="1"/>
          </p:cNvSpPr>
          <p:nvPr>
            <p:custDataLst>
              <p:tags r:id="rId50"/>
            </p:custDataLst>
          </p:nvPr>
        </p:nvSpPr>
        <p:spPr bwMode="auto">
          <a:xfrm>
            <a:off x="4781550" y="163671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69684" name="Rectangle 86"/>
          <p:cNvSpPr>
            <a:spLocks noChangeArrowheads="1"/>
          </p:cNvSpPr>
          <p:nvPr>
            <p:custDataLst>
              <p:tags r:id="rId51"/>
            </p:custDataLst>
          </p:nvPr>
        </p:nvSpPr>
        <p:spPr bwMode="auto">
          <a:xfrm>
            <a:off x="5135563" y="163830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69685" name="Rectangle 87"/>
          <p:cNvSpPr>
            <a:spLocks noChangeArrowheads="1"/>
          </p:cNvSpPr>
          <p:nvPr>
            <p:custDataLst>
              <p:tags r:id="rId52"/>
            </p:custDataLst>
          </p:nvPr>
        </p:nvSpPr>
        <p:spPr bwMode="auto">
          <a:xfrm>
            <a:off x="5489575" y="163830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69686" name="Rectangle 88"/>
          <p:cNvSpPr>
            <a:spLocks noChangeArrowheads="1"/>
          </p:cNvSpPr>
          <p:nvPr>
            <p:custDataLst>
              <p:tags r:id="rId53"/>
            </p:custDataLst>
          </p:nvPr>
        </p:nvSpPr>
        <p:spPr bwMode="auto">
          <a:xfrm>
            <a:off x="5843588" y="163830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69687" name="Rectangle 89"/>
          <p:cNvSpPr>
            <a:spLocks noChangeArrowheads="1"/>
          </p:cNvSpPr>
          <p:nvPr>
            <p:custDataLst>
              <p:tags r:id="rId54"/>
            </p:custDataLst>
          </p:nvPr>
        </p:nvSpPr>
        <p:spPr bwMode="auto">
          <a:xfrm>
            <a:off x="3365500" y="163671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69688" name="Rectangle 90"/>
          <p:cNvSpPr>
            <a:spLocks noChangeArrowheads="1"/>
          </p:cNvSpPr>
          <p:nvPr>
            <p:custDataLst>
              <p:tags r:id="rId55"/>
            </p:custDataLst>
          </p:nvPr>
        </p:nvSpPr>
        <p:spPr bwMode="auto">
          <a:xfrm>
            <a:off x="3719513" y="163830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69689" name="Text Box 91"/>
          <p:cNvSpPr txBox="1">
            <a:spLocks noChangeArrowheads="1"/>
          </p:cNvSpPr>
          <p:nvPr>
            <p:custDataLst>
              <p:tags r:id="rId56"/>
            </p:custDataLst>
          </p:nvPr>
        </p:nvSpPr>
        <p:spPr bwMode="auto">
          <a:xfrm>
            <a:off x="5943600" y="1652588"/>
            <a:ext cx="57785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0000FF"/>
                </a:solidFill>
                <a:latin typeface="Comic Sans MS" pitchFamily="66" charset="0"/>
              </a:rPr>
              <a:t>IR</a:t>
            </a:r>
          </a:p>
        </p:txBody>
      </p:sp>
      <p:sp>
        <p:nvSpPr>
          <p:cNvPr id="69690" name="Line 92"/>
          <p:cNvSpPr>
            <a:spLocks noChangeShapeType="1"/>
          </p:cNvSpPr>
          <p:nvPr>
            <p:custDataLst>
              <p:tags r:id="rId57"/>
            </p:custDataLst>
          </p:nvPr>
        </p:nvSpPr>
        <p:spPr bwMode="auto">
          <a:xfrm>
            <a:off x="8861425" y="1728788"/>
            <a:ext cx="128588"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9691" name="Line 93"/>
          <p:cNvSpPr>
            <a:spLocks noChangeShapeType="1"/>
          </p:cNvSpPr>
          <p:nvPr>
            <p:custDataLst>
              <p:tags r:id="rId58"/>
            </p:custDataLst>
          </p:nvPr>
        </p:nvSpPr>
        <p:spPr bwMode="auto">
          <a:xfrm>
            <a:off x="8991600" y="1733550"/>
            <a:ext cx="0" cy="336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9692" name="Line 94"/>
          <p:cNvSpPr>
            <a:spLocks noChangeShapeType="1"/>
          </p:cNvSpPr>
          <p:nvPr>
            <p:custDataLst>
              <p:tags r:id="rId59"/>
            </p:custDataLst>
          </p:nvPr>
        </p:nvSpPr>
        <p:spPr bwMode="auto">
          <a:xfrm>
            <a:off x="7458075" y="2055813"/>
            <a:ext cx="1533525"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9693" name="Line 95"/>
          <p:cNvSpPr>
            <a:spLocks noChangeShapeType="1"/>
          </p:cNvSpPr>
          <p:nvPr>
            <p:custDataLst>
              <p:tags r:id="rId60"/>
            </p:custDataLst>
          </p:nvPr>
        </p:nvSpPr>
        <p:spPr bwMode="auto">
          <a:xfrm>
            <a:off x="7461250" y="1417638"/>
            <a:ext cx="0" cy="638175"/>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9694" name="Line 96"/>
          <p:cNvSpPr>
            <a:spLocks noChangeShapeType="1"/>
          </p:cNvSpPr>
          <p:nvPr>
            <p:custDataLst>
              <p:tags r:id="rId61"/>
            </p:custDataLst>
          </p:nvPr>
        </p:nvSpPr>
        <p:spPr bwMode="auto">
          <a:xfrm>
            <a:off x="3546475" y="1414463"/>
            <a:ext cx="3922713"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9695" name="Line 97"/>
          <p:cNvSpPr>
            <a:spLocks noChangeShapeType="1"/>
          </p:cNvSpPr>
          <p:nvPr>
            <p:custDataLst>
              <p:tags r:id="rId62"/>
            </p:custDataLst>
          </p:nvPr>
        </p:nvSpPr>
        <p:spPr bwMode="auto">
          <a:xfrm>
            <a:off x="6010275" y="1419225"/>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9696" name="Line 98"/>
          <p:cNvSpPr>
            <a:spLocks noChangeShapeType="1"/>
          </p:cNvSpPr>
          <p:nvPr>
            <p:custDataLst>
              <p:tags r:id="rId63"/>
            </p:custDataLst>
          </p:nvPr>
        </p:nvSpPr>
        <p:spPr bwMode="auto">
          <a:xfrm>
            <a:off x="5653088" y="1419225"/>
            <a:ext cx="7937"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9697" name="Line 99"/>
          <p:cNvSpPr>
            <a:spLocks noChangeShapeType="1"/>
          </p:cNvSpPr>
          <p:nvPr>
            <p:custDataLst>
              <p:tags r:id="rId64"/>
            </p:custDataLst>
          </p:nvPr>
        </p:nvSpPr>
        <p:spPr bwMode="auto">
          <a:xfrm>
            <a:off x="5295900" y="1419225"/>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9698" name="Line 100"/>
          <p:cNvSpPr>
            <a:spLocks noChangeShapeType="1"/>
          </p:cNvSpPr>
          <p:nvPr>
            <p:custDataLst>
              <p:tags r:id="rId65"/>
            </p:custDataLst>
          </p:nvPr>
        </p:nvSpPr>
        <p:spPr bwMode="auto">
          <a:xfrm>
            <a:off x="4940300" y="1419225"/>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9699" name="Line 101"/>
          <p:cNvSpPr>
            <a:spLocks noChangeShapeType="1"/>
          </p:cNvSpPr>
          <p:nvPr>
            <p:custDataLst>
              <p:tags r:id="rId66"/>
            </p:custDataLst>
          </p:nvPr>
        </p:nvSpPr>
        <p:spPr bwMode="auto">
          <a:xfrm>
            <a:off x="4583113" y="1419225"/>
            <a:ext cx="7937"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9700" name="Line 102"/>
          <p:cNvSpPr>
            <a:spLocks noChangeShapeType="1"/>
          </p:cNvSpPr>
          <p:nvPr>
            <p:custDataLst>
              <p:tags r:id="rId67"/>
            </p:custDataLst>
          </p:nvPr>
        </p:nvSpPr>
        <p:spPr bwMode="auto">
          <a:xfrm>
            <a:off x="4227513" y="1419225"/>
            <a:ext cx="7937"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9701" name="Line 103"/>
          <p:cNvSpPr>
            <a:spLocks noChangeShapeType="1"/>
          </p:cNvSpPr>
          <p:nvPr>
            <p:custDataLst>
              <p:tags r:id="rId68"/>
            </p:custDataLst>
          </p:nvPr>
        </p:nvSpPr>
        <p:spPr bwMode="auto">
          <a:xfrm>
            <a:off x="3870325" y="1419225"/>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9702" name="Text Box 104"/>
          <p:cNvSpPr txBox="1">
            <a:spLocks noChangeArrowheads="1"/>
          </p:cNvSpPr>
          <p:nvPr>
            <p:custDataLst>
              <p:tags r:id="rId69"/>
            </p:custDataLst>
          </p:nvPr>
        </p:nvSpPr>
        <p:spPr bwMode="auto">
          <a:xfrm>
            <a:off x="7002463" y="2035175"/>
            <a:ext cx="18288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0000FF"/>
                </a:solidFill>
                <a:latin typeface="Comic Sans MS" pitchFamily="66" charset="0"/>
              </a:rPr>
              <a:t>8 bit instruction</a:t>
            </a:r>
          </a:p>
        </p:txBody>
      </p:sp>
      <p:sp>
        <p:nvSpPr>
          <p:cNvPr id="69703" name="Text Box 105"/>
          <p:cNvSpPr txBox="1">
            <a:spLocks noChangeArrowheads="1"/>
          </p:cNvSpPr>
          <p:nvPr>
            <p:custDataLst>
              <p:tags r:id="rId70"/>
            </p:custDataLst>
          </p:nvPr>
        </p:nvSpPr>
        <p:spPr bwMode="auto">
          <a:xfrm>
            <a:off x="5961063" y="862013"/>
            <a:ext cx="18288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000000"/>
                </a:solidFill>
                <a:latin typeface="Comic Sans MS" pitchFamily="66" charset="0"/>
              </a:rPr>
              <a:t>8 address bits</a:t>
            </a:r>
          </a:p>
        </p:txBody>
      </p:sp>
      <p:sp>
        <p:nvSpPr>
          <p:cNvPr id="69704" name="Line 106"/>
          <p:cNvSpPr>
            <a:spLocks noChangeShapeType="1"/>
          </p:cNvSpPr>
          <p:nvPr>
            <p:custDataLst>
              <p:tags r:id="rId71"/>
            </p:custDataLst>
          </p:nvPr>
        </p:nvSpPr>
        <p:spPr bwMode="auto">
          <a:xfrm>
            <a:off x="6003925"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9705" name="Line 107"/>
          <p:cNvSpPr>
            <a:spLocks noChangeShapeType="1"/>
          </p:cNvSpPr>
          <p:nvPr>
            <p:custDataLst>
              <p:tags r:id="rId72"/>
            </p:custDataLst>
          </p:nvPr>
        </p:nvSpPr>
        <p:spPr bwMode="auto">
          <a:xfrm>
            <a:off x="5646738" y="952500"/>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9706" name="Line 108"/>
          <p:cNvSpPr>
            <a:spLocks noChangeShapeType="1"/>
          </p:cNvSpPr>
          <p:nvPr>
            <p:custDataLst>
              <p:tags r:id="rId73"/>
            </p:custDataLst>
          </p:nvPr>
        </p:nvSpPr>
        <p:spPr bwMode="auto">
          <a:xfrm>
            <a:off x="5289550"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9707" name="Line 109"/>
          <p:cNvSpPr>
            <a:spLocks noChangeShapeType="1"/>
          </p:cNvSpPr>
          <p:nvPr>
            <p:custDataLst>
              <p:tags r:id="rId74"/>
            </p:custDataLst>
          </p:nvPr>
        </p:nvSpPr>
        <p:spPr bwMode="auto">
          <a:xfrm>
            <a:off x="4933950"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9708" name="Line 110"/>
          <p:cNvSpPr>
            <a:spLocks noChangeShapeType="1"/>
          </p:cNvSpPr>
          <p:nvPr>
            <p:custDataLst>
              <p:tags r:id="rId75"/>
            </p:custDataLst>
          </p:nvPr>
        </p:nvSpPr>
        <p:spPr bwMode="auto">
          <a:xfrm>
            <a:off x="4576763" y="952500"/>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9709" name="Line 111"/>
          <p:cNvSpPr>
            <a:spLocks noChangeShapeType="1"/>
          </p:cNvSpPr>
          <p:nvPr>
            <p:custDataLst>
              <p:tags r:id="rId76"/>
            </p:custDataLst>
          </p:nvPr>
        </p:nvSpPr>
        <p:spPr bwMode="auto">
          <a:xfrm>
            <a:off x="4221163" y="952500"/>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9710" name="Line 112"/>
          <p:cNvSpPr>
            <a:spLocks noChangeShapeType="1"/>
          </p:cNvSpPr>
          <p:nvPr>
            <p:custDataLst>
              <p:tags r:id="rId77"/>
            </p:custDataLst>
          </p:nvPr>
        </p:nvSpPr>
        <p:spPr bwMode="auto">
          <a:xfrm>
            <a:off x="3863975"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9711" name="Line 113"/>
          <p:cNvSpPr>
            <a:spLocks noChangeShapeType="1"/>
          </p:cNvSpPr>
          <p:nvPr>
            <p:custDataLst>
              <p:tags r:id="rId78"/>
            </p:custDataLst>
          </p:nvPr>
        </p:nvSpPr>
        <p:spPr bwMode="auto">
          <a:xfrm>
            <a:off x="3508375"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9712" name="Line 114"/>
          <p:cNvSpPr>
            <a:spLocks noChangeShapeType="1"/>
          </p:cNvSpPr>
          <p:nvPr>
            <p:custDataLst>
              <p:tags r:id="rId79"/>
            </p:custDataLst>
          </p:nvPr>
        </p:nvSpPr>
        <p:spPr bwMode="auto">
          <a:xfrm>
            <a:off x="3521075" y="1150938"/>
            <a:ext cx="431958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9713" name="Line 115"/>
          <p:cNvSpPr>
            <a:spLocks noChangeShapeType="1"/>
          </p:cNvSpPr>
          <p:nvPr>
            <p:custDataLst>
              <p:tags r:id="rId80"/>
            </p:custDataLst>
          </p:nvPr>
        </p:nvSpPr>
        <p:spPr bwMode="auto">
          <a:xfrm>
            <a:off x="2141538" y="1408113"/>
            <a:ext cx="0" cy="1844675"/>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9714" name="Line 116"/>
          <p:cNvSpPr>
            <a:spLocks noChangeShapeType="1"/>
          </p:cNvSpPr>
          <p:nvPr>
            <p:custDataLst>
              <p:tags r:id="rId81"/>
            </p:custDataLst>
          </p:nvPr>
        </p:nvSpPr>
        <p:spPr bwMode="auto">
          <a:xfrm>
            <a:off x="2154238" y="1409700"/>
            <a:ext cx="1271587"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69715" name="Group 117"/>
          <p:cNvGrpSpPr>
            <a:grpSpLocks/>
          </p:cNvGrpSpPr>
          <p:nvPr>
            <p:custDataLst>
              <p:tags r:id="rId82"/>
            </p:custDataLst>
          </p:nvPr>
        </p:nvGrpSpPr>
        <p:grpSpPr bwMode="auto">
          <a:xfrm rot="5400000">
            <a:off x="4803775" y="4422775"/>
            <a:ext cx="115888" cy="185738"/>
            <a:chOff x="4891" y="1600"/>
            <a:chExt cx="315" cy="408"/>
          </a:xfrm>
        </p:grpSpPr>
        <p:sp>
          <p:nvSpPr>
            <p:cNvPr id="69909" name="Freeform 118"/>
            <p:cNvSpPr>
              <a:spLocks/>
            </p:cNvSpPr>
            <p:nvPr>
              <p:custDataLst>
                <p:tags r:id="rId243"/>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9910" name="Freeform 119"/>
            <p:cNvSpPr>
              <a:spLocks/>
            </p:cNvSpPr>
            <p:nvPr>
              <p:custDataLst>
                <p:tags r:id="rId244"/>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9911" name="Line 120"/>
            <p:cNvSpPr>
              <a:spLocks noChangeShapeType="1"/>
            </p:cNvSpPr>
            <p:nvPr>
              <p:custDataLst>
                <p:tags r:id="rId245"/>
              </p:custDataLst>
            </p:nvPr>
          </p:nvSpPr>
          <p:spPr bwMode="auto">
            <a:xfrm>
              <a:off x="4894" y="1606"/>
              <a:ext cx="0" cy="388"/>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69716" name="Line 121"/>
          <p:cNvSpPr>
            <a:spLocks noChangeShapeType="1"/>
          </p:cNvSpPr>
          <p:nvPr>
            <p:custDataLst>
              <p:tags r:id="rId83"/>
            </p:custDataLst>
          </p:nvPr>
        </p:nvSpPr>
        <p:spPr bwMode="auto">
          <a:xfrm>
            <a:off x="4892675" y="4224338"/>
            <a:ext cx="0" cy="236537"/>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9717" name="Line 122"/>
          <p:cNvSpPr>
            <a:spLocks noChangeShapeType="1"/>
          </p:cNvSpPr>
          <p:nvPr>
            <p:custDataLst>
              <p:tags r:id="rId84"/>
            </p:custDataLst>
          </p:nvPr>
        </p:nvSpPr>
        <p:spPr bwMode="auto">
          <a:xfrm>
            <a:off x="4832350" y="4343400"/>
            <a:ext cx="0" cy="11747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9718" name="Line 123"/>
          <p:cNvSpPr>
            <a:spLocks noChangeShapeType="1"/>
          </p:cNvSpPr>
          <p:nvPr>
            <p:custDataLst>
              <p:tags r:id="rId85"/>
            </p:custDataLst>
          </p:nvPr>
        </p:nvSpPr>
        <p:spPr bwMode="auto">
          <a:xfrm>
            <a:off x="2373313" y="2243138"/>
            <a:ext cx="0" cy="1138237"/>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9719" name="Line 124"/>
          <p:cNvSpPr>
            <a:spLocks noChangeShapeType="1"/>
          </p:cNvSpPr>
          <p:nvPr>
            <p:custDataLst>
              <p:tags r:id="rId86"/>
            </p:custDataLst>
          </p:nvPr>
        </p:nvSpPr>
        <p:spPr bwMode="auto">
          <a:xfrm>
            <a:off x="2384425" y="2257425"/>
            <a:ext cx="31115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9720" name="Line 125"/>
          <p:cNvSpPr>
            <a:spLocks noChangeShapeType="1"/>
          </p:cNvSpPr>
          <p:nvPr>
            <p:custDataLst>
              <p:tags r:id="rId87"/>
            </p:custDataLst>
          </p:nvPr>
        </p:nvSpPr>
        <p:spPr bwMode="auto">
          <a:xfrm>
            <a:off x="3525838" y="1990725"/>
            <a:ext cx="0" cy="16192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9721" name="Line 126"/>
          <p:cNvSpPr>
            <a:spLocks noChangeShapeType="1"/>
          </p:cNvSpPr>
          <p:nvPr>
            <p:custDataLst>
              <p:tags r:id="rId88"/>
            </p:custDataLst>
          </p:nvPr>
        </p:nvSpPr>
        <p:spPr bwMode="auto">
          <a:xfrm>
            <a:off x="3829050" y="1984375"/>
            <a:ext cx="0" cy="36830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9722" name="Line 127"/>
          <p:cNvSpPr>
            <a:spLocks noChangeShapeType="1"/>
          </p:cNvSpPr>
          <p:nvPr>
            <p:custDataLst>
              <p:tags r:id="rId89"/>
            </p:custDataLst>
          </p:nvPr>
        </p:nvSpPr>
        <p:spPr bwMode="auto">
          <a:xfrm>
            <a:off x="3028950" y="2346325"/>
            <a:ext cx="803275"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9723" name="Line 128"/>
          <p:cNvSpPr>
            <a:spLocks noChangeShapeType="1"/>
          </p:cNvSpPr>
          <p:nvPr>
            <p:custDataLst>
              <p:tags r:id="rId90"/>
            </p:custDataLst>
          </p:nvPr>
        </p:nvSpPr>
        <p:spPr bwMode="auto">
          <a:xfrm>
            <a:off x="2879725" y="2141538"/>
            <a:ext cx="644525"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9724" name="Line 129"/>
          <p:cNvSpPr>
            <a:spLocks noChangeShapeType="1"/>
          </p:cNvSpPr>
          <p:nvPr>
            <p:custDataLst>
              <p:tags r:id="rId91"/>
            </p:custDataLst>
          </p:nvPr>
        </p:nvSpPr>
        <p:spPr bwMode="auto">
          <a:xfrm>
            <a:off x="3035300" y="2349500"/>
            <a:ext cx="0" cy="16192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9725" name="Line 130"/>
          <p:cNvSpPr>
            <a:spLocks noChangeShapeType="1"/>
          </p:cNvSpPr>
          <p:nvPr>
            <p:custDataLst>
              <p:tags r:id="rId92"/>
            </p:custDataLst>
          </p:nvPr>
        </p:nvSpPr>
        <p:spPr bwMode="auto">
          <a:xfrm>
            <a:off x="2886075" y="2136775"/>
            <a:ext cx="0" cy="455613"/>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9726" name="Line 131"/>
          <p:cNvSpPr>
            <a:spLocks noChangeShapeType="1"/>
          </p:cNvSpPr>
          <p:nvPr>
            <p:custDataLst>
              <p:tags r:id="rId93"/>
            </p:custDataLst>
          </p:nvPr>
        </p:nvSpPr>
        <p:spPr bwMode="auto">
          <a:xfrm>
            <a:off x="2697163" y="2265363"/>
            <a:ext cx="0" cy="328612"/>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69727" name="Group 132"/>
          <p:cNvGrpSpPr>
            <a:grpSpLocks/>
          </p:cNvGrpSpPr>
          <p:nvPr>
            <p:custDataLst>
              <p:tags r:id="rId94"/>
            </p:custDataLst>
          </p:nvPr>
        </p:nvGrpSpPr>
        <p:grpSpPr bwMode="auto">
          <a:xfrm rot="5400000">
            <a:off x="2729706" y="2483644"/>
            <a:ext cx="282575" cy="503238"/>
            <a:chOff x="4891" y="1600"/>
            <a:chExt cx="315" cy="408"/>
          </a:xfrm>
        </p:grpSpPr>
        <p:sp>
          <p:nvSpPr>
            <p:cNvPr id="69906" name="Freeform 133"/>
            <p:cNvSpPr>
              <a:spLocks/>
            </p:cNvSpPr>
            <p:nvPr>
              <p:custDataLst>
                <p:tags r:id="rId240"/>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9907" name="Freeform 134"/>
            <p:cNvSpPr>
              <a:spLocks/>
            </p:cNvSpPr>
            <p:nvPr>
              <p:custDataLst>
                <p:tags r:id="rId241"/>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9908" name="Line 135"/>
            <p:cNvSpPr>
              <a:spLocks noChangeShapeType="1"/>
            </p:cNvSpPr>
            <p:nvPr>
              <p:custDataLst>
                <p:tags r:id="rId242"/>
              </p:custDataLst>
            </p:nvPr>
          </p:nvSpPr>
          <p:spPr bwMode="auto">
            <a:xfrm>
              <a:off x="4894" y="1606"/>
              <a:ext cx="0" cy="3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69728" name="Oval 136"/>
          <p:cNvSpPr>
            <a:spLocks noChangeArrowheads="1"/>
          </p:cNvSpPr>
          <p:nvPr>
            <p:custDataLst>
              <p:tags r:id="rId95"/>
            </p:custDataLst>
          </p:nvPr>
        </p:nvSpPr>
        <p:spPr bwMode="auto">
          <a:xfrm>
            <a:off x="2994025" y="2508250"/>
            <a:ext cx="85725" cy="84138"/>
          </a:xfrm>
          <a:prstGeom prst="ellipse">
            <a:avLst/>
          </a:pr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69729" name="Line 137"/>
          <p:cNvSpPr>
            <a:spLocks noChangeShapeType="1"/>
          </p:cNvSpPr>
          <p:nvPr>
            <p:custDataLst>
              <p:tags r:id="rId96"/>
            </p:custDataLst>
          </p:nvPr>
        </p:nvSpPr>
        <p:spPr bwMode="auto">
          <a:xfrm>
            <a:off x="2865438" y="2878138"/>
            <a:ext cx="0" cy="16192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9730" name="Line 138"/>
          <p:cNvSpPr>
            <a:spLocks noChangeShapeType="1"/>
          </p:cNvSpPr>
          <p:nvPr>
            <p:custDataLst>
              <p:tags r:id="rId97"/>
            </p:custDataLst>
          </p:nvPr>
        </p:nvSpPr>
        <p:spPr bwMode="auto">
          <a:xfrm>
            <a:off x="2863850" y="3038475"/>
            <a:ext cx="1089025"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9731" name="Line 139"/>
          <p:cNvSpPr>
            <a:spLocks noChangeShapeType="1"/>
          </p:cNvSpPr>
          <p:nvPr>
            <p:custDataLst>
              <p:tags r:id="rId98"/>
            </p:custDataLst>
          </p:nvPr>
        </p:nvSpPr>
        <p:spPr bwMode="auto">
          <a:xfrm>
            <a:off x="4275138" y="1993900"/>
            <a:ext cx="0" cy="2809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9732" name="Line 140"/>
          <p:cNvSpPr>
            <a:spLocks noChangeShapeType="1"/>
          </p:cNvSpPr>
          <p:nvPr>
            <p:custDataLst>
              <p:tags r:id="rId99"/>
            </p:custDataLst>
          </p:nvPr>
        </p:nvSpPr>
        <p:spPr bwMode="auto">
          <a:xfrm>
            <a:off x="4594225" y="1995488"/>
            <a:ext cx="0" cy="36830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9733" name="Line 141"/>
          <p:cNvSpPr>
            <a:spLocks noChangeShapeType="1"/>
          </p:cNvSpPr>
          <p:nvPr>
            <p:custDataLst>
              <p:tags r:id="rId100"/>
            </p:custDataLst>
          </p:nvPr>
        </p:nvSpPr>
        <p:spPr bwMode="auto">
          <a:xfrm>
            <a:off x="4945063" y="1989138"/>
            <a:ext cx="0" cy="36830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69734" name="Group 142"/>
          <p:cNvGrpSpPr>
            <a:grpSpLocks/>
          </p:cNvGrpSpPr>
          <p:nvPr>
            <p:custDataLst>
              <p:tags r:id="rId101"/>
            </p:custDataLst>
          </p:nvPr>
        </p:nvGrpSpPr>
        <p:grpSpPr bwMode="auto">
          <a:xfrm rot="5400000">
            <a:off x="4378325" y="1997076"/>
            <a:ext cx="369887" cy="1122362"/>
            <a:chOff x="4891" y="1600"/>
            <a:chExt cx="315" cy="408"/>
          </a:xfrm>
        </p:grpSpPr>
        <p:sp>
          <p:nvSpPr>
            <p:cNvPr id="69903" name="Freeform 143"/>
            <p:cNvSpPr>
              <a:spLocks/>
            </p:cNvSpPr>
            <p:nvPr>
              <p:custDataLst>
                <p:tags r:id="rId237"/>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9904" name="Freeform 144"/>
            <p:cNvSpPr>
              <a:spLocks/>
            </p:cNvSpPr>
            <p:nvPr>
              <p:custDataLst>
                <p:tags r:id="rId238"/>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9905" name="Line 145"/>
            <p:cNvSpPr>
              <a:spLocks noChangeShapeType="1"/>
            </p:cNvSpPr>
            <p:nvPr>
              <p:custDataLst>
                <p:tags r:id="rId239"/>
              </p:custDataLst>
            </p:nvPr>
          </p:nvSpPr>
          <p:spPr bwMode="auto">
            <a:xfrm>
              <a:off x="4894" y="1606"/>
              <a:ext cx="0" cy="3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69735" name="Oval 146"/>
          <p:cNvSpPr>
            <a:spLocks noChangeArrowheads="1"/>
          </p:cNvSpPr>
          <p:nvPr>
            <p:custDataLst>
              <p:tags r:id="rId102"/>
            </p:custDataLst>
          </p:nvPr>
        </p:nvSpPr>
        <p:spPr bwMode="auto">
          <a:xfrm>
            <a:off x="4233863" y="2279650"/>
            <a:ext cx="85725" cy="84138"/>
          </a:xfrm>
          <a:prstGeom prst="ellipse">
            <a:avLst/>
          </a:pr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69736" name="Line 147"/>
          <p:cNvSpPr>
            <a:spLocks noChangeShapeType="1"/>
          </p:cNvSpPr>
          <p:nvPr>
            <p:custDataLst>
              <p:tags r:id="rId103"/>
            </p:custDataLst>
          </p:nvPr>
        </p:nvSpPr>
        <p:spPr bwMode="auto">
          <a:xfrm>
            <a:off x="4564063" y="2727325"/>
            <a:ext cx="0" cy="73342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9737" name="Line 148"/>
          <p:cNvSpPr>
            <a:spLocks noChangeShapeType="1"/>
          </p:cNvSpPr>
          <p:nvPr>
            <p:custDataLst>
              <p:tags r:id="rId104"/>
            </p:custDataLst>
          </p:nvPr>
        </p:nvSpPr>
        <p:spPr bwMode="auto">
          <a:xfrm>
            <a:off x="3530600" y="1404938"/>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9738" name="Line 149"/>
          <p:cNvSpPr>
            <a:spLocks noChangeShapeType="1"/>
          </p:cNvSpPr>
          <p:nvPr>
            <p:custDataLst>
              <p:tags r:id="rId105"/>
            </p:custDataLst>
          </p:nvPr>
        </p:nvSpPr>
        <p:spPr bwMode="auto">
          <a:xfrm>
            <a:off x="3427413" y="1412875"/>
            <a:ext cx="7937"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9739" name="Freeform 150"/>
          <p:cNvSpPr>
            <a:spLocks/>
          </p:cNvSpPr>
          <p:nvPr>
            <p:custDataLst>
              <p:tags r:id="rId106"/>
            </p:custDataLst>
          </p:nvPr>
        </p:nvSpPr>
        <p:spPr bwMode="auto">
          <a:xfrm>
            <a:off x="3373438" y="1630363"/>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9740" name="Freeform 151"/>
          <p:cNvSpPr>
            <a:spLocks/>
          </p:cNvSpPr>
          <p:nvPr>
            <p:custDataLst>
              <p:tags r:id="rId107"/>
            </p:custDataLst>
          </p:nvPr>
        </p:nvSpPr>
        <p:spPr bwMode="auto">
          <a:xfrm>
            <a:off x="3733800"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9741" name="Freeform 152"/>
          <p:cNvSpPr>
            <a:spLocks/>
          </p:cNvSpPr>
          <p:nvPr>
            <p:custDataLst>
              <p:tags r:id="rId108"/>
            </p:custDataLst>
          </p:nvPr>
        </p:nvSpPr>
        <p:spPr bwMode="auto">
          <a:xfrm>
            <a:off x="4071938" y="1630363"/>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9742" name="Freeform 153"/>
          <p:cNvSpPr>
            <a:spLocks/>
          </p:cNvSpPr>
          <p:nvPr>
            <p:custDataLst>
              <p:tags r:id="rId109"/>
            </p:custDataLst>
          </p:nvPr>
        </p:nvSpPr>
        <p:spPr bwMode="auto">
          <a:xfrm>
            <a:off x="4448175"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9743" name="Freeform 154"/>
          <p:cNvSpPr>
            <a:spLocks/>
          </p:cNvSpPr>
          <p:nvPr>
            <p:custDataLst>
              <p:tags r:id="rId110"/>
            </p:custDataLst>
          </p:nvPr>
        </p:nvSpPr>
        <p:spPr bwMode="auto">
          <a:xfrm>
            <a:off x="4794250"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9744" name="Freeform 155"/>
          <p:cNvSpPr>
            <a:spLocks/>
          </p:cNvSpPr>
          <p:nvPr>
            <p:custDataLst>
              <p:tags r:id="rId111"/>
            </p:custDataLst>
          </p:nvPr>
        </p:nvSpPr>
        <p:spPr bwMode="auto">
          <a:xfrm>
            <a:off x="5146675"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9745" name="Freeform 156"/>
          <p:cNvSpPr>
            <a:spLocks/>
          </p:cNvSpPr>
          <p:nvPr>
            <p:custDataLst>
              <p:tags r:id="rId112"/>
            </p:custDataLst>
          </p:nvPr>
        </p:nvSpPr>
        <p:spPr bwMode="auto">
          <a:xfrm>
            <a:off x="5499100"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9746" name="Freeform 157"/>
          <p:cNvSpPr>
            <a:spLocks/>
          </p:cNvSpPr>
          <p:nvPr>
            <p:custDataLst>
              <p:tags r:id="rId113"/>
            </p:custDataLst>
          </p:nvPr>
        </p:nvSpPr>
        <p:spPr bwMode="auto">
          <a:xfrm>
            <a:off x="5856288" y="1630363"/>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9747" name="Text Box 158"/>
          <p:cNvSpPr txBox="1">
            <a:spLocks noChangeArrowheads="1"/>
          </p:cNvSpPr>
          <p:nvPr>
            <p:custDataLst>
              <p:tags r:id="rId114"/>
            </p:custDataLst>
          </p:nvPr>
        </p:nvSpPr>
        <p:spPr bwMode="auto">
          <a:xfrm>
            <a:off x="2120900" y="1411288"/>
            <a:ext cx="1203325"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nSpc>
                <a:spcPct val="70000"/>
              </a:lnSpc>
              <a:spcBef>
                <a:spcPct val="50000"/>
              </a:spcBef>
            </a:pPr>
            <a:r>
              <a:rPr lang="en-US" sz="1200">
                <a:solidFill>
                  <a:srgbClr val="0000FF"/>
                </a:solidFill>
                <a:latin typeface="Comic Sans MS" pitchFamily="66" charset="0"/>
              </a:rPr>
              <a:t>strobe for all IR bits</a:t>
            </a:r>
          </a:p>
        </p:txBody>
      </p:sp>
      <p:sp>
        <p:nvSpPr>
          <p:cNvPr id="69748" name="Line 159"/>
          <p:cNvSpPr>
            <a:spLocks noChangeShapeType="1"/>
          </p:cNvSpPr>
          <p:nvPr>
            <p:custDataLst>
              <p:tags r:id="rId115"/>
            </p:custDataLst>
          </p:nvPr>
        </p:nvSpPr>
        <p:spPr bwMode="auto">
          <a:xfrm>
            <a:off x="5313363" y="1989138"/>
            <a:ext cx="0" cy="1360487"/>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9749" name="Line 160"/>
          <p:cNvSpPr>
            <a:spLocks noChangeShapeType="1"/>
          </p:cNvSpPr>
          <p:nvPr>
            <p:custDataLst>
              <p:tags r:id="rId116"/>
            </p:custDataLst>
          </p:nvPr>
        </p:nvSpPr>
        <p:spPr bwMode="auto">
          <a:xfrm>
            <a:off x="3957638" y="2200275"/>
            <a:ext cx="0" cy="1312863"/>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9750" name="Line 161"/>
          <p:cNvSpPr>
            <a:spLocks noChangeShapeType="1"/>
          </p:cNvSpPr>
          <p:nvPr>
            <p:custDataLst>
              <p:tags r:id="rId117"/>
            </p:custDataLst>
          </p:nvPr>
        </p:nvSpPr>
        <p:spPr bwMode="auto">
          <a:xfrm>
            <a:off x="3960813" y="2201863"/>
            <a:ext cx="176212"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9751" name="Line 162"/>
          <p:cNvSpPr>
            <a:spLocks noChangeShapeType="1"/>
          </p:cNvSpPr>
          <p:nvPr>
            <p:custDataLst>
              <p:tags r:id="rId118"/>
            </p:custDataLst>
          </p:nvPr>
        </p:nvSpPr>
        <p:spPr bwMode="auto">
          <a:xfrm>
            <a:off x="4138613" y="2198688"/>
            <a:ext cx="0" cy="17780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9752" name="Line 163"/>
          <p:cNvSpPr>
            <a:spLocks noChangeShapeType="1"/>
          </p:cNvSpPr>
          <p:nvPr>
            <p:custDataLst>
              <p:tags r:id="rId119"/>
            </p:custDataLst>
          </p:nvPr>
        </p:nvSpPr>
        <p:spPr bwMode="auto">
          <a:xfrm>
            <a:off x="3997325" y="2370138"/>
            <a:ext cx="31115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9753" name="Line 164"/>
          <p:cNvSpPr>
            <a:spLocks noChangeShapeType="1"/>
          </p:cNvSpPr>
          <p:nvPr>
            <p:custDataLst>
              <p:tags r:id="rId120"/>
            </p:custDataLst>
          </p:nvPr>
        </p:nvSpPr>
        <p:spPr bwMode="auto">
          <a:xfrm>
            <a:off x="5656263" y="1990725"/>
            <a:ext cx="0" cy="113823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9754" name="Line 165"/>
          <p:cNvSpPr>
            <a:spLocks noChangeShapeType="1"/>
          </p:cNvSpPr>
          <p:nvPr>
            <p:custDataLst>
              <p:tags r:id="rId121"/>
            </p:custDataLst>
          </p:nvPr>
        </p:nvSpPr>
        <p:spPr bwMode="auto">
          <a:xfrm>
            <a:off x="6015038" y="1990725"/>
            <a:ext cx="0" cy="90805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9755" name="Line 166"/>
          <p:cNvSpPr>
            <a:spLocks noChangeShapeType="1"/>
          </p:cNvSpPr>
          <p:nvPr>
            <p:custDataLst>
              <p:tags r:id="rId122"/>
            </p:custDataLst>
          </p:nvPr>
        </p:nvSpPr>
        <p:spPr bwMode="auto">
          <a:xfrm>
            <a:off x="5572125" y="4578350"/>
            <a:ext cx="0" cy="265113"/>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9756" name="Line 167"/>
          <p:cNvSpPr>
            <a:spLocks noChangeShapeType="1"/>
          </p:cNvSpPr>
          <p:nvPr>
            <p:custDataLst>
              <p:tags r:id="rId123"/>
            </p:custDataLst>
          </p:nvPr>
        </p:nvSpPr>
        <p:spPr bwMode="auto">
          <a:xfrm>
            <a:off x="5930900" y="4578350"/>
            <a:ext cx="0" cy="138113"/>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9757" name="Line 168"/>
          <p:cNvSpPr>
            <a:spLocks noChangeShapeType="1"/>
          </p:cNvSpPr>
          <p:nvPr>
            <p:custDataLst>
              <p:tags r:id="rId124"/>
            </p:custDataLst>
          </p:nvPr>
        </p:nvSpPr>
        <p:spPr bwMode="auto">
          <a:xfrm>
            <a:off x="5203825" y="4578350"/>
            <a:ext cx="0" cy="400050"/>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9758" name="Rectangle 177"/>
          <p:cNvSpPr>
            <a:spLocks noChangeArrowheads="1"/>
          </p:cNvSpPr>
          <p:nvPr>
            <p:custDataLst>
              <p:tags r:id="rId125"/>
            </p:custDataLst>
          </p:nvPr>
        </p:nvSpPr>
        <p:spPr bwMode="auto">
          <a:xfrm>
            <a:off x="454025" y="44926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69759" name="Freeform 178"/>
          <p:cNvSpPr>
            <a:spLocks/>
          </p:cNvSpPr>
          <p:nvPr>
            <p:custDataLst>
              <p:tags r:id="rId126"/>
            </p:custDataLst>
          </p:nvPr>
        </p:nvSpPr>
        <p:spPr bwMode="auto">
          <a:xfrm>
            <a:off x="476250" y="454025"/>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9760" name="Line 179"/>
          <p:cNvSpPr>
            <a:spLocks noChangeShapeType="1"/>
          </p:cNvSpPr>
          <p:nvPr>
            <p:custDataLst>
              <p:tags r:id="rId127"/>
            </p:custDataLst>
          </p:nvPr>
        </p:nvSpPr>
        <p:spPr bwMode="auto">
          <a:xfrm>
            <a:off x="709613" y="234950"/>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9761" name="Line 180"/>
          <p:cNvSpPr>
            <a:spLocks noChangeShapeType="1"/>
          </p:cNvSpPr>
          <p:nvPr>
            <p:custDataLst>
              <p:tags r:id="rId128"/>
            </p:custDataLst>
          </p:nvPr>
        </p:nvSpPr>
        <p:spPr bwMode="auto">
          <a:xfrm>
            <a:off x="614363" y="796925"/>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9762" name="Text Box 181"/>
          <p:cNvSpPr txBox="1">
            <a:spLocks noChangeArrowheads="1"/>
          </p:cNvSpPr>
          <p:nvPr>
            <p:custDataLst>
              <p:tags r:id="rId129"/>
            </p:custDataLst>
          </p:nvPr>
        </p:nvSpPr>
        <p:spPr bwMode="auto">
          <a:xfrm>
            <a:off x="669925" y="200025"/>
            <a:ext cx="1828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000">
                <a:solidFill>
                  <a:srgbClr val="000000"/>
                </a:solidFill>
                <a:latin typeface="Comic Sans MS" pitchFamily="66" charset="0"/>
              </a:rPr>
              <a:t>D in</a:t>
            </a:r>
          </a:p>
        </p:txBody>
      </p:sp>
      <p:sp>
        <p:nvSpPr>
          <p:cNvPr id="69763" name="Text Box 182"/>
          <p:cNvSpPr txBox="1">
            <a:spLocks noChangeArrowheads="1"/>
          </p:cNvSpPr>
          <p:nvPr>
            <p:custDataLst>
              <p:tags r:id="rId130"/>
            </p:custDataLst>
          </p:nvPr>
        </p:nvSpPr>
        <p:spPr bwMode="auto">
          <a:xfrm>
            <a:off x="582613" y="812800"/>
            <a:ext cx="1154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000">
                <a:solidFill>
                  <a:srgbClr val="000000"/>
                </a:solidFill>
                <a:latin typeface="Comic Sans MS" pitchFamily="66" charset="0"/>
              </a:rPr>
              <a:t>Q out</a:t>
            </a:r>
          </a:p>
        </p:txBody>
      </p:sp>
      <p:sp>
        <p:nvSpPr>
          <p:cNvPr id="69764" name="Text Box 183"/>
          <p:cNvSpPr txBox="1">
            <a:spLocks noChangeArrowheads="1"/>
          </p:cNvSpPr>
          <p:nvPr>
            <p:custDataLst>
              <p:tags r:id="rId131"/>
            </p:custDataLst>
          </p:nvPr>
        </p:nvSpPr>
        <p:spPr bwMode="auto">
          <a:xfrm>
            <a:off x="73025" y="206375"/>
            <a:ext cx="1828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000">
                <a:solidFill>
                  <a:srgbClr val="000000"/>
                </a:solidFill>
                <a:latin typeface="Comic Sans MS" pitchFamily="66" charset="0"/>
              </a:rPr>
              <a:t>strobe</a:t>
            </a:r>
          </a:p>
        </p:txBody>
      </p:sp>
      <p:sp>
        <p:nvSpPr>
          <p:cNvPr id="69765" name="Text Box 184"/>
          <p:cNvSpPr txBox="1">
            <a:spLocks noChangeArrowheads="1"/>
          </p:cNvSpPr>
          <p:nvPr>
            <p:custDataLst>
              <p:tags r:id="rId132"/>
            </p:custDataLst>
          </p:nvPr>
        </p:nvSpPr>
        <p:spPr bwMode="auto">
          <a:xfrm>
            <a:off x="2352675" y="3079750"/>
            <a:ext cx="2008188" cy="220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lnSpc>
                <a:spcPct val="70000"/>
              </a:lnSpc>
              <a:spcBef>
                <a:spcPct val="50000"/>
              </a:spcBef>
            </a:pPr>
            <a:r>
              <a:rPr lang="en-US" sz="1200">
                <a:solidFill>
                  <a:srgbClr val="009900"/>
                </a:solidFill>
                <a:latin typeface="Comic Sans MS" pitchFamily="66" charset="0"/>
              </a:rPr>
              <a:t>decode instruction</a:t>
            </a:r>
          </a:p>
        </p:txBody>
      </p:sp>
      <p:sp>
        <p:nvSpPr>
          <p:cNvPr id="69766" name="Line 186"/>
          <p:cNvSpPr>
            <a:spLocks noChangeShapeType="1"/>
          </p:cNvSpPr>
          <p:nvPr>
            <p:custDataLst>
              <p:tags r:id="rId133"/>
            </p:custDataLst>
          </p:nvPr>
        </p:nvSpPr>
        <p:spPr bwMode="auto">
          <a:xfrm>
            <a:off x="6007100" y="2890838"/>
            <a:ext cx="2160588"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9767" name="Line 187"/>
          <p:cNvSpPr>
            <a:spLocks noChangeShapeType="1"/>
          </p:cNvSpPr>
          <p:nvPr>
            <p:custDataLst>
              <p:tags r:id="rId134"/>
            </p:custDataLst>
          </p:nvPr>
        </p:nvSpPr>
        <p:spPr bwMode="auto">
          <a:xfrm>
            <a:off x="5659438" y="3130550"/>
            <a:ext cx="199390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9768" name="Line 188"/>
          <p:cNvSpPr>
            <a:spLocks noChangeShapeType="1"/>
          </p:cNvSpPr>
          <p:nvPr>
            <p:custDataLst>
              <p:tags r:id="rId135"/>
            </p:custDataLst>
          </p:nvPr>
        </p:nvSpPr>
        <p:spPr bwMode="auto">
          <a:xfrm>
            <a:off x="5319713" y="3338513"/>
            <a:ext cx="1954212"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9769" name="Rectangle 189"/>
          <p:cNvSpPr>
            <a:spLocks noChangeArrowheads="1"/>
          </p:cNvSpPr>
          <p:nvPr>
            <p:custDataLst>
              <p:tags r:id="rId136"/>
            </p:custDataLst>
          </p:nvPr>
        </p:nvSpPr>
        <p:spPr bwMode="auto">
          <a:xfrm>
            <a:off x="7086600" y="4419600"/>
            <a:ext cx="1295400" cy="914400"/>
          </a:xfrm>
          <a:prstGeom prst="rect">
            <a:avLst/>
          </a:prstGeom>
          <a:solidFill>
            <a:srgbClr val="FFE5D6"/>
          </a:solidFill>
          <a:ln w="28575">
            <a:solidFill>
              <a:schemeClr val="tx1"/>
            </a:solidFill>
            <a:miter lim="800000"/>
            <a:headEnd/>
            <a:tailEnd/>
          </a:ln>
        </p:spPr>
        <p:txBody>
          <a:bodyPr wrap="none" anchor="ctr"/>
          <a:lstStyle/>
          <a:p>
            <a:endParaRPr lang="en-US">
              <a:solidFill>
                <a:srgbClr val="000000"/>
              </a:solidFill>
            </a:endParaRPr>
          </a:p>
        </p:txBody>
      </p:sp>
      <p:sp>
        <p:nvSpPr>
          <p:cNvPr id="69770" name="Line 191"/>
          <p:cNvSpPr>
            <a:spLocks noChangeShapeType="1"/>
          </p:cNvSpPr>
          <p:nvPr>
            <p:custDataLst>
              <p:tags r:id="rId137"/>
            </p:custDataLst>
          </p:nvPr>
        </p:nvSpPr>
        <p:spPr bwMode="auto">
          <a:xfrm flipV="1">
            <a:off x="3963988" y="3514725"/>
            <a:ext cx="3278187" cy="4763"/>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9771" name="Line 192"/>
          <p:cNvSpPr>
            <a:spLocks noChangeShapeType="1"/>
          </p:cNvSpPr>
          <p:nvPr>
            <p:custDataLst>
              <p:tags r:id="rId138"/>
            </p:custDataLst>
          </p:nvPr>
        </p:nvSpPr>
        <p:spPr bwMode="auto">
          <a:xfrm>
            <a:off x="8158163" y="2881313"/>
            <a:ext cx="0" cy="130492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9772" name="Line 193"/>
          <p:cNvSpPr>
            <a:spLocks noChangeShapeType="1"/>
          </p:cNvSpPr>
          <p:nvPr>
            <p:custDataLst>
              <p:tags r:id="rId139"/>
            </p:custDataLst>
          </p:nvPr>
        </p:nvSpPr>
        <p:spPr bwMode="auto">
          <a:xfrm>
            <a:off x="4565650" y="3578225"/>
            <a:ext cx="0" cy="170180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9773" name="Line 194"/>
          <p:cNvSpPr>
            <a:spLocks noChangeShapeType="1"/>
          </p:cNvSpPr>
          <p:nvPr>
            <p:custDataLst>
              <p:tags r:id="rId140"/>
            </p:custDataLst>
          </p:nvPr>
        </p:nvSpPr>
        <p:spPr bwMode="auto">
          <a:xfrm>
            <a:off x="4567238" y="4352925"/>
            <a:ext cx="132715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9774" name="Line 195"/>
          <p:cNvSpPr>
            <a:spLocks noChangeShapeType="1"/>
          </p:cNvSpPr>
          <p:nvPr>
            <p:custDataLst>
              <p:tags r:id="rId141"/>
            </p:custDataLst>
          </p:nvPr>
        </p:nvSpPr>
        <p:spPr bwMode="auto">
          <a:xfrm>
            <a:off x="5233988" y="4214813"/>
            <a:ext cx="0" cy="236537"/>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9775" name="Line 196"/>
          <p:cNvSpPr>
            <a:spLocks noChangeShapeType="1"/>
          </p:cNvSpPr>
          <p:nvPr>
            <p:custDataLst>
              <p:tags r:id="rId142"/>
            </p:custDataLst>
          </p:nvPr>
        </p:nvSpPr>
        <p:spPr bwMode="auto">
          <a:xfrm>
            <a:off x="5173663" y="4333875"/>
            <a:ext cx="0" cy="11747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9776" name="Line 197"/>
          <p:cNvSpPr>
            <a:spLocks noChangeShapeType="1"/>
          </p:cNvSpPr>
          <p:nvPr>
            <p:custDataLst>
              <p:tags r:id="rId143"/>
            </p:custDataLst>
          </p:nvPr>
        </p:nvSpPr>
        <p:spPr bwMode="auto">
          <a:xfrm>
            <a:off x="5599113" y="4214813"/>
            <a:ext cx="0" cy="236537"/>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9777" name="Line 198"/>
          <p:cNvSpPr>
            <a:spLocks noChangeShapeType="1"/>
          </p:cNvSpPr>
          <p:nvPr>
            <p:custDataLst>
              <p:tags r:id="rId144"/>
            </p:custDataLst>
          </p:nvPr>
        </p:nvSpPr>
        <p:spPr bwMode="auto">
          <a:xfrm>
            <a:off x="5538788" y="4333875"/>
            <a:ext cx="0" cy="11747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9778" name="Line 199"/>
          <p:cNvSpPr>
            <a:spLocks noChangeShapeType="1"/>
          </p:cNvSpPr>
          <p:nvPr>
            <p:custDataLst>
              <p:tags r:id="rId145"/>
            </p:custDataLst>
          </p:nvPr>
        </p:nvSpPr>
        <p:spPr bwMode="auto">
          <a:xfrm>
            <a:off x="5959475" y="4214813"/>
            <a:ext cx="0" cy="236537"/>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9779" name="Line 200"/>
          <p:cNvSpPr>
            <a:spLocks noChangeShapeType="1"/>
          </p:cNvSpPr>
          <p:nvPr>
            <p:custDataLst>
              <p:tags r:id="rId146"/>
            </p:custDataLst>
          </p:nvPr>
        </p:nvSpPr>
        <p:spPr bwMode="auto">
          <a:xfrm>
            <a:off x="5899150" y="4333875"/>
            <a:ext cx="0" cy="11747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69780" name="Group 201"/>
          <p:cNvGrpSpPr>
            <a:grpSpLocks/>
          </p:cNvGrpSpPr>
          <p:nvPr>
            <p:custDataLst>
              <p:tags r:id="rId147"/>
            </p:custDataLst>
          </p:nvPr>
        </p:nvGrpSpPr>
        <p:grpSpPr bwMode="auto">
          <a:xfrm rot="5400000">
            <a:off x="5146675" y="4422775"/>
            <a:ext cx="115888" cy="185738"/>
            <a:chOff x="4891" y="1600"/>
            <a:chExt cx="315" cy="408"/>
          </a:xfrm>
        </p:grpSpPr>
        <p:sp>
          <p:nvSpPr>
            <p:cNvPr id="69900" name="Freeform 202"/>
            <p:cNvSpPr>
              <a:spLocks/>
            </p:cNvSpPr>
            <p:nvPr>
              <p:custDataLst>
                <p:tags r:id="rId234"/>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9901" name="Freeform 203"/>
            <p:cNvSpPr>
              <a:spLocks/>
            </p:cNvSpPr>
            <p:nvPr>
              <p:custDataLst>
                <p:tags r:id="rId235"/>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9902" name="Line 204"/>
            <p:cNvSpPr>
              <a:spLocks noChangeShapeType="1"/>
            </p:cNvSpPr>
            <p:nvPr>
              <p:custDataLst>
                <p:tags r:id="rId236"/>
              </p:custDataLst>
            </p:nvPr>
          </p:nvSpPr>
          <p:spPr bwMode="auto">
            <a:xfrm>
              <a:off x="4894" y="1606"/>
              <a:ext cx="0" cy="388"/>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grpSp>
        <p:nvGrpSpPr>
          <p:cNvPr id="69781" name="Group 205"/>
          <p:cNvGrpSpPr>
            <a:grpSpLocks/>
          </p:cNvGrpSpPr>
          <p:nvPr>
            <p:custDataLst>
              <p:tags r:id="rId148"/>
            </p:custDataLst>
          </p:nvPr>
        </p:nvGrpSpPr>
        <p:grpSpPr bwMode="auto">
          <a:xfrm rot="5400000">
            <a:off x="5513388" y="4422775"/>
            <a:ext cx="115888" cy="185737"/>
            <a:chOff x="4891" y="1600"/>
            <a:chExt cx="315" cy="408"/>
          </a:xfrm>
        </p:grpSpPr>
        <p:sp>
          <p:nvSpPr>
            <p:cNvPr id="69897" name="Freeform 206"/>
            <p:cNvSpPr>
              <a:spLocks/>
            </p:cNvSpPr>
            <p:nvPr>
              <p:custDataLst>
                <p:tags r:id="rId231"/>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9898" name="Freeform 207"/>
            <p:cNvSpPr>
              <a:spLocks/>
            </p:cNvSpPr>
            <p:nvPr>
              <p:custDataLst>
                <p:tags r:id="rId232"/>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9899" name="Line 208"/>
            <p:cNvSpPr>
              <a:spLocks noChangeShapeType="1"/>
            </p:cNvSpPr>
            <p:nvPr>
              <p:custDataLst>
                <p:tags r:id="rId233"/>
              </p:custDataLst>
            </p:nvPr>
          </p:nvSpPr>
          <p:spPr bwMode="auto">
            <a:xfrm>
              <a:off x="4894" y="1606"/>
              <a:ext cx="0" cy="388"/>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grpSp>
        <p:nvGrpSpPr>
          <p:cNvPr id="69782" name="Group 209"/>
          <p:cNvGrpSpPr>
            <a:grpSpLocks/>
          </p:cNvGrpSpPr>
          <p:nvPr>
            <p:custDataLst>
              <p:tags r:id="rId149"/>
            </p:custDataLst>
          </p:nvPr>
        </p:nvGrpSpPr>
        <p:grpSpPr bwMode="auto">
          <a:xfrm rot="5400000">
            <a:off x="5870575" y="4422775"/>
            <a:ext cx="115888" cy="185738"/>
            <a:chOff x="4891" y="1600"/>
            <a:chExt cx="315" cy="408"/>
          </a:xfrm>
        </p:grpSpPr>
        <p:sp>
          <p:nvSpPr>
            <p:cNvPr id="69894" name="Freeform 210"/>
            <p:cNvSpPr>
              <a:spLocks/>
            </p:cNvSpPr>
            <p:nvPr>
              <p:custDataLst>
                <p:tags r:id="rId228"/>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9895" name="Freeform 211"/>
            <p:cNvSpPr>
              <a:spLocks/>
            </p:cNvSpPr>
            <p:nvPr>
              <p:custDataLst>
                <p:tags r:id="rId229"/>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9896" name="Line 212"/>
            <p:cNvSpPr>
              <a:spLocks noChangeShapeType="1"/>
            </p:cNvSpPr>
            <p:nvPr>
              <p:custDataLst>
                <p:tags r:id="rId230"/>
              </p:custDataLst>
            </p:nvPr>
          </p:nvSpPr>
          <p:spPr bwMode="auto">
            <a:xfrm>
              <a:off x="4894" y="1606"/>
              <a:ext cx="0" cy="388"/>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69783" name="Line 213"/>
          <p:cNvSpPr>
            <a:spLocks noChangeShapeType="1"/>
          </p:cNvSpPr>
          <p:nvPr>
            <p:custDataLst>
              <p:tags r:id="rId150"/>
            </p:custDataLst>
          </p:nvPr>
        </p:nvSpPr>
        <p:spPr bwMode="auto">
          <a:xfrm>
            <a:off x="4864100" y="4578350"/>
            <a:ext cx="0" cy="542925"/>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9784" name="Line 214"/>
          <p:cNvSpPr>
            <a:spLocks noChangeShapeType="1"/>
          </p:cNvSpPr>
          <p:nvPr>
            <p:custDataLst>
              <p:tags r:id="rId151"/>
            </p:custDataLst>
          </p:nvPr>
        </p:nvSpPr>
        <p:spPr bwMode="auto">
          <a:xfrm>
            <a:off x="8112125" y="4305300"/>
            <a:ext cx="0" cy="106363"/>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69785" name="Group 215"/>
          <p:cNvGrpSpPr>
            <a:grpSpLocks/>
          </p:cNvGrpSpPr>
          <p:nvPr>
            <p:custDataLst>
              <p:tags r:id="rId152"/>
            </p:custDataLst>
          </p:nvPr>
        </p:nvGrpSpPr>
        <p:grpSpPr bwMode="auto">
          <a:xfrm rot="5400000">
            <a:off x="8051800" y="4149725"/>
            <a:ext cx="115888" cy="185738"/>
            <a:chOff x="4891" y="1600"/>
            <a:chExt cx="315" cy="408"/>
          </a:xfrm>
        </p:grpSpPr>
        <p:sp>
          <p:nvSpPr>
            <p:cNvPr id="69891" name="Freeform 216"/>
            <p:cNvSpPr>
              <a:spLocks/>
            </p:cNvSpPr>
            <p:nvPr>
              <p:custDataLst>
                <p:tags r:id="rId225"/>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9892" name="Freeform 217"/>
            <p:cNvSpPr>
              <a:spLocks/>
            </p:cNvSpPr>
            <p:nvPr>
              <p:custDataLst>
                <p:tags r:id="rId226"/>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9893" name="Line 218"/>
            <p:cNvSpPr>
              <a:spLocks noChangeShapeType="1"/>
            </p:cNvSpPr>
            <p:nvPr>
              <p:custDataLst>
                <p:tags r:id="rId227"/>
              </p:custDataLst>
            </p:nvPr>
          </p:nvSpPr>
          <p:spPr bwMode="auto">
            <a:xfrm>
              <a:off x="4894" y="1606"/>
              <a:ext cx="0" cy="3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69786" name="Text Box 219"/>
          <p:cNvSpPr txBox="1">
            <a:spLocks noChangeArrowheads="1"/>
          </p:cNvSpPr>
          <p:nvPr>
            <p:custDataLst>
              <p:tags r:id="rId153"/>
            </p:custDataLst>
          </p:nvPr>
        </p:nvSpPr>
        <p:spPr bwMode="auto">
          <a:xfrm>
            <a:off x="8393113" y="4738688"/>
            <a:ext cx="674687" cy="4143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2100" b="1">
                <a:solidFill>
                  <a:srgbClr val="8F01B8"/>
                </a:solidFill>
                <a:latin typeface="Courier New" pitchFamily="49" charset="0"/>
              </a:rPr>
              <a:t>7</a:t>
            </a:r>
            <a:r>
              <a:rPr lang="en-US" sz="2100" b="1">
                <a:solidFill>
                  <a:srgbClr val="000000"/>
                </a:solidFill>
                <a:latin typeface="Courier New" pitchFamily="49" charset="0"/>
              </a:rPr>
              <a:t>+</a:t>
            </a:r>
            <a:r>
              <a:rPr lang="en-US" sz="2100" b="1">
                <a:solidFill>
                  <a:srgbClr val="009900"/>
                </a:solidFill>
                <a:latin typeface="Courier New" pitchFamily="49" charset="0"/>
              </a:rPr>
              <a:t>4</a:t>
            </a:r>
          </a:p>
        </p:txBody>
      </p:sp>
      <p:sp>
        <p:nvSpPr>
          <p:cNvPr id="69787" name="Line 220"/>
          <p:cNvSpPr>
            <a:spLocks noChangeShapeType="1"/>
          </p:cNvSpPr>
          <p:nvPr>
            <p:custDataLst>
              <p:tags r:id="rId154"/>
            </p:custDataLst>
          </p:nvPr>
        </p:nvSpPr>
        <p:spPr bwMode="auto">
          <a:xfrm>
            <a:off x="5926138" y="4711700"/>
            <a:ext cx="1144587" cy="4763"/>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9788" name="Line 221"/>
          <p:cNvSpPr>
            <a:spLocks noChangeShapeType="1"/>
          </p:cNvSpPr>
          <p:nvPr>
            <p:custDataLst>
              <p:tags r:id="rId155"/>
            </p:custDataLst>
          </p:nvPr>
        </p:nvSpPr>
        <p:spPr bwMode="auto">
          <a:xfrm>
            <a:off x="5570538" y="4852988"/>
            <a:ext cx="1493837" cy="6350"/>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9789" name="Line 222"/>
          <p:cNvSpPr>
            <a:spLocks noChangeShapeType="1"/>
          </p:cNvSpPr>
          <p:nvPr>
            <p:custDataLst>
              <p:tags r:id="rId156"/>
            </p:custDataLst>
          </p:nvPr>
        </p:nvSpPr>
        <p:spPr bwMode="auto">
          <a:xfrm>
            <a:off x="5207000" y="4981575"/>
            <a:ext cx="1866900" cy="7938"/>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9790" name="Line 223"/>
          <p:cNvSpPr>
            <a:spLocks noChangeShapeType="1"/>
          </p:cNvSpPr>
          <p:nvPr>
            <p:custDataLst>
              <p:tags r:id="rId157"/>
            </p:custDataLst>
          </p:nvPr>
        </p:nvSpPr>
        <p:spPr bwMode="auto">
          <a:xfrm>
            <a:off x="4867275" y="5126038"/>
            <a:ext cx="2200275" cy="9525"/>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9791" name="Line 224"/>
          <p:cNvSpPr>
            <a:spLocks noChangeShapeType="1"/>
          </p:cNvSpPr>
          <p:nvPr>
            <p:custDataLst>
              <p:tags r:id="rId158"/>
            </p:custDataLst>
          </p:nvPr>
        </p:nvSpPr>
        <p:spPr bwMode="auto">
          <a:xfrm>
            <a:off x="7599363" y="4303713"/>
            <a:ext cx="0" cy="106362"/>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69792" name="Group 225"/>
          <p:cNvGrpSpPr>
            <a:grpSpLocks/>
          </p:cNvGrpSpPr>
          <p:nvPr>
            <p:custDataLst>
              <p:tags r:id="rId159"/>
            </p:custDataLst>
          </p:nvPr>
        </p:nvGrpSpPr>
        <p:grpSpPr bwMode="auto">
          <a:xfrm rot="5400000">
            <a:off x="7539038" y="4148138"/>
            <a:ext cx="115887" cy="185737"/>
            <a:chOff x="4891" y="1600"/>
            <a:chExt cx="315" cy="408"/>
          </a:xfrm>
        </p:grpSpPr>
        <p:sp>
          <p:nvSpPr>
            <p:cNvPr id="69888" name="Freeform 226"/>
            <p:cNvSpPr>
              <a:spLocks/>
            </p:cNvSpPr>
            <p:nvPr>
              <p:custDataLst>
                <p:tags r:id="rId222"/>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9889" name="Freeform 227"/>
            <p:cNvSpPr>
              <a:spLocks/>
            </p:cNvSpPr>
            <p:nvPr>
              <p:custDataLst>
                <p:tags r:id="rId223"/>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9890" name="Line 228"/>
            <p:cNvSpPr>
              <a:spLocks noChangeShapeType="1"/>
            </p:cNvSpPr>
            <p:nvPr>
              <p:custDataLst>
                <p:tags r:id="rId224"/>
              </p:custDataLst>
            </p:nvPr>
          </p:nvSpPr>
          <p:spPr bwMode="auto">
            <a:xfrm>
              <a:off x="4894" y="1606"/>
              <a:ext cx="0" cy="3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69793" name="Line 229"/>
          <p:cNvSpPr>
            <a:spLocks noChangeShapeType="1"/>
          </p:cNvSpPr>
          <p:nvPr>
            <p:custDataLst>
              <p:tags r:id="rId160"/>
            </p:custDataLst>
          </p:nvPr>
        </p:nvSpPr>
        <p:spPr bwMode="auto">
          <a:xfrm>
            <a:off x="7242175" y="4303713"/>
            <a:ext cx="0" cy="106362"/>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69794" name="Group 230"/>
          <p:cNvGrpSpPr>
            <a:grpSpLocks/>
          </p:cNvGrpSpPr>
          <p:nvPr>
            <p:custDataLst>
              <p:tags r:id="rId161"/>
            </p:custDataLst>
          </p:nvPr>
        </p:nvGrpSpPr>
        <p:grpSpPr bwMode="auto">
          <a:xfrm rot="5400000">
            <a:off x="7181850" y="4148138"/>
            <a:ext cx="115887" cy="185738"/>
            <a:chOff x="4891" y="1600"/>
            <a:chExt cx="315" cy="408"/>
          </a:xfrm>
        </p:grpSpPr>
        <p:sp>
          <p:nvSpPr>
            <p:cNvPr id="69885" name="Freeform 231"/>
            <p:cNvSpPr>
              <a:spLocks/>
            </p:cNvSpPr>
            <p:nvPr>
              <p:custDataLst>
                <p:tags r:id="rId219"/>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9886" name="Freeform 232"/>
            <p:cNvSpPr>
              <a:spLocks/>
            </p:cNvSpPr>
            <p:nvPr>
              <p:custDataLst>
                <p:tags r:id="rId220"/>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9887" name="Line 233"/>
            <p:cNvSpPr>
              <a:spLocks noChangeShapeType="1"/>
            </p:cNvSpPr>
            <p:nvPr>
              <p:custDataLst>
                <p:tags r:id="rId221"/>
              </p:custDataLst>
            </p:nvPr>
          </p:nvSpPr>
          <p:spPr bwMode="auto">
            <a:xfrm>
              <a:off x="4894" y="1606"/>
              <a:ext cx="0" cy="3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69795" name="Line 234"/>
          <p:cNvSpPr>
            <a:spLocks noChangeShapeType="1"/>
          </p:cNvSpPr>
          <p:nvPr>
            <p:custDataLst>
              <p:tags r:id="rId162"/>
            </p:custDataLst>
          </p:nvPr>
        </p:nvSpPr>
        <p:spPr bwMode="auto">
          <a:xfrm>
            <a:off x="7643813" y="3121025"/>
            <a:ext cx="0" cy="10429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9796" name="Line 235"/>
          <p:cNvSpPr>
            <a:spLocks noChangeShapeType="1"/>
          </p:cNvSpPr>
          <p:nvPr>
            <p:custDataLst>
              <p:tags r:id="rId163"/>
            </p:custDataLst>
          </p:nvPr>
        </p:nvSpPr>
        <p:spPr bwMode="auto">
          <a:xfrm>
            <a:off x="7280275" y="3352800"/>
            <a:ext cx="0" cy="82867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9797" name="Line 236"/>
          <p:cNvSpPr>
            <a:spLocks noChangeShapeType="1"/>
          </p:cNvSpPr>
          <p:nvPr>
            <p:custDataLst>
              <p:tags r:id="rId164"/>
            </p:custDataLst>
          </p:nvPr>
        </p:nvSpPr>
        <p:spPr bwMode="auto">
          <a:xfrm>
            <a:off x="7194550" y="3505200"/>
            <a:ext cx="0" cy="6619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9798" name="Line 237"/>
          <p:cNvSpPr>
            <a:spLocks noChangeShapeType="1"/>
          </p:cNvSpPr>
          <p:nvPr>
            <p:custDataLst>
              <p:tags r:id="rId165"/>
            </p:custDataLst>
          </p:nvPr>
        </p:nvSpPr>
        <p:spPr bwMode="auto">
          <a:xfrm flipV="1">
            <a:off x="7321550" y="3514725"/>
            <a:ext cx="28575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9799" name="Line 238"/>
          <p:cNvSpPr>
            <a:spLocks noChangeShapeType="1"/>
          </p:cNvSpPr>
          <p:nvPr>
            <p:custDataLst>
              <p:tags r:id="rId166"/>
            </p:custDataLst>
          </p:nvPr>
        </p:nvSpPr>
        <p:spPr bwMode="auto">
          <a:xfrm flipV="1">
            <a:off x="7696200" y="3516313"/>
            <a:ext cx="38100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9800" name="Line 239"/>
          <p:cNvSpPr>
            <a:spLocks noChangeShapeType="1"/>
          </p:cNvSpPr>
          <p:nvPr>
            <p:custDataLst>
              <p:tags r:id="rId167"/>
            </p:custDataLst>
          </p:nvPr>
        </p:nvSpPr>
        <p:spPr bwMode="auto">
          <a:xfrm>
            <a:off x="7553325" y="3522663"/>
            <a:ext cx="0" cy="661987"/>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9801" name="Line 240"/>
          <p:cNvSpPr>
            <a:spLocks noChangeShapeType="1"/>
          </p:cNvSpPr>
          <p:nvPr>
            <p:custDataLst>
              <p:tags r:id="rId168"/>
            </p:custDataLst>
          </p:nvPr>
        </p:nvSpPr>
        <p:spPr bwMode="auto">
          <a:xfrm>
            <a:off x="8070850" y="3508375"/>
            <a:ext cx="0" cy="6619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9802" name="Text Box 255"/>
          <p:cNvSpPr txBox="1">
            <a:spLocks noChangeArrowheads="1"/>
          </p:cNvSpPr>
          <p:nvPr>
            <p:custDataLst>
              <p:tags r:id="rId169"/>
            </p:custDataLst>
          </p:nvPr>
        </p:nvSpPr>
        <p:spPr bwMode="auto">
          <a:xfrm>
            <a:off x="6951663" y="5422900"/>
            <a:ext cx="1652587"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a:solidFill>
                  <a:srgbClr val="F7913D"/>
                </a:solidFill>
                <a:latin typeface="Comic Sans MS" pitchFamily="66" charset="0"/>
              </a:rPr>
              <a:t>4 output bits</a:t>
            </a:r>
          </a:p>
        </p:txBody>
      </p:sp>
      <p:sp>
        <p:nvSpPr>
          <p:cNvPr id="69803" name="Line 256"/>
          <p:cNvSpPr>
            <a:spLocks noChangeShapeType="1"/>
          </p:cNvSpPr>
          <p:nvPr>
            <p:custDataLst>
              <p:tags r:id="rId170"/>
            </p:custDataLst>
          </p:nvPr>
        </p:nvSpPr>
        <p:spPr bwMode="auto">
          <a:xfrm>
            <a:off x="7762875" y="5346700"/>
            <a:ext cx="0" cy="146050"/>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9804" name="Line 262"/>
          <p:cNvSpPr>
            <a:spLocks noChangeShapeType="1"/>
          </p:cNvSpPr>
          <p:nvPr>
            <p:custDataLst>
              <p:tags r:id="rId171"/>
            </p:custDataLst>
          </p:nvPr>
        </p:nvSpPr>
        <p:spPr bwMode="auto">
          <a:xfrm>
            <a:off x="1881188" y="3648075"/>
            <a:ext cx="0" cy="336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9805" name="Line 263"/>
          <p:cNvSpPr>
            <a:spLocks noChangeShapeType="1"/>
          </p:cNvSpPr>
          <p:nvPr>
            <p:custDataLst>
              <p:tags r:id="rId172"/>
            </p:custDataLst>
          </p:nvPr>
        </p:nvSpPr>
        <p:spPr bwMode="auto">
          <a:xfrm>
            <a:off x="204788" y="3978275"/>
            <a:ext cx="167640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9806" name="Line 264"/>
          <p:cNvSpPr>
            <a:spLocks noChangeShapeType="1"/>
          </p:cNvSpPr>
          <p:nvPr>
            <p:custDataLst>
              <p:tags r:id="rId173"/>
            </p:custDataLst>
          </p:nvPr>
        </p:nvSpPr>
        <p:spPr bwMode="auto">
          <a:xfrm>
            <a:off x="207963" y="2617788"/>
            <a:ext cx="0" cy="1352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9807" name="Line 265"/>
          <p:cNvSpPr>
            <a:spLocks noChangeShapeType="1"/>
          </p:cNvSpPr>
          <p:nvPr>
            <p:custDataLst>
              <p:tags r:id="rId174"/>
            </p:custDataLst>
          </p:nvPr>
        </p:nvSpPr>
        <p:spPr bwMode="auto">
          <a:xfrm>
            <a:off x="222250" y="2622550"/>
            <a:ext cx="139858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9808" name="Line 266"/>
          <p:cNvSpPr>
            <a:spLocks noChangeShapeType="1"/>
          </p:cNvSpPr>
          <p:nvPr>
            <p:custDataLst>
              <p:tags r:id="rId175"/>
            </p:custDataLst>
          </p:nvPr>
        </p:nvSpPr>
        <p:spPr bwMode="auto">
          <a:xfrm>
            <a:off x="1616075" y="411163"/>
            <a:ext cx="0" cy="220186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9809" name="Text Box 267"/>
          <p:cNvSpPr txBox="1">
            <a:spLocks noChangeArrowheads="1"/>
          </p:cNvSpPr>
          <p:nvPr>
            <p:custDataLst>
              <p:tags r:id="rId176"/>
            </p:custDataLst>
          </p:nvPr>
        </p:nvSpPr>
        <p:spPr bwMode="auto">
          <a:xfrm>
            <a:off x="228600" y="1179513"/>
            <a:ext cx="7334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a:solidFill>
                  <a:srgbClr val="000000"/>
                </a:solidFill>
                <a:latin typeface="Comic Sans MS" pitchFamily="66" charset="0"/>
              </a:rPr>
              <a:t>flip-flop</a:t>
            </a:r>
          </a:p>
        </p:txBody>
      </p:sp>
      <p:sp>
        <p:nvSpPr>
          <p:cNvPr id="69810" name="Line 268"/>
          <p:cNvSpPr>
            <a:spLocks noChangeShapeType="1"/>
          </p:cNvSpPr>
          <p:nvPr>
            <p:custDataLst>
              <p:tags r:id="rId177"/>
            </p:custDataLst>
          </p:nvPr>
        </p:nvSpPr>
        <p:spPr bwMode="auto">
          <a:xfrm>
            <a:off x="1620838" y="409575"/>
            <a:ext cx="180340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9811" name="Line 269"/>
          <p:cNvSpPr>
            <a:spLocks noChangeShapeType="1"/>
          </p:cNvSpPr>
          <p:nvPr>
            <p:custDataLst>
              <p:tags r:id="rId178"/>
            </p:custDataLst>
          </p:nvPr>
        </p:nvSpPr>
        <p:spPr bwMode="auto">
          <a:xfrm>
            <a:off x="3422650" y="406400"/>
            <a:ext cx="6350" cy="185738"/>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9812" name="Freeform 270"/>
          <p:cNvSpPr>
            <a:spLocks/>
          </p:cNvSpPr>
          <p:nvPr>
            <p:custDataLst>
              <p:tags r:id="rId179"/>
            </p:custDataLst>
          </p:nvPr>
        </p:nvSpPr>
        <p:spPr bwMode="auto">
          <a:xfrm>
            <a:off x="3382963" y="608013"/>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9813" name="Text Box 271"/>
          <p:cNvSpPr txBox="1">
            <a:spLocks noChangeArrowheads="1"/>
          </p:cNvSpPr>
          <p:nvPr>
            <p:custDataLst>
              <p:tags r:id="rId180"/>
            </p:custDataLst>
          </p:nvPr>
        </p:nvSpPr>
        <p:spPr bwMode="auto">
          <a:xfrm>
            <a:off x="1263650" y="125413"/>
            <a:ext cx="2562225"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solidFill>
                  <a:srgbClr val="000000"/>
                </a:solidFill>
                <a:latin typeface="Comic Sans MS" pitchFamily="66" charset="0"/>
              </a:rPr>
              <a:t>strobe for next instruction</a:t>
            </a:r>
          </a:p>
        </p:txBody>
      </p:sp>
      <p:sp>
        <p:nvSpPr>
          <p:cNvPr id="69814" name="Text Box 275"/>
          <p:cNvSpPr txBox="1">
            <a:spLocks noChangeArrowheads="1"/>
          </p:cNvSpPr>
          <p:nvPr>
            <p:custDataLst>
              <p:tags r:id="rId181"/>
            </p:custDataLst>
          </p:nvPr>
        </p:nvSpPr>
        <p:spPr bwMode="auto">
          <a:xfrm>
            <a:off x="1258888" y="3003550"/>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980236"/>
                </a:solidFill>
                <a:latin typeface="Comic Sans MS" pitchFamily="66" charset="0"/>
              </a:rPr>
              <a:t>1</a:t>
            </a:r>
            <a:endParaRPr lang="en-US" sz="1200">
              <a:solidFill>
                <a:srgbClr val="0000FF"/>
              </a:solidFill>
              <a:latin typeface="Comic Sans MS" pitchFamily="66" charset="0"/>
            </a:endParaRPr>
          </a:p>
        </p:txBody>
      </p:sp>
      <p:sp>
        <p:nvSpPr>
          <p:cNvPr id="69815" name="Text Box 276"/>
          <p:cNvSpPr txBox="1">
            <a:spLocks noChangeArrowheads="1"/>
          </p:cNvSpPr>
          <p:nvPr>
            <p:custDataLst>
              <p:tags r:id="rId182"/>
            </p:custDataLst>
          </p:nvPr>
        </p:nvSpPr>
        <p:spPr bwMode="auto">
          <a:xfrm>
            <a:off x="1157288" y="3092450"/>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0000FF"/>
                </a:solidFill>
                <a:latin typeface="Comic Sans MS" pitchFamily="66" charset="0"/>
              </a:rPr>
              <a:t>2</a:t>
            </a:r>
          </a:p>
        </p:txBody>
      </p:sp>
      <p:sp>
        <p:nvSpPr>
          <p:cNvPr id="69816" name="Text Box 277"/>
          <p:cNvSpPr txBox="1">
            <a:spLocks noChangeArrowheads="1"/>
          </p:cNvSpPr>
          <p:nvPr>
            <p:custDataLst>
              <p:tags r:id="rId183"/>
            </p:custDataLst>
          </p:nvPr>
        </p:nvSpPr>
        <p:spPr bwMode="auto">
          <a:xfrm>
            <a:off x="1258888" y="3216275"/>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009900"/>
                </a:solidFill>
                <a:latin typeface="Comic Sans MS" pitchFamily="66" charset="0"/>
              </a:rPr>
              <a:t>3</a:t>
            </a:r>
            <a:endParaRPr lang="en-US" sz="1200">
              <a:solidFill>
                <a:srgbClr val="0000FF"/>
              </a:solidFill>
              <a:latin typeface="Comic Sans MS" pitchFamily="66" charset="0"/>
            </a:endParaRPr>
          </a:p>
        </p:txBody>
      </p:sp>
      <p:sp>
        <p:nvSpPr>
          <p:cNvPr id="69817" name="Text Box 278"/>
          <p:cNvSpPr txBox="1">
            <a:spLocks noChangeArrowheads="1"/>
          </p:cNvSpPr>
          <p:nvPr>
            <p:custDataLst>
              <p:tags r:id="rId184"/>
            </p:custDataLst>
          </p:nvPr>
        </p:nvSpPr>
        <p:spPr bwMode="auto">
          <a:xfrm>
            <a:off x="1163638" y="3352800"/>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F7913D"/>
                </a:solidFill>
                <a:latin typeface="Comic Sans MS" pitchFamily="66" charset="0"/>
              </a:rPr>
              <a:t>4</a:t>
            </a:r>
            <a:endParaRPr lang="en-US" sz="1200">
              <a:solidFill>
                <a:srgbClr val="0000FF"/>
              </a:solidFill>
              <a:latin typeface="Comic Sans MS" pitchFamily="66" charset="0"/>
            </a:endParaRPr>
          </a:p>
        </p:txBody>
      </p:sp>
      <p:sp>
        <p:nvSpPr>
          <p:cNvPr id="69818" name="Text Box 279"/>
          <p:cNvSpPr txBox="1">
            <a:spLocks noChangeArrowheads="1"/>
          </p:cNvSpPr>
          <p:nvPr>
            <p:custDataLst>
              <p:tags r:id="rId185"/>
            </p:custDataLst>
          </p:nvPr>
        </p:nvSpPr>
        <p:spPr bwMode="auto">
          <a:xfrm>
            <a:off x="1263650" y="3465513"/>
            <a:ext cx="4572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000000"/>
                </a:solidFill>
                <a:latin typeface="Comic Sans MS" pitchFamily="66" charset="0"/>
              </a:rPr>
              <a:t>5</a:t>
            </a:r>
            <a:endParaRPr lang="en-US" sz="1200">
              <a:solidFill>
                <a:srgbClr val="0000FF"/>
              </a:solidFill>
              <a:latin typeface="Comic Sans MS" pitchFamily="66" charset="0"/>
            </a:endParaRPr>
          </a:p>
        </p:txBody>
      </p:sp>
      <p:sp>
        <p:nvSpPr>
          <p:cNvPr id="69819" name="Rectangle 10"/>
          <p:cNvSpPr>
            <a:spLocks noChangeArrowheads="1"/>
          </p:cNvSpPr>
          <p:nvPr>
            <p:custDataLst>
              <p:tags r:id="rId186"/>
            </p:custDataLst>
          </p:nvPr>
        </p:nvSpPr>
        <p:spPr bwMode="auto">
          <a:xfrm>
            <a:off x="1498600" y="511175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69820" name="Rectangle 11"/>
          <p:cNvSpPr>
            <a:spLocks noChangeArrowheads="1"/>
          </p:cNvSpPr>
          <p:nvPr>
            <p:custDataLst>
              <p:tags r:id="rId187"/>
            </p:custDataLst>
          </p:nvPr>
        </p:nvSpPr>
        <p:spPr bwMode="auto">
          <a:xfrm>
            <a:off x="1852613" y="511175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69821" name="Rectangle 12"/>
          <p:cNvSpPr>
            <a:spLocks noChangeArrowheads="1"/>
          </p:cNvSpPr>
          <p:nvPr>
            <p:custDataLst>
              <p:tags r:id="rId188"/>
            </p:custDataLst>
          </p:nvPr>
        </p:nvSpPr>
        <p:spPr bwMode="auto">
          <a:xfrm>
            <a:off x="2206625" y="511175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69822" name="Rectangle 13"/>
          <p:cNvSpPr>
            <a:spLocks noChangeArrowheads="1"/>
          </p:cNvSpPr>
          <p:nvPr>
            <p:custDataLst>
              <p:tags r:id="rId189"/>
            </p:custDataLst>
          </p:nvPr>
        </p:nvSpPr>
        <p:spPr bwMode="auto">
          <a:xfrm>
            <a:off x="2560638" y="5113338"/>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69823" name="Rectangle 14"/>
          <p:cNvSpPr>
            <a:spLocks noChangeArrowheads="1"/>
          </p:cNvSpPr>
          <p:nvPr>
            <p:custDataLst>
              <p:tags r:id="rId190"/>
            </p:custDataLst>
          </p:nvPr>
        </p:nvSpPr>
        <p:spPr bwMode="auto">
          <a:xfrm>
            <a:off x="2914650" y="5113338"/>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69824" name="Rectangle 15"/>
          <p:cNvSpPr>
            <a:spLocks noChangeArrowheads="1"/>
          </p:cNvSpPr>
          <p:nvPr>
            <p:custDataLst>
              <p:tags r:id="rId191"/>
            </p:custDataLst>
          </p:nvPr>
        </p:nvSpPr>
        <p:spPr bwMode="auto">
          <a:xfrm>
            <a:off x="3268663" y="5113338"/>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69825" name="Rectangle 16"/>
          <p:cNvSpPr>
            <a:spLocks noChangeArrowheads="1"/>
          </p:cNvSpPr>
          <p:nvPr>
            <p:custDataLst>
              <p:tags r:id="rId192"/>
            </p:custDataLst>
          </p:nvPr>
        </p:nvSpPr>
        <p:spPr bwMode="auto">
          <a:xfrm>
            <a:off x="790575" y="511175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69826" name="Rectangle 17"/>
          <p:cNvSpPr>
            <a:spLocks noChangeArrowheads="1"/>
          </p:cNvSpPr>
          <p:nvPr>
            <p:custDataLst>
              <p:tags r:id="rId193"/>
            </p:custDataLst>
          </p:nvPr>
        </p:nvSpPr>
        <p:spPr bwMode="auto">
          <a:xfrm>
            <a:off x="1144588" y="5113338"/>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69827" name="Text Box 23"/>
          <p:cNvSpPr txBox="1">
            <a:spLocks noChangeArrowheads="1"/>
          </p:cNvSpPr>
          <p:nvPr>
            <p:custDataLst>
              <p:tags r:id="rId194"/>
            </p:custDataLst>
          </p:nvPr>
        </p:nvSpPr>
        <p:spPr bwMode="auto">
          <a:xfrm>
            <a:off x="231775" y="5129213"/>
            <a:ext cx="57785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0000FF"/>
                </a:solidFill>
                <a:latin typeface="Comic Sans MS" pitchFamily="66" charset="0"/>
              </a:rPr>
              <a:t>IR</a:t>
            </a:r>
            <a:endParaRPr lang="en-US" sz="1400">
              <a:solidFill>
                <a:srgbClr val="0000FF"/>
              </a:solidFill>
              <a:latin typeface="Comic Sans MS" pitchFamily="66" charset="0"/>
            </a:endParaRPr>
          </a:p>
        </p:txBody>
      </p:sp>
      <p:sp>
        <p:nvSpPr>
          <p:cNvPr id="69828" name="Text Box 36"/>
          <p:cNvSpPr txBox="1">
            <a:spLocks noChangeArrowheads="1"/>
          </p:cNvSpPr>
          <p:nvPr>
            <p:custDataLst>
              <p:tags r:id="rId195"/>
            </p:custDataLst>
          </p:nvPr>
        </p:nvSpPr>
        <p:spPr bwMode="auto">
          <a:xfrm>
            <a:off x="334963" y="5684838"/>
            <a:ext cx="1219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a:solidFill>
                  <a:srgbClr val="000000"/>
                </a:solidFill>
                <a:latin typeface="Comic Sans MS" pitchFamily="66" charset="0"/>
              </a:rPr>
              <a:t>The instruction</a:t>
            </a:r>
          </a:p>
        </p:txBody>
      </p:sp>
      <p:sp>
        <p:nvSpPr>
          <p:cNvPr id="69829" name="Text Box 39"/>
          <p:cNvSpPr txBox="1">
            <a:spLocks noChangeArrowheads="1"/>
          </p:cNvSpPr>
          <p:nvPr>
            <p:custDataLst>
              <p:tags r:id="rId196"/>
            </p:custDataLst>
          </p:nvPr>
        </p:nvSpPr>
        <p:spPr bwMode="auto">
          <a:xfrm>
            <a:off x="76200" y="6361113"/>
            <a:ext cx="24384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000">
                <a:solidFill>
                  <a:srgbClr val="0508FB"/>
                </a:solidFill>
                <a:latin typeface="Comic Sans MS" pitchFamily="66" charset="0"/>
              </a:rPr>
              <a:t>10  =  add a constant (addn)  </a:t>
            </a:r>
          </a:p>
        </p:txBody>
      </p:sp>
      <p:sp>
        <p:nvSpPr>
          <p:cNvPr id="69830" name="Text Box 41"/>
          <p:cNvSpPr txBox="1">
            <a:spLocks noChangeArrowheads="1"/>
          </p:cNvSpPr>
          <p:nvPr>
            <p:custDataLst>
              <p:tags r:id="rId197"/>
            </p:custDataLst>
          </p:nvPr>
        </p:nvSpPr>
        <p:spPr bwMode="auto">
          <a:xfrm>
            <a:off x="1400175" y="5684838"/>
            <a:ext cx="1219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a:solidFill>
                  <a:srgbClr val="000000"/>
                </a:solidFill>
                <a:latin typeface="Comic Sans MS" pitchFamily="66" charset="0"/>
              </a:rPr>
              <a:t>Argument 1</a:t>
            </a:r>
          </a:p>
        </p:txBody>
      </p:sp>
      <p:sp>
        <p:nvSpPr>
          <p:cNvPr id="69831" name="Text Box 42"/>
          <p:cNvSpPr txBox="1">
            <a:spLocks noChangeArrowheads="1"/>
          </p:cNvSpPr>
          <p:nvPr>
            <p:custDataLst>
              <p:tags r:id="rId198"/>
            </p:custDataLst>
          </p:nvPr>
        </p:nvSpPr>
        <p:spPr bwMode="auto">
          <a:xfrm>
            <a:off x="2466975" y="5684838"/>
            <a:ext cx="1219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a:solidFill>
                  <a:srgbClr val="000000"/>
                </a:solidFill>
                <a:latin typeface="Comic Sans MS" pitchFamily="66" charset="0"/>
              </a:rPr>
              <a:t>Argument 2</a:t>
            </a:r>
          </a:p>
        </p:txBody>
      </p:sp>
      <p:sp>
        <p:nvSpPr>
          <p:cNvPr id="69832" name="Rectangle 48"/>
          <p:cNvSpPr>
            <a:spLocks noChangeArrowheads="1"/>
          </p:cNvSpPr>
          <p:nvPr>
            <p:custDataLst>
              <p:tags r:id="rId199"/>
            </p:custDataLst>
          </p:nvPr>
        </p:nvSpPr>
        <p:spPr bwMode="auto">
          <a:xfrm>
            <a:off x="415925" y="5711825"/>
            <a:ext cx="1063625" cy="214313"/>
          </a:xfrm>
          <a:prstGeom prst="rect">
            <a:avLst/>
          </a:prstGeom>
          <a:noFill/>
          <a:ln w="9525">
            <a:solidFill>
              <a:srgbClr val="0508FB"/>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508FB"/>
              </a:solidFill>
            </a:endParaRPr>
          </a:p>
        </p:txBody>
      </p:sp>
      <p:sp>
        <p:nvSpPr>
          <p:cNvPr id="69833" name="Rectangle 49"/>
          <p:cNvSpPr>
            <a:spLocks noChangeArrowheads="1"/>
          </p:cNvSpPr>
          <p:nvPr>
            <p:custDataLst>
              <p:tags r:id="rId200"/>
            </p:custDataLst>
          </p:nvPr>
        </p:nvSpPr>
        <p:spPr bwMode="auto">
          <a:xfrm>
            <a:off x="2543175" y="5711825"/>
            <a:ext cx="1063625" cy="214313"/>
          </a:xfrm>
          <a:prstGeom prst="rect">
            <a:avLst/>
          </a:prstGeom>
          <a:noFill/>
          <a:ln w="9525">
            <a:solidFill>
              <a:srgbClr val="0508FB"/>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508FB"/>
              </a:solidFill>
            </a:endParaRPr>
          </a:p>
        </p:txBody>
      </p:sp>
      <p:sp>
        <p:nvSpPr>
          <p:cNvPr id="69834" name="AutoShape 50"/>
          <p:cNvSpPr>
            <a:spLocks/>
          </p:cNvSpPr>
          <p:nvPr>
            <p:custDataLst>
              <p:tags r:id="rId201"/>
            </p:custDataLst>
          </p:nvPr>
        </p:nvSpPr>
        <p:spPr bwMode="auto">
          <a:xfrm rot="-5400000">
            <a:off x="3020219" y="5037932"/>
            <a:ext cx="103187" cy="1035050"/>
          </a:xfrm>
          <a:prstGeom prst="leftBrace">
            <a:avLst>
              <a:gd name="adj1" fmla="val 83590"/>
              <a:gd name="adj2" fmla="val 50000"/>
            </a:avLst>
          </a:prstGeom>
          <a:noFill/>
          <a:ln w="1905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69835" name="AutoShape 51"/>
          <p:cNvSpPr>
            <a:spLocks/>
          </p:cNvSpPr>
          <p:nvPr>
            <p:custDataLst>
              <p:tags r:id="rId202"/>
            </p:custDataLst>
          </p:nvPr>
        </p:nvSpPr>
        <p:spPr bwMode="auto">
          <a:xfrm rot="-5400000">
            <a:off x="1966119" y="5055394"/>
            <a:ext cx="103188" cy="1035050"/>
          </a:xfrm>
          <a:prstGeom prst="leftBrace">
            <a:avLst>
              <a:gd name="adj1" fmla="val 83589"/>
              <a:gd name="adj2" fmla="val 50000"/>
            </a:avLst>
          </a:prstGeom>
          <a:noFill/>
          <a:ln w="1905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69836" name="AutoShape 52"/>
          <p:cNvSpPr>
            <a:spLocks/>
          </p:cNvSpPr>
          <p:nvPr>
            <p:custDataLst>
              <p:tags r:id="rId203"/>
            </p:custDataLst>
          </p:nvPr>
        </p:nvSpPr>
        <p:spPr bwMode="auto">
          <a:xfrm rot="-5400000">
            <a:off x="1082675" y="5227638"/>
            <a:ext cx="95250" cy="685800"/>
          </a:xfrm>
          <a:prstGeom prst="leftBrace">
            <a:avLst>
              <a:gd name="adj1" fmla="val 60000"/>
              <a:gd name="adj2" fmla="val 50000"/>
            </a:avLst>
          </a:prstGeom>
          <a:noFill/>
          <a:ln w="1905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69837" name="Rectangle 53"/>
          <p:cNvSpPr>
            <a:spLocks noChangeArrowheads="1"/>
          </p:cNvSpPr>
          <p:nvPr>
            <p:custDataLst>
              <p:tags r:id="rId204"/>
            </p:custDataLst>
          </p:nvPr>
        </p:nvSpPr>
        <p:spPr bwMode="auto">
          <a:xfrm>
            <a:off x="1555750" y="5883275"/>
            <a:ext cx="9112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1000">
                <a:solidFill>
                  <a:srgbClr val="0508FB"/>
                </a:solidFill>
                <a:latin typeface="Comic Sans MS" pitchFamily="66" charset="0"/>
              </a:rPr>
              <a:t>the register</a:t>
            </a:r>
          </a:p>
        </p:txBody>
      </p:sp>
      <p:sp>
        <p:nvSpPr>
          <p:cNvPr id="69838" name="Rectangle 54"/>
          <p:cNvSpPr>
            <a:spLocks noChangeArrowheads="1"/>
          </p:cNvSpPr>
          <p:nvPr>
            <p:custDataLst>
              <p:tags r:id="rId205"/>
            </p:custDataLst>
          </p:nvPr>
        </p:nvSpPr>
        <p:spPr bwMode="auto">
          <a:xfrm>
            <a:off x="2601913" y="5867400"/>
            <a:ext cx="9366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1000">
                <a:solidFill>
                  <a:srgbClr val="0508FB"/>
                </a:solidFill>
                <a:latin typeface="Comic Sans MS" pitchFamily="66" charset="0"/>
              </a:rPr>
              <a:t>the constant</a:t>
            </a:r>
          </a:p>
        </p:txBody>
      </p:sp>
      <p:sp>
        <p:nvSpPr>
          <p:cNvPr id="69839" name="Text Box 63"/>
          <p:cNvSpPr txBox="1">
            <a:spLocks noChangeArrowheads="1"/>
          </p:cNvSpPr>
          <p:nvPr>
            <p:custDataLst>
              <p:tags r:id="rId206"/>
            </p:custDataLst>
          </p:nvPr>
        </p:nvSpPr>
        <p:spPr bwMode="auto">
          <a:xfrm>
            <a:off x="2776538" y="602138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400" b="1">
                <a:solidFill>
                  <a:srgbClr val="0508FB"/>
                </a:solidFill>
                <a:latin typeface="Courier New" pitchFamily="49" charset="0"/>
              </a:rPr>
              <a:t>4</a:t>
            </a:r>
          </a:p>
        </p:txBody>
      </p:sp>
      <p:sp>
        <p:nvSpPr>
          <p:cNvPr id="69840" name="Text Box 169"/>
          <p:cNvSpPr txBox="1">
            <a:spLocks noChangeArrowheads="1"/>
          </p:cNvSpPr>
          <p:nvPr>
            <p:custDataLst>
              <p:tags r:id="rId207"/>
            </p:custDataLst>
          </p:nvPr>
        </p:nvSpPr>
        <p:spPr bwMode="auto">
          <a:xfrm>
            <a:off x="533400" y="51054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1</a:t>
            </a:r>
          </a:p>
        </p:txBody>
      </p:sp>
      <p:sp>
        <p:nvSpPr>
          <p:cNvPr id="69841" name="Text Box 170"/>
          <p:cNvSpPr txBox="1">
            <a:spLocks noChangeArrowheads="1"/>
          </p:cNvSpPr>
          <p:nvPr>
            <p:custDataLst>
              <p:tags r:id="rId208"/>
            </p:custDataLst>
          </p:nvPr>
        </p:nvSpPr>
        <p:spPr bwMode="auto">
          <a:xfrm>
            <a:off x="887413" y="51054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0</a:t>
            </a:r>
          </a:p>
        </p:txBody>
      </p:sp>
      <p:sp>
        <p:nvSpPr>
          <p:cNvPr id="69842" name="Text Box 171"/>
          <p:cNvSpPr txBox="1">
            <a:spLocks noChangeArrowheads="1"/>
          </p:cNvSpPr>
          <p:nvPr>
            <p:custDataLst>
              <p:tags r:id="rId209"/>
            </p:custDataLst>
          </p:nvPr>
        </p:nvSpPr>
        <p:spPr bwMode="auto">
          <a:xfrm>
            <a:off x="1239838" y="51054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0</a:t>
            </a:r>
          </a:p>
        </p:txBody>
      </p:sp>
      <p:sp>
        <p:nvSpPr>
          <p:cNvPr id="69843" name="Text Box 172"/>
          <p:cNvSpPr txBox="1">
            <a:spLocks noChangeArrowheads="1"/>
          </p:cNvSpPr>
          <p:nvPr>
            <p:custDataLst>
              <p:tags r:id="rId210"/>
            </p:custDataLst>
          </p:nvPr>
        </p:nvSpPr>
        <p:spPr bwMode="auto">
          <a:xfrm>
            <a:off x="1593850" y="51054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1</a:t>
            </a:r>
          </a:p>
        </p:txBody>
      </p:sp>
      <p:sp>
        <p:nvSpPr>
          <p:cNvPr id="69844" name="Text Box 173"/>
          <p:cNvSpPr txBox="1">
            <a:spLocks noChangeArrowheads="1"/>
          </p:cNvSpPr>
          <p:nvPr>
            <p:custDataLst>
              <p:tags r:id="rId211"/>
            </p:custDataLst>
          </p:nvPr>
        </p:nvSpPr>
        <p:spPr bwMode="auto">
          <a:xfrm>
            <a:off x="1946275" y="51054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1</a:t>
            </a:r>
          </a:p>
        </p:txBody>
      </p:sp>
      <p:sp>
        <p:nvSpPr>
          <p:cNvPr id="69845" name="Text Box 174"/>
          <p:cNvSpPr txBox="1">
            <a:spLocks noChangeArrowheads="1"/>
          </p:cNvSpPr>
          <p:nvPr>
            <p:custDataLst>
              <p:tags r:id="rId212"/>
            </p:custDataLst>
          </p:nvPr>
        </p:nvSpPr>
        <p:spPr bwMode="auto">
          <a:xfrm>
            <a:off x="2300288" y="510698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1</a:t>
            </a:r>
          </a:p>
        </p:txBody>
      </p:sp>
      <p:sp>
        <p:nvSpPr>
          <p:cNvPr id="69846" name="Text Box 175"/>
          <p:cNvSpPr txBox="1">
            <a:spLocks noChangeArrowheads="1"/>
          </p:cNvSpPr>
          <p:nvPr>
            <p:custDataLst>
              <p:tags r:id="rId213"/>
            </p:custDataLst>
          </p:nvPr>
        </p:nvSpPr>
        <p:spPr bwMode="auto">
          <a:xfrm>
            <a:off x="2652713" y="510698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0</a:t>
            </a:r>
          </a:p>
        </p:txBody>
      </p:sp>
      <p:sp>
        <p:nvSpPr>
          <p:cNvPr id="69847" name="Text Box 176"/>
          <p:cNvSpPr txBox="1">
            <a:spLocks noChangeArrowheads="1"/>
          </p:cNvSpPr>
          <p:nvPr>
            <p:custDataLst>
              <p:tags r:id="rId214"/>
            </p:custDataLst>
          </p:nvPr>
        </p:nvSpPr>
        <p:spPr bwMode="auto">
          <a:xfrm>
            <a:off x="3028950" y="510698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0</a:t>
            </a:r>
          </a:p>
        </p:txBody>
      </p:sp>
      <p:sp>
        <p:nvSpPr>
          <p:cNvPr id="69848" name="Rectangle 273"/>
          <p:cNvSpPr>
            <a:spLocks noChangeArrowheads="1"/>
          </p:cNvSpPr>
          <p:nvPr>
            <p:custDataLst>
              <p:tags r:id="rId215"/>
            </p:custDataLst>
          </p:nvPr>
        </p:nvSpPr>
        <p:spPr bwMode="auto">
          <a:xfrm>
            <a:off x="1476375" y="5711825"/>
            <a:ext cx="1063625" cy="214313"/>
          </a:xfrm>
          <a:prstGeom prst="rect">
            <a:avLst/>
          </a:prstGeom>
          <a:noFill/>
          <a:ln w="9525">
            <a:solidFill>
              <a:srgbClr val="0508FB"/>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508FB"/>
              </a:solidFill>
            </a:endParaRPr>
          </a:p>
        </p:txBody>
      </p:sp>
      <p:sp>
        <p:nvSpPr>
          <p:cNvPr id="69849" name="Text Box 280"/>
          <p:cNvSpPr txBox="1">
            <a:spLocks noChangeArrowheads="1"/>
          </p:cNvSpPr>
          <p:nvPr>
            <p:custDataLst>
              <p:tags r:id="rId216"/>
            </p:custDataLst>
          </p:nvPr>
        </p:nvSpPr>
        <p:spPr bwMode="auto">
          <a:xfrm>
            <a:off x="1730375" y="6007100"/>
            <a:ext cx="677863"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200">
                <a:solidFill>
                  <a:srgbClr val="0508FB"/>
                </a:solidFill>
                <a:latin typeface="Comic Sans MS" pitchFamily="66" charset="0"/>
              </a:rPr>
              <a:t>Reg3</a:t>
            </a:r>
          </a:p>
        </p:txBody>
      </p:sp>
      <p:sp>
        <p:nvSpPr>
          <p:cNvPr id="69850" name="Line 282"/>
          <p:cNvSpPr>
            <a:spLocks noChangeShapeType="1"/>
          </p:cNvSpPr>
          <p:nvPr/>
        </p:nvSpPr>
        <p:spPr bwMode="auto">
          <a:xfrm>
            <a:off x="914400" y="6019800"/>
            <a:ext cx="0" cy="381000"/>
          </a:xfrm>
          <a:prstGeom prst="line">
            <a:avLst/>
          </a:prstGeom>
          <a:noFill/>
          <a:ln w="19050">
            <a:solidFill>
              <a:srgbClr val="0508FB"/>
            </a:solidFill>
            <a:round/>
            <a:headEnd/>
            <a:tailEnd type="triangle" w="med" len="me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69851" name="Rectangle 284"/>
          <p:cNvSpPr>
            <a:spLocks noChangeArrowheads="1"/>
          </p:cNvSpPr>
          <p:nvPr/>
        </p:nvSpPr>
        <p:spPr bwMode="auto">
          <a:xfrm>
            <a:off x="3748088" y="4062413"/>
            <a:ext cx="833437" cy="738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r"/>
            <a:r>
              <a:rPr lang="en-US" sz="4200" b="1">
                <a:solidFill>
                  <a:srgbClr val="000000"/>
                </a:solidFill>
                <a:latin typeface="Courier New" pitchFamily="49" charset="0"/>
                <a:cs typeface="Courier New" pitchFamily="49" charset="0"/>
              </a:rPr>
              <a:t>r3</a:t>
            </a:r>
            <a:endParaRPr lang="en-US">
              <a:solidFill>
                <a:srgbClr val="000000"/>
              </a:solidFill>
            </a:endParaRPr>
          </a:p>
        </p:txBody>
      </p:sp>
      <p:sp>
        <p:nvSpPr>
          <p:cNvPr id="69852" name="Right Arrow 285"/>
          <p:cNvSpPr>
            <a:spLocks noChangeArrowheads="1"/>
          </p:cNvSpPr>
          <p:nvPr/>
        </p:nvSpPr>
        <p:spPr bwMode="auto">
          <a:xfrm>
            <a:off x="4038600" y="3810000"/>
            <a:ext cx="381000" cy="381000"/>
          </a:xfrm>
          <a:prstGeom prst="rightArrow">
            <a:avLst>
              <a:gd name="adj1" fmla="val 50000"/>
              <a:gd name="adj2" fmla="val 50000"/>
            </a:avLst>
          </a:prstGeom>
          <a:solidFill>
            <a:srgbClr val="7030A0"/>
          </a:solidFill>
          <a:ln w="19050">
            <a:solidFill>
              <a:schemeClr val="tx1"/>
            </a:solidFill>
            <a:round/>
            <a:headEnd/>
            <a:tailEnd/>
          </a:ln>
        </p:spPr>
        <p:txBody>
          <a:bodyPr>
            <a:spAutoFit/>
          </a:bodyPr>
          <a:lstStyle/>
          <a:p>
            <a:endParaRPr lang="en-US">
              <a:solidFill>
                <a:srgbClr val="000000"/>
              </a:solidFill>
            </a:endParaRPr>
          </a:p>
        </p:txBody>
      </p:sp>
      <p:sp>
        <p:nvSpPr>
          <p:cNvPr id="69853" name="Rectangle 286"/>
          <p:cNvSpPr>
            <a:spLocks noChangeArrowheads="1"/>
          </p:cNvSpPr>
          <p:nvPr/>
        </p:nvSpPr>
        <p:spPr bwMode="auto">
          <a:xfrm>
            <a:off x="8291513" y="3452813"/>
            <a:ext cx="508000" cy="738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4200" b="1">
                <a:solidFill>
                  <a:srgbClr val="000000"/>
                </a:solidFill>
                <a:latin typeface="Courier New" pitchFamily="49" charset="0"/>
                <a:cs typeface="Courier New" pitchFamily="49" charset="0"/>
              </a:rPr>
              <a:t>4</a:t>
            </a:r>
            <a:endParaRPr lang="en-US">
              <a:solidFill>
                <a:srgbClr val="000000"/>
              </a:solidFill>
            </a:endParaRPr>
          </a:p>
        </p:txBody>
      </p:sp>
      <p:sp>
        <p:nvSpPr>
          <p:cNvPr id="69854" name="Right Arrow 287"/>
          <p:cNvSpPr>
            <a:spLocks noChangeArrowheads="1"/>
          </p:cNvSpPr>
          <p:nvPr/>
        </p:nvSpPr>
        <p:spPr bwMode="auto">
          <a:xfrm flipH="1">
            <a:off x="8305800" y="3124200"/>
            <a:ext cx="381000" cy="381000"/>
          </a:xfrm>
          <a:prstGeom prst="rightArrow">
            <a:avLst>
              <a:gd name="adj1" fmla="val 50000"/>
              <a:gd name="adj2" fmla="val 50000"/>
            </a:avLst>
          </a:prstGeom>
          <a:solidFill>
            <a:srgbClr val="00B050"/>
          </a:solidFill>
          <a:ln w="19050">
            <a:solidFill>
              <a:schemeClr val="tx1"/>
            </a:solidFill>
            <a:round/>
            <a:headEnd/>
            <a:tailEnd/>
          </a:ln>
        </p:spPr>
        <p:txBody>
          <a:bodyPr>
            <a:spAutoFit/>
          </a:bodyPr>
          <a:lstStyle/>
          <a:p>
            <a:endParaRPr lang="en-US">
              <a:solidFill>
                <a:srgbClr val="000000"/>
              </a:solidFill>
            </a:endParaRPr>
          </a:p>
        </p:txBody>
      </p:sp>
      <p:sp>
        <p:nvSpPr>
          <p:cNvPr id="69855" name="Text Box 272"/>
          <p:cNvSpPr txBox="1">
            <a:spLocks noChangeArrowheads="1"/>
          </p:cNvSpPr>
          <p:nvPr>
            <p:custDataLst>
              <p:tags r:id="rId217"/>
            </p:custDataLst>
          </p:nvPr>
        </p:nvSpPr>
        <p:spPr bwMode="auto">
          <a:xfrm>
            <a:off x="4724400" y="5867400"/>
            <a:ext cx="2133600"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a:solidFill>
                  <a:srgbClr val="0AA318"/>
                </a:solidFill>
                <a:latin typeface="Calibri" pitchFamily="34" charset="0"/>
              </a:rPr>
              <a:t>Doesn't this ruin   </a:t>
            </a:r>
            <a:r>
              <a:rPr lang="en-US" sz="1800" b="1">
                <a:solidFill>
                  <a:srgbClr val="000000"/>
                </a:solidFill>
                <a:latin typeface="Courier New" pitchFamily="49" charset="0"/>
                <a:cs typeface="Courier New" pitchFamily="49" charset="0"/>
              </a:rPr>
              <a:t>add r3 r4 </a:t>
            </a:r>
            <a:r>
              <a:rPr lang="en-US" sz="1800">
                <a:solidFill>
                  <a:srgbClr val="0AA318"/>
                </a:solidFill>
                <a:latin typeface="Calibri" pitchFamily="34" charset="0"/>
              </a:rPr>
              <a:t>?</a:t>
            </a:r>
          </a:p>
        </p:txBody>
      </p:sp>
      <p:grpSp>
        <p:nvGrpSpPr>
          <p:cNvPr id="69856" name="Group 188"/>
          <p:cNvGrpSpPr>
            <a:grpSpLocks/>
          </p:cNvGrpSpPr>
          <p:nvPr/>
        </p:nvGrpSpPr>
        <p:grpSpPr bwMode="auto">
          <a:xfrm>
            <a:off x="4038600" y="6019800"/>
            <a:ext cx="609600" cy="609600"/>
            <a:chOff x="3456" y="1784"/>
            <a:chExt cx="952" cy="1048"/>
          </a:xfrm>
        </p:grpSpPr>
        <p:sp>
          <p:nvSpPr>
            <p:cNvPr id="69868" name="Freeform 189"/>
            <p:cNvSpPr>
              <a:spLocks/>
            </p:cNvSpPr>
            <p:nvPr/>
          </p:nvSpPr>
          <p:spPr bwMode="auto">
            <a:xfrm>
              <a:off x="4266" y="1884"/>
              <a:ext cx="142" cy="81"/>
            </a:xfrm>
            <a:custGeom>
              <a:avLst/>
              <a:gdLst>
                <a:gd name="T0" fmla="*/ 0 w 112"/>
                <a:gd name="T1" fmla="*/ 2 h 104"/>
                <a:gd name="T2" fmla="*/ 3011 w 112"/>
                <a:gd name="T3" fmla="*/ 2 h 104"/>
                <a:gd name="T4" fmla="*/ 5211 w 112"/>
                <a:gd name="T5" fmla="*/ 2 h 104"/>
                <a:gd name="T6" fmla="*/ 3011 w 112"/>
                <a:gd name="T7" fmla="*/ 2 h 104"/>
                <a:gd name="T8" fmla="*/ 0 w 112"/>
                <a:gd name="T9" fmla="*/ 2 h 104"/>
                <a:gd name="T10" fmla="*/ 0 60000 65536"/>
                <a:gd name="T11" fmla="*/ 0 60000 65536"/>
                <a:gd name="T12" fmla="*/ 0 60000 65536"/>
                <a:gd name="T13" fmla="*/ 0 60000 65536"/>
                <a:gd name="T14" fmla="*/ 0 60000 65536"/>
                <a:gd name="T15" fmla="*/ 0 w 112"/>
                <a:gd name="T16" fmla="*/ 0 h 104"/>
                <a:gd name="T17" fmla="*/ 112 w 112"/>
                <a:gd name="T18" fmla="*/ 104 h 104"/>
              </a:gdLst>
              <a:ahLst/>
              <a:cxnLst>
                <a:cxn ang="T10">
                  <a:pos x="T0" y="T1"/>
                </a:cxn>
                <a:cxn ang="T11">
                  <a:pos x="T2" y="T3"/>
                </a:cxn>
                <a:cxn ang="T12">
                  <a:pos x="T4" y="T5"/>
                </a:cxn>
                <a:cxn ang="T13">
                  <a:pos x="T6" y="T7"/>
                </a:cxn>
                <a:cxn ang="T14">
                  <a:pos x="T8" y="T9"/>
                </a:cxn>
              </a:cxnLst>
              <a:rect l="T15" t="T16" r="T17" b="T18"/>
              <a:pathLst>
                <a:path w="112" h="104">
                  <a:moveTo>
                    <a:pt x="0" y="51"/>
                  </a:moveTo>
                  <a:cubicBezTo>
                    <a:pt x="17" y="32"/>
                    <a:pt x="33" y="19"/>
                    <a:pt x="54" y="5"/>
                  </a:cubicBezTo>
                  <a:cubicBezTo>
                    <a:pt x="67" y="7"/>
                    <a:pt x="89" y="0"/>
                    <a:pt x="92" y="12"/>
                  </a:cubicBezTo>
                  <a:cubicBezTo>
                    <a:pt x="112" y="94"/>
                    <a:pt x="94" y="92"/>
                    <a:pt x="54" y="104"/>
                  </a:cubicBezTo>
                  <a:cubicBezTo>
                    <a:pt x="20" y="94"/>
                    <a:pt x="16" y="83"/>
                    <a:pt x="0" y="51"/>
                  </a:cubicBezTo>
                  <a:close/>
                </a:path>
              </a:pathLst>
            </a:custGeom>
            <a:solidFill>
              <a:schemeClr val="accent1"/>
            </a:solidFill>
            <a:ln w="9525">
              <a:solidFill>
                <a:srgbClr val="66FFFF"/>
              </a:solidFill>
              <a:round/>
              <a:headEnd/>
              <a:tailEnd/>
            </a:ln>
          </p:spPr>
          <p:txBody>
            <a:bodyPr/>
            <a:lstStyle/>
            <a:p>
              <a:endParaRPr lang="en-US"/>
            </a:p>
          </p:txBody>
        </p:sp>
        <p:sp>
          <p:nvSpPr>
            <p:cNvPr id="69869" name="Freeform 190"/>
            <p:cNvSpPr>
              <a:spLocks/>
            </p:cNvSpPr>
            <p:nvPr/>
          </p:nvSpPr>
          <p:spPr bwMode="auto">
            <a:xfrm rot="7013025">
              <a:off x="4162" y="1952"/>
              <a:ext cx="142" cy="81"/>
            </a:xfrm>
            <a:custGeom>
              <a:avLst/>
              <a:gdLst>
                <a:gd name="T0" fmla="*/ 0 w 112"/>
                <a:gd name="T1" fmla="*/ 2 h 104"/>
                <a:gd name="T2" fmla="*/ 3011 w 112"/>
                <a:gd name="T3" fmla="*/ 2 h 104"/>
                <a:gd name="T4" fmla="*/ 5211 w 112"/>
                <a:gd name="T5" fmla="*/ 2 h 104"/>
                <a:gd name="T6" fmla="*/ 3011 w 112"/>
                <a:gd name="T7" fmla="*/ 2 h 104"/>
                <a:gd name="T8" fmla="*/ 0 w 112"/>
                <a:gd name="T9" fmla="*/ 2 h 104"/>
                <a:gd name="T10" fmla="*/ 0 60000 65536"/>
                <a:gd name="T11" fmla="*/ 0 60000 65536"/>
                <a:gd name="T12" fmla="*/ 0 60000 65536"/>
                <a:gd name="T13" fmla="*/ 0 60000 65536"/>
                <a:gd name="T14" fmla="*/ 0 60000 65536"/>
                <a:gd name="T15" fmla="*/ 0 w 112"/>
                <a:gd name="T16" fmla="*/ 0 h 104"/>
                <a:gd name="T17" fmla="*/ 112 w 112"/>
                <a:gd name="T18" fmla="*/ 104 h 104"/>
              </a:gdLst>
              <a:ahLst/>
              <a:cxnLst>
                <a:cxn ang="T10">
                  <a:pos x="T0" y="T1"/>
                </a:cxn>
                <a:cxn ang="T11">
                  <a:pos x="T2" y="T3"/>
                </a:cxn>
                <a:cxn ang="T12">
                  <a:pos x="T4" y="T5"/>
                </a:cxn>
                <a:cxn ang="T13">
                  <a:pos x="T6" y="T7"/>
                </a:cxn>
                <a:cxn ang="T14">
                  <a:pos x="T8" y="T9"/>
                </a:cxn>
              </a:cxnLst>
              <a:rect l="T15" t="T16" r="T17" b="T18"/>
              <a:pathLst>
                <a:path w="112" h="104">
                  <a:moveTo>
                    <a:pt x="0" y="51"/>
                  </a:moveTo>
                  <a:cubicBezTo>
                    <a:pt x="17" y="32"/>
                    <a:pt x="33" y="19"/>
                    <a:pt x="54" y="5"/>
                  </a:cubicBezTo>
                  <a:cubicBezTo>
                    <a:pt x="67" y="7"/>
                    <a:pt x="89" y="0"/>
                    <a:pt x="92" y="12"/>
                  </a:cubicBezTo>
                  <a:cubicBezTo>
                    <a:pt x="112" y="94"/>
                    <a:pt x="94" y="92"/>
                    <a:pt x="54" y="104"/>
                  </a:cubicBezTo>
                  <a:cubicBezTo>
                    <a:pt x="20" y="94"/>
                    <a:pt x="16" y="83"/>
                    <a:pt x="0" y="51"/>
                  </a:cubicBezTo>
                  <a:close/>
                </a:path>
              </a:pathLst>
            </a:custGeom>
            <a:solidFill>
              <a:schemeClr val="accent1"/>
            </a:solidFill>
            <a:ln w="9525">
              <a:solidFill>
                <a:srgbClr val="66FFFF"/>
              </a:solidFill>
              <a:round/>
              <a:headEnd/>
              <a:tailEnd/>
            </a:ln>
          </p:spPr>
          <p:txBody>
            <a:bodyPr/>
            <a:lstStyle/>
            <a:p>
              <a:endParaRPr lang="en-US"/>
            </a:p>
          </p:txBody>
        </p:sp>
        <p:sp>
          <p:nvSpPr>
            <p:cNvPr id="69870" name="Freeform 191"/>
            <p:cNvSpPr>
              <a:spLocks/>
            </p:cNvSpPr>
            <p:nvPr/>
          </p:nvSpPr>
          <p:spPr bwMode="auto">
            <a:xfrm rot="-6712609">
              <a:off x="4168" y="1814"/>
              <a:ext cx="142" cy="81"/>
            </a:xfrm>
            <a:custGeom>
              <a:avLst/>
              <a:gdLst>
                <a:gd name="T0" fmla="*/ 0 w 112"/>
                <a:gd name="T1" fmla="*/ 2 h 104"/>
                <a:gd name="T2" fmla="*/ 3011 w 112"/>
                <a:gd name="T3" fmla="*/ 2 h 104"/>
                <a:gd name="T4" fmla="*/ 5211 w 112"/>
                <a:gd name="T5" fmla="*/ 2 h 104"/>
                <a:gd name="T6" fmla="*/ 3011 w 112"/>
                <a:gd name="T7" fmla="*/ 2 h 104"/>
                <a:gd name="T8" fmla="*/ 0 w 112"/>
                <a:gd name="T9" fmla="*/ 2 h 104"/>
                <a:gd name="T10" fmla="*/ 0 60000 65536"/>
                <a:gd name="T11" fmla="*/ 0 60000 65536"/>
                <a:gd name="T12" fmla="*/ 0 60000 65536"/>
                <a:gd name="T13" fmla="*/ 0 60000 65536"/>
                <a:gd name="T14" fmla="*/ 0 60000 65536"/>
                <a:gd name="T15" fmla="*/ 0 w 112"/>
                <a:gd name="T16" fmla="*/ 0 h 104"/>
                <a:gd name="T17" fmla="*/ 112 w 112"/>
                <a:gd name="T18" fmla="*/ 104 h 104"/>
              </a:gdLst>
              <a:ahLst/>
              <a:cxnLst>
                <a:cxn ang="T10">
                  <a:pos x="T0" y="T1"/>
                </a:cxn>
                <a:cxn ang="T11">
                  <a:pos x="T2" y="T3"/>
                </a:cxn>
                <a:cxn ang="T12">
                  <a:pos x="T4" y="T5"/>
                </a:cxn>
                <a:cxn ang="T13">
                  <a:pos x="T6" y="T7"/>
                </a:cxn>
                <a:cxn ang="T14">
                  <a:pos x="T8" y="T9"/>
                </a:cxn>
              </a:cxnLst>
              <a:rect l="T15" t="T16" r="T17" b="T18"/>
              <a:pathLst>
                <a:path w="112" h="104">
                  <a:moveTo>
                    <a:pt x="0" y="51"/>
                  </a:moveTo>
                  <a:cubicBezTo>
                    <a:pt x="17" y="32"/>
                    <a:pt x="33" y="19"/>
                    <a:pt x="54" y="5"/>
                  </a:cubicBezTo>
                  <a:cubicBezTo>
                    <a:pt x="67" y="7"/>
                    <a:pt x="89" y="0"/>
                    <a:pt x="92" y="12"/>
                  </a:cubicBezTo>
                  <a:cubicBezTo>
                    <a:pt x="112" y="94"/>
                    <a:pt x="94" y="92"/>
                    <a:pt x="54" y="104"/>
                  </a:cubicBezTo>
                  <a:cubicBezTo>
                    <a:pt x="20" y="94"/>
                    <a:pt x="16" y="83"/>
                    <a:pt x="0" y="51"/>
                  </a:cubicBezTo>
                  <a:close/>
                </a:path>
              </a:pathLst>
            </a:custGeom>
            <a:solidFill>
              <a:schemeClr val="accent1"/>
            </a:solidFill>
            <a:ln w="9525">
              <a:solidFill>
                <a:srgbClr val="66FFFF"/>
              </a:solidFill>
              <a:round/>
              <a:headEnd/>
              <a:tailEnd/>
            </a:ln>
          </p:spPr>
          <p:txBody>
            <a:bodyPr/>
            <a:lstStyle/>
            <a:p>
              <a:endParaRPr lang="en-US"/>
            </a:p>
          </p:txBody>
        </p:sp>
        <p:sp>
          <p:nvSpPr>
            <p:cNvPr id="69871" name="Freeform 192"/>
            <p:cNvSpPr>
              <a:spLocks/>
            </p:cNvSpPr>
            <p:nvPr/>
          </p:nvSpPr>
          <p:spPr bwMode="auto">
            <a:xfrm>
              <a:off x="3456" y="2583"/>
              <a:ext cx="810" cy="249"/>
            </a:xfrm>
            <a:custGeom>
              <a:avLst/>
              <a:gdLst>
                <a:gd name="T0" fmla="*/ 7 w 1048"/>
                <a:gd name="T1" fmla="*/ 21 h 250"/>
                <a:gd name="T2" fmla="*/ 12 w 1048"/>
                <a:gd name="T3" fmla="*/ 83 h 250"/>
                <a:gd name="T4" fmla="*/ 12 w 1048"/>
                <a:gd name="T5" fmla="*/ 111 h 250"/>
                <a:gd name="T6" fmla="*/ 13 w 1048"/>
                <a:gd name="T7" fmla="*/ 125 h 250"/>
                <a:gd name="T8" fmla="*/ 13 w 1048"/>
                <a:gd name="T9" fmla="*/ 162 h 250"/>
                <a:gd name="T10" fmla="*/ 9 w 1048"/>
                <a:gd name="T11" fmla="*/ 231 h 250"/>
                <a:gd name="T12" fmla="*/ 2 w 1048"/>
                <a:gd name="T13" fmla="*/ 211 h 250"/>
                <a:gd name="T14" fmla="*/ 0 w 1048"/>
                <a:gd name="T15" fmla="*/ 190 h 250"/>
                <a:gd name="T16" fmla="*/ 2 w 1048"/>
                <a:gd name="T17" fmla="*/ 156 h 250"/>
                <a:gd name="T18" fmla="*/ 2 w 1048"/>
                <a:gd name="T19" fmla="*/ 125 h 250"/>
                <a:gd name="T20" fmla="*/ 2 w 1048"/>
                <a:gd name="T21" fmla="*/ 76 h 250"/>
                <a:gd name="T22" fmla="*/ 4 w 1048"/>
                <a:gd name="T23" fmla="*/ 55 h 250"/>
                <a:gd name="T24" fmla="*/ 4 w 1048"/>
                <a:gd name="T25" fmla="*/ 28 h 250"/>
                <a:gd name="T26" fmla="*/ 5 w 1048"/>
                <a:gd name="T27" fmla="*/ 14 h 250"/>
                <a:gd name="T28" fmla="*/ 6 w 1048"/>
                <a:gd name="T29" fmla="*/ 28 h 250"/>
                <a:gd name="T30" fmla="*/ 7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69872" name="Oval 193"/>
            <p:cNvSpPr>
              <a:spLocks noChangeArrowheads="1"/>
            </p:cNvSpPr>
            <p:nvPr/>
          </p:nvSpPr>
          <p:spPr bwMode="auto">
            <a:xfrm>
              <a:off x="3493" y="2064"/>
              <a:ext cx="779" cy="672"/>
            </a:xfrm>
            <a:prstGeom prst="ellipse">
              <a:avLst/>
            </a:prstGeom>
            <a:solidFill>
              <a:srgbClr val="9ECC46"/>
            </a:solidFill>
            <a:ln w="9525">
              <a:solidFill>
                <a:srgbClr val="FFCC99"/>
              </a:solidFill>
              <a:round/>
              <a:headEnd/>
              <a:tailEnd/>
            </a:ln>
          </p:spPr>
          <p:txBody>
            <a:bodyPr wrap="none" anchor="ctr"/>
            <a:lstStyle/>
            <a:p>
              <a:endParaRPr lang="en-US">
                <a:solidFill>
                  <a:srgbClr val="000000"/>
                </a:solidFill>
              </a:endParaRPr>
            </a:p>
          </p:txBody>
        </p:sp>
        <p:sp>
          <p:nvSpPr>
            <p:cNvPr id="69873" name="Oval 194"/>
            <p:cNvSpPr>
              <a:spLocks noChangeArrowheads="1"/>
            </p:cNvSpPr>
            <p:nvPr/>
          </p:nvSpPr>
          <p:spPr bwMode="auto">
            <a:xfrm rot="-1967255">
              <a:off x="3567" y="2207"/>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solidFill>
                  <a:srgbClr val="000000"/>
                </a:solidFill>
              </a:endParaRPr>
            </a:p>
          </p:txBody>
        </p:sp>
        <p:sp>
          <p:nvSpPr>
            <p:cNvPr id="69874" name="Oval 195"/>
            <p:cNvSpPr>
              <a:spLocks noChangeArrowheads="1"/>
            </p:cNvSpPr>
            <p:nvPr/>
          </p:nvSpPr>
          <p:spPr bwMode="auto">
            <a:xfrm>
              <a:off x="3790" y="2207"/>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solidFill>
                  <a:srgbClr val="000000"/>
                </a:solidFill>
              </a:endParaRPr>
            </a:p>
          </p:txBody>
        </p:sp>
        <p:sp>
          <p:nvSpPr>
            <p:cNvPr id="69875" name="Oval 196"/>
            <p:cNvSpPr>
              <a:spLocks noChangeArrowheads="1"/>
            </p:cNvSpPr>
            <p:nvPr/>
          </p:nvSpPr>
          <p:spPr bwMode="auto">
            <a:xfrm rot="-2071034">
              <a:off x="4049" y="2255"/>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solidFill>
                  <a:srgbClr val="000000"/>
                </a:solidFill>
              </a:endParaRPr>
            </a:p>
          </p:txBody>
        </p:sp>
        <p:sp>
          <p:nvSpPr>
            <p:cNvPr id="69876" name="Oval 197"/>
            <p:cNvSpPr>
              <a:spLocks noChangeArrowheads="1"/>
            </p:cNvSpPr>
            <p:nvPr/>
          </p:nvSpPr>
          <p:spPr bwMode="auto">
            <a:xfrm>
              <a:off x="3646" y="2303"/>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solidFill>
                  <a:srgbClr val="000000"/>
                </a:solidFill>
              </a:endParaRPr>
            </a:p>
          </p:txBody>
        </p:sp>
        <p:sp>
          <p:nvSpPr>
            <p:cNvPr id="69877" name="Oval 198"/>
            <p:cNvSpPr>
              <a:spLocks noChangeArrowheads="1"/>
            </p:cNvSpPr>
            <p:nvPr/>
          </p:nvSpPr>
          <p:spPr bwMode="auto">
            <a:xfrm>
              <a:off x="3869" y="2319"/>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solidFill>
                  <a:srgbClr val="000000"/>
                </a:solidFill>
              </a:endParaRPr>
            </a:p>
          </p:txBody>
        </p:sp>
        <p:sp>
          <p:nvSpPr>
            <p:cNvPr id="69878" name="Oval 199"/>
            <p:cNvSpPr>
              <a:spLocks noChangeArrowheads="1"/>
            </p:cNvSpPr>
            <p:nvPr/>
          </p:nvSpPr>
          <p:spPr bwMode="auto">
            <a:xfrm>
              <a:off x="4071" y="2373"/>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solidFill>
                  <a:srgbClr val="000000"/>
                </a:solidFill>
              </a:endParaRPr>
            </a:p>
          </p:txBody>
        </p:sp>
        <p:sp>
          <p:nvSpPr>
            <p:cNvPr id="69879" name="AutoShape 200"/>
            <p:cNvSpPr>
              <a:spLocks noChangeArrowheads="1"/>
            </p:cNvSpPr>
            <p:nvPr/>
          </p:nvSpPr>
          <p:spPr bwMode="auto">
            <a:xfrm rot="-5400000">
              <a:off x="3819" y="2364"/>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solidFill>
                  <a:srgbClr val="000000"/>
                </a:solidFill>
              </a:endParaRPr>
            </a:p>
          </p:txBody>
        </p:sp>
        <p:sp>
          <p:nvSpPr>
            <p:cNvPr id="69880" name="Freeform 201"/>
            <p:cNvSpPr>
              <a:spLocks/>
            </p:cNvSpPr>
            <p:nvPr/>
          </p:nvSpPr>
          <p:spPr bwMode="auto">
            <a:xfrm>
              <a:off x="3648" y="1952"/>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69881" name="Freeform 202"/>
            <p:cNvSpPr>
              <a:spLocks/>
            </p:cNvSpPr>
            <p:nvPr/>
          </p:nvSpPr>
          <p:spPr bwMode="auto">
            <a:xfrm>
              <a:off x="3782" y="1875"/>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69882" name="Freeform 203"/>
            <p:cNvSpPr>
              <a:spLocks/>
            </p:cNvSpPr>
            <p:nvPr/>
          </p:nvSpPr>
          <p:spPr bwMode="auto">
            <a:xfrm>
              <a:off x="3994" y="1843"/>
              <a:ext cx="276" cy="108"/>
            </a:xfrm>
            <a:custGeom>
              <a:avLst/>
              <a:gdLst>
                <a:gd name="T0" fmla="*/ 0 w 276"/>
                <a:gd name="T1" fmla="*/ 108 h 108"/>
                <a:gd name="T2" fmla="*/ 92 w 276"/>
                <a:gd name="T3" fmla="*/ 0 h 108"/>
                <a:gd name="T4" fmla="*/ 261 w 276"/>
                <a:gd name="T5" fmla="*/ 31 h 108"/>
                <a:gd name="T6" fmla="*/ 276 w 276"/>
                <a:gd name="T7" fmla="*/ 92 h 108"/>
                <a:gd name="T8" fmla="*/ 0 60000 65536"/>
                <a:gd name="T9" fmla="*/ 0 60000 65536"/>
                <a:gd name="T10" fmla="*/ 0 60000 65536"/>
                <a:gd name="T11" fmla="*/ 0 60000 65536"/>
                <a:gd name="T12" fmla="*/ 0 w 276"/>
                <a:gd name="T13" fmla="*/ 0 h 108"/>
                <a:gd name="T14" fmla="*/ 276 w 276"/>
                <a:gd name="T15" fmla="*/ 108 h 108"/>
              </a:gdLst>
              <a:ahLst/>
              <a:cxnLst>
                <a:cxn ang="T8">
                  <a:pos x="T0" y="T1"/>
                </a:cxn>
                <a:cxn ang="T9">
                  <a:pos x="T2" y="T3"/>
                </a:cxn>
                <a:cxn ang="T10">
                  <a:pos x="T4" y="T5"/>
                </a:cxn>
                <a:cxn ang="T11">
                  <a:pos x="T6" y="T7"/>
                </a:cxn>
              </a:cxnLst>
              <a:rect l="T12" t="T13" r="T14" b="T15"/>
              <a:pathLst>
                <a:path w="276" h="108">
                  <a:moveTo>
                    <a:pt x="0" y="108"/>
                  </a:moveTo>
                  <a:cubicBezTo>
                    <a:pt x="40" y="65"/>
                    <a:pt x="21" y="18"/>
                    <a:pt x="92" y="0"/>
                  </a:cubicBezTo>
                  <a:cubicBezTo>
                    <a:pt x="273" y="11"/>
                    <a:pt x="175" y="1"/>
                    <a:pt x="261" y="31"/>
                  </a:cubicBezTo>
                  <a:cubicBezTo>
                    <a:pt x="267" y="51"/>
                    <a:pt x="276" y="71"/>
                    <a:pt x="276" y="92"/>
                  </a:cubicBezTo>
                </a:path>
              </a:pathLst>
            </a:custGeom>
            <a:noFill/>
            <a:ln w="38100">
              <a:solidFill>
                <a:srgbClr val="CC0099"/>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9883" name="Freeform 204"/>
            <p:cNvSpPr>
              <a:spLocks/>
            </p:cNvSpPr>
            <p:nvPr/>
          </p:nvSpPr>
          <p:spPr bwMode="auto">
            <a:xfrm>
              <a:off x="3553" y="2626"/>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69884" name="Freeform 205"/>
            <p:cNvSpPr>
              <a:spLocks/>
            </p:cNvSpPr>
            <p:nvPr/>
          </p:nvSpPr>
          <p:spPr bwMode="auto">
            <a:xfrm flipH="1">
              <a:off x="3984" y="2637"/>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69857" name="Rectangle 307"/>
          <p:cNvSpPr>
            <a:spLocks noChangeArrowheads="1"/>
          </p:cNvSpPr>
          <p:nvPr/>
        </p:nvSpPr>
        <p:spPr bwMode="auto">
          <a:xfrm>
            <a:off x="7024688" y="5881688"/>
            <a:ext cx="1501775" cy="646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1800">
                <a:solidFill>
                  <a:srgbClr val="F7913D"/>
                </a:solidFill>
                <a:latin typeface="Comic Sans MS" pitchFamily="66" charset="0"/>
              </a:rPr>
              <a:t>Where do they go?</a:t>
            </a:r>
            <a:endParaRPr lang="en-US">
              <a:solidFill>
                <a:srgbClr val="000000"/>
              </a:solidFill>
            </a:endParaRPr>
          </a:p>
        </p:txBody>
      </p:sp>
      <p:sp>
        <p:nvSpPr>
          <p:cNvPr id="69858" name="Text Box 190"/>
          <p:cNvSpPr txBox="1">
            <a:spLocks noChangeArrowheads="1"/>
          </p:cNvSpPr>
          <p:nvPr>
            <p:custDataLst>
              <p:tags r:id="rId218"/>
            </p:custDataLst>
          </p:nvPr>
        </p:nvSpPr>
        <p:spPr bwMode="auto">
          <a:xfrm>
            <a:off x="7140575" y="4462463"/>
            <a:ext cx="1192213" cy="830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solidFill>
                  <a:srgbClr val="000000"/>
                </a:solidFill>
              </a:rPr>
              <a:t>RippleAdd</a:t>
            </a:r>
          </a:p>
        </p:txBody>
      </p:sp>
      <p:sp>
        <p:nvSpPr>
          <p:cNvPr id="272" name="Rectangle 283"/>
          <p:cNvSpPr>
            <a:spLocks noChangeArrowheads="1"/>
          </p:cNvSpPr>
          <p:nvPr/>
        </p:nvSpPr>
        <p:spPr bwMode="auto">
          <a:xfrm>
            <a:off x="968375" y="4267200"/>
            <a:ext cx="2424113" cy="584200"/>
          </a:xfrm>
          <a:prstGeom prst="rect">
            <a:avLst/>
          </a:prstGeom>
          <a:solidFill>
            <a:schemeClr val="accent6">
              <a:lumMod val="20000"/>
              <a:lumOff val="80000"/>
            </a:schemeClr>
          </a:solidFill>
          <a:ln w="9525">
            <a:noFill/>
            <a:miter lim="800000"/>
            <a:headEnd/>
            <a:tailEnd/>
          </a:ln>
        </p:spPr>
        <p:txBody>
          <a:bodyPr wrap="none">
            <a:spAutoFit/>
          </a:bodyPr>
          <a:lstStyle/>
          <a:p>
            <a:pPr>
              <a:defRPr/>
            </a:pPr>
            <a:r>
              <a:rPr lang="en-US" sz="3200" b="1" dirty="0">
                <a:solidFill>
                  <a:srgbClr val="000000"/>
                </a:solidFill>
                <a:latin typeface="Calibri" pitchFamily="34" charset="0"/>
                <a:ea typeface="ＭＳ Ｐゴシック" pitchFamily="-106" charset="-128"/>
                <a:cs typeface="Calibri" pitchFamily="34" charset="0"/>
              </a:rPr>
              <a:t>add 4 to reg3</a:t>
            </a:r>
            <a:endParaRPr lang="en-US" sz="3200" dirty="0">
              <a:solidFill>
                <a:srgbClr val="000000"/>
              </a:solidFill>
              <a:latin typeface="Calibri" pitchFamily="34" charset="0"/>
              <a:ea typeface="ＭＳ Ｐゴシック" pitchFamily="-106" charset="-128"/>
              <a:cs typeface="Calibri" pitchFamily="34" charset="0"/>
            </a:endParaRPr>
          </a:p>
        </p:txBody>
      </p:sp>
      <mc:AlternateContent xmlns:mc="http://schemas.openxmlformats.org/markup-compatibility/2006" xmlns:p14="http://schemas.microsoft.com/office/powerpoint/2010/main">
        <mc:Choice Requires="p14">
          <p:contentPart p14:bwMode="auto" r:id="rId247">
            <p14:nvContentPartPr>
              <p14:cNvPr id="5122" name="Ink 272"/>
              <p14:cNvContentPartPr>
                <a14:cpLocks xmlns:a14="http://schemas.microsoft.com/office/drawing/2010/main" noRot="1" noChangeAspect="1" noEditPoints="1" noChangeArrowheads="1" noChangeShapeType="1"/>
              </p14:cNvContentPartPr>
              <p14:nvPr/>
            </p14:nvContentPartPr>
            <p14:xfrm>
              <a:off x="1731963" y="2193925"/>
              <a:ext cx="1019175" cy="1200150"/>
            </p14:xfrm>
          </p:contentPart>
        </mc:Choice>
        <mc:Fallback xmlns="">
          <p:pic>
            <p:nvPicPr>
              <p:cNvPr id="5122" name="Ink 272"/>
              <p:cNvPicPr>
                <a:picLocks noRot="1" noChangeAspect="1" noEditPoints="1" noChangeArrowheads="1" noChangeShapeType="1"/>
              </p:cNvPicPr>
              <p:nvPr/>
            </p:nvPicPr>
            <p:blipFill>
              <a:blip r:embed="rId248"/>
              <a:stretch>
                <a:fillRect/>
              </a:stretch>
            </p:blipFill>
            <p:spPr>
              <a:xfrm>
                <a:off x="1718643" y="2179166"/>
                <a:ext cx="1047255" cy="1228948"/>
              </a:xfrm>
              <a:prstGeom prst="rect">
                <a:avLst/>
              </a:prstGeom>
            </p:spPr>
          </p:pic>
        </mc:Fallback>
      </mc:AlternateContent>
      <mc:AlternateContent xmlns:mc="http://schemas.openxmlformats.org/markup-compatibility/2006" xmlns:p14="http://schemas.microsoft.com/office/powerpoint/2010/main">
        <mc:Choice Requires="p14">
          <p:contentPart p14:bwMode="auto" r:id="rId249">
            <p14:nvContentPartPr>
              <p14:cNvPr id="5123" name="Ink 273"/>
              <p14:cNvContentPartPr>
                <a14:cpLocks xmlns:a14="http://schemas.microsoft.com/office/drawing/2010/main" noRot="1" noChangeAspect="1" noEditPoints="1" noChangeArrowheads="1" noChangeShapeType="1"/>
              </p14:cNvContentPartPr>
              <p14:nvPr/>
            </p14:nvContentPartPr>
            <p14:xfrm>
              <a:off x="3289300" y="1092200"/>
              <a:ext cx="715963" cy="619125"/>
            </p14:xfrm>
          </p:contentPart>
        </mc:Choice>
        <mc:Fallback xmlns="">
          <p:pic>
            <p:nvPicPr>
              <p:cNvPr id="5123" name="Ink 273"/>
              <p:cNvPicPr>
                <a:picLocks noRot="1" noChangeAspect="1" noEditPoints="1" noChangeArrowheads="1" noChangeShapeType="1"/>
              </p:cNvPicPr>
              <p:nvPr/>
            </p:nvPicPr>
            <p:blipFill>
              <a:blip r:embed="rId250"/>
              <a:stretch>
                <a:fillRect/>
              </a:stretch>
            </p:blipFill>
            <p:spPr>
              <a:xfrm>
                <a:off x="3275621" y="1086441"/>
                <a:ext cx="743320" cy="638923"/>
              </a:xfrm>
              <a:prstGeom prst="rect">
                <a:avLst/>
              </a:prstGeom>
            </p:spPr>
          </p:pic>
        </mc:Fallback>
      </mc:AlternateContent>
      <mc:AlternateContent xmlns:mc="http://schemas.openxmlformats.org/markup-compatibility/2006" xmlns:p14="http://schemas.microsoft.com/office/powerpoint/2010/main">
        <mc:Choice Requires="p14">
          <p:contentPart p14:bwMode="auto" r:id="rId251">
            <p14:nvContentPartPr>
              <p14:cNvPr id="5124" name="Ink 274"/>
              <p14:cNvContentPartPr>
                <a14:cpLocks xmlns:a14="http://schemas.microsoft.com/office/drawing/2010/main" noRot="1" noChangeAspect="1" noEditPoints="1" noChangeArrowheads="1" noChangeShapeType="1"/>
              </p14:cNvContentPartPr>
              <p14:nvPr/>
            </p14:nvContentPartPr>
            <p14:xfrm>
              <a:off x="4195763" y="2063750"/>
              <a:ext cx="741362" cy="2368550"/>
            </p14:xfrm>
          </p:contentPart>
        </mc:Choice>
        <mc:Fallback xmlns="">
          <p:pic>
            <p:nvPicPr>
              <p:cNvPr id="5124" name="Ink 274"/>
              <p:cNvPicPr>
                <a:picLocks noRot="1" noChangeAspect="1" noEditPoints="1" noChangeArrowheads="1" noChangeShapeType="1"/>
              </p:cNvPicPr>
              <p:nvPr/>
            </p:nvPicPr>
            <p:blipFill>
              <a:blip r:embed="rId252"/>
              <a:stretch>
                <a:fillRect/>
              </a:stretch>
            </p:blipFill>
            <p:spPr>
              <a:xfrm>
                <a:off x="4183161" y="2051509"/>
                <a:ext cx="758285" cy="2395911"/>
              </a:xfrm>
              <a:prstGeom prst="rect">
                <a:avLst/>
              </a:prstGeom>
            </p:spPr>
          </p:pic>
        </mc:Fallback>
      </mc:AlternateContent>
      <mc:AlternateContent xmlns:mc="http://schemas.openxmlformats.org/markup-compatibility/2006" xmlns:p14="http://schemas.microsoft.com/office/powerpoint/2010/main">
        <mc:Choice Requires="p14">
          <p:contentPart p14:bwMode="auto" r:id="rId253">
            <p14:nvContentPartPr>
              <p14:cNvPr id="5125" name="Ink 275"/>
              <p14:cNvContentPartPr>
                <a14:cpLocks xmlns:a14="http://schemas.microsoft.com/office/drawing/2010/main" noRot="1" noChangeAspect="1" noEditPoints="1" noChangeArrowheads="1" noChangeShapeType="1"/>
              </p14:cNvContentPartPr>
              <p14:nvPr/>
            </p14:nvContentPartPr>
            <p14:xfrm>
              <a:off x="2817813" y="2179638"/>
              <a:ext cx="5280025" cy="2133600"/>
            </p14:xfrm>
          </p:contentPart>
        </mc:Choice>
        <mc:Fallback xmlns="">
          <p:pic>
            <p:nvPicPr>
              <p:cNvPr id="5125" name="Ink 275"/>
              <p:cNvPicPr>
                <a:picLocks noRot="1" noChangeAspect="1" noEditPoints="1" noChangeArrowheads="1" noChangeShapeType="1"/>
              </p:cNvPicPr>
              <p:nvPr/>
            </p:nvPicPr>
            <p:blipFill>
              <a:blip r:embed="rId254"/>
              <a:stretch>
                <a:fillRect/>
              </a:stretch>
            </p:blipFill>
            <p:spPr>
              <a:xfrm>
                <a:off x="2805213" y="2164519"/>
                <a:ext cx="5307385" cy="2159159"/>
              </a:xfrm>
              <a:prstGeom prst="rect">
                <a:avLst/>
              </a:prstGeom>
            </p:spPr>
          </p:pic>
        </mc:Fallback>
      </mc:AlternateContent>
      <mc:AlternateContent xmlns:mc="http://schemas.openxmlformats.org/markup-compatibility/2006" xmlns:p14="http://schemas.microsoft.com/office/powerpoint/2010/main">
        <mc:Choice Requires="p14">
          <p:contentPart p14:bwMode="auto" r:id="rId255">
            <p14:nvContentPartPr>
              <p14:cNvPr id="5126" name="Ink 276"/>
              <p14:cNvContentPartPr>
                <a14:cpLocks xmlns:a14="http://schemas.microsoft.com/office/drawing/2010/main" noRot="1" noChangeAspect="1" noEditPoints="1" noChangeArrowheads="1" noChangeShapeType="1"/>
              </p14:cNvContentPartPr>
              <p14:nvPr/>
            </p14:nvContentPartPr>
            <p14:xfrm>
              <a:off x="5108575" y="4308475"/>
              <a:ext cx="50800" cy="139700"/>
            </p14:xfrm>
          </p:contentPart>
        </mc:Choice>
        <mc:Fallback xmlns="">
          <p:pic>
            <p:nvPicPr>
              <p:cNvPr id="5126" name="Ink 276"/>
              <p:cNvPicPr>
                <a:picLocks noRot="1" noChangeAspect="1" noEditPoints="1" noChangeArrowheads="1" noChangeShapeType="1"/>
              </p:cNvPicPr>
              <p:nvPr/>
            </p:nvPicPr>
            <p:blipFill>
              <a:blip r:embed="rId256"/>
              <a:stretch>
                <a:fillRect/>
              </a:stretch>
            </p:blipFill>
            <p:spPr>
              <a:xfrm>
                <a:off x="5093550" y="4293713"/>
                <a:ext cx="77989" cy="168504"/>
              </a:xfrm>
              <a:prstGeom prst="rect">
                <a:avLst/>
              </a:prstGeom>
            </p:spPr>
          </p:pic>
        </mc:Fallback>
      </mc:AlternateContent>
      <mc:AlternateContent xmlns:mc="http://schemas.openxmlformats.org/markup-compatibility/2006" xmlns:p14="http://schemas.microsoft.com/office/powerpoint/2010/main">
        <mc:Choice Requires="p14">
          <p:contentPart p14:bwMode="auto" r:id="rId257">
            <p14:nvContentPartPr>
              <p14:cNvPr id="5127" name="Ink 277"/>
              <p14:cNvContentPartPr>
                <a14:cpLocks xmlns:a14="http://schemas.microsoft.com/office/drawing/2010/main" noRot="1" noChangeAspect="1" noEditPoints="1" noChangeArrowheads="1" noChangeShapeType="1"/>
              </p14:cNvContentPartPr>
              <p14:nvPr/>
            </p14:nvContentPartPr>
            <p14:xfrm>
              <a:off x="5486400" y="4281488"/>
              <a:ext cx="55563" cy="165100"/>
            </p14:xfrm>
          </p:contentPart>
        </mc:Choice>
        <mc:Fallback xmlns="">
          <p:pic>
            <p:nvPicPr>
              <p:cNvPr id="5127" name="Ink 277"/>
              <p:cNvPicPr>
                <a:picLocks noRot="1" noChangeAspect="1" noEditPoints="1" noChangeArrowheads="1" noChangeShapeType="1"/>
              </p:cNvPicPr>
              <p:nvPr/>
            </p:nvPicPr>
            <p:blipFill>
              <a:blip r:embed="rId258"/>
              <a:stretch>
                <a:fillRect/>
              </a:stretch>
            </p:blipFill>
            <p:spPr>
              <a:xfrm>
                <a:off x="5472329" y="4267460"/>
                <a:ext cx="73964" cy="188840"/>
              </a:xfrm>
              <a:prstGeom prst="rect">
                <a:avLst/>
              </a:prstGeom>
            </p:spPr>
          </p:pic>
        </mc:Fallback>
      </mc:AlternateContent>
      <mc:AlternateContent xmlns:mc="http://schemas.openxmlformats.org/markup-compatibility/2006" xmlns:p14="http://schemas.microsoft.com/office/powerpoint/2010/main">
        <mc:Choice Requires="p14">
          <p:contentPart p14:bwMode="auto" r:id="rId259">
            <p14:nvContentPartPr>
              <p14:cNvPr id="5128" name="Ink 278"/>
              <p14:cNvContentPartPr>
                <a14:cpLocks xmlns:a14="http://schemas.microsoft.com/office/drawing/2010/main" noRot="1" noChangeAspect="1" noEditPoints="1" noChangeArrowheads="1" noChangeShapeType="1"/>
              </p14:cNvContentPartPr>
              <p14:nvPr/>
            </p14:nvContentPartPr>
            <p14:xfrm>
              <a:off x="5865813" y="4321175"/>
              <a:ext cx="77787" cy="188913"/>
            </p14:xfrm>
          </p:contentPart>
        </mc:Choice>
        <mc:Fallback xmlns="">
          <p:pic>
            <p:nvPicPr>
              <p:cNvPr id="5128" name="Ink 278"/>
              <p:cNvPicPr>
                <a:picLocks noRot="1" noChangeAspect="1" noEditPoints="1" noChangeArrowheads="1" noChangeShapeType="1"/>
              </p:cNvPicPr>
              <p:nvPr/>
            </p:nvPicPr>
            <p:blipFill>
              <a:blip r:embed="rId260"/>
              <a:stretch>
                <a:fillRect/>
              </a:stretch>
            </p:blipFill>
            <p:spPr>
              <a:xfrm>
                <a:off x="5852191" y="4306394"/>
                <a:ext cx="106106" cy="208021"/>
              </a:xfrm>
              <a:prstGeom prst="rect">
                <a:avLst/>
              </a:prstGeom>
            </p:spPr>
          </p:pic>
        </mc:Fallback>
      </mc:AlternateContent>
      <mc:AlternateContent xmlns:mc="http://schemas.openxmlformats.org/markup-compatibility/2006" xmlns:p14="http://schemas.microsoft.com/office/powerpoint/2010/main">
        <mc:Choice Requires="p14">
          <p:contentPart p14:bwMode="auto" r:id="rId261">
            <p14:nvContentPartPr>
              <p14:cNvPr id="5129" name="Ink 279"/>
              <p14:cNvContentPartPr>
                <a14:cpLocks xmlns:a14="http://schemas.microsoft.com/office/drawing/2010/main" noRot="1" noChangeAspect="1" noEditPoints="1" noChangeArrowheads="1" noChangeShapeType="1"/>
              </p14:cNvContentPartPr>
              <p14:nvPr/>
            </p14:nvContentPartPr>
            <p14:xfrm>
              <a:off x="4092575" y="1023938"/>
              <a:ext cx="2092325" cy="527050"/>
            </p14:xfrm>
          </p:contentPart>
        </mc:Choice>
        <mc:Fallback xmlns="">
          <p:pic>
            <p:nvPicPr>
              <p:cNvPr id="5129" name="Ink 279"/>
              <p:cNvPicPr>
                <a:picLocks noRot="1" noChangeAspect="1" noEditPoints="1" noChangeArrowheads="1" noChangeShapeType="1"/>
              </p:cNvPicPr>
              <p:nvPr/>
            </p:nvPicPr>
            <p:blipFill>
              <a:blip r:embed="rId262"/>
              <a:stretch>
                <a:fillRect/>
              </a:stretch>
            </p:blipFill>
            <p:spPr>
              <a:xfrm>
                <a:off x="4078535" y="1010258"/>
                <a:ext cx="2121125" cy="546490"/>
              </a:xfrm>
              <a:prstGeom prst="rect">
                <a:avLst/>
              </a:prstGeom>
            </p:spPr>
          </p:pic>
        </mc:Fallback>
      </mc:AlternateContent>
    </p:spTree>
  </p:cSld>
  <p:clrMapOvr>
    <a:masterClrMapping/>
  </p:clrMapOvr>
  <p:timing>
    <p:tnLst>
      <p:par>
        <p:cTn id="1" dur="indefinite" restart="never" nodeType="tmRoot"/>
      </p:par>
    </p:tnLst>
  </p:timing>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0658" name="Group 2"/>
          <p:cNvGrpSpPr>
            <a:grpSpLocks/>
          </p:cNvGrpSpPr>
          <p:nvPr>
            <p:custDataLst>
              <p:tags r:id="rId1"/>
            </p:custDataLst>
          </p:nvPr>
        </p:nvGrpSpPr>
        <p:grpSpPr bwMode="auto">
          <a:xfrm>
            <a:off x="423863" y="914400"/>
            <a:ext cx="8086725" cy="176213"/>
            <a:chOff x="295" y="1311"/>
            <a:chExt cx="5177" cy="114"/>
          </a:xfrm>
        </p:grpSpPr>
        <p:sp>
          <p:nvSpPr>
            <p:cNvPr id="70711" name="Rectangle 3"/>
            <p:cNvSpPr>
              <a:spLocks noChangeArrowheads="1"/>
            </p:cNvSpPr>
            <p:nvPr>
              <p:custDataLst>
                <p:tags r:id="rId25"/>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solidFill>
                  <a:srgbClr val="000000"/>
                </a:solidFill>
              </a:endParaRPr>
            </a:p>
          </p:txBody>
        </p:sp>
        <p:sp>
          <p:nvSpPr>
            <p:cNvPr id="70712" name="Rectangle 4"/>
            <p:cNvSpPr>
              <a:spLocks noChangeArrowheads="1"/>
            </p:cNvSpPr>
            <p:nvPr>
              <p:custDataLst>
                <p:tags r:id="rId26"/>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solidFill>
                  <a:srgbClr val="000000"/>
                </a:solidFill>
              </a:endParaRPr>
            </a:p>
          </p:txBody>
        </p:sp>
      </p:grpSp>
      <p:sp>
        <p:nvSpPr>
          <p:cNvPr id="70659" name="Text Box 5"/>
          <p:cNvSpPr txBox="1">
            <a:spLocks noChangeArrowheads="1"/>
          </p:cNvSpPr>
          <p:nvPr>
            <p:custDataLst>
              <p:tags r:id="rId2"/>
            </p:custDataLst>
          </p:nvPr>
        </p:nvSpPr>
        <p:spPr bwMode="auto">
          <a:xfrm>
            <a:off x="982663" y="152400"/>
            <a:ext cx="7245350"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4200">
                <a:solidFill>
                  <a:srgbClr val="000000"/>
                </a:solidFill>
                <a:latin typeface="Times New Roman" pitchFamily="18" charset="0"/>
              </a:rPr>
              <a:t>Jotto !</a:t>
            </a:r>
          </a:p>
        </p:txBody>
      </p:sp>
      <p:sp>
        <p:nvSpPr>
          <p:cNvPr id="70660" name="Text Box 10"/>
          <p:cNvSpPr txBox="1">
            <a:spLocks noChangeArrowheads="1"/>
          </p:cNvSpPr>
          <p:nvPr/>
        </p:nvSpPr>
        <p:spPr bwMode="auto">
          <a:xfrm>
            <a:off x="2714625" y="1219200"/>
            <a:ext cx="1524000"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solidFill>
                  <a:srgbClr val="067B0E"/>
                </a:solidFill>
                <a:latin typeface="Comic Sans MS" pitchFamily="66" charset="0"/>
              </a:rPr>
              <a:t>morning class's</a:t>
            </a:r>
          </a:p>
        </p:txBody>
      </p:sp>
      <p:sp>
        <p:nvSpPr>
          <p:cNvPr id="70661" name="Text Box 11"/>
          <p:cNvSpPr txBox="1">
            <a:spLocks noChangeArrowheads="1"/>
          </p:cNvSpPr>
          <p:nvPr/>
        </p:nvSpPr>
        <p:spPr bwMode="auto">
          <a:xfrm>
            <a:off x="4495800" y="1203325"/>
            <a:ext cx="15240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solidFill>
                  <a:srgbClr val="067B0E"/>
                </a:solidFill>
                <a:latin typeface="Comic Sans MS" pitchFamily="66" charset="0"/>
              </a:rPr>
              <a:t>our guesses</a:t>
            </a:r>
          </a:p>
        </p:txBody>
      </p:sp>
      <p:sp>
        <p:nvSpPr>
          <p:cNvPr id="70662" name="Text Box 22"/>
          <p:cNvSpPr txBox="1">
            <a:spLocks noChangeArrowheads="1"/>
          </p:cNvSpPr>
          <p:nvPr/>
        </p:nvSpPr>
        <p:spPr bwMode="auto">
          <a:xfrm>
            <a:off x="609600" y="2011363"/>
            <a:ext cx="210343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b="1">
                <a:solidFill>
                  <a:srgbClr val="0E0CFB"/>
                </a:solidFill>
                <a:latin typeface="Arial" pitchFamily="34" charset="0"/>
              </a:rPr>
              <a:t>938 </a:t>
            </a:r>
            <a:r>
              <a:rPr lang="en-US" sz="1400">
                <a:solidFill>
                  <a:srgbClr val="0E0CFB"/>
                </a:solidFill>
                <a:latin typeface="Arial" pitchFamily="34" charset="0"/>
              </a:rPr>
              <a:t>words remaining</a:t>
            </a:r>
          </a:p>
        </p:txBody>
      </p:sp>
      <p:sp>
        <p:nvSpPr>
          <p:cNvPr id="70663" name="Text Box 23"/>
          <p:cNvSpPr txBox="1">
            <a:spLocks noChangeArrowheads="1"/>
          </p:cNvSpPr>
          <p:nvPr/>
        </p:nvSpPr>
        <p:spPr bwMode="auto">
          <a:xfrm>
            <a:off x="6149975" y="1955800"/>
            <a:ext cx="25812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400" b="1">
                <a:solidFill>
                  <a:srgbClr val="0E0CFB"/>
                </a:solidFill>
                <a:latin typeface="Arial" pitchFamily="34" charset="0"/>
              </a:rPr>
              <a:t>630 </a:t>
            </a:r>
            <a:r>
              <a:rPr lang="en-US" sz="1400">
                <a:solidFill>
                  <a:srgbClr val="0E0CFB"/>
                </a:solidFill>
                <a:latin typeface="Arial" pitchFamily="34" charset="0"/>
              </a:rPr>
              <a:t>words remaining</a:t>
            </a:r>
          </a:p>
        </p:txBody>
      </p:sp>
      <p:sp>
        <p:nvSpPr>
          <p:cNvPr id="70664" name="Text Box 24"/>
          <p:cNvSpPr txBox="1">
            <a:spLocks noChangeArrowheads="1"/>
          </p:cNvSpPr>
          <p:nvPr/>
        </p:nvSpPr>
        <p:spPr bwMode="auto">
          <a:xfrm>
            <a:off x="6149975" y="1616075"/>
            <a:ext cx="25812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400" b="1">
                <a:solidFill>
                  <a:srgbClr val="0E0CFB"/>
                </a:solidFill>
                <a:latin typeface="Arial" pitchFamily="34" charset="0"/>
              </a:rPr>
              <a:t>2749 </a:t>
            </a:r>
            <a:r>
              <a:rPr lang="en-US" sz="1400">
                <a:solidFill>
                  <a:srgbClr val="0E0CFB"/>
                </a:solidFill>
                <a:latin typeface="Arial" pitchFamily="34" charset="0"/>
              </a:rPr>
              <a:t>words remaining</a:t>
            </a:r>
            <a:endParaRPr lang="en-US" sz="1400" b="1">
              <a:solidFill>
                <a:srgbClr val="0E0CFB"/>
              </a:solidFill>
              <a:latin typeface="Arial" pitchFamily="34" charset="0"/>
            </a:endParaRPr>
          </a:p>
        </p:txBody>
      </p:sp>
      <p:sp>
        <p:nvSpPr>
          <p:cNvPr id="70665" name="Text Box 25"/>
          <p:cNvSpPr txBox="1">
            <a:spLocks noChangeArrowheads="1"/>
          </p:cNvSpPr>
          <p:nvPr/>
        </p:nvSpPr>
        <p:spPr bwMode="auto">
          <a:xfrm>
            <a:off x="171450" y="1608138"/>
            <a:ext cx="253523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b="1">
                <a:solidFill>
                  <a:srgbClr val="0E0CFB"/>
                </a:solidFill>
                <a:latin typeface="Arial" pitchFamily="34" charset="0"/>
              </a:rPr>
              <a:t>2047 </a:t>
            </a:r>
            <a:r>
              <a:rPr lang="en-US" sz="1400">
                <a:solidFill>
                  <a:srgbClr val="0E0CFB"/>
                </a:solidFill>
                <a:latin typeface="Arial" pitchFamily="34" charset="0"/>
              </a:rPr>
              <a:t>words remaining</a:t>
            </a:r>
          </a:p>
        </p:txBody>
      </p:sp>
      <p:sp>
        <p:nvSpPr>
          <p:cNvPr id="70666" name="Text Box 26"/>
          <p:cNvSpPr txBox="1">
            <a:spLocks noChangeArrowheads="1"/>
          </p:cNvSpPr>
          <p:nvPr>
            <p:custDataLst>
              <p:tags r:id="rId3"/>
            </p:custDataLst>
          </p:nvPr>
        </p:nvSpPr>
        <p:spPr bwMode="auto">
          <a:xfrm>
            <a:off x="2590800" y="2362200"/>
            <a:ext cx="1752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solidFill>
                  <a:srgbClr val="000000"/>
                </a:solidFill>
                <a:latin typeface="Comic Sans MS" pitchFamily="66" charset="0"/>
              </a:rPr>
              <a:t>tower </a:t>
            </a:r>
            <a:r>
              <a:rPr lang="en-US">
                <a:solidFill>
                  <a:srgbClr val="067B0E"/>
                </a:solidFill>
                <a:latin typeface="Comic Sans MS" pitchFamily="66" charset="0"/>
              </a:rPr>
              <a:t>1</a:t>
            </a:r>
            <a:endParaRPr lang="en-US">
              <a:solidFill>
                <a:srgbClr val="000000"/>
              </a:solidFill>
              <a:latin typeface="Comic Sans MS" pitchFamily="66" charset="0"/>
            </a:endParaRPr>
          </a:p>
        </p:txBody>
      </p:sp>
      <p:sp>
        <p:nvSpPr>
          <p:cNvPr id="70667" name="Text Box 27"/>
          <p:cNvSpPr txBox="1">
            <a:spLocks noChangeArrowheads="1"/>
          </p:cNvSpPr>
          <p:nvPr>
            <p:custDataLst>
              <p:tags r:id="rId4"/>
            </p:custDataLst>
          </p:nvPr>
        </p:nvSpPr>
        <p:spPr bwMode="auto">
          <a:xfrm>
            <a:off x="4676775" y="2362200"/>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solidFill>
                  <a:srgbClr val="000000"/>
                </a:solidFill>
                <a:latin typeface="Comic Sans MS" pitchFamily="66" charset="0"/>
              </a:rPr>
              <a:t>trump </a:t>
            </a:r>
            <a:r>
              <a:rPr lang="en-US">
                <a:solidFill>
                  <a:srgbClr val="067B0E"/>
                </a:solidFill>
                <a:latin typeface="Comic Sans MS" pitchFamily="66" charset="0"/>
              </a:rPr>
              <a:t>1</a:t>
            </a:r>
          </a:p>
        </p:txBody>
      </p:sp>
      <p:sp>
        <p:nvSpPr>
          <p:cNvPr id="70668" name="Text Box 28"/>
          <p:cNvSpPr txBox="1">
            <a:spLocks noChangeArrowheads="1"/>
          </p:cNvSpPr>
          <p:nvPr/>
        </p:nvSpPr>
        <p:spPr bwMode="auto">
          <a:xfrm>
            <a:off x="609600" y="2455863"/>
            <a:ext cx="210343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b="1">
                <a:solidFill>
                  <a:srgbClr val="0E0CFB"/>
                </a:solidFill>
                <a:latin typeface="Arial" pitchFamily="34" charset="0"/>
              </a:rPr>
              <a:t>462 </a:t>
            </a:r>
            <a:r>
              <a:rPr lang="en-US" sz="1400">
                <a:solidFill>
                  <a:srgbClr val="0E0CFB"/>
                </a:solidFill>
                <a:latin typeface="Arial" pitchFamily="34" charset="0"/>
              </a:rPr>
              <a:t>words remaining</a:t>
            </a:r>
          </a:p>
        </p:txBody>
      </p:sp>
      <p:sp>
        <p:nvSpPr>
          <p:cNvPr id="70669" name="Text Box 29"/>
          <p:cNvSpPr txBox="1">
            <a:spLocks noChangeArrowheads="1"/>
          </p:cNvSpPr>
          <p:nvPr/>
        </p:nvSpPr>
        <p:spPr bwMode="auto">
          <a:xfrm>
            <a:off x="6172200" y="2424113"/>
            <a:ext cx="25812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400" b="1">
                <a:solidFill>
                  <a:srgbClr val="0E0CFB"/>
                </a:solidFill>
                <a:latin typeface="Arial" pitchFamily="34" charset="0"/>
              </a:rPr>
              <a:t>285 </a:t>
            </a:r>
            <a:r>
              <a:rPr lang="en-US" sz="1400">
                <a:solidFill>
                  <a:srgbClr val="0E0CFB"/>
                </a:solidFill>
                <a:latin typeface="Arial" pitchFamily="34" charset="0"/>
              </a:rPr>
              <a:t>words remaining</a:t>
            </a:r>
          </a:p>
        </p:txBody>
      </p:sp>
      <p:sp>
        <p:nvSpPr>
          <p:cNvPr id="70670" name="Text Box 30"/>
          <p:cNvSpPr txBox="1">
            <a:spLocks noChangeArrowheads="1"/>
          </p:cNvSpPr>
          <p:nvPr/>
        </p:nvSpPr>
        <p:spPr bwMode="auto">
          <a:xfrm>
            <a:off x="2659063" y="4054475"/>
            <a:ext cx="1524000"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solidFill>
                  <a:srgbClr val="067B0E"/>
                </a:solidFill>
                <a:latin typeface="Comic Sans MS" pitchFamily="66" charset="0"/>
              </a:rPr>
              <a:t>afternoon class's</a:t>
            </a:r>
          </a:p>
        </p:txBody>
      </p:sp>
      <p:sp>
        <p:nvSpPr>
          <p:cNvPr id="70671" name="Text Box 31"/>
          <p:cNvSpPr txBox="1">
            <a:spLocks noChangeArrowheads="1"/>
          </p:cNvSpPr>
          <p:nvPr/>
        </p:nvSpPr>
        <p:spPr bwMode="auto">
          <a:xfrm>
            <a:off x="4440238" y="4038600"/>
            <a:ext cx="15240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solidFill>
                  <a:srgbClr val="067B0E"/>
                </a:solidFill>
                <a:latin typeface="Comic Sans MS" pitchFamily="66" charset="0"/>
              </a:rPr>
              <a:t>our guesses</a:t>
            </a:r>
          </a:p>
        </p:txBody>
      </p:sp>
      <p:sp>
        <p:nvSpPr>
          <p:cNvPr id="70672" name="Text Box 36"/>
          <p:cNvSpPr txBox="1">
            <a:spLocks noChangeArrowheads="1"/>
          </p:cNvSpPr>
          <p:nvPr/>
        </p:nvSpPr>
        <p:spPr bwMode="auto">
          <a:xfrm>
            <a:off x="554038" y="4752975"/>
            <a:ext cx="2103437"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b="1">
                <a:solidFill>
                  <a:srgbClr val="0E0CFB"/>
                </a:solidFill>
                <a:latin typeface="Arial" pitchFamily="34" charset="0"/>
              </a:rPr>
              <a:t>784 </a:t>
            </a:r>
            <a:r>
              <a:rPr lang="en-US" sz="1400">
                <a:solidFill>
                  <a:srgbClr val="0E0CFB"/>
                </a:solidFill>
                <a:latin typeface="Arial" pitchFamily="34" charset="0"/>
              </a:rPr>
              <a:t>words remaining</a:t>
            </a:r>
          </a:p>
        </p:txBody>
      </p:sp>
      <p:sp>
        <p:nvSpPr>
          <p:cNvPr id="70673" name="Text Box 37"/>
          <p:cNvSpPr txBox="1">
            <a:spLocks noChangeArrowheads="1"/>
          </p:cNvSpPr>
          <p:nvPr/>
        </p:nvSpPr>
        <p:spPr bwMode="auto">
          <a:xfrm>
            <a:off x="6069013" y="4968875"/>
            <a:ext cx="25812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400" b="1">
                <a:solidFill>
                  <a:srgbClr val="0E0CFB"/>
                </a:solidFill>
                <a:latin typeface="Arial" pitchFamily="34" charset="0"/>
              </a:rPr>
              <a:t> 303 </a:t>
            </a:r>
            <a:r>
              <a:rPr lang="en-US" sz="1400">
                <a:solidFill>
                  <a:srgbClr val="0E0CFB"/>
                </a:solidFill>
                <a:latin typeface="Arial" pitchFamily="34" charset="0"/>
              </a:rPr>
              <a:t>words remaining</a:t>
            </a:r>
          </a:p>
        </p:txBody>
      </p:sp>
      <p:sp>
        <p:nvSpPr>
          <p:cNvPr id="70674" name="Text Box 38"/>
          <p:cNvSpPr txBox="1">
            <a:spLocks noChangeArrowheads="1"/>
          </p:cNvSpPr>
          <p:nvPr/>
        </p:nvSpPr>
        <p:spPr bwMode="auto">
          <a:xfrm>
            <a:off x="6043613" y="4527550"/>
            <a:ext cx="25812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400" b="1">
                <a:solidFill>
                  <a:srgbClr val="0E0CFB"/>
                </a:solidFill>
                <a:latin typeface="Arial" pitchFamily="34" charset="0"/>
              </a:rPr>
              <a:t>1361 </a:t>
            </a:r>
            <a:r>
              <a:rPr lang="en-US" sz="1400">
                <a:solidFill>
                  <a:srgbClr val="0E0CFB"/>
                </a:solidFill>
                <a:latin typeface="Arial" pitchFamily="34" charset="0"/>
              </a:rPr>
              <a:t>words remaining</a:t>
            </a:r>
            <a:endParaRPr lang="en-US" sz="1400" b="1">
              <a:solidFill>
                <a:srgbClr val="0E0CFB"/>
              </a:solidFill>
              <a:latin typeface="Arial" pitchFamily="34" charset="0"/>
            </a:endParaRPr>
          </a:p>
        </p:txBody>
      </p:sp>
      <p:sp>
        <p:nvSpPr>
          <p:cNvPr id="70675" name="Text Box 39"/>
          <p:cNvSpPr txBox="1">
            <a:spLocks noChangeArrowheads="1"/>
          </p:cNvSpPr>
          <p:nvPr/>
        </p:nvSpPr>
        <p:spPr bwMode="auto">
          <a:xfrm>
            <a:off x="115888" y="4378325"/>
            <a:ext cx="2535237"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b="1">
                <a:solidFill>
                  <a:srgbClr val="0E0CFB"/>
                </a:solidFill>
                <a:latin typeface="Arial" pitchFamily="34" charset="0"/>
              </a:rPr>
              <a:t>1844 </a:t>
            </a:r>
            <a:r>
              <a:rPr lang="en-US" sz="1400">
                <a:solidFill>
                  <a:srgbClr val="0E0CFB"/>
                </a:solidFill>
                <a:latin typeface="Arial" pitchFamily="34" charset="0"/>
              </a:rPr>
              <a:t>words remaining</a:t>
            </a:r>
          </a:p>
        </p:txBody>
      </p:sp>
      <p:sp>
        <p:nvSpPr>
          <p:cNvPr id="70676" name="Text Box 42"/>
          <p:cNvSpPr txBox="1">
            <a:spLocks noChangeArrowheads="1"/>
          </p:cNvSpPr>
          <p:nvPr/>
        </p:nvSpPr>
        <p:spPr bwMode="auto">
          <a:xfrm>
            <a:off x="554038" y="5238750"/>
            <a:ext cx="2103437"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b="1">
                <a:solidFill>
                  <a:srgbClr val="0E0CFB"/>
                </a:solidFill>
                <a:latin typeface="Arial" pitchFamily="34" charset="0"/>
              </a:rPr>
              <a:t>339 </a:t>
            </a:r>
            <a:r>
              <a:rPr lang="en-US" sz="1400">
                <a:solidFill>
                  <a:srgbClr val="0E0CFB"/>
                </a:solidFill>
                <a:latin typeface="Arial" pitchFamily="34" charset="0"/>
              </a:rPr>
              <a:t>words remaining</a:t>
            </a:r>
          </a:p>
        </p:txBody>
      </p:sp>
      <p:sp>
        <p:nvSpPr>
          <p:cNvPr id="70677" name="Text Box 43"/>
          <p:cNvSpPr txBox="1">
            <a:spLocks noChangeArrowheads="1"/>
          </p:cNvSpPr>
          <p:nvPr/>
        </p:nvSpPr>
        <p:spPr bwMode="auto">
          <a:xfrm>
            <a:off x="6135688" y="5507038"/>
            <a:ext cx="25812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400" b="1">
                <a:solidFill>
                  <a:srgbClr val="0E0CFB"/>
                </a:solidFill>
                <a:latin typeface="Arial" pitchFamily="34" charset="0"/>
              </a:rPr>
              <a:t>206 </a:t>
            </a:r>
            <a:r>
              <a:rPr lang="en-US" sz="1400">
                <a:solidFill>
                  <a:srgbClr val="0E0CFB"/>
                </a:solidFill>
                <a:latin typeface="Arial" pitchFamily="34" charset="0"/>
              </a:rPr>
              <a:t>words remaining</a:t>
            </a:r>
          </a:p>
        </p:txBody>
      </p:sp>
      <p:sp>
        <p:nvSpPr>
          <p:cNvPr id="70678" name="Line 44"/>
          <p:cNvSpPr>
            <a:spLocks noChangeShapeType="1"/>
          </p:cNvSpPr>
          <p:nvPr/>
        </p:nvSpPr>
        <p:spPr bwMode="auto">
          <a:xfrm>
            <a:off x="1447800" y="3962400"/>
            <a:ext cx="640080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70679" name="Text Box 19"/>
          <p:cNvSpPr txBox="1">
            <a:spLocks noChangeArrowheads="1"/>
          </p:cNvSpPr>
          <p:nvPr>
            <p:custDataLst>
              <p:tags r:id="rId5"/>
            </p:custDataLst>
          </p:nvPr>
        </p:nvSpPr>
        <p:spPr bwMode="auto">
          <a:xfrm>
            <a:off x="2590800" y="1524000"/>
            <a:ext cx="1752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solidFill>
                  <a:srgbClr val="000000"/>
                </a:solidFill>
                <a:latin typeface="Comic Sans MS" pitchFamily="66" charset="0"/>
              </a:rPr>
              <a:t>smile </a:t>
            </a:r>
            <a:r>
              <a:rPr lang="en-US">
                <a:solidFill>
                  <a:srgbClr val="067B0E"/>
                </a:solidFill>
                <a:latin typeface="Comic Sans MS" pitchFamily="66" charset="0"/>
              </a:rPr>
              <a:t>2</a:t>
            </a:r>
            <a:endParaRPr lang="en-US">
              <a:solidFill>
                <a:srgbClr val="000000"/>
              </a:solidFill>
              <a:latin typeface="Comic Sans MS" pitchFamily="66" charset="0"/>
            </a:endParaRPr>
          </a:p>
        </p:txBody>
      </p:sp>
      <p:sp>
        <p:nvSpPr>
          <p:cNvPr id="70680" name="Text Box 20"/>
          <p:cNvSpPr txBox="1">
            <a:spLocks noChangeArrowheads="1"/>
          </p:cNvSpPr>
          <p:nvPr>
            <p:custDataLst>
              <p:tags r:id="rId6"/>
            </p:custDataLst>
          </p:nvPr>
        </p:nvSpPr>
        <p:spPr bwMode="auto">
          <a:xfrm>
            <a:off x="4648200" y="1524000"/>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solidFill>
                  <a:srgbClr val="000000"/>
                </a:solidFill>
                <a:latin typeface="Comic Sans MS" pitchFamily="66" charset="0"/>
              </a:rPr>
              <a:t>bacon </a:t>
            </a:r>
            <a:r>
              <a:rPr lang="en-US">
                <a:solidFill>
                  <a:srgbClr val="067B0E"/>
                </a:solidFill>
                <a:latin typeface="Comic Sans MS" pitchFamily="66" charset="0"/>
              </a:rPr>
              <a:t>1</a:t>
            </a:r>
          </a:p>
        </p:txBody>
      </p:sp>
      <p:sp>
        <p:nvSpPr>
          <p:cNvPr id="70681" name="Text Box 61"/>
          <p:cNvSpPr txBox="1">
            <a:spLocks noChangeArrowheads="1"/>
          </p:cNvSpPr>
          <p:nvPr>
            <p:custDataLst>
              <p:tags r:id="rId7"/>
            </p:custDataLst>
          </p:nvPr>
        </p:nvSpPr>
        <p:spPr bwMode="auto">
          <a:xfrm>
            <a:off x="2590800" y="1905000"/>
            <a:ext cx="1752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solidFill>
                  <a:srgbClr val="000000"/>
                </a:solidFill>
                <a:latin typeface="Comic Sans MS" pitchFamily="66" charset="0"/>
              </a:rPr>
              <a:t>happy </a:t>
            </a:r>
            <a:r>
              <a:rPr lang="en-US">
                <a:solidFill>
                  <a:srgbClr val="067B0E"/>
                </a:solidFill>
                <a:latin typeface="Comic Sans MS" pitchFamily="66" charset="0"/>
              </a:rPr>
              <a:t>1</a:t>
            </a:r>
            <a:endParaRPr lang="en-US">
              <a:solidFill>
                <a:srgbClr val="000000"/>
              </a:solidFill>
              <a:latin typeface="Comic Sans MS" pitchFamily="66" charset="0"/>
            </a:endParaRPr>
          </a:p>
        </p:txBody>
      </p:sp>
      <p:sp>
        <p:nvSpPr>
          <p:cNvPr id="70682" name="Text Box 62"/>
          <p:cNvSpPr txBox="1">
            <a:spLocks noChangeArrowheads="1"/>
          </p:cNvSpPr>
          <p:nvPr>
            <p:custDataLst>
              <p:tags r:id="rId8"/>
            </p:custDataLst>
          </p:nvPr>
        </p:nvSpPr>
        <p:spPr bwMode="auto">
          <a:xfrm>
            <a:off x="4648200" y="1905000"/>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solidFill>
                  <a:srgbClr val="000000"/>
                </a:solidFill>
                <a:latin typeface="Comic Sans MS" pitchFamily="66" charset="0"/>
              </a:rPr>
              <a:t>shyly </a:t>
            </a:r>
            <a:r>
              <a:rPr lang="en-US">
                <a:solidFill>
                  <a:srgbClr val="067B0E"/>
                </a:solidFill>
                <a:latin typeface="Comic Sans MS" pitchFamily="66" charset="0"/>
              </a:rPr>
              <a:t>2</a:t>
            </a:r>
          </a:p>
        </p:txBody>
      </p:sp>
      <p:sp>
        <p:nvSpPr>
          <p:cNvPr id="70683" name="Text Box 29"/>
          <p:cNvSpPr txBox="1">
            <a:spLocks noChangeArrowheads="1"/>
          </p:cNvSpPr>
          <p:nvPr>
            <p:custDataLst>
              <p:tags r:id="rId9"/>
            </p:custDataLst>
          </p:nvPr>
        </p:nvSpPr>
        <p:spPr bwMode="auto">
          <a:xfrm>
            <a:off x="2562225" y="4267200"/>
            <a:ext cx="1752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solidFill>
                  <a:srgbClr val="000000"/>
                </a:solidFill>
                <a:latin typeface="Comic Sans MS" pitchFamily="66" charset="0"/>
              </a:rPr>
              <a:t>hairy </a:t>
            </a:r>
            <a:r>
              <a:rPr lang="en-US">
                <a:solidFill>
                  <a:srgbClr val="067B0E"/>
                </a:solidFill>
                <a:latin typeface="Comic Sans MS" pitchFamily="66" charset="0"/>
              </a:rPr>
              <a:t>2</a:t>
            </a:r>
            <a:endParaRPr lang="en-US">
              <a:solidFill>
                <a:srgbClr val="000000"/>
              </a:solidFill>
              <a:latin typeface="Comic Sans MS" pitchFamily="66" charset="0"/>
            </a:endParaRPr>
          </a:p>
        </p:txBody>
      </p:sp>
      <p:sp>
        <p:nvSpPr>
          <p:cNvPr id="70684" name="Text Box 30"/>
          <p:cNvSpPr txBox="1">
            <a:spLocks noChangeArrowheads="1"/>
          </p:cNvSpPr>
          <p:nvPr>
            <p:custDataLst>
              <p:tags r:id="rId10"/>
            </p:custDataLst>
          </p:nvPr>
        </p:nvSpPr>
        <p:spPr bwMode="auto">
          <a:xfrm>
            <a:off x="4586288" y="4394200"/>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solidFill>
                  <a:srgbClr val="000000"/>
                </a:solidFill>
                <a:latin typeface="Comic Sans MS" pitchFamily="66" charset="0"/>
              </a:rPr>
              <a:t>wasps </a:t>
            </a:r>
            <a:r>
              <a:rPr lang="en-US">
                <a:solidFill>
                  <a:srgbClr val="067B0E"/>
                </a:solidFill>
                <a:latin typeface="Comic Sans MS" pitchFamily="66" charset="0"/>
              </a:rPr>
              <a:t>2</a:t>
            </a:r>
          </a:p>
        </p:txBody>
      </p:sp>
      <p:sp>
        <p:nvSpPr>
          <p:cNvPr id="70685" name="Text Box 59"/>
          <p:cNvSpPr txBox="1">
            <a:spLocks noChangeArrowheads="1"/>
          </p:cNvSpPr>
          <p:nvPr>
            <p:custDataLst>
              <p:tags r:id="rId11"/>
            </p:custDataLst>
          </p:nvPr>
        </p:nvSpPr>
        <p:spPr bwMode="auto">
          <a:xfrm>
            <a:off x="2562225" y="4648200"/>
            <a:ext cx="1752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solidFill>
                  <a:srgbClr val="000000"/>
                </a:solidFill>
                <a:latin typeface="Comic Sans MS" pitchFamily="66" charset="0"/>
              </a:rPr>
              <a:t>plane </a:t>
            </a:r>
            <a:r>
              <a:rPr lang="en-US">
                <a:solidFill>
                  <a:srgbClr val="13801C"/>
                </a:solidFill>
                <a:latin typeface="Comic Sans MS" pitchFamily="66" charset="0"/>
              </a:rPr>
              <a:t>1</a:t>
            </a:r>
          </a:p>
        </p:txBody>
      </p:sp>
      <p:sp>
        <p:nvSpPr>
          <p:cNvPr id="70686" name="Text Box 60"/>
          <p:cNvSpPr txBox="1">
            <a:spLocks noChangeArrowheads="1"/>
          </p:cNvSpPr>
          <p:nvPr>
            <p:custDataLst>
              <p:tags r:id="rId12"/>
            </p:custDataLst>
          </p:nvPr>
        </p:nvSpPr>
        <p:spPr bwMode="auto">
          <a:xfrm>
            <a:off x="4586288" y="4905375"/>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solidFill>
                  <a:srgbClr val="000000"/>
                </a:solidFill>
                <a:latin typeface="Comic Sans MS" pitchFamily="66" charset="0"/>
              </a:rPr>
              <a:t>credo </a:t>
            </a:r>
            <a:r>
              <a:rPr lang="en-US">
                <a:solidFill>
                  <a:srgbClr val="067B0E"/>
                </a:solidFill>
                <a:latin typeface="Comic Sans MS" pitchFamily="66" charset="0"/>
              </a:rPr>
              <a:t>2</a:t>
            </a:r>
          </a:p>
        </p:txBody>
      </p:sp>
      <p:sp>
        <p:nvSpPr>
          <p:cNvPr id="70687" name="Text Box 59"/>
          <p:cNvSpPr txBox="1">
            <a:spLocks noChangeArrowheads="1"/>
          </p:cNvSpPr>
          <p:nvPr>
            <p:custDataLst>
              <p:tags r:id="rId13"/>
            </p:custDataLst>
          </p:nvPr>
        </p:nvSpPr>
        <p:spPr bwMode="auto">
          <a:xfrm>
            <a:off x="2562225" y="5138738"/>
            <a:ext cx="1752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solidFill>
                  <a:srgbClr val="000000"/>
                </a:solidFill>
                <a:latin typeface="Comic Sans MS" pitchFamily="66" charset="0"/>
              </a:rPr>
              <a:t>gumbo </a:t>
            </a:r>
            <a:r>
              <a:rPr lang="en-US">
                <a:solidFill>
                  <a:srgbClr val="13801C"/>
                </a:solidFill>
                <a:latin typeface="Comic Sans MS" pitchFamily="66" charset="0"/>
              </a:rPr>
              <a:t>1</a:t>
            </a:r>
          </a:p>
        </p:txBody>
      </p:sp>
      <p:sp>
        <p:nvSpPr>
          <p:cNvPr id="70688" name="Text Box 60"/>
          <p:cNvSpPr txBox="1">
            <a:spLocks noChangeArrowheads="1"/>
          </p:cNvSpPr>
          <p:nvPr>
            <p:custDataLst>
              <p:tags r:id="rId14"/>
            </p:custDataLst>
          </p:nvPr>
        </p:nvSpPr>
        <p:spPr bwMode="auto">
          <a:xfrm>
            <a:off x="4586288" y="5395913"/>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solidFill>
                  <a:srgbClr val="000000"/>
                </a:solidFill>
                <a:latin typeface="Comic Sans MS" pitchFamily="66" charset="0"/>
              </a:rPr>
              <a:t>thumb </a:t>
            </a:r>
            <a:r>
              <a:rPr lang="en-US">
                <a:solidFill>
                  <a:srgbClr val="067B0E"/>
                </a:solidFill>
                <a:latin typeface="Comic Sans MS" pitchFamily="66" charset="0"/>
              </a:rPr>
              <a:t>0</a:t>
            </a:r>
          </a:p>
        </p:txBody>
      </p:sp>
      <p:sp>
        <p:nvSpPr>
          <p:cNvPr id="70689" name="Text Box 59"/>
          <p:cNvSpPr txBox="1">
            <a:spLocks noChangeArrowheads="1"/>
          </p:cNvSpPr>
          <p:nvPr>
            <p:custDataLst>
              <p:tags r:id="rId15"/>
            </p:custDataLst>
          </p:nvPr>
        </p:nvSpPr>
        <p:spPr bwMode="auto">
          <a:xfrm>
            <a:off x="2557463" y="5595938"/>
            <a:ext cx="1752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solidFill>
                  <a:srgbClr val="000000"/>
                </a:solidFill>
                <a:latin typeface="Comic Sans MS" pitchFamily="66" charset="0"/>
              </a:rPr>
              <a:t>front </a:t>
            </a:r>
            <a:r>
              <a:rPr lang="en-US">
                <a:solidFill>
                  <a:srgbClr val="13801C"/>
                </a:solidFill>
                <a:latin typeface="Comic Sans MS" pitchFamily="66" charset="0"/>
              </a:rPr>
              <a:t>1</a:t>
            </a:r>
          </a:p>
        </p:txBody>
      </p:sp>
      <p:sp>
        <p:nvSpPr>
          <p:cNvPr id="70690" name="Text Box 42"/>
          <p:cNvSpPr txBox="1">
            <a:spLocks noChangeArrowheads="1"/>
          </p:cNvSpPr>
          <p:nvPr/>
        </p:nvSpPr>
        <p:spPr bwMode="auto">
          <a:xfrm>
            <a:off x="561975" y="5672138"/>
            <a:ext cx="210343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b="1">
                <a:solidFill>
                  <a:srgbClr val="0E0CFB"/>
                </a:solidFill>
                <a:latin typeface="Arial" pitchFamily="34" charset="0"/>
              </a:rPr>
              <a:t>154 </a:t>
            </a:r>
            <a:r>
              <a:rPr lang="en-US" sz="1400">
                <a:solidFill>
                  <a:srgbClr val="0E0CFB"/>
                </a:solidFill>
                <a:latin typeface="Arial" pitchFamily="34" charset="0"/>
              </a:rPr>
              <a:t>words remaining</a:t>
            </a:r>
          </a:p>
        </p:txBody>
      </p:sp>
      <p:sp>
        <p:nvSpPr>
          <p:cNvPr id="70691" name="Text Box 27"/>
          <p:cNvSpPr txBox="1">
            <a:spLocks noChangeArrowheads="1"/>
          </p:cNvSpPr>
          <p:nvPr>
            <p:custDataLst>
              <p:tags r:id="rId16"/>
            </p:custDataLst>
          </p:nvPr>
        </p:nvSpPr>
        <p:spPr bwMode="auto">
          <a:xfrm>
            <a:off x="4648200" y="2743200"/>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solidFill>
                  <a:srgbClr val="000000"/>
                </a:solidFill>
                <a:latin typeface="Comic Sans MS" pitchFamily="66" charset="0"/>
              </a:rPr>
              <a:t>deify  </a:t>
            </a:r>
            <a:r>
              <a:rPr lang="en-US">
                <a:solidFill>
                  <a:srgbClr val="067B0E"/>
                </a:solidFill>
                <a:latin typeface="Comic Sans MS" pitchFamily="66" charset="0"/>
              </a:rPr>
              <a:t>1</a:t>
            </a:r>
          </a:p>
        </p:txBody>
      </p:sp>
      <p:sp>
        <p:nvSpPr>
          <p:cNvPr id="70692" name="Text Box 27"/>
          <p:cNvSpPr txBox="1">
            <a:spLocks noChangeArrowheads="1"/>
          </p:cNvSpPr>
          <p:nvPr>
            <p:custDataLst>
              <p:tags r:id="rId17"/>
            </p:custDataLst>
          </p:nvPr>
        </p:nvSpPr>
        <p:spPr bwMode="auto">
          <a:xfrm>
            <a:off x="2819400" y="2692400"/>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solidFill>
                  <a:srgbClr val="000000"/>
                </a:solidFill>
                <a:latin typeface="Comic Sans MS" pitchFamily="66" charset="0"/>
              </a:rPr>
              <a:t>bunch  </a:t>
            </a:r>
            <a:r>
              <a:rPr lang="en-US">
                <a:solidFill>
                  <a:srgbClr val="067B0E"/>
                </a:solidFill>
                <a:latin typeface="Comic Sans MS" pitchFamily="66" charset="0"/>
              </a:rPr>
              <a:t>1</a:t>
            </a:r>
          </a:p>
        </p:txBody>
      </p:sp>
      <p:sp>
        <p:nvSpPr>
          <p:cNvPr id="70693" name="Text Box 27"/>
          <p:cNvSpPr txBox="1">
            <a:spLocks noChangeArrowheads="1"/>
          </p:cNvSpPr>
          <p:nvPr>
            <p:custDataLst>
              <p:tags r:id="rId18"/>
            </p:custDataLst>
          </p:nvPr>
        </p:nvSpPr>
        <p:spPr bwMode="auto">
          <a:xfrm>
            <a:off x="4584700" y="5827713"/>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solidFill>
                  <a:srgbClr val="000000"/>
                </a:solidFill>
                <a:latin typeface="Comic Sans MS" pitchFamily="66" charset="0"/>
              </a:rPr>
              <a:t>lying </a:t>
            </a:r>
            <a:r>
              <a:rPr lang="en-US">
                <a:solidFill>
                  <a:srgbClr val="067B0E"/>
                </a:solidFill>
                <a:latin typeface="Comic Sans MS" pitchFamily="66" charset="0"/>
              </a:rPr>
              <a:t>1</a:t>
            </a:r>
          </a:p>
        </p:txBody>
      </p:sp>
      <p:sp>
        <p:nvSpPr>
          <p:cNvPr id="70694" name="Text Box 27"/>
          <p:cNvSpPr txBox="1">
            <a:spLocks noChangeArrowheads="1"/>
          </p:cNvSpPr>
          <p:nvPr>
            <p:custDataLst>
              <p:tags r:id="rId19"/>
            </p:custDataLst>
          </p:nvPr>
        </p:nvSpPr>
        <p:spPr bwMode="auto">
          <a:xfrm>
            <a:off x="2755900" y="5994400"/>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solidFill>
                  <a:srgbClr val="000000"/>
                </a:solidFill>
                <a:latin typeface="Comic Sans MS" pitchFamily="66" charset="0"/>
              </a:rPr>
              <a:t>wicks  </a:t>
            </a:r>
            <a:r>
              <a:rPr lang="en-US">
                <a:solidFill>
                  <a:srgbClr val="067B0E"/>
                </a:solidFill>
                <a:latin typeface="Comic Sans MS" pitchFamily="66" charset="0"/>
              </a:rPr>
              <a:t>1</a:t>
            </a:r>
          </a:p>
        </p:txBody>
      </p:sp>
      <p:sp>
        <p:nvSpPr>
          <p:cNvPr id="70695" name="Text Box 27"/>
          <p:cNvSpPr txBox="1">
            <a:spLocks noChangeArrowheads="1"/>
          </p:cNvSpPr>
          <p:nvPr>
            <p:custDataLst>
              <p:tags r:id="rId20"/>
            </p:custDataLst>
          </p:nvPr>
        </p:nvSpPr>
        <p:spPr bwMode="auto">
          <a:xfrm>
            <a:off x="4648200" y="3124200"/>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solidFill>
                  <a:srgbClr val="000000"/>
                </a:solidFill>
                <a:latin typeface="Comic Sans MS" pitchFamily="66" charset="0"/>
              </a:rPr>
              <a:t>sorry </a:t>
            </a:r>
            <a:r>
              <a:rPr lang="en-US">
                <a:solidFill>
                  <a:srgbClr val="067B0E"/>
                </a:solidFill>
                <a:latin typeface="Comic Sans MS" pitchFamily="66" charset="0"/>
              </a:rPr>
              <a:t>3</a:t>
            </a:r>
          </a:p>
        </p:txBody>
      </p:sp>
      <p:sp>
        <p:nvSpPr>
          <p:cNvPr id="70696" name="Text Box 27"/>
          <p:cNvSpPr txBox="1">
            <a:spLocks noChangeArrowheads="1"/>
          </p:cNvSpPr>
          <p:nvPr>
            <p:custDataLst>
              <p:tags r:id="rId21"/>
            </p:custDataLst>
          </p:nvPr>
        </p:nvSpPr>
        <p:spPr bwMode="auto">
          <a:xfrm>
            <a:off x="2819400" y="3073400"/>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solidFill>
                  <a:srgbClr val="000000"/>
                </a:solidFill>
                <a:latin typeface="Comic Sans MS" pitchFamily="66" charset="0"/>
              </a:rPr>
              <a:t>bagel </a:t>
            </a:r>
            <a:r>
              <a:rPr lang="en-US">
                <a:solidFill>
                  <a:srgbClr val="067B0E"/>
                </a:solidFill>
                <a:latin typeface="Comic Sans MS" pitchFamily="66" charset="0"/>
              </a:rPr>
              <a:t>2</a:t>
            </a:r>
          </a:p>
        </p:txBody>
      </p:sp>
      <p:sp>
        <p:nvSpPr>
          <p:cNvPr id="70697" name="Text Box 27"/>
          <p:cNvSpPr txBox="1">
            <a:spLocks noChangeArrowheads="1"/>
          </p:cNvSpPr>
          <p:nvPr>
            <p:custDataLst>
              <p:tags r:id="rId22"/>
            </p:custDataLst>
          </p:nvPr>
        </p:nvSpPr>
        <p:spPr bwMode="auto">
          <a:xfrm>
            <a:off x="2819400" y="3429000"/>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solidFill>
                  <a:srgbClr val="000000"/>
                </a:solidFill>
                <a:latin typeface="Comic Sans MS" pitchFamily="66" charset="0"/>
              </a:rPr>
              <a:t>knife </a:t>
            </a:r>
            <a:r>
              <a:rPr lang="en-US">
                <a:solidFill>
                  <a:srgbClr val="067B0E"/>
                </a:solidFill>
                <a:latin typeface="Comic Sans MS" pitchFamily="66" charset="0"/>
              </a:rPr>
              <a:t>3</a:t>
            </a:r>
          </a:p>
        </p:txBody>
      </p:sp>
      <p:sp>
        <p:nvSpPr>
          <p:cNvPr id="70698" name="Text Box 27"/>
          <p:cNvSpPr txBox="1">
            <a:spLocks noChangeArrowheads="1"/>
          </p:cNvSpPr>
          <p:nvPr>
            <p:custDataLst>
              <p:tags r:id="rId23"/>
            </p:custDataLst>
          </p:nvPr>
        </p:nvSpPr>
        <p:spPr bwMode="auto">
          <a:xfrm>
            <a:off x="4584700" y="6248400"/>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solidFill>
                  <a:srgbClr val="000000"/>
                </a:solidFill>
                <a:latin typeface="Comic Sans MS" pitchFamily="66" charset="0"/>
              </a:rPr>
              <a:t>scale </a:t>
            </a:r>
            <a:r>
              <a:rPr lang="en-US">
                <a:solidFill>
                  <a:srgbClr val="067B0E"/>
                </a:solidFill>
                <a:latin typeface="Comic Sans MS" pitchFamily="66" charset="0"/>
              </a:rPr>
              <a:t>4</a:t>
            </a:r>
          </a:p>
        </p:txBody>
      </p:sp>
      <p:sp>
        <p:nvSpPr>
          <p:cNvPr id="70699" name="Text Box 27"/>
          <p:cNvSpPr txBox="1">
            <a:spLocks noChangeArrowheads="1"/>
          </p:cNvSpPr>
          <p:nvPr>
            <p:custDataLst>
              <p:tags r:id="rId24"/>
            </p:custDataLst>
          </p:nvPr>
        </p:nvSpPr>
        <p:spPr bwMode="auto">
          <a:xfrm>
            <a:off x="2755900" y="6350000"/>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solidFill>
                  <a:srgbClr val="000000"/>
                </a:solidFill>
                <a:latin typeface="Comic Sans MS" pitchFamily="66" charset="0"/>
              </a:rPr>
              <a:t>ridge </a:t>
            </a:r>
            <a:r>
              <a:rPr lang="en-US">
                <a:solidFill>
                  <a:srgbClr val="067B0E"/>
                </a:solidFill>
                <a:latin typeface="Comic Sans MS" pitchFamily="66" charset="0"/>
              </a:rPr>
              <a:t>3</a:t>
            </a:r>
          </a:p>
        </p:txBody>
      </p:sp>
      <p:sp>
        <p:nvSpPr>
          <p:cNvPr id="70700" name="Text Box 29"/>
          <p:cNvSpPr txBox="1">
            <a:spLocks noChangeArrowheads="1"/>
          </p:cNvSpPr>
          <p:nvPr/>
        </p:nvSpPr>
        <p:spPr bwMode="auto">
          <a:xfrm>
            <a:off x="6172200" y="2819400"/>
            <a:ext cx="25812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400" b="1">
                <a:solidFill>
                  <a:srgbClr val="0E0CFB"/>
                </a:solidFill>
                <a:latin typeface="Arial" pitchFamily="34" charset="0"/>
              </a:rPr>
              <a:t>147 </a:t>
            </a:r>
            <a:r>
              <a:rPr lang="en-US" sz="1400">
                <a:solidFill>
                  <a:srgbClr val="0E0CFB"/>
                </a:solidFill>
                <a:latin typeface="Arial" pitchFamily="34" charset="0"/>
              </a:rPr>
              <a:t>words remaining</a:t>
            </a:r>
          </a:p>
        </p:txBody>
      </p:sp>
      <p:sp>
        <p:nvSpPr>
          <p:cNvPr id="70701" name="Text Box 29"/>
          <p:cNvSpPr txBox="1">
            <a:spLocks noChangeArrowheads="1"/>
          </p:cNvSpPr>
          <p:nvPr/>
        </p:nvSpPr>
        <p:spPr bwMode="auto">
          <a:xfrm>
            <a:off x="6172200" y="3200400"/>
            <a:ext cx="25812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400" b="1">
                <a:solidFill>
                  <a:srgbClr val="0E0CFB"/>
                </a:solidFill>
                <a:latin typeface="Arial" pitchFamily="34" charset="0"/>
              </a:rPr>
              <a:t>15 </a:t>
            </a:r>
            <a:r>
              <a:rPr lang="en-US" sz="1400">
                <a:solidFill>
                  <a:srgbClr val="0E0CFB"/>
                </a:solidFill>
                <a:latin typeface="Arial" pitchFamily="34" charset="0"/>
              </a:rPr>
              <a:t>words remaining</a:t>
            </a:r>
          </a:p>
        </p:txBody>
      </p:sp>
      <p:sp>
        <p:nvSpPr>
          <p:cNvPr id="70702" name="Text Box 22"/>
          <p:cNvSpPr txBox="1">
            <a:spLocks noChangeArrowheads="1"/>
          </p:cNvSpPr>
          <p:nvPr/>
        </p:nvSpPr>
        <p:spPr bwMode="auto">
          <a:xfrm>
            <a:off x="609600" y="2776538"/>
            <a:ext cx="210343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b="1">
                <a:solidFill>
                  <a:srgbClr val="0E0CFB"/>
                </a:solidFill>
                <a:latin typeface="Arial" pitchFamily="34" charset="0"/>
              </a:rPr>
              <a:t>218 </a:t>
            </a:r>
            <a:r>
              <a:rPr lang="en-US" sz="1400">
                <a:solidFill>
                  <a:srgbClr val="0E0CFB"/>
                </a:solidFill>
                <a:latin typeface="Arial" pitchFamily="34" charset="0"/>
              </a:rPr>
              <a:t>words remaining</a:t>
            </a:r>
          </a:p>
        </p:txBody>
      </p:sp>
      <p:sp>
        <p:nvSpPr>
          <p:cNvPr id="70703" name="Text Box 28"/>
          <p:cNvSpPr txBox="1">
            <a:spLocks noChangeArrowheads="1"/>
          </p:cNvSpPr>
          <p:nvPr/>
        </p:nvSpPr>
        <p:spPr bwMode="auto">
          <a:xfrm>
            <a:off x="609600" y="3152775"/>
            <a:ext cx="210343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b="1">
                <a:solidFill>
                  <a:srgbClr val="0E0CFB"/>
                </a:solidFill>
                <a:latin typeface="Arial" pitchFamily="34" charset="0"/>
              </a:rPr>
              <a:t>68 </a:t>
            </a:r>
            <a:r>
              <a:rPr lang="en-US" sz="1400">
                <a:solidFill>
                  <a:srgbClr val="0E0CFB"/>
                </a:solidFill>
                <a:latin typeface="Arial" pitchFamily="34" charset="0"/>
              </a:rPr>
              <a:t>words remaining</a:t>
            </a:r>
          </a:p>
        </p:txBody>
      </p:sp>
      <p:sp>
        <p:nvSpPr>
          <p:cNvPr id="70704" name="Text Box 28"/>
          <p:cNvSpPr txBox="1">
            <a:spLocks noChangeArrowheads="1"/>
          </p:cNvSpPr>
          <p:nvPr/>
        </p:nvSpPr>
        <p:spPr bwMode="auto">
          <a:xfrm>
            <a:off x="609600" y="3502025"/>
            <a:ext cx="210343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b="1">
                <a:solidFill>
                  <a:srgbClr val="0E0CFB"/>
                </a:solidFill>
                <a:latin typeface="Arial" pitchFamily="34" charset="0"/>
              </a:rPr>
              <a:t>20 </a:t>
            </a:r>
            <a:r>
              <a:rPr lang="en-US" sz="1400">
                <a:solidFill>
                  <a:srgbClr val="0E0CFB"/>
                </a:solidFill>
                <a:latin typeface="Arial" pitchFamily="34" charset="0"/>
              </a:rPr>
              <a:t>words remaining</a:t>
            </a:r>
          </a:p>
        </p:txBody>
      </p:sp>
      <p:sp>
        <p:nvSpPr>
          <p:cNvPr id="70705" name="Text Box 43"/>
          <p:cNvSpPr txBox="1">
            <a:spLocks noChangeArrowheads="1"/>
          </p:cNvSpPr>
          <p:nvPr/>
        </p:nvSpPr>
        <p:spPr bwMode="auto">
          <a:xfrm>
            <a:off x="6138863" y="5900738"/>
            <a:ext cx="25812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400" b="1">
                <a:solidFill>
                  <a:srgbClr val="0E0CFB"/>
                </a:solidFill>
                <a:latin typeface="Arial" pitchFamily="34" charset="0"/>
              </a:rPr>
              <a:t>117 </a:t>
            </a:r>
            <a:r>
              <a:rPr lang="en-US" sz="1400">
                <a:solidFill>
                  <a:srgbClr val="0E0CFB"/>
                </a:solidFill>
                <a:latin typeface="Arial" pitchFamily="34" charset="0"/>
              </a:rPr>
              <a:t>words remaining</a:t>
            </a:r>
          </a:p>
        </p:txBody>
      </p:sp>
      <p:sp>
        <p:nvSpPr>
          <p:cNvPr id="70706" name="Text Box 43"/>
          <p:cNvSpPr txBox="1">
            <a:spLocks noChangeArrowheads="1"/>
          </p:cNvSpPr>
          <p:nvPr/>
        </p:nvSpPr>
        <p:spPr bwMode="auto">
          <a:xfrm>
            <a:off x="6143625" y="6296025"/>
            <a:ext cx="25812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400" b="1">
                <a:solidFill>
                  <a:srgbClr val="0E0CFB"/>
                </a:solidFill>
                <a:latin typeface="Arial" pitchFamily="34" charset="0"/>
              </a:rPr>
              <a:t>11 </a:t>
            </a:r>
            <a:r>
              <a:rPr lang="en-US" sz="1400">
                <a:solidFill>
                  <a:srgbClr val="0E0CFB"/>
                </a:solidFill>
                <a:latin typeface="Arial" pitchFamily="34" charset="0"/>
              </a:rPr>
              <a:t>words remaining</a:t>
            </a:r>
          </a:p>
        </p:txBody>
      </p:sp>
      <p:sp>
        <p:nvSpPr>
          <p:cNvPr id="70707" name="Text Box 42"/>
          <p:cNvSpPr txBox="1">
            <a:spLocks noChangeArrowheads="1"/>
          </p:cNvSpPr>
          <p:nvPr/>
        </p:nvSpPr>
        <p:spPr bwMode="auto">
          <a:xfrm>
            <a:off x="561975" y="6076950"/>
            <a:ext cx="210343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b="1">
                <a:solidFill>
                  <a:srgbClr val="0E0CFB"/>
                </a:solidFill>
                <a:latin typeface="Arial" pitchFamily="34" charset="0"/>
              </a:rPr>
              <a:t>91 </a:t>
            </a:r>
            <a:r>
              <a:rPr lang="en-US" sz="1400">
                <a:solidFill>
                  <a:srgbClr val="0E0CFB"/>
                </a:solidFill>
                <a:latin typeface="Arial" pitchFamily="34" charset="0"/>
              </a:rPr>
              <a:t>words remaining</a:t>
            </a:r>
          </a:p>
        </p:txBody>
      </p:sp>
      <p:sp>
        <p:nvSpPr>
          <p:cNvPr id="70708" name="Text Box 42"/>
          <p:cNvSpPr txBox="1">
            <a:spLocks noChangeArrowheads="1"/>
          </p:cNvSpPr>
          <p:nvPr/>
        </p:nvSpPr>
        <p:spPr bwMode="auto">
          <a:xfrm>
            <a:off x="555625" y="6454775"/>
            <a:ext cx="210343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b="1">
                <a:solidFill>
                  <a:srgbClr val="0E0CFB"/>
                </a:solidFill>
                <a:latin typeface="Arial" pitchFamily="34" charset="0"/>
              </a:rPr>
              <a:t>13 </a:t>
            </a:r>
            <a:r>
              <a:rPr lang="en-US" sz="1400">
                <a:solidFill>
                  <a:srgbClr val="0E0CFB"/>
                </a:solidFill>
                <a:latin typeface="Arial" pitchFamily="34" charset="0"/>
              </a:rPr>
              <a:t>words remaining</a:t>
            </a:r>
          </a:p>
        </p:txBody>
      </p:sp>
      <mc:AlternateContent xmlns:mc="http://schemas.openxmlformats.org/markup-compatibility/2006" xmlns:p14="http://schemas.microsoft.com/office/powerpoint/2010/main">
        <mc:Choice Requires="p14">
          <p:contentPart p14:bwMode="auto" r:id="rId29">
            <p14:nvContentPartPr>
              <p14:cNvPr id="1026" name="Ink 40"/>
              <p14:cNvContentPartPr>
                <a14:cpLocks xmlns:a14="http://schemas.microsoft.com/office/drawing/2010/main" noRot="1" noChangeAspect="1" noEditPoints="1" noChangeArrowheads="1" noChangeShapeType="1"/>
              </p14:cNvContentPartPr>
              <p14:nvPr/>
            </p14:nvContentPartPr>
            <p14:xfrm>
              <a:off x="3505200" y="3352800"/>
              <a:ext cx="17463" cy="4763"/>
            </p14:xfrm>
          </p:contentPart>
        </mc:Choice>
        <mc:Fallback xmlns="">
          <p:pic>
            <p:nvPicPr>
              <p:cNvPr id="1026" name="Ink 40"/>
              <p:cNvPicPr>
                <a:picLocks noRot="1" noChangeAspect="1" noEditPoints="1" noChangeArrowheads="1" noChangeShapeType="1"/>
              </p:cNvPicPr>
              <p:nvPr/>
            </p:nvPicPr>
            <p:blipFill>
              <a:blip r:embed="rId30"/>
              <a:stretch>
                <a:fillRect/>
              </a:stretch>
            </p:blipFill>
            <p:spPr>
              <a:xfrm>
                <a:off x="3497716" y="3346938"/>
                <a:ext cx="28511" cy="18319"/>
              </a:xfrm>
              <a:prstGeom prst="rect">
                <a:avLst/>
              </a:prstGeom>
            </p:spPr>
          </p:pic>
        </mc:Fallback>
      </mc:AlternateContent>
      <mc:AlternateContent xmlns:mc="http://schemas.openxmlformats.org/markup-compatibility/2006" xmlns:p14="http://schemas.microsoft.com/office/powerpoint/2010/main">
        <mc:Choice Requires="p14">
          <p:contentPart p14:bwMode="auto" r:id="rId31">
            <p14:nvContentPartPr>
              <p14:cNvPr id="1027" name="Ink 56"/>
              <p14:cNvContentPartPr>
                <a14:cpLocks xmlns:a14="http://schemas.microsoft.com/office/drawing/2010/main" noRot="1" noChangeAspect="1" noEditPoints="1" noChangeArrowheads="1" noChangeShapeType="1"/>
              </p14:cNvContentPartPr>
              <p14:nvPr/>
            </p14:nvContentPartPr>
            <p14:xfrm>
              <a:off x="5618163" y="5934075"/>
              <a:ext cx="220662" cy="273050"/>
            </p14:xfrm>
          </p:contentPart>
        </mc:Choice>
        <mc:Fallback xmlns="">
          <p:pic>
            <p:nvPicPr>
              <p:cNvPr id="1027" name="Ink 56"/>
              <p:cNvPicPr>
                <a:picLocks noRot="1" noChangeAspect="1" noEditPoints="1" noChangeArrowheads="1" noChangeShapeType="1"/>
              </p:cNvPicPr>
              <p:nvPr/>
            </p:nvPicPr>
            <p:blipFill>
              <a:blip r:embed="rId32"/>
              <a:stretch>
                <a:fillRect/>
              </a:stretch>
            </p:blipFill>
            <p:spPr>
              <a:xfrm>
                <a:off x="5605924" y="5922908"/>
                <a:ext cx="246940" cy="297185"/>
              </a:xfrm>
              <a:prstGeom prst="rect">
                <a:avLst/>
              </a:prstGeom>
            </p:spPr>
          </p:pic>
        </mc:Fallback>
      </mc:AlternateContent>
    </p:spTree>
  </p:cSld>
  <p:clrMapOvr>
    <a:masterClrMapping/>
  </p:clrMapOvr>
  <p:timing>
    <p:tnLst>
      <p:par>
        <p:cTn id="1" dur="indefinite" restart="never" nodeType="tmRoot"/>
      </p:par>
    </p:tnLst>
  </p:timing>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682" name="Text Box 5"/>
          <p:cNvSpPr txBox="1">
            <a:spLocks noChangeArrowheads="1"/>
          </p:cNvSpPr>
          <p:nvPr>
            <p:custDataLst>
              <p:tags r:id="rId1"/>
            </p:custDataLst>
          </p:nvPr>
        </p:nvSpPr>
        <p:spPr bwMode="auto">
          <a:xfrm>
            <a:off x="5364163" y="79375"/>
            <a:ext cx="3657600"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4200">
                <a:solidFill>
                  <a:srgbClr val="800000"/>
                </a:solidFill>
                <a:latin typeface="Times New Roman" pitchFamily="18" charset="0"/>
              </a:rPr>
              <a:t>Options…</a:t>
            </a:r>
          </a:p>
        </p:txBody>
      </p:sp>
      <p:sp>
        <p:nvSpPr>
          <p:cNvPr id="71683" name="Rectangle 38"/>
          <p:cNvSpPr>
            <a:spLocks noChangeArrowheads="1"/>
          </p:cNvSpPr>
          <p:nvPr/>
        </p:nvSpPr>
        <p:spPr bwMode="auto">
          <a:xfrm>
            <a:off x="304800" y="482600"/>
            <a:ext cx="3224213" cy="203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lgn="l"/>
            <a:r>
              <a:rPr lang="en-US" sz="1400" b="1">
                <a:solidFill>
                  <a:srgbClr val="0B04FF"/>
                </a:solidFill>
                <a:latin typeface="Arial" pitchFamily="34" charset="0"/>
              </a:rPr>
              <a:t>aeein  - ainee 1</a:t>
            </a:r>
          </a:p>
          <a:p>
            <a:pPr algn="l"/>
            <a:r>
              <a:rPr lang="en-US" sz="1400" b="1">
                <a:solidFill>
                  <a:srgbClr val="0B04FF"/>
                </a:solidFill>
                <a:latin typeface="Arial" pitchFamily="34" charset="0"/>
              </a:rPr>
              <a:t>aefns  - fanes 1</a:t>
            </a:r>
          </a:p>
          <a:p>
            <a:pPr algn="l"/>
            <a:r>
              <a:rPr lang="en-US" sz="1400" b="1">
                <a:solidFill>
                  <a:srgbClr val="0B04FF"/>
                </a:solidFill>
                <a:latin typeface="Arial" pitchFamily="34" charset="0"/>
              </a:rPr>
              <a:t>aeinn  - inane 1</a:t>
            </a:r>
          </a:p>
          <a:p>
            <a:pPr algn="l"/>
            <a:r>
              <a:rPr lang="en-US" sz="1400" b="1">
                <a:solidFill>
                  <a:srgbClr val="0B04FF"/>
                </a:solidFill>
                <a:latin typeface="Arial" pitchFamily="34" charset="0"/>
              </a:rPr>
              <a:t>aeinv  - naevi naive 2</a:t>
            </a:r>
          </a:p>
          <a:p>
            <a:pPr algn="l"/>
            <a:r>
              <a:rPr lang="en-US" sz="1400" b="1">
                <a:solidFill>
                  <a:srgbClr val="0B04FF"/>
                </a:solidFill>
                <a:latin typeface="Arial" pitchFamily="34" charset="0"/>
              </a:rPr>
              <a:t>aeinx  - xenia 1</a:t>
            </a:r>
          </a:p>
          <a:p>
            <a:pPr algn="l"/>
            <a:r>
              <a:rPr lang="en-US" sz="1400" b="1">
                <a:solidFill>
                  <a:srgbClr val="0B04FF"/>
                </a:solidFill>
                <a:latin typeface="Arial" pitchFamily="34" charset="0"/>
              </a:rPr>
              <a:t>aeinz  - azine 1</a:t>
            </a:r>
          </a:p>
          <a:p>
            <a:pPr algn="l"/>
            <a:r>
              <a:rPr lang="en-US" sz="1400" b="1">
                <a:solidFill>
                  <a:srgbClr val="0B04FF"/>
                </a:solidFill>
                <a:latin typeface="Arial" pitchFamily="34" charset="0"/>
              </a:rPr>
              <a:t>aekns  - kanes skean snake sneak 4</a:t>
            </a:r>
          </a:p>
          <a:p>
            <a:pPr algn="l"/>
            <a:r>
              <a:rPr lang="en-US" sz="1400" b="1">
                <a:solidFill>
                  <a:srgbClr val="0B04FF"/>
                </a:solidFill>
                <a:latin typeface="Arial" pitchFamily="34" charset="0"/>
              </a:rPr>
              <a:t>eginp  - genip 1</a:t>
            </a:r>
          </a:p>
          <a:p>
            <a:pPr algn="l"/>
            <a:r>
              <a:rPr lang="en-US" sz="1400" b="1">
                <a:solidFill>
                  <a:srgbClr val="0B04FF"/>
                </a:solidFill>
                <a:latin typeface="Arial" pitchFamily="34" charset="0"/>
              </a:rPr>
              <a:t>eginy  - eying 1</a:t>
            </a:r>
          </a:p>
        </p:txBody>
      </p:sp>
      <p:sp>
        <p:nvSpPr>
          <p:cNvPr id="71684" name="Rectangle 39"/>
          <p:cNvSpPr>
            <a:spLocks noChangeArrowheads="1"/>
          </p:cNvSpPr>
          <p:nvPr/>
        </p:nvSpPr>
        <p:spPr bwMode="auto">
          <a:xfrm>
            <a:off x="158750" y="233363"/>
            <a:ext cx="75247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000">
                <a:solidFill>
                  <a:srgbClr val="159627"/>
                </a:solidFill>
                <a:latin typeface="Comic Sans MS" pitchFamily="66" charset="0"/>
              </a:rPr>
              <a:t>LETTERS</a:t>
            </a:r>
            <a:endParaRPr lang="en-US" sz="1000">
              <a:solidFill>
                <a:srgbClr val="0B04FF"/>
              </a:solidFill>
              <a:latin typeface="Comic Sans MS" pitchFamily="66" charset="0"/>
            </a:endParaRPr>
          </a:p>
        </p:txBody>
      </p:sp>
      <p:sp>
        <p:nvSpPr>
          <p:cNvPr id="71685" name="Rectangle 40"/>
          <p:cNvSpPr>
            <a:spLocks noChangeArrowheads="1"/>
          </p:cNvSpPr>
          <p:nvPr/>
        </p:nvSpPr>
        <p:spPr bwMode="auto">
          <a:xfrm>
            <a:off x="944563" y="233363"/>
            <a:ext cx="93027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000">
                <a:solidFill>
                  <a:srgbClr val="159627"/>
                </a:solidFill>
                <a:latin typeface="Comic Sans MS" pitchFamily="66" charset="0"/>
              </a:rPr>
              <a:t>ANAGRAMS</a:t>
            </a:r>
          </a:p>
        </p:txBody>
      </p:sp>
      <p:sp>
        <p:nvSpPr>
          <p:cNvPr id="71686" name="Rectangle 41"/>
          <p:cNvSpPr>
            <a:spLocks noChangeArrowheads="1"/>
          </p:cNvSpPr>
          <p:nvPr/>
        </p:nvSpPr>
        <p:spPr bwMode="auto">
          <a:xfrm>
            <a:off x="228600" y="2667000"/>
            <a:ext cx="1760538" cy="584200"/>
          </a:xfrm>
          <a:prstGeom prst="rect">
            <a:avLst/>
          </a:prstGeom>
          <a:noFill/>
          <a:ln w="9525">
            <a:solidFill>
              <a:srgbClr val="0B04FF"/>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r>
              <a:rPr lang="en-US" sz="3200">
                <a:solidFill>
                  <a:srgbClr val="0B04FF"/>
                </a:solidFill>
                <a:latin typeface="Calibri" pitchFamily="34" charset="0"/>
              </a:rPr>
              <a:t>my word</a:t>
            </a:r>
          </a:p>
        </p:txBody>
      </p:sp>
      <p:sp>
        <p:nvSpPr>
          <p:cNvPr id="71687" name="Rectangle 42"/>
          <p:cNvSpPr>
            <a:spLocks noChangeArrowheads="1"/>
          </p:cNvSpPr>
          <p:nvPr/>
        </p:nvSpPr>
        <p:spPr bwMode="auto">
          <a:xfrm>
            <a:off x="5943600" y="2514600"/>
            <a:ext cx="2095500" cy="584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r>
              <a:rPr lang="en-US" sz="3200">
                <a:latin typeface="Calibri" pitchFamily="34" charset="0"/>
              </a:rPr>
              <a:t>morning's</a:t>
            </a:r>
          </a:p>
        </p:txBody>
      </p:sp>
      <p:sp>
        <p:nvSpPr>
          <p:cNvPr id="71688" name="Rectangle 43"/>
          <p:cNvSpPr>
            <a:spLocks noChangeArrowheads="1"/>
          </p:cNvSpPr>
          <p:nvPr/>
        </p:nvSpPr>
        <p:spPr bwMode="auto">
          <a:xfrm>
            <a:off x="3908425" y="458788"/>
            <a:ext cx="3665538" cy="3324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lgn="l"/>
            <a:r>
              <a:rPr lang="en-US" sz="1400" b="1">
                <a:latin typeface="Arial" pitchFamily="34" charset="0"/>
              </a:rPr>
              <a:t>aarsy  - rayas 1</a:t>
            </a:r>
          </a:p>
          <a:p>
            <a:pPr algn="l"/>
            <a:r>
              <a:rPr lang="en-US" sz="1400" b="1">
                <a:latin typeface="Arial" pitchFamily="34" charset="0"/>
              </a:rPr>
              <a:t>agrsy  - grays 1</a:t>
            </a:r>
          </a:p>
          <a:p>
            <a:pPr algn="l"/>
            <a:r>
              <a:rPr lang="en-US" sz="1400" b="1">
                <a:latin typeface="Arial" pitchFamily="34" charset="0"/>
              </a:rPr>
              <a:t>ahrry  - harry 1</a:t>
            </a:r>
          </a:p>
          <a:p>
            <a:pPr algn="l"/>
            <a:r>
              <a:rPr lang="en-US" sz="1400" b="1">
                <a:latin typeface="Arial" pitchFamily="34" charset="0"/>
              </a:rPr>
              <a:t>akrsy  - kyars 1</a:t>
            </a:r>
          </a:p>
          <a:p>
            <a:pPr algn="l"/>
            <a:r>
              <a:rPr lang="en-US" sz="1400" b="1">
                <a:latin typeface="Arial" pitchFamily="34" charset="0"/>
              </a:rPr>
              <a:t>dlors  - lords 1</a:t>
            </a:r>
          </a:p>
          <a:p>
            <a:pPr algn="l"/>
            <a:r>
              <a:rPr lang="en-US" sz="1400" b="1">
                <a:latin typeface="Arial" pitchFamily="34" charset="0"/>
              </a:rPr>
              <a:t>ehors  - heros hoers horse shoer shore 5</a:t>
            </a:r>
          </a:p>
          <a:p>
            <a:pPr algn="l"/>
            <a:r>
              <a:rPr lang="en-US" sz="1400" b="1">
                <a:latin typeface="Arial" pitchFamily="34" charset="0"/>
              </a:rPr>
              <a:t>elors  - lores loser orles roles sorel 5</a:t>
            </a:r>
          </a:p>
          <a:p>
            <a:pPr algn="l"/>
            <a:r>
              <a:rPr lang="en-US" sz="1400" b="1">
                <a:latin typeface="Arial" pitchFamily="34" charset="0"/>
              </a:rPr>
              <a:t>fhors  - </a:t>
            </a:r>
            <a:r>
              <a:rPr lang="en-US" sz="1400" b="1">
                <a:solidFill>
                  <a:srgbClr val="C00000"/>
                </a:solidFill>
                <a:latin typeface="Arial" pitchFamily="34" charset="0"/>
              </a:rPr>
              <a:t>frosh</a:t>
            </a:r>
            <a:r>
              <a:rPr lang="en-US" sz="1400" b="1">
                <a:latin typeface="Arial" pitchFamily="34" charset="0"/>
              </a:rPr>
              <a:t> 1</a:t>
            </a:r>
          </a:p>
          <a:p>
            <a:pPr algn="l"/>
            <a:r>
              <a:rPr lang="en-US" sz="1400" b="1">
                <a:latin typeface="Arial" pitchFamily="34" charset="0"/>
              </a:rPr>
              <a:t>glory  - glory 1</a:t>
            </a:r>
          </a:p>
          <a:p>
            <a:pPr algn="l"/>
            <a:r>
              <a:rPr lang="en-US" sz="1400" b="1">
                <a:latin typeface="Arial" pitchFamily="34" charset="0"/>
              </a:rPr>
              <a:t>gosty  - stogy 1</a:t>
            </a:r>
          </a:p>
          <a:p>
            <a:pPr algn="l"/>
            <a:r>
              <a:rPr lang="en-US" sz="1400" b="1">
                <a:latin typeface="Arial" pitchFamily="34" charset="0"/>
              </a:rPr>
              <a:t>ilors  - loris roils 2</a:t>
            </a:r>
          </a:p>
          <a:p>
            <a:pPr algn="l"/>
            <a:r>
              <a:rPr lang="en-US" sz="1400" b="1">
                <a:latin typeface="Arial" pitchFamily="34" charset="0"/>
              </a:rPr>
              <a:t>kmosy  - smoky 1</a:t>
            </a:r>
          </a:p>
          <a:p>
            <a:pPr algn="l"/>
            <a:r>
              <a:rPr lang="en-US" sz="1400" b="1">
                <a:latin typeface="Arial" pitchFamily="34" charset="0"/>
              </a:rPr>
              <a:t>mossy  - mossy 1</a:t>
            </a:r>
          </a:p>
          <a:p>
            <a:pPr algn="l"/>
            <a:r>
              <a:rPr lang="en-US" sz="1400" b="1">
                <a:latin typeface="Arial" pitchFamily="34" charset="0"/>
              </a:rPr>
              <a:t>oosty  - sooty toyos 2</a:t>
            </a:r>
          </a:p>
          <a:p>
            <a:pPr algn="l"/>
            <a:r>
              <a:rPr lang="en-US" sz="1400" b="1">
                <a:latin typeface="Arial" pitchFamily="34" charset="0"/>
              </a:rPr>
              <a:t>oppsy  - soppy 1</a:t>
            </a:r>
          </a:p>
        </p:txBody>
      </p:sp>
      <p:sp>
        <p:nvSpPr>
          <p:cNvPr id="71689" name="Rectangle 44"/>
          <p:cNvSpPr>
            <a:spLocks noChangeArrowheads="1"/>
          </p:cNvSpPr>
          <p:nvPr/>
        </p:nvSpPr>
        <p:spPr bwMode="auto">
          <a:xfrm>
            <a:off x="228600" y="3584575"/>
            <a:ext cx="2559050" cy="2892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lgn="l"/>
            <a:r>
              <a:rPr lang="en-US" sz="1400" b="1">
                <a:solidFill>
                  <a:srgbClr val="0B04FF"/>
                </a:solidFill>
                <a:latin typeface="Arial" pitchFamily="34" charset="0"/>
              </a:rPr>
              <a:t>adgrs  - drags grads 2</a:t>
            </a:r>
          </a:p>
          <a:p>
            <a:pPr algn="l"/>
            <a:r>
              <a:rPr lang="en-US" sz="1400" b="1">
                <a:solidFill>
                  <a:srgbClr val="0B04FF"/>
                </a:solidFill>
                <a:latin typeface="Arial" pitchFamily="34" charset="0"/>
              </a:rPr>
              <a:t>bbeir  - bribe 1</a:t>
            </a:r>
          </a:p>
          <a:p>
            <a:pPr algn="l"/>
            <a:r>
              <a:rPr lang="en-US" sz="1400" b="1">
                <a:solidFill>
                  <a:srgbClr val="0B04FF"/>
                </a:solidFill>
                <a:latin typeface="Arial" pitchFamily="34" charset="0"/>
              </a:rPr>
              <a:t>beijr  - jiber 1</a:t>
            </a:r>
          </a:p>
          <a:p>
            <a:pPr algn="l"/>
            <a:r>
              <a:rPr lang="en-US" sz="1400" b="1">
                <a:solidFill>
                  <a:srgbClr val="0B04FF"/>
                </a:solidFill>
                <a:latin typeface="Arial" pitchFamily="34" charset="0"/>
              </a:rPr>
              <a:t>beirr  - brier 1</a:t>
            </a:r>
          </a:p>
          <a:p>
            <a:pPr algn="l"/>
            <a:r>
              <a:rPr lang="en-US" sz="1400" b="1">
                <a:solidFill>
                  <a:srgbClr val="0B04FF"/>
                </a:solidFill>
                <a:latin typeface="Arial" pitchFamily="34" charset="0"/>
              </a:rPr>
              <a:t>dginy  - dingy dying 2</a:t>
            </a:r>
          </a:p>
          <a:p>
            <a:pPr algn="l"/>
            <a:r>
              <a:rPr lang="en-US" sz="1400" b="1">
                <a:solidFill>
                  <a:srgbClr val="0B04FF"/>
                </a:solidFill>
                <a:latin typeface="Arial" pitchFamily="34" charset="0"/>
              </a:rPr>
              <a:t>dilru  - lurid 1</a:t>
            </a:r>
          </a:p>
          <a:p>
            <a:pPr algn="l"/>
            <a:r>
              <a:rPr lang="en-US" sz="1400" b="1">
                <a:solidFill>
                  <a:srgbClr val="0B04FF"/>
                </a:solidFill>
                <a:latin typeface="Arial" pitchFamily="34" charset="0"/>
              </a:rPr>
              <a:t>eghit  - eight 1</a:t>
            </a:r>
          </a:p>
          <a:p>
            <a:pPr algn="l"/>
            <a:r>
              <a:rPr lang="en-US" sz="1400" b="1">
                <a:solidFill>
                  <a:srgbClr val="0B04FF"/>
                </a:solidFill>
                <a:latin typeface="Arial" pitchFamily="34" charset="0"/>
              </a:rPr>
              <a:t>egrsy  - greys gyres 2</a:t>
            </a:r>
          </a:p>
          <a:p>
            <a:pPr algn="l"/>
            <a:r>
              <a:rPr lang="en-US" sz="1400" b="1">
                <a:solidFill>
                  <a:srgbClr val="0B04FF"/>
                </a:solidFill>
                <a:latin typeface="Arial" pitchFamily="34" charset="0"/>
              </a:rPr>
              <a:t>eimmr  - mimer 1</a:t>
            </a:r>
          </a:p>
          <a:p>
            <a:pPr algn="l"/>
            <a:r>
              <a:rPr lang="en-US" sz="1400" b="1">
                <a:solidFill>
                  <a:srgbClr val="0B04FF"/>
                </a:solidFill>
                <a:latin typeface="Arial" pitchFamily="34" charset="0"/>
              </a:rPr>
              <a:t>eimrr  - rimer 1</a:t>
            </a:r>
          </a:p>
          <a:p>
            <a:pPr algn="l"/>
            <a:r>
              <a:rPr lang="en-US" sz="1400" b="1">
                <a:solidFill>
                  <a:srgbClr val="0B04FF"/>
                </a:solidFill>
                <a:latin typeface="Arial" pitchFamily="34" charset="0"/>
              </a:rPr>
              <a:t>eimrx  - mirex mixer remix 3</a:t>
            </a:r>
          </a:p>
          <a:p>
            <a:pPr algn="l"/>
            <a:r>
              <a:rPr lang="en-US" sz="1400" b="1">
                <a:solidFill>
                  <a:srgbClr val="0B04FF"/>
                </a:solidFill>
                <a:latin typeface="Arial" pitchFamily="34" charset="0"/>
              </a:rPr>
              <a:t>eiqru  - quire 1</a:t>
            </a:r>
          </a:p>
          <a:p>
            <a:pPr algn="l"/>
            <a:r>
              <a:rPr lang="en-US" sz="1400" b="1">
                <a:solidFill>
                  <a:srgbClr val="0B04FF"/>
                </a:solidFill>
                <a:latin typeface="Arial" pitchFamily="34" charset="0"/>
              </a:rPr>
              <a:t>gillr  - grill 1</a:t>
            </a:r>
          </a:p>
        </p:txBody>
      </p:sp>
      <p:sp>
        <p:nvSpPr>
          <p:cNvPr id="71690" name="Rectangle 45"/>
          <p:cNvSpPr>
            <a:spLocks noChangeArrowheads="1"/>
          </p:cNvSpPr>
          <p:nvPr/>
        </p:nvSpPr>
        <p:spPr bwMode="auto">
          <a:xfrm>
            <a:off x="3668713" y="204788"/>
            <a:ext cx="75247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000">
                <a:solidFill>
                  <a:srgbClr val="159627"/>
                </a:solidFill>
                <a:latin typeface="Comic Sans MS" pitchFamily="66" charset="0"/>
              </a:rPr>
              <a:t>LETTERS</a:t>
            </a:r>
            <a:endParaRPr lang="en-US" sz="1000">
              <a:solidFill>
                <a:srgbClr val="0B04FF"/>
              </a:solidFill>
              <a:latin typeface="Comic Sans MS" pitchFamily="66" charset="0"/>
            </a:endParaRPr>
          </a:p>
        </p:txBody>
      </p:sp>
      <p:sp>
        <p:nvSpPr>
          <p:cNvPr id="71691" name="Rectangle 46"/>
          <p:cNvSpPr>
            <a:spLocks noChangeArrowheads="1"/>
          </p:cNvSpPr>
          <p:nvPr/>
        </p:nvSpPr>
        <p:spPr bwMode="auto">
          <a:xfrm>
            <a:off x="4451350" y="204788"/>
            <a:ext cx="93027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000">
                <a:solidFill>
                  <a:srgbClr val="159627"/>
                </a:solidFill>
                <a:latin typeface="Comic Sans MS" pitchFamily="66" charset="0"/>
              </a:rPr>
              <a:t>ANAGRAMS</a:t>
            </a:r>
          </a:p>
        </p:txBody>
      </p:sp>
      <p:sp>
        <p:nvSpPr>
          <p:cNvPr id="71692" name="Rectangle 41"/>
          <p:cNvSpPr>
            <a:spLocks noChangeArrowheads="1"/>
          </p:cNvSpPr>
          <p:nvPr/>
        </p:nvSpPr>
        <p:spPr bwMode="auto">
          <a:xfrm>
            <a:off x="1752600" y="6096000"/>
            <a:ext cx="1951038" cy="584200"/>
          </a:xfrm>
          <a:prstGeom prst="rect">
            <a:avLst/>
          </a:prstGeom>
          <a:noFill/>
          <a:ln w="9525">
            <a:solidFill>
              <a:srgbClr val="0B04FF"/>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r>
              <a:rPr lang="en-US" sz="3200">
                <a:solidFill>
                  <a:srgbClr val="0B04FF"/>
                </a:solidFill>
                <a:latin typeface="Calibri" pitchFamily="34" charset="0"/>
              </a:rPr>
              <a:t>my word</a:t>
            </a:r>
          </a:p>
        </p:txBody>
      </p:sp>
      <p:sp>
        <p:nvSpPr>
          <p:cNvPr id="71693" name="Rectangle 14"/>
          <p:cNvSpPr>
            <a:spLocks noChangeArrowheads="1"/>
          </p:cNvSpPr>
          <p:nvPr/>
        </p:nvSpPr>
        <p:spPr bwMode="auto">
          <a:xfrm>
            <a:off x="3886200" y="4243388"/>
            <a:ext cx="5029200" cy="2462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400" b="1">
                <a:latin typeface="Arial" pitchFamily="34" charset="0"/>
                <a:cs typeface="Arial" pitchFamily="34" charset="0"/>
              </a:rPr>
              <a:t>acdls  - clads scald 2</a:t>
            </a:r>
          </a:p>
          <a:p>
            <a:pPr algn="l"/>
            <a:r>
              <a:rPr lang="en-US" sz="1400" b="1">
                <a:latin typeface="Arial" pitchFamily="34" charset="0"/>
                <a:cs typeface="Arial" pitchFamily="34" charset="0"/>
              </a:rPr>
              <a:t>acegs  - cages 1</a:t>
            </a:r>
          </a:p>
          <a:p>
            <a:pPr algn="l"/>
            <a:r>
              <a:rPr lang="en-US" sz="1400" b="1">
                <a:latin typeface="Arial" pitchFamily="34" charset="0"/>
                <a:cs typeface="Arial" pitchFamily="34" charset="0"/>
              </a:rPr>
              <a:t>aceis  - saice 1</a:t>
            </a:r>
          </a:p>
          <a:p>
            <a:pPr algn="l"/>
            <a:r>
              <a:rPr lang="en-US" sz="1400" b="1">
                <a:latin typeface="Arial" pitchFamily="34" charset="0"/>
                <a:cs typeface="Arial" pitchFamily="34" charset="0"/>
              </a:rPr>
              <a:t>acelp  - place 1</a:t>
            </a:r>
          </a:p>
          <a:p>
            <a:pPr algn="l"/>
            <a:r>
              <a:rPr lang="en-US" sz="1400" b="1">
                <a:latin typeface="Arial" pitchFamily="34" charset="0"/>
                <a:cs typeface="Arial" pitchFamily="34" charset="0"/>
              </a:rPr>
              <a:t>acens  - acnes canes scena 3</a:t>
            </a:r>
          </a:p>
          <a:p>
            <a:pPr algn="l"/>
            <a:r>
              <a:rPr lang="en-US" sz="1400" b="1">
                <a:latin typeface="Arial" pitchFamily="34" charset="0"/>
                <a:cs typeface="Arial" pitchFamily="34" charset="0"/>
              </a:rPr>
              <a:t>aclos  - coals colas 2</a:t>
            </a:r>
          </a:p>
          <a:p>
            <a:pPr algn="l"/>
            <a:r>
              <a:rPr lang="en-US" sz="1400" b="1">
                <a:latin typeface="Arial" pitchFamily="34" charset="0"/>
                <a:cs typeface="Arial" pitchFamily="34" charset="0"/>
              </a:rPr>
              <a:t>aclrs  - carls 1</a:t>
            </a:r>
          </a:p>
          <a:p>
            <a:pPr algn="l"/>
            <a:r>
              <a:rPr lang="en-US" sz="1400" b="1">
                <a:latin typeface="Arial" pitchFamily="34" charset="0"/>
                <a:cs typeface="Arial" pitchFamily="34" charset="0"/>
              </a:rPr>
              <a:t>adels  - dales deals lades lased leads 5</a:t>
            </a:r>
          </a:p>
          <a:p>
            <a:pPr algn="l"/>
            <a:r>
              <a:rPr lang="en-US" sz="1400" b="1">
                <a:latin typeface="Arial" pitchFamily="34" charset="0"/>
                <a:cs typeface="Arial" pitchFamily="34" charset="0"/>
              </a:rPr>
              <a:t>aelos  - aloes 1</a:t>
            </a:r>
          </a:p>
          <a:p>
            <a:pPr algn="l"/>
            <a:r>
              <a:rPr lang="en-US" sz="1400" b="1">
                <a:latin typeface="Arial" pitchFamily="34" charset="0"/>
                <a:cs typeface="Arial" pitchFamily="34" charset="0"/>
              </a:rPr>
              <a:t>aelrs  - arles earls lares </a:t>
            </a:r>
            <a:r>
              <a:rPr lang="en-US" sz="1400" b="1">
                <a:solidFill>
                  <a:srgbClr val="C00000"/>
                </a:solidFill>
                <a:latin typeface="Arial" pitchFamily="34" charset="0"/>
                <a:cs typeface="Arial" pitchFamily="34" charset="0"/>
              </a:rPr>
              <a:t>laser</a:t>
            </a:r>
            <a:r>
              <a:rPr lang="en-US" sz="1400" b="1">
                <a:latin typeface="Arial" pitchFamily="34" charset="0"/>
                <a:cs typeface="Arial" pitchFamily="34" charset="0"/>
              </a:rPr>
              <a:t> lears rales reals seral 8</a:t>
            </a:r>
          </a:p>
          <a:p>
            <a:pPr algn="l"/>
            <a:r>
              <a:rPr lang="en-US" sz="1400" b="1">
                <a:latin typeface="Arial" pitchFamily="34" charset="0"/>
                <a:cs typeface="Arial" pitchFamily="34" charset="0"/>
              </a:rPr>
              <a:t>celsw  - clews 1</a:t>
            </a:r>
          </a:p>
        </p:txBody>
      </p:sp>
      <p:sp>
        <p:nvSpPr>
          <p:cNvPr id="71694" name="Rectangle 42"/>
          <p:cNvSpPr>
            <a:spLocks noChangeArrowheads="1"/>
          </p:cNvSpPr>
          <p:nvPr/>
        </p:nvSpPr>
        <p:spPr bwMode="auto">
          <a:xfrm>
            <a:off x="6629400" y="4267200"/>
            <a:ext cx="2095500" cy="58578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r>
              <a:rPr lang="en-US" sz="3200">
                <a:latin typeface="Calibri" pitchFamily="34" charset="0"/>
              </a:rPr>
              <a:t>afternoon's</a:t>
            </a:r>
          </a:p>
        </p:txBody>
      </p:sp>
      <mc:AlternateContent xmlns:mc="http://schemas.openxmlformats.org/markup-compatibility/2006" xmlns:p14="http://schemas.microsoft.com/office/powerpoint/2010/main">
        <mc:Choice Requires="p14">
          <p:contentPart p14:bwMode="auto" r:id="rId4">
            <p14:nvContentPartPr>
              <p14:cNvPr id="2050" name="Ink 15"/>
              <p14:cNvContentPartPr>
                <a14:cpLocks xmlns:a14="http://schemas.microsoft.com/office/drawing/2010/main" noRot="1" noChangeAspect="1" noEditPoints="1" noChangeArrowheads="1" noChangeShapeType="1"/>
              </p14:cNvContentPartPr>
              <p14:nvPr/>
            </p14:nvContentPartPr>
            <p14:xfrm>
              <a:off x="3919538" y="3959225"/>
              <a:ext cx="4451350" cy="2600325"/>
            </p14:xfrm>
          </p:contentPart>
        </mc:Choice>
        <mc:Fallback xmlns="">
          <p:pic>
            <p:nvPicPr>
              <p:cNvPr id="2050" name="Ink 15"/>
              <p:cNvPicPr>
                <a:picLocks noRot="1" noChangeAspect="1" noEditPoints="1" noChangeArrowheads="1" noChangeShapeType="1"/>
              </p:cNvPicPr>
              <p:nvPr/>
            </p:nvPicPr>
            <p:blipFill>
              <a:blip r:embed="rId5"/>
              <a:stretch>
                <a:fillRect/>
              </a:stretch>
            </p:blipFill>
            <p:spPr>
              <a:xfrm>
                <a:off x="3903698" y="3943745"/>
                <a:ext cx="4483030" cy="2627325"/>
              </a:xfrm>
              <a:prstGeom prst="rect">
                <a:avLst/>
              </a:prstGeom>
            </p:spPr>
          </p:pic>
        </mc:Fallback>
      </mc:AlternateContent>
      <mc:AlternateContent xmlns:mc="http://schemas.openxmlformats.org/markup-compatibility/2006" xmlns:p14="http://schemas.microsoft.com/office/powerpoint/2010/main">
        <mc:Choice Requires="p14">
          <p:contentPart p14:bwMode="auto" r:id="rId6">
            <p14:nvContentPartPr>
              <p14:cNvPr id="2051" name="Ink 16"/>
              <p14:cNvContentPartPr>
                <a14:cpLocks xmlns:a14="http://schemas.microsoft.com/office/drawing/2010/main" noRot="1" noChangeAspect="1" noEditPoints="1" noChangeArrowheads="1" noChangeShapeType="1"/>
              </p14:cNvContentPartPr>
              <p14:nvPr/>
            </p14:nvContentPartPr>
            <p14:xfrm>
              <a:off x="6581775" y="3781425"/>
              <a:ext cx="1122363" cy="358775"/>
            </p14:xfrm>
          </p:contentPart>
        </mc:Choice>
        <mc:Fallback xmlns="">
          <p:pic>
            <p:nvPicPr>
              <p:cNvPr id="2051" name="Ink 16"/>
              <p:cNvPicPr>
                <a:picLocks noRot="1" noChangeAspect="1" noEditPoints="1" noChangeArrowheads="1" noChangeShapeType="1"/>
              </p:cNvPicPr>
              <p:nvPr/>
            </p:nvPicPr>
            <p:blipFill>
              <a:blip r:embed="rId7"/>
              <a:stretch>
                <a:fillRect/>
              </a:stretch>
            </p:blipFill>
            <p:spPr>
              <a:xfrm>
                <a:off x="6567017" y="3765591"/>
                <a:ext cx="1146480" cy="380366"/>
              </a:xfrm>
              <a:prstGeom prst="rect">
                <a:avLst/>
              </a:prstGeom>
            </p:spPr>
          </p:pic>
        </mc:Fallback>
      </mc:AlternateContent>
      <mc:AlternateContent xmlns:mc="http://schemas.openxmlformats.org/markup-compatibility/2006" xmlns:p14="http://schemas.microsoft.com/office/powerpoint/2010/main">
        <mc:Choice Requires="p14">
          <p:contentPart p14:bwMode="auto" r:id="rId8">
            <p14:nvContentPartPr>
              <p14:cNvPr id="2052" name="Ink 17"/>
              <p14:cNvContentPartPr>
                <a14:cpLocks xmlns:a14="http://schemas.microsoft.com/office/drawing/2010/main" noRot="1" noChangeAspect="1" noEditPoints="1" noChangeArrowheads="1" noChangeShapeType="1"/>
              </p14:cNvContentPartPr>
              <p14:nvPr/>
            </p14:nvContentPartPr>
            <p14:xfrm>
              <a:off x="7954963" y="3754438"/>
              <a:ext cx="227012" cy="292100"/>
            </p14:xfrm>
          </p:contentPart>
        </mc:Choice>
        <mc:Fallback xmlns="">
          <p:pic>
            <p:nvPicPr>
              <p:cNvPr id="2052" name="Ink 17"/>
              <p:cNvPicPr>
                <a:picLocks noRot="1" noChangeAspect="1" noEditPoints="1" noChangeArrowheads="1" noChangeShapeType="1"/>
              </p:cNvPicPr>
              <p:nvPr/>
            </p:nvPicPr>
            <p:blipFill>
              <a:blip r:embed="rId9"/>
              <a:stretch>
                <a:fillRect/>
              </a:stretch>
            </p:blipFill>
            <p:spPr>
              <a:xfrm>
                <a:off x="7942011" y="3738590"/>
                <a:ext cx="255793" cy="324155"/>
              </a:xfrm>
              <a:prstGeom prst="rect">
                <a:avLst/>
              </a:prstGeom>
            </p:spPr>
          </p:pic>
        </mc:Fallback>
      </mc:AlternateContent>
      <mc:AlternateContent xmlns:mc="http://schemas.openxmlformats.org/markup-compatibility/2006" xmlns:p14="http://schemas.microsoft.com/office/powerpoint/2010/main">
        <mc:Choice Requires="p14">
          <p:contentPart p14:bwMode="auto" r:id="rId10">
            <p14:nvContentPartPr>
              <p14:cNvPr id="2053" name="Ink 18"/>
              <p14:cNvContentPartPr>
                <a14:cpLocks xmlns:a14="http://schemas.microsoft.com/office/drawing/2010/main" noRot="1" noChangeAspect="1" noEditPoints="1" noChangeArrowheads="1" noChangeShapeType="1"/>
              </p14:cNvContentPartPr>
              <p14:nvPr/>
            </p14:nvContentPartPr>
            <p14:xfrm>
              <a:off x="4408488" y="1965325"/>
              <a:ext cx="1393825" cy="317500"/>
            </p14:xfrm>
          </p:contentPart>
        </mc:Choice>
        <mc:Fallback xmlns="">
          <p:pic>
            <p:nvPicPr>
              <p:cNvPr id="2053" name="Ink 18"/>
              <p:cNvPicPr>
                <a:picLocks noRot="1" noChangeAspect="1" noEditPoints="1" noChangeArrowheads="1" noChangeShapeType="1"/>
              </p:cNvPicPr>
              <p:nvPr/>
            </p:nvPicPr>
            <p:blipFill>
              <a:blip r:embed="rId11"/>
              <a:stretch>
                <a:fillRect/>
              </a:stretch>
            </p:blipFill>
            <p:spPr>
              <a:xfrm>
                <a:off x="4394449" y="1956315"/>
                <a:ext cx="1421543" cy="340925"/>
              </a:xfrm>
              <a:prstGeom prst="rect">
                <a:avLst/>
              </a:prstGeom>
            </p:spPr>
          </p:pic>
        </mc:Fallback>
      </mc:AlternateContent>
      <mc:AlternateContent xmlns:mc="http://schemas.openxmlformats.org/markup-compatibility/2006" xmlns:p14="http://schemas.microsoft.com/office/powerpoint/2010/main">
        <mc:Choice Requires="p14">
          <p:contentPart p14:bwMode="auto" r:id="rId12">
            <p14:nvContentPartPr>
              <p14:cNvPr id="2054" name="Ink 19"/>
              <p14:cNvContentPartPr>
                <a14:cpLocks xmlns:a14="http://schemas.microsoft.com/office/drawing/2010/main" noRot="1" noChangeAspect="1" noEditPoints="1" noChangeArrowheads="1" noChangeShapeType="1"/>
              </p14:cNvContentPartPr>
              <p14:nvPr/>
            </p14:nvContentPartPr>
            <p14:xfrm>
              <a:off x="2133600" y="1706563"/>
              <a:ext cx="674688" cy="409575"/>
            </p14:xfrm>
          </p:contentPart>
        </mc:Choice>
        <mc:Fallback xmlns="">
          <p:pic>
            <p:nvPicPr>
              <p:cNvPr id="2054" name="Ink 19"/>
              <p:cNvPicPr>
                <a:picLocks noRot="1" noChangeAspect="1" noEditPoints="1" noChangeArrowheads="1" noChangeShapeType="1"/>
              </p:cNvPicPr>
              <p:nvPr/>
            </p:nvPicPr>
            <p:blipFill>
              <a:blip r:embed="rId13"/>
              <a:stretch>
                <a:fillRect/>
              </a:stretch>
            </p:blipFill>
            <p:spPr>
              <a:xfrm>
                <a:off x="2119199" y="1692167"/>
                <a:ext cx="704210" cy="438728"/>
              </a:xfrm>
              <a:prstGeom prst="rect">
                <a:avLst/>
              </a:prstGeom>
            </p:spPr>
          </p:pic>
        </mc:Fallback>
      </mc:AlternateContent>
      <mc:AlternateContent xmlns:mc="http://schemas.openxmlformats.org/markup-compatibility/2006" xmlns:p14="http://schemas.microsoft.com/office/powerpoint/2010/main">
        <mc:Choice Requires="p14">
          <p:contentPart p14:bwMode="auto" r:id="rId14">
            <p14:nvContentPartPr>
              <p14:cNvPr id="2055" name="Ink 20"/>
              <p14:cNvContentPartPr>
                <a14:cpLocks xmlns:a14="http://schemas.microsoft.com/office/drawing/2010/main" noRot="1" noChangeAspect="1" noEditPoints="1" noChangeArrowheads="1" noChangeShapeType="1"/>
              </p14:cNvContentPartPr>
              <p14:nvPr/>
            </p14:nvContentPartPr>
            <p14:xfrm>
              <a:off x="942975" y="4252913"/>
              <a:ext cx="571500" cy="66675"/>
            </p14:xfrm>
          </p:contentPart>
        </mc:Choice>
        <mc:Fallback xmlns="">
          <p:pic>
            <p:nvPicPr>
              <p:cNvPr id="2055" name="Ink 20"/>
              <p:cNvPicPr>
                <a:picLocks noRot="1" noChangeAspect="1" noEditPoints="1" noChangeArrowheads="1" noChangeShapeType="1"/>
              </p:cNvPicPr>
              <p:nvPr/>
            </p:nvPicPr>
            <p:blipFill>
              <a:blip r:embed="rId15"/>
              <a:stretch>
                <a:fillRect/>
              </a:stretch>
            </p:blipFill>
            <p:spPr>
              <a:xfrm>
                <a:off x="935417" y="4240725"/>
                <a:ext cx="584096" cy="86391"/>
              </a:xfrm>
              <a:prstGeom prst="rect">
                <a:avLst/>
              </a:prstGeom>
            </p:spPr>
          </p:pic>
        </mc:Fallback>
      </mc:AlternateContent>
      <mc:AlternateContent xmlns:mc="http://schemas.openxmlformats.org/markup-compatibility/2006" xmlns:p14="http://schemas.microsoft.com/office/powerpoint/2010/main">
        <mc:Choice Requires="p14">
          <p:contentPart p14:bwMode="auto" r:id="rId16">
            <p14:nvContentPartPr>
              <p14:cNvPr id="2056" name="Ink 21"/>
              <p14:cNvContentPartPr>
                <a14:cpLocks xmlns:a14="http://schemas.microsoft.com/office/drawing/2010/main" noRot="1" noChangeAspect="1" noEditPoints="1" noChangeArrowheads="1" noChangeShapeType="1"/>
              </p14:cNvContentPartPr>
              <p14:nvPr/>
            </p14:nvContentPartPr>
            <p14:xfrm>
              <a:off x="958850" y="5740400"/>
              <a:ext cx="573088" cy="277813"/>
            </p14:xfrm>
          </p:contentPart>
        </mc:Choice>
        <mc:Fallback xmlns="">
          <p:pic>
            <p:nvPicPr>
              <p:cNvPr id="2056" name="Ink 21"/>
              <p:cNvPicPr>
                <a:picLocks noRot="1" noChangeAspect="1" noEditPoints="1" noChangeArrowheads="1" noChangeShapeType="1"/>
              </p:cNvPicPr>
              <p:nvPr/>
            </p:nvPicPr>
            <p:blipFill>
              <a:blip r:embed="rId17"/>
              <a:stretch>
                <a:fillRect/>
              </a:stretch>
            </p:blipFill>
            <p:spPr>
              <a:xfrm>
                <a:off x="945171" y="5726725"/>
                <a:ext cx="599727" cy="305162"/>
              </a:xfrm>
              <a:prstGeom prst="rect">
                <a:avLst/>
              </a:prstGeom>
            </p:spPr>
          </p:pic>
        </mc:Fallback>
      </mc:AlternateContent>
      <mc:AlternateContent xmlns:mc="http://schemas.openxmlformats.org/markup-compatibility/2006" xmlns:p14="http://schemas.microsoft.com/office/powerpoint/2010/main">
        <mc:Choice Requires="p14">
          <p:contentPart p14:bwMode="auto" r:id="rId18">
            <p14:nvContentPartPr>
              <p14:cNvPr id="2057" name="Ink 22"/>
              <p14:cNvContentPartPr>
                <a14:cpLocks xmlns:a14="http://schemas.microsoft.com/office/drawing/2010/main" noRot="1" noChangeAspect="1" noEditPoints="1" noChangeArrowheads="1" noChangeShapeType="1"/>
              </p14:cNvContentPartPr>
              <p14:nvPr/>
            </p14:nvContentPartPr>
            <p14:xfrm>
              <a:off x="817563" y="4456113"/>
              <a:ext cx="1355725" cy="777875"/>
            </p14:xfrm>
          </p:contentPart>
        </mc:Choice>
        <mc:Fallback xmlns="">
          <p:pic>
            <p:nvPicPr>
              <p:cNvPr id="2057" name="Ink 22"/>
              <p:cNvPicPr>
                <a:picLocks noRot="1" noChangeAspect="1" noEditPoints="1" noChangeArrowheads="1" noChangeShapeType="1"/>
              </p:cNvPicPr>
              <p:nvPr/>
            </p:nvPicPr>
            <p:blipFill>
              <a:blip r:embed="rId19"/>
              <a:stretch>
                <a:fillRect/>
              </a:stretch>
            </p:blipFill>
            <p:spPr>
              <a:xfrm>
                <a:off x="803163" y="4443514"/>
                <a:ext cx="1380204" cy="804512"/>
              </a:xfrm>
              <a:prstGeom prst="rect">
                <a:avLst/>
              </a:prstGeom>
            </p:spPr>
          </p:pic>
        </mc:Fallback>
      </mc:AlternateContent>
    </p:spTree>
  </p:cSld>
  <p:clrMapOvr>
    <a:masterClrMapping/>
  </p:clrMapOvr>
  <p:timing>
    <p:tnLst>
      <p:par>
        <p:cTn id="1" dur="indefinite" restart="never" nodeType="tmRoot"/>
      </p:par>
    </p:tnLst>
  </p:timing>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2706" name="Text Box 5"/>
          <p:cNvSpPr txBox="1">
            <a:spLocks noChangeArrowheads="1"/>
          </p:cNvSpPr>
          <p:nvPr>
            <p:custDataLst>
              <p:tags r:id="rId1"/>
            </p:custDataLst>
          </p:nvPr>
        </p:nvSpPr>
        <p:spPr bwMode="auto">
          <a:xfrm>
            <a:off x="53975" y="82550"/>
            <a:ext cx="2065338"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4200">
                <a:latin typeface="Times New Roman" pitchFamily="18" charset="0"/>
              </a:rPr>
              <a:t>Jotto !</a:t>
            </a:r>
          </a:p>
        </p:txBody>
      </p:sp>
      <p:sp>
        <p:nvSpPr>
          <p:cNvPr id="72707" name="Text Box 10"/>
          <p:cNvSpPr txBox="1">
            <a:spLocks noChangeArrowheads="1"/>
          </p:cNvSpPr>
          <p:nvPr/>
        </p:nvSpPr>
        <p:spPr bwMode="auto">
          <a:xfrm>
            <a:off x="2714625" y="492125"/>
            <a:ext cx="1524000"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solidFill>
                  <a:srgbClr val="067B0E"/>
                </a:solidFill>
                <a:latin typeface="Comic Sans MS" pitchFamily="66" charset="0"/>
              </a:rPr>
              <a:t>morning class's</a:t>
            </a:r>
          </a:p>
        </p:txBody>
      </p:sp>
      <p:sp>
        <p:nvSpPr>
          <p:cNvPr id="72708" name="Text Box 11"/>
          <p:cNvSpPr txBox="1">
            <a:spLocks noChangeArrowheads="1"/>
          </p:cNvSpPr>
          <p:nvPr/>
        </p:nvSpPr>
        <p:spPr bwMode="auto">
          <a:xfrm>
            <a:off x="4611688" y="492125"/>
            <a:ext cx="15240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solidFill>
                  <a:srgbClr val="067B0E"/>
                </a:solidFill>
                <a:latin typeface="Comic Sans MS" pitchFamily="66" charset="0"/>
              </a:rPr>
              <a:t>guesses</a:t>
            </a:r>
          </a:p>
        </p:txBody>
      </p:sp>
      <p:sp>
        <p:nvSpPr>
          <p:cNvPr id="72709" name="Text Box 18"/>
          <p:cNvSpPr txBox="1">
            <a:spLocks noChangeArrowheads="1"/>
          </p:cNvSpPr>
          <p:nvPr>
            <p:custDataLst>
              <p:tags r:id="rId2"/>
            </p:custDataLst>
          </p:nvPr>
        </p:nvSpPr>
        <p:spPr bwMode="auto">
          <a:xfrm>
            <a:off x="2895600" y="873125"/>
            <a:ext cx="1752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latin typeface="Comic Sans MS" pitchFamily="66" charset="0"/>
              </a:rPr>
              <a:t>alien </a:t>
            </a:r>
            <a:r>
              <a:rPr lang="en-US">
                <a:solidFill>
                  <a:srgbClr val="067B0E"/>
                </a:solidFill>
                <a:latin typeface="Comic Sans MS" pitchFamily="66" charset="0"/>
              </a:rPr>
              <a:t>2</a:t>
            </a:r>
            <a:endParaRPr lang="en-US">
              <a:latin typeface="Comic Sans MS" pitchFamily="66" charset="0"/>
            </a:endParaRPr>
          </a:p>
        </p:txBody>
      </p:sp>
      <p:sp>
        <p:nvSpPr>
          <p:cNvPr id="72710" name="Text Box 19"/>
          <p:cNvSpPr txBox="1">
            <a:spLocks noChangeArrowheads="1"/>
          </p:cNvSpPr>
          <p:nvPr>
            <p:custDataLst>
              <p:tags r:id="rId3"/>
            </p:custDataLst>
          </p:nvPr>
        </p:nvSpPr>
        <p:spPr bwMode="auto">
          <a:xfrm>
            <a:off x="4800600" y="889000"/>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latin typeface="Comic Sans MS" pitchFamily="66" charset="0"/>
              </a:rPr>
              <a:t>diner </a:t>
            </a:r>
            <a:r>
              <a:rPr lang="en-US">
                <a:solidFill>
                  <a:srgbClr val="067B0E"/>
                </a:solidFill>
                <a:latin typeface="Comic Sans MS" pitchFamily="66" charset="0"/>
              </a:rPr>
              <a:t>1</a:t>
            </a:r>
          </a:p>
        </p:txBody>
      </p:sp>
      <p:sp>
        <p:nvSpPr>
          <p:cNvPr id="72711" name="Text Box 20"/>
          <p:cNvSpPr txBox="1">
            <a:spLocks noChangeArrowheads="1"/>
          </p:cNvSpPr>
          <p:nvPr>
            <p:custDataLst>
              <p:tags r:id="rId4"/>
            </p:custDataLst>
          </p:nvPr>
        </p:nvSpPr>
        <p:spPr bwMode="auto">
          <a:xfrm>
            <a:off x="2895600" y="1330325"/>
            <a:ext cx="1752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latin typeface="Comic Sans MS" pitchFamily="66" charset="0"/>
              </a:rPr>
              <a:t>seven </a:t>
            </a:r>
            <a:r>
              <a:rPr lang="en-US">
                <a:solidFill>
                  <a:srgbClr val="067B0E"/>
                </a:solidFill>
                <a:latin typeface="Comic Sans MS" pitchFamily="66" charset="0"/>
              </a:rPr>
              <a:t>0</a:t>
            </a:r>
            <a:endParaRPr lang="en-US">
              <a:latin typeface="Comic Sans MS" pitchFamily="66" charset="0"/>
            </a:endParaRPr>
          </a:p>
        </p:txBody>
      </p:sp>
      <p:sp>
        <p:nvSpPr>
          <p:cNvPr id="72712" name="Text Box 21"/>
          <p:cNvSpPr txBox="1">
            <a:spLocks noChangeArrowheads="1"/>
          </p:cNvSpPr>
          <p:nvPr>
            <p:custDataLst>
              <p:tags r:id="rId5"/>
            </p:custDataLst>
          </p:nvPr>
        </p:nvSpPr>
        <p:spPr bwMode="auto">
          <a:xfrm>
            <a:off x="4800600" y="1346200"/>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latin typeface="Comic Sans MS" pitchFamily="66" charset="0"/>
              </a:rPr>
              <a:t>ghost </a:t>
            </a:r>
            <a:r>
              <a:rPr lang="en-US">
                <a:solidFill>
                  <a:srgbClr val="067B0E"/>
                </a:solidFill>
                <a:latin typeface="Comic Sans MS" pitchFamily="66" charset="0"/>
              </a:rPr>
              <a:t>0</a:t>
            </a:r>
          </a:p>
        </p:txBody>
      </p:sp>
      <p:sp>
        <p:nvSpPr>
          <p:cNvPr id="72713" name="Text Box 22"/>
          <p:cNvSpPr txBox="1">
            <a:spLocks noChangeArrowheads="1"/>
          </p:cNvSpPr>
          <p:nvPr/>
        </p:nvSpPr>
        <p:spPr bwMode="auto">
          <a:xfrm>
            <a:off x="609600" y="1462088"/>
            <a:ext cx="210343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b="1">
                <a:solidFill>
                  <a:srgbClr val="0E0CFB"/>
                </a:solidFill>
                <a:latin typeface="Arial" pitchFamily="34" charset="0"/>
              </a:rPr>
              <a:t>389 </a:t>
            </a:r>
            <a:r>
              <a:rPr lang="en-US" sz="1400">
                <a:solidFill>
                  <a:srgbClr val="0E0CFB"/>
                </a:solidFill>
                <a:latin typeface="Arial" pitchFamily="34" charset="0"/>
              </a:rPr>
              <a:t>words remaining</a:t>
            </a:r>
          </a:p>
        </p:txBody>
      </p:sp>
      <p:sp>
        <p:nvSpPr>
          <p:cNvPr id="72714" name="Text Box 23"/>
          <p:cNvSpPr txBox="1">
            <a:spLocks noChangeArrowheads="1"/>
          </p:cNvSpPr>
          <p:nvPr/>
        </p:nvSpPr>
        <p:spPr bwMode="auto">
          <a:xfrm>
            <a:off x="6149975" y="1422400"/>
            <a:ext cx="25812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400" b="1">
                <a:solidFill>
                  <a:srgbClr val="0E0CFB"/>
                </a:solidFill>
                <a:latin typeface="Arial" pitchFamily="34" charset="0"/>
              </a:rPr>
              <a:t>363 </a:t>
            </a:r>
            <a:r>
              <a:rPr lang="en-US" sz="1400">
                <a:solidFill>
                  <a:srgbClr val="0E0CFB"/>
                </a:solidFill>
                <a:latin typeface="Arial" pitchFamily="34" charset="0"/>
              </a:rPr>
              <a:t>words remaining</a:t>
            </a:r>
          </a:p>
        </p:txBody>
      </p:sp>
      <p:sp>
        <p:nvSpPr>
          <p:cNvPr id="72715" name="Text Box 24"/>
          <p:cNvSpPr txBox="1">
            <a:spLocks noChangeArrowheads="1"/>
          </p:cNvSpPr>
          <p:nvPr/>
        </p:nvSpPr>
        <p:spPr bwMode="auto">
          <a:xfrm>
            <a:off x="6149975" y="981075"/>
            <a:ext cx="25812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400" b="1">
                <a:solidFill>
                  <a:srgbClr val="0E0CFB"/>
                </a:solidFill>
                <a:latin typeface="Arial" pitchFamily="34" charset="0"/>
              </a:rPr>
              <a:t>2320 </a:t>
            </a:r>
            <a:r>
              <a:rPr lang="en-US" sz="1400">
                <a:solidFill>
                  <a:srgbClr val="0E0CFB"/>
                </a:solidFill>
                <a:latin typeface="Arial" pitchFamily="34" charset="0"/>
              </a:rPr>
              <a:t>words remaining</a:t>
            </a:r>
            <a:endParaRPr lang="en-US" sz="1400" b="1">
              <a:solidFill>
                <a:srgbClr val="0E0CFB"/>
              </a:solidFill>
              <a:latin typeface="Arial" pitchFamily="34" charset="0"/>
            </a:endParaRPr>
          </a:p>
        </p:txBody>
      </p:sp>
      <p:sp>
        <p:nvSpPr>
          <p:cNvPr id="72716" name="Text Box 25"/>
          <p:cNvSpPr txBox="1">
            <a:spLocks noChangeArrowheads="1"/>
          </p:cNvSpPr>
          <p:nvPr/>
        </p:nvSpPr>
        <p:spPr bwMode="auto">
          <a:xfrm>
            <a:off x="171450" y="957263"/>
            <a:ext cx="253523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b="1">
                <a:solidFill>
                  <a:srgbClr val="0E0CFB"/>
                </a:solidFill>
                <a:latin typeface="Arial" pitchFamily="34" charset="0"/>
              </a:rPr>
              <a:t>2285 </a:t>
            </a:r>
            <a:r>
              <a:rPr lang="en-US" sz="1400">
                <a:solidFill>
                  <a:srgbClr val="0E0CFB"/>
                </a:solidFill>
                <a:latin typeface="Arial" pitchFamily="34" charset="0"/>
              </a:rPr>
              <a:t>words remaining</a:t>
            </a:r>
          </a:p>
        </p:txBody>
      </p:sp>
      <p:sp>
        <p:nvSpPr>
          <p:cNvPr id="72717" name="Text Box 26"/>
          <p:cNvSpPr txBox="1">
            <a:spLocks noChangeArrowheads="1"/>
          </p:cNvSpPr>
          <p:nvPr>
            <p:custDataLst>
              <p:tags r:id="rId6"/>
            </p:custDataLst>
          </p:nvPr>
        </p:nvSpPr>
        <p:spPr bwMode="auto">
          <a:xfrm>
            <a:off x="2895600" y="1863725"/>
            <a:ext cx="1752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latin typeface="Comic Sans MS" pitchFamily="66" charset="0"/>
              </a:rPr>
              <a:t>leans </a:t>
            </a:r>
            <a:r>
              <a:rPr lang="en-US">
                <a:solidFill>
                  <a:srgbClr val="067B0E"/>
                </a:solidFill>
                <a:latin typeface="Comic Sans MS" pitchFamily="66" charset="0"/>
              </a:rPr>
              <a:t>1</a:t>
            </a:r>
            <a:endParaRPr lang="en-US">
              <a:latin typeface="Comic Sans MS" pitchFamily="66" charset="0"/>
            </a:endParaRPr>
          </a:p>
        </p:txBody>
      </p:sp>
      <p:sp>
        <p:nvSpPr>
          <p:cNvPr id="72718" name="Text Box 27"/>
          <p:cNvSpPr txBox="1">
            <a:spLocks noChangeArrowheads="1"/>
          </p:cNvSpPr>
          <p:nvPr>
            <p:custDataLst>
              <p:tags r:id="rId7"/>
            </p:custDataLst>
          </p:nvPr>
        </p:nvSpPr>
        <p:spPr bwMode="auto">
          <a:xfrm>
            <a:off x="4800600" y="1879600"/>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latin typeface="Comic Sans MS" pitchFamily="66" charset="0"/>
              </a:rPr>
              <a:t>fluff </a:t>
            </a:r>
            <a:r>
              <a:rPr lang="en-US">
                <a:solidFill>
                  <a:srgbClr val="067B0E"/>
                </a:solidFill>
                <a:latin typeface="Comic Sans MS" pitchFamily="66" charset="0"/>
              </a:rPr>
              <a:t>1</a:t>
            </a:r>
          </a:p>
        </p:txBody>
      </p:sp>
      <p:sp>
        <p:nvSpPr>
          <p:cNvPr id="72719" name="Text Box 28"/>
          <p:cNvSpPr txBox="1">
            <a:spLocks noChangeArrowheads="1"/>
          </p:cNvSpPr>
          <p:nvPr/>
        </p:nvSpPr>
        <p:spPr bwMode="auto">
          <a:xfrm>
            <a:off x="609600" y="1985963"/>
            <a:ext cx="2103438"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b="1">
                <a:solidFill>
                  <a:srgbClr val="0E0CFB"/>
                </a:solidFill>
                <a:latin typeface="Arial" pitchFamily="34" charset="0"/>
              </a:rPr>
              <a:t>213 </a:t>
            </a:r>
            <a:r>
              <a:rPr lang="en-US" sz="1400">
                <a:solidFill>
                  <a:srgbClr val="0E0CFB"/>
                </a:solidFill>
                <a:latin typeface="Arial" pitchFamily="34" charset="0"/>
              </a:rPr>
              <a:t>words remaining</a:t>
            </a:r>
          </a:p>
        </p:txBody>
      </p:sp>
      <p:sp>
        <p:nvSpPr>
          <p:cNvPr id="72720" name="Text Box 29"/>
          <p:cNvSpPr txBox="1">
            <a:spLocks noChangeArrowheads="1"/>
          </p:cNvSpPr>
          <p:nvPr/>
        </p:nvSpPr>
        <p:spPr bwMode="auto">
          <a:xfrm>
            <a:off x="6172200" y="1970088"/>
            <a:ext cx="25812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400" b="1">
                <a:solidFill>
                  <a:srgbClr val="0E0CFB"/>
                </a:solidFill>
                <a:latin typeface="Arial" pitchFamily="34" charset="0"/>
              </a:rPr>
              <a:t>190 </a:t>
            </a:r>
            <a:r>
              <a:rPr lang="en-US" sz="1400">
                <a:solidFill>
                  <a:srgbClr val="0E0CFB"/>
                </a:solidFill>
                <a:latin typeface="Arial" pitchFamily="34" charset="0"/>
              </a:rPr>
              <a:t>words remaining</a:t>
            </a:r>
          </a:p>
        </p:txBody>
      </p:sp>
      <p:sp>
        <p:nvSpPr>
          <p:cNvPr id="72721" name="Text Box 30"/>
          <p:cNvSpPr txBox="1">
            <a:spLocks noChangeArrowheads="1"/>
          </p:cNvSpPr>
          <p:nvPr/>
        </p:nvSpPr>
        <p:spPr bwMode="auto">
          <a:xfrm>
            <a:off x="2659063" y="3902075"/>
            <a:ext cx="1524000"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solidFill>
                  <a:srgbClr val="067B0E"/>
                </a:solidFill>
                <a:latin typeface="Comic Sans MS" pitchFamily="66" charset="0"/>
              </a:rPr>
              <a:t>afternoon class's</a:t>
            </a:r>
          </a:p>
        </p:txBody>
      </p:sp>
      <p:sp>
        <p:nvSpPr>
          <p:cNvPr id="72722" name="Text Box 31"/>
          <p:cNvSpPr txBox="1">
            <a:spLocks noChangeArrowheads="1"/>
          </p:cNvSpPr>
          <p:nvPr/>
        </p:nvSpPr>
        <p:spPr bwMode="auto">
          <a:xfrm>
            <a:off x="4556125" y="3886200"/>
            <a:ext cx="15240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solidFill>
                  <a:srgbClr val="067B0E"/>
                </a:solidFill>
                <a:latin typeface="Comic Sans MS" pitchFamily="66" charset="0"/>
              </a:rPr>
              <a:t>guesses</a:t>
            </a:r>
          </a:p>
        </p:txBody>
      </p:sp>
      <p:sp>
        <p:nvSpPr>
          <p:cNvPr id="72723" name="Text Box 32"/>
          <p:cNvSpPr txBox="1">
            <a:spLocks noChangeArrowheads="1"/>
          </p:cNvSpPr>
          <p:nvPr>
            <p:custDataLst>
              <p:tags r:id="rId8"/>
            </p:custDataLst>
          </p:nvPr>
        </p:nvSpPr>
        <p:spPr bwMode="auto">
          <a:xfrm>
            <a:off x="2840038" y="4283075"/>
            <a:ext cx="1752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latin typeface="Comic Sans MS" pitchFamily="66" charset="0"/>
              </a:rPr>
              <a:t>faces </a:t>
            </a:r>
            <a:r>
              <a:rPr lang="en-US">
                <a:solidFill>
                  <a:srgbClr val="067B0E"/>
                </a:solidFill>
                <a:latin typeface="Comic Sans MS" pitchFamily="66" charset="0"/>
              </a:rPr>
              <a:t>2</a:t>
            </a:r>
            <a:endParaRPr lang="en-US">
              <a:latin typeface="Comic Sans MS" pitchFamily="66" charset="0"/>
            </a:endParaRPr>
          </a:p>
        </p:txBody>
      </p:sp>
      <p:sp>
        <p:nvSpPr>
          <p:cNvPr id="72724" name="Text Box 33"/>
          <p:cNvSpPr txBox="1">
            <a:spLocks noChangeArrowheads="1"/>
          </p:cNvSpPr>
          <p:nvPr>
            <p:custDataLst>
              <p:tags r:id="rId9"/>
            </p:custDataLst>
          </p:nvPr>
        </p:nvSpPr>
        <p:spPr bwMode="auto">
          <a:xfrm>
            <a:off x="4745038" y="4283075"/>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latin typeface="Comic Sans MS" pitchFamily="66" charset="0"/>
              </a:rPr>
              <a:t>diner </a:t>
            </a:r>
            <a:r>
              <a:rPr lang="en-US">
                <a:solidFill>
                  <a:srgbClr val="067B0E"/>
                </a:solidFill>
                <a:latin typeface="Comic Sans MS" pitchFamily="66" charset="0"/>
              </a:rPr>
              <a:t>1</a:t>
            </a:r>
          </a:p>
        </p:txBody>
      </p:sp>
      <p:sp>
        <p:nvSpPr>
          <p:cNvPr id="72725" name="Text Box 34"/>
          <p:cNvSpPr txBox="1">
            <a:spLocks noChangeArrowheads="1"/>
          </p:cNvSpPr>
          <p:nvPr>
            <p:custDataLst>
              <p:tags r:id="rId10"/>
            </p:custDataLst>
          </p:nvPr>
        </p:nvSpPr>
        <p:spPr bwMode="auto">
          <a:xfrm>
            <a:off x="2840038" y="4740275"/>
            <a:ext cx="1752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latin typeface="Comic Sans MS" pitchFamily="66" charset="0"/>
              </a:rPr>
              <a:t>mount </a:t>
            </a:r>
            <a:r>
              <a:rPr lang="en-US">
                <a:solidFill>
                  <a:srgbClr val="067B0E"/>
                </a:solidFill>
                <a:latin typeface="Comic Sans MS" pitchFamily="66" charset="0"/>
              </a:rPr>
              <a:t>1</a:t>
            </a:r>
            <a:endParaRPr lang="en-US">
              <a:latin typeface="Comic Sans MS" pitchFamily="66" charset="0"/>
            </a:endParaRPr>
          </a:p>
        </p:txBody>
      </p:sp>
      <p:sp>
        <p:nvSpPr>
          <p:cNvPr id="72726" name="Text Box 35"/>
          <p:cNvSpPr txBox="1">
            <a:spLocks noChangeArrowheads="1"/>
          </p:cNvSpPr>
          <p:nvPr>
            <p:custDataLst>
              <p:tags r:id="rId11"/>
            </p:custDataLst>
          </p:nvPr>
        </p:nvSpPr>
        <p:spPr bwMode="auto">
          <a:xfrm>
            <a:off x="4745038" y="4740275"/>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latin typeface="Comic Sans MS" pitchFamily="66" charset="0"/>
              </a:rPr>
              <a:t>ghost </a:t>
            </a:r>
            <a:r>
              <a:rPr lang="en-US">
                <a:solidFill>
                  <a:srgbClr val="067B0E"/>
                </a:solidFill>
                <a:latin typeface="Comic Sans MS" pitchFamily="66" charset="0"/>
              </a:rPr>
              <a:t>1</a:t>
            </a:r>
          </a:p>
        </p:txBody>
      </p:sp>
      <p:sp>
        <p:nvSpPr>
          <p:cNvPr id="72727" name="Text Box 36"/>
          <p:cNvSpPr txBox="1">
            <a:spLocks noChangeArrowheads="1"/>
          </p:cNvSpPr>
          <p:nvPr/>
        </p:nvSpPr>
        <p:spPr bwMode="auto">
          <a:xfrm>
            <a:off x="554038" y="4872038"/>
            <a:ext cx="2103437"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b="1">
                <a:solidFill>
                  <a:srgbClr val="0E0CFB"/>
                </a:solidFill>
                <a:latin typeface="Arial" pitchFamily="34" charset="0"/>
              </a:rPr>
              <a:t>1061 </a:t>
            </a:r>
            <a:r>
              <a:rPr lang="en-US" sz="1400">
                <a:solidFill>
                  <a:srgbClr val="0E0CFB"/>
                </a:solidFill>
                <a:latin typeface="Arial" pitchFamily="34" charset="0"/>
              </a:rPr>
              <a:t>words remaining</a:t>
            </a:r>
          </a:p>
        </p:txBody>
      </p:sp>
      <p:sp>
        <p:nvSpPr>
          <p:cNvPr id="72728" name="Text Box 37"/>
          <p:cNvSpPr txBox="1">
            <a:spLocks noChangeArrowheads="1"/>
          </p:cNvSpPr>
          <p:nvPr/>
        </p:nvSpPr>
        <p:spPr bwMode="auto">
          <a:xfrm>
            <a:off x="6069013" y="4816475"/>
            <a:ext cx="25812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400" b="1">
                <a:solidFill>
                  <a:srgbClr val="0E0CFB"/>
                </a:solidFill>
                <a:latin typeface="Arial" pitchFamily="34" charset="0"/>
              </a:rPr>
              <a:t>1010 </a:t>
            </a:r>
            <a:r>
              <a:rPr lang="en-US" sz="1400">
                <a:solidFill>
                  <a:srgbClr val="0E0CFB"/>
                </a:solidFill>
                <a:latin typeface="Arial" pitchFamily="34" charset="0"/>
              </a:rPr>
              <a:t>words remaining</a:t>
            </a:r>
          </a:p>
        </p:txBody>
      </p:sp>
      <p:sp>
        <p:nvSpPr>
          <p:cNvPr id="72729" name="Text Box 38"/>
          <p:cNvSpPr txBox="1">
            <a:spLocks noChangeArrowheads="1"/>
          </p:cNvSpPr>
          <p:nvPr/>
        </p:nvSpPr>
        <p:spPr bwMode="auto">
          <a:xfrm>
            <a:off x="6043613" y="4375150"/>
            <a:ext cx="25812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400" b="1">
                <a:solidFill>
                  <a:srgbClr val="0E0CFB"/>
                </a:solidFill>
                <a:latin typeface="Arial" pitchFamily="34" charset="0"/>
              </a:rPr>
              <a:t>2320 </a:t>
            </a:r>
            <a:r>
              <a:rPr lang="en-US" sz="1400">
                <a:solidFill>
                  <a:srgbClr val="0E0CFB"/>
                </a:solidFill>
                <a:latin typeface="Arial" pitchFamily="34" charset="0"/>
              </a:rPr>
              <a:t>words remaining</a:t>
            </a:r>
            <a:endParaRPr lang="en-US" sz="1400" b="1">
              <a:solidFill>
                <a:srgbClr val="0E0CFB"/>
              </a:solidFill>
              <a:latin typeface="Arial" pitchFamily="34" charset="0"/>
            </a:endParaRPr>
          </a:p>
        </p:txBody>
      </p:sp>
      <p:sp>
        <p:nvSpPr>
          <p:cNvPr id="72730" name="Text Box 39"/>
          <p:cNvSpPr txBox="1">
            <a:spLocks noChangeArrowheads="1"/>
          </p:cNvSpPr>
          <p:nvPr/>
        </p:nvSpPr>
        <p:spPr bwMode="auto">
          <a:xfrm>
            <a:off x="115888" y="4367213"/>
            <a:ext cx="2535237"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b="1">
                <a:solidFill>
                  <a:srgbClr val="0E0CFB"/>
                </a:solidFill>
                <a:latin typeface="Arial" pitchFamily="34" charset="0"/>
              </a:rPr>
              <a:t>2199 </a:t>
            </a:r>
            <a:r>
              <a:rPr lang="en-US" sz="1400">
                <a:solidFill>
                  <a:srgbClr val="0E0CFB"/>
                </a:solidFill>
                <a:latin typeface="Arial" pitchFamily="34" charset="0"/>
              </a:rPr>
              <a:t>words remaining</a:t>
            </a:r>
          </a:p>
        </p:txBody>
      </p:sp>
      <p:sp>
        <p:nvSpPr>
          <p:cNvPr id="72731" name="Text Box 40"/>
          <p:cNvSpPr txBox="1">
            <a:spLocks noChangeArrowheads="1"/>
          </p:cNvSpPr>
          <p:nvPr>
            <p:custDataLst>
              <p:tags r:id="rId12"/>
            </p:custDataLst>
          </p:nvPr>
        </p:nvSpPr>
        <p:spPr bwMode="auto">
          <a:xfrm>
            <a:off x="2840038" y="5264150"/>
            <a:ext cx="1752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latin typeface="Comic Sans MS" pitchFamily="66" charset="0"/>
              </a:rPr>
              <a:t>shier </a:t>
            </a:r>
            <a:r>
              <a:rPr lang="en-US">
                <a:solidFill>
                  <a:srgbClr val="067B0E"/>
                </a:solidFill>
                <a:latin typeface="Comic Sans MS" pitchFamily="66" charset="0"/>
              </a:rPr>
              <a:t>2</a:t>
            </a:r>
            <a:endParaRPr lang="en-US">
              <a:latin typeface="Comic Sans MS" pitchFamily="66" charset="0"/>
            </a:endParaRPr>
          </a:p>
        </p:txBody>
      </p:sp>
      <p:sp>
        <p:nvSpPr>
          <p:cNvPr id="72732" name="Text Box 41"/>
          <p:cNvSpPr txBox="1">
            <a:spLocks noChangeArrowheads="1"/>
          </p:cNvSpPr>
          <p:nvPr>
            <p:custDataLst>
              <p:tags r:id="rId13"/>
            </p:custDataLst>
          </p:nvPr>
        </p:nvSpPr>
        <p:spPr bwMode="auto">
          <a:xfrm>
            <a:off x="4745038" y="5264150"/>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latin typeface="Comic Sans MS" pitchFamily="66" charset="0"/>
              </a:rPr>
              <a:t>fluff </a:t>
            </a:r>
            <a:r>
              <a:rPr lang="en-US">
                <a:solidFill>
                  <a:srgbClr val="067B0E"/>
                </a:solidFill>
                <a:latin typeface="Comic Sans MS" pitchFamily="66" charset="0"/>
              </a:rPr>
              <a:t>1</a:t>
            </a:r>
          </a:p>
        </p:txBody>
      </p:sp>
      <p:sp>
        <p:nvSpPr>
          <p:cNvPr id="72733" name="Text Box 42"/>
          <p:cNvSpPr txBox="1">
            <a:spLocks noChangeArrowheads="1"/>
          </p:cNvSpPr>
          <p:nvPr/>
        </p:nvSpPr>
        <p:spPr bwMode="auto">
          <a:xfrm>
            <a:off x="554038" y="5386388"/>
            <a:ext cx="2103437"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b="1">
                <a:solidFill>
                  <a:srgbClr val="0E0CFB"/>
                </a:solidFill>
                <a:latin typeface="Arial" pitchFamily="34" charset="0"/>
              </a:rPr>
              <a:t>467 </a:t>
            </a:r>
            <a:r>
              <a:rPr lang="en-US" sz="1400">
                <a:solidFill>
                  <a:srgbClr val="0E0CFB"/>
                </a:solidFill>
                <a:latin typeface="Arial" pitchFamily="34" charset="0"/>
              </a:rPr>
              <a:t>words remaining</a:t>
            </a:r>
          </a:p>
        </p:txBody>
      </p:sp>
      <p:sp>
        <p:nvSpPr>
          <p:cNvPr id="72734" name="Text Box 43"/>
          <p:cNvSpPr txBox="1">
            <a:spLocks noChangeArrowheads="1"/>
          </p:cNvSpPr>
          <p:nvPr/>
        </p:nvSpPr>
        <p:spPr bwMode="auto">
          <a:xfrm>
            <a:off x="6135688" y="5354638"/>
            <a:ext cx="25812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400" b="1">
                <a:solidFill>
                  <a:srgbClr val="0E0CFB"/>
                </a:solidFill>
                <a:latin typeface="Arial" pitchFamily="34" charset="0"/>
              </a:rPr>
              <a:t>458 </a:t>
            </a:r>
            <a:r>
              <a:rPr lang="en-US" sz="1400">
                <a:solidFill>
                  <a:srgbClr val="0E0CFB"/>
                </a:solidFill>
                <a:latin typeface="Arial" pitchFamily="34" charset="0"/>
              </a:rPr>
              <a:t>words remaining</a:t>
            </a:r>
          </a:p>
        </p:txBody>
      </p:sp>
      <p:sp>
        <p:nvSpPr>
          <p:cNvPr id="72735" name="Line 44"/>
          <p:cNvSpPr>
            <a:spLocks noChangeShapeType="1"/>
          </p:cNvSpPr>
          <p:nvPr/>
        </p:nvSpPr>
        <p:spPr bwMode="auto">
          <a:xfrm>
            <a:off x="1447800" y="3810000"/>
            <a:ext cx="640080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72736" name="Text Box 26"/>
          <p:cNvSpPr txBox="1">
            <a:spLocks noChangeArrowheads="1"/>
          </p:cNvSpPr>
          <p:nvPr>
            <p:custDataLst>
              <p:tags r:id="rId14"/>
            </p:custDataLst>
          </p:nvPr>
        </p:nvSpPr>
        <p:spPr bwMode="auto">
          <a:xfrm>
            <a:off x="1600200" y="2397125"/>
            <a:ext cx="30480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latin typeface="Comic Sans MS" pitchFamily="66" charset="0"/>
              </a:rPr>
              <a:t>choke </a:t>
            </a:r>
            <a:r>
              <a:rPr lang="en-US">
                <a:solidFill>
                  <a:srgbClr val="067B0E"/>
                </a:solidFill>
                <a:latin typeface="Comic Sans MS" pitchFamily="66" charset="0"/>
              </a:rPr>
              <a:t>1</a:t>
            </a:r>
            <a:r>
              <a:rPr lang="en-US">
                <a:latin typeface="Comic Sans MS" pitchFamily="66" charset="0"/>
              </a:rPr>
              <a:t>, shake </a:t>
            </a:r>
            <a:r>
              <a:rPr lang="en-US">
                <a:solidFill>
                  <a:srgbClr val="067B0E"/>
                </a:solidFill>
                <a:latin typeface="Comic Sans MS" pitchFamily="66" charset="0"/>
              </a:rPr>
              <a:t>1</a:t>
            </a:r>
            <a:endParaRPr lang="en-US">
              <a:latin typeface="Comic Sans MS" pitchFamily="66" charset="0"/>
            </a:endParaRPr>
          </a:p>
        </p:txBody>
      </p:sp>
      <p:sp>
        <p:nvSpPr>
          <p:cNvPr id="72737" name="Text Box 27"/>
          <p:cNvSpPr txBox="1">
            <a:spLocks noChangeArrowheads="1"/>
          </p:cNvSpPr>
          <p:nvPr>
            <p:custDataLst>
              <p:tags r:id="rId15"/>
            </p:custDataLst>
          </p:nvPr>
        </p:nvSpPr>
        <p:spPr bwMode="auto">
          <a:xfrm>
            <a:off x="4800600" y="2382838"/>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latin typeface="Comic Sans MS" pitchFamily="66" charset="0"/>
              </a:rPr>
              <a:t>badge </a:t>
            </a:r>
            <a:r>
              <a:rPr lang="en-US">
                <a:solidFill>
                  <a:srgbClr val="067B0E"/>
                </a:solidFill>
                <a:latin typeface="Comic Sans MS" pitchFamily="66" charset="0"/>
              </a:rPr>
              <a:t>1</a:t>
            </a:r>
          </a:p>
        </p:txBody>
      </p:sp>
      <p:sp>
        <p:nvSpPr>
          <p:cNvPr id="72738" name="Text Box 40"/>
          <p:cNvSpPr txBox="1">
            <a:spLocks noChangeArrowheads="1"/>
          </p:cNvSpPr>
          <p:nvPr>
            <p:custDataLst>
              <p:tags r:id="rId16"/>
            </p:custDataLst>
          </p:nvPr>
        </p:nvSpPr>
        <p:spPr bwMode="auto">
          <a:xfrm>
            <a:off x="2833688" y="5761038"/>
            <a:ext cx="1752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latin typeface="Comic Sans MS" pitchFamily="66" charset="0"/>
              </a:rPr>
              <a:t>gypsy </a:t>
            </a:r>
            <a:r>
              <a:rPr lang="en-US">
                <a:solidFill>
                  <a:srgbClr val="067B0E"/>
                </a:solidFill>
                <a:latin typeface="Comic Sans MS" pitchFamily="66" charset="0"/>
              </a:rPr>
              <a:t>0</a:t>
            </a:r>
            <a:endParaRPr lang="en-US">
              <a:latin typeface="Comic Sans MS" pitchFamily="66" charset="0"/>
            </a:endParaRPr>
          </a:p>
        </p:txBody>
      </p:sp>
      <p:sp>
        <p:nvSpPr>
          <p:cNvPr id="72739" name="Text Box 41"/>
          <p:cNvSpPr txBox="1">
            <a:spLocks noChangeArrowheads="1"/>
          </p:cNvSpPr>
          <p:nvPr>
            <p:custDataLst>
              <p:tags r:id="rId17"/>
            </p:custDataLst>
          </p:nvPr>
        </p:nvSpPr>
        <p:spPr bwMode="auto">
          <a:xfrm>
            <a:off x="4738688" y="5761038"/>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latin typeface="Comic Sans MS" pitchFamily="66" charset="0"/>
              </a:rPr>
              <a:t>wacky </a:t>
            </a:r>
            <a:r>
              <a:rPr lang="en-US">
                <a:solidFill>
                  <a:srgbClr val="067B0E"/>
                </a:solidFill>
                <a:latin typeface="Comic Sans MS" pitchFamily="66" charset="0"/>
              </a:rPr>
              <a:t>0</a:t>
            </a:r>
          </a:p>
        </p:txBody>
      </p:sp>
      <p:sp>
        <p:nvSpPr>
          <p:cNvPr id="72740" name="Text Box 42"/>
          <p:cNvSpPr txBox="1">
            <a:spLocks noChangeArrowheads="1"/>
          </p:cNvSpPr>
          <p:nvPr/>
        </p:nvSpPr>
        <p:spPr bwMode="auto">
          <a:xfrm>
            <a:off x="539750" y="5880100"/>
            <a:ext cx="210343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b="1">
                <a:solidFill>
                  <a:srgbClr val="0E0CFB"/>
                </a:solidFill>
                <a:latin typeface="Arial" pitchFamily="34" charset="0"/>
              </a:rPr>
              <a:t>132 </a:t>
            </a:r>
            <a:r>
              <a:rPr lang="en-US" sz="1400">
                <a:solidFill>
                  <a:srgbClr val="0E0CFB"/>
                </a:solidFill>
                <a:latin typeface="Arial" pitchFamily="34" charset="0"/>
              </a:rPr>
              <a:t>words remaining</a:t>
            </a:r>
          </a:p>
        </p:txBody>
      </p:sp>
      <p:sp>
        <p:nvSpPr>
          <p:cNvPr id="72741" name="Text Box 42"/>
          <p:cNvSpPr txBox="1">
            <a:spLocks noChangeArrowheads="1"/>
          </p:cNvSpPr>
          <p:nvPr/>
        </p:nvSpPr>
        <p:spPr bwMode="auto">
          <a:xfrm>
            <a:off x="5894388" y="5822950"/>
            <a:ext cx="2103437"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b="1">
                <a:solidFill>
                  <a:srgbClr val="0E0CFB"/>
                </a:solidFill>
                <a:latin typeface="Arial" pitchFamily="34" charset="0"/>
              </a:rPr>
              <a:t>97 </a:t>
            </a:r>
            <a:r>
              <a:rPr lang="en-US" sz="1400">
                <a:solidFill>
                  <a:srgbClr val="0E0CFB"/>
                </a:solidFill>
                <a:latin typeface="Arial" pitchFamily="34" charset="0"/>
              </a:rPr>
              <a:t>words remaining</a:t>
            </a:r>
          </a:p>
        </p:txBody>
      </p:sp>
      <p:sp>
        <p:nvSpPr>
          <p:cNvPr id="72742" name="Text Box 28"/>
          <p:cNvSpPr txBox="1">
            <a:spLocks noChangeArrowheads="1"/>
          </p:cNvSpPr>
          <p:nvPr/>
        </p:nvSpPr>
        <p:spPr bwMode="auto">
          <a:xfrm>
            <a:off x="822325" y="2489200"/>
            <a:ext cx="808038"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b="1">
                <a:solidFill>
                  <a:srgbClr val="0E0CFB"/>
                </a:solidFill>
                <a:latin typeface="Arial" pitchFamily="34" charset="0"/>
              </a:rPr>
              <a:t>48 </a:t>
            </a:r>
            <a:r>
              <a:rPr lang="en-US" sz="1400">
                <a:solidFill>
                  <a:srgbClr val="0E0CFB"/>
                </a:solidFill>
                <a:latin typeface="Arial" pitchFamily="34" charset="0"/>
              </a:rPr>
              <a:t>left</a:t>
            </a:r>
          </a:p>
        </p:txBody>
      </p:sp>
      <p:sp>
        <p:nvSpPr>
          <p:cNvPr id="72743" name="Text Box 29"/>
          <p:cNvSpPr txBox="1">
            <a:spLocks noChangeArrowheads="1"/>
          </p:cNvSpPr>
          <p:nvPr/>
        </p:nvSpPr>
        <p:spPr bwMode="auto">
          <a:xfrm>
            <a:off x="6172200" y="2474913"/>
            <a:ext cx="25812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400" b="1">
                <a:solidFill>
                  <a:srgbClr val="0B04FF"/>
                </a:solidFill>
                <a:latin typeface="Arial" pitchFamily="34" charset="0"/>
              </a:rPr>
              <a:t>27 </a:t>
            </a:r>
            <a:r>
              <a:rPr lang="en-US" sz="1400">
                <a:solidFill>
                  <a:srgbClr val="0B04FF"/>
                </a:solidFill>
                <a:latin typeface="Arial" pitchFamily="34" charset="0"/>
              </a:rPr>
              <a:t>words remaining</a:t>
            </a:r>
          </a:p>
        </p:txBody>
      </p:sp>
      <p:sp>
        <p:nvSpPr>
          <p:cNvPr id="72744" name="Ink 55"/>
          <p:cNvSpPr>
            <a:spLocks noRot="1" noChangeAspect="1" noEditPoints="1" noChangeArrowheads="1" noChangeShapeType="1" noTextEdit="1"/>
          </p:cNvSpPr>
          <p:nvPr/>
        </p:nvSpPr>
        <p:spPr bwMode="auto">
          <a:xfrm>
            <a:off x="2782888" y="304800"/>
            <a:ext cx="1587" cy="1588"/>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
              <a:gd name="T40" fmla="*/ 0 h 1"/>
              <a:gd name="T41" fmla="*/ 1 w 1"/>
              <a:gd name="T42" fmla="*/ 1 h 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 h="1" extrusionOk="0">
                <a:moveTo>
                  <a:pt x="0" y="0"/>
                </a:moveTo>
                <a:lnTo>
                  <a:pt x="0" y="0"/>
                </a:ln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72745" name="Text Box 27"/>
          <p:cNvSpPr txBox="1">
            <a:spLocks noChangeArrowheads="1"/>
          </p:cNvSpPr>
          <p:nvPr>
            <p:custDataLst>
              <p:tags r:id="rId18"/>
            </p:custDataLst>
          </p:nvPr>
        </p:nvSpPr>
        <p:spPr bwMode="auto">
          <a:xfrm>
            <a:off x="4800600" y="2881313"/>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latin typeface="Comic Sans MS" pitchFamily="66" charset="0"/>
              </a:rPr>
              <a:t>quipu </a:t>
            </a:r>
            <a:r>
              <a:rPr lang="en-US">
                <a:solidFill>
                  <a:srgbClr val="067B0E"/>
                </a:solidFill>
                <a:latin typeface="Comic Sans MS" pitchFamily="66" charset="0"/>
              </a:rPr>
              <a:t>0</a:t>
            </a:r>
          </a:p>
        </p:txBody>
      </p:sp>
      <p:sp>
        <p:nvSpPr>
          <p:cNvPr id="72746" name="Text Box 29"/>
          <p:cNvSpPr txBox="1">
            <a:spLocks noChangeArrowheads="1"/>
          </p:cNvSpPr>
          <p:nvPr/>
        </p:nvSpPr>
        <p:spPr bwMode="auto">
          <a:xfrm>
            <a:off x="6172200" y="2973388"/>
            <a:ext cx="25812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400" b="1">
                <a:solidFill>
                  <a:srgbClr val="800000"/>
                </a:solidFill>
                <a:latin typeface="Arial" pitchFamily="34" charset="0"/>
              </a:rPr>
              <a:t>1?</a:t>
            </a:r>
            <a:r>
              <a:rPr lang="en-US" sz="1400" b="1">
                <a:solidFill>
                  <a:srgbClr val="0E0CFB"/>
                </a:solidFill>
                <a:latin typeface="Arial" pitchFamily="34" charset="0"/>
              </a:rPr>
              <a:t> </a:t>
            </a:r>
            <a:r>
              <a:rPr lang="en-US" sz="1400">
                <a:solidFill>
                  <a:srgbClr val="0E0CFB"/>
                </a:solidFill>
                <a:latin typeface="Arial" pitchFamily="34" charset="0"/>
              </a:rPr>
              <a:t>words remaining</a:t>
            </a:r>
          </a:p>
        </p:txBody>
      </p:sp>
      <p:sp>
        <p:nvSpPr>
          <p:cNvPr id="72747" name="Text Box 26"/>
          <p:cNvSpPr txBox="1">
            <a:spLocks noChangeArrowheads="1"/>
          </p:cNvSpPr>
          <p:nvPr>
            <p:custDataLst>
              <p:tags r:id="rId19"/>
            </p:custDataLst>
          </p:nvPr>
        </p:nvSpPr>
        <p:spPr bwMode="auto">
          <a:xfrm>
            <a:off x="2895600" y="2871788"/>
            <a:ext cx="1752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latin typeface="Comic Sans MS" pitchFamily="66" charset="0"/>
              </a:rPr>
              <a:t>magic </a:t>
            </a:r>
            <a:r>
              <a:rPr lang="en-US">
                <a:solidFill>
                  <a:srgbClr val="067B0E"/>
                </a:solidFill>
                <a:latin typeface="Comic Sans MS" pitchFamily="66" charset="0"/>
              </a:rPr>
              <a:t>2</a:t>
            </a:r>
            <a:endParaRPr lang="en-US">
              <a:latin typeface="Comic Sans MS" pitchFamily="66" charset="0"/>
            </a:endParaRPr>
          </a:p>
        </p:txBody>
      </p:sp>
      <p:sp>
        <p:nvSpPr>
          <p:cNvPr id="72748" name="Text Box 28"/>
          <p:cNvSpPr txBox="1">
            <a:spLocks noChangeArrowheads="1"/>
          </p:cNvSpPr>
          <p:nvPr/>
        </p:nvSpPr>
        <p:spPr bwMode="auto">
          <a:xfrm>
            <a:off x="609600" y="2994025"/>
            <a:ext cx="2103438"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b="1">
                <a:solidFill>
                  <a:srgbClr val="0E0CFB"/>
                </a:solidFill>
                <a:latin typeface="Arial" pitchFamily="34" charset="0"/>
              </a:rPr>
              <a:t>27 </a:t>
            </a:r>
            <a:r>
              <a:rPr lang="en-US" sz="1400">
                <a:solidFill>
                  <a:srgbClr val="0E0CFB"/>
                </a:solidFill>
                <a:latin typeface="Arial" pitchFamily="34" charset="0"/>
              </a:rPr>
              <a:t>words remaining</a:t>
            </a:r>
          </a:p>
        </p:txBody>
      </p:sp>
      <p:sp>
        <p:nvSpPr>
          <p:cNvPr id="72749" name="Text Box 41"/>
          <p:cNvSpPr txBox="1">
            <a:spLocks noChangeArrowheads="1"/>
          </p:cNvSpPr>
          <p:nvPr>
            <p:custDataLst>
              <p:tags r:id="rId20"/>
            </p:custDataLst>
          </p:nvPr>
        </p:nvSpPr>
        <p:spPr bwMode="auto">
          <a:xfrm>
            <a:off x="4741863" y="6283325"/>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latin typeface="Comic Sans MS" pitchFamily="66" charset="0"/>
              </a:rPr>
              <a:t>squib </a:t>
            </a:r>
            <a:r>
              <a:rPr lang="en-US">
                <a:solidFill>
                  <a:srgbClr val="067B0E"/>
                </a:solidFill>
                <a:latin typeface="Comic Sans MS" pitchFamily="66" charset="0"/>
              </a:rPr>
              <a:t>2</a:t>
            </a:r>
          </a:p>
        </p:txBody>
      </p:sp>
      <p:sp>
        <p:nvSpPr>
          <p:cNvPr id="72750" name="Text Box 42"/>
          <p:cNvSpPr txBox="1">
            <a:spLocks noChangeArrowheads="1"/>
          </p:cNvSpPr>
          <p:nvPr/>
        </p:nvSpPr>
        <p:spPr bwMode="auto">
          <a:xfrm>
            <a:off x="5897563" y="6345238"/>
            <a:ext cx="2103437"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b="1">
                <a:solidFill>
                  <a:srgbClr val="0E0CFB"/>
                </a:solidFill>
                <a:latin typeface="Arial" pitchFamily="34" charset="0"/>
              </a:rPr>
              <a:t>41 </a:t>
            </a:r>
            <a:r>
              <a:rPr lang="en-US" sz="1400">
                <a:solidFill>
                  <a:srgbClr val="0E0CFB"/>
                </a:solidFill>
                <a:latin typeface="Arial" pitchFamily="34" charset="0"/>
              </a:rPr>
              <a:t>words remaining</a:t>
            </a:r>
          </a:p>
        </p:txBody>
      </p:sp>
      <p:sp>
        <p:nvSpPr>
          <p:cNvPr id="72751" name="Text Box 40"/>
          <p:cNvSpPr txBox="1">
            <a:spLocks noChangeArrowheads="1"/>
          </p:cNvSpPr>
          <p:nvPr>
            <p:custDataLst>
              <p:tags r:id="rId21"/>
            </p:custDataLst>
          </p:nvPr>
        </p:nvSpPr>
        <p:spPr bwMode="auto">
          <a:xfrm>
            <a:off x="2827338" y="6283325"/>
            <a:ext cx="1752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latin typeface="Comic Sans MS" pitchFamily="66" charset="0"/>
              </a:rPr>
              <a:t>learn </a:t>
            </a:r>
            <a:r>
              <a:rPr lang="en-US">
                <a:solidFill>
                  <a:srgbClr val="067B0E"/>
                </a:solidFill>
                <a:latin typeface="Comic Sans MS" pitchFamily="66" charset="0"/>
              </a:rPr>
              <a:t>4</a:t>
            </a:r>
            <a:endParaRPr lang="en-US">
              <a:latin typeface="Comic Sans MS" pitchFamily="66" charset="0"/>
            </a:endParaRPr>
          </a:p>
        </p:txBody>
      </p:sp>
      <p:sp>
        <p:nvSpPr>
          <p:cNvPr id="72752" name="Text Box 42"/>
          <p:cNvSpPr txBox="1">
            <a:spLocks noChangeArrowheads="1"/>
          </p:cNvSpPr>
          <p:nvPr/>
        </p:nvSpPr>
        <p:spPr bwMode="auto">
          <a:xfrm>
            <a:off x="533400" y="6402388"/>
            <a:ext cx="210343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b="1">
                <a:solidFill>
                  <a:srgbClr val="0E0CFB"/>
                </a:solidFill>
                <a:latin typeface="Arial" pitchFamily="34" charset="0"/>
              </a:rPr>
              <a:t>10 </a:t>
            </a:r>
            <a:r>
              <a:rPr lang="en-US" sz="1400">
                <a:solidFill>
                  <a:srgbClr val="0E0CFB"/>
                </a:solidFill>
                <a:latin typeface="Arial" pitchFamily="34" charset="0"/>
              </a:rPr>
              <a:t>words remaining</a:t>
            </a:r>
          </a:p>
        </p:txBody>
      </p:sp>
      <mc:AlternateContent xmlns:mc="http://schemas.openxmlformats.org/markup-compatibility/2006" xmlns:p14="http://schemas.microsoft.com/office/powerpoint/2010/main">
        <mc:Choice Requires="p14">
          <p:contentPart p14:bwMode="auto" r:id="rId24">
            <p14:nvContentPartPr>
              <p14:cNvPr id="22530" name="Ink 49"/>
              <p14:cNvContentPartPr>
                <a14:cpLocks xmlns:a14="http://schemas.microsoft.com/office/drawing/2010/main" noRot="1" noChangeAspect="1" noEditPoints="1" noChangeArrowheads="1" noChangeShapeType="1"/>
              </p14:cNvContentPartPr>
              <p14:nvPr/>
            </p14:nvContentPartPr>
            <p14:xfrm>
              <a:off x="4933950" y="3303588"/>
              <a:ext cx="2563813" cy="676275"/>
            </p14:xfrm>
          </p:contentPart>
        </mc:Choice>
        <mc:Fallback xmlns="">
          <p:pic>
            <p:nvPicPr>
              <p:cNvPr id="22530" name="Ink 49"/>
              <p:cNvPicPr>
                <a:picLocks noRot="1" noChangeAspect="1" noEditPoints="1" noChangeArrowheads="1" noChangeShapeType="1"/>
              </p:cNvPicPr>
              <p:nvPr/>
            </p:nvPicPr>
            <p:blipFill>
              <a:blip r:embed="rId25"/>
              <a:stretch>
                <a:fillRect/>
              </a:stretch>
            </p:blipFill>
            <p:spPr>
              <a:xfrm>
                <a:off x="4920271" y="3288472"/>
                <a:ext cx="2590452" cy="705068"/>
              </a:xfrm>
              <a:prstGeom prst="rect">
                <a:avLst/>
              </a:prstGeom>
            </p:spPr>
          </p:pic>
        </mc:Fallback>
      </mc:AlternateContent>
      <mc:AlternateContent xmlns:mc="http://schemas.openxmlformats.org/markup-compatibility/2006" xmlns:p14="http://schemas.microsoft.com/office/powerpoint/2010/main">
        <mc:Choice Requires="p14">
          <p:contentPart p14:bwMode="auto" r:id="rId26">
            <p14:nvContentPartPr>
              <p14:cNvPr id="22531" name="Ink 50"/>
              <p14:cNvContentPartPr>
                <a14:cpLocks xmlns:a14="http://schemas.microsoft.com/office/drawing/2010/main" noRot="1" noChangeAspect="1" noEditPoints="1" noChangeArrowheads="1" noChangeShapeType="1"/>
              </p14:cNvContentPartPr>
              <p14:nvPr/>
            </p14:nvContentPartPr>
            <p14:xfrm>
              <a:off x="5721350" y="6367463"/>
              <a:ext cx="84138" cy="231775"/>
            </p14:xfrm>
          </p:contentPart>
        </mc:Choice>
        <mc:Fallback xmlns="">
          <p:pic>
            <p:nvPicPr>
              <p:cNvPr id="22531" name="Ink 50"/>
              <p:cNvPicPr>
                <a:picLocks noRot="1" noChangeAspect="1" noEditPoints="1" noChangeArrowheads="1" noChangeShapeType="1"/>
              </p:cNvPicPr>
              <p:nvPr/>
            </p:nvPicPr>
            <p:blipFill>
              <a:blip r:embed="rId27"/>
              <a:stretch>
                <a:fillRect/>
              </a:stretch>
            </p:blipFill>
            <p:spPr>
              <a:xfrm>
                <a:off x="5707327" y="6351987"/>
                <a:ext cx="106431" cy="260207"/>
              </a:xfrm>
              <a:prstGeom prst="rect">
                <a:avLst/>
              </a:prstGeom>
            </p:spPr>
          </p:pic>
        </mc:Fallback>
      </mc:AlternateContent>
    </p:spTree>
  </p:cSld>
  <p:clrMapOvr>
    <a:masterClrMapping/>
  </p:clrMapOvr>
  <p:timing>
    <p:tnLst>
      <p:par>
        <p:cTn id="1" dur="indefinite" restart="never" nodeType="tmRoot"/>
      </p:par>
    </p:tnLst>
  </p:timing>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730" name="Text Box 5"/>
          <p:cNvSpPr txBox="1">
            <a:spLocks noChangeArrowheads="1"/>
          </p:cNvSpPr>
          <p:nvPr>
            <p:custDataLst>
              <p:tags r:id="rId1"/>
            </p:custDataLst>
          </p:nvPr>
        </p:nvSpPr>
        <p:spPr bwMode="auto">
          <a:xfrm>
            <a:off x="5364163" y="79375"/>
            <a:ext cx="3657600"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4200">
                <a:solidFill>
                  <a:srgbClr val="800000"/>
                </a:solidFill>
                <a:latin typeface="Times New Roman" pitchFamily="18" charset="0"/>
              </a:rPr>
              <a:t>Options…</a:t>
            </a:r>
          </a:p>
        </p:txBody>
      </p:sp>
      <p:sp>
        <p:nvSpPr>
          <p:cNvPr id="73731" name="Rectangle 38"/>
          <p:cNvSpPr>
            <a:spLocks noChangeArrowheads="1"/>
          </p:cNvSpPr>
          <p:nvPr/>
        </p:nvSpPr>
        <p:spPr bwMode="auto">
          <a:xfrm>
            <a:off x="252413" y="444500"/>
            <a:ext cx="1970087" cy="2678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lgn="l"/>
            <a:r>
              <a:rPr lang="en-US" sz="1400" b="1">
                <a:solidFill>
                  <a:srgbClr val="0B04FF"/>
                </a:solidFill>
                <a:latin typeface="Arial" pitchFamily="34" charset="0"/>
              </a:rPr>
              <a:t>abiot  - biota 1</a:t>
            </a:r>
          </a:p>
          <a:p>
            <a:pPr algn="l"/>
            <a:r>
              <a:rPr lang="en-US" sz="1400" b="1">
                <a:solidFill>
                  <a:srgbClr val="0B04FF"/>
                </a:solidFill>
                <a:latin typeface="Arial" pitchFamily="34" charset="0"/>
              </a:rPr>
              <a:t>adiio  - oidia 1</a:t>
            </a:r>
          </a:p>
          <a:p>
            <a:pPr algn="l"/>
            <a:r>
              <a:rPr lang="en-US" sz="1400" b="1">
                <a:solidFill>
                  <a:srgbClr val="0B04FF"/>
                </a:solidFill>
                <a:latin typeface="Arial" pitchFamily="34" charset="0"/>
              </a:rPr>
              <a:t>adiop  - podia 1</a:t>
            </a:r>
          </a:p>
          <a:p>
            <a:pPr algn="l"/>
            <a:r>
              <a:rPr lang="en-US" sz="1400" b="1">
                <a:solidFill>
                  <a:srgbClr val="0B04FF"/>
                </a:solidFill>
                <a:latin typeface="Arial" pitchFamily="34" charset="0"/>
              </a:rPr>
              <a:t>adior  - aroid radio 2</a:t>
            </a:r>
          </a:p>
          <a:p>
            <a:pPr algn="l"/>
            <a:r>
              <a:rPr lang="en-US" sz="1400" b="1">
                <a:solidFill>
                  <a:srgbClr val="0B04FF"/>
                </a:solidFill>
                <a:latin typeface="Arial" pitchFamily="34" charset="0"/>
              </a:rPr>
              <a:t>adiou  - audio 1</a:t>
            </a:r>
          </a:p>
          <a:p>
            <a:pPr algn="l"/>
            <a:r>
              <a:rPr lang="en-US" sz="1400" b="1">
                <a:solidFill>
                  <a:srgbClr val="0B04FF"/>
                </a:solidFill>
                <a:latin typeface="Arial" pitchFamily="34" charset="0"/>
              </a:rPr>
              <a:t>adioz  - azido diazo 2</a:t>
            </a:r>
          </a:p>
          <a:p>
            <a:pPr algn="l"/>
            <a:r>
              <a:rPr lang="en-US" sz="1400" b="1">
                <a:solidFill>
                  <a:srgbClr val="0B04FF"/>
                </a:solidFill>
                <a:latin typeface="Arial" pitchFamily="34" charset="0"/>
              </a:rPr>
              <a:t>aiopt  - patio 1</a:t>
            </a:r>
          </a:p>
          <a:p>
            <a:pPr algn="l"/>
            <a:r>
              <a:rPr lang="en-US" sz="1400" b="1">
                <a:solidFill>
                  <a:srgbClr val="0B04FF"/>
                </a:solidFill>
                <a:latin typeface="Arial" pitchFamily="34" charset="0"/>
              </a:rPr>
              <a:t>aiort  - ratio 1</a:t>
            </a:r>
          </a:p>
          <a:p>
            <a:pPr algn="l"/>
            <a:r>
              <a:rPr lang="en-US" sz="1400" b="1">
                <a:solidFill>
                  <a:srgbClr val="0B04FF"/>
                </a:solidFill>
                <a:latin typeface="Arial" pitchFamily="34" charset="0"/>
              </a:rPr>
              <a:t>ghilt  - light 1</a:t>
            </a:r>
          </a:p>
          <a:p>
            <a:pPr algn="l"/>
            <a:r>
              <a:rPr lang="en-US" sz="1400" b="1">
                <a:solidFill>
                  <a:srgbClr val="0B04FF"/>
                </a:solidFill>
                <a:latin typeface="Arial" pitchFamily="34" charset="0"/>
              </a:rPr>
              <a:t>hilmu  - hilum 1</a:t>
            </a:r>
          </a:p>
          <a:p>
            <a:pPr algn="l"/>
            <a:r>
              <a:rPr lang="en-US" sz="1400" b="1">
                <a:solidFill>
                  <a:srgbClr val="0B04FF"/>
                </a:solidFill>
                <a:latin typeface="Arial" pitchFamily="34" charset="0"/>
              </a:rPr>
              <a:t>iiklm  - kilim 1</a:t>
            </a:r>
          </a:p>
          <a:p>
            <a:pPr algn="l"/>
            <a:r>
              <a:rPr lang="en-US" sz="1400" b="1">
                <a:solidFill>
                  <a:srgbClr val="0B04FF"/>
                </a:solidFill>
                <a:latin typeface="Arial" pitchFamily="34" charset="0"/>
              </a:rPr>
              <a:t>iklmy  - milky 1</a:t>
            </a:r>
          </a:p>
        </p:txBody>
      </p:sp>
      <p:sp>
        <p:nvSpPr>
          <p:cNvPr id="73732" name="Rectangle 39"/>
          <p:cNvSpPr>
            <a:spLocks noChangeArrowheads="1"/>
          </p:cNvSpPr>
          <p:nvPr/>
        </p:nvSpPr>
        <p:spPr bwMode="auto">
          <a:xfrm>
            <a:off x="158750" y="206375"/>
            <a:ext cx="75247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000">
                <a:solidFill>
                  <a:srgbClr val="159627"/>
                </a:solidFill>
                <a:latin typeface="Comic Sans MS" pitchFamily="66" charset="0"/>
              </a:rPr>
              <a:t>LETTERS</a:t>
            </a:r>
            <a:endParaRPr lang="en-US" sz="1000">
              <a:solidFill>
                <a:srgbClr val="0B04FF"/>
              </a:solidFill>
              <a:latin typeface="Comic Sans MS" pitchFamily="66" charset="0"/>
            </a:endParaRPr>
          </a:p>
        </p:txBody>
      </p:sp>
      <p:sp>
        <p:nvSpPr>
          <p:cNvPr id="73733" name="Rectangle 40"/>
          <p:cNvSpPr>
            <a:spLocks noChangeArrowheads="1"/>
          </p:cNvSpPr>
          <p:nvPr/>
        </p:nvSpPr>
        <p:spPr bwMode="auto">
          <a:xfrm>
            <a:off x="944563" y="233363"/>
            <a:ext cx="93027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000">
                <a:solidFill>
                  <a:srgbClr val="159627"/>
                </a:solidFill>
                <a:latin typeface="Comic Sans MS" pitchFamily="66" charset="0"/>
              </a:rPr>
              <a:t>ANAGRAMS</a:t>
            </a:r>
          </a:p>
        </p:txBody>
      </p:sp>
      <p:sp>
        <p:nvSpPr>
          <p:cNvPr id="73734" name="Rectangle 41"/>
          <p:cNvSpPr>
            <a:spLocks noChangeArrowheads="1"/>
          </p:cNvSpPr>
          <p:nvPr/>
        </p:nvSpPr>
        <p:spPr bwMode="auto">
          <a:xfrm>
            <a:off x="296863" y="3186113"/>
            <a:ext cx="1760537" cy="584200"/>
          </a:xfrm>
          <a:prstGeom prst="rect">
            <a:avLst/>
          </a:prstGeom>
          <a:noFill/>
          <a:ln w="9525">
            <a:solidFill>
              <a:srgbClr val="0B04FF"/>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r>
              <a:rPr lang="en-US" sz="3200">
                <a:solidFill>
                  <a:srgbClr val="0B04FF"/>
                </a:solidFill>
                <a:latin typeface="Calibri" pitchFamily="34" charset="0"/>
              </a:rPr>
              <a:t>my word</a:t>
            </a:r>
          </a:p>
        </p:txBody>
      </p:sp>
      <p:sp>
        <p:nvSpPr>
          <p:cNvPr id="73735" name="Rectangle 42"/>
          <p:cNvSpPr>
            <a:spLocks noChangeArrowheads="1"/>
          </p:cNvSpPr>
          <p:nvPr/>
        </p:nvSpPr>
        <p:spPr bwMode="auto">
          <a:xfrm>
            <a:off x="307975" y="4362450"/>
            <a:ext cx="2095500" cy="584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r>
              <a:rPr lang="en-US" sz="3200">
                <a:latin typeface="Calibri" pitchFamily="34" charset="0"/>
              </a:rPr>
              <a:t>morning's</a:t>
            </a:r>
          </a:p>
        </p:txBody>
      </p:sp>
      <p:sp>
        <p:nvSpPr>
          <p:cNvPr id="73736" name="Rectangle 43"/>
          <p:cNvSpPr>
            <a:spLocks noChangeArrowheads="1"/>
          </p:cNvSpPr>
          <p:nvPr/>
        </p:nvSpPr>
        <p:spPr bwMode="auto">
          <a:xfrm>
            <a:off x="2490788" y="458788"/>
            <a:ext cx="1531937" cy="5078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lgn="l"/>
            <a:r>
              <a:rPr lang="en-US" sz="1200" b="1">
                <a:latin typeface="Arial" pitchFamily="34" charset="0"/>
              </a:rPr>
              <a:t>cikl  - click 1</a:t>
            </a:r>
          </a:p>
          <a:p>
            <a:pPr algn="l"/>
            <a:r>
              <a:rPr lang="en-US" sz="1200" b="1">
                <a:latin typeface="Arial" pitchFamily="34" charset="0"/>
              </a:rPr>
              <a:t>ciilv  - civil 1</a:t>
            </a:r>
          </a:p>
          <a:p>
            <a:pPr algn="l"/>
            <a:r>
              <a:rPr lang="en-US" sz="1200" b="1">
                <a:latin typeface="Arial" pitchFamily="34" charset="0"/>
              </a:rPr>
              <a:t>ciily  - icily 1</a:t>
            </a:r>
          </a:p>
          <a:p>
            <a:pPr algn="l"/>
            <a:r>
              <a:rPr lang="en-US" sz="1200" b="1">
                <a:latin typeface="Arial" pitchFamily="34" charset="0"/>
              </a:rPr>
              <a:t>cijuy  - juicy 1</a:t>
            </a:r>
          </a:p>
          <a:p>
            <a:pPr algn="l"/>
            <a:r>
              <a:rPr lang="en-US" sz="1200" b="1">
                <a:latin typeface="Arial" pitchFamily="34" charset="0"/>
              </a:rPr>
              <a:t>cikqu  - quick 1</a:t>
            </a:r>
          </a:p>
          <a:p>
            <a:pPr algn="l"/>
            <a:r>
              <a:rPr lang="en-US" sz="1200" b="1">
                <a:latin typeface="Arial" pitchFamily="34" charset="0"/>
              </a:rPr>
              <a:t>cilxy  - cylix 1</a:t>
            </a:r>
          </a:p>
          <a:p>
            <a:pPr algn="l"/>
            <a:r>
              <a:rPr lang="en-US" sz="1200" b="1">
                <a:latin typeface="Arial" pitchFamily="34" charset="0"/>
              </a:rPr>
              <a:t>cmpru  - crump 1</a:t>
            </a:r>
          </a:p>
          <a:p>
            <a:pPr algn="l"/>
            <a:r>
              <a:rPr lang="en-US" sz="1200" b="1">
                <a:latin typeface="Arial" pitchFamily="34" charset="0"/>
              </a:rPr>
              <a:t>crruy  - curry 1</a:t>
            </a:r>
          </a:p>
          <a:p>
            <a:pPr algn="l"/>
            <a:r>
              <a:rPr lang="en-US" sz="1200" b="1">
                <a:latin typeface="Arial" pitchFamily="34" charset="0"/>
              </a:rPr>
              <a:t>cruvy  - curvy 1</a:t>
            </a:r>
          </a:p>
          <a:p>
            <a:pPr algn="l"/>
            <a:r>
              <a:rPr lang="en-US" sz="1200" b="1">
                <a:latin typeface="Arial" pitchFamily="34" charset="0"/>
              </a:rPr>
              <a:t>fiyzz  - fizzy 1</a:t>
            </a:r>
          </a:p>
          <a:p>
            <a:pPr algn="l"/>
            <a:r>
              <a:rPr lang="en-US" sz="1200" b="1">
                <a:latin typeface="Arial" pitchFamily="34" charset="0"/>
              </a:rPr>
              <a:t>iiklm  - kilim 1</a:t>
            </a:r>
          </a:p>
          <a:p>
            <a:pPr algn="l"/>
            <a:r>
              <a:rPr lang="en-US" sz="1200" b="1">
                <a:latin typeface="Arial" pitchFamily="34" charset="0"/>
              </a:rPr>
              <a:t>iillv  - villi 1</a:t>
            </a:r>
          </a:p>
          <a:p>
            <a:pPr algn="l"/>
            <a:r>
              <a:rPr lang="en-US" sz="1200" b="1">
                <a:latin typeface="Arial" pitchFamily="34" charset="0"/>
              </a:rPr>
              <a:t>ijkmu  - mujik 1</a:t>
            </a:r>
          </a:p>
          <a:p>
            <a:pPr algn="l"/>
            <a:r>
              <a:rPr lang="en-US" sz="1200" b="1">
                <a:latin typeface="Arial" pitchFamily="34" charset="0"/>
              </a:rPr>
              <a:t>iklmy  - milky 1</a:t>
            </a:r>
          </a:p>
          <a:p>
            <a:pPr algn="l"/>
            <a:r>
              <a:rPr lang="en-US" sz="1200" b="1">
                <a:latin typeface="Arial" pitchFamily="34" charset="0"/>
              </a:rPr>
              <a:t>iklxy  - kylix 1</a:t>
            </a:r>
          </a:p>
          <a:p>
            <a:pPr algn="l"/>
            <a:r>
              <a:rPr lang="en-US" sz="1200" b="1">
                <a:latin typeface="Arial" pitchFamily="34" charset="0"/>
              </a:rPr>
              <a:t>illwy  - willy 1</a:t>
            </a:r>
          </a:p>
          <a:p>
            <a:pPr algn="l"/>
            <a:r>
              <a:rPr lang="en-US" sz="1200" b="1">
                <a:latin typeface="Arial" pitchFamily="34" charset="0"/>
              </a:rPr>
              <a:t>ilmpy  - imply 1</a:t>
            </a:r>
          </a:p>
          <a:p>
            <a:pPr algn="l"/>
            <a:r>
              <a:rPr lang="en-US" sz="1200" b="1">
                <a:latin typeface="Arial" pitchFamily="34" charset="0"/>
              </a:rPr>
              <a:t>ilppy  - lippy 1</a:t>
            </a:r>
          </a:p>
          <a:p>
            <a:pPr algn="l"/>
            <a:r>
              <a:rPr lang="en-US" sz="1200" b="1">
                <a:latin typeface="Arial" pitchFamily="34" charset="0"/>
              </a:rPr>
              <a:t>impux  - mixup 1</a:t>
            </a:r>
          </a:p>
          <a:p>
            <a:pPr algn="l"/>
            <a:r>
              <a:rPr lang="en-US" sz="1200" b="1">
                <a:latin typeface="Arial" pitchFamily="34" charset="0"/>
              </a:rPr>
              <a:t>ipquu  - quipu 1</a:t>
            </a:r>
          </a:p>
          <a:p>
            <a:pPr algn="l"/>
            <a:r>
              <a:rPr lang="en-US" sz="1200" b="1">
                <a:latin typeface="Arial" pitchFamily="34" charset="0"/>
              </a:rPr>
              <a:t>jknuy  - junky 1</a:t>
            </a:r>
          </a:p>
          <a:p>
            <a:pPr algn="l"/>
            <a:r>
              <a:rPr lang="en-US" sz="1200" b="1">
                <a:latin typeface="Arial" pitchFamily="34" charset="0"/>
              </a:rPr>
              <a:t>kmruy  - murky 1</a:t>
            </a:r>
          </a:p>
          <a:p>
            <a:pPr algn="l"/>
            <a:r>
              <a:rPr lang="en-US" sz="1200" b="1">
                <a:latin typeface="Arial" pitchFamily="34" charset="0"/>
              </a:rPr>
              <a:t>knpuy  - punky 1</a:t>
            </a:r>
          </a:p>
          <a:p>
            <a:pPr algn="l"/>
            <a:r>
              <a:rPr lang="en-US" sz="1200" b="1">
                <a:latin typeface="Arial" pitchFamily="34" charset="0"/>
              </a:rPr>
              <a:t>lrwyy  - wryly 1</a:t>
            </a:r>
          </a:p>
          <a:p>
            <a:pPr algn="l"/>
            <a:r>
              <a:rPr lang="en-US" sz="1200" b="1">
                <a:latin typeface="Arial" pitchFamily="34" charset="0"/>
              </a:rPr>
              <a:t>mmruy  - rummy 1</a:t>
            </a:r>
          </a:p>
          <a:p>
            <a:pPr algn="l"/>
            <a:r>
              <a:rPr lang="en-US" sz="1200" b="1">
                <a:latin typeface="Arial" pitchFamily="34" charset="0"/>
              </a:rPr>
              <a:t>mrruy  - murry 1</a:t>
            </a:r>
          </a:p>
          <a:p>
            <a:pPr algn="l"/>
            <a:r>
              <a:rPr lang="en-US" sz="1200" b="1">
                <a:latin typeface="Arial" pitchFamily="34" charset="0"/>
              </a:rPr>
              <a:t>nnpuy  - punny 1</a:t>
            </a:r>
          </a:p>
        </p:txBody>
      </p:sp>
      <p:sp>
        <p:nvSpPr>
          <p:cNvPr id="73737" name="Rectangle 44"/>
          <p:cNvSpPr>
            <a:spLocks noChangeArrowheads="1"/>
          </p:cNvSpPr>
          <p:nvPr/>
        </p:nvSpPr>
        <p:spPr bwMode="auto">
          <a:xfrm>
            <a:off x="4495800" y="381000"/>
            <a:ext cx="2981325" cy="1938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lgn="l"/>
            <a:r>
              <a:rPr lang="en-US" sz="1200" b="1">
                <a:solidFill>
                  <a:srgbClr val="0B04FF"/>
                </a:solidFill>
                <a:latin typeface="Arial" pitchFamily="34" charset="0"/>
              </a:rPr>
              <a:t>aaenr  - anear arena 2</a:t>
            </a:r>
          </a:p>
          <a:p>
            <a:pPr algn="l"/>
            <a:r>
              <a:rPr lang="en-US" sz="1200" b="1">
                <a:solidFill>
                  <a:srgbClr val="0B04FF"/>
                </a:solidFill>
                <a:latin typeface="Arial" pitchFamily="34" charset="0"/>
              </a:rPr>
              <a:t>adenr  - redan 1</a:t>
            </a:r>
          </a:p>
          <a:p>
            <a:pPr algn="l"/>
            <a:r>
              <a:rPr lang="en-US" sz="1200" b="1">
                <a:solidFill>
                  <a:srgbClr val="0B04FF"/>
                </a:solidFill>
                <a:latin typeface="Arial" pitchFamily="34" charset="0"/>
              </a:rPr>
              <a:t>aeenr  - ranee 1</a:t>
            </a:r>
          </a:p>
          <a:p>
            <a:pPr algn="l"/>
            <a:r>
              <a:rPr lang="en-US" sz="1200" b="1">
                <a:solidFill>
                  <a:srgbClr val="0B04FF"/>
                </a:solidFill>
                <a:latin typeface="Arial" pitchFamily="34" charset="0"/>
              </a:rPr>
              <a:t>aeiln  - alien aline anile elain liane 5</a:t>
            </a:r>
          </a:p>
          <a:p>
            <a:pPr algn="l"/>
            <a:r>
              <a:rPr lang="en-US" sz="1200" b="1">
                <a:solidFill>
                  <a:srgbClr val="0B04FF"/>
                </a:solidFill>
                <a:latin typeface="Arial" pitchFamily="34" charset="0"/>
              </a:rPr>
              <a:t>aelmr  - lamer realm 2</a:t>
            </a:r>
          </a:p>
          <a:p>
            <a:pPr algn="l"/>
            <a:r>
              <a:rPr lang="en-US" sz="1200" b="1">
                <a:solidFill>
                  <a:srgbClr val="0B04FF"/>
                </a:solidFill>
                <a:latin typeface="Arial" pitchFamily="34" charset="0"/>
              </a:rPr>
              <a:t>aelrt  - alert alter artel later ratel taler 6</a:t>
            </a:r>
          </a:p>
          <a:p>
            <a:pPr algn="l"/>
            <a:r>
              <a:rPr lang="en-US" sz="1200" b="1">
                <a:solidFill>
                  <a:srgbClr val="0B04FF"/>
                </a:solidFill>
                <a:latin typeface="Arial" pitchFamily="34" charset="0"/>
              </a:rPr>
              <a:t>aelru  - ureal 1</a:t>
            </a:r>
          </a:p>
          <a:p>
            <a:pPr algn="l"/>
            <a:r>
              <a:rPr lang="en-US" sz="1200" b="1">
                <a:solidFill>
                  <a:srgbClr val="0B04FF"/>
                </a:solidFill>
                <a:latin typeface="Arial" pitchFamily="34" charset="0"/>
              </a:rPr>
              <a:t>aenrr  - reran 1</a:t>
            </a:r>
          </a:p>
          <a:p>
            <a:pPr algn="l"/>
            <a:r>
              <a:rPr lang="en-US" sz="1200" b="1">
                <a:solidFill>
                  <a:srgbClr val="0B04FF"/>
                </a:solidFill>
                <a:latin typeface="Arial" pitchFamily="34" charset="0"/>
              </a:rPr>
              <a:t>aenrv  - raven 1</a:t>
            </a:r>
          </a:p>
          <a:p>
            <a:pPr algn="l"/>
            <a:r>
              <a:rPr lang="en-US" sz="1200" b="1">
                <a:solidFill>
                  <a:srgbClr val="0B04FF"/>
                </a:solidFill>
                <a:latin typeface="Arial" pitchFamily="34" charset="0"/>
              </a:rPr>
              <a:t>aenrw  - rewan 1</a:t>
            </a:r>
          </a:p>
        </p:txBody>
      </p:sp>
      <p:sp>
        <p:nvSpPr>
          <p:cNvPr id="73738" name="Rectangle 45"/>
          <p:cNvSpPr>
            <a:spLocks noChangeArrowheads="1"/>
          </p:cNvSpPr>
          <p:nvPr/>
        </p:nvSpPr>
        <p:spPr bwMode="auto">
          <a:xfrm>
            <a:off x="2251075" y="204788"/>
            <a:ext cx="75247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000">
                <a:solidFill>
                  <a:srgbClr val="159627"/>
                </a:solidFill>
                <a:latin typeface="Comic Sans MS" pitchFamily="66" charset="0"/>
              </a:rPr>
              <a:t>LETTERS</a:t>
            </a:r>
            <a:endParaRPr lang="en-US" sz="1000">
              <a:solidFill>
                <a:srgbClr val="0B04FF"/>
              </a:solidFill>
              <a:latin typeface="Comic Sans MS" pitchFamily="66" charset="0"/>
            </a:endParaRPr>
          </a:p>
        </p:txBody>
      </p:sp>
      <p:sp>
        <p:nvSpPr>
          <p:cNvPr id="73739" name="Rectangle 46"/>
          <p:cNvSpPr>
            <a:spLocks noChangeArrowheads="1"/>
          </p:cNvSpPr>
          <p:nvPr/>
        </p:nvSpPr>
        <p:spPr bwMode="auto">
          <a:xfrm>
            <a:off x="3033713" y="204788"/>
            <a:ext cx="93027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000">
                <a:solidFill>
                  <a:srgbClr val="159627"/>
                </a:solidFill>
                <a:latin typeface="Comic Sans MS" pitchFamily="66" charset="0"/>
              </a:rPr>
              <a:t>ANAGRAMS</a:t>
            </a:r>
          </a:p>
        </p:txBody>
      </p:sp>
      <p:sp>
        <p:nvSpPr>
          <p:cNvPr id="73740" name="Rectangle 41"/>
          <p:cNvSpPr>
            <a:spLocks noChangeArrowheads="1"/>
          </p:cNvSpPr>
          <p:nvPr/>
        </p:nvSpPr>
        <p:spPr bwMode="auto">
          <a:xfrm>
            <a:off x="6400800" y="1695450"/>
            <a:ext cx="1951038" cy="584200"/>
          </a:xfrm>
          <a:prstGeom prst="rect">
            <a:avLst/>
          </a:prstGeom>
          <a:noFill/>
          <a:ln w="9525">
            <a:solidFill>
              <a:srgbClr val="0B04FF"/>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r>
              <a:rPr lang="en-US" sz="3200">
                <a:solidFill>
                  <a:srgbClr val="0B04FF"/>
                </a:solidFill>
                <a:latin typeface="Calibri" pitchFamily="34" charset="0"/>
              </a:rPr>
              <a:t>my word</a:t>
            </a:r>
          </a:p>
        </p:txBody>
      </p:sp>
      <p:sp>
        <p:nvSpPr>
          <p:cNvPr id="73741" name="Rectangle 14"/>
          <p:cNvSpPr>
            <a:spLocks noChangeArrowheads="1"/>
          </p:cNvSpPr>
          <p:nvPr/>
        </p:nvSpPr>
        <p:spPr bwMode="auto">
          <a:xfrm>
            <a:off x="4703763" y="2911475"/>
            <a:ext cx="2590800" cy="3784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200" b="1">
                <a:latin typeface="Arial" pitchFamily="34" charset="0"/>
                <a:cs typeface="Arial" pitchFamily="34" charset="0"/>
              </a:rPr>
              <a:t>bbels  - blebs 1</a:t>
            </a:r>
          </a:p>
          <a:p>
            <a:pPr algn="l"/>
            <a:r>
              <a:rPr lang="en-US" sz="1200" b="1">
                <a:latin typeface="Arial" pitchFamily="34" charset="0"/>
                <a:cs typeface="Arial" pitchFamily="34" charset="0"/>
              </a:rPr>
              <a:t>bbilo  - bilbo 1</a:t>
            </a:r>
          </a:p>
          <a:p>
            <a:pPr algn="l"/>
            <a:r>
              <a:rPr lang="en-US" sz="1200" b="1">
                <a:latin typeface="Arial" pitchFamily="34" charset="0"/>
                <a:cs typeface="Arial" pitchFamily="34" charset="0"/>
              </a:rPr>
              <a:t>beefs  - beefs 1</a:t>
            </a:r>
          </a:p>
          <a:p>
            <a:pPr algn="l"/>
            <a:r>
              <a:rPr lang="en-US" sz="1200" b="1">
                <a:latin typeface="Arial" pitchFamily="34" charset="0"/>
                <a:cs typeface="Arial" pitchFamily="34" charset="0"/>
              </a:rPr>
              <a:t>begmu  - begum 1</a:t>
            </a:r>
          </a:p>
          <a:p>
            <a:pPr algn="l"/>
            <a:r>
              <a:rPr lang="en-US" sz="1200" b="1">
                <a:latin typeface="Arial" pitchFamily="34" charset="0"/>
                <a:cs typeface="Arial" pitchFamily="34" charset="0"/>
              </a:rPr>
              <a:t>bells  - bells 1</a:t>
            </a:r>
          </a:p>
          <a:p>
            <a:pPr algn="l"/>
            <a:r>
              <a:rPr lang="en-US" sz="1200" b="1">
                <a:latin typeface="Arial" pitchFamily="34" charset="0"/>
                <a:cs typeface="Arial" pitchFamily="34" charset="0"/>
              </a:rPr>
              <a:t>belps  - plebs 1</a:t>
            </a:r>
          </a:p>
          <a:p>
            <a:pPr algn="l"/>
            <a:r>
              <a:rPr lang="en-US" sz="1200" b="1">
                <a:latin typeface="Arial" pitchFamily="34" charset="0"/>
                <a:cs typeface="Arial" pitchFamily="34" charset="0"/>
              </a:rPr>
              <a:t>belss  - bless 1</a:t>
            </a:r>
          </a:p>
          <a:p>
            <a:pPr algn="l"/>
            <a:r>
              <a:rPr lang="en-US" sz="1200" b="1">
                <a:latin typeface="Arial" pitchFamily="34" charset="0"/>
                <a:cs typeface="Arial" pitchFamily="34" charset="0"/>
              </a:rPr>
              <a:t>bettu  - butte 1</a:t>
            </a:r>
          </a:p>
          <a:p>
            <a:pPr algn="l"/>
            <a:r>
              <a:rPr lang="en-US" sz="1200" b="1">
                <a:latin typeface="Arial" pitchFamily="34" charset="0"/>
                <a:cs typeface="Arial" pitchFamily="34" charset="0"/>
              </a:rPr>
              <a:t>bhmru  - rhumb 1</a:t>
            </a:r>
          </a:p>
          <a:p>
            <a:pPr algn="l"/>
            <a:r>
              <a:rPr lang="en-US" sz="1200" b="1">
                <a:latin typeface="Arial" pitchFamily="34" charset="0"/>
                <a:cs typeface="Arial" pitchFamily="34" charset="0"/>
              </a:rPr>
              <a:t>bilmo  - limbo 1</a:t>
            </a:r>
          </a:p>
          <a:p>
            <a:pPr algn="l"/>
            <a:r>
              <a:rPr lang="en-US" sz="1200" b="1">
                <a:latin typeface="Arial" pitchFamily="34" charset="0"/>
                <a:cs typeface="Arial" pitchFamily="34" charset="0"/>
              </a:rPr>
              <a:t>biloo  - oboli 1</a:t>
            </a:r>
          </a:p>
          <a:p>
            <a:pPr algn="l"/>
            <a:r>
              <a:rPr lang="en-US" sz="1200" b="1">
                <a:latin typeface="Arial" pitchFamily="34" charset="0"/>
                <a:cs typeface="Arial" pitchFamily="34" charset="0"/>
              </a:rPr>
              <a:t>biltz  - blitz 1</a:t>
            </a:r>
          </a:p>
          <a:p>
            <a:pPr algn="l"/>
            <a:r>
              <a:rPr lang="en-US" sz="1200" b="1">
                <a:latin typeface="Arial" pitchFamily="34" charset="0"/>
                <a:cs typeface="Arial" pitchFamily="34" charset="0"/>
              </a:rPr>
              <a:t>bnoux  - unbox 1</a:t>
            </a:r>
          </a:p>
          <a:p>
            <a:pPr algn="l"/>
            <a:r>
              <a:rPr lang="en-US" sz="1200" b="1">
                <a:latin typeface="Arial" pitchFamily="34" charset="0"/>
                <a:cs typeface="Arial" pitchFamily="34" charset="0"/>
              </a:rPr>
              <a:t>borru  - burro 1</a:t>
            </a:r>
          </a:p>
          <a:p>
            <a:pPr algn="l"/>
            <a:r>
              <a:rPr lang="en-US" sz="1200" b="1">
                <a:latin typeface="Arial" pitchFamily="34" charset="0"/>
                <a:cs typeface="Arial" pitchFamily="34" charset="0"/>
              </a:rPr>
              <a:t>ddssu  - sudds 1</a:t>
            </a:r>
          </a:p>
          <a:p>
            <a:pPr algn="l"/>
            <a:r>
              <a:rPr lang="en-US" sz="1200" b="1">
                <a:latin typeface="Arial" pitchFamily="34" charset="0"/>
                <a:cs typeface="Arial" pitchFamily="34" charset="0"/>
              </a:rPr>
              <a:t>dmpsu  - dumps 1</a:t>
            </a:r>
          </a:p>
          <a:p>
            <a:pPr algn="l"/>
            <a:r>
              <a:rPr lang="en-US" sz="1200" b="1">
                <a:latin typeface="Arial" pitchFamily="34" charset="0"/>
                <a:cs typeface="Arial" pitchFamily="34" charset="0"/>
              </a:rPr>
              <a:t>dpssu  - spuds 1</a:t>
            </a:r>
          </a:p>
          <a:p>
            <a:pPr algn="l"/>
            <a:r>
              <a:rPr lang="en-US" sz="1200" b="1">
                <a:latin typeface="Arial" pitchFamily="34" charset="0"/>
                <a:cs typeface="Arial" pitchFamily="34" charset="0"/>
              </a:rPr>
              <a:t>eemsu  - emeus 1</a:t>
            </a:r>
          </a:p>
          <a:p>
            <a:pPr algn="l"/>
            <a:r>
              <a:rPr lang="en-US" sz="1200" b="1">
                <a:latin typeface="Arial" pitchFamily="34" charset="0"/>
                <a:cs typeface="Arial" pitchFamily="34" charset="0"/>
              </a:rPr>
              <a:t>ejpsu  - jupes 1</a:t>
            </a:r>
          </a:p>
          <a:p>
            <a:pPr algn="l"/>
            <a:r>
              <a:rPr lang="en-US" sz="1200" b="1">
                <a:latin typeface="Arial" pitchFamily="34" charset="0"/>
                <a:cs typeface="Arial" pitchFamily="34" charset="0"/>
              </a:rPr>
              <a:t>empsu  - spume 1</a:t>
            </a:r>
          </a:p>
        </p:txBody>
      </p:sp>
      <p:sp>
        <p:nvSpPr>
          <p:cNvPr id="73742" name="Rectangle 15"/>
          <p:cNvSpPr>
            <a:spLocks noChangeArrowheads="1"/>
          </p:cNvSpPr>
          <p:nvPr/>
        </p:nvSpPr>
        <p:spPr bwMode="auto">
          <a:xfrm>
            <a:off x="6454775" y="2671763"/>
            <a:ext cx="2557463" cy="39703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200" b="1">
                <a:latin typeface="Arial" pitchFamily="34" charset="0"/>
                <a:cs typeface="Arial" pitchFamily="34" charset="0"/>
              </a:rPr>
              <a:t>emssu  - muses 1</a:t>
            </a:r>
          </a:p>
          <a:p>
            <a:pPr algn="l"/>
            <a:r>
              <a:rPr lang="en-US" sz="1200" b="1">
                <a:latin typeface="Arial" pitchFamily="34" charset="0"/>
                <a:cs typeface="Arial" pitchFamily="34" charset="0"/>
              </a:rPr>
              <a:t>epssu  - puses spues supes 3</a:t>
            </a:r>
          </a:p>
          <a:p>
            <a:pPr algn="l"/>
            <a:r>
              <a:rPr lang="en-US" sz="1200" b="1">
                <a:latin typeface="Arial" pitchFamily="34" charset="0"/>
                <a:cs typeface="Arial" pitchFamily="34" charset="0"/>
              </a:rPr>
              <a:t>eqtuu  - tuque 1</a:t>
            </a:r>
          </a:p>
          <a:p>
            <a:pPr algn="l"/>
            <a:r>
              <a:rPr lang="en-US" sz="1200" b="1">
                <a:latin typeface="Arial" pitchFamily="34" charset="0"/>
                <a:cs typeface="Arial" pitchFamily="34" charset="0"/>
              </a:rPr>
              <a:t>iilps  - pilis 1</a:t>
            </a:r>
          </a:p>
          <a:p>
            <a:pPr algn="l"/>
            <a:r>
              <a:rPr lang="en-US" sz="1200" b="1">
                <a:latin typeface="Arial" pitchFamily="34" charset="0"/>
                <a:cs typeface="Arial" pitchFamily="34" charset="0"/>
              </a:rPr>
              <a:t>ijlls  - jills 1</a:t>
            </a:r>
          </a:p>
          <a:p>
            <a:pPr algn="l"/>
            <a:r>
              <a:rPr lang="en-US" sz="1200" b="1">
                <a:latin typeface="Arial" pitchFamily="34" charset="0"/>
                <a:cs typeface="Arial" pitchFamily="34" charset="0"/>
              </a:rPr>
              <a:t>illms  - mills 1</a:t>
            </a:r>
          </a:p>
          <a:p>
            <a:pPr algn="l"/>
            <a:r>
              <a:rPr lang="en-US" sz="1200" b="1">
                <a:latin typeface="Arial" pitchFamily="34" charset="0"/>
                <a:cs typeface="Arial" pitchFamily="34" charset="0"/>
              </a:rPr>
              <a:t>illps  - pills spill 2</a:t>
            </a:r>
          </a:p>
          <a:p>
            <a:pPr algn="l"/>
            <a:r>
              <a:rPr lang="en-US" sz="1200" b="1">
                <a:latin typeface="Arial" pitchFamily="34" charset="0"/>
                <a:cs typeface="Arial" pitchFamily="34" charset="0"/>
              </a:rPr>
              <a:t>illss  - sills 1</a:t>
            </a:r>
          </a:p>
          <a:p>
            <a:pPr algn="l"/>
            <a:r>
              <a:rPr lang="en-US" sz="1200" b="1">
                <a:latin typeface="Arial" pitchFamily="34" charset="0"/>
                <a:cs typeface="Arial" pitchFamily="34" charset="0"/>
              </a:rPr>
              <a:t>illsv  - vills 1</a:t>
            </a:r>
          </a:p>
          <a:p>
            <a:pPr algn="l"/>
            <a:r>
              <a:rPr lang="en-US" sz="1200" b="1">
                <a:latin typeface="Arial" pitchFamily="34" charset="0"/>
                <a:cs typeface="Arial" pitchFamily="34" charset="0"/>
              </a:rPr>
              <a:t>ilmps  - limps 1</a:t>
            </a:r>
          </a:p>
          <a:p>
            <a:pPr algn="l"/>
            <a:r>
              <a:rPr lang="en-US" sz="1200" b="1">
                <a:latin typeface="Arial" pitchFamily="34" charset="0"/>
                <a:cs typeface="Arial" pitchFamily="34" charset="0"/>
              </a:rPr>
              <a:t>ilmss  - slims 1</a:t>
            </a:r>
          </a:p>
          <a:p>
            <a:pPr algn="l"/>
            <a:r>
              <a:rPr lang="en-US" sz="1200" b="1">
                <a:latin typeface="Arial" pitchFamily="34" charset="0"/>
                <a:cs typeface="Arial" pitchFamily="34" charset="0"/>
              </a:rPr>
              <a:t>ilpss  - lisps slips 2</a:t>
            </a:r>
          </a:p>
          <a:p>
            <a:pPr algn="l"/>
            <a:r>
              <a:rPr lang="en-US" sz="1200" b="1">
                <a:latin typeface="Arial" pitchFamily="34" charset="0"/>
                <a:cs typeface="Arial" pitchFamily="34" charset="0"/>
              </a:rPr>
              <a:t>imopu  - opium 1</a:t>
            </a:r>
          </a:p>
          <a:p>
            <a:pPr algn="l"/>
            <a:r>
              <a:rPr lang="en-US" sz="1200" b="1">
                <a:latin typeface="Arial" pitchFamily="34" charset="0"/>
                <a:cs typeface="Arial" pitchFamily="34" charset="0"/>
              </a:rPr>
              <a:t>itttu  - tutti 1</a:t>
            </a:r>
          </a:p>
          <a:p>
            <a:pPr algn="l"/>
            <a:r>
              <a:rPr lang="en-US" sz="1200" b="1">
                <a:latin typeface="Arial" pitchFamily="34" charset="0"/>
                <a:cs typeface="Arial" pitchFamily="34" charset="0"/>
              </a:rPr>
              <a:t>mprsu  - rumps 1</a:t>
            </a:r>
          </a:p>
          <a:p>
            <a:pPr algn="l"/>
            <a:r>
              <a:rPr lang="en-US" sz="1200" b="1">
                <a:latin typeface="Arial" pitchFamily="34" charset="0"/>
                <a:cs typeface="Arial" pitchFamily="34" charset="0"/>
              </a:rPr>
              <a:t>mrrsu  - murrs 1</a:t>
            </a:r>
          </a:p>
          <a:p>
            <a:pPr algn="l"/>
            <a:r>
              <a:rPr lang="en-US" sz="1200" b="1">
                <a:latin typeface="Arial" pitchFamily="34" charset="0"/>
                <a:cs typeface="Arial" pitchFamily="34" charset="0"/>
              </a:rPr>
              <a:t>nnssu  - sunns 1</a:t>
            </a:r>
          </a:p>
          <a:p>
            <a:pPr algn="l"/>
            <a:r>
              <a:rPr lang="en-US" sz="1200" b="1">
                <a:latin typeface="Arial" pitchFamily="34" charset="0"/>
                <a:cs typeface="Arial" pitchFamily="34" charset="0"/>
              </a:rPr>
              <a:t>npsuu  - sunup 1</a:t>
            </a:r>
          </a:p>
          <a:p>
            <a:pPr algn="l"/>
            <a:r>
              <a:rPr lang="en-US" sz="1200" b="1">
                <a:latin typeface="Arial" pitchFamily="34" charset="0"/>
                <a:cs typeface="Arial" pitchFamily="34" charset="0"/>
              </a:rPr>
              <a:t>prrsu  - purrs 1</a:t>
            </a:r>
          </a:p>
          <a:p>
            <a:pPr algn="l"/>
            <a:r>
              <a:rPr lang="en-US" sz="1200" b="1">
                <a:latin typeface="Arial" pitchFamily="34" charset="0"/>
                <a:cs typeface="Arial" pitchFamily="34" charset="0"/>
              </a:rPr>
              <a:t>prssu  - spurs 1</a:t>
            </a:r>
          </a:p>
          <a:p>
            <a:pPr algn="l"/>
            <a:r>
              <a:rPr lang="en-US" sz="1200" b="1">
                <a:latin typeface="Arial" pitchFamily="34" charset="0"/>
                <a:cs typeface="Arial" pitchFamily="34" charset="0"/>
              </a:rPr>
              <a:t>prsuu  - usurp 1</a:t>
            </a:r>
          </a:p>
        </p:txBody>
      </p:sp>
      <p:sp>
        <p:nvSpPr>
          <p:cNvPr id="73743" name="Rectangle 42"/>
          <p:cNvSpPr>
            <a:spLocks noChangeArrowheads="1"/>
          </p:cNvSpPr>
          <p:nvPr/>
        </p:nvSpPr>
        <p:spPr bwMode="auto">
          <a:xfrm>
            <a:off x="2457450" y="6151563"/>
            <a:ext cx="2095500" cy="58578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r>
              <a:rPr lang="en-US" sz="3200">
                <a:latin typeface="Calibri" pitchFamily="34" charset="0"/>
              </a:rPr>
              <a:t>afternoon's</a:t>
            </a:r>
          </a:p>
        </p:txBody>
      </p:sp>
      <mc:AlternateContent xmlns:mc="http://schemas.openxmlformats.org/markup-compatibility/2006" xmlns:p14="http://schemas.microsoft.com/office/powerpoint/2010/main">
        <mc:Choice Requires="p14">
          <p:contentPart p14:bwMode="auto" r:id="rId4">
            <p14:nvContentPartPr>
              <p14:cNvPr id="23554" name="Ink 16"/>
              <p14:cNvContentPartPr>
                <a14:cpLocks xmlns:a14="http://schemas.microsoft.com/office/drawing/2010/main" noRot="1" noChangeAspect="1" noEditPoints="1" noChangeArrowheads="1" noChangeShapeType="1"/>
              </p14:cNvContentPartPr>
              <p14:nvPr/>
            </p14:nvContentPartPr>
            <p14:xfrm>
              <a:off x="3781425" y="290513"/>
              <a:ext cx="322263" cy="744537"/>
            </p14:xfrm>
          </p:contentPart>
        </mc:Choice>
        <mc:Fallback xmlns="">
          <p:pic>
            <p:nvPicPr>
              <p:cNvPr id="23554" name="Ink 16"/>
              <p:cNvPicPr>
                <a:picLocks noRot="1" noChangeAspect="1" noEditPoints="1" noChangeArrowheads="1" noChangeShapeType="1"/>
              </p:cNvPicPr>
              <p:nvPr/>
            </p:nvPicPr>
            <p:blipFill>
              <a:blip r:embed="rId5"/>
              <a:stretch>
                <a:fillRect/>
              </a:stretch>
            </p:blipFill>
            <p:spPr>
              <a:xfrm>
                <a:off x="3770983" y="281512"/>
                <a:ext cx="344227" cy="766499"/>
              </a:xfrm>
              <a:prstGeom prst="rect">
                <a:avLst/>
              </a:prstGeom>
            </p:spPr>
          </p:pic>
        </mc:Fallback>
      </mc:AlternateContent>
      <mc:AlternateContent xmlns:mc="http://schemas.openxmlformats.org/markup-compatibility/2006" xmlns:p14="http://schemas.microsoft.com/office/powerpoint/2010/main">
        <mc:Choice Requires="p14">
          <p:contentPart p14:bwMode="auto" r:id="rId6">
            <p14:nvContentPartPr>
              <p14:cNvPr id="23555" name="Ink 17"/>
              <p14:cNvContentPartPr>
                <a14:cpLocks xmlns:a14="http://schemas.microsoft.com/office/drawing/2010/main" noRot="1" noChangeAspect="1" noEditPoints="1" noChangeArrowheads="1" noChangeShapeType="1"/>
              </p14:cNvContentPartPr>
              <p14:nvPr/>
            </p14:nvContentPartPr>
            <p14:xfrm>
              <a:off x="4249738" y="5364163"/>
              <a:ext cx="368300" cy="544512"/>
            </p14:xfrm>
          </p:contentPart>
        </mc:Choice>
        <mc:Fallback xmlns="">
          <p:pic>
            <p:nvPicPr>
              <p:cNvPr id="23555" name="Ink 17"/>
              <p:cNvPicPr>
                <a:picLocks noRot="1" noChangeAspect="1" noEditPoints="1" noChangeArrowheads="1" noChangeShapeType="1"/>
              </p:cNvPicPr>
              <p:nvPr/>
            </p:nvPicPr>
            <p:blipFill>
              <a:blip r:embed="rId7"/>
              <a:stretch>
                <a:fillRect/>
              </a:stretch>
            </p:blipFill>
            <p:spPr>
              <a:xfrm>
                <a:off x="4238937" y="5351567"/>
                <a:ext cx="383421" cy="569704"/>
              </a:xfrm>
              <a:prstGeom prst="rect">
                <a:avLst/>
              </a:prstGeom>
            </p:spPr>
          </p:pic>
        </mc:Fallback>
      </mc:AlternateContent>
      <mc:AlternateContent xmlns:mc="http://schemas.openxmlformats.org/markup-compatibility/2006" xmlns:p14="http://schemas.microsoft.com/office/powerpoint/2010/main">
        <mc:Choice Requires="p14">
          <p:contentPart p14:bwMode="auto" r:id="rId8">
            <p14:nvContentPartPr>
              <p14:cNvPr id="23556" name="Ink 18"/>
              <p14:cNvContentPartPr>
                <a14:cpLocks xmlns:a14="http://schemas.microsoft.com/office/drawing/2010/main" noRot="1" noChangeAspect="1" noEditPoints="1" noChangeArrowheads="1" noChangeShapeType="1"/>
              </p14:cNvContentPartPr>
              <p14:nvPr/>
            </p14:nvContentPartPr>
            <p14:xfrm>
              <a:off x="1011238" y="585788"/>
              <a:ext cx="2801937" cy="3332162"/>
            </p14:xfrm>
          </p:contentPart>
        </mc:Choice>
        <mc:Fallback xmlns="">
          <p:pic>
            <p:nvPicPr>
              <p:cNvPr id="23556" name="Ink 18"/>
              <p:cNvPicPr>
                <a:picLocks noRot="1" noChangeAspect="1" noEditPoints="1" noChangeArrowheads="1" noChangeShapeType="1"/>
              </p:cNvPicPr>
              <p:nvPr/>
            </p:nvPicPr>
            <p:blipFill>
              <a:blip r:embed="rId9"/>
              <a:stretch>
                <a:fillRect/>
              </a:stretch>
            </p:blipFill>
            <p:spPr>
              <a:xfrm>
                <a:off x="998998" y="574988"/>
                <a:ext cx="2826417" cy="3354842"/>
              </a:xfrm>
              <a:prstGeom prst="rect">
                <a:avLst/>
              </a:prstGeom>
            </p:spPr>
          </p:pic>
        </mc:Fallback>
      </mc:AlternateContent>
      <mc:AlternateContent xmlns:mc="http://schemas.openxmlformats.org/markup-compatibility/2006" xmlns:p14="http://schemas.microsoft.com/office/powerpoint/2010/main">
        <mc:Choice Requires="p14">
          <p:contentPart p14:bwMode="auto" r:id="rId10">
            <p14:nvContentPartPr>
              <p14:cNvPr id="23557" name="Ink 19"/>
              <p14:cNvContentPartPr>
                <a14:cpLocks xmlns:a14="http://schemas.microsoft.com/office/drawing/2010/main" noRot="1" noChangeAspect="1" noEditPoints="1" noChangeArrowheads="1" noChangeShapeType="1"/>
              </p14:cNvContentPartPr>
              <p14:nvPr/>
            </p14:nvContentPartPr>
            <p14:xfrm>
              <a:off x="2189163" y="5145088"/>
              <a:ext cx="2370137" cy="1154112"/>
            </p14:xfrm>
          </p:contentPart>
        </mc:Choice>
        <mc:Fallback xmlns="">
          <p:pic>
            <p:nvPicPr>
              <p:cNvPr id="23557" name="Ink 19"/>
              <p:cNvPicPr>
                <a:picLocks noRot="1" noChangeAspect="1" noEditPoints="1" noChangeArrowheads="1" noChangeShapeType="1"/>
              </p:cNvPicPr>
              <p:nvPr/>
            </p:nvPicPr>
            <p:blipFill>
              <a:blip r:embed="rId11"/>
              <a:stretch>
                <a:fillRect/>
              </a:stretch>
            </p:blipFill>
            <p:spPr>
              <a:xfrm>
                <a:off x="2175844" y="5131769"/>
                <a:ext cx="2390296" cy="1181471"/>
              </a:xfrm>
              <a:prstGeom prst="rect">
                <a:avLst/>
              </a:prstGeom>
            </p:spPr>
          </p:pic>
        </mc:Fallback>
      </mc:AlternateContent>
      <mc:AlternateContent xmlns:mc="http://schemas.openxmlformats.org/markup-compatibility/2006" xmlns:p14="http://schemas.microsoft.com/office/powerpoint/2010/main">
        <mc:Choice Requires="p14">
          <p:contentPart p14:bwMode="auto" r:id="rId12">
            <p14:nvContentPartPr>
              <p14:cNvPr id="23558" name="Ink 20"/>
              <p14:cNvContentPartPr>
                <a14:cpLocks xmlns:a14="http://schemas.microsoft.com/office/drawing/2010/main" noRot="1" noChangeAspect="1" noEditPoints="1" noChangeArrowheads="1" noChangeShapeType="1"/>
              </p14:cNvContentPartPr>
              <p14:nvPr/>
            </p14:nvContentPartPr>
            <p14:xfrm>
              <a:off x="536575" y="1941513"/>
              <a:ext cx="1820863" cy="874712"/>
            </p14:xfrm>
          </p:contentPart>
        </mc:Choice>
        <mc:Fallback xmlns="">
          <p:pic>
            <p:nvPicPr>
              <p:cNvPr id="23558" name="Ink 20"/>
              <p:cNvPicPr>
                <a:picLocks noRot="1" noChangeAspect="1" noEditPoints="1" noChangeArrowheads="1" noChangeShapeType="1"/>
              </p:cNvPicPr>
              <p:nvPr/>
            </p:nvPicPr>
            <p:blipFill>
              <a:blip r:embed="rId13"/>
              <a:stretch>
                <a:fillRect/>
              </a:stretch>
            </p:blipFill>
            <p:spPr>
              <a:xfrm>
                <a:off x="524335" y="1928914"/>
                <a:ext cx="1844263" cy="898830"/>
              </a:xfrm>
              <a:prstGeom prst="rect">
                <a:avLst/>
              </a:prstGeom>
            </p:spPr>
          </p:pic>
        </mc:Fallback>
      </mc:AlternateContent>
      <mc:AlternateContent xmlns:mc="http://schemas.openxmlformats.org/markup-compatibility/2006" xmlns:p14="http://schemas.microsoft.com/office/powerpoint/2010/main">
        <mc:Choice Requires="p14">
          <p:contentPart p14:bwMode="auto" r:id="rId14">
            <p14:nvContentPartPr>
              <p14:cNvPr id="23559" name="Ink 21"/>
              <p14:cNvContentPartPr>
                <a14:cpLocks xmlns:a14="http://schemas.microsoft.com/office/drawing/2010/main" noRot="1" noChangeAspect="1" noEditPoints="1" noChangeArrowheads="1" noChangeShapeType="1"/>
              </p14:cNvContentPartPr>
              <p14:nvPr/>
            </p14:nvContentPartPr>
            <p14:xfrm>
              <a:off x="747713" y="1309688"/>
              <a:ext cx="828675" cy="936625"/>
            </p14:xfrm>
          </p:contentPart>
        </mc:Choice>
        <mc:Fallback xmlns="">
          <p:pic>
            <p:nvPicPr>
              <p:cNvPr id="23559" name="Ink 21"/>
              <p:cNvPicPr>
                <a:picLocks noRot="1" noChangeAspect="1" noEditPoints="1" noChangeArrowheads="1" noChangeShapeType="1"/>
              </p:cNvPicPr>
              <p:nvPr/>
            </p:nvPicPr>
            <p:blipFill>
              <a:blip r:embed="rId15"/>
              <a:stretch>
                <a:fillRect/>
              </a:stretch>
            </p:blipFill>
            <p:spPr>
              <a:xfrm>
                <a:off x="735108" y="1304289"/>
                <a:ext cx="854245" cy="954623"/>
              </a:xfrm>
              <a:prstGeom prst="rect">
                <a:avLst/>
              </a:prstGeom>
            </p:spPr>
          </p:pic>
        </mc:Fallback>
      </mc:AlternateContent>
      <mc:AlternateContent xmlns:mc="http://schemas.openxmlformats.org/markup-compatibility/2006" xmlns:p14="http://schemas.microsoft.com/office/powerpoint/2010/main">
        <mc:Choice Requires="p14">
          <p:contentPart p14:bwMode="auto" r:id="rId16">
            <p14:nvContentPartPr>
              <p14:cNvPr id="23560" name="Ink 22"/>
              <p14:cNvContentPartPr>
                <a14:cpLocks xmlns:a14="http://schemas.microsoft.com/office/drawing/2010/main" noRot="1" noChangeAspect="1" noEditPoints="1" noChangeArrowheads="1" noChangeShapeType="1"/>
              </p14:cNvContentPartPr>
              <p14:nvPr/>
            </p14:nvContentPartPr>
            <p14:xfrm>
              <a:off x="119063" y="3444875"/>
              <a:ext cx="2039937" cy="1147763"/>
            </p14:xfrm>
          </p:contentPart>
        </mc:Choice>
        <mc:Fallback xmlns="">
          <p:pic>
            <p:nvPicPr>
              <p:cNvPr id="23560" name="Ink 22"/>
              <p:cNvPicPr>
                <a:picLocks noRot="1" noChangeAspect="1" noEditPoints="1" noChangeArrowheads="1" noChangeShapeType="1"/>
              </p:cNvPicPr>
              <p:nvPr/>
            </p:nvPicPr>
            <p:blipFill>
              <a:blip r:embed="rId17"/>
              <a:stretch>
                <a:fillRect/>
              </a:stretch>
            </p:blipFill>
            <p:spPr>
              <a:xfrm>
                <a:off x="103582" y="3430474"/>
                <a:ext cx="2070900" cy="1178005"/>
              </a:xfrm>
              <a:prstGeom prst="rect">
                <a:avLst/>
              </a:prstGeom>
            </p:spPr>
          </p:pic>
        </mc:Fallback>
      </mc:AlternateContent>
      <mc:AlternateContent xmlns:mc="http://schemas.openxmlformats.org/markup-compatibility/2006" xmlns:p14="http://schemas.microsoft.com/office/powerpoint/2010/main">
        <mc:Choice Requires="p14">
          <p:contentPart p14:bwMode="auto" r:id="rId18">
            <p14:nvContentPartPr>
              <p14:cNvPr id="23561" name="Ink 23"/>
              <p14:cNvContentPartPr>
                <a14:cpLocks xmlns:a14="http://schemas.microsoft.com/office/drawing/2010/main" noRot="1" noChangeAspect="1" noEditPoints="1" noChangeArrowheads="1" noChangeShapeType="1"/>
              </p14:cNvContentPartPr>
              <p14:nvPr/>
            </p14:nvContentPartPr>
            <p14:xfrm>
              <a:off x="76200" y="352425"/>
              <a:ext cx="2230438" cy="2749550"/>
            </p14:xfrm>
          </p:contentPart>
        </mc:Choice>
        <mc:Fallback xmlns="">
          <p:pic>
            <p:nvPicPr>
              <p:cNvPr id="23561" name="Ink 23"/>
              <p:cNvPicPr>
                <a:picLocks noRot="1" noChangeAspect="1" noEditPoints="1" noChangeArrowheads="1" noChangeShapeType="1"/>
              </p:cNvPicPr>
              <p:nvPr/>
            </p:nvPicPr>
            <p:blipFill>
              <a:blip r:embed="rId19"/>
              <a:stretch>
                <a:fillRect/>
              </a:stretch>
            </p:blipFill>
            <p:spPr>
              <a:xfrm>
                <a:off x="62161" y="339466"/>
                <a:ext cx="2257437" cy="2774749"/>
              </a:xfrm>
              <a:prstGeom prst="rect">
                <a:avLst/>
              </a:prstGeom>
            </p:spPr>
          </p:pic>
        </mc:Fallback>
      </mc:AlternateContent>
      <mc:AlternateContent xmlns:mc="http://schemas.openxmlformats.org/markup-compatibility/2006" xmlns:p14="http://schemas.microsoft.com/office/powerpoint/2010/main">
        <mc:Choice Requires="p14">
          <p:contentPart p14:bwMode="auto" r:id="rId20">
            <p14:nvContentPartPr>
              <p14:cNvPr id="23562" name="Ink 24"/>
              <p14:cNvContentPartPr>
                <a14:cpLocks xmlns:a14="http://schemas.microsoft.com/office/drawing/2010/main" noRot="1" noChangeAspect="1" noEditPoints="1" noChangeArrowheads="1" noChangeShapeType="1"/>
              </p14:cNvContentPartPr>
              <p14:nvPr/>
            </p14:nvContentPartPr>
            <p14:xfrm>
              <a:off x="4394200" y="2162175"/>
              <a:ext cx="1406525" cy="504825"/>
            </p14:xfrm>
          </p:contentPart>
        </mc:Choice>
        <mc:Fallback xmlns="">
          <p:pic>
            <p:nvPicPr>
              <p:cNvPr id="23562" name="Ink 24"/>
              <p:cNvPicPr>
                <a:picLocks noRot="1" noChangeAspect="1" noEditPoints="1" noChangeArrowheads="1" noChangeShapeType="1"/>
              </p:cNvPicPr>
              <p:nvPr/>
            </p:nvPicPr>
            <p:blipFill>
              <a:blip r:embed="rId21"/>
              <a:stretch>
                <a:fillRect/>
              </a:stretch>
            </p:blipFill>
            <p:spPr>
              <a:xfrm>
                <a:off x="4379080" y="2156414"/>
                <a:ext cx="1436405" cy="526429"/>
              </a:xfrm>
              <a:prstGeom prst="rect">
                <a:avLst/>
              </a:prstGeom>
            </p:spPr>
          </p:pic>
        </mc:Fallback>
      </mc:AlternateContent>
      <mc:AlternateContent xmlns:mc="http://schemas.openxmlformats.org/markup-compatibility/2006" xmlns:p14="http://schemas.microsoft.com/office/powerpoint/2010/main">
        <mc:Choice Requires="p14">
          <p:contentPart p14:bwMode="auto" r:id="rId22">
            <p14:nvContentPartPr>
              <p14:cNvPr id="23563" name="Ink 25"/>
              <p14:cNvContentPartPr>
                <a14:cpLocks xmlns:a14="http://schemas.microsoft.com/office/drawing/2010/main" noRot="1" noChangeAspect="1" noEditPoints="1" noChangeArrowheads="1" noChangeShapeType="1"/>
              </p14:cNvContentPartPr>
              <p14:nvPr/>
            </p14:nvContentPartPr>
            <p14:xfrm>
              <a:off x="7656513" y="3790950"/>
              <a:ext cx="1327150" cy="1914525"/>
            </p14:xfrm>
          </p:contentPart>
        </mc:Choice>
        <mc:Fallback xmlns="">
          <p:pic>
            <p:nvPicPr>
              <p:cNvPr id="23563" name="Ink 25"/>
              <p:cNvPicPr>
                <a:picLocks noRot="1" noChangeAspect="1" noEditPoints="1" noChangeArrowheads="1" noChangeShapeType="1"/>
              </p:cNvPicPr>
              <p:nvPr/>
            </p:nvPicPr>
            <p:blipFill>
              <a:blip r:embed="rId23"/>
              <a:stretch>
                <a:fillRect/>
              </a:stretch>
            </p:blipFill>
            <p:spPr>
              <a:xfrm>
                <a:off x="7640315" y="3776910"/>
                <a:ext cx="1348747" cy="1943686"/>
              </a:xfrm>
              <a:prstGeom prst="rect">
                <a:avLst/>
              </a:prstGeom>
            </p:spPr>
          </p:pic>
        </mc:Fallback>
      </mc:AlternateContent>
      <mc:AlternateContent xmlns:mc="http://schemas.openxmlformats.org/markup-compatibility/2006" xmlns:p14="http://schemas.microsoft.com/office/powerpoint/2010/main">
        <mc:Choice Requires="p14">
          <p:contentPart p14:bwMode="auto" r:id="rId24">
            <p14:nvContentPartPr>
              <p14:cNvPr id="23564" name="Ink 26"/>
              <p14:cNvContentPartPr>
                <a14:cpLocks xmlns:a14="http://schemas.microsoft.com/office/drawing/2010/main" noRot="1" noChangeAspect="1" noEditPoints="1" noChangeArrowheads="1" noChangeShapeType="1"/>
              </p14:cNvContentPartPr>
              <p14:nvPr/>
            </p14:nvContentPartPr>
            <p14:xfrm>
              <a:off x="4065588" y="1487488"/>
              <a:ext cx="2797175" cy="1406525"/>
            </p14:xfrm>
          </p:contentPart>
        </mc:Choice>
        <mc:Fallback xmlns="">
          <p:pic>
            <p:nvPicPr>
              <p:cNvPr id="23564" name="Ink 26"/>
              <p:cNvPicPr>
                <a:picLocks noRot="1" noChangeAspect="1" noEditPoints="1" noChangeArrowheads="1" noChangeShapeType="1"/>
              </p:cNvPicPr>
              <p:nvPr/>
            </p:nvPicPr>
            <p:blipFill>
              <a:blip r:embed="rId25"/>
              <a:stretch>
                <a:fillRect/>
              </a:stretch>
            </p:blipFill>
            <p:spPr>
              <a:xfrm>
                <a:off x="4049748" y="1470928"/>
                <a:ext cx="2829575" cy="1439645"/>
              </a:xfrm>
              <a:prstGeom prst="rect">
                <a:avLst/>
              </a:prstGeom>
            </p:spPr>
          </p:pic>
        </mc:Fallback>
      </mc:AlternateContent>
      <mc:AlternateContent xmlns:mc="http://schemas.openxmlformats.org/markup-compatibility/2006" xmlns:p14="http://schemas.microsoft.com/office/powerpoint/2010/main">
        <mc:Choice Requires="p14">
          <p:contentPart p14:bwMode="auto" r:id="rId26">
            <p14:nvContentPartPr>
              <p14:cNvPr id="23565" name="Ink 27"/>
              <p14:cNvContentPartPr>
                <a14:cpLocks xmlns:a14="http://schemas.microsoft.com/office/drawing/2010/main" noRot="1" noChangeAspect="1" noEditPoints="1" noChangeArrowheads="1" noChangeShapeType="1"/>
              </p14:cNvContentPartPr>
              <p14:nvPr/>
            </p14:nvContentPartPr>
            <p14:xfrm>
              <a:off x="4664075" y="4494213"/>
              <a:ext cx="1377950" cy="322262"/>
            </p14:xfrm>
          </p:contentPart>
        </mc:Choice>
        <mc:Fallback xmlns="">
          <p:pic>
            <p:nvPicPr>
              <p:cNvPr id="23565" name="Ink 27"/>
              <p:cNvPicPr>
                <a:picLocks noRot="1" noChangeAspect="1" noEditPoints="1" noChangeArrowheads="1" noChangeShapeType="1"/>
              </p:cNvPicPr>
              <p:nvPr/>
            </p:nvPicPr>
            <p:blipFill>
              <a:blip r:embed="rId27"/>
              <a:stretch>
                <a:fillRect/>
              </a:stretch>
            </p:blipFill>
            <p:spPr>
              <a:xfrm>
                <a:off x="4649316" y="4480905"/>
                <a:ext cx="1408907" cy="351035"/>
              </a:xfrm>
              <a:prstGeom prst="rect">
                <a:avLst/>
              </a:prstGeom>
            </p:spPr>
          </p:pic>
        </mc:Fallback>
      </mc:AlternateContent>
    </p:spTree>
  </p:cSld>
  <p:clrMapOvr>
    <a:masterClrMapping/>
  </p:clrMapOvr>
  <p:timing>
    <p:tnLst>
      <p:par>
        <p:cTn id="1" dur="indefinite" restart="never" nodeType="tmRoot"/>
      </p:par>
    </p:tnLst>
  </p:timing>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4" name="Rectangle 5"/>
          <p:cNvSpPr>
            <a:spLocks noChangeArrowheads="1"/>
          </p:cNvSpPr>
          <p:nvPr>
            <p:custDataLst>
              <p:tags r:id="rId1"/>
            </p:custDataLst>
          </p:nvPr>
        </p:nvSpPr>
        <p:spPr bwMode="auto">
          <a:xfrm>
            <a:off x="4691063" y="3429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endParaRPr lang="en-US">
              <a:latin typeface="Arial" pitchFamily="34" charset="0"/>
            </a:endParaRPr>
          </a:p>
        </p:txBody>
      </p:sp>
      <p:pic>
        <p:nvPicPr>
          <p:cNvPr id="74755" name="Picture 14" descr="Picture 6"/>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04800" y="152400"/>
            <a:ext cx="8382000" cy="6570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iming>
    <p:tnLst>
      <p:par>
        <p:cTn id="1" dur="indefinite" restart="never" nodeType="tmRoot"/>
      </p:par>
    </p:tnLst>
  </p:timing>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778" name="Rectangle 2"/>
          <p:cNvSpPr>
            <a:spLocks noChangeArrowheads="1"/>
          </p:cNvSpPr>
          <p:nvPr>
            <p:custDataLst>
              <p:tags r:id="rId1"/>
            </p:custDataLst>
          </p:nvPr>
        </p:nvSpPr>
        <p:spPr bwMode="auto">
          <a:xfrm>
            <a:off x="4065588"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75779" name="Rectangle 3"/>
          <p:cNvSpPr>
            <a:spLocks noChangeArrowheads="1"/>
          </p:cNvSpPr>
          <p:nvPr>
            <p:custDataLst>
              <p:tags r:id="rId2"/>
            </p:custDataLst>
          </p:nvPr>
        </p:nvSpPr>
        <p:spPr bwMode="auto">
          <a:xfrm>
            <a:off x="4419600"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75780" name="Rectangle 4"/>
          <p:cNvSpPr>
            <a:spLocks noChangeArrowheads="1"/>
          </p:cNvSpPr>
          <p:nvPr>
            <p:custDataLst>
              <p:tags r:id="rId3"/>
            </p:custDataLst>
          </p:nvPr>
        </p:nvSpPr>
        <p:spPr bwMode="auto">
          <a:xfrm>
            <a:off x="4773613"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75781" name="Rectangle 5"/>
          <p:cNvSpPr>
            <a:spLocks noChangeArrowheads="1"/>
          </p:cNvSpPr>
          <p:nvPr>
            <p:custDataLst>
              <p:tags r:id="rId4"/>
            </p:custDataLst>
          </p:nvPr>
        </p:nvSpPr>
        <p:spPr bwMode="auto">
          <a:xfrm>
            <a:off x="5127625"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75782" name="Rectangle 6"/>
          <p:cNvSpPr>
            <a:spLocks noChangeArrowheads="1"/>
          </p:cNvSpPr>
          <p:nvPr>
            <p:custDataLst>
              <p:tags r:id="rId5"/>
            </p:custDataLst>
          </p:nvPr>
        </p:nvSpPr>
        <p:spPr bwMode="auto">
          <a:xfrm>
            <a:off x="5481638"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75783" name="Rectangle 7"/>
          <p:cNvSpPr>
            <a:spLocks noChangeArrowheads="1"/>
          </p:cNvSpPr>
          <p:nvPr>
            <p:custDataLst>
              <p:tags r:id="rId6"/>
            </p:custDataLst>
          </p:nvPr>
        </p:nvSpPr>
        <p:spPr bwMode="auto">
          <a:xfrm>
            <a:off x="5835650"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75784" name="Rectangle 8"/>
          <p:cNvSpPr>
            <a:spLocks noChangeArrowheads="1"/>
          </p:cNvSpPr>
          <p:nvPr>
            <p:custDataLst>
              <p:tags r:id="rId7"/>
            </p:custDataLst>
          </p:nvPr>
        </p:nvSpPr>
        <p:spPr bwMode="auto">
          <a:xfrm>
            <a:off x="3357563"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75785" name="Rectangle 9"/>
          <p:cNvSpPr>
            <a:spLocks noChangeArrowheads="1"/>
          </p:cNvSpPr>
          <p:nvPr>
            <p:custDataLst>
              <p:tags r:id="rId8"/>
            </p:custDataLst>
          </p:nvPr>
        </p:nvSpPr>
        <p:spPr bwMode="auto">
          <a:xfrm>
            <a:off x="3711575"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75786" name="Rectangle 10"/>
          <p:cNvSpPr>
            <a:spLocks noChangeArrowheads="1"/>
          </p:cNvSpPr>
          <p:nvPr>
            <p:custDataLst>
              <p:tags r:id="rId9"/>
            </p:custDataLst>
          </p:nvPr>
        </p:nvSpPr>
        <p:spPr bwMode="auto">
          <a:xfrm>
            <a:off x="1498600" y="511175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75787" name="Rectangle 11"/>
          <p:cNvSpPr>
            <a:spLocks noChangeArrowheads="1"/>
          </p:cNvSpPr>
          <p:nvPr>
            <p:custDataLst>
              <p:tags r:id="rId10"/>
            </p:custDataLst>
          </p:nvPr>
        </p:nvSpPr>
        <p:spPr bwMode="auto">
          <a:xfrm>
            <a:off x="1852613" y="511175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75788" name="Rectangle 12"/>
          <p:cNvSpPr>
            <a:spLocks noChangeArrowheads="1"/>
          </p:cNvSpPr>
          <p:nvPr>
            <p:custDataLst>
              <p:tags r:id="rId11"/>
            </p:custDataLst>
          </p:nvPr>
        </p:nvSpPr>
        <p:spPr bwMode="auto">
          <a:xfrm>
            <a:off x="2206625" y="511175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75789" name="Rectangle 13"/>
          <p:cNvSpPr>
            <a:spLocks noChangeArrowheads="1"/>
          </p:cNvSpPr>
          <p:nvPr>
            <p:custDataLst>
              <p:tags r:id="rId12"/>
            </p:custDataLst>
          </p:nvPr>
        </p:nvSpPr>
        <p:spPr bwMode="auto">
          <a:xfrm>
            <a:off x="2560638" y="5113338"/>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75790" name="Rectangle 14"/>
          <p:cNvSpPr>
            <a:spLocks noChangeArrowheads="1"/>
          </p:cNvSpPr>
          <p:nvPr>
            <p:custDataLst>
              <p:tags r:id="rId13"/>
            </p:custDataLst>
          </p:nvPr>
        </p:nvSpPr>
        <p:spPr bwMode="auto">
          <a:xfrm>
            <a:off x="2914650" y="5113338"/>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75791" name="Rectangle 15"/>
          <p:cNvSpPr>
            <a:spLocks noChangeArrowheads="1"/>
          </p:cNvSpPr>
          <p:nvPr>
            <p:custDataLst>
              <p:tags r:id="rId14"/>
            </p:custDataLst>
          </p:nvPr>
        </p:nvSpPr>
        <p:spPr bwMode="auto">
          <a:xfrm>
            <a:off x="3268663" y="5113338"/>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75792" name="Rectangle 16"/>
          <p:cNvSpPr>
            <a:spLocks noChangeArrowheads="1"/>
          </p:cNvSpPr>
          <p:nvPr>
            <p:custDataLst>
              <p:tags r:id="rId15"/>
            </p:custDataLst>
          </p:nvPr>
        </p:nvSpPr>
        <p:spPr bwMode="auto">
          <a:xfrm>
            <a:off x="790575" y="511175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75793" name="Rectangle 17"/>
          <p:cNvSpPr>
            <a:spLocks noChangeArrowheads="1"/>
          </p:cNvSpPr>
          <p:nvPr>
            <p:custDataLst>
              <p:tags r:id="rId16"/>
            </p:custDataLst>
          </p:nvPr>
        </p:nvSpPr>
        <p:spPr bwMode="auto">
          <a:xfrm>
            <a:off x="1144588" y="5113338"/>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75794" name="Rectangle 18"/>
          <p:cNvSpPr>
            <a:spLocks noChangeArrowheads="1"/>
          </p:cNvSpPr>
          <p:nvPr>
            <p:custDataLst>
              <p:tags r:id="rId17"/>
            </p:custDataLst>
          </p:nvPr>
        </p:nvSpPr>
        <p:spPr bwMode="auto">
          <a:xfrm>
            <a:off x="4702175" y="3871913"/>
            <a:ext cx="349250" cy="349250"/>
          </a:xfrm>
          <a:prstGeom prst="rect">
            <a:avLst/>
          </a:prstGeom>
          <a:noFill/>
          <a:ln w="19050">
            <a:solidFill>
              <a:srgbClr val="8F01B8"/>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75795" name="Rectangle 19"/>
          <p:cNvSpPr>
            <a:spLocks noChangeArrowheads="1"/>
          </p:cNvSpPr>
          <p:nvPr>
            <p:custDataLst>
              <p:tags r:id="rId18"/>
            </p:custDataLst>
          </p:nvPr>
        </p:nvSpPr>
        <p:spPr bwMode="auto">
          <a:xfrm>
            <a:off x="5056188" y="3871913"/>
            <a:ext cx="349250" cy="349250"/>
          </a:xfrm>
          <a:prstGeom prst="rect">
            <a:avLst/>
          </a:prstGeom>
          <a:noFill/>
          <a:ln w="19050">
            <a:solidFill>
              <a:srgbClr val="8F01B8"/>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75796" name="Rectangle 20"/>
          <p:cNvSpPr>
            <a:spLocks noChangeArrowheads="1"/>
          </p:cNvSpPr>
          <p:nvPr>
            <p:custDataLst>
              <p:tags r:id="rId19"/>
            </p:custDataLst>
          </p:nvPr>
        </p:nvSpPr>
        <p:spPr bwMode="auto">
          <a:xfrm>
            <a:off x="5410200" y="3871913"/>
            <a:ext cx="349250" cy="349250"/>
          </a:xfrm>
          <a:prstGeom prst="rect">
            <a:avLst/>
          </a:prstGeom>
          <a:noFill/>
          <a:ln w="19050">
            <a:solidFill>
              <a:srgbClr val="8F01B8"/>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75797" name="Rectangle 21"/>
          <p:cNvSpPr>
            <a:spLocks noChangeArrowheads="1"/>
          </p:cNvSpPr>
          <p:nvPr>
            <p:custDataLst>
              <p:tags r:id="rId20"/>
            </p:custDataLst>
          </p:nvPr>
        </p:nvSpPr>
        <p:spPr bwMode="auto">
          <a:xfrm>
            <a:off x="5764213" y="3871913"/>
            <a:ext cx="349250" cy="349250"/>
          </a:xfrm>
          <a:prstGeom prst="rect">
            <a:avLst/>
          </a:prstGeom>
          <a:noFill/>
          <a:ln w="19050">
            <a:solidFill>
              <a:srgbClr val="8F01B8"/>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75798" name="Text Box 22"/>
          <p:cNvSpPr txBox="1">
            <a:spLocks noChangeArrowheads="1"/>
          </p:cNvSpPr>
          <p:nvPr>
            <p:custDataLst>
              <p:tags r:id="rId21"/>
            </p:custDataLst>
          </p:nvPr>
        </p:nvSpPr>
        <p:spPr bwMode="auto">
          <a:xfrm>
            <a:off x="2782888" y="635000"/>
            <a:ext cx="57785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chemeClr val="bg2"/>
                </a:solidFill>
                <a:latin typeface="Comic Sans MS" pitchFamily="66" charset="0"/>
              </a:rPr>
              <a:t>PC</a:t>
            </a:r>
          </a:p>
        </p:txBody>
      </p:sp>
      <p:sp>
        <p:nvSpPr>
          <p:cNvPr id="75799" name="Text Box 23"/>
          <p:cNvSpPr txBox="1">
            <a:spLocks noChangeArrowheads="1"/>
          </p:cNvSpPr>
          <p:nvPr>
            <p:custDataLst>
              <p:tags r:id="rId22"/>
            </p:custDataLst>
          </p:nvPr>
        </p:nvSpPr>
        <p:spPr bwMode="auto">
          <a:xfrm>
            <a:off x="231775" y="5129213"/>
            <a:ext cx="57785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chemeClr val="bg2"/>
                </a:solidFill>
                <a:latin typeface="Comic Sans MS" pitchFamily="66" charset="0"/>
              </a:rPr>
              <a:t>IR</a:t>
            </a:r>
            <a:endParaRPr lang="en-US" sz="1400">
              <a:solidFill>
                <a:schemeClr val="bg2"/>
              </a:solidFill>
              <a:latin typeface="Comic Sans MS" pitchFamily="66" charset="0"/>
            </a:endParaRPr>
          </a:p>
        </p:txBody>
      </p:sp>
      <p:sp>
        <p:nvSpPr>
          <p:cNvPr id="75800" name="Text Box 24"/>
          <p:cNvSpPr txBox="1">
            <a:spLocks noChangeArrowheads="1"/>
          </p:cNvSpPr>
          <p:nvPr>
            <p:custDataLst>
              <p:tags r:id="rId23"/>
            </p:custDataLst>
          </p:nvPr>
        </p:nvSpPr>
        <p:spPr bwMode="auto">
          <a:xfrm>
            <a:off x="6072188" y="3870325"/>
            <a:ext cx="677862"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200">
                <a:solidFill>
                  <a:schemeClr val="bg2"/>
                </a:solidFill>
                <a:latin typeface="Comic Sans MS" pitchFamily="66" charset="0"/>
              </a:rPr>
              <a:t>Reg3</a:t>
            </a:r>
          </a:p>
        </p:txBody>
      </p:sp>
      <p:sp>
        <p:nvSpPr>
          <p:cNvPr id="75801" name="Text Box 25"/>
          <p:cNvSpPr txBox="1">
            <a:spLocks noChangeArrowheads="1"/>
          </p:cNvSpPr>
          <p:nvPr>
            <p:custDataLst>
              <p:tags r:id="rId24"/>
            </p:custDataLst>
          </p:nvPr>
        </p:nvSpPr>
        <p:spPr bwMode="auto">
          <a:xfrm>
            <a:off x="4846638" y="6080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chemeClr val="bg2"/>
                </a:solidFill>
                <a:latin typeface="Comic Sans MS" pitchFamily="66" charset="0"/>
              </a:rPr>
              <a:t>1</a:t>
            </a:r>
          </a:p>
        </p:txBody>
      </p:sp>
      <p:sp>
        <p:nvSpPr>
          <p:cNvPr id="75802" name="Text Box 26"/>
          <p:cNvSpPr txBox="1">
            <a:spLocks noChangeArrowheads="1"/>
          </p:cNvSpPr>
          <p:nvPr>
            <p:custDataLst>
              <p:tags r:id="rId25"/>
            </p:custDataLst>
          </p:nvPr>
        </p:nvSpPr>
        <p:spPr bwMode="auto">
          <a:xfrm>
            <a:off x="5562600" y="6080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chemeClr val="bg2"/>
                </a:solidFill>
                <a:latin typeface="Comic Sans MS" pitchFamily="66" charset="0"/>
              </a:rPr>
              <a:t>1</a:t>
            </a:r>
          </a:p>
        </p:txBody>
      </p:sp>
      <p:sp>
        <p:nvSpPr>
          <p:cNvPr id="75803" name="Text Box 27"/>
          <p:cNvSpPr txBox="1">
            <a:spLocks noChangeArrowheads="1"/>
          </p:cNvSpPr>
          <p:nvPr>
            <p:custDataLst>
              <p:tags r:id="rId26"/>
            </p:custDataLst>
          </p:nvPr>
        </p:nvSpPr>
        <p:spPr bwMode="auto">
          <a:xfrm>
            <a:off x="5238750" y="6080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chemeClr val="bg2"/>
                </a:solidFill>
                <a:latin typeface="Comic Sans MS" pitchFamily="66" charset="0"/>
              </a:rPr>
              <a:t>0</a:t>
            </a:r>
          </a:p>
        </p:txBody>
      </p:sp>
      <p:sp>
        <p:nvSpPr>
          <p:cNvPr id="75804" name="Text Box 28"/>
          <p:cNvSpPr txBox="1">
            <a:spLocks noChangeArrowheads="1"/>
          </p:cNvSpPr>
          <p:nvPr>
            <p:custDataLst>
              <p:tags r:id="rId27"/>
            </p:custDataLst>
          </p:nvPr>
        </p:nvSpPr>
        <p:spPr bwMode="auto">
          <a:xfrm>
            <a:off x="3090863"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chemeClr val="bg2"/>
                </a:solidFill>
                <a:latin typeface="Comic Sans MS" pitchFamily="66" charset="0"/>
              </a:rPr>
              <a:t>1</a:t>
            </a:r>
          </a:p>
        </p:txBody>
      </p:sp>
      <p:sp>
        <p:nvSpPr>
          <p:cNvPr id="75805" name="Text Box 29"/>
          <p:cNvSpPr txBox="1">
            <a:spLocks noChangeArrowheads="1"/>
          </p:cNvSpPr>
          <p:nvPr>
            <p:custDataLst>
              <p:tags r:id="rId28"/>
            </p:custDataLst>
          </p:nvPr>
        </p:nvSpPr>
        <p:spPr bwMode="auto">
          <a:xfrm>
            <a:off x="3444875"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chemeClr val="bg2"/>
                </a:solidFill>
                <a:latin typeface="Comic Sans MS" pitchFamily="66" charset="0"/>
              </a:rPr>
              <a:t>0</a:t>
            </a:r>
          </a:p>
        </p:txBody>
      </p:sp>
      <p:sp>
        <p:nvSpPr>
          <p:cNvPr id="75806" name="Text Box 30"/>
          <p:cNvSpPr txBox="1">
            <a:spLocks noChangeArrowheads="1"/>
          </p:cNvSpPr>
          <p:nvPr>
            <p:custDataLst>
              <p:tags r:id="rId29"/>
            </p:custDataLst>
          </p:nvPr>
        </p:nvSpPr>
        <p:spPr bwMode="auto">
          <a:xfrm>
            <a:off x="3797300"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chemeClr val="bg2"/>
                </a:solidFill>
                <a:latin typeface="Comic Sans MS" pitchFamily="66" charset="0"/>
              </a:rPr>
              <a:t>0</a:t>
            </a:r>
          </a:p>
        </p:txBody>
      </p:sp>
      <p:sp>
        <p:nvSpPr>
          <p:cNvPr id="75807" name="Text Box 31"/>
          <p:cNvSpPr txBox="1">
            <a:spLocks noChangeArrowheads="1"/>
          </p:cNvSpPr>
          <p:nvPr>
            <p:custDataLst>
              <p:tags r:id="rId30"/>
            </p:custDataLst>
          </p:nvPr>
        </p:nvSpPr>
        <p:spPr bwMode="auto">
          <a:xfrm>
            <a:off x="4151313"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chemeClr val="bg2"/>
                </a:solidFill>
                <a:latin typeface="Comic Sans MS" pitchFamily="66" charset="0"/>
              </a:rPr>
              <a:t>1</a:t>
            </a:r>
          </a:p>
        </p:txBody>
      </p:sp>
      <p:sp>
        <p:nvSpPr>
          <p:cNvPr id="75808" name="Text Box 32"/>
          <p:cNvSpPr txBox="1">
            <a:spLocks noChangeArrowheads="1"/>
          </p:cNvSpPr>
          <p:nvPr>
            <p:custDataLst>
              <p:tags r:id="rId31"/>
            </p:custDataLst>
          </p:nvPr>
        </p:nvSpPr>
        <p:spPr bwMode="auto">
          <a:xfrm>
            <a:off x="4503738"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chemeClr val="bg2"/>
                </a:solidFill>
                <a:latin typeface="Comic Sans MS" pitchFamily="66" charset="0"/>
              </a:rPr>
              <a:t>1</a:t>
            </a:r>
          </a:p>
        </p:txBody>
      </p:sp>
      <p:sp>
        <p:nvSpPr>
          <p:cNvPr id="75809" name="Text Box 33"/>
          <p:cNvSpPr txBox="1">
            <a:spLocks noChangeArrowheads="1"/>
          </p:cNvSpPr>
          <p:nvPr>
            <p:custDataLst>
              <p:tags r:id="rId32"/>
            </p:custDataLst>
          </p:nvPr>
        </p:nvSpPr>
        <p:spPr bwMode="auto">
          <a:xfrm>
            <a:off x="4857750" y="163512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chemeClr val="bg2"/>
                </a:solidFill>
                <a:latin typeface="Comic Sans MS" pitchFamily="66" charset="0"/>
              </a:rPr>
              <a:t>1</a:t>
            </a:r>
          </a:p>
        </p:txBody>
      </p:sp>
      <p:sp>
        <p:nvSpPr>
          <p:cNvPr id="75810" name="Text Box 34"/>
          <p:cNvSpPr txBox="1">
            <a:spLocks noChangeArrowheads="1"/>
          </p:cNvSpPr>
          <p:nvPr>
            <p:custDataLst>
              <p:tags r:id="rId33"/>
            </p:custDataLst>
          </p:nvPr>
        </p:nvSpPr>
        <p:spPr bwMode="auto">
          <a:xfrm>
            <a:off x="5210175" y="163512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chemeClr val="bg2"/>
                </a:solidFill>
                <a:latin typeface="Comic Sans MS" pitchFamily="66" charset="0"/>
              </a:rPr>
              <a:t>0</a:t>
            </a:r>
          </a:p>
        </p:txBody>
      </p:sp>
      <p:sp>
        <p:nvSpPr>
          <p:cNvPr id="75811" name="Text Box 35"/>
          <p:cNvSpPr txBox="1">
            <a:spLocks noChangeArrowheads="1"/>
          </p:cNvSpPr>
          <p:nvPr>
            <p:custDataLst>
              <p:tags r:id="rId34"/>
            </p:custDataLst>
          </p:nvPr>
        </p:nvSpPr>
        <p:spPr bwMode="auto">
          <a:xfrm>
            <a:off x="5586413" y="163512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chemeClr val="bg2"/>
                </a:solidFill>
                <a:latin typeface="Comic Sans MS" pitchFamily="66" charset="0"/>
              </a:rPr>
              <a:t>0</a:t>
            </a:r>
          </a:p>
        </p:txBody>
      </p:sp>
      <p:sp>
        <p:nvSpPr>
          <p:cNvPr id="75812" name="Text Box 36"/>
          <p:cNvSpPr txBox="1">
            <a:spLocks noChangeArrowheads="1"/>
          </p:cNvSpPr>
          <p:nvPr>
            <p:custDataLst>
              <p:tags r:id="rId35"/>
            </p:custDataLst>
          </p:nvPr>
        </p:nvSpPr>
        <p:spPr bwMode="auto">
          <a:xfrm>
            <a:off x="334963" y="5684838"/>
            <a:ext cx="1219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a:solidFill>
                  <a:schemeClr val="bg2"/>
                </a:solidFill>
                <a:latin typeface="Comic Sans MS" pitchFamily="66" charset="0"/>
              </a:rPr>
              <a:t>The instruction</a:t>
            </a:r>
          </a:p>
        </p:txBody>
      </p:sp>
      <p:sp>
        <p:nvSpPr>
          <p:cNvPr id="75813" name="Text Box 41"/>
          <p:cNvSpPr txBox="1">
            <a:spLocks noChangeArrowheads="1"/>
          </p:cNvSpPr>
          <p:nvPr>
            <p:custDataLst>
              <p:tags r:id="rId36"/>
            </p:custDataLst>
          </p:nvPr>
        </p:nvSpPr>
        <p:spPr bwMode="auto">
          <a:xfrm>
            <a:off x="1400175" y="5684838"/>
            <a:ext cx="1219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a:solidFill>
                  <a:schemeClr val="bg2"/>
                </a:solidFill>
                <a:latin typeface="Comic Sans MS" pitchFamily="66" charset="0"/>
              </a:rPr>
              <a:t>Argument 1</a:t>
            </a:r>
          </a:p>
        </p:txBody>
      </p:sp>
      <p:sp>
        <p:nvSpPr>
          <p:cNvPr id="75814" name="Text Box 42"/>
          <p:cNvSpPr txBox="1">
            <a:spLocks noChangeArrowheads="1"/>
          </p:cNvSpPr>
          <p:nvPr>
            <p:custDataLst>
              <p:tags r:id="rId37"/>
            </p:custDataLst>
          </p:nvPr>
        </p:nvSpPr>
        <p:spPr bwMode="auto">
          <a:xfrm>
            <a:off x="2466975" y="5684838"/>
            <a:ext cx="1219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a:solidFill>
                  <a:schemeClr val="bg2"/>
                </a:solidFill>
                <a:latin typeface="Comic Sans MS" pitchFamily="66" charset="0"/>
              </a:rPr>
              <a:t>Argument 2</a:t>
            </a:r>
          </a:p>
        </p:txBody>
      </p:sp>
      <p:sp>
        <p:nvSpPr>
          <p:cNvPr id="75815" name="Rectangle 43"/>
          <p:cNvSpPr>
            <a:spLocks noChangeArrowheads="1"/>
          </p:cNvSpPr>
          <p:nvPr>
            <p:custDataLst>
              <p:tags r:id="rId38"/>
            </p:custDataLst>
          </p:nvPr>
        </p:nvSpPr>
        <p:spPr bwMode="auto">
          <a:xfrm>
            <a:off x="4687888" y="5656263"/>
            <a:ext cx="349250" cy="349250"/>
          </a:xfrm>
          <a:prstGeom prst="rect">
            <a:avLst/>
          </a:prstGeom>
          <a:noFill/>
          <a:ln w="19050">
            <a:solidFill>
              <a:srgbClr val="F7913D"/>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75816" name="Rectangle 44"/>
          <p:cNvSpPr>
            <a:spLocks noChangeArrowheads="1"/>
          </p:cNvSpPr>
          <p:nvPr>
            <p:custDataLst>
              <p:tags r:id="rId39"/>
            </p:custDataLst>
          </p:nvPr>
        </p:nvSpPr>
        <p:spPr bwMode="auto">
          <a:xfrm>
            <a:off x="5041900" y="5656263"/>
            <a:ext cx="349250" cy="349250"/>
          </a:xfrm>
          <a:prstGeom prst="rect">
            <a:avLst/>
          </a:prstGeom>
          <a:noFill/>
          <a:ln w="19050">
            <a:solidFill>
              <a:srgbClr val="F7913D"/>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75817" name="Rectangle 45"/>
          <p:cNvSpPr>
            <a:spLocks noChangeArrowheads="1"/>
          </p:cNvSpPr>
          <p:nvPr>
            <p:custDataLst>
              <p:tags r:id="rId40"/>
            </p:custDataLst>
          </p:nvPr>
        </p:nvSpPr>
        <p:spPr bwMode="auto">
          <a:xfrm>
            <a:off x="5395913" y="5656263"/>
            <a:ext cx="349250" cy="349250"/>
          </a:xfrm>
          <a:prstGeom prst="rect">
            <a:avLst/>
          </a:prstGeom>
          <a:noFill/>
          <a:ln w="19050">
            <a:solidFill>
              <a:srgbClr val="F7913D"/>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75818" name="Rectangle 46"/>
          <p:cNvSpPr>
            <a:spLocks noChangeArrowheads="1"/>
          </p:cNvSpPr>
          <p:nvPr>
            <p:custDataLst>
              <p:tags r:id="rId41"/>
            </p:custDataLst>
          </p:nvPr>
        </p:nvSpPr>
        <p:spPr bwMode="auto">
          <a:xfrm>
            <a:off x="5749925" y="5656263"/>
            <a:ext cx="349250" cy="349250"/>
          </a:xfrm>
          <a:prstGeom prst="rect">
            <a:avLst/>
          </a:prstGeom>
          <a:noFill/>
          <a:ln w="19050">
            <a:solidFill>
              <a:srgbClr val="F7913D"/>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75819" name="Text Box 47"/>
          <p:cNvSpPr txBox="1">
            <a:spLocks noChangeArrowheads="1"/>
          </p:cNvSpPr>
          <p:nvPr>
            <p:custDataLst>
              <p:tags r:id="rId42"/>
            </p:custDataLst>
          </p:nvPr>
        </p:nvSpPr>
        <p:spPr bwMode="auto">
          <a:xfrm>
            <a:off x="6067425" y="5683250"/>
            <a:ext cx="1235075"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200">
                <a:solidFill>
                  <a:schemeClr val="bg2"/>
                </a:solidFill>
                <a:latin typeface="Comic Sans MS" pitchFamily="66" charset="0"/>
              </a:rPr>
              <a:t>the same Reg3</a:t>
            </a:r>
          </a:p>
        </p:txBody>
      </p:sp>
      <p:sp>
        <p:nvSpPr>
          <p:cNvPr id="75820" name="Rectangle 48"/>
          <p:cNvSpPr>
            <a:spLocks noChangeArrowheads="1"/>
          </p:cNvSpPr>
          <p:nvPr>
            <p:custDataLst>
              <p:tags r:id="rId43"/>
            </p:custDataLst>
          </p:nvPr>
        </p:nvSpPr>
        <p:spPr bwMode="auto">
          <a:xfrm>
            <a:off x="415925" y="5711825"/>
            <a:ext cx="1063625" cy="214313"/>
          </a:xfrm>
          <a:prstGeom prst="rect">
            <a:avLst/>
          </a:prstGeom>
          <a:noFill/>
          <a:ln w="9525">
            <a:solidFill>
              <a:srgbClr val="0099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75821" name="Rectangle 49"/>
          <p:cNvSpPr>
            <a:spLocks noChangeArrowheads="1"/>
          </p:cNvSpPr>
          <p:nvPr>
            <p:custDataLst>
              <p:tags r:id="rId44"/>
            </p:custDataLst>
          </p:nvPr>
        </p:nvSpPr>
        <p:spPr bwMode="auto">
          <a:xfrm>
            <a:off x="2543175" y="5711825"/>
            <a:ext cx="1063625" cy="214313"/>
          </a:xfrm>
          <a:prstGeom prst="rect">
            <a:avLst/>
          </a:prstGeom>
          <a:noFill/>
          <a:ln w="9525">
            <a:solidFill>
              <a:srgbClr val="0099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75822" name="AutoShape 50"/>
          <p:cNvSpPr>
            <a:spLocks/>
          </p:cNvSpPr>
          <p:nvPr>
            <p:custDataLst>
              <p:tags r:id="rId45"/>
            </p:custDataLst>
          </p:nvPr>
        </p:nvSpPr>
        <p:spPr bwMode="auto">
          <a:xfrm rot="-5400000">
            <a:off x="3020219" y="5037932"/>
            <a:ext cx="103187" cy="1035050"/>
          </a:xfrm>
          <a:prstGeom prst="leftBrace">
            <a:avLst>
              <a:gd name="adj1" fmla="val 83590"/>
              <a:gd name="adj2" fmla="val 50000"/>
            </a:avLst>
          </a:prstGeom>
          <a:noFill/>
          <a:ln w="1905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75823" name="AutoShape 51"/>
          <p:cNvSpPr>
            <a:spLocks/>
          </p:cNvSpPr>
          <p:nvPr>
            <p:custDataLst>
              <p:tags r:id="rId46"/>
            </p:custDataLst>
          </p:nvPr>
        </p:nvSpPr>
        <p:spPr bwMode="auto">
          <a:xfrm rot="-5400000">
            <a:off x="1966119" y="5055394"/>
            <a:ext cx="103188" cy="1035050"/>
          </a:xfrm>
          <a:prstGeom prst="leftBrace">
            <a:avLst>
              <a:gd name="adj1" fmla="val 83589"/>
              <a:gd name="adj2" fmla="val 50000"/>
            </a:avLst>
          </a:prstGeom>
          <a:noFill/>
          <a:ln w="1905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75824" name="AutoShape 52"/>
          <p:cNvSpPr>
            <a:spLocks/>
          </p:cNvSpPr>
          <p:nvPr>
            <p:custDataLst>
              <p:tags r:id="rId47"/>
            </p:custDataLst>
          </p:nvPr>
        </p:nvSpPr>
        <p:spPr bwMode="auto">
          <a:xfrm rot="-5400000">
            <a:off x="1082675" y="5227638"/>
            <a:ext cx="95250" cy="685800"/>
          </a:xfrm>
          <a:prstGeom prst="leftBrace">
            <a:avLst>
              <a:gd name="adj1" fmla="val 60000"/>
              <a:gd name="adj2" fmla="val 50000"/>
            </a:avLst>
          </a:prstGeom>
          <a:noFill/>
          <a:ln w="1905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75825" name="Rectangle 53"/>
          <p:cNvSpPr>
            <a:spLocks noChangeArrowheads="1"/>
          </p:cNvSpPr>
          <p:nvPr>
            <p:custDataLst>
              <p:tags r:id="rId48"/>
            </p:custDataLst>
          </p:nvPr>
        </p:nvSpPr>
        <p:spPr bwMode="auto">
          <a:xfrm>
            <a:off x="1555750" y="5883275"/>
            <a:ext cx="9112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1000">
                <a:solidFill>
                  <a:schemeClr val="bg2"/>
                </a:solidFill>
                <a:latin typeface="Comic Sans MS" pitchFamily="66" charset="0"/>
              </a:rPr>
              <a:t>the register</a:t>
            </a:r>
          </a:p>
        </p:txBody>
      </p:sp>
      <p:sp>
        <p:nvSpPr>
          <p:cNvPr id="75826" name="Rectangle 54"/>
          <p:cNvSpPr>
            <a:spLocks noChangeArrowheads="1"/>
          </p:cNvSpPr>
          <p:nvPr>
            <p:custDataLst>
              <p:tags r:id="rId49"/>
            </p:custDataLst>
          </p:nvPr>
        </p:nvSpPr>
        <p:spPr bwMode="auto">
          <a:xfrm>
            <a:off x="2601913" y="5867400"/>
            <a:ext cx="9366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1000">
                <a:solidFill>
                  <a:schemeClr val="bg2"/>
                </a:solidFill>
                <a:latin typeface="Comic Sans MS" pitchFamily="66" charset="0"/>
              </a:rPr>
              <a:t>the constant</a:t>
            </a:r>
          </a:p>
        </p:txBody>
      </p:sp>
      <p:sp>
        <p:nvSpPr>
          <p:cNvPr id="75827" name="Text Box 55"/>
          <p:cNvSpPr txBox="1">
            <a:spLocks noChangeArrowheads="1"/>
          </p:cNvSpPr>
          <p:nvPr>
            <p:custDataLst>
              <p:tags r:id="rId50"/>
            </p:custDataLst>
          </p:nvPr>
        </p:nvSpPr>
        <p:spPr bwMode="auto">
          <a:xfrm>
            <a:off x="4770438" y="386715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chemeClr val="bg2"/>
                </a:solidFill>
                <a:latin typeface="Comic Sans MS" pitchFamily="66" charset="0"/>
              </a:rPr>
              <a:t>1</a:t>
            </a:r>
          </a:p>
        </p:txBody>
      </p:sp>
      <p:sp>
        <p:nvSpPr>
          <p:cNvPr id="75828" name="Text Box 56"/>
          <p:cNvSpPr txBox="1">
            <a:spLocks noChangeArrowheads="1"/>
          </p:cNvSpPr>
          <p:nvPr>
            <p:custDataLst>
              <p:tags r:id="rId51"/>
            </p:custDataLst>
          </p:nvPr>
        </p:nvSpPr>
        <p:spPr bwMode="auto">
          <a:xfrm>
            <a:off x="5122863" y="386715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chemeClr val="bg2"/>
                </a:solidFill>
                <a:latin typeface="Comic Sans MS" pitchFamily="66" charset="0"/>
              </a:rPr>
              <a:t>1</a:t>
            </a:r>
          </a:p>
        </p:txBody>
      </p:sp>
      <p:sp>
        <p:nvSpPr>
          <p:cNvPr id="75829" name="Text Box 57"/>
          <p:cNvSpPr txBox="1">
            <a:spLocks noChangeArrowheads="1"/>
          </p:cNvSpPr>
          <p:nvPr>
            <p:custDataLst>
              <p:tags r:id="rId52"/>
            </p:custDataLst>
          </p:nvPr>
        </p:nvSpPr>
        <p:spPr bwMode="auto">
          <a:xfrm>
            <a:off x="5499100" y="386715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chemeClr val="bg2"/>
                </a:solidFill>
                <a:latin typeface="Comic Sans MS" pitchFamily="66" charset="0"/>
              </a:rPr>
              <a:t>1</a:t>
            </a:r>
          </a:p>
        </p:txBody>
      </p:sp>
      <p:sp>
        <p:nvSpPr>
          <p:cNvPr id="75830" name="Text Box 58"/>
          <p:cNvSpPr txBox="1">
            <a:spLocks noChangeArrowheads="1"/>
          </p:cNvSpPr>
          <p:nvPr>
            <p:custDataLst>
              <p:tags r:id="rId53"/>
            </p:custDataLst>
          </p:nvPr>
        </p:nvSpPr>
        <p:spPr bwMode="auto">
          <a:xfrm>
            <a:off x="4432300" y="386715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chemeClr val="bg2"/>
                </a:solidFill>
                <a:latin typeface="Comic Sans MS" pitchFamily="66" charset="0"/>
              </a:rPr>
              <a:t>0</a:t>
            </a:r>
          </a:p>
        </p:txBody>
      </p:sp>
      <p:sp>
        <p:nvSpPr>
          <p:cNvPr id="75831" name="Text Box 59"/>
          <p:cNvSpPr txBox="1">
            <a:spLocks noChangeArrowheads="1"/>
          </p:cNvSpPr>
          <p:nvPr>
            <p:custDataLst>
              <p:tags r:id="rId54"/>
            </p:custDataLst>
          </p:nvPr>
        </p:nvSpPr>
        <p:spPr bwMode="auto">
          <a:xfrm>
            <a:off x="4765675" y="56515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chemeClr val="bg2"/>
                </a:solidFill>
                <a:latin typeface="Comic Sans MS" pitchFamily="66" charset="0"/>
              </a:rPr>
              <a:t>0</a:t>
            </a:r>
          </a:p>
        </p:txBody>
      </p:sp>
      <p:sp>
        <p:nvSpPr>
          <p:cNvPr id="75832" name="Text Box 60"/>
          <p:cNvSpPr txBox="1">
            <a:spLocks noChangeArrowheads="1"/>
          </p:cNvSpPr>
          <p:nvPr>
            <p:custDataLst>
              <p:tags r:id="rId55"/>
            </p:custDataLst>
          </p:nvPr>
        </p:nvSpPr>
        <p:spPr bwMode="auto">
          <a:xfrm>
            <a:off x="5118100" y="56515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chemeClr val="bg2"/>
                </a:solidFill>
                <a:latin typeface="Comic Sans MS" pitchFamily="66" charset="0"/>
              </a:rPr>
              <a:t>1</a:t>
            </a:r>
          </a:p>
        </p:txBody>
      </p:sp>
      <p:sp>
        <p:nvSpPr>
          <p:cNvPr id="75833" name="Text Box 61"/>
          <p:cNvSpPr txBox="1">
            <a:spLocks noChangeArrowheads="1"/>
          </p:cNvSpPr>
          <p:nvPr>
            <p:custDataLst>
              <p:tags r:id="rId56"/>
            </p:custDataLst>
          </p:nvPr>
        </p:nvSpPr>
        <p:spPr bwMode="auto">
          <a:xfrm>
            <a:off x="5494338" y="56515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chemeClr val="bg2"/>
                </a:solidFill>
                <a:latin typeface="Comic Sans MS" pitchFamily="66" charset="0"/>
              </a:rPr>
              <a:t>1</a:t>
            </a:r>
          </a:p>
        </p:txBody>
      </p:sp>
      <p:sp>
        <p:nvSpPr>
          <p:cNvPr id="75834" name="Text Box 62"/>
          <p:cNvSpPr txBox="1">
            <a:spLocks noChangeArrowheads="1"/>
          </p:cNvSpPr>
          <p:nvPr>
            <p:custDataLst>
              <p:tags r:id="rId57"/>
            </p:custDataLst>
          </p:nvPr>
        </p:nvSpPr>
        <p:spPr bwMode="auto">
          <a:xfrm>
            <a:off x="4427538" y="56515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chemeClr val="bg2"/>
                </a:solidFill>
                <a:latin typeface="Comic Sans MS" pitchFamily="66" charset="0"/>
              </a:rPr>
              <a:t>1</a:t>
            </a:r>
          </a:p>
        </p:txBody>
      </p:sp>
      <p:sp>
        <p:nvSpPr>
          <p:cNvPr id="75835" name="Text Box 63"/>
          <p:cNvSpPr txBox="1">
            <a:spLocks noChangeArrowheads="1"/>
          </p:cNvSpPr>
          <p:nvPr>
            <p:custDataLst>
              <p:tags r:id="rId58"/>
            </p:custDataLst>
          </p:nvPr>
        </p:nvSpPr>
        <p:spPr bwMode="auto">
          <a:xfrm>
            <a:off x="2776538" y="6072188"/>
            <a:ext cx="577850" cy="284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nSpc>
                <a:spcPct val="70000"/>
              </a:lnSpc>
              <a:spcBef>
                <a:spcPct val="50000"/>
              </a:spcBef>
            </a:pPr>
            <a:r>
              <a:rPr lang="en-US" sz="1800" b="1">
                <a:solidFill>
                  <a:schemeClr val="bg2"/>
                </a:solidFill>
                <a:latin typeface="Courier New" pitchFamily="49" charset="0"/>
              </a:rPr>
              <a:t>4</a:t>
            </a:r>
            <a:endParaRPr lang="en-US" sz="1400" b="1">
              <a:solidFill>
                <a:schemeClr val="bg2"/>
              </a:solidFill>
              <a:latin typeface="Courier New" pitchFamily="49" charset="0"/>
            </a:endParaRPr>
          </a:p>
        </p:txBody>
      </p:sp>
      <p:sp>
        <p:nvSpPr>
          <p:cNvPr id="75836" name="Text Box 64"/>
          <p:cNvSpPr txBox="1">
            <a:spLocks noChangeArrowheads="1"/>
          </p:cNvSpPr>
          <p:nvPr>
            <p:custDataLst>
              <p:tags r:id="rId59"/>
            </p:custDataLst>
          </p:nvPr>
        </p:nvSpPr>
        <p:spPr bwMode="auto">
          <a:xfrm>
            <a:off x="3221038" y="3619500"/>
            <a:ext cx="28956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000">
                <a:solidFill>
                  <a:schemeClr val="bg2"/>
                </a:solidFill>
                <a:latin typeface="Comic Sans MS" pitchFamily="66" charset="0"/>
              </a:rPr>
              <a:t>old value of Reg3 = 7</a:t>
            </a:r>
          </a:p>
        </p:txBody>
      </p:sp>
      <p:sp>
        <p:nvSpPr>
          <p:cNvPr id="75837" name="Text Box 65"/>
          <p:cNvSpPr txBox="1">
            <a:spLocks noChangeArrowheads="1"/>
          </p:cNvSpPr>
          <p:nvPr>
            <p:custDataLst>
              <p:tags r:id="rId60"/>
            </p:custDataLst>
          </p:nvPr>
        </p:nvSpPr>
        <p:spPr bwMode="auto">
          <a:xfrm>
            <a:off x="4503738" y="5980113"/>
            <a:ext cx="16478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000">
                <a:solidFill>
                  <a:schemeClr val="bg2"/>
                </a:solidFill>
                <a:latin typeface="Comic Sans MS" pitchFamily="66" charset="0"/>
              </a:rPr>
              <a:t>new value of Reg3 = 11</a:t>
            </a:r>
          </a:p>
        </p:txBody>
      </p:sp>
      <p:sp>
        <p:nvSpPr>
          <p:cNvPr id="75838" name="Rectangle 66"/>
          <p:cNvSpPr>
            <a:spLocks noChangeArrowheads="1"/>
          </p:cNvSpPr>
          <p:nvPr>
            <p:custDataLst>
              <p:tags r:id="rId61"/>
            </p:custDataLst>
          </p:nvPr>
        </p:nvSpPr>
        <p:spPr bwMode="auto">
          <a:xfrm>
            <a:off x="381000" y="3048000"/>
            <a:ext cx="1295400" cy="685800"/>
          </a:xfrm>
          <a:prstGeom prst="rect">
            <a:avLst/>
          </a:prstGeom>
          <a:noFill/>
          <a:ln w="285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75839" name="Text Box 67"/>
          <p:cNvSpPr txBox="1">
            <a:spLocks noChangeArrowheads="1"/>
          </p:cNvSpPr>
          <p:nvPr>
            <p:custDataLst>
              <p:tags r:id="rId62"/>
            </p:custDataLst>
          </p:nvPr>
        </p:nvSpPr>
        <p:spPr bwMode="auto">
          <a:xfrm>
            <a:off x="477838" y="3163888"/>
            <a:ext cx="8509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solidFill>
                  <a:schemeClr val="bg2"/>
                </a:solidFill>
              </a:rPr>
              <a:t>clock</a:t>
            </a:r>
          </a:p>
        </p:txBody>
      </p:sp>
      <p:sp>
        <p:nvSpPr>
          <p:cNvPr id="75840" name="Line 68"/>
          <p:cNvSpPr>
            <a:spLocks noChangeShapeType="1"/>
          </p:cNvSpPr>
          <p:nvPr>
            <p:custDataLst>
              <p:tags r:id="rId63"/>
            </p:custDataLst>
          </p:nvPr>
        </p:nvSpPr>
        <p:spPr bwMode="auto">
          <a:xfrm>
            <a:off x="1676400" y="3124200"/>
            <a:ext cx="287338" cy="0"/>
          </a:xfrm>
          <a:prstGeom prst="line">
            <a:avLst/>
          </a:prstGeom>
          <a:noFill/>
          <a:ln w="19050">
            <a:solidFill>
              <a:srgbClr val="980236"/>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5841" name="Line 69"/>
          <p:cNvSpPr>
            <a:spLocks noChangeShapeType="1"/>
          </p:cNvSpPr>
          <p:nvPr>
            <p:custDataLst>
              <p:tags r:id="rId64"/>
            </p:custDataLst>
          </p:nvPr>
        </p:nvSpPr>
        <p:spPr bwMode="auto">
          <a:xfrm>
            <a:off x="1676400" y="3257550"/>
            <a:ext cx="461963"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5842" name="Line 70"/>
          <p:cNvSpPr>
            <a:spLocks noChangeShapeType="1"/>
          </p:cNvSpPr>
          <p:nvPr>
            <p:custDataLst>
              <p:tags r:id="rId65"/>
            </p:custDataLst>
          </p:nvPr>
        </p:nvSpPr>
        <p:spPr bwMode="auto">
          <a:xfrm>
            <a:off x="1676400" y="3390900"/>
            <a:ext cx="700088"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5843" name="Line 71"/>
          <p:cNvSpPr>
            <a:spLocks noChangeShapeType="1"/>
          </p:cNvSpPr>
          <p:nvPr>
            <p:custDataLst>
              <p:tags r:id="rId66"/>
            </p:custDataLst>
          </p:nvPr>
        </p:nvSpPr>
        <p:spPr bwMode="auto">
          <a:xfrm>
            <a:off x="1682750" y="3524250"/>
            <a:ext cx="1565275" cy="0"/>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5844" name="Line 72"/>
          <p:cNvSpPr>
            <a:spLocks noChangeShapeType="1"/>
          </p:cNvSpPr>
          <p:nvPr>
            <p:custDataLst>
              <p:tags r:id="rId67"/>
            </p:custDataLst>
          </p:nvPr>
        </p:nvSpPr>
        <p:spPr bwMode="auto">
          <a:xfrm>
            <a:off x="1676400" y="3657600"/>
            <a:ext cx="207963"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5845" name="Text Box 73"/>
          <p:cNvSpPr txBox="1">
            <a:spLocks noChangeArrowheads="1"/>
          </p:cNvSpPr>
          <p:nvPr>
            <p:custDataLst>
              <p:tags r:id="rId68"/>
            </p:custDataLst>
          </p:nvPr>
        </p:nvSpPr>
        <p:spPr bwMode="auto">
          <a:xfrm>
            <a:off x="4510088" y="6096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chemeClr val="bg2"/>
                </a:solidFill>
                <a:latin typeface="Comic Sans MS" pitchFamily="66" charset="0"/>
              </a:rPr>
              <a:t>0</a:t>
            </a:r>
          </a:p>
        </p:txBody>
      </p:sp>
      <p:sp>
        <p:nvSpPr>
          <p:cNvPr id="75846" name="Text Box 74"/>
          <p:cNvSpPr txBox="1">
            <a:spLocks noChangeArrowheads="1"/>
          </p:cNvSpPr>
          <p:nvPr>
            <p:custDataLst>
              <p:tags r:id="rId69"/>
            </p:custDataLst>
          </p:nvPr>
        </p:nvSpPr>
        <p:spPr bwMode="auto">
          <a:xfrm>
            <a:off x="4162425" y="60642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chemeClr val="bg2"/>
                </a:solidFill>
                <a:latin typeface="Comic Sans MS" pitchFamily="66" charset="0"/>
              </a:rPr>
              <a:t>0</a:t>
            </a:r>
          </a:p>
        </p:txBody>
      </p:sp>
      <p:sp>
        <p:nvSpPr>
          <p:cNvPr id="75847" name="Text Box 75"/>
          <p:cNvSpPr txBox="1">
            <a:spLocks noChangeArrowheads="1"/>
          </p:cNvSpPr>
          <p:nvPr>
            <p:custDataLst>
              <p:tags r:id="rId70"/>
            </p:custDataLst>
          </p:nvPr>
        </p:nvSpPr>
        <p:spPr bwMode="auto">
          <a:xfrm>
            <a:off x="3810000" y="6096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chemeClr val="bg2"/>
                </a:solidFill>
                <a:latin typeface="Comic Sans MS" pitchFamily="66" charset="0"/>
              </a:rPr>
              <a:t>0</a:t>
            </a:r>
          </a:p>
        </p:txBody>
      </p:sp>
      <p:sp>
        <p:nvSpPr>
          <p:cNvPr id="75848" name="Text Box 76"/>
          <p:cNvSpPr txBox="1">
            <a:spLocks noChangeArrowheads="1"/>
          </p:cNvSpPr>
          <p:nvPr>
            <p:custDataLst>
              <p:tags r:id="rId71"/>
            </p:custDataLst>
          </p:nvPr>
        </p:nvSpPr>
        <p:spPr bwMode="auto">
          <a:xfrm>
            <a:off x="3452813" y="6096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chemeClr val="bg2"/>
                </a:solidFill>
                <a:latin typeface="Comic Sans MS" pitchFamily="66" charset="0"/>
              </a:rPr>
              <a:t>0</a:t>
            </a:r>
          </a:p>
        </p:txBody>
      </p:sp>
      <p:sp>
        <p:nvSpPr>
          <p:cNvPr id="75849" name="Text Box 77"/>
          <p:cNvSpPr txBox="1">
            <a:spLocks noChangeArrowheads="1"/>
          </p:cNvSpPr>
          <p:nvPr>
            <p:custDataLst>
              <p:tags r:id="rId72"/>
            </p:custDataLst>
          </p:nvPr>
        </p:nvSpPr>
        <p:spPr bwMode="auto">
          <a:xfrm>
            <a:off x="3108325" y="6096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chemeClr val="bg2"/>
                </a:solidFill>
                <a:latin typeface="Comic Sans MS" pitchFamily="66" charset="0"/>
              </a:rPr>
              <a:t>0</a:t>
            </a:r>
          </a:p>
        </p:txBody>
      </p:sp>
      <p:sp>
        <p:nvSpPr>
          <p:cNvPr id="75850" name="Rectangle 78"/>
          <p:cNvSpPr>
            <a:spLocks noChangeArrowheads="1"/>
          </p:cNvSpPr>
          <p:nvPr>
            <p:custDataLst>
              <p:tags r:id="rId73"/>
            </p:custDataLst>
          </p:nvPr>
        </p:nvSpPr>
        <p:spPr bwMode="auto">
          <a:xfrm>
            <a:off x="7848600" y="762000"/>
            <a:ext cx="990600" cy="1143000"/>
          </a:xfrm>
          <a:prstGeom prst="rect">
            <a:avLst/>
          </a:prstGeom>
          <a:solidFill>
            <a:schemeClr val="accent1"/>
          </a:solidFill>
          <a:ln w="28575">
            <a:solidFill>
              <a:schemeClr val="tx1"/>
            </a:solidFill>
            <a:miter lim="800000"/>
            <a:headEnd/>
            <a:tailEnd/>
          </a:ln>
        </p:spPr>
        <p:txBody>
          <a:bodyPr wrap="none" anchor="ctr"/>
          <a:lstStyle/>
          <a:p>
            <a:endParaRPr lang="en-US">
              <a:solidFill>
                <a:schemeClr val="bg2"/>
              </a:solidFill>
            </a:endParaRPr>
          </a:p>
        </p:txBody>
      </p:sp>
      <p:sp>
        <p:nvSpPr>
          <p:cNvPr id="75851" name="Line 79"/>
          <p:cNvSpPr>
            <a:spLocks noChangeShapeType="1"/>
          </p:cNvSpPr>
          <p:nvPr>
            <p:custDataLst>
              <p:tags r:id="rId74"/>
            </p:custDataLst>
          </p:nvPr>
        </p:nvSpPr>
        <p:spPr bwMode="auto">
          <a:xfrm>
            <a:off x="1957388" y="1247775"/>
            <a:ext cx="0" cy="1876425"/>
          </a:xfrm>
          <a:prstGeom prst="line">
            <a:avLst/>
          </a:prstGeom>
          <a:noFill/>
          <a:ln w="19050">
            <a:solidFill>
              <a:srgbClr val="980236"/>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5852" name="Line 80"/>
          <p:cNvSpPr>
            <a:spLocks noChangeShapeType="1"/>
          </p:cNvSpPr>
          <p:nvPr>
            <p:custDataLst>
              <p:tags r:id="rId75"/>
            </p:custDataLst>
          </p:nvPr>
        </p:nvSpPr>
        <p:spPr bwMode="auto">
          <a:xfrm>
            <a:off x="1955800" y="1244600"/>
            <a:ext cx="5875338" cy="0"/>
          </a:xfrm>
          <a:prstGeom prst="line">
            <a:avLst/>
          </a:prstGeom>
          <a:noFill/>
          <a:ln w="19050">
            <a:solidFill>
              <a:srgbClr val="980236"/>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5853" name="Text Box 81"/>
          <p:cNvSpPr txBox="1">
            <a:spLocks noChangeArrowheads="1"/>
          </p:cNvSpPr>
          <p:nvPr>
            <p:custDataLst>
              <p:tags r:id="rId76"/>
            </p:custDataLst>
          </p:nvPr>
        </p:nvSpPr>
        <p:spPr bwMode="auto">
          <a:xfrm>
            <a:off x="1066800" y="966788"/>
            <a:ext cx="18288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chemeClr val="bg2"/>
                </a:solidFill>
                <a:latin typeface="Comic Sans MS" pitchFamily="66" charset="0"/>
              </a:rPr>
              <a:t>read enable</a:t>
            </a:r>
          </a:p>
        </p:txBody>
      </p:sp>
      <p:sp>
        <p:nvSpPr>
          <p:cNvPr id="75854" name="Text Box 82"/>
          <p:cNvSpPr txBox="1">
            <a:spLocks noChangeArrowheads="1"/>
          </p:cNvSpPr>
          <p:nvPr>
            <p:custDataLst>
              <p:tags r:id="rId77"/>
            </p:custDataLst>
          </p:nvPr>
        </p:nvSpPr>
        <p:spPr bwMode="auto">
          <a:xfrm>
            <a:off x="7889875" y="1120775"/>
            <a:ext cx="914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solidFill>
                  <a:schemeClr val="bg2"/>
                </a:solidFill>
              </a:rPr>
              <a:t>RAM</a:t>
            </a:r>
          </a:p>
        </p:txBody>
      </p:sp>
      <p:sp>
        <p:nvSpPr>
          <p:cNvPr id="75855" name="Rectangle 83"/>
          <p:cNvSpPr>
            <a:spLocks noChangeArrowheads="1"/>
          </p:cNvSpPr>
          <p:nvPr>
            <p:custDataLst>
              <p:tags r:id="rId78"/>
            </p:custDataLst>
          </p:nvPr>
        </p:nvSpPr>
        <p:spPr bwMode="auto">
          <a:xfrm>
            <a:off x="4073525" y="163671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75856" name="Rectangle 84"/>
          <p:cNvSpPr>
            <a:spLocks noChangeArrowheads="1"/>
          </p:cNvSpPr>
          <p:nvPr>
            <p:custDataLst>
              <p:tags r:id="rId79"/>
            </p:custDataLst>
          </p:nvPr>
        </p:nvSpPr>
        <p:spPr bwMode="auto">
          <a:xfrm>
            <a:off x="4427538" y="163671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75857" name="Rectangle 85"/>
          <p:cNvSpPr>
            <a:spLocks noChangeArrowheads="1"/>
          </p:cNvSpPr>
          <p:nvPr>
            <p:custDataLst>
              <p:tags r:id="rId80"/>
            </p:custDataLst>
          </p:nvPr>
        </p:nvSpPr>
        <p:spPr bwMode="auto">
          <a:xfrm>
            <a:off x="4781550" y="163671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75858" name="Rectangle 86"/>
          <p:cNvSpPr>
            <a:spLocks noChangeArrowheads="1"/>
          </p:cNvSpPr>
          <p:nvPr>
            <p:custDataLst>
              <p:tags r:id="rId81"/>
            </p:custDataLst>
          </p:nvPr>
        </p:nvSpPr>
        <p:spPr bwMode="auto">
          <a:xfrm>
            <a:off x="5135563" y="163830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75859" name="Rectangle 87"/>
          <p:cNvSpPr>
            <a:spLocks noChangeArrowheads="1"/>
          </p:cNvSpPr>
          <p:nvPr>
            <p:custDataLst>
              <p:tags r:id="rId82"/>
            </p:custDataLst>
          </p:nvPr>
        </p:nvSpPr>
        <p:spPr bwMode="auto">
          <a:xfrm>
            <a:off x="5489575" y="163830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75860" name="Rectangle 88"/>
          <p:cNvSpPr>
            <a:spLocks noChangeArrowheads="1"/>
          </p:cNvSpPr>
          <p:nvPr>
            <p:custDataLst>
              <p:tags r:id="rId83"/>
            </p:custDataLst>
          </p:nvPr>
        </p:nvSpPr>
        <p:spPr bwMode="auto">
          <a:xfrm>
            <a:off x="5843588" y="163830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75861" name="Rectangle 89"/>
          <p:cNvSpPr>
            <a:spLocks noChangeArrowheads="1"/>
          </p:cNvSpPr>
          <p:nvPr>
            <p:custDataLst>
              <p:tags r:id="rId84"/>
            </p:custDataLst>
          </p:nvPr>
        </p:nvSpPr>
        <p:spPr bwMode="auto">
          <a:xfrm>
            <a:off x="3365500" y="163671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75862" name="Rectangle 90"/>
          <p:cNvSpPr>
            <a:spLocks noChangeArrowheads="1"/>
          </p:cNvSpPr>
          <p:nvPr>
            <p:custDataLst>
              <p:tags r:id="rId85"/>
            </p:custDataLst>
          </p:nvPr>
        </p:nvSpPr>
        <p:spPr bwMode="auto">
          <a:xfrm>
            <a:off x="3719513" y="163830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75863" name="Text Box 91"/>
          <p:cNvSpPr txBox="1">
            <a:spLocks noChangeArrowheads="1"/>
          </p:cNvSpPr>
          <p:nvPr>
            <p:custDataLst>
              <p:tags r:id="rId86"/>
            </p:custDataLst>
          </p:nvPr>
        </p:nvSpPr>
        <p:spPr bwMode="auto">
          <a:xfrm>
            <a:off x="5943600" y="1652588"/>
            <a:ext cx="57785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chemeClr val="bg2"/>
                </a:solidFill>
                <a:latin typeface="Comic Sans MS" pitchFamily="66" charset="0"/>
              </a:rPr>
              <a:t>IR</a:t>
            </a:r>
          </a:p>
        </p:txBody>
      </p:sp>
      <p:sp>
        <p:nvSpPr>
          <p:cNvPr id="75864" name="Line 92"/>
          <p:cNvSpPr>
            <a:spLocks noChangeShapeType="1"/>
          </p:cNvSpPr>
          <p:nvPr>
            <p:custDataLst>
              <p:tags r:id="rId87"/>
            </p:custDataLst>
          </p:nvPr>
        </p:nvSpPr>
        <p:spPr bwMode="auto">
          <a:xfrm>
            <a:off x="8861425" y="1728788"/>
            <a:ext cx="128588"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5865" name="Line 93"/>
          <p:cNvSpPr>
            <a:spLocks noChangeShapeType="1"/>
          </p:cNvSpPr>
          <p:nvPr>
            <p:custDataLst>
              <p:tags r:id="rId88"/>
            </p:custDataLst>
          </p:nvPr>
        </p:nvSpPr>
        <p:spPr bwMode="auto">
          <a:xfrm>
            <a:off x="8991600" y="1733550"/>
            <a:ext cx="0" cy="336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5866" name="Line 94"/>
          <p:cNvSpPr>
            <a:spLocks noChangeShapeType="1"/>
          </p:cNvSpPr>
          <p:nvPr>
            <p:custDataLst>
              <p:tags r:id="rId89"/>
            </p:custDataLst>
          </p:nvPr>
        </p:nvSpPr>
        <p:spPr bwMode="auto">
          <a:xfrm>
            <a:off x="7458075" y="2055813"/>
            <a:ext cx="1533525"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5867" name="Line 95"/>
          <p:cNvSpPr>
            <a:spLocks noChangeShapeType="1"/>
          </p:cNvSpPr>
          <p:nvPr>
            <p:custDataLst>
              <p:tags r:id="rId90"/>
            </p:custDataLst>
          </p:nvPr>
        </p:nvSpPr>
        <p:spPr bwMode="auto">
          <a:xfrm>
            <a:off x="7461250" y="1417638"/>
            <a:ext cx="0" cy="638175"/>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5868" name="Line 96"/>
          <p:cNvSpPr>
            <a:spLocks noChangeShapeType="1"/>
          </p:cNvSpPr>
          <p:nvPr>
            <p:custDataLst>
              <p:tags r:id="rId91"/>
            </p:custDataLst>
          </p:nvPr>
        </p:nvSpPr>
        <p:spPr bwMode="auto">
          <a:xfrm>
            <a:off x="3546475" y="1414463"/>
            <a:ext cx="3922713"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5869" name="Line 97"/>
          <p:cNvSpPr>
            <a:spLocks noChangeShapeType="1"/>
          </p:cNvSpPr>
          <p:nvPr>
            <p:custDataLst>
              <p:tags r:id="rId92"/>
            </p:custDataLst>
          </p:nvPr>
        </p:nvSpPr>
        <p:spPr bwMode="auto">
          <a:xfrm>
            <a:off x="6010275" y="1419225"/>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5870" name="Line 98"/>
          <p:cNvSpPr>
            <a:spLocks noChangeShapeType="1"/>
          </p:cNvSpPr>
          <p:nvPr>
            <p:custDataLst>
              <p:tags r:id="rId93"/>
            </p:custDataLst>
          </p:nvPr>
        </p:nvSpPr>
        <p:spPr bwMode="auto">
          <a:xfrm>
            <a:off x="5653088" y="1419225"/>
            <a:ext cx="7937"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5871" name="Line 99"/>
          <p:cNvSpPr>
            <a:spLocks noChangeShapeType="1"/>
          </p:cNvSpPr>
          <p:nvPr>
            <p:custDataLst>
              <p:tags r:id="rId94"/>
            </p:custDataLst>
          </p:nvPr>
        </p:nvSpPr>
        <p:spPr bwMode="auto">
          <a:xfrm>
            <a:off x="5295900" y="1419225"/>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5872" name="Line 100"/>
          <p:cNvSpPr>
            <a:spLocks noChangeShapeType="1"/>
          </p:cNvSpPr>
          <p:nvPr>
            <p:custDataLst>
              <p:tags r:id="rId95"/>
            </p:custDataLst>
          </p:nvPr>
        </p:nvSpPr>
        <p:spPr bwMode="auto">
          <a:xfrm>
            <a:off x="4940300" y="1419225"/>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5873" name="Line 101"/>
          <p:cNvSpPr>
            <a:spLocks noChangeShapeType="1"/>
          </p:cNvSpPr>
          <p:nvPr>
            <p:custDataLst>
              <p:tags r:id="rId96"/>
            </p:custDataLst>
          </p:nvPr>
        </p:nvSpPr>
        <p:spPr bwMode="auto">
          <a:xfrm>
            <a:off x="4583113" y="1419225"/>
            <a:ext cx="7937"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5874" name="Line 102"/>
          <p:cNvSpPr>
            <a:spLocks noChangeShapeType="1"/>
          </p:cNvSpPr>
          <p:nvPr>
            <p:custDataLst>
              <p:tags r:id="rId97"/>
            </p:custDataLst>
          </p:nvPr>
        </p:nvSpPr>
        <p:spPr bwMode="auto">
          <a:xfrm>
            <a:off x="4227513" y="1419225"/>
            <a:ext cx="7937"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5875" name="Line 103"/>
          <p:cNvSpPr>
            <a:spLocks noChangeShapeType="1"/>
          </p:cNvSpPr>
          <p:nvPr>
            <p:custDataLst>
              <p:tags r:id="rId98"/>
            </p:custDataLst>
          </p:nvPr>
        </p:nvSpPr>
        <p:spPr bwMode="auto">
          <a:xfrm>
            <a:off x="3870325" y="1419225"/>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5876" name="Text Box 104"/>
          <p:cNvSpPr txBox="1">
            <a:spLocks noChangeArrowheads="1"/>
          </p:cNvSpPr>
          <p:nvPr>
            <p:custDataLst>
              <p:tags r:id="rId99"/>
            </p:custDataLst>
          </p:nvPr>
        </p:nvSpPr>
        <p:spPr bwMode="auto">
          <a:xfrm>
            <a:off x="7002463" y="2035175"/>
            <a:ext cx="18288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chemeClr val="bg2"/>
                </a:solidFill>
                <a:latin typeface="Comic Sans MS" pitchFamily="66" charset="0"/>
              </a:rPr>
              <a:t>8 bit instruction</a:t>
            </a:r>
          </a:p>
        </p:txBody>
      </p:sp>
      <p:sp>
        <p:nvSpPr>
          <p:cNvPr id="75877" name="Text Box 105"/>
          <p:cNvSpPr txBox="1">
            <a:spLocks noChangeArrowheads="1"/>
          </p:cNvSpPr>
          <p:nvPr>
            <p:custDataLst>
              <p:tags r:id="rId100"/>
            </p:custDataLst>
          </p:nvPr>
        </p:nvSpPr>
        <p:spPr bwMode="auto">
          <a:xfrm>
            <a:off x="5961063" y="862013"/>
            <a:ext cx="18288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chemeClr val="bg2"/>
                </a:solidFill>
                <a:latin typeface="Comic Sans MS" pitchFamily="66" charset="0"/>
              </a:rPr>
              <a:t>8 address bits</a:t>
            </a:r>
          </a:p>
        </p:txBody>
      </p:sp>
      <p:sp>
        <p:nvSpPr>
          <p:cNvPr id="75878" name="Line 106"/>
          <p:cNvSpPr>
            <a:spLocks noChangeShapeType="1"/>
          </p:cNvSpPr>
          <p:nvPr>
            <p:custDataLst>
              <p:tags r:id="rId101"/>
            </p:custDataLst>
          </p:nvPr>
        </p:nvSpPr>
        <p:spPr bwMode="auto">
          <a:xfrm>
            <a:off x="6003925"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5879" name="Line 107"/>
          <p:cNvSpPr>
            <a:spLocks noChangeShapeType="1"/>
          </p:cNvSpPr>
          <p:nvPr>
            <p:custDataLst>
              <p:tags r:id="rId102"/>
            </p:custDataLst>
          </p:nvPr>
        </p:nvSpPr>
        <p:spPr bwMode="auto">
          <a:xfrm>
            <a:off x="5646738" y="952500"/>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5880" name="Line 108"/>
          <p:cNvSpPr>
            <a:spLocks noChangeShapeType="1"/>
          </p:cNvSpPr>
          <p:nvPr>
            <p:custDataLst>
              <p:tags r:id="rId103"/>
            </p:custDataLst>
          </p:nvPr>
        </p:nvSpPr>
        <p:spPr bwMode="auto">
          <a:xfrm>
            <a:off x="5289550"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5881" name="Line 109"/>
          <p:cNvSpPr>
            <a:spLocks noChangeShapeType="1"/>
          </p:cNvSpPr>
          <p:nvPr>
            <p:custDataLst>
              <p:tags r:id="rId104"/>
            </p:custDataLst>
          </p:nvPr>
        </p:nvSpPr>
        <p:spPr bwMode="auto">
          <a:xfrm>
            <a:off x="4933950"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5882" name="Line 110"/>
          <p:cNvSpPr>
            <a:spLocks noChangeShapeType="1"/>
          </p:cNvSpPr>
          <p:nvPr>
            <p:custDataLst>
              <p:tags r:id="rId105"/>
            </p:custDataLst>
          </p:nvPr>
        </p:nvSpPr>
        <p:spPr bwMode="auto">
          <a:xfrm>
            <a:off x="4576763" y="952500"/>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5883" name="Line 111"/>
          <p:cNvSpPr>
            <a:spLocks noChangeShapeType="1"/>
          </p:cNvSpPr>
          <p:nvPr>
            <p:custDataLst>
              <p:tags r:id="rId106"/>
            </p:custDataLst>
          </p:nvPr>
        </p:nvSpPr>
        <p:spPr bwMode="auto">
          <a:xfrm>
            <a:off x="4221163" y="952500"/>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5884" name="Line 112"/>
          <p:cNvSpPr>
            <a:spLocks noChangeShapeType="1"/>
          </p:cNvSpPr>
          <p:nvPr>
            <p:custDataLst>
              <p:tags r:id="rId107"/>
            </p:custDataLst>
          </p:nvPr>
        </p:nvSpPr>
        <p:spPr bwMode="auto">
          <a:xfrm>
            <a:off x="3863975"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5885" name="Line 113"/>
          <p:cNvSpPr>
            <a:spLocks noChangeShapeType="1"/>
          </p:cNvSpPr>
          <p:nvPr>
            <p:custDataLst>
              <p:tags r:id="rId108"/>
            </p:custDataLst>
          </p:nvPr>
        </p:nvSpPr>
        <p:spPr bwMode="auto">
          <a:xfrm>
            <a:off x="3508375"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5886" name="Line 114"/>
          <p:cNvSpPr>
            <a:spLocks noChangeShapeType="1"/>
          </p:cNvSpPr>
          <p:nvPr>
            <p:custDataLst>
              <p:tags r:id="rId109"/>
            </p:custDataLst>
          </p:nvPr>
        </p:nvSpPr>
        <p:spPr bwMode="auto">
          <a:xfrm>
            <a:off x="3521075" y="1150938"/>
            <a:ext cx="431958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5887" name="Line 115"/>
          <p:cNvSpPr>
            <a:spLocks noChangeShapeType="1"/>
          </p:cNvSpPr>
          <p:nvPr>
            <p:custDataLst>
              <p:tags r:id="rId110"/>
            </p:custDataLst>
          </p:nvPr>
        </p:nvSpPr>
        <p:spPr bwMode="auto">
          <a:xfrm>
            <a:off x="2141538" y="1408113"/>
            <a:ext cx="0" cy="1844675"/>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5888" name="Line 116"/>
          <p:cNvSpPr>
            <a:spLocks noChangeShapeType="1"/>
          </p:cNvSpPr>
          <p:nvPr>
            <p:custDataLst>
              <p:tags r:id="rId111"/>
            </p:custDataLst>
          </p:nvPr>
        </p:nvSpPr>
        <p:spPr bwMode="auto">
          <a:xfrm>
            <a:off x="2154238" y="1409700"/>
            <a:ext cx="1271587"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75889" name="Group 117"/>
          <p:cNvGrpSpPr>
            <a:grpSpLocks/>
          </p:cNvGrpSpPr>
          <p:nvPr>
            <p:custDataLst>
              <p:tags r:id="rId112"/>
            </p:custDataLst>
          </p:nvPr>
        </p:nvGrpSpPr>
        <p:grpSpPr bwMode="auto">
          <a:xfrm rot="5400000">
            <a:off x="4803775" y="4422775"/>
            <a:ext cx="115888" cy="185738"/>
            <a:chOff x="4891" y="1600"/>
            <a:chExt cx="315" cy="408"/>
          </a:xfrm>
        </p:grpSpPr>
        <p:sp>
          <p:nvSpPr>
            <p:cNvPr id="76053" name="Freeform 118"/>
            <p:cNvSpPr>
              <a:spLocks/>
            </p:cNvSpPr>
            <p:nvPr>
              <p:custDataLst>
                <p:tags r:id="rId274"/>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6054" name="Freeform 119"/>
            <p:cNvSpPr>
              <a:spLocks/>
            </p:cNvSpPr>
            <p:nvPr>
              <p:custDataLst>
                <p:tags r:id="rId275"/>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6055" name="Line 120"/>
            <p:cNvSpPr>
              <a:spLocks noChangeShapeType="1"/>
            </p:cNvSpPr>
            <p:nvPr>
              <p:custDataLst>
                <p:tags r:id="rId276"/>
              </p:custDataLst>
            </p:nvPr>
          </p:nvSpPr>
          <p:spPr bwMode="auto">
            <a:xfrm>
              <a:off x="4894" y="1606"/>
              <a:ext cx="0" cy="388"/>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75890" name="Line 121"/>
          <p:cNvSpPr>
            <a:spLocks noChangeShapeType="1"/>
          </p:cNvSpPr>
          <p:nvPr>
            <p:custDataLst>
              <p:tags r:id="rId113"/>
            </p:custDataLst>
          </p:nvPr>
        </p:nvSpPr>
        <p:spPr bwMode="auto">
          <a:xfrm>
            <a:off x="4892675" y="4224338"/>
            <a:ext cx="0" cy="236537"/>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5891" name="Line 122"/>
          <p:cNvSpPr>
            <a:spLocks noChangeShapeType="1"/>
          </p:cNvSpPr>
          <p:nvPr>
            <p:custDataLst>
              <p:tags r:id="rId114"/>
            </p:custDataLst>
          </p:nvPr>
        </p:nvSpPr>
        <p:spPr bwMode="auto">
          <a:xfrm>
            <a:off x="4832350" y="4343400"/>
            <a:ext cx="0" cy="11747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5892" name="Line 123"/>
          <p:cNvSpPr>
            <a:spLocks noChangeShapeType="1"/>
          </p:cNvSpPr>
          <p:nvPr>
            <p:custDataLst>
              <p:tags r:id="rId115"/>
            </p:custDataLst>
          </p:nvPr>
        </p:nvSpPr>
        <p:spPr bwMode="auto">
          <a:xfrm>
            <a:off x="2373313" y="2243138"/>
            <a:ext cx="0" cy="1138237"/>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5893" name="Line 124"/>
          <p:cNvSpPr>
            <a:spLocks noChangeShapeType="1"/>
          </p:cNvSpPr>
          <p:nvPr>
            <p:custDataLst>
              <p:tags r:id="rId116"/>
            </p:custDataLst>
          </p:nvPr>
        </p:nvSpPr>
        <p:spPr bwMode="auto">
          <a:xfrm>
            <a:off x="2384425" y="2257425"/>
            <a:ext cx="31115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5894" name="Line 125"/>
          <p:cNvSpPr>
            <a:spLocks noChangeShapeType="1"/>
          </p:cNvSpPr>
          <p:nvPr>
            <p:custDataLst>
              <p:tags r:id="rId117"/>
            </p:custDataLst>
          </p:nvPr>
        </p:nvSpPr>
        <p:spPr bwMode="auto">
          <a:xfrm>
            <a:off x="3525838" y="1990725"/>
            <a:ext cx="0" cy="16192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5895" name="Line 126"/>
          <p:cNvSpPr>
            <a:spLocks noChangeShapeType="1"/>
          </p:cNvSpPr>
          <p:nvPr>
            <p:custDataLst>
              <p:tags r:id="rId118"/>
            </p:custDataLst>
          </p:nvPr>
        </p:nvSpPr>
        <p:spPr bwMode="auto">
          <a:xfrm>
            <a:off x="3829050" y="1984375"/>
            <a:ext cx="0" cy="36830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5896" name="Line 127"/>
          <p:cNvSpPr>
            <a:spLocks noChangeShapeType="1"/>
          </p:cNvSpPr>
          <p:nvPr>
            <p:custDataLst>
              <p:tags r:id="rId119"/>
            </p:custDataLst>
          </p:nvPr>
        </p:nvSpPr>
        <p:spPr bwMode="auto">
          <a:xfrm>
            <a:off x="3028950" y="2346325"/>
            <a:ext cx="803275"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5897" name="Line 128"/>
          <p:cNvSpPr>
            <a:spLocks noChangeShapeType="1"/>
          </p:cNvSpPr>
          <p:nvPr>
            <p:custDataLst>
              <p:tags r:id="rId120"/>
            </p:custDataLst>
          </p:nvPr>
        </p:nvSpPr>
        <p:spPr bwMode="auto">
          <a:xfrm>
            <a:off x="2879725" y="2141538"/>
            <a:ext cx="644525"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5898" name="Line 129"/>
          <p:cNvSpPr>
            <a:spLocks noChangeShapeType="1"/>
          </p:cNvSpPr>
          <p:nvPr>
            <p:custDataLst>
              <p:tags r:id="rId121"/>
            </p:custDataLst>
          </p:nvPr>
        </p:nvSpPr>
        <p:spPr bwMode="auto">
          <a:xfrm>
            <a:off x="3035300" y="2349500"/>
            <a:ext cx="0" cy="16192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5899" name="Line 130"/>
          <p:cNvSpPr>
            <a:spLocks noChangeShapeType="1"/>
          </p:cNvSpPr>
          <p:nvPr>
            <p:custDataLst>
              <p:tags r:id="rId122"/>
            </p:custDataLst>
          </p:nvPr>
        </p:nvSpPr>
        <p:spPr bwMode="auto">
          <a:xfrm>
            <a:off x="2886075" y="2136775"/>
            <a:ext cx="0" cy="455613"/>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5900" name="Line 131"/>
          <p:cNvSpPr>
            <a:spLocks noChangeShapeType="1"/>
          </p:cNvSpPr>
          <p:nvPr>
            <p:custDataLst>
              <p:tags r:id="rId123"/>
            </p:custDataLst>
          </p:nvPr>
        </p:nvSpPr>
        <p:spPr bwMode="auto">
          <a:xfrm>
            <a:off x="2697163" y="2265363"/>
            <a:ext cx="0" cy="328612"/>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75901" name="Group 132"/>
          <p:cNvGrpSpPr>
            <a:grpSpLocks/>
          </p:cNvGrpSpPr>
          <p:nvPr>
            <p:custDataLst>
              <p:tags r:id="rId124"/>
            </p:custDataLst>
          </p:nvPr>
        </p:nvGrpSpPr>
        <p:grpSpPr bwMode="auto">
          <a:xfrm rot="5400000">
            <a:off x="2729706" y="2483644"/>
            <a:ext cx="282575" cy="503238"/>
            <a:chOff x="4891" y="1600"/>
            <a:chExt cx="315" cy="408"/>
          </a:xfrm>
        </p:grpSpPr>
        <p:sp>
          <p:nvSpPr>
            <p:cNvPr id="76050" name="Freeform 133"/>
            <p:cNvSpPr>
              <a:spLocks/>
            </p:cNvSpPr>
            <p:nvPr>
              <p:custDataLst>
                <p:tags r:id="rId271"/>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6051" name="Freeform 134"/>
            <p:cNvSpPr>
              <a:spLocks/>
            </p:cNvSpPr>
            <p:nvPr>
              <p:custDataLst>
                <p:tags r:id="rId272"/>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6052" name="Line 135"/>
            <p:cNvSpPr>
              <a:spLocks noChangeShapeType="1"/>
            </p:cNvSpPr>
            <p:nvPr>
              <p:custDataLst>
                <p:tags r:id="rId273"/>
              </p:custDataLst>
            </p:nvPr>
          </p:nvSpPr>
          <p:spPr bwMode="auto">
            <a:xfrm>
              <a:off x="4894" y="1606"/>
              <a:ext cx="0" cy="3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75902" name="Oval 136"/>
          <p:cNvSpPr>
            <a:spLocks noChangeArrowheads="1"/>
          </p:cNvSpPr>
          <p:nvPr>
            <p:custDataLst>
              <p:tags r:id="rId125"/>
            </p:custDataLst>
          </p:nvPr>
        </p:nvSpPr>
        <p:spPr bwMode="auto">
          <a:xfrm>
            <a:off x="2994025" y="2508250"/>
            <a:ext cx="85725" cy="84138"/>
          </a:xfrm>
          <a:prstGeom prst="ellipse">
            <a:avLst/>
          </a:pr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75903" name="Line 137"/>
          <p:cNvSpPr>
            <a:spLocks noChangeShapeType="1"/>
          </p:cNvSpPr>
          <p:nvPr>
            <p:custDataLst>
              <p:tags r:id="rId126"/>
            </p:custDataLst>
          </p:nvPr>
        </p:nvSpPr>
        <p:spPr bwMode="auto">
          <a:xfrm>
            <a:off x="2865438" y="2878138"/>
            <a:ext cx="0" cy="16192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5904" name="Line 138"/>
          <p:cNvSpPr>
            <a:spLocks noChangeShapeType="1"/>
          </p:cNvSpPr>
          <p:nvPr>
            <p:custDataLst>
              <p:tags r:id="rId127"/>
            </p:custDataLst>
          </p:nvPr>
        </p:nvSpPr>
        <p:spPr bwMode="auto">
          <a:xfrm>
            <a:off x="2863850" y="3038475"/>
            <a:ext cx="1089025"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5905" name="Line 139"/>
          <p:cNvSpPr>
            <a:spLocks noChangeShapeType="1"/>
          </p:cNvSpPr>
          <p:nvPr>
            <p:custDataLst>
              <p:tags r:id="rId128"/>
            </p:custDataLst>
          </p:nvPr>
        </p:nvSpPr>
        <p:spPr bwMode="auto">
          <a:xfrm>
            <a:off x="4275138" y="1993900"/>
            <a:ext cx="0" cy="2809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5906" name="Line 140"/>
          <p:cNvSpPr>
            <a:spLocks noChangeShapeType="1"/>
          </p:cNvSpPr>
          <p:nvPr>
            <p:custDataLst>
              <p:tags r:id="rId129"/>
            </p:custDataLst>
          </p:nvPr>
        </p:nvSpPr>
        <p:spPr bwMode="auto">
          <a:xfrm>
            <a:off x="4594225" y="1995488"/>
            <a:ext cx="0" cy="36830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5907" name="Line 141"/>
          <p:cNvSpPr>
            <a:spLocks noChangeShapeType="1"/>
          </p:cNvSpPr>
          <p:nvPr>
            <p:custDataLst>
              <p:tags r:id="rId130"/>
            </p:custDataLst>
          </p:nvPr>
        </p:nvSpPr>
        <p:spPr bwMode="auto">
          <a:xfrm>
            <a:off x="4945063" y="1989138"/>
            <a:ext cx="0" cy="36830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75908" name="Group 142"/>
          <p:cNvGrpSpPr>
            <a:grpSpLocks/>
          </p:cNvGrpSpPr>
          <p:nvPr>
            <p:custDataLst>
              <p:tags r:id="rId131"/>
            </p:custDataLst>
          </p:nvPr>
        </p:nvGrpSpPr>
        <p:grpSpPr bwMode="auto">
          <a:xfrm rot="5400000">
            <a:off x="4378325" y="1997076"/>
            <a:ext cx="369887" cy="1122362"/>
            <a:chOff x="4891" y="1600"/>
            <a:chExt cx="315" cy="408"/>
          </a:xfrm>
        </p:grpSpPr>
        <p:sp>
          <p:nvSpPr>
            <p:cNvPr id="76047" name="Freeform 143"/>
            <p:cNvSpPr>
              <a:spLocks/>
            </p:cNvSpPr>
            <p:nvPr>
              <p:custDataLst>
                <p:tags r:id="rId268"/>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6048" name="Freeform 144"/>
            <p:cNvSpPr>
              <a:spLocks/>
            </p:cNvSpPr>
            <p:nvPr>
              <p:custDataLst>
                <p:tags r:id="rId269"/>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6049" name="Line 145"/>
            <p:cNvSpPr>
              <a:spLocks noChangeShapeType="1"/>
            </p:cNvSpPr>
            <p:nvPr>
              <p:custDataLst>
                <p:tags r:id="rId270"/>
              </p:custDataLst>
            </p:nvPr>
          </p:nvSpPr>
          <p:spPr bwMode="auto">
            <a:xfrm>
              <a:off x="4894" y="1606"/>
              <a:ext cx="0" cy="3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75909" name="Oval 146"/>
          <p:cNvSpPr>
            <a:spLocks noChangeArrowheads="1"/>
          </p:cNvSpPr>
          <p:nvPr>
            <p:custDataLst>
              <p:tags r:id="rId132"/>
            </p:custDataLst>
          </p:nvPr>
        </p:nvSpPr>
        <p:spPr bwMode="auto">
          <a:xfrm>
            <a:off x="4233863" y="2279650"/>
            <a:ext cx="85725" cy="84138"/>
          </a:xfrm>
          <a:prstGeom prst="ellipse">
            <a:avLst/>
          </a:pr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75910" name="Line 147"/>
          <p:cNvSpPr>
            <a:spLocks noChangeShapeType="1"/>
          </p:cNvSpPr>
          <p:nvPr>
            <p:custDataLst>
              <p:tags r:id="rId133"/>
            </p:custDataLst>
          </p:nvPr>
        </p:nvSpPr>
        <p:spPr bwMode="auto">
          <a:xfrm>
            <a:off x="4564063" y="2727325"/>
            <a:ext cx="0" cy="73342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5911" name="Line 148"/>
          <p:cNvSpPr>
            <a:spLocks noChangeShapeType="1"/>
          </p:cNvSpPr>
          <p:nvPr>
            <p:custDataLst>
              <p:tags r:id="rId134"/>
            </p:custDataLst>
          </p:nvPr>
        </p:nvSpPr>
        <p:spPr bwMode="auto">
          <a:xfrm>
            <a:off x="3530600" y="1404938"/>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5912" name="Line 149"/>
          <p:cNvSpPr>
            <a:spLocks noChangeShapeType="1"/>
          </p:cNvSpPr>
          <p:nvPr>
            <p:custDataLst>
              <p:tags r:id="rId135"/>
            </p:custDataLst>
          </p:nvPr>
        </p:nvSpPr>
        <p:spPr bwMode="auto">
          <a:xfrm>
            <a:off x="3427413" y="1412875"/>
            <a:ext cx="7937"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5913" name="Freeform 150"/>
          <p:cNvSpPr>
            <a:spLocks/>
          </p:cNvSpPr>
          <p:nvPr>
            <p:custDataLst>
              <p:tags r:id="rId136"/>
            </p:custDataLst>
          </p:nvPr>
        </p:nvSpPr>
        <p:spPr bwMode="auto">
          <a:xfrm>
            <a:off x="3373438" y="1630363"/>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5914" name="Freeform 151"/>
          <p:cNvSpPr>
            <a:spLocks/>
          </p:cNvSpPr>
          <p:nvPr>
            <p:custDataLst>
              <p:tags r:id="rId137"/>
            </p:custDataLst>
          </p:nvPr>
        </p:nvSpPr>
        <p:spPr bwMode="auto">
          <a:xfrm>
            <a:off x="3733800"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5915" name="Freeform 152"/>
          <p:cNvSpPr>
            <a:spLocks/>
          </p:cNvSpPr>
          <p:nvPr>
            <p:custDataLst>
              <p:tags r:id="rId138"/>
            </p:custDataLst>
          </p:nvPr>
        </p:nvSpPr>
        <p:spPr bwMode="auto">
          <a:xfrm>
            <a:off x="4071938" y="1630363"/>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5916" name="Freeform 153"/>
          <p:cNvSpPr>
            <a:spLocks/>
          </p:cNvSpPr>
          <p:nvPr>
            <p:custDataLst>
              <p:tags r:id="rId139"/>
            </p:custDataLst>
          </p:nvPr>
        </p:nvSpPr>
        <p:spPr bwMode="auto">
          <a:xfrm>
            <a:off x="4448175"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5917" name="Freeform 154"/>
          <p:cNvSpPr>
            <a:spLocks/>
          </p:cNvSpPr>
          <p:nvPr>
            <p:custDataLst>
              <p:tags r:id="rId140"/>
            </p:custDataLst>
          </p:nvPr>
        </p:nvSpPr>
        <p:spPr bwMode="auto">
          <a:xfrm>
            <a:off x="4794250"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5918" name="Freeform 155"/>
          <p:cNvSpPr>
            <a:spLocks/>
          </p:cNvSpPr>
          <p:nvPr>
            <p:custDataLst>
              <p:tags r:id="rId141"/>
            </p:custDataLst>
          </p:nvPr>
        </p:nvSpPr>
        <p:spPr bwMode="auto">
          <a:xfrm>
            <a:off x="5146675"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5919" name="Freeform 156"/>
          <p:cNvSpPr>
            <a:spLocks/>
          </p:cNvSpPr>
          <p:nvPr>
            <p:custDataLst>
              <p:tags r:id="rId142"/>
            </p:custDataLst>
          </p:nvPr>
        </p:nvSpPr>
        <p:spPr bwMode="auto">
          <a:xfrm>
            <a:off x="5499100"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5920" name="Freeform 157"/>
          <p:cNvSpPr>
            <a:spLocks/>
          </p:cNvSpPr>
          <p:nvPr>
            <p:custDataLst>
              <p:tags r:id="rId143"/>
            </p:custDataLst>
          </p:nvPr>
        </p:nvSpPr>
        <p:spPr bwMode="auto">
          <a:xfrm>
            <a:off x="5856288" y="1630363"/>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5921" name="Text Box 158"/>
          <p:cNvSpPr txBox="1">
            <a:spLocks noChangeArrowheads="1"/>
          </p:cNvSpPr>
          <p:nvPr>
            <p:custDataLst>
              <p:tags r:id="rId144"/>
            </p:custDataLst>
          </p:nvPr>
        </p:nvSpPr>
        <p:spPr bwMode="auto">
          <a:xfrm>
            <a:off x="2120900" y="1411288"/>
            <a:ext cx="1203325"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nSpc>
                <a:spcPct val="70000"/>
              </a:lnSpc>
              <a:spcBef>
                <a:spcPct val="50000"/>
              </a:spcBef>
            </a:pPr>
            <a:r>
              <a:rPr lang="en-US" sz="1200">
                <a:solidFill>
                  <a:schemeClr val="bg2"/>
                </a:solidFill>
                <a:latin typeface="Comic Sans MS" pitchFamily="66" charset="0"/>
              </a:rPr>
              <a:t>strobe for all IR bits</a:t>
            </a:r>
          </a:p>
        </p:txBody>
      </p:sp>
      <p:sp>
        <p:nvSpPr>
          <p:cNvPr id="75922" name="Line 159"/>
          <p:cNvSpPr>
            <a:spLocks noChangeShapeType="1"/>
          </p:cNvSpPr>
          <p:nvPr>
            <p:custDataLst>
              <p:tags r:id="rId145"/>
            </p:custDataLst>
          </p:nvPr>
        </p:nvSpPr>
        <p:spPr bwMode="auto">
          <a:xfrm>
            <a:off x="5313363" y="1989138"/>
            <a:ext cx="0" cy="1360487"/>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5923" name="Line 160"/>
          <p:cNvSpPr>
            <a:spLocks noChangeShapeType="1"/>
          </p:cNvSpPr>
          <p:nvPr>
            <p:custDataLst>
              <p:tags r:id="rId146"/>
            </p:custDataLst>
          </p:nvPr>
        </p:nvSpPr>
        <p:spPr bwMode="auto">
          <a:xfrm>
            <a:off x="3957638" y="2200275"/>
            <a:ext cx="0" cy="1312863"/>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5924" name="Line 161"/>
          <p:cNvSpPr>
            <a:spLocks noChangeShapeType="1"/>
          </p:cNvSpPr>
          <p:nvPr>
            <p:custDataLst>
              <p:tags r:id="rId147"/>
            </p:custDataLst>
          </p:nvPr>
        </p:nvSpPr>
        <p:spPr bwMode="auto">
          <a:xfrm>
            <a:off x="3960813" y="2201863"/>
            <a:ext cx="176212"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5925" name="Line 162"/>
          <p:cNvSpPr>
            <a:spLocks noChangeShapeType="1"/>
          </p:cNvSpPr>
          <p:nvPr>
            <p:custDataLst>
              <p:tags r:id="rId148"/>
            </p:custDataLst>
          </p:nvPr>
        </p:nvSpPr>
        <p:spPr bwMode="auto">
          <a:xfrm>
            <a:off x="4138613" y="2198688"/>
            <a:ext cx="0" cy="17780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5926" name="Line 163"/>
          <p:cNvSpPr>
            <a:spLocks noChangeShapeType="1"/>
          </p:cNvSpPr>
          <p:nvPr>
            <p:custDataLst>
              <p:tags r:id="rId149"/>
            </p:custDataLst>
          </p:nvPr>
        </p:nvSpPr>
        <p:spPr bwMode="auto">
          <a:xfrm>
            <a:off x="3997325" y="2370138"/>
            <a:ext cx="31115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5927" name="Line 164"/>
          <p:cNvSpPr>
            <a:spLocks noChangeShapeType="1"/>
          </p:cNvSpPr>
          <p:nvPr>
            <p:custDataLst>
              <p:tags r:id="rId150"/>
            </p:custDataLst>
          </p:nvPr>
        </p:nvSpPr>
        <p:spPr bwMode="auto">
          <a:xfrm>
            <a:off x="5656263" y="1990725"/>
            <a:ext cx="0" cy="113823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5928" name="Line 165"/>
          <p:cNvSpPr>
            <a:spLocks noChangeShapeType="1"/>
          </p:cNvSpPr>
          <p:nvPr>
            <p:custDataLst>
              <p:tags r:id="rId151"/>
            </p:custDataLst>
          </p:nvPr>
        </p:nvSpPr>
        <p:spPr bwMode="auto">
          <a:xfrm>
            <a:off x="6015038" y="1990725"/>
            <a:ext cx="0" cy="90805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5929" name="Line 166"/>
          <p:cNvSpPr>
            <a:spLocks noChangeShapeType="1"/>
          </p:cNvSpPr>
          <p:nvPr>
            <p:custDataLst>
              <p:tags r:id="rId152"/>
            </p:custDataLst>
          </p:nvPr>
        </p:nvSpPr>
        <p:spPr bwMode="auto">
          <a:xfrm>
            <a:off x="5572125" y="4578350"/>
            <a:ext cx="0" cy="265113"/>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5930" name="Line 167"/>
          <p:cNvSpPr>
            <a:spLocks noChangeShapeType="1"/>
          </p:cNvSpPr>
          <p:nvPr>
            <p:custDataLst>
              <p:tags r:id="rId153"/>
            </p:custDataLst>
          </p:nvPr>
        </p:nvSpPr>
        <p:spPr bwMode="auto">
          <a:xfrm>
            <a:off x="5930900" y="4578350"/>
            <a:ext cx="0" cy="138113"/>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5931" name="Line 168"/>
          <p:cNvSpPr>
            <a:spLocks noChangeShapeType="1"/>
          </p:cNvSpPr>
          <p:nvPr>
            <p:custDataLst>
              <p:tags r:id="rId154"/>
            </p:custDataLst>
          </p:nvPr>
        </p:nvSpPr>
        <p:spPr bwMode="auto">
          <a:xfrm>
            <a:off x="5203825" y="4578350"/>
            <a:ext cx="0" cy="400050"/>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5932" name="Text Box 169"/>
          <p:cNvSpPr txBox="1">
            <a:spLocks noChangeArrowheads="1"/>
          </p:cNvSpPr>
          <p:nvPr>
            <p:custDataLst>
              <p:tags r:id="rId155"/>
            </p:custDataLst>
          </p:nvPr>
        </p:nvSpPr>
        <p:spPr bwMode="auto">
          <a:xfrm>
            <a:off x="533400" y="51054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chemeClr val="bg2"/>
                </a:solidFill>
                <a:latin typeface="Comic Sans MS" pitchFamily="66" charset="0"/>
              </a:rPr>
              <a:t>1</a:t>
            </a:r>
          </a:p>
        </p:txBody>
      </p:sp>
      <p:sp>
        <p:nvSpPr>
          <p:cNvPr id="75933" name="Text Box 170"/>
          <p:cNvSpPr txBox="1">
            <a:spLocks noChangeArrowheads="1"/>
          </p:cNvSpPr>
          <p:nvPr>
            <p:custDataLst>
              <p:tags r:id="rId156"/>
            </p:custDataLst>
          </p:nvPr>
        </p:nvSpPr>
        <p:spPr bwMode="auto">
          <a:xfrm>
            <a:off x="887413" y="51054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chemeClr val="bg2"/>
                </a:solidFill>
                <a:latin typeface="Comic Sans MS" pitchFamily="66" charset="0"/>
              </a:rPr>
              <a:t>0</a:t>
            </a:r>
          </a:p>
        </p:txBody>
      </p:sp>
      <p:sp>
        <p:nvSpPr>
          <p:cNvPr id="75934" name="Text Box 171"/>
          <p:cNvSpPr txBox="1">
            <a:spLocks noChangeArrowheads="1"/>
          </p:cNvSpPr>
          <p:nvPr>
            <p:custDataLst>
              <p:tags r:id="rId157"/>
            </p:custDataLst>
          </p:nvPr>
        </p:nvSpPr>
        <p:spPr bwMode="auto">
          <a:xfrm>
            <a:off x="1239838" y="51054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chemeClr val="bg2"/>
                </a:solidFill>
                <a:latin typeface="Comic Sans MS" pitchFamily="66" charset="0"/>
              </a:rPr>
              <a:t>0</a:t>
            </a:r>
          </a:p>
        </p:txBody>
      </p:sp>
      <p:sp>
        <p:nvSpPr>
          <p:cNvPr id="75935" name="Text Box 172"/>
          <p:cNvSpPr txBox="1">
            <a:spLocks noChangeArrowheads="1"/>
          </p:cNvSpPr>
          <p:nvPr>
            <p:custDataLst>
              <p:tags r:id="rId158"/>
            </p:custDataLst>
          </p:nvPr>
        </p:nvSpPr>
        <p:spPr bwMode="auto">
          <a:xfrm>
            <a:off x="1593850" y="51054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chemeClr val="bg2"/>
                </a:solidFill>
                <a:latin typeface="Comic Sans MS" pitchFamily="66" charset="0"/>
              </a:rPr>
              <a:t>1</a:t>
            </a:r>
          </a:p>
        </p:txBody>
      </p:sp>
      <p:sp>
        <p:nvSpPr>
          <p:cNvPr id="75936" name="Text Box 173"/>
          <p:cNvSpPr txBox="1">
            <a:spLocks noChangeArrowheads="1"/>
          </p:cNvSpPr>
          <p:nvPr>
            <p:custDataLst>
              <p:tags r:id="rId159"/>
            </p:custDataLst>
          </p:nvPr>
        </p:nvSpPr>
        <p:spPr bwMode="auto">
          <a:xfrm>
            <a:off x="1946275" y="51054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chemeClr val="bg2"/>
                </a:solidFill>
                <a:latin typeface="Comic Sans MS" pitchFamily="66" charset="0"/>
              </a:rPr>
              <a:t>1</a:t>
            </a:r>
          </a:p>
        </p:txBody>
      </p:sp>
      <p:sp>
        <p:nvSpPr>
          <p:cNvPr id="75937" name="Text Box 174"/>
          <p:cNvSpPr txBox="1">
            <a:spLocks noChangeArrowheads="1"/>
          </p:cNvSpPr>
          <p:nvPr>
            <p:custDataLst>
              <p:tags r:id="rId160"/>
            </p:custDataLst>
          </p:nvPr>
        </p:nvSpPr>
        <p:spPr bwMode="auto">
          <a:xfrm>
            <a:off x="2300288" y="510698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chemeClr val="bg2"/>
                </a:solidFill>
                <a:latin typeface="Comic Sans MS" pitchFamily="66" charset="0"/>
              </a:rPr>
              <a:t>1</a:t>
            </a:r>
          </a:p>
        </p:txBody>
      </p:sp>
      <p:sp>
        <p:nvSpPr>
          <p:cNvPr id="75938" name="Text Box 175"/>
          <p:cNvSpPr txBox="1">
            <a:spLocks noChangeArrowheads="1"/>
          </p:cNvSpPr>
          <p:nvPr>
            <p:custDataLst>
              <p:tags r:id="rId161"/>
            </p:custDataLst>
          </p:nvPr>
        </p:nvSpPr>
        <p:spPr bwMode="auto">
          <a:xfrm>
            <a:off x="2652713" y="510698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chemeClr val="bg2"/>
                </a:solidFill>
                <a:latin typeface="Comic Sans MS" pitchFamily="66" charset="0"/>
              </a:rPr>
              <a:t>0</a:t>
            </a:r>
          </a:p>
        </p:txBody>
      </p:sp>
      <p:sp>
        <p:nvSpPr>
          <p:cNvPr id="75939" name="Text Box 176"/>
          <p:cNvSpPr txBox="1">
            <a:spLocks noChangeArrowheads="1"/>
          </p:cNvSpPr>
          <p:nvPr>
            <p:custDataLst>
              <p:tags r:id="rId162"/>
            </p:custDataLst>
          </p:nvPr>
        </p:nvSpPr>
        <p:spPr bwMode="auto">
          <a:xfrm>
            <a:off x="3028950" y="510698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chemeClr val="bg2"/>
                </a:solidFill>
                <a:latin typeface="Comic Sans MS" pitchFamily="66" charset="0"/>
              </a:rPr>
              <a:t>0</a:t>
            </a:r>
          </a:p>
        </p:txBody>
      </p:sp>
      <p:sp>
        <p:nvSpPr>
          <p:cNvPr id="75940" name="Rectangle 177"/>
          <p:cNvSpPr>
            <a:spLocks noChangeArrowheads="1"/>
          </p:cNvSpPr>
          <p:nvPr>
            <p:custDataLst>
              <p:tags r:id="rId163"/>
            </p:custDataLst>
          </p:nvPr>
        </p:nvSpPr>
        <p:spPr bwMode="auto">
          <a:xfrm>
            <a:off x="454025" y="44926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75941" name="Freeform 178"/>
          <p:cNvSpPr>
            <a:spLocks/>
          </p:cNvSpPr>
          <p:nvPr>
            <p:custDataLst>
              <p:tags r:id="rId164"/>
            </p:custDataLst>
          </p:nvPr>
        </p:nvSpPr>
        <p:spPr bwMode="auto">
          <a:xfrm>
            <a:off x="476250" y="454025"/>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5942" name="Line 179"/>
          <p:cNvSpPr>
            <a:spLocks noChangeShapeType="1"/>
          </p:cNvSpPr>
          <p:nvPr>
            <p:custDataLst>
              <p:tags r:id="rId165"/>
            </p:custDataLst>
          </p:nvPr>
        </p:nvSpPr>
        <p:spPr bwMode="auto">
          <a:xfrm>
            <a:off x="709613" y="234950"/>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5943" name="Line 180"/>
          <p:cNvSpPr>
            <a:spLocks noChangeShapeType="1"/>
          </p:cNvSpPr>
          <p:nvPr>
            <p:custDataLst>
              <p:tags r:id="rId166"/>
            </p:custDataLst>
          </p:nvPr>
        </p:nvSpPr>
        <p:spPr bwMode="auto">
          <a:xfrm>
            <a:off x="614363" y="796925"/>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5944" name="Text Box 181"/>
          <p:cNvSpPr txBox="1">
            <a:spLocks noChangeArrowheads="1"/>
          </p:cNvSpPr>
          <p:nvPr>
            <p:custDataLst>
              <p:tags r:id="rId167"/>
            </p:custDataLst>
          </p:nvPr>
        </p:nvSpPr>
        <p:spPr bwMode="auto">
          <a:xfrm>
            <a:off x="669925" y="200025"/>
            <a:ext cx="1828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000">
                <a:solidFill>
                  <a:schemeClr val="bg2"/>
                </a:solidFill>
                <a:latin typeface="Comic Sans MS" pitchFamily="66" charset="0"/>
              </a:rPr>
              <a:t>D in</a:t>
            </a:r>
          </a:p>
        </p:txBody>
      </p:sp>
      <p:sp>
        <p:nvSpPr>
          <p:cNvPr id="75945" name="Text Box 182"/>
          <p:cNvSpPr txBox="1">
            <a:spLocks noChangeArrowheads="1"/>
          </p:cNvSpPr>
          <p:nvPr>
            <p:custDataLst>
              <p:tags r:id="rId168"/>
            </p:custDataLst>
          </p:nvPr>
        </p:nvSpPr>
        <p:spPr bwMode="auto">
          <a:xfrm>
            <a:off x="582613" y="812800"/>
            <a:ext cx="1154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000">
                <a:solidFill>
                  <a:schemeClr val="bg2"/>
                </a:solidFill>
                <a:latin typeface="Comic Sans MS" pitchFamily="66" charset="0"/>
              </a:rPr>
              <a:t>Q out</a:t>
            </a:r>
          </a:p>
        </p:txBody>
      </p:sp>
      <p:sp>
        <p:nvSpPr>
          <p:cNvPr id="75946" name="Text Box 183"/>
          <p:cNvSpPr txBox="1">
            <a:spLocks noChangeArrowheads="1"/>
          </p:cNvSpPr>
          <p:nvPr>
            <p:custDataLst>
              <p:tags r:id="rId169"/>
            </p:custDataLst>
          </p:nvPr>
        </p:nvSpPr>
        <p:spPr bwMode="auto">
          <a:xfrm>
            <a:off x="73025" y="206375"/>
            <a:ext cx="1828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000">
                <a:solidFill>
                  <a:schemeClr val="bg2"/>
                </a:solidFill>
                <a:latin typeface="Comic Sans MS" pitchFamily="66" charset="0"/>
              </a:rPr>
              <a:t>strobe</a:t>
            </a:r>
          </a:p>
        </p:txBody>
      </p:sp>
      <p:sp>
        <p:nvSpPr>
          <p:cNvPr id="75947" name="Text Box 184"/>
          <p:cNvSpPr txBox="1">
            <a:spLocks noChangeArrowheads="1"/>
          </p:cNvSpPr>
          <p:nvPr>
            <p:custDataLst>
              <p:tags r:id="rId170"/>
            </p:custDataLst>
          </p:nvPr>
        </p:nvSpPr>
        <p:spPr bwMode="auto">
          <a:xfrm>
            <a:off x="2352675" y="3079750"/>
            <a:ext cx="2008188" cy="220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lnSpc>
                <a:spcPct val="70000"/>
              </a:lnSpc>
              <a:spcBef>
                <a:spcPct val="50000"/>
              </a:spcBef>
            </a:pPr>
            <a:r>
              <a:rPr lang="en-US" sz="1200">
                <a:solidFill>
                  <a:schemeClr val="bg2"/>
                </a:solidFill>
                <a:latin typeface="Comic Sans MS" pitchFamily="66" charset="0"/>
              </a:rPr>
              <a:t>decode instruction</a:t>
            </a:r>
          </a:p>
        </p:txBody>
      </p:sp>
      <p:sp>
        <p:nvSpPr>
          <p:cNvPr id="75948" name="Text Box 185"/>
          <p:cNvSpPr txBox="1">
            <a:spLocks noChangeArrowheads="1"/>
          </p:cNvSpPr>
          <p:nvPr>
            <p:custDataLst>
              <p:tags r:id="rId171"/>
            </p:custDataLst>
          </p:nvPr>
        </p:nvSpPr>
        <p:spPr bwMode="auto">
          <a:xfrm>
            <a:off x="1676400" y="4070350"/>
            <a:ext cx="1590675" cy="477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70000"/>
              </a:lnSpc>
              <a:spcBef>
                <a:spcPct val="50000"/>
              </a:spcBef>
            </a:pPr>
            <a:r>
              <a:rPr lang="en-US" sz="1200">
                <a:solidFill>
                  <a:schemeClr val="bg2"/>
                </a:solidFill>
                <a:latin typeface="Comic Sans MS" pitchFamily="66" charset="0"/>
              </a:rPr>
              <a:t>strobe to finish instruction            (to all bits)</a:t>
            </a:r>
          </a:p>
        </p:txBody>
      </p:sp>
      <p:sp>
        <p:nvSpPr>
          <p:cNvPr id="75949" name="Line 186"/>
          <p:cNvSpPr>
            <a:spLocks noChangeShapeType="1"/>
          </p:cNvSpPr>
          <p:nvPr>
            <p:custDataLst>
              <p:tags r:id="rId172"/>
            </p:custDataLst>
          </p:nvPr>
        </p:nvSpPr>
        <p:spPr bwMode="auto">
          <a:xfrm>
            <a:off x="6007100" y="2890838"/>
            <a:ext cx="2160588"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5950" name="Line 187"/>
          <p:cNvSpPr>
            <a:spLocks noChangeShapeType="1"/>
          </p:cNvSpPr>
          <p:nvPr>
            <p:custDataLst>
              <p:tags r:id="rId173"/>
            </p:custDataLst>
          </p:nvPr>
        </p:nvSpPr>
        <p:spPr bwMode="auto">
          <a:xfrm>
            <a:off x="5659438" y="3130550"/>
            <a:ext cx="199390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5951" name="Line 188"/>
          <p:cNvSpPr>
            <a:spLocks noChangeShapeType="1"/>
          </p:cNvSpPr>
          <p:nvPr>
            <p:custDataLst>
              <p:tags r:id="rId174"/>
            </p:custDataLst>
          </p:nvPr>
        </p:nvSpPr>
        <p:spPr bwMode="auto">
          <a:xfrm>
            <a:off x="5319713" y="3338513"/>
            <a:ext cx="1954212"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5952" name="Rectangle 189"/>
          <p:cNvSpPr>
            <a:spLocks noChangeArrowheads="1"/>
          </p:cNvSpPr>
          <p:nvPr>
            <p:custDataLst>
              <p:tags r:id="rId175"/>
            </p:custDataLst>
          </p:nvPr>
        </p:nvSpPr>
        <p:spPr bwMode="auto">
          <a:xfrm>
            <a:off x="7086600" y="4419600"/>
            <a:ext cx="1295400" cy="914400"/>
          </a:xfrm>
          <a:prstGeom prst="rect">
            <a:avLst/>
          </a:prstGeom>
          <a:solidFill>
            <a:srgbClr val="FFE5D6"/>
          </a:solidFill>
          <a:ln w="28575">
            <a:solidFill>
              <a:schemeClr val="tx1"/>
            </a:solidFill>
            <a:miter lim="800000"/>
            <a:headEnd/>
            <a:tailEnd/>
          </a:ln>
        </p:spPr>
        <p:txBody>
          <a:bodyPr wrap="none" anchor="ctr"/>
          <a:lstStyle/>
          <a:p>
            <a:endParaRPr lang="en-US">
              <a:solidFill>
                <a:schemeClr val="bg2"/>
              </a:solidFill>
            </a:endParaRPr>
          </a:p>
        </p:txBody>
      </p:sp>
      <p:sp>
        <p:nvSpPr>
          <p:cNvPr id="75953" name="Text Box 190"/>
          <p:cNvSpPr txBox="1">
            <a:spLocks noChangeArrowheads="1"/>
          </p:cNvSpPr>
          <p:nvPr>
            <p:custDataLst>
              <p:tags r:id="rId176"/>
            </p:custDataLst>
          </p:nvPr>
        </p:nvSpPr>
        <p:spPr bwMode="auto">
          <a:xfrm>
            <a:off x="7140575" y="4664075"/>
            <a:ext cx="11922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solidFill>
                  <a:schemeClr val="bg2"/>
                </a:solidFill>
              </a:rPr>
              <a:t>ripple8</a:t>
            </a:r>
          </a:p>
        </p:txBody>
      </p:sp>
      <p:sp>
        <p:nvSpPr>
          <p:cNvPr id="75954" name="Line 191"/>
          <p:cNvSpPr>
            <a:spLocks noChangeShapeType="1"/>
          </p:cNvSpPr>
          <p:nvPr>
            <p:custDataLst>
              <p:tags r:id="rId177"/>
            </p:custDataLst>
          </p:nvPr>
        </p:nvSpPr>
        <p:spPr bwMode="auto">
          <a:xfrm flipV="1">
            <a:off x="3963988" y="3514725"/>
            <a:ext cx="3278187" cy="4763"/>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5955" name="Line 192"/>
          <p:cNvSpPr>
            <a:spLocks noChangeShapeType="1"/>
          </p:cNvSpPr>
          <p:nvPr>
            <p:custDataLst>
              <p:tags r:id="rId178"/>
            </p:custDataLst>
          </p:nvPr>
        </p:nvSpPr>
        <p:spPr bwMode="auto">
          <a:xfrm>
            <a:off x="8158163" y="2881313"/>
            <a:ext cx="0" cy="130492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5956" name="Line 193"/>
          <p:cNvSpPr>
            <a:spLocks noChangeShapeType="1"/>
          </p:cNvSpPr>
          <p:nvPr>
            <p:custDataLst>
              <p:tags r:id="rId179"/>
            </p:custDataLst>
          </p:nvPr>
        </p:nvSpPr>
        <p:spPr bwMode="auto">
          <a:xfrm>
            <a:off x="4565650" y="3578225"/>
            <a:ext cx="0" cy="170180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5957" name="Line 194"/>
          <p:cNvSpPr>
            <a:spLocks noChangeShapeType="1"/>
          </p:cNvSpPr>
          <p:nvPr>
            <p:custDataLst>
              <p:tags r:id="rId180"/>
            </p:custDataLst>
          </p:nvPr>
        </p:nvSpPr>
        <p:spPr bwMode="auto">
          <a:xfrm>
            <a:off x="4567238" y="4352925"/>
            <a:ext cx="132715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5958" name="Line 195"/>
          <p:cNvSpPr>
            <a:spLocks noChangeShapeType="1"/>
          </p:cNvSpPr>
          <p:nvPr>
            <p:custDataLst>
              <p:tags r:id="rId181"/>
            </p:custDataLst>
          </p:nvPr>
        </p:nvSpPr>
        <p:spPr bwMode="auto">
          <a:xfrm>
            <a:off x="5233988" y="4214813"/>
            <a:ext cx="0" cy="236537"/>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5959" name="Line 196"/>
          <p:cNvSpPr>
            <a:spLocks noChangeShapeType="1"/>
          </p:cNvSpPr>
          <p:nvPr>
            <p:custDataLst>
              <p:tags r:id="rId182"/>
            </p:custDataLst>
          </p:nvPr>
        </p:nvSpPr>
        <p:spPr bwMode="auto">
          <a:xfrm>
            <a:off x="5173663" y="4333875"/>
            <a:ext cx="0" cy="11747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5960" name="Line 197"/>
          <p:cNvSpPr>
            <a:spLocks noChangeShapeType="1"/>
          </p:cNvSpPr>
          <p:nvPr>
            <p:custDataLst>
              <p:tags r:id="rId183"/>
            </p:custDataLst>
          </p:nvPr>
        </p:nvSpPr>
        <p:spPr bwMode="auto">
          <a:xfrm>
            <a:off x="5599113" y="4214813"/>
            <a:ext cx="0" cy="236537"/>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5961" name="Line 198"/>
          <p:cNvSpPr>
            <a:spLocks noChangeShapeType="1"/>
          </p:cNvSpPr>
          <p:nvPr>
            <p:custDataLst>
              <p:tags r:id="rId184"/>
            </p:custDataLst>
          </p:nvPr>
        </p:nvSpPr>
        <p:spPr bwMode="auto">
          <a:xfrm>
            <a:off x="5538788" y="4333875"/>
            <a:ext cx="0" cy="11747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5962" name="Line 199"/>
          <p:cNvSpPr>
            <a:spLocks noChangeShapeType="1"/>
          </p:cNvSpPr>
          <p:nvPr>
            <p:custDataLst>
              <p:tags r:id="rId185"/>
            </p:custDataLst>
          </p:nvPr>
        </p:nvSpPr>
        <p:spPr bwMode="auto">
          <a:xfrm>
            <a:off x="5959475" y="4214813"/>
            <a:ext cx="0" cy="236537"/>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5963" name="Line 200"/>
          <p:cNvSpPr>
            <a:spLocks noChangeShapeType="1"/>
          </p:cNvSpPr>
          <p:nvPr>
            <p:custDataLst>
              <p:tags r:id="rId186"/>
            </p:custDataLst>
          </p:nvPr>
        </p:nvSpPr>
        <p:spPr bwMode="auto">
          <a:xfrm>
            <a:off x="5899150" y="4333875"/>
            <a:ext cx="0" cy="11747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75964" name="Group 201"/>
          <p:cNvGrpSpPr>
            <a:grpSpLocks/>
          </p:cNvGrpSpPr>
          <p:nvPr>
            <p:custDataLst>
              <p:tags r:id="rId187"/>
            </p:custDataLst>
          </p:nvPr>
        </p:nvGrpSpPr>
        <p:grpSpPr bwMode="auto">
          <a:xfrm rot="5400000">
            <a:off x="5146675" y="4422775"/>
            <a:ext cx="115888" cy="185738"/>
            <a:chOff x="4891" y="1600"/>
            <a:chExt cx="315" cy="408"/>
          </a:xfrm>
        </p:grpSpPr>
        <p:sp>
          <p:nvSpPr>
            <p:cNvPr id="76044" name="Freeform 202"/>
            <p:cNvSpPr>
              <a:spLocks/>
            </p:cNvSpPr>
            <p:nvPr>
              <p:custDataLst>
                <p:tags r:id="rId265"/>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6045" name="Freeform 203"/>
            <p:cNvSpPr>
              <a:spLocks/>
            </p:cNvSpPr>
            <p:nvPr>
              <p:custDataLst>
                <p:tags r:id="rId266"/>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6046" name="Line 204"/>
            <p:cNvSpPr>
              <a:spLocks noChangeShapeType="1"/>
            </p:cNvSpPr>
            <p:nvPr>
              <p:custDataLst>
                <p:tags r:id="rId267"/>
              </p:custDataLst>
            </p:nvPr>
          </p:nvSpPr>
          <p:spPr bwMode="auto">
            <a:xfrm>
              <a:off x="4894" y="1606"/>
              <a:ext cx="0" cy="388"/>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grpSp>
        <p:nvGrpSpPr>
          <p:cNvPr id="75965" name="Group 205"/>
          <p:cNvGrpSpPr>
            <a:grpSpLocks/>
          </p:cNvGrpSpPr>
          <p:nvPr>
            <p:custDataLst>
              <p:tags r:id="rId188"/>
            </p:custDataLst>
          </p:nvPr>
        </p:nvGrpSpPr>
        <p:grpSpPr bwMode="auto">
          <a:xfrm rot="5400000">
            <a:off x="5513388" y="4422775"/>
            <a:ext cx="115888" cy="185737"/>
            <a:chOff x="4891" y="1600"/>
            <a:chExt cx="315" cy="408"/>
          </a:xfrm>
        </p:grpSpPr>
        <p:sp>
          <p:nvSpPr>
            <p:cNvPr id="76041" name="Freeform 206"/>
            <p:cNvSpPr>
              <a:spLocks/>
            </p:cNvSpPr>
            <p:nvPr>
              <p:custDataLst>
                <p:tags r:id="rId262"/>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6042" name="Freeform 207"/>
            <p:cNvSpPr>
              <a:spLocks/>
            </p:cNvSpPr>
            <p:nvPr>
              <p:custDataLst>
                <p:tags r:id="rId263"/>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6043" name="Line 208"/>
            <p:cNvSpPr>
              <a:spLocks noChangeShapeType="1"/>
            </p:cNvSpPr>
            <p:nvPr>
              <p:custDataLst>
                <p:tags r:id="rId264"/>
              </p:custDataLst>
            </p:nvPr>
          </p:nvSpPr>
          <p:spPr bwMode="auto">
            <a:xfrm>
              <a:off x="4894" y="1606"/>
              <a:ext cx="0" cy="388"/>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grpSp>
        <p:nvGrpSpPr>
          <p:cNvPr id="75966" name="Group 209"/>
          <p:cNvGrpSpPr>
            <a:grpSpLocks/>
          </p:cNvGrpSpPr>
          <p:nvPr>
            <p:custDataLst>
              <p:tags r:id="rId189"/>
            </p:custDataLst>
          </p:nvPr>
        </p:nvGrpSpPr>
        <p:grpSpPr bwMode="auto">
          <a:xfrm rot="5400000">
            <a:off x="5870575" y="4422775"/>
            <a:ext cx="115888" cy="185738"/>
            <a:chOff x="4891" y="1600"/>
            <a:chExt cx="315" cy="408"/>
          </a:xfrm>
        </p:grpSpPr>
        <p:sp>
          <p:nvSpPr>
            <p:cNvPr id="76038" name="Freeform 210"/>
            <p:cNvSpPr>
              <a:spLocks/>
            </p:cNvSpPr>
            <p:nvPr>
              <p:custDataLst>
                <p:tags r:id="rId259"/>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6039" name="Freeform 211"/>
            <p:cNvSpPr>
              <a:spLocks/>
            </p:cNvSpPr>
            <p:nvPr>
              <p:custDataLst>
                <p:tags r:id="rId260"/>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6040" name="Line 212"/>
            <p:cNvSpPr>
              <a:spLocks noChangeShapeType="1"/>
            </p:cNvSpPr>
            <p:nvPr>
              <p:custDataLst>
                <p:tags r:id="rId261"/>
              </p:custDataLst>
            </p:nvPr>
          </p:nvSpPr>
          <p:spPr bwMode="auto">
            <a:xfrm>
              <a:off x="4894" y="1606"/>
              <a:ext cx="0" cy="388"/>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75967" name="Line 213"/>
          <p:cNvSpPr>
            <a:spLocks noChangeShapeType="1"/>
          </p:cNvSpPr>
          <p:nvPr>
            <p:custDataLst>
              <p:tags r:id="rId190"/>
            </p:custDataLst>
          </p:nvPr>
        </p:nvSpPr>
        <p:spPr bwMode="auto">
          <a:xfrm>
            <a:off x="4864100" y="4578350"/>
            <a:ext cx="0" cy="542925"/>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5968" name="Line 214"/>
          <p:cNvSpPr>
            <a:spLocks noChangeShapeType="1"/>
          </p:cNvSpPr>
          <p:nvPr>
            <p:custDataLst>
              <p:tags r:id="rId191"/>
            </p:custDataLst>
          </p:nvPr>
        </p:nvSpPr>
        <p:spPr bwMode="auto">
          <a:xfrm>
            <a:off x="8112125" y="4305300"/>
            <a:ext cx="0" cy="106363"/>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75969" name="Group 215"/>
          <p:cNvGrpSpPr>
            <a:grpSpLocks/>
          </p:cNvGrpSpPr>
          <p:nvPr>
            <p:custDataLst>
              <p:tags r:id="rId192"/>
            </p:custDataLst>
          </p:nvPr>
        </p:nvGrpSpPr>
        <p:grpSpPr bwMode="auto">
          <a:xfrm rot="5400000">
            <a:off x="8051800" y="4149725"/>
            <a:ext cx="115888" cy="185738"/>
            <a:chOff x="4891" y="1600"/>
            <a:chExt cx="315" cy="408"/>
          </a:xfrm>
        </p:grpSpPr>
        <p:sp>
          <p:nvSpPr>
            <p:cNvPr id="76035" name="Freeform 216"/>
            <p:cNvSpPr>
              <a:spLocks/>
            </p:cNvSpPr>
            <p:nvPr>
              <p:custDataLst>
                <p:tags r:id="rId256"/>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6036" name="Freeform 217"/>
            <p:cNvSpPr>
              <a:spLocks/>
            </p:cNvSpPr>
            <p:nvPr>
              <p:custDataLst>
                <p:tags r:id="rId257"/>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6037" name="Line 218"/>
            <p:cNvSpPr>
              <a:spLocks noChangeShapeType="1"/>
            </p:cNvSpPr>
            <p:nvPr>
              <p:custDataLst>
                <p:tags r:id="rId258"/>
              </p:custDataLst>
            </p:nvPr>
          </p:nvSpPr>
          <p:spPr bwMode="auto">
            <a:xfrm>
              <a:off x="4894" y="1606"/>
              <a:ext cx="0" cy="3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75970" name="Text Box 219"/>
          <p:cNvSpPr txBox="1">
            <a:spLocks noChangeArrowheads="1"/>
          </p:cNvSpPr>
          <p:nvPr>
            <p:custDataLst>
              <p:tags r:id="rId193"/>
            </p:custDataLst>
          </p:nvPr>
        </p:nvSpPr>
        <p:spPr bwMode="auto">
          <a:xfrm>
            <a:off x="8316913" y="475297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400" b="1">
                <a:solidFill>
                  <a:schemeClr val="bg2"/>
                </a:solidFill>
                <a:latin typeface="Courier New" pitchFamily="49" charset="0"/>
              </a:rPr>
              <a:t>7+4</a:t>
            </a:r>
          </a:p>
        </p:txBody>
      </p:sp>
      <p:sp>
        <p:nvSpPr>
          <p:cNvPr id="75971" name="Line 220"/>
          <p:cNvSpPr>
            <a:spLocks noChangeShapeType="1"/>
          </p:cNvSpPr>
          <p:nvPr>
            <p:custDataLst>
              <p:tags r:id="rId194"/>
            </p:custDataLst>
          </p:nvPr>
        </p:nvSpPr>
        <p:spPr bwMode="auto">
          <a:xfrm>
            <a:off x="5926138" y="4711700"/>
            <a:ext cx="1144587" cy="4763"/>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5972" name="Line 221"/>
          <p:cNvSpPr>
            <a:spLocks noChangeShapeType="1"/>
          </p:cNvSpPr>
          <p:nvPr>
            <p:custDataLst>
              <p:tags r:id="rId195"/>
            </p:custDataLst>
          </p:nvPr>
        </p:nvSpPr>
        <p:spPr bwMode="auto">
          <a:xfrm>
            <a:off x="5570538" y="4852988"/>
            <a:ext cx="1493837" cy="6350"/>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5973" name="Line 222"/>
          <p:cNvSpPr>
            <a:spLocks noChangeShapeType="1"/>
          </p:cNvSpPr>
          <p:nvPr>
            <p:custDataLst>
              <p:tags r:id="rId196"/>
            </p:custDataLst>
          </p:nvPr>
        </p:nvSpPr>
        <p:spPr bwMode="auto">
          <a:xfrm>
            <a:off x="5207000" y="4981575"/>
            <a:ext cx="1866900" cy="7938"/>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5974" name="Line 223"/>
          <p:cNvSpPr>
            <a:spLocks noChangeShapeType="1"/>
          </p:cNvSpPr>
          <p:nvPr>
            <p:custDataLst>
              <p:tags r:id="rId197"/>
            </p:custDataLst>
          </p:nvPr>
        </p:nvSpPr>
        <p:spPr bwMode="auto">
          <a:xfrm>
            <a:off x="4867275" y="5126038"/>
            <a:ext cx="2200275" cy="9525"/>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5975" name="Line 224"/>
          <p:cNvSpPr>
            <a:spLocks noChangeShapeType="1"/>
          </p:cNvSpPr>
          <p:nvPr>
            <p:custDataLst>
              <p:tags r:id="rId198"/>
            </p:custDataLst>
          </p:nvPr>
        </p:nvSpPr>
        <p:spPr bwMode="auto">
          <a:xfrm>
            <a:off x="7599363" y="4303713"/>
            <a:ext cx="0" cy="106362"/>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75976" name="Group 225"/>
          <p:cNvGrpSpPr>
            <a:grpSpLocks/>
          </p:cNvGrpSpPr>
          <p:nvPr>
            <p:custDataLst>
              <p:tags r:id="rId199"/>
            </p:custDataLst>
          </p:nvPr>
        </p:nvGrpSpPr>
        <p:grpSpPr bwMode="auto">
          <a:xfrm rot="5400000">
            <a:off x="7539038" y="4148138"/>
            <a:ext cx="115887" cy="185737"/>
            <a:chOff x="4891" y="1600"/>
            <a:chExt cx="315" cy="408"/>
          </a:xfrm>
        </p:grpSpPr>
        <p:sp>
          <p:nvSpPr>
            <p:cNvPr id="76032" name="Freeform 226"/>
            <p:cNvSpPr>
              <a:spLocks/>
            </p:cNvSpPr>
            <p:nvPr>
              <p:custDataLst>
                <p:tags r:id="rId253"/>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6033" name="Freeform 227"/>
            <p:cNvSpPr>
              <a:spLocks/>
            </p:cNvSpPr>
            <p:nvPr>
              <p:custDataLst>
                <p:tags r:id="rId254"/>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6034" name="Line 228"/>
            <p:cNvSpPr>
              <a:spLocks noChangeShapeType="1"/>
            </p:cNvSpPr>
            <p:nvPr>
              <p:custDataLst>
                <p:tags r:id="rId255"/>
              </p:custDataLst>
            </p:nvPr>
          </p:nvSpPr>
          <p:spPr bwMode="auto">
            <a:xfrm>
              <a:off x="4894" y="1606"/>
              <a:ext cx="0" cy="3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75977" name="Line 229"/>
          <p:cNvSpPr>
            <a:spLocks noChangeShapeType="1"/>
          </p:cNvSpPr>
          <p:nvPr>
            <p:custDataLst>
              <p:tags r:id="rId200"/>
            </p:custDataLst>
          </p:nvPr>
        </p:nvSpPr>
        <p:spPr bwMode="auto">
          <a:xfrm>
            <a:off x="7242175" y="4303713"/>
            <a:ext cx="0" cy="106362"/>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75978" name="Group 230"/>
          <p:cNvGrpSpPr>
            <a:grpSpLocks/>
          </p:cNvGrpSpPr>
          <p:nvPr>
            <p:custDataLst>
              <p:tags r:id="rId201"/>
            </p:custDataLst>
          </p:nvPr>
        </p:nvGrpSpPr>
        <p:grpSpPr bwMode="auto">
          <a:xfrm rot="5400000">
            <a:off x="7181850" y="4148138"/>
            <a:ext cx="115887" cy="185738"/>
            <a:chOff x="4891" y="1600"/>
            <a:chExt cx="315" cy="408"/>
          </a:xfrm>
        </p:grpSpPr>
        <p:sp>
          <p:nvSpPr>
            <p:cNvPr id="76029" name="Freeform 231"/>
            <p:cNvSpPr>
              <a:spLocks/>
            </p:cNvSpPr>
            <p:nvPr>
              <p:custDataLst>
                <p:tags r:id="rId250"/>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6030" name="Freeform 232"/>
            <p:cNvSpPr>
              <a:spLocks/>
            </p:cNvSpPr>
            <p:nvPr>
              <p:custDataLst>
                <p:tags r:id="rId251"/>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6031" name="Line 233"/>
            <p:cNvSpPr>
              <a:spLocks noChangeShapeType="1"/>
            </p:cNvSpPr>
            <p:nvPr>
              <p:custDataLst>
                <p:tags r:id="rId252"/>
              </p:custDataLst>
            </p:nvPr>
          </p:nvSpPr>
          <p:spPr bwMode="auto">
            <a:xfrm>
              <a:off x="4894" y="1606"/>
              <a:ext cx="0" cy="3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75979" name="Line 234"/>
          <p:cNvSpPr>
            <a:spLocks noChangeShapeType="1"/>
          </p:cNvSpPr>
          <p:nvPr>
            <p:custDataLst>
              <p:tags r:id="rId202"/>
            </p:custDataLst>
          </p:nvPr>
        </p:nvSpPr>
        <p:spPr bwMode="auto">
          <a:xfrm>
            <a:off x="7643813" y="3121025"/>
            <a:ext cx="0" cy="10429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5980" name="Line 235"/>
          <p:cNvSpPr>
            <a:spLocks noChangeShapeType="1"/>
          </p:cNvSpPr>
          <p:nvPr>
            <p:custDataLst>
              <p:tags r:id="rId203"/>
            </p:custDataLst>
          </p:nvPr>
        </p:nvSpPr>
        <p:spPr bwMode="auto">
          <a:xfrm>
            <a:off x="7280275" y="3352800"/>
            <a:ext cx="0" cy="82867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5981" name="Line 236"/>
          <p:cNvSpPr>
            <a:spLocks noChangeShapeType="1"/>
          </p:cNvSpPr>
          <p:nvPr>
            <p:custDataLst>
              <p:tags r:id="rId204"/>
            </p:custDataLst>
          </p:nvPr>
        </p:nvSpPr>
        <p:spPr bwMode="auto">
          <a:xfrm>
            <a:off x="7194550" y="3505200"/>
            <a:ext cx="0" cy="6619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5982" name="Line 237"/>
          <p:cNvSpPr>
            <a:spLocks noChangeShapeType="1"/>
          </p:cNvSpPr>
          <p:nvPr>
            <p:custDataLst>
              <p:tags r:id="rId205"/>
            </p:custDataLst>
          </p:nvPr>
        </p:nvSpPr>
        <p:spPr bwMode="auto">
          <a:xfrm flipV="1">
            <a:off x="7321550" y="3514725"/>
            <a:ext cx="28575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5983" name="Line 238"/>
          <p:cNvSpPr>
            <a:spLocks noChangeShapeType="1"/>
          </p:cNvSpPr>
          <p:nvPr>
            <p:custDataLst>
              <p:tags r:id="rId206"/>
            </p:custDataLst>
          </p:nvPr>
        </p:nvSpPr>
        <p:spPr bwMode="auto">
          <a:xfrm flipV="1">
            <a:off x="7696200" y="3516313"/>
            <a:ext cx="38100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5984" name="Line 239"/>
          <p:cNvSpPr>
            <a:spLocks noChangeShapeType="1"/>
          </p:cNvSpPr>
          <p:nvPr>
            <p:custDataLst>
              <p:tags r:id="rId207"/>
            </p:custDataLst>
          </p:nvPr>
        </p:nvSpPr>
        <p:spPr bwMode="auto">
          <a:xfrm>
            <a:off x="7553325" y="3522663"/>
            <a:ext cx="0" cy="661987"/>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5985" name="Line 240"/>
          <p:cNvSpPr>
            <a:spLocks noChangeShapeType="1"/>
          </p:cNvSpPr>
          <p:nvPr>
            <p:custDataLst>
              <p:tags r:id="rId208"/>
            </p:custDataLst>
          </p:nvPr>
        </p:nvSpPr>
        <p:spPr bwMode="auto">
          <a:xfrm>
            <a:off x="8070850" y="3508375"/>
            <a:ext cx="0" cy="6619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5986" name="Line 241"/>
          <p:cNvSpPr>
            <a:spLocks noChangeShapeType="1"/>
          </p:cNvSpPr>
          <p:nvPr>
            <p:custDataLst>
              <p:tags r:id="rId209"/>
            </p:custDataLst>
          </p:nvPr>
        </p:nvSpPr>
        <p:spPr bwMode="auto">
          <a:xfrm>
            <a:off x="3248025" y="3514725"/>
            <a:ext cx="0" cy="1138238"/>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5987" name="Line 242"/>
          <p:cNvSpPr>
            <a:spLocks noChangeShapeType="1"/>
          </p:cNvSpPr>
          <p:nvPr>
            <p:custDataLst>
              <p:tags r:id="rId210"/>
            </p:custDataLst>
          </p:nvPr>
        </p:nvSpPr>
        <p:spPr bwMode="auto">
          <a:xfrm>
            <a:off x="3255963" y="4652963"/>
            <a:ext cx="1160462" cy="0"/>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5988" name="Line 243"/>
          <p:cNvSpPr>
            <a:spLocks noChangeShapeType="1"/>
          </p:cNvSpPr>
          <p:nvPr>
            <p:custDataLst>
              <p:tags r:id="rId211"/>
            </p:custDataLst>
          </p:nvPr>
        </p:nvSpPr>
        <p:spPr bwMode="auto">
          <a:xfrm>
            <a:off x="4416425" y="4635500"/>
            <a:ext cx="0" cy="646113"/>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75989" name="Group 244"/>
          <p:cNvGrpSpPr>
            <a:grpSpLocks/>
          </p:cNvGrpSpPr>
          <p:nvPr>
            <p:custDataLst>
              <p:tags r:id="rId212"/>
            </p:custDataLst>
          </p:nvPr>
        </p:nvGrpSpPr>
        <p:grpSpPr bwMode="auto">
          <a:xfrm rot="5400000">
            <a:off x="4419600" y="5233988"/>
            <a:ext cx="147638" cy="265112"/>
            <a:chOff x="4891" y="1600"/>
            <a:chExt cx="315" cy="408"/>
          </a:xfrm>
        </p:grpSpPr>
        <p:sp>
          <p:nvSpPr>
            <p:cNvPr id="76026" name="Freeform 245"/>
            <p:cNvSpPr>
              <a:spLocks/>
            </p:cNvSpPr>
            <p:nvPr>
              <p:custDataLst>
                <p:tags r:id="rId247"/>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F7913D"/>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6027" name="Freeform 246"/>
            <p:cNvSpPr>
              <a:spLocks/>
            </p:cNvSpPr>
            <p:nvPr>
              <p:custDataLst>
                <p:tags r:id="rId248"/>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F7913D"/>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6028" name="Line 247"/>
            <p:cNvSpPr>
              <a:spLocks noChangeShapeType="1"/>
            </p:cNvSpPr>
            <p:nvPr>
              <p:custDataLst>
                <p:tags r:id="rId249"/>
              </p:custDataLst>
            </p:nvPr>
          </p:nvSpPr>
          <p:spPr bwMode="auto">
            <a:xfrm>
              <a:off x="4894" y="1606"/>
              <a:ext cx="0" cy="388"/>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75990" name="Freeform 248"/>
          <p:cNvSpPr>
            <a:spLocks/>
          </p:cNvSpPr>
          <p:nvPr>
            <p:custDataLst>
              <p:tags r:id="rId213"/>
            </p:custDataLst>
          </p:nvPr>
        </p:nvSpPr>
        <p:spPr bwMode="auto">
          <a:xfrm>
            <a:off x="4708525" y="5664200"/>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F7913D"/>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5991" name="Freeform 249"/>
          <p:cNvSpPr>
            <a:spLocks/>
          </p:cNvSpPr>
          <p:nvPr>
            <p:custDataLst>
              <p:tags r:id="rId214"/>
            </p:custDataLst>
          </p:nvPr>
        </p:nvSpPr>
        <p:spPr bwMode="auto">
          <a:xfrm>
            <a:off x="5067300" y="5664200"/>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F7913D"/>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5992" name="Freeform 250"/>
          <p:cNvSpPr>
            <a:spLocks/>
          </p:cNvSpPr>
          <p:nvPr>
            <p:custDataLst>
              <p:tags r:id="rId215"/>
            </p:custDataLst>
          </p:nvPr>
        </p:nvSpPr>
        <p:spPr bwMode="auto">
          <a:xfrm>
            <a:off x="5418138" y="5664200"/>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F7913D"/>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5993" name="Freeform 251"/>
          <p:cNvSpPr>
            <a:spLocks/>
          </p:cNvSpPr>
          <p:nvPr>
            <p:custDataLst>
              <p:tags r:id="rId216"/>
            </p:custDataLst>
          </p:nvPr>
        </p:nvSpPr>
        <p:spPr bwMode="auto">
          <a:xfrm>
            <a:off x="5776913" y="5664200"/>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F7913D"/>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5994" name="Line 252"/>
          <p:cNvSpPr>
            <a:spLocks noChangeShapeType="1"/>
          </p:cNvSpPr>
          <p:nvPr>
            <p:custDataLst>
              <p:tags r:id="rId217"/>
            </p:custDataLst>
          </p:nvPr>
        </p:nvSpPr>
        <p:spPr bwMode="auto">
          <a:xfrm>
            <a:off x="4762500" y="5541963"/>
            <a:ext cx="0" cy="106362"/>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5995" name="Line 253"/>
          <p:cNvSpPr>
            <a:spLocks noChangeShapeType="1"/>
          </p:cNvSpPr>
          <p:nvPr>
            <p:custDataLst>
              <p:tags r:id="rId218"/>
            </p:custDataLst>
          </p:nvPr>
        </p:nvSpPr>
        <p:spPr bwMode="auto">
          <a:xfrm>
            <a:off x="4494213" y="5432425"/>
            <a:ext cx="7937" cy="122238"/>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5996" name="Line 254"/>
          <p:cNvSpPr>
            <a:spLocks noChangeShapeType="1"/>
          </p:cNvSpPr>
          <p:nvPr>
            <p:custDataLst>
              <p:tags r:id="rId219"/>
            </p:custDataLst>
          </p:nvPr>
        </p:nvSpPr>
        <p:spPr bwMode="auto">
          <a:xfrm>
            <a:off x="4511675" y="5551488"/>
            <a:ext cx="239713" cy="0"/>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5997" name="Text Box 255"/>
          <p:cNvSpPr txBox="1">
            <a:spLocks noChangeArrowheads="1"/>
          </p:cNvSpPr>
          <p:nvPr>
            <p:custDataLst>
              <p:tags r:id="rId220"/>
            </p:custDataLst>
          </p:nvPr>
        </p:nvSpPr>
        <p:spPr bwMode="auto">
          <a:xfrm>
            <a:off x="7729538" y="5422900"/>
            <a:ext cx="116205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200">
                <a:solidFill>
                  <a:schemeClr val="bg2"/>
                </a:solidFill>
                <a:latin typeface="Comic Sans MS" pitchFamily="66" charset="0"/>
              </a:rPr>
              <a:t>8 output bits</a:t>
            </a:r>
          </a:p>
        </p:txBody>
      </p:sp>
      <p:sp>
        <p:nvSpPr>
          <p:cNvPr id="75998" name="Line 256"/>
          <p:cNvSpPr>
            <a:spLocks noChangeShapeType="1"/>
          </p:cNvSpPr>
          <p:nvPr>
            <p:custDataLst>
              <p:tags r:id="rId221"/>
            </p:custDataLst>
          </p:nvPr>
        </p:nvSpPr>
        <p:spPr bwMode="auto">
          <a:xfrm>
            <a:off x="7762875" y="5346700"/>
            <a:ext cx="0" cy="146050"/>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5999" name="Line 257"/>
          <p:cNvSpPr>
            <a:spLocks noChangeShapeType="1"/>
          </p:cNvSpPr>
          <p:nvPr>
            <p:custDataLst>
              <p:tags r:id="rId222"/>
            </p:custDataLst>
          </p:nvPr>
        </p:nvSpPr>
        <p:spPr bwMode="auto">
          <a:xfrm>
            <a:off x="4916488" y="5484813"/>
            <a:ext cx="2843212" cy="9525"/>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6000" name="Line 258"/>
          <p:cNvSpPr>
            <a:spLocks noChangeShapeType="1"/>
          </p:cNvSpPr>
          <p:nvPr>
            <p:custDataLst>
              <p:tags r:id="rId223"/>
            </p:custDataLst>
          </p:nvPr>
        </p:nvSpPr>
        <p:spPr bwMode="auto">
          <a:xfrm>
            <a:off x="5980113" y="5500688"/>
            <a:ext cx="0" cy="169862"/>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6001" name="Line 259"/>
          <p:cNvSpPr>
            <a:spLocks noChangeShapeType="1"/>
          </p:cNvSpPr>
          <p:nvPr>
            <p:custDataLst>
              <p:tags r:id="rId224"/>
            </p:custDataLst>
          </p:nvPr>
        </p:nvSpPr>
        <p:spPr bwMode="auto">
          <a:xfrm>
            <a:off x="5632450" y="5486400"/>
            <a:ext cx="0" cy="169863"/>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6002" name="Line 260"/>
          <p:cNvSpPr>
            <a:spLocks noChangeShapeType="1"/>
          </p:cNvSpPr>
          <p:nvPr>
            <p:custDataLst>
              <p:tags r:id="rId225"/>
            </p:custDataLst>
          </p:nvPr>
        </p:nvSpPr>
        <p:spPr bwMode="auto">
          <a:xfrm>
            <a:off x="5268913" y="5495925"/>
            <a:ext cx="0" cy="169863"/>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6003" name="Line 261"/>
          <p:cNvSpPr>
            <a:spLocks noChangeShapeType="1"/>
          </p:cNvSpPr>
          <p:nvPr>
            <p:custDataLst>
              <p:tags r:id="rId226"/>
            </p:custDataLst>
          </p:nvPr>
        </p:nvSpPr>
        <p:spPr bwMode="auto">
          <a:xfrm>
            <a:off x="4913313" y="5481638"/>
            <a:ext cx="0" cy="169862"/>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6004" name="Line 262"/>
          <p:cNvSpPr>
            <a:spLocks noChangeShapeType="1"/>
          </p:cNvSpPr>
          <p:nvPr>
            <p:custDataLst>
              <p:tags r:id="rId227"/>
            </p:custDataLst>
          </p:nvPr>
        </p:nvSpPr>
        <p:spPr bwMode="auto">
          <a:xfrm>
            <a:off x="1881188" y="3648075"/>
            <a:ext cx="0" cy="336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6005" name="Line 263"/>
          <p:cNvSpPr>
            <a:spLocks noChangeShapeType="1"/>
          </p:cNvSpPr>
          <p:nvPr>
            <p:custDataLst>
              <p:tags r:id="rId228"/>
            </p:custDataLst>
          </p:nvPr>
        </p:nvSpPr>
        <p:spPr bwMode="auto">
          <a:xfrm>
            <a:off x="204788" y="3978275"/>
            <a:ext cx="167640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6006" name="Line 264"/>
          <p:cNvSpPr>
            <a:spLocks noChangeShapeType="1"/>
          </p:cNvSpPr>
          <p:nvPr>
            <p:custDataLst>
              <p:tags r:id="rId229"/>
            </p:custDataLst>
          </p:nvPr>
        </p:nvSpPr>
        <p:spPr bwMode="auto">
          <a:xfrm>
            <a:off x="207963" y="2617788"/>
            <a:ext cx="0" cy="1352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6007" name="Line 265"/>
          <p:cNvSpPr>
            <a:spLocks noChangeShapeType="1"/>
          </p:cNvSpPr>
          <p:nvPr>
            <p:custDataLst>
              <p:tags r:id="rId230"/>
            </p:custDataLst>
          </p:nvPr>
        </p:nvSpPr>
        <p:spPr bwMode="auto">
          <a:xfrm>
            <a:off x="222250" y="2622550"/>
            <a:ext cx="139858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6008" name="Line 266"/>
          <p:cNvSpPr>
            <a:spLocks noChangeShapeType="1"/>
          </p:cNvSpPr>
          <p:nvPr>
            <p:custDataLst>
              <p:tags r:id="rId231"/>
            </p:custDataLst>
          </p:nvPr>
        </p:nvSpPr>
        <p:spPr bwMode="auto">
          <a:xfrm>
            <a:off x="1616075" y="411163"/>
            <a:ext cx="0" cy="220186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6009" name="Text Box 267"/>
          <p:cNvSpPr txBox="1">
            <a:spLocks noChangeArrowheads="1"/>
          </p:cNvSpPr>
          <p:nvPr>
            <p:custDataLst>
              <p:tags r:id="rId232"/>
            </p:custDataLst>
          </p:nvPr>
        </p:nvSpPr>
        <p:spPr bwMode="auto">
          <a:xfrm>
            <a:off x="228600" y="1179513"/>
            <a:ext cx="7334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a:solidFill>
                  <a:schemeClr val="bg2"/>
                </a:solidFill>
                <a:latin typeface="Comic Sans MS" pitchFamily="66" charset="0"/>
              </a:rPr>
              <a:t>flip-flop</a:t>
            </a:r>
          </a:p>
        </p:txBody>
      </p:sp>
      <p:sp>
        <p:nvSpPr>
          <p:cNvPr id="76010" name="Line 268"/>
          <p:cNvSpPr>
            <a:spLocks noChangeShapeType="1"/>
          </p:cNvSpPr>
          <p:nvPr>
            <p:custDataLst>
              <p:tags r:id="rId233"/>
            </p:custDataLst>
          </p:nvPr>
        </p:nvSpPr>
        <p:spPr bwMode="auto">
          <a:xfrm>
            <a:off x="1620838" y="409575"/>
            <a:ext cx="180340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6011" name="Line 269"/>
          <p:cNvSpPr>
            <a:spLocks noChangeShapeType="1"/>
          </p:cNvSpPr>
          <p:nvPr>
            <p:custDataLst>
              <p:tags r:id="rId234"/>
            </p:custDataLst>
          </p:nvPr>
        </p:nvSpPr>
        <p:spPr bwMode="auto">
          <a:xfrm>
            <a:off x="3422650" y="406400"/>
            <a:ext cx="6350" cy="185738"/>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6012" name="Freeform 270"/>
          <p:cNvSpPr>
            <a:spLocks/>
          </p:cNvSpPr>
          <p:nvPr>
            <p:custDataLst>
              <p:tags r:id="rId235"/>
            </p:custDataLst>
          </p:nvPr>
        </p:nvSpPr>
        <p:spPr bwMode="auto">
          <a:xfrm>
            <a:off x="3382963" y="608013"/>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6013" name="Text Box 271"/>
          <p:cNvSpPr txBox="1">
            <a:spLocks noChangeArrowheads="1"/>
          </p:cNvSpPr>
          <p:nvPr>
            <p:custDataLst>
              <p:tags r:id="rId236"/>
            </p:custDataLst>
          </p:nvPr>
        </p:nvSpPr>
        <p:spPr bwMode="auto">
          <a:xfrm>
            <a:off x="1263650" y="125413"/>
            <a:ext cx="2562225"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solidFill>
                  <a:schemeClr val="bg2"/>
                </a:solidFill>
                <a:latin typeface="Comic Sans MS" pitchFamily="66" charset="0"/>
              </a:rPr>
              <a:t>strobe for next instruction</a:t>
            </a:r>
          </a:p>
        </p:txBody>
      </p:sp>
      <p:sp>
        <p:nvSpPr>
          <p:cNvPr id="76014" name="Text Box 272"/>
          <p:cNvSpPr txBox="1">
            <a:spLocks noChangeArrowheads="1"/>
          </p:cNvSpPr>
          <p:nvPr>
            <p:custDataLst>
              <p:tags r:id="rId237"/>
            </p:custDataLst>
          </p:nvPr>
        </p:nvSpPr>
        <p:spPr bwMode="auto">
          <a:xfrm>
            <a:off x="2590800" y="6400800"/>
            <a:ext cx="25781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200">
                <a:solidFill>
                  <a:schemeClr val="bg2"/>
                </a:solidFill>
                <a:latin typeface="Comic Sans MS" pitchFamily="66" charset="0"/>
              </a:rPr>
              <a:t>Instruction Decoding Guide</a:t>
            </a:r>
          </a:p>
        </p:txBody>
      </p:sp>
      <p:sp>
        <p:nvSpPr>
          <p:cNvPr id="76015" name="Rectangle 273"/>
          <p:cNvSpPr>
            <a:spLocks noChangeArrowheads="1"/>
          </p:cNvSpPr>
          <p:nvPr>
            <p:custDataLst>
              <p:tags r:id="rId238"/>
            </p:custDataLst>
          </p:nvPr>
        </p:nvSpPr>
        <p:spPr bwMode="auto">
          <a:xfrm>
            <a:off x="1476375" y="5711825"/>
            <a:ext cx="1063625" cy="214313"/>
          </a:xfrm>
          <a:prstGeom prst="rect">
            <a:avLst/>
          </a:prstGeom>
          <a:noFill/>
          <a:ln w="9525">
            <a:solidFill>
              <a:srgbClr val="0AA318"/>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76016" name="Text Box 274"/>
          <p:cNvSpPr txBox="1">
            <a:spLocks noChangeArrowheads="1"/>
          </p:cNvSpPr>
          <p:nvPr>
            <p:custDataLst>
              <p:tags r:id="rId239"/>
            </p:custDataLst>
          </p:nvPr>
        </p:nvSpPr>
        <p:spPr bwMode="auto">
          <a:xfrm>
            <a:off x="5203825" y="6364288"/>
            <a:ext cx="3886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a:solidFill>
                  <a:schemeClr val="bg2"/>
                </a:solidFill>
              </a:rPr>
              <a:t>a Von Neumann machine</a:t>
            </a:r>
          </a:p>
        </p:txBody>
      </p:sp>
      <p:sp>
        <p:nvSpPr>
          <p:cNvPr id="76017" name="Text Box 275"/>
          <p:cNvSpPr txBox="1">
            <a:spLocks noChangeArrowheads="1"/>
          </p:cNvSpPr>
          <p:nvPr>
            <p:custDataLst>
              <p:tags r:id="rId240"/>
            </p:custDataLst>
          </p:nvPr>
        </p:nvSpPr>
        <p:spPr bwMode="auto">
          <a:xfrm>
            <a:off x="1258888" y="3003550"/>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chemeClr val="bg2"/>
                </a:solidFill>
                <a:latin typeface="Comic Sans MS" pitchFamily="66" charset="0"/>
              </a:rPr>
              <a:t>1</a:t>
            </a:r>
          </a:p>
        </p:txBody>
      </p:sp>
      <p:sp>
        <p:nvSpPr>
          <p:cNvPr id="76018" name="Text Box 276"/>
          <p:cNvSpPr txBox="1">
            <a:spLocks noChangeArrowheads="1"/>
          </p:cNvSpPr>
          <p:nvPr>
            <p:custDataLst>
              <p:tags r:id="rId241"/>
            </p:custDataLst>
          </p:nvPr>
        </p:nvSpPr>
        <p:spPr bwMode="auto">
          <a:xfrm>
            <a:off x="1157288" y="3092450"/>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chemeClr val="bg2"/>
                </a:solidFill>
                <a:latin typeface="Comic Sans MS" pitchFamily="66" charset="0"/>
              </a:rPr>
              <a:t>2</a:t>
            </a:r>
          </a:p>
        </p:txBody>
      </p:sp>
      <p:sp>
        <p:nvSpPr>
          <p:cNvPr id="76019" name="Text Box 277"/>
          <p:cNvSpPr txBox="1">
            <a:spLocks noChangeArrowheads="1"/>
          </p:cNvSpPr>
          <p:nvPr>
            <p:custDataLst>
              <p:tags r:id="rId242"/>
            </p:custDataLst>
          </p:nvPr>
        </p:nvSpPr>
        <p:spPr bwMode="auto">
          <a:xfrm>
            <a:off x="1258888" y="3216275"/>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chemeClr val="bg2"/>
                </a:solidFill>
                <a:latin typeface="Comic Sans MS" pitchFamily="66" charset="0"/>
              </a:rPr>
              <a:t>3</a:t>
            </a:r>
          </a:p>
        </p:txBody>
      </p:sp>
      <p:sp>
        <p:nvSpPr>
          <p:cNvPr id="76020" name="Text Box 278"/>
          <p:cNvSpPr txBox="1">
            <a:spLocks noChangeArrowheads="1"/>
          </p:cNvSpPr>
          <p:nvPr>
            <p:custDataLst>
              <p:tags r:id="rId243"/>
            </p:custDataLst>
          </p:nvPr>
        </p:nvSpPr>
        <p:spPr bwMode="auto">
          <a:xfrm>
            <a:off x="1163638" y="3352800"/>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chemeClr val="bg2"/>
                </a:solidFill>
                <a:latin typeface="Comic Sans MS" pitchFamily="66" charset="0"/>
              </a:rPr>
              <a:t>4</a:t>
            </a:r>
          </a:p>
        </p:txBody>
      </p:sp>
      <p:sp>
        <p:nvSpPr>
          <p:cNvPr id="76021" name="Text Box 279"/>
          <p:cNvSpPr txBox="1">
            <a:spLocks noChangeArrowheads="1"/>
          </p:cNvSpPr>
          <p:nvPr>
            <p:custDataLst>
              <p:tags r:id="rId244"/>
            </p:custDataLst>
          </p:nvPr>
        </p:nvSpPr>
        <p:spPr bwMode="auto">
          <a:xfrm>
            <a:off x="1263650" y="3465513"/>
            <a:ext cx="4572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chemeClr val="bg2"/>
                </a:solidFill>
                <a:latin typeface="Comic Sans MS" pitchFamily="66" charset="0"/>
              </a:rPr>
              <a:t>5</a:t>
            </a:r>
          </a:p>
        </p:txBody>
      </p:sp>
      <p:sp>
        <p:nvSpPr>
          <p:cNvPr id="76022" name="Text Box 280"/>
          <p:cNvSpPr txBox="1">
            <a:spLocks noChangeArrowheads="1"/>
          </p:cNvSpPr>
          <p:nvPr>
            <p:custDataLst>
              <p:tags r:id="rId245"/>
            </p:custDataLst>
          </p:nvPr>
        </p:nvSpPr>
        <p:spPr bwMode="auto">
          <a:xfrm>
            <a:off x="1730375" y="6057900"/>
            <a:ext cx="677863"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200">
                <a:solidFill>
                  <a:schemeClr val="bg2"/>
                </a:solidFill>
                <a:latin typeface="Comic Sans MS" pitchFamily="66" charset="0"/>
              </a:rPr>
              <a:t>Reg3</a:t>
            </a:r>
          </a:p>
        </p:txBody>
      </p:sp>
      <p:sp>
        <p:nvSpPr>
          <p:cNvPr id="76023" name="Text Box 39"/>
          <p:cNvSpPr txBox="1">
            <a:spLocks noChangeArrowheads="1"/>
          </p:cNvSpPr>
          <p:nvPr>
            <p:custDataLst>
              <p:tags r:id="rId246"/>
            </p:custDataLst>
          </p:nvPr>
        </p:nvSpPr>
        <p:spPr bwMode="auto">
          <a:xfrm>
            <a:off x="76200" y="6361113"/>
            <a:ext cx="24384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000">
                <a:solidFill>
                  <a:schemeClr val="bg2"/>
                </a:solidFill>
                <a:latin typeface="Comic Sans MS" pitchFamily="66" charset="0"/>
              </a:rPr>
              <a:t>10  =  add a constant to a reg. (AIM)  </a:t>
            </a:r>
          </a:p>
        </p:txBody>
      </p:sp>
      <p:sp>
        <p:nvSpPr>
          <p:cNvPr id="76024" name="Line 282"/>
          <p:cNvSpPr>
            <a:spLocks noChangeShapeType="1"/>
          </p:cNvSpPr>
          <p:nvPr/>
        </p:nvSpPr>
        <p:spPr bwMode="auto">
          <a:xfrm>
            <a:off x="914400" y="6019800"/>
            <a:ext cx="0" cy="381000"/>
          </a:xfrm>
          <a:prstGeom prst="line">
            <a:avLst/>
          </a:prstGeom>
          <a:noFill/>
          <a:ln w="19050">
            <a:solidFill>
              <a:srgbClr val="0AA318"/>
            </a:solidFill>
            <a:round/>
            <a:headEnd/>
            <a:tailEnd type="triangle" w="med" len="me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76025" name="Text Box 285"/>
          <p:cNvSpPr txBox="1">
            <a:spLocks noChangeArrowheads="1"/>
          </p:cNvSpPr>
          <p:nvPr/>
        </p:nvSpPr>
        <p:spPr bwMode="auto">
          <a:xfrm>
            <a:off x="2382838" y="2236788"/>
            <a:ext cx="4503737" cy="1739900"/>
          </a:xfrm>
          <a:prstGeom prst="rect">
            <a:avLst/>
          </a:prstGeom>
          <a:solidFill>
            <a:schemeClr val="bg1"/>
          </a:solidFill>
          <a:ln w="19050">
            <a:solidFill>
              <a:schemeClr val="bg2"/>
            </a:solidFill>
            <a:prstDash val="dash"/>
            <a:miter lim="800000"/>
            <a:headEnd/>
            <a:tailEnd/>
          </a:ln>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nSpc>
                <a:spcPct val="130000"/>
              </a:lnSpc>
              <a:spcBef>
                <a:spcPct val="50000"/>
              </a:spcBef>
            </a:pPr>
            <a:r>
              <a:rPr lang="en-US" sz="4200">
                <a:solidFill>
                  <a:schemeClr val="bg2"/>
                </a:solidFill>
                <a:latin typeface="Calibri" pitchFamily="34" charset="0"/>
              </a:rPr>
              <a:t>How does it all work together?</a:t>
            </a:r>
          </a:p>
        </p:txBody>
      </p:sp>
    </p:spTree>
  </p:cSld>
  <p:clrMapOvr>
    <a:masterClrMapping/>
  </p:clrMapOvr>
  <p:timing>
    <p:tnLst>
      <p:par>
        <p:cTn id="1" dur="indefinite" restart="never" nodeType="tmRoot"/>
      </p:par>
    </p:tnLst>
  </p:timing>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802" name="Rectangle 2"/>
          <p:cNvSpPr>
            <a:spLocks noChangeArrowheads="1"/>
          </p:cNvSpPr>
          <p:nvPr>
            <p:custDataLst>
              <p:tags r:id="rId1"/>
            </p:custDataLst>
          </p:nvPr>
        </p:nvSpPr>
        <p:spPr bwMode="auto">
          <a:xfrm>
            <a:off x="4065588"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6803" name="Rectangle 3"/>
          <p:cNvSpPr>
            <a:spLocks noChangeArrowheads="1"/>
          </p:cNvSpPr>
          <p:nvPr>
            <p:custDataLst>
              <p:tags r:id="rId2"/>
            </p:custDataLst>
          </p:nvPr>
        </p:nvSpPr>
        <p:spPr bwMode="auto">
          <a:xfrm>
            <a:off x="4419600"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6804" name="Rectangle 4"/>
          <p:cNvSpPr>
            <a:spLocks noChangeArrowheads="1"/>
          </p:cNvSpPr>
          <p:nvPr>
            <p:custDataLst>
              <p:tags r:id="rId3"/>
            </p:custDataLst>
          </p:nvPr>
        </p:nvSpPr>
        <p:spPr bwMode="auto">
          <a:xfrm>
            <a:off x="4773613"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6805" name="Rectangle 5"/>
          <p:cNvSpPr>
            <a:spLocks noChangeArrowheads="1"/>
          </p:cNvSpPr>
          <p:nvPr>
            <p:custDataLst>
              <p:tags r:id="rId4"/>
            </p:custDataLst>
          </p:nvPr>
        </p:nvSpPr>
        <p:spPr bwMode="auto">
          <a:xfrm>
            <a:off x="5127625"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6806" name="Rectangle 6"/>
          <p:cNvSpPr>
            <a:spLocks noChangeArrowheads="1"/>
          </p:cNvSpPr>
          <p:nvPr>
            <p:custDataLst>
              <p:tags r:id="rId5"/>
            </p:custDataLst>
          </p:nvPr>
        </p:nvSpPr>
        <p:spPr bwMode="auto">
          <a:xfrm>
            <a:off x="5481638"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6807" name="Rectangle 7"/>
          <p:cNvSpPr>
            <a:spLocks noChangeArrowheads="1"/>
          </p:cNvSpPr>
          <p:nvPr>
            <p:custDataLst>
              <p:tags r:id="rId6"/>
            </p:custDataLst>
          </p:nvPr>
        </p:nvSpPr>
        <p:spPr bwMode="auto">
          <a:xfrm>
            <a:off x="5835650"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6808" name="Rectangle 8"/>
          <p:cNvSpPr>
            <a:spLocks noChangeArrowheads="1"/>
          </p:cNvSpPr>
          <p:nvPr>
            <p:custDataLst>
              <p:tags r:id="rId7"/>
            </p:custDataLst>
          </p:nvPr>
        </p:nvSpPr>
        <p:spPr bwMode="auto">
          <a:xfrm>
            <a:off x="3357563"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6809" name="Rectangle 9"/>
          <p:cNvSpPr>
            <a:spLocks noChangeArrowheads="1"/>
          </p:cNvSpPr>
          <p:nvPr>
            <p:custDataLst>
              <p:tags r:id="rId8"/>
            </p:custDataLst>
          </p:nvPr>
        </p:nvSpPr>
        <p:spPr bwMode="auto">
          <a:xfrm>
            <a:off x="3711575"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6810" name="Text Box 22"/>
          <p:cNvSpPr txBox="1">
            <a:spLocks noChangeArrowheads="1"/>
          </p:cNvSpPr>
          <p:nvPr>
            <p:custDataLst>
              <p:tags r:id="rId9"/>
            </p:custDataLst>
          </p:nvPr>
        </p:nvSpPr>
        <p:spPr bwMode="auto">
          <a:xfrm>
            <a:off x="2782888" y="635000"/>
            <a:ext cx="57785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latin typeface="Comic Sans MS" pitchFamily="66" charset="0"/>
              </a:rPr>
              <a:t>PC</a:t>
            </a:r>
          </a:p>
        </p:txBody>
      </p:sp>
      <p:sp>
        <p:nvSpPr>
          <p:cNvPr id="76811" name="Text Box 25"/>
          <p:cNvSpPr txBox="1">
            <a:spLocks noChangeArrowheads="1"/>
          </p:cNvSpPr>
          <p:nvPr>
            <p:custDataLst>
              <p:tags r:id="rId10"/>
            </p:custDataLst>
          </p:nvPr>
        </p:nvSpPr>
        <p:spPr bwMode="auto">
          <a:xfrm>
            <a:off x="4846638" y="6080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latin typeface="Comic Sans MS" pitchFamily="66" charset="0"/>
              </a:rPr>
              <a:t>1</a:t>
            </a:r>
          </a:p>
        </p:txBody>
      </p:sp>
      <p:sp>
        <p:nvSpPr>
          <p:cNvPr id="76812" name="Text Box 26"/>
          <p:cNvSpPr txBox="1">
            <a:spLocks noChangeArrowheads="1"/>
          </p:cNvSpPr>
          <p:nvPr>
            <p:custDataLst>
              <p:tags r:id="rId11"/>
            </p:custDataLst>
          </p:nvPr>
        </p:nvSpPr>
        <p:spPr bwMode="auto">
          <a:xfrm>
            <a:off x="5562600" y="6080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latin typeface="Comic Sans MS" pitchFamily="66" charset="0"/>
              </a:rPr>
              <a:t>1</a:t>
            </a:r>
          </a:p>
        </p:txBody>
      </p:sp>
      <p:sp>
        <p:nvSpPr>
          <p:cNvPr id="76813" name="Text Box 27"/>
          <p:cNvSpPr txBox="1">
            <a:spLocks noChangeArrowheads="1"/>
          </p:cNvSpPr>
          <p:nvPr>
            <p:custDataLst>
              <p:tags r:id="rId12"/>
            </p:custDataLst>
          </p:nvPr>
        </p:nvSpPr>
        <p:spPr bwMode="auto">
          <a:xfrm>
            <a:off x="5238750" y="6080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latin typeface="Comic Sans MS" pitchFamily="66" charset="0"/>
              </a:rPr>
              <a:t>0</a:t>
            </a:r>
          </a:p>
        </p:txBody>
      </p:sp>
      <p:sp>
        <p:nvSpPr>
          <p:cNvPr id="76814" name="Rectangle 66"/>
          <p:cNvSpPr>
            <a:spLocks noChangeArrowheads="1"/>
          </p:cNvSpPr>
          <p:nvPr>
            <p:custDataLst>
              <p:tags r:id="rId13"/>
            </p:custDataLst>
          </p:nvPr>
        </p:nvSpPr>
        <p:spPr bwMode="auto">
          <a:xfrm>
            <a:off x="381000" y="3048000"/>
            <a:ext cx="1295400" cy="685800"/>
          </a:xfrm>
          <a:prstGeom prst="rect">
            <a:avLst/>
          </a:prstGeom>
          <a:noFill/>
          <a:ln w="285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6815" name="Text Box 67"/>
          <p:cNvSpPr txBox="1">
            <a:spLocks noChangeArrowheads="1"/>
          </p:cNvSpPr>
          <p:nvPr>
            <p:custDataLst>
              <p:tags r:id="rId14"/>
            </p:custDataLst>
          </p:nvPr>
        </p:nvSpPr>
        <p:spPr bwMode="auto">
          <a:xfrm>
            <a:off x="477838" y="3163888"/>
            <a:ext cx="8509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t>clock</a:t>
            </a:r>
          </a:p>
        </p:txBody>
      </p:sp>
      <p:sp>
        <p:nvSpPr>
          <p:cNvPr id="76816" name="Line 68"/>
          <p:cNvSpPr>
            <a:spLocks noChangeShapeType="1"/>
          </p:cNvSpPr>
          <p:nvPr>
            <p:custDataLst>
              <p:tags r:id="rId15"/>
            </p:custDataLst>
          </p:nvPr>
        </p:nvSpPr>
        <p:spPr bwMode="auto">
          <a:xfrm>
            <a:off x="1676400" y="3124200"/>
            <a:ext cx="287338" cy="0"/>
          </a:xfrm>
          <a:prstGeom prst="line">
            <a:avLst/>
          </a:prstGeom>
          <a:noFill/>
          <a:ln w="19050">
            <a:solidFill>
              <a:srgbClr val="980236"/>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6817" name="Line 69"/>
          <p:cNvSpPr>
            <a:spLocks noChangeShapeType="1"/>
          </p:cNvSpPr>
          <p:nvPr>
            <p:custDataLst>
              <p:tags r:id="rId16"/>
            </p:custDataLst>
          </p:nvPr>
        </p:nvSpPr>
        <p:spPr bwMode="auto">
          <a:xfrm>
            <a:off x="1676400" y="3257550"/>
            <a:ext cx="461963"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6818" name="Line 70"/>
          <p:cNvSpPr>
            <a:spLocks noChangeShapeType="1"/>
          </p:cNvSpPr>
          <p:nvPr>
            <p:custDataLst>
              <p:tags r:id="rId17"/>
            </p:custDataLst>
          </p:nvPr>
        </p:nvSpPr>
        <p:spPr bwMode="auto">
          <a:xfrm>
            <a:off x="1676400" y="3390900"/>
            <a:ext cx="700088"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6819" name="Line 71"/>
          <p:cNvSpPr>
            <a:spLocks noChangeShapeType="1"/>
          </p:cNvSpPr>
          <p:nvPr>
            <p:custDataLst>
              <p:tags r:id="rId18"/>
            </p:custDataLst>
          </p:nvPr>
        </p:nvSpPr>
        <p:spPr bwMode="auto">
          <a:xfrm>
            <a:off x="1682750" y="3524250"/>
            <a:ext cx="1565275" cy="0"/>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6820" name="Line 72"/>
          <p:cNvSpPr>
            <a:spLocks noChangeShapeType="1"/>
          </p:cNvSpPr>
          <p:nvPr>
            <p:custDataLst>
              <p:tags r:id="rId19"/>
            </p:custDataLst>
          </p:nvPr>
        </p:nvSpPr>
        <p:spPr bwMode="auto">
          <a:xfrm>
            <a:off x="1676400" y="3657600"/>
            <a:ext cx="207963"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6821" name="Text Box 73"/>
          <p:cNvSpPr txBox="1">
            <a:spLocks noChangeArrowheads="1"/>
          </p:cNvSpPr>
          <p:nvPr>
            <p:custDataLst>
              <p:tags r:id="rId20"/>
            </p:custDataLst>
          </p:nvPr>
        </p:nvSpPr>
        <p:spPr bwMode="auto">
          <a:xfrm>
            <a:off x="4510088" y="6096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latin typeface="Comic Sans MS" pitchFamily="66" charset="0"/>
              </a:rPr>
              <a:t>0</a:t>
            </a:r>
          </a:p>
        </p:txBody>
      </p:sp>
      <p:sp>
        <p:nvSpPr>
          <p:cNvPr id="76822" name="Text Box 74"/>
          <p:cNvSpPr txBox="1">
            <a:spLocks noChangeArrowheads="1"/>
          </p:cNvSpPr>
          <p:nvPr>
            <p:custDataLst>
              <p:tags r:id="rId21"/>
            </p:custDataLst>
          </p:nvPr>
        </p:nvSpPr>
        <p:spPr bwMode="auto">
          <a:xfrm>
            <a:off x="4162425" y="60642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latin typeface="Comic Sans MS" pitchFamily="66" charset="0"/>
              </a:rPr>
              <a:t>0</a:t>
            </a:r>
          </a:p>
        </p:txBody>
      </p:sp>
      <p:sp>
        <p:nvSpPr>
          <p:cNvPr id="76823" name="Text Box 75"/>
          <p:cNvSpPr txBox="1">
            <a:spLocks noChangeArrowheads="1"/>
          </p:cNvSpPr>
          <p:nvPr>
            <p:custDataLst>
              <p:tags r:id="rId22"/>
            </p:custDataLst>
          </p:nvPr>
        </p:nvSpPr>
        <p:spPr bwMode="auto">
          <a:xfrm>
            <a:off x="3810000" y="6096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latin typeface="Comic Sans MS" pitchFamily="66" charset="0"/>
              </a:rPr>
              <a:t>0</a:t>
            </a:r>
          </a:p>
        </p:txBody>
      </p:sp>
      <p:sp>
        <p:nvSpPr>
          <p:cNvPr id="76824" name="Text Box 76"/>
          <p:cNvSpPr txBox="1">
            <a:spLocks noChangeArrowheads="1"/>
          </p:cNvSpPr>
          <p:nvPr>
            <p:custDataLst>
              <p:tags r:id="rId23"/>
            </p:custDataLst>
          </p:nvPr>
        </p:nvSpPr>
        <p:spPr bwMode="auto">
          <a:xfrm>
            <a:off x="3452813" y="6096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latin typeface="Comic Sans MS" pitchFamily="66" charset="0"/>
              </a:rPr>
              <a:t>0</a:t>
            </a:r>
          </a:p>
        </p:txBody>
      </p:sp>
      <p:sp>
        <p:nvSpPr>
          <p:cNvPr id="76825" name="Text Box 77"/>
          <p:cNvSpPr txBox="1">
            <a:spLocks noChangeArrowheads="1"/>
          </p:cNvSpPr>
          <p:nvPr>
            <p:custDataLst>
              <p:tags r:id="rId24"/>
            </p:custDataLst>
          </p:nvPr>
        </p:nvSpPr>
        <p:spPr bwMode="auto">
          <a:xfrm>
            <a:off x="3108325" y="6096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latin typeface="Comic Sans MS" pitchFamily="66" charset="0"/>
              </a:rPr>
              <a:t>0</a:t>
            </a:r>
          </a:p>
        </p:txBody>
      </p:sp>
      <p:sp>
        <p:nvSpPr>
          <p:cNvPr id="76826" name="Rectangle 78"/>
          <p:cNvSpPr>
            <a:spLocks noChangeArrowheads="1"/>
          </p:cNvSpPr>
          <p:nvPr>
            <p:custDataLst>
              <p:tags r:id="rId25"/>
            </p:custDataLst>
          </p:nvPr>
        </p:nvSpPr>
        <p:spPr bwMode="auto">
          <a:xfrm>
            <a:off x="7848600" y="762000"/>
            <a:ext cx="990600" cy="1143000"/>
          </a:xfrm>
          <a:prstGeom prst="rect">
            <a:avLst/>
          </a:prstGeom>
          <a:solidFill>
            <a:schemeClr val="accent1"/>
          </a:solidFill>
          <a:ln w="28575">
            <a:solidFill>
              <a:schemeClr val="tx1"/>
            </a:solidFill>
            <a:miter lim="800000"/>
            <a:headEnd/>
            <a:tailEnd/>
          </a:ln>
        </p:spPr>
        <p:txBody>
          <a:bodyPr wrap="none" anchor="ctr"/>
          <a:lstStyle/>
          <a:p>
            <a:endParaRPr lang="en-US"/>
          </a:p>
        </p:txBody>
      </p:sp>
      <p:sp>
        <p:nvSpPr>
          <p:cNvPr id="76827" name="Line 79"/>
          <p:cNvSpPr>
            <a:spLocks noChangeShapeType="1"/>
          </p:cNvSpPr>
          <p:nvPr>
            <p:custDataLst>
              <p:tags r:id="rId26"/>
            </p:custDataLst>
          </p:nvPr>
        </p:nvSpPr>
        <p:spPr bwMode="auto">
          <a:xfrm>
            <a:off x="1957388" y="1247775"/>
            <a:ext cx="0" cy="1876425"/>
          </a:xfrm>
          <a:prstGeom prst="line">
            <a:avLst/>
          </a:prstGeom>
          <a:noFill/>
          <a:ln w="19050">
            <a:solidFill>
              <a:srgbClr val="980236"/>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6828" name="Line 80"/>
          <p:cNvSpPr>
            <a:spLocks noChangeShapeType="1"/>
          </p:cNvSpPr>
          <p:nvPr>
            <p:custDataLst>
              <p:tags r:id="rId27"/>
            </p:custDataLst>
          </p:nvPr>
        </p:nvSpPr>
        <p:spPr bwMode="auto">
          <a:xfrm>
            <a:off x="1955800" y="1244600"/>
            <a:ext cx="5875338" cy="0"/>
          </a:xfrm>
          <a:prstGeom prst="line">
            <a:avLst/>
          </a:prstGeom>
          <a:noFill/>
          <a:ln w="19050">
            <a:solidFill>
              <a:srgbClr val="980236"/>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6829" name="Text Box 81"/>
          <p:cNvSpPr txBox="1">
            <a:spLocks noChangeArrowheads="1"/>
          </p:cNvSpPr>
          <p:nvPr>
            <p:custDataLst>
              <p:tags r:id="rId28"/>
            </p:custDataLst>
          </p:nvPr>
        </p:nvSpPr>
        <p:spPr bwMode="auto">
          <a:xfrm>
            <a:off x="1066800" y="966788"/>
            <a:ext cx="18288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980236"/>
                </a:solidFill>
                <a:latin typeface="Comic Sans MS" pitchFamily="66" charset="0"/>
              </a:rPr>
              <a:t>read enable</a:t>
            </a:r>
          </a:p>
        </p:txBody>
      </p:sp>
      <p:sp>
        <p:nvSpPr>
          <p:cNvPr id="76830" name="Text Box 82"/>
          <p:cNvSpPr txBox="1">
            <a:spLocks noChangeArrowheads="1"/>
          </p:cNvSpPr>
          <p:nvPr>
            <p:custDataLst>
              <p:tags r:id="rId29"/>
            </p:custDataLst>
          </p:nvPr>
        </p:nvSpPr>
        <p:spPr bwMode="auto">
          <a:xfrm>
            <a:off x="7889875" y="1120775"/>
            <a:ext cx="914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t>RAM</a:t>
            </a:r>
          </a:p>
        </p:txBody>
      </p:sp>
      <p:sp>
        <p:nvSpPr>
          <p:cNvPr id="76831" name="Line 92"/>
          <p:cNvSpPr>
            <a:spLocks noChangeShapeType="1"/>
          </p:cNvSpPr>
          <p:nvPr>
            <p:custDataLst>
              <p:tags r:id="rId30"/>
            </p:custDataLst>
          </p:nvPr>
        </p:nvSpPr>
        <p:spPr bwMode="auto">
          <a:xfrm>
            <a:off x="8861425" y="1728788"/>
            <a:ext cx="128588"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6832" name="Line 93"/>
          <p:cNvSpPr>
            <a:spLocks noChangeShapeType="1"/>
          </p:cNvSpPr>
          <p:nvPr>
            <p:custDataLst>
              <p:tags r:id="rId31"/>
            </p:custDataLst>
          </p:nvPr>
        </p:nvSpPr>
        <p:spPr bwMode="auto">
          <a:xfrm>
            <a:off x="8991600" y="1733550"/>
            <a:ext cx="0" cy="336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6833" name="Line 94"/>
          <p:cNvSpPr>
            <a:spLocks noChangeShapeType="1"/>
          </p:cNvSpPr>
          <p:nvPr>
            <p:custDataLst>
              <p:tags r:id="rId32"/>
            </p:custDataLst>
          </p:nvPr>
        </p:nvSpPr>
        <p:spPr bwMode="auto">
          <a:xfrm>
            <a:off x="7458075" y="2055813"/>
            <a:ext cx="1533525"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6834" name="Text Box 104"/>
          <p:cNvSpPr txBox="1">
            <a:spLocks noChangeArrowheads="1"/>
          </p:cNvSpPr>
          <p:nvPr>
            <p:custDataLst>
              <p:tags r:id="rId33"/>
            </p:custDataLst>
          </p:nvPr>
        </p:nvSpPr>
        <p:spPr bwMode="auto">
          <a:xfrm>
            <a:off x="7002463" y="2035175"/>
            <a:ext cx="18288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0000FF"/>
                </a:solidFill>
                <a:latin typeface="Comic Sans MS" pitchFamily="66" charset="0"/>
              </a:rPr>
              <a:t>8 bit instruction</a:t>
            </a:r>
          </a:p>
        </p:txBody>
      </p:sp>
      <p:sp>
        <p:nvSpPr>
          <p:cNvPr id="76835" name="Text Box 105"/>
          <p:cNvSpPr txBox="1">
            <a:spLocks noChangeArrowheads="1"/>
          </p:cNvSpPr>
          <p:nvPr>
            <p:custDataLst>
              <p:tags r:id="rId34"/>
            </p:custDataLst>
          </p:nvPr>
        </p:nvSpPr>
        <p:spPr bwMode="auto">
          <a:xfrm>
            <a:off x="5961063" y="862013"/>
            <a:ext cx="18288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latin typeface="Comic Sans MS" pitchFamily="66" charset="0"/>
              </a:rPr>
              <a:t>8 address bits</a:t>
            </a:r>
          </a:p>
        </p:txBody>
      </p:sp>
      <p:sp>
        <p:nvSpPr>
          <p:cNvPr id="76836" name="Line 106"/>
          <p:cNvSpPr>
            <a:spLocks noChangeShapeType="1"/>
          </p:cNvSpPr>
          <p:nvPr>
            <p:custDataLst>
              <p:tags r:id="rId35"/>
            </p:custDataLst>
          </p:nvPr>
        </p:nvSpPr>
        <p:spPr bwMode="auto">
          <a:xfrm>
            <a:off x="6003925"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6837" name="Line 107"/>
          <p:cNvSpPr>
            <a:spLocks noChangeShapeType="1"/>
          </p:cNvSpPr>
          <p:nvPr>
            <p:custDataLst>
              <p:tags r:id="rId36"/>
            </p:custDataLst>
          </p:nvPr>
        </p:nvSpPr>
        <p:spPr bwMode="auto">
          <a:xfrm>
            <a:off x="5646738" y="952500"/>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6838" name="Line 108"/>
          <p:cNvSpPr>
            <a:spLocks noChangeShapeType="1"/>
          </p:cNvSpPr>
          <p:nvPr>
            <p:custDataLst>
              <p:tags r:id="rId37"/>
            </p:custDataLst>
          </p:nvPr>
        </p:nvSpPr>
        <p:spPr bwMode="auto">
          <a:xfrm>
            <a:off x="5289550"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6839" name="Line 109"/>
          <p:cNvSpPr>
            <a:spLocks noChangeShapeType="1"/>
          </p:cNvSpPr>
          <p:nvPr>
            <p:custDataLst>
              <p:tags r:id="rId38"/>
            </p:custDataLst>
          </p:nvPr>
        </p:nvSpPr>
        <p:spPr bwMode="auto">
          <a:xfrm>
            <a:off x="4933950"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6840" name="Line 110"/>
          <p:cNvSpPr>
            <a:spLocks noChangeShapeType="1"/>
          </p:cNvSpPr>
          <p:nvPr>
            <p:custDataLst>
              <p:tags r:id="rId39"/>
            </p:custDataLst>
          </p:nvPr>
        </p:nvSpPr>
        <p:spPr bwMode="auto">
          <a:xfrm>
            <a:off x="4576763" y="952500"/>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6841" name="Line 111"/>
          <p:cNvSpPr>
            <a:spLocks noChangeShapeType="1"/>
          </p:cNvSpPr>
          <p:nvPr>
            <p:custDataLst>
              <p:tags r:id="rId40"/>
            </p:custDataLst>
          </p:nvPr>
        </p:nvSpPr>
        <p:spPr bwMode="auto">
          <a:xfrm>
            <a:off x="4221163" y="952500"/>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6842" name="Line 112"/>
          <p:cNvSpPr>
            <a:spLocks noChangeShapeType="1"/>
          </p:cNvSpPr>
          <p:nvPr>
            <p:custDataLst>
              <p:tags r:id="rId41"/>
            </p:custDataLst>
          </p:nvPr>
        </p:nvSpPr>
        <p:spPr bwMode="auto">
          <a:xfrm>
            <a:off x="3863975"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6843" name="Line 113"/>
          <p:cNvSpPr>
            <a:spLocks noChangeShapeType="1"/>
          </p:cNvSpPr>
          <p:nvPr>
            <p:custDataLst>
              <p:tags r:id="rId42"/>
            </p:custDataLst>
          </p:nvPr>
        </p:nvSpPr>
        <p:spPr bwMode="auto">
          <a:xfrm>
            <a:off x="3508375"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6844" name="Line 114"/>
          <p:cNvSpPr>
            <a:spLocks noChangeShapeType="1"/>
          </p:cNvSpPr>
          <p:nvPr>
            <p:custDataLst>
              <p:tags r:id="rId43"/>
            </p:custDataLst>
          </p:nvPr>
        </p:nvSpPr>
        <p:spPr bwMode="auto">
          <a:xfrm>
            <a:off x="3521075" y="1150938"/>
            <a:ext cx="431958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6845" name="Rectangle 177"/>
          <p:cNvSpPr>
            <a:spLocks noChangeArrowheads="1"/>
          </p:cNvSpPr>
          <p:nvPr>
            <p:custDataLst>
              <p:tags r:id="rId44"/>
            </p:custDataLst>
          </p:nvPr>
        </p:nvSpPr>
        <p:spPr bwMode="auto">
          <a:xfrm>
            <a:off x="454025" y="44926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6846" name="Freeform 178"/>
          <p:cNvSpPr>
            <a:spLocks/>
          </p:cNvSpPr>
          <p:nvPr>
            <p:custDataLst>
              <p:tags r:id="rId45"/>
            </p:custDataLst>
          </p:nvPr>
        </p:nvSpPr>
        <p:spPr bwMode="auto">
          <a:xfrm>
            <a:off x="476250" y="454025"/>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6847" name="Line 179"/>
          <p:cNvSpPr>
            <a:spLocks noChangeShapeType="1"/>
          </p:cNvSpPr>
          <p:nvPr>
            <p:custDataLst>
              <p:tags r:id="rId46"/>
            </p:custDataLst>
          </p:nvPr>
        </p:nvSpPr>
        <p:spPr bwMode="auto">
          <a:xfrm>
            <a:off x="709613" y="234950"/>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6848" name="Line 180"/>
          <p:cNvSpPr>
            <a:spLocks noChangeShapeType="1"/>
          </p:cNvSpPr>
          <p:nvPr>
            <p:custDataLst>
              <p:tags r:id="rId47"/>
            </p:custDataLst>
          </p:nvPr>
        </p:nvSpPr>
        <p:spPr bwMode="auto">
          <a:xfrm>
            <a:off x="614363" y="796925"/>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6849" name="Text Box 181"/>
          <p:cNvSpPr txBox="1">
            <a:spLocks noChangeArrowheads="1"/>
          </p:cNvSpPr>
          <p:nvPr>
            <p:custDataLst>
              <p:tags r:id="rId48"/>
            </p:custDataLst>
          </p:nvPr>
        </p:nvSpPr>
        <p:spPr bwMode="auto">
          <a:xfrm>
            <a:off x="669925" y="200025"/>
            <a:ext cx="1828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000">
                <a:latin typeface="Comic Sans MS" pitchFamily="66" charset="0"/>
              </a:rPr>
              <a:t>D in</a:t>
            </a:r>
          </a:p>
        </p:txBody>
      </p:sp>
      <p:sp>
        <p:nvSpPr>
          <p:cNvPr id="76850" name="Text Box 182"/>
          <p:cNvSpPr txBox="1">
            <a:spLocks noChangeArrowheads="1"/>
          </p:cNvSpPr>
          <p:nvPr>
            <p:custDataLst>
              <p:tags r:id="rId49"/>
            </p:custDataLst>
          </p:nvPr>
        </p:nvSpPr>
        <p:spPr bwMode="auto">
          <a:xfrm>
            <a:off x="582613" y="812800"/>
            <a:ext cx="1154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000">
                <a:latin typeface="Comic Sans MS" pitchFamily="66" charset="0"/>
              </a:rPr>
              <a:t>Q out</a:t>
            </a:r>
          </a:p>
        </p:txBody>
      </p:sp>
      <p:sp>
        <p:nvSpPr>
          <p:cNvPr id="76851" name="Text Box 183"/>
          <p:cNvSpPr txBox="1">
            <a:spLocks noChangeArrowheads="1"/>
          </p:cNvSpPr>
          <p:nvPr>
            <p:custDataLst>
              <p:tags r:id="rId50"/>
            </p:custDataLst>
          </p:nvPr>
        </p:nvSpPr>
        <p:spPr bwMode="auto">
          <a:xfrm>
            <a:off x="73025" y="206375"/>
            <a:ext cx="1828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000">
                <a:latin typeface="Comic Sans MS" pitchFamily="66" charset="0"/>
              </a:rPr>
              <a:t>strobe</a:t>
            </a:r>
          </a:p>
        </p:txBody>
      </p:sp>
      <p:sp>
        <p:nvSpPr>
          <p:cNvPr id="76852" name="Line 262"/>
          <p:cNvSpPr>
            <a:spLocks noChangeShapeType="1"/>
          </p:cNvSpPr>
          <p:nvPr>
            <p:custDataLst>
              <p:tags r:id="rId51"/>
            </p:custDataLst>
          </p:nvPr>
        </p:nvSpPr>
        <p:spPr bwMode="auto">
          <a:xfrm>
            <a:off x="1881188" y="3648075"/>
            <a:ext cx="0" cy="336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6853" name="Line 263"/>
          <p:cNvSpPr>
            <a:spLocks noChangeShapeType="1"/>
          </p:cNvSpPr>
          <p:nvPr>
            <p:custDataLst>
              <p:tags r:id="rId52"/>
            </p:custDataLst>
          </p:nvPr>
        </p:nvSpPr>
        <p:spPr bwMode="auto">
          <a:xfrm>
            <a:off x="204788" y="3978275"/>
            <a:ext cx="167640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6854" name="Line 264"/>
          <p:cNvSpPr>
            <a:spLocks noChangeShapeType="1"/>
          </p:cNvSpPr>
          <p:nvPr>
            <p:custDataLst>
              <p:tags r:id="rId53"/>
            </p:custDataLst>
          </p:nvPr>
        </p:nvSpPr>
        <p:spPr bwMode="auto">
          <a:xfrm>
            <a:off x="207963" y="2617788"/>
            <a:ext cx="0" cy="1352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6855" name="Line 265"/>
          <p:cNvSpPr>
            <a:spLocks noChangeShapeType="1"/>
          </p:cNvSpPr>
          <p:nvPr>
            <p:custDataLst>
              <p:tags r:id="rId54"/>
            </p:custDataLst>
          </p:nvPr>
        </p:nvSpPr>
        <p:spPr bwMode="auto">
          <a:xfrm>
            <a:off x="222250" y="2622550"/>
            <a:ext cx="139858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6856" name="Line 266"/>
          <p:cNvSpPr>
            <a:spLocks noChangeShapeType="1"/>
          </p:cNvSpPr>
          <p:nvPr>
            <p:custDataLst>
              <p:tags r:id="rId55"/>
            </p:custDataLst>
          </p:nvPr>
        </p:nvSpPr>
        <p:spPr bwMode="auto">
          <a:xfrm>
            <a:off x="1616075" y="411163"/>
            <a:ext cx="0" cy="220186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6857" name="Text Box 267"/>
          <p:cNvSpPr txBox="1">
            <a:spLocks noChangeArrowheads="1"/>
          </p:cNvSpPr>
          <p:nvPr>
            <p:custDataLst>
              <p:tags r:id="rId56"/>
            </p:custDataLst>
          </p:nvPr>
        </p:nvSpPr>
        <p:spPr bwMode="auto">
          <a:xfrm>
            <a:off x="228600" y="1179513"/>
            <a:ext cx="7334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a:latin typeface="Comic Sans MS" pitchFamily="66" charset="0"/>
              </a:rPr>
              <a:t>flip-flop</a:t>
            </a:r>
          </a:p>
        </p:txBody>
      </p:sp>
      <p:sp>
        <p:nvSpPr>
          <p:cNvPr id="76858" name="Line 268"/>
          <p:cNvSpPr>
            <a:spLocks noChangeShapeType="1"/>
          </p:cNvSpPr>
          <p:nvPr>
            <p:custDataLst>
              <p:tags r:id="rId57"/>
            </p:custDataLst>
          </p:nvPr>
        </p:nvSpPr>
        <p:spPr bwMode="auto">
          <a:xfrm>
            <a:off x="1620838" y="409575"/>
            <a:ext cx="180340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6859" name="Line 269"/>
          <p:cNvSpPr>
            <a:spLocks noChangeShapeType="1"/>
          </p:cNvSpPr>
          <p:nvPr>
            <p:custDataLst>
              <p:tags r:id="rId58"/>
            </p:custDataLst>
          </p:nvPr>
        </p:nvSpPr>
        <p:spPr bwMode="auto">
          <a:xfrm>
            <a:off x="3422650" y="406400"/>
            <a:ext cx="6350" cy="185738"/>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6860" name="Freeform 270"/>
          <p:cNvSpPr>
            <a:spLocks/>
          </p:cNvSpPr>
          <p:nvPr>
            <p:custDataLst>
              <p:tags r:id="rId59"/>
            </p:custDataLst>
          </p:nvPr>
        </p:nvSpPr>
        <p:spPr bwMode="auto">
          <a:xfrm>
            <a:off x="3382963" y="608013"/>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6861" name="Text Box 271"/>
          <p:cNvSpPr txBox="1">
            <a:spLocks noChangeArrowheads="1"/>
          </p:cNvSpPr>
          <p:nvPr>
            <p:custDataLst>
              <p:tags r:id="rId60"/>
            </p:custDataLst>
          </p:nvPr>
        </p:nvSpPr>
        <p:spPr bwMode="auto">
          <a:xfrm>
            <a:off x="1263650" y="125413"/>
            <a:ext cx="2562225"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latin typeface="Comic Sans MS" pitchFamily="66" charset="0"/>
              </a:rPr>
              <a:t>strobe for next instruction</a:t>
            </a:r>
          </a:p>
        </p:txBody>
      </p:sp>
      <p:sp>
        <p:nvSpPr>
          <p:cNvPr id="76862" name="Text Box 274"/>
          <p:cNvSpPr txBox="1">
            <a:spLocks noChangeArrowheads="1"/>
          </p:cNvSpPr>
          <p:nvPr>
            <p:custDataLst>
              <p:tags r:id="rId61"/>
            </p:custDataLst>
          </p:nvPr>
        </p:nvSpPr>
        <p:spPr bwMode="auto">
          <a:xfrm>
            <a:off x="5203825" y="6364288"/>
            <a:ext cx="3886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a:t>a Von Neumann machine</a:t>
            </a:r>
          </a:p>
        </p:txBody>
      </p:sp>
      <p:sp>
        <p:nvSpPr>
          <p:cNvPr id="76863" name="Text Box 275"/>
          <p:cNvSpPr txBox="1">
            <a:spLocks noChangeArrowheads="1"/>
          </p:cNvSpPr>
          <p:nvPr>
            <p:custDataLst>
              <p:tags r:id="rId62"/>
            </p:custDataLst>
          </p:nvPr>
        </p:nvSpPr>
        <p:spPr bwMode="auto">
          <a:xfrm>
            <a:off x="1258888" y="3003550"/>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980236"/>
                </a:solidFill>
                <a:latin typeface="Comic Sans MS" pitchFamily="66" charset="0"/>
              </a:rPr>
              <a:t>1</a:t>
            </a:r>
            <a:endParaRPr lang="en-US" sz="1200">
              <a:solidFill>
                <a:srgbClr val="0000FF"/>
              </a:solidFill>
              <a:latin typeface="Comic Sans MS" pitchFamily="66" charset="0"/>
            </a:endParaRPr>
          </a:p>
        </p:txBody>
      </p:sp>
      <p:sp>
        <p:nvSpPr>
          <p:cNvPr id="76864" name="Text Box 276"/>
          <p:cNvSpPr txBox="1">
            <a:spLocks noChangeArrowheads="1"/>
          </p:cNvSpPr>
          <p:nvPr>
            <p:custDataLst>
              <p:tags r:id="rId63"/>
            </p:custDataLst>
          </p:nvPr>
        </p:nvSpPr>
        <p:spPr bwMode="auto">
          <a:xfrm>
            <a:off x="1157288" y="3092450"/>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0000FF"/>
                </a:solidFill>
                <a:latin typeface="Comic Sans MS" pitchFamily="66" charset="0"/>
              </a:rPr>
              <a:t>2</a:t>
            </a:r>
          </a:p>
        </p:txBody>
      </p:sp>
      <p:sp>
        <p:nvSpPr>
          <p:cNvPr id="76865" name="Text Box 277"/>
          <p:cNvSpPr txBox="1">
            <a:spLocks noChangeArrowheads="1"/>
          </p:cNvSpPr>
          <p:nvPr>
            <p:custDataLst>
              <p:tags r:id="rId64"/>
            </p:custDataLst>
          </p:nvPr>
        </p:nvSpPr>
        <p:spPr bwMode="auto">
          <a:xfrm>
            <a:off x="1258888" y="3216275"/>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009900"/>
                </a:solidFill>
                <a:latin typeface="Comic Sans MS" pitchFamily="66" charset="0"/>
              </a:rPr>
              <a:t>3</a:t>
            </a:r>
            <a:endParaRPr lang="en-US" sz="1200">
              <a:solidFill>
                <a:srgbClr val="0000FF"/>
              </a:solidFill>
              <a:latin typeface="Comic Sans MS" pitchFamily="66" charset="0"/>
            </a:endParaRPr>
          </a:p>
        </p:txBody>
      </p:sp>
      <p:sp>
        <p:nvSpPr>
          <p:cNvPr id="76866" name="Text Box 278"/>
          <p:cNvSpPr txBox="1">
            <a:spLocks noChangeArrowheads="1"/>
          </p:cNvSpPr>
          <p:nvPr>
            <p:custDataLst>
              <p:tags r:id="rId65"/>
            </p:custDataLst>
          </p:nvPr>
        </p:nvSpPr>
        <p:spPr bwMode="auto">
          <a:xfrm>
            <a:off x="1163638" y="3352800"/>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F7913D"/>
                </a:solidFill>
                <a:latin typeface="Comic Sans MS" pitchFamily="66" charset="0"/>
              </a:rPr>
              <a:t>4</a:t>
            </a:r>
            <a:endParaRPr lang="en-US" sz="1200">
              <a:solidFill>
                <a:srgbClr val="0000FF"/>
              </a:solidFill>
              <a:latin typeface="Comic Sans MS" pitchFamily="66" charset="0"/>
            </a:endParaRPr>
          </a:p>
        </p:txBody>
      </p:sp>
      <p:sp>
        <p:nvSpPr>
          <p:cNvPr id="76867" name="Text Box 279"/>
          <p:cNvSpPr txBox="1">
            <a:spLocks noChangeArrowheads="1"/>
          </p:cNvSpPr>
          <p:nvPr>
            <p:custDataLst>
              <p:tags r:id="rId66"/>
            </p:custDataLst>
          </p:nvPr>
        </p:nvSpPr>
        <p:spPr bwMode="auto">
          <a:xfrm>
            <a:off x="1263650" y="3465513"/>
            <a:ext cx="4572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latin typeface="Comic Sans MS" pitchFamily="66" charset="0"/>
              </a:rPr>
              <a:t>5</a:t>
            </a:r>
            <a:endParaRPr lang="en-US" sz="1200">
              <a:solidFill>
                <a:srgbClr val="0000FF"/>
              </a:solidFill>
              <a:latin typeface="Comic Sans MS" pitchFamily="66" charset="0"/>
            </a:endParaRPr>
          </a:p>
        </p:txBody>
      </p:sp>
    </p:spTree>
  </p:cSld>
  <p:clrMapOvr>
    <a:masterClrMapping/>
  </p:clrMapOvr>
  <p:timing>
    <p:tnLst>
      <p:par>
        <p:cTn id="1" dur="indefinite" restart="never" nodeType="tmRoot"/>
      </p:par>
    </p:tnLst>
  </p:timing>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7826" name="Rectangle 2"/>
          <p:cNvSpPr>
            <a:spLocks noChangeArrowheads="1"/>
          </p:cNvSpPr>
          <p:nvPr>
            <p:custDataLst>
              <p:tags r:id="rId1"/>
            </p:custDataLst>
          </p:nvPr>
        </p:nvSpPr>
        <p:spPr bwMode="auto">
          <a:xfrm>
            <a:off x="4065588"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7827" name="Rectangle 3"/>
          <p:cNvSpPr>
            <a:spLocks noChangeArrowheads="1"/>
          </p:cNvSpPr>
          <p:nvPr>
            <p:custDataLst>
              <p:tags r:id="rId2"/>
            </p:custDataLst>
          </p:nvPr>
        </p:nvSpPr>
        <p:spPr bwMode="auto">
          <a:xfrm>
            <a:off x="4419600"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7828" name="Rectangle 4"/>
          <p:cNvSpPr>
            <a:spLocks noChangeArrowheads="1"/>
          </p:cNvSpPr>
          <p:nvPr>
            <p:custDataLst>
              <p:tags r:id="rId3"/>
            </p:custDataLst>
          </p:nvPr>
        </p:nvSpPr>
        <p:spPr bwMode="auto">
          <a:xfrm>
            <a:off x="4773613"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7829" name="Rectangle 5"/>
          <p:cNvSpPr>
            <a:spLocks noChangeArrowheads="1"/>
          </p:cNvSpPr>
          <p:nvPr>
            <p:custDataLst>
              <p:tags r:id="rId4"/>
            </p:custDataLst>
          </p:nvPr>
        </p:nvSpPr>
        <p:spPr bwMode="auto">
          <a:xfrm>
            <a:off x="5127625"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7830" name="Rectangle 6"/>
          <p:cNvSpPr>
            <a:spLocks noChangeArrowheads="1"/>
          </p:cNvSpPr>
          <p:nvPr>
            <p:custDataLst>
              <p:tags r:id="rId5"/>
            </p:custDataLst>
          </p:nvPr>
        </p:nvSpPr>
        <p:spPr bwMode="auto">
          <a:xfrm>
            <a:off x="5481638"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7831" name="Rectangle 7"/>
          <p:cNvSpPr>
            <a:spLocks noChangeArrowheads="1"/>
          </p:cNvSpPr>
          <p:nvPr>
            <p:custDataLst>
              <p:tags r:id="rId6"/>
            </p:custDataLst>
          </p:nvPr>
        </p:nvSpPr>
        <p:spPr bwMode="auto">
          <a:xfrm>
            <a:off x="5835650"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7832" name="Rectangle 8"/>
          <p:cNvSpPr>
            <a:spLocks noChangeArrowheads="1"/>
          </p:cNvSpPr>
          <p:nvPr>
            <p:custDataLst>
              <p:tags r:id="rId7"/>
            </p:custDataLst>
          </p:nvPr>
        </p:nvSpPr>
        <p:spPr bwMode="auto">
          <a:xfrm>
            <a:off x="3357563"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7833" name="Rectangle 9"/>
          <p:cNvSpPr>
            <a:spLocks noChangeArrowheads="1"/>
          </p:cNvSpPr>
          <p:nvPr>
            <p:custDataLst>
              <p:tags r:id="rId8"/>
            </p:custDataLst>
          </p:nvPr>
        </p:nvSpPr>
        <p:spPr bwMode="auto">
          <a:xfrm>
            <a:off x="3711575"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7834" name="Rectangle 10"/>
          <p:cNvSpPr>
            <a:spLocks noChangeArrowheads="1"/>
          </p:cNvSpPr>
          <p:nvPr>
            <p:custDataLst>
              <p:tags r:id="rId9"/>
            </p:custDataLst>
          </p:nvPr>
        </p:nvSpPr>
        <p:spPr bwMode="auto">
          <a:xfrm>
            <a:off x="1498600" y="511175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7835" name="Rectangle 11"/>
          <p:cNvSpPr>
            <a:spLocks noChangeArrowheads="1"/>
          </p:cNvSpPr>
          <p:nvPr>
            <p:custDataLst>
              <p:tags r:id="rId10"/>
            </p:custDataLst>
          </p:nvPr>
        </p:nvSpPr>
        <p:spPr bwMode="auto">
          <a:xfrm>
            <a:off x="1852613" y="511175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7836" name="Rectangle 12"/>
          <p:cNvSpPr>
            <a:spLocks noChangeArrowheads="1"/>
          </p:cNvSpPr>
          <p:nvPr>
            <p:custDataLst>
              <p:tags r:id="rId11"/>
            </p:custDataLst>
          </p:nvPr>
        </p:nvSpPr>
        <p:spPr bwMode="auto">
          <a:xfrm>
            <a:off x="2206625" y="511175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7837" name="Rectangle 13"/>
          <p:cNvSpPr>
            <a:spLocks noChangeArrowheads="1"/>
          </p:cNvSpPr>
          <p:nvPr>
            <p:custDataLst>
              <p:tags r:id="rId12"/>
            </p:custDataLst>
          </p:nvPr>
        </p:nvSpPr>
        <p:spPr bwMode="auto">
          <a:xfrm>
            <a:off x="2560638" y="5113338"/>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7838" name="Rectangle 14"/>
          <p:cNvSpPr>
            <a:spLocks noChangeArrowheads="1"/>
          </p:cNvSpPr>
          <p:nvPr>
            <p:custDataLst>
              <p:tags r:id="rId13"/>
            </p:custDataLst>
          </p:nvPr>
        </p:nvSpPr>
        <p:spPr bwMode="auto">
          <a:xfrm>
            <a:off x="2914650" y="5113338"/>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7839" name="Rectangle 15"/>
          <p:cNvSpPr>
            <a:spLocks noChangeArrowheads="1"/>
          </p:cNvSpPr>
          <p:nvPr>
            <p:custDataLst>
              <p:tags r:id="rId14"/>
            </p:custDataLst>
          </p:nvPr>
        </p:nvSpPr>
        <p:spPr bwMode="auto">
          <a:xfrm>
            <a:off x="3268663" y="5113338"/>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7840" name="Rectangle 16"/>
          <p:cNvSpPr>
            <a:spLocks noChangeArrowheads="1"/>
          </p:cNvSpPr>
          <p:nvPr>
            <p:custDataLst>
              <p:tags r:id="rId15"/>
            </p:custDataLst>
          </p:nvPr>
        </p:nvSpPr>
        <p:spPr bwMode="auto">
          <a:xfrm>
            <a:off x="790575" y="511175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7841" name="Rectangle 17"/>
          <p:cNvSpPr>
            <a:spLocks noChangeArrowheads="1"/>
          </p:cNvSpPr>
          <p:nvPr>
            <p:custDataLst>
              <p:tags r:id="rId16"/>
            </p:custDataLst>
          </p:nvPr>
        </p:nvSpPr>
        <p:spPr bwMode="auto">
          <a:xfrm>
            <a:off x="1144588" y="5113338"/>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7842" name="Text Box 22"/>
          <p:cNvSpPr txBox="1">
            <a:spLocks noChangeArrowheads="1"/>
          </p:cNvSpPr>
          <p:nvPr>
            <p:custDataLst>
              <p:tags r:id="rId17"/>
            </p:custDataLst>
          </p:nvPr>
        </p:nvSpPr>
        <p:spPr bwMode="auto">
          <a:xfrm>
            <a:off x="2782888" y="635000"/>
            <a:ext cx="57785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latin typeface="Comic Sans MS" pitchFamily="66" charset="0"/>
              </a:rPr>
              <a:t>PC</a:t>
            </a:r>
          </a:p>
        </p:txBody>
      </p:sp>
      <p:sp>
        <p:nvSpPr>
          <p:cNvPr id="77843" name="Text Box 23"/>
          <p:cNvSpPr txBox="1">
            <a:spLocks noChangeArrowheads="1"/>
          </p:cNvSpPr>
          <p:nvPr>
            <p:custDataLst>
              <p:tags r:id="rId18"/>
            </p:custDataLst>
          </p:nvPr>
        </p:nvSpPr>
        <p:spPr bwMode="auto">
          <a:xfrm>
            <a:off x="231775" y="5129213"/>
            <a:ext cx="57785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0000FF"/>
                </a:solidFill>
                <a:latin typeface="Comic Sans MS" pitchFamily="66" charset="0"/>
              </a:rPr>
              <a:t>IR</a:t>
            </a:r>
            <a:endParaRPr lang="en-US" sz="1400">
              <a:solidFill>
                <a:srgbClr val="0000FF"/>
              </a:solidFill>
              <a:latin typeface="Comic Sans MS" pitchFamily="66" charset="0"/>
            </a:endParaRPr>
          </a:p>
        </p:txBody>
      </p:sp>
      <p:sp>
        <p:nvSpPr>
          <p:cNvPr id="77844" name="Text Box 25"/>
          <p:cNvSpPr txBox="1">
            <a:spLocks noChangeArrowheads="1"/>
          </p:cNvSpPr>
          <p:nvPr>
            <p:custDataLst>
              <p:tags r:id="rId19"/>
            </p:custDataLst>
          </p:nvPr>
        </p:nvSpPr>
        <p:spPr bwMode="auto">
          <a:xfrm>
            <a:off x="4846638" y="6080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latin typeface="Comic Sans MS" pitchFamily="66" charset="0"/>
              </a:rPr>
              <a:t>1</a:t>
            </a:r>
          </a:p>
        </p:txBody>
      </p:sp>
      <p:sp>
        <p:nvSpPr>
          <p:cNvPr id="77845" name="Text Box 26"/>
          <p:cNvSpPr txBox="1">
            <a:spLocks noChangeArrowheads="1"/>
          </p:cNvSpPr>
          <p:nvPr>
            <p:custDataLst>
              <p:tags r:id="rId20"/>
            </p:custDataLst>
          </p:nvPr>
        </p:nvSpPr>
        <p:spPr bwMode="auto">
          <a:xfrm>
            <a:off x="5562600" y="6080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latin typeface="Comic Sans MS" pitchFamily="66" charset="0"/>
              </a:rPr>
              <a:t>1</a:t>
            </a:r>
          </a:p>
        </p:txBody>
      </p:sp>
      <p:sp>
        <p:nvSpPr>
          <p:cNvPr id="77846" name="Text Box 27"/>
          <p:cNvSpPr txBox="1">
            <a:spLocks noChangeArrowheads="1"/>
          </p:cNvSpPr>
          <p:nvPr>
            <p:custDataLst>
              <p:tags r:id="rId21"/>
            </p:custDataLst>
          </p:nvPr>
        </p:nvSpPr>
        <p:spPr bwMode="auto">
          <a:xfrm>
            <a:off x="5238750" y="6080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latin typeface="Comic Sans MS" pitchFamily="66" charset="0"/>
              </a:rPr>
              <a:t>0</a:t>
            </a:r>
          </a:p>
        </p:txBody>
      </p:sp>
      <p:sp>
        <p:nvSpPr>
          <p:cNvPr id="77847" name="Text Box 28"/>
          <p:cNvSpPr txBox="1">
            <a:spLocks noChangeArrowheads="1"/>
          </p:cNvSpPr>
          <p:nvPr>
            <p:custDataLst>
              <p:tags r:id="rId22"/>
            </p:custDataLst>
          </p:nvPr>
        </p:nvSpPr>
        <p:spPr bwMode="auto">
          <a:xfrm>
            <a:off x="3090863"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1</a:t>
            </a:r>
          </a:p>
        </p:txBody>
      </p:sp>
      <p:sp>
        <p:nvSpPr>
          <p:cNvPr id="77848" name="Text Box 29"/>
          <p:cNvSpPr txBox="1">
            <a:spLocks noChangeArrowheads="1"/>
          </p:cNvSpPr>
          <p:nvPr>
            <p:custDataLst>
              <p:tags r:id="rId23"/>
            </p:custDataLst>
          </p:nvPr>
        </p:nvSpPr>
        <p:spPr bwMode="auto">
          <a:xfrm>
            <a:off x="3444875"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0</a:t>
            </a:r>
          </a:p>
        </p:txBody>
      </p:sp>
      <p:sp>
        <p:nvSpPr>
          <p:cNvPr id="77849" name="Text Box 30"/>
          <p:cNvSpPr txBox="1">
            <a:spLocks noChangeArrowheads="1"/>
          </p:cNvSpPr>
          <p:nvPr>
            <p:custDataLst>
              <p:tags r:id="rId24"/>
            </p:custDataLst>
          </p:nvPr>
        </p:nvSpPr>
        <p:spPr bwMode="auto">
          <a:xfrm>
            <a:off x="3797300"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0</a:t>
            </a:r>
          </a:p>
        </p:txBody>
      </p:sp>
      <p:sp>
        <p:nvSpPr>
          <p:cNvPr id="77850" name="Text Box 31"/>
          <p:cNvSpPr txBox="1">
            <a:spLocks noChangeArrowheads="1"/>
          </p:cNvSpPr>
          <p:nvPr>
            <p:custDataLst>
              <p:tags r:id="rId25"/>
            </p:custDataLst>
          </p:nvPr>
        </p:nvSpPr>
        <p:spPr bwMode="auto">
          <a:xfrm>
            <a:off x="4151313"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1</a:t>
            </a:r>
          </a:p>
        </p:txBody>
      </p:sp>
      <p:sp>
        <p:nvSpPr>
          <p:cNvPr id="77851" name="Text Box 32"/>
          <p:cNvSpPr txBox="1">
            <a:spLocks noChangeArrowheads="1"/>
          </p:cNvSpPr>
          <p:nvPr>
            <p:custDataLst>
              <p:tags r:id="rId26"/>
            </p:custDataLst>
          </p:nvPr>
        </p:nvSpPr>
        <p:spPr bwMode="auto">
          <a:xfrm>
            <a:off x="4503738"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1</a:t>
            </a:r>
          </a:p>
        </p:txBody>
      </p:sp>
      <p:sp>
        <p:nvSpPr>
          <p:cNvPr id="77852" name="Text Box 33"/>
          <p:cNvSpPr txBox="1">
            <a:spLocks noChangeArrowheads="1"/>
          </p:cNvSpPr>
          <p:nvPr>
            <p:custDataLst>
              <p:tags r:id="rId27"/>
            </p:custDataLst>
          </p:nvPr>
        </p:nvSpPr>
        <p:spPr bwMode="auto">
          <a:xfrm>
            <a:off x="4857750" y="163512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1</a:t>
            </a:r>
          </a:p>
        </p:txBody>
      </p:sp>
      <p:sp>
        <p:nvSpPr>
          <p:cNvPr id="77853" name="Text Box 34"/>
          <p:cNvSpPr txBox="1">
            <a:spLocks noChangeArrowheads="1"/>
          </p:cNvSpPr>
          <p:nvPr>
            <p:custDataLst>
              <p:tags r:id="rId28"/>
            </p:custDataLst>
          </p:nvPr>
        </p:nvSpPr>
        <p:spPr bwMode="auto">
          <a:xfrm>
            <a:off x="5210175" y="163512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0</a:t>
            </a:r>
          </a:p>
        </p:txBody>
      </p:sp>
      <p:sp>
        <p:nvSpPr>
          <p:cNvPr id="77854" name="Text Box 35"/>
          <p:cNvSpPr txBox="1">
            <a:spLocks noChangeArrowheads="1"/>
          </p:cNvSpPr>
          <p:nvPr>
            <p:custDataLst>
              <p:tags r:id="rId29"/>
            </p:custDataLst>
          </p:nvPr>
        </p:nvSpPr>
        <p:spPr bwMode="auto">
          <a:xfrm>
            <a:off x="5586413" y="163512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0</a:t>
            </a:r>
          </a:p>
        </p:txBody>
      </p:sp>
      <p:sp>
        <p:nvSpPr>
          <p:cNvPr id="77855" name="Text Box 36"/>
          <p:cNvSpPr txBox="1">
            <a:spLocks noChangeArrowheads="1"/>
          </p:cNvSpPr>
          <p:nvPr>
            <p:custDataLst>
              <p:tags r:id="rId30"/>
            </p:custDataLst>
          </p:nvPr>
        </p:nvSpPr>
        <p:spPr bwMode="auto">
          <a:xfrm>
            <a:off x="334963" y="5684838"/>
            <a:ext cx="1219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a:latin typeface="Comic Sans MS" pitchFamily="66" charset="0"/>
              </a:rPr>
              <a:t>The instruction</a:t>
            </a:r>
          </a:p>
        </p:txBody>
      </p:sp>
      <p:sp>
        <p:nvSpPr>
          <p:cNvPr id="77856" name="Text Box 39"/>
          <p:cNvSpPr txBox="1">
            <a:spLocks noChangeArrowheads="1"/>
          </p:cNvSpPr>
          <p:nvPr>
            <p:custDataLst>
              <p:tags r:id="rId31"/>
            </p:custDataLst>
          </p:nvPr>
        </p:nvSpPr>
        <p:spPr bwMode="auto">
          <a:xfrm>
            <a:off x="76200" y="6361113"/>
            <a:ext cx="24384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000">
                <a:solidFill>
                  <a:srgbClr val="0508FB"/>
                </a:solidFill>
                <a:latin typeface="Comic Sans MS" pitchFamily="66" charset="0"/>
              </a:rPr>
              <a:t>10  =  add a constant to a reg. (AIM)  </a:t>
            </a:r>
          </a:p>
        </p:txBody>
      </p:sp>
      <p:sp>
        <p:nvSpPr>
          <p:cNvPr id="77857" name="Text Box 41"/>
          <p:cNvSpPr txBox="1">
            <a:spLocks noChangeArrowheads="1"/>
          </p:cNvSpPr>
          <p:nvPr>
            <p:custDataLst>
              <p:tags r:id="rId32"/>
            </p:custDataLst>
          </p:nvPr>
        </p:nvSpPr>
        <p:spPr bwMode="auto">
          <a:xfrm>
            <a:off x="1400175" y="5684838"/>
            <a:ext cx="1219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a:latin typeface="Comic Sans MS" pitchFamily="66" charset="0"/>
              </a:rPr>
              <a:t>Argument 1</a:t>
            </a:r>
          </a:p>
        </p:txBody>
      </p:sp>
      <p:sp>
        <p:nvSpPr>
          <p:cNvPr id="77858" name="Text Box 42"/>
          <p:cNvSpPr txBox="1">
            <a:spLocks noChangeArrowheads="1"/>
          </p:cNvSpPr>
          <p:nvPr>
            <p:custDataLst>
              <p:tags r:id="rId33"/>
            </p:custDataLst>
          </p:nvPr>
        </p:nvSpPr>
        <p:spPr bwMode="auto">
          <a:xfrm>
            <a:off x="2466975" y="5684838"/>
            <a:ext cx="1219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a:latin typeface="Comic Sans MS" pitchFamily="66" charset="0"/>
              </a:rPr>
              <a:t>Argument 2</a:t>
            </a:r>
          </a:p>
        </p:txBody>
      </p:sp>
      <p:sp>
        <p:nvSpPr>
          <p:cNvPr id="77859" name="Rectangle 48"/>
          <p:cNvSpPr>
            <a:spLocks noChangeArrowheads="1"/>
          </p:cNvSpPr>
          <p:nvPr>
            <p:custDataLst>
              <p:tags r:id="rId34"/>
            </p:custDataLst>
          </p:nvPr>
        </p:nvSpPr>
        <p:spPr bwMode="auto">
          <a:xfrm>
            <a:off x="415925" y="5711825"/>
            <a:ext cx="1063625" cy="214313"/>
          </a:xfrm>
          <a:prstGeom prst="rect">
            <a:avLst/>
          </a:prstGeom>
          <a:noFill/>
          <a:ln w="9525">
            <a:solidFill>
              <a:srgbClr val="0508FB"/>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508FB"/>
              </a:solidFill>
            </a:endParaRPr>
          </a:p>
        </p:txBody>
      </p:sp>
      <p:sp>
        <p:nvSpPr>
          <p:cNvPr id="77860" name="Rectangle 49"/>
          <p:cNvSpPr>
            <a:spLocks noChangeArrowheads="1"/>
          </p:cNvSpPr>
          <p:nvPr>
            <p:custDataLst>
              <p:tags r:id="rId35"/>
            </p:custDataLst>
          </p:nvPr>
        </p:nvSpPr>
        <p:spPr bwMode="auto">
          <a:xfrm>
            <a:off x="2543175" y="5711825"/>
            <a:ext cx="1063625" cy="214313"/>
          </a:xfrm>
          <a:prstGeom prst="rect">
            <a:avLst/>
          </a:prstGeom>
          <a:noFill/>
          <a:ln w="9525">
            <a:solidFill>
              <a:srgbClr val="0508FB"/>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508FB"/>
              </a:solidFill>
            </a:endParaRPr>
          </a:p>
        </p:txBody>
      </p:sp>
      <p:sp>
        <p:nvSpPr>
          <p:cNvPr id="77861" name="AutoShape 50"/>
          <p:cNvSpPr>
            <a:spLocks/>
          </p:cNvSpPr>
          <p:nvPr>
            <p:custDataLst>
              <p:tags r:id="rId36"/>
            </p:custDataLst>
          </p:nvPr>
        </p:nvSpPr>
        <p:spPr bwMode="auto">
          <a:xfrm rot="-5400000">
            <a:off x="3020219" y="5037932"/>
            <a:ext cx="103187" cy="1035050"/>
          </a:xfrm>
          <a:prstGeom prst="leftBrace">
            <a:avLst>
              <a:gd name="adj1" fmla="val 83590"/>
              <a:gd name="adj2" fmla="val 50000"/>
            </a:avLst>
          </a:prstGeom>
          <a:noFill/>
          <a:ln w="1905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7862" name="AutoShape 51"/>
          <p:cNvSpPr>
            <a:spLocks/>
          </p:cNvSpPr>
          <p:nvPr>
            <p:custDataLst>
              <p:tags r:id="rId37"/>
            </p:custDataLst>
          </p:nvPr>
        </p:nvSpPr>
        <p:spPr bwMode="auto">
          <a:xfrm rot="-5400000">
            <a:off x="1966119" y="5055394"/>
            <a:ext cx="103188" cy="1035050"/>
          </a:xfrm>
          <a:prstGeom prst="leftBrace">
            <a:avLst>
              <a:gd name="adj1" fmla="val 83589"/>
              <a:gd name="adj2" fmla="val 50000"/>
            </a:avLst>
          </a:prstGeom>
          <a:noFill/>
          <a:ln w="1905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7863" name="AutoShape 52"/>
          <p:cNvSpPr>
            <a:spLocks/>
          </p:cNvSpPr>
          <p:nvPr>
            <p:custDataLst>
              <p:tags r:id="rId38"/>
            </p:custDataLst>
          </p:nvPr>
        </p:nvSpPr>
        <p:spPr bwMode="auto">
          <a:xfrm rot="-5400000">
            <a:off x="1082675" y="5227638"/>
            <a:ext cx="95250" cy="685800"/>
          </a:xfrm>
          <a:prstGeom prst="leftBrace">
            <a:avLst>
              <a:gd name="adj1" fmla="val 60000"/>
              <a:gd name="adj2" fmla="val 50000"/>
            </a:avLst>
          </a:prstGeom>
          <a:noFill/>
          <a:ln w="1905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7864" name="Rectangle 53"/>
          <p:cNvSpPr>
            <a:spLocks noChangeArrowheads="1"/>
          </p:cNvSpPr>
          <p:nvPr>
            <p:custDataLst>
              <p:tags r:id="rId39"/>
            </p:custDataLst>
          </p:nvPr>
        </p:nvSpPr>
        <p:spPr bwMode="auto">
          <a:xfrm>
            <a:off x="1555750" y="5883275"/>
            <a:ext cx="9112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1000">
                <a:solidFill>
                  <a:srgbClr val="0508FB"/>
                </a:solidFill>
                <a:latin typeface="Comic Sans MS" pitchFamily="66" charset="0"/>
              </a:rPr>
              <a:t>the register</a:t>
            </a:r>
          </a:p>
        </p:txBody>
      </p:sp>
      <p:sp>
        <p:nvSpPr>
          <p:cNvPr id="77865" name="Rectangle 54"/>
          <p:cNvSpPr>
            <a:spLocks noChangeArrowheads="1"/>
          </p:cNvSpPr>
          <p:nvPr>
            <p:custDataLst>
              <p:tags r:id="rId40"/>
            </p:custDataLst>
          </p:nvPr>
        </p:nvSpPr>
        <p:spPr bwMode="auto">
          <a:xfrm>
            <a:off x="2601913" y="5867400"/>
            <a:ext cx="9366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1000">
                <a:solidFill>
                  <a:srgbClr val="0508FB"/>
                </a:solidFill>
                <a:latin typeface="Comic Sans MS" pitchFamily="66" charset="0"/>
              </a:rPr>
              <a:t>the constant</a:t>
            </a:r>
          </a:p>
        </p:txBody>
      </p:sp>
      <p:sp>
        <p:nvSpPr>
          <p:cNvPr id="77866" name="Text Box 63"/>
          <p:cNvSpPr txBox="1">
            <a:spLocks noChangeArrowheads="1"/>
          </p:cNvSpPr>
          <p:nvPr>
            <p:custDataLst>
              <p:tags r:id="rId41"/>
            </p:custDataLst>
          </p:nvPr>
        </p:nvSpPr>
        <p:spPr bwMode="auto">
          <a:xfrm>
            <a:off x="2776538" y="602138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400" b="1">
                <a:solidFill>
                  <a:srgbClr val="0508FB"/>
                </a:solidFill>
                <a:latin typeface="Courier New" pitchFamily="49" charset="0"/>
              </a:rPr>
              <a:t>4</a:t>
            </a:r>
          </a:p>
        </p:txBody>
      </p:sp>
      <p:sp>
        <p:nvSpPr>
          <p:cNvPr id="77867" name="Rectangle 66"/>
          <p:cNvSpPr>
            <a:spLocks noChangeArrowheads="1"/>
          </p:cNvSpPr>
          <p:nvPr>
            <p:custDataLst>
              <p:tags r:id="rId42"/>
            </p:custDataLst>
          </p:nvPr>
        </p:nvSpPr>
        <p:spPr bwMode="auto">
          <a:xfrm>
            <a:off x="381000" y="3048000"/>
            <a:ext cx="1295400" cy="685800"/>
          </a:xfrm>
          <a:prstGeom prst="rect">
            <a:avLst/>
          </a:prstGeom>
          <a:noFill/>
          <a:ln w="285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7868" name="Text Box 67"/>
          <p:cNvSpPr txBox="1">
            <a:spLocks noChangeArrowheads="1"/>
          </p:cNvSpPr>
          <p:nvPr>
            <p:custDataLst>
              <p:tags r:id="rId43"/>
            </p:custDataLst>
          </p:nvPr>
        </p:nvSpPr>
        <p:spPr bwMode="auto">
          <a:xfrm>
            <a:off x="477838" y="3163888"/>
            <a:ext cx="8509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t>clock</a:t>
            </a:r>
          </a:p>
        </p:txBody>
      </p:sp>
      <p:sp>
        <p:nvSpPr>
          <p:cNvPr id="77869" name="Line 68"/>
          <p:cNvSpPr>
            <a:spLocks noChangeShapeType="1"/>
          </p:cNvSpPr>
          <p:nvPr>
            <p:custDataLst>
              <p:tags r:id="rId44"/>
            </p:custDataLst>
          </p:nvPr>
        </p:nvSpPr>
        <p:spPr bwMode="auto">
          <a:xfrm>
            <a:off x="1676400" y="3124200"/>
            <a:ext cx="287338" cy="0"/>
          </a:xfrm>
          <a:prstGeom prst="line">
            <a:avLst/>
          </a:prstGeom>
          <a:noFill/>
          <a:ln w="19050">
            <a:solidFill>
              <a:srgbClr val="980236"/>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7870" name="Line 69"/>
          <p:cNvSpPr>
            <a:spLocks noChangeShapeType="1"/>
          </p:cNvSpPr>
          <p:nvPr>
            <p:custDataLst>
              <p:tags r:id="rId45"/>
            </p:custDataLst>
          </p:nvPr>
        </p:nvSpPr>
        <p:spPr bwMode="auto">
          <a:xfrm>
            <a:off x="1676400" y="3257550"/>
            <a:ext cx="461963"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7871" name="Line 70"/>
          <p:cNvSpPr>
            <a:spLocks noChangeShapeType="1"/>
          </p:cNvSpPr>
          <p:nvPr>
            <p:custDataLst>
              <p:tags r:id="rId46"/>
            </p:custDataLst>
          </p:nvPr>
        </p:nvSpPr>
        <p:spPr bwMode="auto">
          <a:xfrm>
            <a:off x="1676400" y="3390900"/>
            <a:ext cx="700088"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7872" name="Line 71"/>
          <p:cNvSpPr>
            <a:spLocks noChangeShapeType="1"/>
          </p:cNvSpPr>
          <p:nvPr>
            <p:custDataLst>
              <p:tags r:id="rId47"/>
            </p:custDataLst>
          </p:nvPr>
        </p:nvSpPr>
        <p:spPr bwMode="auto">
          <a:xfrm>
            <a:off x="1682750" y="3524250"/>
            <a:ext cx="1565275" cy="0"/>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7873" name="Line 72"/>
          <p:cNvSpPr>
            <a:spLocks noChangeShapeType="1"/>
          </p:cNvSpPr>
          <p:nvPr>
            <p:custDataLst>
              <p:tags r:id="rId48"/>
            </p:custDataLst>
          </p:nvPr>
        </p:nvSpPr>
        <p:spPr bwMode="auto">
          <a:xfrm>
            <a:off x="1676400" y="3657600"/>
            <a:ext cx="207963"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7874" name="Text Box 73"/>
          <p:cNvSpPr txBox="1">
            <a:spLocks noChangeArrowheads="1"/>
          </p:cNvSpPr>
          <p:nvPr>
            <p:custDataLst>
              <p:tags r:id="rId49"/>
            </p:custDataLst>
          </p:nvPr>
        </p:nvSpPr>
        <p:spPr bwMode="auto">
          <a:xfrm>
            <a:off x="4510088" y="6096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latin typeface="Comic Sans MS" pitchFamily="66" charset="0"/>
              </a:rPr>
              <a:t>0</a:t>
            </a:r>
          </a:p>
        </p:txBody>
      </p:sp>
      <p:sp>
        <p:nvSpPr>
          <p:cNvPr id="77875" name="Text Box 74"/>
          <p:cNvSpPr txBox="1">
            <a:spLocks noChangeArrowheads="1"/>
          </p:cNvSpPr>
          <p:nvPr>
            <p:custDataLst>
              <p:tags r:id="rId50"/>
            </p:custDataLst>
          </p:nvPr>
        </p:nvSpPr>
        <p:spPr bwMode="auto">
          <a:xfrm>
            <a:off x="4162425" y="60642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latin typeface="Comic Sans MS" pitchFamily="66" charset="0"/>
              </a:rPr>
              <a:t>0</a:t>
            </a:r>
          </a:p>
        </p:txBody>
      </p:sp>
      <p:sp>
        <p:nvSpPr>
          <p:cNvPr id="77876" name="Text Box 75"/>
          <p:cNvSpPr txBox="1">
            <a:spLocks noChangeArrowheads="1"/>
          </p:cNvSpPr>
          <p:nvPr>
            <p:custDataLst>
              <p:tags r:id="rId51"/>
            </p:custDataLst>
          </p:nvPr>
        </p:nvSpPr>
        <p:spPr bwMode="auto">
          <a:xfrm>
            <a:off x="3810000" y="6096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latin typeface="Comic Sans MS" pitchFamily="66" charset="0"/>
              </a:rPr>
              <a:t>0</a:t>
            </a:r>
          </a:p>
        </p:txBody>
      </p:sp>
      <p:sp>
        <p:nvSpPr>
          <p:cNvPr id="77877" name="Text Box 76"/>
          <p:cNvSpPr txBox="1">
            <a:spLocks noChangeArrowheads="1"/>
          </p:cNvSpPr>
          <p:nvPr>
            <p:custDataLst>
              <p:tags r:id="rId52"/>
            </p:custDataLst>
          </p:nvPr>
        </p:nvSpPr>
        <p:spPr bwMode="auto">
          <a:xfrm>
            <a:off x="3452813" y="6096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latin typeface="Comic Sans MS" pitchFamily="66" charset="0"/>
              </a:rPr>
              <a:t>0</a:t>
            </a:r>
          </a:p>
        </p:txBody>
      </p:sp>
      <p:sp>
        <p:nvSpPr>
          <p:cNvPr id="77878" name="Text Box 77"/>
          <p:cNvSpPr txBox="1">
            <a:spLocks noChangeArrowheads="1"/>
          </p:cNvSpPr>
          <p:nvPr>
            <p:custDataLst>
              <p:tags r:id="rId53"/>
            </p:custDataLst>
          </p:nvPr>
        </p:nvSpPr>
        <p:spPr bwMode="auto">
          <a:xfrm>
            <a:off x="3108325" y="6096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latin typeface="Comic Sans MS" pitchFamily="66" charset="0"/>
              </a:rPr>
              <a:t>0</a:t>
            </a:r>
          </a:p>
        </p:txBody>
      </p:sp>
      <p:sp>
        <p:nvSpPr>
          <p:cNvPr id="77879" name="Rectangle 78"/>
          <p:cNvSpPr>
            <a:spLocks noChangeArrowheads="1"/>
          </p:cNvSpPr>
          <p:nvPr>
            <p:custDataLst>
              <p:tags r:id="rId54"/>
            </p:custDataLst>
          </p:nvPr>
        </p:nvSpPr>
        <p:spPr bwMode="auto">
          <a:xfrm>
            <a:off x="7848600" y="762000"/>
            <a:ext cx="990600" cy="1143000"/>
          </a:xfrm>
          <a:prstGeom prst="rect">
            <a:avLst/>
          </a:prstGeom>
          <a:solidFill>
            <a:schemeClr val="accent1"/>
          </a:solidFill>
          <a:ln w="28575">
            <a:solidFill>
              <a:schemeClr val="tx1"/>
            </a:solidFill>
            <a:miter lim="800000"/>
            <a:headEnd/>
            <a:tailEnd/>
          </a:ln>
        </p:spPr>
        <p:txBody>
          <a:bodyPr wrap="none" anchor="ctr"/>
          <a:lstStyle/>
          <a:p>
            <a:endParaRPr lang="en-US"/>
          </a:p>
        </p:txBody>
      </p:sp>
      <p:sp>
        <p:nvSpPr>
          <p:cNvPr id="77880" name="Line 79"/>
          <p:cNvSpPr>
            <a:spLocks noChangeShapeType="1"/>
          </p:cNvSpPr>
          <p:nvPr>
            <p:custDataLst>
              <p:tags r:id="rId55"/>
            </p:custDataLst>
          </p:nvPr>
        </p:nvSpPr>
        <p:spPr bwMode="auto">
          <a:xfrm>
            <a:off x="1957388" y="1247775"/>
            <a:ext cx="0" cy="1876425"/>
          </a:xfrm>
          <a:prstGeom prst="line">
            <a:avLst/>
          </a:prstGeom>
          <a:noFill/>
          <a:ln w="19050">
            <a:solidFill>
              <a:srgbClr val="980236"/>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7881" name="Line 80"/>
          <p:cNvSpPr>
            <a:spLocks noChangeShapeType="1"/>
          </p:cNvSpPr>
          <p:nvPr>
            <p:custDataLst>
              <p:tags r:id="rId56"/>
            </p:custDataLst>
          </p:nvPr>
        </p:nvSpPr>
        <p:spPr bwMode="auto">
          <a:xfrm>
            <a:off x="1955800" y="1244600"/>
            <a:ext cx="5875338" cy="0"/>
          </a:xfrm>
          <a:prstGeom prst="line">
            <a:avLst/>
          </a:prstGeom>
          <a:noFill/>
          <a:ln w="19050">
            <a:solidFill>
              <a:srgbClr val="980236"/>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7882" name="Text Box 81"/>
          <p:cNvSpPr txBox="1">
            <a:spLocks noChangeArrowheads="1"/>
          </p:cNvSpPr>
          <p:nvPr>
            <p:custDataLst>
              <p:tags r:id="rId57"/>
            </p:custDataLst>
          </p:nvPr>
        </p:nvSpPr>
        <p:spPr bwMode="auto">
          <a:xfrm>
            <a:off x="1066800" y="966788"/>
            <a:ext cx="18288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980236"/>
                </a:solidFill>
                <a:latin typeface="Comic Sans MS" pitchFamily="66" charset="0"/>
              </a:rPr>
              <a:t>read enable</a:t>
            </a:r>
          </a:p>
        </p:txBody>
      </p:sp>
      <p:sp>
        <p:nvSpPr>
          <p:cNvPr id="77883" name="Text Box 82"/>
          <p:cNvSpPr txBox="1">
            <a:spLocks noChangeArrowheads="1"/>
          </p:cNvSpPr>
          <p:nvPr>
            <p:custDataLst>
              <p:tags r:id="rId58"/>
            </p:custDataLst>
          </p:nvPr>
        </p:nvSpPr>
        <p:spPr bwMode="auto">
          <a:xfrm>
            <a:off x="7889875" y="1120775"/>
            <a:ext cx="914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t>RAM</a:t>
            </a:r>
          </a:p>
        </p:txBody>
      </p:sp>
      <p:sp>
        <p:nvSpPr>
          <p:cNvPr id="77884" name="Rectangle 83"/>
          <p:cNvSpPr>
            <a:spLocks noChangeArrowheads="1"/>
          </p:cNvSpPr>
          <p:nvPr>
            <p:custDataLst>
              <p:tags r:id="rId59"/>
            </p:custDataLst>
          </p:nvPr>
        </p:nvSpPr>
        <p:spPr bwMode="auto">
          <a:xfrm>
            <a:off x="4073525" y="163671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7885" name="Rectangle 84"/>
          <p:cNvSpPr>
            <a:spLocks noChangeArrowheads="1"/>
          </p:cNvSpPr>
          <p:nvPr>
            <p:custDataLst>
              <p:tags r:id="rId60"/>
            </p:custDataLst>
          </p:nvPr>
        </p:nvSpPr>
        <p:spPr bwMode="auto">
          <a:xfrm>
            <a:off x="4427538" y="163671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7886" name="Rectangle 85"/>
          <p:cNvSpPr>
            <a:spLocks noChangeArrowheads="1"/>
          </p:cNvSpPr>
          <p:nvPr>
            <p:custDataLst>
              <p:tags r:id="rId61"/>
            </p:custDataLst>
          </p:nvPr>
        </p:nvSpPr>
        <p:spPr bwMode="auto">
          <a:xfrm>
            <a:off x="4781550" y="163671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7887" name="Rectangle 86"/>
          <p:cNvSpPr>
            <a:spLocks noChangeArrowheads="1"/>
          </p:cNvSpPr>
          <p:nvPr>
            <p:custDataLst>
              <p:tags r:id="rId62"/>
            </p:custDataLst>
          </p:nvPr>
        </p:nvSpPr>
        <p:spPr bwMode="auto">
          <a:xfrm>
            <a:off x="5135563" y="163830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7888" name="Rectangle 87"/>
          <p:cNvSpPr>
            <a:spLocks noChangeArrowheads="1"/>
          </p:cNvSpPr>
          <p:nvPr>
            <p:custDataLst>
              <p:tags r:id="rId63"/>
            </p:custDataLst>
          </p:nvPr>
        </p:nvSpPr>
        <p:spPr bwMode="auto">
          <a:xfrm>
            <a:off x="5489575" y="163830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7889" name="Rectangle 88"/>
          <p:cNvSpPr>
            <a:spLocks noChangeArrowheads="1"/>
          </p:cNvSpPr>
          <p:nvPr>
            <p:custDataLst>
              <p:tags r:id="rId64"/>
            </p:custDataLst>
          </p:nvPr>
        </p:nvSpPr>
        <p:spPr bwMode="auto">
          <a:xfrm>
            <a:off x="5843588" y="163830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7890" name="Rectangle 89"/>
          <p:cNvSpPr>
            <a:spLocks noChangeArrowheads="1"/>
          </p:cNvSpPr>
          <p:nvPr>
            <p:custDataLst>
              <p:tags r:id="rId65"/>
            </p:custDataLst>
          </p:nvPr>
        </p:nvSpPr>
        <p:spPr bwMode="auto">
          <a:xfrm>
            <a:off x="3365500" y="163671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7891" name="Rectangle 90"/>
          <p:cNvSpPr>
            <a:spLocks noChangeArrowheads="1"/>
          </p:cNvSpPr>
          <p:nvPr>
            <p:custDataLst>
              <p:tags r:id="rId66"/>
            </p:custDataLst>
          </p:nvPr>
        </p:nvSpPr>
        <p:spPr bwMode="auto">
          <a:xfrm>
            <a:off x="3719513" y="163830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7892" name="Text Box 91"/>
          <p:cNvSpPr txBox="1">
            <a:spLocks noChangeArrowheads="1"/>
          </p:cNvSpPr>
          <p:nvPr>
            <p:custDataLst>
              <p:tags r:id="rId67"/>
            </p:custDataLst>
          </p:nvPr>
        </p:nvSpPr>
        <p:spPr bwMode="auto">
          <a:xfrm>
            <a:off x="5943600" y="1652588"/>
            <a:ext cx="57785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0000FF"/>
                </a:solidFill>
                <a:latin typeface="Comic Sans MS" pitchFamily="66" charset="0"/>
              </a:rPr>
              <a:t>IR</a:t>
            </a:r>
          </a:p>
        </p:txBody>
      </p:sp>
      <p:sp>
        <p:nvSpPr>
          <p:cNvPr id="77893" name="Line 92"/>
          <p:cNvSpPr>
            <a:spLocks noChangeShapeType="1"/>
          </p:cNvSpPr>
          <p:nvPr>
            <p:custDataLst>
              <p:tags r:id="rId68"/>
            </p:custDataLst>
          </p:nvPr>
        </p:nvSpPr>
        <p:spPr bwMode="auto">
          <a:xfrm>
            <a:off x="8861425" y="1728788"/>
            <a:ext cx="128588"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7894" name="Line 93"/>
          <p:cNvSpPr>
            <a:spLocks noChangeShapeType="1"/>
          </p:cNvSpPr>
          <p:nvPr>
            <p:custDataLst>
              <p:tags r:id="rId69"/>
            </p:custDataLst>
          </p:nvPr>
        </p:nvSpPr>
        <p:spPr bwMode="auto">
          <a:xfrm>
            <a:off x="8991600" y="1733550"/>
            <a:ext cx="0" cy="336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7895" name="Line 94"/>
          <p:cNvSpPr>
            <a:spLocks noChangeShapeType="1"/>
          </p:cNvSpPr>
          <p:nvPr>
            <p:custDataLst>
              <p:tags r:id="rId70"/>
            </p:custDataLst>
          </p:nvPr>
        </p:nvSpPr>
        <p:spPr bwMode="auto">
          <a:xfrm>
            <a:off x="7458075" y="2055813"/>
            <a:ext cx="1533525"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7896" name="Line 95"/>
          <p:cNvSpPr>
            <a:spLocks noChangeShapeType="1"/>
          </p:cNvSpPr>
          <p:nvPr>
            <p:custDataLst>
              <p:tags r:id="rId71"/>
            </p:custDataLst>
          </p:nvPr>
        </p:nvSpPr>
        <p:spPr bwMode="auto">
          <a:xfrm>
            <a:off x="7461250" y="1417638"/>
            <a:ext cx="0" cy="638175"/>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7897" name="Line 96"/>
          <p:cNvSpPr>
            <a:spLocks noChangeShapeType="1"/>
          </p:cNvSpPr>
          <p:nvPr>
            <p:custDataLst>
              <p:tags r:id="rId72"/>
            </p:custDataLst>
          </p:nvPr>
        </p:nvSpPr>
        <p:spPr bwMode="auto">
          <a:xfrm>
            <a:off x="3546475" y="1414463"/>
            <a:ext cx="3922713"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7898" name="Line 97"/>
          <p:cNvSpPr>
            <a:spLocks noChangeShapeType="1"/>
          </p:cNvSpPr>
          <p:nvPr>
            <p:custDataLst>
              <p:tags r:id="rId73"/>
            </p:custDataLst>
          </p:nvPr>
        </p:nvSpPr>
        <p:spPr bwMode="auto">
          <a:xfrm>
            <a:off x="6010275" y="1419225"/>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7899" name="Line 98"/>
          <p:cNvSpPr>
            <a:spLocks noChangeShapeType="1"/>
          </p:cNvSpPr>
          <p:nvPr>
            <p:custDataLst>
              <p:tags r:id="rId74"/>
            </p:custDataLst>
          </p:nvPr>
        </p:nvSpPr>
        <p:spPr bwMode="auto">
          <a:xfrm>
            <a:off x="5653088" y="1419225"/>
            <a:ext cx="7937"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7900" name="Line 99"/>
          <p:cNvSpPr>
            <a:spLocks noChangeShapeType="1"/>
          </p:cNvSpPr>
          <p:nvPr>
            <p:custDataLst>
              <p:tags r:id="rId75"/>
            </p:custDataLst>
          </p:nvPr>
        </p:nvSpPr>
        <p:spPr bwMode="auto">
          <a:xfrm>
            <a:off x="5295900" y="1419225"/>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7901" name="Line 100"/>
          <p:cNvSpPr>
            <a:spLocks noChangeShapeType="1"/>
          </p:cNvSpPr>
          <p:nvPr>
            <p:custDataLst>
              <p:tags r:id="rId76"/>
            </p:custDataLst>
          </p:nvPr>
        </p:nvSpPr>
        <p:spPr bwMode="auto">
          <a:xfrm>
            <a:off x="4940300" y="1419225"/>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7902" name="Line 101"/>
          <p:cNvSpPr>
            <a:spLocks noChangeShapeType="1"/>
          </p:cNvSpPr>
          <p:nvPr>
            <p:custDataLst>
              <p:tags r:id="rId77"/>
            </p:custDataLst>
          </p:nvPr>
        </p:nvSpPr>
        <p:spPr bwMode="auto">
          <a:xfrm>
            <a:off x="4583113" y="1419225"/>
            <a:ext cx="7937"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7903" name="Line 102"/>
          <p:cNvSpPr>
            <a:spLocks noChangeShapeType="1"/>
          </p:cNvSpPr>
          <p:nvPr>
            <p:custDataLst>
              <p:tags r:id="rId78"/>
            </p:custDataLst>
          </p:nvPr>
        </p:nvSpPr>
        <p:spPr bwMode="auto">
          <a:xfrm>
            <a:off x="4227513" y="1419225"/>
            <a:ext cx="7937"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7904" name="Line 103"/>
          <p:cNvSpPr>
            <a:spLocks noChangeShapeType="1"/>
          </p:cNvSpPr>
          <p:nvPr>
            <p:custDataLst>
              <p:tags r:id="rId79"/>
            </p:custDataLst>
          </p:nvPr>
        </p:nvSpPr>
        <p:spPr bwMode="auto">
          <a:xfrm>
            <a:off x="3870325" y="1419225"/>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7905" name="Text Box 105"/>
          <p:cNvSpPr txBox="1">
            <a:spLocks noChangeArrowheads="1"/>
          </p:cNvSpPr>
          <p:nvPr>
            <p:custDataLst>
              <p:tags r:id="rId80"/>
            </p:custDataLst>
          </p:nvPr>
        </p:nvSpPr>
        <p:spPr bwMode="auto">
          <a:xfrm>
            <a:off x="5961063" y="862013"/>
            <a:ext cx="18288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latin typeface="Comic Sans MS" pitchFamily="66" charset="0"/>
              </a:rPr>
              <a:t>8 address bits</a:t>
            </a:r>
          </a:p>
        </p:txBody>
      </p:sp>
      <p:sp>
        <p:nvSpPr>
          <p:cNvPr id="77906" name="Line 106"/>
          <p:cNvSpPr>
            <a:spLocks noChangeShapeType="1"/>
          </p:cNvSpPr>
          <p:nvPr>
            <p:custDataLst>
              <p:tags r:id="rId81"/>
            </p:custDataLst>
          </p:nvPr>
        </p:nvSpPr>
        <p:spPr bwMode="auto">
          <a:xfrm>
            <a:off x="6003925"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7907" name="Line 107"/>
          <p:cNvSpPr>
            <a:spLocks noChangeShapeType="1"/>
          </p:cNvSpPr>
          <p:nvPr>
            <p:custDataLst>
              <p:tags r:id="rId82"/>
            </p:custDataLst>
          </p:nvPr>
        </p:nvSpPr>
        <p:spPr bwMode="auto">
          <a:xfrm>
            <a:off x="5646738" y="952500"/>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7908" name="Line 108"/>
          <p:cNvSpPr>
            <a:spLocks noChangeShapeType="1"/>
          </p:cNvSpPr>
          <p:nvPr>
            <p:custDataLst>
              <p:tags r:id="rId83"/>
            </p:custDataLst>
          </p:nvPr>
        </p:nvSpPr>
        <p:spPr bwMode="auto">
          <a:xfrm>
            <a:off x="5289550"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7909" name="Line 109"/>
          <p:cNvSpPr>
            <a:spLocks noChangeShapeType="1"/>
          </p:cNvSpPr>
          <p:nvPr>
            <p:custDataLst>
              <p:tags r:id="rId84"/>
            </p:custDataLst>
          </p:nvPr>
        </p:nvSpPr>
        <p:spPr bwMode="auto">
          <a:xfrm>
            <a:off x="4933950"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7910" name="Line 110"/>
          <p:cNvSpPr>
            <a:spLocks noChangeShapeType="1"/>
          </p:cNvSpPr>
          <p:nvPr>
            <p:custDataLst>
              <p:tags r:id="rId85"/>
            </p:custDataLst>
          </p:nvPr>
        </p:nvSpPr>
        <p:spPr bwMode="auto">
          <a:xfrm>
            <a:off x="4576763" y="952500"/>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7911" name="Line 111"/>
          <p:cNvSpPr>
            <a:spLocks noChangeShapeType="1"/>
          </p:cNvSpPr>
          <p:nvPr>
            <p:custDataLst>
              <p:tags r:id="rId86"/>
            </p:custDataLst>
          </p:nvPr>
        </p:nvSpPr>
        <p:spPr bwMode="auto">
          <a:xfrm>
            <a:off x="4221163" y="952500"/>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7912" name="Line 112"/>
          <p:cNvSpPr>
            <a:spLocks noChangeShapeType="1"/>
          </p:cNvSpPr>
          <p:nvPr>
            <p:custDataLst>
              <p:tags r:id="rId87"/>
            </p:custDataLst>
          </p:nvPr>
        </p:nvSpPr>
        <p:spPr bwMode="auto">
          <a:xfrm>
            <a:off x="3863975"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7913" name="Line 113"/>
          <p:cNvSpPr>
            <a:spLocks noChangeShapeType="1"/>
          </p:cNvSpPr>
          <p:nvPr>
            <p:custDataLst>
              <p:tags r:id="rId88"/>
            </p:custDataLst>
          </p:nvPr>
        </p:nvSpPr>
        <p:spPr bwMode="auto">
          <a:xfrm>
            <a:off x="3508375"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7914" name="Line 114"/>
          <p:cNvSpPr>
            <a:spLocks noChangeShapeType="1"/>
          </p:cNvSpPr>
          <p:nvPr>
            <p:custDataLst>
              <p:tags r:id="rId89"/>
            </p:custDataLst>
          </p:nvPr>
        </p:nvSpPr>
        <p:spPr bwMode="auto">
          <a:xfrm>
            <a:off x="3521075" y="1150938"/>
            <a:ext cx="431958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7915" name="Line 115"/>
          <p:cNvSpPr>
            <a:spLocks noChangeShapeType="1"/>
          </p:cNvSpPr>
          <p:nvPr>
            <p:custDataLst>
              <p:tags r:id="rId90"/>
            </p:custDataLst>
          </p:nvPr>
        </p:nvSpPr>
        <p:spPr bwMode="auto">
          <a:xfrm>
            <a:off x="2141538" y="1408113"/>
            <a:ext cx="0" cy="1844675"/>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7916" name="Line 116"/>
          <p:cNvSpPr>
            <a:spLocks noChangeShapeType="1"/>
          </p:cNvSpPr>
          <p:nvPr>
            <p:custDataLst>
              <p:tags r:id="rId91"/>
            </p:custDataLst>
          </p:nvPr>
        </p:nvSpPr>
        <p:spPr bwMode="auto">
          <a:xfrm>
            <a:off x="2154238" y="1409700"/>
            <a:ext cx="1271587"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7917" name="Line 148"/>
          <p:cNvSpPr>
            <a:spLocks noChangeShapeType="1"/>
          </p:cNvSpPr>
          <p:nvPr>
            <p:custDataLst>
              <p:tags r:id="rId92"/>
            </p:custDataLst>
          </p:nvPr>
        </p:nvSpPr>
        <p:spPr bwMode="auto">
          <a:xfrm>
            <a:off x="3530600" y="1404938"/>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7918" name="Line 149"/>
          <p:cNvSpPr>
            <a:spLocks noChangeShapeType="1"/>
          </p:cNvSpPr>
          <p:nvPr>
            <p:custDataLst>
              <p:tags r:id="rId93"/>
            </p:custDataLst>
          </p:nvPr>
        </p:nvSpPr>
        <p:spPr bwMode="auto">
          <a:xfrm>
            <a:off x="3427413" y="1412875"/>
            <a:ext cx="7937"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7919" name="Freeform 150"/>
          <p:cNvSpPr>
            <a:spLocks/>
          </p:cNvSpPr>
          <p:nvPr>
            <p:custDataLst>
              <p:tags r:id="rId94"/>
            </p:custDataLst>
          </p:nvPr>
        </p:nvSpPr>
        <p:spPr bwMode="auto">
          <a:xfrm>
            <a:off x="3373438" y="1630363"/>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7920" name="Freeform 151"/>
          <p:cNvSpPr>
            <a:spLocks/>
          </p:cNvSpPr>
          <p:nvPr>
            <p:custDataLst>
              <p:tags r:id="rId95"/>
            </p:custDataLst>
          </p:nvPr>
        </p:nvSpPr>
        <p:spPr bwMode="auto">
          <a:xfrm>
            <a:off x="3733800"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7921" name="Freeform 152"/>
          <p:cNvSpPr>
            <a:spLocks/>
          </p:cNvSpPr>
          <p:nvPr>
            <p:custDataLst>
              <p:tags r:id="rId96"/>
            </p:custDataLst>
          </p:nvPr>
        </p:nvSpPr>
        <p:spPr bwMode="auto">
          <a:xfrm>
            <a:off x="4071938" y="1630363"/>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7922" name="Freeform 153"/>
          <p:cNvSpPr>
            <a:spLocks/>
          </p:cNvSpPr>
          <p:nvPr>
            <p:custDataLst>
              <p:tags r:id="rId97"/>
            </p:custDataLst>
          </p:nvPr>
        </p:nvSpPr>
        <p:spPr bwMode="auto">
          <a:xfrm>
            <a:off x="4448175"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7923" name="Freeform 154"/>
          <p:cNvSpPr>
            <a:spLocks/>
          </p:cNvSpPr>
          <p:nvPr>
            <p:custDataLst>
              <p:tags r:id="rId98"/>
            </p:custDataLst>
          </p:nvPr>
        </p:nvSpPr>
        <p:spPr bwMode="auto">
          <a:xfrm>
            <a:off x="4794250"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7924" name="Freeform 155"/>
          <p:cNvSpPr>
            <a:spLocks/>
          </p:cNvSpPr>
          <p:nvPr>
            <p:custDataLst>
              <p:tags r:id="rId99"/>
            </p:custDataLst>
          </p:nvPr>
        </p:nvSpPr>
        <p:spPr bwMode="auto">
          <a:xfrm>
            <a:off x="5146675"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7925" name="Freeform 156"/>
          <p:cNvSpPr>
            <a:spLocks/>
          </p:cNvSpPr>
          <p:nvPr>
            <p:custDataLst>
              <p:tags r:id="rId100"/>
            </p:custDataLst>
          </p:nvPr>
        </p:nvSpPr>
        <p:spPr bwMode="auto">
          <a:xfrm>
            <a:off x="5499100"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7926" name="Freeform 157"/>
          <p:cNvSpPr>
            <a:spLocks/>
          </p:cNvSpPr>
          <p:nvPr>
            <p:custDataLst>
              <p:tags r:id="rId101"/>
            </p:custDataLst>
          </p:nvPr>
        </p:nvSpPr>
        <p:spPr bwMode="auto">
          <a:xfrm>
            <a:off x="5856288" y="1630363"/>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7927" name="Text Box 158"/>
          <p:cNvSpPr txBox="1">
            <a:spLocks noChangeArrowheads="1"/>
          </p:cNvSpPr>
          <p:nvPr>
            <p:custDataLst>
              <p:tags r:id="rId102"/>
            </p:custDataLst>
          </p:nvPr>
        </p:nvSpPr>
        <p:spPr bwMode="auto">
          <a:xfrm>
            <a:off x="2120900" y="1411288"/>
            <a:ext cx="1203325"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nSpc>
                <a:spcPct val="70000"/>
              </a:lnSpc>
              <a:spcBef>
                <a:spcPct val="50000"/>
              </a:spcBef>
            </a:pPr>
            <a:r>
              <a:rPr lang="en-US" sz="1200">
                <a:solidFill>
                  <a:srgbClr val="0000FF"/>
                </a:solidFill>
                <a:latin typeface="Comic Sans MS" pitchFamily="66" charset="0"/>
              </a:rPr>
              <a:t>strobe for all IR bits</a:t>
            </a:r>
          </a:p>
        </p:txBody>
      </p:sp>
      <p:sp>
        <p:nvSpPr>
          <p:cNvPr id="77928" name="Text Box 169"/>
          <p:cNvSpPr txBox="1">
            <a:spLocks noChangeArrowheads="1"/>
          </p:cNvSpPr>
          <p:nvPr>
            <p:custDataLst>
              <p:tags r:id="rId103"/>
            </p:custDataLst>
          </p:nvPr>
        </p:nvSpPr>
        <p:spPr bwMode="auto">
          <a:xfrm>
            <a:off x="533400" y="51054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1</a:t>
            </a:r>
          </a:p>
        </p:txBody>
      </p:sp>
      <p:sp>
        <p:nvSpPr>
          <p:cNvPr id="77929" name="Text Box 170"/>
          <p:cNvSpPr txBox="1">
            <a:spLocks noChangeArrowheads="1"/>
          </p:cNvSpPr>
          <p:nvPr>
            <p:custDataLst>
              <p:tags r:id="rId104"/>
            </p:custDataLst>
          </p:nvPr>
        </p:nvSpPr>
        <p:spPr bwMode="auto">
          <a:xfrm>
            <a:off x="887413" y="51054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0</a:t>
            </a:r>
          </a:p>
        </p:txBody>
      </p:sp>
      <p:sp>
        <p:nvSpPr>
          <p:cNvPr id="77930" name="Text Box 171"/>
          <p:cNvSpPr txBox="1">
            <a:spLocks noChangeArrowheads="1"/>
          </p:cNvSpPr>
          <p:nvPr>
            <p:custDataLst>
              <p:tags r:id="rId105"/>
            </p:custDataLst>
          </p:nvPr>
        </p:nvSpPr>
        <p:spPr bwMode="auto">
          <a:xfrm>
            <a:off x="1239838" y="51054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0</a:t>
            </a:r>
          </a:p>
        </p:txBody>
      </p:sp>
      <p:sp>
        <p:nvSpPr>
          <p:cNvPr id="77931" name="Text Box 172"/>
          <p:cNvSpPr txBox="1">
            <a:spLocks noChangeArrowheads="1"/>
          </p:cNvSpPr>
          <p:nvPr>
            <p:custDataLst>
              <p:tags r:id="rId106"/>
            </p:custDataLst>
          </p:nvPr>
        </p:nvSpPr>
        <p:spPr bwMode="auto">
          <a:xfrm>
            <a:off x="1593850" y="51054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1</a:t>
            </a:r>
          </a:p>
        </p:txBody>
      </p:sp>
      <p:sp>
        <p:nvSpPr>
          <p:cNvPr id="77932" name="Text Box 173"/>
          <p:cNvSpPr txBox="1">
            <a:spLocks noChangeArrowheads="1"/>
          </p:cNvSpPr>
          <p:nvPr>
            <p:custDataLst>
              <p:tags r:id="rId107"/>
            </p:custDataLst>
          </p:nvPr>
        </p:nvSpPr>
        <p:spPr bwMode="auto">
          <a:xfrm>
            <a:off x="1946275" y="51054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1</a:t>
            </a:r>
          </a:p>
        </p:txBody>
      </p:sp>
      <p:sp>
        <p:nvSpPr>
          <p:cNvPr id="77933" name="Text Box 174"/>
          <p:cNvSpPr txBox="1">
            <a:spLocks noChangeArrowheads="1"/>
          </p:cNvSpPr>
          <p:nvPr>
            <p:custDataLst>
              <p:tags r:id="rId108"/>
            </p:custDataLst>
          </p:nvPr>
        </p:nvSpPr>
        <p:spPr bwMode="auto">
          <a:xfrm>
            <a:off x="2300288" y="510698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1</a:t>
            </a:r>
          </a:p>
        </p:txBody>
      </p:sp>
      <p:sp>
        <p:nvSpPr>
          <p:cNvPr id="77934" name="Text Box 175"/>
          <p:cNvSpPr txBox="1">
            <a:spLocks noChangeArrowheads="1"/>
          </p:cNvSpPr>
          <p:nvPr>
            <p:custDataLst>
              <p:tags r:id="rId109"/>
            </p:custDataLst>
          </p:nvPr>
        </p:nvSpPr>
        <p:spPr bwMode="auto">
          <a:xfrm>
            <a:off x="2652713" y="510698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0</a:t>
            </a:r>
          </a:p>
        </p:txBody>
      </p:sp>
      <p:sp>
        <p:nvSpPr>
          <p:cNvPr id="77935" name="Text Box 176"/>
          <p:cNvSpPr txBox="1">
            <a:spLocks noChangeArrowheads="1"/>
          </p:cNvSpPr>
          <p:nvPr>
            <p:custDataLst>
              <p:tags r:id="rId110"/>
            </p:custDataLst>
          </p:nvPr>
        </p:nvSpPr>
        <p:spPr bwMode="auto">
          <a:xfrm>
            <a:off x="3028950" y="510698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0</a:t>
            </a:r>
          </a:p>
        </p:txBody>
      </p:sp>
      <p:sp>
        <p:nvSpPr>
          <p:cNvPr id="77936" name="Rectangle 177"/>
          <p:cNvSpPr>
            <a:spLocks noChangeArrowheads="1"/>
          </p:cNvSpPr>
          <p:nvPr>
            <p:custDataLst>
              <p:tags r:id="rId111"/>
            </p:custDataLst>
          </p:nvPr>
        </p:nvSpPr>
        <p:spPr bwMode="auto">
          <a:xfrm>
            <a:off x="454025" y="44926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7937" name="Freeform 178"/>
          <p:cNvSpPr>
            <a:spLocks/>
          </p:cNvSpPr>
          <p:nvPr>
            <p:custDataLst>
              <p:tags r:id="rId112"/>
            </p:custDataLst>
          </p:nvPr>
        </p:nvSpPr>
        <p:spPr bwMode="auto">
          <a:xfrm>
            <a:off x="476250" y="454025"/>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7938" name="Line 179"/>
          <p:cNvSpPr>
            <a:spLocks noChangeShapeType="1"/>
          </p:cNvSpPr>
          <p:nvPr>
            <p:custDataLst>
              <p:tags r:id="rId113"/>
            </p:custDataLst>
          </p:nvPr>
        </p:nvSpPr>
        <p:spPr bwMode="auto">
          <a:xfrm>
            <a:off x="709613" y="234950"/>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7939" name="Line 180"/>
          <p:cNvSpPr>
            <a:spLocks noChangeShapeType="1"/>
          </p:cNvSpPr>
          <p:nvPr>
            <p:custDataLst>
              <p:tags r:id="rId114"/>
            </p:custDataLst>
          </p:nvPr>
        </p:nvSpPr>
        <p:spPr bwMode="auto">
          <a:xfrm>
            <a:off x="614363" y="796925"/>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7940" name="Text Box 181"/>
          <p:cNvSpPr txBox="1">
            <a:spLocks noChangeArrowheads="1"/>
          </p:cNvSpPr>
          <p:nvPr>
            <p:custDataLst>
              <p:tags r:id="rId115"/>
            </p:custDataLst>
          </p:nvPr>
        </p:nvSpPr>
        <p:spPr bwMode="auto">
          <a:xfrm>
            <a:off x="669925" y="200025"/>
            <a:ext cx="1828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000">
                <a:latin typeface="Comic Sans MS" pitchFamily="66" charset="0"/>
              </a:rPr>
              <a:t>D in</a:t>
            </a:r>
          </a:p>
        </p:txBody>
      </p:sp>
      <p:sp>
        <p:nvSpPr>
          <p:cNvPr id="77941" name="Text Box 182"/>
          <p:cNvSpPr txBox="1">
            <a:spLocks noChangeArrowheads="1"/>
          </p:cNvSpPr>
          <p:nvPr>
            <p:custDataLst>
              <p:tags r:id="rId116"/>
            </p:custDataLst>
          </p:nvPr>
        </p:nvSpPr>
        <p:spPr bwMode="auto">
          <a:xfrm>
            <a:off x="582613" y="812800"/>
            <a:ext cx="1154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000">
                <a:latin typeface="Comic Sans MS" pitchFamily="66" charset="0"/>
              </a:rPr>
              <a:t>Q out</a:t>
            </a:r>
          </a:p>
        </p:txBody>
      </p:sp>
      <p:sp>
        <p:nvSpPr>
          <p:cNvPr id="77942" name="Text Box 183"/>
          <p:cNvSpPr txBox="1">
            <a:spLocks noChangeArrowheads="1"/>
          </p:cNvSpPr>
          <p:nvPr>
            <p:custDataLst>
              <p:tags r:id="rId117"/>
            </p:custDataLst>
          </p:nvPr>
        </p:nvSpPr>
        <p:spPr bwMode="auto">
          <a:xfrm>
            <a:off x="73025" y="206375"/>
            <a:ext cx="1828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000">
                <a:latin typeface="Comic Sans MS" pitchFamily="66" charset="0"/>
              </a:rPr>
              <a:t>strobe</a:t>
            </a:r>
          </a:p>
        </p:txBody>
      </p:sp>
      <p:sp>
        <p:nvSpPr>
          <p:cNvPr id="77943" name="Line 262"/>
          <p:cNvSpPr>
            <a:spLocks noChangeShapeType="1"/>
          </p:cNvSpPr>
          <p:nvPr>
            <p:custDataLst>
              <p:tags r:id="rId118"/>
            </p:custDataLst>
          </p:nvPr>
        </p:nvSpPr>
        <p:spPr bwMode="auto">
          <a:xfrm>
            <a:off x="1881188" y="3648075"/>
            <a:ext cx="0" cy="336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7944" name="Line 263"/>
          <p:cNvSpPr>
            <a:spLocks noChangeShapeType="1"/>
          </p:cNvSpPr>
          <p:nvPr>
            <p:custDataLst>
              <p:tags r:id="rId119"/>
            </p:custDataLst>
          </p:nvPr>
        </p:nvSpPr>
        <p:spPr bwMode="auto">
          <a:xfrm>
            <a:off x="204788" y="3978275"/>
            <a:ext cx="167640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7945" name="Line 264"/>
          <p:cNvSpPr>
            <a:spLocks noChangeShapeType="1"/>
          </p:cNvSpPr>
          <p:nvPr>
            <p:custDataLst>
              <p:tags r:id="rId120"/>
            </p:custDataLst>
          </p:nvPr>
        </p:nvSpPr>
        <p:spPr bwMode="auto">
          <a:xfrm>
            <a:off x="207963" y="2617788"/>
            <a:ext cx="0" cy="1352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7946" name="Line 265"/>
          <p:cNvSpPr>
            <a:spLocks noChangeShapeType="1"/>
          </p:cNvSpPr>
          <p:nvPr>
            <p:custDataLst>
              <p:tags r:id="rId121"/>
            </p:custDataLst>
          </p:nvPr>
        </p:nvSpPr>
        <p:spPr bwMode="auto">
          <a:xfrm>
            <a:off x="222250" y="2622550"/>
            <a:ext cx="139858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7947" name="Line 266"/>
          <p:cNvSpPr>
            <a:spLocks noChangeShapeType="1"/>
          </p:cNvSpPr>
          <p:nvPr>
            <p:custDataLst>
              <p:tags r:id="rId122"/>
            </p:custDataLst>
          </p:nvPr>
        </p:nvSpPr>
        <p:spPr bwMode="auto">
          <a:xfrm>
            <a:off x="1616075" y="411163"/>
            <a:ext cx="0" cy="220186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7948" name="Text Box 267"/>
          <p:cNvSpPr txBox="1">
            <a:spLocks noChangeArrowheads="1"/>
          </p:cNvSpPr>
          <p:nvPr>
            <p:custDataLst>
              <p:tags r:id="rId123"/>
            </p:custDataLst>
          </p:nvPr>
        </p:nvSpPr>
        <p:spPr bwMode="auto">
          <a:xfrm>
            <a:off x="228600" y="1179513"/>
            <a:ext cx="7334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a:latin typeface="Comic Sans MS" pitchFamily="66" charset="0"/>
              </a:rPr>
              <a:t>flip-flop</a:t>
            </a:r>
          </a:p>
        </p:txBody>
      </p:sp>
      <p:sp>
        <p:nvSpPr>
          <p:cNvPr id="77949" name="Line 268"/>
          <p:cNvSpPr>
            <a:spLocks noChangeShapeType="1"/>
          </p:cNvSpPr>
          <p:nvPr>
            <p:custDataLst>
              <p:tags r:id="rId124"/>
            </p:custDataLst>
          </p:nvPr>
        </p:nvSpPr>
        <p:spPr bwMode="auto">
          <a:xfrm>
            <a:off x="1620838" y="409575"/>
            <a:ext cx="180340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7950" name="Line 269"/>
          <p:cNvSpPr>
            <a:spLocks noChangeShapeType="1"/>
          </p:cNvSpPr>
          <p:nvPr>
            <p:custDataLst>
              <p:tags r:id="rId125"/>
            </p:custDataLst>
          </p:nvPr>
        </p:nvSpPr>
        <p:spPr bwMode="auto">
          <a:xfrm>
            <a:off x="3422650" y="406400"/>
            <a:ext cx="6350" cy="185738"/>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7951" name="Freeform 270"/>
          <p:cNvSpPr>
            <a:spLocks/>
          </p:cNvSpPr>
          <p:nvPr>
            <p:custDataLst>
              <p:tags r:id="rId126"/>
            </p:custDataLst>
          </p:nvPr>
        </p:nvSpPr>
        <p:spPr bwMode="auto">
          <a:xfrm>
            <a:off x="3382963" y="608013"/>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7952" name="Text Box 271"/>
          <p:cNvSpPr txBox="1">
            <a:spLocks noChangeArrowheads="1"/>
          </p:cNvSpPr>
          <p:nvPr>
            <p:custDataLst>
              <p:tags r:id="rId127"/>
            </p:custDataLst>
          </p:nvPr>
        </p:nvSpPr>
        <p:spPr bwMode="auto">
          <a:xfrm>
            <a:off x="1263650" y="125413"/>
            <a:ext cx="2562225"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latin typeface="Comic Sans MS" pitchFamily="66" charset="0"/>
              </a:rPr>
              <a:t>strobe for next instruction</a:t>
            </a:r>
          </a:p>
        </p:txBody>
      </p:sp>
      <p:sp>
        <p:nvSpPr>
          <p:cNvPr id="77953" name="Text Box 272"/>
          <p:cNvSpPr txBox="1">
            <a:spLocks noChangeArrowheads="1"/>
          </p:cNvSpPr>
          <p:nvPr>
            <p:custDataLst>
              <p:tags r:id="rId128"/>
            </p:custDataLst>
          </p:nvPr>
        </p:nvSpPr>
        <p:spPr bwMode="auto">
          <a:xfrm>
            <a:off x="2590800" y="6400800"/>
            <a:ext cx="25781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200">
                <a:solidFill>
                  <a:srgbClr val="0AA318"/>
                </a:solidFill>
                <a:latin typeface="Comic Sans MS" pitchFamily="66" charset="0"/>
              </a:rPr>
              <a:t>Instruction Decoding Guide</a:t>
            </a:r>
          </a:p>
        </p:txBody>
      </p:sp>
      <p:sp>
        <p:nvSpPr>
          <p:cNvPr id="77954" name="Rectangle 273"/>
          <p:cNvSpPr>
            <a:spLocks noChangeArrowheads="1"/>
          </p:cNvSpPr>
          <p:nvPr>
            <p:custDataLst>
              <p:tags r:id="rId129"/>
            </p:custDataLst>
          </p:nvPr>
        </p:nvSpPr>
        <p:spPr bwMode="auto">
          <a:xfrm>
            <a:off x="1476375" y="5711825"/>
            <a:ext cx="1063625" cy="214313"/>
          </a:xfrm>
          <a:prstGeom prst="rect">
            <a:avLst/>
          </a:prstGeom>
          <a:noFill/>
          <a:ln w="9525">
            <a:solidFill>
              <a:srgbClr val="0508FB"/>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508FB"/>
              </a:solidFill>
            </a:endParaRPr>
          </a:p>
        </p:txBody>
      </p:sp>
      <p:sp>
        <p:nvSpPr>
          <p:cNvPr id="77955" name="Text Box 274"/>
          <p:cNvSpPr txBox="1">
            <a:spLocks noChangeArrowheads="1"/>
          </p:cNvSpPr>
          <p:nvPr>
            <p:custDataLst>
              <p:tags r:id="rId130"/>
            </p:custDataLst>
          </p:nvPr>
        </p:nvSpPr>
        <p:spPr bwMode="auto">
          <a:xfrm>
            <a:off x="5203825" y="6364288"/>
            <a:ext cx="3886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a:t>a Von Neumann machine</a:t>
            </a:r>
          </a:p>
        </p:txBody>
      </p:sp>
      <p:sp>
        <p:nvSpPr>
          <p:cNvPr id="77956" name="Text Box 275"/>
          <p:cNvSpPr txBox="1">
            <a:spLocks noChangeArrowheads="1"/>
          </p:cNvSpPr>
          <p:nvPr>
            <p:custDataLst>
              <p:tags r:id="rId131"/>
            </p:custDataLst>
          </p:nvPr>
        </p:nvSpPr>
        <p:spPr bwMode="auto">
          <a:xfrm>
            <a:off x="1258888" y="3003550"/>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980236"/>
                </a:solidFill>
                <a:latin typeface="Comic Sans MS" pitchFamily="66" charset="0"/>
              </a:rPr>
              <a:t>1</a:t>
            </a:r>
            <a:endParaRPr lang="en-US" sz="1200">
              <a:solidFill>
                <a:srgbClr val="0000FF"/>
              </a:solidFill>
              <a:latin typeface="Comic Sans MS" pitchFamily="66" charset="0"/>
            </a:endParaRPr>
          </a:p>
        </p:txBody>
      </p:sp>
      <p:sp>
        <p:nvSpPr>
          <p:cNvPr id="77957" name="Text Box 276"/>
          <p:cNvSpPr txBox="1">
            <a:spLocks noChangeArrowheads="1"/>
          </p:cNvSpPr>
          <p:nvPr>
            <p:custDataLst>
              <p:tags r:id="rId132"/>
            </p:custDataLst>
          </p:nvPr>
        </p:nvSpPr>
        <p:spPr bwMode="auto">
          <a:xfrm>
            <a:off x="1157288" y="3092450"/>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0000FF"/>
                </a:solidFill>
                <a:latin typeface="Comic Sans MS" pitchFamily="66" charset="0"/>
              </a:rPr>
              <a:t>2</a:t>
            </a:r>
          </a:p>
        </p:txBody>
      </p:sp>
      <p:sp>
        <p:nvSpPr>
          <p:cNvPr id="77958" name="Text Box 277"/>
          <p:cNvSpPr txBox="1">
            <a:spLocks noChangeArrowheads="1"/>
          </p:cNvSpPr>
          <p:nvPr>
            <p:custDataLst>
              <p:tags r:id="rId133"/>
            </p:custDataLst>
          </p:nvPr>
        </p:nvSpPr>
        <p:spPr bwMode="auto">
          <a:xfrm>
            <a:off x="1258888" y="3216275"/>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009900"/>
                </a:solidFill>
                <a:latin typeface="Comic Sans MS" pitchFamily="66" charset="0"/>
              </a:rPr>
              <a:t>3</a:t>
            </a:r>
            <a:endParaRPr lang="en-US" sz="1200">
              <a:solidFill>
                <a:srgbClr val="0000FF"/>
              </a:solidFill>
              <a:latin typeface="Comic Sans MS" pitchFamily="66" charset="0"/>
            </a:endParaRPr>
          </a:p>
        </p:txBody>
      </p:sp>
      <p:sp>
        <p:nvSpPr>
          <p:cNvPr id="77959" name="Text Box 278"/>
          <p:cNvSpPr txBox="1">
            <a:spLocks noChangeArrowheads="1"/>
          </p:cNvSpPr>
          <p:nvPr>
            <p:custDataLst>
              <p:tags r:id="rId134"/>
            </p:custDataLst>
          </p:nvPr>
        </p:nvSpPr>
        <p:spPr bwMode="auto">
          <a:xfrm>
            <a:off x="1163638" y="3352800"/>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F7913D"/>
                </a:solidFill>
                <a:latin typeface="Comic Sans MS" pitchFamily="66" charset="0"/>
              </a:rPr>
              <a:t>4</a:t>
            </a:r>
            <a:endParaRPr lang="en-US" sz="1200">
              <a:solidFill>
                <a:srgbClr val="0000FF"/>
              </a:solidFill>
              <a:latin typeface="Comic Sans MS" pitchFamily="66" charset="0"/>
            </a:endParaRPr>
          </a:p>
        </p:txBody>
      </p:sp>
      <p:sp>
        <p:nvSpPr>
          <p:cNvPr id="77960" name="Text Box 279"/>
          <p:cNvSpPr txBox="1">
            <a:spLocks noChangeArrowheads="1"/>
          </p:cNvSpPr>
          <p:nvPr>
            <p:custDataLst>
              <p:tags r:id="rId135"/>
            </p:custDataLst>
          </p:nvPr>
        </p:nvSpPr>
        <p:spPr bwMode="auto">
          <a:xfrm>
            <a:off x="1263650" y="3465513"/>
            <a:ext cx="4572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latin typeface="Comic Sans MS" pitchFamily="66" charset="0"/>
              </a:rPr>
              <a:t>5</a:t>
            </a:r>
            <a:endParaRPr lang="en-US" sz="1200">
              <a:solidFill>
                <a:srgbClr val="0000FF"/>
              </a:solidFill>
              <a:latin typeface="Comic Sans MS" pitchFamily="66" charset="0"/>
            </a:endParaRPr>
          </a:p>
        </p:txBody>
      </p:sp>
      <p:sp>
        <p:nvSpPr>
          <p:cNvPr id="77961" name="Text Box 280"/>
          <p:cNvSpPr txBox="1">
            <a:spLocks noChangeArrowheads="1"/>
          </p:cNvSpPr>
          <p:nvPr>
            <p:custDataLst>
              <p:tags r:id="rId136"/>
            </p:custDataLst>
          </p:nvPr>
        </p:nvSpPr>
        <p:spPr bwMode="auto">
          <a:xfrm>
            <a:off x="1730375" y="6007100"/>
            <a:ext cx="677863"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200">
                <a:solidFill>
                  <a:srgbClr val="0508FB"/>
                </a:solidFill>
                <a:latin typeface="Comic Sans MS" pitchFamily="66" charset="0"/>
              </a:rPr>
              <a:t>Reg3</a:t>
            </a:r>
          </a:p>
        </p:txBody>
      </p:sp>
      <p:sp>
        <p:nvSpPr>
          <p:cNvPr id="77962" name="Text Box 104"/>
          <p:cNvSpPr txBox="1">
            <a:spLocks noChangeArrowheads="1"/>
          </p:cNvSpPr>
          <p:nvPr>
            <p:custDataLst>
              <p:tags r:id="rId137"/>
            </p:custDataLst>
          </p:nvPr>
        </p:nvSpPr>
        <p:spPr bwMode="auto">
          <a:xfrm>
            <a:off x="7002463" y="2035175"/>
            <a:ext cx="18288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0000FF"/>
                </a:solidFill>
                <a:latin typeface="Comic Sans MS" pitchFamily="66" charset="0"/>
              </a:rPr>
              <a:t>8 bit instruction</a:t>
            </a:r>
          </a:p>
        </p:txBody>
      </p:sp>
      <p:sp>
        <p:nvSpPr>
          <p:cNvPr id="77963" name="Line 282"/>
          <p:cNvSpPr>
            <a:spLocks noChangeShapeType="1"/>
          </p:cNvSpPr>
          <p:nvPr/>
        </p:nvSpPr>
        <p:spPr bwMode="auto">
          <a:xfrm>
            <a:off x="914400" y="6019800"/>
            <a:ext cx="0" cy="381000"/>
          </a:xfrm>
          <a:prstGeom prst="line">
            <a:avLst/>
          </a:prstGeom>
          <a:noFill/>
          <a:ln w="19050">
            <a:solidFill>
              <a:srgbClr val="0508FB"/>
            </a:solidFill>
            <a:round/>
            <a:headEnd/>
            <a:tailEnd type="triangle" w="med" len="med"/>
          </a:ln>
          <a:extLst>
            <a:ext uri="{909E8E84-426E-40DD-AFC4-6F175D3DCCD1}">
              <a14:hiddenFill xmlns:a14="http://schemas.microsoft.com/office/drawing/2010/main">
                <a:noFill/>
              </a14:hiddenFill>
            </a:ext>
          </a:extLst>
        </p:spPr>
        <p:txBody>
          <a:bodyPr wrap="none" anchor="ctr">
            <a:spAutoFit/>
          </a:bodyPr>
          <a:lstStyle/>
          <a:p>
            <a:endParaRPr lang="en-US"/>
          </a:p>
        </p:txBody>
      </p:sp>
    </p:spTree>
  </p:cSld>
  <p:clrMapOvr>
    <a:masterClrMapping/>
  </p:clrMapOvr>
  <p:timing>
    <p:tnLst>
      <p:par>
        <p:cTn id="1" dur="indefinite" restart="never" nodeType="tmRoot"/>
      </p:par>
    </p:tnLst>
  </p:timing>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850" name="Rectangle 2"/>
          <p:cNvSpPr>
            <a:spLocks noChangeArrowheads="1"/>
          </p:cNvSpPr>
          <p:nvPr>
            <p:custDataLst>
              <p:tags r:id="rId1"/>
            </p:custDataLst>
          </p:nvPr>
        </p:nvSpPr>
        <p:spPr bwMode="auto">
          <a:xfrm>
            <a:off x="4065588"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8851" name="Rectangle 3"/>
          <p:cNvSpPr>
            <a:spLocks noChangeArrowheads="1"/>
          </p:cNvSpPr>
          <p:nvPr>
            <p:custDataLst>
              <p:tags r:id="rId2"/>
            </p:custDataLst>
          </p:nvPr>
        </p:nvSpPr>
        <p:spPr bwMode="auto">
          <a:xfrm>
            <a:off x="4419600"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8852" name="Rectangle 4"/>
          <p:cNvSpPr>
            <a:spLocks noChangeArrowheads="1"/>
          </p:cNvSpPr>
          <p:nvPr>
            <p:custDataLst>
              <p:tags r:id="rId3"/>
            </p:custDataLst>
          </p:nvPr>
        </p:nvSpPr>
        <p:spPr bwMode="auto">
          <a:xfrm>
            <a:off x="4773613"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8853" name="Rectangle 5"/>
          <p:cNvSpPr>
            <a:spLocks noChangeArrowheads="1"/>
          </p:cNvSpPr>
          <p:nvPr>
            <p:custDataLst>
              <p:tags r:id="rId4"/>
            </p:custDataLst>
          </p:nvPr>
        </p:nvSpPr>
        <p:spPr bwMode="auto">
          <a:xfrm>
            <a:off x="5127625"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8854" name="Rectangle 6"/>
          <p:cNvSpPr>
            <a:spLocks noChangeArrowheads="1"/>
          </p:cNvSpPr>
          <p:nvPr>
            <p:custDataLst>
              <p:tags r:id="rId5"/>
            </p:custDataLst>
          </p:nvPr>
        </p:nvSpPr>
        <p:spPr bwMode="auto">
          <a:xfrm>
            <a:off x="5481638"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8855" name="Rectangle 7"/>
          <p:cNvSpPr>
            <a:spLocks noChangeArrowheads="1"/>
          </p:cNvSpPr>
          <p:nvPr>
            <p:custDataLst>
              <p:tags r:id="rId6"/>
            </p:custDataLst>
          </p:nvPr>
        </p:nvSpPr>
        <p:spPr bwMode="auto">
          <a:xfrm>
            <a:off x="5835650"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8856" name="Rectangle 8"/>
          <p:cNvSpPr>
            <a:spLocks noChangeArrowheads="1"/>
          </p:cNvSpPr>
          <p:nvPr>
            <p:custDataLst>
              <p:tags r:id="rId7"/>
            </p:custDataLst>
          </p:nvPr>
        </p:nvSpPr>
        <p:spPr bwMode="auto">
          <a:xfrm>
            <a:off x="3357563"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8857" name="Rectangle 9"/>
          <p:cNvSpPr>
            <a:spLocks noChangeArrowheads="1"/>
          </p:cNvSpPr>
          <p:nvPr>
            <p:custDataLst>
              <p:tags r:id="rId8"/>
            </p:custDataLst>
          </p:nvPr>
        </p:nvSpPr>
        <p:spPr bwMode="auto">
          <a:xfrm>
            <a:off x="3711575"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8858" name="Rectangle 18"/>
          <p:cNvSpPr>
            <a:spLocks noChangeArrowheads="1"/>
          </p:cNvSpPr>
          <p:nvPr>
            <p:custDataLst>
              <p:tags r:id="rId9"/>
            </p:custDataLst>
          </p:nvPr>
        </p:nvSpPr>
        <p:spPr bwMode="auto">
          <a:xfrm>
            <a:off x="4702175" y="3871913"/>
            <a:ext cx="349250" cy="349250"/>
          </a:xfrm>
          <a:prstGeom prst="rect">
            <a:avLst/>
          </a:prstGeom>
          <a:noFill/>
          <a:ln w="19050">
            <a:solidFill>
              <a:srgbClr val="8F01B8"/>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8859" name="Rectangle 19"/>
          <p:cNvSpPr>
            <a:spLocks noChangeArrowheads="1"/>
          </p:cNvSpPr>
          <p:nvPr>
            <p:custDataLst>
              <p:tags r:id="rId10"/>
            </p:custDataLst>
          </p:nvPr>
        </p:nvSpPr>
        <p:spPr bwMode="auto">
          <a:xfrm>
            <a:off x="5056188" y="3871913"/>
            <a:ext cx="349250" cy="349250"/>
          </a:xfrm>
          <a:prstGeom prst="rect">
            <a:avLst/>
          </a:prstGeom>
          <a:noFill/>
          <a:ln w="19050">
            <a:solidFill>
              <a:srgbClr val="8F01B8"/>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8860" name="Rectangle 20"/>
          <p:cNvSpPr>
            <a:spLocks noChangeArrowheads="1"/>
          </p:cNvSpPr>
          <p:nvPr>
            <p:custDataLst>
              <p:tags r:id="rId11"/>
            </p:custDataLst>
          </p:nvPr>
        </p:nvSpPr>
        <p:spPr bwMode="auto">
          <a:xfrm>
            <a:off x="5410200" y="3871913"/>
            <a:ext cx="349250" cy="349250"/>
          </a:xfrm>
          <a:prstGeom prst="rect">
            <a:avLst/>
          </a:prstGeom>
          <a:noFill/>
          <a:ln w="19050">
            <a:solidFill>
              <a:srgbClr val="8F01B8"/>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8861" name="Rectangle 21"/>
          <p:cNvSpPr>
            <a:spLocks noChangeArrowheads="1"/>
          </p:cNvSpPr>
          <p:nvPr>
            <p:custDataLst>
              <p:tags r:id="rId12"/>
            </p:custDataLst>
          </p:nvPr>
        </p:nvSpPr>
        <p:spPr bwMode="auto">
          <a:xfrm>
            <a:off x="5764213" y="3871913"/>
            <a:ext cx="349250" cy="349250"/>
          </a:xfrm>
          <a:prstGeom prst="rect">
            <a:avLst/>
          </a:prstGeom>
          <a:noFill/>
          <a:ln w="19050">
            <a:solidFill>
              <a:srgbClr val="8F01B8"/>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8862" name="Text Box 22"/>
          <p:cNvSpPr txBox="1">
            <a:spLocks noChangeArrowheads="1"/>
          </p:cNvSpPr>
          <p:nvPr>
            <p:custDataLst>
              <p:tags r:id="rId13"/>
            </p:custDataLst>
          </p:nvPr>
        </p:nvSpPr>
        <p:spPr bwMode="auto">
          <a:xfrm>
            <a:off x="2782888" y="635000"/>
            <a:ext cx="57785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latin typeface="Comic Sans MS" pitchFamily="66" charset="0"/>
              </a:rPr>
              <a:t>PC</a:t>
            </a:r>
          </a:p>
        </p:txBody>
      </p:sp>
      <p:sp>
        <p:nvSpPr>
          <p:cNvPr id="78863" name="Text Box 24"/>
          <p:cNvSpPr txBox="1">
            <a:spLocks noChangeArrowheads="1"/>
          </p:cNvSpPr>
          <p:nvPr>
            <p:custDataLst>
              <p:tags r:id="rId14"/>
            </p:custDataLst>
          </p:nvPr>
        </p:nvSpPr>
        <p:spPr bwMode="auto">
          <a:xfrm>
            <a:off x="6072188" y="3870325"/>
            <a:ext cx="677862"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200">
                <a:solidFill>
                  <a:srgbClr val="8F01B8"/>
                </a:solidFill>
                <a:latin typeface="Comic Sans MS" pitchFamily="66" charset="0"/>
              </a:rPr>
              <a:t>Reg3</a:t>
            </a:r>
          </a:p>
        </p:txBody>
      </p:sp>
      <p:sp>
        <p:nvSpPr>
          <p:cNvPr id="78864" name="Text Box 25"/>
          <p:cNvSpPr txBox="1">
            <a:spLocks noChangeArrowheads="1"/>
          </p:cNvSpPr>
          <p:nvPr>
            <p:custDataLst>
              <p:tags r:id="rId15"/>
            </p:custDataLst>
          </p:nvPr>
        </p:nvSpPr>
        <p:spPr bwMode="auto">
          <a:xfrm>
            <a:off x="4846638" y="6080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latin typeface="Comic Sans MS" pitchFamily="66" charset="0"/>
              </a:rPr>
              <a:t>1</a:t>
            </a:r>
          </a:p>
        </p:txBody>
      </p:sp>
      <p:sp>
        <p:nvSpPr>
          <p:cNvPr id="78865" name="Text Box 26"/>
          <p:cNvSpPr txBox="1">
            <a:spLocks noChangeArrowheads="1"/>
          </p:cNvSpPr>
          <p:nvPr>
            <p:custDataLst>
              <p:tags r:id="rId16"/>
            </p:custDataLst>
          </p:nvPr>
        </p:nvSpPr>
        <p:spPr bwMode="auto">
          <a:xfrm>
            <a:off x="5562600" y="6080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latin typeface="Comic Sans MS" pitchFamily="66" charset="0"/>
              </a:rPr>
              <a:t>1</a:t>
            </a:r>
          </a:p>
        </p:txBody>
      </p:sp>
      <p:sp>
        <p:nvSpPr>
          <p:cNvPr id="78866" name="Text Box 27"/>
          <p:cNvSpPr txBox="1">
            <a:spLocks noChangeArrowheads="1"/>
          </p:cNvSpPr>
          <p:nvPr>
            <p:custDataLst>
              <p:tags r:id="rId17"/>
            </p:custDataLst>
          </p:nvPr>
        </p:nvSpPr>
        <p:spPr bwMode="auto">
          <a:xfrm>
            <a:off x="5238750" y="6080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latin typeface="Comic Sans MS" pitchFamily="66" charset="0"/>
              </a:rPr>
              <a:t>0</a:t>
            </a:r>
          </a:p>
        </p:txBody>
      </p:sp>
      <p:sp>
        <p:nvSpPr>
          <p:cNvPr id="78867" name="Text Box 28"/>
          <p:cNvSpPr txBox="1">
            <a:spLocks noChangeArrowheads="1"/>
          </p:cNvSpPr>
          <p:nvPr>
            <p:custDataLst>
              <p:tags r:id="rId18"/>
            </p:custDataLst>
          </p:nvPr>
        </p:nvSpPr>
        <p:spPr bwMode="auto">
          <a:xfrm>
            <a:off x="3090863"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1</a:t>
            </a:r>
          </a:p>
        </p:txBody>
      </p:sp>
      <p:sp>
        <p:nvSpPr>
          <p:cNvPr id="78868" name="Text Box 29"/>
          <p:cNvSpPr txBox="1">
            <a:spLocks noChangeArrowheads="1"/>
          </p:cNvSpPr>
          <p:nvPr>
            <p:custDataLst>
              <p:tags r:id="rId19"/>
            </p:custDataLst>
          </p:nvPr>
        </p:nvSpPr>
        <p:spPr bwMode="auto">
          <a:xfrm>
            <a:off x="3444875"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0</a:t>
            </a:r>
          </a:p>
        </p:txBody>
      </p:sp>
      <p:sp>
        <p:nvSpPr>
          <p:cNvPr id="78869" name="Text Box 30"/>
          <p:cNvSpPr txBox="1">
            <a:spLocks noChangeArrowheads="1"/>
          </p:cNvSpPr>
          <p:nvPr>
            <p:custDataLst>
              <p:tags r:id="rId20"/>
            </p:custDataLst>
          </p:nvPr>
        </p:nvSpPr>
        <p:spPr bwMode="auto">
          <a:xfrm>
            <a:off x="3797300"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0</a:t>
            </a:r>
          </a:p>
        </p:txBody>
      </p:sp>
      <p:sp>
        <p:nvSpPr>
          <p:cNvPr id="78870" name="Text Box 31"/>
          <p:cNvSpPr txBox="1">
            <a:spLocks noChangeArrowheads="1"/>
          </p:cNvSpPr>
          <p:nvPr>
            <p:custDataLst>
              <p:tags r:id="rId21"/>
            </p:custDataLst>
          </p:nvPr>
        </p:nvSpPr>
        <p:spPr bwMode="auto">
          <a:xfrm>
            <a:off x="4151313"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1</a:t>
            </a:r>
          </a:p>
        </p:txBody>
      </p:sp>
      <p:sp>
        <p:nvSpPr>
          <p:cNvPr id="78871" name="Text Box 32"/>
          <p:cNvSpPr txBox="1">
            <a:spLocks noChangeArrowheads="1"/>
          </p:cNvSpPr>
          <p:nvPr>
            <p:custDataLst>
              <p:tags r:id="rId22"/>
            </p:custDataLst>
          </p:nvPr>
        </p:nvSpPr>
        <p:spPr bwMode="auto">
          <a:xfrm>
            <a:off x="4503738"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1</a:t>
            </a:r>
          </a:p>
        </p:txBody>
      </p:sp>
      <p:sp>
        <p:nvSpPr>
          <p:cNvPr id="78872" name="Text Box 33"/>
          <p:cNvSpPr txBox="1">
            <a:spLocks noChangeArrowheads="1"/>
          </p:cNvSpPr>
          <p:nvPr>
            <p:custDataLst>
              <p:tags r:id="rId23"/>
            </p:custDataLst>
          </p:nvPr>
        </p:nvSpPr>
        <p:spPr bwMode="auto">
          <a:xfrm>
            <a:off x="4857750" y="163512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1</a:t>
            </a:r>
          </a:p>
        </p:txBody>
      </p:sp>
      <p:sp>
        <p:nvSpPr>
          <p:cNvPr id="78873" name="Text Box 34"/>
          <p:cNvSpPr txBox="1">
            <a:spLocks noChangeArrowheads="1"/>
          </p:cNvSpPr>
          <p:nvPr>
            <p:custDataLst>
              <p:tags r:id="rId24"/>
            </p:custDataLst>
          </p:nvPr>
        </p:nvSpPr>
        <p:spPr bwMode="auto">
          <a:xfrm>
            <a:off x="5210175" y="163512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0</a:t>
            </a:r>
          </a:p>
        </p:txBody>
      </p:sp>
      <p:sp>
        <p:nvSpPr>
          <p:cNvPr id="78874" name="Text Box 35"/>
          <p:cNvSpPr txBox="1">
            <a:spLocks noChangeArrowheads="1"/>
          </p:cNvSpPr>
          <p:nvPr>
            <p:custDataLst>
              <p:tags r:id="rId25"/>
            </p:custDataLst>
          </p:nvPr>
        </p:nvSpPr>
        <p:spPr bwMode="auto">
          <a:xfrm>
            <a:off x="5586413" y="163512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0</a:t>
            </a:r>
          </a:p>
        </p:txBody>
      </p:sp>
      <p:sp>
        <p:nvSpPr>
          <p:cNvPr id="78875" name="Text Box 55"/>
          <p:cNvSpPr txBox="1">
            <a:spLocks noChangeArrowheads="1"/>
          </p:cNvSpPr>
          <p:nvPr>
            <p:custDataLst>
              <p:tags r:id="rId26"/>
            </p:custDataLst>
          </p:nvPr>
        </p:nvSpPr>
        <p:spPr bwMode="auto">
          <a:xfrm>
            <a:off x="4770438" y="386715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8F01B8"/>
                </a:solidFill>
                <a:latin typeface="Comic Sans MS" pitchFamily="66" charset="0"/>
              </a:rPr>
              <a:t>1</a:t>
            </a:r>
          </a:p>
        </p:txBody>
      </p:sp>
      <p:sp>
        <p:nvSpPr>
          <p:cNvPr id="78876" name="Text Box 56"/>
          <p:cNvSpPr txBox="1">
            <a:spLocks noChangeArrowheads="1"/>
          </p:cNvSpPr>
          <p:nvPr>
            <p:custDataLst>
              <p:tags r:id="rId27"/>
            </p:custDataLst>
          </p:nvPr>
        </p:nvSpPr>
        <p:spPr bwMode="auto">
          <a:xfrm>
            <a:off x="5122863" y="386715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8F01B8"/>
                </a:solidFill>
                <a:latin typeface="Comic Sans MS" pitchFamily="66" charset="0"/>
              </a:rPr>
              <a:t>1</a:t>
            </a:r>
          </a:p>
        </p:txBody>
      </p:sp>
      <p:sp>
        <p:nvSpPr>
          <p:cNvPr id="78877" name="Text Box 57"/>
          <p:cNvSpPr txBox="1">
            <a:spLocks noChangeArrowheads="1"/>
          </p:cNvSpPr>
          <p:nvPr>
            <p:custDataLst>
              <p:tags r:id="rId28"/>
            </p:custDataLst>
          </p:nvPr>
        </p:nvSpPr>
        <p:spPr bwMode="auto">
          <a:xfrm>
            <a:off x="5499100" y="386715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8F01B8"/>
                </a:solidFill>
                <a:latin typeface="Comic Sans MS" pitchFamily="66" charset="0"/>
              </a:rPr>
              <a:t>1</a:t>
            </a:r>
          </a:p>
        </p:txBody>
      </p:sp>
      <p:sp>
        <p:nvSpPr>
          <p:cNvPr id="78878" name="Text Box 58"/>
          <p:cNvSpPr txBox="1">
            <a:spLocks noChangeArrowheads="1"/>
          </p:cNvSpPr>
          <p:nvPr>
            <p:custDataLst>
              <p:tags r:id="rId29"/>
            </p:custDataLst>
          </p:nvPr>
        </p:nvSpPr>
        <p:spPr bwMode="auto">
          <a:xfrm>
            <a:off x="4432300" y="386715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8F01B8"/>
                </a:solidFill>
                <a:latin typeface="Comic Sans MS" pitchFamily="66" charset="0"/>
              </a:rPr>
              <a:t>0</a:t>
            </a:r>
          </a:p>
        </p:txBody>
      </p:sp>
      <p:sp>
        <p:nvSpPr>
          <p:cNvPr id="78879" name="Text Box 64"/>
          <p:cNvSpPr txBox="1">
            <a:spLocks noChangeArrowheads="1"/>
          </p:cNvSpPr>
          <p:nvPr>
            <p:custDataLst>
              <p:tags r:id="rId30"/>
            </p:custDataLst>
          </p:nvPr>
        </p:nvSpPr>
        <p:spPr bwMode="auto">
          <a:xfrm>
            <a:off x="3221038" y="3619500"/>
            <a:ext cx="28956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000">
                <a:solidFill>
                  <a:srgbClr val="8F01B8"/>
                </a:solidFill>
                <a:latin typeface="Comic Sans MS" pitchFamily="66" charset="0"/>
              </a:rPr>
              <a:t>old value of Reg3 = 7</a:t>
            </a:r>
          </a:p>
        </p:txBody>
      </p:sp>
      <p:sp>
        <p:nvSpPr>
          <p:cNvPr id="78880" name="Rectangle 66"/>
          <p:cNvSpPr>
            <a:spLocks noChangeArrowheads="1"/>
          </p:cNvSpPr>
          <p:nvPr>
            <p:custDataLst>
              <p:tags r:id="rId31"/>
            </p:custDataLst>
          </p:nvPr>
        </p:nvSpPr>
        <p:spPr bwMode="auto">
          <a:xfrm>
            <a:off x="381000" y="3048000"/>
            <a:ext cx="1295400" cy="685800"/>
          </a:xfrm>
          <a:prstGeom prst="rect">
            <a:avLst/>
          </a:prstGeom>
          <a:noFill/>
          <a:ln w="285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8881" name="Text Box 67"/>
          <p:cNvSpPr txBox="1">
            <a:spLocks noChangeArrowheads="1"/>
          </p:cNvSpPr>
          <p:nvPr>
            <p:custDataLst>
              <p:tags r:id="rId32"/>
            </p:custDataLst>
          </p:nvPr>
        </p:nvSpPr>
        <p:spPr bwMode="auto">
          <a:xfrm>
            <a:off x="477838" y="3163888"/>
            <a:ext cx="8509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t>clock</a:t>
            </a:r>
          </a:p>
        </p:txBody>
      </p:sp>
      <p:sp>
        <p:nvSpPr>
          <p:cNvPr id="78882" name="Line 68"/>
          <p:cNvSpPr>
            <a:spLocks noChangeShapeType="1"/>
          </p:cNvSpPr>
          <p:nvPr>
            <p:custDataLst>
              <p:tags r:id="rId33"/>
            </p:custDataLst>
          </p:nvPr>
        </p:nvSpPr>
        <p:spPr bwMode="auto">
          <a:xfrm>
            <a:off x="1676400" y="3124200"/>
            <a:ext cx="287338" cy="0"/>
          </a:xfrm>
          <a:prstGeom prst="line">
            <a:avLst/>
          </a:prstGeom>
          <a:noFill/>
          <a:ln w="19050">
            <a:solidFill>
              <a:srgbClr val="980236"/>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8883" name="Line 69"/>
          <p:cNvSpPr>
            <a:spLocks noChangeShapeType="1"/>
          </p:cNvSpPr>
          <p:nvPr>
            <p:custDataLst>
              <p:tags r:id="rId34"/>
            </p:custDataLst>
          </p:nvPr>
        </p:nvSpPr>
        <p:spPr bwMode="auto">
          <a:xfrm>
            <a:off x="1676400" y="3257550"/>
            <a:ext cx="461963"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8884" name="Line 70"/>
          <p:cNvSpPr>
            <a:spLocks noChangeShapeType="1"/>
          </p:cNvSpPr>
          <p:nvPr>
            <p:custDataLst>
              <p:tags r:id="rId35"/>
            </p:custDataLst>
          </p:nvPr>
        </p:nvSpPr>
        <p:spPr bwMode="auto">
          <a:xfrm>
            <a:off x="1676400" y="3390900"/>
            <a:ext cx="700088"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8885" name="Line 71"/>
          <p:cNvSpPr>
            <a:spLocks noChangeShapeType="1"/>
          </p:cNvSpPr>
          <p:nvPr>
            <p:custDataLst>
              <p:tags r:id="rId36"/>
            </p:custDataLst>
          </p:nvPr>
        </p:nvSpPr>
        <p:spPr bwMode="auto">
          <a:xfrm>
            <a:off x="1682750" y="3524250"/>
            <a:ext cx="1565275" cy="0"/>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8886" name="Line 72"/>
          <p:cNvSpPr>
            <a:spLocks noChangeShapeType="1"/>
          </p:cNvSpPr>
          <p:nvPr>
            <p:custDataLst>
              <p:tags r:id="rId37"/>
            </p:custDataLst>
          </p:nvPr>
        </p:nvSpPr>
        <p:spPr bwMode="auto">
          <a:xfrm>
            <a:off x="1676400" y="3657600"/>
            <a:ext cx="207963"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8887" name="Text Box 73"/>
          <p:cNvSpPr txBox="1">
            <a:spLocks noChangeArrowheads="1"/>
          </p:cNvSpPr>
          <p:nvPr>
            <p:custDataLst>
              <p:tags r:id="rId38"/>
            </p:custDataLst>
          </p:nvPr>
        </p:nvSpPr>
        <p:spPr bwMode="auto">
          <a:xfrm>
            <a:off x="4510088" y="6096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latin typeface="Comic Sans MS" pitchFamily="66" charset="0"/>
              </a:rPr>
              <a:t>0</a:t>
            </a:r>
          </a:p>
        </p:txBody>
      </p:sp>
      <p:sp>
        <p:nvSpPr>
          <p:cNvPr id="78888" name="Text Box 74"/>
          <p:cNvSpPr txBox="1">
            <a:spLocks noChangeArrowheads="1"/>
          </p:cNvSpPr>
          <p:nvPr>
            <p:custDataLst>
              <p:tags r:id="rId39"/>
            </p:custDataLst>
          </p:nvPr>
        </p:nvSpPr>
        <p:spPr bwMode="auto">
          <a:xfrm>
            <a:off x="4162425" y="60642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latin typeface="Comic Sans MS" pitchFamily="66" charset="0"/>
              </a:rPr>
              <a:t>0</a:t>
            </a:r>
          </a:p>
        </p:txBody>
      </p:sp>
      <p:sp>
        <p:nvSpPr>
          <p:cNvPr id="78889" name="Text Box 75"/>
          <p:cNvSpPr txBox="1">
            <a:spLocks noChangeArrowheads="1"/>
          </p:cNvSpPr>
          <p:nvPr>
            <p:custDataLst>
              <p:tags r:id="rId40"/>
            </p:custDataLst>
          </p:nvPr>
        </p:nvSpPr>
        <p:spPr bwMode="auto">
          <a:xfrm>
            <a:off x="3810000" y="6096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latin typeface="Comic Sans MS" pitchFamily="66" charset="0"/>
              </a:rPr>
              <a:t>0</a:t>
            </a:r>
          </a:p>
        </p:txBody>
      </p:sp>
      <p:sp>
        <p:nvSpPr>
          <p:cNvPr id="78890" name="Text Box 76"/>
          <p:cNvSpPr txBox="1">
            <a:spLocks noChangeArrowheads="1"/>
          </p:cNvSpPr>
          <p:nvPr>
            <p:custDataLst>
              <p:tags r:id="rId41"/>
            </p:custDataLst>
          </p:nvPr>
        </p:nvSpPr>
        <p:spPr bwMode="auto">
          <a:xfrm>
            <a:off x="3452813" y="6096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latin typeface="Comic Sans MS" pitchFamily="66" charset="0"/>
              </a:rPr>
              <a:t>0</a:t>
            </a:r>
          </a:p>
        </p:txBody>
      </p:sp>
      <p:sp>
        <p:nvSpPr>
          <p:cNvPr id="78891" name="Text Box 77"/>
          <p:cNvSpPr txBox="1">
            <a:spLocks noChangeArrowheads="1"/>
          </p:cNvSpPr>
          <p:nvPr>
            <p:custDataLst>
              <p:tags r:id="rId42"/>
            </p:custDataLst>
          </p:nvPr>
        </p:nvSpPr>
        <p:spPr bwMode="auto">
          <a:xfrm>
            <a:off x="3108325" y="6096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latin typeface="Comic Sans MS" pitchFamily="66" charset="0"/>
              </a:rPr>
              <a:t>0</a:t>
            </a:r>
          </a:p>
        </p:txBody>
      </p:sp>
      <p:sp>
        <p:nvSpPr>
          <p:cNvPr id="78892" name="Rectangle 78"/>
          <p:cNvSpPr>
            <a:spLocks noChangeArrowheads="1"/>
          </p:cNvSpPr>
          <p:nvPr>
            <p:custDataLst>
              <p:tags r:id="rId43"/>
            </p:custDataLst>
          </p:nvPr>
        </p:nvSpPr>
        <p:spPr bwMode="auto">
          <a:xfrm>
            <a:off x="7848600" y="762000"/>
            <a:ext cx="990600" cy="1143000"/>
          </a:xfrm>
          <a:prstGeom prst="rect">
            <a:avLst/>
          </a:prstGeom>
          <a:solidFill>
            <a:schemeClr val="accent1"/>
          </a:solidFill>
          <a:ln w="28575">
            <a:solidFill>
              <a:schemeClr val="tx1"/>
            </a:solidFill>
            <a:miter lim="800000"/>
            <a:headEnd/>
            <a:tailEnd/>
          </a:ln>
        </p:spPr>
        <p:txBody>
          <a:bodyPr wrap="none" anchor="ctr"/>
          <a:lstStyle/>
          <a:p>
            <a:endParaRPr lang="en-US"/>
          </a:p>
        </p:txBody>
      </p:sp>
      <p:sp>
        <p:nvSpPr>
          <p:cNvPr id="78893" name="Line 79"/>
          <p:cNvSpPr>
            <a:spLocks noChangeShapeType="1"/>
          </p:cNvSpPr>
          <p:nvPr>
            <p:custDataLst>
              <p:tags r:id="rId44"/>
            </p:custDataLst>
          </p:nvPr>
        </p:nvSpPr>
        <p:spPr bwMode="auto">
          <a:xfrm>
            <a:off x="1957388" y="1247775"/>
            <a:ext cx="0" cy="1876425"/>
          </a:xfrm>
          <a:prstGeom prst="line">
            <a:avLst/>
          </a:prstGeom>
          <a:noFill/>
          <a:ln w="19050">
            <a:solidFill>
              <a:srgbClr val="980236"/>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8894" name="Line 80"/>
          <p:cNvSpPr>
            <a:spLocks noChangeShapeType="1"/>
          </p:cNvSpPr>
          <p:nvPr>
            <p:custDataLst>
              <p:tags r:id="rId45"/>
            </p:custDataLst>
          </p:nvPr>
        </p:nvSpPr>
        <p:spPr bwMode="auto">
          <a:xfrm>
            <a:off x="1955800" y="1244600"/>
            <a:ext cx="5875338" cy="0"/>
          </a:xfrm>
          <a:prstGeom prst="line">
            <a:avLst/>
          </a:prstGeom>
          <a:noFill/>
          <a:ln w="19050">
            <a:solidFill>
              <a:srgbClr val="980236"/>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8895" name="Text Box 81"/>
          <p:cNvSpPr txBox="1">
            <a:spLocks noChangeArrowheads="1"/>
          </p:cNvSpPr>
          <p:nvPr>
            <p:custDataLst>
              <p:tags r:id="rId46"/>
            </p:custDataLst>
          </p:nvPr>
        </p:nvSpPr>
        <p:spPr bwMode="auto">
          <a:xfrm>
            <a:off x="1066800" y="966788"/>
            <a:ext cx="18288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980236"/>
                </a:solidFill>
                <a:latin typeface="Comic Sans MS" pitchFamily="66" charset="0"/>
              </a:rPr>
              <a:t>read enable</a:t>
            </a:r>
          </a:p>
        </p:txBody>
      </p:sp>
      <p:sp>
        <p:nvSpPr>
          <p:cNvPr id="78896" name="Text Box 82"/>
          <p:cNvSpPr txBox="1">
            <a:spLocks noChangeArrowheads="1"/>
          </p:cNvSpPr>
          <p:nvPr>
            <p:custDataLst>
              <p:tags r:id="rId47"/>
            </p:custDataLst>
          </p:nvPr>
        </p:nvSpPr>
        <p:spPr bwMode="auto">
          <a:xfrm>
            <a:off x="7889875" y="1120775"/>
            <a:ext cx="914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t>RAM</a:t>
            </a:r>
          </a:p>
        </p:txBody>
      </p:sp>
      <p:sp>
        <p:nvSpPr>
          <p:cNvPr id="78897" name="Rectangle 83"/>
          <p:cNvSpPr>
            <a:spLocks noChangeArrowheads="1"/>
          </p:cNvSpPr>
          <p:nvPr>
            <p:custDataLst>
              <p:tags r:id="rId48"/>
            </p:custDataLst>
          </p:nvPr>
        </p:nvSpPr>
        <p:spPr bwMode="auto">
          <a:xfrm>
            <a:off x="4073525" y="163671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8898" name="Rectangle 84"/>
          <p:cNvSpPr>
            <a:spLocks noChangeArrowheads="1"/>
          </p:cNvSpPr>
          <p:nvPr>
            <p:custDataLst>
              <p:tags r:id="rId49"/>
            </p:custDataLst>
          </p:nvPr>
        </p:nvSpPr>
        <p:spPr bwMode="auto">
          <a:xfrm>
            <a:off x="4427538" y="163671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8899" name="Rectangle 85"/>
          <p:cNvSpPr>
            <a:spLocks noChangeArrowheads="1"/>
          </p:cNvSpPr>
          <p:nvPr>
            <p:custDataLst>
              <p:tags r:id="rId50"/>
            </p:custDataLst>
          </p:nvPr>
        </p:nvSpPr>
        <p:spPr bwMode="auto">
          <a:xfrm>
            <a:off x="4781550" y="163671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8900" name="Rectangle 86"/>
          <p:cNvSpPr>
            <a:spLocks noChangeArrowheads="1"/>
          </p:cNvSpPr>
          <p:nvPr>
            <p:custDataLst>
              <p:tags r:id="rId51"/>
            </p:custDataLst>
          </p:nvPr>
        </p:nvSpPr>
        <p:spPr bwMode="auto">
          <a:xfrm>
            <a:off x="5135563" y="163830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8901" name="Rectangle 87"/>
          <p:cNvSpPr>
            <a:spLocks noChangeArrowheads="1"/>
          </p:cNvSpPr>
          <p:nvPr>
            <p:custDataLst>
              <p:tags r:id="rId52"/>
            </p:custDataLst>
          </p:nvPr>
        </p:nvSpPr>
        <p:spPr bwMode="auto">
          <a:xfrm>
            <a:off x="5489575" y="163830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8902" name="Rectangle 88"/>
          <p:cNvSpPr>
            <a:spLocks noChangeArrowheads="1"/>
          </p:cNvSpPr>
          <p:nvPr>
            <p:custDataLst>
              <p:tags r:id="rId53"/>
            </p:custDataLst>
          </p:nvPr>
        </p:nvSpPr>
        <p:spPr bwMode="auto">
          <a:xfrm>
            <a:off x="5843588" y="163830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8903" name="Rectangle 89"/>
          <p:cNvSpPr>
            <a:spLocks noChangeArrowheads="1"/>
          </p:cNvSpPr>
          <p:nvPr>
            <p:custDataLst>
              <p:tags r:id="rId54"/>
            </p:custDataLst>
          </p:nvPr>
        </p:nvSpPr>
        <p:spPr bwMode="auto">
          <a:xfrm>
            <a:off x="3365500" y="163671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8904" name="Rectangle 90"/>
          <p:cNvSpPr>
            <a:spLocks noChangeArrowheads="1"/>
          </p:cNvSpPr>
          <p:nvPr>
            <p:custDataLst>
              <p:tags r:id="rId55"/>
            </p:custDataLst>
          </p:nvPr>
        </p:nvSpPr>
        <p:spPr bwMode="auto">
          <a:xfrm>
            <a:off x="3719513" y="163830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8905" name="Text Box 91"/>
          <p:cNvSpPr txBox="1">
            <a:spLocks noChangeArrowheads="1"/>
          </p:cNvSpPr>
          <p:nvPr>
            <p:custDataLst>
              <p:tags r:id="rId56"/>
            </p:custDataLst>
          </p:nvPr>
        </p:nvSpPr>
        <p:spPr bwMode="auto">
          <a:xfrm>
            <a:off x="5943600" y="1652588"/>
            <a:ext cx="57785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0000FF"/>
                </a:solidFill>
                <a:latin typeface="Comic Sans MS" pitchFamily="66" charset="0"/>
              </a:rPr>
              <a:t>IR</a:t>
            </a:r>
          </a:p>
        </p:txBody>
      </p:sp>
      <p:sp>
        <p:nvSpPr>
          <p:cNvPr id="78906" name="Line 92"/>
          <p:cNvSpPr>
            <a:spLocks noChangeShapeType="1"/>
          </p:cNvSpPr>
          <p:nvPr>
            <p:custDataLst>
              <p:tags r:id="rId57"/>
            </p:custDataLst>
          </p:nvPr>
        </p:nvSpPr>
        <p:spPr bwMode="auto">
          <a:xfrm>
            <a:off x="8861425" y="1728788"/>
            <a:ext cx="128588"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8907" name="Line 93"/>
          <p:cNvSpPr>
            <a:spLocks noChangeShapeType="1"/>
          </p:cNvSpPr>
          <p:nvPr>
            <p:custDataLst>
              <p:tags r:id="rId58"/>
            </p:custDataLst>
          </p:nvPr>
        </p:nvSpPr>
        <p:spPr bwMode="auto">
          <a:xfrm>
            <a:off x="8991600" y="1733550"/>
            <a:ext cx="0" cy="336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8908" name="Line 94"/>
          <p:cNvSpPr>
            <a:spLocks noChangeShapeType="1"/>
          </p:cNvSpPr>
          <p:nvPr>
            <p:custDataLst>
              <p:tags r:id="rId59"/>
            </p:custDataLst>
          </p:nvPr>
        </p:nvSpPr>
        <p:spPr bwMode="auto">
          <a:xfrm>
            <a:off x="7458075" y="2055813"/>
            <a:ext cx="1533525"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8909" name="Line 95"/>
          <p:cNvSpPr>
            <a:spLocks noChangeShapeType="1"/>
          </p:cNvSpPr>
          <p:nvPr>
            <p:custDataLst>
              <p:tags r:id="rId60"/>
            </p:custDataLst>
          </p:nvPr>
        </p:nvSpPr>
        <p:spPr bwMode="auto">
          <a:xfrm>
            <a:off x="7461250" y="1417638"/>
            <a:ext cx="0" cy="638175"/>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8910" name="Line 96"/>
          <p:cNvSpPr>
            <a:spLocks noChangeShapeType="1"/>
          </p:cNvSpPr>
          <p:nvPr>
            <p:custDataLst>
              <p:tags r:id="rId61"/>
            </p:custDataLst>
          </p:nvPr>
        </p:nvSpPr>
        <p:spPr bwMode="auto">
          <a:xfrm>
            <a:off x="3546475" y="1414463"/>
            <a:ext cx="3922713"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8911" name="Line 97"/>
          <p:cNvSpPr>
            <a:spLocks noChangeShapeType="1"/>
          </p:cNvSpPr>
          <p:nvPr>
            <p:custDataLst>
              <p:tags r:id="rId62"/>
            </p:custDataLst>
          </p:nvPr>
        </p:nvSpPr>
        <p:spPr bwMode="auto">
          <a:xfrm>
            <a:off x="6010275" y="1419225"/>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8912" name="Line 98"/>
          <p:cNvSpPr>
            <a:spLocks noChangeShapeType="1"/>
          </p:cNvSpPr>
          <p:nvPr>
            <p:custDataLst>
              <p:tags r:id="rId63"/>
            </p:custDataLst>
          </p:nvPr>
        </p:nvSpPr>
        <p:spPr bwMode="auto">
          <a:xfrm>
            <a:off x="5653088" y="1419225"/>
            <a:ext cx="7937"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8913" name="Line 99"/>
          <p:cNvSpPr>
            <a:spLocks noChangeShapeType="1"/>
          </p:cNvSpPr>
          <p:nvPr>
            <p:custDataLst>
              <p:tags r:id="rId64"/>
            </p:custDataLst>
          </p:nvPr>
        </p:nvSpPr>
        <p:spPr bwMode="auto">
          <a:xfrm>
            <a:off x="5295900" y="1419225"/>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8914" name="Line 100"/>
          <p:cNvSpPr>
            <a:spLocks noChangeShapeType="1"/>
          </p:cNvSpPr>
          <p:nvPr>
            <p:custDataLst>
              <p:tags r:id="rId65"/>
            </p:custDataLst>
          </p:nvPr>
        </p:nvSpPr>
        <p:spPr bwMode="auto">
          <a:xfrm>
            <a:off x="4940300" y="1419225"/>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8915" name="Line 101"/>
          <p:cNvSpPr>
            <a:spLocks noChangeShapeType="1"/>
          </p:cNvSpPr>
          <p:nvPr>
            <p:custDataLst>
              <p:tags r:id="rId66"/>
            </p:custDataLst>
          </p:nvPr>
        </p:nvSpPr>
        <p:spPr bwMode="auto">
          <a:xfrm>
            <a:off x="4583113" y="1419225"/>
            <a:ext cx="7937"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8916" name="Line 102"/>
          <p:cNvSpPr>
            <a:spLocks noChangeShapeType="1"/>
          </p:cNvSpPr>
          <p:nvPr>
            <p:custDataLst>
              <p:tags r:id="rId67"/>
            </p:custDataLst>
          </p:nvPr>
        </p:nvSpPr>
        <p:spPr bwMode="auto">
          <a:xfrm>
            <a:off x="4227513" y="1419225"/>
            <a:ext cx="7937"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8917" name="Line 103"/>
          <p:cNvSpPr>
            <a:spLocks noChangeShapeType="1"/>
          </p:cNvSpPr>
          <p:nvPr>
            <p:custDataLst>
              <p:tags r:id="rId68"/>
            </p:custDataLst>
          </p:nvPr>
        </p:nvSpPr>
        <p:spPr bwMode="auto">
          <a:xfrm>
            <a:off x="3870325" y="1419225"/>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8918" name="Text Box 104"/>
          <p:cNvSpPr txBox="1">
            <a:spLocks noChangeArrowheads="1"/>
          </p:cNvSpPr>
          <p:nvPr>
            <p:custDataLst>
              <p:tags r:id="rId69"/>
            </p:custDataLst>
          </p:nvPr>
        </p:nvSpPr>
        <p:spPr bwMode="auto">
          <a:xfrm>
            <a:off x="7002463" y="2035175"/>
            <a:ext cx="18288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0000FF"/>
                </a:solidFill>
                <a:latin typeface="Comic Sans MS" pitchFamily="66" charset="0"/>
              </a:rPr>
              <a:t>8 bit instruction</a:t>
            </a:r>
          </a:p>
        </p:txBody>
      </p:sp>
      <p:sp>
        <p:nvSpPr>
          <p:cNvPr id="78919" name="Text Box 105"/>
          <p:cNvSpPr txBox="1">
            <a:spLocks noChangeArrowheads="1"/>
          </p:cNvSpPr>
          <p:nvPr>
            <p:custDataLst>
              <p:tags r:id="rId70"/>
            </p:custDataLst>
          </p:nvPr>
        </p:nvSpPr>
        <p:spPr bwMode="auto">
          <a:xfrm>
            <a:off x="5961063" y="862013"/>
            <a:ext cx="18288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latin typeface="Comic Sans MS" pitchFamily="66" charset="0"/>
              </a:rPr>
              <a:t>8 address bits</a:t>
            </a:r>
          </a:p>
        </p:txBody>
      </p:sp>
      <p:sp>
        <p:nvSpPr>
          <p:cNvPr id="78920" name="Line 106"/>
          <p:cNvSpPr>
            <a:spLocks noChangeShapeType="1"/>
          </p:cNvSpPr>
          <p:nvPr>
            <p:custDataLst>
              <p:tags r:id="rId71"/>
            </p:custDataLst>
          </p:nvPr>
        </p:nvSpPr>
        <p:spPr bwMode="auto">
          <a:xfrm>
            <a:off x="6003925"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8921" name="Line 107"/>
          <p:cNvSpPr>
            <a:spLocks noChangeShapeType="1"/>
          </p:cNvSpPr>
          <p:nvPr>
            <p:custDataLst>
              <p:tags r:id="rId72"/>
            </p:custDataLst>
          </p:nvPr>
        </p:nvSpPr>
        <p:spPr bwMode="auto">
          <a:xfrm>
            <a:off x="5646738" y="952500"/>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8922" name="Line 108"/>
          <p:cNvSpPr>
            <a:spLocks noChangeShapeType="1"/>
          </p:cNvSpPr>
          <p:nvPr>
            <p:custDataLst>
              <p:tags r:id="rId73"/>
            </p:custDataLst>
          </p:nvPr>
        </p:nvSpPr>
        <p:spPr bwMode="auto">
          <a:xfrm>
            <a:off x="5289550"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8923" name="Line 109"/>
          <p:cNvSpPr>
            <a:spLocks noChangeShapeType="1"/>
          </p:cNvSpPr>
          <p:nvPr>
            <p:custDataLst>
              <p:tags r:id="rId74"/>
            </p:custDataLst>
          </p:nvPr>
        </p:nvSpPr>
        <p:spPr bwMode="auto">
          <a:xfrm>
            <a:off x="4933950"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8924" name="Line 110"/>
          <p:cNvSpPr>
            <a:spLocks noChangeShapeType="1"/>
          </p:cNvSpPr>
          <p:nvPr>
            <p:custDataLst>
              <p:tags r:id="rId75"/>
            </p:custDataLst>
          </p:nvPr>
        </p:nvSpPr>
        <p:spPr bwMode="auto">
          <a:xfrm>
            <a:off x="4576763" y="952500"/>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8925" name="Line 111"/>
          <p:cNvSpPr>
            <a:spLocks noChangeShapeType="1"/>
          </p:cNvSpPr>
          <p:nvPr>
            <p:custDataLst>
              <p:tags r:id="rId76"/>
            </p:custDataLst>
          </p:nvPr>
        </p:nvSpPr>
        <p:spPr bwMode="auto">
          <a:xfrm>
            <a:off x="4221163" y="952500"/>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8926" name="Line 112"/>
          <p:cNvSpPr>
            <a:spLocks noChangeShapeType="1"/>
          </p:cNvSpPr>
          <p:nvPr>
            <p:custDataLst>
              <p:tags r:id="rId77"/>
            </p:custDataLst>
          </p:nvPr>
        </p:nvSpPr>
        <p:spPr bwMode="auto">
          <a:xfrm>
            <a:off x="3863975"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8927" name="Line 113"/>
          <p:cNvSpPr>
            <a:spLocks noChangeShapeType="1"/>
          </p:cNvSpPr>
          <p:nvPr>
            <p:custDataLst>
              <p:tags r:id="rId78"/>
            </p:custDataLst>
          </p:nvPr>
        </p:nvSpPr>
        <p:spPr bwMode="auto">
          <a:xfrm>
            <a:off x="3508375"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8928" name="Line 114"/>
          <p:cNvSpPr>
            <a:spLocks noChangeShapeType="1"/>
          </p:cNvSpPr>
          <p:nvPr>
            <p:custDataLst>
              <p:tags r:id="rId79"/>
            </p:custDataLst>
          </p:nvPr>
        </p:nvSpPr>
        <p:spPr bwMode="auto">
          <a:xfrm>
            <a:off x="3521075" y="1150938"/>
            <a:ext cx="431958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8929" name="Line 115"/>
          <p:cNvSpPr>
            <a:spLocks noChangeShapeType="1"/>
          </p:cNvSpPr>
          <p:nvPr>
            <p:custDataLst>
              <p:tags r:id="rId80"/>
            </p:custDataLst>
          </p:nvPr>
        </p:nvSpPr>
        <p:spPr bwMode="auto">
          <a:xfrm>
            <a:off x="2141538" y="1408113"/>
            <a:ext cx="0" cy="1844675"/>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8930" name="Line 116"/>
          <p:cNvSpPr>
            <a:spLocks noChangeShapeType="1"/>
          </p:cNvSpPr>
          <p:nvPr>
            <p:custDataLst>
              <p:tags r:id="rId81"/>
            </p:custDataLst>
          </p:nvPr>
        </p:nvSpPr>
        <p:spPr bwMode="auto">
          <a:xfrm>
            <a:off x="2154238" y="1409700"/>
            <a:ext cx="1271587"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78931" name="Group 117"/>
          <p:cNvGrpSpPr>
            <a:grpSpLocks/>
          </p:cNvGrpSpPr>
          <p:nvPr>
            <p:custDataLst>
              <p:tags r:id="rId82"/>
            </p:custDataLst>
          </p:nvPr>
        </p:nvGrpSpPr>
        <p:grpSpPr bwMode="auto">
          <a:xfrm rot="5400000">
            <a:off x="4803775" y="4422775"/>
            <a:ext cx="115888" cy="185738"/>
            <a:chOff x="4891" y="1600"/>
            <a:chExt cx="315" cy="408"/>
          </a:xfrm>
        </p:grpSpPr>
        <p:sp>
          <p:nvSpPr>
            <p:cNvPr id="79094" name="Freeform 118"/>
            <p:cNvSpPr>
              <a:spLocks/>
            </p:cNvSpPr>
            <p:nvPr>
              <p:custDataLst>
                <p:tags r:id="rId244"/>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9095" name="Freeform 119"/>
            <p:cNvSpPr>
              <a:spLocks/>
            </p:cNvSpPr>
            <p:nvPr>
              <p:custDataLst>
                <p:tags r:id="rId245"/>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9096" name="Line 120"/>
            <p:cNvSpPr>
              <a:spLocks noChangeShapeType="1"/>
            </p:cNvSpPr>
            <p:nvPr>
              <p:custDataLst>
                <p:tags r:id="rId246"/>
              </p:custDataLst>
            </p:nvPr>
          </p:nvSpPr>
          <p:spPr bwMode="auto">
            <a:xfrm>
              <a:off x="4894" y="1606"/>
              <a:ext cx="0" cy="388"/>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78932" name="Line 121"/>
          <p:cNvSpPr>
            <a:spLocks noChangeShapeType="1"/>
          </p:cNvSpPr>
          <p:nvPr>
            <p:custDataLst>
              <p:tags r:id="rId83"/>
            </p:custDataLst>
          </p:nvPr>
        </p:nvSpPr>
        <p:spPr bwMode="auto">
          <a:xfrm>
            <a:off x="4892675" y="4224338"/>
            <a:ext cx="0" cy="236537"/>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8933" name="Line 122"/>
          <p:cNvSpPr>
            <a:spLocks noChangeShapeType="1"/>
          </p:cNvSpPr>
          <p:nvPr>
            <p:custDataLst>
              <p:tags r:id="rId84"/>
            </p:custDataLst>
          </p:nvPr>
        </p:nvSpPr>
        <p:spPr bwMode="auto">
          <a:xfrm>
            <a:off x="4832350" y="4343400"/>
            <a:ext cx="0" cy="11747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8934" name="Line 123"/>
          <p:cNvSpPr>
            <a:spLocks noChangeShapeType="1"/>
          </p:cNvSpPr>
          <p:nvPr>
            <p:custDataLst>
              <p:tags r:id="rId85"/>
            </p:custDataLst>
          </p:nvPr>
        </p:nvSpPr>
        <p:spPr bwMode="auto">
          <a:xfrm>
            <a:off x="2373313" y="2243138"/>
            <a:ext cx="0" cy="1138237"/>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8935" name="Line 124"/>
          <p:cNvSpPr>
            <a:spLocks noChangeShapeType="1"/>
          </p:cNvSpPr>
          <p:nvPr>
            <p:custDataLst>
              <p:tags r:id="rId86"/>
            </p:custDataLst>
          </p:nvPr>
        </p:nvSpPr>
        <p:spPr bwMode="auto">
          <a:xfrm>
            <a:off x="2384425" y="2257425"/>
            <a:ext cx="31115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8936" name="Line 125"/>
          <p:cNvSpPr>
            <a:spLocks noChangeShapeType="1"/>
          </p:cNvSpPr>
          <p:nvPr>
            <p:custDataLst>
              <p:tags r:id="rId87"/>
            </p:custDataLst>
          </p:nvPr>
        </p:nvSpPr>
        <p:spPr bwMode="auto">
          <a:xfrm>
            <a:off x="3525838" y="1990725"/>
            <a:ext cx="0" cy="16192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8937" name="Line 126"/>
          <p:cNvSpPr>
            <a:spLocks noChangeShapeType="1"/>
          </p:cNvSpPr>
          <p:nvPr>
            <p:custDataLst>
              <p:tags r:id="rId88"/>
            </p:custDataLst>
          </p:nvPr>
        </p:nvSpPr>
        <p:spPr bwMode="auto">
          <a:xfrm>
            <a:off x="3829050" y="1984375"/>
            <a:ext cx="0" cy="36830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8938" name="Line 127"/>
          <p:cNvSpPr>
            <a:spLocks noChangeShapeType="1"/>
          </p:cNvSpPr>
          <p:nvPr>
            <p:custDataLst>
              <p:tags r:id="rId89"/>
            </p:custDataLst>
          </p:nvPr>
        </p:nvSpPr>
        <p:spPr bwMode="auto">
          <a:xfrm>
            <a:off x="3028950" y="2346325"/>
            <a:ext cx="803275"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8939" name="Line 128"/>
          <p:cNvSpPr>
            <a:spLocks noChangeShapeType="1"/>
          </p:cNvSpPr>
          <p:nvPr>
            <p:custDataLst>
              <p:tags r:id="rId90"/>
            </p:custDataLst>
          </p:nvPr>
        </p:nvSpPr>
        <p:spPr bwMode="auto">
          <a:xfrm>
            <a:off x="2879725" y="2141538"/>
            <a:ext cx="644525"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8940" name="Line 129"/>
          <p:cNvSpPr>
            <a:spLocks noChangeShapeType="1"/>
          </p:cNvSpPr>
          <p:nvPr>
            <p:custDataLst>
              <p:tags r:id="rId91"/>
            </p:custDataLst>
          </p:nvPr>
        </p:nvSpPr>
        <p:spPr bwMode="auto">
          <a:xfrm>
            <a:off x="3035300" y="2349500"/>
            <a:ext cx="0" cy="16192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8941" name="Line 130"/>
          <p:cNvSpPr>
            <a:spLocks noChangeShapeType="1"/>
          </p:cNvSpPr>
          <p:nvPr>
            <p:custDataLst>
              <p:tags r:id="rId92"/>
            </p:custDataLst>
          </p:nvPr>
        </p:nvSpPr>
        <p:spPr bwMode="auto">
          <a:xfrm>
            <a:off x="2886075" y="2136775"/>
            <a:ext cx="0" cy="455613"/>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8942" name="Line 131"/>
          <p:cNvSpPr>
            <a:spLocks noChangeShapeType="1"/>
          </p:cNvSpPr>
          <p:nvPr>
            <p:custDataLst>
              <p:tags r:id="rId93"/>
            </p:custDataLst>
          </p:nvPr>
        </p:nvSpPr>
        <p:spPr bwMode="auto">
          <a:xfrm>
            <a:off x="2697163" y="2265363"/>
            <a:ext cx="0" cy="328612"/>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78943" name="Group 132"/>
          <p:cNvGrpSpPr>
            <a:grpSpLocks/>
          </p:cNvGrpSpPr>
          <p:nvPr>
            <p:custDataLst>
              <p:tags r:id="rId94"/>
            </p:custDataLst>
          </p:nvPr>
        </p:nvGrpSpPr>
        <p:grpSpPr bwMode="auto">
          <a:xfrm rot="5400000">
            <a:off x="2729706" y="2483644"/>
            <a:ext cx="282575" cy="503238"/>
            <a:chOff x="4891" y="1600"/>
            <a:chExt cx="315" cy="408"/>
          </a:xfrm>
        </p:grpSpPr>
        <p:sp>
          <p:nvSpPr>
            <p:cNvPr id="79091" name="Freeform 133"/>
            <p:cNvSpPr>
              <a:spLocks/>
            </p:cNvSpPr>
            <p:nvPr>
              <p:custDataLst>
                <p:tags r:id="rId241"/>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9092" name="Freeform 134"/>
            <p:cNvSpPr>
              <a:spLocks/>
            </p:cNvSpPr>
            <p:nvPr>
              <p:custDataLst>
                <p:tags r:id="rId242"/>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9093" name="Line 135"/>
            <p:cNvSpPr>
              <a:spLocks noChangeShapeType="1"/>
            </p:cNvSpPr>
            <p:nvPr>
              <p:custDataLst>
                <p:tags r:id="rId243"/>
              </p:custDataLst>
            </p:nvPr>
          </p:nvSpPr>
          <p:spPr bwMode="auto">
            <a:xfrm>
              <a:off x="4894" y="1606"/>
              <a:ext cx="0" cy="3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78944" name="Oval 136"/>
          <p:cNvSpPr>
            <a:spLocks noChangeArrowheads="1"/>
          </p:cNvSpPr>
          <p:nvPr>
            <p:custDataLst>
              <p:tags r:id="rId95"/>
            </p:custDataLst>
          </p:nvPr>
        </p:nvSpPr>
        <p:spPr bwMode="auto">
          <a:xfrm>
            <a:off x="2994025" y="2508250"/>
            <a:ext cx="85725" cy="84138"/>
          </a:xfrm>
          <a:prstGeom prst="ellipse">
            <a:avLst/>
          </a:pr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8945" name="Line 137"/>
          <p:cNvSpPr>
            <a:spLocks noChangeShapeType="1"/>
          </p:cNvSpPr>
          <p:nvPr>
            <p:custDataLst>
              <p:tags r:id="rId96"/>
            </p:custDataLst>
          </p:nvPr>
        </p:nvSpPr>
        <p:spPr bwMode="auto">
          <a:xfrm>
            <a:off x="2865438" y="2878138"/>
            <a:ext cx="0" cy="16192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8946" name="Line 138"/>
          <p:cNvSpPr>
            <a:spLocks noChangeShapeType="1"/>
          </p:cNvSpPr>
          <p:nvPr>
            <p:custDataLst>
              <p:tags r:id="rId97"/>
            </p:custDataLst>
          </p:nvPr>
        </p:nvSpPr>
        <p:spPr bwMode="auto">
          <a:xfrm>
            <a:off x="2863850" y="3038475"/>
            <a:ext cx="1089025"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8947" name="Line 139"/>
          <p:cNvSpPr>
            <a:spLocks noChangeShapeType="1"/>
          </p:cNvSpPr>
          <p:nvPr>
            <p:custDataLst>
              <p:tags r:id="rId98"/>
            </p:custDataLst>
          </p:nvPr>
        </p:nvSpPr>
        <p:spPr bwMode="auto">
          <a:xfrm>
            <a:off x="4275138" y="1993900"/>
            <a:ext cx="0" cy="2809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8948" name="Line 140"/>
          <p:cNvSpPr>
            <a:spLocks noChangeShapeType="1"/>
          </p:cNvSpPr>
          <p:nvPr>
            <p:custDataLst>
              <p:tags r:id="rId99"/>
            </p:custDataLst>
          </p:nvPr>
        </p:nvSpPr>
        <p:spPr bwMode="auto">
          <a:xfrm>
            <a:off x="4594225" y="1995488"/>
            <a:ext cx="0" cy="36830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8949" name="Line 141"/>
          <p:cNvSpPr>
            <a:spLocks noChangeShapeType="1"/>
          </p:cNvSpPr>
          <p:nvPr>
            <p:custDataLst>
              <p:tags r:id="rId100"/>
            </p:custDataLst>
          </p:nvPr>
        </p:nvSpPr>
        <p:spPr bwMode="auto">
          <a:xfrm>
            <a:off x="4945063" y="1989138"/>
            <a:ext cx="0" cy="36830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78950" name="Group 142"/>
          <p:cNvGrpSpPr>
            <a:grpSpLocks/>
          </p:cNvGrpSpPr>
          <p:nvPr>
            <p:custDataLst>
              <p:tags r:id="rId101"/>
            </p:custDataLst>
          </p:nvPr>
        </p:nvGrpSpPr>
        <p:grpSpPr bwMode="auto">
          <a:xfrm rot="5400000">
            <a:off x="4378325" y="1997076"/>
            <a:ext cx="369887" cy="1122362"/>
            <a:chOff x="4891" y="1600"/>
            <a:chExt cx="315" cy="408"/>
          </a:xfrm>
        </p:grpSpPr>
        <p:sp>
          <p:nvSpPr>
            <p:cNvPr id="79088" name="Freeform 143"/>
            <p:cNvSpPr>
              <a:spLocks/>
            </p:cNvSpPr>
            <p:nvPr>
              <p:custDataLst>
                <p:tags r:id="rId238"/>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9089" name="Freeform 144"/>
            <p:cNvSpPr>
              <a:spLocks/>
            </p:cNvSpPr>
            <p:nvPr>
              <p:custDataLst>
                <p:tags r:id="rId239"/>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9090" name="Line 145"/>
            <p:cNvSpPr>
              <a:spLocks noChangeShapeType="1"/>
            </p:cNvSpPr>
            <p:nvPr>
              <p:custDataLst>
                <p:tags r:id="rId240"/>
              </p:custDataLst>
            </p:nvPr>
          </p:nvSpPr>
          <p:spPr bwMode="auto">
            <a:xfrm>
              <a:off x="4894" y="1606"/>
              <a:ext cx="0" cy="3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78951" name="Oval 146"/>
          <p:cNvSpPr>
            <a:spLocks noChangeArrowheads="1"/>
          </p:cNvSpPr>
          <p:nvPr>
            <p:custDataLst>
              <p:tags r:id="rId102"/>
            </p:custDataLst>
          </p:nvPr>
        </p:nvSpPr>
        <p:spPr bwMode="auto">
          <a:xfrm>
            <a:off x="4233863" y="2279650"/>
            <a:ext cx="85725" cy="84138"/>
          </a:xfrm>
          <a:prstGeom prst="ellipse">
            <a:avLst/>
          </a:pr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8952" name="Line 147"/>
          <p:cNvSpPr>
            <a:spLocks noChangeShapeType="1"/>
          </p:cNvSpPr>
          <p:nvPr>
            <p:custDataLst>
              <p:tags r:id="rId103"/>
            </p:custDataLst>
          </p:nvPr>
        </p:nvSpPr>
        <p:spPr bwMode="auto">
          <a:xfrm>
            <a:off x="4564063" y="2727325"/>
            <a:ext cx="0" cy="73342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8953" name="Line 148"/>
          <p:cNvSpPr>
            <a:spLocks noChangeShapeType="1"/>
          </p:cNvSpPr>
          <p:nvPr>
            <p:custDataLst>
              <p:tags r:id="rId104"/>
            </p:custDataLst>
          </p:nvPr>
        </p:nvSpPr>
        <p:spPr bwMode="auto">
          <a:xfrm>
            <a:off x="3530600" y="1404938"/>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8954" name="Line 149"/>
          <p:cNvSpPr>
            <a:spLocks noChangeShapeType="1"/>
          </p:cNvSpPr>
          <p:nvPr>
            <p:custDataLst>
              <p:tags r:id="rId105"/>
            </p:custDataLst>
          </p:nvPr>
        </p:nvSpPr>
        <p:spPr bwMode="auto">
          <a:xfrm>
            <a:off x="3427413" y="1412875"/>
            <a:ext cx="7937"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8955" name="Freeform 150"/>
          <p:cNvSpPr>
            <a:spLocks/>
          </p:cNvSpPr>
          <p:nvPr>
            <p:custDataLst>
              <p:tags r:id="rId106"/>
            </p:custDataLst>
          </p:nvPr>
        </p:nvSpPr>
        <p:spPr bwMode="auto">
          <a:xfrm>
            <a:off x="3373438" y="1630363"/>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8956" name="Freeform 151"/>
          <p:cNvSpPr>
            <a:spLocks/>
          </p:cNvSpPr>
          <p:nvPr>
            <p:custDataLst>
              <p:tags r:id="rId107"/>
            </p:custDataLst>
          </p:nvPr>
        </p:nvSpPr>
        <p:spPr bwMode="auto">
          <a:xfrm>
            <a:off x="3733800"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8957" name="Freeform 152"/>
          <p:cNvSpPr>
            <a:spLocks/>
          </p:cNvSpPr>
          <p:nvPr>
            <p:custDataLst>
              <p:tags r:id="rId108"/>
            </p:custDataLst>
          </p:nvPr>
        </p:nvSpPr>
        <p:spPr bwMode="auto">
          <a:xfrm>
            <a:off x="4071938" y="1630363"/>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8958" name="Freeform 153"/>
          <p:cNvSpPr>
            <a:spLocks/>
          </p:cNvSpPr>
          <p:nvPr>
            <p:custDataLst>
              <p:tags r:id="rId109"/>
            </p:custDataLst>
          </p:nvPr>
        </p:nvSpPr>
        <p:spPr bwMode="auto">
          <a:xfrm>
            <a:off x="4448175"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8959" name="Freeform 154"/>
          <p:cNvSpPr>
            <a:spLocks/>
          </p:cNvSpPr>
          <p:nvPr>
            <p:custDataLst>
              <p:tags r:id="rId110"/>
            </p:custDataLst>
          </p:nvPr>
        </p:nvSpPr>
        <p:spPr bwMode="auto">
          <a:xfrm>
            <a:off x="4794250"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8960" name="Freeform 155"/>
          <p:cNvSpPr>
            <a:spLocks/>
          </p:cNvSpPr>
          <p:nvPr>
            <p:custDataLst>
              <p:tags r:id="rId111"/>
            </p:custDataLst>
          </p:nvPr>
        </p:nvSpPr>
        <p:spPr bwMode="auto">
          <a:xfrm>
            <a:off x="5146675"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8961" name="Freeform 156"/>
          <p:cNvSpPr>
            <a:spLocks/>
          </p:cNvSpPr>
          <p:nvPr>
            <p:custDataLst>
              <p:tags r:id="rId112"/>
            </p:custDataLst>
          </p:nvPr>
        </p:nvSpPr>
        <p:spPr bwMode="auto">
          <a:xfrm>
            <a:off x="5499100"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8962" name="Freeform 157"/>
          <p:cNvSpPr>
            <a:spLocks/>
          </p:cNvSpPr>
          <p:nvPr>
            <p:custDataLst>
              <p:tags r:id="rId113"/>
            </p:custDataLst>
          </p:nvPr>
        </p:nvSpPr>
        <p:spPr bwMode="auto">
          <a:xfrm>
            <a:off x="5856288" y="1630363"/>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8963" name="Text Box 158"/>
          <p:cNvSpPr txBox="1">
            <a:spLocks noChangeArrowheads="1"/>
          </p:cNvSpPr>
          <p:nvPr>
            <p:custDataLst>
              <p:tags r:id="rId114"/>
            </p:custDataLst>
          </p:nvPr>
        </p:nvSpPr>
        <p:spPr bwMode="auto">
          <a:xfrm>
            <a:off x="2120900" y="1411288"/>
            <a:ext cx="1203325"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nSpc>
                <a:spcPct val="70000"/>
              </a:lnSpc>
              <a:spcBef>
                <a:spcPct val="50000"/>
              </a:spcBef>
            </a:pPr>
            <a:r>
              <a:rPr lang="en-US" sz="1200">
                <a:solidFill>
                  <a:srgbClr val="0000FF"/>
                </a:solidFill>
                <a:latin typeface="Comic Sans MS" pitchFamily="66" charset="0"/>
              </a:rPr>
              <a:t>strobe for all IR bits</a:t>
            </a:r>
          </a:p>
        </p:txBody>
      </p:sp>
      <p:sp>
        <p:nvSpPr>
          <p:cNvPr id="78964" name="Line 159"/>
          <p:cNvSpPr>
            <a:spLocks noChangeShapeType="1"/>
          </p:cNvSpPr>
          <p:nvPr>
            <p:custDataLst>
              <p:tags r:id="rId115"/>
            </p:custDataLst>
          </p:nvPr>
        </p:nvSpPr>
        <p:spPr bwMode="auto">
          <a:xfrm>
            <a:off x="5313363" y="1989138"/>
            <a:ext cx="0" cy="1360487"/>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8965" name="Line 160"/>
          <p:cNvSpPr>
            <a:spLocks noChangeShapeType="1"/>
          </p:cNvSpPr>
          <p:nvPr>
            <p:custDataLst>
              <p:tags r:id="rId116"/>
            </p:custDataLst>
          </p:nvPr>
        </p:nvSpPr>
        <p:spPr bwMode="auto">
          <a:xfrm>
            <a:off x="3957638" y="2200275"/>
            <a:ext cx="0" cy="1312863"/>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8966" name="Line 161"/>
          <p:cNvSpPr>
            <a:spLocks noChangeShapeType="1"/>
          </p:cNvSpPr>
          <p:nvPr>
            <p:custDataLst>
              <p:tags r:id="rId117"/>
            </p:custDataLst>
          </p:nvPr>
        </p:nvSpPr>
        <p:spPr bwMode="auto">
          <a:xfrm>
            <a:off x="3960813" y="2201863"/>
            <a:ext cx="176212"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8967" name="Line 162"/>
          <p:cNvSpPr>
            <a:spLocks noChangeShapeType="1"/>
          </p:cNvSpPr>
          <p:nvPr>
            <p:custDataLst>
              <p:tags r:id="rId118"/>
            </p:custDataLst>
          </p:nvPr>
        </p:nvSpPr>
        <p:spPr bwMode="auto">
          <a:xfrm>
            <a:off x="4138613" y="2198688"/>
            <a:ext cx="0" cy="17780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8968" name="Line 163"/>
          <p:cNvSpPr>
            <a:spLocks noChangeShapeType="1"/>
          </p:cNvSpPr>
          <p:nvPr>
            <p:custDataLst>
              <p:tags r:id="rId119"/>
            </p:custDataLst>
          </p:nvPr>
        </p:nvSpPr>
        <p:spPr bwMode="auto">
          <a:xfrm>
            <a:off x="3997325" y="2370138"/>
            <a:ext cx="31115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8969" name="Line 164"/>
          <p:cNvSpPr>
            <a:spLocks noChangeShapeType="1"/>
          </p:cNvSpPr>
          <p:nvPr>
            <p:custDataLst>
              <p:tags r:id="rId120"/>
            </p:custDataLst>
          </p:nvPr>
        </p:nvSpPr>
        <p:spPr bwMode="auto">
          <a:xfrm>
            <a:off x="5656263" y="1990725"/>
            <a:ext cx="0" cy="113823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8970" name="Line 165"/>
          <p:cNvSpPr>
            <a:spLocks noChangeShapeType="1"/>
          </p:cNvSpPr>
          <p:nvPr>
            <p:custDataLst>
              <p:tags r:id="rId121"/>
            </p:custDataLst>
          </p:nvPr>
        </p:nvSpPr>
        <p:spPr bwMode="auto">
          <a:xfrm>
            <a:off x="6015038" y="1990725"/>
            <a:ext cx="0" cy="90805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8971" name="Line 166"/>
          <p:cNvSpPr>
            <a:spLocks noChangeShapeType="1"/>
          </p:cNvSpPr>
          <p:nvPr>
            <p:custDataLst>
              <p:tags r:id="rId122"/>
            </p:custDataLst>
          </p:nvPr>
        </p:nvSpPr>
        <p:spPr bwMode="auto">
          <a:xfrm>
            <a:off x="5572125" y="4578350"/>
            <a:ext cx="0" cy="265113"/>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8972" name="Line 167"/>
          <p:cNvSpPr>
            <a:spLocks noChangeShapeType="1"/>
          </p:cNvSpPr>
          <p:nvPr>
            <p:custDataLst>
              <p:tags r:id="rId123"/>
            </p:custDataLst>
          </p:nvPr>
        </p:nvSpPr>
        <p:spPr bwMode="auto">
          <a:xfrm>
            <a:off x="5930900" y="4578350"/>
            <a:ext cx="0" cy="138113"/>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8973" name="Line 168"/>
          <p:cNvSpPr>
            <a:spLocks noChangeShapeType="1"/>
          </p:cNvSpPr>
          <p:nvPr>
            <p:custDataLst>
              <p:tags r:id="rId124"/>
            </p:custDataLst>
          </p:nvPr>
        </p:nvSpPr>
        <p:spPr bwMode="auto">
          <a:xfrm>
            <a:off x="5203825" y="4578350"/>
            <a:ext cx="0" cy="400050"/>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8974" name="Rectangle 177"/>
          <p:cNvSpPr>
            <a:spLocks noChangeArrowheads="1"/>
          </p:cNvSpPr>
          <p:nvPr>
            <p:custDataLst>
              <p:tags r:id="rId125"/>
            </p:custDataLst>
          </p:nvPr>
        </p:nvSpPr>
        <p:spPr bwMode="auto">
          <a:xfrm>
            <a:off x="454025" y="44926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8975" name="Freeform 178"/>
          <p:cNvSpPr>
            <a:spLocks/>
          </p:cNvSpPr>
          <p:nvPr>
            <p:custDataLst>
              <p:tags r:id="rId126"/>
            </p:custDataLst>
          </p:nvPr>
        </p:nvSpPr>
        <p:spPr bwMode="auto">
          <a:xfrm>
            <a:off x="476250" y="454025"/>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8976" name="Line 179"/>
          <p:cNvSpPr>
            <a:spLocks noChangeShapeType="1"/>
          </p:cNvSpPr>
          <p:nvPr>
            <p:custDataLst>
              <p:tags r:id="rId127"/>
            </p:custDataLst>
          </p:nvPr>
        </p:nvSpPr>
        <p:spPr bwMode="auto">
          <a:xfrm>
            <a:off x="709613" y="234950"/>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8977" name="Line 180"/>
          <p:cNvSpPr>
            <a:spLocks noChangeShapeType="1"/>
          </p:cNvSpPr>
          <p:nvPr>
            <p:custDataLst>
              <p:tags r:id="rId128"/>
            </p:custDataLst>
          </p:nvPr>
        </p:nvSpPr>
        <p:spPr bwMode="auto">
          <a:xfrm>
            <a:off x="614363" y="796925"/>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8978" name="Text Box 181"/>
          <p:cNvSpPr txBox="1">
            <a:spLocks noChangeArrowheads="1"/>
          </p:cNvSpPr>
          <p:nvPr>
            <p:custDataLst>
              <p:tags r:id="rId129"/>
            </p:custDataLst>
          </p:nvPr>
        </p:nvSpPr>
        <p:spPr bwMode="auto">
          <a:xfrm>
            <a:off x="669925" y="200025"/>
            <a:ext cx="1828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000">
                <a:latin typeface="Comic Sans MS" pitchFamily="66" charset="0"/>
              </a:rPr>
              <a:t>D in</a:t>
            </a:r>
          </a:p>
        </p:txBody>
      </p:sp>
      <p:sp>
        <p:nvSpPr>
          <p:cNvPr id="78979" name="Text Box 182"/>
          <p:cNvSpPr txBox="1">
            <a:spLocks noChangeArrowheads="1"/>
          </p:cNvSpPr>
          <p:nvPr>
            <p:custDataLst>
              <p:tags r:id="rId130"/>
            </p:custDataLst>
          </p:nvPr>
        </p:nvSpPr>
        <p:spPr bwMode="auto">
          <a:xfrm>
            <a:off x="582613" y="812800"/>
            <a:ext cx="1154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000">
                <a:latin typeface="Comic Sans MS" pitchFamily="66" charset="0"/>
              </a:rPr>
              <a:t>Q out</a:t>
            </a:r>
          </a:p>
        </p:txBody>
      </p:sp>
      <p:sp>
        <p:nvSpPr>
          <p:cNvPr id="78980" name="Text Box 183"/>
          <p:cNvSpPr txBox="1">
            <a:spLocks noChangeArrowheads="1"/>
          </p:cNvSpPr>
          <p:nvPr>
            <p:custDataLst>
              <p:tags r:id="rId131"/>
            </p:custDataLst>
          </p:nvPr>
        </p:nvSpPr>
        <p:spPr bwMode="auto">
          <a:xfrm>
            <a:off x="73025" y="206375"/>
            <a:ext cx="1828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000">
                <a:latin typeface="Comic Sans MS" pitchFamily="66" charset="0"/>
              </a:rPr>
              <a:t>strobe</a:t>
            </a:r>
          </a:p>
        </p:txBody>
      </p:sp>
      <p:sp>
        <p:nvSpPr>
          <p:cNvPr id="78981" name="Text Box 184"/>
          <p:cNvSpPr txBox="1">
            <a:spLocks noChangeArrowheads="1"/>
          </p:cNvSpPr>
          <p:nvPr>
            <p:custDataLst>
              <p:tags r:id="rId132"/>
            </p:custDataLst>
          </p:nvPr>
        </p:nvSpPr>
        <p:spPr bwMode="auto">
          <a:xfrm>
            <a:off x="2352675" y="3079750"/>
            <a:ext cx="2008188" cy="220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lnSpc>
                <a:spcPct val="70000"/>
              </a:lnSpc>
              <a:spcBef>
                <a:spcPct val="50000"/>
              </a:spcBef>
            </a:pPr>
            <a:r>
              <a:rPr lang="en-US" sz="1200">
                <a:solidFill>
                  <a:srgbClr val="009900"/>
                </a:solidFill>
                <a:latin typeface="Comic Sans MS" pitchFamily="66" charset="0"/>
              </a:rPr>
              <a:t>decode instruction</a:t>
            </a:r>
          </a:p>
        </p:txBody>
      </p:sp>
      <p:sp>
        <p:nvSpPr>
          <p:cNvPr id="78982" name="Line 186"/>
          <p:cNvSpPr>
            <a:spLocks noChangeShapeType="1"/>
          </p:cNvSpPr>
          <p:nvPr>
            <p:custDataLst>
              <p:tags r:id="rId133"/>
            </p:custDataLst>
          </p:nvPr>
        </p:nvSpPr>
        <p:spPr bwMode="auto">
          <a:xfrm>
            <a:off x="6007100" y="2890838"/>
            <a:ext cx="2160588"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8983" name="Line 187"/>
          <p:cNvSpPr>
            <a:spLocks noChangeShapeType="1"/>
          </p:cNvSpPr>
          <p:nvPr>
            <p:custDataLst>
              <p:tags r:id="rId134"/>
            </p:custDataLst>
          </p:nvPr>
        </p:nvSpPr>
        <p:spPr bwMode="auto">
          <a:xfrm>
            <a:off x="5659438" y="3130550"/>
            <a:ext cx="199390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8984" name="Line 188"/>
          <p:cNvSpPr>
            <a:spLocks noChangeShapeType="1"/>
          </p:cNvSpPr>
          <p:nvPr>
            <p:custDataLst>
              <p:tags r:id="rId135"/>
            </p:custDataLst>
          </p:nvPr>
        </p:nvSpPr>
        <p:spPr bwMode="auto">
          <a:xfrm>
            <a:off x="5319713" y="3338513"/>
            <a:ext cx="1954212"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8985" name="Rectangle 189"/>
          <p:cNvSpPr>
            <a:spLocks noChangeArrowheads="1"/>
          </p:cNvSpPr>
          <p:nvPr>
            <p:custDataLst>
              <p:tags r:id="rId136"/>
            </p:custDataLst>
          </p:nvPr>
        </p:nvSpPr>
        <p:spPr bwMode="auto">
          <a:xfrm>
            <a:off x="7086600" y="4419600"/>
            <a:ext cx="1295400" cy="914400"/>
          </a:xfrm>
          <a:prstGeom prst="rect">
            <a:avLst/>
          </a:prstGeom>
          <a:solidFill>
            <a:srgbClr val="FFE5D6"/>
          </a:solidFill>
          <a:ln w="28575">
            <a:solidFill>
              <a:schemeClr val="tx1"/>
            </a:solidFill>
            <a:miter lim="800000"/>
            <a:headEnd/>
            <a:tailEnd/>
          </a:ln>
        </p:spPr>
        <p:txBody>
          <a:bodyPr wrap="none" anchor="ctr"/>
          <a:lstStyle/>
          <a:p>
            <a:endParaRPr lang="en-US"/>
          </a:p>
        </p:txBody>
      </p:sp>
      <p:sp>
        <p:nvSpPr>
          <p:cNvPr id="78986" name="Line 191"/>
          <p:cNvSpPr>
            <a:spLocks noChangeShapeType="1"/>
          </p:cNvSpPr>
          <p:nvPr>
            <p:custDataLst>
              <p:tags r:id="rId137"/>
            </p:custDataLst>
          </p:nvPr>
        </p:nvSpPr>
        <p:spPr bwMode="auto">
          <a:xfrm flipV="1">
            <a:off x="3963988" y="3514725"/>
            <a:ext cx="3278187" cy="4763"/>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8987" name="Line 192"/>
          <p:cNvSpPr>
            <a:spLocks noChangeShapeType="1"/>
          </p:cNvSpPr>
          <p:nvPr>
            <p:custDataLst>
              <p:tags r:id="rId138"/>
            </p:custDataLst>
          </p:nvPr>
        </p:nvSpPr>
        <p:spPr bwMode="auto">
          <a:xfrm>
            <a:off x="8158163" y="2881313"/>
            <a:ext cx="0" cy="130492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8988" name="Line 193"/>
          <p:cNvSpPr>
            <a:spLocks noChangeShapeType="1"/>
          </p:cNvSpPr>
          <p:nvPr>
            <p:custDataLst>
              <p:tags r:id="rId139"/>
            </p:custDataLst>
          </p:nvPr>
        </p:nvSpPr>
        <p:spPr bwMode="auto">
          <a:xfrm>
            <a:off x="4565650" y="3578225"/>
            <a:ext cx="0" cy="170180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8989" name="Line 194"/>
          <p:cNvSpPr>
            <a:spLocks noChangeShapeType="1"/>
          </p:cNvSpPr>
          <p:nvPr>
            <p:custDataLst>
              <p:tags r:id="rId140"/>
            </p:custDataLst>
          </p:nvPr>
        </p:nvSpPr>
        <p:spPr bwMode="auto">
          <a:xfrm>
            <a:off x="4567238" y="4352925"/>
            <a:ext cx="132715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8990" name="Line 195"/>
          <p:cNvSpPr>
            <a:spLocks noChangeShapeType="1"/>
          </p:cNvSpPr>
          <p:nvPr>
            <p:custDataLst>
              <p:tags r:id="rId141"/>
            </p:custDataLst>
          </p:nvPr>
        </p:nvSpPr>
        <p:spPr bwMode="auto">
          <a:xfrm>
            <a:off x="5233988" y="4214813"/>
            <a:ext cx="0" cy="236537"/>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8991" name="Line 196"/>
          <p:cNvSpPr>
            <a:spLocks noChangeShapeType="1"/>
          </p:cNvSpPr>
          <p:nvPr>
            <p:custDataLst>
              <p:tags r:id="rId142"/>
            </p:custDataLst>
          </p:nvPr>
        </p:nvSpPr>
        <p:spPr bwMode="auto">
          <a:xfrm>
            <a:off x="5173663" y="4333875"/>
            <a:ext cx="0" cy="11747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8992" name="Line 197"/>
          <p:cNvSpPr>
            <a:spLocks noChangeShapeType="1"/>
          </p:cNvSpPr>
          <p:nvPr>
            <p:custDataLst>
              <p:tags r:id="rId143"/>
            </p:custDataLst>
          </p:nvPr>
        </p:nvSpPr>
        <p:spPr bwMode="auto">
          <a:xfrm>
            <a:off x="5599113" y="4214813"/>
            <a:ext cx="0" cy="236537"/>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8993" name="Line 198"/>
          <p:cNvSpPr>
            <a:spLocks noChangeShapeType="1"/>
          </p:cNvSpPr>
          <p:nvPr>
            <p:custDataLst>
              <p:tags r:id="rId144"/>
            </p:custDataLst>
          </p:nvPr>
        </p:nvSpPr>
        <p:spPr bwMode="auto">
          <a:xfrm>
            <a:off x="5538788" y="4333875"/>
            <a:ext cx="0" cy="11747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8994" name="Line 199"/>
          <p:cNvSpPr>
            <a:spLocks noChangeShapeType="1"/>
          </p:cNvSpPr>
          <p:nvPr>
            <p:custDataLst>
              <p:tags r:id="rId145"/>
            </p:custDataLst>
          </p:nvPr>
        </p:nvSpPr>
        <p:spPr bwMode="auto">
          <a:xfrm>
            <a:off x="5959475" y="4214813"/>
            <a:ext cx="0" cy="236537"/>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8995" name="Line 200"/>
          <p:cNvSpPr>
            <a:spLocks noChangeShapeType="1"/>
          </p:cNvSpPr>
          <p:nvPr>
            <p:custDataLst>
              <p:tags r:id="rId146"/>
            </p:custDataLst>
          </p:nvPr>
        </p:nvSpPr>
        <p:spPr bwMode="auto">
          <a:xfrm>
            <a:off x="5899150" y="4333875"/>
            <a:ext cx="0" cy="11747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78996" name="Group 201"/>
          <p:cNvGrpSpPr>
            <a:grpSpLocks/>
          </p:cNvGrpSpPr>
          <p:nvPr>
            <p:custDataLst>
              <p:tags r:id="rId147"/>
            </p:custDataLst>
          </p:nvPr>
        </p:nvGrpSpPr>
        <p:grpSpPr bwMode="auto">
          <a:xfrm rot="5400000">
            <a:off x="5146675" y="4422775"/>
            <a:ext cx="115888" cy="185738"/>
            <a:chOff x="4891" y="1600"/>
            <a:chExt cx="315" cy="408"/>
          </a:xfrm>
        </p:grpSpPr>
        <p:sp>
          <p:nvSpPr>
            <p:cNvPr id="79085" name="Freeform 202"/>
            <p:cNvSpPr>
              <a:spLocks/>
            </p:cNvSpPr>
            <p:nvPr>
              <p:custDataLst>
                <p:tags r:id="rId235"/>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9086" name="Freeform 203"/>
            <p:cNvSpPr>
              <a:spLocks/>
            </p:cNvSpPr>
            <p:nvPr>
              <p:custDataLst>
                <p:tags r:id="rId236"/>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9087" name="Line 204"/>
            <p:cNvSpPr>
              <a:spLocks noChangeShapeType="1"/>
            </p:cNvSpPr>
            <p:nvPr>
              <p:custDataLst>
                <p:tags r:id="rId237"/>
              </p:custDataLst>
            </p:nvPr>
          </p:nvSpPr>
          <p:spPr bwMode="auto">
            <a:xfrm>
              <a:off x="4894" y="1606"/>
              <a:ext cx="0" cy="388"/>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grpSp>
        <p:nvGrpSpPr>
          <p:cNvPr id="78997" name="Group 205"/>
          <p:cNvGrpSpPr>
            <a:grpSpLocks/>
          </p:cNvGrpSpPr>
          <p:nvPr>
            <p:custDataLst>
              <p:tags r:id="rId148"/>
            </p:custDataLst>
          </p:nvPr>
        </p:nvGrpSpPr>
        <p:grpSpPr bwMode="auto">
          <a:xfrm rot="5400000">
            <a:off x="5513388" y="4422775"/>
            <a:ext cx="115888" cy="185737"/>
            <a:chOff x="4891" y="1600"/>
            <a:chExt cx="315" cy="408"/>
          </a:xfrm>
        </p:grpSpPr>
        <p:sp>
          <p:nvSpPr>
            <p:cNvPr id="79082" name="Freeform 206"/>
            <p:cNvSpPr>
              <a:spLocks/>
            </p:cNvSpPr>
            <p:nvPr>
              <p:custDataLst>
                <p:tags r:id="rId232"/>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9083" name="Freeform 207"/>
            <p:cNvSpPr>
              <a:spLocks/>
            </p:cNvSpPr>
            <p:nvPr>
              <p:custDataLst>
                <p:tags r:id="rId233"/>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9084" name="Line 208"/>
            <p:cNvSpPr>
              <a:spLocks noChangeShapeType="1"/>
            </p:cNvSpPr>
            <p:nvPr>
              <p:custDataLst>
                <p:tags r:id="rId234"/>
              </p:custDataLst>
            </p:nvPr>
          </p:nvSpPr>
          <p:spPr bwMode="auto">
            <a:xfrm>
              <a:off x="4894" y="1606"/>
              <a:ext cx="0" cy="388"/>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grpSp>
        <p:nvGrpSpPr>
          <p:cNvPr id="78998" name="Group 209"/>
          <p:cNvGrpSpPr>
            <a:grpSpLocks/>
          </p:cNvGrpSpPr>
          <p:nvPr>
            <p:custDataLst>
              <p:tags r:id="rId149"/>
            </p:custDataLst>
          </p:nvPr>
        </p:nvGrpSpPr>
        <p:grpSpPr bwMode="auto">
          <a:xfrm rot="5400000">
            <a:off x="5870575" y="4422775"/>
            <a:ext cx="115888" cy="185738"/>
            <a:chOff x="4891" y="1600"/>
            <a:chExt cx="315" cy="408"/>
          </a:xfrm>
        </p:grpSpPr>
        <p:sp>
          <p:nvSpPr>
            <p:cNvPr id="79079" name="Freeform 210"/>
            <p:cNvSpPr>
              <a:spLocks/>
            </p:cNvSpPr>
            <p:nvPr>
              <p:custDataLst>
                <p:tags r:id="rId229"/>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9080" name="Freeform 211"/>
            <p:cNvSpPr>
              <a:spLocks/>
            </p:cNvSpPr>
            <p:nvPr>
              <p:custDataLst>
                <p:tags r:id="rId230"/>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9081" name="Line 212"/>
            <p:cNvSpPr>
              <a:spLocks noChangeShapeType="1"/>
            </p:cNvSpPr>
            <p:nvPr>
              <p:custDataLst>
                <p:tags r:id="rId231"/>
              </p:custDataLst>
            </p:nvPr>
          </p:nvSpPr>
          <p:spPr bwMode="auto">
            <a:xfrm>
              <a:off x="4894" y="1606"/>
              <a:ext cx="0" cy="388"/>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78999" name="Line 213"/>
          <p:cNvSpPr>
            <a:spLocks noChangeShapeType="1"/>
          </p:cNvSpPr>
          <p:nvPr>
            <p:custDataLst>
              <p:tags r:id="rId150"/>
            </p:custDataLst>
          </p:nvPr>
        </p:nvSpPr>
        <p:spPr bwMode="auto">
          <a:xfrm>
            <a:off x="4864100" y="4578350"/>
            <a:ext cx="0" cy="542925"/>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9000" name="Line 214"/>
          <p:cNvSpPr>
            <a:spLocks noChangeShapeType="1"/>
          </p:cNvSpPr>
          <p:nvPr>
            <p:custDataLst>
              <p:tags r:id="rId151"/>
            </p:custDataLst>
          </p:nvPr>
        </p:nvSpPr>
        <p:spPr bwMode="auto">
          <a:xfrm>
            <a:off x="8112125" y="4305300"/>
            <a:ext cx="0" cy="106363"/>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79001" name="Group 215"/>
          <p:cNvGrpSpPr>
            <a:grpSpLocks/>
          </p:cNvGrpSpPr>
          <p:nvPr>
            <p:custDataLst>
              <p:tags r:id="rId152"/>
            </p:custDataLst>
          </p:nvPr>
        </p:nvGrpSpPr>
        <p:grpSpPr bwMode="auto">
          <a:xfrm rot="5400000">
            <a:off x="8051800" y="4149725"/>
            <a:ext cx="115888" cy="185738"/>
            <a:chOff x="4891" y="1600"/>
            <a:chExt cx="315" cy="408"/>
          </a:xfrm>
        </p:grpSpPr>
        <p:sp>
          <p:nvSpPr>
            <p:cNvPr id="79076" name="Freeform 216"/>
            <p:cNvSpPr>
              <a:spLocks/>
            </p:cNvSpPr>
            <p:nvPr>
              <p:custDataLst>
                <p:tags r:id="rId226"/>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9077" name="Freeform 217"/>
            <p:cNvSpPr>
              <a:spLocks/>
            </p:cNvSpPr>
            <p:nvPr>
              <p:custDataLst>
                <p:tags r:id="rId227"/>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9078" name="Line 218"/>
            <p:cNvSpPr>
              <a:spLocks noChangeShapeType="1"/>
            </p:cNvSpPr>
            <p:nvPr>
              <p:custDataLst>
                <p:tags r:id="rId228"/>
              </p:custDataLst>
            </p:nvPr>
          </p:nvSpPr>
          <p:spPr bwMode="auto">
            <a:xfrm>
              <a:off x="4894" y="1606"/>
              <a:ext cx="0" cy="3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79002" name="Text Box 219"/>
          <p:cNvSpPr txBox="1">
            <a:spLocks noChangeArrowheads="1"/>
          </p:cNvSpPr>
          <p:nvPr>
            <p:custDataLst>
              <p:tags r:id="rId153"/>
            </p:custDataLst>
          </p:nvPr>
        </p:nvSpPr>
        <p:spPr bwMode="auto">
          <a:xfrm>
            <a:off x="8316913" y="475297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400" b="1">
                <a:solidFill>
                  <a:srgbClr val="8F01B8"/>
                </a:solidFill>
                <a:latin typeface="Courier New" pitchFamily="49" charset="0"/>
              </a:rPr>
              <a:t>7</a:t>
            </a:r>
            <a:r>
              <a:rPr lang="en-US" sz="1400" b="1">
                <a:latin typeface="Courier New" pitchFamily="49" charset="0"/>
              </a:rPr>
              <a:t>+</a:t>
            </a:r>
            <a:r>
              <a:rPr lang="en-US" sz="1400" b="1">
                <a:solidFill>
                  <a:srgbClr val="009900"/>
                </a:solidFill>
                <a:latin typeface="Courier New" pitchFamily="49" charset="0"/>
              </a:rPr>
              <a:t>4</a:t>
            </a:r>
          </a:p>
        </p:txBody>
      </p:sp>
      <p:sp>
        <p:nvSpPr>
          <p:cNvPr id="79003" name="Line 220"/>
          <p:cNvSpPr>
            <a:spLocks noChangeShapeType="1"/>
          </p:cNvSpPr>
          <p:nvPr>
            <p:custDataLst>
              <p:tags r:id="rId154"/>
            </p:custDataLst>
          </p:nvPr>
        </p:nvSpPr>
        <p:spPr bwMode="auto">
          <a:xfrm>
            <a:off x="5926138" y="4711700"/>
            <a:ext cx="1144587" cy="4763"/>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9004" name="Line 221"/>
          <p:cNvSpPr>
            <a:spLocks noChangeShapeType="1"/>
          </p:cNvSpPr>
          <p:nvPr>
            <p:custDataLst>
              <p:tags r:id="rId155"/>
            </p:custDataLst>
          </p:nvPr>
        </p:nvSpPr>
        <p:spPr bwMode="auto">
          <a:xfrm>
            <a:off x="5570538" y="4852988"/>
            <a:ext cx="1493837" cy="6350"/>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9005" name="Line 222"/>
          <p:cNvSpPr>
            <a:spLocks noChangeShapeType="1"/>
          </p:cNvSpPr>
          <p:nvPr>
            <p:custDataLst>
              <p:tags r:id="rId156"/>
            </p:custDataLst>
          </p:nvPr>
        </p:nvSpPr>
        <p:spPr bwMode="auto">
          <a:xfrm>
            <a:off x="5207000" y="4981575"/>
            <a:ext cx="1866900" cy="7938"/>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9006" name="Line 223"/>
          <p:cNvSpPr>
            <a:spLocks noChangeShapeType="1"/>
          </p:cNvSpPr>
          <p:nvPr>
            <p:custDataLst>
              <p:tags r:id="rId157"/>
            </p:custDataLst>
          </p:nvPr>
        </p:nvSpPr>
        <p:spPr bwMode="auto">
          <a:xfrm>
            <a:off x="4867275" y="5126038"/>
            <a:ext cx="2200275" cy="9525"/>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9007" name="Line 224"/>
          <p:cNvSpPr>
            <a:spLocks noChangeShapeType="1"/>
          </p:cNvSpPr>
          <p:nvPr>
            <p:custDataLst>
              <p:tags r:id="rId158"/>
            </p:custDataLst>
          </p:nvPr>
        </p:nvSpPr>
        <p:spPr bwMode="auto">
          <a:xfrm>
            <a:off x="7599363" y="4303713"/>
            <a:ext cx="0" cy="106362"/>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79008" name="Group 225"/>
          <p:cNvGrpSpPr>
            <a:grpSpLocks/>
          </p:cNvGrpSpPr>
          <p:nvPr>
            <p:custDataLst>
              <p:tags r:id="rId159"/>
            </p:custDataLst>
          </p:nvPr>
        </p:nvGrpSpPr>
        <p:grpSpPr bwMode="auto">
          <a:xfrm rot="5400000">
            <a:off x="7539038" y="4148138"/>
            <a:ext cx="115887" cy="185737"/>
            <a:chOff x="4891" y="1600"/>
            <a:chExt cx="315" cy="408"/>
          </a:xfrm>
        </p:grpSpPr>
        <p:sp>
          <p:nvSpPr>
            <p:cNvPr id="79073" name="Freeform 226"/>
            <p:cNvSpPr>
              <a:spLocks/>
            </p:cNvSpPr>
            <p:nvPr>
              <p:custDataLst>
                <p:tags r:id="rId223"/>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9074" name="Freeform 227"/>
            <p:cNvSpPr>
              <a:spLocks/>
            </p:cNvSpPr>
            <p:nvPr>
              <p:custDataLst>
                <p:tags r:id="rId224"/>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9075" name="Line 228"/>
            <p:cNvSpPr>
              <a:spLocks noChangeShapeType="1"/>
            </p:cNvSpPr>
            <p:nvPr>
              <p:custDataLst>
                <p:tags r:id="rId225"/>
              </p:custDataLst>
            </p:nvPr>
          </p:nvSpPr>
          <p:spPr bwMode="auto">
            <a:xfrm>
              <a:off x="4894" y="1606"/>
              <a:ext cx="0" cy="3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79009" name="Line 229"/>
          <p:cNvSpPr>
            <a:spLocks noChangeShapeType="1"/>
          </p:cNvSpPr>
          <p:nvPr>
            <p:custDataLst>
              <p:tags r:id="rId160"/>
            </p:custDataLst>
          </p:nvPr>
        </p:nvSpPr>
        <p:spPr bwMode="auto">
          <a:xfrm>
            <a:off x="7242175" y="4303713"/>
            <a:ext cx="0" cy="106362"/>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79010" name="Group 230"/>
          <p:cNvGrpSpPr>
            <a:grpSpLocks/>
          </p:cNvGrpSpPr>
          <p:nvPr>
            <p:custDataLst>
              <p:tags r:id="rId161"/>
            </p:custDataLst>
          </p:nvPr>
        </p:nvGrpSpPr>
        <p:grpSpPr bwMode="auto">
          <a:xfrm rot="5400000">
            <a:off x="7181850" y="4148138"/>
            <a:ext cx="115887" cy="185738"/>
            <a:chOff x="4891" y="1600"/>
            <a:chExt cx="315" cy="408"/>
          </a:xfrm>
        </p:grpSpPr>
        <p:sp>
          <p:nvSpPr>
            <p:cNvPr id="79070" name="Freeform 231"/>
            <p:cNvSpPr>
              <a:spLocks/>
            </p:cNvSpPr>
            <p:nvPr>
              <p:custDataLst>
                <p:tags r:id="rId220"/>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9071" name="Freeform 232"/>
            <p:cNvSpPr>
              <a:spLocks/>
            </p:cNvSpPr>
            <p:nvPr>
              <p:custDataLst>
                <p:tags r:id="rId221"/>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9072" name="Line 233"/>
            <p:cNvSpPr>
              <a:spLocks noChangeShapeType="1"/>
            </p:cNvSpPr>
            <p:nvPr>
              <p:custDataLst>
                <p:tags r:id="rId222"/>
              </p:custDataLst>
            </p:nvPr>
          </p:nvSpPr>
          <p:spPr bwMode="auto">
            <a:xfrm>
              <a:off x="4894" y="1606"/>
              <a:ext cx="0" cy="3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79011" name="Line 234"/>
          <p:cNvSpPr>
            <a:spLocks noChangeShapeType="1"/>
          </p:cNvSpPr>
          <p:nvPr>
            <p:custDataLst>
              <p:tags r:id="rId162"/>
            </p:custDataLst>
          </p:nvPr>
        </p:nvSpPr>
        <p:spPr bwMode="auto">
          <a:xfrm>
            <a:off x="7643813" y="3121025"/>
            <a:ext cx="0" cy="10429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9012" name="Line 235"/>
          <p:cNvSpPr>
            <a:spLocks noChangeShapeType="1"/>
          </p:cNvSpPr>
          <p:nvPr>
            <p:custDataLst>
              <p:tags r:id="rId163"/>
            </p:custDataLst>
          </p:nvPr>
        </p:nvSpPr>
        <p:spPr bwMode="auto">
          <a:xfrm>
            <a:off x="7280275" y="3352800"/>
            <a:ext cx="0" cy="82867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9013" name="Line 236"/>
          <p:cNvSpPr>
            <a:spLocks noChangeShapeType="1"/>
          </p:cNvSpPr>
          <p:nvPr>
            <p:custDataLst>
              <p:tags r:id="rId164"/>
            </p:custDataLst>
          </p:nvPr>
        </p:nvSpPr>
        <p:spPr bwMode="auto">
          <a:xfrm>
            <a:off x="7194550" y="3505200"/>
            <a:ext cx="0" cy="6619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9014" name="Line 237"/>
          <p:cNvSpPr>
            <a:spLocks noChangeShapeType="1"/>
          </p:cNvSpPr>
          <p:nvPr>
            <p:custDataLst>
              <p:tags r:id="rId165"/>
            </p:custDataLst>
          </p:nvPr>
        </p:nvSpPr>
        <p:spPr bwMode="auto">
          <a:xfrm flipV="1">
            <a:off x="7321550" y="3514725"/>
            <a:ext cx="28575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9015" name="Line 238"/>
          <p:cNvSpPr>
            <a:spLocks noChangeShapeType="1"/>
          </p:cNvSpPr>
          <p:nvPr>
            <p:custDataLst>
              <p:tags r:id="rId166"/>
            </p:custDataLst>
          </p:nvPr>
        </p:nvSpPr>
        <p:spPr bwMode="auto">
          <a:xfrm flipV="1">
            <a:off x="7696200" y="3516313"/>
            <a:ext cx="38100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9016" name="Line 239"/>
          <p:cNvSpPr>
            <a:spLocks noChangeShapeType="1"/>
          </p:cNvSpPr>
          <p:nvPr>
            <p:custDataLst>
              <p:tags r:id="rId167"/>
            </p:custDataLst>
          </p:nvPr>
        </p:nvSpPr>
        <p:spPr bwMode="auto">
          <a:xfrm>
            <a:off x="7553325" y="3522663"/>
            <a:ext cx="0" cy="661987"/>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9017" name="Line 240"/>
          <p:cNvSpPr>
            <a:spLocks noChangeShapeType="1"/>
          </p:cNvSpPr>
          <p:nvPr>
            <p:custDataLst>
              <p:tags r:id="rId168"/>
            </p:custDataLst>
          </p:nvPr>
        </p:nvSpPr>
        <p:spPr bwMode="auto">
          <a:xfrm>
            <a:off x="8070850" y="3508375"/>
            <a:ext cx="0" cy="6619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9018" name="Line 256"/>
          <p:cNvSpPr>
            <a:spLocks noChangeShapeType="1"/>
          </p:cNvSpPr>
          <p:nvPr>
            <p:custDataLst>
              <p:tags r:id="rId169"/>
            </p:custDataLst>
          </p:nvPr>
        </p:nvSpPr>
        <p:spPr bwMode="auto">
          <a:xfrm>
            <a:off x="7762875" y="5346700"/>
            <a:ext cx="0" cy="146050"/>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9019" name="Line 262"/>
          <p:cNvSpPr>
            <a:spLocks noChangeShapeType="1"/>
          </p:cNvSpPr>
          <p:nvPr>
            <p:custDataLst>
              <p:tags r:id="rId170"/>
            </p:custDataLst>
          </p:nvPr>
        </p:nvSpPr>
        <p:spPr bwMode="auto">
          <a:xfrm>
            <a:off x="1881188" y="3648075"/>
            <a:ext cx="0" cy="336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9020" name="Line 263"/>
          <p:cNvSpPr>
            <a:spLocks noChangeShapeType="1"/>
          </p:cNvSpPr>
          <p:nvPr>
            <p:custDataLst>
              <p:tags r:id="rId171"/>
            </p:custDataLst>
          </p:nvPr>
        </p:nvSpPr>
        <p:spPr bwMode="auto">
          <a:xfrm>
            <a:off x="204788" y="3978275"/>
            <a:ext cx="167640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9021" name="Line 264"/>
          <p:cNvSpPr>
            <a:spLocks noChangeShapeType="1"/>
          </p:cNvSpPr>
          <p:nvPr>
            <p:custDataLst>
              <p:tags r:id="rId172"/>
            </p:custDataLst>
          </p:nvPr>
        </p:nvSpPr>
        <p:spPr bwMode="auto">
          <a:xfrm>
            <a:off x="207963" y="2617788"/>
            <a:ext cx="0" cy="1352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9022" name="Line 265"/>
          <p:cNvSpPr>
            <a:spLocks noChangeShapeType="1"/>
          </p:cNvSpPr>
          <p:nvPr>
            <p:custDataLst>
              <p:tags r:id="rId173"/>
            </p:custDataLst>
          </p:nvPr>
        </p:nvSpPr>
        <p:spPr bwMode="auto">
          <a:xfrm>
            <a:off x="222250" y="2622550"/>
            <a:ext cx="139858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9023" name="Line 266"/>
          <p:cNvSpPr>
            <a:spLocks noChangeShapeType="1"/>
          </p:cNvSpPr>
          <p:nvPr>
            <p:custDataLst>
              <p:tags r:id="rId174"/>
            </p:custDataLst>
          </p:nvPr>
        </p:nvSpPr>
        <p:spPr bwMode="auto">
          <a:xfrm>
            <a:off x="1616075" y="411163"/>
            <a:ext cx="0" cy="220186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9024" name="Text Box 267"/>
          <p:cNvSpPr txBox="1">
            <a:spLocks noChangeArrowheads="1"/>
          </p:cNvSpPr>
          <p:nvPr>
            <p:custDataLst>
              <p:tags r:id="rId175"/>
            </p:custDataLst>
          </p:nvPr>
        </p:nvSpPr>
        <p:spPr bwMode="auto">
          <a:xfrm>
            <a:off x="228600" y="1179513"/>
            <a:ext cx="7334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a:latin typeface="Comic Sans MS" pitchFamily="66" charset="0"/>
              </a:rPr>
              <a:t>flip-flop</a:t>
            </a:r>
          </a:p>
        </p:txBody>
      </p:sp>
      <p:sp>
        <p:nvSpPr>
          <p:cNvPr id="79025" name="Line 268"/>
          <p:cNvSpPr>
            <a:spLocks noChangeShapeType="1"/>
          </p:cNvSpPr>
          <p:nvPr>
            <p:custDataLst>
              <p:tags r:id="rId176"/>
            </p:custDataLst>
          </p:nvPr>
        </p:nvSpPr>
        <p:spPr bwMode="auto">
          <a:xfrm>
            <a:off x="1620838" y="409575"/>
            <a:ext cx="180340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9026" name="Line 269"/>
          <p:cNvSpPr>
            <a:spLocks noChangeShapeType="1"/>
          </p:cNvSpPr>
          <p:nvPr>
            <p:custDataLst>
              <p:tags r:id="rId177"/>
            </p:custDataLst>
          </p:nvPr>
        </p:nvSpPr>
        <p:spPr bwMode="auto">
          <a:xfrm>
            <a:off x="3422650" y="406400"/>
            <a:ext cx="6350" cy="185738"/>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9027" name="Freeform 270"/>
          <p:cNvSpPr>
            <a:spLocks/>
          </p:cNvSpPr>
          <p:nvPr>
            <p:custDataLst>
              <p:tags r:id="rId178"/>
            </p:custDataLst>
          </p:nvPr>
        </p:nvSpPr>
        <p:spPr bwMode="auto">
          <a:xfrm>
            <a:off x="3382963" y="608013"/>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9028" name="Text Box 271"/>
          <p:cNvSpPr txBox="1">
            <a:spLocks noChangeArrowheads="1"/>
          </p:cNvSpPr>
          <p:nvPr>
            <p:custDataLst>
              <p:tags r:id="rId179"/>
            </p:custDataLst>
          </p:nvPr>
        </p:nvSpPr>
        <p:spPr bwMode="auto">
          <a:xfrm>
            <a:off x="1263650" y="125413"/>
            <a:ext cx="2562225"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latin typeface="Comic Sans MS" pitchFamily="66" charset="0"/>
              </a:rPr>
              <a:t>strobe for next instruction</a:t>
            </a:r>
          </a:p>
        </p:txBody>
      </p:sp>
      <p:sp>
        <p:nvSpPr>
          <p:cNvPr id="79029" name="Text Box 274"/>
          <p:cNvSpPr txBox="1">
            <a:spLocks noChangeArrowheads="1"/>
          </p:cNvSpPr>
          <p:nvPr>
            <p:custDataLst>
              <p:tags r:id="rId180"/>
            </p:custDataLst>
          </p:nvPr>
        </p:nvSpPr>
        <p:spPr bwMode="auto">
          <a:xfrm>
            <a:off x="5203825" y="6364288"/>
            <a:ext cx="3886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a:t>a Von Neumann machine</a:t>
            </a:r>
          </a:p>
        </p:txBody>
      </p:sp>
      <p:sp>
        <p:nvSpPr>
          <p:cNvPr id="79030" name="Text Box 275"/>
          <p:cNvSpPr txBox="1">
            <a:spLocks noChangeArrowheads="1"/>
          </p:cNvSpPr>
          <p:nvPr>
            <p:custDataLst>
              <p:tags r:id="rId181"/>
            </p:custDataLst>
          </p:nvPr>
        </p:nvSpPr>
        <p:spPr bwMode="auto">
          <a:xfrm>
            <a:off x="1258888" y="3003550"/>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980236"/>
                </a:solidFill>
                <a:latin typeface="Comic Sans MS" pitchFamily="66" charset="0"/>
              </a:rPr>
              <a:t>1</a:t>
            </a:r>
            <a:endParaRPr lang="en-US" sz="1200">
              <a:solidFill>
                <a:srgbClr val="0000FF"/>
              </a:solidFill>
              <a:latin typeface="Comic Sans MS" pitchFamily="66" charset="0"/>
            </a:endParaRPr>
          </a:p>
        </p:txBody>
      </p:sp>
      <p:sp>
        <p:nvSpPr>
          <p:cNvPr id="79031" name="Text Box 276"/>
          <p:cNvSpPr txBox="1">
            <a:spLocks noChangeArrowheads="1"/>
          </p:cNvSpPr>
          <p:nvPr>
            <p:custDataLst>
              <p:tags r:id="rId182"/>
            </p:custDataLst>
          </p:nvPr>
        </p:nvSpPr>
        <p:spPr bwMode="auto">
          <a:xfrm>
            <a:off x="1157288" y="3092450"/>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0000FF"/>
                </a:solidFill>
                <a:latin typeface="Comic Sans MS" pitchFamily="66" charset="0"/>
              </a:rPr>
              <a:t>2</a:t>
            </a:r>
          </a:p>
        </p:txBody>
      </p:sp>
      <p:sp>
        <p:nvSpPr>
          <p:cNvPr id="79032" name="Text Box 277"/>
          <p:cNvSpPr txBox="1">
            <a:spLocks noChangeArrowheads="1"/>
          </p:cNvSpPr>
          <p:nvPr>
            <p:custDataLst>
              <p:tags r:id="rId183"/>
            </p:custDataLst>
          </p:nvPr>
        </p:nvSpPr>
        <p:spPr bwMode="auto">
          <a:xfrm>
            <a:off x="1258888" y="3216275"/>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009900"/>
                </a:solidFill>
                <a:latin typeface="Comic Sans MS" pitchFamily="66" charset="0"/>
              </a:rPr>
              <a:t>3</a:t>
            </a:r>
            <a:endParaRPr lang="en-US" sz="1200">
              <a:solidFill>
                <a:srgbClr val="0000FF"/>
              </a:solidFill>
              <a:latin typeface="Comic Sans MS" pitchFamily="66" charset="0"/>
            </a:endParaRPr>
          </a:p>
        </p:txBody>
      </p:sp>
      <p:sp>
        <p:nvSpPr>
          <p:cNvPr id="79033" name="Text Box 278"/>
          <p:cNvSpPr txBox="1">
            <a:spLocks noChangeArrowheads="1"/>
          </p:cNvSpPr>
          <p:nvPr>
            <p:custDataLst>
              <p:tags r:id="rId184"/>
            </p:custDataLst>
          </p:nvPr>
        </p:nvSpPr>
        <p:spPr bwMode="auto">
          <a:xfrm>
            <a:off x="1163638" y="3352800"/>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F7913D"/>
                </a:solidFill>
                <a:latin typeface="Comic Sans MS" pitchFamily="66" charset="0"/>
              </a:rPr>
              <a:t>4</a:t>
            </a:r>
            <a:endParaRPr lang="en-US" sz="1200">
              <a:solidFill>
                <a:srgbClr val="0000FF"/>
              </a:solidFill>
              <a:latin typeface="Comic Sans MS" pitchFamily="66" charset="0"/>
            </a:endParaRPr>
          </a:p>
        </p:txBody>
      </p:sp>
      <p:sp>
        <p:nvSpPr>
          <p:cNvPr id="79034" name="Text Box 279"/>
          <p:cNvSpPr txBox="1">
            <a:spLocks noChangeArrowheads="1"/>
          </p:cNvSpPr>
          <p:nvPr>
            <p:custDataLst>
              <p:tags r:id="rId185"/>
            </p:custDataLst>
          </p:nvPr>
        </p:nvSpPr>
        <p:spPr bwMode="auto">
          <a:xfrm>
            <a:off x="1263650" y="3465513"/>
            <a:ext cx="4572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latin typeface="Comic Sans MS" pitchFamily="66" charset="0"/>
              </a:rPr>
              <a:t>5</a:t>
            </a:r>
            <a:endParaRPr lang="en-US" sz="1200">
              <a:solidFill>
                <a:srgbClr val="0000FF"/>
              </a:solidFill>
              <a:latin typeface="Comic Sans MS" pitchFamily="66" charset="0"/>
            </a:endParaRPr>
          </a:p>
        </p:txBody>
      </p:sp>
      <p:sp>
        <p:nvSpPr>
          <p:cNvPr id="79035" name="Rectangle 10"/>
          <p:cNvSpPr>
            <a:spLocks noChangeArrowheads="1"/>
          </p:cNvSpPr>
          <p:nvPr>
            <p:custDataLst>
              <p:tags r:id="rId186"/>
            </p:custDataLst>
          </p:nvPr>
        </p:nvSpPr>
        <p:spPr bwMode="auto">
          <a:xfrm>
            <a:off x="1498600" y="511175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9036" name="Rectangle 11"/>
          <p:cNvSpPr>
            <a:spLocks noChangeArrowheads="1"/>
          </p:cNvSpPr>
          <p:nvPr>
            <p:custDataLst>
              <p:tags r:id="rId187"/>
            </p:custDataLst>
          </p:nvPr>
        </p:nvSpPr>
        <p:spPr bwMode="auto">
          <a:xfrm>
            <a:off x="1852613" y="511175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9037" name="Rectangle 12"/>
          <p:cNvSpPr>
            <a:spLocks noChangeArrowheads="1"/>
          </p:cNvSpPr>
          <p:nvPr>
            <p:custDataLst>
              <p:tags r:id="rId188"/>
            </p:custDataLst>
          </p:nvPr>
        </p:nvSpPr>
        <p:spPr bwMode="auto">
          <a:xfrm>
            <a:off x="2206625" y="511175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9038" name="Rectangle 13"/>
          <p:cNvSpPr>
            <a:spLocks noChangeArrowheads="1"/>
          </p:cNvSpPr>
          <p:nvPr>
            <p:custDataLst>
              <p:tags r:id="rId189"/>
            </p:custDataLst>
          </p:nvPr>
        </p:nvSpPr>
        <p:spPr bwMode="auto">
          <a:xfrm>
            <a:off x="2560638" y="5113338"/>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9039" name="Rectangle 14"/>
          <p:cNvSpPr>
            <a:spLocks noChangeArrowheads="1"/>
          </p:cNvSpPr>
          <p:nvPr>
            <p:custDataLst>
              <p:tags r:id="rId190"/>
            </p:custDataLst>
          </p:nvPr>
        </p:nvSpPr>
        <p:spPr bwMode="auto">
          <a:xfrm>
            <a:off x="2914650" y="5113338"/>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9040" name="Rectangle 15"/>
          <p:cNvSpPr>
            <a:spLocks noChangeArrowheads="1"/>
          </p:cNvSpPr>
          <p:nvPr>
            <p:custDataLst>
              <p:tags r:id="rId191"/>
            </p:custDataLst>
          </p:nvPr>
        </p:nvSpPr>
        <p:spPr bwMode="auto">
          <a:xfrm>
            <a:off x="3268663" y="5113338"/>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9041" name="Rectangle 16"/>
          <p:cNvSpPr>
            <a:spLocks noChangeArrowheads="1"/>
          </p:cNvSpPr>
          <p:nvPr>
            <p:custDataLst>
              <p:tags r:id="rId192"/>
            </p:custDataLst>
          </p:nvPr>
        </p:nvSpPr>
        <p:spPr bwMode="auto">
          <a:xfrm>
            <a:off x="790575" y="511175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9042" name="Rectangle 17"/>
          <p:cNvSpPr>
            <a:spLocks noChangeArrowheads="1"/>
          </p:cNvSpPr>
          <p:nvPr>
            <p:custDataLst>
              <p:tags r:id="rId193"/>
            </p:custDataLst>
          </p:nvPr>
        </p:nvSpPr>
        <p:spPr bwMode="auto">
          <a:xfrm>
            <a:off x="1144588" y="5113338"/>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9043" name="Text Box 23"/>
          <p:cNvSpPr txBox="1">
            <a:spLocks noChangeArrowheads="1"/>
          </p:cNvSpPr>
          <p:nvPr>
            <p:custDataLst>
              <p:tags r:id="rId194"/>
            </p:custDataLst>
          </p:nvPr>
        </p:nvSpPr>
        <p:spPr bwMode="auto">
          <a:xfrm>
            <a:off x="231775" y="5129213"/>
            <a:ext cx="57785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0000FF"/>
                </a:solidFill>
                <a:latin typeface="Comic Sans MS" pitchFamily="66" charset="0"/>
              </a:rPr>
              <a:t>IR</a:t>
            </a:r>
            <a:endParaRPr lang="en-US" sz="1400">
              <a:solidFill>
                <a:srgbClr val="0000FF"/>
              </a:solidFill>
              <a:latin typeface="Comic Sans MS" pitchFamily="66" charset="0"/>
            </a:endParaRPr>
          </a:p>
        </p:txBody>
      </p:sp>
      <p:sp>
        <p:nvSpPr>
          <p:cNvPr id="79044" name="Text Box 36"/>
          <p:cNvSpPr txBox="1">
            <a:spLocks noChangeArrowheads="1"/>
          </p:cNvSpPr>
          <p:nvPr>
            <p:custDataLst>
              <p:tags r:id="rId195"/>
            </p:custDataLst>
          </p:nvPr>
        </p:nvSpPr>
        <p:spPr bwMode="auto">
          <a:xfrm>
            <a:off x="334963" y="5684838"/>
            <a:ext cx="1219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a:latin typeface="Comic Sans MS" pitchFamily="66" charset="0"/>
              </a:rPr>
              <a:t>The instruction</a:t>
            </a:r>
          </a:p>
        </p:txBody>
      </p:sp>
      <p:sp>
        <p:nvSpPr>
          <p:cNvPr id="79045" name="Text Box 39"/>
          <p:cNvSpPr txBox="1">
            <a:spLocks noChangeArrowheads="1"/>
          </p:cNvSpPr>
          <p:nvPr>
            <p:custDataLst>
              <p:tags r:id="rId196"/>
            </p:custDataLst>
          </p:nvPr>
        </p:nvSpPr>
        <p:spPr bwMode="auto">
          <a:xfrm>
            <a:off x="76200" y="6361113"/>
            <a:ext cx="24384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000">
                <a:solidFill>
                  <a:srgbClr val="0508FB"/>
                </a:solidFill>
                <a:latin typeface="Comic Sans MS" pitchFamily="66" charset="0"/>
              </a:rPr>
              <a:t>10  =  add a constant to a reg. (AIM)  </a:t>
            </a:r>
          </a:p>
        </p:txBody>
      </p:sp>
      <p:sp>
        <p:nvSpPr>
          <p:cNvPr id="79046" name="Text Box 41"/>
          <p:cNvSpPr txBox="1">
            <a:spLocks noChangeArrowheads="1"/>
          </p:cNvSpPr>
          <p:nvPr>
            <p:custDataLst>
              <p:tags r:id="rId197"/>
            </p:custDataLst>
          </p:nvPr>
        </p:nvSpPr>
        <p:spPr bwMode="auto">
          <a:xfrm>
            <a:off x="1400175" y="5684838"/>
            <a:ext cx="1219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a:latin typeface="Comic Sans MS" pitchFamily="66" charset="0"/>
              </a:rPr>
              <a:t>Argument 1</a:t>
            </a:r>
          </a:p>
        </p:txBody>
      </p:sp>
      <p:sp>
        <p:nvSpPr>
          <p:cNvPr id="79047" name="Text Box 42"/>
          <p:cNvSpPr txBox="1">
            <a:spLocks noChangeArrowheads="1"/>
          </p:cNvSpPr>
          <p:nvPr>
            <p:custDataLst>
              <p:tags r:id="rId198"/>
            </p:custDataLst>
          </p:nvPr>
        </p:nvSpPr>
        <p:spPr bwMode="auto">
          <a:xfrm>
            <a:off x="2466975" y="5684838"/>
            <a:ext cx="1219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a:latin typeface="Comic Sans MS" pitchFamily="66" charset="0"/>
              </a:rPr>
              <a:t>Argument 2</a:t>
            </a:r>
          </a:p>
        </p:txBody>
      </p:sp>
      <p:sp>
        <p:nvSpPr>
          <p:cNvPr id="79048" name="Rectangle 48"/>
          <p:cNvSpPr>
            <a:spLocks noChangeArrowheads="1"/>
          </p:cNvSpPr>
          <p:nvPr>
            <p:custDataLst>
              <p:tags r:id="rId199"/>
            </p:custDataLst>
          </p:nvPr>
        </p:nvSpPr>
        <p:spPr bwMode="auto">
          <a:xfrm>
            <a:off x="415925" y="5711825"/>
            <a:ext cx="1063625" cy="214313"/>
          </a:xfrm>
          <a:prstGeom prst="rect">
            <a:avLst/>
          </a:prstGeom>
          <a:noFill/>
          <a:ln w="9525">
            <a:solidFill>
              <a:srgbClr val="0508FB"/>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508FB"/>
              </a:solidFill>
            </a:endParaRPr>
          </a:p>
        </p:txBody>
      </p:sp>
      <p:sp>
        <p:nvSpPr>
          <p:cNvPr id="79049" name="Rectangle 49"/>
          <p:cNvSpPr>
            <a:spLocks noChangeArrowheads="1"/>
          </p:cNvSpPr>
          <p:nvPr>
            <p:custDataLst>
              <p:tags r:id="rId200"/>
            </p:custDataLst>
          </p:nvPr>
        </p:nvSpPr>
        <p:spPr bwMode="auto">
          <a:xfrm>
            <a:off x="2543175" y="5711825"/>
            <a:ext cx="1063625" cy="214313"/>
          </a:xfrm>
          <a:prstGeom prst="rect">
            <a:avLst/>
          </a:prstGeom>
          <a:noFill/>
          <a:ln w="9525">
            <a:solidFill>
              <a:srgbClr val="0508FB"/>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508FB"/>
              </a:solidFill>
            </a:endParaRPr>
          </a:p>
        </p:txBody>
      </p:sp>
      <p:sp>
        <p:nvSpPr>
          <p:cNvPr id="79050" name="AutoShape 50"/>
          <p:cNvSpPr>
            <a:spLocks/>
          </p:cNvSpPr>
          <p:nvPr>
            <p:custDataLst>
              <p:tags r:id="rId201"/>
            </p:custDataLst>
          </p:nvPr>
        </p:nvSpPr>
        <p:spPr bwMode="auto">
          <a:xfrm rot="-5400000">
            <a:off x="3020219" y="5037932"/>
            <a:ext cx="103187" cy="1035050"/>
          </a:xfrm>
          <a:prstGeom prst="leftBrace">
            <a:avLst>
              <a:gd name="adj1" fmla="val 83590"/>
              <a:gd name="adj2" fmla="val 50000"/>
            </a:avLst>
          </a:prstGeom>
          <a:noFill/>
          <a:ln w="1905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9051" name="AutoShape 51"/>
          <p:cNvSpPr>
            <a:spLocks/>
          </p:cNvSpPr>
          <p:nvPr>
            <p:custDataLst>
              <p:tags r:id="rId202"/>
            </p:custDataLst>
          </p:nvPr>
        </p:nvSpPr>
        <p:spPr bwMode="auto">
          <a:xfrm rot="-5400000">
            <a:off x="1966119" y="5055394"/>
            <a:ext cx="103188" cy="1035050"/>
          </a:xfrm>
          <a:prstGeom prst="leftBrace">
            <a:avLst>
              <a:gd name="adj1" fmla="val 83589"/>
              <a:gd name="adj2" fmla="val 50000"/>
            </a:avLst>
          </a:prstGeom>
          <a:noFill/>
          <a:ln w="1905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9052" name="AutoShape 52"/>
          <p:cNvSpPr>
            <a:spLocks/>
          </p:cNvSpPr>
          <p:nvPr>
            <p:custDataLst>
              <p:tags r:id="rId203"/>
            </p:custDataLst>
          </p:nvPr>
        </p:nvSpPr>
        <p:spPr bwMode="auto">
          <a:xfrm rot="-5400000">
            <a:off x="1082675" y="5227638"/>
            <a:ext cx="95250" cy="685800"/>
          </a:xfrm>
          <a:prstGeom prst="leftBrace">
            <a:avLst>
              <a:gd name="adj1" fmla="val 60000"/>
              <a:gd name="adj2" fmla="val 50000"/>
            </a:avLst>
          </a:prstGeom>
          <a:noFill/>
          <a:ln w="1905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9053" name="Rectangle 53"/>
          <p:cNvSpPr>
            <a:spLocks noChangeArrowheads="1"/>
          </p:cNvSpPr>
          <p:nvPr>
            <p:custDataLst>
              <p:tags r:id="rId204"/>
            </p:custDataLst>
          </p:nvPr>
        </p:nvSpPr>
        <p:spPr bwMode="auto">
          <a:xfrm>
            <a:off x="1555750" y="5883275"/>
            <a:ext cx="9112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1000">
                <a:solidFill>
                  <a:srgbClr val="0508FB"/>
                </a:solidFill>
                <a:latin typeface="Comic Sans MS" pitchFamily="66" charset="0"/>
              </a:rPr>
              <a:t>the register</a:t>
            </a:r>
          </a:p>
        </p:txBody>
      </p:sp>
      <p:sp>
        <p:nvSpPr>
          <p:cNvPr id="79054" name="Rectangle 54"/>
          <p:cNvSpPr>
            <a:spLocks noChangeArrowheads="1"/>
          </p:cNvSpPr>
          <p:nvPr>
            <p:custDataLst>
              <p:tags r:id="rId205"/>
            </p:custDataLst>
          </p:nvPr>
        </p:nvSpPr>
        <p:spPr bwMode="auto">
          <a:xfrm>
            <a:off x="2601913" y="5867400"/>
            <a:ext cx="9366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1000">
                <a:solidFill>
                  <a:srgbClr val="0508FB"/>
                </a:solidFill>
                <a:latin typeface="Comic Sans MS" pitchFamily="66" charset="0"/>
              </a:rPr>
              <a:t>the constant</a:t>
            </a:r>
          </a:p>
        </p:txBody>
      </p:sp>
      <p:sp>
        <p:nvSpPr>
          <p:cNvPr id="79055" name="Text Box 63"/>
          <p:cNvSpPr txBox="1">
            <a:spLocks noChangeArrowheads="1"/>
          </p:cNvSpPr>
          <p:nvPr>
            <p:custDataLst>
              <p:tags r:id="rId206"/>
            </p:custDataLst>
          </p:nvPr>
        </p:nvSpPr>
        <p:spPr bwMode="auto">
          <a:xfrm>
            <a:off x="2776538" y="602138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400" b="1">
                <a:solidFill>
                  <a:srgbClr val="0508FB"/>
                </a:solidFill>
                <a:latin typeface="Courier New" pitchFamily="49" charset="0"/>
              </a:rPr>
              <a:t>4</a:t>
            </a:r>
          </a:p>
        </p:txBody>
      </p:sp>
      <p:sp>
        <p:nvSpPr>
          <p:cNvPr id="79056" name="Text Box 169"/>
          <p:cNvSpPr txBox="1">
            <a:spLocks noChangeArrowheads="1"/>
          </p:cNvSpPr>
          <p:nvPr>
            <p:custDataLst>
              <p:tags r:id="rId207"/>
            </p:custDataLst>
          </p:nvPr>
        </p:nvSpPr>
        <p:spPr bwMode="auto">
          <a:xfrm>
            <a:off x="533400" y="51054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1</a:t>
            </a:r>
          </a:p>
        </p:txBody>
      </p:sp>
      <p:sp>
        <p:nvSpPr>
          <p:cNvPr id="79057" name="Text Box 170"/>
          <p:cNvSpPr txBox="1">
            <a:spLocks noChangeArrowheads="1"/>
          </p:cNvSpPr>
          <p:nvPr>
            <p:custDataLst>
              <p:tags r:id="rId208"/>
            </p:custDataLst>
          </p:nvPr>
        </p:nvSpPr>
        <p:spPr bwMode="auto">
          <a:xfrm>
            <a:off x="887413" y="51054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0</a:t>
            </a:r>
          </a:p>
        </p:txBody>
      </p:sp>
      <p:sp>
        <p:nvSpPr>
          <p:cNvPr id="79058" name="Text Box 171"/>
          <p:cNvSpPr txBox="1">
            <a:spLocks noChangeArrowheads="1"/>
          </p:cNvSpPr>
          <p:nvPr>
            <p:custDataLst>
              <p:tags r:id="rId209"/>
            </p:custDataLst>
          </p:nvPr>
        </p:nvSpPr>
        <p:spPr bwMode="auto">
          <a:xfrm>
            <a:off x="1239838" y="51054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0</a:t>
            </a:r>
          </a:p>
        </p:txBody>
      </p:sp>
      <p:sp>
        <p:nvSpPr>
          <p:cNvPr id="79059" name="Text Box 172"/>
          <p:cNvSpPr txBox="1">
            <a:spLocks noChangeArrowheads="1"/>
          </p:cNvSpPr>
          <p:nvPr>
            <p:custDataLst>
              <p:tags r:id="rId210"/>
            </p:custDataLst>
          </p:nvPr>
        </p:nvSpPr>
        <p:spPr bwMode="auto">
          <a:xfrm>
            <a:off x="1593850" y="51054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1</a:t>
            </a:r>
          </a:p>
        </p:txBody>
      </p:sp>
      <p:sp>
        <p:nvSpPr>
          <p:cNvPr id="79060" name="Text Box 173"/>
          <p:cNvSpPr txBox="1">
            <a:spLocks noChangeArrowheads="1"/>
          </p:cNvSpPr>
          <p:nvPr>
            <p:custDataLst>
              <p:tags r:id="rId211"/>
            </p:custDataLst>
          </p:nvPr>
        </p:nvSpPr>
        <p:spPr bwMode="auto">
          <a:xfrm>
            <a:off x="1946275" y="51054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1</a:t>
            </a:r>
          </a:p>
        </p:txBody>
      </p:sp>
      <p:sp>
        <p:nvSpPr>
          <p:cNvPr id="79061" name="Text Box 174"/>
          <p:cNvSpPr txBox="1">
            <a:spLocks noChangeArrowheads="1"/>
          </p:cNvSpPr>
          <p:nvPr>
            <p:custDataLst>
              <p:tags r:id="rId212"/>
            </p:custDataLst>
          </p:nvPr>
        </p:nvSpPr>
        <p:spPr bwMode="auto">
          <a:xfrm>
            <a:off x="2300288" y="510698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1</a:t>
            </a:r>
          </a:p>
        </p:txBody>
      </p:sp>
      <p:sp>
        <p:nvSpPr>
          <p:cNvPr id="79062" name="Text Box 175"/>
          <p:cNvSpPr txBox="1">
            <a:spLocks noChangeArrowheads="1"/>
          </p:cNvSpPr>
          <p:nvPr>
            <p:custDataLst>
              <p:tags r:id="rId213"/>
            </p:custDataLst>
          </p:nvPr>
        </p:nvSpPr>
        <p:spPr bwMode="auto">
          <a:xfrm>
            <a:off x="2652713" y="510698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0</a:t>
            </a:r>
          </a:p>
        </p:txBody>
      </p:sp>
      <p:sp>
        <p:nvSpPr>
          <p:cNvPr id="79063" name="Text Box 176"/>
          <p:cNvSpPr txBox="1">
            <a:spLocks noChangeArrowheads="1"/>
          </p:cNvSpPr>
          <p:nvPr>
            <p:custDataLst>
              <p:tags r:id="rId214"/>
            </p:custDataLst>
          </p:nvPr>
        </p:nvSpPr>
        <p:spPr bwMode="auto">
          <a:xfrm>
            <a:off x="3028950" y="510698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0</a:t>
            </a:r>
          </a:p>
        </p:txBody>
      </p:sp>
      <p:sp>
        <p:nvSpPr>
          <p:cNvPr id="79064" name="Text Box 272"/>
          <p:cNvSpPr txBox="1">
            <a:spLocks noChangeArrowheads="1"/>
          </p:cNvSpPr>
          <p:nvPr>
            <p:custDataLst>
              <p:tags r:id="rId215"/>
            </p:custDataLst>
          </p:nvPr>
        </p:nvSpPr>
        <p:spPr bwMode="auto">
          <a:xfrm>
            <a:off x="2590800" y="6400800"/>
            <a:ext cx="25781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200">
                <a:solidFill>
                  <a:srgbClr val="0AA318"/>
                </a:solidFill>
                <a:latin typeface="Comic Sans MS" pitchFamily="66" charset="0"/>
              </a:rPr>
              <a:t>Instruction Decoding Guide</a:t>
            </a:r>
          </a:p>
        </p:txBody>
      </p:sp>
      <p:sp>
        <p:nvSpPr>
          <p:cNvPr id="79065" name="Rectangle 273"/>
          <p:cNvSpPr>
            <a:spLocks noChangeArrowheads="1"/>
          </p:cNvSpPr>
          <p:nvPr>
            <p:custDataLst>
              <p:tags r:id="rId216"/>
            </p:custDataLst>
          </p:nvPr>
        </p:nvSpPr>
        <p:spPr bwMode="auto">
          <a:xfrm>
            <a:off x="1476375" y="5711825"/>
            <a:ext cx="1063625" cy="214313"/>
          </a:xfrm>
          <a:prstGeom prst="rect">
            <a:avLst/>
          </a:prstGeom>
          <a:noFill/>
          <a:ln w="9525">
            <a:solidFill>
              <a:srgbClr val="0508FB"/>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508FB"/>
              </a:solidFill>
            </a:endParaRPr>
          </a:p>
        </p:txBody>
      </p:sp>
      <p:sp>
        <p:nvSpPr>
          <p:cNvPr id="79066" name="Text Box 280"/>
          <p:cNvSpPr txBox="1">
            <a:spLocks noChangeArrowheads="1"/>
          </p:cNvSpPr>
          <p:nvPr>
            <p:custDataLst>
              <p:tags r:id="rId217"/>
            </p:custDataLst>
          </p:nvPr>
        </p:nvSpPr>
        <p:spPr bwMode="auto">
          <a:xfrm>
            <a:off x="1730375" y="6007100"/>
            <a:ext cx="677863"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200">
                <a:solidFill>
                  <a:srgbClr val="0508FB"/>
                </a:solidFill>
                <a:latin typeface="Comic Sans MS" pitchFamily="66" charset="0"/>
              </a:rPr>
              <a:t>Reg3</a:t>
            </a:r>
          </a:p>
        </p:txBody>
      </p:sp>
      <p:sp>
        <p:nvSpPr>
          <p:cNvPr id="79067" name="Line 313"/>
          <p:cNvSpPr>
            <a:spLocks noChangeShapeType="1"/>
          </p:cNvSpPr>
          <p:nvPr/>
        </p:nvSpPr>
        <p:spPr bwMode="auto">
          <a:xfrm>
            <a:off x="914400" y="6019800"/>
            <a:ext cx="0" cy="381000"/>
          </a:xfrm>
          <a:prstGeom prst="line">
            <a:avLst/>
          </a:prstGeom>
          <a:noFill/>
          <a:ln w="19050">
            <a:solidFill>
              <a:srgbClr val="0508FB"/>
            </a:solidFill>
            <a:round/>
            <a:headEnd/>
            <a:tailEnd type="triangle" w="med" len="me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79068" name="Text Box 190"/>
          <p:cNvSpPr txBox="1">
            <a:spLocks noChangeArrowheads="1"/>
          </p:cNvSpPr>
          <p:nvPr>
            <p:custDataLst>
              <p:tags r:id="rId218"/>
            </p:custDataLst>
          </p:nvPr>
        </p:nvSpPr>
        <p:spPr bwMode="auto">
          <a:xfrm>
            <a:off x="7140575" y="4664075"/>
            <a:ext cx="11922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t>Adder</a:t>
            </a:r>
          </a:p>
        </p:txBody>
      </p:sp>
      <p:sp>
        <p:nvSpPr>
          <p:cNvPr id="79069" name="Text Box 255"/>
          <p:cNvSpPr txBox="1">
            <a:spLocks noChangeArrowheads="1"/>
          </p:cNvSpPr>
          <p:nvPr>
            <p:custDataLst>
              <p:tags r:id="rId219"/>
            </p:custDataLst>
          </p:nvPr>
        </p:nvSpPr>
        <p:spPr bwMode="auto">
          <a:xfrm>
            <a:off x="7729538" y="5422900"/>
            <a:ext cx="116205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200">
                <a:solidFill>
                  <a:srgbClr val="F7913D"/>
                </a:solidFill>
                <a:latin typeface="Comic Sans MS" pitchFamily="66" charset="0"/>
              </a:rPr>
              <a:t>Output bits</a:t>
            </a:r>
          </a:p>
        </p:txBody>
      </p:sp>
    </p:spTree>
  </p:cSld>
  <p:clrMapOvr>
    <a:masterClrMapping/>
  </p:clrMapOvr>
  <p:timing>
    <p:tnLst>
      <p:par>
        <p:cTn id="1" dur="indefinite" restart="never" nodeType="tmRoot"/>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p:cNvSpPr txBox="1"/>
          <p:nvPr/>
        </p:nvSpPr>
        <p:spPr>
          <a:xfrm>
            <a:off x="304800" y="76200"/>
            <a:ext cx="8610600" cy="584775"/>
          </a:xfrm>
          <a:prstGeom prst="rect">
            <a:avLst/>
          </a:prstGeom>
          <a:noFill/>
        </p:spPr>
        <p:txBody>
          <a:bodyPr wrap="square" rtlCol="0">
            <a:spAutoFit/>
          </a:bodyPr>
          <a:lstStyle/>
          <a:p>
            <a:pPr lvl="0"/>
            <a:r>
              <a:rPr lang="en-US" sz="3200" dirty="0">
                <a:solidFill>
                  <a:srgbClr val="000000"/>
                </a:solidFill>
                <a:latin typeface="Cambria" panose="02040503050406030204" pitchFamily="18" charset="0"/>
              </a:rPr>
              <a:t>How do we execute </a:t>
            </a:r>
            <a:r>
              <a:rPr lang="en-US" sz="3200" b="1" i="1" dirty="0">
                <a:solidFill>
                  <a:srgbClr val="000000"/>
                </a:solidFill>
                <a:latin typeface="Cambria" panose="02040503050406030204" pitchFamily="18" charset="0"/>
              </a:rPr>
              <a:t>sequences </a:t>
            </a:r>
            <a:r>
              <a:rPr lang="en-US" sz="3200" dirty="0">
                <a:solidFill>
                  <a:srgbClr val="000000"/>
                </a:solidFill>
                <a:latin typeface="Cambria" panose="02040503050406030204" pitchFamily="18" charset="0"/>
              </a:rPr>
              <a:t>of operations?</a:t>
            </a:r>
          </a:p>
        </p:txBody>
      </p:sp>
      <p:pic>
        <p:nvPicPr>
          <p:cNvPr id="141314" name="Picture 2"/>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4876800" y="2819400"/>
            <a:ext cx="3673642" cy="33528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2" name="Picture 1"/>
          <p:cNvPicPr>
            <a:picLocks noChangeAspect="1"/>
          </p:cNvPicPr>
          <p:nvPr/>
        </p:nvPicPr>
        <p:blipFill>
          <a:blip r:embed="rId8" cstate="print">
            <a:extLst>
              <a:ext uri="{28A0092B-C50C-407E-A947-70E740481C1C}">
                <a14:useLocalDpi xmlns:a14="http://schemas.microsoft.com/office/drawing/2010/main" val="0"/>
              </a:ext>
            </a:extLst>
          </a:blip>
          <a:stretch>
            <a:fillRect/>
          </a:stretch>
        </p:blipFill>
        <p:spPr>
          <a:xfrm>
            <a:off x="847502" y="4501584"/>
            <a:ext cx="2219986" cy="2051616"/>
          </a:xfrm>
          <a:prstGeom prst="rect">
            <a:avLst/>
          </a:prstGeom>
        </p:spPr>
      </p:pic>
      <p:pic>
        <p:nvPicPr>
          <p:cNvPr id="4" name="Picture 3"/>
          <p:cNvPicPr>
            <a:picLocks noChangeAspect="1"/>
          </p:cNvPicPr>
          <p:nvPr/>
        </p:nvPicPr>
        <p:blipFill rotWithShape="1">
          <a:blip r:embed="rId9" cstate="print">
            <a:extLst>
              <a:ext uri="{28A0092B-C50C-407E-A947-70E740481C1C}">
                <a14:useLocalDpi xmlns:a14="http://schemas.microsoft.com/office/drawing/2010/main" val="0"/>
              </a:ext>
            </a:extLst>
          </a:blip>
          <a:srcRect t="4894"/>
          <a:stretch/>
        </p:blipFill>
        <p:spPr>
          <a:xfrm>
            <a:off x="781488" y="1981200"/>
            <a:ext cx="2342712" cy="2029178"/>
          </a:xfrm>
          <a:prstGeom prst="rect">
            <a:avLst/>
          </a:prstGeom>
        </p:spPr>
      </p:pic>
      <p:sp>
        <p:nvSpPr>
          <p:cNvPr id="6" name="Rectangle 62"/>
          <p:cNvSpPr>
            <a:spLocks noChangeArrowheads="1"/>
          </p:cNvSpPr>
          <p:nvPr>
            <p:custDataLst>
              <p:tags r:id="rId1"/>
            </p:custDataLst>
          </p:nvPr>
        </p:nvSpPr>
        <p:spPr bwMode="auto">
          <a:xfrm rot="20747111">
            <a:off x="1033610" y="5914344"/>
            <a:ext cx="1500732" cy="461665"/>
          </a:xfrm>
          <a:prstGeom prst="rect">
            <a:avLst/>
          </a:prstGeom>
          <a:solidFill>
            <a:srgbClr val="CCFFCC"/>
          </a:solidFill>
          <a:ln>
            <a:noFill/>
          </a:ln>
          <a:extLst/>
        </p:spPr>
        <p:txBody>
          <a:bodyPr wrap="none">
            <a:spAutoFit/>
          </a:bodyPr>
          <a:lstStyle/>
          <a:p>
            <a:pPr algn="l"/>
            <a:r>
              <a:rPr lang="en-US" dirty="0" smtClean="0">
                <a:solidFill>
                  <a:schemeClr val="tx2"/>
                </a:solidFill>
                <a:latin typeface="Cambria" pitchFamily="18" charset="0"/>
              </a:rPr>
              <a:t>multiplier</a:t>
            </a:r>
            <a:endParaRPr lang="en-US" dirty="0">
              <a:solidFill>
                <a:schemeClr val="tx2"/>
              </a:solidFill>
              <a:latin typeface="Cambria" pitchFamily="18" charset="0"/>
            </a:endParaRPr>
          </a:p>
        </p:txBody>
      </p:sp>
      <p:sp>
        <p:nvSpPr>
          <p:cNvPr id="7" name="Rectangle 62"/>
          <p:cNvSpPr>
            <a:spLocks noChangeArrowheads="1"/>
          </p:cNvSpPr>
          <p:nvPr>
            <p:custDataLst>
              <p:tags r:id="rId2"/>
            </p:custDataLst>
          </p:nvPr>
        </p:nvSpPr>
        <p:spPr bwMode="auto">
          <a:xfrm rot="20747111">
            <a:off x="1731846" y="3026571"/>
            <a:ext cx="1124282" cy="461665"/>
          </a:xfrm>
          <a:prstGeom prst="rect">
            <a:avLst/>
          </a:prstGeom>
          <a:solidFill>
            <a:srgbClr val="CCFFCC"/>
          </a:solidFill>
          <a:ln>
            <a:noFill/>
          </a:ln>
          <a:extLst/>
        </p:spPr>
        <p:txBody>
          <a:bodyPr wrap="none">
            <a:spAutoFit/>
          </a:bodyPr>
          <a:lstStyle/>
          <a:p>
            <a:pPr algn="l"/>
            <a:r>
              <a:rPr lang="en-US" dirty="0" smtClean="0">
                <a:solidFill>
                  <a:schemeClr val="tx2"/>
                </a:solidFill>
                <a:latin typeface="Cambria" pitchFamily="18" charset="0"/>
              </a:rPr>
              <a:t>divider</a:t>
            </a:r>
            <a:endParaRPr lang="en-US" dirty="0">
              <a:solidFill>
                <a:schemeClr val="tx2"/>
              </a:solidFill>
              <a:latin typeface="Cambria" pitchFamily="18" charset="0"/>
            </a:endParaRPr>
          </a:p>
        </p:txBody>
      </p:sp>
      <p:sp>
        <p:nvSpPr>
          <p:cNvPr id="8" name="Rectangle 62"/>
          <p:cNvSpPr>
            <a:spLocks noChangeArrowheads="1"/>
          </p:cNvSpPr>
          <p:nvPr>
            <p:custDataLst>
              <p:tags r:id="rId3"/>
            </p:custDataLst>
          </p:nvPr>
        </p:nvSpPr>
        <p:spPr bwMode="auto">
          <a:xfrm rot="20747111">
            <a:off x="6066551" y="3758892"/>
            <a:ext cx="1595287" cy="1200329"/>
          </a:xfrm>
          <a:prstGeom prst="rect">
            <a:avLst/>
          </a:prstGeom>
          <a:solidFill>
            <a:srgbClr val="CCFFCC"/>
          </a:solidFill>
          <a:ln>
            <a:noFill/>
          </a:ln>
          <a:extLst/>
        </p:spPr>
        <p:txBody>
          <a:bodyPr wrap="square">
            <a:spAutoFit/>
          </a:bodyPr>
          <a:lstStyle/>
          <a:p>
            <a:r>
              <a:rPr lang="en-US" dirty="0" smtClean="0">
                <a:solidFill>
                  <a:schemeClr val="tx2"/>
                </a:solidFill>
                <a:latin typeface="Cambria" pitchFamily="18" charset="0"/>
              </a:rPr>
              <a:t>memory locations (RAM)</a:t>
            </a:r>
            <a:endParaRPr lang="en-US" dirty="0">
              <a:solidFill>
                <a:schemeClr val="tx2"/>
              </a:solidFill>
              <a:latin typeface="Cambria" pitchFamily="18" charset="0"/>
            </a:endParaRPr>
          </a:p>
        </p:txBody>
      </p:sp>
      <p:sp>
        <p:nvSpPr>
          <p:cNvPr id="9" name="Rectangle 61"/>
          <p:cNvSpPr>
            <a:spLocks noChangeArrowheads="1"/>
          </p:cNvSpPr>
          <p:nvPr>
            <p:custDataLst>
              <p:tags r:id="rId4"/>
            </p:custDataLst>
          </p:nvPr>
        </p:nvSpPr>
        <p:spPr bwMode="auto">
          <a:xfrm>
            <a:off x="1699875" y="838200"/>
            <a:ext cx="1096775" cy="707886"/>
          </a:xfrm>
          <a:prstGeom prst="rect">
            <a:avLst/>
          </a:prstGeom>
          <a:solidFill>
            <a:srgbClr val="FFCCCC"/>
          </a:solidFill>
          <a:ln>
            <a:noFill/>
          </a:ln>
          <a:extLst/>
        </p:spPr>
        <p:txBody>
          <a:bodyPr wrap="none">
            <a:spAutoFit/>
          </a:bodyPr>
          <a:lstStyle/>
          <a:p>
            <a:pPr algn="l"/>
            <a:r>
              <a:rPr lang="en-US" sz="4000" dirty="0">
                <a:solidFill>
                  <a:schemeClr val="tx2"/>
                </a:solidFill>
                <a:latin typeface="Cambria" pitchFamily="18" charset="0"/>
              </a:rPr>
              <a:t>CPU</a:t>
            </a:r>
          </a:p>
        </p:txBody>
      </p:sp>
      <p:sp>
        <p:nvSpPr>
          <p:cNvPr id="10" name="Rectangle 62"/>
          <p:cNvSpPr>
            <a:spLocks noChangeArrowheads="1"/>
          </p:cNvSpPr>
          <p:nvPr>
            <p:custDataLst>
              <p:tags r:id="rId5"/>
            </p:custDataLst>
          </p:nvPr>
        </p:nvSpPr>
        <p:spPr bwMode="auto">
          <a:xfrm>
            <a:off x="5029200" y="1501914"/>
            <a:ext cx="1241045" cy="707886"/>
          </a:xfrm>
          <a:prstGeom prst="rect">
            <a:avLst/>
          </a:prstGeom>
          <a:solidFill>
            <a:srgbClr val="FFCCFF"/>
          </a:solidFill>
          <a:ln>
            <a:noFill/>
          </a:ln>
          <a:extLst/>
        </p:spPr>
        <p:txBody>
          <a:bodyPr wrap="none">
            <a:spAutoFit/>
          </a:bodyPr>
          <a:lstStyle/>
          <a:p>
            <a:pPr algn="l"/>
            <a:r>
              <a:rPr lang="en-US" sz="4000" dirty="0">
                <a:solidFill>
                  <a:schemeClr val="tx2"/>
                </a:solidFill>
                <a:latin typeface="Cambria" pitchFamily="18" charset="0"/>
              </a:rPr>
              <a:t>RAM</a:t>
            </a:r>
          </a:p>
        </p:txBody>
      </p:sp>
      <p:sp>
        <p:nvSpPr>
          <p:cNvPr id="5" name="Right Arrow 4"/>
          <p:cNvSpPr/>
          <p:nvPr/>
        </p:nvSpPr>
        <p:spPr bwMode="auto">
          <a:xfrm>
            <a:off x="2971800" y="3924088"/>
            <a:ext cx="1257300" cy="636623"/>
          </a:xfrm>
          <a:prstGeom prst="rightArrow">
            <a:avLst/>
          </a:prstGeom>
          <a:solidFill>
            <a:srgbClr val="FFCCCC"/>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12" name="Right Arrow 11"/>
          <p:cNvSpPr/>
          <p:nvPr/>
        </p:nvSpPr>
        <p:spPr bwMode="auto">
          <a:xfrm flipH="1">
            <a:off x="3505200" y="1533577"/>
            <a:ext cx="1257300" cy="636623"/>
          </a:xfrm>
          <a:prstGeom prst="rightArrow">
            <a:avLst/>
          </a:prstGeom>
          <a:solidFill>
            <a:srgbClr val="FFCCFF"/>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11" name="TextBox 10"/>
          <p:cNvSpPr txBox="1"/>
          <p:nvPr/>
        </p:nvSpPr>
        <p:spPr>
          <a:xfrm>
            <a:off x="4191000" y="1027200"/>
            <a:ext cx="4724400" cy="415498"/>
          </a:xfrm>
          <a:prstGeom prst="rect">
            <a:avLst/>
          </a:prstGeom>
          <a:solidFill>
            <a:srgbClr val="FFCCFF"/>
          </a:solidFill>
        </p:spPr>
        <p:txBody>
          <a:bodyPr wrap="square" rtlCol="0">
            <a:spAutoFit/>
          </a:bodyPr>
          <a:lstStyle/>
          <a:p>
            <a:r>
              <a:rPr lang="en-US" sz="2100" dirty="0" smtClean="0">
                <a:latin typeface="Calibri" panose="020F0502020204030204" pitchFamily="34" charset="0"/>
              </a:rPr>
              <a:t>stores all instructions and almost all data</a:t>
            </a:r>
            <a:endParaRPr lang="en-US" sz="2100" dirty="0">
              <a:latin typeface="Calibri" panose="020F0502020204030204" pitchFamily="34" charset="0"/>
            </a:endParaRPr>
          </a:p>
        </p:txBody>
      </p:sp>
      <p:sp>
        <p:nvSpPr>
          <p:cNvPr id="14" name="TextBox 13"/>
          <p:cNvSpPr txBox="1"/>
          <p:nvPr/>
        </p:nvSpPr>
        <p:spPr>
          <a:xfrm>
            <a:off x="533400" y="3949005"/>
            <a:ext cx="2263250" cy="1384995"/>
          </a:xfrm>
          <a:prstGeom prst="rect">
            <a:avLst/>
          </a:prstGeom>
          <a:solidFill>
            <a:srgbClr val="FFCCCC"/>
          </a:solidFill>
        </p:spPr>
        <p:txBody>
          <a:bodyPr wrap="square" rtlCol="0">
            <a:spAutoFit/>
          </a:bodyPr>
          <a:lstStyle/>
          <a:p>
            <a:r>
              <a:rPr lang="en-US" sz="2100" dirty="0" smtClean="0">
                <a:latin typeface="Calibri" panose="020F0502020204030204" pitchFamily="34" charset="0"/>
              </a:rPr>
              <a:t>runs 1 instruction and sends back results for storage, if requested…</a:t>
            </a:r>
            <a:endParaRPr lang="en-US" sz="2100" dirty="0">
              <a:latin typeface="Calibri" panose="020F0502020204030204" pitchFamily="34" charset="0"/>
            </a:endParaRPr>
          </a:p>
        </p:txBody>
      </p:sp>
      <p:sp>
        <p:nvSpPr>
          <p:cNvPr id="15" name="TextBox 14"/>
          <p:cNvSpPr txBox="1"/>
          <p:nvPr/>
        </p:nvSpPr>
        <p:spPr>
          <a:xfrm>
            <a:off x="4191000" y="2373489"/>
            <a:ext cx="4724400" cy="415498"/>
          </a:xfrm>
          <a:prstGeom prst="rect">
            <a:avLst/>
          </a:prstGeom>
          <a:solidFill>
            <a:srgbClr val="FFCCFF"/>
          </a:solidFill>
        </p:spPr>
        <p:txBody>
          <a:bodyPr wrap="square" rtlCol="0">
            <a:spAutoFit/>
          </a:bodyPr>
          <a:lstStyle/>
          <a:p>
            <a:r>
              <a:rPr lang="en-US" sz="2100" dirty="0" smtClean="0">
                <a:latin typeface="Calibri" panose="020F0502020204030204" pitchFamily="34" charset="0"/>
              </a:rPr>
              <a:t>sends next instruction to the CPU …</a:t>
            </a:r>
            <a:endParaRPr lang="en-US" sz="2100" dirty="0">
              <a:latin typeface="Calibri" panose="020F0502020204030204" pitchFamily="34" charset="0"/>
            </a:endParaRPr>
          </a:p>
        </p:txBody>
      </p:sp>
      <p:sp>
        <p:nvSpPr>
          <p:cNvPr id="16" name="TextBox 15"/>
          <p:cNvSpPr txBox="1"/>
          <p:nvPr/>
        </p:nvSpPr>
        <p:spPr>
          <a:xfrm>
            <a:off x="4191000" y="6345451"/>
            <a:ext cx="4724400" cy="415498"/>
          </a:xfrm>
          <a:prstGeom prst="rect">
            <a:avLst/>
          </a:prstGeom>
          <a:solidFill>
            <a:srgbClr val="FFCCFF"/>
          </a:solidFill>
        </p:spPr>
        <p:txBody>
          <a:bodyPr wrap="square" rtlCol="0">
            <a:spAutoFit/>
          </a:bodyPr>
          <a:lstStyle/>
          <a:p>
            <a:r>
              <a:rPr lang="en-US" sz="2100" dirty="0" smtClean="0">
                <a:latin typeface="Calibri" panose="020F0502020204030204" pitchFamily="34" charset="0"/>
              </a:rPr>
              <a:t>sends next instruction to the CPU …</a:t>
            </a:r>
            <a:endParaRPr lang="en-US" sz="2100" dirty="0">
              <a:latin typeface="Calibri" panose="020F0502020204030204" pitchFamily="34" charset="0"/>
            </a:endParaRPr>
          </a:p>
        </p:txBody>
      </p:sp>
      <p:sp>
        <p:nvSpPr>
          <p:cNvPr id="17" name="Right Arrow 16"/>
          <p:cNvSpPr/>
          <p:nvPr/>
        </p:nvSpPr>
        <p:spPr bwMode="auto">
          <a:xfrm flipH="1">
            <a:off x="3505200" y="5703694"/>
            <a:ext cx="1257300" cy="636623"/>
          </a:xfrm>
          <a:prstGeom prst="rightArrow">
            <a:avLst/>
          </a:prstGeom>
          <a:solidFill>
            <a:srgbClr val="FFCCFF"/>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18" name="TextBox 17"/>
          <p:cNvSpPr txBox="1"/>
          <p:nvPr/>
        </p:nvSpPr>
        <p:spPr>
          <a:xfrm>
            <a:off x="533400" y="1699202"/>
            <a:ext cx="2263250" cy="1061829"/>
          </a:xfrm>
          <a:prstGeom prst="rect">
            <a:avLst/>
          </a:prstGeom>
          <a:solidFill>
            <a:srgbClr val="FFCCCC"/>
          </a:solidFill>
        </p:spPr>
        <p:txBody>
          <a:bodyPr wrap="square" rtlCol="0">
            <a:spAutoFit/>
          </a:bodyPr>
          <a:lstStyle/>
          <a:p>
            <a:r>
              <a:rPr lang="en-US" sz="2100" dirty="0" smtClean="0">
                <a:latin typeface="Calibri" panose="020F0502020204030204" pitchFamily="34" charset="0"/>
              </a:rPr>
              <a:t>the instruction's bits select which circuit to use…</a:t>
            </a:r>
            <a:endParaRPr lang="en-US" sz="2100" dirty="0">
              <a:latin typeface="Calibri" panose="020F0502020204030204" pitchFamily="34" charset="0"/>
            </a:endParaRPr>
          </a:p>
        </p:txBody>
      </p:sp>
      <p:sp>
        <p:nvSpPr>
          <p:cNvPr id="19" name="Rectangle 18"/>
          <p:cNvSpPr/>
          <p:nvPr/>
        </p:nvSpPr>
        <p:spPr>
          <a:xfrm>
            <a:off x="6775840" y="1625024"/>
            <a:ext cx="1823576" cy="461665"/>
          </a:xfrm>
          <a:prstGeom prst="rect">
            <a:avLst/>
          </a:prstGeom>
        </p:spPr>
        <p:txBody>
          <a:bodyPr wrap="none">
            <a:spAutoFit/>
          </a:bodyPr>
          <a:lstStyle/>
          <a:p>
            <a:r>
              <a:rPr lang="en-US" dirty="0" smtClean="0">
                <a:solidFill>
                  <a:schemeClr val="tx2"/>
                </a:solidFill>
                <a:latin typeface="Cambria" pitchFamily="18" charset="0"/>
              </a:rPr>
              <a:t>live memory</a:t>
            </a:r>
            <a:endParaRPr lang="en-US" dirty="0"/>
          </a:p>
        </p:txBody>
      </p:sp>
      <p:sp>
        <p:nvSpPr>
          <p:cNvPr id="20" name="Rectangle 19"/>
          <p:cNvSpPr/>
          <p:nvPr/>
        </p:nvSpPr>
        <p:spPr>
          <a:xfrm>
            <a:off x="104991" y="961310"/>
            <a:ext cx="1485022" cy="461665"/>
          </a:xfrm>
          <a:prstGeom prst="rect">
            <a:avLst/>
          </a:prstGeom>
        </p:spPr>
        <p:txBody>
          <a:bodyPr wrap="none">
            <a:spAutoFit/>
          </a:bodyPr>
          <a:lstStyle/>
          <a:p>
            <a:r>
              <a:rPr lang="en-US" dirty="0" smtClean="0">
                <a:solidFill>
                  <a:schemeClr val="tx2"/>
                </a:solidFill>
                <a:latin typeface="Cambria" pitchFamily="18" charset="0"/>
              </a:rPr>
              <a:t>processor</a:t>
            </a:r>
            <a:endParaRPr lang="en-US" dirty="0"/>
          </a:p>
        </p:txBody>
      </p:sp>
    </p:spTree>
    <p:extLst>
      <p:ext uri="{BB962C8B-B14F-4D97-AF65-F5344CB8AC3E}">
        <p14:creationId xmlns:p14="http://schemas.microsoft.com/office/powerpoint/2010/main" val="1888794470"/>
      </p:ext>
    </p:extLst>
  </p:cSld>
  <p:clrMapOvr>
    <a:masterClrMapping/>
  </p:clrMapOvr>
  <p:timing>
    <p:tnLst>
      <p:par>
        <p:cTn id="1" dur="indefinite" restart="never" nodeType="tmRoot"/>
      </p:par>
    </p:tnLst>
  </p:timing>
</p:sld>
</file>

<file path=ppt/slides/slide1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9874" name="Rectangle 2"/>
          <p:cNvSpPr>
            <a:spLocks noChangeArrowheads="1"/>
          </p:cNvSpPr>
          <p:nvPr>
            <p:custDataLst>
              <p:tags r:id="rId1"/>
            </p:custDataLst>
          </p:nvPr>
        </p:nvSpPr>
        <p:spPr bwMode="auto">
          <a:xfrm>
            <a:off x="4065588"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9875" name="Rectangle 3"/>
          <p:cNvSpPr>
            <a:spLocks noChangeArrowheads="1"/>
          </p:cNvSpPr>
          <p:nvPr>
            <p:custDataLst>
              <p:tags r:id="rId2"/>
            </p:custDataLst>
          </p:nvPr>
        </p:nvSpPr>
        <p:spPr bwMode="auto">
          <a:xfrm>
            <a:off x="4419600"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9876" name="Rectangle 4"/>
          <p:cNvSpPr>
            <a:spLocks noChangeArrowheads="1"/>
          </p:cNvSpPr>
          <p:nvPr>
            <p:custDataLst>
              <p:tags r:id="rId3"/>
            </p:custDataLst>
          </p:nvPr>
        </p:nvSpPr>
        <p:spPr bwMode="auto">
          <a:xfrm>
            <a:off x="4773613"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9877" name="Rectangle 5"/>
          <p:cNvSpPr>
            <a:spLocks noChangeArrowheads="1"/>
          </p:cNvSpPr>
          <p:nvPr>
            <p:custDataLst>
              <p:tags r:id="rId4"/>
            </p:custDataLst>
          </p:nvPr>
        </p:nvSpPr>
        <p:spPr bwMode="auto">
          <a:xfrm>
            <a:off x="5127625"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9878" name="Rectangle 6"/>
          <p:cNvSpPr>
            <a:spLocks noChangeArrowheads="1"/>
          </p:cNvSpPr>
          <p:nvPr>
            <p:custDataLst>
              <p:tags r:id="rId5"/>
            </p:custDataLst>
          </p:nvPr>
        </p:nvSpPr>
        <p:spPr bwMode="auto">
          <a:xfrm>
            <a:off x="5481638"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9879" name="Rectangle 7"/>
          <p:cNvSpPr>
            <a:spLocks noChangeArrowheads="1"/>
          </p:cNvSpPr>
          <p:nvPr>
            <p:custDataLst>
              <p:tags r:id="rId6"/>
            </p:custDataLst>
          </p:nvPr>
        </p:nvSpPr>
        <p:spPr bwMode="auto">
          <a:xfrm>
            <a:off x="5835650"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9880" name="Rectangle 8"/>
          <p:cNvSpPr>
            <a:spLocks noChangeArrowheads="1"/>
          </p:cNvSpPr>
          <p:nvPr>
            <p:custDataLst>
              <p:tags r:id="rId7"/>
            </p:custDataLst>
          </p:nvPr>
        </p:nvSpPr>
        <p:spPr bwMode="auto">
          <a:xfrm>
            <a:off x="3357563"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9881" name="Rectangle 9"/>
          <p:cNvSpPr>
            <a:spLocks noChangeArrowheads="1"/>
          </p:cNvSpPr>
          <p:nvPr>
            <p:custDataLst>
              <p:tags r:id="rId8"/>
            </p:custDataLst>
          </p:nvPr>
        </p:nvSpPr>
        <p:spPr bwMode="auto">
          <a:xfrm>
            <a:off x="3711575"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9882" name="Rectangle 18"/>
          <p:cNvSpPr>
            <a:spLocks noChangeArrowheads="1"/>
          </p:cNvSpPr>
          <p:nvPr>
            <p:custDataLst>
              <p:tags r:id="rId9"/>
            </p:custDataLst>
          </p:nvPr>
        </p:nvSpPr>
        <p:spPr bwMode="auto">
          <a:xfrm>
            <a:off x="4702175" y="3871913"/>
            <a:ext cx="349250" cy="349250"/>
          </a:xfrm>
          <a:prstGeom prst="rect">
            <a:avLst/>
          </a:prstGeom>
          <a:noFill/>
          <a:ln w="19050">
            <a:solidFill>
              <a:srgbClr val="8F01B8"/>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9883" name="Rectangle 19"/>
          <p:cNvSpPr>
            <a:spLocks noChangeArrowheads="1"/>
          </p:cNvSpPr>
          <p:nvPr>
            <p:custDataLst>
              <p:tags r:id="rId10"/>
            </p:custDataLst>
          </p:nvPr>
        </p:nvSpPr>
        <p:spPr bwMode="auto">
          <a:xfrm>
            <a:off x="5056188" y="3871913"/>
            <a:ext cx="349250" cy="349250"/>
          </a:xfrm>
          <a:prstGeom prst="rect">
            <a:avLst/>
          </a:prstGeom>
          <a:noFill/>
          <a:ln w="19050">
            <a:solidFill>
              <a:srgbClr val="8F01B8"/>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9884" name="Rectangle 20"/>
          <p:cNvSpPr>
            <a:spLocks noChangeArrowheads="1"/>
          </p:cNvSpPr>
          <p:nvPr>
            <p:custDataLst>
              <p:tags r:id="rId11"/>
            </p:custDataLst>
          </p:nvPr>
        </p:nvSpPr>
        <p:spPr bwMode="auto">
          <a:xfrm>
            <a:off x="5410200" y="3871913"/>
            <a:ext cx="349250" cy="349250"/>
          </a:xfrm>
          <a:prstGeom prst="rect">
            <a:avLst/>
          </a:prstGeom>
          <a:noFill/>
          <a:ln w="19050">
            <a:solidFill>
              <a:srgbClr val="8F01B8"/>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9885" name="Rectangle 21"/>
          <p:cNvSpPr>
            <a:spLocks noChangeArrowheads="1"/>
          </p:cNvSpPr>
          <p:nvPr>
            <p:custDataLst>
              <p:tags r:id="rId12"/>
            </p:custDataLst>
          </p:nvPr>
        </p:nvSpPr>
        <p:spPr bwMode="auto">
          <a:xfrm>
            <a:off x="5764213" y="3871913"/>
            <a:ext cx="349250" cy="349250"/>
          </a:xfrm>
          <a:prstGeom prst="rect">
            <a:avLst/>
          </a:prstGeom>
          <a:noFill/>
          <a:ln w="19050">
            <a:solidFill>
              <a:srgbClr val="8F01B8"/>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9886" name="Text Box 22"/>
          <p:cNvSpPr txBox="1">
            <a:spLocks noChangeArrowheads="1"/>
          </p:cNvSpPr>
          <p:nvPr>
            <p:custDataLst>
              <p:tags r:id="rId13"/>
            </p:custDataLst>
          </p:nvPr>
        </p:nvSpPr>
        <p:spPr bwMode="auto">
          <a:xfrm>
            <a:off x="2782888" y="635000"/>
            <a:ext cx="57785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latin typeface="Comic Sans MS" pitchFamily="66" charset="0"/>
              </a:rPr>
              <a:t>PC</a:t>
            </a:r>
          </a:p>
        </p:txBody>
      </p:sp>
      <p:sp>
        <p:nvSpPr>
          <p:cNvPr id="79887" name="Text Box 24"/>
          <p:cNvSpPr txBox="1">
            <a:spLocks noChangeArrowheads="1"/>
          </p:cNvSpPr>
          <p:nvPr>
            <p:custDataLst>
              <p:tags r:id="rId14"/>
            </p:custDataLst>
          </p:nvPr>
        </p:nvSpPr>
        <p:spPr bwMode="auto">
          <a:xfrm>
            <a:off x="6072188" y="3870325"/>
            <a:ext cx="677862"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200">
                <a:solidFill>
                  <a:srgbClr val="8F01B8"/>
                </a:solidFill>
                <a:latin typeface="Comic Sans MS" pitchFamily="66" charset="0"/>
              </a:rPr>
              <a:t>Reg3</a:t>
            </a:r>
          </a:p>
        </p:txBody>
      </p:sp>
      <p:sp>
        <p:nvSpPr>
          <p:cNvPr id="79888" name="Text Box 25"/>
          <p:cNvSpPr txBox="1">
            <a:spLocks noChangeArrowheads="1"/>
          </p:cNvSpPr>
          <p:nvPr>
            <p:custDataLst>
              <p:tags r:id="rId15"/>
            </p:custDataLst>
          </p:nvPr>
        </p:nvSpPr>
        <p:spPr bwMode="auto">
          <a:xfrm>
            <a:off x="4846638" y="6080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latin typeface="Comic Sans MS" pitchFamily="66" charset="0"/>
              </a:rPr>
              <a:t>1</a:t>
            </a:r>
          </a:p>
        </p:txBody>
      </p:sp>
      <p:sp>
        <p:nvSpPr>
          <p:cNvPr id="79889" name="Text Box 26"/>
          <p:cNvSpPr txBox="1">
            <a:spLocks noChangeArrowheads="1"/>
          </p:cNvSpPr>
          <p:nvPr>
            <p:custDataLst>
              <p:tags r:id="rId16"/>
            </p:custDataLst>
          </p:nvPr>
        </p:nvSpPr>
        <p:spPr bwMode="auto">
          <a:xfrm>
            <a:off x="5562600" y="6080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latin typeface="Comic Sans MS" pitchFamily="66" charset="0"/>
              </a:rPr>
              <a:t>1</a:t>
            </a:r>
          </a:p>
        </p:txBody>
      </p:sp>
      <p:sp>
        <p:nvSpPr>
          <p:cNvPr id="79890" name="Text Box 27"/>
          <p:cNvSpPr txBox="1">
            <a:spLocks noChangeArrowheads="1"/>
          </p:cNvSpPr>
          <p:nvPr>
            <p:custDataLst>
              <p:tags r:id="rId17"/>
            </p:custDataLst>
          </p:nvPr>
        </p:nvSpPr>
        <p:spPr bwMode="auto">
          <a:xfrm>
            <a:off x="5238750" y="6080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latin typeface="Comic Sans MS" pitchFamily="66" charset="0"/>
              </a:rPr>
              <a:t>0</a:t>
            </a:r>
          </a:p>
        </p:txBody>
      </p:sp>
      <p:sp>
        <p:nvSpPr>
          <p:cNvPr id="79891" name="Text Box 28"/>
          <p:cNvSpPr txBox="1">
            <a:spLocks noChangeArrowheads="1"/>
          </p:cNvSpPr>
          <p:nvPr>
            <p:custDataLst>
              <p:tags r:id="rId18"/>
            </p:custDataLst>
          </p:nvPr>
        </p:nvSpPr>
        <p:spPr bwMode="auto">
          <a:xfrm>
            <a:off x="3090863"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1</a:t>
            </a:r>
          </a:p>
        </p:txBody>
      </p:sp>
      <p:sp>
        <p:nvSpPr>
          <p:cNvPr id="79892" name="Text Box 29"/>
          <p:cNvSpPr txBox="1">
            <a:spLocks noChangeArrowheads="1"/>
          </p:cNvSpPr>
          <p:nvPr>
            <p:custDataLst>
              <p:tags r:id="rId19"/>
            </p:custDataLst>
          </p:nvPr>
        </p:nvSpPr>
        <p:spPr bwMode="auto">
          <a:xfrm>
            <a:off x="3444875"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0</a:t>
            </a:r>
          </a:p>
        </p:txBody>
      </p:sp>
      <p:sp>
        <p:nvSpPr>
          <p:cNvPr id="79893" name="Text Box 30"/>
          <p:cNvSpPr txBox="1">
            <a:spLocks noChangeArrowheads="1"/>
          </p:cNvSpPr>
          <p:nvPr>
            <p:custDataLst>
              <p:tags r:id="rId20"/>
            </p:custDataLst>
          </p:nvPr>
        </p:nvSpPr>
        <p:spPr bwMode="auto">
          <a:xfrm>
            <a:off x="3797300"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0</a:t>
            </a:r>
          </a:p>
        </p:txBody>
      </p:sp>
      <p:sp>
        <p:nvSpPr>
          <p:cNvPr id="79894" name="Text Box 31"/>
          <p:cNvSpPr txBox="1">
            <a:spLocks noChangeArrowheads="1"/>
          </p:cNvSpPr>
          <p:nvPr>
            <p:custDataLst>
              <p:tags r:id="rId21"/>
            </p:custDataLst>
          </p:nvPr>
        </p:nvSpPr>
        <p:spPr bwMode="auto">
          <a:xfrm>
            <a:off x="4151313"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1</a:t>
            </a:r>
          </a:p>
        </p:txBody>
      </p:sp>
      <p:sp>
        <p:nvSpPr>
          <p:cNvPr id="79895" name="Text Box 32"/>
          <p:cNvSpPr txBox="1">
            <a:spLocks noChangeArrowheads="1"/>
          </p:cNvSpPr>
          <p:nvPr>
            <p:custDataLst>
              <p:tags r:id="rId22"/>
            </p:custDataLst>
          </p:nvPr>
        </p:nvSpPr>
        <p:spPr bwMode="auto">
          <a:xfrm>
            <a:off x="4503738"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1</a:t>
            </a:r>
          </a:p>
        </p:txBody>
      </p:sp>
      <p:sp>
        <p:nvSpPr>
          <p:cNvPr id="79896" name="Text Box 33"/>
          <p:cNvSpPr txBox="1">
            <a:spLocks noChangeArrowheads="1"/>
          </p:cNvSpPr>
          <p:nvPr>
            <p:custDataLst>
              <p:tags r:id="rId23"/>
            </p:custDataLst>
          </p:nvPr>
        </p:nvSpPr>
        <p:spPr bwMode="auto">
          <a:xfrm>
            <a:off x="4857750" y="163512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1</a:t>
            </a:r>
          </a:p>
        </p:txBody>
      </p:sp>
      <p:sp>
        <p:nvSpPr>
          <p:cNvPr id="79897" name="Text Box 34"/>
          <p:cNvSpPr txBox="1">
            <a:spLocks noChangeArrowheads="1"/>
          </p:cNvSpPr>
          <p:nvPr>
            <p:custDataLst>
              <p:tags r:id="rId24"/>
            </p:custDataLst>
          </p:nvPr>
        </p:nvSpPr>
        <p:spPr bwMode="auto">
          <a:xfrm>
            <a:off x="5210175" y="163512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0</a:t>
            </a:r>
          </a:p>
        </p:txBody>
      </p:sp>
      <p:sp>
        <p:nvSpPr>
          <p:cNvPr id="79898" name="Text Box 35"/>
          <p:cNvSpPr txBox="1">
            <a:spLocks noChangeArrowheads="1"/>
          </p:cNvSpPr>
          <p:nvPr>
            <p:custDataLst>
              <p:tags r:id="rId25"/>
            </p:custDataLst>
          </p:nvPr>
        </p:nvSpPr>
        <p:spPr bwMode="auto">
          <a:xfrm>
            <a:off x="5586413" y="163512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0</a:t>
            </a:r>
          </a:p>
        </p:txBody>
      </p:sp>
      <p:sp>
        <p:nvSpPr>
          <p:cNvPr id="79899" name="Rectangle 43"/>
          <p:cNvSpPr>
            <a:spLocks noChangeArrowheads="1"/>
          </p:cNvSpPr>
          <p:nvPr>
            <p:custDataLst>
              <p:tags r:id="rId26"/>
            </p:custDataLst>
          </p:nvPr>
        </p:nvSpPr>
        <p:spPr bwMode="auto">
          <a:xfrm>
            <a:off x="4687888" y="5656263"/>
            <a:ext cx="349250" cy="349250"/>
          </a:xfrm>
          <a:prstGeom prst="rect">
            <a:avLst/>
          </a:prstGeom>
          <a:noFill/>
          <a:ln w="19050">
            <a:solidFill>
              <a:srgbClr val="F7913D"/>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9900" name="Rectangle 44"/>
          <p:cNvSpPr>
            <a:spLocks noChangeArrowheads="1"/>
          </p:cNvSpPr>
          <p:nvPr>
            <p:custDataLst>
              <p:tags r:id="rId27"/>
            </p:custDataLst>
          </p:nvPr>
        </p:nvSpPr>
        <p:spPr bwMode="auto">
          <a:xfrm>
            <a:off x="5041900" y="5656263"/>
            <a:ext cx="349250" cy="349250"/>
          </a:xfrm>
          <a:prstGeom prst="rect">
            <a:avLst/>
          </a:prstGeom>
          <a:noFill/>
          <a:ln w="19050">
            <a:solidFill>
              <a:srgbClr val="F7913D"/>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9901" name="Rectangle 45"/>
          <p:cNvSpPr>
            <a:spLocks noChangeArrowheads="1"/>
          </p:cNvSpPr>
          <p:nvPr>
            <p:custDataLst>
              <p:tags r:id="rId28"/>
            </p:custDataLst>
          </p:nvPr>
        </p:nvSpPr>
        <p:spPr bwMode="auto">
          <a:xfrm>
            <a:off x="5395913" y="5656263"/>
            <a:ext cx="349250" cy="349250"/>
          </a:xfrm>
          <a:prstGeom prst="rect">
            <a:avLst/>
          </a:prstGeom>
          <a:noFill/>
          <a:ln w="19050">
            <a:solidFill>
              <a:srgbClr val="F7913D"/>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9902" name="Rectangle 46"/>
          <p:cNvSpPr>
            <a:spLocks noChangeArrowheads="1"/>
          </p:cNvSpPr>
          <p:nvPr>
            <p:custDataLst>
              <p:tags r:id="rId29"/>
            </p:custDataLst>
          </p:nvPr>
        </p:nvSpPr>
        <p:spPr bwMode="auto">
          <a:xfrm>
            <a:off x="5749925" y="5656263"/>
            <a:ext cx="349250" cy="349250"/>
          </a:xfrm>
          <a:prstGeom prst="rect">
            <a:avLst/>
          </a:prstGeom>
          <a:noFill/>
          <a:ln w="19050">
            <a:solidFill>
              <a:srgbClr val="F7913D"/>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9903" name="Text Box 47"/>
          <p:cNvSpPr txBox="1">
            <a:spLocks noChangeArrowheads="1"/>
          </p:cNvSpPr>
          <p:nvPr>
            <p:custDataLst>
              <p:tags r:id="rId30"/>
            </p:custDataLst>
          </p:nvPr>
        </p:nvSpPr>
        <p:spPr bwMode="auto">
          <a:xfrm>
            <a:off x="6067425" y="5683250"/>
            <a:ext cx="1235075"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200">
                <a:solidFill>
                  <a:srgbClr val="F7913D"/>
                </a:solidFill>
                <a:latin typeface="Comic Sans MS" pitchFamily="66" charset="0"/>
              </a:rPr>
              <a:t>the same Reg3</a:t>
            </a:r>
          </a:p>
        </p:txBody>
      </p:sp>
      <p:sp>
        <p:nvSpPr>
          <p:cNvPr id="79904" name="Text Box 55"/>
          <p:cNvSpPr txBox="1">
            <a:spLocks noChangeArrowheads="1"/>
          </p:cNvSpPr>
          <p:nvPr>
            <p:custDataLst>
              <p:tags r:id="rId31"/>
            </p:custDataLst>
          </p:nvPr>
        </p:nvSpPr>
        <p:spPr bwMode="auto">
          <a:xfrm>
            <a:off x="4770438" y="386715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8F01B8"/>
                </a:solidFill>
                <a:latin typeface="Comic Sans MS" pitchFamily="66" charset="0"/>
              </a:rPr>
              <a:t>1</a:t>
            </a:r>
          </a:p>
        </p:txBody>
      </p:sp>
      <p:sp>
        <p:nvSpPr>
          <p:cNvPr id="79905" name="Text Box 56"/>
          <p:cNvSpPr txBox="1">
            <a:spLocks noChangeArrowheads="1"/>
          </p:cNvSpPr>
          <p:nvPr>
            <p:custDataLst>
              <p:tags r:id="rId32"/>
            </p:custDataLst>
          </p:nvPr>
        </p:nvSpPr>
        <p:spPr bwMode="auto">
          <a:xfrm>
            <a:off x="5122863" y="386715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8F01B8"/>
                </a:solidFill>
                <a:latin typeface="Comic Sans MS" pitchFamily="66" charset="0"/>
              </a:rPr>
              <a:t>1</a:t>
            </a:r>
          </a:p>
        </p:txBody>
      </p:sp>
      <p:sp>
        <p:nvSpPr>
          <p:cNvPr id="79906" name="Text Box 57"/>
          <p:cNvSpPr txBox="1">
            <a:spLocks noChangeArrowheads="1"/>
          </p:cNvSpPr>
          <p:nvPr>
            <p:custDataLst>
              <p:tags r:id="rId33"/>
            </p:custDataLst>
          </p:nvPr>
        </p:nvSpPr>
        <p:spPr bwMode="auto">
          <a:xfrm>
            <a:off x="5499100" y="386715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8F01B8"/>
                </a:solidFill>
                <a:latin typeface="Comic Sans MS" pitchFamily="66" charset="0"/>
              </a:rPr>
              <a:t>1</a:t>
            </a:r>
          </a:p>
        </p:txBody>
      </p:sp>
      <p:sp>
        <p:nvSpPr>
          <p:cNvPr id="79907" name="Text Box 58"/>
          <p:cNvSpPr txBox="1">
            <a:spLocks noChangeArrowheads="1"/>
          </p:cNvSpPr>
          <p:nvPr>
            <p:custDataLst>
              <p:tags r:id="rId34"/>
            </p:custDataLst>
          </p:nvPr>
        </p:nvSpPr>
        <p:spPr bwMode="auto">
          <a:xfrm>
            <a:off x="4432300" y="386715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8F01B8"/>
                </a:solidFill>
                <a:latin typeface="Comic Sans MS" pitchFamily="66" charset="0"/>
              </a:rPr>
              <a:t>0</a:t>
            </a:r>
          </a:p>
        </p:txBody>
      </p:sp>
      <p:sp>
        <p:nvSpPr>
          <p:cNvPr id="79908" name="Text Box 59"/>
          <p:cNvSpPr txBox="1">
            <a:spLocks noChangeArrowheads="1"/>
          </p:cNvSpPr>
          <p:nvPr>
            <p:custDataLst>
              <p:tags r:id="rId35"/>
            </p:custDataLst>
          </p:nvPr>
        </p:nvSpPr>
        <p:spPr bwMode="auto">
          <a:xfrm>
            <a:off x="4765675" y="56515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F7913D"/>
                </a:solidFill>
                <a:latin typeface="Comic Sans MS" pitchFamily="66" charset="0"/>
              </a:rPr>
              <a:t>0</a:t>
            </a:r>
          </a:p>
        </p:txBody>
      </p:sp>
      <p:sp>
        <p:nvSpPr>
          <p:cNvPr id="79909" name="Text Box 60"/>
          <p:cNvSpPr txBox="1">
            <a:spLocks noChangeArrowheads="1"/>
          </p:cNvSpPr>
          <p:nvPr>
            <p:custDataLst>
              <p:tags r:id="rId36"/>
            </p:custDataLst>
          </p:nvPr>
        </p:nvSpPr>
        <p:spPr bwMode="auto">
          <a:xfrm>
            <a:off x="5118100" y="56515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F7913D"/>
                </a:solidFill>
                <a:latin typeface="Comic Sans MS" pitchFamily="66" charset="0"/>
              </a:rPr>
              <a:t>1</a:t>
            </a:r>
          </a:p>
        </p:txBody>
      </p:sp>
      <p:sp>
        <p:nvSpPr>
          <p:cNvPr id="79910" name="Text Box 61"/>
          <p:cNvSpPr txBox="1">
            <a:spLocks noChangeArrowheads="1"/>
          </p:cNvSpPr>
          <p:nvPr>
            <p:custDataLst>
              <p:tags r:id="rId37"/>
            </p:custDataLst>
          </p:nvPr>
        </p:nvSpPr>
        <p:spPr bwMode="auto">
          <a:xfrm>
            <a:off x="5494338" y="56515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F7913D"/>
                </a:solidFill>
                <a:latin typeface="Comic Sans MS" pitchFamily="66" charset="0"/>
              </a:rPr>
              <a:t>1</a:t>
            </a:r>
          </a:p>
        </p:txBody>
      </p:sp>
      <p:sp>
        <p:nvSpPr>
          <p:cNvPr id="79911" name="Text Box 62"/>
          <p:cNvSpPr txBox="1">
            <a:spLocks noChangeArrowheads="1"/>
          </p:cNvSpPr>
          <p:nvPr>
            <p:custDataLst>
              <p:tags r:id="rId38"/>
            </p:custDataLst>
          </p:nvPr>
        </p:nvSpPr>
        <p:spPr bwMode="auto">
          <a:xfrm>
            <a:off x="4427538" y="56515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F7913D"/>
                </a:solidFill>
                <a:latin typeface="Comic Sans MS" pitchFamily="66" charset="0"/>
              </a:rPr>
              <a:t>1</a:t>
            </a:r>
          </a:p>
        </p:txBody>
      </p:sp>
      <p:sp>
        <p:nvSpPr>
          <p:cNvPr id="79912" name="Text Box 64"/>
          <p:cNvSpPr txBox="1">
            <a:spLocks noChangeArrowheads="1"/>
          </p:cNvSpPr>
          <p:nvPr>
            <p:custDataLst>
              <p:tags r:id="rId39"/>
            </p:custDataLst>
          </p:nvPr>
        </p:nvSpPr>
        <p:spPr bwMode="auto">
          <a:xfrm>
            <a:off x="3221038" y="3619500"/>
            <a:ext cx="28956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000">
                <a:solidFill>
                  <a:srgbClr val="8F01B8"/>
                </a:solidFill>
                <a:latin typeface="Comic Sans MS" pitchFamily="66" charset="0"/>
              </a:rPr>
              <a:t>old value of Reg3 = 7</a:t>
            </a:r>
          </a:p>
        </p:txBody>
      </p:sp>
      <p:sp>
        <p:nvSpPr>
          <p:cNvPr id="79913" name="Text Box 65"/>
          <p:cNvSpPr txBox="1">
            <a:spLocks noChangeArrowheads="1"/>
          </p:cNvSpPr>
          <p:nvPr>
            <p:custDataLst>
              <p:tags r:id="rId40"/>
            </p:custDataLst>
          </p:nvPr>
        </p:nvSpPr>
        <p:spPr bwMode="auto">
          <a:xfrm>
            <a:off x="4503738" y="5980113"/>
            <a:ext cx="16478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000">
                <a:solidFill>
                  <a:srgbClr val="F7913D"/>
                </a:solidFill>
                <a:latin typeface="Comic Sans MS" pitchFamily="66" charset="0"/>
              </a:rPr>
              <a:t>new value of Reg3 = 11</a:t>
            </a:r>
          </a:p>
        </p:txBody>
      </p:sp>
      <p:sp>
        <p:nvSpPr>
          <p:cNvPr id="79914" name="Rectangle 66"/>
          <p:cNvSpPr>
            <a:spLocks noChangeArrowheads="1"/>
          </p:cNvSpPr>
          <p:nvPr>
            <p:custDataLst>
              <p:tags r:id="rId41"/>
            </p:custDataLst>
          </p:nvPr>
        </p:nvSpPr>
        <p:spPr bwMode="auto">
          <a:xfrm>
            <a:off x="381000" y="3048000"/>
            <a:ext cx="1295400" cy="685800"/>
          </a:xfrm>
          <a:prstGeom prst="rect">
            <a:avLst/>
          </a:prstGeom>
          <a:noFill/>
          <a:ln w="285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9915" name="Text Box 67"/>
          <p:cNvSpPr txBox="1">
            <a:spLocks noChangeArrowheads="1"/>
          </p:cNvSpPr>
          <p:nvPr>
            <p:custDataLst>
              <p:tags r:id="rId42"/>
            </p:custDataLst>
          </p:nvPr>
        </p:nvSpPr>
        <p:spPr bwMode="auto">
          <a:xfrm>
            <a:off x="477838" y="3163888"/>
            <a:ext cx="8509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t>clock</a:t>
            </a:r>
          </a:p>
        </p:txBody>
      </p:sp>
      <p:sp>
        <p:nvSpPr>
          <p:cNvPr id="79916" name="Line 68"/>
          <p:cNvSpPr>
            <a:spLocks noChangeShapeType="1"/>
          </p:cNvSpPr>
          <p:nvPr>
            <p:custDataLst>
              <p:tags r:id="rId43"/>
            </p:custDataLst>
          </p:nvPr>
        </p:nvSpPr>
        <p:spPr bwMode="auto">
          <a:xfrm>
            <a:off x="1676400" y="3124200"/>
            <a:ext cx="287338" cy="0"/>
          </a:xfrm>
          <a:prstGeom prst="line">
            <a:avLst/>
          </a:prstGeom>
          <a:noFill/>
          <a:ln w="19050">
            <a:solidFill>
              <a:srgbClr val="980236"/>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9917" name="Line 69"/>
          <p:cNvSpPr>
            <a:spLocks noChangeShapeType="1"/>
          </p:cNvSpPr>
          <p:nvPr>
            <p:custDataLst>
              <p:tags r:id="rId44"/>
            </p:custDataLst>
          </p:nvPr>
        </p:nvSpPr>
        <p:spPr bwMode="auto">
          <a:xfrm>
            <a:off x="1676400" y="3257550"/>
            <a:ext cx="461963"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9918" name="Line 70"/>
          <p:cNvSpPr>
            <a:spLocks noChangeShapeType="1"/>
          </p:cNvSpPr>
          <p:nvPr>
            <p:custDataLst>
              <p:tags r:id="rId45"/>
            </p:custDataLst>
          </p:nvPr>
        </p:nvSpPr>
        <p:spPr bwMode="auto">
          <a:xfrm>
            <a:off x="1676400" y="3390900"/>
            <a:ext cx="700088"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9919" name="Line 71"/>
          <p:cNvSpPr>
            <a:spLocks noChangeShapeType="1"/>
          </p:cNvSpPr>
          <p:nvPr>
            <p:custDataLst>
              <p:tags r:id="rId46"/>
            </p:custDataLst>
          </p:nvPr>
        </p:nvSpPr>
        <p:spPr bwMode="auto">
          <a:xfrm>
            <a:off x="1682750" y="3524250"/>
            <a:ext cx="1565275" cy="0"/>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9920" name="Line 72"/>
          <p:cNvSpPr>
            <a:spLocks noChangeShapeType="1"/>
          </p:cNvSpPr>
          <p:nvPr>
            <p:custDataLst>
              <p:tags r:id="rId47"/>
            </p:custDataLst>
          </p:nvPr>
        </p:nvSpPr>
        <p:spPr bwMode="auto">
          <a:xfrm>
            <a:off x="1676400" y="3657600"/>
            <a:ext cx="207963"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9921" name="Text Box 73"/>
          <p:cNvSpPr txBox="1">
            <a:spLocks noChangeArrowheads="1"/>
          </p:cNvSpPr>
          <p:nvPr>
            <p:custDataLst>
              <p:tags r:id="rId48"/>
            </p:custDataLst>
          </p:nvPr>
        </p:nvSpPr>
        <p:spPr bwMode="auto">
          <a:xfrm>
            <a:off x="4510088" y="6096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latin typeface="Comic Sans MS" pitchFamily="66" charset="0"/>
              </a:rPr>
              <a:t>0</a:t>
            </a:r>
          </a:p>
        </p:txBody>
      </p:sp>
      <p:sp>
        <p:nvSpPr>
          <p:cNvPr id="79922" name="Text Box 74"/>
          <p:cNvSpPr txBox="1">
            <a:spLocks noChangeArrowheads="1"/>
          </p:cNvSpPr>
          <p:nvPr>
            <p:custDataLst>
              <p:tags r:id="rId49"/>
            </p:custDataLst>
          </p:nvPr>
        </p:nvSpPr>
        <p:spPr bwMode="auto">
          <a:xfrm>
            <a:off x="4162425" y="60642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latin typeface="Comic Sans MS" pitchFamily="66" charset="0"/>
              </a:rPr>
              <a:t>0</a:t>
            </a:r>
          </a:p>
        </p:txBody>
      </p:sp>
      <p:sp>
        <p:nvSpPr>
          <p:cNvPr id="79923" name="Text Box 75"/>
          <p:cNvSpPr txBox="1">
            <a:spLocks noChangeArrowheads="1"/>
          </p:cNvSpPr>
          <p:nvPr>
            <p:custDataLst>
              <p:tags r:id="rId50"/>
            </p:custDataLst>
          </p:nvPr>
        </p:nvSpPr>
        <p:spPr bwMode="auto">
          <a:xfrm>
            <a:off x="3810000" y="6096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latin typeface="Comic Sans MS" pitchFamily="66" charset="0"/>
              </a:rPr>
              <a:t>0</a:t>
            </a:r>
          </a:p>
        </p:txBody>
      </p:sp>
      <p:sp>
        <p:nvSpPr>
          <p:cNvPr id="79924" name="Text Box 76"/>
          <p:cNvSpPr txBox="1">
            <a:spLocks noChangeArrowheads="1"/>
          </p:cNvSpPr>
          <p:nvPr>
            <p:custDataLst>
              <p:tags r:id="rId51"/>
            </p:custDataLst>
          </p:nvPr>
        </p:nvSpPr>
        <p:spPr bwMode="auto">
          <a:xfrm>
            <a:off x="3452813" y="6096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latin typeface="Comic Sans MS" pitchFamily="66" charset="0"/>
              </a:rPr>
              <a:t>0</a:t>
            </a:r>
          </a:p>
        </p:txBody>
      </p:sp>
      <p:sp>
        <p:nvSpPr>
          <p:cNvPr id="79925" name="Text Box 77"/>
          <p:cNvSpPr txBox="1">
            <a:spLocks noChangeArrowheads="1"/>
          </p:cNvSpPr>
          <p:nvPr>
            <p:custDataLst>
              <p:tags r:id="rId52"/>
            </p:custDataLst>
          </p:nvPr>
        </p:nvSpPr>
        <p:spPr bwMode="auto">
          <a:xfrm>
            <a:off x="3108325" y="6096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latin typeface="Comic Sans MS" pitchFamily="66" charset="0"/>
              </a:rPr>
              <a:t>0</a:t>
            </a:r>
          </a:p>
        </p:txBody>
      </p:sp>
      <p:sp>
        <p:nvSpPr>
          <p:cNvPr id="79926" name="Rectangle 78"/>
          <p:cNvSpPr>
            <a:spLocks noChangeArrowheads="1"/>
          </p:cNvSpPr>
          <p:nvPr>
            <p:custDataLst>
              <p:tags r:id="rId53"/>
            </p:custDataLst>
          </p:nvPr>
        </p:nvSpPr>
        <p:spPr bwMode="auto">
          <a:xfrm>
            <a:off x="7848600" y="762000"/>
            <a:ext cx="990600" cy="1143000"/>
          </a:xfrm>
          <a:prstGeom prst="rect">
            <a:avLst/>
          </a:prstGeom>
          <a:solidFill>
            <a:schemeClr val="accent1"/>
          </a:solidFill>
          <a:ln w="28575">
            <a:solidFill>
              <a:schemeClr val="tx1"/>
            </a:solidFill>
            <a:miter lim="800000"/>
            <a:headEnd/>
            <a:tailEnd/>
          </a:ln>
        </p:spPr>
        <p:txBody>
          <a:bodyPr wrap="none" anchor="ctr"/>
          <a:lstStyle/>
          <a:p>
            <a:endParaRPr lang="en-US"/>
          </a:p>
        </p:txBody>
      </p:sp>
      <p:sp>
        <p:nvSpPr>
          <p:cNvPr id="79927" name="Line 79"/>
          <p:cNvSpPr>
            <a:spLocks noChangeShapeType="1"/>
          </p:cNvSpPr>
          <p:nvPr>
            <p:custDataLst>
              <p:tags r:id="rId54"/>
            </p:custDataLst>
          </p:nvPr>
        </p:nvSpPr>
        <p:spPr bwMode="auto">
          <a:xfrm>
            <a:off x="1957388" y="1247775"/>
            <a:ext cx="0" cy="1876425"/>
          </a:xfrm>
          <a:prstGeom prst="line">
            <a:avLst/>
          </a:prstGeom>
          <a:noFill/>
          <a:ln w="19050">
            <a:solidFill>
              <a:srgbClr val="980236"/>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9928" name="Line 80"/>
          <p:cNvSpPr>
            <a:spLocks noChangeShapeType="1"/>
          </p:cNvSpPr>
          <p:nvPr>
            <p:custDataLst>
              <p:tags r:id="rId55"/>
            </p:custDataLst>
          </p:nvPr>
        </p:nvSpPr>
        <p:spPr bwMode="auto">
          <a:xfrm>
            <a:off x="1955800" y="1244600"/>
            <a:ext cx="5875338" cy="0"/>
          </a:xfrm>
          <a:prstGeom prst="line">
            <a:avLst/>
          </a:prstGeom>
          <a:noFill/>
          <a:ln w="19050">
            <a:solidFill>
              <a:srgbClr val="980236"/>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9929" name="Text Box 81"/>
          <p:cNvSpPr txBox="1">
            <a:spLocks noChangeArrowheads="1"/>
          </p:cNvSpPr>
          <p:nvPr>
            <p:custDataLst>
              <p:tags r:id="rId56"/>
            </p:custDataLst>
          </p:nvPr>
        </p:nvSpPr>
        <p:spPr bwMode="auto">
          <a:xfrm>
            <a:off x="1066800" y="966788"/>
            <a:ext cx="18288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980236"/>
                </a:solidFill>
                <a:latin typeface="Comic Sans MS" pitchFamily="66" charset="0"/>
              </a:rPr>
              <a:t>read enable</a:t>
            </a:r>
          </a:p>
        </p:txBody>
      </p:sp>
      <p:sp>
        <p:nvSpPr>
          <p:cNvPr id="79930" name="Text Box 82"/>
          <p:cNvSpPr txBox="1">
            <a:spLocks noChangeArrowheads="1"/>
          </p:cNvSpPr>
          <p:nvPr>
            <p:custDataLst>
              <p:tags r:id="rId57"/>
            </p:custDataLst>
          </p:nvPr>
        </p:nvSpPr>
        <p:spPr bwMode="auto">
          <a:xfrm>
            <a:off x="7889875" y="1120775"/>
            <a:ext cx="914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t>RAM</a:t>
            </a:r>
          </a:p>
        </p:txBody>
      </p:sp>
      <p:sp>
        <p:nvSpPr>
          <p:cNvPr id="79931" name="Rectangle 83"/>
          <p:cNvSpPr>
            <a:spLocks noChangeArrowheads="1"/>
          </p:cNvSpPr>
          <p:nvPr>
            <p:custDataLst>
              <p:tags r:id="rId58"/>
            </p:custDataLst>
          </p:nvPr>
        </p:nvSpPr>
        <p:spPr bwMode="auto">
          <a:xfrm>
            <a:off x="4073525" y="163671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9932" name="Rectangle 84"/>
          <p:cNvSpPr>
            <a:spLocks noChangeArrowheads="1"/>
          </p:cNvSpPr>
          <p:nvPr>
            <p:custDataLst>
              <p:tags r:id="rId59"/>
            </p:custDataLst>
          </p:nvPr>
        </p:nvSpPr>
        <p:spPr bwMode="auto">
          <a:xfrm>
            <a:off x="4427538" y="163671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9933" name="Rectangle 85"/>
          <p:cNvSpPr>
            <a:spLocks noChangeArrowheads="1"/>
          </p:cNvSpPr>
          <p:nvPr>
            <p:custDataLst>
              <p:tags r:id="rId60"/>
            </p:custDataLst>
          </p:nvPr>
        </p:nvSpPr>
        <p:spPr bwMode="auto">
          <a:xfrm>
            <a:off x="4781550" y="163671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9934" name="Rectangle 86"/>
          <p:cNvSpPr>
            <a:spLocks noChangeArrowheads="1"/>
          </p:cNvSpPr>
          <p:nvPr>
            <p:custDataLst>
              <p:tags r:id="rId61"/>
            </p:custDataLst>
          </p:nvPr>
        </p:nvSpPr>
        <p:spPr bwMode="auto">
          <a:xfrm>
            <a:off x="5135563" y="163830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9935" name="Rectangle 87"/>
          <p:cNvSpPr>
            <a:spLocks noChangeArrowheads="1"/>
          </p:cNvSpPr>
          <p:nvPr>
            <p:custDataLst>
              <p:tags r:id="rId62"/>
            </p:custDataLst>
          </p:nvPr>
        </p:nvSpPr>
        <p:spPr bwMode="auto">
          <a:xfrm>
            <a:off x="5489575" y="163830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9936" name="Rectangle 88"/>
          <p:cNvSpPr>
            <a:spLocks noChangeArrowheads="1"/>
          </p:cNvSpPr>
          <p:nvPr>
            <p:custDataLst>
              <p:tags r:id="rId63"/>
            </p:custDataLst>
          </p:nvPr>
        </p:nvSpPr>
        <p:spPr bwMode="auto">
          <a:xfrm>
            <a:off x="5843588" y="163830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9937" name="Rectangle 89"/>
          <p:cNvSpPr>
            <a:spLocks noChangeArrowheads="1"/>
          </p:cNvSpPr>
          <p:nvPr>
            <p:custDataLst>
              <p:tags r:id="rId64"/>
            </p:custDataLst>
          </p:nvPr>
        </p:nvSpPr>
        <p:spPr bwMode="auto">
          <a:xfrm>
            <a:off x="3365500" y="163671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9938" name="Rectangle 90"/>
          <p:cNvSpPr>
            <a:spLocks noChangeArrowheads="1"/>
          </p:cNvSpPr>
          <p:nvPr>
            <p:custDataLst>
              <p:tags r:id="rId65"/>
            </p:custDataLst>
          </p:nvPr>
        </p:nvSpPr>
        <p:spPr bwMode="auto">
          <a:xfrm>
            <a:off x="3719513" y="163830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9939" name="Text Box 91"/>
          <p:cNvSpPr txBox="1">
            <a:spLocks noChangeArrowheads="1"/>
          </p:cNvSpPr>
          <p:nvPr>
            <p:custDataLst>
              <p:tags r:id="rId66"/>
            </p:custDataLst>
          </p:nvPr>
        </p:nvSpPr>
        <p:spPr bwMode="auto">
          <a:xfrm>
            <a:off x="5943600" y="1652588"/>
            <a:ext cx="57785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0000FF"/>
                </a:solidFill>
                <a:latin typeface="Comic Sans MS" pitchFamily="66" charset="0"/>
              </a:rPr>
              <a:t>IR</a:t>
            </a:r>
          </a:p>
        </p:txBody>
      </p:sp>
      <p:sp>
        <p:nvSpPr>
          <p:cNvPr id="79940" name="Line 92"/>
          <p:cNvSpPr>
            <a:spLocks noChangeShapeType="1"/>
          </p:cNvSpPr>
          <p:nvPr>
            <p:custDataLst>
              <p:tags r:id="rId67"/>
            </p:custDataLst>
          </p:nvPr>
        </p:nvSpPr>
        <p:spPr bwMode="auto">
          <a:xfrm>
            <a:off x="8861425" y="1728788"/>
            <a:ext cx="128588"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9941" name="Line 93"/>
          <p:cNvSpPr>
            <a:spLocks noChangeShapeType="1"/>
          </p:cNvSpPr>
          <p:nvPr>
            <p:custDataLst>
              <p:tags r:id="rId68"/>
            </p:custDataLst>
          </p:nvPr>
        </p:nvSpPr>
        <p:spPr bwMode="auto">
          <a:xfrm>
            <a:off x="8991600" y="1733550"/>
            <a:ext cx="0" cy="336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9942" name="Line 94"/>
          <p:cNvSpPr>
            <a:spLocks noChangeShapeType="1"/>
          </p:cNvSpPr>
          <p:nvPr>
            <p:custDataLst>
              <p:tags r:id="rId69"/>
            </p:custDataLst>
          </p:nvPr>
        </p:nvSpPr>
        <p:spPr bwMode="auto">
          <a:xfrm>
            <a:off x="7458075" y="2055813"/>
            <a:ext cx="1533525"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9943" name="Line 95"/>
          <p:cNvSpPr>
            <a:spLocks noChangeShapeType="1"/>
          </p:cNvSpPr>
          <p:nvPr>
            <p:custDataLst>
              <p:tags r:id="rId70"/>
            </p:custDataLst>
          </p:nvPr>
        </p:nvSpPr>
        <p:spPr bwMode="auto">
          <a:xfrm>
            <a:off x="7461250" y="1417638"/>
            <a:ext cx="0" cy="638175"/>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9944" name="Line 96"/>
          <p:cNvSpPr>
            <a:spLocks noChangeShapeType="1"/>
          </p:cNvSpPr>
          <p:nvPr>
            <p:custDataLst>
              <p:tags r:id="rId71"/>
            </p:custDataLst>
          </p:nvPr>
        </p:nvSpPr>
        <p:spPr bwMode="auto">
          <a:xfrm>
            <a:off x="3546475" y="1414463"/>
            <a:ext cx="3922713"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9945" name="Line 97"/>
          <p:cNvSpPr>
            <a:spLocks noChangeShapeType="1"/>
          </p:cNvSpPr>
          <p:nvPr>
            <p:custDataLst>
              <p:tags r:id="rId72"/>
            </p:custDataLst>
          </p:nvPr>
        </p:nvSpPr>
        <p:spPr bwMode="auto">
          <a:xfrm>
            <a:off x="6010275" y="1419225"/>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9946" name="Line 98"/>
          <p:cNvSpPr>
            <a:spLocks noChangeShapeType="1"/>
          </p:cNvSpPr>
          <p:nvPr>
            <p:custDataLst>
              <p:tags r:id="rId73"/>
            </p:custDataLst>
          </p:nvPr>
        </p:nvSpPr>
        <p:spPr bwMode="auto">
          <a:xfrm>
            <a:off x="5653088" y="1419225"/>
            <a:ext cx="7937"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9947" name="Line 99"/>
          <p:cNvSpPr>
            <a:spLocks noChangeShapeType="1"/>
          </p:cNvSpPr>
          <p:nvPr>
            <p:custDataLst>
              <p:tags r:id="rId74"/>
            </p:custDataLst>
          </p:nvPr>
        </p:nvSpPr>
        <p:spPr bwMode="auto">
          <a:xfrm>
            <a:off x="5295900" y="1419225"/>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9948" name="Line 100"/>
          <p:cNvSpPr>
            <a:spLocks noChangeShapeType="1"/>
          </p:cNvSpPr>
          <p:nvPr>
            <p:custDataLst>
              <p:tags r:id="rId75"/>
            </p:custDataLst>
          </p:nvPr>
        </p:nvSpPr>
        <p:spPr bwMode="auto">
          <a:xfrm>
            <a:off x="4940300" y="1419225"/>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9949" name="Line 101"/>
          <p:cNvSpPr>
            <a:spLocks noChangeShapeType="1"/>
          </p:cNvSpPr>
          <p:nvPr>
            <p:custDataLst>
              <p:tags r:id="rId76"/>
            </p:custDataLst>
          </p:nvPr>
        </p:nvSpPr>
        <p:spPr bwMode="auto">
          <a:xfrm>
            <a:off x="4583113" y="1419225"/>
            <a:ext cx="7937"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9950" name="Line 102"/>
          <p:cNvSpPr>
            <a:spLocks noChangeShapeType="1"/>
          </p:cNvSpPr>
          <p:nvPr>
            <p:custDataLst>
              <p:tags r:id="rId77"/>
            </p:custDataLst>
          </p:nvPr>
        </p:nvSpPr>
        <p:spPr bwMode="auto">
          <a:xfrm>
            <a:off x="4227513" y="1419225"/>
            <a:ext cx="7937"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9951" name="Line 103"/>
          <p:cNvSpPr>
            <a:spLocks noChangeShapeType="1"/>
          </p:cNvSpPr>
          <p:nvPr>
            <p:custDataLst>
              <p:tags r:id="rId78"/>
            </p:custDataLst>
          </p:nvPr>
        </p:nvSpPr>
        <p:spPr bwMode="auto">
          <a:xfrm>
            <a:off x="3870325" y="1419225"/>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9952" name="Text Box 104"/>
          <p:cNvSpPr txBox="1">
            <a:spLocks noChangeArrowheads="1"/>
          </p:cNvSpPr>
          <p:nvPr>
            <p:custDataLst>
              <p:tags r:id="rId79"/>
            </p:custDataLst>
          </p:nvPr>
        </p:nvSpPr>
        <p:spPr bwMode="auto">
          <a:xfrm>
            <a:off x="7002463" y="2035175"/>
            <a:ext cx="18288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0000FF"/>
                </a:solidFill>
                <a:latin typeface="Comic Sans MS" pitchFamily="66" charset="0"/>
              </a:rPr>
              <a:t>8 bit instruction</a:t>
            </a:r>
          </a:p>
        </p:txBody>
      </p:sp>
      <p:sp>
        <p:nvSpPr>
          <p:cNvPr id="79953" name="Text Box 105"/>
          <p:cNvSpPr txBox="1">
            <a:spLocks noChangeArrowheads="1"/>
          </p:cNvSpPr>
          <p:nvPr>
            <p:custDataLst>
              <p:tags r:id="rId80"/>
            </p:custDataLst>
          </p:nvPr>
        </p:nvSpPr>
        <p:spPr bwMode="auto">
          <a:xfrm>
            <a:off x="5961063" y="862013"/>
            <a:ext cx="18288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latin typeface="Comic Sans MS" pitchFamily="66" charset="0"/>
              </a:rPr>
              <a:t>8 address bits</a:t>
            </a:r>
          </a:p>
        </p:txBody>
      </p:sp>
      <p:sp>
        <p:nvSpPr>
          <p:cNvPr id="79954" name="Line 106"/>
          <p:cNvSpPr>
            <a:spLocks noChangeShapeType="1"/>
          </p:cNvSpPr>
          <p:nvPr>
            <p:custDataLst>
              <p:tags r:id="rId81"/>
            </p:custDataLst>
          </p:nvPr>
        </p:nvSpPr>
        <p:spPr bwMode="auto">
          <a:xfrm>
            <a:off x="6003925"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9955" name="Line 107"/>
          <p:cNvSpPr>
            <a:spLocks noChangeShapeType="1"/>
          </p:cNvSpPr>
          <p:nvPr>
            <p:custDataLst>
              <p:tags r:id="rId82"/>
            </p:custDataLst>
          </p:nvPr>
        </p:nvSpPr>
        <p:spPr bwMode="auto">
          <a:xfrm>
            <a:off x="5646738" y="952500"/>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9956" name="Line 108"/>
          <p:cNvSpPr>
            <a:spLocks noChangeShapeType="1"/>
          </p:cNvSpPr>
          <p:nvPr>
            <p:custDataLst>
              <p:tags r:id="rId83"/>
            </p:custDataLst>
          </p:nvPr>
        </p:nvSpPr>
        <p:spPr bwMode="auto">
          <a:xfrm>
            <a:off x="5289550"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9957" name="Line 109"/>
          <p:cNvSpPr>
            <a:spLocks noChangeShapeType="1"/>
          </p:cNvSpPr>
          <p:nvPr>
            <p:custDataLst>
              <p:tags r:id="rId84"/>
            </p:custDataLst>
          </p:nvPr>
        </p:nvSpPr>
        <p:spPr bwMode="auto">
          <a:xfrm>
            <a:off x="4933950"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9958" name="Line 110"/>
          <p:cNvSpPr>
            <a:spLocks noChangeShapeType="1"/>
          </p:cNvSpPr>
          <p:nvPr>
            <p:custDataLst>
              <p:tags r:id="rId85"/>
            </p:custDataLst>
          </p:nvPr>
        </p:nvSpPr>
        <p:spPr bwMode="auto">
          <a:xfrm>
            <a:off x="4576763" y="952500"/>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9959" name="Line 111"/>
          <p:cNvSpPr>
            <a:spLocks noChangeShapeType="1"/>
          </p:cNvSpPr>
          <p:nvPr>
            <p:custDataLst>
              <p:tags r:id="rId86"/>
            </p:custDataLst>
          </p:nvPr>
        </p:nvSpPr>
        <p:spPr bwMode="auto">
          <a:xfrm>
            <a:off x="4221163" y="952500"/>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9960" name="Line 112"/>
          <p:cNvSpPr>
            <a:spLocks noChangeShapeType="1"/>
          </p:cNvSpPr>
          <p:nvPr>
            <p:custDataLst>
              <p:tags r:id="rId87"/>
            </p:custDataLst>
          </p:nvPr>
        </p:nvSpPr>
        <p:spPr bwMode="auto">
          <a:xfrm>
            <a:off x="3863975"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9961" name="Line 113"/>
          <p:cNvSpPr>
            <a:spLocks noChangeShapeType="1"/>
          </p:cNvSpPr>
          <p:nvPr>
            <p:custDataLst>
              <p:tags r:id="rId88"/>
            </p:custDataLst>
          </p:nvPr>
        </p:nvSpPr>
        <p:spPr bwMode="auto">
          <a:xfrm>
            <a:off x="3508375"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9962" name="Line 114"/>
          <p:cNvSpPr>
            <a:spLocks noChangeShapeType="1"/>
          </p:cNvSpPr>
          <p:nvPr>
            <p:custDataLst>
              <p:tags r:id="rId89"/>
            </p:custDataLst>
          </p:nvPr>
        </p:nvSpPr>
        <p:spPr bwMode="auto">
          <a:xfrm>
            <a:off x="3521075" y="1150938"/>
            <a:ext cx="431958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9963" name="Line 115"/>
          <p:cNvSpPr>
            <a:spLocks noChangeShapeType="1"/>
          </p:cNvSpPr>
          <p:nvPr>
            <p:custDataLst>
              <p:tags r:id="rId90"/>
            </p:custDataLst>
          </p:nvPr>
        </p:nvSpPr>
        <p:spPr bwMode="auto">
          <a:xfrm>
            <a:off x="2141538" y="1408113"/>
            <a:ext cx="0" cy="1844675"/>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9964" name="Line 116"/>
          <p:cNvSpPr>
            <a:spLocks noChangeShapeType="1"/>
          </p:cNvSpPr>
          <p:nvPr>
            <p:custDataLst>
              <p:tags r:id="rId91"/>
            </p:custDataLst>
          </p:nvPr>
        </p:nvSpPr>
        <p:spPr bwMode="auto">
          <a:xfrm>
            <a:off x="2154238" y="1409700"/>
            <a:ext cx="1271587"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79965" name="Group 117"/>
          <p:cNvGrpSpPr>
            <a:grpSpLocks/>
          </p:cNvGrpSpPr>
          <p:nvPr>
            <p:custDataLst>
              <p:tags r:id="rId92"/>
            </p:custDataLst>
          </p:nvPr>
        </p:nvGrpSpPr>
        <p:grpSpPr bwMode="auto">
          <a:xfrm rot="5400000">
            <a:off x="4803775" y="4422775"/>
            <a:ext cx="115888" cy="185738"/>
            <a:chOff x="4891" y="1600"/>
            <a:chExt cx="315" cy="408"/>
          </a:xfrm>
        </p:grpSpPr>
        <p:sp>
          <p:nvSpPr>
            <p:cNvPr id="80150" name="Freeform 118"/>
            <p:cNvSpPr>
              <a:spLocks/>
            </p:cNvSpPr>
            <p:nvPr>
              <p:custDataLst>
                <p:tags r:id="rId274"/>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151" name="Freeform 119"/>
            <p:cNvSpPr>
              <a:spLocks/>
            </p:cNvSpPr>
            <p:nvPr>
              <p:custDataLst>
                <p:tags r:id="rId275"/>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152" name="Line 120"/>
            <p:cNvSpPr>
              <a:spLocks noChangeShapeType="1"/>
            </p:cNvSpPr>
            <p:nvPr>
              <p:custDataLst>
                <p:tags r:id="rId276"/>
              </p:custDataLst>
            </p:nvPr>
          </p:nvSpPr>
          <p:spPr bwMode="auto">
            <a:xfrm>
              <a:off x="4894" y="1606"/>
              <a:ext cx="0" cy="388"/>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79966" name="Line 121"/>
          <p:cNvSpPr>
            <a:spLocks noChangeShapeType="1"/>
          </p:cNvSpPr>
          <p:nvPr>
            <p:custDataLst>
              <p:tags r:id="rId93"/>
            </p:custDataLst>
          </p:nvPr>
        </p:nvSpPr>
        <p:spPr bwMode="auto">
          <a:xfrm>
            <a:off x="4892675" y="4224338"/>
            <a:ext cx="0" cy="236537"/>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9967" name="Line 122"/>
          <p:cNvSpPr>
            <a:spLocks noChangeShapeType="1"/>
          </p:cNvSpPr>
          <p:nvPr>
            <p:custDataLst>
              <p:tags r:id="rId94"/>
            </p:custDataLst>
          </p:nvPr>
        </p:nvSpPr>
        <p:spPr bwMode="auto">
          <a:xfrm>
            <a:off x="4832350" y="4343400"/>
            <a:ext cx="0" cy="11747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9968" name="Line 123"/>
          <p:cNvSpPr>
            <a:spLocks noChangeShapeType="1"/>
          </p:cNvSpPr>
          <p:nvPr>
            <p:custDataLst>
              <p:tags r:id="rId95"/>
            </p:custDataLst>
          </p:nvPr>
        </p:nvSpPr>
        <p:spPr bwMode="auto">
          <a:xfrm>
            <a:off x="2373313" y="2243138"/>
            <a:ext cx="0" cy="1138237"/>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9969" name="Line 124"/>
          <p:cNvSpPr>
            <a:spLocks noChangeShapeType="1"/>
          </p:cNvSpPr>
          <p:nvPr>
            <p:custDataLst>
              <p:tags r:id="rId96"/>
            </p:custDataLst>
          </p:nvPr>
        </p:nvSpPr>
        <p:spPr bwMode="auto">
          <a:xfrm>
            <a:off x="2384425" y="2257425"/>
            <a:ext cx="31115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9970" name="Line 125"/>
          <p:cNvSpPr>
            <a:spLocks noChangeShapeType="1"/>
          </p:cNvSpPr>
          <p:nvPr>
            <p:custDataLst>
              <p:tags r:id="rId97"/>
            </p:custDataLst>
          </p:nvPr>
        </p:nvSpPr>
        <p:spPr bwMode="auto">
          <a:xfrm>
            <a:off x="3525838" y="1990725"/>
            <a:ext cx="0" cy="16192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9971" name="Line 126"/>
          <p:cNvSpPr>
            <a:spLocks noChangeShapeType="1"/>
          </p:cNvSpPr>
          <p:nvPr>
            <p:custDataLst>
              <p:tags r:id="rId98"/>
            </p:custDataLst>
          </p:nvPr>
        </p:nvSpPr>
        <p:spPr bwMode="auto">
          <a:xfrm>
            <a:off x="3829050" y="1984375"/>
            <a:ext cx="0" cy="36830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9972" name="Line 127"/>
          <p:cNvSpPr>
            <a:spLocks noChangeShapeType="1"/>
          </p:cNvSpPr>
          <p:nvPr>
            <p:custDataLst>
              <p:tags r:id="rId99"/>
            </p:custDataLst>
          </p:nvPr>
        </p:nvSpPr>
        <p:spPr bwMode="auto">
          <a:xfrm>
            <a:off x="3028950" y="2346325"/>
            <a:ext cx="803275"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9973" name="Line 128"/>
          <p:cNvSpPr>
            <a:spLocks noChangeShapeType="1"/>
          </p:cNvSpPr>
          <p:nvPr>
            <p:custDataLst>
              <p:tags r:id="rId100"/>
            </p:custDataLst>
          </p:nvPr>
        </p:nvSpPr>
        <p:spPr bwMode="auto">
          <a:xfrm>
            <a:off x="2879725" y="2141538"/>
            <a:ext cx="644525"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9974" name="Line 129"/>
          <p:cNvSpPr>
            <a:spLocks noChangeShapeType="1"/>
          </p:cNvSpPr>
          <p:nvPr>
            <p:custDataLst>
              <p:tags r:id="rId101"/>
            </p:custDataLst>
          </p:nvPr>
        </p:nvSpPr>
        <p:spPr bwMode="auto">
          <a:xfrm>
            <a:off x="3035300" y="2349500"/>
            <a:ext cx="0" cy="16192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9975" name="Line 130"/>
          <p:cNvSpPr>
            <a:spLocks noChangeShapeType="1"/>
          </p:cNvSpPr>
          <p:nvPr>
            <p:custDataLst>
              <p:tags r:id="rId102"/>
            </p:custDataLst>
          </p:nvPr>
        </p:nvSpPr>
        <p:spPr bwMode="auto">
          <a:xfrm>
            <a:off x="2886075" y="2136775"/>
            <a:ext cx="0" cy="455613"/>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9976" name="Line 131"/>
          <p:cNvSpPr>
            <a:spLocks noChangeShapeType="1"/>
          </p:cNvSpPr>
          <p:nvPr>
            <p:custDataLst>
              <p:tags r:id="rId103"/>
            </p:custDataLst>
          </p:nvPr>
        </p:nvSpPr>
        <p:spPr bwMode="auto">
          <a:xfrm>
            <a:off x="2697163" y="2265363"/>
            <a:ext cx="0" cy="328612"/>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79977" name="Group 132"/>
          <p:cNvGrpSpPr>
            <a:grpSpLocks/>
          </p:cNvGrpSpPr>
          <p:nvPr>
            <p:custDataLst>
              <p:tags r:id="rId104"/>
            </p:custDataLst>
          </p:nvPr>
        </p:nvGrpSpPr>
        <p:grpSpPr bwMode="auto">
          <a:xfrm rot="5400000">
            <a:off x="2729706" y="2483644"/>
            <a:ext cx="282575" cy="503238"/>
            <a:chOff x="4891" y="1600"/>
            <a:chExt cx="315" cy="408"/>
          </a:xfrm>
        </p:grpSpPr>
        <p:sp>
          <p:nvSpPr>
            <p:cNvPr id="80147" name="Freeform 133"/>
            <p:cNvSpPr>
              <a:spLocks/>
            </p:cNvSpPr>
            <p:nvPr>
              <p:custDataLst>
                <p:tags r:id="rId271"/>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148" name="Freeform 134"/>
            <p:cNvSpPr>
              <a:spLocks/>
            </p:cNvSpPr>
            <p:nvPr>
              <p:custDataLst>
                <p:tags r:id="rId272"/>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149" name="Line 135"/>
            <p:cNvSpPr>
              <a:spLocks noChangeShapeType="1"/>
            </p:cNvSpPr>
            <p:nvPr>
              <p:custDataLst>
                <p:tags r:id="rId273"/>
              </p:custDataLst>
            </p:nvPr>
          </p:nvSpPr>
          <p:spPr bwMode="auto">
            <a:xfrm>
              <a:off x="4894" y="1606"/>
              <a:ext cx="0" cy="3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79978" name="Oval 136"/>
          <p:cNvSpPr>
            <a:spLocks noChangeArrowheads="1"/>
          </p:cNvSpPr>
          <p:nvPr>
            <p:custDataLst>
              <p:tags r:id="rId105"/>
            </p:custDataLst>
          </p:nvPr>
        </p:nvSpPr>
        <p:spPr bwMode="auto">
          <a:xfrm>
            <a:off x="2994025" y="2508250"/>
            <a:ext cx="85725" cy="84138"/>
          </a:xfrm>
          <a:prstGeom prst="ellipse">
            <a:avLst/>
          </a:pr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9979" name="Line 137"/>
          <p:cNvSpPr>
            <a:spLocks noChangeShapeType="1"/>
          </p:cNvSpPr>
          <p:nvPr>
            <p:custDataLst>
              <p:tags r:id="rId106"/>
            </p:custDataLst>
          </p:nvPr>
        </p:nvSpPr>
        <p:spPr bwMode="auto">
          <a:xfrm>
            <a:off x="2865438" y="2878138"/>
            <a:ext cx="0" cy="16192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9980" name="Line 138"/>
          <p:cNvSpPr>
            <a:spLocks noChangeShapeType="1"/>
          </p:cNvSpPr>
          <p:nvPr>
            <p:custDataLst>
              <p:tags r:id="rId107"/>
            </p:custDataLst>
          </p:nvPr>
        </p:nvSpPr>
        <p:spPr bwMode="auto">
          <a:xfrm>
            <a:off x="2863850" y="3038475"/>
            <a:ext cx="1089025"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9981" name="Line 139"/>
          <p:cNvSpPr>
            <a:spLocks noChangeShapeType="1"/>
          </p:cNvSpPr>
          <p:nvPr>
            <p:custDataLst>
              <p:tags r:id="rId108"/>
            </p:custDataLst>
          </p:nvPr>
        </p:nvSpPr>
        <p:spPr bwMode="auto">
          <a:xfrm>
            <a:off x="4275138" y="1993900"/>
            <a:ext cx="0" cy="2809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9982" name="Line 140"/>
          <p:cNvSpPr>
            <a:spLocks noChangeShapeType="1"/>
          </p:cNvSpPr>
          <p:nvPr>
            <p:custDataLst>
              <p:tags r:id="rId109"/>
            </p:custDataLst>
          </p:nvPr>
        </p:nvSpPr>
        <p:spPr bwMode="auto">
          <a:xfrm>
            <a:off x="4594225" y="1995488"/>
            <a:ext cx="0" cy="36830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9983" name="Line 141"/>
          <p:cNvSpPr>
            <a:spLocks noChangeShapeType="1"/>
          </p:cNvSpPr>
          <p:nvPr>
            <p:custDataLst>
              <p:tags r:id="rId110"/>
            </p:custDataLst>
          </p:nvPr>
        </p:nvSpPr>
        <p:spPr bwMode="auto">
          <a:xfrm>
            <a:off x="4945063" y="1989138"/>
            <a:ext cx="0" cy="36830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79984" name="Group 142"/>
          <p:cNvGrpSpPr>
            <a:grpSpLocks/>
          </p:cNvGrpSpPr>
          <p:nvPr>
            <p:custDataLst>
              <p:tags r:id="rId111"/>
            </p:custDataLst>
          </p:nvPr>
        </p:nvGrpSpPr>
        <p:grpSpPr bwMode="auto">
          <a:xfrm rot="5400000">
            <a:off x="4378325" y="1997076"/>
            <a:ext cx="369887" cy="1122362"/>
            <a:chOff x="4891" y="1600"/>
            <a:chExt cx="315" cy="408"/>
          </a:xfrm>
        </p:grpSpPr>
        <p:sp>
          <p:nvSpPr>
            <p:cNvPr id="80144" name="Freeform 143"/>
            <p:cNvSpPr>
              <a:spLocks/>
            </p:cNvSpPr>
            <p:nvPr>
              <p:custDataLst>
                <p:tags r:id="rId268"/>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145" name="Freeform 144"/>
            <p:cNvSpPr>
              <a:spLocks/>
            </p:cNvSpPr>
            <p:nvPr>
              <p:custDataLst>
                <p:tags r:id="rId269"/>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146" name="Line 145"/>
            <p:cNvSpPr>
              <a:spLocks noChangeShapeType="1"/>
            </p:cNvSpPr>
            <p:nvPr>
              <p:custDataLst>
                <p:tags r:id="rId270"/>
              </p:custDataLst>
            </p:nvPr>
          </p:nvSpPr>
          <p:spPr bwMode="auto">
            <a:xfrm>
              <a:off x="4894" y="1606"/>
              <a:ext cx="0" cy="3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79985" name="Oval 146"/>
          <p:cNvSpPr>
            <a:spLocks noChangeArrowheads="1"/>
          </p:cNvSpPr>
          <p:nvPr>
            <p:custDataLst>
              <p:tags r:id="rId112"/>
            </p:custDataLst>
          </p:nvPr>
        </p:nvSpPr>
        <p:spPr bwMode="auto">
          <a:xfrm>
            <a:off x="4233863" y="2279650"/>
            <a:ext cx="85725" cy="84138"/>
          </a:xfrm>
          <a:prstGeom prst="ellipse">
            <a:avLst/>
          </a:pr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9986" name="Line 147"/>
          <p:cNvSpPr>
            <a:spLocks noChangeShapeType="1"/>
          </p:cNvSpPr>
          <p:nvPr>
            <p:custDataLst>
              <p:tags r:id="rId113"/>
            </p:custDataLst>
          </p:nvPr>
        </p:nvSpPr>
        <p:spPr bwMode="auto">
          <a:xfrm>
            <a:off x="4564063" y="2727325"/>
            <a:ext cx="0" cy="73342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9987" name="Line 148"/>
          <p:cNvSpPr>
            <a:spLocks noChangeShapeType="1"/>
          </p:cNvSpPr>
          <p:nvPr>
            <p:custDataLst>
              <p:tags r:id="rId114"/>
            </p:custDataLst>
          </p:nvPr>
        </p:nvSpPr>
        <p:spPr bwMode="auto">
          <a:xfrm>
            <a:off x="3530600" y="1404938"/>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9988" name="Line 149"/>
          <p:cNvSpPr>
            <a:spLocks noChangeShapeType="1"/>
          </p:cNvSpPr>
          <p:nvPr>
            <p:custDataLst>
              <p:tags r:id="rId115"/>
            </p:custDataLst>
          </p:nvPr>
        </p:nvSpPr>
        <p:spPr bwMode="auto">
          <a:xfrm>
            <a:off x="3427413" y="1412875"/>
            <a:ext cx="7937"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9989" name="Freeform 150"/>
          <p:cNvSpPr>
            <a:spLocks/>
          </p:cNvSpPr>
          <p:nvPr>
            <p:custDataLst>
              <p:tags r:id="rId116"/>
            </p:custDataLst>
          </p:nvPr>
        </p:nvSpPr>
        <p:spPr bwMode="auto">
          <a:xfrm>
            <a:off x="3373438" y="1630363"/>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9990" name="Freeform 151"/>
          <p:cNvSpPr>
            <a:spLocks/>
          </p:cNvSpPr>
          <p:nvPr>
            <p:custDataLst>
              <p:tags r:id="rId117"/>
            </p:custDataLst>
          </p:nvPr>
        </p:nvSpPr>
        <p:spPr bwMode="auto">
          <a:xfrm>
            <a:off x="3733800"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9991" name="Freeform 152"/>
          <p:cNvSpPr>
            <a:spLocks/>
          </p:cNvSpPr>
          <p:nvPr>
            <p:custDataLst>
              <p:tags r:id="rId118"/>
            </p:custDataLst>
          </p:nvPr>
        </p:nvSpPr>
        <p:spPr bwMode="auto">
          <a:xfrm>
            <a:off x="4071938" y="1630363"/>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9992" name="Freeform 153"/>
          <p:cNvSpPr>
            <a:spLocks/>
          </p:cNvSpPr>
          <p:nvPr>
            <p:custDataLst>
              <p:tags r:id="rId119"/>
            </p:custDataLst>
          </p:nvPr>
        </p:nvSpPr>
        <p:spPr bwMode="auto">
          <a:xfrm>
            <a:off x="4448175"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9993" name="Freeform 154"/>
          <p:cNvSpPr>
            <a:spLocks/>
          </p:cNvSpPr>
          <p:nvPr>
            <p:custDataLst>
              <p:tags r:id="rId120"/>
            </p:custDataLst>
          </p:nvPr>
        </p:nvSpPr>
        <p:spPr bwMode="auto">
          <a:xfrm>
            <a:off x="4794250"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9994" name="Freeform 155"/>
          <p:cNvSpPr>
            <a:spLocks/>
          </p:cNvSpPr>
          <p:nvPr>
            <p:custDataLst>
              <p:tags r:id="rId121"/>
            </p:custDataLst>
          </p:nvPr>
        </p:nvSpPr>
        <p:spPr bwMode="auto">
          <a:xfrm>
            <a:off x="5146675"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9995" name="Freeform 156"/>
          <p:cNvSpPr>
            <a:spLocks/>
          </p:cNvSpPr>
          <p:nvPr>
            <p:custDataLst>
              <p:tags r:id="rId122"/>
            </p:custDataLst>
          </p:nvPr>
        </p:nvSpPr>
        <p:spPr bwMode="auto">
          <a:xfrm>
            <a:off x="5499100"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9996" name="Freeform 157"/>
          <p:cNvSpPr>
            <a:spLocks/>
          </p:cNvSpPr>
          <p:nvPr>
            <p:custDataLst>
              <p:tags r:id="rId123"/>
            </p:custDataLst>
          </p:nvPr>
        </p:nvSpPr>
        <p:spPr bwMode="auto">
          <a:xfrm>
            <a:off x="5856288" y="1630363"/>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9997" name="Text Box 158"/>
          <p:cNvSpPr txBox="1">
            <a:spLocks noChangeArrowheads="1"/>
          </p:cNvSpPr>
          <p:nvPr>
            <p:custDataLst>
              <p:tags r:id="rId124"/>
            </p:custDataLst>
          </p:nvPr>
        </p:nvSpPr>
        <p:spPr bwMode="auto">
          <a:xfrm>
            <a:off x="2120900" y="1411288"/>
            <a:ext cx="1203325"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nSpc>
                <a:spcPct val="70000"/>
              </a:lnSpc>
              <a:spcBef>
                <a:spcPct val="50000"/>
              </a:spcBef>
            </a:pPr>
            <a:r>
              <a:rPr lang="en-US" sz="1200">
                <a:solidFill>
                  <a:srgbClr val="0000FF"/>
                </a:solidFill>
                <a:latin typeface="Comic Sans MS" pitchFamily="66" charset="0"/>
              </a:rPr>
              <a:t>strobe for all IR bits</a:t>
            </a:r>
          </a:p>
        </p:txBody>
      </p:sp>
      <p:sp>
        <p:nvSpPr>
          <p:cNvPr id="79998" name="Line 159"/>
          <p:cNvSpPr>
            <a:spLocks noChangeShapeType="1"/>
          </p:cNvSpPr>
          <p:nvPr>
            <p:custDataLst>
              <p:tags r:id="rId125"/>
            </p:custDataLst>
          </p:nvPr>
        </p:nvSpPr>
        <p:spPr bwMode="auto">
          <a:xfrm>
            <a:off x="5313363" y="1989138"/>
            <a:ext cx="0" cy="1360487"/>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9999" name="Line 160"/>
          <p:cNvSpPr>
            <a:spLocks noChangeShapeType="1"/>
          </p:cNvSpPr>
          <p:nvPr>
            <p:custDataLst>
              <p:tags r:id="rId126"/>
            </p:custDataLst>
          </p:nvPr>
        </p:nvSpPr>
        <p:spPr bwMode="auto">
          <a:xfrm>
            <a:off x="3957638" y="2200275"/>
            <a:ext cx="0" cy="1312863"/>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0000" name="Line 161"/>
          <p:cNvSpPr>
            <a:spLocks noChangeShapeType="1"/>
          </p:cNvSpPr>
          <p:nvPr>
            <p:custDataLst>
              <p:tags r:id="rId127"/>
            </p:custDataLst>
          </p:nvPr>
        </p:nvSpPr>
        <p:spPr bwMode="auto">
          <a:xfrm>
            <a:off x="3960813" y="2201863"/>
            <a:ext cx="176212"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0001" name="Line 162"/>
          <p:cNvSpPr>
            <a:spLocks noChangeShapeType="1"/>
          </p:cNvSpPr>
          <p:nvPr>
            <p:custDataLst>
              <p:tags r:id="rId128"/>
            </p:custDataLst>
          </p:nvPr>
        </p:nvSpPr>
        <p:spPr bwMode="auto">
          <a:xfrm>
            <a:off x="4138613" y="2198688"/>
            <a:ext cx="0" cy="17780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0002" name="Line 163"/>
          <p:cNvSpPr>
            <a:spLocks noChangeShapeType="1"/>
          </p:cNvSpPr>
          <p:nvPr>
            <p:custDataLst>
              <p:tags r:id="rId129"/>
            </p:custDataLst>
          </p:nvPr>
        </p:nvSpPr>
        <p:spPr bwMode="auto">
          <a:xfrm>
            <a:off x="3997325" y="2370138"/>
            <a:ext cx="31115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0003" name="Line 164"/>
          <p:cNvSpPr>
            <a:spLocks noChangeShapeType="1"/>
          </p:cNvSpPr>
          <p:nvPr>
            <p:custDataLst>
              <p:tags r:id="rId130"/>
            </p:custDataLst>
          </p:nvPr>
        </p:nvSpPr>
        <p:spPr bwMode="auto">
          <a:xfrm>
            <a:off x="5656263" y="1990725"/>
            <a:ext cx="0" cy="113823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0004" name="Line 165"/>
          <p:cNvSpPr>
            <a:spLocks noChangeShapeType="1"/>
          </p:cNvSpPr>
          <p:nvPr>
            <p:custDataLst>
              <p:tags r:id="rId131"/>
            </p:custDataLst>
          </p:nvPr>
        </p:nvSpPr>
        <p:spPr bwMode="auto">
          <a:xfrm>
            <a:off x="6015038" y="1990725"/>
            <a:ext cx="0" cy="90805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0005" name="Line 166"/>
          <p:cNvSpPr>
            <a:spLocks noChangeShapeType="1"/>
          </p:cNvSpPr>
          <p:nvPr>
            <p:custDataLst>
              <p:tags r:id="rId132"/>
            </p:custDataLst>
          </p:nvPr>
        </p:nvSpPr>
        <p:spPr bwMode="auto">
          <a:xfrm>
            <a:off x="5572125" y="4578350"/>
            <a:ext cx="0" cy="265113"/>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0006" name="Line 167"/>
          <p:cNvSpPr>
            <a:spLocks noChangeShapeType="1"/>
          </p:cNvSpPr>
          <p:nvPr>
            <p:custDataLst>
              <p:tags r:id="rId133"/>
            </p:custDataLst>
          </p:nvPr>
        </p:nvSpPr>
        <p:spPr bwMode="auto">
          <a:xfrm>
            <a:off x="5930900" y="4578350"/>
            <a:ext cx="0" cy="138113"/>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0007" name="Line 168"/>
          <p:cNvSpPr>
            <a:spLocks noChangeShapeType="1"/>
          </p:cNvSpPr>
          <p:nvPr>
            <p:custDataLst>
              <p:tags r:id="rId134"/>
            </p:custDataLst>
          </p:nvPr>
        </p:nvSpPr>
        <p:spPr bwMode="auto">
          <a:xfrm>
            <a:off x="5203825" y="4578350"/>
            <a:ext cx="0" cy="400050"/>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0008" name="Rectangle 177"/>
          <p:cNvSpPr>
            <a:spLocks noChangeArrowheads="1"/>
          </p:cNvSpPr>
          <p:nvPr>
            <p:custDataLst>
              <p:tags r:id="rId135"/>
            </p:custDataLst>
          </p:nvPr>
        </p:nvSpPr>
        <p:spPr bwMode="auto">
          <a:xfrm>
            <a:off x="454025" y="44926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009" name="Freeform 178"/>
          <p:cNvSpPr>
            <a:spLocks/>
          </p:cNvSpPr>
          <p:nvPr>
            <p:custDataLst>
              <p:tags r:id="rId136"/>
            </p:custDataLst>
          </p:nvPr>
        </p:nvSpPr>
        <p:spPr bwMode="auto">
          <a:xfrm>
            <a:off x="476250" y="454025"/>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010" name="Line 179"/>
          <p:cNvSpPr>
            <a:spLocks noChangeShapeType="1"/>
          </p:cNvSpPr>
          <p:nvPr>
            <p:custDataLst>
              <p:tags r:id="rId137"/>
            </p:custDataLst>
          </p:nvPr>
        </p:nvSpPr>
        <p:spPr bwMode="auto">
          <a:xfrm>
            <a:off x="709613" y="234950"/>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0011" name="Line 180"/>
          <p:cNvSpPr>
            <a:spLocks noChangeShapeType="1"/>
          </p:cNvSpPr>
          <p:nvPr>
            <p:custDataLst>
              <p:tags r:id="rId138"/>
            </p:custDataLst>
          </p:nvPr>
        </p:nvSpPr>
        <p:spPr bwMode="auto">
          <a:xfrm>
            <a:off x="614363" y="796925"/>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0012" name="Text Box 181"/>
          <p:cNvSpPr txBox="1">
            <a:spLocks noChangeArrowheads="1"/>
          </p:cNvSpPr>
          <p:nvPr>
            <p:custDataLst>
              <p:tags r:id="rId139"/>
            </p:custDataLst>
          </p:nvPr>
        </p:nvSpPr>
        <p:spPr bwMode="auto">
          <a:xfrm>
            <a:off x="669925" y="200025"/>
            <a:ext cx="1828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000">
                <a:latin typeface="Comic Sans MS" pitchFamily="66" charset="0"/>
              </a:rPr>
              <a:t>D in</a:t>
            </a:r>
          </a:p>
        </p:txBody>
      </p:sp>
      <p:sp>
        <p:nvSpPr>
          <p:cNvPr id="80013" name="Text Box 182"/>
          <p:cNvSpPr txBox="1">
            <a:spLocks noChangeArrowheads="1"/>
          </p:cNvSpPr>
          <p:nvPr>
            <p:custDataLst>
              <p:tags r:id="rId140"/>
            </p:custDataLst>
          </p:nvPr>
        </p:nvSpPr>
        <p:spPr bwMode="auto">
          <a:xfrm>
            <a:off x="582613" y="812800"/>
            <a:ext cx="1154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000">
                <a:latin typeface="Comic Sans MS" pitchFamily="66" charset="0"/>
              </a:rPr>
              <a:t>Q out</a:t>
            </a:r>
          </a:p>
        </p:txBody>
      </p:sp>
      <p:sp>
        <p:nvSpPr>
          <p:cNvPr id="80014" name="Text Box 183"/>
          <p:cNvSpPr txBox="1">
            <a:spLocks noChangeArrowheads="1"/>
          </p:cNvSpPr>
          <p:nvPr>
            <p:custDataLst>
              <p:tags r:id="rId141"/>
            </p:custDataLst>
          </p:nvPr>
        </p:nvSpPr>
        <p:spPr bwMode="auto">
          <a:xfrm>
            <a:off x="73025" y="206375"/>
            <a:ext cx="1828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000">
                <a:latin typeface="Comic Sans MS" pitchFamily="66" charset="0"/>
              </a:rPr>
              <a:t>strobe</a:t>
            </a:r>
          </a:p>
        </p:txBody>
      </p:sp>
      <p:sp>
        <p:nvSpPr>
          <p:cNvPr id="80015" name="Text Box 184"/>
          <p:cNvSpPr txBox="1">
            <a:spLocks noChangeArrowheads="1"/>
          </p:cNvSpPr>
          <p:nvPr>
            <p:custDataLst>
              <p:tags r:id="rId142"/>
            </p:custDataLst>
          </p:nvPr>
        </p:nvSpPr>
        <p:spPr bwMode="auto">
          <a:xfrm>
            <a:off x="2352675" y="3079750"/>
            <a:ext cx="2008188" cy="220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lnSpc>
                <a:spcPct val="70000"/>
              </a:lnSpc>
              <a:spcBef>
                <a:spcPct val="50000"/>
              </a:spcBef>
            </a:pPr>
            <a:r>
              <a:rPr lang="en-US" sz="1200">
                <a:solidFill>
                  <a:srgbClr val="009900"/>
                </a:solidFill>
                <a:latin typeface="Comic Sans MS" pitchFamily="66" charset="0"/>
              </a:rPr>
              <a:t>decode instruction</a:t>
            </a:r>
          </a:p>
        </p:txBody>
      </p:sp>
      <p:sp>
        <p:nvSpPr>
          <p:cNvPr id="80016" name="Text Box 185"/>
          <p:cNvSpPr txBox="1">
            <a:spLocks noChangeArrowheads="1"/>
          </p:cNvSpPr>
          <p:nvPr>
            <p:custDataLst>
              <p:tags r:id="rId143"/>
            </p:custDataLst>
          </p:nvPr>
        </p:nvSpPr>
        <p:spPr bwMode="auto">
          <a:xfrm>
            <a:off x="1676400" y="4070350"/>
            <a:ext cx="1590675" cy="477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70000"/>
              </a:lnSpc>
              <a:spcBef>
                <a:spcPct val="50000"/>
              </a:spcBef>
            </a:pPr>
            <a:r>
              <a:rPr lang="en-US" sz="1200">
                <a:solidFill>
                  <a:srgbClr val="F7913D"/>
                </a:solidFill>
                <a:latin typeface="Comic Sans MS" pitchFamily="66" charset="0"/>
              </a:rPr>
              <a:t>strobe to finish instruction            (to all bits)</a:t>
            </a:r>
          </a:p>
        </p:txBody>
      </p:sp>
      <p:sp>
        <p:nvSpPr>
          <p:cNvPr id="80017" name="Line 186"/>
          <p:cNvSpPr>
            <a:spLocks noChangeShapeType="1"/>
          </p:cNvSpPr>
          <p:nvPr>
            <p:custDataLst>
              <p:tags r:id="rId144"/>
            </p:custDataLst>
          </p:nvPr>
        </p:nvSpPr>
        <p:spPr bwMode="auto">
          <a:xfrm>
            <a:off x="6007100" y="2890838"/>
            <a:ext cx="2160588"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0018" name="Line 187"/>
          <p:cNvSpPr>
            <a:spLocks noChangeShapeType="1"/>
          </p:cNvSpPr>
          <p:nvPr>
            <p:custDataLst>
              <p:tags r:id="rId145"/>
            </p:custDataLst>
          </p:nvPr>
        </p:nvSpPr>
        <p:spPr bwMode="auto">
          <a:xfrm>
            <a:off x="5659438" y="3130550"/>
            <a:ext cx="199390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0019" name="Line 188"/>
          <p:cNvSpPr>
            <a:spLocks noChangeShapeType="1"/>
          </p:cNvSpPr>
          <p:nvPr>
            <p:custDataLst>
              <p:tags r:id="rId146"/>
            </p:custDataLst>
          </p:nvPr>
        </p:nvSpPr>
        <p:spPr bwMode="auto">
          <a:xfrm>
            <a:off x="5319713" y="3338513"/>
            <a:ext cx="1954212"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0020" name="Rectangle 189"/>
          <p:cNvSpPr>
            <a:spLocks noChangeArrowheads="1"/>
          </p:cNvSpPr>
          <p:nvPr>
            <p:custDataLst>
              <p:tags r:id="rId147"/>
            </p:custDataLst>
          </p:nvPr>
        </p:nvSpPr>
        <p:spPr bwMode="auto">
          <a:xfrm>
            <a:off x="7086600" y="4419600"/>
            <a:ext cx="1295400" cy="914400"/>
          </a:xfrm>
          <a:prstGeom prst="rect">
            <a:avLst/>
          </a:prstGeom>
          <a:solidFill>
            <a:srgbClr val="FFE5D6"/>
          </a:solidFill>
          <a:ln w="28575">
            <a:solidFill>
              <a:schemeClr val="tx1"/>
            </a:solidFill>
            <a:miter lim="800000"/>
            <a:headEnd/>
            <a:tailEnd/>
          </a:ln>
        </p:spPr>
        <p:txBody>
          <a:bodyPr wrap="none" anchor="ctr"/>
          <a:lstStyle/>
          <a:p>
            <a:endParaRPr lang="en-US"/>
          </a:p>
        </p:txBody>
      </p:sp>
      <p:sp>
        <p:nvSpPr>
          <p:cNvPr id="80021" name="Line 191"/>
          <p:cNvSpPr>
            <a:spLocks noChangeShapeType="1"/>
          </p:cNvSpPr>
          <p:nvPr>
            <p:custDataLst>
              <p:tags r:id="rId148"/>
            </p:custDataLst>
          </p:nvPr>
        </p:nvSpPr>
        <p:spPr bwMode="auto">
          <a:xfrm flipV="1">
            <a:off x="3963988" y="3514725"/>
            <a:ext cx="3278187" cy="4763"/>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0022" name="Line 192"/>
          <p:cNvSpPr>
            <a:spLocks noChangeShapeType="1"/>
          </p:cNvSpPr>
          <p:nvPr>
            <p:custDataLst>
              <p:tags r:id="rId149"/>
            </p:custDataLst>
          </p:nvPr>
        </p:nvSpPr>
        <p:spPr bwMode="auto">
          <a:xfrm>
            <a:off x="8158163" y="2881313"/>
            <a:ext cx="0" cy="130492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0023" name="Line 193"/>
          <p:cNvSpPr>
            <a:spLocks noChangeShapeType="1"/>
          </p:cNvSpPr>
          <p:nvPr>
            <p:custDataLst>
              <p:tags r:id="rId150"/>
            </p:custDataLst>
          </p:nvPr>
        </p:nvSpPr>
        <p:spPr bwMode="auto">
          <a:xfrm>
            <a:off x="4565650" y="3578225"/>
            <a:ext cx="0" cy="170180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0024" name="Line 194"/>
          <p:cNvSpPr>
            <a:spLocks noChangeShapeType="1"/>
          </p:cNvSpPr>
          <p:nvPr>
            <p:custDataLst>
              <p:tags r:id="rId151"/>
            </p:custDataLst>
          </p:nvPr>
        </p:nvSpPr>
        <p:spPr bwMode="auto">
          <a:xfrm>
            <a:off x="4567238" y="4352925"/>
            <a:ext cx="132715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0025" name="Line 195"/>
          <p:cNvSpPr>
            <a:spLocks noChangeShapeType="1"/>
          </p:cNvSpPr>
          <p:nvPr>
            <p:custDataLst>
              <p:tags r:id="rId152"/>
            </p:custDataLst>
          </p:nvPr>
        </p:nvSpPr>
        <p:spPr bwMode="auto">
          <a:xfrm>
            <a:off x="5233988" y="4214813"/>
            <a:ext cx="0" cy="236537"/>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0026" name="Line 196"/>
          <p:cNvSpPr>
            <a:spLocks noChangeShapeType="1"/>
          </p:cNvSpPr>
          <p:nvPr>
            <p:custDataLst>
              <p:tags r:id="rId153"/>
            </p:custDataLst>
          </p:nvPr>
        </p:nvSpPr>
        <p:spPr bwMode="auto">
          <a:xfrm>
            <a:off x="5173663" y="4333875"/>
            <a:ext cx="0" cy="11747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0027" name="Line 197"/>
          <p:cNvSpPr>
            <a:spLocks noChangeShapeType="1"/>
          </p:cNvSpPr>
          <p:nvPr>
            <p:custDataLst>
              <p:tags r:id="rId154"/>
            </p:custDataLst>
          </p:nvPr>
        </p:nvSpPr>
        <p:spPr bwMode="auto">
          <a:xfrm>
            <a:off x="5599113" y="4214813"/>
            <a:ext cx="0" cy="236537"/>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0028" name="Line 198"/>
          <p:cNvSpPr>
            <a:spLocks noChangeShapeType="1"/>
          </p:cNvSpPr>
          <p:nvPr>
            <p:custDataLst>
              <p:tags r:id="rId155"/>
            </p:custDataLst>
          </p:nvPr>
        </p:nvSpPr>
        <p:spPr bwMode="auto">
          <a:xfrm>
            <a:off x="5538788" y="4333875"/>
            <a:ext cx="0" cy="11747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0029" name="Line 199"/>
          <p:cNvSpPr>
            <a:spLocks noChangeShapeType="1"/>
          </p:cNvSpPr>
          <p:nvPr>
            <p:custDataLst>
              <p:tags r:id="rId156"/>
            </p:custDataLst>
          </p:nvPr>
        </p:nvSpPr>
        <p:spPr bwMode="auto">
          <a:xfrm>
            <a:off x="5959475" y="4214813"/>
            <a:ext cx="0" cy="236537"/>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0030" name="Line 200"/>
          <p:cNvSpPr>
            <a:spLocks noChangeShapeType="1"/>
          </p:cNvSpPr>
          <p:nvPr>
            <p:custDataLst>
              <p:tags r:id="rId157"/>
            </p:custDataLst>
          </p:nvPr>
        </p:nvSpPr>
        <p:spPr bwMode="auto">
          <a:xfrm>
            <a:off x="5899150" y="4333875"/>
            <a:ext cx="0" cy="11747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80031" name="Group 201"/>
          <p:cNvGrpSpPr>
            <a:grpSpLocks/>
          </p:cNvGrpSpPr>
          <p:nvPr>
            <p:custDataLst>
              <p:tags r:id="rId158"/>
            </p:custDataLst>
          </p:nvPr>
        </p:nvGrpSpPr>
        <p:grpSpPr bwMode="auto">
          <a:xfrm rot="5400000">
            <a:off x="5146675" y="4422775"/>
            <a:ext cx="115888" cy="185738"/>
            <a:chOff x="4891" y="1600"/>
            <a:chExt cx="315" cy="408"/>
          </a:xfrm>
        </p:grpSpPr>
        <p:sp>
          <p:nvSpPr>
            <p:cNvPr id="80141" name="Freeform 202"/>
            <p:cNvSpPr>
              <a:spLocks/>
            </p:cNvSpPr>
            <p:nvPr>
              <p:custDataLst>
                <p:tags r:id="rId265"/>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142" name="Freeform 203"/>
            <p:cNvSpPr>
              <a:spLocks/>
            </p:cNvSpPr>
            <p:nvPr>
              <p:custDataLst>
                <p:tags r:id="rId266"/>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143" name="Line 204"/>
            <p:cNvSpPr>
              <a:spLocks noChangeShapeType="1"/>
            </p:cNvSpPr>
            <p:nvPr>
              <p:custDataLst>
                <p:tags r:id="rId267"/>
              </p:custDataLst>
            </p:nvPr>
          </p:nvSpPr>
          <p:spPr bwMode="auto">
            <a:xfrm>
              <a:off x="4894" y="1606"/>
              <a:ext cx="0" cy="388"/>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grpSp>
        <p:nvGrpSpPr>
          <p:cNvPr id="80032" name="Group 205"/>
          <p:cNvGrpSpPr>
            <a:grpSpLocks/>
          </p:cNvGrpSpPr>
          <p:nvPr>
            <p:custDataLst>
              <p:tags r:id="rId159"/>
            </p:custDataLst>
          </p:nvPr>
        </p:nvGrpSpPr>
        <p:grpSpPr bwMode="auto">
          <a:xfrm rot="5400000">
            <a:off x="5513388" y="4422775"/>
            <a:ext cx="115888" cy="185737"/>
            <a:chOff x="4891" y="1600"/>
            <a:chExt cx="315" cy="408"/>
          </a:xfrm>
        </p:grpSpPr>
        <p:sp>
          <p:nvSpPr>
            <p:cNvPr id="80138" name="Freeform 206"/>
            <p:cNvSpPr>
              <a:spLocks/>
            </p:cNvSpPr>
            <p:nvPr>
              <p:custDataLst>
                <p:tags r:id="rId262"/>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139" name="Freeform 207"/>
            <p:cNvSpPr>
              <a:spLocks/>
            </p:cNvSpPr>
            <p:nvPr>
              <p:custDataLst>
                <p:tags r:id="rId263"/>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140" name="Line 208"/>
            <p:cNvSpPr>
              <a:spLocks noChangeShapeType="1"/>
            </p:cNvSpPr>
            <p:nvPr>
              <p:custDataLst>
                <p:tags r:id="rId264"/>
              </p:custDataLst>
            </p:nvPr>
          </p:nvSpPr>
          <p:spPr bwMode="auto">
            <a:xfrm>
              <a:off x="4894" y="1606"/>
              <a:ext cx="0" cy="388"/>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grpSp>
        <p:nvGrpSpPr>
          <p:cNvPr id="80033" name="Group 209"/>
          <p:cNvGrpSpPr>
            <a:grpSpLocks/>
          </p:cNvGrpSpPr>
          <p:nvPr>
            <p:custDataLst>
              <p:tags r:id="rId160"/>
            </p:custDataLst>
          </p:nvPr>
        </p:nvGrpSpPr>
        <p:grpSpPr bwMode="auto">
          <a:xfrm rot="5400000">
            <a:off x="5870575" y="4422775"/>
            <a:ext cx="115888" cy="185738"/>
            <a:chOff x="4891" y="1600"/>
            <a:chExt cx="315" cy="408"/>
          </a:xfrm>
        </p:grpSpPr>
        <p:sp>
          <p:nvSpPr>
            <p:cNvPr id="80135" name="Freeform 210"/>
            <p:cNvSpPr>
              <a:spLocks/>
            </p:cNvSpPr>
            <p:nvPr>
              <p:custDataLst>
                <p:tags r:id="rId259"/>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136" name="Freeform 211"/>
            <p:cNvSpPr>
              <a:spLocks/>
            </p:cNvSpPr>
            <p:nvPr>
              <p:custDataLst>
                <p:tags r:id="rId260"/>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137" name="Line 212"/>
            <p:cNvSpPr>
              <a:spLocks noChangeShapeType="1"/>
            </p:cNvSpPr>
            <p:nvPr>
              <p:custDataLst>
                <p:tags r:id="rId261"/>
              </p:custDataLst>
            </p:nvPr>
          </p:nvSpPr>
          <p:spPr bwMode="auto">
            <a:xfrm>
              <a:off x="4894" y="1606"/>
              <a:ext cx="0" cy="388"/>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80034" name="Line 213"/>
          <p:cNvSpPr>
            <a:spLocks noChangeShapeType="1"/>
          </p:cNvSpPr>
          <p:nvPr>
            <p:custDataLst>
              <p:tags r:id="rId161"/>
            </p:custDataLst>
          </p:nvPr>
        </p:nvSpPr>
        <p:spPr bwMode="auto">
          <a:xfrm>
            <a:off x="4864100" y="4578350"/>
            <a:ext cx="0" cy="542925"/>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0035" name="Line 214"/>
          <p:cNvSpPr>
            <a:spLocks noChangeShapeType="1"/>
          </p:cNvSpPr>
          <p:nvPr>
            <p:custDataLst>
              <p:tags r:id="rId162"/>
            </p:custDataLst>
          </p:nvPr>
        </p:nvSpPr>
        <p:spPr bwMode="auto">
          <a:xfrm>
            <a:off x="8112125" y="4305300"/>
            <a:ext cx="0" cy="106363"/>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80036" name="Group 215"/>
          <p:cNvGrpSpPr>
            <a:grpSpLocks/>
          </p:cNvGrpSpPr>
          <p:nvPr>
            <p:custDataLst>
              <p:tags r:id="rId163"/>
            </p:custDataLst>
          </p:nvPr>
        </p:nvGrpSpPr>
        <p:grpSpPr bwMode="auto">
          <a:xfrm rot="5400000">
            <a:off x="8051800" y="4149725"/>
            <a:ext cx="115888" cy="185738"/>
            <a:chOff x="4891" y="1600"/>
            <a:chExt cx="315" cy="408"/>
          </a:xfrm>
        </p:grpSpPr>
        <p:sp>
          <p:nvSpPr>
            <p:cNvPr id="80132" name="Freeform 216"/>
            <p:cNvSpPr>
              <a:spLocks/>
            </p:cNvSpPr>
            <p:nvPr>
              <p:custDataLst>
                <p:tags r:id="rId256"/>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133" name="Freeform 217"/>
            <p:cNvSpPr>
              <a:spLocks/>
            </p:cNvSpPr>
            <p:nvPr>
              <p:custDataLst>
                <p:tags r:id="rId257"/>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134" name="Line 218"/>
            <p:cNvSpPr>
              <a:spLocks noChangeShapeType="1"/>
            </p:cNvSpPr>
            <p:nvPr>
              <p:custDataLst>
                <p:tags r:id="rId258"/>
              </p:custDataLst>
            </p:nvPr>
          </p:nvSpPr>
          <p:spPr bwMode="auto">
            <a:xfrm>
              <a:off x="4894" y="1606"/>
              <a:ext cx="0" cy="3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80037" name="Text Box 219"/>
          <p:cNvSpPr txBox="1">
            <a:spLocks noChangeArrowheads="1"/>
          </p:cNvSpPr>
          <p:nvPr>
            <p:custDataLst>
              <p:tags r:id="rId164"/>
            </p:custDataLst>
          </p:nvPr>
        </p:nvSpPr>
        <p:spPr bwMode="auto">
          <a:xfrm>
            <a:off x="8316913" y="475297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400" b="1">
                <a:solidFill>
                  <a:srgbClr val="8F01B8"/>
                </a:solidFill>
                <a:latin typeface="Courier New" pitchFamily="49" charset="0"/>
              </a:rPr>
              <a:t>7</a:t>
            </a:r>
            <a:r>
              <a:rPr lang="en-US" sz="1400" b="1">
                <a:latin typeface="Courier New" pitchFamily="49" charset="0"/>
              </a:rPr>
              <a:t>+</a:t>
            </a:r>
            <a:r>
              <a:rPr lang="en-US" sz="1400" b="1">
                <a:solidFill>
                  <a:srgbClr val="009900"/>
                </a:solidFill>
                <a:latin typeface="Courier New" pitchFamily="49" charset="0"/>
              </a:rPr>
              <a:t>4</a:t>
            </a:r>
          </a:p>
        </p:txBody>
      </p:sp>
      <p:sp>
        <p:nvSpPr>
          <p:cNvPr id="80038" name="Line 220"/>
          <p:cNvSpPr>
            <a:spLocks noChangeShapeType="1"/>
          </p:cNvSpPr>
          <p:nvPr>
            <p:custDataLst>
              <p:tags r:id="rId165"/>
            </p:custDataLst>
          </p:nvPr>
        </p:nvSpPr>
        <p:spPr bwMode="auto">
          <a:xfrm>
            <a:off x="5926138" y="4711700"/>
            <a:ext cx="1144587" cy="4763"/>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0039" name="Line 221"/>
          <p:cNvSpPr>
            <a:spLocks noChangeShapeType="1"/>
          </p:cNvSpPr>
          <p:nvPr>
            <p:custDataLst>
              <p:tags r:id="rId166"/>
            </p:custDataLst>
          </p:nvPr>
        </p:nvSpPr>
        <p:spPr bwMode="auto">
          <a:xfrm>
            <a:off x="5570538" y="4852988"/>
            <a:ext cx="1493837" cy="6350"/>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0040" name="Line 222"/>
          <p:cNvSpPr>
            <a:spLocks noChangeShapeType="1"/>
          </p:cNvSpPr>
          <p:nvPr>
            <p:custDataLst>
              <p:tags r:id="rId167"/>
            </p:custDataLst>
          </p:nvPr>
        </p:nvSpPr>
        <p:spPr bwMode="auto">
          <a:xfrm>
            <a:off x="5207000" y="4981575"/>
            <a:ext cx="1866900" cy="7938"/>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0041" name="Line 223"/>
          <p:cNvSpPr>
            <a:spLocks noChangeShapeType="1"/>
          </p:cNvSpPr>
          <p:nvPr>
            <p:custDataLst>
              <p:tags r:id="rId168"/>
            </p:custDataLst>
          </p:nvPr>
        </p:nvSpPr>
        <p:spPr bwMode="auto">
          <a:xfrm>
            <a:off x="4867275" y="5126038"/>
            <a:ext cx="2200275" cy="9525"/>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0042" name="Line 224"/>
          <p:cNvSpPr>
            <a:spLocks noChangeShapeType="1"/>
          </p:cNvSpPr>
          <p:nvPr>
            <p:custDataLst>
              <p:tags r:id="rId169"/>
            </p:custDataLst>
          </p:nvPr>
        </p:nvSpPr>
        <p:spPr bwMode="auto">
          <a:xfrm>
            <a:off x="7599363" y="4303713"/>
            <a:ext cx="0" cy="106362"/>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80043" name="Group 225"/>
          <p:cNvGrpSpPr>
            <a:grpSpLocks/>
          </p:cNvGrpSpPr>
          <p:nvPr>
            <p:custDataLst>
              <p:tags r:id="rId170"/>
            </p:custDataLst>
          </p:nvPr>
        </p:nvGrpSpPr>
        <p:grpSpPr bwMode="auto">
          <a:xfrm rot="5400000">
            <a:off x="7539038" y="4148138"/>
            <a:ext cx="115887" cy="185737"/>
            <a:chOff x="4891" y="1600"/>
            <a:chExt cx="315" cy="408"/>
          </a:xfrm>
        </p:grpSpPr>
        <p:sp>
          <p:nvSpPr>
            <p:cNvPr id="80129" name="Freeform 226"/>
            <p:cNvSpPr>
              <a:spLocks/>
            </p:cNvSpPr>
            <p:nvPr>
              <p:custDataLst>
                <p:tags r:id="rId253"/>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130" name="Freeform 227"/>
            <p:cNvSpPr>
              <a:spLocks/>
            </p:cNvSpPr>
            <p:nvPr>
              <p:custDataLst>
                <p:tags r:id="rId254"/>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131" name="Line 228"/>
            <p:cNvSpPr>
              <a:spLocks noChangeShapeType="1"/>
            </p:cNvSpPr>
            <p:nvPr>
              <p:custDataLst>
                <p:tags r:id="rId255"/>
              </p:custDataLst>
            </p:nvPr>
          </p:nvSpPr>
          <p:spPr bwMode="auto">
            <a:xfrm>
              <a:off x="4894" y="1606"/>
              <a:ext cx="0" cy="3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80044" name="Line 229"/>
          <p:cNvSpPr>
            <a:spLocks noChangeShapeType="1"/>
          </p:cNvSpPr>
          <p:nvPr>
            <p:custDataLst>
              <p:tags r:id="rId171"/>
            </p:custDataLst>
          </p:nvPr>
        </p:nvSpPr>
        <p:spPr bwMode="auto">
          <a:xfrm>
            <a:off x="7242175" y="4303713"/>
            <a:ext cx="0" cy="106362"/>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80045" name="Group 230"/>
          <p:cNvGrpSpPr>
            <a:grpSpLocks/>
          </p:cNvGrpSpPr>
          <p:nvPr>
            <p:custDataLst>
              <p:tags r:id="rId172"/>
            </p:custDataLst>
          </p:nvPr>
        </p:nvGrpSpPr>
        <p:grpSpPr bwMode="auto">
          <a:xfrm rot="5400000">
            <a:off x="7181850" y="4148138"/>
            <a:ext cx="115887" cy="185738"/>
            <a:chOff x="4891" y="1600"/>
            <a:chExt cx="315" cy="408"/>
          </a:xfrm>
        </p:grpSpPr>
        <p:sp>
          <p:nvSpPr>
            <p:cNvPr id="80126" name="Freeform 231"/>
            <p:cNvSpPr>
              <a:spLocks/>
            </p:cNvSpPr>
            <p:nvPr>
              <p:custDataLst>
                <p:tags r:id="rId250"/>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127" name="Freeform 232"/>
            <p:cNvSpPr>
              <a:spLocks/>
            </p:cNvSpPr>
            <p:nvPr>
              <p:custDataLst>
                <p:tags r:id="rId251"/>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128" name="Line 233"/>
            <p:cNvSpPr>
              <a:spLocks noChangeShapeType="1"/>
            </p:cNvSpPr>
            <p:nvPr>
              <p:custDataLst>
                <p:tags r:id="rId252"/>
              </p:custDataLst>
            </p:nvPr>
          </p:nvSpPr>
          <p:spPr bwMode="auto">
            <a:xfrm>
              <a:off x="4894" y="1606"/>
              <a:ext cx="0" cy="3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80046" name="Line 234"/>
          <p:cNvSpPr>
            <a:spLocks noChangeShapeType="1"/>
          </p:cNvSpPr>
          <p:nvPr>
            <p:custDataLst>
              <p:tags r:id="rId173"/>
            </p:custDataLst>
          </p:nvPr>
        </p:nvSpPr>
        <p:spPr bwMode="auto">
          <a:xfrm>
            <a:off x="7643813" y="3121025"/>
            <a:ext cx="0" cy="10429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0047" name="Line 235"/>
          <p:cNvSpPr>
            <a:spLocks noChangeShapeType="1"/>
          </p:cNvSpPr>
          <p:nvPr>
            <p:custDataLst>
              <p:tags r:id="rId174"/>
            </p:custDataLst>
          </p:nvPr>
        </p:nvSpPr>
        <p:spPr bwMode="auto">
          <a:xfrm>
            <a:off x="7280275" y="3352800"/>
            <a:ext cx="0" cy="82867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0048" name="Line 236"/>
          <p:cNvSpPr>
            <a:spLocks noChangeShapeType="1"/>
          </p:cNvSpPr>
          <p:nvPr>
            <p:custDataLst>
              <p:tags r:id="rId175"/>
            </p:custDataLst>
          </p:nvPr>
        </p:nvSpPr>
        <p:spPr bwMode="auto">
          <a:xfrm>
            <a:off x="7194550" y="3505200"/>
            <a:ext cx="0" cy="6619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0049" name="Line 237"/>
          <p:cNvSpPr>
            <a:spLocks noChangeShapeType="1"/>
          </p:cNvSpPr>
          <p:nvPr>
            <p:custDataLst>
              <p:tags r:id="rId176"/>
            </p:custDataLst>
          </p:nvPr>
        </p:nvSpPr>
        <p:spPr bwMode="auto">
          <a:xfrm flipV="1">
            <a:off x="7321550" y="3514725"/>
            <a:ext cx="28575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0050" name="Line 238"/>
          <p:cNvSpPr>
            <a:spLocks noChangeShapeType="1"/>
          </p:cNvSpPr>
          <p:nvPr>
            <p:custDataLst>
              <p:tags r:id="rId177"/>
            </p:custDataLst>
          </p:nvPr>
        </p:nvSpPr>
        <p:spPr bwMode="auto">
          <a:xfrm flipV="1">
            <a:off x="7696200" y="3516313"/>
            <a:ext cx="38100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0051" name="Line 239"/>
          <p:cNvSpPr>
            <a:spLocks noChangeShapeType="1"/>
          </p:cNvSpPr>
          <p:nvPr>
            <p:custDataLst>
              <p:tags r:id="rId178"/>
            </p:custDataLst>
          </p:nvPr>
        </p:nvSpPr>
        <p:spPr bwMode="auto">
          <a:xfrm>
            <a:off x="7553325" y="3522663"/>
            <a:ext cx="0" cy="661987"/>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0052" name="Line 240"/>
          <p:cNvSpPr>
            <a:spLocks noChangeShapeType="1"/>
          </p:cNvSpPr>
          <p:nvPr>
            <p:custDataLst>
              <p:tags r:id="rId179"/>
            </p:custDataLst>
          </p:nvPr>
        </p:nvSpPr>
        <p:spPr bwMode="auto">
          <a:xfrm>
            <a:off x="8070850" y="3508375"/>
            <a:ext cx="0" cy="6619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0053" name="Line 241"/>
          <p:cNvSpPr>
            <a:spLocks noChangeShapeType="1"/>
          </p:cNvSpPr>
          <p:nvPr>
            <p:custDataLst>
              <p:tags r:id="rId180"/>
            </p:custDataLst>
          </p:nvPr>
        </p:nvSpPr>
        <p:spPr bwMode="auto">
          <a:xfrm>
            <a:off x="3248025" y="3514725"/>
            <a:ext cx="0" cy="1138238"/>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0054" name="Line 242"/>
          <p:cNvSpPr>
            <a:spLocks noChangeShapeType="1"/>
          </p:cNvSpPr>
          <p:nvPr>
            <p:custDataLst>
              <p:tags r:id="rId181"/>
            </p:custDataLst>
          </p:nvPr>
        </p:nvSpPr>
        <p:spPr bwMode="auto">
          <a:xfrm>
            <a:off x="3255963" y="4652963"/>
            <a:ext cx="1160462" cy="0"/>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0055" name="Line 243"/>
          <p:cNvSpPr>
            <a:spLocks noChangeShapeType="1"/>
          </p:cNvSpPr>
          <p:nvPr>
            <p:custDataLst>
              <p:tags r:id="rId182"/>
            </p:custDataLst>
          </p:nvPr>
        </p:nvSpPr>
        <p:spPr bwMode="auto">
          <a:xfrm>
            <a:off x="4416425" y="4635500"/>
            <a:ext cx="0" cy="646113"/>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80056" name="Group 244"/>
          <p:cNvGrpSpPr>
            <a:grpSpLocks/>
          </p:cNvGrpSpPr>
          <p:nvPr>
            <p:custDataLst>
              <p:tags r:id="rId183"/>
            </p:custDataLst>
          </p:nvPr>
        </p:nvGrpSpPr>
        <p:grpSpPr bwMode="auto">
          <a:xfrm rot="5400000">
            <a:off x="4419600" y="5233988"/>
            <a:ext cx="147638" cy="265112"/>
            <a:chOff x="4891" y="1600"/>
            <a:chExt cx="315" cy="408"/>
          </a:xfrm>
        </p:grpSpPr>
        <p:sp>
          <p:nvSpPr>
            <p:cNvPr id="80123" name="Freeform 245"/>
            <p:cNvSpPr>
              <a:spLocks/>
            </p:cNvSpPr>
            <p:nvPr>
              <p:custDataLst>
                <p:tags r:id="rId247"/>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F7913D"/>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124" name="Freeform 246"/>
            <p:cNvSpPr>
              <a:spLocks/>
            </p:cNvSpPr>
            <p:nvPr>
              <p:custDataLst>
                <p:tags r:id="rId248"/>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F7913D"/>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125" name="Line 247"/>
            <p:cNvSpPr>
              <a:spLocks noChangeShapeType="1"/>
            </p:cNvSpPr>
            <p:nvPr>
              <p:custDataLst>
                <p:tags r:id="rId249"/>
              </p:custDataLst>
            </p:nvPr>
          </p:nvSpPr>
          <p:spPr bwMode="auto">
            <a:xfrm>
              <a:off x="4894" y="1606"/>
              <a:ext cx="0" cy="388"/>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80057" name="Freeform 248"/>
          <p:cNvSpPr>
            <a:spLocks/>
          </p:cNvSpPr>
          <p:nvPr>
            <p:custDataLst>
              <p:tags r:id="rId184"/>
            </p:custDataLst>
          </p:nvPr>
        </p:nvSpPr>
        <p:spPr bwMode="auto">
          <a:xfrm>
            <a:off x="4708525" y="5664200"/>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F7913D"/>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058" name="Freeform 249"/>
          <p:cNvSpPr>
            <a:spLocks/>
          </p:cNvSpPr>
          <p:nvPr>
            <p:custDataLst>
              <p:tags r:id="rId185"/>
            </p:custDataLst>
          </p:nvPr>
        </p:nvSpPr>
        <p:spPr bwMode="auto">
          <a:xfrm>
            <a:off x="5067300" y="5664200"/>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F7913D"/>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059" name="Freeform 250"/>
          <p:cNvSpPr>
            <a:spLocks/>
          </p:cNvSpPr>
          <p:nvPr>
            <p:custDataLst>
              <p:tags r:id="rId186"/>
            </p:custDataLst>
          </p:nvPr>
        </p:nvSpPr>
        <p:spPr bwMode="auto">
          <a:xfrm>
            <a:off x="5418138" y="5664200"/>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F7913D"/>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060" name="Freeform 251"/>
          <p:cNvSpPr>
            <a:spLocks/>
          </p:cNvSpPr>
          <p:nvPr>
            <p:custDataLst>
              <p:tags r:id="rId187"/>
            </p:custDataLst>
          </p:nvPr>
        </p:nvSpPr>
        <p:spPr bwMode="auto">
          <a:xfrm>
            <a:off x="5776913" y="5664200"/>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F7913D"/>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061" name="Line 252"/>
          <p:cNvSpPr>
            <a:spLocks noChangeShapeType="1"/>
          </p:cNvSpPr>
          <p:nvPr>
            <p:custDataLst>
              <p:tags r:id="rId188"/>
            </p:custDataLst>
          </p:nvPr>
        </p:nvSpPr>
        <p:spPr bwMode="auto">
          <a:xfrm>
            <a:off x="4762500" y="5541963"/>
            <a:ext cx="0" cy="106362"/>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0062" name="Line 253"/>
          <p:cNvSpPr>
            <a:spLocks noChangeShapeType="1"/>
          </p:cNvSpPr>
          <p:nvPr>
            <p:custDataLst>
              <p:tags r:id="rId189"/>
            </p:custDataLst>
          </p:nvPr>
        </p:nvSpPr>
        <p:spPr bwMode="auto">
          <a:xfrm>
            <a:off x="4494213" y="5432425"/>
            <a:ext cx="7937" cy="122238"/>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0063" name="Line 254"/>
          <p:cNvSpPr>
            <a:spLocks noChangeShapeType="1"/>
          </p:cNvSpPr>
          <p:nvPr>
            <p:custDataLst>
              <p:tags r:id="rId190"/>
            </p:custDataLst>
          </p:nvPr>
        </p:nvSpPr>
        <p:spPr bwMode="auto">
          <a:xfrm>
            <a:off x="4511675" y="5551488"/>
            <a:ext cx="239713" cy="0"/>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0064" name="Line 256"/>
          <p:cNvSpPr>
            <a:spLocks noChangeShapeType="1"/>
          </p:cNvSpPr>
          <p:nvPr>
            <p:custDataLst>
              <p:tags r:id="rId191"/>
            </p:custDataLst>
          </p:nvPr>
        </p:nvSpPr>
        <p:spPr bwMode="auto">
          <a:xfrm>
            <a:off x="7762875" y="5346700"/>
            <a:ext cx="0" cy="146050"/>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0065" name="Line 257"/>
          <p:cNvSpPr>
            <a:spLocks noChangeShapeType="1"/>
          </p:cNvSpPr>
          <p:nvPr>
            <p:custDataLst>
              <p:tags r:id="rId192"/>
            </p:custDataLst>
          </p:nvPr>
        </p:nvSpPr>
        <p:spPr bwMode="auto">
          <a:xfrm>
            <a:off x="4916488" y="5484813"/>
            <a:ext cx="2843212" cy="9525"/>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0066" name="Line 258"/>
          <p:cNvSpPr>
            <a:spLocks noChangeShapeType="1"/>
          </p:cNvSpPr>
          <p:nvPr>
            <p:custDataLst>
              <p:tags r:id="rId193"/>
            </p:custDataLst>
          </p:nvPr>
        </p:nvSpPr>
        <p:spPr bwMode="auto">
          <a:xfrm>
            <a:off x="5980113" y="5500688"/>
            <a:ext cx="0" cy="169862"/>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0067" name="Line 259"/>
          <p:cNvSpPr>
            <a:spLocks noChangeShapeType="1"/>
          </p:cNvSpPr>
          <p:nvPr>
            <p:custDataLst>
              <p:tags r:id="rId194"/>
            </p:custDataLst>
          </p:nvPr>
        </p:nvSpPr>
        <p:spPr bwMode="auto">
          <a:xfrm>
            <a:off x="5632450" y="5486400"/>
            <a:ext cx="0" cy="169863"/>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0068" name="Line 260"/>
          <p:cNvSpPr>
            <a:spLocks noChangeShapeType="1"/>
          </p:cNvSpPr>
          <p:nvPr>
            <p:custDataLst>
              <p:tags r:id="rId195"/>
            </p:custDataLst>
          </p:nvPr>
        </p:nvSpPr>
        <p:spPr bwMode="auto">
          <a:xfrm>
            <a:off x="5268913" y="5495925"/>
            <a:ext cx="0" cy="169863"/>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0069" name="Line 261"/>
          <p:cNvSpPr>
            <a:spLocks noChangeShapeType="1"/>
          </p:cNvSpPr>
          <p:nvPr>
            <p:custDataLst>
              <p:tags r:id="rId196"/>
            </p:custDataLst>
          </p:nvPr>
        </p:nvSpPr>
        <p:spPr bwMode="auto">
          <a:xfrm>
            <a:off x="4913313" y="5481638"/>
            <a:ext cx="0" cy="169862"/>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0070" name="Line 262"/>
          <p:cNvSpPr>
            <a:spLocks noChangeShapeType="1"/>
          </p:cNvSpPr>
          <p:nvPr>
            <p:custDataLst>
              <p:tags r:id="rId197"/>
            </p:custDataLst>
          </p:nvPr>
        </p:nvSpPr>
        <p:spPr bwMode="auto">
          <a:xfrm>
            <a:off x="1881188" y="3648075"/>
            <a:ext cx="0" cy="336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0071" name="Line 263"/>
          <p:cNvSpPr>
            <a:spLocks noChangeShapeType="1"/>
          </p:cNvSpPr>
          <p:nvPr>
            <p:custDataLst>
              <p:tags r:id="rId198"/>
            </p:custDataLst>
          </p:nvPr>
        </p:nvSpPr>
        <p:spPr bwMode="auto">
          <a:xfrm>
            <a:off x="204788" y="3978275"/>
            <a:ext cx="167640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0072" name="Line 264"/>
          <p:cNvSpPr>
            <a:spLocks noChangeShapeType="1"/>
          </p:cNvSpPr>
          <p:nvPr>
            <p:custDataLst>
              <p:tags r:id="rId199"/>
            </p:custDataLst>
          </p:nvPr>
        </p:nvSpPr>
        <p:spPr bwMode="auto">
          <a:xfrm>
            <a:off x="207963" y="2617788"/>
            <a:ext cx="0" cy="1352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0073" name="Line 265"/>
          <p:cNvSpPr>
            <a:spLocks noChangeShapeType="1"/>
          </p:cNvSpPr>
          <p:nvPr>
            <p:custDataLst>
              <p:tags r:id="rId200"/>
            </p:custDataLst>
          </p:nvPr>
        </p:nvSpPr>
        <p:spPr bwMode="auto">
          <a:xfrm>
            <a:off x="222250" y="2622550"/>
            <a:ext cx="139858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0074" name="Line 266"/>
          <p:cNvSpPr>
            <a:spLocks noChangeShapeType="1"/>
          </p:cNvSpPr>
          <p:nvPr>
            <p:custDataLst>
              <p:tags r:id="rId201"/>
            </p:custDataLst>
          </p:nvPr>
        </p:nvSpPr>
        <p:spPr bwMode="auto">
          <a:xfrm>
            <a:off x="1616075" y="411163"/>
            <a:ext cx="0" cy="220186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0075" name="Text Box 267"/>
          <p:cNvSpPr txBox="1">
            <a:spLocks noChangeArrowheads="1"/>
          </p:cNvSpPr>
          <p:nvPr>
            <p:custDataLst>
              <p:tags r:id="rId202"/>
            </p:custDataLst>
          </p:nvPr>
        </p:nvSpPr>
        <p:spPr bwMode="auto">
          <a:xfrm>
            <a:off x="228600" y="1179513"/>
            <a:ext cx="7334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a:latin typeface="Comic Sans MS" pitchFamily="66" charset="0"/>
              </a:rPr>
              <a:t>flip-flop</a:t>
            </a:r>
          </a:p>
        </p:txBody>
      </p:sp>
      <p:sp>
        <p:nvSpPr>
          <p:cNvPr id="80076" name="Line 268"/>
          <p:cNvSpPr>
            <a:spLocks noChangeShapeType="1"/>
          </p:cNvSpPr>
          <p:nvPr>
            <p:custDataLst>
              <p:tags r:id="rId203"/>
            </p:custDataLst>
          </p:nvPr>
        </p:nvSpPr>
        <p:spPr bwMode="auto">
          <a:xfrm>
            <a:off x="1620838" y="409575"/>
            <a:ext cx="180340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0077" name="Line 269"/>
          <p:cNvSpPr>
            <a:spLocks noChangeShapeType="1"/>
          </p:cNvSpPr>
          <p:nvPr>
            <p:custDataLst>
              <p:tags r:id="rId204"/>
            </p:custDataLst>
          </p:nvPr>
        </p:nvSpPr>
        <p:spPr bwMode="auto">
          <a:xfrm>
            <a:off x="3422650" y="406400"/>
            <a:ext cx="6350" cy="185738"/>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0078" name="Freeform 270"/>
          <p:cNvSpPr>
            <a:spLocks/>
          </p:cNvSpPr>
          <p:nvPr>
            <p:custDataLst>
              <p:tags r:id="rId205"/>
            </p:custDataLst>
          </p:nvPr>
        </p:nvSpPr>
        <p:spPr bwMode="auto">
          <a:xfrm>
            <a:off x="3382963" y="608013"/>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079" name="Text Box 271"/>
          <p:cNvSpPr txBox="1">
            <a:spLocks noChangeArrowheads="1"/>
          </p:cNvSpPr>
          <p:nvPr>
            <p:custDataLst>
              <p:tags r:id="rId206"/>
            </p:custDataLst>
          </p:nvPr>
        </p:nvSpPr>
        <p:spPr bwMode="auto">
          <a:xfrm>
            <a:off x="1263650" y="125413"/>
            <a:ext cx="2562225"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latin typeface="Comic Sans MS" pitchFamily="66" charset="0"/>
              </a:rPr>
              <a:t>strobe for next instruction</a:t>
            </a:r>
          </a:p>
        </p:txBody>
      </p:sp>
      <p:sp>
        <p:nvSpPr>
          <p:cNvPr id="80080" name="Text Box 274"/>
          <p:cNvSpPr txBox="1">
            <a:spLocks noChangeArrowheads="1"/>
          </p:cNvSpPr>
          <p:nvPr>
            <p:custDataLst>
              <p:tags r:id="rId207"/>
            </p:custDataLst>
          </p:nvPr>
        </p:nvSpPr>
        <p:spPr bwMode="auto">
          <a:xfrm>
            <a:off x="5203825" y="6364288"/>
            <a:ext cx="3886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a:t>a Von Neumann machine</a:t>
            </a:r>
          </a:p>
        </p:txBody>
      </p:sp>
      <p:sp>
        <p:nvSpPr>
          <p:cNvPr id="80081" name="Text Box 275"/>
          <p:cNvSpPr txBox="1">
            <a:spLocks noChangeArrowheads="1"/>
          </p:cNvSpPr>
          <p:nvPr>
            <p:custDataLst>
              <p:tags r:id="rId208"/>
            </p:custDataLst>
          </p:nvPr>
        </p:nvSpPr>
        <p:spPr bwMode="auto">
          <a:xfrm>
            <a:off x="1258888" y="3003550"/>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980236"/>
                </a:solidFill>
                <a:latin typeface="Comic Sans MS" pitchFamily="66" charset="0"/>
              </a:rPr>
              <a:t>1</a:t>
            </a:r>
            <a:endParaRPr lang="en-US" sz="1200">
              <a:solidFill>
                <a:srgbClr val="0000FF"/>
              </a:solidFill>
              <a:latin typeface="Comic Sans MS" pitchFamily="66" charset="0"/>
            </a:endParaRPr>
          </a:p>
        </p:txBody>
      </p:sp>
      <p:sp>
        <p:nvSpPr>
          <p:cNvPr id="80082" name="Text Box 276"/>
          <p:cNvSpPr txBox="1">
            <a:spLocks noChangeArrowheads="1"/>
          </p:cNvSpPr>
          <p:nvPr>
            <p:custDataLst>
              <p:tags r:id="rId209"/>
            </p:custDataLst>
          </p:nvPr>
        </p:nvSpPr>
        <p:spPr bwMode="auto">
          <a:xfrm>
            <a:off x="1157288" y="3092450"/>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0000FF"/>
                </a:solidFill>
                <a:latin typeface="Comic Sans MS" pitchFamily="66" charset="0"/>
              </a:rPr>
              <a:t>2</a:t>
            </a:r>
          </a:p>
        </p:txBody>
      </p:sp>
      <p:sp>
        <p:nvSpPr>
          <p:cNvPr id="80083" name="Text Box 277"/>
          <p:cNvSpPr txBox="1">
            <a:spLocks noChangeArrowheads="1"/>
          </p:cNvSpPr>
          <p:nvPr>
            <p:custDataLst>
              <p:tags r:id="rId210"/>
            </p:custDataLst>
          </p:nvPr>
        </p:nvSpPr>
        <p:spPr bwMode="auto">
          <a:xfrm>
            <a:off x="1258888" y="3216275"/>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009900"/>
                </a:solidFill>
                <a:latin typeface="Comic Sans MS" pitchFamily="66" charset="0"/>
              </a:rPr>
              <a:t>3</a:t>
            </a:r>
            <a:endParaRPr lang="en-US" sz="1200">
              <a:solidFill>
                <a:srgbClr val="0000FF"/>
              </a:solidFill>
              <a:latin typeface="Comic Sans MS" pitchFamily="66" charset="0"/>
            </a:endParaRPr>
          </a:p>
        </p:txBody>
      </p:sp>
      <p:sp>
        <p:nvSpPr>
          <p:cNvPr id="80084" name="Text Box 278"/>
          <p:cNvSpPr txBox="1">
            <a:spLocks noChangeArrowheads="1"/>
          </p:cNvSpPr>
          <p:nvPr>
            <p:custDataLst>
              <p:tags r:id="rId211"/>
            </p:custDataLst>
          </p:nvPr>
        </p:nvSpPr>
        <p:spPr bwMode="auto">
          <a:xfrm>
            <a:off x="1163638" y="3352800"/>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F7913D"/>
                </a:solidFill>
                <a:latin typeface="Comic Sans MS" pitchFamily="66" charset="0"/>
              </a:rPr>
              <a:t>4</a:t>
            </a:r>
            <a:endParaRPr lang="en-US" sz="1200">
              <a:solidFill>
                <a:srgbClr val="0000FF"/>
              </a:solidFill>
              <a:latin typeface="Comic Sans MS" pitchFamily="66" charset="0"/>
            </a:endParaRPr>
          </a:p>
        </p:txBody>
      </p:sp>
      <p:sp>
        <p:nvSpPr>
          <p:cNvPr id="80085" name="Text Box 279"/>
          <p:cNvSpPr txBox="1">
            <a:spLocks noChangeArrowheads="1"/>
          </p:cNvSpPr>
          <p:nvPr>
            <p:custDataLst>
              <p:tags r:id="rId212"/>
            </p:custDataLst>
          </p:nvPr>
        </p:nvSpPr>
        <p:spPr bwMode="auto">
          <a:xfrm>
            <a:off x="1263650" y="3465513"/>
            <a:ext cx="4572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latin typeface="Comic Sans MS" pitchFamily="66" charset="0"/>
              </a:rPr>
              <a:t>5</a:t>
            </a:r>
            <a:endParaRPr lang="en-US" sz="1200">
              <a:solidFill>
                <a:srgbClr val="0000FF"/>
              </a:solidFill>
              <a:latin typeface="Comic Sans MS" pitchFamily="66" charset="0"/>
            </a:endParaRPr>
          </a:p>
        </p:txBody>
      </p:sp>
      <p:sp>
        <p:nvSpPr>
          <p:cNvPr id="80086" name="Rectangle 10"/>
          <p:cNvSpPr>
            <a:spLocks noChangeArrowheads="1"/>
          </p:cNvSpPr>
          <p:nvPr>
            <p:custDataLst>
              <p:tags r:id="rId213"/>
            </p:custDataLst>
          </p:nvPr>
        </p:nvSpPr>
        <p:spPr bwMode="auto">
          <a:xfrm>
            <a:off x="1498600" y="511175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087" name="Rectangle 11"/>
          <p:cNvSpPr>
            <a:spLocks noChangeArrowheads="1"/>
          </p:cNvSpPr>
          <p:nvPr>
            <p:custDataLst>
              <p:tags r:id="rId214"/>
            </p:custDataLst>
          </p:nvPr>
        </p:nvSpPr>
        <p:spPr bwMode="auto">
          <a:xfrm>
            <a:off x="1852613" y="511175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088" name="Rectangle 12"/>
          <p:cNvSpPr>
            <a:spLocks noChangeArrowheads="1"/>
          </p:cNvSpPr>
          <p:nvPr>
            <p:custDataLst>
              <p:tags r:id="rId215"/>
            </p:custDataLst>
          </p:nvPr>
        </p:nvSpPr>
        <p:spPr bwMode="auto">
          <a:xfrm>
            <a:off x="2206625" y="511175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089" name="Rectangle 13"/>
          <p:cNvSpPr>
            <a:spLocks noChangeArrowheads="1"/>
          </p:cNvSpPr>
          <p:nvPr>
            <p:custDataLst>
              <p:tags r:id="rId216"/>
            </p:custDataLst>
          </p:nvPr>
        </p:nvSpPr>
        <p:spPr bwMode="auto">
          <a:xfrm>
            <a:off x="2560638" y="5113338"/>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090" name="Rectangle 14"/>
          <p:cNvSpPr>
            <a:spLocks noChangeArrowheads="1"/>
          </p:cNvSpPr>
          <p:nvPr>
            <p:custDataLst>
              <p:tags r:id="rId217"/>
            </p:custDataLst>
          </p:nvPr>
        </p:nvSpPr>
        <p:spPr bwMode="auto">
          <a:xfrm>
            <a:off x="2914650" y="5113338"/>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091" name="Rectangle 15"/>
          <p:cNvSpPr>
            <a:spLocks noChangeArrowheads="1"/>
          </p:cNvSpPr>
          <p:nvPr>
            <p:custDataLst>
              <p:tags r:id="rId218"/>
            </p:custDataLst>
          </p:nvPr>
        </p:nvSpPr>
        <p:spPr bwMode="auto">
          <a:xfrm>
            <a:off x="3268663" y="5113338"/>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092" name="Rectangle 16"/>
          <p:cNvSpPr>
            <a:spLocks noChangeArrowheads="1"/>
          </p:cNvSpPr>
          <p:nvPr>
            <p:custDataLst>
              <p:tags r:id="rId219"/>
            </p:custDataLst>
          </p:nvPr>
        </p:nvSpPr>
        <p:spPr bwMode="auto">
          <a:xfrm>
            <a:off x="790575" y="511175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093" name="Rectangle 17"/>
          <p:cNvSpPr>
            <a:spLocks noChangeArrowheads="1"/>
          </p:cNvSpPr>
          <p:nvPr>
            <p:custDataLst>
              <p:tags r:id="rId220"/>
            </p:custDataLst>
          </p:nvPr>
        </p:nvSpPr>
        <p:spPr bwMode="auto">
          <a:xfrm>
            <a:off x="1144588" y="5113338"/>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094" name="Text Box 23"/>
          <p:cNvSpPr txBox="1">
            <a:spLocks noChangeArrowheads="1"/>
          </p:cNvSpPr>
          <p:nvPr>
            <p:custDataLst>
              <p:tags r:id="rId221"/>
            </p:custDataLst>
          </p:nvPr>
        </p:nvSpPr>
        <p:spPr bwMode="auto">
          <a:xfrm>
            <a:off x="231775" y="5129213"/>
            <a:ext cx="57785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0000FF"/>
                </a:solidFill>
                <a:latin typeface="Comic Sans MS" pitchFamily="66" charset="0"/>
              </a:rPr>
              <a:t>IR</a:t>
            </a:r>
            <a:endParaRPr lang="en-US" sz="1400">
              <a:solidFill>
                <a:srgbClr val="0000FF"/>
              </a:solidFill>
              <a:latin typeface="Comic Sans MS" pitchFamily="66" charset="0"/>
            </a:endParaRPr>
          </a:p>
        </p:txBody>
      </p:sp>
      <p:sp>
        <p:nvSpPr>
          <p:cNvPr id="80095" name="Text Box 36"/>
          <p:cNvSpPr txBox="1">
            <a:spLocks noChangeArrowheads="1"/>
          </p:cNvSpPr>
          <p:nvPr>
            <p:custDataLst>
              <p:tags r:id="rId222"/>
            </p:custDataLst>
          </p:nvPr>
        </p:nvSpPr>
        <p:spPr bwMode="auto">
          <a:xfrm>
            <a:off x="334963" y="5684838"/>
            <a:ext cx="1219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a:latin typeface="Comic Sans MS" pitchFamily="66" charset="0"/>
              </a:rPr>
              <a:t>The instruction</a:t>
            </a:r>
          </a:p>
        </p:txBody>
      </p:sp>
      <p:sp>
        <p:nvSpPr>
          <p:cNvPr id="80096" name="Text Box 39"/>
          <p:cNvSpPr txBox="1">
            <a:spLocks noChangeArrowheads="1"/>
          </p:cNvSpPr>
          <p:nvPr>
            <p:custDataLst>
              <p:tags r:id="rId223"/>
            </p:custDataLst>
          </p:nvPr>
        </p:nvSpPr>
        <p:spPr bwMode="auto">
          <a:xfrm>
            <a:off x="76200" y="6361113"/>
            <a:ext cx="24384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000">
                <a:solidFill>
                  <a:srgbClr val="0508FB"/>
                </a:solidFill>
                <a:latin typeface="Comic Sans MS" pitchFamily="66" charset="0"/>
              </a:rPr>
              <a:t>10  =  add a constant to a reg. (AIM)  </a:t>
            </a:r>
          </a:p>
        </p:txBody>
      </p:sp>
      <p:sp>
        <p:nvSpPr>
          <p:cNvPr id="80097" name="Text Box 41"/>
          <p:cNvSpPr txBox="1">
            <a:spLocks noChangeArrowheads="1"/>
          </p:cNvSpPr>
          <p:nvPr>
            <p:custDataLst>
              <p:tags r:id="rId224"/>
            </p:custDataLst>
          </p:nvPr>
        </p:nvSpPr>
        <p:spPr bwMode="auto">
          <a:xfrm>
            <a:off x="1400175" y="5684838"/>
            <a:ext cx="1219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a:latin typeface="Comic Sans MS" pitchFamily="66" charset="0"/>
              </a:rPr>
              <a:t>Argument 1</a:t>
            </a:r>
          </a:p>
        </p:txBody>
      </p:sp>
      <p:sp>
        <p:nvSpPr>
          <p:cNvPr id="80098" name="Text Box 42"/>
          <p:cNvSpPr txBox="1">
            <a:spLocks noChangeArrowheads="1"/>
          </p:cNvSpPr>
          <p:nvPr>
            <p:custDataLst>
              <p:tags r:id="rId225"/>
            </p:custDataLst>
          </p:nvPr>
        </p:nvSpPr>
        <p:spPr bwMode="auto">
          <a:xfrm>
            <a:off x="2466975" y="5684838"/>
            <a:ext cx="1219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a:latin typeface="Comic Sans MS" pitchFamily="66" charset="0"/>
              </a:rPr>
              <a:t>Argument 2</a:t>
            </a:r>
          </a:p>
        </p:txBody>
      </p:sp>
      <p:sp>
        <p:nvSpPr>
          <p:cNvPr id="80099" name="Rectangle 48"/>
          <p:cNvSpPr>
            <a:spLocks noChangeArrowheads="1"/>
          </p:cNvSpPr>
          <p:nvPr>
            <p:custDataLst>
              <p:tags r:id="rId226"/>
            </p:custDataLst>
          </p:nvPr>
        </p:nvSpPr>
        <p:spPr bwMode="auto">
          <a:xfrm>
            <a:off x="415925" y="5711825"/>
            <a:ext cx="1063625" cy="214313"/>
          </a:xfrm>
          <a:prstGeom prst="rect">
            <a:avLst/>
          </a:prstGeom>
          <a:noFill/>
          <a:ln w="9525">
            <a:solidFill>
              <a:srgbClr val="0508FB"/>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508FB"/>
              </a:solidFill>
            </a:endParaRPr>
          </a:p>
        </p:txBody>
      </p:sp>
      <p:sp>
        <p:nvSpPr>
          <p:cNvPr id="80100" name="Rectangle 49"/>
          <p:cNvSpPr>
            <a:spLocks noChangeArrowheads="1"/>
          </p:cNvSpPr>
          <p:nvPr>
            <p:custDataLst>
              <p:tags r:id="rId227"/>
            </p:custDataLst>
          </p:nvPr>
        </p:nvSpPr>
        <p:spPr bwMode="auto">
          <a:xfrm>
            <a:off x="2543175" y="5711825"/>
            <a:ext cx="1063625" cy="214313"/>
          </a:xfrm>
          <a:prstGeom prst="rect">
            <a:avLst/>
          </a:prstGeom>
          <a:noFill/>
          <a:ln w="9525">
            <a:solidFill>
              <a:srgbClr val="0508FB"/>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508FB"/>
              </a:solidFill>
            </a:endParaRPr>
          </a:p>
        </p:txBody>
      </p:sp>
      <p:sp>
        <p:nvSpPr>
          <p:cNvPr id="80101" name="AutoShape 50"/>
          <p:cNvSpPr>
            <a:spLocks/>
          </p:cNvSpPr>
          <p:nvPr>
            <p:custDataLst>
              <p:tags r:id="rId228"/>
            </p:custDataLst>
          </p:nvPr>
        </p:nvSpPr>
        <p:spPr bwMode="auto">
          <a:xfrm rot="-5400000">
            <a:off x="3020219" y="5037932"/>
            <a:ext cx="103187" cy="1035050"/>
          </a:xfrm>
          <a:prstGeom prst="leftBrace">
            <a:avLst>
              <a:gd name="adj1" fmla="val 83590"/>
              <a:gd name="adj2" fmla="val 50000"/>
            </a:avLst>
          </a:prstGeom>
          <a:noFill/>
          <a:ln w="1905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102" name="AutoShape 51"/>
          <p:cNvSpPr>
            <a:spLocks/>
          </p:cNvSpPr>
          <p:nvPr>
            <p:custDataLst>
              <p:tags r:id="rId229"/>
            </p:custDataLst>
          </p:nvPr>
        </p:nvSpPr>
        <p:spPr bwMode="auto">
          <a:xfrm rot="-5400000">
            <a:off x="1966119" y="5055394"/>
            <a:ext cx="103188" cy="1035050"/>
          </a:xfrm>
          <a:prstGeom prst="leftBrace">
            <a:avLst>
              <a:gd name="adj1" fmla="val 83589"/>
              <a:gd name="adj2" fmla="val 50000"/>
            </a:avLst>
          </a:prstGeom>
          <a:noFill/>
          <a:ln w="1905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103" name="AutoShape 52"/>
          <p:cNvSpPr>
            <a:spLocks/>
          </p:cNvSpPr>
          <p:nvPr>
            <p:custDataLst>
              <p:tags r:id="rId230"/>
            </p:custDataLst>
          </p:nvPr>
        </p:nvSpPr>
        <p:spPr bwMode="auto">
          <a:xfrm rot="-5400000">
            <a:off x="1082675" y="5227638"/>
            <a:ext cx="95250" cy="685800"/>
          </a:xfrm>
          <a:prstGeom prst="leftBrace">
            <a:avLst>
              <a:gd name="adj1" fmla="val 60000"/>
              <a:gd name="adj2" fmla="val 50000"/>
            </a:avLst>
          </a:prstGeom>
          <a:noFill/>
          <a:ln w="1905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104" name="Rectangle 53"/>
          <p:cNvSpPr>
            <a:spLocks noChangeArrowheads="1"/>
          </p:cNvSpPr>
          <p:nvPr>
            <p:custDataLst>
              <p:tags r:id="rId231"/>
            </p:custDataLst>
          </p:nvPr>
        </p:nvSpPr>
        <p:spPr bwMode="auto">
          <a:xfrm>
            <a:off x="1555750" y="5883275"/>
            <a:ext cx="9112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1000">
                <a:solidFill>
                  <a:srgbClr val="0508FB"/>
                </a:solidFill>
                <a:latin typeface="Comic Sans MS" pitchFamily="66" charset="0"/>
              </a:rPr>
              <a:t>the register</a:t>
            </a:r>
          </a:p>
        </p:txBody>
      </p:sp>
      <p:sp>
        <p:nvSpPr>
          <p:cNvPr id="80105" name="Rectangle 54"/>
          <p:cNvSpPr>
            <a:spLocks noChangeArrowheads="1"/>
          </p:cNvSpPr>
          <p:nvPr>
            <p:custDataLst>
              <p:tags r:id="rId232"/>
            </p:custDataLst>
          </p:nvPr>
        </p:nvSpPr>
        <p:spPr bwMode="auto">
          <a:xfrm>
            <a:off x="2601913" y="5867400"/>
            <a:ext cx="9366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1000">
                <a:solidFill>
                  <a:srgbClr val="0508FB"/>
                </a:solidFill>
                <a:latin typeface="Comic Sans MS" pitchFamily="66" charset="0"/>
              </a:rPr>
              <a:t>the constant</a:t>
            </a:r>
          </a:p>
        </p:txBody>
      </p:sp>
      <p:sp>
        <p:nvSpPr>
          <p:cNvPr id="80106" name="Text Box 63"/>
          <p:cNvSpPr txBox="1">
            <a:spLocks noChangeArrowheads="1"/>
          </p:cNvSpPr>
          <p:nvPr>
            <p:custDataLst>
              <p:tags r:id="rId233"/>
            </p:custDataLst>
          </p:nvPr>
        </p:nvSpPr>
        <p:spPr bwMode="auto">
          <a:xfrm>
            <a:off x="2776538" y="602138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400" b="1">
                <a:solidFill>
                  <a:srgbClr val="0508FB"/>
                </a:solidFill>
                <a:latin typeface="Courier New" pitchFamily="49" charset="0"/>
              </a:rPr>
              <a:t>4</a:t>
            </a:r>
          </a:p>
        </p:txBody>
      </p:sp>
      <p:sp>
        <p:nvSpPr>
          <p:cNvPr id="80107" name="Text Box 169"/>
          <p:cNvSpPr txBox="1">
            <a:spLocks noChangeArrowheads="1"/>
          </p:cNvSpPr>
          <p:nvPr>
            <p:custDataLst>
              <p:tags r:id="rId234"/>
            </p:custDataLst>
          </p:nvPr>
        </p:nvSpPr>
        <p:spPr bwMode="auto">
          <a:xfrm>
            <a:off x="533400" y="51054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1</a:t>
            </a:r>
          </a:p>
        </p:txBody>
      </p:sp>
      <p:sp>
        <p:nvSpPr>
          <p:cNvPr id="80108" name="Text Box 170"/>
          <p:cNvSpPr txBox="1">
            <a:spLocks noChangeArrowheads="1"/>
          </p:cNvSpPr>
          <p:nvPr>
            <p:custDataLst>
              <p:tags r:id="rId235"/>
            </p:custDataLst>
          </p:nvPr>
        </p:nvSpPr>
        <p:spPr bwMode="auto">
          <a:xfrm>
            <a:off x="887413" y="51054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0</a:t>
            </a:r>
          </a:p>
        </p:txBody>
      </p:sp>
      <p:sp>
        <p:nvSpPr>
          <p:cNvPr id="80109" name="Text Box 171"/>
          <p:cNvSpPr txBox="1">
            <a:spLocks noChangeArrowheads="1"/>
          </p:cNvSpPr>
          <p:nvPr>
            <p:custDataLst>
              <p:tags r:id="rId236"/>
            </p:custDataLst>
          </p:nvPr>
        </p:nvSpPr>
        <p:spPr bwMode="auto">
          <a:xfrm>
            <a:off x="1239838" y="51054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0</a:t>
            </a:r>
          </a:p>
        </p:txBody>
      </p:sp>
      <p:sp>
        <p:nvSpPr>
          <p:cNvPr id="80110" name="Text Box 172"/>
          <p:cNvSpPr txBox="1">
            <a:spLocks noChangeArrowheads="1"/>
          </p:cNvSpPr>
          <p:nvPr>
            <p:custDataLst>
              <p:tags r:id="rId237"/>
            </p:custDataLst>
          </p:nvPr>
        </p:nvSpPr>
        <p:spPr bwMode="auto">
          <a:xfrm>
            <a:off x="1593850" y="51054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1</a:t>
            </a:r>
          </a:p>
        </p:txBody>
      </p:sp>
      <p:sp>
        <p:nvSpPr>
          <p:cNvPr id="80111" name="Text Box 173"/>
          <p:cNvSpPr txBox="1">
            <a:spLocks noChangeArrowheads="1"/>
          </p:cNvSpPr>
          <p:nvPr>
            <p:custDataLst>
              <p:tags r:id="rId238"/>
            </p:custDataLst>
          </p:nvPr>
        </p:nvSpPr>
        <p:spPr bwMode="auto">
          <a:xfrm>
            <a:off x="1946275" y="51054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1</a:t>
            </a:r>
          </a:p>
        </p:txBody>
      </p:sp>
      <p:sp>
        <p:nvSpPr>
          <p:cNvPr id="80112" name="Text Box 174"/>
          <p:cNvSpPr txBox="1">
            <a:spLocks noChangeArrowheads="1"/>
          </p:cNvSpPr>
          <p:nvPr>
            <p:custDataLst>
              <p:tags r:id="rId239"/>
            </p:custDataLst>
          </p:nvPr>
        </p:nvSpPr>
        <p:spPr bwMode="auto">
          <a:xfrm>
            <a:off x="2300288" y="510698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1</a:t>
            </a:r>
          </a:p>
        </p:txBody>
      </p:sp>
      <p:sp>
        <p:nvSpPr>
          <p:cNvPr id="80113" name="Text Box 175"/>
          <p:cNvSpPr txBox="1">
            <a:spLocks noChangeArrowheads="1"/>
          </p:cNvSpPr>
          <p:nvPr>
            <p:custDataLst>
              <p:tags r:id="rId240"/>
            </p:custDataLst>
          </p:nvPr>
        </p:nvSpPr>
        <p:spPr bwMode="auto">
          <a:xfrm>
            <a:off x="2652713" y="510698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0</a:t>
            </a:r>
          </a:p>
        </p:txBody>
      </p:sp>
      <p:sp>
        <p:nvSpPr>
          <p:cNvPr id="80114" name="Text Box 176"/>
          <p:cNvSpPr txBox="1">
            <a:spLocks noChangeArrowheads="1"/>
          </p:cNvSpPr>
          <p:nvPr>
            <p:custDataLst>
              <p:tags r:id="rId241"/>
            </p:custDataLst>
          </p:nvPr>
        </p:nvSpPr>
        <p:spPr bwMode="auto">
          <a:xfrm>
            <a:off x="3028950" y="510698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0</a:t>
            </a:r>
          </a:p>
        </p:txBody>
      </p:sp>
      <p:sp>
        <p:nvSpPr>
          <p:cNvPr id="80115" name="Text Box 272"/>
          <p:cNvSpPr txBox="1">
            <a:spLocks noChangeArrowheads="1"/>
          </p:cNvSpPr>
          <p:nvPr>
            <p:custDataLst>
              <p:tags r:id="rId242"/>
            </p:custDataLst>
          </p:nvPr>
        </p:nvSpPr>
        <p:spPr bwMode="auto">
          <a:xfrm>
            <a:off x="2590800" y="6400800"/>
            <a:ext cx="25781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200">
                <a:solidFill>
                  <a:srgbClr val="0AA318"/>
                </a:solidFill>
                <a:latin typeface="Comic Sans MS" pitchFamily="66" charset="0"/>
              </a:rPr>
              <a:t>Instruction Decoding Guide</a:t>
            </a:r>
          </a:p>
        </p:txBody>
      </p:sp>
      <p:sp>
        <p:nvSpPr>
          <p:cNvPr id="80116" name="Rectangle 273"/>
          <p:cNvSpPr>
            <a:spLocks noChangeArrowheads="1"/>
          </p:cNvSpPr>
          <p:nvPr>
            <p:custDataLst>
              <p:tags r:id="rId243"/>
            </p:custDataLst>
          </p:nvPr>
        </p:nvSpPr>
        <p:spPr bwMode="auto">
          <a:xfrm>
            <a:off x="1476375" y="5711825"/>
            <a:ext cx="1063625" cy="214313"/>
          </a:xfrm>
          <a:prstGeom prst="rect">
            <a:avLst/>
          </a:prstGeom>
          <a:noFill/>
          <a:ln w="9525">
            <a:solidFill>
              <a:srgbClr val="0508FB"/>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508FB"/>
              </a:solidFill>
            </a:endParaRPr>
          </a:p>
        </p:txBody>
      </p:sp>
      <p:sp>
        <p:nvSpPr>
          <p:cNvPr id="80117" name="Text Box 280"/>
          <p:cNvSpPr txBox="1">
            <a:spLocks noChangeArrowheads="1"/>
          </p:cNvSpPr>
          <p:nvPr>
            <p:custDataLst>
              <p:tags r:id="rId244"/>
            </p:custDataLst>
          </p:nvPr>
        </p:nvSpPr>
        <p:spPr bwMode="auto">
          <a:xfrm>
            <a:off x="1730375" y="6007100"/>
            <a:ext cx="677863"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200">
                <a:solidFill>
                  <a:srgbClr val="0508FB"/>
                </a:solidFill>
                <a:latin typeface="Comic Sans MS" pitchFamily="66" charset="0"/>
              </a:rPr>
              <a:t>Reg3</a:t>
            </a:r>
          </a:p>
        </p:txBody>
      </p:sp>
      <p:sp>
        <p:nvSpPr>
          <p:cNvPr id="80118" name="Line 313"/>
          <p:cNvSpPr>
            <a:spLocks noChangeShapeType="1"/>
          </p:cNvSpPr>
          <p:nvPr/>
        </p:nvSpPr>
        <p:spPr bwMode="auto">
          <a:xfrm>
            <a:off x="914400" y="6019800"/>
            <a:ext cx="0" cy="381000"/>
          </a:xfrm>
          <a:prstGeom prst="line">
            <a:avLst/>
          </a:prstGeom>
          <a:noFill/>
          <a:ln w="19050">
            <a:solidFill>
              <a:srgbClr val="0508FB"/>
            </a:solidFill>
            <a:round/>
            <a:headEnd/>
            <a:tailEnd type="triangle" w="med" len="me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80119" name="Ink 314"/>
          <p:cNvSpPr>
            <a:spLocks noRot="1" noChangeAspect="1" noEditPoints="1" noChangeArrowheads="1" noChangeShapeType="1" noTextEdit="1"/>
          </p:cNvSpPr>
          <p:nvPr/>
        </p:nvSpPr>
        <p:spPr bwMode="auto">
          <a:xfrm>
            <a:off x="5683250" y="573088"/>
            <a:ext cx="9525" cy="254000"/>
          </a:xfrm>
          <a:custGeom>
            <a:avLst/>
            <a:gdLst>
              <a:gd name="T0" fmla="*/ 2147483647 w 29"/>
              <a:gd name="T1" fmla="*/ 0 h 702"/>
              <a:gd name="T2" fmla="*/ 2147483647 w 29"/>
              <a:gd name="T3" fmla="*/ 2147483647 h 702"/>
              <a:gd name="T4" fmla="*/ 2147483647 w 29"/>
              <a:gd name="T5" fmla="*/ 2147483647 h 702"/>
              <a:gd name="T6" fmla="*/ 2147483647 w 29"/>
              <a:gd name="T7" fmla="*/ 2147483647 h 702"/>
              <a:gd name="T8" fmla="*/ 2147483647 w 29"/>
              <a:gd name="T9" fmla="*/ 2147483647 h 702"/>
              <a:gd name="T10" fmla="*/ 2147483647 w 29"/>
              <a:gd name="T11" fmla="*/ 2147483647 h 702"/>
              <a:gd name="T12" fmla="*/ 2147483647 w 29"/>
              <a:gd name="T13" fmla="*/ 2147483647 h 702"/>
              <a:gd name="T14" fmla="*/ 0 60000 65536"/>
              <a:gd name="T15" fmla="*/ 0 60000 65536"/>
              <a:gd name="T16" fmla="*/ 0 60000 65536"/>
              <a:gd name="T17" fmla="*/ 0 60000 65536"/>
              <a:gd name="T18" fmla="*/ 0 60000 65536"/>
              <a:gd name="T19" fmla="*/ 0 60000 65536"/>
              <a:gd name="T20" fmla="*/ 0 60000 65536"/>
              <a:gd name="T21" fmla="*/ 0 w 29"/>
              <a:gd name="T22" fmla="*/ 0 h 702"/>
              <a:gd name="T23" fmla="*/ 29 w 29"/>
              <a:gd name="T24" fmla="*/ 702 h 70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9" h="702" extrusionOk="0">
                <a:moveTo>
                  <a:pt x="15" y="0"/>
                </a:moveTo>
                <a:cubicBezTo>
                  <a:pt x="24" y="36"/>
                  <a:pt x="28" y="75"/>
                  <a:pt x="28" y="112"/>
                </a:cubicBezTo>
                <a:cubicBezTo>
                  <a:pt x="28" y="180"/>
                  <a:pt x="28" y="249"/>
                  <a:pt x="23" y="317"/>
                </a:cubicBezTo>
                <a:cubicBezTo>
                  <a:pt x="18" y="391"/>
                  <a:pt x="9" y="464"/>
                  <a:pt x="4" y="538"/>
                </a:cubicBezTo>
                <a:cubicBezTo>
                  <a:pt x="1" y="583"/>
                  <a:pt x="-2" y="629"/>
                  <a:pt x="1" y="674"/>
                </a:cubicBezTo>
                <a:cubicBezTo>
                  <a:pt x="3" y="688"/>
                  <a:pt x="3" y="693"/>
                  <a:pt x="9" y="701"/>
                </a:cubicBezTo>
                <a:cubicBezTo>
                  <a:pt x="12" y="675"/>
                  <a:pt x="15" y="649"/>
                  <a:pt x="17" y="623"/>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0120" name="Ink 315"/>
          <p:cNvSpPr>
            <a:spLocks noRot="1" noChangeAspect="1" noEditPoints="1" noChangeArrowheads="1" noChangeShapeType="1" noTextEdit="1"/>
          </p:cNvSpPr>
          <p:nvPr/>
        </p:nvSpPr>
        <p:spPr bwMode="auto">
          <a:xfrm>
            <a:off x="6011863" y="615950"/>
            <a:ext cx="155575" cy="217488"/>
          </a:xfrm>
          <a:custGeom>
            <a:avLst/>
            <a:gdLst>
              <a:gd name="T0" fmla="*/ 2147483647 w 433"/>
              <a:gd name="T1" fmla="*/ 2147483647 h 603"/>
              <a:gd name="T2" fmla="*/ 2147483647 w 433"/>
              <a:gd name="T3" fmla="*/ 2147483647 h 603"/>
              <a:gd name="T4" fmla="*/ 2147483647 w 433"/>
              <a:gd name="T5" fmla="*/ 2147483647 h 603"/>
              <a:gd name="T6" fmla="*/ 0 w 433"/>
              <a:gd name="T7" fmla="*/ 2147483647 h 603"/>
              <a:gd name="T8" fmla="*/ 2147483647 w 433"/>
              <a:gd name="T9" fmla="*/ 2147483647 h 603"/>
              <a:gd name="T10" fmla="*/ 2147483647 w 433"/>
              <a:gd name="T11" fmla="*/ 2147483647 h 603"/>
              <a:gd name="T12" fmla="*/ 2147483647 w 433"/>
              <a:gd name="T13" fmla="*/ 2147483647 h 603"/>
              <a:gd name="T14" fmla="*/ 2147483647 w 433"/>
              <a:gd name="T15" fmla="*/ 2147483647 h 603"/>
              <a:gd name="T16" fmla="*/ 2147483647 w 433"/>
              <a:gd name="T17" fmla="*/ 2147483647 h 603"/>
              <a:gd name="T18" fmla="*/ 2147483647 w 433"/>
              <a:gd name="T19" fmla="*/ 2147483647 h 60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33"/>
              <a:gd name="T31" fmla="*/ 0 h 603"/>
              <a:gd name="T32" fmla="*/ 433 w 433"/>
              <a:gd name="T33" fmla="*/ 603 h 60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33" h="603" extrusionOk="0">
                <a:moveTo>
                  <a:pt x="225" y="12"/>
                </a:moveTo>
                <a:cubicBezTo>
                  <a:pt x="213" y="9"/>
                  <a:pt x="220" y="-4"/>
                  <a:pt x="193" y="20"/>
                </a:cubicBezTo>
                <a:cubicBezTo>
                  <a:pt x="162" y="47"/>
                  <a:pt x="134" y="83"/>
                  <a:pt x="112" y="117"/>
                </a:cubicBezTo>
                <a:cubicBezTo>
                  <a:pt x="45" y="222"/>
                  <a:pt x="-11" y="348"/>
                  <a:pt x="0" y="476"/>
                </a:cubicBezTo>
                <a:cubicBezTo>
                  <a:pt x="4" y="528"/>
                  <a:pt x="23" y="588"/>
                  <a:pt x="81" y="601"/>
                </a:cubicBezTo>
                <a:cubicBezTo>
                  <a:pt x="150" y="616"/>
                  <a:pt x="211" y="559"/>
                  <a:pt x="254" y="515"/>
                </a:cubicBezTo>
                <a:cubicBezTo>
                  <a:pt x="322" y="445"/>
                  <a:pt x="375" y="360"/>
                  <a:pt x="409" y="268"/>
                </a:cubicBezTo>
                <a:cubicBezTo>
                  <a:pt x="430" y="210"/>
                  <a:pt x="457" y="113"/>
                  <a:pt x="392" y="71"/>
                </a:cubicBezTo>
                <a:cubicBezTo>
                  <a:pt x="326" y="28"/>
                  <a:pt x="221" y="111"/>
                  <a:pt x="173" y="147"/>
                </a:cubicBezTo>
                <a:cubicBezTo>
                  <a:pt x="98" y="211"/>
                  <a:pt x="72" y="233"/>
                  <a:pt x="26" y="282"/>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0121" name="Text Box 190"/>
          <p:cNvSpPr txBox="1">
            <a:spLocks noChangeArrowheads="1"/>
          </p:cNvSpPr>
          <p:nvPr>
            <p:custDataLst>
              <p:tags r:id="rId245"/>
            </p:custDataLst>
          </p:nvPr>
        </p:nvSpPr>
        <p:spPr bwMode="auto">
          <a:xfrm>
            <a:off x="7140575" y="4664075"/>
            <a:ext cx="11922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t>Adder</a:t>
            </a:r>
          </a:p>
        </p:txBody>
      </p:sp>
      <p:sp>
        <p:nvSpPr>
          <p:cNvPr id="80122" name="Text Box 255"/>
          <p:cNvSpPr txBox="1">
            <a:spLocks noChangeArrowheads="1"/>
          </p:cNvSpPr>
          <p:nvPr>
            <p:custDataLst>
              <p:tags r:id="rId246"/>
            </p:custDataLst>
          </p:nvPr>
        </p:nvSpPr>
        <p:spPr bwMode="auto">
          <a:xfrm>
            <a:off x="7729538" y="5422900"/>
            <a:ext cx="116205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200">
                <a:solidFill>
                  <a:srgbClr val="F7913D"/>
                </a:solidFill>
                <a:latin typeface="Comic Sans MS" pitchFamily="66" charset="0"/>
              </a:rPr>
              <a:t>Output bits</a:t>
            </a:r>
          </a:p>
        </p:txBody>
      </p:sp>
    </p:spTree>
  </p:cSld>
  <p:clrMapOvr>
    <a:masterClrMapping/>
  </p:clrMapOvr>
  <p:timing>
    <p:tnLst>
      <p:par>
        <p:cTn id="1" dur="indefinite" restart="never" nodeType="tmRoot"/>
      </p:par>
    </p:tnLst>
  </p:timing>
</p:sld>
</file>

<file path=ppt/slides/slide1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0898" name="Rectangle 2"/>
          <p:cNvSpPr>
            <a:spLocks noChangeArrowheads="1"/>
          </p:cNvSpPr>
          <p:nvPr>
            <p:custDataLst>
              <p:tags r:id="rId1"/>
            </p:custDataLst>
          </p:nvPr>
        </p:nvSpPr>
        <p:spPr bwMode="auto">
          <a:xfrm>
            <a:off x="4065588"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899" name="Rectangle 3"/>
          <p:cNvSpPr>
            <a:spLocks noChangeArrowheads="1"/>
          </p:cNvSpPr>
          <p:nvPr>
            <p:custDataLst>
              <p:tags r:id="rId2"/>
            </p:custDataLst>
          </p:nvPr>
        </p:nvSpPr>
        <p:spPr bwMode="auto">
          <a:xfrm>
            <a:off x="4419600"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900" name="Rectangle 4"/>
          <p:cNvSpPr>
            <a:spLocks noChangeArrowheads="1"/>
          </p:cNvSpPr>
          <p:nvPr>
            <p:custDataLst>
              <p:tags r:id="rId3"/>
            </p:custDataLst>
          </p:nvPr>
        </p:nvSpPr>
        <p:spPr bwMode="auto">
          <a:xfrm>
            <a:off x="4773613"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901" name="Rectangle 5"/>
          <p:cNvSpPr>
            <a:spLocks noChangeArrowheads="1"/>
          </p:cNvSpPr>
          <p:nvPr>
            <p:custDataLst>
              <p:tags r:id="rId4"/>
            </p:custDataLst>
          </p:nvPr>
        </p:nvSpPr>
        <p:spPr bwMode="auto">
          <a:xfrm>
            <a:off x="5127625"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902" name="Rectangle 6"/>
          <p:cNvSpPr>
            <a:spLocks noChangeArrowheads="1"/>
          </p:cNvSpPr>
          <p:nvPr>
            <p:custDataLst>
              <p:tags r:id="rId5"/>
            </p:custDataLst>
          </p:nvPr>
        </p:nvSpPr>
        <p:spPr bwMode="auto">
          <a:xfrm>
            <a:off x="5481638"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903" name="Rectangle 7"/>
          <p:cNvSpPr>
            <a:spLocks noChangeArrowheads="1"/>
          </p:cNvSpPr>
          <p:nvPr>
            <p:custDataLst>
              <p:tags r:id="rId6"/>
            </p:custDataLst>
          </p:nvPr>
        </p:nvSpPr>
        <p:spPr bwMode="auto">
          <a:xfrm>
            <a:off x="5835650"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904" name="Rectangle 8"/>
          <p:cNvSpPr>
            <a:spLocks noChangeArrowheads="1"/>
          </p:cNvSpPr>
          <p:nvPr>
            <p:custDataLst>
              <p:tags r:id="rId7"/>
            </p:custDataLst>
          </p:nvPr>
        </p:nvSpPr>
        <p:spPr bwMode="auto">
          <a:xfrm>
            <a:off x="3357563"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905" name="Rectangle 9"/>
          <p:cNvSpPr>
            <a:spLocks noChangeArrowheads="1"/>
          </p:cNvSpPr>
          <p:nvPr>
            <p:custDataLst>
              <p:tags r:id="rId8"/>
            </p:custDataLst>
          </p:nvPr>
        </p:nvSpPr>
        <p:spPr bwMode="auto">
          <a:xfrm>
            <a:off x="3711575"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906" name="Rectangle 10"/>
          <p:cNvSpPr>
            <a:spLocks noChangeArrowheads="1"/>
          </p:cNvSpPr>
          <p:nvPr>
            <p:custDataLst>
              <p:tags r:id="rId9"/>
            </p:custDataLst>
          </p:nvPr>
        </p:nvSpPr>
        <p:spPr bwMode="auto">
          <a:xfrm>
            <a:off x="1498600" y="511175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907" name="Rectangle 11"/>
          <p:cNvSpPr>
            <a:spLocks noChangeArrowheads="1"/>
          </p:cNvSpPr>
          <p:nvPr>
            <p:custDataLst>
              <p:tags r:id="rId10"/>
            </p:custDataLst>
          </p:nvPr>
        </p:nvSpPr>
        <p:spPr bwMode="auto">
          <a:xfrm>
            <a:off x="1852613" y="511175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908" name="Rectangle 12"/>
          <p:cNvSpPr>
            <a:spLocks noChangeArrowheads="1"/>
          </p:cNvSpPr>
          <p:nvPr>
            <p:custDataLst>
              <p:tags r:id="rId11"/>
            </p:custDataLst>
          </p:nvPr>
        </p:nvSpPr>
        <p:spPr bwMode="auto">
          <a:xfrm>
            <a:off x="2206625" y="511175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909" name="Rectangle 13"/>
          <p:cNvSpPr>
            <a:spLocks noChangeArrowheads="1"/>
          </p:cNvSpPr>
          <p:nvPr>
            <p:custDataLst>
              <p:tags r:id="rId12"/>
            </p:custDataLst>
          </p:nvPr>
        </p:nvSpPr>
        <p:spPr bwMode="auto">
          <a:xfrm>
            <a:off x="2560638" y="5113338"/>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910" name="Rectangle 14"/>
          <p:cNvSpPr>
            <a:spLocks noChangeArrowheads="1"/>
          </p:cNvSpPr>
          <p:nvPr>
            <p:custDataLst>
              <p:tags r:id="rId13"/>
            </p:custDataLst>
          </p:nvPr>
        </p:nvSpPr>
        <p:spPr bwMode="auto">
          <a:xfrm>
            <a:off x="2914650" y="5113338"/>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911" name="Rectangle 15"/>
          <p:cNvSpPr>
            <a:spLocks noChangeArrowheads="1"/>
          </p:cNvSpPr>
          <p:nvPr>
            <p:custDataLst>
              <p:tags r:id="rId14"/>
            </p:custDataLst>
          </p:nvPr>
        </p:nvSpPr>
        <p:spPr bwMode="auto">
          <a:xfrm>
            <a:off x="3268663" y="5113338"/>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912" name="Rectangle 16"/>
          <p:cNvSpPr>
            <a:spLocks noChangeArrowheads="1"/>
          </p:cNvSpPr>
          <p:nvPr>
            <p:custDataLst>
              <p:tags r:id="rId15"/>
            </p:custDataLst>
          </p:nvPr>
        </p:nvSpPr>
        <p:spPr bwMode="auto">
          <a:xfrm>
            <a:off x="790575" y="511175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913" name="Rectangle 17"/>
          <p:cNvSpPr>
            <a:spLocks noChangeArrowheads="1"/>
          </p:cNvSpPr>
          <p:nvPr>
            <p:custDataLst>
              <p:tags r:id="rId16"/>
            </p:custDataLst>
          </p:nvPr>
        </p:nvSpPr>
        <p:spPr bwMode="auto">
          <a:xfrm>
            <a:off x="1144588" y="5113338"/>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914" name="Rectangle 18"/>
          <p:cNvSpPr>
            <a:spLocks noChangeArrowheads="1"/>
          </p:cNvSpPr>
          <p:nvPr>
            <p:custDataLst>
              <p:tags r:id="rId17"/>
            </p:custDataLst>
          </p:nvPr>
        </p:nvSpPr>
        <p:spPr bwMode="auto">
          <a:xfrm>
            <a:off x="4702175" y="3871913"/>
            <a:ext cx="349250" cy="349250"/>
          </a:xfrm>
          <a:prstGeom prst="rect">
            <a:avLst/>
          </a:prstGeom>
          <a:noFill/>
          <a:ln w="19050">
            <a:solidFill>
              <a:srgbClr val="8F01B8"/>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915" name="Rectangle 19"/>
          <p:cNvSpPr>
            <a:spLocks noChangeArrowheads="1"/>
          </p:cNvSpPr>
          <p:nvPr>
            <p:custDataLst>
              <p:tags r:id="rId18"/>
            </p:custDataLst>
          </p:nvPr>
        </p:nvSpPr>
        <p:spPr bwMode="auto">
          <a:xfrm>
            <a:off x="5056188" y="3871913"/>
            <a:ext cx="349250" cy="349250"/>
          </a:xfrm>
          <a:prstGeom prst="rect">
            <a:avLst/>
          </a:prstGeom>
          <a:noFill/>
          <a:ln w="19050">
            <a:solidFill>
              <a:srgbClr val="8F01B8"/>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916" name="Rectangle 20"/>
          <p:cNvSpPr>
            <a:spLocks noChangeArrowheads="1"/>
          </p:cNvSpPr>
          <p:nvPr>
            <p:custDataLst>
              <p:tags r:id="rId19"/>
            </p:custDataLst>
          </p:nvPr>
        </p:nvSpPr>
        <p:spPr bwMode="auto">
          <a:xfrm>
            <a:off x="5410200" y="3871913"/>
            <a:ext cx="349250" cy="349250"/>
          </a:xfrm>
          <a:prstGeom prst="rect">
            <a:avLst/>
          </a:prstGeom>
          <a:noFill/>
          <a:ln w="19050">
            <a:solidFill>
              <a:srgbClr val="8F01B8"/>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917" name="Rectangle 21"/>
          <p:cNvSpPr>
            <a:spLocks noChangeArrowheads="1"/>
          </p:cNvSpPr>
          <p:nvPr>
            <p:custDataLst>
              <p:tags r:id="rId20"/>
            </p:custDataLst>
          </p:nvPr>
        </p:nvSpPr>
        <p:spPr bwMode="auto">
          <a:xfrm>
            <a:off x="5764213" y="3871913"/>
            <a:ext cx="349250" cy="349250"/>
          </a:xfrm>
          <a:prstGeom prst="rect">
            <a:avLst/>
          </a:prstGeom>
          <a:noFill/>
          <a:ln w="19050">
            <a:solidFill>
              <a:srgbClr val="8F01B8"/>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918" name="Text Box 22"/>
          <p:cNvSpPr txBox="1">
            <a:spLocks noChangeArrowheads="1"/>
          </p:cNvSpPr>
          <p:nvPr>
            <p:custDataLst>
              <p:tags r:id="rId21"/>
            </p:custDataLst>
          </p:nvPr>
        </p:nvSpPr>
        <p:spPr bwMode="auto">
          <a:xfrm>
            <a:off x="2782888" y="635000"/>
            <a:ext cx="57785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latin typeface="Comic Sans MS" pitchFamily="66" charset="0"/>
              </a:rPr>
              <a:t>PC</a:t>
            </a:r>
          </a:p>
        </p:txBody>
      </p:sp>
      <p:sp>
        <p:nvSpPr>
          <p:cNvPr id="80919" name="Text Box 23"/>
          <p:cNvSpPr txBox="1">
            <a:spLocks noChangeArrowheads="1"/>
          </p:cNvSpPr>
          <p:nvPr>
            <p:custDataLst>
              <p:tags r:id="rId22"/>
            </p:custDataLst>
          </p:nvPr>
        </p:nvSpPr>
        <p:spPr bwMode="auto">
          <a:xfrm>
            <a:off x="231775" y="5129213"/>
            <a:ext cx="57785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0000FF"/>
                </a:solidFill>
                <a:latin typeface="Comic Sans MS" pitchFamily="66" charset="0"/>
              </a:rPr>
              <a:t>IR</a:t>
            </a:r>
            <a:endParaRPr lang="en-US" sz="1400">
              <a:solidFill>
                <a:srgbClr val="0000FF"/>
              </a:solidFill>
              <a:latin typeface="Comic Sans MS" pitchFamily="66" charset="0"/>
            </a:endParaRPr>
          </a:p>
        </p:txBody>
      </p:sp>
      <p:sp>
        <p:nvSpPr>
          <p:cNvPr id="80920" name="Text Box 24"/>
          <p:cNvSpPr txBox="1">
            <a:spLocks noChangeArrowheads="1"/>
          </p:cNvSpPr>
          <p:nvPr>
            <p:custDataLst>
              <p:tags r:id="rId23"/>
            </p:custDataLst>
          </p:nvPr>
        </p:nvSpPr>
        <p:spPr bwMode="auto">
          <a:xfrm>
            <a:off x="6072188" y="3870325"/>
            <a:ext cx="677862"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200">
                <a:solidFill>
                  <a:srgbClr val="8F01B8"/>
                </a:solidFill>
                <a:latin typeface="Comic Sans MS" pitchFamily="66" charset="0"/>
              </a:rPr>
              <a:t>Reg3</a:t>
            </a:r>
          </a:p>
        </p:txBody>
      </p:sp>
      <p:sp>
        <p:nvSpPr>
          <p:cNvPr id="80921" name="Text Box 25"/>
          <p:cNvSpPr txBox="1">
            <a:spLocks noChangeArrowheads="1"/>
          </p:cNvSpPr>
          <p:nvPr>
            <p:custDataLst>
              <p:tags r:id="rId24"/>
            </p:custDataLst>
          </p:nvPr>
        </p:nvSpPr>
        <p:spPr bwMode="auto">
          <a:xfrm>
            <a:off x="4846638" y="6080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latin typeface="Comic Sans MS" pitchFamily="66" charset="0"/>
              </a:rPr>
              <a:t>1</a:t>
            </a:r>
          </a:p>
        </p:txBody>
      </p:sp>
      <p:sp>
        <p:nvSpPr>
          <p:cNvPr id="80922" name="Text Box 26"/>
          <p:cNvSpPr txBox="1">
            <a:spLocks noChangeArrowheads="1"/>
          </p:cNvSpPr>
          <p:nvPr>
            <p:custDataLst>
              <p:tags r:id="rId25"/>
            </p:custDataLst>
          </p:nvPr>
        </p:nvSpPr>
        <p:spPr bwMode="auto">
          <a:xfrm>
            <a:off x="5562600" y="6080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latin typeface="Comic Sans MS" pitchFamily="66" charset="0"/>
              </a:rPr>
              <a:t>1</a:t>
            </a:r>
          </a:p>
        </p:txBody>
      </p:sp>
      <p:sp>
        <p:nvSpPr>
          <p:cNvPr id="80923" name="Text Box 27"/>
          <p:cNvSpPr txBox="1">
            <a:spLocks noChangeArrowheads="1"/>
          </p:cNvSpPr>
          <p:nvPr>
            <p:custDataLst>
              <p:tags r:id="rId26"/>
            </p:custDataLst>
          </p:nvPr>
        </p:nvSpPr>
        <p:spPr bwMode="auto">
          <a:xfrm>
            <a:off x="5238750" y="6080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latin typeface="Comic Sans MS" pitchFamily="66" charset="0"/>
              </a:rPr>
              <a:t>0</a:t>
            </a:r>
          </a:p>
        </p:txBody>
      </p:sp>
      <p:sp>
        <p:nvSpPr>
          <p:cNvPr id="80924" name="Text Box 28"/>
          <p:cNvSpPr txBox="1">
            <a:spLocks noChangeArrowheads="1"/>
          </p:cNvSpPr>
          <p:nvPr>
            <p:custDataLst>
              <p:tags r:id="rId27"/>
            </p:custDataLst>
          </p:nvPr>
        </p:nvSpPr>
        <p:spPr bwMode="auto">
          <a:xfrm>
            <a:off x="3090863"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1</a:t>
            </a:r>
          </a:p>
        </p:txBody>
      </p:sp>
      <p:sp>
        <p:nvSpPr>
          <p:cNvPr id="80925" name="Text Box 29"/>
          <p:cNvSpPr txBox="1">
            <a:spLocks noChangeArrowheads="1"/>
          </p:cNvSpPr>
          <p:nvPr>
            <p:custDataLst>
              <p:tags r:id="rId28"/>
            </p:custDataLst>
          </p:nvPr>
        </p:nvSpPr>
        <p:spPr bwMode="auto">
          <a:xfrm>
            <a:off x="3444875"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0</a:t>
            </a:r>
          </a:p>
        </p:txBody>
      </p:sp>
      <p:sp>
        <p:nvSpPr>
          <p:cNvPr id="80926" name="Text Box 30"/>
          <p:cNvSpPr txBox="1">
            <a:spLocks noChangeArrowheads="1"/>
          </p:cNvSpPr>
          <p:nvPr>
            <p:custDataLst>
              <p:tags r:id="rId29"/>
            </p:custDataLst>
          </p:nvPr>
        </p:nvSpPr>
        <p:spPr bwMode="auto">
          <a:xfrm>
            <a:off x="3797300"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0</a:t>
            </a:r>
          </a:p>
        </p:txBody>
      </p:sp>
      <p:sp>
        <p:nvSpPr>
          <p:cNvPr id="80927" name="Text Box 31"/>
          <p:cNvSpPr txBox="1">
            <a:spLocks noChangeArrowheads="1"/>
          </p:cNvSpPr>
          <p:nvPr>
            <p:custDataLst>
              <p:tags r:id="rId30"/>
            </p:custDataLst>
          </p:nvPr>
        </p:nvSpPr>
        <p:spPr bwMode="auto">
          <a:xfrm>
            <a:off x="4151313"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1</a:t>
            </a:r>
          </a:p>
        </p:txBody>
      </p:sp>
      <p:sp>
        <p:nvSpPr>
          <p:cNvPr id="80928" name="Text Box 32"/>
          <p:cNvSpPr txBox="1">
            <a:spLocks noChangeArrowheads="1"/>
          </p:cNvSpPr>
          <p:nvPr>
            <p:custDataLst>
              <p:tags r:id="rId31"/>
            </p:custDataLst>
          </p:nvPr>
        </p:nvSpPr>
        <p:spPr bwMode="auto">
          <a:xfrm>
            <a:off x="4503738"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1</a:t>
            </a:r>
          </a:p>
        </p:txBody>
      </p:sp>
      <p:sp>
        <p:nvSpPr>
          <p:cNvPr id="80929" name="Text Box 33"/>
          <p:cNvSpPr txBox="1">
            <a:spLocks noChangeArrowheads="1"/>
          </p:cNvSpPr>
          <p:nvPr>
            <p:custDataLst>
              <p:tags r:id="rId32"/>
            </p:custDataLst>
          </p:nvPr>
        </p:nvSpPr>
        <p:spPr bwMode="auto">
          <a:xfrm>
            <a:off x="4857750" y="163512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1</a:t>
            </a:r>
          </a:p>
        </p:txBody>
      </p:sp>
      <p:sp>
        <p:nvSpPr>
          <p:cNvPr id="80930" name="Text Box 34"/>
          <p:cNvSpPr txBox="1">
            <a:spLocks noChangeArrowheads="1"/>
          </p:cNvSpPr>
          <p:nvPr>
            <p:custDataLst>
              <p:tags r:id="rId33"/>
            </p:custDataLst>
          </p:nvPr>
        </p:nvSpPr>
        <p:spPr bwMode="auto">
          <a:xfrm>
            <a:off x="5210175" y="163512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0</a:t>
            </a:r>
          </a:p>
        </p:txBody>
      </p:sp>
      <p:sp>
        <p:nvSpPr>
          <p:cNvPr id="80931" name="Text Box 35"/>
          <p:cNvSpPr txBox="1">
            <a:spLocks noChangeArrowheads="1"/>
          </p:cNvSpPr>
          <p:nvPr>
            <p:custDataLst>
              <p:tags r:id="rId34"/>
            </p:custDataLst>
          </p:nvPr>
        </p:nvSpPr>
        <p:spPr bwMode="auto">
          <a:xfrm>
            <a:off x="5586413" y="163512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0</a:t>
            </a:r>
          </a:p>
        </p:txBody>
      </p:sp>
      <p:sp>
        <p:nvSpPr>
          <p:cNvPr id="80932" name="Text Box 36"/>
          <p:cNvSpPr txBox="1">
            <a:spLocks noChangeArrowheads="1"/>
          </p:cNvSpPr>
          <p:nvPr>
            <p:custDataLst>
              <p:tags r:id="rId35"/>
            </p:custDataLst>
          </p:nvPr>
        </p:nvSpPr>
        <p:spPr bwMode="auto">
          <a:xfrm>
            <a:off x="334963" y="5684838"/>
            <a:ext cx="1219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a:latin typeface="Comic Sans MS" pitchFamily="66" charset="0"/>
              </a:rPr>
              <a:t>The instruction</a:t>
            </a:r>
          </a:p>
        </p:txBody>
      </p:sp>
      <p:sp>
        <p:nvSpPr>
          <p:cNvPr id="80933" name="Text Box 37"/>
          <p:cNvSpPr txBox="1">
            <a:spLocks noChangeArrowheads="1"/>
          </p:cNvSpPr>
          <p:nvPr>
            <p:custDataLst>
              <p:tags r:id="rId36"/>
            </p:custDataLst>
          </p:nvPr>
        </p:nvSpPr>
        <p:spPr bwMode="auto">
          <a:xfrm>
            <a:off x="76200" y="6056313"/>
            <a:ext cx="2209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000">
                <a:solidFill>
                  <a:srgbClr val="009900"/>
                </a:solidFill>
                <a:latin typeface="Comic Sans MS" pitchFamily="66" charset="0"/>
              </a:rPr>
              <a:t>00  =  LOAD from memory  </a:t>
            </a:r>
          </a:p>
        </p:txBody>
      </p:sp>
      <p:sp>
        <p:nvSpPr>
          <p:cNvPr id="80934" name="Text Box 38"/>
          <p:cNvSpPr txBox="1">
            <a:spLocks noChangeArrowheads="1"/>
          </p:cNvSpPr>
          <p:nvPr>
            <p:custDataLst>
              <p:tags r:id="rId37"/>
            </p:custDataLst>
          </p:nvPr>
        </p:nvSpPr>
        <p:spPr bwMode="auto">
          <a:xfrm>
            <a:off x="76200" y="6208713"/>
            <a:ext cx="2209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000">
                <a:solidFill>
                  <a:srgbClr val="009900"/>
                </a:solidFill>
                <a:latin typeface="Comic Sans MS" pitchFamily="66" charset="0"/>
              </a:rPr>
              <a:t>01  =  STORE to memory  </a:t>
            </a:r>
          </a:p>
        </p:txBody>
      </p:sp>
      <p:sp>
        <p:nvSpPr>
          <p:cNvPr id="80935" name="Text Box 39"/>
          <p:cNvSpPr txBox="1">
            <a:spLocks noChangeArrowheads="1"/>
          </p:cNvSpPr>
          <p:nvPr>
            <p:custDataLst>
              <p:tags r:id="rId38"/>
            </p:custDataLst>
          </p:nvPr>
        </p:nvSpPr>
        <p:spPr bwMode="auto">
          <a:xfrm>
            <a:off x="76200" y="6361113"/>
            <a:ext cx="24384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000">
                <a:solidFill>
                  <a:srgbClr val="009900"/>
                </a:solidFill>
                <a:latin typeface="Comic Sans MS" pitchFamily="66" charset="0"/>
              </a:rPr>
              <a:t>10  =  add a constant to a reg. (AIM)  </a:t>
            </a:r>
          </a:p>
        </p:txBody>
      </p:sp>
      <p:sp>
        <p:nvSpPr>
          <p:cNvPr id="80936" name="Text Box 40"/>
          <p:cNvSpPr txBox="1">
            <a:spLocks noChangeArrowheads="1"/>
          </p:cNvSpPr>
          <p:nvPr>
            <p:custDataLst>
              <p:tags r:id="rId39"/>
            </p:custDataLst>
          </p:nvPr>
        </p:nvSpPr>
        <p:spPr bwMode="auto">
          <a:xfrm>
            <a:off x="76200" y="6513513"/>
            <a:ext cx="2209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000">
                <a:solidFill>
                  <a:srgbClr val="009900"/>
                </a:solidFill>
                <a:latin typeface="Comic Sans MS" pitchFamily="66" charset="0"/>
              </a:rPr>
              <a:t>11  =  ADD a reg. to a reg.  </a:t>
            </a:r>
          </a:p>
        </p:txBody>
      </p:sp>
      <p:sp>
        <p:nvSpPr>
          <p:cNvPr id="80937" name="Text Box 41"/>
          <p:cNvSpPr txBox="1">
            <a:spLocks noChangeArrowheads="1"/>
          </p:cNvSpPr>
          <p:nvPr>
            <p:custDataLst>
              <p:tags r:id="rId40"/>
            </p:custDataLst>
          </p:nvPr>
        </p:nvSpPr>
        <p:spPr bwMode="auto">
          <a:xfrm>
            <a:off x="1400175" y="5684838"/>
            <a:ext cx="1219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a:latin typeface="Comic Sans MS" pitchFamily="66" charset="0"/>
              </a:rPr>
              <a:t>Argument 1</a:t>
            </a:r>
          </a:p>
        </p:txBody>
      </p:sp>
      <p:sp>
        <p:nvSpPr>
          <p:cNvPr id="80938" name="Text Box 42"/>
          <p:cNvSpPr txBox="1">
            <a:spLocks noChangeArrowheads="1"/>
          </p:cNvSpPr>
          <p:nvPr>
            <p:custDataLst>
              <p:tags r:id="rId41"/>
            </p:custDataLst>
          </p:nvPr>
        </p:nvSpPr>
        <p:spPr bwMode="auto">
          <a:xfrm>
            <a:off x="2466975" y="5684838"/>
            <a:ext cx="1219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a:latin typeface="Comic Sans MS" pitchFamily="66" charset="0"/>
              </a:rPr>
              <a:t>Argument 2</a:t>
            </a:r>
          </a:p>
        </p:txBody>
      </p:sp>
      <p:sp>
        <p:nvSpPr>
          <p:cNvPr id="80939" name="Rectangle 43"/>
          <p:cNvSpPr>
            <a:spLocks noChangeArrowheads="1"/>
          </p:cNvSpPr>
          <p:nvPr>
            <p:custDataLst>
              <p:tags r:id="rId42"/>
            </p:custDataLst>
          </p:nvPr>
        </p:nvSpPr>
        <p:spPr bwMode="auto">
          <a:xfrm>
            <a:off x="4687888" y="5656263"/>
            <a:ext cx="349250" cy="349250"/>
          </a:xfrm>
          <a:prstGeom prst="rect">
            <a:avLst/>
          </a:prstGeom>
          <a:noFill/>
          <a:ln w="19050">
            <a:solidFill>
              <a:srgbClr val="F7913D"/>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940" name="Rectangle 44"/>
          <p:cNvSpPr>
            <a:spLocks noChangeArrowheads="1"/>
          </p:cNvSpPr>
          <p:nvPr>
            <p:custDataLst>
              <p:tags r:id="rId43"/>
            </p:custDataLst>
          </p:nvPr>
        </p:nvSpPr>
        <p:spPr bwMode="auto">
          <a:xfrm>
            <a:off x="5041900" y="5656263"/>
            <a:ext cx="349250" cy="349250"/>
          </a:xfrm>
          <a:prstGeom prst="rect">
            <a:avLst/>
          </a:prstGeom>
          <a:noFill/>
          <a:ln w="19050">
            <a:solidFill>
              <a:srgbClr val="F7913D"/>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941" name="Rectangle 45"/>
          <p:cNvSpPr>
            <a:spLocks noChangeArrowheads="1"/>
          </p:cNvSpPr>
          <p:nvPr>
            <p:custDataLst>
              <p:tags r:id="rId44"/>
            </p:custDataLst>
          </p:nvPr>
        </p:nvSpPr>
        <p:spPr bwMode="auto">
          <a:xfrm>
            <a:off x="5395913" y="5656263"/>
            <a:ext cx="349250" cy="349250"/>
          </a:xfrm>
          <a:prstGeom prst="rect">
            <a:avLst/>
          </a:prstGeom>
          <a:noFill/>
          <a:ln w="19050">
            <a:solidFill>
              <a:srgbClr val="F7913D"/>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942" name="Rectangle 46"/>
          <p:cNvSpPr>
            <a:spLocks noChangeArrowheads="1"/>
          </p:cNvSpPr>
          <p:nvPr>
            <p:custDataLst>
              <p:tags r:id="rId45"/>
            </p:custDataLst>
          </p:nvPr>
        </p:nvSpPr>
        <p:spPr bwMode="auto">
          <a:xfrm>
            <a:off x="5749925" y="5656263"/>
            <a:ext cx="349250" cy="349250"/>
          </a:xfrm>
          <a:prstGeom prst="rect">
            <a:avLst/>
          </a:prstGeom>
          <a:noFill/>
          <a:ln w="19050">
            <a:solidFill>
              <a:srgbClr val="F7913D"/>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943" name="Text Box 47"/>
          <p:cNvSpPr txBox="1">
            <a:spLocks noChangeArrowheads="1"/>
          </p:cNvSpPr>
          <p:nvPr>
            <p:custDataLst>
              <p:tags r:id="rId46"/>
            </p:custDataLst>
          </p:nvPr>
        </p:nvSpPr>
        <p:spPr bwMode="auto">
          <a:xfrm>
            <a:off x="6067425" y="5683250"/>
            <a:ext cx="1235075"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200">
                <a:solidFill>
                  <a:srgbClr val="F7913D"/>
                </a:solidFill>
                <a:latin typeface="Comic Sans MS" pitchFamily="66" charset="0"/>
              </a:rPr>
              <a:t>the same Reg3</a:t>
            </a:r>
          </a:p>
        </p:txBody>
      </p:sp>
      <p:sp>
        <p:nvSpPr>
          <p:cNvPr id="80944" name="Rectangle 48"/>
          <p:cNvSpPr>
            <a:spLocks noChangeArrowheads="1"/>
          </p:cNvSpPr>
          <p:nvPr>
            <p:custDataLst>
              <p:tags r:id="rId47"/>
            </p:custDataLst>
          </p:nvPr>
        </p:nvSpPr>
        <p:spPr bwMode="auto">
          <a:xfrm>
            <a:off x="415925" y="5711825"/>
            <a:ext cx="1063625" cy="214313"/>
          </a:xfrm>
          <a:prstGeom prst="rect">
            <a:avLst/>
          </a:prstGeom>
          <a:noFill/>
          <a:ln w="9525">
            <a:solidFill>
              <a:srgbClr val="0099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945" name="Rectangle 49"/>
          <p:cNvSpPr>
            <a:spLocks noChangeArrowheads="1"/>
          </p:cNvSpPr>
          <p:nvPr>
            <p:custDataLst>
              <p:tags r:id="rId48"/>
            </p:custDataLst>
          </p:nvPr>
        </p:nvSpPr>
        <p:spPr bwMode="auto">
          <a:xfrm>
            <a:off x="2543175" y="5711825"/>
            <a:ext cx="1063625" cy="214313"/>
          </a:xfrm>
          <a:prstGeom prst="rect">
            <a:avLst/>
          </a:prstGeom>
          <a:noFill/>
          <a:ln w="9525">
            <a:solidFill>
              <a:srgbClr val="0099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946" name="AutoShape 50"/>
          <p:cNvSpPr>
            <a:spLocks/>
          </p:cNvSpPr>
          <p:nvPr>
            <p:custDataLst>
              <p:tags r:id="rId49"/>
            </p:custDataLst>
          </p:nvPr>
        </p:nvSpPr>
        <p:spPr bwMode="auto">
          <a:xfrm rot="-5400000">
            <a:off x="3020219" y="5037932"/>
            <a:ext cx="103187" cy="1035050"/>
          </a:xfrm>
          <a:prstGeom prst="leftBrace">
            <a:avLst>
              <a:gd name="adj1" fmla="val 83590"/>
              <a:gd name="adj2" fmla="val 50000"/>
            </a:avLst>
          </a:prstGeom>
          <a:noFill/>
          <a:ln w="1905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947" name="AutoShape 51"/>
          <p:cNvSpPr>
            <a:spLocks/>
          </p:cNvSpPr>
          <p:nvPr>
            <p:custDataLst>
              <p:tags r:id="rId50"/>
            </p:custDataLst>
          </p:nvPr>
        </p:nvSpPr>
        <p:spPr bwMode="auto">
          <a:xfrm rot="-5400000">
            <a:off x="1966119" y="5055394"/>
            <a:ext cx="103188" cy="1035050"/>
          </a:xfrm>
          <a:prstGeom prst="leftBrace">
            <a:avLst>
              <a:gd name="adj1" fmla="val 83589"/>
              <a:gd name="adj2" fmla="val 50000"/>
            </a:avLst>
          </a:prstGeom>
          <a:noFill/>
          <a:ln w="1905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948" name="AutoShape 52"/>
          <p:cNvSpPr>
            <a:spLocks/>
          </p:cNvSpPr>
          <p:nvPr>
            <p:custDataLst>
              <p:tags r:id="rId51"/>
            </p:custDataLst>
          </p:nvPr>
        </p:nvSpPr>
        <p:spPr bwMode="auto">
          <a:xfrm rot="-5400000">
            <a:off x="1082675" y="5227638"/>
            <a:ext cx="95250" cy="685800"/>
          </a:xfrm>
          <a:prstGeom prst="leftBrace">
            <a:avLst>
              <a:gd name="adj1" fmla="val 60000"/>
              <a:gd name="adj2" fmla="val 50000"/>
            </a:avLst>
          </a:prstGeom>
          <a:noFill/>
          <a:ln w="1905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949" name="Rectangle 53"/>
          <p:cNvSpPr>
            <a:spLocks noChangeArrowheads="1"/>
          </p:cNvSpPr>
          <p:nvPr>
            <p:custDataLst>
              <p:tags r:id="rId52"/>
            </p:custDataLst>
          </p:nvPr>
        </p:nvSpPr>
        <p:spPr bwMode="auto">
          <a:xfrm>
            <a:off x="1555750" y="5883275"/>
            <a:ext cx="9112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1000">
                <a:solidFill>
                  <a:srgbClr val="8F01B8"/>
                </a:solidFill>
                <a:latin typeface="Comic Sans MS" pitchFamily="66" charset="0"/>
              </a:rPr>
              <a:t>the register</a:t>
            </a:r>
          </a:p>
        </p:txBody>
      </p:sp>
      <p:sp>
        <p:nvSpPr>
          <p:cNvPr id="80950" name="Rectangle 54"/>
          <p:cNvSpPr>
            <a:spLocks noChangeArrowheads="1"/>
          </p:cNvSpPr>
          <p:nvPr>
            <p:custDataLst>
              <p:tags r:id="rId53"/>
            </p:custDataLst>
          </p:nvPr>
        </p:nvSpPr>
        <p:spPr bwMode="auto">
          <a:xfrm>
            <a:off x="2601913" y="5867400"/>
            <a:ext cx="9366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1000">
                <a:solidFill>
                  <a:srgbClr val="009900"/>
                </a:solidFill>
                <a:latin typeface="Comic Sans MS" pitchFamily="66" charset="0"/>
              </a:rPr>
              <a:t>the constant</a:t>
            </a:r>
          </a:p>
        </p:txBody>
      </p:sp>
      <p:sp>
        <p:nvSpPr>
          <p:cNvPr id="80951" name="Text Box 55"/>
          <p:cNvSpPr txBox="1">
            <a:spLocks noChangeArrowheads="1"/>
          </p:cNvSpPr>
          <p:nvPr>
            <p:custDataLst>
              <p:tags r:id="rId54"/>
            </p:custDataLst>
          </p:nvPr>
        </p:nvSpPr>
        <p:spPr bwMode="auto">
          <a:xfrm>
            <a:off x="4770438" y="386715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8F01B8"/>
                </a:solidFill>
                <a:latin typeface="Comic Sans MS" pitchFamily="66" charset="0"/>
              </a:rPr>
              <a:t>1</a:t>
            </a:r>
          </a:p>
        </p:txBody>
      </p:sp>
      <p:sp>
        <p:nvSpPr>
          <p:cNvPr id="80952" name="Text Box 56"/>
          <p:cNvSpPr txBox="1">
            <a:spLocks noChangeArrowheads="1"/>
          </p:cNvSpPr>
          <p:nvPr>
            <p:custDataLst>
              <p:tags r:id="rId55"/>
            </p:custDataLst>
          </p:nvPr>
        </p:nvSpPr>
        <p:spPr bwMode="auto">
          <a:xfrm>
            <a:off x="5122863" y="386715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8F01B8"/>
                </a:solidFill>
                <a:latin typeface="Comic Sans MS" pitchFamily="66" charset="0"/>
              </a:rPr>
              <a:t>1</a:t>
            </a:r>
          </a:p>
        </p:txBody>
      </p:sp>
      <p:sp>
        <p:nvSpPr>
          <p:cNvPr id="80953" name="Text Box 57"/>
          <p:cNvSpPr txBox="1">
            <a:spLocks noChangeArrowheads="1"/>
          </p:cNvSpPr>
          <p:nvPr>
            <p:custDataLst>
              <p:tags r:id="rId56"/>
            </p:custDataLst>
          </p:nvPr>
        </p:nvSpPr>
        <p:spPr bwMode="auto">
          <a:xfrm>
            <a:off x="5499100" y="386715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8F01B8"/>
                </a:solidFill>
                <a:latin typeface="Comic Sans MS" pitchFamily="66" charset="0"/>
              </a:rPr>
              <a:t>1</a:t>
            </a:r>
          </a:p>
        </p:txBody>
      </p:sp>
      <p:sp>
        <p:nvSpPr>
          <p:cNvPr id="80954" name="Text Box 58"/>
          <p:cNvSpPr txBox="1">
            <a:spLocks noChangeArrowheads="1"/>
          </p:cNvSpPr>
          <p:nvPr>
            <p:custDataLst>
              <p:tags r:id="rId57"/>
            </p:custDataLst>
          </p:nvPr>
        </p:nvSpPr>
        <p:spPr bwMode="auto">
          <a:xfrm>
            <a:off x="4432300" y="386715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8F01B8"/>
                </a:solidFill>
                <a:latin typeface="Comic Sans MS" pitchFamily="66" charset="0"/>
              </a:rPr>
              <a:t>0</a:t>
            </a:r>
          </a:p>
        </p:txBody>
      </p:sp>
      <p:sp>
        <p:nvSpPr>
          <p:cNvPr id="80955" name="Text Box 59"/>
          <p:cNvSpPr txBox="1">
            <a:spLocks noChangeArrowheads="1"/>
          </p:cNvSpPr>
          <p:nvPr>
            <p:custDataLst>
              <p:tags r:id="rId58"/>
            </p:custDataLst>
          </p:nvPr>
        </p:nvSpPr>
        <p:spPr bwMode="auto">
          <a:xfrm>
            <a:off x="4765675" y="56515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F7913D"/>
                </a:solidFill>
                <a:latin typeface="Comic Sans MS" pitchFamily="66" charset="0"/>
              </a:rPr>
              <a:t>0</a:t>
            </a:r>
          </a:p>
        </p:txBody>
      </p:sp>
      <p:sp>
        <p:nvSpPr>
          <p:cNvPr id="80956" name="Text Box 60"/>
          <p:cNvSpPr txBox="1">
            <a:spLocks noChangeArrowheads="1"/>
          </p:cNvSpPr>
          <p:nvPr>
            <p:custDataLst>
              <p:tags r:id="rId59"/>
            </p:custDataLst>
          </p:nvPr>
        </p:nvSpPr>
        <p:spPr bwMode="auto">
          <a:xfrm>
            <a:off x="5118100" y="56515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F7913D"/>
                </a:solidFill>
                <a:latin typeface="Comic Sans MS" pitchFamily="66" charset="0"/>
              </a:rPr>
              <a:t>1</a:t>
            </a:r>
          </a:p>
        </p:txBody>
      </p:sp>
      <p:sp>
        <p:nvSpPr>
          <p:cNvPr id="80957" name="Text Box 61"/>
          <p:cNvSpPr txBox="1">
            <a:spLocks noChangeArrowheads="1"/>
          </p:cNvSpPr>
          <p:nvPr>
            <p:custDataLst>
              <p:tags r:id="rId60"/>
            </p:custDataLst>
          </p:nvPr>
        </p:nvSpPr>
        <p:spPr bwMode="auto">
          <a:xfrm>
            <a:off x="5494338" y="56515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F7913D"/>
                </a:solidFill>
                <a:latin typeface="Comic Sans MS" pitchFamily="66" charset="0"/>
              </a:rPr>
              <a:t>1</a:t>
            </a:r>
          </a:p>
        </p:txBody>
      </p:sp>
      <p:sp>
        <p:nvSpPr>
          <p:cNvPr id="80958" name="Text Box 62"/>
          <p:cNvSpPr txBox="1">
            <a:spLocks noChangeArrowheads="1"/>
          </p:cNvSpPr>
          <p:nvPr>
            <p:custDataLst>
              <p:tags r:id="rId61"/>
            </p:custDataLst>
          </p:nvPr>
        </p:nvSpPr>
        <p:spPr bwMode="auto">
          <a:xfrm>
            <a:off x="4427538" y="56515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F7913D"/>
                </a:solidFill>
                <a:latin typeface="Comic Sans MS" pitchFamily="66" charset="0"/>
              </a:rPr>
              <a:t>1</a:t>
            </a:r>
          </a:p>
        </p:txBody>
      </p:sp>
      <p:sp>
        <p:nvSpPr>
          <p:cNvPr id="80959" name="Text Box 63"/>
          <p:cNvSpPr txBox="1">
            <a:spLocks noChangeArrowheads="1"/>
          </p:cNvSpPr>
          <p:nvPr>
            <p:custDataLst>
              <p:tags r:id="rId62"/>
            </p:custDataLst>
          </p:nvPr>
        </p:nvSpPr>
        <p:spPr bwMode="auto">
          <a:xfrm>
            <a:off x="2776538" y="602138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400" b="1">
                <a:solidFill>
                  <a:srgbClr val="009900"/>
                </a:solidFill>
                <a:latin typeface="Courier New" pitchFamily="49" charset="0"/>
              </a:rPr>
              <a:t>4</a:t>
            </a:r>
          </a:p>
        </p:txBody>
      </p:sp>
      <p:sp>
        <p:nvSpPr>
          <p:cNvPr id="80960" name="Text Box 64"/>
          <p:cNvSpPr txBox="1">
            <a:spLocks noChangeArrowheads="1"/>
          </p:cNvSpPr>
          <p:nvPr>
            <p:custDataLst>
              <p:tags r:id="rId63"/>
            </p:custDataLst>
          </p:nvPr>
        </p:nvSpPr>
        <p:spPr bwMode="auto">
          <a:xfrm>
            <a:off x="3221038" y="3619500"/>
            <a:ext cx="28956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000">
                <a:solidFill>
                  <a:srgbClr val="8F01B8"/>
                </a:solidFill>
                <a:latin typeface="Comic Sans MS" pitchFamily="66" charset="0"/>
              </a:rPr>
              <a:t>old value of Reg3 = 7</a:t>
            </a:r>
          </a:p>
        </p:txBody>
      </p:sp>
      <p:sp>
        <p:nvSpPr>
          <p:cNvPr id="80961" name="Text Box 65"/>
          <p:cNvSpPr txBox="1">
            <a:spLocks noChangeArrowheads="1"/>
          </p:cNvSpPr>
          <p:nvPr>
            <p:custDataLst>
              <p:tags r:id="rId64"/>
            </p:custDataLst>
          </p:nvPr>
        </p:nvSpPr>
        <p:spPr bwMode="auto">
          <a:xfrm>
            <a:off x="4503738" y="5980113"/>
            <a:ext cx="16478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000">
                <a:solidFill>
                  <a:srgbClr val="F7913D"/>
                </a:solidFill>
                <a:latin typeface="Comic Sans MS" pitchFamily="66" charset="0"/>
              </a:rPr>
              <a:t>new value of Reg3 = 11</a:t>
            </a:r>
          </a:p>
        </p:txBody>
      </p:sp>
      <p:sp>
        <p:nvSpPr>
          <p:cNvPr id="80962" name="Rectangle 66"/>
          <p:cNvSpPr>
            <a:spLocks noChangeArrowheads="1"/>
          </p:cNvSpPr>
          <p:nvPr>
            <p:custDataLst>
              <p:tags r:id="rId65"/>
            </p:custDataLst>
          </p:nvPr>
        </p:nvSpPr>
        <p:spPr bwMode="auto">
          <a:xfrm>
            <a:off x="381000" y="3048000"/>
            <a:ext cx="1295400" cy="685800"/>
          </a:xfrm>
          <a:prstGeom prst="rect">
            <a:avLst/>
          </a:prstGeom>
          <a:noFill/>
          <a:ln w="285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963" name="Text Box 67"/>
          <p:cNvSpPr txBox="1">
            <a:spLocks noChangeArrowheads="1"/>
          </p:cNvSpPr>
          <p:nvPr>
            <p:custDataLst>
              <p:tags r:id="rId66"/>
            </p:custDataLst>
          </p:nvPr>
        </p:nvSpPr>
        <p:spPr bwMode="auto">
          <a:xfrm>
            <a:off x="477838" y="3163888"/>
            <a:ext cx="8509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t>clock</a:t>
            </a:r>
          </a:p>
        </p:txBody>
      </p:sp>
      <p:sp>
        <p:nvSpPr>
          <p:cNvPr id="80964" name="Line 68"/>
          <p:cNvSpPr>
            <a:spLocks noChangeShapeType="1"/>
          </p:cNvSpPr>
          <p:nvPr>
            <p:custDataLst>
              <p:tags r:id="rId67"/>
            </p:custDataLst>
          </p:nvPr>
        </p:nvSpPr>
        <p:spPr bwMode="auto">
          <a:xfrm>
            <a:off x="1676400" y="3124200"/>
            <a:ext cx="287338" cy="0"/>
          </a:xfrm>
          <a:prstGeom prst="line">
            <a:avLst/>
          </a:prstGeom>
          <a:noFill/>
          <a:ln w="19050">
            <a:solidFill>
              <a:srgbClr val="980236"/>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0965" name="Line 69"/>
          <p:cNvSpPr>
            <a:spLocks noChangeShapeType="1"/>
          </p:cNvSpPr>
          <p:nvPr>
            <p:custDataLst>
              <p:tags r:id="rId68"/>
            </p:custDataLst>
          </p:nvPr>
        </p:nvSpPr>
        <p:spPr bwMode="auto">
          <a:xfrm>
            <a:off x="1676400" y="3257550"/>
            <a:ext cx="461963"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0966" name="Line 70"/>
          <p:cNvSpPr>
            <a:spLocks noChangeShapeType="1"/>
          </p:cNvSpPr>
          <p:nvPr>
            <p:custDataLst>
              <p:tags r:id="rId69"/>
            </p:custDataLst>
          </p:nvPr>
        </p:nvSpPr>
        <p:spPr bwMode="auto">
          <a:xfrm>
            <a:off x="1676400" y="3390900"/>
            <a:ext cx="700088"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0967" name="Line 71"/>
          <p:cNvSpPr>
            <a:spLocks noChangeShapeType="1"/>
          </p:cNvSpPr>
          <p:nvPr>
            <p:custDataLst>
              <p:tags r:id="rId70"/>
            </p:custDataLst>
          </p:nvPr>
        </p:nvSpPr>
        <p:spPr bwMode="auto">
          <a:xfrm>
            <a:off x="1682750" y="3524250"/>
            <a:ext cx="1565275" cy="0"/>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0968" name="Line 72"/>
          <p:cNvSpPr>
            <a:spLocks noChangeShapeType="1"/>
          </p:cNvSpPr>
          <p:nvPr>
            <p:custDataLst>
              <p:tags r:id="rId71"/>
            </p:custDataLst>
          </p:nvPr>
        </p:nvSpPr>
        <p:spPr bwMode="auto">
          <a:xfrm>
            <a:off x="1676400" y="3657600"/>
            <a:ext cx="207963"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0969" name="Text Box 73"/>
          <p:cNvSpPr txBox="1">
            <a:spLocks noChangeArrowheads="1"/>
          </p:cNvSpPr>
          <p:nvPr>
            <p:custDataLst>
              <p:tags r:id="rId72"/>
            </p:custDataLst>
          </p:nvPr>
        </p:nvSpPr>
        <p:spPr bwMode="auto">
          <a:xfrm>
            <a:off x="4510088" y="6096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latin typeface="Comic Sans MS" pitchFamily="66" charset="0"/>
              </a:rPr>
              <a:t>0</a:t>
            </a:r>
          </a:p>
        </p:txBody>
      </p:sp>
      <p:sp>
        <p:nvSpPr>
          <p:cNvPr id="80970" name="Text Box 74"/>
          <p:cNvSpPr txBox="1">
            <a:spLocks noChangeArrowheads="1"/>
          </p:cNvSpPr>
          <p:nvPr>
            <p:custDataLst>
              <p:tags r:id="rId73"/>
            </p:custDataLst>
          </p:nvPr>
        </p:nvSpPr>
        <p:spPr bwMode="auto">
          <a:xfrm>
            <a:off x="4162425" y="60642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latin typeface="Comic Sans MS" pitchFamily="66" charset="0"/>
              </a:rPr>
              <a:t>0</a:t>
            </a:r>
          </a:p>
        </p:txBody>
      </p:sp>
      <p:sp>
        <p:nvSpPr>
          <p:cNvPr id="80971" name="Text Box 75"/>
          <p:cNvSpPr txBox="1">
            <a:spLocks noChangeArrowheads="1"/>
          </p:cNvSpPr>
          <p:nvPr>
            <p:custDataLst>
              <p:tags r:id="rId74"/>
            </p:custDataLst>
          </p:nvPr>
        </p:nvSpPr>
        <p:spPr bwMode="auto">
          <a:xfrm>
            <a:off x="3810000" y="6096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latin typeface="Comic Sans MS" pitchFamily="66" charset="0"/>
              </a:rPr>
              <a:t>0</a:t>
            </a:r>
          </a:p>
        </p:txBody>
      </p:sp>
      <p:sp>
        <p:nvSpPr>
          <p:cNvPr id="80972" name="Text Box 76"/>
          <p:cNvSpPr txBox="1">
            <a:spLocks noChangeArrowheads="1"/>
          </p:cNvSpPr>
          <p:nvPr>
            <p:custDataLst>
              <p:tags r:id="rId75"/>
            </p:custDataLst>
          </p:nvPr>
        </p:nvSpPr>
        <p:spPr bwMode="auto">
          <a:xfrm>
            <a:off x="3452813" y="6096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latin typeface="Comic Sans MS" pitchFamily="66" charset="0"/>
              </a:rPr>
              <a:t>0</a:t>
            </a:r>
          </a:p>
        </p:txBody>
      </p:sp>
      <p:sp>
        <p:nvSpPr>
          <p:cNvPr id="80973" name="Text Box 77"/>
          <p:cNvSpPr txBox="1">
            <a:spLocks noChangeArrowheads="1"/>
          </p:cNvSpPr>
          <p:nvPr>
            <p:custDataLst>
              <p:tags r:id="rId76"/>
            </p:custDataLst>
          </p:nvPr>
        </p:nvSpPr>
        <p:spPr bwMode="auto">
          <a:xfrm>
            <a:off x="3108325" y="6096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latin typeface="Comic Sans MS" pitchFamily="66" charset="0"/>
              </a:rPr>
              <a:t>0</a:t>
            </a:r>
          </a:p>
        </p:txBody>
      </p:sp>
      <p:sp>
        <p:nvSpPr>
          <p:cNvPr id="80974" name="Rectangle 78"/>
          <p:cNvSpPr>
            <a:spLocks noChangeArrowheads="1"/>
          </p:cNvSpPr>
          <p:nvPr>
            <p:custDataLst>
              <p:tags r:id="rId77"/>
            </p:custDataLst>
          </p:nvPr>
        </p:nvSpPr>
        <p:spPr bwMode="auto">
          <a:xfrm>
            <a:off x="7848600" y="762000"/>
            <a:ext cx="990600" cy="1143000"/>
          </a:xfrm>
          <a:prstGeom prst="rect">
            <a:avLst/>
          </a:prstGeom>
          <a:solidFill>
            <a:schemeClr val="accent1"/>
          </a:solidFill>
          <a:ln w="28575">
            <a:solidFill>
              <a:schemeClr val="tx1"/>
            </a:solidFill>
            <a:miter lim="800000"/>
            <a:headEnd/>
            <a:tailEnd/>
          </a:ln>
        </p:spPr>
        <p:txBody>
          <a:bodyPr wrap="none" anchor="ctr"/>
          <a:lstStyle/>
          <a:p>
            <a:endParaRPr lang="en-US"/>
          </a:p>
        </p:txBody>
      </p:sp>
      <p:sp>
        <p:nvSpPr>
          <p:cNvPr id="80975" name="Line 79"/>
          <p:cNvSpPr>
            <a:spLocks noChangeShapeType="1"/>
          </p:cNvSpPr>
          <p:nvPr>
            <p:custDataLst>
              <p:tags r:id="rId78"/>
            </p:custDataLst>
          </p:nvPr>
        </p:nvSpPr>
        <p:spPr bwMode="auto">
          <a:xfrm>
            <a:off x="1957388" y="1247775"/>
            <a:ext cx="0" cy="1876425"/>
          </a:xfrm>
          <a:prstGeom prst="line">
            <a:avLst/>
          </a:prstGeom>
          <a:noFill/>
          <a:ln w="19050">
            <a:solidFill>
              <a:srgbClr val="980236"/>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0976" name="Line 80"/>
          <p:cNvSpPr>
            <a:spLocks noChangeShapeType="1"/>
          </p:cNvSpPr>
          <p:nvPr>
            <p:custDataLst>
              <p:tags r:id="rId79"/>
            </p:custDataLst>
          </p:nvPr>
        </p:nvSpPr>
        <p:spPr bwMode="auto">
          <a:xfrm>
            <a:off x="1955800" y="1244600"/>
            <a:ext cx="5875338" cy="0"/>
          </a:xfrm>
          <a:prstGeom prst="line">
            <a:avLst/>
          </a:prstGeom>
          <a:noFill/>
          <a:ln w="19050">
            <a:solidFill>
              <a:srgbClr val="980236"/>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0977" name="Text Box 81"/>
          <p:cNvSpPr txBox="1">
            <a:spLocks noChangeArrowheads="1"/>
          </p:cNvSpPr>
          <p:nvPr>
            <p:custDataLst>
              <p:tags r:id="rId80"/>
            </p:custDataLst>
          </p:nvPr>
        </p:nvSpPr>
        <p:spPr bwMode="auto">
          <a:xfrm>
            <a:off x="1066800" y="966788"/>
            <a:ext cx="18288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980236"/>
                </a:solidFill>
                <a:latin typeface="Comic Sans MS" pitchFamily="66" charset="0"/>
              </a:rPr>
              <a:t>read enable</a:t>
            </a:r>
          </a:p>
        </p:txBody>
      </p:sp>
      <p:sp>
        <p:nvSpPr>
          <p:cNvPr id="80978" name="Text Box 82"/>
          <p:cNvSpPr txBox="1">
            <a:spLocks noChangeArrowheads="1"/>
          </p:cNvSpPr>
          <p:nvPr>
            <p:custDataLst>
              <p:tags r:id="rId81"/>
            </p:custDataLst>
          </p:nvPr>
        </p:nvSpPr>
        <p:spPr bwMode="auto">
          <a:xfrm>
            <a:off x="7889875" y="1120775"/>
            <a:ext cx="914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t>RAM</a:t>
            </a:r>
          </a:p>
        </p:txBody>
      </p:sp>
      <p:sp>
        <p:nvSpPr>
          <p:cNvPr id="80979" name="Rectangle 83"/>
          <p:cNvSpPr>
            <a:spLocks noChangeArrowheads="1"/>
          </p:cNvSpPr>
          <p:nvPr>
            <p:custDataLst>
              <p:tags r:id="rId82"/>
            </p:custDataLst>
          </p:nvPr>
        </p:nvSpPr>
        <p:spPr bwMode="auto">
          <a:xfrm>
            <a:off x="4073525" y="163671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980" name="Rectangle 84"/>
          <p:cNvSpPr>
            <a:spLocks noChangeArrowheads="1"/>
          </p:cNvSpPr>
          <p:nvPr>
            <p:custDataLst>
              <p:tags r:id="rId83"/>
            </p:custDataLst>
          </p:nvPr>
        </p:nvSpPr>
        <p:spPr bwMode="auto">
          <a:xfrm>
            <a:off x="4427538" y="163671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981" name="Rectangle 85"/>
          <p:cNvSpPr>
            <a:spLocks noChangeArrowheads="1"/>
          </p:cNvSpPr>
          <p:nvPr>
            <p:custDataLst>
              <p:tags r:id="rId84"/>
            </p:custDataLst>
          </p:nvPr>
        </p:nvSpPr>
        <p:spPr bwMode="auto">
          <a:xfrm>
            <a:off x="4781550" y="163671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982" name="Rectangle 86"/>
          <p:cNvSpPr>
            <a:spLocks noChangeArrowheads="1"/>
          </p:cNvSpPr>
          <p:nvPr>
            <p:custDataLst>
              <p:tags r:id="rId85"/>
            </p:custDataLst>
          </p:nvPr>
        </p:nvSpPr>
        <p:spPr bwMode="auto">
          <a:xfrm>
            <a:off x="5135563" y="163830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983" name="Rectangle 87"/>
          <p:cNvSpPr>
            <a:spLocks noChangeArrowheads="1"/>
          </p:cNvSpPr>
          <p:nvPr>
            <p:custDataLst>
              <p:tags r:id="rId86"/>
            </p:custDataLst>
          </p:nvPr>
        </p:nvSpPr>
        <p:spPr bwMode="auto">
          <a:xfrm>
            <a:off x="5489575" y="163830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984" name="Rectangle 88"/>
          <p:cNvSpPr>
            <a:spLocks noChangeArrowheads="1"/>
          </p:cNvSpPr>
          <p:nvPr>
            <p:custDataLst>
              <p:tags r:id="rId87"/>
            </p:custDataLst>
          </p:nvPr>
        </p:nvSpPr>
        <p:spPr bwMode="auto">
          <a:xfrm>
            <a:off x="5843588" y="163830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985" name="Rectangle 89"/>
          <p:cNvSpPr>
            <a:spLocks noChangeArrowheads="1"/>
          </p:cNvSpPr>
          <p:nvPr>
            <p:custDataLst>
              <p:tags r:id="rId88"/>
            </p:custDataLst>
          </p:nvPr>
        </p:nvSpPr>
        <p:spPr bwMode="auto">
          <a:xfrm>
            <a:off x="3365500" y="163671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986" name="Rectangle 90"/>
          <p:cNvSpPr>
            <a:spLocks noChangeArrowheads="1"/>
          </p:cNvSpPr>
          <p:nvPr>
            <p:custDataLst>
              <p:tags r:id="rId89"/>
            </p:custDataLst>
          </p:nvPr>
        </p:nvSpPr>
        <p:spPr bwMode="auto">
          <a:xfrm>
            <a:off x="3719513" y="163830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987" name="Text Box 91"/>
          <p:cNvSpPr txBox="1">
            <a:spLocks noChangeArrowheads="1"/>
          </p:cNvSpPr>
          <p:nvPr>
            <p:custDataLst>
              <p:tags r:id="rId90"/>
            </p:custDataLst>
          </p:nvPr>
        </p:nvSpPr>
        <p:spPr bwMode="auto">
          <a:xfrm>
            <a:off x="5943600" y="1652588"/>
            <a:ext cx="57785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0000FF"/>
                </a:solidFill>
                <a:latin typeface="Comic Sans MS" pitchFamily="66" charset="0"/>
              </a:rPr>
              <a:t>IR</a:t>
            </a:r>
          </a:p>
        </p:txBody>
      </p:sp>
      <p:sp>
        <p:nvSpPr>
          <p:cNvPr id="80988" name="Line 92"/>
          <p:cNvSpPr>
            <a:spLocks noChangeShapeType="1"/>
          </p:cNvSpPr>
          <p:nvPr>
            <p:custDataLst>
              <p:tags r:id="rId91"/>
            </p:custDataLst>
          </p:nvPr>
        </p:nvSpPr>
        <p:spPr bwMode="auto">
          <a:xfrm>
            <a:off x="8861425" y="1728788"/>
            <a:ext cx="128588"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0989" name="Line 93"/>
          <p:cNvSpPr>
            <a:spLocks noChangeShapeType="1"/>
          </p:cNvSpPr>
          <p:nvPr>
            <p:custDataLst>
              <p:tags r:id="rId92"/>
            </p:custDataLst>
          </p:nvPr>
        </p:nvSpPr>
        <p:spPr bwMode="auto">
          <a:xfrm>
            <a:off x="8991600" y="1733550"/>
            <a:ext cx="0" cy="336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0990" name="Line 94"/>
          <p:cNvSpPr>
            <a:spLocks noChangeShapeType="1"/>
          </p:cNvSpPr>
          <p:nvPr>
            <p:custDataLst>
              <p:tags r:id="rId93"/>
            </p:custDataLst>
          </p:nvPr>
        </p:nvSpPr>
        <p:spPr bwMode="auto">
          <a:xfrm>
            <a:off x="7458075" y="2055813"/>
            <a:ext cx="1533525"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0991" name="Line 95"/>
          <p:cNvSpPr>
            <a:spLocks noChangeShapeType="1"/>
          </p:cNvSpPr>
          <p:nvPr>
            <p:custDataLst>
              <p:tags r:id="rId94"/>
            </p:custDataLst>
          </p:nvPr>
        </p:nvSpPr>
        <p:spPr bwMode="auto">
          <a:xfrm>
            <a:off x="7461250" y="1417638"/>
            <a:ext cx="0" cy="638175"/>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0992" name="Line 96"/>
          <p:cNvSpPr>
            <a:spLocks noChangeShapeType="1"/>
          </p:cNvSpPr>
          <p:nvPr>
            <p:custDataLst>
              <p:tags r:id="rId95"/>
            </p:custDataLst>
          </p:nvPr>
        </p:nvSpPr>
        <p:spPr bwMode="auto">
          <a:xfrm>
            <a:off x="3546475" y="1414463"/>
            <a:ext cx="3922713"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0993" name="Line 97"/>
          <p:cNvSpPr>
            <a:spLocks noChangeShapeType="1"/>
          </p:cNvSpPr>
          <p:nvPr>
            <p:custDataLst>
              <p:tags r:id="rId96"/>
            </p:custDataLst>
          </p:nvPr>
        </p:nvSpPr>
        <p:spPr bwMode="auto">
          <a:xfrm>
            <a:off x="6010275" y="1419225"/>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0994" name="Line 98"/>
          <p:cNvSpPr>
            <a:spLocks noChangeShapeType="1"/>
          </p:cNvSpPr>
          <p:nvPr>
            <p:custDataLst>
              <p:tags r:id="rId97"/>
            </p:custDataLst>
          </p:nvPr>
        </p:nvSpPr>
        <p:spPr bwMode="auto">
          <a:xfrm>
            <a:off x="5653088" y="1419225"/>
            <a:ext cx="7937"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0995" name="Line 99"/>
          <p:cNvSpPr>
            <a:spLocks noChangeShapeType="1"/>
          </p:cNvSpPr>
          <p:nvPr>
            <p:custDataLst>
              <p:tags r:id="rId98"/>
            </p:custDataLst>
          </p:nvPr>
        </p:nvSpPr>
        <p:spPr bwMode="auto">
          <a:xfrm>
            <a:off x="5295900" y="1419225"/>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0996" name="Line 100"/>
          <p:cNvSpPr>
            <a:spLocks noChangeShapeType="1"/>
          </p:cNvSpPr>
          <p:nvPr>
            <p:custDataLst>
              <p:tags r:id="rId99"/>
            </p:custDataLst>
          </p:nvPr>
        </p:nvSpPr>
        <p:spPr bwMode="auto">
          <a:xfrm>
            <a:off x="4940300" y="1419225"/>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0997" name="Line 101"/>
          <p:cNvSpPr>
            <a:spLocks noChangeShapeType="1"/>
          </p:cNvSpPr>
          <p:nvPr>
            <p:custDataLst>
              <p:tags r:id="rId100"/>
            </p:custDataLst>
          </p:nvPr>
        </p:nvSpPr>
        <p:spPr bwMode="auto">
          <a:xfrm>
            <a:off x="4583113" y="1419225"/>
            <a:ext cx="7937"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0998" name="Line 102"/>
          <p:cNvSpPr>
            <a:spLocks noChangeShapeType="1"/>
          </p:cNvSpPr>
          <p:nvPr>
            <p:custDataLst>
              <p:tags r:id="rId101"/>
            </p:custDataLst>
          </p:nvPr>
        </p:nvSpPr>
        <p:spPr bwMode="auto">
          <a:xfrm>
            <a:off x="4227513" y="1419225"/>
            <a:ext cx="7937"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0999" name="Line 103"/>
          <p:cNvSpPr>
            <a:spLocks noChangeShapeType="1"/>
          </p:cNvSpPr>
          <p:nvPr>
            <p:custDataLst>
              <p:tags r:id="rId102"/>
            </p:custDataLst>
          </p:nvPr>
        </p:nvSpPr>
        <p:spPr bwMode="auto">
          <a:xfrm>
            <a:off x="3870325" y="1419225"/>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000" name="Text Box 104"/>
          <p:cNvSpPr txBox="1">
            <a:spLocks noChangeArrowheads="1"/>
          </p:cNvSpPr>
          <p:nvPr>
            <p:custDataLst>
              <p:tags r:id="rId103"/>
            </p:custDataLst>
          </p:nvPr>
        </p:nvSpPr>
        <p:spPr bwMode="auto">
          <a:xfrm>
            <a:off x="7002463" y="2035175"/>
            <a:ext cx="18288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0000FF"/>
                </a:solidFill>
                <a:latin typeface="Comic Sans MS" pitchFamily="66" charset="0"/>
              </a:rPr>
              <a:t>8 data bits</a:t>
            </a:r>
          </a:p>
        </p:txBody>
      </p:sp>
      <p:sp>
        <p:nvSpPr>
          <p:cNvPr id="81001" name="Text Box 105"/>
          <p:cNvSpPr txBox="1">
            <a:spLocks noChangeArrowheads="1"/>
          </p:cNvSpPr>
          <p:nvPr>
            <p:custDataLst>
              <p:tags r:id="rId104"/>
            </p:custDataLst>
          </p:nvPr>
        </p:nvSpPr>
        <p:spPr bwMode="auto">
          <a:xfrm>
            <a:off x="5961063" y="862013"/>
            <a:ext cx="18288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latin typeface="Comic Sans MS" pitchFamily="66" charset="0"/>
              </a:rPr>
              <a:t>8 address bits</a:t>
            </a:r>
          </a:p>
        </p:txBody>
      </p:sp>
      <p:sp>
        <p:nvSpPr>
          <p:cNvPr id="81002" name="Line 106"/>
          <p:cNvSpPr>
            <a:spLocks noChangeShapeType="1"/>
          </p:cNvSpPr>
          <p:nvPr>
            <p:custDataLst>
              <p:tags r:id="rId105"/>
            </p:custDataLst>
          </p:nvPr>
        </p:nvSpPr>
        <p:spPr bwMode="auto">
          <a:xfrm>
            <a:off x="6003925"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003" name="Line 107"/>
          <p:cNvSpPr>
            <a:spLocks noChangeShapeType="1"/>
          </p:cNvSpPr>
          <p:nvPr>
            <p:custDataLst>
              <p:tags r:id="rId106"/>
            </p:custDataLst>
          </p:nvPr>
        </p:nvSpPr>
        <p:spPr bwMode="auto">
          <a:xfrm>
            <a:off x="5646738" y="952500"/>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004" name="Line 108"/>
          <p:cNvSpPr>
            <a:spLocks noChangeShapeType="1"/>
          </p:cNvSpPr>
          <p:nvPr>
            <p:custDataLst>
              <p:tags r:id="rId107"/>
            </p:custDataLst>
          </p:nvPr>
        </p:nvSpPr>
        <p:spPr bwMode="auto">
          <a:xfrm>
            <a:off x="5289550"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005" name="Line 109"/>
          <p:cNvSpPr>
            <a:spLocks noChangeShapeType="1"/>
          </p:cNvSpPr>
          <p:nvPr>
            <p:custDataLst>
              <p:tags r:id="rId108"/>
            </p:custDataLst>
          </p:nvPr>
        </p:nvSpPr>
        <p:spPr bwMode="auto">
          <a:xfrm>
            <a:off x="4933950"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006" name="Line 110"/>
          <p:cNvSpPr>
            <a:spLocks noChangeShapeType="1"/>
          </p:cNvSpPr>
          <p:nvPr>
            <p:custDataLst>
              <p:tags r:id="rId109"/>
            </p:custDataLst>
          </p:nvPr>
        </p:nvSpPr>
        <p:spPr bwMode="auto">
          <a:xfrm>
            <a:off x="4576763" y="952500"/>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007" name="Line 111"/>
          <p:cNvSpPr>
            <a:spLocks noChangeShapeType="1"/>
          </p:cNvSpPr>
          <p:nvPr>
            <p:custDataLst>
              <p:tags r:id="rId110"/>
            </p:custDataLst>
          </p:nvPr>
        </p:nvSpPr>
        <p:spPr bwMode="auto">
          <a:xfrm>
            <a:off x="4221163" y="952500"/>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008" name="Line 112"/>
          <p:cNvSpPr>
            <a:spLocks noChangeShapeType="1"/>
          </p:cNvSpPr>
          <p:nvPr>
            <p:custDataLst>
              <p:tags r:id="rId111"/>
            </p:custDataLst>
          </p:nvPr>
        </p:nvSpPr>
        <p:spPr bwMode="auto">
          <a:xfrm>
            <a:off x="3863975"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009" name="Line 113"/>
          <p:cNvSpPr>
            <a:spLocks noChangeShapeType="1"/>
          </p:cNvSpPr>
          <p:nvPr>
            <p:custDataLst>
              <p:tags r:id="rId112"/>
            </p:custDataLst>
          </p:nvPr>
        </p:nvSpPr>
        <p:spPr bwMode="auto">
          <a:xfrm>
            <a:off x="3508375"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010" name="Line 114"/>
          <p:cNvSpPr>
            <a:spLocks noChangeShapeType="1"/>
          </p:cNvSpPr>
          <p:nvPr>
            <p:custDataLst>
              <p:tags r:id="rId113"/>
            </p:custDataLst>
          </p:nvPr>
        </p:nvSpPr>
        <p:spPr bwMode="auto">
          <a:xfrm>
            <a:off x="3521075" y="1150938"/>
            <a:ext cx="431958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011" name="Line 115"/>
          <p:cNvSpPr>
            <a:spLocks noChangeShapeType="1"/>
          </p:cNvSpPr>
          <p:nvPr>
            <p:custDataLst>
              <p:tags r:id="rId114"/>
            </p:custDataLst>
          </p:nvPr>
        </p:nvSpPr>
        <p:spPr bwMode="auto">
          <a:xfrm>
            <a:off x="2141538" y="1408113"/>
            <a:ext cx="0" cy="1844675"/>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012" name="Line 116"/>
          <p:cNvSpPr>
            <a:spLocks noChangeShapeType="1"/>
          </p:cNvSpPr>
          <p:nvPr>
            <p:custDataLst>
              <p:tags r:id="rId115"/>
            </p:custDataLst>
          </p:nvPr>
        </p:nvSpPr>
        <p:spPr bwMode="auto">
          <a:xfrm>
            <a:off x="2154238" y="1409700"/>
            <a:ext cx="1271587"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81013" name="Group 117"/>
          <p:cNvGrpSpPr>
            <a:grpSpLocks/>
          </p:cNvGrpSpPr>
          <p:nvPr>
            <p:custDataLst>
              <p:tags r:id="rId116"/>
            </p:custDataLst>
          </p:nvPr>
        </p:nvGrpSpPr>
        <p:grpSpPr bwMode="auto">
          <a:xfrm rot="5400000">
            <a:off x="4803775" y="4422775"/>
            <a:ext cx="115888" cy="185738"/>
            <a:chOff x="4891" y="1600"/>
            <a:chExt cx="315" cy="408"/>
          </a:xfrm>
        </p:grpSpPr>
        <p:sp>
          <p:nvSpPr>
            <p:cNvPr id="81174" name="Freeform 118"/>
            <p:cNvSpPr>
              <a:spLocks/>
            </p:cNvSpPr>
            <p:nvPr>
              <p:custDataLst>
                <p:tags r:id="rId277"/>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1175" name="Freeform 119"/>
            <p:cNvSpPr>
              <a:spLocks/>
            </p:cNvSpPr>
            <p:nvPr>
              <p:custDataLst>
                <p:tags r:id="rId278"/>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1176" name="Line 120"/>
            <p:cNvSpPr>
              <a:spLocks noChangeShapeType="1"/>
            </p:cNvSpPr>
            <p:nvPr>
              <p:custDataLst>
                <p:tags r:id="rId279"/>
              </p:custDataLst>
            </p:nvPr>
          </p:nvSpPr>
          <p:spPr bwMode="auto">
            <a:xfrm>
              <a:off x="4894" y="1606"/>
              <a:ext cx="0" cy="388"/>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81014" name="Line 121"/>
          <p:cNvSpPr>
            <a:spLocks noChangeShapeType="1"/>
          </p:cNvSpPr>
          <p:nvPr>
            <p:custDataLst>
              <p:tags r:id="rId117"/>
            </p:custDataLst>
          </p:nvPr>
        </p:nvSpPr>
        <p:spPr bwMode="auto">
          <a:xfrm>
            <a:off x="4892675" y="4224338"/>
            <a:ext cx="0" cy="236537"/>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015" name="Line 122"/>
          <p:cNvSpPr>
            <a:spLocks noChangeShapeType="1"/>
          </p:cNvSpPr>
          <p:nvPr>
            <p:custDataLst>
              <p:tags r:id="rId118"/>
            </p:custDataLst>
          </p:nvPr>
        </p:nvSpPr>
        <p:spPr bwMode="auto">
          <a:xfrm>
            <a:off x="4832350" y="4343400"/>
            <a:ext cx="0" cy="11747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016" name="Line 123"/>
          <p:cNvSpPr>
            <a:spLocks noChangeShapeType="1"/>
          </p:cNvSpPr>
          <p:nvPr>
            <p:custDataLst>
              <p:tags r:id="rId119"/>
            </p:custDataLst>
          </p:nvPr>
        </p:nvSpPr>
        <p:spPr bwMode="auto">
          <a:xfrm>
            <a:off x="2373313" y="2243138"/>
            <a:ext cx="0" cy="1138237"/>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017" name="Line 124"/>
          <p:cNvSpPr>
            <a:spLocks noChangeShapeType="1"/>
          </p:cNvSpPr>
          <p:nvPr>
            <p:custDataLst>
              <p:tags r:id="rId120"/>
            </p:custDataLst>
          </p:nvPr>
        </p:nvSpPr>
        <p:spPr bwMode="auto">
          <a:xfrm>
            <a:off x="2384425" y="2257425"/>
            <a:ext cx="31115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018" name="Line 125"/>
          <p:cNvSpPr>
            <a:spLocks noChangeShapeType="1"/>
          </p:cNvSpPr>
          <p:nvPr>
            <p:custDataLst>
              <p:tags r:id="rId121"/>
            </p:custDataLst>
          </p:nvPr>
        </p:nvSpPr>
        <p:spPr bwMode="auto">
          <a:xfrm>
            <a:off x="3525838" y="1990725"/>
            <a:ext cx="0" cy="16192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019" name="Line 126"/>
          <p:cNvSpPr>
            <a:spLocks noChangeShapeType="1"/>
          </p:cNvSpPr>
          <p:nvPr>
            <p:custDataLst>
              <p:tags r:id="rId122"/>
            </p:custDataLst>
          </p:nvPr>
        </p:nvSpPr>
        <p:spPr bwMode="auto">
          <a:xfrm>
            <a:off x="3829050" y="1984375"/>
            <a:ext cx="0" cy="36830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020" name="Line 127"/>
          <p:cNvSpPr>
            <a:spLocks noChangeShapeType="1"/>
          </p:cNvSpPr>
          <p:nvPr>
            <p:custDataLst>
              <p:tags r:id="rId123"/>
            </p:custDataLst>
          </p:nvPr>
        </p:nvSpPr>
        <p:spPr bwMode="auto">
          <a:xfrm>
            <a:off x="3028950" y="2346325"/>
            <a:ext cx="803275"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021" name="Line 128"/>
          <p:cNvSpPr>
            <a:spLocks noChangeShapeType="1"/>
          </p:cNvSpPr>
          <p:nvPr>
            <p:custDataLst>
              <p:tags r:id="rId124"/>
            </p:custDataLst>
          </p:nvPr>
        </p:nvSpPr>
        <p:spPr bwMode="auto">
          <a:xfrm>
            <a:off x="2879725" y="2141538"/>
            <a:ext cx="644525"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022" name="Line 129"/>
          <p:cNvSpPr>
            <a:spLocks noChangeShapeType="1"/>
          </p:cNvSpPr>
          <p:nvPr>
            <p:custDataLst>
              <p:tags r:id="rId125"/>
            </p:custDataLst>
          </p:nvPr>
        </p:nvSpPr>
        <p:spPr bwMode="auto">
          <a:xfrm>
            <a:off x="3035300" y="2349500"/>
            <a:ext cx="0" cy="16192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023" name="Line 130"/>
          <p:cNvSpPr>
            <a:spLocks noChangeShapeType="1"/>
          </p:cNvSpPr>
          <p:nvPr>
            <p:custDataLst>
              <p:tags r:id="rId126"/>
            </p:custDataLst>
          </p:nvPr>
        </p:nvSpPr>
        <p:spPr bwMode="auto">
          <a:xfrm>
            <a:off x="2886075" y="2136775"/>
            <a:ext cx="0" cy="455613"/>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024" name="Line 131"/>
          <p:cNvSpPr>
            <a:spLocks noChangeShapeType="1"/>
          </p:cNvSpPr>
          <p:nvPr>
            <p:custDataLst>
              <p:tags r:id="rId127"/>
            </p:custDataLst>
          </p:nvPr>
        </p:nvSpPr>
        <p:spPr bwMode="auto">
          <a:xfrm>
            <a:off x="2697163" y="2265363"/>
            <a:ext cx="0" cy="328612"/>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81025" name="Group 132"/>
          <p:cNvGrpSpPr>
            <a:grpSpLocks/>
          </p:cNvGrpSpPr>
          <p:nvPr>
            <p:custDataLst>
              <p:tags r:id="rId128"/>
            </p:custDataLst>
          </p:nvPr>
        </p:nvGrpSpPr>
        <p:grpSpPr bwMode="auto">
          <a:xfrm rot="5400000">
            <a:off x="2729706" y="2483644"/>
            <a:ext cx="282575" cy="503238"/>
            <a:chOff x="4891" y="1600"/>
            <a:chExt cx="315" cy="408"/>
          </a:xfrm>
        </p:grpSpPr>
        <p:sp>
          <p:nvSpPr>
            <p:cNvPr id="81171" name="Freeform 133"/>
            <p:cNvSpPr>
              <a:spLocks/>
            </p:cNvSpPr>
            <p:nvPr>
              <p:custDataLst>
                <p:tags r:id="rId274"/>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1172" name="Freeform 134"/>
            <p:cNvSpPr>
              <a:spLocks/>
            </p:cNvSpPr>
            <p:nvPr>
              <p:custDataLst>
                <p:tags r:id="rId275"/>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1173" name="Line 135"/>
            <p:cNvSpPr>
              <a:spLocks noChangeShapeType="1"/>
            </p:cNvSpPr>
            <p:nvPr>
              <p:custDataLst>
                <p:tags r:id="rId276"/>
              </p:custDataLst>
            </p:nvPr>
          </p:nvSpPr>
          <p:spPr bwMode="auto">
            <a:xfrm>
              <a:off x="4894" y="1606"/>
              <a:ext cx="0" cy="3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81026" name="Oval 136"/>
          <p:cNvSpPr>
            <a:spLocks noChangeArrowheads="1"/>
          </p:cNvSpPr>
          <p:nvPr>
            <p:custDataLst>
              <p:tags r:id="rId129"/>
            </p:custDataLst>
          </p:nvPr>
        </p:nvSpPr>
        <p:spPr bwMode="auto">
          <a:xfrm>
            <a:off x="2994025" y="2508250"/>
            <a:ext cx="85725" cy="84138"/>
          </a:xfrm>
          <a:prstGeom prst="ellipse">
            <a:avLst/>
          </a:pr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1027" name="Line 137"/>
          <p:cNvSpPr>
            <a:spLocks noChangeShapeType="1"/>
          </p:cNvSpPr>
          <p:nvPr>
            <p:custDataLst>
              <p:tags r:id="rId130"/>
            </p:custDataLst>
          </p:nvPr>
        </p:nvSpPr>
        <p:spPr bwMode="auto">
          <a:xfrm>
            <a:off x="2865438" y="2878138"/>
            <a:ext cx="0" cy="16192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028" name="Line 138"/>
          <p:cNvSpPr>
            <a:spLocks noChangeShapeType="1"/>
          </p:cNvSpPr>
          <p:nvPr>
            <p:custDataLst>
              <p:tags r:id="rId131"/>
            </p:custDataLst>
          </p:nvPr>
        </p:nvSpPr>
        <p:spPr bwMode="auto">
          <a:xfrm>
            <a:off x="2863850" y="3038475"/>
            <a:ext cx="1089025"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029" name="Line 139"/>
          <p:cNvSpPr>
            <a:spLocks noChangeShapeType="1"/>
          </p:cNvSpPr>
          <p:nvPr>
            <p:custDataLst>
              <p:tags r:id="rId132"/>
            </p:custDataLst>
          </p:nvPr>
        </p:nvSpPr>
        <p:spPr bwMode="auto">
          <a:xfrm>
            <a:off x="4275138" y="1993900"/>
            <a:ext cx="0" cy="2809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030" name="Line 140"/>
          <p:cNvSpPr>
            <a:spLocks noChangeShapeType="1"/>
          </p:cNvSpPr>
          <p:nvPr>
            <p:custDataLst>
              <p:tags r:id="rId133"/>
            </p:custDataLst>
          </p:nvPr>
        </p:nvSpPr>
        <p:spPr bwMode="auto">
          <a:xfrm>
            <a:off x="4594225" y="1995488"/>
            <a:ext cx="0" cy="36830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031" name="Line 141"/>
          <p:cNvSpPr>
            <a:spLocks noChangeShapeType="1"/>
          </p:cNvSpPr>
          <p:nvPr>
            <p:custDataLst>
              <p:tags r:id="rId134"/>
            </p:custDataLst>
          </p:nvPr>
        </p:nvSpPr>
        <p:spPr bwMode="auto">
          <a:xfrm>
            <a:off x="4945063" y="1989138"/>
            <a:ext cx="0" cy="36830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81032" name="Group 142"/>
          <p:cNvGrpSpPr>
            <a:grpSpLocks/>
          </p:cNvGrpSpPr>
          <p:nvPr>
            <p:custDataLst>
              <p:tags r:id="rId135"/>
            </p:custDataLst>
          </p:nvPr>
        </p:nvGrpSpPr>
        <p:grpSpPr bwMode="auto">
          <a:xfrm rot="5400000">
            <a:off x="4378325" y="1997076"/>
            <a:ext cx="369887" cy="1122362"/>
            <a:chOff x="4891" y="1600"/>
            <a:chExt cx="315" cy="408"/>
          </a:xfrm>
        </p:grpSpPr>
        <p:sp>
          <p:nvSpPr>
            <p:cNvPr id="81168" name="Freeform 143"/>
            <p:cNvSpPr>
              <a:spLocks/>
            </p:cNvSpPr>
            <p:nvPr>
              <p:custDataLst>
                <p:tags r:id="rId271"/>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1169" name="Freeform 144"/>
            <p:cNvSpPr>
              <a:spLocks/>
            </p:cNvSpPr>
            <p:nvPr>
              <p:custDataLst>
                <p:tags r:id="rId272"/>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1170" name="Line 145"/>
            <p:cNvSpPr>
              <a:spLocks noChangeShapeType="1"/>
            </p:cNvSpPr>
            <p:nvPr>
              <p:custDataLst>
                <p:tags r:id="rId273"/>
              </p:custDataLst>
            </p:nvPr>
          </p:nvSpPr>
          <p:spPr bwMode="auto">
            <a:xfrm>
              <a:off x="4894" y="1606"/>
              <a:ext cx="0" cy="3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81033" name="Oval 146"/>
          <p:cNvSpPr>
            <a:spLocks noChangeArrowheads="1"/>
          </p:cNvSpPr>
          <p:nvPr>
            <p:custDataLst>
              <p:tags r:id="rId136"/>
            </p:custDataLst>
          </p:nvPr>
        </p:nvSpPr>
        <p:spPr bwMode="auto">
          <a:xfrm>
            <a:off x="4233863" y="2279650"/>
            <a:ext cx="85725" cy="84138"/>
          </a:xfrm>
          <a:prstGeom prst="ellipse">
            <a:avLst/>
          </a:pr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1034" name="Line 147"/>
          <p:cNvSpPr>
            <a:spLocks noChangeShapeType="1"/>
          </p:cNvSpPr>
          <p:nvPr>
            <p:custDataLst>
              <p:tags r:id="rId137"/>
            </p:custDataLst>
          </p:nvPr>
        </p:nvSpPr>
        <p:spPr bwMode="auto">
          <a:xfrm>
            <a:off x="4564063" y="2727325"/>
            <a:ext cx="0" cy="73342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035" name="Line 148"/>
          <p:cNvSpPr>
            <a:spLocks noChangeShapeType="1"/>
          </p:cNvSpPr>
          <p:nvPr>
            <p:custDataLst>
              <p:tags r:id="rId138"/>
            </p:custDataLst>
          </p:nvPr>
        </p:nvSpPr>
        <p:spPr bwMode="auto">
          <a:xfrm>
            <a:off x="3530600" y="1404938"/>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036" name="Line 149"/>
          <p:cNvSpPr>
            <a:spLocks noChangeShapeType="1"/>
          </p:cNvSpPr>
          <p:nvPr>
            <p:custDataLst>
              <p:tags r:id="rId139"/>
            </p:custDataLst>
          </p:nvPr>
        </p:nvSpPr>
        <p:spPr bwMode="auto">
          <a:xfrm>
            <a:off x="3427413" y="1412875"/>
            <a:ext cx="7937"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037" name="Freeform 150"/>
          <p:cNvSpPr>
            <a:spLocks/>
          </p:cNvSpPr>
          <p:nvPr>
            <p:custDataLst>
              <p:tags r:id="rId140"/>
            </p:custDataLst>
          </p:nvPr>
        </p:nvSpPr>
        <p:spPr bwMode="auto">
          <a:xfrm>
            <a:off x="3373438" y="1630363"/>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1038" name="Freeform 151"/>
          <p:cNvSpPr>
            <a:spLocks/>
          </p:cNvSpPr>
          <p:nvPr>
            <p:custDataLst>
              <p:tags r:id="rId141"/>
            </p:custDataLst>
          </p:nvPr>
        </p:nvSpPr>
        <p:spPr bwMode="auto">
          <a:xfrm>
            <a:off x="3733800"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1039" name="Freeform 152"/>
          <p:cNvSpPr>
            <a:spLocks/>
          </p:cNvSpPr>
          <p:nvPr>
            <p:custDataLst>
              <p:tags r:id="rId142"/>
            </p:custDataLst>
          </p:nvPr>
        </p:nvSpPr>
        <p:spPr bwMode="auto">
          <a:xfrm>
            <a:off x="4071938" y="1630363"/>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1040" name="Freeform 153"/>
          <p:cNvSpPr>
            <a:spLocks/>
          </p:cNvSpPr>
          <p:nvPr>
            <p:custDataLst>
              <p:tags r:id="rId143"/>
            </p:custDataLst>
          </p:nvPr>
        </p:nvSpPr>
        <p:spPr bwMode="auto">
          <a:xfrm>
            <a:off x="4448175"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1041" name="Freeform 154"/>
          <p:cNvSpPr>
            <a:spLocks/>
          </p:cNvSpPr>
          <p:nvPr>
            <p:custDataLst>
              <p:tags r:id="rId144"/>
            </p:custDataLst>
          </p:nvPr>
        </p:nvSpPr>
        <p:spPr bwMode="auto">
          <a:xfrm>
            <a:off x="4794250"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1042" name="Freeform 155"/>
          <p:cNvSpPr>
            <a:spLocks/>
          </p:cNvSpPr>
          <p:nvPr>
            <p:custDataLst>
              <p:tags r:id="rId145"/>
            </p:custDataLst>
          </p:nvPr>
        </p:nvSpPr>
        <p:spPr bwMode="auto">
          <a:xfrm>
            <a:off x="5146675"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1043" name="Freeform 156"/>
          <p:cNvSpPr>
            <a:spLocks/>
          </p:cNvSpPr>
          <p:nvPr>
            <p:custDataLst>
              <p:tags r:id="rId146"/>
            </p:custDataLst>
          </p:nvPr>
        </p:nvSpPr>
        <p:spPr bwMode="auto">
          <a:xfrm>
            <a:off x="5499100"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1044" name="Freeform 157"/>
          <p:cNvSpPr>
            <a:spLocks/>
          </p:cNvSpPr>
          <p:nvPr>
            <p:custDataLst>
              <p:tags r:id="rId147"/>
            </p:custDataLst>
          </p:nvPr>
        </p:nvSpPr>
        <p:spPr bwMode="auto">
          <a:xfrm>
            <a:off x="5856288" y="1630363"/>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1045" name="Text Box 158"/>
          <p:cNvSpPr txBox="1">
            <a:spLocks noChangeArrowheads="1"/>
          </p:cNvSpPr>
          <p:nvPr>
            <p:custDataLst>
              <p:tags r:id="rId148"/>
            </p:custDataLst>
          </p:nvPr>
        </p:nvSpPr>
        <p:spPr bwMode="auto">
          <a:xfrm>
            <a:off x="2120900" y="1411288"/>
            <a:ext cx="1203325"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nSpc>
                <a:spcPct val="70000"/>
              </a:lnSpc>
              <a:spcBef>
                <a:spcPct val="50000"/>
              </a:spcBef>
            </a:pPr>
            <a:r>
              <a:rPr lang="en-US" sz="1200">
                <a:solidFill>
                  <a:srgbClr val="0000FF"/>
                </a:solidFill>
                <a:latin typeface="Comic Sans MS" pitchFamily="66" charset="0"/>
              </a:rPr>
              <a:t>strobe for all IR bits</a:t>
            </a:r>
          </a:p>
        </p:txBody>
      </p:sp>
      <p:sp>
        <p:nvSpPr>
          <p:cNvPr id="81046" name="Line 159"/>
          <p:cNvSpPr>
            <a:spLocks noChangeShapeType="1"/>
          </p:cNvSpPr>
          <p:nvPr>
            <p:custDataLst>
              <p:tags r:id="rId149"/>
            </p:custDataLst>
          </p:nvPr>
        </p:nvSpPr>
        <p:spPr bwMode="auto">
          <a:xfrm>
            <a:off x="5313363" y="1989138"/>
            <a:ext cx="0" cy="1360487"/>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047" name="Line 160"/>
          <p:cNvSpPr>
            <a:spLocks noChangeShapeType="1"/>
          </p:cNvSpPr>
          <p:nvPr>
            <p:custDataLst>
              <p:tags r:id="rId150"/>
            </p:custDataLst>
          </p:nvPr>
        </p:nvSpPr>
        <p:spPr bwMode="auto">
          <a:xfrm>
            <a:off x="3957638" y="2200275"/>
            <a:ext cx="0" cy="1312863"/>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048" name="Line 161"/>
          <p:cNvSpPr>
            <a:spLocks noChangeShapeType="1"/>
          </p:cNvSpPr>
          <p:nvPr>
            <p:custDataLst>
              <p:tags r:id="rId151"/>
            </p:custDataLst>
          </p:nvPr>
        </p:nvSpPr>
        <p:spPr bwMode="auto">
          <a:xfrm>
            <a:off x="3960813" y="2201863"/>
            <a:ext cx="176212"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049" name="Line 162"/>
          <p:cNvSpPr>
            <a:spLocks noChangeShapeType="1"/>
          </p:cNvSpPr>
          <p:nvPr>
            <p:custDataLst>
              <p:tags r:id="rId152"/>
            </p:custDataLst>
          </p:nvPr>
        </p:nvSpPr>
        <p:spPr bwMode="auto">
          <a:xfrm>
            <a:off x="4138613" y="2198688"/>
            <a:ext cx="0" cy="17780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050" name="Line 163"/>
          <p:cNvSpPr>
            <a:spLocks noChangeShapeType="1"/>
          </p:cNvSpPr>
          <p:nvPr>
            <p:custDataLst>
              <p:tags r:id="rId153"/>
            </p:custDataLst>
          </p:nvPr>
        </p:nvSpPr>
        <p:spPr bwMode="auto">
          <a:xfrm>
            <a:off x="3997325" y="2370138"/>
            <a:ext cx="31115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051" name="Line 164"/>
          <p:cNvSpPr>
            <a:spLocks noChangeShapeType="1"/>
          </p:cNvSpPr>
          <p:nvPr>
            <p:custDataLst>
              <p:tags r:id="rId154"/>
            </p:custDataLst>
          </p:nvPr>
        </p:nvSpPr>
        <p:spPr bwMode="auto">
          <a:xfrm>
            <a:off x="5656263" y="1990725"/>
            <a:ext cx="0" cy="113823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052" name="Line 165"/>
          <p:cNvSpPr>
            <a:spLocks noChangeShapeType="1"/>
          </p:cNvSpPr>
          <p:nvPr>
            <p:custDataLst>
              <p:tags r:id="rId155"/>
            </p:custDataLst>
          </p:nvPr>
        </p:nvSpPr>
        <p:spPr bwMode="auto">
          <a:xfrm>
            <a:off x="6015038" y="1990725"/>
            <a:ext cx="0" cy="90805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053" name="Line 166"/>
          <p:cNvSpPr>
            <a:spLocks noChangeShapeType="1"/>
          </p:cNvSpPr>
          <p:nvPr>
            <p:custDataLst>
              <p:tags r:id="rId156"/>
            </p:custDataLst>
          </p:nvPr>
        </p:nvSpPr>
        <p:spPr bwMode="auto">
          <a:xfrm>
            <a:off x="5572125" y="4578350"/>
            <a:ext cx="0" cy="265113"/>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054" name="Line 167"/>
          <p:cNvSpPr>
            <a:spLocks noChangeShapeType="1"/>
          </p:cNvSpPr>
          <p:nvPr>
            <p:custDataLst>
              <p:tags r:id="rId157"/>
            </p:custDataLst>
          </p:nvPr>
        </p:nvSpPr>
        <p:spPr bwMode="auto">
          <a:xfrm>
            <a:off x="5930900" y="4578350"/>
            <a:ext cx="0" cy="138113"/>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055" name="Line 168"/>
          <p:cNvSpPr>
            <a:spLocks noChangeShapeType="1"/>
          </p:cNvSpPr>
          <p:nvPr>
            <p:custDataLst>
              <p:tags r:id="rId158"/>
            </p:custDataLst>
          </p:nvPr>
        </p:nvSpPr>
        <p:spPr bwMode="auto">
          <a:xfrm>
            <a:off x="5203825" y="4578350"/>
            <a:ext cx="0" cy="400050"/>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056" name="Text Box 169"/>
          <p:cNvSpPr txBox="1">
            <a:spLocks noChangeArrowheads="1"/>
          </p:cNvSpPr>
          <p:nvPr>
            <p:custDataLst>
              <p:tags r:id="rId159"/>
            </p:custDataLst>
          </p:nvPr>
        </p:nvSpPr>
        <p:spPr bwMode="auto">
          <a:xfrm>
            <a:off x="533400" y="51054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1</a:t>
            </a:r>
          </a:p>
        </p:txBody>
      </p:sp>
      <p:sp>
        <p:nvSpPr>
          <p:cNvPr id="81057" name="Text Box 170"/>
          <p:cNvSpPr txBox="1">
            <a:spLocks noChangeArrowheads="1"/>
          </p:cNvSpPr>
          <p:nvPr>
            <p:custDataLst>
              <p:tags r:id="rId160"/>
            </p:custDataLst>
          </p:nvPr>
        </p:nvSpPr>
        <p:spPr bwMode="auto">
          <a:xfrm>
            <a:off x="887413" y="51054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0</a:t>
            </a:r>
          </a:p>
        </p:txBody>
      </p:sp>
      <p:sp>
        <p:nvSpPr>
          <p:cNvPr id="81058" name="Text Box 171"/>
          <p:cNvSpPr txBox="1">
            <a:spLocks noChangeArrowheads="1"/>
          </p:cNvSpPr>
          <p:nvPr>
            <p:custDataLst>
              <p:tags r:id="rId161"/>
            </p:custDataLst>
          </p:nvPr>
        </p:nvSpPr>
        <p:spPr bwMode="auto">
          <a:xfrm>
            <a:off x="1239838" y="51054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0</a:t>
            </a:r>
          </a:p>
        </p:txBody>
      </p:sp>
      <p:sp>
        <p:nvSpPr>
          <p:cNvPr id="81059" name="Text Box 172"/>
          <p:cNvSpPr txBox="1">
            <a:spLocks noChangeArrowheads="1"/>
          </p:cNvSpPr>
          <p:nvPr>
            <p:custDataLst>
              <p:tags r:id="rId162"/>
            </p:custDataLst>
          </p:nvPr>
        </p:nvSpPr>
        <p:spPr bwMode="auto">
          <a:xfrm>
            <a:off x="1593850" y="51054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1</a:t>
            </a:r>
          </a:p>
        </p:txBody>
      </p:sp>
      <p:sp>
        <p:nvSpPr>
          <p:cNvPr id="81060" name="Text Box 173"/>
          <p:cNvSpPr txBox="1">
            <a:spLocks noChangeArrowheads="1"/>
          </p:cNvSpPr>
          <p:nvPr>
            <p:custDataLst>
              <p:tags r:id="rId163"/>
            </p:custDataLst>
          </p:nvPr>
        </p:nvSpPr>
        <p:spPr bwMode="auto">
          <a:xfrm>
            <a:off x="1946275" y="51054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1</a:t>
            </a:r>
          </a:p>
        </p:txBody>
      </p:sp>
      <p:sp>
        <p:nvSpPr>
          <p:cNvPr id="81061" name="Text Box 174"/>
          <p:cNvSpPr txBox="1">
            <a:spLocks noChangeArrowheads="1"/>
          </p:cNvSpPr>
          <p:nvPr>
            <p:custDataLst>
              <p:tags r:id="rId164"/>
            </p:custDataLst>
          </p:nvPr>
        </p:nvSpPr>
        <p:spPr bwMode="auto">
          <a:xfrm>
            <a:off x="2300288" y="510698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1</a:t>
            </a:r>
          </a:p>
        </p:txBody>
      </p:sp>
      <p:sp>
        <p:nvSpPr>
          <p:cNvPr id="81062" name="Text Box 175"/>
          <p:cNvSpPr txBox="1">
            <a:spLocks noChangeArrowheads="1"/>
          </p:cNvSpPr>
          <p:nvPr>
            <p:custDataLst>
              <p:tags r:id="rId165"/>
            </p:custDataLst>
          </p:nvPr>
        </p:nvSpPr>
        <p:spPr bwMode="auto">
          <a:xfrm>
            <a:off x="2652713" y="510698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0</a:t>
            </a:r>
          </a:p>
        </p:txBody>
      </p:sp>
      <p:sp>
        <p:nvSpPr>
          <p:cNvPr id="81063" name="Text Box 176"/>
          <p:cNvSpPr txBox="1">
            <a:spLocks noChangeArrowheads="1"/>
          </p:cNvSpPr>
          <p:nvPr>
            <p:custDataLst>
              <p:tags r:id="rId166"/>
            </p:custDataLst>
          </p:nvPr>
        </p:nvSpPr>
        <p:spPr bwMode="auto">
          <a:xfrm>
            <a:off x="3028950" y="510698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0</a:t>
            </a:r>
          </a:p>
        </p:txBody>
      </p:sp>
      <p:sp>
        <p:nvSpPr>
          <p:cNvPr id="81064" name="Rectangle 177"/>
          <p:cNvSpPr>
            <a:spLocks noChangeArrowheads="1"/>
          </p:cNvSpPr>
          <p:nvPr>
            <p:custDataLst>
              <p:tags r:id="rId167"/>
            </p:custDataLst>
          </p:nvPr>
        </p:nvSpPr>
        <p:spPr bwMode="auto">
          <a:xfrm>
            <a:off x="454025" y="44926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1065" name="Freeform 178"/>
          <p:cNvSpPr>
            <a:spLocks/>
          </p:cNvSpPr>
          <p:nvPr>
            <p:custDataLst>
              <p:tags r:id="rId168"/>
            </p:custDataLst>
          </p:nvPr>
        </p:nvSpPr>
        <p:spPr bwMode="auto">
          <a:xfrm>
            <a:off x="476250" y="454025"/>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1066" name="Line 179"/>
          <p:cNvSpPr>
            <a:spLocks noChangeShapeType="1"/>
          </p:cNvSpPr>
          <p:nvPr>
            <p:custDataLst>
              <p:tags r:id="rId169"/>
            </p:custDataLst>
          </p:nvPr>
        </p:nvSpPr>
        <p:spPr bwMode="auto">
          <a:xfrm>
            <a:off x="709613" y="234950"/>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067" name="Line 180"/>
          <p:cNvSpPr>
            <a:spLocks noChangeShapeType="1"/>
          </p:cNvSpPr>
          <p:nvPr>
            <p:custDataLst>
              <p:tags r:id="rId170"/>
            </p:custDataLst>
          </p:nvPr>
        </p:nvSpPr>
        <p:spPr bwMode="auto">
          <a:xfrm>
            <a:off x="614363" y="796925"/>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068" name="Text Box 181"/>
          <p:cNvSpPr txBox="1">
            <a:spLocks noChangeArrowheads="1"/>
          </p:cNvSpPr>
          <p:nvPr>
            <p:custDataLst>
              <p:tags r:id="rId171"/>
            </p:custDataLst>
          </p:nvPr>
        </p:nvSpPr>
        <p:spPr bwMode="auto">
          <a:xfrm>
            <a:off x="669925" y="200025"/>
            <a:ext cx="1828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000">
                <a:latin typeface="Comic Sans MS" pitchFamily="66" charset="0"/>
              </a:rPr>
              <a:t>D in</a:t>
            </a:r>
          </a:p>
        </p:txBody>
      </p:sp>
      <p:sp>
        <p:nvSpPr>
          <p:cNvPr id="81069" name="Text Box 182"/>
          <p:cNvSpPr txBox="1">
            <a:spLocks noChangeArrowheads="1"/>
          </p:cNvSpPr>
          <p:nvPr>
            <p:custDataLst>
              <p:tags r:id="rId172"/>
            </p:custDataLst>
          </p:nvPr>
        </p:nvSpPr>
        <p:spPr bwMode="auto">
          <a:xfrm>
            <a:off x="582613" y="812800"/>
            <a:ext cx="1154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000">
                <a:latin typeface="Comic Sans MS" pitchFamily="66" charset="0"/>
              </a:rPr>
              <a:t>Q out</a:t>
            </a:r>
          </a:p>
        </p:txBody>
      </p:sp>
      <p:sp>
        <p:nvSpPr>
          <p:cNvPr id="81070" name="Text Box 183"/>
          <p:cNvSpPr txBox="1">
            <a:spLocks noChangeArrowheads="1"/>
          </p:cNvSpPr>
          <p:nvPr>
            <p:custDataLst>
              <p:tags r:id="rId173"/>
            </p:custDataLst>
          </p:nvPr>
        </p:nvSpPr>
        <p:spPr bwMode="auto">
          <a:xfrm>
            <a:off x="73025" y="206375"/>
            <a:ext cx="1828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000">
                <a:latin typeface="Comic Sans MS" pitchFamily="66" charset="0"/>
              </a:rPr>
              <a:t>strobe</a:t>
            </a:r>
          </a:p>
        </p:txBody>
      </p:sp>
      <p:sp>
        <p:nvSpPr>
          <p:cNvPr id="81071" name="Text Box 184"/>
          <p:cNvSpPr txBox="1">
            <a:spLocks noChangeArrowheads="1"/>
          </p:cNvSpPr>
          <p:nvPr>
            <p:custDataLst>
              <p:tags r:id="rId174"/>
            </p:custDataLst>
          </p:nvPr>
        </p:nvSpPr>
        <p:spPr bwMode="auto">
          <a:xfrm>
            <a:off x="2352675" y="3079750"/>
            <a:ext cx="2008188" cy="220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lnSpc>
                <a:spcPct val="70000"/>
              </a:lnSpc>
              <a:spcBef>
                <a:spcPct val="50000"/>
              </a:spcBef>
            </a:pPr>
            <a:r>
              <a:rPr lang="en-US" sz="1200">
                <a:solidFill>
                  <a:srgbClr val="009900"/>
                </a:solidFill>
                <a:latin typeface="Comic Sans MS" pitchFamily="66" charset="0"/>
              </a:rPr>
              <a:t>decode instruction</a:t>
            </a:r>
          </a:p>
        </p:txBody>
      </p:sp>
      <p:sp>
        <p:nvSpPr>
          <p:cNvPr id="81072" name="Text Box 185"/>
          <p:cNvSpPr txBox="1">
            <a:spLocks noChangeArrowheads="1"/>
          </p:cNvSpPr>
          <p:nvPr>
            <p:custDataLst>
              <p:tags r:id="rId175"/>
            </p:custDataLst>
          </p:nvPr>
        </p:nvSpPr>
        <p:spPr bwMode="auto">
          <a:xfrm>
            <a:off x="1676400" y="4070350"/>
            <a:ext cx="1590675" cy="477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70000"/>
              </a:lnSpc>
              <a:spcBef>
                <a:spcPct val="50000"/>
              </a:spcBef>
            </a:pPr>
            <a:r>
              <a:rPr lang="en-US" sz="1200">
                <a:solidFill>
                  <a:srgbClr val="F7913D"/>
                </a:solidFill>
                <a:latin typeface="Comic Sans MS" pitchFamily="66" charset="0"/>
              </a:rPr>
              <a:t>strobe to finish instruction            (to all bits)</a:t>
            </a:r>
          </a:p>
        </p:txBody>
      </p:sp>
      <p:sp>
        <p:nvSpPr>
          <p:cNvPr id="81073" name="Line 186"/>
          <p:cNvSpPr>
            <a:spLocks noChangeShapeType="1"/>
          </p:cNvSpPr>
          <p:nvPr>
            <p:custDataLst>
              <p:tags r:id="rId176"/>
            </p:custDataLst>
          </p:nvPr>
        </p:nvSpPr>
        <p:spPr bwMode="auto">
          <a:xfrm>
            <a:off x="6007100" y="2890838"/>
            <a:ext cx="2160588"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074" name="Line 187"/>
          <p:cNvSpPr>
            <a:spLocks noChangeShapeType="1"/>
          </p:cNvSpPr>
          <p:nvPr>
            <p:custDataLst>
              <p:tags r:id="rId177"/>
            </p:custDataLst>
          </p:nvPr>
        </p:nvSpPr>
        <p:spPr bwMode="auto">
          <a:xfrm>
            <a:off x="5659438" y="3130550"/>
            <a:ext cx="199390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075" name="Line 188"/>
          <p:cNvSpPr>
            <a:spLocks noChangeShapeType="1"/>
          </p:cNvSpPr>
          <p:nvPr>
            <p:custDataLst>
              <p:tags r:id="rId178"/>
            </p:custDataLst>
          </p:nvPr>
        </p:nvSpPr>
        <p:spPr bwMode="auto">
          <a:xfrm>
            <a:off x="5319713" y="3338513"/>
            <a:ext cx="1954212"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076" name="Rectangle 189"/>
          <p:cNvSpPr>
            <a:spLocks noChangeArrowheads="1"/>
          </p:cNvSpPr>
          <p:nvPr>
            <p:custDataLst>
              <p:tags r:id="rId179"/>
            </p:custDataLst>
          </p:nvPr>
        </p:nvSpPr>
        <p:spPr bwMode="auto">
          <a:xfrm>
            <a:off x="7086600" y="4419600"/>
            <a:ext cx="1295400" cy="914400"/>
          </a:xfrm>
          <a:prstGeom prst="rect">
            <a:avLst/>
          </a:prstGeom>
          <a:solidFill>
            <a:srgbClr val="FFE5D6"/>
          </a:solidFill>
          <a:ln w="28575">
            <a:solidFill>
              <a:schemeClr val="tx1"/>
            </a:solidFill>
            <a:miter lim="800000"/>
            <a:headEnd/>
            <a:tailEnd/>
          </a:ln>
        </p:spPr>
        <p:txBody>
          <a:bodyPr wrap="none" anchor="ctr"/>
          <a:lstStyle/>
          <a:p>
            <a:endParaRPr lang="en-US"/>
          </a:p>
        </p:txBody>
      </p:sp>
      <p:sp>
        <p:nvSpPr>
          <p:cNvPr id="81077" name="Text Box 190"/>
          <p:cNvSpPr txBox="1">
            <a:spLocks noChangeArrowheads="1"/>
          </p:cNvSpPr>
          <p:nvPr>
            <p:custDataLst>
              <p:tags r:id="rId180"/>
            </p:custDataLst>
          </p:nvPr>
        </p:nvSpPr>
        <p:spPr bwMode="auto">
          <a:xfrm>
            <a:off x="7140575" y="4664075"/>
            <a:ext cx="11922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t>Adder</a:t>
            </a:r>
          </a:p>
        </p:txBody>
      </p:sp>
      <p:sp>
        <p:nvSpPr>
          <p:cNvPr id="81078" name="Line 191"/>
          <p:cNvSpPr>
            <a:spLocks noChangeShapeType="1"/>
          </p:cNvSpPr>
          <p:nvPr>
            <p:custDataLst>
              <p:tags r:id="rId181"/>
            </p:custDataLst>
          </p:nvPr>
        </p:nvSpPr>
        <p:spPr bwMode="auto">
          <a:xfrm flipV="1">
            <a:off x="3963988" y="3514725"/>
            <a:ext cx="3278187" cy="4763"/>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079" name="Line 192"/>
          <p:cNvSpPr>
            <a:spLocks noChangeShapeType="1"/>
          </p:cNvSpPr>
          <p:nvPr>
            <p:custDataLst>
              <p:tags r:id="rId182"/>
            </p:custDataLst>
          </p:nvPr>
        </p:nvSpPr>
        <p:spPr bwMode="auto">
          <a:xfrm>
            <a:off x="8158163" y="2881313"/>
            <a:ext cx="0" cy="130492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080" name="Line 193"/>
          <p:cNvSpPr>
            <a:spLocks noChangeShapeType="1"/>
          </p:cNvSpPr>
          <p:nvPr>
            <p:custDataLst>
              <p:tags r:id="rId183"/>
            </p:custDataLst>
          </p:nvPr>
        </p:nvSpPr>
        <p:spPr bwMode="auto">
          <a:xfrm>
            <a:off x="4565650" y="3578225"/>
            <a:ext cx="0" cy="170180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081" name="Line 194"/>
          <p:cNvSpPr>
            <a:spLocks noChangeShapeType="1"/>
          </p:cNvSpPr>
          <p:nvPr>
            <p:custDataLst>
              <p:tags r:id="rId184"/>
            </p:custDataLst>
          </p:nvPr>
        </p:nvSpPr>
        <p:spPr bwMode="auto">
          <a:xfrm>
            <a:off x="4567238" y="4352925"/>
            <a:ext cx="132715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082" name="Line 195"/>
          <p:cNvSpPr>
            <a:spLocks noChangeShapeType="1"/>
          </p:cNvSpPr>
          <p:nvPr>
            <p:custDataLst>
              <p:tags r:id="rId185"/>
            </p:custDataLst>
          </p:nvPr>
        </p:nvSpPr>
        <p:spPr bwMode="auto">
          <a:xfrm>
            <a:off x="5233988" y="4214813"/>
            <a:ext cx="0" cy="236537"/>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083" name="Line 196"/>
          <p:cNvSpPr>
            <a:spLocks noChangeShapeType="1"/>
          </p:cNvSpPr>
          <p:nvPr>
            <p:custDataLst>
              <p:tags r:id="rId186"/>
            </p:custDataLst>
          </p:nvPr>
        </p:nvSpPr>
        <p:spPr bwMode="auto">
          <a:xfrm>
            <a:off x="5173663" y="4333875"/>
            <a:ext cx="0" cy="11747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084" name="Line 197"/>
          <p:cNvSpPr>
            <a:spLocks noChangeShapeType="1"/>
          </p:cNvSpPr>
          <p:nvPr>
            <p:custDataLst>
              <p:tags r:id="rId187"/>
            </p:custDataLst>
          </p:nvPr>
        </p:nvSpPr>
        <p:spPr bwMode="auto">
          <a:xfrm>
            <a:off x="5599113" y="4214813"/>
            <a:ext cx="0" cy="236537"/>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085" name="Line 198"/>
          <p:cNvSpPr>
            <a:spLocks noChangeShapeType="1"/>
          </p:cNvSpPr>
          <p:nvPr>
            <p:custDataLst>
              <p:tags r:id="rId188"/>
            </p:custDataLst>
          </p:nvPr>
        </p:nvSpPr>
        <p:spPr bwMode="auto">
          <a:xfrm>
            <a:off x="5538788" y="4333875"/>
            <a:ext cx="0" cy="11747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086" name="Line 199"/>
          <p:cNvSpPr>
            <a:spLocks noChangeShapeType="1"/>
          </p:cNvSpPr>
          <p:nvPr>
            <p:custDataLst>
              <p:tags r:id="rId189"/>
            </p:custDataLst>
          </p:nvPr>
        </p:nvSpPr>
        <p:spPr bwMode="auto">
          <a:xfrm>
            <a:off x="5959475" y="4214813"/>
            <a:ext cx="0" cy="236537"/>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087" name="Line 200"/>
          <p:cNvSpPr>
            <a:spLocks noChangeShapeType="1"/>
          </p:cNvSpPr>
          <p:nvPr>
            <p:custDataLst>
              <p:tags r:id="rId190"/>
            </p:custDataLst>
          </p:nvPr>
        </p:nvSpPr>
        <p:spPr bwMode="auto">
          <a:xfrm>
            <a:off x="5899150" y="4333875"/>
            <a:ext cx="0" cy="11747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81088" name="Group 201"/>
          <p:cNvGrpSpPr>
            <a:grpSpLocks/>
          </p:cNvGrpSpPr>
          <p:nvPr>
            <p:custDataLst>
              <p:tags r:id="rId191"/>
            </p:custDataLst>
          </p:nvPr>
        </p:nvGrpSpPr>
        <p:grpSpPr bwMode="auto">
          <a:xfrm rot="5400000">
            <a:off x="5146675" y="4422775"/>
            <a:ext cx="115888" cy="185738"/>
            <a:chOff x="4891" y="1600"/>
            <a:chExt cx="315" cy="408"/>
          </a:xfrm>
        </p:grpSpPr>
        <p:sp>
          <p:nvSpPr>
            <p:cNvPr id="81165" name="Freeform 202"/>
            <p:cNvSpPr>
              <a:spLocks/>
            </p:cNvSpPr>
            <p:nvPr>
              <p:custDataLst>
                <p:tags r:id="rId268"/>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1166" name="Freeform 203"/>
            <p:cNvSpPr>
              <a:spLocks/>
            </p:cNvSpPr>
            <p:nvPr>
              <p:custDataLst>
                <p:tags r:id="rId269"/>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1167" name="Line 204"/>
            <p:cNvSpPr>
              <a:spLocks noChangeShapeType="1"/>
            </p:cNvSpPr>
            <p:nvPr>
              <p:custDataLst>
                <p:tags r:id="rId270"/>
              </p:custDataLst>
            </p:nvPr>
          </p:nvSpPr>
          <p:spPr bwMode="auto">
            <a:xfrm>
              <a:off x="4894" y="1606"/>
              <a:ext cx="0" cy="388"/>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grpSp>
        <p:nvGrpSpPr>
          <p:cNvPr id="81089" name="Group 205"/>
          <p:cNvGrpSpPr>
            <a:grpSpLocks/>
          </p:cNvGrpSpPr>
          <p:nvPr>
            <p:custDataLst>
              <p:tags r:id="rId192"/>
            </p:custDataLst>
          </p:nvPr>
        </p:nvGrpSpPr>
        <p:grpSpPr bwMode="auto">
          <a:xfrm rot="5400000">
            <a:off x="5513388" y="4422775"/>
            <a:ext cx="115888" cy="185737"/>
            <a:chOff x="4891" y="1600"/>
            <a:chExt cx="315" cy="408"/>
          </a:xfrm>
        </p:grpSpPr>
        <p:sp>
          <p:nvSpPr>
            <p:cNvPr id="81162" name="Freeform 206"/>
            <p:cNvSpPr>
              <a:spLocks/>
            </p:cNvSpPr>
            <p:nvPr>
              <p:custDataLst>
                <p:tags r:id="rId265"/>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1163" name="Freeform 207"/>
            <p:cNvSpPr>
              <a:spLocks/>
            </p:cNvSpPr>
            <p:nvPr>
              <p:custDataLst>
                <p:tags r:id="rId266"/>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1164" name="Line 208"/>
            <p:cNvSpPr>
              <a:spLocks noChangeShapeType="1"/>
            </p:cNvSpPr>
            <p:nvPr>
              <p:custDataLst>
                <p:tags r:id="rId267"/>
              </p:custDataLst>
            </p:nvPr>
          </p:nvSpPr>
          <p:spPr bwMode="auto">
            <a:xfrm>
              <a:off x="4894" y="1606"/>
              <a:ext cx="0" cy="388"/>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grpSp>
        <p:nvGrpSpPr>
          <p:cNvPr id="81090" name="Group 209"/>
          <p:cNvGrpSpPr>
            <a:grpSpLocks/>
          </p:cNvGrpSpPr>
          <p:nvPr>
            <p:custDataLst>
              <p:tags r:id="rId193"/>
            </p:custDataLst>
          </p:nvPr>
        </p:nvGrpSpPr>
        <p:grpSpPr bwMode="auto">
          <a:xfrm rot="5400000">
            <a:off x="5870575" y="4422775"/>
            <a:ext cx="115888" cy="185738"/>
            <a:chOff x="4891" y="1600"/>
            <a:chExt cx="315" cy="408"/>
          </a:xfrm>
        </p:grpSpPr>
        <p:sp>
          <p:nvSpPr>
            <p:cNvPr id="81159" name="Freeform 210"/>
            <p:cNvSpPr>
              <a:spLocks/>
            </p:cNvSpPr>
            <p:nvPr>
              <p:custDataLst>
                <p:tags r:id="rId262"/>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1160" name="Freeform 211"/>
            <p:cNvSpPr>
              <a:spLocks/>
            </p:cNvSpPr>
            <p:nvPr>
              <p:custDataLst>
                <p:tags r:id="rId263"/>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1161" name="Line 212"/>
            <p:cNvSpPr>
              <a:spLocks noChangeShapeType="1"/>
            </p:cNvSpPr>
            <p:nvPr>
              <p:custDataLst>
                <p:tags r:id="rId264"/>
              </p:custDataLst>
            </p:nvPr>
          </p:nvSpPr>
          <p:spPr bwMode="auto">
            <a:xfrm>
              <a:off x="4894" y="1606"/>
              <a:ext cx="0" cy="388"/>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81091" name="Line 213"/>
          <p:cNvSpPr>
            <a:spLocks noChangeShapeType="1"/>
          </p:cNvSpPr>
          <p:nvPr>
            <p:custDataLst>
              <p:tags r:id="rId194"/>
            </p:custDataLst>
          </p:nvPr>
        </p:nvSpPr>
        <p:spPr bwMode="auto">
          <a:xfrm>
            <a:off x="4864100" y="4578350"/>
            <a:ext cx="0" cy="542925"/>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092" name="Line 214"/>
          <p:cNvSpPr>
            <a:spLocks noChangeShapeType="1"/>
          </p:cNvSpPr>
          <p:nvPr>
            <p:custDataLst>
              <p:tags r:id="rId195"/>
            </p:custDataLst>
          </p:nvPr>
        </p:nvSpPr>
        <p:spPr bwMode="auto">
          <a:xfrm>
            <a:off x="8112125" y="4305300"/>
            <a:ext cx="0" cy="106363"/>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81093" name="Group 215"/>
          <p:cNvGrpSpPr>
            <a:grpSpLocks/>
          </p:cNvGrpSpPr>
          <p:nvPr>
            <p:custDataLst>
              <p:tags r:id="rId196"/>
            </p:custDataLst>
          </p:nvPr>
        </p:nvGrpSpPr>
        <p:grpSpPr bwMode="auto">
          <a:xfrm rot="5400000">
            <a:off x="8051800" y="4149725"/>
            <a:ext cx="115888" cy="185738"/>
            <a:chOff x="4891" y="1600"/>
            <a:chExt cx="315" cy="408"/>
          </a:xfrm>
        </p:grpSpPr>
        <p:sp>
          <p:nvSpPr>
            <p:cNvPr id="81156" name="Freeform 216"/>
            <p:cNvSpPr>
              <a:spLocks/>
            </p:cNvSpPr>
            <p:nvPr>
              <p:custDataLst>
                <p:tags r:id="rId259"/>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1157" name="Freeform 217"/>
            <p:cNvSpPr>
              <a:spLocks/>
            </p:cNvSpPr>
            <p:nvPr>
              <p:custDataLst>
                <p:tags r:id="rId260"/>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1158" name="Line 218"/>
            <p:cNvSpPr>
              <a:spLocks noChangeShapeType="1"/>
            </p:cNvSpPr>
            <p:nvPr>
              <p:custDataLst>
                <p:tags r:id="rId261"/>
              </p:custDataLst>
            </p:nvPr>
          </p:nvSpPr>
          <p:spPr bwMode="auto">
            <a:xfrm>
              <a:off x="4894" y="1606"/>
              <a:ext cx="0" cy="3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81094" name="Text Box 219"/>
          <p:cNvSpPr txBox="1">
            <a:spLocks noChangeArrowheads="1"/>
          </p:cNvSpPr>
          <p:nvPr>
            <p:custDataLst>
              <p:tags r:id="rId197"/>
            </p:custDataLst>
          </p:nvPr>
        </p:nvSpPr>
        <p:spPr bwMode="auto">
          <a:xfrm>
            <a:off x="8316913" y="475297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400" b="1">
                <a:solidFill>
                  <a:srgbClr val="8F01B8"/>
                </a:solidFill>
                <a:latin typeface="Courier New" pitchFamily="49" charset="0"/>
              </a:rPr>
              <a:t>7</a:t>
            </a:r>
            <a:r>
              <a:rPr lang="en-US" sz="1400" b="1">
                <a:latin typeface="Courier New" pitchFamily="49" charset="0"/>
              </a:rPr>
              <a:t>+</a:t>
            </a:r>
            <a:r>
              <a:rPr lang="en-US" sz="1400" b="1">
                <a:solidFill>
                  <a:srgbClr val="009900"/>
                </a:solidFill>
                <a:latin typeface="Courier New" pitchFamily="49" charset="0"/>
              </a:rPr>
              <a:t>4</a:t>
            </a:r>
          </a:p>
        </p:txBody>
      </p:sp>
      <p:sp>
        <p:nvSpPr>
          <p:cNvPr id="81095" name="Line 220"/>
          <p:cNvSpPr>
            <a:spLocks noChangeShapeType="1"/>
          </p:cNvSpPr>
          <p:nvPr>
            <p:custDataLst>
              <p:tags r:id="rId198"/>
            </p:custDataLst>
          </p:nvPr>
        </p:nvSpPr>
        <p:spPr bwMode="auto">
          <a:xfrm>
            <a:off x="5926138" y="4711700"/>
            <a:ext cx="1144587" cy="4763"/>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096" name="Line 221"/>
          <p:cNvSpPr>
            <a:spLocks noChangeShapeType="1"/>
          </p:cNvSpPr>
          <p:nvPr>
            <p:custDataLst>
              <p:tags r:id="rId199"/>
            </p:custDataLst>
          </p:nvPr>
        </p:nvSpPr>
        <p:spPr bwMode="auto">
          <a:xfrm>
            <a:off x="5570538" y="4852988"/>
            <a:ext cx="1493837" cy="6350"/>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097" name="Line 222"/>
          <p:cNvSpPr>
            <a:spLocks noChangeShapeType="1"/>
          </p:cNvSpPr>
          <p:nvPr>
            <p:custDataLst>
              <p:tags r:id="rId200"/>
            </p:custDataLst>
          </p:nvPr>
        </p:nvSpPr>
        <p:spPr bwMode="auto">
          <a:xfrm>
            <a:off x="5207000" y="4981575"/>
            <a:ext cx="1866900" cy="7938"/>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098" name="Line 223"/>
          <p:cNvSpPr>
            <a:spLocks noChangeShapeType="1"/>
          </p:cNvSpPr>
          <p:nvPr>
            <p:custDataLst>
              <p:tags r:id="rId201"/>
            </p:custDataLst>
          </p:nvPr>
        </p:nvSpPr>
        <p:spPr bwMode="auto">
          <a:xfrm>
            <a:off x="4867275" y="5126038"/>
            <a:ext cx="2200275" cy="9525"/>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099" name="Line 224"/>
          <p:cNvSpPr>
            <a:spLocks noChangeShapeType="1"/>
          </p:cNvSpPr>
          <p:nvPr>
            <p:custDataLst>
              <p:tags r:id="rId202"/>
            </p:custDataLst>
          </p:nvPr>
        </p:nvSpPr>
        <p:spPr bwMode="auto">
          <a:xfrm>
            <a:off x="7599363" y="4303713"/>
            <a:ext cx="0" cy="106362"/>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81100" name="Group 225"/>
          <p:cNvGrpSpPr>
            <a:grpSpLocks/>
          </p:cNvGrpSpPr>
          <p:nvPr>
            <p:custDataLst>
              <p:tags r:id="rId203"/>
            </p:custDataLst>
          </p:nvPr>
        </p:nvGrpSpPr>
        <p:grpSpPr bwMode="auto">
          <a:xfrm rot="5400000">
            <a:off x="7539038" y="4148138"/>
            <a:ext cx="115887" cy="185737"/>
            <a:chOff x="4891" y="1600"/>
            <a:chExt cx="315" cy="408"/>
          </a:xfrm>
        </p:grpSpPr>
        <p:sp>
          <p:nvSpPr>
            <p:cNvPr id="81153" name="Freeform 226"/>
            <p:cNvSpPr>
              <a:spLocks/>
            </p:cNvSpPr>
            <p:nvPr>
              <p:custDataLst>
                <p:tags r:id="rId256"/>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1154" name="Freeform 227"/>
            <p:cNvSpPr>
              <a:spLocks/>
            </p:cNvSpPr>
            <p:nvPr>
              <p:custDataLst>
                <p:tags r:id="rId257"/>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1155" name="Line 228"/>
            <p:cNvSpPr>
              <a:spLocks noChangeShapeType="1"/>
            </p:cNvSpPr>
            <p:nvPr>
              <p:custDataLst>
                <p:tags r:id="rId258"/>
              </p:custDataLst>
            </p:nvPr>
          </p:nvSpPr>
          <p:spPr bwMode="auto">
            <a:xfrm>
              <a:off x="4894" y="1606"/>
              <a:ext cx="0" cy="3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81101" name="Line 229"/>
          <p:cNvSpPr>
            <a:spLocks noChangeShapeType="1"/>
          </p:cNvSpPr>
          <p:nvPr>
            <p:custDataLst>
              <p:tags r:id="rId204"/>
            </p:custDataLst>
          </p:nvPr>
        </p:nvSpPr>
        <p:spPr bwMode="auto">
          <a:xfrm>
            <a:off x="7242175" y="4303713"/>
            <a:ext cx="0" cy="106362"/>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81102" name="Group 230"/>
          <p:cNvGrpSpPr>
            <a:grpSpLocks/>
          </p:cNvGrpSpPr>
          <p:nvPr>
            <p:custDataLst>
              <p:tags r:id="rId205"/>
            </p:custDataLst>
          </p:nvPr>
        </p:nvGrpSpPr>
        <p:grpSpPr bwMode="auto">
          <a:xfrm rot="5400000">
            <a:off x="7181850" y="4148138"/>
            <a:ext cx="115887" cy="185738"/>
            <a:chOff x="4891" y="1600"/>
            <a:chExt cx="315" cy="408"/>
          </a:xfrm>
        </p:grpSpPr>
        <p:sp>
          <p:nvSpPr>
            <p:cNvPr id="81150" name="Freeform 231"/>
            <p:cNvSpPr>
              <a:spLocks/>
            </p:cNvSpPr>
            <p:nvPr>
              <p:custDataLst>
                <p:tags r:id="rId253"/>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1151" name="Freeform 232"/>
            <p:cNvSpPr>
              <a:spLocks/>
            </p:cNvSpPr>
            <p:nvPr>
              <p:custDataLst>
                <p:tags r:id="rId254"/>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1152" name="Line 233"/>
            <p:cNvSpPr>
              <a:spLocks noChangeShapeType="1"/>
            </p:cNvSpPr>
            <p:nvPr>
              <p:custDataLst>
                <p:tags r:id="rId255"/>
              </p:custDataLst>
            </p:nvPr>
          </p:nvSpPr>
          <p:spPr bwMode="auto">
            <a:xfrm>
              <a:off x="4894" y="1606"/>
              <a:ext cx="0" cy="3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81103" name="Line 234"/>
          <p:cNvSpPr>
            <a:spLocks noChangeShapeType="1"/>
          </p:cNvSpPr>
          <p:nvPr>
            <p:custDataLst>
              <p:tags r:id="rId206"/>
            </p:custDataLst>
          </p:nvPr>
        </p:nvSpPr>
        <p:spPr bwMode="auto">
          <a:xfrm>
            <a:off x="7643813" y="3121025"/>
            <a:ext cx="0" cy="10429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104" name="Line 235"/>
          <p:cNvSpPr>
            <a:spLocks noChangeShapeType="1"/>
          </p:cNvSpPr>
          <p:nvPr>
            <p:custDataLst>
              <p:tags r:id="rId207"/>
            </p:custDataLst>
          </p:nvPr>
        </p:nvSpPr>
        <p:spPr bwMode="auto">
          <a:xfrm>
            <a:off x="7280275" y="3352800"/>
            <a:ext cx="0" cy="82867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105" name="Line 236"/>
          <p:cNvSpPr>
            <a:spLocks noChangeShapeType="1"/>
          </p:cNvSpPr>
          <p:nvPr>
            <p:custDataLst>
              <p:tags r:id="rId208"/>
            </p:custDataLst>
          </p:nvPr>
        </p:nvSpPr>
        <p:spPr bwMode="auto">
          <a:xfrm>
            <a:off x="7194550" y="3505200"/>
            <a:ext cx="0" cy="6619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106" name="Line 237"/>
          <p:cNvSpPr>
            <a:spLocks noChangeShapeType="1"/>
          </p:cNvSpPr>
          <p:nvPr>
            <p:custDataLst>
              <p:tags r:id="rId209"/>
            </p:custDataLst>
          </p:nvPr>
        </p:nvSpPr>
        <p:spPr bwMode="auto">
          <a:xfrm flipV="1">
            <a:off x="7321550" y="3514725"/>
            <a:ext cx="28575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107" name="Line 238"/>
          <p:cNvSpPr>
            <a:spLocks noChangeShapeType="1"/>
          </p:cNvSpPr>
          <p:nvPr>
            <p:custDataLst>
              <p:tags r:id="rId210"/>
            </p:custDataLst>
          </p:nvPr>
        </p:nvSpPr>
        <p:spPr bwMode="auto">
          <a:xfrm flipV="1">
            <a:off x="7696200" y="3516313"/>
            <a:ext cx="38100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108" name="Line 239"/>
          <p:cNvSpPr>
            <a:spLocks noChangeShapeType="1"/>
          </p:cNvSpPr>
          <p:nvPr>
            <p:custDataLst>
              <p:tags r:id="rId211"/>
            </p:custDataLst>
          </p:nvPr>
        </p:nvSpPr>
        <p:spPr bwMode="auto">
          <a:xfrm>
            <a:off x="7553325" y="3522663"/>
            <a:ext cx="0" cy="661987"/>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109" name="Line 240"/>
          <p:cNvSpPr>
            <a:spLocks noChangeShapeType="1"/>
          </p:cNvSpPr>
          <p:nvPr>
            <p:custDataLst>
              <p:tags r:id="rId212"/>
            </p:custDataLst>
          </p:nvPr>
        </p:nvSpPr>
        <p:spPr bwMode="auto">
          <a:xfrm>
            <a:off x="8070850" y="3508375"/>
            <a:ext cx="0" cy="6619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110" name="Line 241"/>
          <p:cNvSpPr>
            <a:spLocks noChangeShapeType="1"/>
          </p:cNvSpPr>
          <p:nvPr>
            <p:custDataLst>
              <p:tags r:id="rId213"/>
            </p:custDataLst>
          </p:nvPr>
        </p:nvSpPr>
        <p:spPr bwMode="auto">
          <a:xfrm>
            <a:off x="3248025" y="3514725"/>
            <a:ext cx="0" cy="1138238"/>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111" name="Line 242"/>
          <p:cNvSpPr>
            <a:spLocks noChangeShapeType="1"/>
          </p:cNvSpPr>
          <p:nvPr>
            <p:custDataLst>
              <p:tags r:id="rId214"/>
            </p:custDataLst>
          </p:nvPr>
        </p:nvSpPr>
        <p:spPr bwMode="auto">
          <a:xfrm>
            <a:off x="3255963" y="4652963"/>
            <a:ext cx="1160462" cy="0"/>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112" name="Line 243"/>
          <p:cNvSpPr>
            <a:spLocks noChangeShapeType="1"/>
          </p:cNvSpPr>
          <p:nvPr>
            <p:custDataLst>
              <p:tags r:id="rId215"/>
            </p:custDataLst>
          </p:nvPr>
        </p:nvSpPr>
        <p:spPr bwMode="auto">
          <a:xfrm>
            <a:off x="4416425" y="4635500"/>
            <a:ext cx="0" cy="646113"/>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81113" name="Group 244"/>
          <p:cNvGrpSpPr>
            <a:grpSpLocks/>
          </p:cNvGrpSpPr>
          <p:nvPr>
            <p:custDataLst>
              <p:tags r:id="rId216"/>
            </p:custDataLst>
          </p:nvPr>
        </p:nvGrpSpPr>
        <p:grpSpPr bwMode="auto">
          <a:xfrm rot="5400000">
            <a:off x="4419600" y="5233988"/>
            <a:ext cx="147638" cy="265112"/>
            <a:chOff x="4891" y="1600"/>
            <a:chExt cx="315" cy="408"/>
          </a:xfrm>
        </p:grpSpPr>
        <p:sp>
          <p:nvSpPr>
            <p:cNvPr id="81147" name="Freeform 245"/>
            <p:cNvSpPr>
              <a:spLocks/>
            </p:cNvSpPr>
            <p:nvPr>
              <p:custDataLst>
                <p:tags r:id="rId250"/>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F7913D"/>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1148" name="Freeform 246"/>
            <p:cNvSpPr>
              <a:spLocks/>
            </p:cNvSpPr>
            <p:nvPr>
              <p:custDataLst>
                <p:tags r:id="rId251"/>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F7913D"/>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1149" name="Line 247"/>
            <p:cNvSpPr>
              <a:spLocks noChangeShapeType="1"/>
            </p:cNvSpPr>
            <p:nvPr>
              <p:custDataLst>
                <p:tags r:id="rId252"/>
              </p:custDataLst>
            </p:nvPr>
          </p:nvSpPr>
          <p:spPr bwMode="auto">
            <a:xfrm>
              <a:off x="4894" y="1606"/>
              <a:ext cx="0" cy="388"/>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81114" name="Freeform 248"/>
          <p:cNvSpPr>
            <a:spLocks/>
          </p:cNvSpPr>
          <p:nvPr>
            <p:custDataLst>
              <p:tags r:id="rId217"/>
            </p:custDataLst>
          </p:nvPr>
        </p:nvSpPr>
        <p:spPr bwMode="auto">
          <a:xfrm>
            <a:off x="4708525" y="5664200"/>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F7913D"/>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1115" name="Freeform 249"/>
          <p:cNvSpPr>
            <a:spLocks/>
          </p:cNvSpPr>
          <p:nvPr>
            <p:custDataLst>
              <p:tags r:id="rId218"/>
            </p:custDataLst>
          </p:nvPr>
        </p:nvSpPr>
        <p:spPr bwMode="auto">
          <a:xfrm>
            <a:off x="5067300" y="5664200"/>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F7913D"/>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1116" name="Freeform 250"/>
          <p:cNvSpPr>
            <a:spLocks/>
          </p:cNvSpPr>
          <p:nvPr>
            <p:custDataLst>
              <p:tags r:id="rId219"/>
            </p:custDataLst>
          </p:nvPr>
        </p:nvSpPr>
        <p:spPr bwMode="auto">
          <a:xfrm>
            <a:off x="5418138" y="5664200"/>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F7913D"/>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1117" name="Freeform 251"/>
          <p:cNvSpPr>
            <a:spLocks/>
          </p:cNvSpPr>
          <p:nvPr>
            <p:custDataLst>
              <p:tags r:id="rId220"/>
            </p:custDataLst>
          </p:nvPr>
        </p:nvSpPr>
        <p:spPr bwMode="auto">
          <a:xfrm>
            <a:off x="5776913" y="5664200"/>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F7913D"/>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1118" name="Line 252"/>
          <p:cNvSpPr>
            <a:spLocks noChangeShapeType="1"/>
          </p:cNvSpPr>
          <p:nvPr>
            <p:custDataLst>
              <p:tags r:id="rId221"/>
            </p:custDataLst>
          </p:nvPr>
        </p:nvSpPr>
        <p:spPr bwMode="auto">
          <a:xfrm>
            <a:off x="4762500" y="5541963"/>
            <a:ext cx="0" cy="106362"/>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119" name="Line 253"/>
          <p:cNvSpPr>
            <a:spLocks noChangeShapeType="1"/>
          </p:cNvSpPr>
          <p:nvPr>
            <p:custDataLst>
              <p:tags r:id="rId222"/>
            </p:custDataLst>
          </p:nvPr>
        </p:nvSpPr>
        <p:spPr bwMode="auto">
          <a:xfrm>
            <a:off x="4494213" y="5432425"/>
            <a:ext cx="7937" cy="122238"/>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120" name="Line 254"/>
          <p:cNvSpPr>
            <a:spLocks noChangeShapeType="1"/>
          </p:cNvSpPr>
          <p:nvPr>
            <p:custDataLst>
              <p:tags r:id="rId223"/>
            </p:custDataLst>
          </p:nvPr>
        </p:nvSpPr>
        <p:spPr bwMode="auto">
          <a:xfrm>
            <a:off x="4511675" y="5551488"/>
            <a:ext cx="239713" cy="0"/>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121" name="Text Box 255"/>
          <p:cNvSpPr txBox="1">
            <a:spLocks noChangeArrowheads="1"/>
          </p:cNvSpPr>
          <p:nvPr>
            <p:custDataLst>
              <p:tags r:id="rId224"/>
            </p:custDataLst>
          </p:nvPr>
        </p:nvSpPr>
        <p:spPr bwMode="auto">
          <a:xfrm>
            <a:off x="7729538" y="5422900"/>
            <a:ext cx="116205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200">
                <a:solidFill>
                  <a:srgbClr val="F7913D"/>
                </a:solidFill>
                <a:latin typeface="Comic Sans MS" pitchFamily="66" charset="0"/>
              </a:rPr>
              <a:t>Output bits</a:t>
            </a:r>
          </a:p>
        </p:txBody>
      </p:sp>
      <p:sp>
        <p:nvSpPr>
          <p:cNvPr id="81122" name="Line 256"/>
          <p:cNvSpPr>
            <a:spLocks noChangeShapeType="1"/>
          </p:cNvSpPr>
          <p:nvPr>
            <p:custDataLst>
              <p:tags r:id="rId225"/>
            </p:custDataLst>
          </p:nvPr>
        </p:nvSpPr>
        <p:spPr bwMode="auto">
          <a:xfrm>
            <a:off x="7762875" y="5346700"/>
            <a:ext cx="0" cy="146050"/>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123" name="Line 257"/>
          <p:cNvSpPr>
            <a:spLocks noChangeShapeType="1"/>
          </p:cNvSpPr>
          <p:nvPr>
            <p:custDataLst>
              <p:tags r:id="rId226"/>
            </p:custDataLst>
          </p:nvPr>
        </p:nvSpPr>
        <p:spPr bwMode="auto">
          <a:xfrm>
            <a:off x="4916488" y="5484813"/>
            <a:ext cx="2843212" cy="9525"/>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124" name="Line 258"/>
          <p:cNvSpPr>
            <a:spLocks noChangeShapeType="1"/>
          </p:cNvSpPr>
          <p:nvPr>
            <p:custDataLst>
              <p:tags r:id="rId227"/>
            </p:custDataLst>
          </p:nvPr>
        </p:nvSpPr>
        <p:spPr bwMode="auto">
          <a:xfrm>
            <a:off x="5980113" y="5500688"/>
            <a:ext cx="0" cy="169862"/>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125" name="Line 259"/>
          <p:cNvSpPr>
            <a:spLocks noChangeShapeType="1"/>
          </p:cNvSpPr>
          <p:nvPr>
            <p:custDataLst>
              <p:tags r:id="rId228"/>
            </p:custDataLst>
          </p:nvPr>
        </p:nvSpPr>
        <p:spPr bwMode="auto">
          <a:xfrm>
            <a:off x="5632450" y="5486400"/>
            <a:ext cx="0" cy="169863"/>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126" name="Line 260"/>
          <p:cNvSpPr>
            <a:spLocks noChangeShapeType="1"/>
          </p:cNvSpPr>
          <p:nvPr>
            <p:custDataLst>
              <p:tags r:id="rId229"/>
            </p:custDataLst>
          </p:nvPr>
        </p:nvSpPr>
        <p:spPr bwMode="auto">
          <a:xfrm>
            <a:off x="5268913" y="5495925"/>
            <a:ext cx="0" cy="169863"/>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127" name="Line 261"/>
          <p:cNvSpPr>
            <a:spLocks noChangeShapeType="1"/>
          </p:cNvSpPr>
          <p:nvPr>
            <p:custDataLst>
              <p:tags r:id="rId230"/>
            </p:custDataLst>
          </p:nvPr>
        </p:nvSpPr>
        <p:spPr bwMode="auto">
          <a:xfrm>
            <a:off x="4913313" y="5481638"/>
            <a:ext cx="0" cy="169862"/>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128" name="Line 262"/>
          <p:cNvSpPr>
            <a:spLocks noChangeShapeType="1"/>
          </p:cNvSpPr>
          <p:nvPr>
            <p:custDataLst>
              <p:tags r:id="rId231"/>
            </p:custDataLst>
          </p:nvPr>
        </p:nvSpPr>
        <p:spPr bwMode="auto">
          <a:xfrm>
            <a:off x="1881188" y="3648075"/>
            <a:ext cx="0" cy="336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129" name="Line 263"/>
          <p:cNvSpPr>
            <a:spLocks noChangeShapeType="1"/>
          </p:cNvSpPr>
          <p:nvPr>
            <p:custDataLst>
              <p:tags r:id="rId232"/>
            </p:custDataLst>
          </p:nvPr>
        </p:nvSpPr>
        <p:spPr bwMode="auto">
          <a:xfrm>
            <a:off x="204788" y="3978275"/>
            <a:ext cx="167640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130" name="Line 264"/>
          <p:cNvSpPr>
            <a:spLocks noChangeShapeType="1"/>
          </p:cNvSpPr>
          <p:nvPr>
            <p:custDataLst>
              <p:tags r:id="rId233"/>
            </p:custDataLst>
          </p:nvPr>
        </p:nvSpPr>
        <p:spPr bwMode="auto">
          <a:xfrm>
            <a:off x="207963" y="2617788"/>
            <a:ext cx="0" cy="1352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131" name="Line 265"/>
          <p:cNvSpPr>
            <a:spLocks noChangeShapeType="1"/>
          </p:cNvSpPr>
          <p:nvPr>
            <p:custDataLst>
              <p:tags r:id="rId234"/>
            </p:custDataLst>
          </p:nvPr>
        </p:nvSpPr>
        <p:spPr bwMode="auto">
          <a:xfrm>
            <a:off x="222250" y="2622550"/>
            <a:ext cx="139858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132" name="Line 266"/>
          <p:cNvSpPr>
            <a:spLocks noChangeShapeType="1"/>
          </p:cNvSpPr>
          <p:nvPr>
            <p:custDataLst>
              <p:tags r:id="rId235"/>
            </p:custDataLst>
          </p:nvPr>
        </p:nvSpPr>
        <p:spPr bwMode="auto">
          <a:xfrm>
            <a:off x="1616075" y="411163"/>
            <a:ext cx="0" cy="220186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133" name="Text Box 267"/>
          <p:cNvSpPr txBox="1">
            <a:spLocks noChangeArrowheads="1"/>
          </p:cNvSpPr>
          <p:nvPr>
            <p:custDataLst>
              <p:tags r:id="rId236"/>
            </p:custDataLst>
          </p:nvPr>
        </p:nvSpPr>
        <p:spPr bwMode="auto">
          <a:xfrm>
            <a:off x="228600" y="1179513"/>
            <a:ext cx="7334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a:latin typeface="Comic Sans MS" pitchFamily="66" charset="0"/>
              </a:rPr>
              <a:t>flip-flop</a:t>
            </a:r>
          </a:p>
        </p:txBody>
      </p:sp>
      <p:sp>
        <p:nvSpPr>
          <p:cNvPr id="81134" name="Line 268"/>
          <p:cNvSpPr>
            <a:spLocks noChangeShapeType="1"/>
          </p:cNvSpPr>
          <p:nvPr>
            <p:custDataLst>
              <p:tags r:id="rId237"/>
            </p:custDataLst>
          </p:nvPr>
        </p:nvSpPr>
        <p:spPr bwMode="auto">
          <a:xfrm>
            <a:off x="1620838" y="409575"/>
            <a:ext cx="180340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135" name="Line 269"/>
          <p:cNvSpPr>
            <a:spLocks noChangeShapeType="1"/>
          </p:cNvSpPr>
          <p:nvPr>
            <p:custDataLst>
              <p:tags r:id="rId238"/>
            </p:custDataLst>
          </p:nvPr>
        </p:nvSpPr>
        <p:spPr bwMode="auto">
          <a:xfrm>
            <a:off x="3422650" y="406400"/>
            <a:ext cx="6350" cy="185738"/>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136" name="Freeform 270"/>
          <p:cNvSpPr>
            <a:spLocks/>
          </p:cNvSpPr>
          <p:nvPr>
            <p:custDataLst>
              <p:tags r:id="rId239"/>
            </p:custDataLst>
          </p:nvPr>
        </p:nvSpPr>
        <p:spPr bwMode="auto">
          <a:xfrm>
            <a:off x="3382963" y="608013"/>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1137" name="Text Box 271"/>
          <p:cNvSpPr txBox="1">
            <a:spLocks noChangeArrowheads="1"/>
          </p:cNvSpPr>
          <p:nvPr>
            <p:custDataLst>
              <p:tags r:id="rId240"/>
            </p:custDataLst>
          </p:nvPr>
        </p:nvSpPr>
        <p:spPr bwMode="auto">
          <a:xfrm>
            <a:off x="1263650" y="125413"/>
            <a:ext cx="2562225"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latin typeface="Comic Sans MS" pitchFamily="66" charset="0"/>
              </a:rPr>
              <a:t>strobe for next instruction</a:t>
            </a:r>
          </a:p>
        </p:txBody>
      </p:sp>
      <p:sp>
        <p:nvSpPr>
          <p:cNvPr id="81138" name="Text Box 272"/>
          <p:cNvSpPr txBox="1">
            <a:spLocks noChangeArrowheads="1"/>
          </p:cNvSpPr>
          <p:nvPr>
            <p:custDataLst>
              <p:tags r:id="rId241"/>
            </p:custDataLst>
          </p:nvPr>
        </p:nvSpPr>
        <p:spPr bwMode="auto">
          <a:xfrm>
            <a:off x="2590800" y="6400800"/>
            <a:ext cx="25781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200">
                <a:solidFill>
                  <a:srgbClr val="009900"/>
                </a:solidFill>
                <a:latin typeface="Comic Sans MS" pitchFamily="66" charset="0"/>
              </a:rPr>
              <a:t>Instruction Decoding Guide</a:t>
            </a:r>
          </a:p>
        </p:txBody>
      </p:sp>
      <p:sp>
        <p:nvSpPr>
          <p:cNvPr id="81139" name="Rectangle 273"/>
          <p:cNvSpPr>
            <a:spLocks noChangeArrowheads="1"/>
          </p:cNvSpPr>
          <p:nvPr>
            <p:custDataLst>
              <p:tags r:id="rId242"/>
            </p:custDataLst>
          </p:nvPr>
        </p:nvSpPr>
        <p:spPr bwMode="auto">
          <a:xfrm>
            <a:off x="1476375" y="5711825"/>
            <a:ext cx="1063625" cy="214313"/>
          </a:xfrm>
          <a:prstGeom prst="rect">
            <a:avLst/>
          </a:prstGeom>
          <a:noFill/>
          <a:ln w="9525">
            <a:solidFill>
              <a:srgbClr val="8F01B8"/>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1140" name="Text Box 274"/>
          <p:cNvSpPr txBox="1">
            <a:spLocks noChangeArrowheads="1"/>
          </p:cNvSpPr>
          <p:nvPr>
            <p:custDataLst>
              <p:tags r:id="rId243"/>
            </p:custDataLst>
          </p:nvPr>
        </p:nvSpPr>
        <p:spPr bwMode="auto">
          <a:xfrm>
            <a:off x="5203825" y="6364288"/>
            <a:ext cx="3886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a:t>a Von Neumann machine</a:t>
            </a:r>
          </a:p>
        </p:txBody>
      </p:sp>
      <p:sp>
        <p:nvSpPr>
          <p:cNvPr id="81141" name="Text Box 275"/>
          <p:cNvSpPr txBox="1">
            <a:spLocks noChangeArrowheads="1"/>
          </p:cNvSpPr>
          <p:nvPr>
            <p:custDataLst>
              <p:tags r:id="rId244"/>
            </p:custDataLst>
          </p:nvPr>
        </p:nvSpPr>
        <p:spPr bwMode="auto">
          <a:xfrm>
            <a:off x="1258888" y="3003550"/>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980236"/>
                </a:solidFill>
                <a:latin typeface="Comic Sans MS" pitchFamily="66" charset="0"/>
              </a:rPr>
              <a:t>1</a:t>
            </a:r>
            <a:endParaRPr lang="en-US" sz="1200">
              <a:solidFill>
                <a:srgbClr val="0000FF"/>
              </a:solidFill>
              <a:latin typeface="Comic Sans MS" pitchFamily="66" charset="0"/>
            </a:endParaRPr>
          </a:p>
        </p:txBody>
      </p:sp>
      <p:sp>
        <p:nvSpPr>
          <p:cNvPr id="81142" name="Text Box 276"/>
          <p:cNvSpPr txBox="1">
            <a:spLocks noChangeArrowheads="1"/>
          </p:cNvSpPr>
          <p:nvPr>
            <p:custDataLst>
              <p:tags r:id="rId245"/>
            </p:custDataLst>
          </p:nvPr>
        </p:nvSpPr>
        <p:spPr bwMode="auto">
          <a:xfrm>
            <a:off x="1157288" y="3092450"/>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0000FF"/>
                </a:solidFill>
                <a:latin typeface="Comic Sans MS" pitchFamily="66" charset="0"/>
              </a:rPr>
              <a:t>2</a:t>
            </a:r>
          </a:p>
        </p:txBody>
      </p:sp>
      <p:sp>
        <p:nvSpPr>
          <p:cNvPr id="81143" name="Text Box 277"/>
          <p:cNvSpPr txBox="1">
            <a:spLocks noChangeArrowheads="1"/>
          </p:cNvSpPr>
          <p:nvPr>
            <p:custDataLst>
              <p:tags r:id="rId246"/>
            </p:custDataLst>
          </p:nvPr>
        </p:nvSpPr>
        <p:spPr bwMode="auto">
          <a:xfrm>
            <a:off x="1258888" y="3216275"/>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009900"/>
                </a:solidFill>
                <a:latin typeface="Comic Sans MS" pitchFamily="66" charset="0"/>
              </a:rPr>
              <a:t>3</a:t>
            </a:r>
            <a:endParaRPr lang="en-US" sz="1200">
              <a:solidFill>
                <a:srgbClr val="0000FF"/>
              </a:solidFill>
              <a:latin typeface="Comic Sans MS" pitchFamily="66" charset="0"/>
            </a:endParaRPr>
          </a:p>
        </p:txBody>
      </p:sp>
      <p:sp>
        <p:nvSpPr>
          <p:cNvPr id="81144" name="Text Box 278"/>
          <p:cNvSpPr txBox="1">
            <a:spLocks noChangeArrowheads="1"/>
          </p:cNvSpPr>
          <p:nvPr>
            <p:custDataLst>
              <p:tags r:id="rId247"/>
            </p:custDataLst>
          </p:nvPr>
        </p:nvSpPr>
        <p:spPr bwMode="auto">
          <a:xfrm>
            <a:off x="1163638" y="3352800"/>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F7913D"/>
                </a:solidFill>
                <a:latin typeface="Comic Sans MS" pitchFamily="66" charset="0"/>
              </a:rPr>
              <a:t>4</a:t>
            </a:r>
            <a:endParaRPr lang="en-US" sz="1200">
              <a:solidFill>
                <a:srgbClr val="0000FF"/>
              </a:solidFill>
              <a:latin typeface="Comic Sans MS" pitchFamily="66" charset="0"/>
            </a:endParaRPr>
          </a:p>
        </p:txBody>
      </p:sp>
      <p:sp>
        <p:nvSpPr>
          <p:cNvPr id="81145" name="Text Box 279"/>
          <p:cNvSpPr txBox="1">
            <a:spLocks noChangeArrowheads="1"/>
          </p:cNvSpPr>
          <p:nvPr>
            <p:custDataLst>
              <p:tags r:id="rId248"/>
            </p:custDataLst>
          </p:nvPr>
        </p:nvSpPr>
        <p:spPr bwMode="auto">
          <a:xfrm>
            <a:off x="1263650" y="3465513"/>
            <a:ext cx="4572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latin typeface="Comic Sans MS" pitchFamily="66" charset="0"/>
              </a:rPr>
              <a:t>5</a:t>
            </a:r>
            <a:endParaRPr lang="en-US" sz="1200">
              <a:solidFill>
                <a:srgbClr val="0000FF"/>
              </a:solidFill>
              <a:latin typeface="Comic Sans MS" pitchFamily="66" charset="0"/>
            </a:endParaRPr>
          </a:p>
        </p:txBody>
      </p:sp>
      <p:sp>
        <p:nvSpPr>
          <p:cNvPr id="81146" name="Text Box 280"/>
          <p:cNvSpPr txBox="1">
            <a:spLocks noChangeArrowheads="1"/>
          </p:cNvSpPr>
          <p:nvPr>
            <p:custDataLst>
              <p:tags r:id="rId249"/>
            </p:custDataLst>
          </p:nvPr>
        </p:nvSpPr>
        <p:spPr bwMode="auto">
          <a:xfrm>
            <a:off x="1730375" y="6007100"/>
            <a:ext cx="677863"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200">
                <a:solidFill>
                  <a:srgbClr val="8F01B8"/>
                </a:solidFill>
                <a:latin typeface="Comic Sans MS" pitchFamily="66" charset="0"/>
              </a:rPr>
              <a:t>Reg3</a:t>
            </a:r>
          </a:p>
        </p:txBody>
      </p:sp>
    </p:spTree>
  </p:cSld>
  <p:clrMapOvr>
    <a:masterClrMapping/>
  </p:clrMapOvr>
  <p:timing>
    <p:tnLst>
      <p:par>
        <p:cTn id="1" dur="indefinite" restart="never" nodeType="tmRoot"/>
      </p:par>
    </p:tnLst>
  </p:timing>
</p:sld>
</file>

<file path=ppt/slides/slide1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1922" name="Picture 6"/>
          <p:cNvPicPr>
            <a:picLocks noChangeAspect="1" noChangeArrowheads="1"/>
          </p:cNvPicPr>
          <p:nvPr>
            <p:custDataLst>
              <p:tags r:id="rId1"/>
            </p:custDataLst>
          </p:nvPr>
        </p:nvPicPr>
        <p:blipFill>
          <a:blip r:embed="rId5">
            <a:extLst>
              <a:ext uri="{28A0092B-C50C-407E-A947-70E740481C1C}">
                <a14:useLocalDpi xmlns:a14="http://schemas.microsoft.com/office/drawing/2010/main" val="0"/>
              </a:ext>
            </a:extLst>
          </a:blip>
          <a:srcRect b="5986"/>
          <a:stretch>
            <a:fillRect/>
          </a:stretch>
        </p:blipFill>
        <p:spPr bwMode="auto">
          <a:xfrm>
            <a:off x="152400" y="1219200"/>
            <a:ext cx="8839200" cy="5562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1923" name="Picture 9" descr="lodge04_b"/>
          <p:cNvPicPr>
            <a:picLocks noChangeAspect="1" noChangeArrowheads="1"/>
          </p:cNvPicPr>
          <p:nvPr/>
        </p:nvPicPr>
        <p:blipFill>
          <a:blip r:embed="rId6">
            <a:extLst>
              <a:ext uri="{28A0092B-C50C-407E-A947-70E740481C1C}">
                <a14:useLocalDpi xmlns:a14="http://schemas.microsoft.com/office/drawing/2010/main" val="0"/>
              </a:ext>
            </a:extLst>
          </a:blip>
          <a:srcRect t="15520"/>
          <a:stretch>
            <a:fillRect/>
          </a:stretch>
        </p:blipFill>
        <p:spPr bwMode="auto">
          <a:xfrm>
            <a:off x="152400" y="1219200"/>
            <a:ext cx="8839200" cy="5534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1924" name="Text Box 5"/>
          <p:cNvSpPr txBox="1">
            <a:spLocks noChangeArrowheads="1"/>
          </p:cNvSpPr>
          <p:nvPr>
            <p:custDataLst>
              <p:tags r:id="rId2"/>
            </p:custDataLst>
          </p:nvPr>
        </p:nvSpPr>
        <p:spPr bwMode="auto">
          <a:xfrm>
            <a:off x="752475" y="152400"/>
            <a:ext cx="7781925"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4000">
                <a:latin typeface="Cambria" pitchFamily="18" charset="0"/>
              </a:rPr>
              <a:t>Why Assembly Language ?</a:t>
            </a:r>
          </a:p>
        </p:txBody>
      </p:sp>
      <p:sp>
        <p:nvSpPr>
          <p:cNvPr id="61446" name="Text Box 7"/>
          <p:cNvSpPr txBox="1">
            <a:spLocks noChangeArrowheads="1"/>
          </p:cNvSpPr>
          <p:nvPr>
            <p:custDataLst>
              <p:tags r:id="rId3"/>
            </p:custDataLst>
          </p:nvPr>
        </p:nvSpPr>
        <p:spPr bwMode="auto">
          <a:xfrm>
            <a:off x="3530600" y="990600"/>
            <a:ext cx="5308600" cy="830263"/>
          </a:xfrm>
          <a:prstGeom prst="rect">
            <a:avLst/>
          </a:prstGeom>
          <a:solidFill>
            <a:schemeClr val="bg1">
              <a:lumMod val="50000"/>
            </a:schemeClr>
          </a:solidFill>
          <a:ln>
            <a:noFill/>
          </a:ln>
        </p:spPr>
        <p:txBody>
          <a:bodyPr anchor="ct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defRPr/>
            </a:pPr>
            <a:r>
              <a:rPr lang="en-US" dirty="0" smtClean="0">
                <a:solidFill>
                  <a:schemeClr val="bg1"/>
                </a:solidFill>
                <a:latin typeface="Cambria" pitchFamily="18" charset="0"/>
              </a:rPr>
              <a:t>It’s only the foolish who never climb  Mt. Fuji  --  or who climb it again.</a:t>
            </a:r>
          </a:p>
        </p:txBody>
      </p:sp>
      <p:sp>
        <p:nvSpPr>
          <p:cNvPr id="81926" name="Text Box 8"/>
          <p:cNvSpPr txBox="1">
            <a:spLocks noChangeArrowheads="1"/>
          </p:cNvSpPr>
          <p:nvPr/>
        </p:nvSpPr>
        <p:spPr bwMode="auto">
          <a:xfrm>
            <a:off x="6477000" y="6388100"/>
            <a:ext cx="2438400"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400" b="1">
                <a:solidFill>
                  <a:schemeClr val="bg1"/>
                </a:solidFill>
                <a:latin typeface="Arial" pitchFamily="34" charset="0"/>
              </a:rPr>
              <a:t>better left to machines…</a:t>
            </a:r>
          </a:p>
        </p:txBody>
      </p:sp>
    </p:spTree>
  </p:cSld>
  <p:clrMapOvr>
    <a:masterClrMapping/>
  </p:clrMapOvr>
  <p:timing>
    <p:tnLst>
      <p:par>
        <p:cTn id="1" dur="indefinite" restart="never" nodeType="tmRoot"/>
      </p:par>
    </p:tnLst>
  </p:timing>
</p:sld>
</file>

<file path=ppt/slides/slide1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2946" name="Rectangle 6"/>
          <p:cNvSpPr>
            <a:spLocks noChangeArrowheads="1"/>
          </p:cNvSpPr>
          <p:nvPr>
            <p:custDataLst>
              <p:tags r:id="rId1"/>
            </p:custDataLst>
          </p:nvPr>
        </p:nvSpPr>
        <p:spPr bwMode="auto">
          <a:xfrm>
            <a:off x="993775" y="1854200"/>
            <a:ext cx="7385050"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a:solidFill>
                  <a:srgbClr val="0A04EB"/>
                </a:solidFill>
                <a:latin typeface="Comic Sans MS" pitchFamily="66" charset="0"/>
              </a:rPr>
              <a:t>Bah Hmmmbug!</a:t>
            </a:r>
          </a:p>
        </p:txBody>
      </p:sp>
      <p:sp>
        <p:nvSpPr>
          <p:cNvPr id="82947" name="Rectangle 7"/>
          <p:cNvSpPr>
            <a:spLocks noChangeArrowheads="1"/>
          </p:cNvSpPr>
          <p:nvPr>
            <p:custDataLst>
              <p:tags r:id="rId2"/>
            </p:custDataLst>
          </p:nvPr>
        </p:nvSpPr>
        <p:spPr bwMode="auto">
          <a:xfrm>
            <a:off x="1123950" y="3662363"/>
            <a:ext cx="7385050"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a:solidFill>
                  <a:srgbClr val="0A04EB"/>
                </a:solidFill>
                <a:latin typeface="Comic Sans MS" pitchFamily="66" charset="0"/>
              </a:rPr>
              <a:t>Randohmmm Numbers…</a:t>
            </a:r>
          </a:p>
        </p:txBody>
      </p:sp>
      <p:sp>
        <p:nvSpPr>
          <p:cNvPr id="82948" name="Text Box 8"/>
          <p:cNvSpPr txBox="1">
            <a:spLocks noChangeArrowheads="1"/>
          </p:cNvSpPr>
          <p:nvPr/>
        </p:nvSpPr>
        <p:spPr bwMode="auto">
          <a:xfrm>
            <a:off x="3282950" y="2651125"/>
            <a:ext cx="27432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400"/>
              <a:t>debugging in Hmmm...</a:t>
            </a:r>
          </a:p>
        </p:txBody>
      </p:sp>
      <p:sp>
        <p:nvSpPr>
          <p:cNvPr id="82949" name="Text Box 9"/>
          <p:cNvSpPr txBox="1">
            <a:spLocks noChangeArrowheads="1"/>
          </p:cNvSpPr>
          <p:nvPr/>
        </p:nvSpPr>
        <p:spPr bwMode="auto">
          <a:xfrm>
            <a:off x="3009900" y="4419600"/>
            <a:ext cx="3313113"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400"/>
              <a:t>how computers generate "random" numbers</a:t>
            </a:r>
          </a:p>
        </p:txBody>
      </p:sp>
      <p:sp>
        <p:nvSpPr>
          <p:cNvPr id="82950" name="Text Box 6"/>
          <p:cNvSpPr txBox="1">
            <a:spLocks noChangeArrowheads="1"/>
          </p:cNvSpPr>
          <p:nvPr/>
        </p:nvSpPr>
        <p:spPr bwMode="auto">
          <a:xfrm>
            <a:off x="5297488" y="5895975"/>
            <a:ext cx="3581400"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3200" i="1">
                <a:solidFill>
                  <a:srgbClr val="067B0E"/>
                </a:solidFill>
              </a:rPr>
              <a:t>See you there!</a:t>
            </a:r>
          </a:p>
        </p:txBody>
      </p:sp>
      <p:sp>
        <p:nvSpPr>
          <p:cNvPr id="82951" name="Rectangle 7"/>
          <p:cNvSpPr>
            <a:spLocks noChangeArrowheads="1"/>
          </p:cNvSpPr>
          <p:nvPr/>
        </p:nvSpPr>
        <p:spPr bwMode="auto">
          <a:xfrm>
            <a:off x="255588" y="360363"/>
            <a:ext cx="3230562"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3200">
                <a:latin typeface="Comic Sans MS" pitchFamily="66" charset="0"/>
              </a:rPr>
              <a:t>This week's lab:</a:t>
            </a:r>
          </a:p>
        </p:txBody>
      </p:sp>
    </p:spTree>
  </p:cSld>
  <p:clrMapOvr>
    <a:masterClrMapping/>
  </p:clrMapOvr>
  <p:timing>
    <p:tnLst>
      <p:par>
        <p:cTn id="1" dur="indefinite" restart="never" nodeType="tmRoot"/>
      </p:par>
    </p:tnLst>
  </p:timing>
</p:sld>
</file>

<file path=ppt/slides/slide1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3970" name="Rectangle 6"/>
          <p:cNvSpPr>
            <a:spLocks noChangeArrowheads="1"/>
          </p:cNvSpPr>
          <p:nvPr>
            <p:custDataLst>
              <p:tags r:id="rId1"/>
            </p:custDataLst>
          </p:nvPr>
        </p:nvSpPr>
        <p:spPr bwMode="auto">
          <a:xfrm>
            <a:off x="517525" y="266700"/>
            <a:ext cx="3422650" cy="971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nSpc>
                <a:spcPct val="80000"/>
              </a:lnSpc>
            </a:pPr>
            <a:r>
              <a:rPr lang="en-US" sz="3600">
                <a:solidFill>
                  <a:schemeClr val="tx2"/>
                </a:solidFill>
                <a:latin typeface="Times New Roman" pitchFamily="18" charset="0"/>
              </a:rPr>
              <a:t>Assembly Language</a:t>
            </a:r>
          </a:p>
        </p:txBody>
      </p:sp>
      <p:sp>
        <p:nvSpPr>
          <p:cNvPr id="83971" name="Rectangle 7"/>
          <p:cNvSpPr>
            <a:spLocks noChangeArrowheads="1"/>
          </p:cNvSpPr>
          <p:nvPr>
            <p:custDataLst>
              <p:tags r:id="rId2"/>
            </p:custDataLst>
          </p:nvPr>
        </p:nvSpPr>
        <p:spPr bwMode="auto">
          <a:xfrm>
            <a:off x="457200" y="5486400"/>
            <a:ext cx="1281113"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3600" b="1">
                <a:solidFill>
                  <a:srgbClr val="B003D1"/>
                </a:solidFill>
                <a:latin typeface="Courier New" pitchFamily="49" charset="0"/>
              </a:rPr>
              <a:t>halt</a:t>
            </a:r>
            <a:endParaRPr lang="en-US" sz="3600" b="1">
              <a:solidFill>
                <a:srgbClr val="0A04EB"/>
              </a:solidFill>
              <a:latin typeface="Courier New" pitchFamily="49" charset="0"/>
            </a:endParaRPr>
          </a:p>
        </p:txBody>
      </p:sp>
      <p:sp>
        <p:nvSpPr>
          <p:cNvPr id="83972" name="Rectangle 8"/>
          <p:cNvSpPr>
            <a:spLocks noChangeArrowheads="1"/>
          </p:cNvSpPr>
          <p:nvPr>
            <p:custDataLst>
              <p:tags r:id="rId3"/>
            </p:custDataLst>
          </p:nvPr>
        </p:nvSpPr>
        <p:spPr bwMode="auto">
          <a:xfrm>
            <a:off x="457200" y="4748213"/>
            <a:ext cx="3751263"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3600" b="1">
                <a:solidFill>
                  <a:srgbClr val="B003D1"/>
                </a:solidFill>
                <a:latin typeface="Courier New" pitchFamily="49" charset="0"/>
              </a:rPr>
              <a:t>div</a:t>
            </a:r>
            <a:r>
              <a:rPr lang="en-US" sz="3600" b="1">
                <a:solidFill>
                  <a:srgbClr val="0A04EB"/>
                </a:solidFill>
                <a:latin typeface="Courier New" pitchFamily="49" charset="0"/>
              </a:rPr>
              <a:t> </a:t>
            </a:r>
            <a:r>
              <a:rPr lang="en-US" sz="3600" b="1">
                <a:solidFill>
                  <a:srgbClr val="FF071B"/>
                </a:solidFill>
                <a:latin typeface="Courier New" pitchFamily="49" charset="0"/>
              </a:rPr>
              <a:t>r6</a:t>
            </a:r>
            <a:r>
              <a:rPr lang="en-US" sz="3600" b="1">
                <a:solidFill>
                  <a:srgbClr val="0A04EB"/>
                </a:solidFill>
                <a:latin typeface="Courier New" pitchFamily="49" charset="0"/>
              </a:rPr>
              <a:t> </a:t>
            </a:r>
            <a:r>
              <a:rPr lang="en-US" sz="3600" b="1">
                <a:latin typeface="Courier New" pitchFamily="49" charset="0"/>
              </a:rPr>
              <a:t>r7</a:t>
            </a:r>
            <a:r>
              <a:rPr lang="en-US" sz="3600" b="1">
                <a:solidFill>
                  <a:srgbClr val="0A04EB"/>
                </a:solidFill>
                <a:latin typeface="Courier New" pitchFamily="49" charset="0"/>
              </a:rPr>
              <a:t> r12</a:t>
            </a:r>
          </a:p>
        </p:txBody>
      </p:sp>
      <p:sp>
        <p:nvSpPr>
          <p:cNvPr id="83973" name="Rectangle 9"/>
          <p:cNvSpPr>
            <a:spLocks noChangeArrowheads="1"/>
          </p:cNvSpPr>
          <p:nvPr>
            <p:custDataLst>
              <p:tags r:id="rId4"/>
            </p:custDataLst>
          </p:nvPr>
        </p:nvSpPr>
        <p:spPr bwMode="auto">
          <a:xfrm>
            <a:off x="457200" y="2533650"/>
            <a:ext cx="3476625"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3600" b="1">
                <a:solidFill>
                  <a:srgbClr val="B003D1"/>
                </a:solidFill>
                <a:latin typeface="Courier New" pitchFamily="49" charset="0"/>
              </a:rPr>
              <a:t>add</a:t>
            </a:r>
            <a:r>
              <a:rPr lang="en-US" sz="3600" b="1">
                <a:solidFill>
                  <a:srgbClr val="0A04EB"/>
                </a:solidFill>
                <a:latin typeface="Courier New" pitchFamily="49" charset="0"/>
              </a:rPr>
              <a:t> </a:t>
            </a:r>
            <a:r>
              <a:rPr lang="en-US" sz="3600" b="1">
                <a:solidFill>
                  <a:srgbClr val="FF071B"/>
                </a:solidFill>
                <a:latin typeface="Courier New" pitchFamily="49" charset="0"/>
              </a:rPr>
              <a:t>r2</a:t>
            </a:r>
            <a:r>
              <a:rPr lang="en-US" sz="3600" b="1">
                <a:solidFill>
                  <a:srgbClr val="0A04EB"/>
                </a:solidFill>
                <a:latin typeface="Courier New" pitchFamily="49" charset="0"/>
              </a:rPr>
              <a:t> </a:t>
            </a:r>
            <a:r>
              <a:rPr lang="en-US" sz="3600" b="1">
                <a:latin typeface="Courier New" pitchFamily="49" charset="0"/>
              </a:rPr>
              <a:t>r1</a:t>
            </a:r>
            <a:r>
              <a:rPr lang="en-US" sz="3600" b="1">
                <a:solidFill>
                  <a:srgbClr val="0A04EB"/>
                </a:solidFill>
                <a:latin typeface="Courier New" pitchFamily="49" charset="0"/>
              </a:rPr>
              <a:t> r0</a:t>
            </a:r>
          </a:p>
        </p:txBody>
      </p:sp>
      <p:sp>
        <p:nvSpPr>
          <p:cNvPr id="83974" name="Rectangle 10"/>
          <p:cNvSpPr>
            <a:spLocks noChangeArrowheads="1"/>
          </p:cNvSpPr>
          <p:nvPr>
            <p:custDataLst>
              <p:tags r:id="rId5"/>
            </p:custDataLst>
          </p:nvPr>
        </p:nvSpPr>
        <p:spPr bwMode="auto">
          <a:xfrm>
            <a:off x="457200" y="1797050"/>
            <a:ext cx="3201988"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3600" b="1">
                <a:solidFill>
                  <a:srgbClr val="B003D1"/>
                </a:solidFill>
                <a:latin typeface="Courier New" pitchFamily="49" charset="0"/>
              </a:rPr>
              <a:t>loadn</a:t>
            </a:r>
            <a:r>
              <a:rPr lang="en-US" sz="3600" b="1">
                <a:solidFill>
                  <a:srgbClr val="0A04EB"/>
                </a:solidFill>
                <a:latin typeface="Courier New" pitchFamily="49" charset="0"/>
              </a:rPr>
              <a:t> </a:t>
            </a:r>
            <a:r>
              <a:rPr lang="en-US" sz="3600" b="1">
                <a:solidFill>
                  <a:srgbClr val="FF071B"/>
                </a:solidFill>
                <a:latin typeface="Courier New" pitchFamily="49" charset="0"/>
              </a:rPr>
              <a:t>r0</a:t>
            </a:r>
            <a:r>
              <a:rPr lang="en-US" sz="3600" b="1">
                <a:solidFill>
                  <a:srgbClr val="0A04EB"/>
                </a:solidFill>
                <a:latin typeface="Courier New" pitchFamily="49" charset="0"/>
              </a:rPr>
              <a:t> </a:t>
            </a:r>
            <a:r>
              <a:rPr lang="en-US" sz="3600" b="1">
                <a:solidFill>
                  <a:srgbClr val="067B0E"/>
                </a:solidFill>
                <a:latin typeface="Courier New" pitchFamily="49" charset="0"/>
              </a:rPr>
              <a:t>42</a:t>
            </a:r>
            <a:endParaRPr lang="en-US" sz="3600" b="1">
              <a:solidFill>
                <a:srgbClr val="0A04EB"/>
              </a:solidFill>
              <a:latin typeface="Courier New" pitchFamily="49" charset="0"/>
            </a:endParaRPr>
          </a:p>
        </p:txBody>
      </p:sp>
      <p:sp>
        <p:nvSpPr>
          <p:cNvPr id="83975" name="Text Box 11"/>
          <p:cNvSpPr txBox="1">
            <a:spLocks noChangeArrowheads="1"/>
          </p:cNvSpPr>
          <p:nvPr>
            <p:custDataLst>
              <p:tags r:id="rId6"/>
            </p:custDataLst>
          </p:nvPr>
        </p:nvSpPr>
        <p:spPr bwMode="auto">
          <a:xfrm>
            <a:off x="381000" y="6196013"/>
            <a:ext cx="3733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b="1" i="1"/>
              <a:t>register-level programming</a:t>
            </a:r>
          </a:p>
        </p:txBody>
      </p:sp>
      <p:sp>
        <p:nvSpPr>
          <p:cNvPr id="83976" name="Rectangle 16"/>
          <p:cNvSpPr>
            <a:spLocks noChangeArrowheads="1"/>
          </p:cNvSpPr>
          <p:nvPr>
            <p:custDataLst>
              <p:tags r:id="rId7"/>
            </p:custDataLst>
          </p:nvPr>
        </p:nvSpPr>
        <p:spPr bwMode="auto">
          <a:xfrm>
            <a:off x="457200" y="3271838"/>
            <a:ext cx="3476625"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3600" b="1">
                <a:solidFill>
                  <a:srgbClr val="B003D1"/>
                </a:solidFill>
                <a:latin typeface="Courier New" pitchFamily="49" charset="0"/>
              </a:rPr>
              <a:t>sub</a:t>
            </a:r>
            <a:r>
              <a:rPr lang="en-US" sz="3600" b="1">
                <a:solidFill>
                  <a:srgbClr val="0A04EB"/>
                </a:solidFill>
                <a:latin typeface="Courier New" pitchFamily="49" charset="0"/>
              </a:rPr>
              <a:t> </a:t>
            </a:r>
            <a:r>
              <a:rPr lang="en-US" sz="3600" b="1">
                <a:solidFill>
                  <a:srgbClr val="FF071B"/>
                </a:solidFill>
                <a:latin typeface="Courier New" pitchFamily="49" charset="0"/>
              </a:rPr>
              <a:t>r5</a:t>
            </a:r>
            <a:r>
              <a:rPr lang="en-US" sz="3600" b="1">
                <a:solidFill>
                  <a:srgbClr val="0A04EB"/>
                </a:solidFill>
                <a:latin typeface="Courier New" pitchFamily="49" charset="0"/>
              </a:rPr>
              <a:t> </a:t>
            </a:r>
            <a:r>
              <a:rPr lang="en-US" sz="3600" b="1">
                <a:latin typeface="Courier New" pitchFamily="49" charset="0"/>
              </a:rPr>
              <a:t>r4</a:t>
            </a:r>
            <a:r>
              <a:rPr lang="en-US" sz="3600" b="1">
                <a:solidFill>
                  <a:srgbClr val="0A04EB"/>
                </a:solidFill>
                <a:latin typeface="Courier New" pitchFamily="49" charset="0"/>
              </a:rPr>
              <a:t> r3</a:t>
            </a:r>
          </a:p>
        </p:txBody>
      </p:sp>
      <p:sp>
        <p:nvSpPr>
          <p:cNvPr id="83977" name="Rectangle 21"/>
          <p:cNvSpPr>
            <a:spLocks noChangeArrowheads="1"/>
          </p:cNvSpPr>
          <p:nvPr>
            <p:custDataLst>
              <p:tags r:id="rId8"/>
            </p:custDataLst>
          </p:nvPr>
        </p:nvSpPr>
        <p:spPr bwMode="auto">
          <a:xfrm>
            <a:off x="457200" y="4010025"/>
            <a:ext cx="3751263"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3600" b="1">
                <a:solidFill>
                  <a:srgbClr val="B003D1"/>
                </a:solidFill>
                <a:latin typeface="Courier New" pitchFamily="49" charset="0"/>
              </a:rPr>
              <a:t>mul</a:t>
            </a:r>
            <a:r>
              <a:rPr lang="en-US" sz="3600" b="1">
                <a:solidFill>
                  <a:srgbClr val="0A04EB"/>
                </a:solidFill>
                <a:latin typeface="Courier New" pitchFamily="49" charset="0"/>
              </a:rPr>
              <a:t> </a:t>
            </a:r>
            <a:r>
              <a:rPr lang="en-US" sz="3600" b="1">
                <a:solidFill>
                  <a:srgbClr val="FF071B"/>
                </a:solidFill>
                <a:latin typeface="Courier New" pitchFamily="49" charset="0"/>
              </a:rPr>
              <a:t>r11</a:t>
            </a:r>
            <a:r>
              <a:rPr lang="en-US" sz="3600" b="1">
                <a:solidFill>
                  <a:srgbClr val="0A04EB"/>
                </a:solidFill>
                <a:latin typeface="Courier New" pitchFamily="49" charset="0"/>
              </a:rPr>
              <a:t> </a:t>
            </a:r>
            <a:r>
              <a:rPr lang="en-US" sz="3600" b="1">
                <a:latin typeface="Courier New" pitchFamily="49" charset="0"/>
              </a:rPr>
              <a:t>r9</a:t>
            </a:r>
            <a:r>
              <a:rPr lang="en-US" sz="3600" b="1">
                <a:solidFill>
                  <a:srgbClr val="0A04EB"/>
                </a:solidFill>
                <a:latin typeface="Courier New" pitchFamily="49" charset="0"/>
              </a:rPr>
              <a:t> r8</a:t>
            </a:r>
          </a:p>
        </p:txBody>
      </p:sp>
      <p:grpSp>
        <p:nvGrpSpPr>
          <p:cNvPr id="83978" name="Group 31"/>
          <p:cNvGrpSpPr>
            <a:grpSpLocks/>
          </p:cNvGrpSpPr>
          <p:nvPr>
            <p:custDataLst>
              <p:tags r:id="rId9"/>
            </p:custDataLst>
          </p:nvPr>
        </p:nvGrpSpPr>
        <p:grpSpPr bwMode="auto">
          <a:xfrm>
            <a:off x="525463" y="1347788"/>
            <a:ext cx="3408362" cy="180975"/>
            <a:chOff x="295" y="1311"/>
            <a:chExt cx="5177" cy="114"/>
          </a:xfrm>
        </p:grpSpPr>
        <p:sp>
          <p:nvSpPr>
            <p:cNvPr id="83979" name="Rectangle 32"/>
            <p:cNvSpPr>
              <a:spLocks noChangeArrowheads="1"/>
            </p:cNvSpPr>
            <p:nvPr>
              <p:custDataLst>
                <p:tags r:id="rId10"/>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83980" name="Rectangle 33"/>
            <p:cNvSpPr>
              <a:spLocks noChangeArrowheads="1"/>
            </p:cNvSpPr>
            <p:nvPr>
              <p:custDataLst>
                <p:tags r:id="rId11"/>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Tree>
  </p:cSld>
  <p:clrMapOvr>
    <a:masterClrMapping/>
  </p:clrMapOvr>
  <p:timing>
    <p:tnLst>
      <p:par>
        <p:cTn id="1" dur="indefinite" restart="never" nodeType="tmRoot"/>
      </p:par>
    </p:tnLst>
  </p:timing>
</p:sld>
</file>

<file path=ppt/slides/slide1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4994" name="Group 2"/>
          <p:cNvGrpSpPr>
            <a:grpSpLocks/>
          </p:cNvGrpSpPr>
          <p:nvPr>
            <p:custDataLst>
              <p:tags r:id="rId1"/>
            </p:custDataLst>
          </p:nvPr>
        </p:nvGrpSpPr>
        <p:grpSpPr bwMode="auto">
          <a:xfrm>
            <a:off x="4691063" y="1347788"/>
            <a:ext cx="3570287" cy="180975"/>
            <a:chOff x="295" y="1311"/>
            <a:chExt cx="5177" cy="114"/>
          </a:xfrm>
        </p:grpSpPr>
        <p:sp>
          <p:nvSpPr>
            <p:cNvPr id="85015" name="Rectangle 3"/>
            <p:cNvSpPr>
              <a:spLocks noChangeArrowheads="1"/>
            </p:cNvSpPr>
            <p:nvPr>
              <p:custDataLst>
                <p:tags r:id="rId22"/>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85016" name="Rectangle 4"/>
            <p:cNvSpPr>
              <a:spLocks noChangeArrowheads="1"/>
            </p:cNvSpPr>
            <p:nvPr>
              <p:custDataLst>
                <p:tags r:id="rId23"/>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84995" name="Rectangle 5"/>
          <p:cNvSpPr>
            <a:spLocks noChangeArrowheads="1"/>
          </p:cNvSpPr>
          <p:nvPr>
            <p:custDataLst>
              <p:tags r:id="rId2"/>
            </p:custDataLst>
          </p:nvPr>
        </p:nvSpPr>
        <p:spPr bwMode="auto">
          <a:xfrm>
            <a:off x="6383338" y="3429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endParaRPr lang="en-US">
              <a:latin typeface="Arial" pitchFamily="34" charset="0"/>
            </a:endParaRPr>
          </a:p>
        </p:txBody>
      </p:sp>
      <p:sp>
        <p:nvSpPr>
          <p:cNvPr id="84996" name="Rectangle 6"/>
          <p:cNvSpPr>
            <a:spLocks noChangeArrowheads="1"/>
          </p:cNvSpPr>
          <p:nvPr>
            <p:custDataLst>
              <p:tags r:id="rId3"/>
            </p:custDataLst>
          </p:nvPr>
        </p:nvSpPr>
        <p:spPr bwMode="auto">
          <a:xfrm>
            <a:off x="517525" y="266700"/>
            <a:ext cx="3422650" cy="971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nSpc>
                <a:spcPct val="80000"/>
              </a:lnSpc>
            </a:pPr>
            <a:r>
              <a:rPr lang="en-US" sz="3600">
                <a:solidFill>
                  <a:schemeClr val="tx2"/>
                </a:solidFill>
                <a:latin typeface="Times New Roman" pitchFamily="18" charset="0"/>
              </a:rPr>
              <a:t>Assembly Language</a:t>
            </a:r>
          </a:p>
        </p:txBody>
      </p:sp>
      <p:sp>
        <p:nvSpPr>
          <p:cNvPr id="84997" name="Rectangle 7"/>
          <p:cNvSpPr>
            <a:spLocks noChangeArrowheads="1"/>
          </p:cNvSpPr>
          <p:nvPr>
            <p:custDataLst>
              <p:tags r:id="rId4"/>
            </p:custDataLst>
          </p:nvPr>
        </p:nvSpPr>
        <p:spPr bwMode="auto">
          <a:xfrm>
            <a:off x="457200" y="5486400"/>
            <a:ext cx="1281113"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3600" b="1">
                <a:solidFill>
                  <a:srgbClr val="B003D1"/>
                </a:solidFill>
                <a:latin typeface="Courier New" pitchFamily="49" charset="0"/>
              </a:rPr>
              <a:t>halt</a:t>
            </a:r>
            <a:endParaRPr lang="en-US" sz="3600" b="1">
              <a:solidFill>
                <a:srgbClr val="0A04EB"/>
              </a:solidFill>
              <a:latin typeface="Courier New" pitchFamily="49" charset="0"/>
            </a:endParaRPr>
          </a:p>
        </p:txBody>
      </p:sp>
      <p:sp>
        <p:nvSpPr>
          <p:cNvPr id="84998" name="Rectangle 8"/>
          <p:cNvSpPr>
            <a:spLocks noChangeArrowheads="1"/>
          </p:cNvSpPr>
          <p:nvPr>
            <p:custDataLst>
              <p:tags r:id="rId5"/>
            </p:custDataLst>
          </p:nvPr>
        </p:nvSpPr>
        <p:spPr bwMode="auto">
          <a:xfrm>
            <a:off x="457200" y="4748213"/>
            <a:ext cx="3751263"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3600" b="1">
                <a:solidFill>
                  <a:srgbClr val="B003D1"/>
                </a:solidFill>
                <a:latin typeface="Courier New" pitchFamily="49" charset="0"/>
              </a:rPr>
              <a:t>div</a:t>
            </a:r>
            <a:r>
              <a:rPr lang="en-US" sz="3600" b="1">
                <a:solidFill>
                  <a:srgbClr val="0A04EB"/>
                </a:solidFill>
                <a:latin typeface="Courier New" pitchFamily="49" charset="0"/>
              </a:rPr>
              <a:t> </a:t>
            </a:r>
            <a:r>
              <a:rPr lang="en-US" sz="3600" b="1">
                <a:solidFill>
                  <a:srgbClr val="FF071B"/>
                </a:solidFill>
                <a:latin typeface="Courier New" pitchFamily="49" charset="0"/>
              </a:rPr>
              <a:t>r6</a:t>
            </a:r>
            <a:r>
              <a:rPr lang="en-US" sz="3600" b="1">
                <a:solidFill>
                  <a:srgbClr val="0A04EB"/>
                </a:solidFill>
                <a:latin typeface="Courier New" pitchFamily="49" charset="0"/>
              </a:rPr>
              <a:t> </a:t>
            </a:r>
            <a:r>
              <a:rPr lang="en-US" sz="3600" b="1">
                <a:latin typeface="Courier New" pitchFamily="49" charset="0"/>
              </a:rPr>
              <a:t>r7</a:t>
            </a:r>
            <a:r>
              <a:rPr lang="en-US" sz="3600" b="1">
                <a:solidFill>
                  <a:srgbClr val="0A04EB"/>
                </a:solidFill>
                <a:latin typeface="Courier New" pitchFamily="49" charset="0"/>
              </a:rPr>
              <a:t> r12</a:t>
            </a:r>
          </a:p>
        </p:txBody>
      </p:sp>
      <p:sp>
        <p:nvSpPr>
          <p:cNvPr id="84999" name="Rectangle 9"/>
          <p:cNvSpPr>
            <a:spLocks noChangeArrowheads="1"/>
          </p:cNvSpPr>
          <p:nvPr>
            <p:custDataLst>
              <p:tags r:id="rId6"/>
            </p:custDataLst>
          </p:nvPr>
        </p:nvSpPr>
        <p:spPr bwMode="auto">
          <a:xfrm>
            <a:off x="457200" y="2533650"/>
            <a:ext cx="3476625"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3600" b="1">
                <a:solidFill>
                  <a:srgbClr val="B003D1"/>
                </a:solidFill>
                <a:latin typeface="Courier New" pitchFamily="49" charset="0"/>
              </a:rPr>
              <a:t>add</a:t>
            </a:r>
            <a:r>
              <a:rPr lang="en-US" sz="3600" b="1">
                <a:solidFill>
                  <a:srgbClr val="0A04EB"/>
                </a:solidFill>
                <a:latin typeface="Courier New" pitchFamily="49" charset="0"/>
              </a:rPr>
              <a:t> </a:t>
            </a:r>
            <a:r>
              <a:rPr lang="en-US" sz="3600" b="1">
                <a:solidFill>
                  <a:srgbClr val="FF071B"/>
                </a:solidFill>
                <a:latin typeface="Courier New" pitchFamily="49" charset="0"/>
              </a:rPr>
              <a:t>r2</a:t>
            </a:r>
            <a:r>
              <a:rPr lang="en-US" sz="3600" b="1">
                <a:solidFill>
                  <a:srgbClr val="0A04EB"/>
                </a:solidFill>
                <a:latin typeface="Courier New" pitchFamily="49" charset="0"/>
              </a:rPr>
              <a:t> </a:t>
            </a:r>
            <a:r>
              <a:rPr lang="en-US" sz="3600" b="1">
                <a:latin typeface="Courier New" pitchFamily="49" charset="0"/>
              </a:rPr>
              <a:t>r1</a:t>
            </a:r>
            <a:r>
              <a:rPr lang="en-US" sz="3600" b="1">
                <a:solidFill>
                  <a:srgbClr val="0A04EB"/>
                </a:solidFill>
                <a:latin typeface="Courier New" pitchFamily="49" charset="0"/>
              </a:rPr>
              <a:t> r0</a:t>
            </a:r>
          </a:p>
        </p:txBody>
      </p:sp>
      <p:sp>
        <p:nvSpPr>
          <p:cNvPr id="85000" name="Rectangle 10"/>
          <p:cNvSpPr>
            <a:spLocks noChangeArrowheads="1"/>
          </p:cNvSpPr>
          <p:nvPr>
            <p:custDataLst>
              <p:tags r:id="rId7"/>
            </p:custDataLst>
          </p:nvPr>
        </p:nvSpPr>
        <p:spPr bwMode="auto">
          <a:xfrm>
            <a:off x="457200" y="1797050"/>
            <a:ext cx="3201988"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3600" b="1">
                <a:solidFill>
                  <a:srgbClr val="B003D1"/>
                </a:solidFill>
                <a:latin typeface="Courier New" pitchFamily="49" charset="0"/>
              </a:rPr>
              <a:t>loadn</a:t>
            </a:r>
            <a:r>
              <a:rPr lang="en-US" sz="3600" b="1">
                <a:solidFill>
                  <a:srgbClr val="0A04EB"/>
                </a:solidFill>
                <a:latin typeface="Courier New" pitchFamily="49" charset="0"/>
              </a:rPr>
              <a:t> </a:t>
            </a:r>
            <a:r>
              <a:rPr lang="en-US" sz="3600" b="1">
                <a:solidFill>
                  <a:srgbClr val="FF071B"/>
                </a:solidFill>
                <a:latin typeface="Courier New" pitchFamily="49" charset="0"/>
              </a:rPr>
              <a:t>r0</a:t>
            </a:r>
            <a:r>
              <a:rPr lang="en-US" sz="3600" b="1">
                <a:solidFill>
                  <a:srgbClr val="0A04EB"/>
                </a:solidFill>
                <a:latin typeface="Courier New" pitchFamily="49" charset="0"/>
              </a:rPr>
              <a:t> </a:t>
            </a:r>
            <a:r>
              <a:rPr lang="en-US" sz="3600" b="1">
                <a:solidFill>
                  <a:srgbClr val="067B0E"/>
                </a:solidFill>
                <a:latin typeface="Courier New" pitchFamily="49" charset="0"/>
              </a:rPr>
              <a:t>42</a:t>
            </a:r>
            <a:endParaRPr lang="en-US" sz="3600" b="1">
              <a:solidFill>
                <a:srgbClr val="0A04EB"/>
              </a:solidFill>
              <a:latin typeface="Courier New" pitchFamily="49" charset="0"/>
            </a:endParaRPr>
          </a:p>
        </p:txBody>
      </p:sp>
      <p:sp>
        <p:nvSpPr>
          <p:cNvPr id="85001" name="Text Box 11"/>
          <p:cNvSpPr txBox="1">
            <a:spLocks noChangeArrowheads="1"/>
          </p:cNvSpPr>
          <p:nvPr>
            <p:custDataLst>
              <p:tags r:id="rId8"/>
            </p:custDataLst>
          </p:nvPr>
        </p:nvSpPr>
        <p:spPr bwMode="auto">
          <a:xfrm>
            <a:off x="381000" y="6196013"/>
            <a:ext cx="3733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b="1" i="1"/>
              <a:t>register-level programming</a:t>
            </a:r>
          </a:p>
        </p:txBody>
      </p:sp>
      <p:sp>
        <p:nvSpPr>
          <p:cNvPr id="85002" name="Rectangle 12"/>
          <p:cNvSpPr>
            <a:spLocks noChangeArrowheads="1"/>
          </p:cNvSpPr>
          <p:nvPr>
            <p:custDataLst>
              <p:tags r:id="rId9"/>
            </p:custDataLst>
          </p:nvPr>
        </p:nvSpPr>
        <p:spPr bwMode="auto">
          <a:xfrm>
            <a:off x="457200" y="3271838"/>
            <a:ext cx="3476625"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3600" b="1">
                <a:solidFill>
                  <a:srgbClr val="B003D1"/>
                </a:solidFill>
                <a:latin typeface="Courier New" pitchFamily="49" charset="0"/>
              </a:rPr>
              <a:t>sub</a:t>
            </a:r>
            <a:r>
              <a:rPr lang="en-US" sz="3600" b="1">
                <a:solidFill>
                  <a:srgbClr val="0A04EB"/>
                </a:solidFill>
                <a:latin typeface="Courier New" pitchFamily="49" charset="0"/>
              </a:rPr>
              <a:t> </a:t>
            </a:r>
            <a:r>
              <a:rPr lang="en-US" sz="3600" b="1">
                <a:solidFill>
                  <a:srgbClr val="FF071B"/>
                </a:solidFill>
                <a:latin typeface="Courier New" pitchFamily="49" charset="0"/>
              </a:rPr>
              <a:t>r5</a:t>
            </a:r>
            <a:r>
              <a:rPr lang="en-US" sz="3600" b="1">
                <a:solidFill>
                  <a:srgbClr val="0A04EB"/>
                </a:solidFill>
                <a:latin typeface="Courier New" pitchFamily="49" charset="0"/>
              </a:rPr>
              <a:t> </a:t>
            </a:r>
            <a:r>
              <a:rPr lang="en-US" sz="3600" b="1">
                <a:latin typeface="Courier New" pitchFamily="49" charset="0"/>
              </a:rPr>
              <a:t>r4</a:t>
            </a:r>
            <a:r>
              <a:rPr lang="en-US" sz="3600" b="1">
                <a:solidFill>
                  <a:srgbClr val="0A04EB"/>
                </a:solidFill>
                <a:latin typeface="Courier New" pitchFamily="49" charset="0"/>
              </a:rPr>
              <a:t> r3</a:t>
            </a:r>
          </a:p>
        </p:txBody>
      </p:sp>
      <p:sp>
        <p:nvSpPr>
          <p:cNvPr id="85003" name="Rectangle 13"/>
          <p:cNvSpPr>
            <a:spLocks noChangeArrowheads="1"/>
          </p:cNvSpPr>
          <p:nvPr>
            <p:custDataLst>
              <p:tags r:id="rId10"/>
            </p:custDataLst>
          </p:nvPr>
        </p:nvSpPr>
        <p:spPr bwMode="auto">
          <a:xfrm>
            <a:off x="457200" y="4010025"/>
            <a:ext cx="3751263"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3600" b="1">
                <a:solidFill>
                  <a:srgbClr val="B003D1"/>
                </a:solidFill>
                <a:latin typeface="Courier New" pitchFamily="49" charset="0"/>
              </a:rPr>
              <a:t>mul</a:t>
            </a:r>
            <a:r>
              <a:rPr lang="en-US" sz="3600" b="1">
                <a:solidFill>
                  <a:srgbClr val="0A04EB"/>
                </a:solidFill>
                <a:latin typeface="Courier New" pitchFamily="49" charset="0"/>
              </a:rPr>
              <a:t> </a:t>
            </a:r>
            <a:r>
              <a:rPr lang="en-US" sz="3600" b="1">
                <a:solidFill>
                  <a:srgbClr val="FF071B"/>
                </a:solidFill>
                <a:latin typeface="Courier New" pitchFamily="49" charset="0"/>
              </a:rPr>
              <a:t>r11</a:t>
            </a:r>
            <a:r>
              <a:rPr lang="en-US" sz="3600" b="1">
                <a:solidFill>
                  <a:srgbClr val="0A04EB"/>
                </a:solidFill>
                <a:latin typeface="Courier New" pitchFamily="49" charset="0"/>
              </a:rPr>
              <a:t> </a:t>
            </a:r>
            <a:r>
              <a:rPr lang="en-US" sz="3600" b="1">
                <a:latin typeface="Courier New" pitchFamily="49" charset="0"/>
              </a:rPr>
              <a:t>r9</a:t>
            </a:r>
            <a:r>
              <a:rPr lang="en-US" sz="3600" b="1">
                <a:solidFill>
                  <a:srgbClr val="0A04EB"/>
                </a:solidFill>
                <a:latin typeface="Courier New" pitchFamily="49" charset="0"/>
              </a:rPr>
              <a:t> r8</a:t>
            </a:r>
          </a:p>
        </p:txBody>
      </p:sp>
      <p:sp>
        <p:nvSpPr>
          <p:cNvPr id="85004" name="Rectangle 14"/>
          <p:cNvSpPr>
            <a:spLocks noChangeArrowheads="1"/>
          </p:cNvSpPr>
          <p:nvPr>
            <p:custDataLst>
              <p:tags r:id="rId11"/>
            </p:custDataLst>
          </p:nvPr>
        </p:nvSpPr>
        <p:spPr bwMode="auto">
          <a:xfrm>
            <a:off x="4764088" y="266700"/>
            <a:ext cx="3422650" cy="971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nSpc>
                <a:spcPct val="80000"/>
              </a:lnSpc>
            </a:pPr>
            <a:r>
              <a:rPr lang="en-US" sz="3600">
                <a:solidFill>
                  <a:schemeClr val="tx2"/>
                </a:solidFill>
                <a:latin typeface="Times New Roman" pitchFamily="18" charset="0"/>
              </a:rPr>
              <a:t>Machine Language</a:t>
            </a:r>
          </a:p>
        </p:txBody>
      </p:sp>
      <p:sp>
        <p:nvSpPr>
          <p:cNvPr id="85005" name="Rectangle 15"/>
          <p:cNvSpPr>
            <a:spLocks noChangeArrowheads="1"/>
          </p:cNvSpPr>
          <p:nvPr>
            <p:custDataLst>
              <p:tags r:id="rId12"/>
            </p:custDataLst>
          </p:nvPr>
        </p:nvSpPr>
        <p:spPr bwMode="auto">
          <a:xfrm>
            <a:off x="4724400" y="1835150"/>
            <a:ext cx="3657600"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2800" b="1">
                <a:solidFill>
                  <a:srgbClr val="B003D1"/>
                </a:solidFill>
                <a:latin typeface="Courier New" pitchFamily="49" charset="0"/>
              </a:rPr>
              <a:t>0011</a:t>
            </a:r>
            <a:r>
              <a:rPr lang="en-US" sz="2800" b="1">
                <a:solidFill>
                  <a:srgbClr val="FF071B"/>
                </a:solidFill>
                <a:latin typeface="Courier New" pitchFamily="49" charset="0"/>
              </a:rPr>
              <a:t>0000</a:t>
            </a:r>
            <a:r>
              <a:rPr lang="en-US" sz="2800" b="1">
                <a:solidFill>
                  <a:srgbClr val="067B0E"/>
                </a:solidFill>
                <a:latin typeface="Courier New" pitchFamily="49" charset="0"/>
              </a:rPr>
              <a:t>00101010</a:t>
            </a:r>
            <a:endParaRPr lang="en-US" sz="2800" b="1">
              <a:solidFill>
                <a:srgbClr val="B003D1"/>
              </a:solidFill>
              <a:latin typeface="Courier New" pitchFamily="49" charset="0"/>
            </a:endParaRPr>
          </a:p>
        </p:txBody>
      </p:sp>
      <p:sp>
        <p:nvSpPr>
          <p:cNvPr id="85006" name="Rectangle 16"/>
          <p:cNvSpPr>
            <a:spLocks noChangeArrowheads="1"/>
          </p:cNvSpPr>
          <p:nvPr>
            <p:custDataLst>
              <p:tags r:id="rId13"/>
            </p:custDataLst>
          </p:nvPr>
        </p:nvSpPr>
        <p:spPr bwMode="auto">
          <a:xfrm>
            <a:off x="4724400" y="2589213"/>
            <a:ext cx="3657600"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2800" b="1">
                <a:solidFill>
                  <a:srgbClr val="B003D1"/>
                </a:solidFill>
                <a:latin typeface="Courier New" pitchFamily="49" charset="0"/>
              </a:rPr>
              <a:t>0111</a:t>
            </a:r>
            <a:r>
              <a:rPr lang="en-US" sz="2800" b="1">
                <a:solidFill>
                  <a:srgbClr val="FF071B"/>
                </a:solidFill>
                <a:latin typeface="Courier New" pitchFamily="49" charset="0"/>
              </a:rPr>
              <a:t>0010</a:t>
            </a:r>
            <a:r>
              <a:rPr lang="en-US" sz="2800" b="1">
                <a:latin typeface="Courier New" pitchFamily="49" charset="0"/>
              </a:rPr>
              <a:t>0001</a:t>
            </a:r>
            <a:r>
              <a:rPr lang="en-US" sz="2800" b="1">
                <a:solidFill>
                  <a:srgbClr val="0A04EB"/>
                </a:solidFill>
                <a:latin typeface="Courier New" pitchFamily="49" charset="0"/>
              </a:rPr>
              <a:t>0000</a:t>
            </a:r>
            <a:endParaRPr lang="en-US" sz="2800" b="1">
              <a:solidFill>
                <a:srgbClr val="B003D1"/>
              </a:solidFill>
              <a:latin typeface="Courier New" pitchFamily="49" charset="0"/>
            </a:endParaRPr>
          </a:p>
        </p:txBody>
      </p:sp>
      <p:sp>
        <p:nvSpPr>
          <p:cNvPr id="85007" name="Rectangle 17"/>
          <p:cNvSpPr>
            <a:spLocks noChangeArrowheads="1"/>
          </p:cNvSpPr>
          <p:nvPr>
            <p:custDataLst>
              <p:tags r:id="rId14"/>
            </p:custDataLst>
          </p:nvPr>
        </p:nvSpPr>
        <p:spPr bwMode="auto">
          <a:xfrm>
            <a:off x="4724400" y="3367088"/>
            <a:ext cx="3657600"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2800" b="1">
                <a:solidFill>
                  <a:srgbClr val="B003D1"/>
                </a:solidFill>
                <a:latin typeface="Courier New" pitchFamily="49" charset="0"/>
              </a:rPr>
              <a:t>1000</a:t>
            </a:r>
            <a:r>
              <a:rPr lang="en-US" sz="2800" b="1">
                <a:solidFill>
                  <a:srgbClr val="FF071B"/>
                </a:solidFill>
                <a:latin typeface="Courier New" pitchFamily="49" charset="0"/>
              </a:rPr>
              <a:t>0101</a:t>
            </a:r>
            <a:r>
              <a:rPr lang="en-US" sz="2800" b="1">
                <a:latin typeface="Courier New" pitchFamily="49" charset="0"/>
              </a:rPr>
              <a:t>0100</a:t>
            </a:r>
            <a:r>
              <a:rPr lang="en-US" sz="2800" b="1">
                <a:solidFill>
                  <a:srgbClr val="0A04EB"/>
                </a:solidFill>
                <a:latin typeface="Courier New" pitchFamily="49" charset="0"/>
              </a:rPr>
              <a:t>0011</a:t>
            </a:r>
          </a:p>
        </p:txBody>
      </p:sp>
      <p:sp>
        <p:nvSpPr>
          <p:cNvPr id="85008" name="Rectangle 18"/>
          <p:cNvSpPr>
            <a:spLocks noChangeArrowheads="1"/>
          </p:cNvSpPr>
          <p:nvPr>
            <p:custDataLst>
              <p:tags r:id="rId15"/>
            </p:custDataLst>
          </p:nvPr>
        </p:nvSpPr>
        <p:spPr bwMode="auto">
          <a:xfrm>
            <a:off x="4724400" y="4129088"/>
            <a:ext cx="3657600"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2800" b="1">
                <a:solidFill>
                  <a:srgbClr val="B003D1"/>
                </a:solidFill>
                <a:latin typeface="Courier New" pitchFamily="49" charset="0"/>
              </a:rPr>
              <a:t>1001</a:t>
            </a:r>
            <a:r>
              <a:rPr lang="en-US" sz="2800" b="1">
                <a:solidFill>
                  <a:srgbClr val="FF071B"/>
                </a:solidFill>
                <a:latin typeface="Courier New" pitchFamily="49" charset="0"/>
              </a:rPr>
              <a:t>1011</a:t>
            </a:r>
            <a:r>
              <a:rPr lang="en-US" sz="2800" b="1">
                <a:latin typeface="Courier New" pitchFamily="49" charset="0"/>
              </a:rPr>
              <a:t>1001</a:t>
            </a:r>
            <a:r>
              <a:rPr lang="en-US" sz="2800" b="1">
                <a:solidFill>
                  <a:srgbClr val="0A04EB"/>
                </a:solidFill>
                <a:latin typeface="Courier New" pitchFamily="49" charset="0"/>
              </a:rPr>
              <a:t>1000</a:t>
            </a:r>
          </a:p>
        </p:txBody>
      </p:sp>
      <p:sp>
        <p:nvSpPr>
          <p:cNvPr id="85009" name="Rectangle 19"/>
          <p:cNvSpPr>
            <a:spLocks noChangeArrowheads="1"/>
          </p:cNvSpPr>
          <p:nvPr>
            <p:custDataLst>
              <p:tags r:id="rId16"/>
            </p:custDataLst>
          </p:nvPr>
        </p:nvSpPr>
        <p:spPr bwMode="auto">
          <a:xfrm>
            <a:off x="4724400" y="4891088"/>
            <a:ext cx="3657600"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2800" b="1">
                <a:solidFill>
                  <a:srgbClr val="B003D1"/>
                </a:solidFill>
                <a:latin typeface="Courier New" pitchFamily="49" charset="0"/>
              </a:rPr>
              <a:t>1010</a:t>
            </a:r>
            <a:r>
              <a:rPr lang="en-US" sz="2800" b="1">
                <a:solidFill>
                  <a:srgbClr val="FF071B"/>
                </a:solidFill>
                <a:latin typeface="Courier New" pitchFamily="49" charset="0"/>
              </a:rPr>
              <a:t>0110</a:t>
            </a:r>
            <a:r>
              <a:rPr lang="en-US" sz="2800" b="1">
                <a:latin typeface="Courier New" pitchFamily="49" charset="0"/>
              </a:rPr>
              <a:t>0111</a:t>
            </a:r>
            <a:r>
              <a:rPr lang="en-US" sz="2800" b="1">
                <a:solidFill>
                  <a:srgbClr val="0A04EB"/>
                </a:solidFill>
                <a:latin typeface="Courier New" pitchFamily="49" charset="0"/>
              </a:rPr>
              <a:t>1100</a:t>
            </a:r>
          </a:p>
        </p:txBody>
      </p:sp>
      <p:sp>
        <p:nvSpPr>
          <p:cNvPr id="85010" name="Rectangle 20"/>
          <p:cNvSpPr>
            <a:spLocks noChangeArrowheads="1"/>
          </p:cNvSpPr>
          <p:nvPr>
            <p:custDataLst>
              <p:tags r:id="rId17"/>
            </p:custDataLst>
          </p:nvPr>
        </p:nvSpPr>
        <p:spPr bwMode="auto">
          <a:xfrm>
            <a:off x="4724400" y="5562600"/>
            <a:ext cx="3657600"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2800" b="1">
                <a:solidFill>
                  <a:srgbClr val="B003D1"/>
                </a:solidFill>
                <a:latin typeface="Courier New" pitchFamily="49" charset="0"/>
              </a:rPr>
              <a:t>0000000000000000</a:t>
            </a:r>
            <a:endParaRPr lang="en-US" sz="2800" b="1">
              <a:solidFill>
                <a:srgbClr val="0A04EB"/>
              </a:solidFill>
              <a:latin typeface="Courier New" pitchFamily="49" charset="0"/>
            </a:endParaRPr>
          </a:p>
        </p:txBody>
      </p:sp>
      <p:sp>
        <p:nvSpPr>
          <p:cNvPr id="85011" name="Text Box 21"/>
          <p:cNvSpPr txBox="1">
            <a:spLocks noChangeArrowheads="1"/>
          </p:cNvSpPr>
          <p:nvPr>
            <p:custDataLst>
              <p:tags r:id="rId18"/>
            </p:custDataLst>
          </p:nvPr>
        </p:nvSpPr>
        <p:spPr bwMode="auto">
          <a:xfrm>
            <a:off x="4625975" y="6172200"/>
            <a:ext cx="3733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b="1" i="1"/>
              <a:t>bit-level programming</a:t>
            </a:r>
          </a:p>
        </p:txBody>
      </p:sp>
      <p:grpSp>
        <p:nvGrpSpPr>
          <p:cNvPr id="85012" name="Group 22"/>
          <p:cNvGrpSpPr>
            <a:grpSpLocks/>
          </p:cNvGrpSpPr>
          <p:nvPr>
            <p:custDataLst>
              <p:tags r:id="rId19"/>
            </p:custDataLst>
          </p:nvPr>
        </p:nvGrpSpPr>
        <p:grpSpPr bwMode="auto">
          <a:xfrm>
            <a:off x="525463" y="1347788"/>
            <a:ext cx="3408362" cy="180975"/>
            <a:chOff x="295" y="1311"/>
            <a:chExt cx="5177" cy="114"/>
          </a:xfrm>
        </p:grpSpPr>
        <p:sp>
          <p:nvSpPr>
            <p:cNvPr id="85013" name="Rectangle 23"/>
            <p:cNvSpPr>
              <a:spLocks noChangeArrowheads="1"/>
            </p:cNvSpPr>
            <p:nvPr>
              <p:custDataLst>
                <p:tags r:id="rId20"/>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85014" name="Rectangle 24"/>
            <p:cNvSpPr>
              <a:spLocks noChangeArrowheads="1"/>
            </p:cNvSpPr>
            <p:nvPr>
              <p:custDataLst>
                <p:tags r:id="rId21"/>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Tree>
  </p:cSld>
  <p:clrMapOvr>
    <a:masterClrMapping/>
  </p:clrMapOvr>
  <p:timing>
    <p:tnLst>
      <p:par>
        <p:cTn id="1" dur="indefinite" restart="never" nodeType="tmRoot"/>
      </p:par>
    </p:tnLst>
  </p:timing>
</p:sld>
</file>

<file path=ppt/slides/slide1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6018" name="Group 2"/>
          <p:cNvGrpSpPr>
            <a:grpSpLocks/>
          </p:cNvGrpSpPr>
          <p:nvPr>
            <p:custDataLst>
              <p:tags r:id="rId1"/>
            </p:custDataLst>
          </p:nvPr>
        </p:nvGrpSpPr>
        <p:grpSpPr bwMode="auto">
          <a:xfrm>
            <a:off x="4691063" y="1347788"/>
            <a:ext cx="3570287" cy="180975"/>
            <a:chOff x="295" y="1311"/>
            <a:chExt cx="5177" cy="114"/>
          </a:xfrm>
        </p:grpSpPr>
        <p:sp>
          <p:nvSpPr>
            <p:cNvPr id="86030" name="Rectangle 3"/>
            <p:cNvSpPr>
              <a:spLocks noChangeArrowheads="1"/>
            </p:cNvSpPr>
            <p:nvPr>
              <p:custDataLst>
                <p:tags r:id="rId11"/>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86031" name="Rectangle 4"/>
            <p:cNvSpPr>
              <a:spLocks noChangeArrowheads="1"/>
            </p:cNvSpPr>
            <p:nvPr>
              <p:custDataLst>
                <p:tags r:id="rId12"/>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86019" name="Rectangle 5"/>
          <p:cNvSpPr>
            <a:spLocks noChangeArrowheads="1"/>
          </p:cNvSpPr>
          <p:nvPr>
            <p:custDataLst>
              <p:tags r:id="rId2"/>
            </p:custDataLst>
          </p:nvPr>
        </p:nvSpPr>
        <p:spPr bwMode="auto">
          <a:xfrm>
            <a:off x="6383338" y="3429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endParaRPr lang="en-US">
              <a:latin typeface="Arial" pitchFamily="34" charset="0"/>
            </a:endParaRPr>
          </a:p>
        </p:txBody>
      </p:sp>
      <p:sp>
        <p:nvSpPr>
          <p:cNvPr id="86020" name="Rectangle 14"/>
          <p:cNvSpPr>
            <a:spLocks noChangeArrowheads="1"/>
          </p:cNvSpPr>
          <p:nvPr>
            <p:custDataLst>
              <p:tags r:id="rId3"/>
            </p:custDataLst>
          </p:nvPr>
        </p:nvSpPr>
        <p:spPr bwMode="auto">
          <a:xfrm>
            <a:off x="4764088" y="266700"/>
            <a:ext cx="3422650" cy="971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nSpc>
                <a:spcPct val="80000"/>
              </a:lnSpc>
            </a:pPr>
            <a:r>
              <a:rPr lang="en-US" sz="3600">
                <a:solidFill>
                  <a:schemeClr val="tx2"/>
                </a:solidFill>
                <a:latin typeface="Times New Roman" pitchFamily="18" charset="0"/>
              </a:rPr>
              <a:t>Machine Language</a:t>
            </a:r>
          </a:p>
        </p:txBody>
      </p:sp>
      <p:sp>
        <p:nvSpPr>
          <p:cNvPr id="86021" name="Rectangle 15"/>
          <p:cNvSpPr>
            <a:spLocks noChangeArrowheads="1"/>
          </p:cNvSpPr>
          <p:nvPr>
            <p:custDataLst>
              <p:tags r:id="rId4"/>
            </p:custDataLst>
          </p:nvPr>
        </p:nvSpPr>
        <p:spPr bwMode="auto">
          <a:xfrm>
            <a:off x="4724400" y="1835150"/>
            <a:ext cx="3657600"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2800" b="1">
                <a:solidFill>
                  <a:srgbClr val="B003D1"/>
                </a:solidFill>
                <a:latin typeface="Courier New" pitchFamily="49" charset="0"/>
              </a:rPr>
              <a:t>0011</a:t>
            </a:r>
            <a:r>
              <a:rPr lang="en-US" sz="2800" b="1">
                <a:solidFill>
                  <a:srgbClr val="FF071B"/>
                </a:solidFill>
                <a:latin typeface="Courier New" pitchFamily="49" charset="0"/>
              </a:rPr>
              <a:t>0000</a:t>
            </a:r>
            <a:r>
              <a:rPr lang="en-US" sz="2800" b="1">
                <a:solidFill>
                  <a:srgbClr val="067B0E"/>
                </a:solidFill>
                <a:latin typeface="Courier New" pitchFamily="49" charset="0"/>
              </a:rPr>
              <a:t>00101010</a:t>
            </a:r>
            <a:endParaRPr lang="en-US" sz="2800" b="1">
              <a:solidFill>
                <a:srgbClr val="B003D1"/>
              </a:solidFill>
              <a:latin typeface="Courier New" pitchFamily="49" charset="0"/>
            </a:endParaRPr>
          </a:p>
        </p:txBody>
      </p:sp>
      <p:sp>
        <p:nvSpPr>
          <p:cNvPr id="86022" name="Rectangle 16"/>
          <p:cNvSpPr>
            <a:spLocks noChangeArrowheads="1"/>
          </p:cNvSpPr>
          <p:nvPr>
            <p:custDataLst>
              <p:tags r:id="rId5"/>
            </p:custDataLst>
          </p:nvPr>
        </p:nvSpPr>
        <p:spPr bwMode="auto">
          <a:xfrm>
            <a:off x="4724400" y="2589213"/>
            <a:ext cx="3657600"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2800" b="1">
                <a:solidFill>
                  <a:srgbClr val="B003D1"/>
                </a:solidFill>
                <a:latin typeface="Courier New" pitchFamily="49" charset="0"/>
              </a:rPr>
              <a:t>0111</a:t>
            </a:r>
            <a:r>
              <a:rPr lang="en-US" sz="2800" b="1">
                <a:solidFill>
                  <a:srgbClr val="FF071B"/>
                </a:solidFill>
                <a:latin typeface="Courier New" pitchFamily="49" charset="0"/>
              </a:rPr>
              <a:t>0010</a:t>
            </a:r>
            <a:r>
              <a:rPr lang="en-US" sz="2800" b="1">
                <a:latin typeface="Courier New" pitchFamily="49" charset="0"/>
              </a:rPr>
              <a:t>0001</a:t>
            </a:r>
            <a:r>
              <a:rPr lang="en-US" sz="2800" b="1">
                <a:solidFill>
                  <a:srgbClr val="0A04EB"/>
                </a:solidFill>
                <a:latin typeface="Courier New" pitchFamily="49" charset="0"/>
              </a:rPr>
              <a:t>0000</a:t>
            </a:r>
            <a:endParaRPr lang="en-US" sz="2800" b="1">
              <a:solidFill>
                <a:srgbClr val="B003D1"/>
              </a:solidFill>
              <a:latin typeface="Courier New" pitchFamily="49" charset="0"/>
            </a:endParaRPr>
          </a:p>
        </p:txBody>
      </p:sp>
      <p:sp>
        <p:nvSpPr>
          <p:cNvPr id="86023" name="Rectangle 17"/>
          <p:cNvSpPr>
            <a:spLocks noChangeArrowheads="1"/>
          </p:cNvSpPr>
          <p:nvPr>
            <p:custDataLst>
              <p:tags r:id="rId6"/>
            </p:custDataLst>
          </p:nvPr>
        </p:nvSpPr>
        <p:spPr bwMode="auto">
          <a:xfrm>
            <a:off x="4724400" y="3367088"/>
            <a:ext cx="3657600"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2800" b="1">
                <a:solidFill>
                  <a:srgbClr val="B003D1"/>
                </a:solidFill>
                <a:latin typeface="Courier New" pitchFamily="49" charset="0"/>
              </a:rPr>
              <a:t>1000</a:t>
            </a:r>
            <a:r>
              <a:rPr lang="en-US" sz="2800" b="1">
                <a:solidFill>
                  <a:srgbClr val="FF071B"/>
                </a:solidFill>
                <a:latin typeface="Courier New" pitchFamily="49" charset="0"/>
              </a:rPr>
              <a:t>0101</a:t>
            </a:r>
            <a:r>
              <a:rPr lang="en-US" sz="2800" b="1">
                <a:latin typeface="Courier New" pitchFamily="49" charset="0"/>
              </a:rPr>
              <a:t>0100</a:t>
            </a:r>
            <a:r>
              <a:rPr lang="en-US" sz="2800" b="1">
                <a:solidFill>
                  <a:srgbClr val="0A04EB"/>
                </a:solidFill>
                <a:latin typeface="Courier New" pitchFamily="49" charset="0"/>
              </a:rPr>
              <a:t>0011</a:t>
            </a:r>
          </a:p>
        </p:txBody>
      </p:sp>
      <p:sp>
        <p:nvSpPr>
          <p:cNvPr id="86024" name="Rectangle 18"/>
          <p:cNvSpPr>
            <a:spLocks noChangeArrowheads="1"/>
          </p:cNvSpPr>
          <p:nvPr>
            <p:custDataLst>
              <p:tags r:id="rId7"/>
            </p:custDataLst>
          </p:nvPr>
        </p:nvSpPr>
        <p:spPr bwMode="auto">
          <a:xfrm>
            <a:off x="4724400" y="4129088"/>
            <a:ext cx="3657600"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2800" b="1">
                <a:solidFill>
                  <a:srgbClr val="B003D1"/>
                </a:solidFill>
                <a:latin typeface="Courier New" pitchFamily="49" charset="0"/>
              </a:rPr>
              <a:t>1001</a:t>
            </a:r>
            <a:r>
              <a:rPr lang="en-US" sz="2800" b="1">
                <a:solidFill>
                  <a:srgbClr val="FF071B"/>
                </a:solidFill>
                <a:latin typeface="Courier New" pitchFamily="49" charset="0"/>
              </a:rPr>
              <a:t>1011</a:t>
            </a:r>
            <a:r>
              <a:rPr lang="en-US" sz="2800" b="1">
                <a:latin typeface="Courier New" pitchFamily="49" charset="0"/>
              </a:rPr>
              <a:t>1001</a:t>
            </a:r>
            <a:r>
              <a:rPr lang="en-US" sz="2800" b="1">
                <a:solidFill>
                  <a:srgbClr val="0A04EB"/>
                </a:solidFill>
                <a:latin typeface="Courier New" pitchFamily="49" charset="0"/>
              </a:rPr>
              <a:t>1000</a:t>
            </a:r>
          </a:p>
        </p:txBody>
      </p:sp>
      <p:sp>
        <p:nvSpPr>
          <p:cNvPr id="86025" name="Rectangle 19"/>
          <p:cNvSpPr>
            <a:spLocks noChangeArrowheads="1"/>
          </p:cNvSpPr>
          <p:nvPr>
            <p:custDataLst>
              <p:tags r:id="rId8"/>
            </p:custDataLst>
          </p:nvPr>
        </p:nvSpPr>
        <p:spPr bwMode="auto">
          <a:xfrm>
            <a:off x="4724400" y="4891088"/>
            <a:ext cx="3657600"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2800" b="1">
                <a:solidFill>
                  <a:srgbClr val="B003D1"/>
                </a:solidFill>
                <a:latin typeface="Courier New" pitchFamily="49" charset="0"/>
              </a:rPr>
              <a:t>1010</a:t>
            </a:r>
            <a:r>
              <a:rPr lang="en-US" sz="2800" b="1">
                <a:solidFill>
                  <a:srgbClr val="FF071B"/>
                </a:solidFill>
                <a:latin typeface="Courier New" pitchFamily="49" charset="0"/>
              </a:rPr>
              <a:t>0110</a:t>
            </a:r>
            <a:r>
              <a:rPr lang="en-US" sz="2800" b="1">
                <a:latin typeface="Courier New" pitchFamily="49" charset="0"/>
              </a:rPr>
              <a:t>0111</a:t>
            </a:r>
            <a:r>
              <a:rPr lang="en-US" sz="2800" b="1">
                <a:solidFill>
                  <a:srgbClr val="0A04EB"/>
                </a:solidFill>
                <a:latin typeface="Courier New" pitchFamily="49" charset="0"/>
              </a:rPr>
              <a:t>1100</a:t>
            </a:r>
          </a:p>
        </p:txBody>
      </p:sp>
      <p:sp>
        <p:nvSpPr>
          <p:cNvPr id="86026" name="Rectangle 20"/>
          <p:cNvSpPr>
            <a:spLocks noChangeArrowheads="1"/>
          </p:cNvSpPr>
          <p:nvPr>
            <p:custDataLst>
              <p:tags r:id="rId9"/>
            </p:custDataLst>
          </p:nvPr>
        </p:nvSpPr>
        <p:spPr bwMode="auto">
          <a:xfrm>
            <a:off x="4724400" y="5562600"/>
            <a:ext cx="3657600"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2800" b="1">
                <a:solidFill>
                  <a:srgbClr val="B003D1"/>
                </a:solidFill>
                <a:latin typeface="Courier New" pitchFamily="49" charset="0"/>
              </a:rPr>
              <a:t>0000000000000000</a:t>
            </a:r>
            <a:endParaRPr lang="en-US" sz="2800" b="1">
              <a:solidFill>
                <a:srgbClr val="0A04EB"/>
              </a:solidFill>
              <a:latin typeface="Courier New" pitchFamily="49" charset="0"/>
            </a:endParaRPr>
          </a:p>
        </p:txBody>
      </p:sp>
      <p:sp>
        <p:nvSpPr>
          <p:cNvPr id="86027" name="Text Box 21"/>
          <p:cNvSpPr txBox="1">
            <a:spLocks noChangeArrowheads="1"/>
          </p:cNvSpPr>
          <p:nvPr>
            <p:custDataLst>
              <p:tags r:id="rId10"/>
            </p:custDataLst>
          </p:nvPr>
        </p:nvSpPr>
        <p:spPr bwMode="auto">
          <a:xfrm>
            <a:off x="4625975" y="6172200"/>
            <a:ext cx="3733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b="1" i="1"/>
              <a:t>bit-level programming</a:t>
            </a:r>
          </a:p>
        </p:txBody>
      </p:sp>
      <p:sp>
        <p:nvSpPr>
          <p:cNvPr id="86028" name="Text Box 25"/>
          <p:cNvSpPr txBox="1">
            <a:spLocks noChangeArrowheads="1"/>
          </p:cNvSpPr>
          <p:nvPr/>
        </p:nvSpPr>
        <p:spPr bwMode="auto">
          <a:xfrm>
            <a:off x="914400" y="533400"/>
            <a:ext cx="2743200" cy="476250"/>
          </a:xfrm>
          <a:prstGeom prst="rect">
            <a:avLst/>
          </a:prstGeom>
          <a:noFill/>
          <a:ln w="19050">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solidFill>
                  <a:schemeClr val="hlink"/>
                </a:solidFill>
                <a:latin typeface="Comic Sans MS" pitchFamily="66" charset="0"/>
              </a:rPr>
              <a:t>Problem #2</a:t>
            </a:r>
          </a:p>
        </p:txBody>
      </p:sp>
      <p:sp>
        <p:nvSpPr>
          <p:cNvPr id="86029" name="Text Box 26"/>
          <p:cNvSpPr txBox="1">
            <a:spLocks noChangeArrowheads="1"/>
          </p:cNvSpPr>
          <p:nvPr/>
        </p:nvSpPr>
        <p:spPr bwMode="auto">
          <a:xfrm>
            <a:off x="725488" y="1254125"/>
            <a:ext cx="3081337" cy="1552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t>Figure out what a </a:t>
            </a:r>
            <a:r>
              <a:rPr lang="en-US" i="1"/>
              <a:t>machine-language </a:t>
            </a:r>
            <a:r>
              <a:rPr lang="en-US"/>
              <a:t>program is doing and describe it in English.</a:t>
            </a:r>
          </a:p>
        </p:txBody>
      </p:sp>
    </p:spTree>
  </p:cSld>
  <p:clrMapOvr>
    <a:masterClrMapping/>
  </p:clrMapOvr>
  <p:timing>
    <p:tnLst>
      <p:par>
        <p:cTn id="1" dur="indefinite" restart="never" nodeType="tmRoot"/>
      </p:par>
    </p:tnLst>
  </p:timing>
</p:sld>
</file>

<file path=ppt/slides/slide1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7042" name="Rectangle 2"/>
          <p:cNvSpPr>
            <a:spLocks noChangeArrowheads="1"/>
          </p:cNvSpPr>
          <p:nvPr>
            <p:custDataLst>
              <p:tags r:id="rId1"/>
            </p:custDataLst>
          </p:nvPr>
        </p:nvSpPr>
        <p:spPr bwMode="auto">
          <a:xfrm>
            <a:off x="685800" y="762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eaLnBrk="1" hangingPunct="1"/>
            <a:r>
              <a:rPr lang="en-US" sz="4000">
                <a:solidFill>
                  <a:schemeClr val="tx2"/>
                </a:solidFill>
                <a:latin typeface="Arial" pitchFamily="34" charset="0"/>
              </a:rPr>
              <a:t>  </a:t>
            </a:r>
            <a:endParaRPr lang="en-US" sz="4400">
              <a:solidFill>
                <a:schemeClr val="tx2"/>
              </a:solidFill>
              <a:latin typeface="Arial" pitchFamily="34" charset="0"/>
            </a:endParaRPr>
          </a:p>
        </p:txBody>
      </p:sp>
      <p:sp>
        <p:nvSpPr>
          <p:cNvPr id="87043" name="Rectangle 3"/>
          <p:cNvSpPr>
            <a:spLocks noChangeArrowheads="1"/>
          </p:cNvSpPr>
          <p:nvPr>
            <p:custDataLst>
              <p:tags r:id="rId2"/>
            </p:custDataLst>
          </p:nvPr>
        </p:nvSpPr>
        <p:spPr bwMode="auto">
          <a:xfrm>
            <a:off x="4691063" y="3429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endParaRPr lang="en-US">
              <a:latin typeface="Arial" pitchFamily="34" charset="0"/>
            </a:endParaRPr>
          </a:p>
        </p:txBody>
      </p:sp>
      <p:sp>
        <p:nvSpPr>
          <p:cNvPr id="87044" name="Rectangle 4"/>
          <p:cNvSpPr>
            <a:spLocks noChangeArrowheads="1"/>
          </p:cNvSpPr>
          <p:nvPr>
            <p:custDataLst>
              <p:tags r:id="rId3"/>
            </p:custDataLst>
          </p:nvPr>
        </p:nvSpPr>
        <p:spPr bwMode="auto">
          <a:xfrm>
            <a:off x="3698875" y="188913"/>
            <a:ext cx="1722438" cy="708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4000">
                <a:solidFill>
                  <a:schemeClr val="tx2"/>
                </a:solidFill>
                <a:latin typeface="Times New Roman" pitchFamily="18" charset="0"/>
              </a:rPr>
              <a:t>Gallery</a:t>
            </a:r>
          </a:p>
        </p:txBody>
      </p:sp>
      <p:sp>
        <p:nvSpPr>
          <p:cNvPr id="87045" name="Rectangle 11"/>
          <p:cNvSpPr>
            <a:spLocks noChangeArrowheads="1"/>
          </p:cNvSpPr>
          <p:nvPr>
            <p:custDataLst>
              <p:tags r:id="rId4"/>
            </p:custDataLst>
          </p:nvPr>
        </p:nvSpPr>
        <p:spPr bwMode="auto">
          <a:xfrm>
            <a:off x="1244600" y="1035050"/>
            <a:ext cx="6464300" cy="76200"/>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87046" name="Rectangle 12"/>
          <p:cNvSpPr>
            <a:spLocks noChangeArrowheads="1"/>
          </p:cNvSpPr>
          <p:nvPr>
            <p:custDataLst>
              <p:tags r:id="rId5"/>
            </p:custDataLst>
          </p:nvPr>
        </p:nvSpPr>
        <p:spPr bwMode="auto">
          <a:xfrm>
            <a:off x="1244600" y="1143000"/>
            <a:ext cx="6464300" cy="76200"/>
          </a:xfrm>
          <a:prstGeom prst="rect">
            <a:avLst/>
          </a:prstGeom>
          <a:solidFill>
            <a:srgbClr val="33CCFF"/>
          </a:solidFill>
          <a:ln w="9525">
            <a:solidFill>
              <a:schemeClr val="tx1"/>
            </a:solidFill>
            <a:miter lim="800000"/>
            <a:headEnd/>
            <a:tailEnd/>
          </a:ln>
        </p:spPr>
        <p:txBody>
          <a:bodyPr wrap="none" anchor="ctr"/>
          <a:lstStyle/>
          <a:p>
            <a:endParaRPr lang="en-US"/>
          </a:p>
        </p:txBody>
      </p:sp>
    </p:spTree>
  </p:cSld>
  <p:clrMapOvr>
    <a:masterClrMapping/>
  </p:clrMapOvr>
  <p:timing>
    <p:tnLst>
      <p:par>
        <p:cTn id="1" dur="indefinite" restart="never" nodeType="tmRoot"/>
      </p:par>
    </p:tnLst>
  </p:timing>
</p:sld>
</file>

<file path=ppt/slides/slide1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8066" name="Group 2"/>
          <p:cNvGrpSpPr>
            <a:grpSpLocks/>
          </p:cNvGrpSpPr>
          <p:nvPr>
            <p:custDataLst>
              <p:tags r:id="rId1"/>
            </p:custDataLst>
          </p:nvPr>
        </p:nvGrpSpPr>
        <p:grpSpPr bwMode="auto">
          <a:xfrm>
            <a:off x="436563" y="989013"/>
            <a:ext cx="8218487" cy="180975"/>
            <a:chOff x="295" y="1311"/>
            <a:chExt cx="5177" cy="114"/>
          </a:xfrm>
        </p:grpSpPr>
        <p:sp>
          <p:nvSpPr>
            <p:cNvPr id="88093" name="Rectangle 3"/>
            <p:cNvSpPr>
              <a:spLocks noChangeArrowheads="1"/>
            </p:cNvSpPr>
            <p:nvPr>
              <p:custDataLst>
                <p:tags r:id="rId27"/>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88094" name="Rectangle 4"/>
            <p:cNvSpPr>
              <a:spLocks noChangeArrowheads="1"/>
            </p:cNvSpPr>
            <p:nvPr>
              <p:custDataLst>
                <p:tags r:id="rId28"/>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88067" name="Text Box 5"/>
          <p:cNvSpPr txBox="1">
            <a:spLocks noChangeArrowheads="1"/>
          </p:cNvSpPr>
          <p:nvPr>
            <p:custDataLst>
              <p:tags r:id="rId2"/>
            </p:custDataLst>
          </p:nvPr>
        </p:nvSpPr>
        <p:spPr bwMode="auto">
          <a:xfrm>
            <a:off x="677863" y="231775"/>
            <a:ext cx="7781925"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4400"/>
              <a:t>Random Access Memory</a:t>
            </a:r>
          </a:p>
        </p:txBody>
      </p:sp>
      <p:sp>
        <p:nvSpPr>
          <p:cNvPr id="88068" name="Text Box 6"/>
          <p:cNvSpPr txBox="1">
            <a:spLocks noChangeArrowheads="1"/>
          </p:cNvSpPr>
          <p:nvPr>
            <p:custDataLst>
              <p:tags r:id="rId3"/>
            </p:custDataLst>
          </p:nvPr>
        </p:nvSpPr>
        <p:spPr bwMode="auto">
          <a:xfrm>
            <a:off x="457200" y="1295400"/>
            <a:ext cx="7848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t>We can use data latches to create a 12 nG bit RAM !</a:t>
            </a:r>
          </a:p>
        </p:txBody>
      </p:sp>
      <p:sp>
        <p:nvSpPr>
          <p:cNvPr id="88069" name="Text Box 7"/>
          <p:cNvSpPr txBox="1">
            <a:spLocks noChangeArrowheads="1"/>
          </p:cNvSpPr>
          <p:nvPr>
            <p:custDataLst>
              <p:tags r:id="rId4"/>
            </p:custDataLst>
          </p:nvPr>
        </p:nvSpPr>
        <p:spPr bwMode="auto">
          <a:xfrm>
            <a:off x="6034088" y="3429000"/>
            <a:ext cx="18780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400">
                <a:solidFill>
                  <a:srgbClr val="0000FF"/>
                </a:solidFill>
                <a:latin typeface="Comic Sans MS" pitchFamily="66" charset="0"/>
              </a:rPr>
              <a:t>3 data output bits</a:t>
            </a:r>
          </a:p>
        </p:txBody>
      </p:sp>
      <p:sp>
        <p:nvSpPr>
          <p:cNvPr id="88070" name="Text Box 8"/>
          <p:cNvSpPr txBox="1">
            <a:spLocks noChangeArrowheads="1"/>
          </p:cNvSpPr>
          <p:nvPr>
            <p:custDataLst>
              <p:tags r:id="rId5"/>
            </p:custDataLst>
          </p:nvPr>
        </p:nvSpPr>
        <p:spPr bwMode="auto">
          <a:xfrm>
            <a:off x="1676400" y="2057400"/>
            <a:ext cx="10668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800"/>
              <a:t>Inputs</a:t>
            </a:r>
          </a:p>
        </p:txBody>
      </p:sp>
      <p:sp>
        <p:nvSpPr>
          <p:cNvPr id="88071" name="Text Box 9"/>
          <p:cNvSpPr txBox="1">
            <a:spLocks noChangeArrowheads="1"/>
          </p:cNvSpPr>
          <p:nvPr>
            <p:custDataLst>
              <p:tags r:id="rId6"/>
            </p:custDataLst>
          </p:nvPr>
        </p:nvSpPr>
        <p:spPr bwMode="auto">
          <a:xfrm>
            <a:off x="1103313" y="2722563"/>
            <a:ext cx="1828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9900"/>
                </a:solidFill>
                <a:latin typeface="Comic Sans MS" pitchFamily="66" charset="0"/>
              </a:rPr>
              <a:t>3 data input bits</a:t>
            </a:r>
          </a:p>
        </p:txBody>
      </p:sp>
      <p:sp>
        <p:nvSpPr>
          <p:cNvPr id="88072" name="Rectangle 10"/>
          <p:cNvSpPr>
            <a:spLocks noChangeArrowheads="1"/>
          </p:cNvSpPr>
          <p:nvPr>
            <p:custDataLst>
              <p:tags r:id="rId7"/>
            </p:custDataLst>
          </p:nvPr>
        </p:nvSpPr>
        <p:spPr bwMode="auto">
          <a:xfrm>
            <a:off x="3124200" y="2819400"/>
            <a:ext cx="2819400" cy="2438400"/>
          </a:xfrm>
          <a:prstGeom prst="rect">
            <a:avLst/>
          </a:prstGeom>
          <a:solidFill>
            <a:schemeClr val="accent1"/>
          </a:solidFill>
          <a:ln w="28575">
            <a:solidFill>
              <a:schemeClr val="tx1"/>
            </a:solidFill>
            <a:miter lim="800000"/>
            <a:headEnd/>
            <a:tailEnd/>
          </a:ln>
        </p:spPr>
        <p:txBody>
          <a:bodyPr wrap="none" anchor="ctr"/>
          <a:lstStyle/>
          <a:p>
            <a:endParaRPr lang="en-US"/>
          </a:p>
        </p:txBody>
      </p:sp>
      <p:sp>
        <p:nvSpPr>
          <p:cNvPr id="88073" name="Text Box 11"/>
          <p:cNvSpPr txBox="1">
            <a:spLocks noChangeArrowheads="1"/>
          </p:cNvSpPr>
          <p:nvPr>
            <p:custDataLst>
              <p:tags r:id="rId8"/>
            </p:custDataLst>
          </p:nvPr>
        </p:nvSpPr>
        <p:spPr bwMode="auto">
          <a:xfrm>
            <a:off x="3838575" y="3471863"/>
            <a:ext cx="1449388" cy="1058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lnSpc>
                <a:spcPct val="50000"/>
              </a:lnSpc>
              <a:spcBef>
                <a:spcPct val="50000"/>
              </a:spcBef>
            </a:pPr>
            <a:r>
              <a:rPr lang="en-US" sz="1800">
                <a:solidFill>
                  <a:srgbClr val="FF071B"/>
                </a:solidFill>
              </a:rPr>
              <a:t>S</a:t>
            </a:r>
            <a:r>
              <a:rPr lang="en-US" sz="1800"/>
              <a:t>implified</a:t>
            </a:r>
          </a:p>
          <a:p>
            <a:pPr algn="l">
              <a:lnSpc>
                <a:spcPct val="50000"/>
              </a:lnSpc>
              <a:spcBef>
                <a:spcPct val="50000"/>
              </a:spcBef>
            </a:pPr>
            <a:r>
              <a:rPr lang="en-US" sz="1800">
                <a:solidFill>
                  <a:srgbClr val="FF071B"/>
                </a:solidFill>
              </a:rPr>
              <a:t>P</a:t>
            </a:r>
            <a:r>
              <a:rPr lang="en-US" sz="1800"/>
              <a:t>rototype for</a:t>
            </a:r>
          </a:p>
          <a:p>
            <a:pPr algn="l">
              <a:lnSpc>
                <a:spcPct val="50000"/>
              </a:lnSpc>
              <a:spcBef>
                <a:spcPct val="50000"/>
              </a:spcBef>
            </a:pPr>
            <a:r>
              <a:rPr lang="en-US" sz="1800">
                <a:solidFill>
                  <a:srgbClr val="FF071B"/>
                </a:solidFill>
              </a:rPr>
              <a:t>A</a:t>
            </a:r>
            <a:r>
              <a:rPr lang="en-US" sz="1800"/>
              <a:t>ccessing </a:t>
            </a:r>
          </a:p>
          <a:p>
            <a:pPr algn="l">
              <a:lnSpc>
                <a:spcPct val="50000"/>
              </a:lnSpc>
              <a:spcBef>
                <a:spcPct val="50000"/>
              </a:spcBef>
            </a:pPr>
            <a:r>
              <a:rPr lang="en-US" sz="1800">
                <a:solidFill>
                  <a:srgbClr val="FF071B"/>
                </a:solidFill>
              </a:rPr>
              <a:t>M</a:t>
            </a:r>
            <a:r>
              <a:rPr lang="en-US" sz="1800"/>
              <a:t>emory</a:t>
            </a:r>
          </a:p>
        </p:txBody>
      </p:sp>
      <p:sp>
        <p:nvSpPr>
          <p:cNvPr id="88074" name="Text Box 12"/>
          <p:cNvSpPr txBox="1">
            <a:spLocks noChangeArrowheads="1"/>
          </p:cNvSpPr>
          <p:nvPr>
            <p:custDataLst>
              <p:tags r:id="rId9"/>
            </p:custDataLst>
          </p:nvPr>
        </p:nvSpPr>
        <p:spPr bwMode="auto">
          <a:xfrm>
            <a:off x="6019800" y="2057400"/>
            <a:ext cx="10668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800"/>
              <a:t>Outputs</a:t>
            </a:r>
          </a:p>
        </p:txBody>
      </p:sp>
      <p:sp>
        <p:nvSpPr>
          <p:cNvPr id="88075" name="Line 13"/>
          <p:cNvSpPr>
            <a:spLocks noChangeShapeType="1"/>
          </p:cNvSpPr>
          <p:nvPr>
            <p:custDataLst>
              <p:tags r:id="rId10"/>
            </p:custDataLst>
          </p:nvPr>
        </p:nvSpPr>
        <p:spPr bwMode="auto">
          <a:xfrm>
            <a:off x="2286000" y="3048000"/>
            <a:ext cx="838200" cy="0"/>
          </a:xfrm>
          <a:prstGeom prst="line">
            <a:avLst/>
          </a:prstGeom>
          <a:noFill/>
          <a:ln w="19050">
            <a:solidFill>
              <a:srgbClr val="009900"/>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88076" name="Line 14"/>
          <p:cNvSpPr>
            <a:spLocks noChangeShapeType="1"/>
          </p:cNvSpPr>
          <p:nvPr>
            <p:custDataLst>
              <p:tags r:id="rId11"/>
            </p:custDataLst>
          </p:nvPr>
        </p:nvSpPr>
        <p:spPr bwMode="auto">
          <a:xfrm>
            <a:off x="2286000" y="3200400"/>
            <a:ext cx="838200" cy="0"/>
          </a:xfrm>
          <a:prstGeom prst="line">
            <a:avLst/>
          </a:prstGeom>
          <a:noFill/>
          <a:ln w="19050">
            <a:solidFill>
              <a:srgbClr val="009900"/>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88077" name="Line 15"/>
          <p:cNvSpPr>
            <a:spLocks noChangeShapeType="1"/>
          </p:cNvSpPr>
          <p:nvPr>
            <p:custDataLst>
              <p:tags r:id="rId12"/>
            </p:custDataLst>
          </p:nvPr>
        </p:nvSpPr>
        <p:spPr bwMode="auto">
          <a:xfrm>
            <a:off x="2286000" y="3352800"/>
            <a:ext cx="838200" cy="0"/>
          </a:xfrm>
          <a:prstGeom prst="line">
            <a:avLst/>
          </a:prstGeom>
          <a:noFill/>
          <a:ln w="19050">
            <a:solidFill>
              <a:srgbClr val="009900"/>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88078" name="Line 16"/>
          <p:cNvSpPr>
            <a:spLocks noChangeShapeType="1"/>
          </p:cNvSpPr>
          <p:nvPr>
            <p:custDataLst>
              <p:tags r:id="rId13"/>
            </p:custDataLst>
          </p:nvPr>
        </p:nvSpPr>
        <p:spPr bwMode="auto">
          <a:xfrm>
            <a:off x="2286000" y="3962400"/>
            <a:ext cx="838200" cy="0"/>
          </a:xfrm>
          <a:prstGeom prst="line">
            <a:avLst/>
          </a:prstGeom>
          <a:noFill/>
          <a:ln w="19050">
            <a:solidFill>
              <a:srgbClr val="980236"/>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88079" name="Line 17"/>
          <p:cNvSpPr>
            <a:spLocks noChangeShapeType="1"/>
          </p:cNvSpPr>
          <p:nvPr>
            <p:custDataLst>
              <p:tags r:id="rId14"/>
            </p:custDataLst>
          </p:nvPr>
        </p:nvSpPr>
        <p:spPr bwMode="auto">
          <a:xfrm>
            <a:off x="2286000" y="4114800"/>
            <a:ext cx="838200" cy="0"/>
          </a:xfrm>
          <a:prstGeom prst="line">
            <a:avLst/>
          </a:prstGeom>
          <a:noFill/>
          <a:ln w="19050">
            <a:solidFill>
              <a:srgbClr val="8F01B8"/>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88080" name="Line 18"/>
          <p:cNvSpPr>
            <a:spLocks noChangeShapeType="1"/>
          </p:cNvSpPr>
          <p:nvPr>
            <p:custDataLst>
              <p:tags r:id="rId15"/>
            </p:custDataLst>
          </p:nvPr>
        </p:nvSpPr>
        <p:spPr bwMode="auto">
          <a:xfrm>
            <a:off x="2286000" y="4724400"/>
            <a:ext cx="838200" cy="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88081" name="Line 19"/>
          <p:cNvSpPr>
            <a:spLocks noChangeShapeType="1"/>
          </p:cNvSpPr>
          <p:nvPr>
            <p:custDataLst>
              <p:tags r:id="rId16"/>
            </p:custDataLst>
          </p:nvPr>
        </p:nvSpPr>
        <p:spPr bwMode="auto">
          <a:xfrm>
            <a:off x="2286000" y="4876800"/>
            <a:ext cx="838200" cy="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88082" name="Line 20"/>
          <p:cNvSpPr>
            <a:spLocks noChangeShapeType="1"/>
          </p:cNvSpPr>
          <p:nvPr>
            <p:custDataLst>
              <p:tags r:id="rId17"/>
            </p:custDataLst>
          </p:nvPr>
        </p:nvSpPr>
        <p:spPr bwMode="auto">
          <a:xfrm>
            <a:off x="5946775" y="3038475"/>
            <a:ext cx="838200" cy="0"/>
          </a:xfrm>
          <a:prstGeom prst="line">
            <a:avLst/>
          </a:prstGeom>
          <a:noFill/>
          <a:ln w="19050">
            <a:solidFill>
              <a:srgbClr val="0000FF"/>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88083" name="Line 21"/>
          <p:cNvSpPr>
            <a:spLocks noChangeShapeType="1"/>
          </p:cNvSpPr>
          <p:nvPr>
            <p:custDataLst>
              <p:tags r:id="rId18"/>
            </p:custDataLst>
          </p:nvPr>
        </p:nvSpPr>
        <p:spPr bwMode="auto">
          <a:xfrm>
            <a:off x="5946775" y="3190875"/>
            <a:ext cx="838200" cy="0"/>
          </a:xfrm>
          <a:prstGeom prst="line">
            <a:avLst/>
          </a:prstGeom>
          <a:noFill/>
          <a:ln w="19050">
            <a:solidFill>
              <a:srgbClr val="0000FF"/>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88084" name="Line 22"/>
          <p:cNvSpPr>
            <a:spLocks noChangeShapeType="1"/>
          </p:cNvSpPr>
          <p:nvPr>
            <p:custDataLst>
              <p:tags r:id="rId19"/>
            </p:custDataLst>
          </p:nvPr>
        </p:nvSpPr>
        <p:spPr bwMode="auto">
          <a:xfrm>
            <a:off x="5946775" y="3343275"/>
            <a:ext cx="838200" cy="0"/>
          </a:xfrm>
          <a:prstGeom prst="line">
            <a:avLst/>
          </a:prstGeom>
          <a:noFill/>
          <a:ln w="19050">
            <a:solidFill>
              <a:srgbClr val="0000FF"/>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88085" name="Text Box 23"/>
          <p:cNvSpPr txBox="1">
            <a:spLocks noChangeArrowheads="1"/>
          </p:cNvSpPr>
          <p:nvPr>
            <p:custDataLst>
              <p:tags r:id="rId20"/>
            </p:custDataLst>
          </p:nvPr>
        </p:nvSpPr>
        <p:spPr bwMode="auto">
          <a:xfrm>
            <a:off x="1143000" y="3657600"/>
            <a:ext cx="1828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980236"/>
                </a:solidFill>
                <a:latin typeface="Comic Sans MS" pitchFamily="66" charset="0"/>
              </a:rPr>
              <a:t>write enable line</a:t>
            </a:r>
          </a:p>
        </p:txBody>
      </p:sp>
      <p:sp>
        <p:nvSpPr>
          <p:cNvPr id="88086" name="Text Box 24"/>
          <p:cNvSpPr txBox="1">
            <a:spLocks noChangeArrowheads="1"/>
          </p:cNvSpPr>
          <p:nvPr>
            <p:custDataLst>
              <p:tags r:id="rId21"/>
            </p:custDataLst>
          </p:nvPr>
        </p:nvSpPr>
        <p:spPr bwMode="auto">
          <a:xfrm>
            <a:off x="1143000" y="4071938"/>
            <a:ext cx="1828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8F01B8"/>
                </a:solidFill>
                <a:latin typeface="Comic Sans MS" pitchFamily="66" charset="0"/>
              </a:rPr>
              <a:t>read enable line</a:t>
            </a:r>
          </a:p>
        </p:txBody>
      </p:sp>
      <p:sp>
        <p:nvSpPr>
          <p:cNvPr id="88087" name="Text Box 25"/>
          <p:cNvSpPr txBox="1">
            <a:spLocks noChangeArrowheads="1"/>
          </p:cNvSpPr>
          <p:nvPr>
            <p:custDataLst>
              <p:tags r:id="rId22"/>
            </p:custDataLst>
          </p:nvPr>
        </p:nvSpPr>
        <p:spPr bwMode="auto">
          <a:xfrm>
            <a:off x="1095375" y="4857750"/>
            <a:ext cx="1828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latin typeface="Comic Sans MS" pitchFamily="66" charset="0"/>
              </a:rPr>
              <a:t>2 data address bits</a:t>
            </a:r>
          </a:p>
        </p:txBody>
      </p:sp>
      <p:sp>
        <p:nvSpPr>
          <p:cNvPr id="88088" name="Text Box 26"/>
          <p:cNvSpPr txBox="1">
            <a:spLocks noChangeArrowheads="1"/>
          </p:cNvSpPr>
          <p:nvPr>
            <p:custDataLst>
              <p:tags r:id="rId23"/>
            </p:custDataLst>
          </p:nvPr>
        </p:nvSpPr>
        <p:spPr bwMode="auto">
          <a:xfrm>
            <a:off x="938213" y="5654675"/>
            <a:ext cx="2522537" cy="919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lnSpc>
                <a:spcPct val="60000"/>
              </a:lnSpc>
              <a:spcBef>
                <a:spcPct val="50000"/>
              </a:spcBef>
            </a:pPr>
            <a:r>
              <a:rPr lang="en-US" sz="1400">
                <a:solidFill>
                  <a:srgbClr val="009900"/>
                </a:solidFill>
                <a:latin typeface="Arial" pitchFamily="34" charset="0"/>
              </a:rPr>
              <a:t> 3 bits stored</a:t>
            </a:r>
            <a:r>
              <a:rPr lang="en-US" sz="1400">
                <a:latin typeface="Arial" pitchFamily="34" charset="0"/>
              </a:rPr>
              <a:t> at location 00</a:t>
            </a:r>
          </a:p>
          <a:p>
            <a:pPr algn="l">
              <a:lnSpc>
                <a:spcPct val="60000"/>
              </a:lnSpc>
              <a:spcBef>
                <a:spcPct val="50000"/>
              </a:spcBef>
            </a:pPr>
            <a:r>
              <a:rPr lang="en-US" sz="1400">
                <a:solidFill>
                  <a:srgbClr val="009900"/>
                </a:solidFill>
                <a:latin typeface="Arial" pitchFamily="34" charset="0"/>
              </a:rPr>
              <a:t> 3 bits stored</a:t>
            </a:r>
            <a:r>
              <a:rPr lang="en-US" sz="1400">
                <a:latin typeface="Arial" pitchFamily="34" charset="0"/>
              </a:rPr>
              <a:t> at location 01</a:t>
            </a:r>
          </a:p>
          <a:p>
            <a:pPr algn="l">
              <a:lnSpc>
                <a:spcPct val="60000"/>
              </a:lnSpc>
              <a:spcBef>
                <a:spcPct val="50000"/>
              </a:spcBef>
            </a:pPr>
            <a:r>
              <a:rPr lang="en-US" sz="1400">
                <a:solidFill>
                  <a:srgbClr val="009900"/>
                </a:solidFill>
                <a:latin typeface="Arial" pitchFamily="34" charset="0"/>
              </a:rPr>
              <a:t> 3 bits stored</a:t>
            </a:r>
            <a:r>
              <a:rPr lang="en-US" sz="1400">
                <a:latin typeface="Arial" pitchFamily="34" charset="0"/>
              </a:rPr>
              <a:t> at location 10</a:t>
            </a:r>
          </a:p>
          <a:p>
            <a:pPr algn="l">
              <a:lnSpc>
                <a:spcPct val="60000"/>
              </a:lnSpc>
              <a:spcBef>
                <a:spcPct val="50000"/>
              </a:spcBef>
            </a:pPr>
            <a:r>
              <a:rPr lang="en-US" sz="1400">
                <a:solidFill>
                  <a:srgbClr val="009900"/>
                </a:solidFill>
                <a:latin typeface="Arial" pitchFamily="34" charset="0"/>
              </a:rPr>
              <a:t> 3 bits stored</a:t>
            </a:r>
            <a:r>
              <a:rPr lang="en-US" sz="1400">
                <a:latin typeface="Arial" pitchFamily="34" charset="0"/>
              </a:rPr>
              <a:t> at location 11</a:t>
            </a:r>
          </a:p>
        </p:txBody>
      </p:sp>
      <p:sp>
        <p:nvSpPr>
          <p:cNvPr id="88089" name="AutoShape 27"/>
          <p:cNvSpPr>
            <a:spLocks noChangeArrowheads="1"/>
          </p:cNvSpPr>
          <p:nvPr>
            <p:custDataLst>
              <p:tags r:id="rId24"/>
            </p:custDataLst>
          </p:nvPr>
        </p:nvSpPr>
        <p:spPr bwMode="auto">
          <a:xfrm>
            <a:off x="1905000" y="5253038"/>
            <a:ext cx="317500" cy="295275"/>
          </a:xfrm>
          <a:prstGeom prst="downArrow">
            <a:avLst>
              <a:gd name="adj1" fmla="val 40000"/>
              <a:gd name="adj2" fmla="val 35486"/>
            </a:avLst>
          </a:prstGeom>
          <a:solidFill>
            <a:schemeClr val="tx1"/>
          </a:solidFill>
          <a:ln w="28575">
            <a:solidFill>
              <a:schemeClr val="tx1"/>
            </a:solidFill>
            <a:miter lim="800000"/>
            <a:headEnd/>
            <a:tailEnd/>
          </a:ln>
        </p:spPr>
        <p:txBody>
          <a:bodyPr wrap="none" anchor="ctr"/>
          <a:lstStyle/>
          <a:p>
            <a:endParaRPr lang="en-US"/>
          </a:p>
        </p:txBody>
      </p:sp>
      <p:sp>
        <p:nvSpPr>
          <p:cNvPr id="88090" name="Text Box 29"/>
          <p:cNvSpPr txBox="1">
            <a:spLocks noChangeArrowheads="1"/>
          </p:cNvSpPr>
          <p:nvPr>
            <p:custDataLst>
              <p:tags r:id="rId25"/>
            </p:custDataLst>
          </p:nvPr>
        </p:nvSpPr>
        <p:spPr bwMode="auto">
          <a:xfrm>
            <a:off x="3476625" y="5318125"/>
            <a:ext cx="21399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600"/>
              <a:t>12 bits of RAM</a:t>
            </a:r>
          </a:p>
        </p:txBody>
      </p:sp>
      <p:pic>
        <p:nvPicPr>
          <p:cNvPr id="88091" name="Picture 30" descr="Picture 3"/>
          <p:cNvPicPr>
            <a:picLocks noChangeAspect="1" noChangeArrowheads="1"/>
          </p:cNvPicPr>
          <p:nvPr>
            <p:custDataLst>
              <p:tags r:id="rId26"/>
            </p:custDataLst>
          </p:nvPr>
        </p:nvPicPr>
        <p:blipFill>
          <a:blip r:embed="rId30">
            <a:extLst>
              <a:ext uri="{28A0092B-C50C-407E-A947-70E740481C1C}">
                <a14:useLocalDpi xmlns:a14="http://schemas.microsoft.com/office/drawing/2010/main" val="0"/>
              </a:ext>
            </a:extLst>
          </a:blip>
          <a:srcRect/>
          <a:stretch>
            <a:fillRect/>
          </a:stretch>
        </p:blipFill>
        <p:spPr bwMode="auto">
          <a:xfrm>
            <a:off x="7429500" y="1282700"/>
            <a:ext cx="941388" cy="941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8092" name="Text Box 31"/>
          <p:cNvSpPr txBox="1">
            <a:spLocks noChangeArrowheads="1"/>
          </p:cNvSpPr>
          <p:nvPr/>
        </p:nvSpPr>
        <p:spPr bwMode="auto">
          <a:xfrm>
            <a:off x="7396163" y="647700"/>
            <a:ext cx="12128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a:solidFill>
                  <a:srgbClr val="1002CE"/>
                </a:solidFill>
                <a:latin typeface="Comic Sans MS" pitchFamily="66" charset="0"/>
              </a:rPr>
              <a:t>"on-chip"</a:t>
            </a:r>
          </a:p>
        </p:txBody>
      </p:sp>
    </p:spTree>
  </p:cSld>
  <p:clrMapOvr>
    <a:masterClrMapping/>
  </p:clrMapOvr>
  <p:timing>
    <p:tnLst>
      <p:par>
        <p:cTn id="1" dur="indefinite" restart="never" nodeType="tmRoot"/>
      </p:par>
    </p:tnLst>
  </p:timing>
</p:sld>
</file>

<file path=ppt/slides/slide1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Rectangle 13"/>
          <p:cNvSpPr/>
          <p:nvPr/>
        </p:nvSpPr>
        <p:spPr>
          <a:xfrm>
            <a:off x="152400" y="914400"/>
            <a:ext cx="2250744" cy="2492990"/>
          </a:xfrm>
          <a:prstGeom prst="rect">
            <a:avLst/>
          </a:prstGeom>
          <a:solidFill>
            <a:schemeClr val="bg1"/>
          </a:solidFill>
        </p:spPr>
        <p:txBody>
          <a:bodyPr wrap="square">
            <a:spAutoFit/>
          </a:bodyPr>
          <a:lstStyle/>
          <a:p>
            <a:pPr algn="l"/>
            <a:r>
              <a:rPr lang="en-US" sz="1200" b="1" dirty="0" err="1">
                <a:solidFill>
                  <a:srgbClr val="0000FF"/>
                </a:solidFill>
                <a:latin typeface="Calibri" panose="020F0502020204030204" pitchFamily="34" charset="0"/>
              </a:rPr>
              <a:t>abcio</a:t>
            </a:r>
            <a:r>
              <a:rPr lang="en-US" sz="1200" b="1" dirty="0">
                <a:solidFill>
                  <a:srgbClr val="0000FF"/>
                </a:solidFill>
                <a:latin typeface="Calibri" panose="020F0502020204030204" pitchFamily="34" charset="0"/>
              </a:rPr>
              <a:t>  - cobia 1</a:t>
            </a:r>
          </a:p>
          <a:p>
            <a:pPr algn="l"/>
            <a:r>
              <a:rPr lang="en-US" sz="1200" b="1" dirty="0" err="1">
                <a:solidFill>
                  <a:srgbClr val="0000FF"/>
                </a:solidFill>
                <a:latin typeface="Calibri" panose="020F0502020204030204" pitchFamily="34" charset="0"/>
              </a:rPr>
              <a:t>abcno</a:t>
            </a:r>
            <a:r>
              <a:rPr lang="en-US" sz="1200" b="1" dirty="0">
                <a:solidFill>
                  <a:srgbClr val="0000FF"/>
                </a:solidFill>
                <a:latin typeface="Calibri" panose="020F0502020204030204" pitchFamily="34" charset="0"/>
              </a:rPr>
              <a:t>  - bacon banco 2</a:t>
            </a:r>
          </a:p>
          <a:p>
            <a:pPr algn="l"/>
            <a:r>
              <a:rPr lang="en-US" sz="1200" b="1" dirty="0" err="1">
                <a:solidFill>
                  <a:srgbClr val="0000FF"/>
                </a:solidFill>
                <a:latin typeface="Calibri" panose="020F0502020204030204" pitchFamily="34" charset="0"/>
              </a:rPr>
              <a:t>abcor</a:t>
            </a:r>
            <a:r>
              <a:rPr lang="en-US" sz="1200" b="1" dirty="0">
                <a:solidFill>
                  <a:srgbClr val="0000FF"/>
                </a:solidFill>
                <a:latin typeface="Calibri" panose="020F0502020204030204" pitchFamily="34" charset="0"/>
              </a:rPr>
              <a:t>  - carob cobra 2</a:t>
            </a:r>
          </a:p>
          <a:p>
            <a:pPr algn="l"/>
            <a:r>
              <a:rPr lang="en-US" sz="1200" b="1" dirty="0" err="1">
                <a:solidFill>
                  <a:srgbClr val="0000FF"/>
                </a:solidFill>
                <a:latin typeface="Calibri" panose="020F0502020204030204" pitchFamily="34" charset="0"/>
              </a:rPr>
              <a:t>acdot</a:t>
            </a:r>
            <a:r>
              <a:rPr lang="en-US" sz="1200" b="1" dirty="0">
                <a:solidFill>
                  <a:srgbClr val="0000FF"/>
                </a:solidFill>
                <a:latin typeface="Calibri" panose="020F0502020204030204" pitchFamily="34" charset="0"/>
              </a:rPr>
              <a:t>  - </a:t>
            </a:r>
            <a:r>
              <a:rPr lang="en-US" sz="1200" b="1" dirty="0" err="1">
                <a:solidFill>
                  <a:srgbClr val="0000FF"/>
                </a:solidFill>
                <a:latin typeface="Calibri" panose="020F0502020204030204" pitchFamily="34" charset="0"/>
              </a:rPr>
              <a:t>octad</a:t>
            </a:r>
            <a:r>
              <a:rPr lang="en-US" sz="1200" b="1" dirty="0">
                <a:solidFill>
                  <a:srgbClr val="0000FF"/>
                </a:solidFill>
                <a:latin typeface="Calibri" panose="020F0502020204030204" pitchFamily="34" charset="0"/>
              </a:rPr>
              <a:t> 1</a:t>
            </a:r>
          </a:p>
          <a:p>
            <a:pPr algn="l"/>
            <a:r>
              <a:rPr lang="en-US" sz="1200" b="1" dirty="0" err="1">
                <a:solidFill>
                  <a:srgbClr val="0000FF"/>
                </a:solidFill>
                <a:latin typeface="Calibri" panose="020F0502020204030204" pitchFamily="34" charset="0"/>
              </a:rPr>
              <a:t>aciot</a:t>
            </a:r>
            <a:r>
              <a:rPr lang="en-US" sz="1200" b="1" dirty="0">
                <a:solidFill>
                  <a:srgbClr val="0000FF"/>
                </a:solidFill>
                <a:latin typeface="Calibri" panose="020F0502020204030204" pitchFamily="34" charset="0"/>
              </a:rPr>
              <a:t>  - coati 1</a:t>
            </a:r>
          </a:p>
          <a:p>
            <a:pPr algn="l"/>
            <a:r>
              <a:rPr lang="en-US" sz="1200" b="1" dirty="0" err="1">
                <a:solidFill>
                  <a:srgbClr val="0000FF"/>
                </a:solidFill>
                <a:latin typeface="Calibri" panose="020F0502020204030204" pitchFamily="34" charset="0"/>
              </a:rPr>
              <a:t>ackrt</a:t>
            </a:r>
            <a:r>
              <a:rPr lang="en-US" sz="1200" b="1" dirty="0">
                <a:solidFill>
                  <a:srgbClr val="0000FF"/>
                </a:solidFill>
                <a:latin typeface="Calibri" panose="020F0502020204030204" pitchFamily="34" charset="0"/>
              </a:rPr>
              <a:t>  - track 1</a:t>
            </a:r>
          </a:p>
          <a:p>
            <a:pPr algn="l"/>
            <a:r>
              <a:rPr lang="en-US" sz="1200" b="1" dirty="0" err="1">
                <a:solidFill>
                  <a:srgbClr val="0000FF"/>
                </a:solidFill>
                <a:latin typeface="Calibri" panose="020F0502020204030204" pitchFamily="34" charset="0"/>
              </a:rPr>
              <a:t>acmor</a:t>
            </a:r>
            <a:r>
              <a:rPr lang="en-US" sz="1200" b="1" dirty="0">
                <a:solidFill>
                  <a:srgbClr val="0000FF"/>
                </a:solidFill>
                <a:latin typeface="Calibri" panose="020F0502020204030204" pitchFamily="34" charset="0"/>
              </a:rPr>
              <a:t>  - carom macro 2</a:t>
            </a:r>
          </a:p>
          <a:p>
            <a:pPr algn="l"/>
            <a:r>
              <a:rPr lang="en-US" sz="1200" b="1" dirty="0" err="1">
                <a:solidFill>
                  <a:srgbClr val="0000FF"/>
                </a:solidFill>
                <a:latin typeface="Calibri" panose="020F0502020204030204" pitchFamily="34" charset="0"/>
              </a:rPr>
              <a:t>acnot</a:t>
            </a:r>
            <a:r>
              <a:rPr lang="en-US" sz="1200" b="1" dirty="0">
                <a:solidFill>
                  <a:srgbClr val="0000FF"/>
                </a:solidFill>
                <a:latin typeface="Calibri" panose="020F0502020204030204" pitchFamily="34" charset="0"/>
              </a:rPr>
              <a:t>  - canto </a:t>
            </a:r>
            <a:r>
              <a:rPr lang="en-US" sz="1200" b="1" dirty="0" err="1">
                <a:solidFill>
                  <a:srgbClr val="0000FF"/>
                </a:solidFill>
                <a:latin typeface="Calibri" panose="020F0502020204030204" pitchFamily="34" charset="0"/>
              </a:rPr>
              <a:t>cotan</a:t>
            </a:r>
            <a:r>
              <a:rPr lang="en-US" sz="1200" b="1" dirty="0">
                <a:solidFill>
                  <a:srgbClr val="0000FF"/>
                </a:solidFill>
                <a:latin typeface="Calibri" panose="020F0502020204030204" pitchFamily="34" charset="0"/>
              </a:rPr>
              <a:t> 2</a:t>
            </a:r>
          </a:p>
          <a:p>
            <a:pPr algn="l"/>
            <a:r>
              <a:rPr lang="en-US" sz="1200" b="1" dirty="0" err="1">
                <a:solidFill>
                  <a:srgbClr val="0000FF"/>
                </a:solidFill>
                <a:latin typeface="Calibri" panose="020F0502020204030204" pitchFamily="34" charset="0"/>
              </a:rPr>
              <a:t>acort</a:t>
            </a:r>
            <a:r>
              <a:rPr lang="en-US" sz="1200" b="1" dirty="0">
                <a:solidFill>
                  <a:srgbClr val="0000FF"/>
                </a:solidFill>
                <a:latin typeface="Calibri" panose="020F0502020204030204" pitchFamily="34" charset="0"/>
              </a:rPr>
              <a:t>  - actor </a:t>
            </a:r>
            <a:r>
              <a:rPr lang="en-US" sz="1200" b="1" dirty="0" err="1">
                <a:solidFill>
                  <a:srgbClr val="0000FF"/>
                </a:solidFill>
                <a:latin typeface="Calibri" panose="020F0502020204030204" pitchFamily="34" charset="0"/>
              </a:rPr>
              <a:t>taroc</a:t>
            </a:r>
            <a:r>
              <a:rPr lang="en-US" sz="1200" b="1" dirty="0">
                <a:solidFill>
                  <a:srgbClr val="0000FF"/>
                </a:solidFill>
                <a:latin typeface="Calibri" panose="020F0502020204030204" pitchFamily="34" charset="0"/>
              </a:rPr>
              <a:t> 2</a:t>
            </a:r>
          </a:p>
          <a:p>
            <a:pPr algn="l"/>
            <a:r>
              <a:rPr lang="en-US" sz="1200" b="1" dirty="0" err="1">
                <a:solidFill>
                  <a:srgbClr val="0000FF"/>
                </a:solidFill>
                <a:latin typeface="Calibri" panose="020F0502020204030204" pitchFamily="34" charset="0"/>
              </a:rPr>
              <a:t>akort</a:t>
            </a:r>
            <a:r>
              <a:rPr lang="en-US" sz="1200" b="1" dirty="0">
                <a:solidFill>
                  <a:srgbClr val="0000FF"/>
                </a:solidFill>
                <a:latin typeface="Calibri" panose="020F0502020204030204" pitchFamily="34" charset="0"/>
              </a:rPr>
              <a:t>  - </a:t>
            </a:r>
            <a:r>
              <a:rPr lang="en-US" sz="1200" b="1" dirty="0" err="1">
                <a:solidFill>
                  <a:srgbClr val="0000FF"/>
                </a:solidFill>
                <a:latin typeface="Calibri" panose="020F0502020204030204" pitchFamily="34" charset="0"/>
              </a:rPr>
              <a:t>tarok</a:t>
            </a:r>
            <a:r>
              <a:rPr lang="en-US" sz="1200" b="1" dirty="0">
                <a:solidFill>
                  <a:srgbClr val="0000FF"/>
                </a:solidFill>
                <a:latin typeface="Calibri" panose="020F0502020204030204" pitchFamily="34" charset="0"/>
              </a:rPr>
              <a:t> </a:t>
            </a:r>
            <a:r>
              <a:rPr lang="en-US" sz="1200" b="1" dirty="0" err="1">
                <a:solidFill>
                  <a:srgbClr val="0000FF"/>
                </a:solidFill>
                <a:latin typeface="Calibri" panose="020F0502020204030204" pitchFamily="34" charset="0"/>
              </a:rPr>
              <a:t>troak</a:t>
            </a:r>
            <a:r>
              <a:rPr lang="en-US" sz="1200" b="1" dirty="0">
                <a:solidFill>
                  <a:srgbClr val="0000FF"/>
                </a:solidFill>
                <a:latin typeface="Calibri" panose="020F0502020204030204" pitchFamily="34" charset="0"/>
              </a:rPr>
              <a:t> 2</a:t>
            </a:r>
          </a:p>
          <a:p>
            <a:pPr algn="l"/>
            <a:r>
              <a:rPr lang="en-US" sz="1200" b="1" dirty="0" err="1">
                <a:solidFill>
                  <a:srgbClr val="0000FF"/>
                </a:solidFill>
                <a:latin typeface="Calibri" panose="020F0502020204030204" pitchFamily="34" charset="0"/>
              </a:rPr>
              <a:t>bcory</a:t>
            </a:r>
            <a:r>
              <a:rPr lang="en-US" sz="1200" b="1" dirty="0">
                <a:solidFill>
                  <a:srgbClr val="0000FF"/>
                </a:solidFill>
                <a:latin typeface="Calibri" panose="020F0502020204030204" pitchFamily="34" charset="0"/>
              </a:rPr>
              <a:t>  - </a:t>
            </a:r>
            <a:r>
              <a:rPr lang="en-US" sz="1200" b="1" dirty="0" err="1">
                <a:solidFill>
                  <a:srgbClr val="0000FF"/>
                </a:solidFill>
                <a:latin typeface="Calibri" panose="020F0502020204030204" pitchFamily="34" charset="0"/>
              </a:rPr>
              <a:t>corby</a:t>
            </a:r>
            <a:r>
              <a:rPr lang="en-US" sz="1200" b="1" dirty="0">
                <a:solidFill>
                  <a:srgbClr val="0000FF"/>
                </a:solidFill>
                <a:latin typeface="Calibri" panose="020F0502020204030204" pitchFamily="34" charset="0"/>
              </a:rPr>
              <a:t> 1</a:t>
            </a:r>
          </a:p>
          <a:p>
            <a:pPr algn="l"/>
            <a:r>
              <a:rPr lang="en-US" sz="1200" b="1" dirty="0" err="1">
                <a:solidFill>
                  <a:srgbClr val="0000FF"/>
                </a:solidFill>
                <a:latin typeface="Calibri" panose="020F0502020204030204" pitchFamily="34" charset="0"/>
              </a:rPr>
              <a:t>cdkuy</a:t>
            </a:r>
            <a:r>
              <a:rPr lang="en-US" sz="1200" b="1" dirty="0">
                <a:solidFill>
                  <a:srgbClr val="0000FF"/>
                </a:solidFill>
                <a:latin typeface="Calibri" panose="020F0502020204030204" pitchFamily="34" charset="0"/>
              </a:rPr>
              <a:t>  - ducky 1</a:t>
            </a:r>
          </a:p>
          <a:p>
            <a:pPr algn="l"/>
            <a:r>
              <a:rPr lang="en-US" sz="1200" b="1" dirty="0" err="1">
                <a:solidFill>
                  <a:srgbClr val="0000FF"/>
                </a:solidFill>
                <a:latin typeface="Calibri" panose="020F0502020204030204" pitchFamily="34" charset="0"/>
              </a:rPr>
              <a:t>cnoty</a:t>
            </a:r>
            <a:r>
              <a:rPr lang="en-US" sz="1200" b="1" dirty="0">
                <a:solidFill>
                  <a:srgbClr val="0000FF"/>
                </a:solidFill>
                <a:latin typeface="Calibri" panose="020F0502020204030204" pitchFamily="34" charset="0"/>
              </a:rPr>
              <a:t>  - </a:t>
            </a:r>
            <a:r>
              <a:rPr lang="en-US" sz="1200" b="1" dirty="0" err="1">
                <a:solidFill>
                  <a:srgbClr val="0000FF"/>
                </a:solidFill>
                <a:latin typeface="Calibri" panose="020F0502020204030204" pitchFamily="34" charset="0"/>
              </a:rPr>
              <a:t>cyton</a:t>
            </a:r>
            <a:r>
              <a:rPr lang="en-US" sz="1200" b="1" dirty="0">
                <a:solidFill>
                  <a:srgbClr val="0000FF"/>
                </a:solidFill>
                <a:latin typeface="Calibri" panose="020F0502020204030204" pitchFamily="34" charset="0"/>
              </a:rPr>
              <a:t> 1</a:t>
            </a:r>
          </a:p>
        </p:txBody>
      </p:sp>
      <p:cxnSp>
        <p:nvCxnSpPr>
          <p:cNvPr id="19" name="Straight Arrow Connector 18"/>
          <p:cNvCxnSpPr/>
          <p:nvPr/>
        </p:nvCxnSpPr>
        <p:spPr bwMode="auto">
          <a:xfrm flipH="1">
            <a:off x="530556" y="658543"/>
            <a:ext cx="38100" cy="241699"/>
          </a:xfrm>
          <a:prstGeom prst="straightConnector1">
            <a:avLst/>
          </a:prstGeom>
          <a:noFill/>
          <a:ln w="19050" cap="flat" cmpd="sng" algn="ctr">
            <a:solidFill>
              <a:schemeClr val="tx1"/>
            </a:solidFill>
            <a:prstDash val="solid"/>
            <a:round/>
            <a:headEnd type="none" w="med" len="med"/>
            <a:tailEnd type="arrow"/>
          </a:ln>
          <a:effectLst/>
        </p:spPr>
      </p:cxnSp>
      <p:sp>
        <p:nvSpPr>
          <p:cNvPr id="20" name="TextBox 19"/>
          <p:cNvSpPr txBox="1"/>
          <p:nvPr/>
        </p:nvSpPr>
        <p:spPr>
          <a:xfrm>
            <a:off x="58375" y="63571"/>
            <a:ext cx="868162" cy="553998"/>
          </a:xfrm>
          <a:prstGeom prst="rect">
            <a:avLst/>
          </a:prstGeom>
          <a:noFill/>
        </p:spPr>
        <p:txBody>
          <a:bodyPr wrap="square" rtlCol="0">
            <a:spAutoFit/>
          </a:bodyPr>
          <a:lstStyle/>
          <a:p>
            <a:r>
              <a:rPr lang="en-US" sz="1500" dirty="0" smtClean="0">
                <a:latin typeface="Cambria" panose="02040503050406030204" pitchFamily="18" charset="0"/>
              </a:rPr>
              <a:t>alpha-</a:t>
            </a:r>
            <a:r>
              <a:rPr lang="en-US" sz="1500" dirty="0" err="1" smtClean="0">
                <a:latin typeface="Cambria" panose="02040503050406030204" pitchFamily="18" charset="0"/>
              </a:rPr>
              <a:t>betical</a:t>
            </a:r>
            <a:endParaRPr lang="en-US" sz="1500" dirty="0">
              <a:latin typeface="Cambria" panose="02040503050406030204" pitchFamily="18" charset="0"/>
            </a:endParaRPr>
          </a:p>
        </p:txBody>
      </p:sp>
      <p:sp>
        <p:nvSpPr>
          <p:cNvPr id="21" name="TextBox 20"/>
          <p:cNvSpPr txBox="1"/>
          <p:nvPr/>
        </p:nvSpPr>
        <p:spPr>
          <a:xfrm>
            <a:off x="838200" y="152400"/>
            <a:ext cx="1329374" cy="323165"/>
          </a:xfrm>
          <a:prstGeom prst="rect">
            <a:avLst/>
          </a:prstGeom>
          <a:noFill/>
        </p:spPr>
        <p:txBody>
          <a:bodyPr wrap="square" rtlCol="0">
            <a:spAutoFit/>
          </a:bodyPr>
          <a:lstStyle/>
          <a:p>
            <a:r>
              <a:rPr lang="en-US" sz="1500" dirty="0" smtClean="0">
                <a:latin typeface="Cambria" panose="02040503050406030204" pitchFamily="18" charset="0"/>
              </a:rPr>
              <a:t>anagrams</a:t>
            </a:r>
            <a:endParaRPr lang="en-US" sz="1500" dirty="0">
              <a:latin typeface="Cambria" panose="02040503050406030204" pitchFamily="18" charset="0"/>
            </a:endParaRPr>
          </a:p>
        </p:txBody>
      </p:sp>
      <p:cxnSp>
        <p:nvCxnSpPr>
          <p:cNvPr id="22" name="Straight Arrow Connector 21"/>
          <p:cNvCxnSpPr>
            <a:stCxn id="21" idx="2"/>
          </p:cNvCxnSpPr>
          <p:nvPr/>
        </p:nvCxnSpPr>
        <p:spPr bwMode="auto">
          <a:xfrm flipH="1">
            <a:off x="926537" y="475565"/>
            <a:ext cx="576350" cy="438835"/>
          </a:xfrm>
          <a:prstGeom prst="straightConnector1">
            <a:avLst/>
          </a:prstGeom>
          <a:noFill/>
          <a:ln w="19050" cap="flat" cmpd="sng" algn="ctr">
            <a:solidFill>
              <a:schemeClr val="tx1"/>
            </a:solidFill>
            <a:prstDash val="solid"/>
            <a:round/>
            <a:headEnd type="none" w="med" len="med"/>
            <a:tailEnd type="arrow"/>
          </a:ln>
          <a:effectLst/>
        </p:spPr>
      </p:cxnSp>
      <p:sp>
        <p:nvSpPr>
          <p:cNvPr id="23" name="Rounded Rectangle 22"/>
          <p:cNvSpPr/>
          <p:nvPr/>
        </p:nvSpPr>
        <p:spPr bwMode="auto">
          <a:xfrm>
            <a:off x="5029200" y="152400"/>
            <a:ext cx="4102443" cy="3196281"/>
          </a:xfrm>
          <a:prstGeom prst="roundRect">
            <a:avLst/>
          </a:prstGeom>
          <a:solidFill>
            <a:schemeClr val="bg1">
              <a:lumMod val="95000"/>
            </a:schemeClr>
          </a:solidFill>
          <a:ln w="19050" cap="flat" cmpd="sng" algn="ctr">
            <a:noFill/>
            <a:prstDash val="solid"/>
            <a:round/>
            <a:headEnd type="none" w="med" len="med"/>
            <a:tailEnd type="none" w="med" len="med"/>
          </a:ln>
          <a:effectLst/>
        </p:spPr>
        <p:txBody>
          <a:bodyPr wrap="square">
            <a:spAutoFit/>
          </a:bodyPr>
          <a:lstStyle/>
          <a:p>
            <a:pPr>
              <a:defRPr/>
            </a:pPr>
            <a:endParaRPr lang="en-US">
              <a:latin typeface="Times" pitchFamily="-105" charset="0"/>
              <a:ea typeface="ＭＳ Ｐゴシック" pitchFamily="-105" charset="-128"/>
              <a:cs typeface="ＭＳ Ｐゴシック" pitchFamily="-105" charset="-128"/>
            </a:endParaRPr>
          </a:p>
        </p:txBody>
      </p:sp>
      <p:sp>
        <p:nvSpPr>
          <p:cNvPr id="24" name="Text Box 78"/>
          <p:cNvSpPr txBox="1">
            <a:spLocks noChangeArrowheads="1"/>
          </p:cNvSpPr>
          <p:nvPr/>
        </p:nvSpPr>
        <p:spPr bwMode="auto">
          <a:xfrm>
            <a:off x="5410553" y="206550"/>
            <a:ext cx="2276013"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dirty="0" err="1" smtClean="0">
                <a:latin typeface="Cambria" pitchFamily="18" charset="0"/>
              </a:rPr>
              <a:t>Jotto</a:t>
            </a:r>
            <a:r>
              <a:rPr lang="en-US" dirty="0" smtClean="0">
                <a:latin typeface="Cambria" pitchFamily="18" charset="0"/>
              </a:rPr>
              <a:t>, </a:t>
            </a:r>
            <a:r>
              <a:rPr lang="en-US" i="1" dirty="0" smtClean="0">
                <a:latin typeface="Cambria" pitchFamily="18" charset="0"/>
              </a:rPr>
              <a:t>Cornered</a:t>
            </a:r>
            <a:endParaRPr lang="en-US" i="1" dirty="0">
              <a:latin typeface="Cambria" pitchFamily="18" charset="0"/>
            </a:endParaRPr>
          </a:p>
        </p:txBody>
      </p:sp>
      <p:sp>
        <p:nvSpPr>
          <p:cNvPr id="25" name="Rectangle 34"/>
          <p:cNvSpPr>
            <a:spLocks noChangeArrowheads="1"/>
          </p:cNvSpPr>
          <p:nvPr/>
        </p:nvSpPr>
        <p:spPr bwMode="auto">
          <a:xfrm>
            <a:off x="7895411" y="329514"/>
            <a:ext cx="943789" cy="230832"/>
          </a:xfrm>
          <a:prstGeom prst="rect">
            <a:avLst/>
          </a:prstGeom>
          <a:solidFill>
            <a:schemeClr val="bg1"/>
          </a:solidFill>
          <a:ln>
            <a:noFill/>
          </a:ln>
          <a:extLst/>
        </p:spPr>
        <p:txBody>
          <a:bodyPr wrap="square">
            <a:spAutoFit/>
          </a:bodyPr>
          <a:lstStyle/>
          <a:p>
            <a:r>
              <a:rPr lang="en-US" sz="900" dirty="0" smtClean="0">
                <a:latin typeface="Calibri" pitchFamily="-106" charset="0"/>
              </a:rPr>
              <a:t>Natalya/Alex</a:t>
            </a:r>
            <a:endParaRPr lang="en-US" sz="900" dirty="0"/>
          </a:p>
        </p:txBody>
      </p:sp>
      <p:sp>
        <p:nvSpPr>
          <p:cNvPr id="60" name="Rectangle 59"/>
          <p:cNvSpPr/>
          <p:nvPr/>
        </p:nvSpPr>
        <p:spPr>
          <a:xfrm>
            <a:off x="418629" y="3417711"/>
            <a:ext cx="1905000" cy="3308598"/>
          </a:xfrm>
          <a:prstGeom prst="rect">
            <a:avLst/>
          </a:prstGeom>
          <a:solidFill>
            <a:srgbClr val="CCECFF"/>
          </a:solidFill>
        </p:spPr>
        <p:txBody>
          <a:bodyPr wrap="square">
            <a:spAutoFit/>
          </a:bodyPr>
          <a:lstStyle/>
          <a:p>
            <a:pPr lvl="0" algn="l"/>
            <a:r>
              <a:rPr lang="en-US" sz="1100" dirty="0" err="1">
                <a:solidFill>
                  <a:srgbClr val="000000"/>
                </a:solidFill>
                <a:latin typeface="Calibri" panose="020F0502020204030204" pitchFamily="34" charset="0"/>
              </a:rPr>
              <a:t>aaitw</a:t>
            </a:r>
            <a:r>
              <a:rPr lang="en-US" sz="1100" dirty="0">
                <a:solidFill>
                  <a:srgbClr val="000000"/>
                </a:solidFill>
                <a:latin typeface="Calibri" panose="020F0502020204030204" pitchFamily="34" charset="0"/>
              </a:rPr>
              <a:t>  - await 1</a:t>
            </a:r>
          </a:p>
          <a:p>
            <a:pPr lvl="0" algn="l"/>
            <a:r>
              <a:rPr lang="en-US" sz="1100" dirty="0">
                <a:solidFill>
                  <a:srgbClr val="000000"/>
                </a:solidFill>
                <a:latin typeface="Calibri" panose="020F0502020204030204" pitchFamily="34" charset="0"/>
              </a:rPr>
              <a:t>abbes  - abbes babes 2</a:t>
            </a:r>
          </a:p>
          <a:p>
            <a:pPr lvl="0" algn="l"/>
            <a:r>
              <a:rPr lang="en-US" sz="1100" dirty="0" err="1">
                <a:solidFill>
                  <a:srgbClr val="000000"/>
                </a:solidFill>
                <a:latin typeface="Calibri" panose="020F0502020204030204" pitchFamily="34" charset="0"/>
              </a:rPr>
              <a:t>abess</a:t>
            </a:r>
            <a:r>
              <a:rPr lang="en-US" sz="1100" dirty="0">
                <a:solidFill>
                  <a:srgbClr val="000000"/>
                </a:solidFill>
                <a:latin typeface="Calibri" panose="020F0502020204030204" pitchFamily="34" charset="0"/>
              </a:rPr>
              <a:t>  - bases </a:t>
            </a:r>
            <a:r>
              <a:rPr lang="en-US" sz="1100" dirty="0" smtClean="0">
                <a:solidFill>
                  <a:srgbClr val="000000"/>
                </a:solidFill>
                <a:latin typeface="Calibri" panose="020F0502020204030204" pitchFamily="34" charset="0"/>
              </a:rPr>
              <a:t> </a:t>
            </a:r>
            <a:r>
              <a:rPr lang="en-US" sz="1100" dirty="0" err="1" smtClean="0">
                <a:solidFill>
                  <a:srgbClr val="000000"/>
                </a:solidFill>
                <a:latin typeface="Calibri" panose="020F0502020204030204" pitchFamily="34" charset="0"/>
              </a:rPr>
              <a:t>sabes</a:t>
            </a:r>
            <a:r>
              <a:rPr lang="en-US" sz="1100" dirty="0" smtClean="0">
                <a:solidFill>
                  <a:srgbClr val="000000"/>
                </a:solidFill>
                <a:latin typeface="Calibri" panose="020F0502020204030204" pitchFamily="34" charset="0"/>
              </a:rPr>
              <a:t> </a:t>
            </a:r>
            <a:r>
              <a:rPr lang="en-US" sz="1100" dirty="0">
                <a:solidFill>
                  <a:srgbClr val="000000"/>
                </a:solidFill>
                <a:latin typeface="Calibri" panose="020F0502020204030204" pitchFamily="34" charset="0"/>
              </a:rPr>
              <a:t>2</a:t>
            </a:r>
          </a:p>
          <a:p>
            <a:pPr lvl="0" algn="l"/>
            <a:r>
              <a:rPr lang="en-US" sz="1100" dirty="0" err="1">
                <a:solidFill>
                  <a:srgbClr val="000000"/>
                </a:solidFill>
                <a:latin typeface="Calibri" panose="020F0502020204030204" pitchFamily="34" charset="0"/>
              </a:rPr>
              <a:t>abett</a:t>
            </a:r>
            <a:r>
              <a:rPr lang="en-US" sz="1100" dirty="0">
                <a:solidFill>
                  <a:srgbClr val="000000"/>
                </a:solidFill>
                <a:latin typeface="Calibri" panose="020F0502020204030204" pitchFamily="34" charset="0"/>
              </a:rPr>
              <a:t>  - betta 1</a:t>
            </a:r>
          </a:p>
          <a:p>
            <a:pPr lvl="0" algn="l"/>
            <a:r>
              <a:rPr lang="en-US" sz="1100" dirty="0" err="1">
                <a:solidFill>
                  <a:srgbClr val="000000"/>
                </a:solidFill>
                <a:latin typeface="Calibri" panose="020F0502020204030204" pitchFamily="34" charset="0"/>
              </a:rPr>
              <a:t>acees</a:t>
            </a:r>
            <a:r>
              <a:rPr lang="en-US" sz="1100" dirty="0">
                <a:solidFill>
                  <a:srgbClr val="000000"/>
                </a:solidFill>
                <a:latin typeface="Calibri" panose="020F0502020204030204" pitchFamily="34" charset="0"/>
              </a:rPr>
              <a:t>  - cease 1</a:t>
            </a:r>
          </a:p>
          <a:p>
            <a:pPr lvl="0" algn="l"/>
            <a:r>
              <a:rPr lang="en-US" sz="1100" dirty="0" err="1">
                <a:solidFill>
                  <a:srgbClr val="000000"/>
                </a:solidFill>
                <a:latin typeface="Calibri" panose="020F0502020204030204" pitchFamily="34" charset="0"/>
              </a:rPr>
              <a:t>acefs</a:t>
            </a:r>
            <a:r>
              <a:rPr lang="en-US" sz="1100" dirty="0">
                <a:solidFill>
                  <a:srgbClr val="000000"/>
                </a:solidFill>
                <a:latin typeface="Calibri" panose="020F0502020204030204" pitchFamily="34" charset="0"/>
              </a:rPr>
              <a:t>  - cafes faces 2</a:t>
            </a:r>
          </a:p>
          <a:p>
            <a:pPr lvl="0" algn="l"/>
            <a:r>
              <a:rPr lang="en-US" sz="1100" dirty="0" err="1">
                <a:solidFill>
                  <a:srgbClr val="000000"/>
                </a:solidFill>
                <a:latin typeface="Calibri" panose="020F0502020204030204" pitchFamily="34" charset="0"/>
              </a:rPr>
              <a:t>aceft</a:t>
            </a:r>
            <a:r>
              <a:rPr lang="en-US" sz="1100" dirty="0">
                <a:solidFill>
                  <a:srgbClr val="000000"/>
                </a:solidFill>
                <a:latin typeface="Calibri" panose="020F0502020204030204" pitchFamily="34" charset="0"/>
              </a:rPr>
              <a:t>  - facet 1</a:t>
            </a:r>
          </a:p>
          <a:p>
            <a:pPr lvl="0" algn="l"/>
            <a:r>
              <a:rPr lang="en-US" sz="1100" dirty="0" err="1">
                <a:solidFill>
                  <a:srgbClr val="000000"/>
                </a:solidFill>
                <a:latin typeface="Calibri" panose="020F0502020204030204" pitchFamily="34" charset="0"/>
              </a:rPr>
              <a:t>acess</a:t>
            </a:r>
            <a:r>
              <a:rPr lang="en-US" sz="1100" dirty="0">
                <a:solidFill>
                  <a:srgbClr val="000000"/>
                </a:solidFill>
                <a:latin typeface="Calibri" panose="020F0502020204030204" pitchFamily="34" charset="0"/>
              </a:rPr>
              <a:t>  - cases 1</a:t>
            </a:r>
          </a:p>
          <a:p>
            <a:pPr lvl="0" algn="l"/>
            <a:r>
              <a:rPr lang="en-US" sz="1100" dirty="0" err="1">
                <a:solidFill>
                  <a:srgbClr val="000000"/>
                </a:solidFill>
                <a:latin typeface="Calibri" panose="020F0502020204030204" pitchFamily="34" charset="0"/>
              </a:rPr>
              <a:t>acesv</a:t>
            </a:r>
            <a:r>
              <a:rPr lang="en-US" sz="1100" dirty="0">
                <a:solidFill>
                  <a:srgbClr val="000000"/>
                </a:solidFill>
                <a:latin typeface="Calibri" panose="020F0502020204030204" pitchFamily="34" charset="0"/>
              </a:rPr>
              <a:t>  - caves 1</a:t>
            </a:r>
          </a:p>
          <a:p>
            <a:pPr lvl="0" algn="l"/>
            <a:r>
              <a:rPr lang="en-US" sz="1100" dirty="0" err="1">
                <a:solidFill>
                  <a:srgbClr val="000000"/>
                </a:solidFill>
                <a:latin typeface="Calibri" panose="020F0502020204030204" pitchFamily="34" charset="0"/>
              </a:rPr>
              <a:t>acett</a:t>
            </a:r>
            <a:r>
              <a:rPr lang="en-US" sz="1100" dirty="0">
                <a:solidFill>
                  <a:srgbClr val="000000"/>
                </a:solidFill>
                <a:latin typeface="Calibri" panose="020F0502020204030204" pitchFamily="34" charset="0"/>
              </a:rPr>
              <a:t>  - </a:t>
            </a:r>
            <a:r>
              <a:rPr lang="en-US" sz="1100" dirty="0" err="1">
                <a:solidFill>
                  <a:srgbClr val="000000"/>
                </a:solidFill>
                <a:latin typeface="Calibri" panose="020F0502020204030204" pitchFamily="34" charset="0"/>
              </a:rPr>
              <a:t>tacet</a:t>
            </a:r>
            <a:r>
              <a:rPr lang="en-US" sz="1100" dirty="0">
                <a:solidFill>
                  <a:srgbClr val="000000"/>
                </a:solidFill>
                <a:latin typeface="Calibri" panose="020F0502020204030204" pitchFamily="34" charset="0"/>
              </a:rPr>
              <a:t> tecta 2</a:t>
            </a:r>
          </a:p>
          <a:p>
            <a:pPr lvl="0" algn="l"/>
            <a:r>
              <a:rPr lang="en-US" sz="1100" dirty="0" err="1">
                <a:solidFill>
                  <a:srgbClr val="000000"/>
                </a:solidFill>
                <a:latin typeface="Calibri" panose="020F0502020204030204" pitchFamily="34" charset="0"/>
              </a:rPr>
              <a:t>acetx</a:t>
            </a:r>
            <a:r>
              <a:rPr lang="en-US" sz="1100" dirty="0">
                <a:solidFill>
                  <a:srgbClr val="000000"/>
                </a:solidFill>
                <a:latin typeface="Calibri" panose="020F0502020204030204" pitchFamily="34" charset="0"/>
              </a:rPr>
              <a:t>  - exact 1</a:t>
            </a:r>
          </a:p>
          <a:p>
            <a:pPr lvl="0" algn="l"/>
            <a:r>
              <a:rPr lang="en-US" sz="1100" dirty="0" err="1">
                <a:solidFill>
                  <a:srgbClr val="000000"/>
                </a:solidFill>
                <a:latin typeface="Calibri" panose="020F0502020204030204" pitchFamily="34" charset="0"/>
              </a:rPr>
              <a:t>aeefs</a:t>
            </a:r>
            <a:r>
              <a:rPr lang="en-US" sz="1100" dirty="0">
                <a:solidFill>
                  <a:srgbClr val="000000"/>
                </a:solidFill>
                <a:latin typeface="Calibri" panose="020F0502020204030204" pitchFamily="34" charset="0"/>
              </a:rPr>
              <a:t>  - </a:t>
            </a:r>
            <a:r>
              <a:rPr lang="en-US" sz="1100" dirty="0" err="1">
                <a:solidFill>
                  <a:srgbClr val="000000"/>
                </a:solidFill>
                <a:latin typeface="Calibri" panose="020F0502020204030204" pitchFamily="34" charset="0"/>
              </a:rPr>
              <a:t>fease</a:t>
            </a:r>
            <a:r>
              <a:rPr lang="en-US" sz="1100" dirty="0">
                <a:solidFill>
                  <a:srgbClr val="000000"/>
                </a:solidFill>
                <a:latin typeface="Calibri" panose="020F0502020204030204" pitchFamily="34" charset="0"/>
              </a:rPr>
              <a:t> </a:t>
            </a:r>
            <a:r>
              <a:rPr lang="en-US" sz="1100" dirty="0" smtClean="0">
                <a:solidFill>
                  <a:srgbClr val="000000"/>
                </a:solidFill>
                <a:latin typeface="Calibri" panose="020F0502020204030204" pitchFamily="34" charset="0"/>
              </a:rPr>
              <a:t>1</a:t>
            </a:r>
          </a:p>
          <a:p>
            <a:pPr lvl="0" algn="l"/>
            <a:r>
              <a:rPr lang="en-US" sz="1100" dirty="0" err="1">
                <a:solidFill>
                  <a:srgbClr val="000000"/>
                </a:solidFill>
                <a:latin typeface="Calibri" panose="020F0502020204030204" pitchFamily="34" charset="0"/>
              </a:rPr>
              <a:t>aeess</a:t>
            </a:r>
            <a:r>
              <a:rPr lang="en-US" sz="1100" dirty="0">
                <a:solidFill>
                  <a:srgbClr val="000000"/>
                </a:solidFill>
                <a:latin typeface="Calibri" panose="020F0502020204030204" pitchFamily="34" charset="0"/>
              </a:rPr>
              <a:t>  - eases 1</a:t>
            </a:r>
          </a:p>
          <a:p>
            <a:pPr lvl="0" algn="l"/>
            <a:r>
              <a:rPr lang="en-US" sz="1100" dirty="0" err="1">
                <a:solidFill>
                  <a:srgbClr val="000000"/>
                </a:solidFill>
                <a:latin typeface="Calibri" panose="020F0502020204030204" pitchFamily="34" charset="0"/>
              </a:rPr>
              <a:t>aeesv</a:t>
            </a:r>
            <a:r>
              <a:rPr lang="en-US" sz="1100" dirty="0">
                <a:solidFill>
                  <a:srgbClr val="000000"/>
                </a:solidFill>
                <a:latin typeface="Calibri" panose="020F0502020204030204" pitchFamily="34" charset="0"/>
              </a:rPr>
              <a:t>  - eaves 1</a:t>
            </a:r>
          </a:p>
          <a:p>
            <a:pPr lvl="0" algn="l"/>
            <a:r>
              <a:rPr lang="en-US" sz="1100" dirty="0" err="1">
                <a:solidFill>
                  <a:srgbClr val="000000"/>
                </a:solidFill>
                <a:latin typeface="Calibri" panose="020F0502020204030204" pitchFamily="34" charset="0"/>
              </a:rPr>
              <a:t>aefss</a:t>
            </a:r>
            <a:r>
              <a:rPr lang="en-US" sz="1100" dirty="0">
                <a:solidFill>
                  <a:srgbClr val="000000"/>
                </a:solidFill>
                <a:latin typeface="Calibri" panose="020F0502020204030204" pitchFamily="34" charset="0"/>
              </a:rPr>
              <a:t>  - safes 1</a:t>
            </a:r>
          </a:p>
          <a:p>
            <a:pPr lvl="0" algn="l"/>
            <a:r>
              <a:rPr lang="en-US" sz="1100" dirty="0" err="1">
                <a:solidFill>
                  <a:srgbClr val="000000"/>
                </a:solidFill>
                <a:latin typeface="Calibri" panose="020F0502020204030204" pitchFamily="34" charset="0"/>
              </a:rPr>
              <a:t>aefsx</a:t>
            </a:r>
            <a:r>
              <a:rPr lang="en-US" sz="1100" dirty="0">
                <a:solidFill>
                  <a:srgbClr val="000000"/>
                </a:solidFill>
                <a:latin typeface="Calibri" panose="020F0502020204030204" pitchFamily="34" charset="0"/>
              </a:rPr>
              <a:t>  - faxes 1</a:t>
            </a:r>
          </a:p>
          <a:p>
            <a:pPr algn="l"/>
            <a:r>
              <a:rPr lang="en-US" sz="1100" dirty="0" err="1">
                <a:latin typeface="Calibri" panose="020F0502020204030204" pitchFamily="34" charset="0"/>
              </a:rPr>
              <a:t>aefsz</a:t>
            </a:r>
            <a:r>
              <a:rPr lang="en-US" sz="1100" dirty="0">
                <a:latin typeface="Calibri" panose="020F0502020204030204" pitchFamily="34" charset="0"/>
              </a:rPr>
              <a:t>  - fazes 1</a:t>
            </a:r>
          </a:p>
          <a:p>
            <a:pPr algn="l"/>
            <a:r>
              <a:rPr lang="en-US" sz="1100" dirty="0" err="1">
                <a:latin typeface="Calibri" panose="020F0502020204030204" pitchFamily="34" charset="0"/>
              </a:rPr>
              <a:t>aessv</a:t>
            </a:r>
            <a:r>
              <a:rPr lang="en-US" sz="1100" dirty="0">
                <a:latin typeface="Calibri" panose="020F0502020204030204" pitchFamily="34" charset="0"/>
              </a:rPr>
              <a:t>  - saves  vases 2</a:t>
            </a:r>
          </a:p>
          <a:p>
            <a:pPr algn="l"/>
            <a:r>
              <a:rPr lang="en-US" sz="1100" dirty="0" err="1">
                <a:latin typeface="Calibri" panose="020F0502020204030204" pitchFamily="34" charset="0"/>
              </a:rPr>
              <a:t>aessx</a:t>
            </a:r>
            <a:r>
              <a:rPr lang="en-US" sz="1100" dirty="0">
                <a:latin typeface="Calibri" panose="020F0502020204030204" pitchFamily="34" charset="0"/>
              </a:rPr>
              <a:t>  - saxes </a:t>
            </a:r>
            <a:r>
              <a:rPr lang="en-US" sz="1100" dirty="0" smtClean="0">
                <a:latin typeface="Calibri" panose="020F0502020204030204" pitchFamily="34" charset="0"/>
              </a:rPr>
              <a:t>1</a:t>
            </a:r>
            <a:endParaRPr lang="en-US" sz="1100" dirty="0">
              <a:latin typeface="Calibri" panose="020F0502020204030204" pitchFamily="34" charset="0"/>
            </a:endParaRPr>
          </a:p>
        </p:txBody>
      </p:sp>
      <p:sp>
        <p:nvSpPr>
          <p:cNvPr id="61" name="Rectangle 60"/>
          <p:cNvSpPr/>
          <p:nvPr/>
        </p:nvSpPr>
        <p:spPr>
          <a:xfrm>
            <a:off x="3662100" y="152400"/>
            <a:ext cx="1824300" cy="6555641"/>
          </a:xfrm>
          <a:prstGeom prst="rect">
            <a:avLst/>
          </a:prstGeom>
        </p:spPr>
        <p:txBody>
          <a:bodyPr wrap="square">
            <a:spAutoFit/>
          </a:bodyPr>
          <a:lstStyle/>
          <a:p>
            <a:pPr algn="l"/>
            <a:r>
              <a:rPr lang="en-US" sz="1200" dirty="0" err="1">
                <a:solidFill>
                  <a:srgbClr val="C00000"/>
                </a:solidFill>
                <a:latin typeface="Calibri" panose="020F0502020204030204" pitchFamily="34" charset="0"/>
              </a:rPr>
              <a:t>aabcl</a:t>
            </a:r>
            <a:r>
              <a:rPr lang="en-US" sz="1200" dirty="0">
                <a:solidFill>
                  <a:srgbClr val="C00000"/>
                </a:solidFill>
                <a:latin typeface="Calibri" panose="020F0502020204030204" pitchFamily="34" charset="0"/>
              </a:rPr>
              <a:t>  - cabal 1</a:t>
            </a:r>
          </a:p>
          <a:p>
            <a:pPr algn="l"/>
            <a:r>
              <a:rPr lang="en-US" sz="1200" dirty="0" err="1">
                <a:solidFill>
                  <a:srgbClr val="C00000"/>
                </a:solidFill>
                <a:latin typeface="Calibri" panose="020F0502020204030204" pitchFamily="34" charset="0"/>
              </a:rPr>
              <a:t>aahlo</a:t>
            </a:r>
            <a:r>
              <a:rPr lang="en-US" sz="1200" dirty="0">
                <a:solidFill>
                  <a:srgbClr val="C00000"/>
                </a:solidFill>
                <a:latin typeface="Calibri" panose="020F0502020204030204" pitchFamily="34" charset="0"/>
              </a:rPr>
              <a:t>  - aloha 1</a:t>
            </a:r>
          </a:p>
          <a:p>
            <a:pPr algn="l"/>
            <a:r>
              <a:rPr lang="en-US" sz="1200" dirty="0" err="1" smtClean="0">
                <a:solidFill>
                  <a:srgbClr val="C00000"/>
                </a:solidFill>
                <a:latin typeface="Calibri" panose="020F0502020204030204" pitchFamily="34" charset="0"/>
              </a:rPr>
              <a:t>aglot</a:t>
            </a:r>
            <a:r>
              <a:rPr lang="en-US" sz="1200" dirty="0" smtClean="0">
                <a:solidFill>
                  <a:srgbClr val="C00000"/>
                </a:solidFill>
                <a:latin typeface="Calibri" panose="020F0502020204030204" pitchFamily="34" charset="0"/>
              </a:rPr>
              <a:t>  </a:t>
            </a:r>
            <a:r>
              <a:rPr lang="en-US" sz="1200" dirty="0">
                <a:solidFill>
                  <a:srgbClr val="C00000"/>
                </a:solidFill>
                <a:latin typeface="Calibri" panose="020F0502020204030204" pitchFamily="34" charset="0"/>
              </a:rPr>
              <a:t>- gloat 1</a:t>
            </a:r>
          </a:p>
          <a:p>
            <a:pPr algn="l"/>
            <a:r>
              <a:rPr lang="en-US" sz="1200" dirty="0" err="1">
                <a:solidFill>
                  <a:srgbClr val="C00000"/>
                </a:solidFill>
                <a:latin typeface="Calibri" panose="020F0502020204030204" pitchFamily="34" charset="0"/>
              </a:rPr>
              <a:t>ahllo</a:t>
            </a:r>
            <a:r>
              <a:rPr lang="en-US" sz="1200" dirty="0">
                <a:solidFill>
                  <a:srgbClr val="C00000"/>
                </a:solidFill>
                <a:latin typeface="Calibri" panose="020F0502020204030204" pitchFamily="34" charset="0"/>
              </a:rPr>
              <a:t>  - hallo holla 2</a:t>
            </a:r>
          </a:p>
          <a:p>
            <a:pPr algn="l"/>
            <a:r>
              <a:rPr lang="en-US" sz="1200" dirty="0" err="1">
                <a:solidFill>
                  <a:srgbClr val="C00000"/>
                </a:solidFill>
                <a:latin typeface="Calibri" panose="020F0502020204030204" pitchFamily="34" charset="0"/>
              </a:rPr>
              <a:t>allmo</a:t>
            </a:r>
            <a:r>
              <a:rPr lang="en-US" sz="1200" dirty="0">
                <a:solidFill>
                  <a:srgbClr val="C00000"/>
                </a:solidFill>
                <a:latin typeface="Calibri" panose="020F0502020204030204" pitchFamily="34" charset="0"/>
              </a:rPr>
              <a:t>  - </a:t>
            </a:r>
            <a:r>
              <a:rPr lang="en-US" sz="1200" dirty="0" err="1">
                <a:solidFill>
                  <a:srgbClr val="C00000"/>
                </a:solidFill>
                <a:latin typeface="Calibri" panose="020F0502020204030204" pitchFamily="34" charset="0"/>
              </a:rPr>
              <a:t>molal</a:t>
            </a:r>
            <a:r>
              <a:rPr lang="en-US" sz="1200" dirty="0">
                <a:solidFill>
                  <a:srgbClr val="C00000"/>
                </a:solidFill>
                <a:latin typeface="Calibri" panose="020F0502020204030204" pitchFamily="34" charset="0"/>
              </a:rPr>
              <a:t> 1</a:t>
            </a:r>
          </a:p>
          <a:p>
            <a:pPr algn="l"/>
            <a:r>
              <a:rPr lang="en-US" sz="1200" dirty="0">
                <a:solidFill>
                  <a:srgbClr val="C00000"/>
                </a:solidFill>
                <a:latin typeface="Calibri" panose="020F0502020204030204" pitchFamily="34" charset="0"/>
              </a:rPr>
              <a:t>allot  - allot atoll 2</a:t>
            </a:r>
          </a:p>
          <a:p>
            <a:pPr algn="l"/>
            <a:r>
              <a:rPr lang="en-US" sz="1200" dirty="0" err="1">
                <a:solidFill>
                  <a:srgbClr val="C00000"/>
                </a:solidFill>
                <a:latin typeface="Calibri" panose="020F0502020204030204" pitchFamily="34" charset="0"/>
              </a:rPr>
              <a:t>almoo</a:t>
            </a:r>
            <a:r>
              <a:rPr lang="en-US" sz="1200" dirty="0">
                <a:solidFill>
                  <a:srgbClr val="C00000"/>
                </a:solidFill>
                <a:latin typeface="Calibri" panose="020F0502020204030204" pitchFamily="34" charset="0"/>
              </a:rPr>
              <a:t>  - </a:t>
            </a:r>
            <a:r>
              <a:rPr lang="en-US" sz="1200" dirty="0" err="1">
                <a:solidFill>
                  <a:srgbClr val="C00000"/>
                </a:solidFill>
                <a:latin typeface="Calibri" panose="020F0502020204030204" pitchFamily="34" charset="0"/>
              </a:rPr>
              <a:t>moola</a:t>
            </a:r>
            <a:r>
              <a:rPr lang="en-US" sz="1200" dirty="0">
                <a:solidFill>
                  <a:srgbClr val="C00000"/>
                </a:solidFill>
                <a:latin typeface="Calibri" panose="020F0502020204030204" pitchFamily="34" charset="0"/>
              </a:rPr>
              <a:t> 1</a:t>
            </a:r>
          </a:p>
          <a:p>
            <a:pPr algn="l"/>
            <a:r>
              <a:rPr lang="en-US" sz="1200" dirty="0" err="1">
                <a:solidFill>
                  <a:srgbClr val="C00000"/>
                </a:solidFill>
                <a:latin typeface="Calibri" panose="020F0502020204030204" pitchFamily="34" charset="0"/>
              </a:rPr>
              <a:t>alott</a:t>
            </a:r>
            <a:r>
              <a:rPr lang="en-US" sz="1200" dirty="0">
                <a:solidFill>
                  <a:srgbClr val="C00000"/>
                </a:solidFill>
                <a:latin typeface="Calibri" panose="020F0502020204030204" pitchFamily="34" charset="0"/>
              </a:rPr>
              <a:t>  - total 1</a:t>
            </a:r>
          </a:p>
          <a:p>
            <a:pPr algn="l"/>
            <a:r>
              <a:rPr lang="en-US" sz="1200" dirty="0" err="1">
                <a:solidFill>
                  <a:srgbClr val="C00000"/>
                </a:solidFill>
                <a:latin typeface="Calibri" panose="020F0502020204030204" pitchFamily="34" charset="0"/>
              </a:rPr>
              <a:t>bflyy</a:t>
            </a:r>
            <a:r>
              <a:rPr lang="en-US" sz="1200" dirty="0">
                <a:solidFill>
                  <a:srgbClr val="C00000"/>
                </a:solidFill>
                <a:latin typeface="Calibri" panose="020F0502020204030204" pitchFamily="34" charset="0"/>
              </a:rPr>
              <a:t>  - flyby 1</a:t>
            </a:r>
          </a:p>
          <a:p>
            <a:pPr algn="l"/>
            <a:r>
              <a:rPr lang="en-US" sz="1200" dirty="0" smtClean="0">
                <a:solidFill>
                  <a:srgbClr val="C00000"/>
                </a:solidFill>
                <a:latin typeface="Calibri" panose="020F0502020204030204" pitchFamily="34" charset="0"/>
              </a:rPr>
              <a:t>chops  </a:t>
            </a:r>
            <a:r>
              <a:rPr lang="en-US" sz="1200" dirty="0">
                <a:solidFill>
                  <a:srgbClr val="C00000"/>
                </a:solidFill>
                <a:latin typeface="Calibri" panose="020F0502020204030204" pitchFamily="34" charset="0"/>
              </a:rPr>
              <a:t>- chops 1</a:t>
            </a:r>
          </a:p>
          <a:p>
            <a:pPr algn="l"/>
            <a:r>
              <a:rPr lang="en-US" sz="1200" dirty="0" err="1">
                <a:solidFill>
                  <a:srgbClr val="C00000"/>
                </a:solidFill>
                <a:latin typeface="Calibri" panose="020F0502020204030204" pitchFamily="34" charset="0"/>
              </a:rPr>
              <a:t>chosw</a:t>
            </a:r>
            <a:r>
              <a:rPr lang="en-US" sz="1200" dirty="0">
                <a:solidFill>
                  <a:srgbClr val="C00000"/>
                </a:solidFill>
                <a:latin typeface="Calibri" panose="020F0502020204030204" pitchFamily="34" charset="0"/>
              </a:rPr>
              <a:t>  - chows 1</a:t>
            </a:r>
          </a:p>
          <a:p>
            <a:pPr algn="l"/>
            <a:r>
              <a:rPr lang="en-US" sz="1200" dirty="0" err="1">
                <a:solidFill>
                  <a:srgbClr val="C00000"/>
                </a:solidFill>
                <a:latin typeface="Calibri" panose="020F0502020204030204" pitchFamily="34" charset="0"/>
              </a:rPr>
              <a:t>cllsu</a:t>
            </a:r>
            <a:r>
              <a:rPr lang="en-US" sz="1200" dirty="0">
                <a:solidFill>
                  <a:srgbClr val="C00000"/>
                </a:solidFill>
                <a:latin typeface="Calibri" panose="020F0502020204030204" pitchFamily="34" charset="0"/>
              </a:rPr>
              <a:t>  - culls scull 2</a:t>
            </a:r>
          </a:p>
          <a:p>
            <a:pPr algn="l"/>
            <a:r>
              <a:rPr lang="en-US" sz="1200" dirty="0" err="1">
                <a:solidFill>
                  <a:srgbClr val="C00000"/>
                </a:solidFill>
                <a:latin typeface="Calibri" panose="020F0502020204030204" pitchFamily="34" charset="0"/>
              </a:rPr>
              <a:t>clpsu</a:t>
            </a:r>
            <a:r>
              <a:rPr lang="en-US" sz="1200" dirty="0">
                <a:solidFill>
                  <a:srgbClr val="C00000"/>
                </a:solidFill>
                <a:latin typeface="Calibri" panose="020F0502020204030204" pitchFamily="34" charset="0"/>
              </a:rPr>
              <a:t>  - </a:t>
            </a:r>
            <a:r>
              <a:rPr lang="en-US" sz="1200" dirty="0" err="1">
                <a:solidFill>
                  <a:srgbClr val="C00000"/>
                </a:solidFill>
                <a:latin typeface="Calibri" panose="020F0502020204030204" pitchFamily="34" charset="0"/>
              </a:rPr>
              <a:t>sculp</a:t>
            </a:r>
            <a:r>
              <a:rPr lang="en-US" sz="1200" dirty="0">
                <a:solidFill>
                  <a:srgbClr val="C00000"/>
                </a:solidFill>
                <a:latin typeface="Calibri" panose="020F0502020204030204" pitchFamily="34" charset="0"/>
              </a:rPr>
              <a:t> 1</a:t>
            </a:r>
          </a:p>
          <a:p>
            <a:pPr algn="l"/>
            <a:r>
              <a:rPr lang="en-US" sz="1200" dirty="0" err="1">
                <a:solidFill>
                  <a:srgbClr val="C00000"/>
                </a:solidFill>
                <a:latin typeface="Calibri" panose="020F0502020204030204" pitchFamily="34" charset="0"/>
              </a:rPr>
              <a:t>cmops</a:t>
            </a:r>
            <a:r>
              <a:rPr lang="en-US" sz="1200" dirty="0">
                <a:solidFill>
                  <a:srgbClr val="C00000"/>
                </a:solidFill>
                <a:latin typeface="Calibri" panose="020F0502020204030204" pitchFamily="34" charset="0"/>
              </a:rPr>
              <a:t>  - comps 1</a:t>
            </a:r>
          </a:p>
          <a:p>
            <a:pPr algn="l"/>
            <a:r>
              <a:rPr lang="en-US" sz="1200" dirty="0" err="1">
                <a:solidFill>
                  <a:srgbClr val="C00000"/>
                </a:solidFill>
                <a:latin typeface="Calibri" panose="020F0502020204030204" pitchFamily="34" charset="0"/>
              </a:rPr>
              <a:t>coost</a:t>
            </a:r>
            <a:r>
              <a:rPr lang="en-US" sz="1200" dirty="0">
                <a:solidFill>
                  <a:srgbClr val="C00000"/>
                </a:solidFill>
                <a:latin typeface="Calibri" panose="020F0502020204030204" pitchFamily="34" charset="0"/>
              </a:rPr>
              <a:t>  - coots scoot 2</a:t>
            </a:r>
          </a:p>
          <a:p>
            <a:pPr algn="l"/>
            <a:r>
              <a:rPr lang="en-US" sz="1200" dirty="0" err="1">
                <a:solidFill>
                  <a:srgbClr val="C00000"/>
                </a:solidFill>
                <a:latin typeface="Calibri" panose="020F0502020204030204" pitchFamily="34" charset="0"/>
              </a:rPr>
              <a:t>copsu</a:t>
            </a:r>
            <a:r>
              <a:rPr lang="en-US" sz="1200" dirty="0">
                <a:solidFill>
                  <a:srgbClr val="C00000"/>
                </a:solidFill>
                <a:latin typeface="Calibri" panose="020F0502020204030204" pitchFamily="34" charset="0"/>
              </a:rPr>
              <a:t>  - coups 1</a:t>
            </a:r>
          </a:p>
          <a:p>
            <a:pPr algn="l"/>
            <a:r>
              <a:rPr lang="en-US" sz="1200" dirty="0" err="1">
                <a:solidFill>
                  <a:srgbClr val="C00000"/>
                </a:solidFill>
                <a:latin typeface="Calibri" panose="020F0502020204030204" pitchFamily="34" charset="0"/>
              </a:rPr>
              <a:t>cosst</a:t>
            </a:r>
            <a:r>
              <a:rPr lang="en-US" sz="1200" dirty="0">
                <a:solidFill>
                  <a:srgbClr val="C00000"/>
                </a:solidFill>
                <a:latin typeface="Calibri" panose="020F0502020204030204" pitchFamily="34" charset="0"/>
              </a:rPr>
              <a:t>  - costs scots 2</a:t>
            </a:r>
          </a:p>
          <a:p>
            <a:pPr algn="l"/>
            <a:r>
              <a:rPr lang="en-US" sz="1200" dirty="0" err="1" smtClean="0">
                <a:solidFill>
                  <a:srgbClr val="C00000"/>
                </a:solidFill>
                <a:latin typeface="Calibri" panose="020F0502020204030204" pitchFamily="34" charset="0"/>
              </a:rPr>
              <a:t>fflsu</a:t>
            </a:r>
            <a:r>
              <a:rPr lang="en-US" sz="1200" dirty="0" smtClean="0">
                <a:solidFill>
                  <a:srgbClr val="C00000"/>
                </a:solidFill>
                <a:latin typeface="Calibri" panose="020F0502020204030204" pitchFamily="34" charset="0"/>
              </a:rPr>
              <a:t>  </a:t>
            </a:r>
            <a:r>
              <a:rPr lang="en-US" sz="1200" dirty="0">
                <a:solidFill>
                  <a:srgbClr val="C00000"/>
                </a:solidFill>
                <a:latin typeface="Calibri" panose="020F0502020204030204" pitchFamily="34" charset="0"/>
              </a:rPr>
              <a:t>- luffs sluff 2</a:t>
            </a:r>
          </a:p>
          <a:p>
            <a:pPr algn="l"/>
            <a:r>
              <a:rPr lang="en-US" sz="1200" dirty="0" err="1">
                <a:solidFill>
                  <a:srgbClr val="C00000"/>
                </a:solidFill>
                <a:latin typeface="Calibri" panose="020F0502020204030204" pitchFamily="34" charset="0"/>
              </a:rPr>
              <a:t>ffost</a:t>
            </a:r>
            <a:r>
              <a:rPr lang="en-US" sz="1200" dirty="0">
                <a:solidFill>
                  <a:srgbClr val="C00000"/>
                </a:solidFill>
                <a:latin typeface="Calibri" panose="020F0502020204030204" pitchFamily="34" charset="0"/>
              </a:rPr>
              <a:t>  - </a:t>
            </a:r>
            <a:r>
              <a:rPr lang="en-US" sz="1200" dirty="0" err="1">
                <a:solidFill>
                  <a:srgbClr val="C00000"/>
                </a:solidFill>
                <a:latin typeface="Calibri" panose="020F0502020204030204" pitchFamily="34" charset="0"/>
              </a:rPr>
              <a:t>toffs</a:t>
            </a:r>
            <a:r>
              <a:rPr lang="en-US" sz="1200" dirty="0">
                <a:solidFill>
                  <a:srgbClr val="C00000"/>
                </a:solidFill>
                <a:latin typeface="Calibri" panose="020F0502020204030204" pitchFamily="34" charset="0"/>
              </a:rPr>
              <a:t> 1</a:t>
            </a:r>
          </a:p>
          <a:p>
            <a:pPr algn="l"/>
            <a:r>
              <a:rPr lang="en-US" sz="1200" dirty="0" err="1">
                <a:solidFill>
                  <a:srgbClr val="C00000"/>
                </a:solidFill>
                <a:latin typeface="Calibri" panose="020F0502020204030204" pitchFamily="34" charset="0"/>
              </a:rPr>
              <a:t>fglsu</a:t>
            </a:r>
            <a:r>
              <a:rPr lang="en-US" sz="1200" dirty="0">
                <a:solidFill>
                  <a:srgbClr val="C00000"/>
                </a:solidFill>
                <a:latin typeface="Calibri" panose="020F0502020204030204" pitchFamily="34" charset="0"/>
              </a:rPr>
              <a:t>  - gulfs 1</a:t>
            </a:r>
          </a:p>
          <a:p>
            <a:pPr algn="l"/>
            <a:r>
              <a:rPr lang="en-US" sz="1200" dirty="0" err="1">
                <a:solidFill>
                  <a:srgbClr val="C00000"/>
                </a:solidFill>
                <a:latin typeface="Calibri" panose="020F0502020204030204" pitchFamily="34" charset="0"/>
              </a:rPr>
              <a:t>fhoos</a:t>
            </a:r>
            <a:r>
              <a:rPr lang="en-US" sz="1200" dirty="0">
                <a:solidFill>
                  <a:srgbClr val="C00000"/>
                </a:solidFill>
                <a:latin typeface="Calibri" panose="020F0502020204030204" pitchFamily="34" charset="0"/>
              </a:rPr>
              <a:t>  - hoofs 1</a:t>
            </a:r>
          </a:p>
          <a:p>
            <a:pPr algn="l"/>
            <a:r>
              <a:rPr lang="en-US" sz="1200" dirty="0" err="1" smtClean="0">
                <a:solidFill>
                  <a:srgbClr val="C00000"/>
                </a:solidFill>
                <a:latin typeface="Calibri" panose="020F0502020204030204" pitchFamily="34" charset="0"/>
              </a:rPr>
              <a:t>foost</a:t>
            </a:r>
            <a:r>
              <a:rPr lang="en-US" sz="1200" dirty="0" smtClean="0">
                <a:solidFill>
                  <a:srgbClr val="C00000"/>
                </a:solidFill>
                <a:latin typeface="Calibri" panose="020F0502020204030204" pitchFamily="34" charset="0"/>
              </a:rPr>
              <a:t>  </a:t>
            </a:r>
            <a:r>
              <a:rPr lang="en-US" sz="1200" dirty="0">
                <a:solidFill>
                  <a:srgbClr val="C00000"/>
                </a:solidFill>
                <a:latin typeface="Calibri" panose="020F0502020204030204" pitchFamily="34" charset="0"/>
              </a:rPr>
              <a:t>- foots </a:t>
            </a:r>
            <a:r>
              <a:rPr lang="en-US" sz="1200" dirty="0" smtClean="0">
                <a:solidFill>
                  <a:srgbClr val="C00000"/>
                </a:solidFill>
                <a:latin typeface="Calibri" panose="020F0502020204030204" pitchFamily="34" charset="0"/>
              </a:rPr>
              <a:t>1</a:t>
            </a:r>
          </a:p>
          <a:p>
            <a:pPr algn="l"/>
            <a:r>
              <a:rPr lang="en-US" sz="1200" dirty="0" err="1">
                <a:solidFill>
                  <a:srgbClr val="C00000"/>
                </a:solidFill>
                <a:latin typeface="Calibri" panose="020F0502020204030204" pitchFamily="34" charset="0"/>
              </a:rPr>
              <a:t>fopsu</a:t>
            </a:r>
            <a:r>
              <a:rPr lang="en-US" sz="1200" dirty="0">
                <a:solidFill>
                  <a:srgbClr val="C00000"/>
                </a:solidFill>
                <a:latin typeface="Calibri" panose="020F0502020204030204" pitchFamily="34" charset="0"/>
              </a:rPr>
              <a:t>  - poufs 1</a:t>
            </a:r>
          </a:p>
          <a:p>
            <a:pPr algn="l"/>
            <a:r>
              <a:rPr lang="en-US" sz="1200" dirty="0" err="1">
                <a:solidFill>
                  <a:srgbClr val="C00000"/>
                </a:solidFill>
                <a:latin typeface="Calibri" panose="020F0502020204030204" pitchFamily="34" charset="0"/>
              </a:rPr>
              <a:t>fosst</a:t>
            </a:r>
            <a:r>
              <a:rPr lang="en-US" sz="1200" dirty="0">
                <a:solidFill>
                  <a:srgbClr val="C00000"/>
                </a:solidFill>
                <a:latin typeface="Calibri" panose="020F0502020204030204" pitchFamily="34" charset="0"/>
              </a:rPr>
              <a:t>  - softs 1</a:t>
            </a:r>
          </a:p>
          <a:p>
            <a:pPr algn="l"/>
            <a:r>
              <a:rPr lang="en-US" sz="1200" dirty="0" err="1">
                <a:solidFill>
                  <a:srgbClr val="C00000"/>
                </a:solidFill>
                <a:latin typeface="Calibri" panose="020F0502020204030204" pitchFamily="34" charset="0"/>
              </a:rPr>
              <a:t>fostt</a:t>
            </a:r>
            <a:r>
              <a:rPr lang="en-US" sz="1200" dirty="0">
                <a:solidFill>
                  <a:srgbClr val="C00000"/>
                </a:solidFill>
                <a:latin typeface="Calibri" panose="020F0502020204030204" pitchFamily="34" charset="0"/>
              </a:rPr>
              <a:t>  - </a:t>
            </a:r>
            <a:r>
              <a:rPr lang="en-US" sz="1200" dirty="0" err="1">
                <a:solidFill>
                  <a:srgbClr val="C00000"/>
                </a:solidFill>
                <a:latin typeface="Calibri" panose="020F0502020204030204" pitchFamily="34" charset="0"/>
              </a:rPr>
              <a:t>tofts</a:t>
            </a:r>
            <a:r>
              <a:rPr lang="en-US" sz="1200" dirty="0">
                <a:solidFill>
                  <a:srgbClr val="C00000"/>
                </a:solidFill>
                <a:latin typeface="Calibri" panose="020F0502020204030204" pitchFamily="34" charset="0"/>
              </a:rPr>
              <a:t> 1</a:t>
            </a:r>
          </a:p>
          <a:p>
            <a:pPr algn="l"/>
            <a:r>
              <a:rPr lang="en-US" sz="1200" dirty="0" err="1">
                <a:solidFill>
                  <a:srgbClr val="C00000"/>
                </a:solidFill>
                <a:latin typeface="Calibri" panose="020F0502020204030204" pitchFamily="34" charset="0"/>
              </a:rPr>
              <a:t>hkoos</a:t>
            </a:r>
            <a:r>
              <a:rPr lang="en-US" sz="1200" dirty="0">
                <a:solidFill>
                  <a:srgbClr val="C00000"/>
                </a:solidFill>
                <a:latin typeface="Calibri" panose="020F0502020204030204" pitchFamily="34" charset="0"/>
              </a:rPr>
              <a:t>  - hooks shook 2</a:t>
            </a:r>
          </a:p>
          <a:p>
            <a:pPr algn="l"/>
            <a:r>
              <a:rPr lang="en-US" sz="1200" dirty="0" err="1">
                <a:solidFill>
                  <a:srgbClr val="C00000"/>
                </a:solidFill>
                <a:latin typeface="Calibri" panose="020F0502020204030204" pitchFamily="34" charset="0"/>
              </a:rPr>
              <a:t>hkops</a:t>
            </a:r>
            <a:r>
              <a:rPr lang="en-US" sz="1200" dirty="0">
                <a:solidFill>
                  <a:srgbClr val="C00000"/>
                </a:solidFill>
                <a:latin typeface="Calibri" panose="020F0502020204030204" pitchFamily="34" charset="0"/>
              </a:rPr>
              <a:t>  - </a:t>
            </a:r>
            <a:r>
              <a:rPr lang="en-US" sz="1200" dirty="0" err="1">
                <a:solidFill>
                  <a:srgbClr val="C00000"/>
                </a:solidFill>
                <a:latin typeface="Calibri" panose="020F0502020204030204" pitchFamily="34" charset="0"/>
              </a:rPr>
              <a:t>kophs</a:t>
            </a:r>
            <a:r>
              <a:rPr lang="en-US" sz="1200" dirty="0">
                <a:solidFill>
                  <a:srgbClr val="C00000"/>
                </a:solidFill>
                <a:latin typeface="Calibri" panose="020F0502020204030204" pitchFamily="34" charset="0"/>
              </a:rPr>
              <a:t> 1</a:t>
            </a:r>
          </a:p>
          <a:p>
            <a:pPr algn="l"/>
            <a:r>
              <a:rPr lang="en-US" sz="1200" dirty="0" err="1" smtClean="0">
                <a:solidFill>
                  <a:srgbClr val="C00000"/>
                </a:solidFill>
                <a:latin typeface="Calibri" panose="020F0502020204030204" pitchFamily="34" charset="0"/>
              </a:rPr>
              <a:t>hlloy</a:t>
            </a:r>
            <a:r>
              <a:rPr lang="en-US" sz="1200" dirty="0" smtClean="0">
                <a:solidFill>
                  <a:srgbClr val="C00000"/>
                </a:solidFill>
                <a:latin typeface="Calibri" panose="020F0502020204030204" pitchFamily="34" charset="0"/>
              </a:rPr>
              <a:t>  </a:t>
            </a:r>
            <a:r>
              <a:rPr lang="en-US" sz="1200" dirty="0">
                <a:solidFill>
                  <a:srgbClr val="C00000"/>
                </a:solidFill>
                <a:latin typeface="Calibri" panose="020F0502020204030204" pitchFamily="34" charset="0"/>
              </a:rPr>
              <a:t>- holly 1</a:t>
            </a:r>
          </a:p>
          <a:p>
            <a:pPr algn="l"/>
            <a:r>
              <a:rPr lang="en-US" sz="1200" dirty="0" err="1">
                <a:solidFill>
                  <a:srgbClr val="C00000"/>
                </a:solidFill>
                <a:latin typeface="Calibri" panose="020F0502020204030204" pitchFamily="34" charset="0"/>
              </a:rPr>
              <a:t>jloty</a:t>
            </a:r>
            <a:r>
              <a:rPr lang="en-US" sz="1200" dirty="0">
                <a:solidFill>
                  <a:srgbClr val="C00000"/>
                </a:solidFill>
                <a:latin typeface="Calibri" panose="020F0502020204030204" pitchFamily="34" charset="0"/>
              </a:rPr>
              <a:t>  - jolty 1</a:t>
            </a:r>
          </a:p>
          <a:p>
            <a:pPr algn="l"/>
            <a:r>
              <a:rPr lang="en-US" sz="1200" dirty="0" err="1">
                <a:solidFill>
                  <a:srgbClr val="C00000"/>
                </a:solidFill>
                <a:latin typeface="Calibri" panose="020F0502020204030204" pitchFamily="34" charset="0"/>
              </a:rPr>
              <a:t>kklsu</a:t>
            </a:r>
            <a:r>
              <a:rPr lang="en-US" sz="1200" dirty="0">
                <a:solidFill>
                  <a:srgbClr val="C00000"/>
                </a:solidFill>
                <a:latin typeface="Calibri" panose="020F0502020204030204" pitchFamily="34" charset="0"/>
              </a:rPr>
              <a:t>  - skulk 1</a:t>
            </a:r>
          </a:p>
          <a:p>
            <a:pPr algn="l"/>
            <a:r>
              <a:rPr lang="en-US" sz="1200" dirty="0" err="1">
                <a:solidFill>
                  <a:srgbClr val="C00000"/>
                </a:solidFill>
                <a:latin typeface="Calibri" panose="020F0502020204030204" pitchFamily="34" charset="0"/>
              </a:rPr>
              <a:t>kllsu</a:t>
            </a:r>
            <a:r>
              <a:rPr lang="en-US" sz="1200" dirty="0">
                <a:solidFill>
                  <a:srgbClr val="C00000"/>
                </a:solidFill>
                <a:latin typeface="Calibri" panose="020F0502020204030204" pitchFamily="34" charset="0"/>
              </a:rPr>
              <a:t>  - skull 1</a:t>
            </a:r>
          </a:p>
          <a:p>
            <a:pPr algn="l"/>
            <a:r>
              <a:rPr lang="en-US" sz="1200" dirty="0" err="1">
                <a:solidFill>
                  <a:srgbClr val="C00000"/>
                </a:solidFill>
                <a:latin typeface="Calibri" panose="020F0502020204030204" pitchFamily="34" charset="0"/>
              </a:rPr>
              <a:t>klssu</a:t>
            </a:r>
            <a:r>
              <a:rPr lang="en-US" sz="1200" dirty="0">
                <a:solidFill>
                  <a:srgbClr val="C00000"/>
                </a:solidFill>
                <a:latin typeface="Calibri" panose="020F0502020204030204" pitchFamily="34" charset="0"/>
              </a:rPr>
              <a:t>  - sulks 1</a:t>
            </a:r>
          </a:p>
          <a:p>
            <a:pPr algn="l"/>
            <a:r>
              <a:rPr lang="en-US" sz="1200" dirty="0" err="1">
                <a:solidFill>
                  <a:srgbClr val="C00000"/>
                </a:solidFill>
                <a:latin typeface="Calibri" panose="020F0502020204030204" pitchFamily="34" charset="0"/>
              </a:rPr>
              <a:t>koost</a:t>
            </a:r>
            <a:r>
              <a:rPr lang="en-US" sz="1200" dirty="0">
                <a:solidFill>
                  <a:srgbClr val="C00000"/>
                </a:solidFill>
                <a:latin typeface="Calibri" panose="020F0502020204030204" pitchFamily="34" charset="0"/>
              </a:rPr>
              <a:t>  - </a:t>
            </a:r>
            <a:r>
              <a:rPr lang="en-US" sz="1200" dirty="0" err="1">
                <a:solidFill>
                  <a:srgbClr val="C00000"/>
                </a:solidFill>
                <a:latin typeface="Calibri" panose="020F0502020204030204" pitchFamily="34" charset="0"/>
              </a:rPr>
              <a:t>kotos</a:t>
            </a:r>
            <a:r>
              <a:rPr lang="en-US" sz="1200" dirty="0">
                <a:solidFill>
                  <a:srgbClr val="C00000"/>
                </a:solidFill>
                <a:latin typeface="Calibri" panose="020F0502020204030204" pitchFamily="34" charset="0"/>
              </a:rPr>
              <a:t> </a:t>
            </a:r>
            <a:r>
              <a:rPr lang="en-US" sz="1200" dirty="0" err="1">
                <a:solidFill>
                  <a:srgbClr val="C00000"/>
                </a:solidFill>
                <a:latin typeface="Calibri" panose="020F0502020204030204" pitchFamily="34" charset="0"/>
              </a:rPr>
              <a:t>stook</a:t>
            </a:r>
            <a:r>
              <a:rPr lang="en-US" sz="1200" dirty="0">
                <a:solidFill>
                  <a:srgbClr val="C00000"/>
                </a:solidFill>
                <a:latin typeface="Calibri" panose="020F0502020204030204" pitchFamily="34" charset="0"/>
              </a:rPr>
              <a:t> 2</a:t>
            </a:r>
          </a:p>
          <a:p>
            <a:pPr algn="l"/>
            <a:r>
              <a:rPr lang="en-US" sz="1200" dirty="0" err="1">
                <a:solidFill>
                  <a:srgbClr val="C00000"/>
                </a:solidFill>
                <a:latin typeface="Calibri" panose="020F0502020204030204" pitchFamily="34" charset="0"/>
              </a:rPr>
              <a:t>llmoy</a:t>
            </a:r>
            <a:r>
              <a:rPr lang="en-US" sz="1200" dirty="0">
                <a:solidFill>
                  <a:srgbClr val="C00000"/>
                </a:solidFill>
                <a:latin typeface="Calibri" panose="020F0502020204030204" pitchFamily="34" charset="0"/>
              </a:rPr>
              <a:t>  - molly 1</a:t>
            </a:r>
          </a:p>
          <a:p>
            <a:pPr algn="l"/>
            <a:r>
              <a:rPr lang="en-US" sz="1200" dirty="0" err="1">
                <a:solidFill>
                  <a:srgbClr val="C00000"/>
                </a:solidFill>
                <a:latin typeface="Calibri" panose="020F0502020204030204" pitchFamily="34" charset="0"/>
              </a:rPr>
              <a:t>lotyz</a:t>
            </a:r>
            <a:r>
              <a:rPr lang="en-US" sz="1200" dirty="0">
                <a:solidFill>
                  <a:srgbClr val="C00000"/>
                </a:solidFill>
                <a:latin typeface="Calibri" panose="020F0502020204030204" pitchFamily="34" charset="0"/>
              </a:rPr>
              <a:t>  - zloty </a:t>
            </a:r>
            <a:r>
              <a:rPr lang="en-US" sz="1200" dirty="0" smtClean="0">
                <a:solidFill>
                  <a:srgbClr val="C00000"/>
                </a:solidFill>
                <a:latin typeface="Calibri" panose="020F0502020204030204" pitchFamily="34" charset="0"/>
              </a:rPr>
              <a:t>1</a:t>
            </a:r>
            <a:endParaRPr lang="en-US" sz="1200" dirty="0">
              <a:solidFill>
                <a:srgbClr val="C00000"/>
              </a:solidFill>
              <a:latin typeface="Calibri" panose="020F0502020204030204" pitchFamily="34" charset="0"/>
            </a:endParaRPr>
          </a:p>
        </p:txBody>
      </p:sp>
      <p:sp>
        <p:nvSpPr>
          <p:cNvPr id="13" name="Rectangle 12"/>
          <p:cNvSpPr/>
          <p:nvPr/>
        </p:nvSpPr>
        <p:spPr>
          <a:xfrm>
            <a:off x="2046112" y="457258"/>
            <a:ext cx="1523999" cy="6355586"/>
          </a:xfrm>
          <a:prstGeom prst="rect">
            <a:avLst/>
          </a:prstGeom>
          <a:solidFill>
            <a:srgbClr val="CCECFF"/>
          </a:solidFill>
        </p:spPr>
        <p:txBody>
          <a:bodyPr wrap="square">
            <a:spAutoFit/>
          </a:bodyPr>
          <a:lstStyle/>
          <a:p>
            <a:pPr algn="l"/>
            <a:r>
              <a:rPr lang="en-US" sz="1100" dirty="0" err="1" smtClean="0">
                <a:latin typeface="Calibri" panose="020F0502020204030204" pitchFamily="34" charset="0"/>
              </a:rPr>
              <a:t>aesxz</a:t>
            </a:r>
            <a:r>
              <a:rPr lang="en-US" sz="1100" dirty="0" smtClean="0">
                <a:latin typeface="Calibri" panose="020F0502020204030204" pitchFamily="34" charset="0"/>
              </a:rPr>
              <a:t>  </a:t>
            </a:r>
            <a:r>
              <a:rPr lang="en-US" sz="1100" dirty="0">
                <a:latin typeface="Calibri" panose="020F0502020204030204" pitchFamily="34" charset="0"/>
              </a:rPr>
              <a:t>- </a:t>
            </a:r>
            <a:r>
              <a:rPr lang="en-US" sz="1100" dirty="0" err="1">
                <a:latin typeface="Calibri" panose="020F0502020204030204" pitchFamily="34" charset="0"/>
              </a:rPr>
              <a:t>zaxes</a:t>
            </a:r>
            <a:r>
              <a:rPr lang="en-US" sz="1100" dirty="0">
                <a:latin typeface="Calibri" panose="020F0502020204030204" pitchFamily="34" charset="0"/>
              </a:rPr>
              <a:t> 1</a:t>
            </a:r>
          </a:p>
          <a:p>
            <a:pPr algn="l"/>
            <a:r>
              <a:rPr lang="en-US" sz="1100" dirty="0" err="1">
                <a:latin typeface="Calibri" panose="020F0502020204030204" pitchFamily="34" charset="0"/>
              </a:rPr>
              <a:t>aetzz</a:t>
            </a:r>
            <a:r>
              <a:rPr lang="en-US" sz="1100" dirty="0">
                <a:latin typeface="Calibri" panose="020F0502020204030204" pitchFamily="34" charset="0"/>
              </a:rPr>
              <a:t>  - </a:t>
            </a:r>
            <a:r>
              <a:rPr lang="en-US" sz="1100" dirty="0" err="1">
                <a:latin typeface="Calibri" panose="020F0502020204030204" pitchFamily="34" charset="0"/>
              </a:rPr>
              <a:t>tazze</a:t>
            </a:r>
            <a:r>
              <a:rPr lang="en-US" sz="1100" dirty="0">
                <a:latin typeface="Calibri" panose="020F0502020204030204" pitchFamily="34" charset="0"/>
              </a:rPr>
              <a:t> 1</a:t>
            </a:r>
          </a:p>
          <a:p>
            <a:pPr algn="l"/>
            <a:r>
              <a:rPr lang="en-US" sz="1100" dirty="0" err="1">
                <a:latin typeface="Calibri" panose="020F0502020204030204" pitchFamily="34" charset="0"/>
              </a:rPr>
              <a:t>afhiz</a:t>
            </a:r>
            <a:r>
              <a:rPr lang="en-US" sz="1100" dirty="0">
                <a:latin typeface="Calibri" panose="020F0502020204030204" pitchFamily="34" charset="0"/>
              </a:rPr>
              <a:t>  - hafiz 1</a:t>
            </a:r>
          </a:p>
          <a:p>
            <a:pPr algn="l"/>
            <a:r>
              <a:rPr lang="en-US" sz="1100" dirty="0" err="1">
                <a:latin typeface="Calibri" panose="020F0502020204030204" pitchFamily="34" charset="0"/>
              </a:rPr>
              <a:t>afisw</a:t>
            </a:r>
            <a:r>
              <a:rPr lang="en-US" sz="1100" dirty="0">
                <a:latin typeface="Calibri" panose="020F0502020204030204" pitchFamily="34" charset="0"/>
              </a:rPr>
              <a:t>  - waifs 1</a:t>
            </a:r>
          </a:p>
          <a:p>
            <a:pPr algn="l"/>
            <a:r>
              <a:rPr lang="en-US" sz="1100" dirty="0" err="1">
                <a:latin typeface="Calibri" panose="020F0502020204030204" pitchFamily="34" charset="0"/>
              </a:rPr>
              <a:t>afnsw</a:t>
            </a:r>
            <a:r>
              <a:rPr lang="en-US" sz="1100" dirty="0">
                <a:latin typeface="Calibri" panose="020F0502020204030204" pitchFamily="34" charset="0"/>
              </a:rPr>
              <a:t>  - fawns 1</a:t>
            </a:r>
          </a:p>
          <a:p>
            <a:pPr algn="l"/>
            <a:r>
              <a:rPr lang="en-US" sz="1100" dirty="0" err="1">
                <a:latin typeface="Calibri" panose="020F0502020204030204" pitchFamily="34" charset="0"/>
              </a:rPr>
              <a:t>ahijj</a:t>
            </a:r>
            <a:r>
              <a:rPr lang="en-US" sz="1100" dirty="0">
                <a:latin typeface="Calibri" panose="020F0502020204030204" pitchFamily="34" charset="0"/>
              </a:rPr>
              <a:t>  - hajji 1</a:t>
            </a:r>
          </a:p>
          <a:p>
            <a:pPr algn="l"/>
            <a:r>
              <a:rPr lang="en-US" sz="1100" dirty="0" err="1">
                <a:latin typeface="Calibri" panose="020F0502020204030204" pitchFamily="34" charset="0"/>
              </a:rPr>
              <a:t>anssw</a:t>
            </a:r>
            <a:r>
              <a:rPr lang="en-US" sz="1100" dirty="0">
                <a:latin typeface="Calibri" panose="020F0502020204030204" pitchFamily="34" charset="0"/>
              </a:rPr>
              <a:t>  - </a:t>
            </a:r>
            <a:r>
              <a:rPr lang="en-US" sz="1100" dirty="0" err="1">
                <a:latin typeface="Calibri" panose="020F0502020204030204" pitchFamily="34" charset="0"/>
              </a:rPr>
              <a:t>snaws</a:t>
            </a:r>
            <a:r>
              <a:rPr lang="en-US" sz="1100" dirty="0">
                <a:latin typeface="Calibri" panose="020F0502020204030204" pitchFamily="34" charset="0"/>
              </a:rPr>
              <a:t> swans 2</a:t>
            </a:r>
          </a:p>
          <a:p>
            <a:pPr algn="l"/>
            <a:r>
              <a:rPr lang="en-US" sz="1100" dirty="0" err="1">
                <a:latin typeface="Calibri" panose="020F0502020204030204" pitchFamily="34" charset="0"/>
              </a:rPr>
              <a:t>beens</a:t>
            </a:r>
            <a:r>
              <a:rPr lang="en-US" sz="1100" dirty="0">
                <a:latin typeface="Calibri" panose="020F0502020204030204" pitchFamily="34" charset="0"/>
              </a:rPr>
              <a:t>  - </a:t>
            </a:r>
            <a:r>
              <a:rPr lang="en-US" sz="1100" dirty="0" err="1">
                <a:latin typeface="Calibri" panose="020F0502020204030204" pitchFamily="34" charset="0"/>
              </a:rPr>
              <a:t>benes</a:t>
            </a:r>
            <a:r>
              <a:rPr lang="en-US" sz="1100" dirty="0">
                <a:latin typeface="Calibri" panose="020F0502020204030204" pitchFamily="34" charset="0"/>
              </a:rPr>
              <a:t> 1</a:t>
            </a:r>
          </a:p>
          <a:p>
            <a:pPr algn="l"/>
            <a:r>
              <a:rPr lang="en-US" sz="1100" dirty="0">
                <a:latin typeface="Calibri" panose="020F0502020204030204" pitchFamily="34" charset="0"/>
              </a:rPr>
              <a:t>befit  - befit 1</a:t>
            </a:r>
          </a:p>
          <a:p>
            <a:pPr algn="l"/>
            <a:r>
              <a:rPr lang="en-US" sz="1100" dirty="0" err="1">
                <a:latin typeface="Calibri" panose="020F0502020204030204" pitchFamily="34" charset="0"/>
              </a:rPr>
              <a:t>beijs</a:t>
            </a:r>
            <a:r>
              <a:rPr lang="en-US" sz="1100" dirty="0">
                <a:latin typeface="Calibri" panose="020F0502020204030204" pitchFamily="34" charset="0"/>
              </a:rPr>
              <a:t>  - jibes 1</a:t>
            </a:r>
          </a:p>
          <a:p>
            <a:pPr algn="l"/>
            <a:r>
              <a:rPr lang="en-US" sz="1100" dirty="0" err="1">
                <a:latin typeface="Calibri" panose="020F0502020204030204" pitchFamily="34" charset="0"/>
              </a:rPr>
              <a:t>beisv</a:t>
            </a:r>
            <a:r>
              <a:rPr lang="en-US" sz="1100" dirty="0">
                <a:latin typeface="Calibri" panose="020F0502020204030204" pitchFamily="34" charset="0"/>
              </a:rPr>
              <a:t>  - vibes </a:t>
            </a:r>
            <a:r>
              <a:rPr lang="en-US" sz="1100" dirty="0" smtClean="0">
                <a:latin typeface="Calibri" panose="020F0502020204030204" pitchFamily="34" charset="0"/>
              </a:rPr>
              <a:t>1</a:t>
            </a:r>
          </a:p>
          <a:p>
            <a:pPr algn="l"/>
            <a:r>
              <a:rPr lang="en-US" sz="1100" dirty="0" err="1">
                <a:latin typeface="Calibri" panose="020F0502020204030204" pitchFamily="34" charset="0"/>
              </a:rPr>
              <a:t>beitz</a:t>
            </a:r>
            <a:r>
              <a:rPr lang="en-US" sz="1100" dirty="0">
                <a:latin typeface="Calibri" panose="020F0502020204030204" pitchFamily="34" charset="0"/>
              </a:rPr>
              <a:t>  - </a:t>
            </a:r>
            <a:r>
              <a:rPr lang="en-US" sz="1100" dirty="0" err="1">
                <a:latin typeface="Calibri" panose="020F0502020204030204" pitchFamily="34" charset="0"/>
              </a:rPr>
              <a:t>zibet</a:t>
            </a:r>
            <a:r>
              <a:rPr lang="en-US" sz="1100" dirty="0">
                <a:latin typeface="Calibri" panose="020F0502020204030204" pitchFamily="34" charset="0"/>
              </a:rPr>
              <a:t> 1</a:t>
            </a:r>
          </a:p>
          <a:p>
            <a:pPr algn="l"/>
            <a:r>
              <a:rPr lang="en-US" sz="1100" dirty="0" err="1">
                <a:latin typeface="Calibri" panose="020F0502020204030204" pitchFamily="34" charset="0"/>
              </a:rPr>
              <a:t>cchin</a:t>
            </a:r>
            <a:r>
              <a:rPr lang="en-US" sz="1100" dirty="0">
                <a:latin typeface="Calibri" panose="020F0502020204030204" pitchFamily="34" charset="0"/>
              </a:rPr>
              <a:t>  - cinch 1</a:t>
            </a:r>
          </a:p>
          <a:p>
            <a:pPr algn="l"/>
            <a:r>
              <a:rPr lang="en-US" sz="1100" dirty="0" err="1">
                <a:latin typeface="Calibri" panose="020F0502020204030204" pitchFamily="34" charset="0"/>
              </a:rPr>
              <a:t>ceens</a:t>
            </a:r>
            <a:r>
              <a:rPr lang="en-US" sz="1100" dirty="0">
                <a:latin typeface="Calibri" panose="020F0502020204030204" pitchFamily="34" charset="0"/>
              </a:rPr>
              <a:t>  - cense scene 2</a:t>
            </a:r>
          </a:p>
          <a:p>
            <a:pPr algn="l"/>
            <a:r>
              <a:rPr lang="en-US" sz="1100" dirty="0" err="1">
                <a:latin typeface="Calibri" panose="020F0502020204030204" pitchFamily="34" charset="0"/>
              </a:rPr>
              <a:t>ceiss</a:t>
            </a:r>
            <a:r>
              <a:rPr lang="en-US" sz="1100" dirty="0">
                <a:latin typeface="Calibri" panose="020F0502020204030204" pitchFamily="34" charset="0"/>
              </a:rPr>
              <a:t>  - </a:t>
            </a:r>
            <a:r>
              <a:rPr lang="en-US" sz="1100" dirty="0" err="1">
                <a:latin typeface="Calibri" panose="020F0502020204030204" pitchFamily="34" charset="0"/>
              </a:rPr>
              <a:t>sices</a:t>
            </a:r>
            <a:r>
              <a:rPr lang="en-US" sz="1100" dirty="0">
                <a:latin typeface="Calibri" panose="020F0502020204030204" pitchFamily="34" charset="0"/>
              </a:rPr>
              <a:t> 1</a:t>
            </a:r>
          </a:p>
          <a:p>
            <a:pPr algn="l"/>
            <a:r>
              <a:rPr lang="en-US" sz="1100" dirty="0" err="1">
                <a:latin typeface="Calibri" panose="020F0502020204030204" pitchFamily="34" charset="0"/>
              </a:rPr>
              <a:t>ceisv</a:t>
            </a:r>
            <a:r>
              <a:rPr lang="en-US" sz="1100" dirty="0">
                <a:latin typeface="Calibri" panose="020F0502020204030204" pitchFamily="34" charset="0"/>
              </a:rPr>
              <a:t>  - vices 1</a:t>
            </a:r>
          </a:p>
          <a:p>
            <a:pPr algn="l"/>
            <a:r>
              <a:rPr lang="en-US" sz="1100" dirty="0" err="1">
                <a:latin typeface="Calibri" panose="020F0502020204030204" pitchFamily="34" charset="0"/>
              </a:rPr>
              <a:t>ceitv</a:t>
            </a:r>
            <a:r>
              <a:rPr lang="en-US" sz="1100" dirty="0">
                <a:latin typeface="Calibri" panose="020F0502020204030204" pitchFamily="34" charset="0"/>
              </a:rPr>
              <a:t>  - civet evict 2</a:t>
            </a:r>
          </a:p>
          <a:p>
            <a:pPr algn="l"/>
            <a:r>
              <a:rPr lang="en-US" sz="1100" dirty="0" err="1">
                <a:latin typeface="Calibri" panose="020F0502020204030204" pitchFamily="34" charset="0"/>
              </a:rPr>
              <a:t>cffil</a:t>
            </a:r>
            <a:r>
              <a:rPr lang="en-US" sz="1100" dirty="0">
                <a:latin typeface="Calibri" panose="020F0502020204030204" pitchFamily="34" charset="0"/>
              </a:rPr>
              <a:t>  - cliff 1</a:t>
            </a:r>
          </a:p>
          <a:p>
            <a:pPr algn="l"/>
            <a:r>
              <a:rPr lang="en-US" sz="1100" dirty="0" err="1">
                <a:latin typeface="Calibri" panose="020F0502020204030204" pitchFamily="34" charset="0"/>
              </a:rPr>
              <a:t>cfhin</a:t>
            </a:r>
            <a:r>
              <a:rPr lang="en-US" sz="1100" dirty="0">
                <a:latin typeface="Calibri" panose="020F0502020204030204" pitchFamily="34" charset="0"/>
              </a:rPr>
              <a:t>  - finch 1</a:t>
            </a:r>
          </a:p>
          <a:p>
            <a:pPr algn="l"/>
            <a:r>
              <a:rPr lang="en-US" sz="1100" dirty="0" err="1">
                <a:latin typeface="Calibri" panose="020F0502020204030204" pitchFamily="34" charset="0"/>
              </a:rPr>
              <a:t>ciilv</a:t>
            </a:r>
            <a:r>
              <a:rPr lang="en-US" sz="1100" dirty="0">
                <a:latin typeface="Calibri" panose="020F0502020204030204" pitchFamily="34" charset="0"/>
              </a:rPr>
              <a:t>  - civil 1</a:t>
            </a:r>
          </a:p>
          <a:p>
            <a:pPr algn="l"/>
            <a:r>
              <a:rPr lang="en-US" sz="1100" dirty="0" err="1">
                <a:latin typeface="Calibri" panose="020F0502020204030204" pitchFamily="34" charset="0"/>
              </a:rPr>
              <a:t>eeiss</a:t>
            </a:r>
            <a:r>
              <a:rPr lang="en-US" sz="1100" dirty="0">
                <a:latin typeface="Calibri" panose="020F0502020204030204" pitchFamily="34" charset="0"/>
              </a:rPr>
              <a:t>  - </a:t>
            </a:r>
            <a:r>
              <a:rPr lang="en-US" sz="1100" dirty="0" err="1">
                <a:latin typeface="Calibri" panose="020F0502020204030204" pitchFamily="34" charset="0"/>
              </a:rPr>
              <a:t>seise</a:t>
            </a:r>
            <a:r>
              <a:rPr lang="en-US" sz="1100" dirty="0">
                <a:latin typeface="Calibri" panose="020F0502020204030204" pitchFamily="34" charset="0"/>
              </a:rPr>
              <a:t> 1</a:t>
            </a:r>
          </a:p>
          <a:p>
            <a:pPr algn="l"/>
            <a:r>
              <a:rPr lang="en-US" sz="1100" dirty="0" err="1">
                <a:latin typeface="Calibri" panose="020F0502020204030204" pitchFamily="34" charset="0"/>
              </a:rPr>
              <a:t>eeisv</a:t>
            </a:r>
            <a:r>
              <a:rPr lang="en-US" sz="1100" dirty="0">
                <a:latin typeface="Calibri" panose="020F0502020204030204" pitchFamily="34" charset="0"/>
              </a:rPr>
              <a:t>  - sieve 1</a:t>
            </a:r>
          </a:p>
          <a:p>
            <a:pPr algn="l"/>
            <a:r>
              <a:rPr lang="en-US" sz="1100" dirty="0" err="1">
                <a:latin typeface="Calibri" panose="020F0502020204030204" pitchFamily="34" charset="0"/>
              </a:rPr>
              <a:t>eeisz</a:t>
            </a:r>
            <a:r>
              <a:rPr lang="en-US" sz="1100" dirty="0">
                <a:latin typeface="Calibri" panose="020F0502020204030204" pitchFamily="34" charset="0"/>
              </a:rPr>
              <a:t>  - seize 1</a:t>
            </a:r>
          </a:p>
          <a:p>
            <a:pPr algn="l"/>
            <a:r>
              <a:rPr lang="en-US" sz="1100" dirty="0" err="1">
                <a:latin typeface="Calibri" panose="020F0502020204030204" pitchFamily="34" charset="0"/>
              </a:rPr>
              <a:t>eeitv</a:t>
            </a:r>
            <a:r>
              <a:rPr lang="en-US" sz="1100" dirty="0">
                <a:latin typeface="Calibri" panose="020F0502020204030204" pitchFamily="34" charset="0"/>
              </a:rPr>
              <a:t>  - evite </a:t>
            </a:r>
            <a:r>
              <a:rPr lang="en-US" sz="1100" dirty="0" smtClean="0">
                <a:latin typeface="Calibri" panose="020F0502020204030204" pitchFamily="34" charset="0"/>
              </a:rPr>
              <a:t>1</a:t>
            </a:r>
          </a:p>
          <a:p>
            <a:pPr algn="l"/>
            <a:r>
              <a:rPr lang="en-US" sz="1100" dirty="0" err="1">
                <a:latin typeface="Calibri" panose="020F0502020204030204" pitchFamily="34" charset="0"/>
              </a:rPr>
              <a:t>eenss</a:t>
            </a:r>
            <a:r>
              <a:rPr lang="en-US" sz="1100" dirty="0">
                <a:latin typeface="Calibri" panose="020F0502020204030204" pitchFamily="34" charset="0"/>
              </a:rPr>
              <a:t>  - sense 1</a:t>
            </a:r>
          </a:p>
          <a:p>
            <a:pPr algn="l"/>
            <a:r>
              <a:rPr lang="en-US" sz="1100" dirty="0" err="1">
                <a:latin typeface="Calibri" panose="020F0502020204030204" pitchFamily="34" charset="0"/>
              </a:rPr>
              <a:t>eensv</a:t>
            </a:r>
            <a:r>
              <a:rPr lang="en-US" sz="1100" dirty="0">
                <a:latin typeface="Calibri" panose="020F0502020204030204" pitchFamily="34" charset="0"/>
              </a:rPr>
              <a:t>  - evens </a:t>
            </a:r>
            <a:r>
              <a:rPr lang="en-US" sz="1100" dirty="0" smtClean="0">
                <a:latin typeface="Calibri" panose="020F0502020204030204" pitchFamily="34" charset="0"/>
              </a:rPr>
              <a:t> seven 2</a:t>
            </a:r>
            <a:endParaRPr lang="en-US" sz="1100" dirty="0">
              <a:latin typeface="Calibri" panose="020F0502020204030204" pitchFamily="34" charset="0"/>
            </a:endParaRPr>
          </a:p>
          <a:p>
            <a:pPr algn="l"/>
            <a:r>
              <a:rPr lang="en-US" sz="1100" dirty="0" err="1">
                <a:latin typeface="Calibri" panose="020F0502020204030204" pitchFamily="34" charset="0"/>
              </a:rPr>
              <a:t>eentt</a:t>
            </a:r>
            <a:r>
              <a:rPr lang="en-US" sz="1100" dirty="0">
                <a:latin typeface="Calibri" panose="020F0502020204030204" pitchFamily="34" charset="0"/>
              </a:rPr>
              <a:t>  - tenet 1</a:t>
            </a:r>
          </a:p>
          <a:p>
            <a:pPr algn="l"/>
            <a:r>
              <a:rPr lang="en-US" sz="1100" dirty="0" err="1">
                <a:latin typeface="Calibri" panose="020F0502020204030204" pitchFamily="34" charset="0"/>
              </a:rPr>
              <a:t>eentv</a:t>
            </a:r>
            <a:r>
              <a:rPr lang="en-US" sz="1100" dirty="0">
                <a:latin typeface="Calibri" panose="020F0502020204030204" pitchFamily="34" charset="0"/>
              </a:rPr>
              <a:t>  - event 1</a:t>
            </a:r>
          </a:p>
          <a:p>
            <a:pPr algn="l"/>
            <a:r>
              <a:rPr lang="en-US" sz="1100" dirty="0" err="1">
                <a:latin typeface="Calibri" panose="020F0502020204030204" pitchFamily="34" charset="0"/>
              </a:rPr>
              <a:t>effis</a:t>
            </a:r>
            <a:r>
              <a:rPr lang="en-US" sz="1100" dirty="0">
                <a:latin typeface="Calibri" panose="020F0502020204030204" pitchFamily="34" charset="0"/>
              </a:rPr>
              <a:t>  - fiefs fifes 2</a:t>
            </a:r>
          </a:p>
          <a:p>
            <a:pPr algn="l"/>
            <a:r>
              <a:rPr lang="en-US" sz="1100" dirty="0" err="1">
                <a:latin typeface="Calibri" panose="020F0502020204030204" pitchFamily="34" charset="0"/>
              </a:rPr>
              <a:t>efisv</a:t>
            </a:r>
            <a:r>
              <a:rPr lang="en-US" sz="1100" dirty="0">
                <a:latin typeface="Calibri" panose="020F0502020204030204" pitchFamily="34" charset="0"/>
              </a:rPr>
              <a:t>  - fives 1</a:t>
            </a:r>
          </a:p>
          <a:p>
            <a:pPr algn="l"/>
            <a:r>
              <a:rPr lang="en-US" sz="1100" dirty="0" err="1">
                <a:latin typeface="Calibri" panose="020F0502020204030204" pitchFamily="34" charset="0"/>
              </a:rPr>
              <a:t>efisx</a:t>
            </a:r>
            <a:r>
              <a:rPr lang="en-US" sz="1100" dirty="0">
                <a:latin typeface="Calibri" panose="020F0502020204030204" pitchFamily="34" charset="0"/>
              </a:rPr>
              <a:t>  - fixes 1</a:t>
            </a:r>
          </a:p>
          <a:p>
            <a:pPr algn="l"/>
            <a:r>
              <a:rPr lang="en-US" sz="1100" dirty="0" err="1">
                <a:latin typeface="Calibri" panose="020F0502020204030204" pitchFamily="34" charset="0"/>
              </a:rPr>
              <a:t>eiisv</a:t>
            </a:r>
            <a:r>
              <a:rPr lang="en-US" sz="1100" dirty="0">
                <a:latin typeface="Calibri" panose="020F0502020204030204" pitchFamily="34" charset="0"/>
              </a:rPr>
              <a:t>  - ivies 1</a:t>
            </a:r>
          </a:p>
          <a:p>
            <a:pPr algn="l"/>
            <a:r>
              <a:rPr lang="en-US" sz="1100" dirty="0" err="1">
                <a:latin typeface="Calibri" panose="020F0502020204030204" pitchFamily="34" charset="0"/>
              </a:rPr>
              <a:t>eijsv</a:t>
            </a:r>
            <a:r>
              <a:rPr lang="en-US" sz="1100" dirty="0">
                <a:latin typeface="Calibri" panose="020F0502020204030204" pitchFamily="34" charset="0"/>
              </a:rPr>
              <a:t>  - jives 1</a:t>
            </a:r>
          </a:p>
          <a:p>
            <a:pPr algn="l"/>
            <a:r>
              <a:rPr lang="en-US" sz="1100" dirty="0" err="1">
                <a:latin typeface="Calibri" panose="020F0502020204030204" pitchFamily="34" charset="0"/>
              </a:rPr>
              <a:t>eisss</a:t>
            </a:r>
            <a:r>
              <a:rPr lang="en-US" sz="1100" dirty="0">
                <a:latin typeface="Calibri" panose="020F0502020204030204" pitchFamily="34" charset="0"/>
              </a:rPr>
              <a:t>  - </a:t>
            </a:r>
            <a:r>
              <a:rPr lang="en-US" sz="1100" dirty="0" err="1">
                <a:latin typeface="Calibri" panose="020F0502020204030204" pitchFamily="34" charset="0"/>
              </a:rPr>
              <a:t>sises</a:t>
            </a:r>
            <a:r>
              <a:rPr lang="en-US" sz="1100" dirty="0">
                <a:latin typeface="Calibri" panose="020F0502020204030204" pitchFamily="34" charset="0"/>
              </a:rPr>
              <a:t> 1</a:t>
            </a:r>
          </a:p>
          <a:p>
            <a:pPr algn="l"/>
            <a:r>
              <a:rPr lang="en-US" sz="1100" dirty="0" err="1">
                <a:latin typeface="Calibri" panose="020F0502020204030204" pitchFamily="34" charset="0"/>
              </a:rPr>
              <a:t>eissv</a:t>
            </a:r>
            <a:r>
              <a:rPr lang="en-US" sz="1100" dirty="0">
                <a:latin typeface="Calibri" panose="020F0502020204030204" pitchFamily="34" charset="0"/>
              </a:rPr>
              <a:t>  - vises 1</a:t>
            </a:r>
          </a:p>
          <a:p>
            <a:pPr algn="l"/>
            <a:r>
              <a:rPr lang="en-US" sz="1100" dirty="0" err="1">
                <a:latin typeface="Calibri" panose="020F0502020204030204" pitchFamily="34" charset="0"/>
              </a:rPr>
              <a:t>eissx</a:t>
            </a:r>
            <a:r>
              <a:rPr lang="en-US" sz="1100" dirty="0">
                <a:latin typeface="Calibri" panose="020F0502020204030204" pitchFamily="34" charset="0"/>
              </a:rPr>
              <a:t>  - sixes 1</a:t>
            </a:r>
          </a:p>
          <a:p>
            <a:pPr algn="l"/>
            <a:r>
              <a:rPr lang="en-US" sz="1100" dirty="0" err="1">
                <a:latin typeface="Calibri" panose="020F0502020204030204" pitchFamily="34" charset="0"/>
              </a:rPr>
              <a:t>eissz</a:t>
            </a:r>
            <a:r>
              <a:rPr lang="en-US" sz="1100" dirty="0">
                <a:latin typeface="Calibri" panose="020F0502020204030204" pitchFamily="34" charset="0"/>
              </a:rPr>
              <a:t>  - sizes </a:t>
            </a:r>
            <a:r>
              <a:rPr lang="en-US" sz="1100" dirty="0" smtClean="0">
                <a:latin typeface="Calibri" panose="020F0502020204030204" pitchFamily="34" charset="0"/>
              </a:rPr>
              <a:t>1</a:t>
            </a:r>
            <a:endParaRPr lang="en-US" sz="1100" dirty="0">
              <a:latin typeface="Calibri" panose="020F0502020204030204" pitchFamily="34" charset="0"/>
            </a:endParaRPr>
          </a:p>
        </p:txBody>
      </p:sp>
      <p:sp>
        <p:nvSpPr>
          <p:cNvPr id="68" name="Rectangle 67"/>
          <p:cNvSpPr/>
          <p:nvPr/>
        </p:nvSpPr>
        <p:spPr>
          <a:xfrm>
            <a:off x="5870268" y="4476674"/>
            <a:ext cx="2480711" cy="1277273"/>
          </a:xfrm>
          <a:prstGeom prst="rect">
            <a:avLst/>
          </a:prstGeom>
          <a:solidFill>
            <a:srgbClr val="FFCCFF"/>
          </a:solidFill>
        </p:spPr>
        <p:txBody>
          <a:bodyPr wrap="square">
            <a:spAutoFit/>
          </a:bodyPr>
          <a:lstStyle/>
          <a:p>
            <a:pPr algn="l"/>
            <a:r>
              <a:rPr lang="en-US" sz="1100" dirty="0" err="1" smtClean="0">
                <a:latin typeface="Calibri" panose="020F0502020204030204" pitchFamily="34" charset="0"/>
              </a:rPr>
              <a:t>adefz</a:t>
            </a:r>
            <a:r>
              <a:rPr lang="en-US" sz="1100" dirty="0" smtClean="0">
                <a:latin typeface="Calibri" panose="020F0502020204030204" pitchFamily="34" charset="0"/>
              </a:rPr>
              <a:t>  </a:t>
            </a:r>
            <a:r>
              <a:rPr lang="en-US" sz="1100" dirty="0">
                <a:latin typeface="Calibri" panose="020F0502020204030204" pitchFamily="34" charset="0"/>
              </a:rPr>
              <a:t>- fazed 1</a:t>
            </a:r>
          </a:p>
          <a:p>
            <a:pPr algn="l"/>
            <a:r>
              <a:rPr lang="en-US" sz="1100" dirty="0" err="1">
                <a:latin typeface="Calibri" panose="020F0502020204030204" pitchFamily="34" charset="0"/>
              </a:rPr>
              <a:t>adeoz</a:t>
            </a:r>
            <a:r>
              <a:rPr lang="en-US" sz="1100" dirty="0">
                <a:latin typeface="Calibri" panose="020F0502020204030204" pitchFamily="34" charset="0"/>
              </a:rPr>
              <a:t>  - </a:t>
            </a:r>
            <a:r>
              <a:rPr lang="en-US" sz="1100" dirty="0" err="1">
                <a:latin typeface="Calibri" panose="020F0502020204030204" pitchFamily="34" charset="0"/>
              </a:rPr>
              <a:t>adoze</a:t>
            </a:r>
            <a:r>
              <a:rPr lang="en-US" sz="1100" dirty="0">
                <a:latin typeface="Calibri" panose="020F0502020204030204" pitchFamily="34" charset="0"/>
              </a:rPr>
              <a:t> 1</a:t>
            </a:r>
          </a:p>
          <a:p>
            <a:pPr algn="l"/>
            <a:r>
              <a:rPr lang="en-US" sz="1100" dirty="0" err="1">
                <a:latin typeface="Calibri" panose="020F0502020204030204" pitchFamily="34" charset="0"/>
              </a:rPr>
              <a:t>adgnr</a:t>
            </a:r>
            <a:r>
              <a:rPr lang="en-US" sz="1100" dirty="0">
                <a:latin typeface="Calibri" panose="020F0502020204030204" pitchFamily="34" charset="0"/>
              </a:rPr>
              <a:t>  - grand 1</a:t>
            </a:r>
          </a:p>
          <a:p>
            <a:pPr algn="l"/>
            <a:r>
              <a:rPr lang="en-US" sz="1100" dirty="0" err="1">
                <a:latin typeface="Calibri" panose="020F0502020204030204" pitchFamily="34" charset="0"/>
              </a:rPr>
              <a:t>adiir</a:t>
            </a:r>
            <a:r>
              <a:rPr lang="en-US" sz="1100" dirty="0">
                <a:latin typeface="Calibri" panose="020F0502020204030204" pitchFamily="34" charset="0"/>
              </a:rPr>
              <a:t>  - radii 1</a:t>
            </a:r>
          </a:p>
          <a:p>
            <a:pPr algn="l"/>
            <a:r>
              <a:rPr lang="en-US" sz="1100" dirty="0" err="1">
                <a:latin typeface="Calibri" panose="020F0502020204030204" pitchFamily="34" charset="0"/>
              </a:rPr>
              <a:t>adipr</a:t>
            </a:r>
            <a:r>
              <a:rPr lang="en-US" sz="1100" dirty="0">
                <a:latin typeface="Calibri" panose="020F0502020204030204" pitchFamily="34" charset="0"/>
              </a:rPr>
              <a:t>  - </a:t>
            </a:r>
            <a:r>
              <a:rPr lang="en-US" sz="1100" dirty="0" err="1">
                <a:latin typeface="Calibri" panose="020F0502020204030204" pitchFamily="34" charset="0"/>
              </a:rPr>
              <a:t>padri</a:t>
            </a:r>
            <a:r>
              <a:rPr lang="en-US" sz="1100" dirty="0">
                <a:latin typeface="Calibri" panose="020F0502020204030204" pitchFamily="34" charset="0"/>
              </a:rPr>
              <a:t> </a:t>
            </a:r>
            <a:r>
              <a:rPr lang="en-US" sz="1100" dirty="0" err="1">
                <a:latin typeface="Calibri" panose="020F0502020204030204" pitchFamily="34" charset="0"/>
              </a:rPr>
              <a:t>pardi</a:t>
            </a:r>
            <a:r>
              <a:rPr lang="en-US" sz="1100" dirty="0">
                <a:latin typeface="Calibri" panose="020F0502020204030204" pitchFamily="34" charset="0"/>
              </a:rPr>
              <a:t> rapid 3</a:t>
            </a:r>
          </a:p>
          <a:p>
            <a:pPr algn="l"/>
            <a:r>
              <a:rPr lang="en-US" sz="1100" dirty="0" err="1">
                <a:latin typeface="Calibri" panose="020F0502020204030204" pitchFamily="34" charset="0"/>
              </a:rPr>
              <a:t>adirt</a:t>
            </a:r>
            <a:r>
              <a:rPr lang="en-US" sz="1100" dirty="0">
                <a:latin typeface="Calibri" panose="020F0502020204030204" pitchFamily="34" charset="0"/>
              </a:rPr>
              <a:t>  - triad </a:t>
            </a:r>
            <a:r>
              <a:rPr lang="en-US" sz="1100" dirty="0" smtClean="0">
                <a:latin typeface="Calibri" panose="020F0502020204030204" pitchFamily="34" charset="0"/>
              </a:rPr>
              <a:t>1</a:t>
            </a:r>
          </a:p>
          <a:p>
            <a:pPr lvl="0" algn="l"/>
            <a:r>
              <a:rPr lang="en-US" sz="1100" dirty="0" err="1">
                <a:solidFill>
                  <a:srgbClr val="000000"/>
                </a:solidFill>
                <a:latin typeface="Calibri" panose="020F0502020204030204" pitchFamily="34" charset="0"/>
              </a:rPr>
              <a:t>adirx</a:t>
            </a:r>
            <a:r>
              <a:rPr lang="en-US" sz="1100" dirty="0">
                <a:solidFill>
                  <a:srgbClr val="000000"/>
                </a:solidFill>
                <a:latin typeface="Calibri" panose="020F0502020204030204" pitchFamily="34" charset="0"/>
              </a:rPr>
              <a:t>  - radix </a:t>
            </a:r>
            <a:r>
              <a:rPr lang="en-US" sz="1100" dirty="0" smtClean="0">
                <a:solidFill>
                  <a:srgbClr val="000000"/>
                </a:solidFill>
                <a:latin typeface="Calibri" panose="020F0502020204030204" pitchFamily="34" charset="0"/>
              </a:rPr>
              <a:t>1</a:t>
            </a:r>
            <a:endParaRPr lang="en-US" sz="1100" dirty="0">
              <a:solidFill>
                <a:srgbClr val="000000"/>
              </a:solidFill>
              <a:latin typeface="Calibri" panose="020F0502020204030204" pitchFamily="34" charset="0"/>
            </a:endParaRPr>
          </a:p>
        </p:txBody>
      </p:sp>
      <p:sp>
        <p:nvSpPr>
          <p:cNvPr id="41" name="TextBox 39"/>
          <p:cNvSpPr txBox="1">
            <a:spLocks noChangeArrowheads="1"/>
          </p:cNvSpPr>
          <p:nvPr/>
        </p:nvSpPr>
        <p:spPr bwMode="auto">
          <a:xfrm>
            <a:off x="5181601" y="1253677"/>
            <a:ext cx="903886" cy="1600438"/>
          </a:xfrm>
          <a:prstGeom prst="rect">
            <a:avLst/>
          </a:prstGeom>
          <a:solidFill>
            <a:schemeClr val="bg1"/>
          </a:solidFill>
          <a:ln>
            <a:noFill/>
          </a:ln>
          <a:extLst/>
        </p:spPr>
        <p:txBody>
          <a:bodyPr wrap="square">
            <a:spAutoFit/>
          </a:bodyPr>
          <a:lstStyle>
            <a:lvl1pPr eaLnBrk="0" hangingPunct="0">
              <a:defRPr sz="2400">
                <a:solidFill>
                  <a:schemeClr val="tx1"/>
                </a:solidFill>
                <a:latin typeface="Times" pitchFamily="-106" charset="0"/>
                <a:ea typeface="ＭＳ Ｐゴシック" pitchFamily="-106" charset="-128"/>
              </a:defRPr>
            </a:lvl1pPr>
            <a:lvl2pPr marL="742950" indent="-285750" eaLnBrk="0" hangingPunct="0">
              <a:defRPr sz="2400">
                <a:solidFill>
                  <a:schemeClr val="tx1"/>
                </a:solidFill>
                <a:latin typeface="Times" pitchFamily="-106" charset="0"/>
                <a:ea typeface="ＭＳ Ｐゴシック" pitchFamily="-106" charset="-128"/>
              </a:defRPr>
            </a:lvl2pPr>
            <a:lvl3pPr marL="1143000" indent="-228600" eaLnBrk="0" hangingPunct="0">
              <a:defRPr sz="2400">
                <a:solidFill>
                  <a:schemeClr val="tx1"/>
                </a:solidFill>
                <a:latin typeface="Times" pitchFamily="-106" charset="0"/>
                <a:ea typeface="ＭＳ Ｐゴシック" pitchFamily="-106" charset="-128"/>
              </a:defRPr>
            </a:lvl3pPr>
            <a:lvl4pPr marL="1600200" indent="-228600" eaLnBrk="0" hangingPunct="0">
              <a:defRPr sz="2400">
                <a:solidFill>
                  <a:schemeClr val="tx1"/>
                </a:solidFill>
                <a:latin typeface="Times" pitchFamily="-106" charset="0"/>
                <a:ea typeface="ＭＳ Ｐゴシック" pitchFamily="-106" charset="-128"/>
              </a:defRPr>
            </a:lvl4pPr>
            <a:lvl5pPr marL="2057400" indent="-228600" eaLnBrk="0" hangingPunct="0">
              <a:defRPr sz="2400">
                <a:solidFill>
                  <a:schemeClr val="tx1"/>
                </a:solidFill>
                <a:latin typeface="Times" pitchFamily="-106" charset="0"/>
                <a:ea typeface="ＭＳ Ｐゴシック" pitchFamily="-106" charset="-128"/>
              </a:defRPr>
            </a:lvl5pPr>
            <a:lvl6pPr marL="25146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ctr"/>
            <a:r>
              <a:rPr lang="en-US" sz="1400" b="1" dirty="0" smtClean="0">
                <a:solidFill>
                  <a:srgbClr val="160CE3"/>
                </a:solidFill>
                <a:latin typeface="Calibri" panose="020F0502020204030204" pitchFamily="34" charset="0"/>
              </a:rPr>
              <a:t>alien: 2</a:t>
            </a:r>
          </a:p>
          <a:p>
            <a:pPr algn="ctr"/>
            <a:r>
              <a:rPr lang="en-US" sz="1400" b="1" dirty="0" smtClean="0">
                <a:solidFill>
                  <a:srgbClr val="160CE3"/>
                </a:solidFill>
                <a:latin typeface="Calibri" panose="020F0502020204030204" pitchFamily="34" charset="0"/>
              </a:rPr>
              <a:t>queue: 0</a:t>
            </a:r>
          </a:p>
          <a:p>
            <a:r>
              <a:rPr lang="en-US" sz="1400" b="1" dirty="0" smtClean="0">
                <a:solidFill>
                  <a:srgbClr val="160CE3"/>
                </a:solidFill>
                <a:latin typeface="Calibri" panose="020F0502020204030204" pitchFamily="34" charset="0"/>
              </a:rPr>
              <a:t>lofty: 1</a:t>
            </a:r>
          </a:p>
          <a:p>
            <a:r>
              <a:rPr lang="en-US" sz="1400" b="1" dirty="0" smtClean="0">
                <a:solidFill>
                  <a:srgbClr val="160CE3"/>
                </a:solidFill>
                <a:latin typeface="Calibri" panose="020F0502020204030204" pitchFamily="34" charset="0"/>
              </a:rPr>
              <a:t>timid: 0</a:t>
            </a:r>
          </a:p>
          <a:p>
            <a:r>
              <a:rPr lang="en-US" sz="1400" b="1" dirty="0" smtClean="0">
                <a:solidFill>
                  <a:srgbClr val="160CE3"/>
                </a:solidFill>
                <a:latin typeface="Calibri" panose="020F0502020204030204" pitchFamily="34" charset="0"/>
              </a:rPr>
              <a:t>boars: 3</a:t>
            </a:r>
            <a:endParaRPr lang="en-US" sz="1400" b="1" dirty="0" smtClean="0">
              <a:solidFill>
                <a:schemeClr val="bg1">
                  <a:lumMod val="75000"/>
                </a:schemeClr>
              </a:solidFill>
              <a:latin typeface="Calibri" panose="020F0502020204030204" pitchFamily="34" charset="0"/>
            </a:endParaRPr>
          </a:p>
          <a:p>
            <a:pPr algn="ctr"/>
            <a:endParaRPr lang="en-US" sz="1400" b="1" dirty="0">
              <a:solidFill>
                <a:srgbClr val="160CE3"/>
              </a:solidFill>
              <a:latin typeface="Calibri" panose="020F0502020204030204" pitchFamily="34" charset="0"/>
            </a:endParaRPr>
          </a:p>
          <a:p>
            <a:pPr algn="ctr"/>
            <a:endParaRPr lang="en-US" sz="1400" b="1" dirty="0">
              <a:solidFill>
                <a:srgbClr val="160CE3"/>
              </a:solidFill>
              <a:latin typeface="Calibri" panose="020F0502020204030204" pitchFamily="34" charset="0"/>
            </a:endParaRPr>
          </a:p>
        </p:txBody>
      </p:sp>
      <p:sp>
        <p:nvSpPr>
          <p:cNvPr id="42" name="TextBox 40"/>
          <p:cNvSpPr txBox="1">
            <a:spLocks noChangeArrowheads="1"/>
          </p:cNvSpPr>
          <p:nvPr/>
        </p:nvSpPr>
        <p:spPr bwMode="auto">
          <a:xfrm>
            <a:off x="6138940" y="1253678"/>
            <a:ext cx="851515" cy="1600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pitchFamily="-106" charset="0"/>
                <a:ea typeface="ＭＳ Ｐゴシック" pitchFamily="-106" charset="-128"/>
              </a:defRPr>
            </a:lvl1pPr>
            <a:lvl2pPr marL="742950" indent="-285750" eaLnBrk="0" hangingPunct="0">
              <a:defRPr sz="2400">
                <a:solidFill>
                  <a:schemeClr val="tx1"/>
                </a:solidFill>
                <a:latin typeface="Times" pitchFamily="-106" charset="0"/>
                <a:ea typeface="ＭＳ Ｐゴシック" pitchFamily="-106" charset="-128"/>
              </a:defRPr>
            </a:lvl2pPr>
            <a:lvl3pPr marL="1143000" indent="-228600" eaLnBrk="0" hangingPunct="0">
              <a:defRPr sz="2400">
                <a:solidFill>
                  <a:schemeClr val="tx1"/>
                </a:solidFill>
                <a:latin typeface="Times" pitchFamily="-106" charset="0"/>
                <a:ea typeface="ＭＳ Ｐゴシック" pitchFamily="-106" charset="-128"/>
              </a:defRPr>
            </a:lvl3pPr>
            <a:lvl4pPr marL="1600200" indent="-228600" eaLnBrk="0" hangingPunct="0">
              <a:defRPr sz="2400">
                <a:solidFill>
                  <a:schemeClr val="tx1"/>
                </a:solidFill>
                <a:latin typeface="Times" pitchFamily="-106" charset="0"/>
                <a:ea typeface="ＭＳ Ｐゴシック" pitchFamily="-106" charset="-128"/>
              </a:defRPr>
            </a:lvl4pPr>
            <a:lvl5pPr marL="2057400" indent="-228600" eaLnBrk="0" hangingPunct="0">
              <a:defRPr sz="2400">
                <a:solidFill>
                  <a:schemeClr val="tx1"/>
                </a:solidFill>
                <a:latin typeface="Times" pitchFamily="-106" charset="0"/>
                <a:ea typeface="ＭＳ Ｐゴシック" pitchFamily="-106" charset="-128"/>
              </a:defRPr>
            </a:lvl5pPr>
            <a:lvl6pPr marL="25146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ctr"/>
            <a:r>
              <a:rPr lang="en-US" sz="1400" dirty="0" smtClean="0">
                <a:solidFill>
                  <a:schemeClr val="bg1">
                    <a:lumMod val="65000"/>
                  </a:schemeClr>
                </a:solidFill>
                <a:latin typeface="Calibri" panose="020F0502020204030204" pitchFamily="34" charset="0"/>
              </a:rPr>
              <a:t>diner: </a:t>
            </a:r>
            <a:r>
              <a:rPr lang="en-US" sz="1400" dirty="0">
                <a:solidFill>
                  <a:schemeClr val="bg1">
                    <a:lumMod val="65000"/>
                  </a:schemeClr>
                </a:solidFill>
                <a:latin typeface="Calibri" panose="020F0502020204030204" pitchFamily="34" charset="0"/>
              </a:rPr>
              <a:t>1</a:t>
            </a:r>
            <a:endParaRPr lang="en-US" sz="1400" dirty="0" smtClean="0">
              <a:solidFill>
                <a:schemeClr val="bg1">
                  <a:lumMod val="65000"/>
                </a:schemeClr>
              </a:solidFill>
              <a:latin typeface="Calibri" panose="020F0502020204030204" pitchFamily="34" charset="0"/>
            </a:endParaRPr>
          </a:p>
          <a:p>
            <a:pPr algn="ctr"/>
            <a:r>
              <a:rPr lang="en-US" sz="1400" dirty="0" smtClean="0">
                <a:solidFill>
                  <a:schemeClr val="bg1">
                    <a:lumMod val="65000"/>
                  </a:schemeClr>
                </a:solidFill>
                <a:latin typeface="Calibri" panose="020F0502020204030204" pitchFamily="34" charset="0"/>
              </a:rPr>
              <a:t>savvy: 1</a:t>
            </a:r>
          </a:p>
          <a:p>
            <a:pPr algn="ctr"/>
            <a:r>
              <a:rPr lang="en-US" sz="1400" dirty="0" smtClean="0">
                <a:solidFill>
                  <a:schemeClr val="bg1">
                    <a:lumMod val="65000"/>
                  </a:schemeClr>
                </a:solidFill>
                <a:latin typeface="Calibri" panose="020F0502020204030204" pitchFamily="34" charset="0"/>
              </a:rPr>
              <a:t>flock:  2</a:t>
            </a:r>
          </a:p>
          <a:p>
            <a:pPr algn="ctr"/>
            <a:r>
              <a:rPr lang="en-US" sz="1400" dirty="0" smtClean="0">
                <a:solidFill>
                  <a:schemeClr val="bg1">
                    <a:lumMod val="65000"/>
                  </a:schemeClr>
                </a:solidFill>
                <a:latin typeface="Calibri" panose="020F0502020204030204" pitchFamily="34" charset="0"/>
              </a:rPr>
              <a:t>thumb: 1</a:t>
            </a:r>
          </a:p>
          <a:p>
            <a:pPr algn="ctr"/>
            <a:r>
              <a:rPr lang="en-US" sz="1400" dirty="0" smtClean="0">
                <a:solidFill>
                  <a:schemeClr val="bg1">
                    <a:lumMod val="65000"/>
                  </a:schemeClr>
                </a:solidFill>
                <a:latin typeface="Calibri" panose="020F0502020204030204" pitchFamily="34" charset="0"/>
              </a:rPr>
              <a:t>ducks: 0</a:t>
            </a:r>
          </a:p>
          <a:p>
            <a:pPr algn="ctr"/>
            <a:endParaRPr lang="en-US" sz="1400" dirty="0" smtClean="0">
              <a:solidFill>
                <a:schemeClr val="bg1">
                  <a:lumMod val="65000"/>
                </a:schemeClr>
              </a:solidFill>
              <a:latin typeface="Calibri" panose="020F0502020204030204" pitchFamily="34" charset="0"/>
            </a:endParaRPr>
          </a:p>
          <a:p>
            <a:pPr algn="ctr"/>
            <a:endParaRPr lang="en-US" sz="1400" dirty="0">
              <a:solidFill>
                <a:schemeClr val="bg1">
                  <a:lumMod val="65000"/>
                </a:schemeClr>
              </a:solidFill>
              <a:latin typeface="Calibri" panose="020F0502020204030204" pitchFamily="34" charset="0"/>
            </a:endParaRPr>
          </a:p>
        </p:txBody>
      </p:sp>
      <p:sp>
        <p:nvSpPr>
          <p:cNvPr id="43" name="Rectangle 42"/>
          <p:cNvSpPr/>
          <p:nvPr/>
        </p:nvSpPr>
        <p:spPr>
          <a:xfrm>
            <a:off x="6136600" y="814375"/>
            <a:ext cx="856195" cy="307777"/>
          </a:xfrm>
          <a:prstGeom prst="rect">
            <a:avLst/>
          </a:prstGeom>
        </p:spPr>
        <p:txBody>
          <a:bodyPr wrap="none">
            <a:spAutoFit/>
          </a:bodyPr>
          <a:lstStyle/>
          <a:p>
            <a:pPr lvl="0" algn="ctr"/>
            <a:r>
              <a:rPr lang="en-US" sz="1400" dirty="0">
                <a:latin typeface="Calibri" pitchFamily="-106" charset="0"/>
              </a:rPr>
              <a:t>my guess</a:t>
            </a:r>
          </a:p>
        </p:txBody>
      </p:sp>
      <p:sp>
        <p:nvSpPr>
          <p:cNvPr id="44" name="Rectangle 43"/>
          <p:cNvSpPr/>
          <p:nvPr/>
        </p:nvSpPr>
        <p:spPr>
          <a:xfrm>
            <a:off x="5169243" y="814375"/>
            <a:ext cx="893193" cy="307777"/>
          </a:xfrm>
          <a:prstGeom prst="rect">
            <a:avLst/>
          </a:prstGeom>
          <a:solidFill>
            <a:schemeClr val="bg1"/>
          </a:solidFill>
          <a:ln w="3175">
            <a:solidFill>
              <a:srgbClr val="160CE3"/>
            </a:solidFill>
          </a:ln>
        </p:spPr>
        <p:txBody>
          <a:bodyPr wrap="none">
            <a:spAutoFit/>
          </a:bodyPr>
          <a:lstStyle/>
          <a:p>
            <a:pPr lvl="0" algn="ctr"/>
            <a:r>
              <a:rPr lang="en-US" sz="1400" dirty="0" smtClean="0">
                <a:latin typeface="Calibri" pitchFamily="-106" charset="0"/>
              </a:rPr>
              <a:t>AM guess</a:t>
            </a:r>
            <a:endParaRPr lang="en-US" sz="1400" dirty="0">
              <a:latin typeface="Calibri" pitchFamily="-106" charset="0"/>
            </a:endParaRPr>
          </a:p>
        </p:txBody>
      </p:sp>
      <p:sp>
        <p:nvSpPr>
          <p:cNvPr id="45" name="TextBox 39"/>
          <p:cNvSpPr txBox="1">
            <a:spLocks noChangeArrowheads="1"/>
          </p:cNvSpPr>
          <p:nvPr/>
        </p:nvSpPr>
        <p:spPr bwMode="auto">
          <a:xfrm>
            <a:off x="7081353" y="1251300"/>
            <a:ext cx="913469" cy="1815882"/>
          </a:xfrm>
          <a:prstGeom prst="rect">
            <a:avLst/>
          </a:prstGeom>
          <a:solidFill>
            <a:schemeClr val="bg1"/>
          </a:solidFill>
          <a:ln>
            <a:noFill/>
          </a:ln>
          <a:extLst/>
        </p:spPr>
        <p:txBody>
          <a:bodyPr wrap="square">
            <a:spAutoFit/>
          </a:bodyPr>
          <a:lstStyle>
            <a:lvl1pPr eaLnBrk="0" hangingPunct="0">
              <a:defRPr sz="2400">
                <a:solidFill>
                  <a:schemeClr val="tx1"/>
                </a:solidFill>
                <a:latin typeface="Times" pitchFamily="-106" charset="0"/>
                <a:ea typeface="ＭＳ Ｐゴシック" pitchFamily="-106" charset="-128"/>
              </a:defRPr>
            </a:lvl1pPr>
            <a:lvl2pPr marL="742950" indent="-285750" eaLnBrk="0" hangingPunct="0">
              <a:defRPr sz="2400">
                <a:solidFill>
                  <a:schemeClr val="tx1"/>
                </a:solidFill>
                <a:latin typeface="Times" pitchFamily="-106" charset="0"/>
                <a:ea typeface="ＭＳ Ｐゴシック" pitchFamily="-106" charset="-128"/>
              </a:defRPr>
            </a:lvl2pPr>
            <a:lvl3pPr marL="1143000" indent="-228600" eaLnBrk="0" hangingPunct="0">
              <a:defRPr sz="2400">
                <a:solidFill>
                  <a:schemeClr val="tx1"/>
                </a:solidFill>
                <a:latin typeface="Times" pitchFamily="-106" charset="0"/>
                <a:ea typeface="ＭＳ Ｐゴシック" pitchFamily="-106" charset="-128"/>
              </a:defRPr>
            </a:lvl3pPr>
            <a:lvl4pPr marL="1600200" indent="-228600" eaLnBrk="0" hangingPunct="0">
              <a:defRPr sz="2400">
                <a:solidFill>
                  <a:schemeClr val="tx1"/>
                </a:solidFill>
                <a:latin typeface="Times" pitchFamily="-106" charset="0"/>
                <a:ea typeface="ＭＳ Ｐゴシック" pitchFamily="-106" charset="-128"/>
              </a:defRPr>
            </a:lvl4pPr>
            <a:lvl5pPr marL="2057400" indent="-228600" eaLnBrk="0" hangingPunct="0">
              <a:defRPr sz="2400">
                <a:solidFill>
                  <a:schemeClr val="tx1"/>
                </a:solidFill>
                <a:latin typeface="Times" pitchFamily="-106" charset="0"/>
                <a:ea typeface="ＭＳ Ｐゴシック" pitchFamily="-106" charset="-128"/>
              </a:defRPr>
            </a:lvl5pPr>
            <a:lvl6pPr marL="25146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ctr"/>
            <a:r>
              <a:rPr lang="en-US" sz="1400" b="1" dirty="0" smtClean="0">
                <a:solidFill>
                  <a:srgbClr val="CC3300"/>
                </a:solidFill>
                <a:latin typeface="Calibri" panose="020F0502020204030204" pitchFamily="34" charset="0"/>
              </a:rPr>
              <a:t>apple: </a:t>
            </a:r>
            <a:r>
              <a:rPr lang="en-US" sz="1400" b="1" dirty="0">
                <a:solidFill>
                  <a:srgbClr val="CC3300"/>
                </a:solidFill>
                <a:latin typeface="Calibri" panose="020F0502020204030204" pitchFamily="34" charset="0"/>
              </a:rPr>
              <a:t>1</a:t>
            </a:r>
            <a:endParaRPr lang="en-US" sz="1400" b="1" dirty="0" smtClean="0">
              <a:solidFill>
                <a:srgbClr val="CC3300"/>
              </a:solidFill>
              <a:latin typeface="Calibri" panose="020F0502020204030204" pitchFamily="34" charset="0"/>
            </a:endParaRPr>
          </a:p>
          <a:p>
            <a:pPr algn="ctr"/>
            <a:r>
              <a:rPr lang="en-US" sz="1400" b="1" dirty="0" smtClean="0">
                <a:solidFill>
                  <a:srgbClr val="CC3300"/>
                </a:solidFill>
                <a:latin typeface="Calibri" panose="020F0502020204030204" pitchFamily="34" charset="0"/>
              </a:rPr>
              <a:t>route: 2</a:t>
            </a:r>
          </a:p>
          <a:p>
            <a:r>
              <a:rPr lang="en-US" sz="1400" b="1" dirty="0" smtClean="0">
                <a:solidFill>
                  <a:srgbClr val="CC3300"/>
                </a:solidFill>
                <a:latin typeface="Calibri" panose="020F0502020204030204" pitchFamily="34" charset="0"/>
              </a:rPr>
              <a:t>bands: 1</a:t>
            </a:r>
          </a:p>
          <a:p>
            <a:r>
              <a:rPr lang="en-US" sz="1400" b="1" dirty="0" smtClean="0">
                <a:solidFill>
                  <a:srgbClr val="CC3300"/>
                </a:solidFill>
                <a:latin typeface="Calibri" panose="020F0502020204030204" pitchFamily="34" charset="0"/>
              </a:rPr>
              <a:t>cigar:  1</a:t>
            </a:r>
          </a:p>
          <a:p>
            <a:r>
              <a:rPr lang="en-US" sz="1400" b="1" dirty="0" smtClean="0">
                <a:solidFill>
                  <a:srgbClr val="CC3300"/>
                </a:solidFill>
                <a:latin typeface="Calibri" panose="020F0502020204030204" pitchFamily="34" charset="0"/>
              </a:rPr>
              <a:t>built:  1</a:t>
            </a:r>
          </a:p>
          <a:p>
            <a:r>
              <a:rPr lang="en-US" sz="1400" b="1" dirty="0" smtClean="0">
                <a:solidFill>
                  <a:schemeClr val="bg1"/>
                </a:solidFill>
                <a:latin typeface="Calibri" panose="020F0502020204030204" pitchFamily="34" charset="0"/>
              </a:rPr>
              <a:t>syrup:  5 </a:t>
            </a:r>
          </a:p>
          <a:p>
            <a:pPr algn="ctr"/>
            <a:endParaRPr lang="en-US" sz="1400" b="1" dirty="0">
              <a:solidFill>
                <a:srgbClr val="CC3300"/>
              </a:solidFill>
              <a:latin typeface="Calibri" panose="020F0502020204030204" pitchFamily="34" charset="0"/>
            </a:endParaRPr>
          </a:p>
          <a:p>
            <a:pPr algn="ctr"/>
            <a:endParaRPr lang="en-US" sz="1400" b="1" dirty="0">
              <a:solidFill>
                <a:srgbClr val="CC3300"/>
              </a:solidFill>
              <a:latin typeface="Calibri" panose="020F0502020204030204" pitchFamily="34" charset="0"/>
            </a:endParaRPr>
          </a:p>
        </p:txBody>
      </p:sp>
      <p:sp>
        <p:nvSpPr>
          <p:cNvPr id="46" name="TextBox 40"/>
          <p:cNvSpPr txBox="1">
            <a:spLocks noChangeArrowheads="1"/>
          </p:cNvSpPr>
          <p:nvPr/>
        </p:nvSpPr>
        <p:spPr bwMode="auto">
          <a:xfrm>
            <a:off x="8043939" y="1251301"/>
            <a:ext cx="851515" cy="13849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pitchFamily="-106" charset="0"/>
                <a:ea typeface="ＭＳ Ｐゴシック" pitchFamily="-106" charset="-128"/>
              </a:defRPr>
            </a:lvl1pPr>
            <a:lvl2pPr marL="742950" indent="-285750" eaLnBrk="0" hangingPunct="0">
              <a:defRPr sz="2400">
                <a:solidFill>
                  <a:schemeClr val="tx1"/>
                </a:solidFill>
                <a:latin typeface="Times" pitchFamily="-106" charset="0"/>
                <a:ea typeface="ＭＳ Ｐゴシック" pitchFamily="-106" charset="-128"/>
              </a:defRPr>
            </a:lvl2pPr>
            <a:lvl3pPr marL="1143000" indent="-228600" eaLnBrk="0" hangingPunct="0">
              <a:defRPr sz="2400">
                <a:solidFill>
                  <a:schemeClr val="tx1"/>
                </a:solidFill>
                <a:latin typeface="Times" pitchFamily="-106" charset="0"/>
                <a:ea typeface="ＭＳ Ｐゴシック" pitchFamily="-106" charset="-128"/>
              </a:defRPr>
            </a:lvl3pPr>
            <a:lvl4pPr marL="1600200" indent="-228600" eaLnBrk="0" hangingPunct="0">
              <a:defRPr sz="2400">
                <a:solidFill>
                  <a:schemeClr val="tx1"/>
                </a:solidFill>
                <a:latin typeface="Times" pitchFamily="-106" charset="0"/>
                <a:ea typeface="ＭＳ Ｐゴシック" pitchFamily="-106" charset="-128"/>
              </a:defRPr>
            </a:lvl4pPr>
            <a:lvl5pPr marL="2057400" indent="-228600" eaLnBrk="0" hangingPunct="0">
              <a:defRPr sz="2400">
                <a:solidFill>
                  <a:schemeClr val="tx1"/>
                </a:solidFill>
                <a:latin typeface="Times" pitchFamily="-106" charset="0"/>
                <a:ea typeface="ＭＳ Ｐゴシック" pitchFamily="-106" charset="-128"/>
              </a:defRPr>
            </a:lvl5pPr>
            <a:lvl6pPr marL="25146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ctr"/>
            <a:r>
              <a:rPr lang="en-US" sz="1400" dirty="0" smtClean="0">
                <a:solidFill>
                  <a:schemeClr val="bg1">
                    <a:lumMod val="65000"/>
                  </a:schemeClr>
                </a:solidFill>
                <a:latin typeface="Calibri" panose="020F0502020204030204" pitchFamily="34" charset="0"/>
              </a:rPr>
              <a:t>diner: </a:t>
            </a:r>
            <a:r>
              <a:rPr lang="en-US" sz="1400" dirty="0">
                <a:solidFill>
                  <a:schemeClr val="bg1">
                    <a:lumMod val="65000"/>
                  </a:schemeClr>
                </a:solidFill>
                <a:latin typeface="Calibri" panose="020F0502020204030204" pitchFamily="34" charset="0"/>
              </a:rPr>
              <a:t>1</a:t>
            </a:r>
            <a:endParaRPr lang="en-US" sz="1400" dirty="0" smtClean="0">
              <a:solidFill>
                <a:schemeClr val="bg1">
                  <a:lumMod val="65000"/>
                </a:schemeClr>
              </a:solidFill>
              <a:latin typeface="Calibri" panose="020F0502020204030204" pitchFamily="34" charset="0"/>
            </a:endParaRPr>
          </a:p>
          <a:p>
            <a:pPr algn="ctr"/>
            <a:r>
              <a:rPr lang="en-US" sz="1400" dirty="0" smtClean="0">
                <a:solidFill>
                  <a:schemeClr val="bg1">
                    <a:lumMod val="65000"/>
                  </a:schemeClr>
                </a:solidFill>
                <a:latin typeface="Calibri" panose="020F0502020204030204" pitchFamily="34" charset="0"/>
              </a:rPr>
              <a:t>savvy: 1</a:t>
            </a:r>
          </a:p>
          <a:p>
            <a:pPr algn="ctr"/>
            <a:r>
              <a:rPr lang="en-US" sz="1400" dirty="0" smtClean="0">
                <a:solidFill>
                  <a:schemeClr val="bg1">
                    <a:lumMod val="65000"/>
                  </a:schemeClr>
                </a:solidFill>
                <a:latin typeface="Calibri" panose="020F0502020204030204" pitchFamily="34" charset="0"/>
              </a:rPr>
              <a:t>flock:  1</a:t>
            </a:r>
          </a:p>
          <a:p>
            <a:pPr algn="ctr"/>
            <a:r>
              <a:rPr lang="en-US" sz="1400" dirty="0" smtClean="0">
                <a:solidFill>
                  <a:schemeClr val="bg1">
                    <a:lumMod val="65000"/>
                  </a:schemeClr>
                </a:solidFill>
                <a:latin typeface="Calibri" panose="020F0502020204030204" pitchFamily="34" charset="0"/>
              </a:rPr>
              <a:t>thumb: 1</a:t>
            </a:r>
          </a:p>
          <a:p>
            <a:pPr algn="ctr"/>
            <a:r>
              <a:rPr lang="en-US" sz="1400" dirty="0" smtClean="0">
                <a:solidFill>
                  <a:schemeClr val="bg1">
                    <a:lumMod val="65000"/>
                  </a:schemeClr>
                </a:solidFill>
                <a:latin typeface="Calibri" panose="020F0502020204030204" pitchFamily="34" charset="0"/>
              </a:rPr>
              <a:t>stilt:  1</a:t>
            </a:r>
          </a:p>
          <a:p>
            <a:pPr algn="ctr"/>
            <a:r>
              <a:rPr lang="en-US" sz="1400" dirty="0" smtClean="0">
                <a:solidFill>
                  <a:schemeClr val="bg1">
                    <a:lumMod val="95000"/>
                  </a:schemeClr>
                </a:solidFill>
                <a:latin typeface="Calibri" panose="020F0502020204030204" pitchFamily="34" charset="0"/>
              </a:rPr>
              <a:t>maple:  1</a:t>
            </a:r>
          </a:p>
        </p:txBody>
      </p:sp>
      <p:sp>
        <p:nvSpPr>
          <p:cNvPr id="47" name="Rectangle 46"/>
          <p:cNvSpPr/>
          <p:nvPr/>
        </p:nvSpPr>
        <p:spPr>
          <a:xfrm>
            <a:off x="8041600" y="811998"/>
            <a:ext cx="856195" cy="307777"/>
          </a:xfrm>
          <a:prstGeom prst="rect">
            <a:avLst/>
          </a:prstGeom>
        </p:spPr>
        <p:txBody>
          <a:bodyPr wrap="none">
            <a:spAutoFit/>
          </a:bodyPr>
          <a:lstStyle/>
          <a:p>
            <a:pPr lvl="0" algn="ctr"/>
            <a:r>
              <a:rPr lang="en-US" sz="1400" dirty="0">
                <a:latin typeface="Calibri" pitchFamily="-106" charset="0"/>
              </a:rPr>
              <a:t>my guess</a:t>
            </a:r>
          </a:p>
        </p:txBody>
      </p:sp>
      <p:sp>
        <p:nvSpPr>
          <p:cNvPr id="48" name="Rectangle 47"/>
          <p:cNvSpPr/>
          <p:nvPr/>
        </p:nvSpPr>
        <p:spPr>
          <a:xfrm>
            <a:off x="7110624" y="811998"/>
            <a:ext cx="829074" cy="307777"/>
          </a:xfrm>
          <a:prstGeom prst="rect">
            <a:avLst/>
          </a:prstGeom>
          <a:solidFill>
            <a:schemeClr val="bg1"/>
          </a:solidFill>
          <a:ln w="3175">
            <a:solidFill>
              <a:srgbClr val="CC3300"/>
            </a:solidFill>
          </a:ln>
        </p:spPr>
        <p:txBody>
          <a:bodyPr wrap="none">
            <a:spAutoFit/>
          </a:bodyPr>
          <a:lstStyle/>
          <a:p>
            <a:pPr lvl="0" algn="ctr"/>
            <a:r>
              <a:rPr lang="en-US" sz="1400" dirty="0" smtClean="0">
                <a:latin typeface="Calibri" pitchFamily="-106" charset="0"/>
              </a:rPr>
              <a:t>HS guess</a:t>
            </a:r>
            <a:endParaRPr lang="en-US" sz="1400" dirty="0">
              <a:latin typeface="Calibri" pitchFamily="-106" charset="0"/>
            </a:endParaRPr>
          </a:p>
        </p:txBody>
      </p:sp>
      <p:sp>
        <p:nvSpPr>
          <p:cNvPr id="49" name="Rectangle 34"/>
          <p:cNvSpPr>
            <a:spLocks noChangeArrowheads="1"/>
          </p:cNvSpPr>
          <p:nvPr/>
        </p:nvSpPr>
        <p:spPr bwMode="auto">
          <a:xfrm>
            <a:off x="5390017" y="2870284"/>
            <a:ext cx="459194" cy="253916"/>
          </a:xfrm>
          <a:prstGeom prst="rect">
            <a:avLst/>
          </a:prstGeom>
          <a:solidFill>
            <a:schemeClr val="bg1">
              <a:lumMod val="95000"/>
            </a:schemeClr>
          </a:solidFill>
          <a:ln>
            <a:noFill/>
          </a:ln>
          <a:extLst/>
        </p:spPr>
        <p:txBody>
          <a:bodyPr wrap="square">
            <a:spAutoFit/>
          </a:bodyPr>
          <a:lstStyle/>
          <a:p>
            <a:r>
              <a:rPr lang="en-US" sz="1050" dirty="0" smtClean="0">
                <a:solidFill>
                  <a:srgbClr val="160CE3"/>
                </a:solidFill>
                <a:latin typeface="Calibri" pitchFamily="-106" charset="0"/>
              </a:rPr>
              <a:t>21</a:t>
            </a:r>
            <a:endParaRPr lang="en-US" sz="900" dirty="0">
              <a:solidFill>
                <a:srgbClr val="160CE3"/>
              </a:solidFill>
            </a:endParaRPr>
          </a:p>
        </p:txBody>
      </p:sp>
      <p:sp>
        <p:nvSpPr>
          <p:cNvPr id="50" name="Rectangle 34"/>
          <p:cNvSpPr>
            <a:spLocks noChangeArrowheads="1"/>
          </p:cNvSpPr>
          <p:nvPr/>
        </p:nvSpPr>
        <p:spPr bwMode="auto">
          <a:xfrm>
            <a:off x="6311228" y="2870284"/>
            <a:ext cx="459194" cy="253916"/>
          </a:xfrm>
          <a:prstGeom prst="rect">
            <a:avLst/>
          </a:prstGeom>
          <a:solidFill>
            <a:schemeClr val="bg1">
              <a:lumMod val="95000"/>
            </a:schemeClr>
          </a:solidFill>
          <a:ln>
            <a:noFill/>
          </a:ln>
          <a:extLst/>
        </p:spPr>
        <p:txBody>
          <a:bodyPr wrap="square">
            <a:spAutoFit/>
          </a:bodyPr>
          <a:lstStyle/>
          <a:p>
            <a:r>
              <a:rPr lang="en-US" sz="1050" dirty="0" smtClean="0">
                <a:latin typeface="Calibri" pitchFamily="-106" charset="0"/>
              </a:rPr>
              <a:t>33</a:t>
            </a:r>
            <a:endParaRPr lang="en-US" sz="900" dirty="0"/>
          </a:p>
        </p:txBody>
      </p:sp>
      <p:sp>
        <p:nvSpPr>
          <p:cNvPr id="51" name="Rectangle 34"/>
          <p:cNvSpPr>
            <a:spLocks noChangeArrowheads="1"/>
          </p:cNvSpPr>
          <p:nvPr/>
        </p:nvSpPr>
        <p:spPr bwMode="auto">
          <a:xfrm>
            <a:off x="7333178" y="2870284"/>
            <a:ext cx="459194" cy="253916"/>
          </a:xfrm>
          <a:prstGeom prst="rect">
            <a:avLst/>
          </a:prstGeom>
          <a:solidFill>
            <a:schemeClr val="bg1">
              <a:lumMod val="95000"/>
            </a:schemeClr>
          </a:solidFill>
          <a:ln>
            <a:noFill/>
          </a:ln>
          <a:extLst/>
        </p:spPr>
        <p:txBody>
          <a:bodyPr wrap="square">
            <a:spAutoFit/>
          </a:bodyPr>
          <a:lstStyle/>
          <a:p>
            <a:r>
              <a:rPr lang="en-US" sz="1050" dirty="0" smtClean="0">
                <a:solidFill>
                  <a:srgbClr val="CC3300"/>
                </a:solidFill>
                <a:latin typeface="Calibri" pitchFamily="-106" charset="0"/>
              </a:rPr>
              <a:t>57</a:t>
            </a:r>
            <a:endParaRPr lang="en-US" sz="900" dirty="0">
              <a:solidFill>
                <a:srgbClr val="CC3300"/>
              </a:solidFill>
            </a:endParaRPr>
          </a:p>
        </p:txBody>
      </p:sp>
      <p:sp>
        <p:nvSpPr>
          <p:cNvPr id="52" name="Rectangle 34"/>
          <p:cNvSpPr>
            <a:spLocks noChangeArrowheads="1"/>
          </p:cNvSpPr>
          <p:nvPr/>
        </p:nvSpPr>
        <p:spPr bwMode="auto">
          <a:xfrm>
            <a:off x="8254389" y="2870284"/>
            <a:ext cx="459194" cy="253916"/>
          </a:xfrm>
          <a:prstGeom prst="rect">
            <a:avLst/>
          </a:prstGeom>
          <a:solidFill>
            <a:schemeClr val="bg1">
              <a:lumMod val="95000"/>
            </a:schemeClr>
          </a:solidFill>
          <a:ln>
            <a:noFill/>
          </a:ln>
          <a:extLst/>
        </p:spPr>
        <p:txBody>
          <a:bodyPr wrap="square">
            <a:spAutoFit/>
          </a:bodyPr>
          <a:lstStyle/>
          <a:p>
            <a:r>
              <a:rPr lang="en-US" sz="1050" dirty="0" smtClean="0">
                <a:latin typeface="Calibri" pitchFamily="-106" charset="0"/>
              </a:rPr>
              <a:t>139</a:t>
            </a:r>
            <a:endParaRPr lang="en-US" sz="900" dirty="0"/>
          </a:p>
        </p:txBody>
      </p:sp>
      <p:sp>
        <p:nvSpPr>
          <p:cNvPr id="57" name="Rectangle 56"/>
          <p:cNvSpPr/>
          <p:nvPr/>
        </p:nvSpPr>
        <p:spPr>
          <a:xfrm>
            <a:off x="6555378" y="3097254"/>
            <a:ext cx="974946" cy="230832"/>
          </a:xfrm>
          <a:prstGeom prst="rect">
            <a:avLst/>
          </a:prstGeom>
          <a:solidFill>
            <a:schemeClr val="bg1">
              <a:lumMod val="95000"/>
            </a:schemeClr>
          </a:solidFill>
        </p:spPr>
        <p:txBody>
          <a:bodyPr wrap="none">
            <a:spAutoFit/>
          </a:bodyPr>
          <a:lstStyle/>
          <a:p>
            <a:pPr lvl="0"/>
            <a:r>
              <a:rPr lang="en-US" sz="900" dirty="0">
                <a:solidFill>
                  <a:srgbClr val="000000"/>
                </a:solidFill>
                <a:latin typeface="Calibri" pitchFamily="-106" charset="0"/>
              </a:rPr>
              <a:t>words remaining</a:t>
            </a:r>
            <a:endParaRPr lang="en-US" sz="900" dirty="0">
              <a:solidFill>
                <a:srgbClr val="000000"/>
              </a:solidFill>
            </a:endParaRPr>
          </a:p>
        </p:txBody>
      </p:sp>
      <p:cxnSp>
        <p:nvCxnSpPr>
          <p:cNvPr id="58" name="Straight Connector 57"/>
          <p:cNvCxnSpPr/>
          <p:nvPr/>
        </p:nvCxnSpPr>
        <p:spPr bwMode="auto">
          <a:xfrm>
            <a:off x="7530324" y="3212670"/>
            <a:ext cx="1232676" cy="0"/>
          </a:xfrm>
          <a:prstGeom prst="line">
            <a:avLst/>
          </a:prstGeom>
          <a:noFill/>
          <a:ln w="3175" cap="flat" cmpd="sng" algn="ctr">
            <a:solidFill>
              <a:schemeClr val="bg1">
                <a:lumMod val="65000"/>
              </a:schemeClr>
            </a:solidFill>
            <a:prstDash val="solid"/>
            <a:round/>
            <a:headEnd type="none" w="med" len="med"/>
            <a:tailEnd type="none" w="med" len="med"/>
          </a:ln>
          <a:effectLst/>
        </p:spPr>
      </p:cxnSp>
      <p:cxnSp>
        <p:nvCxnSpPr>
          <p:cNvPr id="59" name="Straight Connector 58"/>
          <p:cNvCxnSpPr/>
          <p:nvPr/>
        </p:nvCxnSpPr>
        <p:spPr bwMode="auto">
          <a:xfrm>
            <a:off x="5322702" y="3212670"/>
            <a:ext cx="1232676" cy="0"/>
          </a:xfrm>
          <a:prstGeom prst="line">
            <a:avLst/>
          </a:prstGeom>
          <a:noFill/>
          <a:ln w="3175" cap="flat" cmpd="sng" algn="ctr">
            <a:solidFill>
              <a:schemeClr val="bg1">
                <a:lumMod val="65000"/>
              </a:schemeClr>
            </a:solidFill>
            <a:prstDash val="solid"/>
            <a:round/>
            <a:headEnd type="none" w="med" len="med"/>
            <a:tailEnd type="none" w="med" len="med"/>
          </a:ln>
          <a:effectLst/>
        </p:spPr>
      </p:cxnSp>
    </p:spTree>
    <p:extLst>
      <p:ext uri="{BB962C8B-B14F-4D97-AF65-F5344CB8AC3E}">
        <p14:creationId xmlns:p14="http://schemas.microsoft.com/office/powerpoint/2010/main" val="2278239861"/>
      </p:ext>
    </p:extLst>
  </p:cSld>
  <p:clrMapOvr>
    <a:masterClrMapping/>
  </p:clrMapOvr>
  <p:timing>
    <p:tnLst>
      <p:par>
        <p:cTn id="1" dur="indefinite" restart="never" nodeType="tmRoot"/>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p:cNvSpPr/>
          <p:nvPr/>
        </p:nvSpPr>
        <p:spPr bwMode="auto">
          <a:xfrm>
            <a:off x="685800" y="1219200"/>
            <a:ext cx="3048000" cy="1676400"/>
          </a:xfrm>
          <a:prstGeom prst="rect">
            <a:avLst/>
          </a:prstGeom>
          <a:solidFill>
            <a:srgbClr val="FFCCCC"/>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8" name="Explosion 1 7"/>
          <p:cNvSpPr/>
          <p:nvPr/>
        </p:nvSpPr>
        <p:spPr bwMode="auto">
          <a:xfrm>
            <a:off x="3048000" y="1828800"/>
            <a:ext cx="1357163" cy="852006"/>
          </a:xfrm>
          <a:prstGeom prst="irregularSeal1">
            <a:avLst/>
          </a:prstGeom>
          <a:solidFill>
            <a:srgbClr val="FF0000"/>
          </a:solidFill>
          <a:ln w="19050" cap="flat" cmpd="sng" algn="ctr">
            <a:solidFill>
              <a:srgbClr val="C0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26" name="Rectangle 25"/>
          <p:cNvSpPr/>
          <p:nvPr/>
        </p:nvSpPr>
        <p:spPr bwMode="auto">
          <a:xfrm>
            <a:off x="5334000" y="1185371"/>
            <a:ext cx="3048000" cy="1676400"/>
          </a:xfrm>
          <a:prstGeom prst="rect">
            <a:avLst/>
          </a:prstGeom>
          <a:solidFill>
            <a:srgbClr val="FFCCFF"/>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29698" name="Rectangle 2"/>
          <p:cNvSpPr>
            <a:spLocks noChangeArrowheads="1"/>
          </p:cNvSpPr>
          <p:nvPr>
            <p:custDataLst>
              <p:tags r:id="rId1"/>
            </p:custDataLst>
          </p:nvPr>
        </p:nvSpPr>
        <p:spPr bwMode="auto">
          <a:xfrm>
            <a:off x="685800" y="762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eaLnBrk="1" hangingPunct="1"/>
            <a:r>
              <a:rPr lang="en-US" sz="4000">
                <a:solidFill>
                  <a:schemeClr val="tx2"/>
                </a:solidFill>
                <a:latin typeface="Arial" pitchFamily="34" charset="0"/>
              </a:rPr>
              <a:t>  </a:t>
            </a:r>
            <a:endParaRPr lang="en-US" sz="4400">
              <a:solidFill>
                <a:schemeClr val="tx2"/>
              </a:solidFill>
              <a:latin typeface="Arial" pitchFamily="34" charset="0"/>
            </a:endParaRPr>
          </a:p>
        </p:txBody>
      </p:sp>
      <p:sp>
        <p:nvSpPr>
          <p:cNvPr id="29699" name="Rectangle 3"/>
          <p:cNvSpPr>
            <a:spLocks noChangeArrowheads="1"/>
          </p:cNvSpPr>
          <p:nvPr>
            <p:custDataLst>
              <p:tags r:id="rId2"/>
            </p:custDataLst>
          </p:nvPr>
        </p:nvSpPr>
        <p:spPr bwMode="auto">
          <a:xfrm>
            <a:off x="4691063" y="3429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endParaRPr lang="en-US">
              <a:latin typeface="Arial" pitchFamily="34" charset="0"/>
            </a:endParaRPr>
          </a:p>
        </p:txBody>
      </p:sp>
      <p:sp>
        <p:nvSpPr>
          <p:cNvPr id="29700" name="Rectangle 4"/>
          <p:cNvSpPr>
            <a:spLocks noChangeArrowheads="1"/>
          </p:cNvSpPr>
          <p:nvPr>
            <p:custDataLst>
              <p:tags r:id="rId3"/>
            </p:custDataLst>
          </p:nvPr>
        </p:nvSpPr>
        <p:spPr bwMode="auto">
          <a:xfrm>
            <a:off x="315913" y="217557"/>
            <a:ext cx="3319756"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4000" dirty="0" smtClean="0">
                <a:solidFill>
                  <a:schemeClr val="tx2"/>
                </a:solidFill>
                <a:latin typeface="Cambria" pitchFamily="18" charset="0"/>
              </a:rPr>
              <a:t>70 years ago…</a:t>
            </a:r>
            <a:endParaRPr lang="en-US" sz="4000" dirty="0">
              <a:solidFill>
                <a:schemeClr val="tx2"/>
              </a:solidFill>
              <a:latin typeface="Cambria" pitchFamily="18" charset="0"/>
            </a:endParaRPr>
          </a:p>
        </p:txBody>
      </p:sp>
      <p:sp>
        <p:nvSpPr>
          <p:cNvPr id="29712" name="Text Box 32"/>
          <p:cNvSpPr txBox="1">
            <a:spLocks noChangeArrowheads="1"/>
          </p:cNvSpPr>
          <p:nvPr/>
        </p:nvSpPr>
        <p:spPr bwMode="auto">
          <a:xfrm>
            <a:off x="361950" y="5714999"/>
            <a:ext cx="3600450" cy="954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2800" dirty="0">
                <a:latin typeface="Cambria" pitchFamily="18" charset="0"/>
              </a:rPr>
              <a:t>l</a:t>
            </a:r>
            <a:r>
              <a:rPr lang="en-US" sz="2800" dirty="0" smtClean="0">
                <a:latin typeface="Cambria" pitchFamily="18" charset="0"/>
              </a:rPr>
              <a:t>imited, fast  </a:t>
            </a:r>
            <a:r>
              <a:rPr lang="en-US" sz="2800" b="1" dirty="0" smtClean="0">
                <a:latin typeface="Cambria" pitchFamily="18" charset="0"/>
              </a:rPr>
              <a:t>registers</a:t>
            </a:r>
            <a:r>
              <a:rPr lang="en-US" sz="2800" dirty="0" smtClean="0">
                <a:latin typeface="Cambria" pitchFamily="18" charset="0"/>
              </a:rPr>
              <a:t> + arithmetic</a:t>
            </a:r>
            <a:endParaRPr lang="en-US" sz="2800" dirty="0">
              <a:latin typeface="Cambria" pitchFamily="18" charset="0"/>
            </a:endParaRPr>
          </a:p>
        </p:txBody>
      </p:sp>
      <p:sp>
        <p:nvSpPr>
          <p:cNvPr id="29713" name="Text Box 33"/>
          <p:cNvSpPr txBox="1">
            <a:spLocks noChangeArrowheads="1"/>
          </p:cNvSpPr>
          <p:nvPr/>
        </p:nvSpPr>
        <p:spPr bwMode="auto">
          <a:xfrm>
            <a:off x="4953000" y="5715000"/>
            <a:ext cx="4056061" cy="954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2800" dirty="0">
                <a:latin typeface="Cambria" pitchFamily="18" charset="0"/>
              </a:rPr>
              <a:t>l</a:t>
            </a:r>
            <a:r>
              <a:rPr lang="en-US" sz="2800" dirty="0" smtClean="0">
                <a:latin typeface="Cambria" pitchFamily="18" charset="0"/>
              </a:rPr>
              <a:t>arger, slower  </a:t>
            </a:r>
            <a:r>
              <a:rPr lang="en-US" sz="2800" b="1" dirty="0" smtClean="0">
                <a:latin typeface="Cambria" pitchFamily="18" charset="0"/>
              </a:rPr>
              <a:t>memory</a:t>
            </a:r>
            <a:r>
              <a:rPr lang="en-US" sz="2800" dirty="0" smtClean="0">
                <a:latin typeface="Cambria" pitchFamily="18" charset="0"/>
              </a:rPr>
              <a:t>  + </a:t>
            </a:r>
            <a:r>
              <a:rPr lang="en-US" sz="2800" i="1" dirty="0" smtClean="0">
                <a:latin typeface="Cambria" pitchFamily="18" charset="0"/>
              </a:rPr>
              <a:t>no</a:t>
            </a:r>
            <a:r>
              <a:rPr lang="en-US" sz="2800" dirty="0" smtClean="0">
                <a:latin typeface="Cambria" pitchFamily="18" charset="0"/>
              </a:rPr>
              <a:t> </a:t>
            </a:r>
            <a:r>
              <a:rPr lang="en-US" sz="2800" dirty="0">
                <a:latin typeface="Cambria" pitchFamily="18" charset="0"/>
              </a:rPr>
              <a:t>computation</a:t>
            </a:r>
          </a:p>
        </p:txBody>
      </p:sp>
      <p:sp>
        <p:nvSpPr>
          <p:cNvPr id="40" name="Text Box 17"/>
          <p:cNvSpPr txBox="1">
            <a:spLocks noChangeArrowheads="1"/>
          </p:cNvSpPr>
          <p:nvPr>
            <p:custDataLst>
              <p:tags r:id="rId4"/>
            </p:custDataLst>
          </p:nvPr>
        </p:nvSpPr>
        <p:spPr bwMode="auto">
          <a:xfrm>
            <a:off x="685800" y="2330450"/>
            <a:ext cx="30480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dirty="0">
                <a:latin typeface="Calibri" pitchFamily="34" charset="0"/>
              </a:rPr>
              <a:t>central processing unit </a:t>
            </a:r>
            <a:r>
              <a:rPr lang="en-US" sz="1200" b="1" i="1" dirty="0">
                <a:latin typeface="Calibri" pitchFamily="34" charset="0"/>
              </a:rPr>
              <a:t>registers</a:t>
            </a:r>
            <a:endParaRPr lang="en-US" sz="1200" dirty="0">
              <a:latin typeface="Calibri" pitchFamily="34" charset="0"/>
            </a:endParaRPr>
          </a:p>
        </p:txBody>
      </p:sp>
      <p:sp>
        <p:nvSpPr>
          <p:cNvPr id="41" name="Text Box 18"/>
          <p:cNvSpPr txBox="1">
            <a:spLocks noChangeArrowheads="1"/>
          </p:cNvSpPr>
          <p:nvPr>
            <p:custDataLst>
              <p:tags r:id="rId5"/>
            </p:custDataLst>
          </p:nvPr>
        </p:nvSpPr>
        <p:spPr bwMode="auto">
          <a:xfrm>
            <a:off x="5334000" y="2330450"/>
            <a:ext cx="290195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dirty="0">
                <a:latin typeface="Calibri" pitchFamily="34" charset="0"/>
              </a:rPr>
              <a:t>random access memory locations</a:t>
            </a:r>
          </a:p>
        </p:txBody>
      </p:sp>
      <p:sp>
        <p:nvSpPr>
          <p:cNvPr id="42" name="Rectangle 61"/>
          <p:cNvSpPr>
            <a:spLocks noChangeArrowheads="1"/>
          </p:cNvSpPr>
          <p:nvPr>
            <p:custDataLst>
              <p:tags r:id="rId6"/>
            </p:custDataLst>
          </p:nvPr>
        </p:nvSpPr>
        <p:spPr bwMode="auto">
          <a:xfrm>
            <a:off x="1603375" y="1738312"/>
            <a:ext cx="1096775"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4000" dirty="0">
                <a:solidFill>
                  <a:schemeClr val="tx2"/>
                </a:solidFill>
                <a:latin typeface="Cambria" pitchFamily="18" charset="0"/>
              </a:rPr>
              <a:t>CPU</a:t>
            </a:r>
          </a:p>
        </p:txBody>
      </p:sp>
      <p:sp>
        <p:nvSpPr>
          <p:cNvPr id="43" name="Rectangle 62"/>
          <p:cNvSpPr>
            <a:spLocks noChangeArrowheads="1"/>
          </p:cNvSpPr>
          <p:nvPr>
            <p:custDataLst>
              <p:tags r:id="rId7"/>
            </p:custDataLst>
          </p:nvPr>
        </p:nvSpPr>
        <p:spPr bwMode="auto">
          <a:xfrm>
            <a:off x="6248400" y="1738312"/>
            <a:ext cx="1241045"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4000" dirty="0">
                <a:solidFill>
                  <a:schemeClr val="tx2"/>
                </a:solidFill>
                <a:latin typeface="Cambria" pitchFamily="18" charset="0"/>
              </a:rPr>
              <a:t>RAM</a:t>
            </a:r>
          </a:p>
        </p:txBody>
      </p:sp>
      <p:sp>
        <p:nvSpPr>
          <p:cNvPr id="46" name="Text Box 63"/>
          <p:cNvSpPr txBox="1">
            <a:spLocks noChangeArrowheads="1"/>
          </p:cNvSpPr>
          <p:nvPr>
            <p:custDataLst>
              <p:tags r:id="rId8"/>
            </p:custDataLst>
          </p:nvPr>
        </p:nvSpPr>
        <p:spPr bwMode="auto">
          <a:xfrm>
            <a:off x="5524147" y="1371600"/>
            <a:ext cx="2689225"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2000" b="1" dirty="0" smtClean="0">
                <a:solidFill>
                  <a:srgbClr val="E109E1"/>
                </a:solidFill>
                <a:latin typeface="Cambria" pitchFamily="18" charset="0"/>
              </a:rPr>
              <a:t>stored  program</a:t>
            </a:r>
            <a:endParaRPr lang="en-US" sz="2000" b="1" dirty="0">
              <a:solidFill>
                <a:srgbClr val="E109E1"/>
              </a:solidFill>
              <a:latin typeface="Cambria" pitchFamily="18" charset="0"/>
            </a:endParaRPr>
          </a:p>
        </p:txBody>
      </p:sp>
      <p:sp>
        <p:nvSpPr>
          <p:cNvPr id="47" name="Text Box 64"/>
          <p:cNvSpPr txBox="1">
            <a:spLocks noChangeArrowheads="1"/>
          </p:cNvSpPr>
          <p:nvPr>
            <p:custDataLst>
              <p:tags r:id="rId9"/>
            </p:custDataLst>
          </p:nvPr>
        </p:nvSpPr>
        <p:spPr bwMode="auto">
          <a:xfrm>
            <a:off x="533400" y="1385887"/>
            <a:ext cx="3295650"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2000" b="1" dirty="0" smtClean="0">
                <a:solidFill>
                  <a:srgbClr val="FF0000"/>
                </a:solidFill>
                <a:latin typeface="Cambria" pitchFamily="18" charset="0"/>
              </a:rPr>
              <a:t>processing</a:t>
            </a:r>
            <a:endParaRPr lang="en-US" sz="2000" b="1" dirty="0">
              <a:solidFill>
                <a:srgbClr val="FF0000"/>
              </a:solidFill>
              <a:latin typeface="Cambria" pitchFamily="18" charset="0"/>
            </a:endParaRPr>
          </a:p>
        </p:txBody>
      </p:sp>
      <p:cxnSp>
        <p:nvCxnSpPr>
          <p:cNvPr id="4" name="Straight Arrow Connector 3"/>
          <p:cNvCxnSpPr/>
          <p:nvPr/>
        </p:nvCxnSpPr>
        <p:spPr bwMode="auto">
          <a:xfrm flipH="1">
            <a:off x="3505200" y="1785997"/>
            <a:ext cx="2041525" cy="0"/>
          </a:xfrm>
          <a:prstGeom prst="straightConnector1">
            <a:avLst/>
          </a:prstGeom>
          <a:noFill/>
          <a:ln w="19050" cap="flat" cmpd="sng" algn="ctr">
            <a:solidFill>
              <a:srgbClr val="C00000"/>
            </a:solidFill>
            <a:prstDash val="solid"/>
            <a:round/>
            <a:headEnd type="none" w="med" len="med"/>
            <a:tailEnd type="arrow"/>
          </a:ln>
          <a:effectLst/>
        </p:spPr>
      </p:cxnSp>
      <p:sp>
        <p:nvSpPr>
          <p:cNvPr id="18" name="Text Box 63"/>
          <p:cNvSpPr txBox="1">
            <a:spLocks noChangeArrowheads="1"/>
          </p:cNvSpPr>
          <p:nvPr>
            <p:custDataLst>
              <p:tags r:id="rId10"/>
            </p:custDataLst>
          </p:nvPr>
        </p:nvSpPr>
        <p:spPr bwMode="auto">
          <a:xfrm>
            <a:off x="3834701" y="1371600"/>
            <a:ext cx="1346899"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2000" b="1" dirty="0" smtClean="0">
                <a:solidFill>
                  <a:srgbClr val="C00000"/>
                </a:solidFill>
                <a:latin typeface="Calibri" pitchFamily="34" charset="0"/>
              </a:rPr>
              <a:t>fetch</a:t>
            </a:r>
            <a:endParaRPr lang="en-US" sz="2000" b="1" dirty="0">
              <a:solidFill>
                <a:srgbClr val="C00000"/>
              </a:solidFill>
              <a:latin typeface="Calibri" pitchFamily="34" charset="0"/>
            </a:endParaRPr>
          </a:p>
        </p:txBody>
      </p:sp>
      <p:sp>
        <p:nvSpPr>
          <p:cNvPr id="23" name="Text Box 63"/>
          <p:cNvSpPr txBox="1">
            <a:spLocks noChangeArrowheads="1"/>
          </p:cNvSpPr>
          <p:nvPr>
            <p:custDataLst>
              <p:tags r:id="rId11"/>
            </p:custDataLst>
          </p:nvPr>
        </p:nvSpPr>
        <p:spPr bwMode="auto">
          <a:xfrm>
            <a:off x="3125618" y="2023571"/>
            <a:ext cx="1169797"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800" b="1" dirty="0" smtClean="0">
                <a:solidFill>
                  <a:schemeClr val="bg1"/>
                </a:solidFill>
                <a:latin typeface="Calibri" pitchFamily="34" charset="0"/>
              </a:rPr>
              <a:t>execute</a:t>
            </a:r>
            <a:endParaRPr lang="en-US" sz="2000" b="1" dirty="0">
              <a:solidFill>
                <a:schemeClr val="bg1"/>
              </a:solidFill>
              <a:latin typeface="Calibri" pitchFamily="34" charset="0"/>
            </a:endParaRPr>
          </a:p>
        </p:txBody>
      </p:sp>
      <p:pic>
        <p:nvPicPr>
          <p:cNvPr id="21" name="Picture 5"/>
          <p:cNvPicPr>
            <a:picLocks noChangeAspect="1" noChangeArrowheads="1"/>
          </p:cNvPicPr>
          <p:nvPr>
            <p:custDataLst>
              <p:tags r:id="rId12"/>
            </p:custDataLst>
          </p:nvPr>
        </p:nvPicPr>
        <p:blipFill>
          <a:blip r:embed="rId15">
            <a:extLst>
              <a:ext uri="{28A0092B-C50C-407E-A947-70E740481C1C}">
                <a14:useLocalDpi xmlns:a14="http://schemas.microsoft.com/office/drawing/2010/main" val="0"/>
              </a:ext>
            </a:extLst>
          </a:blip>
          <a:srcRect/>
          <a:stretch>
            <a:fillRect/>
          </a:stretch>
        </p:blipFill>
        <p:spPr bwMode="auto">
          <a:xfrm>
            <a:off x="8080375" y="152400"/>
            <a:ext cx="755649" cy="8900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pic>
      <p:sp>
        <p:nvSpPr>
          <p:cNvPr id="22" name="TextBox 11"/>
          <p:cNvSpPr txBox="1">
            <a:spLocks noChangeArrowheads="1"/>
          </p:cNvSpPr>
          <p:nvPr/>
        </p:nvSpPr>
        <p:spPr bwMode="auto">
          <a:xfrm>
            <a:off x="6750050" y="65901"/>
            <a:ext cx="1330325"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r>
              <a:rPr lang="en-US" sz="1200" dirty="0">
                <a:latin typeface="Calibri" panose="020F0502020204030204" pitchFamily="34" charset="0"/>
              </a:rPr>
              <a:t>Jon V.N. </a:t>
            </a:r>
          </a:p>
        </p:txBody>
      </p:sp>
      <p:pic>
        <p:nvPicPr>
          <p:cNvPr id="24" name="Picture 9" descr="Picture 3.png"/>
          <p:cNvPicPr>
            <a:picLocks noChangeAspect="1"/>
          </p:cNvPicPr>
          <p:nvPr/>
        </p:nvPicPr>
        <p:blipFill rotWithShape="1">
          <a:blip r:embed="rId16">
            <a:extLst>
              <a:ext uri="{28A0092B-C50C-407E-A947-70E740481C1C}">
                <a14:useLocalDpi xmlns:a14="http://schemas.microsoft.com/office/drawing/2010/main" val="0"/>
              </a:ext>
            </a:extLst>
          </a:blip>
          <a:srcRect r="59232" b="84612"/>
          <a:stretch/>
        </p:blipFill>
        <p:spPr bwMode="auto">
          <a:xfrm>
            <a:off x="4295415" y="319414"/>
            <a:ext cx="2853443" cy="5559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1314" name="Picture 2"/>
          <p:cNvPicPr>
            <a:picLocks noChangeAspect="1" noChangeArrowheads="1"/>
          </p:cNvPicPr>
          <p:nvPr/>
        </p:nvPicPr>
        <p:blipFill>
          <a:blip r:embed="rId17">
            <a:extLst>
              <a:ext uri="{28A0092B-C50C-407E-A947-70E740481C1C}">
                <a14:useLocalDpi xmlns:a14="http://schemas.microsoft.com/office/drawing/2010/main" val="0"/>
              </a:ext>
            </a:extLst>
          </a:blip>
          <a:srcRect/>
          <a:stretch>
            <a:fillRect/>
          </a:stretch>
        </p:blipFill>
        <p:spPr bwMode="auto">
          <a:xfrm>
            <a:off x="371652" y="3429000"/>
            <a:ext cx="1905000" cy="19050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141315" name="Picture 3"/>
          <p:cNvPicPr>
            <a:picLocks noChangeAspect="1" noChangeArrowheads="1"/>
          </p:cNvPicPr>
          <p:nvPr/>
        </p:nvPicPr>
        <p:blipFill>
          <a:blip r:embed="rId18">
            <a:extLst>
              <a:ext uri="{28A0092B-C50C-407E-A947-70E740481C1C}">
                <a14:useLocalDpi xmlns:a14="http://schemas.microsoft.com/office/drawing/2010/main" val="0"/>
              </a:ext>
            </a:extLst>
          </a:blip>
          <a:srcRect/>
          <a:stretch>
            <a:fillRect/>
          </a:stretch>
        </p:blipFill>
        <p:spPr bwMode="auto">
          <a:xfrm>
            <a:off x="2414587" y="3381022"/>
            <a:ext cx="1414463" cy="188595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141316" name="Picture 4"/>
          <p:cNvPicPr>
            <a:picLocks noChangeAspect="1" noChangeArrowheads="1"/>
          </p:cNvPicPr>
          <p:nvPr/>
        </p:nvPicPr>
        <p:blipFill>
          <a:blip r:embed="rId19">
            <a:extLst>
              <a:ext uri="{28A0092B-C50C-407E-A947-70E740481C1C}">
                <a14:useLocalDpi xmlns:a14="http://schemas.microsoft.com/office/drawing/2010/main" val="0"/>
              </a:ext>
            </a:extLst>
          </a:blip>
          <a:srcRect/>
          <a:stretch>
            <a:fillRect/>
          </a:stretch>
        </p:blipFill>
        <p:spPr bwMode="auto">
          <a:xfrm>
            <a:off x="5202047" y="3124200"/>
            <a:ext cx="3333750" cy="234315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Tree>
  </p:cSld>
  <p:clrMapOvr>
    <a:masterClrMapping/>
  </p:clrMapOvr>
  <p:timing>
    <p:tnLst>
      <p:par>
        <p:cTn id="1" dur="indefinite" restart="never" nodeType="tmRoot"/>
      </p:par>
    </p:tnLst>
  </p:timing>
</p:sld>
</file>

<file path=ppt/slides/slide1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9090" name="Group 2"/>
          <p:cNvGrpSpPr>
            <a:grpSpLocks/>
          </p:cNvGrpSpPr>
          <p:nvPr>
            <p:custDataLst>
              <p:tags r:id="rId1"/>
            </p:custDataLst>
          </p:nvPr>
        </p:nvGrpSpPr>
        <p:grpSpPr bwMode="auto">
          <a:xfrm>
            <a:off x="4043363" y="1425575"/>
            <a:ext cx="3657600" cy="658813"/>
            <a:chOff x="2352" y="881"/>
            <a:chExt cx="2304" cy="415"/>
          </a:xfrm>
        </p:grpSpPr>
        <p:grpSp>
          <p:nvGrpSpPr>
            <p:cNvPr id="89314" name="Group 3"/>
            <p:cNvGrpSpPr>
              <a:grpSpLocks/>
            </p:cNvGrpSpPr>
            <p:nvPr/>
          </p:nvGrpSpPr>
          <p:grpSpPr bwMode="auto">
            <a:xfrm>
              <a:off x="4224" y="881"/>
              <a:ext cx="432" cy="415"/>
              <a:chOff x="4035" y="3216"/>
              <a:chExt cx="432" cy="415"/>
            </a:xfrm>
          </p:grpSpPr>
          <p:sp>
            <p:nvSpPr>
              <p:cNvPr id="89331" name="Rectangle 4"/>
              <p:cNvSpPr>
                <a:spLocks noChangeArrowheads="1"/>
              </p:cNvSpPr>
              <p:nvPr>
                <p:custDataLst>
                  <p:tags r:id="rId209"/>
                </p:custDataLst>
              </p:nvPr>
            </p:nvSpPr>
            <p:spPr bwMode="auto">
              <a:xfrm>
                <a:off x="4080" y="3216"/>
                <a:ext cx="345" cy="415"/>
              </a:xfrm>
              <a:prstGeom prst="rect">
                <a:avLst/>
              </a:prstGeom>
              <a:solidFill>
                <a:schemeClr val="accent1"/>
              </a:solidFill>
              <a:ln w="19050">
                <a:solidFill>
                  <a:schemeClr val="tx1"/>
                </a:solidFill>
                <a:miter lim="800000"/>
                <a:headEnd/>
                <a:tailEnd/>
              </a:ln>
            </p:spPr>
            <p:txBody>
              <a:bodyPr wrap="none" anchor="ctr"/>
              <a:lstStyle/>
              <a:p>
                <a:endParaRPr lang="en-US"/>
              </a:p>
            </p:txBody>
          </p:sp>
          <p:sp>
            <p:nvSpPr>
              <p:cNvPr id="89332" name="Freeform 5"/>
              <p:cNvSpPr>
                <a:spLocks/>
              </p:cNvSpPr>
              <p:nvPr>
                <p:custDataLst>
                  <p:tags r:id="rId210"/>
                </p:custDataLst>
              </p:nvPr>
            </p:nvSpPr>
            <p:spPr bwMode="auto">
              <a:xfrm>
                <a:off x="4079" y="3484"/>
                <a:ext cx="48" cy="96"/>
              </a:xfrm>
              <a:custGeom>
                <a:avLst/>
                <a:gdLst>
                  <a:gd name="T0" fmla="*/ 0 w 48"/>
                  <a:gd name="T1" fmla="*/ 0 h 96"/>
                  <a:gd name="T2" fmla="*/ 48 w 48"/>
                  <a:gd name="T3" fmla="*/ 48 h 96"/>
                  <a:gd name="T4" fmla="*/ 0 w 48"/>
                  <a:gd name="T5" fmla="*/ 96 h 96"/>
                  <a:gd name="T6" fmla="*/ 0 w 48"/>
                  <a:gd name="T7" fmla="*/ 0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0" y="0"/>
                    </a:moveTo>
                    <a:lnTo>
                      <a:pt x="48" y="48"/>
                    </a:lnTo>
                    <a:lnTo>
                      <a:pt x="0" y="96"/>
                    </a:lnTo>
                    <a:lnTo>
                      <a:pt x="0" y="0"/>
                    </a:lnTo>
                    <a:close/>
                  </a:path>
                </a:pathLst>
              </a:custGeom>
              <a:solidFill>
                <a:schemeClr val="accent1"/>
              </a:solidFill>
              <a:ln w="19050">
                <a:solidFill>
                  <a:schemeClr val="tx1"/>
                </a:solidFill>
                <a:round/>
                <a:headEnd/>
                <a:tailEnd/>
              </a:ln>
            </p:spPr>
            <p:txBody>
              <a:bodyPr wrap="none" anchor="ctr"/>
              <a:lstStyle/>
              <a:p>
                <a:endParaRPr lang="en-US"/>
              </a:p>
            </p:txBody>
          </p:sp>
          <p:sp>
            <p:nvSpPr>
              <p:cNvPr id="89333" name="Rectangle 6"/>
              <p:cNvSpPr>
                <a:spLocks noChangeArrowheads="1"/>
              </p:cNvSpPr>
              <p:nvPr>
                <p:custDataLst>
                  <p:tags r:id="rId211"/>
                </p:custDataLst>
              </p:nvPr>
            </p:nvSpPr>
            <p:spPr bwMode="auto">
              <a:xfrm>
                <a:off x="4088" y="3486"/>
                <a:ext cx="336" cy="1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900" b="1">
                    <a:latin typeface="Arial" pitchFamily="34" charset="0"/>
                  </a:rPr>
                  <a:t>strobe</a:t>
                </a:r>
              </a:p>
            </p:txBody>
          </p:sp>
          <p:sp>
            <p:nvSpPr>
              <p:cNvPr id="89334" name="Line 7"/>
              <p:cNvSpPr>
                <a:spLocks noChangeShapeType="1"/>
              </p:cNvSpPr>
              <p:nvPr>
                <p:custDataLst>
                  <p:tags r:id="rId212"/>
                </p:custDataLst>
              </p:nvPr>
            </p:nvSpPr>
            <p:spPr bwMode="auto">
              <a:xfrm>
                <a:off x="4080" y="3312"/>
                <a:ext cx="71"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335" name="Line 8"/>
              <p:cNvSpPr>
                <a:spLocks noChangeShapeType="1"/>
              </p:cNvSpPr>
              <p:nvPr>
                <p:custDataLst>
                  <p:tags r:id="rId213"/>
                </p:custDataLst>
              </p:nvPr>
            </p:nvSpPr>
            <p:spPr bwMode="auto">
              <a:xfrm>
                <a:off x="4346" y="3413"/>
                <a:ext cx="71"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336" name="Rectangle 9"/>
              <p:cNvSpPr>
                <a:spLocks noChangeArrowheads="1"/>
              </p:cNvSpPr>
              <p:nvPr>
                <p:custDataLst>
                  <p:tags r:id="rId214"/>
                </p:custDataLst>
              </p:nvPr>
            </p:nvSpPr>
            <p:spPr bwMode="auto">
              <a:xfrm>
                <a:off x="4035" y="3288"/>
                <a:ext cx="185"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200">
                    <a:latin typeface="Arial" pitchFamily="34" charset="0"/>
                  </a:rPr>
                  <a:t>D</a:t>
                </a:r>
              </a:p>
            </p:txBody>
          </p:sp>
          <p:sp>
            <p:nvSpPr>
              <p:cNvPr id="89337" name="Rectangle 10"/>
              <p:cNvSpPr>
                <a:spLocks noChangeArrowheads="1"/>
              </p:cNvSpPr>
              <p:nvPr>
                <p:custDataLst>
                  <p:tags r:id="rId215"/>
                </p:custDataLst>
              </p:nvPr>
            </p:nvSpPr>
            <p:spPr bwMode="auto">
              <a:xfrm>
                <a:off x="4276" y="3269"/>
                <a:ext cx="191"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200">
                    <a:latin typeface="Arial" pitchFamily="34" charset="0"/>
                  </a:rPr>
                  <a:t>Q</a:t>
                </a:r>
              </a:p>
            </p:txBody>
          </p:sp>
        </p:grpSp>
        <p:grpSp>
          <p:nvGrpSpPr>
            <p:cNvPr id="89315" name="Group 11"/>
            <p:cNvGrpSpPr>
              <a:grpSpLocks/>
            </p:cNvGrpSpPr>
            <p:nvPr/>
          </p:nvGrpSpPr>
          <p:grpSpPr bwMode="auto">
            <a:xfrm>
              <a:off x="3288" y="881"/>
              <a:ext cx="432" cy="415"/>
              <a:chOff x="4035" y="3216"/>
              <a:chExt cx="432" cy="415"/>
            </a:xfrm>
          </p:grpSpPr>
          <p:sp>
            <p:nvSpPr>
              <p:cNvPr id="89324" name="Rectangle 12"/>
              <p:cNvSpPr>
                <a:spLocks noChangeArrowheads="1"/>
              </p:cNvSpPr>
              <p:nvPr>
                <p:custDataLst>
                  <p:tags r:id="rId202"/>
                </p:custDataLst>
              </p:nvPr>
            </p:nvSpPr>
            <p:spPr bwMode="auto">
              <a:xfrm>
                <a:off x="4080" y="3216"/>
                <a:ext cx="345" cy="415"/>
              </a:xfrm>
              <a:prstGeom prst="rect">
                <a:avLst/>
              </a:prstGeom>
              <a:solidFill>
                <a:schemeClr val="accent1"/>
              </a:solidFill>
              <a:ln w="19050">
                <a:solidFill>
                  <a:schemeClr val="tx1"/>
                </a:solidFill>
                <a:miter lim="800000"/>
                <a:headEnd/>
                <a:tailEnd/>
              </a:ln>
            </p:spPr>
            <p:txBody>
              <a:bodyPr wrap="none" anchor="ctr"/>
              <a:lstStyle/>
              <a:p>
                <a:endParaRPr lang="en-US"/>
              </a:p>
            </p:txBody>
          </p:sp>
          <p:sp>
            <p:nvSpPr>
              <p:cNvPr id="89325" name="Freeform 13"/>
              <p:cNvSpPr>
                <a:spLocks/>
              </p:cNvSpPr>
              <p:nvPr>
                <p:custDataLst>
                  <p:tags r:id="rId203"/>
                </p:custDataLst>
              </p:nvPr>
            </p:nvSpPr>
            <p:spPr bwMode="auto">
              <a:xfrm>
                <a:off x="4079" y="3484"/>
                <a:ext cx="48" cy="96"/>
              </a:xfrm>
              <a:custGeom>
                <a:avLst/>
                <a:gdLst>
                  <a:gd name="T0" fmla="*/ 0 w 48"/>
                  <a:gd name="T1" fmla="*/ 0 h 96"/>
                  <a:gd name="T2" fmla="*/ 48 w 48"/>
                  <a:gd name="T3" fmla="*/ 48 h 96"/>
                  <a:gd name="T4" fmla="*/ 0 w 48"/>
                  <a:gd name="T5" fmla="*/ 96 h 96"/>
                  <a:gd name="T6" fmla="*/ 0 w 48"/>
                  <a:gd name="T7" fmla="*/ 0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0" y="0"/>
                    </a:moveTo>
                    <a:lnTo>
                      <a:pt x="48" y="48"/>
                    </a:lnTo>
                    <a:lnTo>
                      <a:pt x="0" y="96"/>
                    </a:lnTo>
                    <a:lnTo>
                      <a:pt x="0" y="0"/>
                    </a:lnTo>
                    <a:close/>
                  </a:path>
                </a:pathLst>
              </a:custGeom>
              <a:solidFill>
                <a:schemeClr val="accent1"/>
              </a:solidFill>
              <a:ln w="19050">
                <a:solidFill>
                  <a:schemeClr val="tx1"/>
                </a:solidFill>
                <a:round/>
                <a:headEnd/>
                <a:tailEnd/>
              </a:ln>
            </p:spPr>
            <p:txBody>
              <a:bodyPr wrap="none" anchor="ctr"/>
              <a:lstStyle/>
              <a:p>
                <a:endParaRPr lang="en-US"/>
              </a:p>
            </p:txBody>
          </p:sp>
          <p:sp>
            <p:nvSpPr>
              <p:cNvPr id="89326" name="Rectangle 14"/>
              <p:cNvSpPr>
                <a:spLocks noChangeArrowheads="1"/>
              </p:cNvSpPr>
              <p:nvPr>
                <p:custDataLst>
                  <p:tags r:id="rId204"/>
                </p:custDataLst>
              </p:nvPr>
            </p:nvSpPr>
            <p:spPr bwMode="auto">
              <a:xfrm>
                <a:off x="4088" y="3486"/>
                <a:ext cx="336" cy="1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900" b="1">
                    <a:latin typeface="Arial" pitchFamily="34" charset="0"/>
                  </a:rPr>
                  <a:t>strobe</a:t>
                </a:r>
              </a:p>
            </p:txBody>
          </p:sp>
          <p:sp>
            <p:nvSpPr>
              <p:cNvPr id="89327" name="Line 15"/>
              <p:cNvSpPr>
                <a:spLocks noChangeShapeType="1"/>
              </p:cNvSpPr>
              <p:nvPr>
                <p:custDataLst>
                  <p:tags r:id="rId205"/>
                </p:custDataLst>
              </p:nvPr>
            </p:nvSpPr>
            <p:spPr bwMode="auto">
              <a:xfrm>
                <a:off x="4080" y="3312"/>
                <a:ext cx="71"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328" name="Line 16"/>
              <p:cNvSpPr>
                <a:spLocks noChangeShapeType="1"/>
              </p:cNvSpPr>
              <p:nvPr>
                <p:custDataLst>
                  <p:tags r:id="rId206"/>
                </p:custDataLst>
              </p:nvPr>
            </p:nvSpPr>
            <p:spPr bwMode="auto">
              <a:xfrm>
                <a:off x="4346" y="3413"/>
                <a:ext cx="71"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329" name="Rectangle 17"/>
              <p:cNvSpPr>
                <a:spLocks noChangeArrowheads="1"/>
              </p:cNvSpPr>
              <p:nvPr>
                <p:custDataLst>
                  <p:tags r:id="rId207"/>
                </p:custDataLst>
              </p:nvPr>
            </p:nvSpPr>
            <p:spPr bwMode="auto">
              <a:xfrm>
                <a:off x="4035" y="3288"/>
                <a:ext cx="185"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200">
                    <a:latin typeface="Arial" pitchFamily="34" charset="0"/>
                  </a:rPr>
                  <a:t>D</a:t>
                </a:r>
              </a:p>
            </p:txBody>
          </p:sp>
          <p:sp>
            <p:nvSpPr>
              <p:cNvPr id="89330" name="Rectangle 18"/>
              <p:cNvSpPr>
                <a:spLocks noChangeArrowheads="1"/>
              </p:cNvSpPr>
              <p:nvPr>
                <p:custDataLst>
                  <p:tags r:id="rId208"/>
                </p:custDataLst>
              </p:nvPr>
            </p:nvSpPr>
            <p:spPr bwMode="auto">
              <a:xfrm>
                <a:off x="4276" y="3269"/>
                <a:ext cx="191"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200">
                    <a:latin typeface="Arial" pitchFamily="34" charset="0"/>
                  </a:rPr>
                  <a:t>Q</a:t>
                </a:r>
              </a:p>
            </p:txBody>
          </p:sp>
        </p:grpSp>
        <p:grpSp>
          <p:nvGrpSpPr>
            <p:cNvPr id="89316" name="Group 19"/>
            <p:cNvGrpSpPr>
              <a:grpSpLocks/>
            </p:cNvGrpSpPr>
            <p:nvPr/>
          </p:nvGrpSpPr>
          <p:grpSpPr bwMode="auto">
            <a:xfrm>
              <a:off x="2352" y="881"/>
              <a:ext cx="432" cy="415"/>
              <a:chOff x="4035" y="3216"/>
              <a:chExt cx="432" cy="415"/>
            </a:xfrm>
          </p:grpSpPr>
          <p:sp>
            <p:nvSpPr>
              <p:cNvPr id="89317" name="Rectangle 20"/>
              <p:cNvSpPr>
                <a:spLocks noChangeArrowheads="1"/>
              </p:cNvSpPr>
              <p:nvPr>
                <p:custDataLst>
                  <p:tags r:id="rId195"/>
                </p:custDataLst>
              </p:nvPr>
            </p:nvSpPr>
            <p:spPr bwMode="auto">
              <a:xfrm>
                <a:off x="4080" y="3216"/>
                <a:ext cx="345" cy="415"/>
              </a:xfrm>
              <a:prstGeom prst="rect">
                <a:avLst/>
              </a:prstGeom>
              <a:solidFill>
                <a:schemeClr val="accent1"/>
              </a:solidFill>
              <a:ln w="19050">
                <a:solidFill>
                  <a:schemeClr val="tx1"/>
                </a:solidFill>
                <a:miter lim="800000"/>
                <a:headEnd/>
                <a:tailEnd/>
              </a:ln>
            </p:spPr>
            <p:txBody>
              <a:bodyPr wrap="none" anchor="ctr"/>
              <a:lstStyle/>
              <a:p>
                <a:endParaRPr lang="en-US"/>
              </a:p>
            </p:txBody>
          </p:sp>
          <p:sp>
            <p:nvSpPr>
              <p:cNvPr id="89318" name="Freeform 21"/>
              <p:cNvSpPr>
                <a:spLocks/>
              </p:cNvSpPr>
              <p:nvPr>
                <p:custDataLst>
                  <p:tags r:id="rId196"/>
                </p:custDataLst>
              </p:nvPr>
            </p:nvSpPr>
            <p:spPr bwMode="auto">
              <a:xfrm>
                <a:off x="4079" y="3484"/>
                <a:ext cx="48" cy="96"/>
              </a:xfrm>
              <a:custGeom>
                <a:avLst/>
                <a:gdLst>
                  <a:gd name="T0" fmla="*/ 0 w 48"/>
                  <a:gd name="T1" fmla="*/ 0 h 96"/>
                  <a:gd name="T2" fmla="*/ 48 w 48"/>
                  <a:gd name="T3" fmla="*/ 48 h 96"/>
                  <a:gd name="T4" fmla="*/ 0 w 48"/>
                  <a:gd name="T5" fmla="*/ 96 h 96"/>
                  <a:gd name="T6" fmla="*/ 0 w 48"/>
                  <a:gd name="T7" fmla="*/ 0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0" y="0"/>
                    </a:moveTo>
                    <a:lnTo>
                      <a:pt x="48" y="48"/>
                    </a:lnTo>
                    <a:lnTo>
                      <a:pt x="0" y="96"/>
                    </a:lnTo>
                    <a:lnTo>
                      <a:pt x="0" y="0"/>
                    </a:lnTo>
                    <a:close/>
                  </a:path>
                </a:pathLst>
              </a:custGeom>
              <a:solidFill>
                <a:schemeClr val="accent1"/>
              </a:solidFill>
              <a:ln w="19050">
                <a:solidFill>
                  <a:schemeClr val="tx1"/>
                </a:solidFill>
                <a:round/>
                <a:headEnd/>
                <a:tailEnd/>
              </a:ln>
            </p:spPr>
            <p:txBody>
              <a:bodyPr wrap="none" anchor="ctr"/>
              <a:lstStyle/>
              <a:p>
                <a:endParaRPr lang="en-US"/>
              </a:p>
            </p:txBody>
          </p:sp>
          <p:sp>
            <p:nvSpPr>
              <p:cNvPr id="89319" name="Rectangle 22"/>
              <p:cNvSpPr>
                <a:spLocks noChangeArrowheads="1"/>
              </p:cNvSpPr>
              <p:nvPr>
                <p:custDataLst>
                  <p:tags r:id="rId197"/>
                </p:custDataLst>
              </p:nvPr>
            </p:nvSpPr>
            <p:spPr bwMode="auto">
              <a:xfrm>
                <a:off x="4088" y="3486"/>
                <a:ext cx="336" cy="1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900" b="1">
                    <a:latin typeface="Arial" pitchFamily="34" charset="0"/>
                  </a:rPr>
                  <a:t>strobe</a:t>
                </a:r>
              </a:p>
            </p:txBody>
          </p:sp>
          <p:sp>
            <p:nvSpPr>
              <p:cNvPr id="89320" name="Line 23"/>
              <p:cNvSpPr>
                <a:spLocks noChangeShapeType="1"/>
              </p:cNvSpPr>
              <p:nvPr>
                <p:custDataLst>
                  <p:tags r:id="rId198"/>
                </p:custDataLst>
              </p:nvPr>
            </p:nvSpPr>
            <p:spPr bwMode="auto">
              <a:xfrm>
                <a:off x="4080" y="3312"/>
                <a:ext cx="71"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321" name="Line 24"/>
              <p:cNvSpPr>
                <a:spLocks noChangeShapeType="1"/>
              </p:cNvSpPr>
              <p:nvPr>
                <p:custDataLst>
                  <p:tags r:id="rId199"/>
                </p:custDataLst>
              </p:nvPr>
            </p:nvSpPr>
            <p:spPr bwMode="auto">
              <a:xfrm>
                <a:off x="4346" y="3413"/>
                <a:ext cx="71"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322" name="Rectangle 25"/>
              <p:cNvSpPr>
                <a:spLocks noChangeArrowheads="1"/>
              </p:cNvSpPr>
              <p:nvPr>
                <p:custDataLst>
                  <p:tags r:id="rId200"/>
                </p:custDataLst>
              </p:nvPr>
            </p:nvSpPr>
            <p:spPr bwMode="auto">
              <a:xfrm>
                <a:off x="4035" y="3288"/>
                <a:ext cx="185"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200">
                    <a:latin typeface="Arial" pitchFamily="34" charset="0"/>
                  </a:rPr>
                  <a:t>D</a:t>
                </a:r>
              </a:p>
            </p:txBody>
          </p:sp>
          <p:sp>
            <p:nvSpPr>
              <p:cNvPr id="89323" name="Rectangle 26"/>
              <p:cNvSpPr>
                <a:spLocks noChangeArrowheads="1"/>
              </p:cNvSpPr>
              <p:nvPr>
                <p:custDataLst>
                  <p:tags r:id="rId201"/>
                </p:custDataLst>
              </p:nvPr>
            </p:nvSpPr>
            <p:spPr bwMode="auto">
              <a:xfrm>
                <a:off x="4276" y="3269"/>
                <a:ext cx="191"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200">
                    <a:latin typeface="Arial" pitchFamily="34" charset="0"/>
                  </a:rPr>
                  <a:t>Q</a:t>
                </a:r>
              </a:p>
            </p:txBody>
          </p:sp>
        </p:grpSp>
      </p:grpSp>
      <p:sp>
        <p:nvSpPr>
          <p:cNvPr id="89091" name="Line 27"/>
          <p:cNvSpPr>
            <a:spLocks noChangeShapeType="1"/>
          </p:cNvSpPr>
          <p:nvPr>
            <p:custDataLst>
              <p:tags r:id="rId2"/>
            </p:custDataLst>
          </p:nvPr>
        </p:nvSpPr>
        <p:spPr bwMode="auto">
          <a:xfrm>
            <a:off x="1149350" y="3733800"/>
            <a:ext cx="639763"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092" name="Line 28"/>
          <p:cNvSpPr>
            <a:spLocks noChangeShapeType="1"/>
          </p:cNvSpPr>
          <p:nvPr>
            <p:custDataLst>
              <p:tags r:id="rId3"/>
            </p:custDataLst>
          </p:nvPr>
        </p:nvSpPr>
        <p:spPr bwMode="auto">
          <a:xfrm>
            <a:off x="603250" y="3886200"/>
            <a:ext cx="118268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093" name="Line 29"/>
          <p:cNvSpPr>
            <a:spLocks noChangeShapeType="1"/>
          </p:cNvSpPr>
          <p:nvPr>
            <p:custDataLst>
              <p:tags r:id="rId4"/>
            </p:custDataLst>
          </p:nvPr>
        </p:nvSpPr>
        <p:spPr bwMode="auto">
          <a:xfrm>
            <a:off x="2528888" y="2274888"/>
            <a:ext cx="658812"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89094" name="Group 30"/>
          <p:cNvGrpSpPr>
            <a:grpSpLocks/>
          </p:cNvGrpSpPr>
          <p:nvPr>
            <p:custDataLst>
              <p:tags r:id="rId5"/>
            </p:custDataLst>
          </p:nvPr>
        </p:nvGrpSpPr>
        <p:grpSpPr bwMode="auto">
          <a:xfrm>
            <a:off x="4043363" y="2590800"/>
            <a:ext cx="3657600" cy="658813"/>
            <a:chOff x="2352" y="1457"/>
            <a:chExt cx="2304" cy="415"/>
          </a:xfrm>
        </p:grpSpPr>
        <p:grpSp>
          <p:nvGrpSpPr>
            <p:cNvPr id="89290" name="Group 31"/>
            <p:cNvGrpSpPr>
              <a:grpSpLocks/>
            </p:cNvGrpSpPr>
            <p:nvPr/>
          </p:nvGrpSpPr>
          <p:grpSpPr bwMode="auto">
            <a:xfrm>
              <a:off x="4224" y="1457"/>
              <a:ext cx="432" cy="415"/>
              <a:chOff x="4035" y="3216"/>
              <a:chExt cx="432" cy="415"/>
            </a:xfrm>
          </p:grpSpPr>
          <p:sp>
            <p:nvSpPr>
              <p:cNvPr id="89307" name="Rectangle 32"/>
              <p:cNvSpPr>
                <a:spLocks noChangeArrowheads="1"/>
              </p:cNvSpPr>
              <p:nvPr>
                <p:custDataLst>
                  <p:tags r:id="rId188"/>
                </p:custDataLst>
              </p:nvPr>
            </p:nvSpPr>
            <p:spPr bwMode="auto">
              <a:xfrm>
                <a:off x="4080" y="3216"/>
                <a:ext cx="345" cy="415"/>
              </a:xfrm>
              <a:prstGeom prst="rect">
                <a:avLst/>
              </a:prstGeom>
              <a:solidFill>
                <a:schemeClr val="accent1"/>
              </a:solidFill>
              <a:ln w="19050">
                <a:solidFill>
                  <a:schemeClr val="tx1"/>
                </a:solidFill>
                <a:miter lim="800000"/>
                <a:headEnd/>
                <a:tailEnd/>
              </a:ln>
            </p:spPr>
            <p:txBody>
              <a:bodyPr wrap="none" anchor="ctr"/>
              <a:lstStyle/>
              <a:p>
                <a:endParaRPr lang="en-US"/>
              </a:p>
            </p:txBody>
          </p:sp>
          <p:sp>
            <p:nvSpPr>
              <p:cNvPr id="89308" name="Freeform 33"/>
              <p:cNvSpPr>
                <a:spLocks/>
              </p:cNvSpPr>
              <p:nvPr>
                <p:custDataLst>
                  <p:tags r:id="rId189"/>
                </p:custDataLst>
              </p:nvPr>
            </p:nvSpPr>
            <p:spPr bwMode="auto">
              <a:xfrm>
                <a:off x="4079" y="3484"/>
                <a:ext cx="48" cy="96"/>
              </a:xfrm>
              <a:custGeom>
                <a:avLst/>
                <a:gdLst>
                  <a:gd name="T0" fmla="*/ 0 w 48"/>
                  <a:gd name="T1" fmla="*/ 0 h 96"/>
                  <a:gd name="T2" fmla="*/ 48 w 48"/>
                  <a:gd name="T3" fmla="*/ 48 h 96"/>
                  <a:gd name="T4" fmla="*/ 0 w 48"/>
                  <a:gd name="T5" fmla="*/ 96 h 96"/>
                  <a:gd name="T6" fmla="*/ 0 w 48"/>
                  <a:gd name="T7" fmla="*/ 0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0" y="0"/>
                    </a:moveTo>
                    <a:lnTo>
                      <a:pt x="48" y="48"/>
                    </a:lnTo>
                    <a:lnTo>
                      <a:pt x="0" y="96"/>
                    </a:lnTo>
                    <a:lnTo>
                      <a:pt x="0" y="0"/>
                    </a:lnTo>
                    <a:close/>
                  </a:path>
                </a:pathLst>
              </a:custGeom>
              <a:solidFill>
                <a:schemeClr val="accent1"/>
              </a:solidFill>
              <a:ln w="19050">
                <a:solidFill>
                  <a:schemeClr val="tx1"/>
                </a:solidFill>
                <a:round/>
                <a:headEnd/>
                <a:tailEnd/>
              </a:ln>
            </p:spPr>
            <p:txBody>
              <a:bodyPr wrap="none" anchor="ctr"/>
              <a:lstStyle/>
              <a:p>
                <a:endParaRPr lang="en-US"/>
              </a:p>
            </p:txBody>
          </p:sp>
          <p:sp>
            <p:nvSpPr>
              <p:cNvPr id="89309" name="Rectangle 34"/>
              <p:cNvSpPr>
                <a:spLocks noChangeArrowheads="1"/>
              </p:cNvSpPr>
              <p:nvPr>
                <p:custDataLst>
                  <p:tags r:id="rId190"/>
                </p:custDataLst>
              </p:nvPr>
            </p:nvSpPr>
            <p:spPr bwMode="auto">
              <a:xfrm>
                <a:off x="4088" y="3486"/>
                <a:ext cx="336" cy="1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900" b="1">
                    <a:latin typeface="Arial" pitchFamily="34" charset="0"/>
                  </a:rPr>
                  <a:t>strobe</a:t>
                </a:r>
              </a:p>
            </p:txBody>
          </p:sp>
          <p:sp>
            <p:nvSpPr>
              <p:cNvPr id="89310" name="Line 35"/>
              <p:cNvSpPr>
                <a:spLocks noChangeShapeType="1"/>
              </p:cNvSpPr>
              <p:nvPr>
                <p:custDataLst>
                  <p:tags r:id="rId191"/>
                </p:custDataLst>
              </p:nvPr>
            </p:nvSpPr>
            <p:spPr bwMode="auto">
              <a:xfrm>
                <a:off x="4080" y="3312"/>
                <a:ext cx="71"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311" name="Line 36"/>
              <p:cNvSpPr>
                <a:spLocks noChangeShapeType="1"/>
              </p:cNvSpPr>
              <p:nvPr>
                <p:custDataLst>
                  <p:tags r:id="rId192"/>
                </p:custDataLst>
              </p:nvPr>
            </p:nvSpPr>
            <p:spPr bwMode="auto">
              <a:xfrm>
                <a:off x="4346" y="3413"/>
                <a:ext cx="71"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312" name="Rectangle 37"/>
              <p:cNvSpPr>
                <a:spLocks noChangeArrowheads="1"/>
              </p:cNvSpPr>
              <p:nvPr>
                <p:custDataLst>
                  <p:tags r:id="rId193"/>
                </p:custDataLst>
              </p:nvPr>
            </p:nvSpPr>
            <p:spPr bwMode="auto">
              <a:xfrm>
                <a:off x="4035" y="3288"/>
                <a:ext cx="185"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200">
                    <a:latin typeface="Arial" pitchFamily="34" charset="0"/>
                  </a:rPr>
                  <a:t>D</a:t>
                </a:r>
              </a:p>
            </p:txBody>
          </p:sp>
          <p:sp>
            <p:nvSpPr>
              <p:cNvPr id="89313" name="Rectangle 38"/>
              <p:cNvSpPr>
                <a:spLocks noChangeArrowheads="1"/>
              </p:cNvSpPr>
              <p:nvPr>
                <p:custDataLst>
                  <p:tags r:id="rId194"/>
                </p:custDataLst>
              </p:nvPr>
            </p:nvSpPr>
            <p:spPr bwMode="auto">
              <a:xfrm>
                <a:off x="4276" y="3269"/>
                <a:ext cx="191"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200">
                    <a:latin typeface="Arial" pitchFamily="34" charset="0"/>
                  </a:rPr>
                  <a:t>Q</a:t>
                </a:r>
              </a:p>
            </p:txBody>
          </p:sp>
        </p:grpSp>
        <p:grpSp>
          <p:nvGrpSpPr>
            <p:cNvPr id="89291" name="Group 39"/>
            <p:cNvGrpSpPr>
              <a:grpSpLocks/>
            </p:cNvGrpSpPr>
            <p:nvPr/>
          </p:nvGrpSpPr>
          <p:grpSpPr bwMode="auto">
            <a:xfrm>
              <a:off x="3288" y="1457"/>
              <a:ext cx="432" cy="415"/>
              <a:chOff x="4035" y="3216"/>
              <a:chExt cx="432" cy="415"/>
            </a:xfrm>
          </p:grpSpPr>
          <p:sp>
            <p:nvSpPr>
              <p:cNvPr id="89300" name="Rectangle 40"/>
              <p:cNvSpPr>
                <a:spLocks noChangeArrowheads="1"/>
              </p:cNvSpPr>
              <p:nvPr>
                <p:custDataLst>
                  <p:tags r:id="rId181"/>
                </p:custDataLst>
              </p:nvPr>
            </p:nvSpPr>
            <p:spPr bwMode="auto">
              <a:xfrm>
                <a:off x="4080" y="3216"/>
                <a:ext cx="345" cy="415"/>
              </a:xfrm>
              <a:prstGeom prst="rect">
                <a:avLst/>
              </a:prstGeom>
              <a:solidFill>
                <a:schemeClr val="accent1"/>
              </a:solidFill>
              <a:ln w="19050">
                <a:solidFill>
                  <a:schemeClr val="tx1"/>
                </a:solidFill>
                <a:miter lim="800000"/>
                <a:headEnd/>
                <a:tailEnd/>
              </a:ln>
            </p:spPr>
            <p:txBody>
              <a:bodyPr wrap="none" anchor="ctr"/>
              <a:lstStyle/>
              <a:p>
                <a:endParaRPr lang="en-US"/>
              </a:p>
            </p:txBody>
          </p:sp>
          <p:sp>
            <p:nvSpPr>
              <p:cNvPr id="89301" name="Freeform 41"/>
              <p:cNvSpPr>
                <a:spLocks/>
              </p:cNvSpPr>
              <p:nvPr>
                <p:custDataLst>
                  <p:tags r:id="rId182"/>
                </p:custDataLst>
              </p:nvPr>
            </p:nvSpPr>
            <p:spPr bwMode="auto">
              <a:xfrm>
                <a:off x="4079" y="3484"/>
                <a:ext cx="48" cy="96"/>
              </a:xfrm>
              <a:custGeom>
                <a:avLst/>
                <a:gdLst>
                  <a:gd name="T0" fmla="*/ 0 w 48"/>
                  <a:gd name="T1" fmla="*/ 0 h 96"/>
                  <a:gd name="T2" fmla="*/ 48 w 48"/>
                  <a:gd name="T3" fmla="*/ 48 h 96"/>
                  <a:gd name="T4" fmla="*/ 0 w 48"/>
                  <a:gd name="T5" fmla="*/ 96 h 96"/>
                  <a:gd name="T6" fmla="*/ 0 w 48"/>
                  <a:gd name="T7" fmla="*/ 0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0" y="0"/>
                    </a:moveTo>
                    <a:lnTo>
                      <a:pt x="48" y="48"/>
                    </a:lnTo>
                    <a:lnTo>
                      <a:pt x="0" y="96"/>
                    </a:lnTo>
                    <a:lnTo>
                      <a:pt x="0" y="0"/>
                    </a:lnTo>
                    <a:close/>
                  </a:path>
                </a:pathLst>
              </a:custGeom>
              <a:solidFill>
                <a:schemeClr val="accent1"/>
              </a:solidFill>
              <a:ln w="19050">
                <a:solidFill>
                  <a:schemeClr val="tx1"/>
                </a:solidFill>
                <a:round/>
                <a:headEnd/>
                <a:tailEnd/>
              </a:ln>
            </p:spPr>
            <p:txBody>
              <a:bodyPr wrap="none" anchor="ctr"/>
              <a:lstStyle/>
              <a:p>
                <a:endParaRPr lang="en-US"/>
              </a:p>
            </p:txBody>
          </p:sp>
          <p:sp>
            <p:nvSpPr>
              <p:cNvPr id="89302" name="Rectangle 42"/>
              <p:cNvSpPr>
                <a:spLocks noChangeArrowheads="1"/>
              </p:cNvSpPr>
              <p:nvPr>
                <p:custDataLst>
                  <p:tags r:id="rId183"/>
                </p:custDataLst>
              </p:nvPr>
            </p:nvSpPr>
            <p:spPr bwMode="auto">
              <a:xfrm>
                <a:off x="4088" y="3486"/>
                <a:ext cx="336" cy="1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900" b="1">
                    <a:latin typeface="Arial" pitchFamily="34" charset="0"/>
                  </a:rPr>
                  <a:t>strobe</a:t>
                </a:r>
              </a:p>
            </p:txBody>
          </p:sp>
          <p:sp>
            <p:nvSpPr>
              <p:cNvPr id="89303" name="Line 43"/>
              <p:cNvSpPr>
                <a:spLocks noChangeShapeType="1"/>
              </p:cNvSpPr>
              <p:nvPr>
                <p:custDataLst>
                  <p:tags r:id="rId184"/>
                </p:custDataLst>
              </p:nvPr>
            </p:nvSpPr>
            <p:spPr bwMode="auto">
              <a:xfrm>
                <a:off x="4080" y="3312"/>
                <a:ext cx="71"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304" name="Line 44"/>
              <p:cNvSpPr>
                <a:spLocks noChangeShapeType="1"/>
              </p:cNvSpPr>
              <p:nvPr>
                <p:custDataLst>
                  <p:tags r:id="rId185"/>
                </p:custDataLst>
              </p:nvPr>
            </p:nvSpPr>
            <p:spPr bwMode="auto">
              <a:xfrm>
                <a:off x="4346" y="3413"/>
                <a:ext cx="71"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305" name="Rectangle 45"/>
              <p:cNvSpPr>
                <a:spLocks noChangeArrowheads="1"/>
              </p:cNvSpPr>
              <p:nvPr>
                <p:custDataLst>
                  <p:tags r:id="rId186"/>
                </p:custDataLst>
              </p:nvPr>
            </p:nvSpPr>
            <p:spPr bwMode="auto">
              <a:xfrm>
                <a:off x="4035" y="3288"/>
                <a:ext cx="185"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200">
                    <a:latin typeface="Arial" pitchFamily="34" charset="0"/>
                  </a:rPr>
                  <a:t>D</a:t>
                </a:r>
              </a:p>
            </p:txBody>
          </p:sp>
          <p:sp>
            <p:nvSpPr>
              <p:cNvPr id="89306" name="Rectangle 46"/>
              <p:cNvSpPr>
                <a:spLocks noChangeArrowheads="1"/>
              </p:cNvSpPr>
              <p:nvPr>
                <p:custDataLst>
                  <p:tags r:id="rId187"/>
                </p:custDataLst>
              </p:nvPr>
            </p:nvSpPr>
            <p:spPr bwMode="auto">
              <a:xfrm>
                <a:off x="4276" y="3269"/>
                <a:ext cx="191"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200">
                    <a:latin typeface="Arial" pitchFamily="34" charset="0"/>
                  </a:rPr>
                  <a:t>Q</a:t>
                </a:r>
              </a:p>
            </p:txBody>
          </p:sp>
        </p:grpSp>
        <p:grpSp>
          <p:nvGrpSpPr>
            <p:cNvPr id="89292" name="Group 47"/>
            <p:cNvGrpSpPr>
              <a:grpSpLocks/>
            </p:cNvGrpSpPr>
            <p:nvPr/>
          </p:nvGrpSpPr>
          <p:grpSpPr bwMode="auto">
            <a:xfrm>
              <a:off x="2352" y="1457"/>
              <a:ext cx="432" cy="415"/>
              <a:chOff x="4035" y="3216"/>
              <a:chExt cx="432" cy="415"/>
            </a:xfrm>
          </p:grpSpPr>
          <p:sp>
            <p:nvSpPr>
              <p:cNvPr id="89293" name="Rectangle 48"/>
              <p:cNvSpPr>
                <a:spLocks noChangeArrowheads="1"/>
              </p:cNvSpPr>
              <p:nvPr>
                <p:custDataLst>
                  <p:tags r:id="rId174"/>
                </p:custDataLst>
              </p:nvPr>
            </p:nvSpPr>
            <p:spPr bwMode="auto">
              <a:xfrm>
                <a:off x="4080" y="3216"/>
                <a:ext cx="345" cy="415"/>
              </a:xfrm>
              <a:prstGeom prst="rect">
                <a:avLst/>
              </a:prstGeom>
              <a:solidFill>
                <a:schemeClr val="accent1"/>
              </a:solidFill>
              <a:ln w="19050">
                <a:solidFill>
                  <a:schemeClr val="tx1"/>
                </a:solidFill>
                <a:miter lim="800000"/>
                <a:headEnd/>
                <a:tailEnd/>
              </a:ln>
            </p:spPr>
            <p:txBody>
              <a:bodyPr wrap="none" anchor="ctr"/>
              <a:lstStyle/>
              <a:p>
                <a:endParaRPr lang="en-US"/>
              </a:p>
            </p:txBody>
          </p:sp>
          <p:sp>
            <p:nvSpPr>
              <p:cNvPr id="89294" name="Freeform 49"/>
              <p:cNvSpPr>
                <a:spLocks/>
              </p:cNvSpPr>
              <p:nvPr>
                <p:custDataLst>
                  <p:tags r:id="rId175"/>
                </p:custDataLst>
              </p:nvPr>
            </p:nvSpPr>
            <p:spPr bwMode="auto">
              <a:xfrm>
                <a:off x="4079" y="3484"/>
                <a:ext cx="48" cy="96"/>
              </a:xfrm>
              <a:custGeom>
                <a:avLst/>
                <a:gdLst>
                  <a:gd name="T0" fmla="*/ 0 w 48"/>
                  <a:gd name="T1" fmla="*/ 0 h 96"/>
                  <a:gd name="T2" fmla="*/ 48 w 48"/>
                  <a:gd name="T3" fmla="*/ 48 h 96"/>
                  <a:gd name="T4" fmla="*/ 0 w 48"/>
                  <a:gd name="T5" fmla="*/ 96 h 96"/>
                  <a:gd name="T6" fmla="*/ 0 w 48"/>
                  <a:gd name="T7" fmla="*/ 0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0" y="0"/>
                    </a:moveTo>
                    <a:lnTo>
                      <a:pt x="48" y="48"/>
                    </a:lnTo>
                    <a:lnTo>
                      <a:pt x="0" y="96"/>
                    </a:lnTo>
                    <a:lnTo>
                      <a:pt x="0" y="0"/>
                    </a:lnTo>
                    <a:close/>
                  </a:path>
                </a:pathLst>
              </a:custGeom>
              <a:solidFill>
                <a:schemeClr val="accent1"/>
              </a:solidFill>
              <a:ln w="19050">
                <a:solidFill>
                  <a:schemeClr val="tx1"/>
                </a:solidFill>
                <a:round/>
                <a:headEnd/>
                <a:tailEnd/>
              </a:ln>
            </p:spPr>
            <p:txBody>
              <a:bodyPr wrap="none" anchor="ctr"/>
              <a:lstStyle/>
              <a:p>
                <a:endParaRPr lang="en-US"/>
              </a:p>
            </p:txBody>
          </p:sp>
          <p:sp>
            <p:nvSpPr>
              <p:cNvPr id="89295" name="Rectangle 50"/>
              <p:cNvSpPr>
                <a:spLocks noChangeArrowheads="1"/>
              </p:cNvSpPr>
              <p:nvPr>
                <p:custDataLst>
                  <p:tags r:id="rId176"/>
                </p:custDataLst>
              </p:nvPr>
            </p:nvSpPr>
            <p:spPr bwMode="auto">
              <a:xfrm>
                <a:off x="4088" y="3486"/>
                <a:ext cx="336" cy="1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900" b="1">
                    <a:latin typeface="Arial" pitchFamily="34" charset="0"/>
                  </a:rPr>
                  <a:t>strobe</a:t>
                </a:r>
              </a:p>
            </p:txBody>
          </p:sp>
          <p:sp>
            <p:nvSpPr>
              <p:cNvPr id="89296" name="Line 51"/>
              <p:cNvSpPr>
                <a:spLocks noChangeShapeType="1"/>
              </p:cNvSpPr>
              <p:nvPr>
                <p:custDataLst>
                  <p:tags r:id="rId177"/>
                </p:custDataLst>
              </p:nvPr>
            </p:nvSpPr>
            <p:spPr bwMode="auto">
              <a:xfrm>
                <a:off x="4080" y="3312"/>
                <a:ext cx="71"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297" name="Line 52"/>
              <p:cNvSpPr>
                <a:spLocks noChangeShapeType="1"/>
              </p:cNvSpPr>
              <p:nvPr>
                <p:custDataLst>
                  <p:tags r:id="rId178"/>
                </p:custDataLst>
              </p:nvPr>
            </p:nvSpPr>
            <p:spPr bwMode="auto">
              <a:xfrm>
                <a:off x="4346" y="3413"/>
                <a:ext cx="71"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298" name="Rectangle 53"/>
              <p:cNvSpPr>
                <a:spLocks noChangeArrowheads="1"/>
              </p:cNvSpPr>
              <p:nvPr>
                <p:custDataLst>
                  <p:tags r:id="rId179"/>
                </p:custDataLst>
              </p:nvPr>
            </p:nvSpPr>
            <p:spPr bwMode="auto">
              <a:xfrm>
                <a:off x="4035" y="3288"/>
                <a:ext cx="185"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200">
                    <a:latin typeface="Arial" pitchFamily="34" charset="0"/>
                  </a:rPr>
                  <a:t>D</a:t>
                </a:r>
              </a:p>
            </p:txBody>
          </p:sp>
          <p:sp>
            <p:nvSpPr>
              <p:cNvPr id="89299" name="Rectangle 54"/>
              <p:cNvSpPr>
                <a:spLocks noChangeArrowheads="1"/>
              </p:cNvSpPr>
              <p:nvPr>
                <p:custDataLst>
                  <p:tags r:id="rId180"/>
                </p:custDataLst>
              </p:nvPr>
            </p:nvSpPr>
            <p:spPr bwMode="auto">
              <a:xfrm>
                <a:off x="4276" y="3269"/>
                <a:ext cx="191"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200">
                    <a:latin typeface="Arial" pitchFamily="34" charset="0"/>
                  </a:rPr>
                  <a:t>Q</a:t>
                </a:r>
              </a:p>
            </p:txBody>
          </p:sp>
        </p:grpSp>
      </p:grpSp>
      <p:sp>
        <p:nvSpPr>
          <p:cNvPr id="89095" name="Line 55"/>
          <p:cNvSpPr>
            <a:spLocks noChangeShapeType="1"/>
          </p:cNvSpPr>
          <p:nvPr>
            <p:custDataLst>
              <p:tags r:id="rId6"/>
            </p:custDataLst>
          </p:nvPr>
        </p:nvSpPr>
        <p:spPr bwMode="auto">
          <a:xfrm>
            <a:off x="2506663" y="3398838"/>
            <a:ext cx="674687"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89096" name="Group 56"/>
          <p:cNvGrpSpPr>
            <a:grpSpLocks/>
          </p:cNvGrpSpPr>
          <p:nvPr>
            <p:custDataLst>
              <p:tags r:id="rId7"/>
            </p:custDataLst>
          </p:nvPr>
        </p:nvGrpSpPr>
        <p:grpSpPr bwMode="auto">
          <a:xfrm>
            <a:off x="3197225" y="1997075"/>
            <a:ext cx="288925" cy="344488"/>
            <a:chOff x="4891" y="1600"/>
            <a:chExt cx="315" cy="408"/>
          </a:xfrm>
        </p:grpSpPr>
        <p:sp>
          <p:nvSpPr>
            <p:cNvPr id="89287" name="Freeform 57"/>
            <p:cNvSpPr>
              <a:spLocks/>
            </p:cNvSpPr>
            <p:nvPr>
              <p:custDataLst>
                <p:tags r:id="rId171"/>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9288" name="Freeform 58"/>
            <p:cNvSpPr>
              <a:spLocks/>
            </p:cNvSpPr>
            <p:nvPr>
              <p:custDataLst>
                <p:tags r:id="rId172"/>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9289" name="Line 59"/>
            <p:cNvSpPr>
              <a:spLocks noChangeShapeType="1"/>
            </p:cNvSpPr>
            <p:nvPr>
              <p:custDataLst>
                <p:tags r:id="rId173"/>
              </p:custDataLst>
            </p:nvPr>
          </p:nvSpPr>
          <p:spPr bwMode="auto">
            <a:xfrm>
              <a:off x="4894" y="1606"/>
              <a:ext cx="0" cy="388"/>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grpSp>
        <p:nvGrpSpPr>
          <p:cNvPr id="89097" name="Group 60"/>
          <p:cNvGrpSpPr>
            <a:grpSpLocks/>
          </p:cNvGrpSpPr>
          <p:nvPr>
            <p:custDataLst>
              <p:tags r:id="rId8"/>
            </p:custDataLst>
          </p:nvPr>
        </p:nvGrpSpPr>
        <p:grpSpPr bwMode="auto">
          <a:xfrm>
            <a:off x="3182938" y="3160713"/>
            <a:ext cx="288925" cy="344487"/>
            <a:chOff x="4891" y="1600"/>
            <a:chExt cx="315" cy="408"/>
          </a:xfrm>
        </p:grpSpPr>
        <p:sp>
          <p:nvSpPr>
            <p:cNvPr id="89284" name="Freeform 61"/>
            <p:cNvSpPr>
              <a:spLocks/>
            </p:cNvSpPr>
            <p:nvPr>
              <p:custDataLst>
                <p:tags r:id="rId168"/>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9285" name="Freeform 62"/>
            <p:cNvSpPr>
              <a:spLocks/>
            </p:cNvSpPr>
            <p:nvPr>
              <p:custDataLst>
                <p:tags r:id="rId169"/>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9286" name="Line 63"/>
            <p:cNvSpPr>
              <a:spLocks noChangeShapeType="1"/>
            </p:cNvSpPr>
            <p:nvPr>
              <p:custDataLst>
                <p:tags r:id="rId170"/>
              </p:custDataLst>
            </p:nvPr>
          </p:nvSpPr>
          <p:spPr bwMode="auto">
            <a:xfrm>
              <a:off x="4894" y="1606"/>
              <a:ext cx="0" cy="388"/>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89098" name="Line 64"/>
          <p:cNvSpPr>
            <a:spLocks noChangeShapeType="1"/>
          </p:cNvSpPr>
          <p:nvPr>
            <p:custDataLst>
              <p:tags r:id="rId9"/>
            </p:custDataLst>
          </p:nvPr>
        </p:nvSpPr>
        <p:spPr bwMode="auto">
          <a:xfrm>
            <a:off x="3490913" y="2173288"/>
            <a:ext cx="346075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099" name="Line 65"/>
          <p:cNvSpPr>
            <a:spLocks noChangeShapeType="1"/>
          </p:cNvSpPr>
          <p:nvPr>
            <p:custDataLst>
              <p:tags r:id="rId10"/>
            </p:custDataLst>
          </p:nvPr>
        </p:nvSpPr>
        <p:spPr bwMode="auto">
          <a:xfrm>
            <a:off x="3478213" y="3336925"/>
            <a:ext cx="3484562"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100" name="Line 66"/>
          <p:cNvSpPr>
            <a:spLocks noChangeShapeType="1"/>
          </p:cNvSpPr>
          <p:nvPr>
            <p:custDataLst>
              <p:tags r:id="rId11"/>
            </p:custDataLst>
          </p:nvPr>
        </p:nvSpPr>
        <p:spPr bwMode="auto">
          <a:xfrm>
            <a:off x="3076575" y="2097088"/>
            <a:ext cx="111125" cy="0"/>
          </a:xfrm>
          <a:prstGeom prst="line">
            <a:avLst/>
          </a:prstGeom>
          <a:noFill/>
          <a:ln w="19050">
            <a:solidFill>
              <a:srgbClr val="980236"/>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101" name="Line 67"/>
          <p:cNvSpPr>
            <a:spLocks noChangeShapeType="1"/>
          </p:cNvSpPr>
          <p:nvPr>
            <p:custDataLst>
              <p:tags r:id="rId12"/>
            </p:custDataLst>
          </p:nvPr>
        </p:nvSpPr>
        <p:spPr bwMode="auto">
          <a:xfrm>
            <a:off x="3070225" y="3276600"/>
            <a:ext cx="111125" cy="0"/>
          </a:xfrm>
          <a:prstGeom prst="line">
            <a:avLst/>
          </a:prstGeom>
          <a:noFill/>
          <a:ln w="19050">
            <a:solidFill>
              <a:srgbClr val="980236"/>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102" name="Line 68"/>
          <p:cNvSpPr>
            <a:spLocks noChangeShapeType="1"/>
          </p:cNvSpPr>
          <p:nvPr>
            <p:custDataLst>
              <p:tags r:id="rId13"/>
            </p:custDataLst>
          </p:nvPr>
        </p:nvSpPr>
        <p:spPr bwMode="auto">
          <a:xfrm>
            <a:off x="3986213" y="1938338"/>
            <a:ext cx="0" cy="2222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103" name="Line 69"/>
          <p:cNvSpPr>
            <a:spLocks noChangeShapeType="1"/>
          </p:cNvSpPr>
          <p:nvPr>
            <p:custDataLst>
              <p:tags r:id="rId14"/>
            </p:custDataLst>
          </p:nvPr>
        </p:nvSpPr>
        <p:spPr bwMode="auto">
          <a:xfrm>
            <a:off x="3983038" y="1939925"/>
            <a:ext cx="111125"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104" name="Line 70"/>
          <p:cNvSpPr>
            <a:spLocks noChangeShapeType="1"/>
          </p:cNvSpPr>
          <p:nvPr>
            <p:custDataLst>
              <p:tags r:id="rId15"/>
            </p:custDataLst>
          </p:nvPr>
        </p:nvSpPr>
        <p:spPr bwMode="auto">
          <a:xfrm>
            <a:off x="5480050" y="1939925"/>
            <a:ext cx="0" cy="2222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105" name="Line 71"/>
          <p:cNvSpPr>
            <a:spLocks noChangeShapeType="1"/>
          </p:cNvSpPr>
          <p:nvPr>
            <p:custDataLst>
              <p:tags r:id="rId16"/>
            </p:custDataLst>
          </p:nvPr>
        </p:nvSpPr>
        <p:spPr bwMode="auto">
          <a:xfrm>
            <a:off x="5476875" y="1941513"/>
            <a:ext cx="111125"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106" name="Line 72"/>
          <p:cNvSpPr>
            <a:spLocks noChangeShapeType="1"/>
          </p:cNvSpPr>
          <p:nvPr>
            <p:custDataLst>
              <p:tags r:id="rId17"/>
            </p:custDataLst>
          </p:nvPr>
        </p:nvSpPr>
        <p:spPr bwMode="auto">
          <a:xfrm>
            <a:off x="6950075" y="1933575"/>
            <a:ext cx="0" cy="23812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107" name="Line 73"/>
          <p:cNvSpPr>
            <a:spLocks noChangeShapeType="1"/>
          </p:cNvSpPr>
          <p:nvPr>
            <p:custDataLst>
              <p:tags r:id="rId18"/>
            </p:custDataLst>
          </p:nvPr>
        </p:nvSpPr>
        <p:spPr bwMode="auto">
          <a:xfrm>
            <a:off x="6946900" y="1935163"/>
            <a:ext cx="13493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108" name="Line 74"/>
          <p:cNvSpPr>
            <a:spLocks noChangeShapeType="1"/>
          </p:cNvSpPr>
          <p:nvPr>
            <p:custDataLst>
              <p:tags r:id="rId19"/>
            </p:custDataLst>
          </p:nvPr>
        </p:nvSpPr>
        <p:spPr bwMode="auto">
          <a:xfrm>
            <a:off x="3986213" y="3119438"/>
            <a:ext cx="0" cy="2222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109" name="Line 75"/>
          <p:cNvSpPr>
            <a:spLocks noChangeShapeType="1"/>
          </p:cNvSpPr>
          <p:nvPr>
            <p:custDataLst>
              <p:tags r:id="rId20"/>
            </p:custDataLst>
          </p:nvPr>
        </p:nvSpPr>
        <p:spPr bwMode="auto">
          <a:xfrm>
            <a:off x="3983038" y="3121025"/>
            <a:ext cx="111125"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110" name="Line 76"/>
          <p:cNvSpPr>
            <a:spLocks noChangeShapeType="1"/>
          </p:cNvSpPr>
          <p:nvPr>
            <p:custDataLst>
              <p:tags r:id="rId21"/>
            </p:custDataLst>
          </p:nvPr>
        </p:nvSpPr>
        <p:spPr bwMode="auto">
          <a:xfrm>
            <a:off x="3078163" y="2089150"/>
            <a:ext cx="0" cy="146050"/>
          </a:xfrm>
          <a:prstGeom prst="line">
            <a:avLst/>
          </a:prstGeom>
          <a:noFill/>
          <a:ln w="19050">
            <a:solidFill>
              <a:srgbClr val="980236"/>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111" name="Line 77"/>
          <p:cNvSpPr>
            <a:spLocks noChangeShapeType="1"/>
          </p:cNvSpPr>
          <p:nvPr>
            <p:custDataLst>
              <p:tags r:id="rId22"/>
            </p:custDataLst>
          </p:nvPr>
        </p:nvSpPr>
        <p:spPr bwMode="auto">
          <a:xfrm>
            <a:off x="3081338" y="2320925"/>
            <a:ext cx="0" cy="877888"/>
          </a:xfrm>
          <a:prstGeom prst="line">
            <a:avLst/>
          </a:prstGeom>
          <a:noFill/>
          <a:ln w="19050">
            <a:solidFill>
              <a:srgbClr val="980236"/>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112" name="Line 78"/>
          <p:cNvSpPr>
            <a:spLocks noChangeShapeType="1"/>
          </p:cNvSpPr>
          <p:nvPr>
            <p:custDataLst>
              <p:tags r:id="rId23"/>
            </p:custDataLst>
          </p:nvPr>
        </p:nvSpPr>
        <p:spPr bwMode="auto">
          <a:xfrm>
            <a:off x="3076575" y="3168650"/>
            <a:ext cx="0" cy="185738"/>
          </a:xfrm>
          <a:prstGeom prst="line">
            <a:avLst/>
          </a:prstGeom>
          <a:noFill/>
          <a:ln w="19050">
            <a:solidFill>
              <a:srgbClr val="980236"/>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113" name="Line 79"/>
          <p:cNvSpPr>
            <a:spLocks noChangeShapeType="1"/>
          </p:cNvSpPr>
          <p:nvPr>
            <p:custDataLst>
              <p:tags r:id="rId24"/>
            </p:custDataLst>
          </p:nvPr>
        </p:nvSpPr>
        <p:spPr bwMode="auto">
          <a:xfrm>
            <a:off x="1000125" y="5562600"/>
            <a:ext cx="2079625" cy="0"/>
          </a:xfrm>
          <a:prstGeom prst="line">
            <a:avLst/>
          </a:prstGeom>
          <a:noFill/>
          <a:ln w="19050">
            <a:solidFill>
              <a:srgbClr val="980236"/>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114" name="Line 80"/>
          <p:cNvSpPr>
            <a:spLocks noChangeShapeType="1"/>
          </p:cNvSpPr>
          <p:nvPr>
            <p:custDataLst>
              <p:tags r:id="rId25"/>
            </p:custDataLst>
          </p:nvPr>
        </p:nvSpPr>
        <p:spPr bwMode="auto">
          <a:xfrm>
            <a:off x="3559175" y="382588"/>
            <a:ext cx="3328988"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115" name="Line 81"/>
          <p:cNvSpPr>
            <a:spLocks noChangeShapeType="1"/>
          </p:cNvSpPr>
          <p:nvPr>
            <p:custDataLst>
              <p:tags r:id="rId26"/>
            </p:custDataLst>
          </p:nvPr>
        </p:nvSpPr>
        <p:spPr bwMode="auto">
          <a:xfrm>
            <a:off x="3330575" y="687388"/>
            <a:ext cx="205740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116" name="Line 82"/>
          <p:cNvSpPr>
            <a:spLocks noChangeShapeType="1"/>
          </p:cNvSpPr>
          <p:nvPr>
            <p:custDataLst>
              <p:tags r:id="rId27"/>
            </p:custDataLst>
          </p:nvPr>
        </p:nvSpPr>
        <p:spPr bwMode="auto">
          <a:xfrm>
            <a:off x="2998788" y="992188"/>
            <a:ext cx="912812"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117" name="Line 83"/>
          <p:cNvSpPr>
            <a:spLocks noChangeShapeType="1"/>
          </p:cNvSpPr>
          <p:nvPr>
            <p:custDataLst>
              <p:tags r:id="rId28"/>
            </p:custDataLst>
          </p:nvPr>
        </p:nvSpPr>
        <p:spPr bwMode="auto">
          <a:xfrm>
            <a:off x="3924300" y="990600"/>
            <a:ext cx="0" cy="113823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118" name="Line 84"/>
          <p:cNvSpPr>
            <a:spLocks noChangeShapeType="1"/>
          </p:cNvSpPr>
          <p:nvPr>
            <p:custDataLst>
              <p:tags r:id="rId29"/>
            </p:custDataLst>
          </p:nvPr>
        </p:nvSpPr>
        <p:spPr bwMode="auto">
          <a:xfrm>
            <a:off x="3924300" y="1577975"/>
            <a:ext cx="19050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119" name="Line 85"/>
          <p:cNvSpPr>
            <a:spLocks noChangeShapeType="1"/>
          </p:cNvSpPr>
          <p:nvPr>
            <p:custDataLst>
              <p:tags r:id="rId30"/>
            </p:custDataLst>
          </p:nvPr>
        </p:nvSpPr>
        <p:spPr bwMode="auto">
          <a:xfrm>
            <a:off x="5394325" y="1579563"/>
            <a:ext cx="19050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120" name="Line 86"/>
          <p:cNvSpPr>
            <a:spLocks noChangeShapeType="1"/>
          </p:cNvSpPr>
          <p:nvPr>
            <p:custDataLst>
              <p:tags r:id="rId31"/>
            </p:custDataLst>
          </p:nvPr>
        </p:nvSpPr>
        <p:spPr bwMode="auto">
          <a:xfrm>
            <a:off x="6880225" y="1581150"/>
            <a:ext cx="206375"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121" name="Line 87"/>
          <p:cNvSpPr>
            <a:spLocks noChangeShapeType="1"/>
          </p:cNvSpPr>
          <p:nvPr>
            <p:custDataLst>
              <p:tags r:id="rId32"/>
            </p:custDataLst>
          </p:nvPr>
        </p:nvSpPr>
        <p:spPr bwMode="auto">
          <a:xfrm>
            <a:off x="5402263" y="674688"/>
            <a:ext cx="0" cy="146367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122" name="Line 88"/>
          <p:cNvSpPr>
            <a:spLocks noChangeShapeType="1"/>
          </p:cNvSpPr>
          <p:nvPr>
            <p:custDataLst>
              <p:tags r:id="rId33"/>
            </p:custDataLst>
          </p:nvPr>
        </p:nvSpPr>
        <p:spPr bwMode="auto">
          <a:xfrm>
            <a:off x="6878638" y="382588"/>
            <a:ext cx="0" cy="176530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123" name="Line 89"/>
          <p:cNvSpPr>
            <a:spLocks noChangeShapeType="1"/>
          </p:cNvSpPr>
          <p:nvPr>
            <p:custDataLst>
              <p:tags r:id="rId34"/>
            </p:custDataLst>
          </p:nvPr>
        </p:nvSpPr>
        <p:spPr bwMode="auto">
          <a:xfrm>
            <a:off x="3917950" y="2216150"/>
            <a:ext cx="0" cy="68580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124" name="Line 90"/>
          <p:cNvSpPr>
            <a:spLocks noChangeShapeType="1"/>
          </p:cNvSpPr>
          <p:nvPr>
            <p:custDataLst>
              <p:tags r:id="rId35"/>
            </p:custDataLst>
          </p:nvPr>
        </p:nvSpPr>
        <p:spPr bwMode="auto">
          <a:xfrm>
            <a:off x="3925888" y="2740025"/>
            <a:ext cx="19050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125" name="Line 91"/>
          <p:cNvSpPr>
            <a:spLocks noChangeShapeType="1"/>
          </p:cNvSpPr>
          <p:nvPr>
            <p:custDataLst>
              <p:tags r:id="rId36"/>
            </p:custDataLst>
          </p:nvPr>
        </p:nvSpPr>
        <p:spPr bwMode="auto">
          <a:xfrm>
            <a:off x="5403850" y="2225675"/>
            <a:ext cx="0" cy="677863"/>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126" name="Line 92"/>
          <p:cNvSpPr>
            <a:spLocks noChangeShapeType="1"/>
          </p:cNvSpPr>
          <p:nvPr>
            <p:custDataLst>
              <p:tags r:id="rId37"/>
            </p:custDataLst>
          </p:nvPr>
        </p:nvSpPr>
        <p:spPr bwMode="auto">
          <a:xfrm>
            <a:off x="5411788" y="2743200"/>
            <a:ext cx="19050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127" name="Line 93"/>
          <p:cNvSpPr>
            <a:spLocks noChangeShapeType="1"/>
          </p:cNvSpPr>
          <p:nvPr>
            <p:custDataLst>
              <p:tags r:id="rId38"/>
            </p:custDataLst>
          </p:nvPr>
        </p:nvSpPr>
        <p:spPr bwMode="auto">
          <a:xfrm>
            <a:off x="6881813" y="2220913"/>
            <a:ext cx="0" cy="68580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128" name="Line 94"/>
          <p:cNvSpPr>
            <a:spLocks noChangeShapeType="1"/>
          </p:cNvSpPr>
          <p:nvPr>
            <p:custDataLst>
              <p:tags r:id="rId39"/>
            </p:custDataLst>
          </p:nvPr>
        </p:nvSpPr>
        <p:spPr bwMode="auto">
          <a:xfrm>
            <a:off x="6889750" y="2744788"/>
            <a:ext cx="19050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129" name="Text Box 95"/>
          <p:cNvSpPr txBox="1">
            <a:spLocks noChangeArrowheads="1"/>
          </p:cNvSpPr>
          <p:nvPr>
            <p:custDataLst>
              <p:tags r:id="rId40"/>
            </p:custDataLst>
          </p:nvPr>
        </p:nvSpPr>
        <p:spPr bwMode="auto">
          <a:xfrm>
            <a:off x="7216775" y="122238"/>
            <a:ext cx="1765300" cy="887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nSpc>
                <a:spcPct val="80000"/>
              </a:lnSpc>
              <a:spcBef>
                <a:spcPct val="50000"/>
              </a:spcBef>
            </a:pPr>
            <a:r>
              <a:rPr lang="en-US" sz="1800" b="1">
                <a:solidFill>
                  <a:srgbClr val="EB102C"/>
                </a:solidFill>
                <a:latin typeface="Arial" pitchFamily="34" charset="0"/>
              </a:rPr>
              <a:t>STORE </a:t>
            </a:r>
          </a:p>
          <a:p>
            <a:pPr>
              <a:lnSpc>
                <a:spcPct val="80000"/>
              </a:lnSpc>
              <a:spcBef>
                <a:spcPct val="50000"/>
              </a:spcBef>
            </a:pPr>
            <a:r>
              <a:rPr lang="en-US" sz="1800">
                <a:solidFill>
                  <a:srgbClr val="EB102C"/>
                </a:solidFill>
                <a:latin typeface="Arial" pitchFamily="34" charset="0"/>
              </a:rPr>
              <a:t>5 into memory location #1</a:t>
            </a:r>
            <a:endParaRPr lang="en-US" sz="1800">
              <a:latin typeface="Arial" pitchFamily="34" charset="0"/>
            </a:endParaRPr>
          </a:p>
        </p:txBody>
      </p:sp>
      <p:sp>
        <p:nvSpPr>
          <p:cNvPr id="89130" name="Text Box 96"/>
          <p:cNvSpPr txBox="1">
            <a:spLocks noChangeArrowheads="1"/>
          </p:cNvSpPr>
          <p:nvPr>
            <p:custDataLst>
              <p:tags r:id="rId41"/>
            </p:custDataLst>
          </p:nvPr>
        </p:nvSpPr>
        <p:spPr bwMode="auto">
          <a:xfrm>
            <a:off x="2320925" y="50800"/>
            <a:ext cx="1828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9900"/>
                </a:solidFill>
                <a:latin typeface="Comic Sans MS" pitchFamily="66" charset="0"/>
              </a:rPr>
              <a:t>3 data input bits</a:t>
            </a:r>
          </a:p>
        </p:txBody>
      </p:sp>
      <p:sp>
        <p:nvSpPr>
          <p:cNvPr id="89131" name="Text Box 97"/>
          <p:cNvSpPr txBox="1">
            <a:spLocks noChangeArrowheads="1"/>
          </p:cNvSpPr>
          <p:nvPr>
            <p:custDataLst>
              <p:tags r:id="rId42"/>
            </p:custDataLst>
          </p:nvPr>
        </p:nvSpPr>
        <p:spPr bwMode="auto">
          <a:xfrm>
            <a:off x="793750" y="5197475"/>
            <a:ext cx="1828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980236"/>
                </a:solidFill>
                <a:latin typeface="Comic Sans MS" pitchFamily="66" charset="0"/>
              </a:rPr>
              <a:t>write enable line</a:t>
            </a:r>
          </a:p>
        </p:txBody>
      </p:sp>
      <p:sp>
        <p:nvSpPr>
          <p:cNvPr id="89132" name="Text Box 98"/>
          <p:cNvSpPr txBox="1">
            <a:spLocks noChangeArrowheads="1"/>
          </p:cNvSpPr>
          <p:nvPr>
            <p:custDataLst>
              <p:tags r:id="rId43"/>
            </p:custDataLst>
          </p:nvPr>
        </p:nvSpPr>
        <p:spPr bwMode="auto">
          <a:xfrm>
            <a:off x="785813" y="5857875"/>
            <a:ext cx="1828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8F01B8"/>
                </a:solidFill>
                <a:latin typeface="Comic Sans MS" pitchFamily="66" charset="0"/>
              </a:rPr>
              <a:t>read enable line</a:t>
            </a:r>
          </a:p>
        </p:txBody>
      </p:sp>
      <p:sp>
        <p:nvSpPr>
          <p:cNvPr id="89133" name="Text Box 99"/>
          <p:cNvSpPr txBox="1">
            <a:spLocks noChangeArrowheads="1"/>
          </p:cNvSpPr>
          <p:nvPr>
            <p:custDataLst>
              <p:tags r:id="rId44"/>
            </p:custDataLst>
          </p:nvPr>
        </p:nvSpPr>
        <p:spPr bwMode="auto">
          <a:xfrm>
            <a:off x="244475" y="2947988"/>
            <a:ext cx="1444625" cy="384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nSpc>
                <a:spcPct val="80000"/>
              </a:lnSpc>
              <a:spcBef>
                <a:spcPct val="50000"/>
              </a:spcBef>
            </a:pPr>
            <a:r>
              <a:rPr lang="en-US" sz="1200">
                <a:latin typeface="Arial" pitchFamily="34" charset="0"/>
              </a:rPr>
              <a:t>IN: data address, in binary</a:t>
            </a:r>
            <a:endParaRPr lang="en-US" sz="1400">
              <a:latin typeface="Comic Sans MS" pitchFamily="66" charset="0"/>
            </a:endParaRPr>
          </a:p>
        </p:txBody>
      </p:sp>
      <p:sp>
        <p:nvSpPr>
          <p:cNvPr id="89134" name="Text Box 101"/>
          <p:cNvSpPr txBox="1">
            <a:spLocks noChangeArrowheads="1"/>
          </p:cNvSpPr>
          <p:nvPr>
            <p:custDataLst>
              <p:tags r:id="rId45"/>
            </p:custDataLst>
          </p:nvPr>
        </p:nvSpPr>
        <p:spPr bwMode="auto">
          <a:xfrm>
            <a:off x="2528888" y="2014538"/>
            <a:ext cx="15240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400">
                <a:latin typeface="Arial" pitchFamily="34" charset="0"/>
              </a:rPr>
              <a:t>0</a:t>
            </a:r>
          </a:p>
        </p:txBody>
      </p:sp>
      <p:sp>
        <p:nvSpPr>
          <p:cNvPr id="89135" name="Text Box 102"/>
          <p:cNvSpPr txBox="1">
            <a:spLocks noChangeArrowheads="1"/>
          </p:cNvSpPr>
          <p:nvPr>
            <p:custDataLst>
              <p:tags r:id="rId46"/>
            </p:custDataLst>
          </p:nvPr>
        </p:nvSpPr>
        <p:spPr bwMode="auto">
          <a:xfrm>
            <a:off x="2527300" y="3124200"/>
            <a:ext cx="15240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400">
                <a:latin typeface="Arial" pitchFamily="34" charset="0"/>
              </a:rPr>
              <a:t>1</a:t>
            </a:r>
          </a:p>
        </p:txBody>
      </p:sp>
      <p:sp>
        <p:nvSpPr>
          <p:cNvPr id="89136" name="Text Box 103"/>
          <p:cNvSpPr txBox="1">
            <a:spLocks noChangeArrowheads="1"/>
          </p:cNvSpPr>
          <p:nvPr>
            <p:custDataLst>
              <p:tags r:id="rId47"/>
            </p:custDataLst>
          </p:nvPr>
        </p:nvSpPr>
        <p:spPr bwMode="auto">
          <a:xfrm>
            <a:off x="850900" y="2093913"/>
            <a:ext cx="1006475"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nSpc>
                <a:spcPct val="90000"/>
              </a:lnSpc>
              <a:spcBef>
                <a:spcPct val="50000"/>
              </a:spcBef>
            </a:pPr>
            <a:r>
              <a:rPr lang="en-US" sz="1400">
                <a:latin typeface="Comic Sans MS" pitchFamily="66" charset="0"/>
              </a:rPr>
              <a:t>Binary Decoder</a:t>
            </a:r>
          </a:p>
        </p:txBody>
      </p:sp>
      <p:sp>
        <p:nvSpPr>
          <p:cNvPr id="89137" name="Text Box 104"/>
          <p:cNvSpPr txBox="1">
            <a:spLocks noChangeArrowheads="1"/>
          </p:cNvSpPr>
          <p:nvPr>
            <p:custDataLst>
              <p:tags r:id="rId48"/>
            </p:custDataLst>
          </p:nvPr>
        </p:nvSpPr>
        <p:spPr bwMode="auto">
          <a:xfrm>
            <a:off x="76200" y="6546850"/>
            <a:ext cx="3495675" cy="214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nSpc>
                <a:spcPct val="80000"/>
              </a:lnSpc>
              <a:spcBef>
                <a:spcPct val="50000"/>
              </a:spcBef>
            </a:pPr>
            <a:r>
              <a:rPr lang="en-US" sz="1000">
                <a:latin typeface="Arial" pitchFamily="34" charset="0"/>
              </a:rPr>
              <a:t>two other memory lines and their flip-flops are not drawn</a:t>
            </a:r>
          </a:p>
        </p:txBody>
      </p:sp>
      <p:sp>
        <p:nvSpPr>
          <p:cNvPr id="89138" name="Line 105"/>
          <p:cNvSpPr>
            <a:spLocks noChangeShapeType="1"/>
          </p:cNvSpPr>
          <p:nvPr>
            <p:custDataLst>
              <p:tags r:id="rId49"/>
            </p:custDataLst>
          </p:nvPr>
        </p:nvSpPr>
        <p:spPr bwMode="auto">
          <a:xfrm>
            <a:off x="5203825" y="1730375"/>
            <a:ext cx="0" cy="404813"/>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139" name="Line 106"/>
          <p:cNvSpPr>
            <a:spLocks noChangeShapeType="1"/>
          </p:cNvSpPr>
          <p:nvPr>
            <p:custDataLst>
              <p:tags r:id="rId50"/>
            </p:custDataLst>
          </p:nvPr>
        </p:nvSpPr>
        <p:spPr bwMode="auto">
          <a:xfrm>
            <a:off x="2900363" y="2286000"/>
            <a:ext cx="0" cy="106362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140" name="Line 107"/>
          <p:cNvSpPr>
            <a:spLocks noChangeShapeType="1"/>
          </p:cNvSpPr>
          <p:nvPr>
            <p:custDataLst>
              <p:tags r:id="rId51"/>
            </p:custDataLst>
          </p:nvPr>
        </p:nvSpPr>
        <p:spPr bwMode="auto">
          <a:xfrm>
            <a:off x="7639050" y="1733550"/>
            <a:ext cx="508000"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141" name="Line 108"/>
          <p:cNvSpPr>
            <a:spLocks noChangeShapeType="1"/>
          </p:cNvSpPr>
          <p:nvPr>
            <p:custDataLst>
              <p:tags r:id="rId52"/>
            </p:custDataLst>
          </p:nvPr>
        </p:nvSpPr>
        <p:spPr bwMode="auto">
          <a:xfrm>
            <a:off x="6156325" y="1727200"/>
            <a:ext cx="619125"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142" name="Line 109"/>
          <p:cNvSpPr>
            <a:spLocks noChangeShapeType="1"/>
          </p:cNvSpPr>
          <p:nvPr>
            <p:custDataLst>
              <p:tags r:id="rId53"/>
            </p:custDataLst>
          </p:nvPr>
        </p:nvSpPr>
        <p:spPr bwMode="auto">
          <a:xfrm>
            <a:off x="4665663" y="1736725"/>
            <a:ext cx="539750"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143" name="Line 110"/>
          <p:cNvSpPr>
            <a:spLocks noChangeShapeType="1"/>
          </p:cNvSpPr>
          <p:nvPr>
            <p:custDataLst>
              <p:tags r:id="rId54"/>
            </p:custDataLst>
          </p:nvPr>
        </p:nvSpPr>
        <p:spPr bwMode="auto">
          <a:xfrm>
            <a:off x="5008563" y="2895600"/>
            <a:ext cx="0" cy="404813"/>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144" name="Line 111"/>
          <p:cNvSpPr>
            <a:spLocks noChangeShapeType="1"/>
          </p:cNvSpPr>
          <p:nvPr>
            <p:custDataLst>
              <p:tags r:id="rId55"/>
            </p:custDataLst>
          </p:nvPr>
        </p:nvSpPr>
        <p:spPr bwMode="auto">
          <a:xfrm>
            <a:off x="4660900" y="2894013"/>
            <a:ext cx="349250"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145" name="Line 112"/>
          <p:cNvSpPr>
            <a:spLocks noChangeShapeType="1"/>
          </p:cNvSpPr>
          <p:nvPr>
            <p:custDataLst>
              <p:tags r:id="rId56"/>
            </p:custDataLst>
          </p:nvPr>
        </p:nvSpPr>
        <p:spPr bwMode="auto">
          <a:xfrm>
            <a:off x="6415088" y="2897188"/>
            <a:ext cx="0" cy="4127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146" name="Line 113"/>
          <p:cNvSpPr>
            <a:spLocks noChangeShapeType="1"/>
          </p:cNvSpPr>
          <p:nvPr>
            <p:custDataLst>
              <p:tags r:id="rId57"/>
            </p:custDataLst>
          </p:nvPr>
        </p:nvSpPr>
        <p:spPr bwMode="auto">
          <a:xfrm>
            <a:off x="6154738" y="2895600"/>
            <a:ext cx="261937"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147" name="Line 114"/>
          <p:cNvSpPr>
            <a:spLocks noChangeShapeType="1"/>
          </p:cNvSpPr>
          <p:nvPr>
            <p:custDataLst>
              <p:tags r:id="rId58"/>
            </p:custDataLst>
          </p:nvPr>
        </p:nvSpPr>
        <p:spPr bwMode="auto">
          <a:xfrm>
            <a:off x="7916863" y="2890838"/>
            <a:ext cx="0" cy="1023937"/>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148" name="Line 115"/>
          <p:cNvSpPr>
            <a:spLocks noChangeShapeType="1"/>
          </p:cNvSpPr>
          <p:nvPr>
            <p:custDataLst>
              <p:tags r:id="rId59"/>
            </p:custDataLst>
          </p:nvPr>
        </p:nvSpPr>
        <p:spPr bwMode="auto">
          <a:xfrm>
            <a:off x="7632700" y="2889250"/>
            <a:ext cx="285750"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149" name="Line 116"/>
          <p:cNvSpPr>
            <a:spLocks noChangeShapeType="1"/>
          </p:cNvSpPr>
          <p:nvPr>
            <p:custDataLst>
              <p:tags r:id="rId60"/>
            </p:custDataLst>
          </p:nvPr>
        </p:nvSpPr>
        <p:spPr bwMode="auto">
          <a:xfrm>
            <a:off x="8150225" y="1731963"/>
            <a:ext cx="0" cy="2309812"/>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150" name="Line 117"/>
          <p:cNvSpPr>
            <a:spLocks noChangeShapeType="1"/>
          </p:cNvSpPr>
          <p:nvPr>
            <p:custDataLst>
              <p:tags r:id="rId61"/>
            </p:custDataLst>
          </p:nvPr>
        </p:nvSpPr>
        <p:spPr bwMode="auto">
          <a:xfrm>
            <a:off x="674688" y="5867400"/>
            <a:ext cx="2563812" cy="0"/>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151" name="Line 118"/>
          <p:cNvSpPr>
            <a:spLocks noChangeShapeType="1"/>
          </p:cNvSpPr>
          <p:nvPr>
            <p:custDataLst>
              <p:tags r:id="rId62"/>
            </p:custDataLst>
          </p:nvPr>
        </p:nvSpPr>
        <p:spPr bwMode="auto">
          <a:xfrm>
            <a:off x="3244850" y="4852988"/>
            <a:ext cx="0" cy="1011237"/>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89152" name="Group 119"/>
          <p:cNvGrpSpPr>
            <a:grpSpLocks/>
          </p:cNvGrpSpPr>
          <p:nvPr>
            <p:custDataLst>
              <p:tags r:id="rId63"/>
            </p:custDataLst>
          </p:nvPr>
        </p:nvGrpSpPr>
        <p:grpSpPr bwMode="auto">
          <a:xfrm>
            <a:off x="3414713" y="3778250"/>
            <a:ext cx="288925" cy="344488"/>
            <a:chOff x="4891" y="1600"/>
            <a:chExt cx="315" cy="408"/>
          </a:xfrm>
        </p:grpSpPr>
        <p:sp>
          <p:nvSpPr>
            <p:cNvPr id="89281" name="Freeform 120"/>
            <p:cNvSpPr>
              <a:spLocks/>
            </p:cNvSpPr>
            <p:nvPr>
              <p:custDataLst>
                <p:tags r:id="rId165"/>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9282" name="Freeform 121"/>
            <p:cNvSpPr>
              <a:spLocks/>
            </p:cNvSpPr>
            <p:nvPr>
              <p:custDataLst>
                <p:tags r:id="rId166"/>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9283" name="Line 122"/>
            <p:cNvSpPr>
              <a:spLocks noChangeShapeType="1"/>
            </p:cNvSpPr>
            <p:nvPr>
              <p:custDataLst>
                <p:tags r:id="rId167"/>
              </p:custDataLst>
            </p:nvPr>
          </p:nvSpPr>
          <p:spPr bwMode="auto">
            <a:xfrm>
              <a:off x="4894" y="1606"/>
              <a:ext cx="0" cy="388"/>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89153" name="Line 123"/>
          <p:cNvSpPr>
            <a:spLocks noChangeShapeType="1"/>
          </p:cNvSpPr>
          <p:nvPr>
            <p:custDataLst>
              <p:tags r:id="rId64"/>
            </p:custDataLst>
          </p:nvPr>
        </p:nvSpPr>
        <p:spPr bwMode="auto">
          <a:xfrm>
            <a:off x="3725863" y="3954463"/>
            <a:ext cx="142875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89154" name="Group 124"/>
          <p:cNvGrpSpPr>
            <a:grpSpLocks/>
          </p:cNvGrpSpPr>
          <p:nvPr>
            <p:custDataLst>
              <p:tags r:id="rId65"/>
            </p:custDataLst>
          </p:nvPr>
        </p:nvGrpSpPr>
        <p:grpSpPr bwMode="auto">
          <a:xfrm>
            <a:off x="3433763" y="4721225"/>
            <a:ext cx="288925" cy="344488"/>
            <a:chOff x="4891" y="1600"/>
            <a:chExt cx="315" cy="408"/>
          </a:xfrm>
        </p:grpSpPr>
        <p:sp>
          <p:nvSpPr>
            <p:cNvPr id="89278" name="Freeform 125"/>
            <p:cNvSpPr>
              <a:spLocks/>
            </p:cNvSpPr>
            <p:nvPr>
              <p:custDataLst>
                <p:tags r:id="rId162"/>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9279" name="Freeform 126"/>
            <p:cNvSpPr>
              <a:spLocks/>
            </p:cNvSpPr>
            <p:nvPr>
              <p:custDataLst>
                <p:tags r:id="rId163"/>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9280" name="Line 127"/>
            <p:cNvSpPr>
              <a:spLocks noChangeShapeType="1"/>
            </p:cNvSpPr>
            <p:nvPr>
              <p:custDataLst>
                <p:tags r:id="rId164"/>
              </p:custDataLst>
            </p:nvPr>
          </p:nvSpPr>
          <p:spPr bwMode="auto">
            <a:xfrm>
              <a:off x="4894" y="1606"/>
              <a:ext cx="0" cy="388"/>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89155" name="Line 128"/>
          <p:cNvSpPr>
            <a:spLocks noChangeShapeType="1"/>
          </p:cNvSpPr>
          <p:nvPr>
            <p:custDataLst>
              <p:tags r:id="rId66"/>
            </p:custDataLst>
          </p:nvPr>
        </p:nvSpPr>
        <p:spPr bwMode="auto">
          <a:xfrm>
            <a:off x="3744913" y="4897438"/>
            <a:ext cx="1230312"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156" name="Line 129"/>
          <p:cNvSpPr>
            <a:spLocks noChangeShapeType="1"/>
          </p:cNvSpPr>
          <p:nvPr>
            <p:custDataLst>
              <p:tags r:id="rId67"/>
            </p:custDataLst>
          </p:nvPr>
        </p:nvSpPr>
        <p:spPr bwMode="auto">
          <a:xfrm>
            <a:off x="2905125" y="3886200"/>
            <a:ext cx="53975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157" name="Line 130"/>
          <p:cNvSpPr>
            <a:spLocks noChangeShapeType="1"/>
          </p:cNvSpPr>
          <p:nvPr>
            <p:custDataLst>
              <p:tags r:id="rId68"/>
            </p:custDataLst>
          </p:nvPr>
        </p:nvSpPr>
        <p:spPr bwMode="auto">
          <a:xfrm>
            <a:off x="3249613" y="4027488"/>
            <a:ext cx="182562" cy="0"/>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158" name="Line 131"/>
          <p:cNvSpPr>
            <a:spLocks noChangeShapeType="1"/>
          </p:cNvSpPr>
          <p:nvPr>
            <p:custDataLst>
              <p:tags r:id="rId69"/>
            </p:custDataLst>
          </p:nvPr>
        </p:nvSpPr>
        <p:spPr bwMode="auto">
          <a:xfrm>
            <a:off x="3251200" y="4957763"/>
            <a:ext cx="182563" cy="0"/>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159" name="Line 132"/>
          <p:cNvSpPr>
            <a:spLocks noChangeShapeType="1"/>
          </p:cNvSpPr>
          <p:nvPr>
            <p:custDataLst>
              <p:tags r:id="rId70"/>
            </p:custDataLst>
          </p:nvPr>
        </p:nvSpPr>
        <p:spPr bwMode="auto">
          <a:xfrm>
            <a:off x="3243263" y="4016375"/>
            <a:ext cx="0" cy="741363"/>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160" name="Line 133"/>
          <p:cNvSpPr>
            <a:spLocks noChangeShapeType="1"/>
          </p:cNvSpPr>
          <p:nvPr>
            <p:custDataLst>
              <p:tags r:id="rId71"/>
            </p:custDataLst>
          </p:nvPr>
        </p:nvSpPr>
        <p:spPr bwMode="auto">
          <a:xfrm>
            <a:off x="2709863" y="4813300"/>
            <a:ext cx="73025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89161" name="Group 134"/>
          <p:cNvGrpSpPr>
            <a:grpSpLocks/>
          </p:cNvGrpSpPr>
          <p:nvPr>
            <p:custDataLst>
              <p:tags r:id="rId72"/>
            </p:custDataLst>
          </p:nvPr>
        </p:nvGrpSpPr>
        <p:grpSpPr bwMode="auto">
          <a:xfrm rot="5400000">
            <a:off x="5057775" y="4032250"/>
            <a:ext cx="195263" cy="233363"/>
            <a:chOff x="4891" y="1600"/>
            <a:chExt cx="315" cy="408"/>
          </a:xfrm>
        </p:grpSpPr>
        <p:sp>
          <p:nvSpPr>
            <p:cNvPr id="89275" name="Freeform 135"/>
            <p:cNvSpPr>
              <a:spLocks/>
            </p:cNvSpPr>
            <p:nvPr>
              <p:custDataLst>
                <p:tags r:id="rId159"/>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9276" name="Freeform 136"/>
            <p:cNvSpPr>
              <a:spLocks/>
            </p:cNvSpPr>
            <p:nvPr>
              <p:custDataLst>
                <p:tags r:id="rId160"/>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9277" name="Line 137"/>
            <p:cNvSpPr>
              <a:spLocks noChangeShapeType="1"/>
            </p:cNvSpPr>
            <p:nvPr>
              <p:custDataLst>
                <p:tags r:id="rId161"/>
              </p:custDataLst>
            </p:nvPr>
          </p:nvSpPr>
          <p:spPr bwMode="auto">
            <a:xfrm>
              <a:off x="4894" y="1606"/>
              <a:ext cx="0" cy="388"/>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grpSp>
        <p:nvGrpSpPr>
          <p:cNvPr id="89162" name="Group 138"/>
          <p:cNvGrpSpPr>
            <a:grpSpLocks/>
          </p:cNvGrpSpPr>
          <p:nvPr>
            <p:custDataLst>
              <p:tags r:id="rId73"/>
            </p:custDataLst>
          </p:nvPr>
        </p:nvGrpSpPr>
        <p:grpSpPr bwMode="auto">
          <a:xfrm rot="5400000">
            <a:off x="4860925" y="4978400"/>
            <a:ext cx="195263" cy="233363"/>
            <a:chOff x="4891" y="1600"/>
            <a:chExt cx="315" cy="408"/>
          </a:xfrm>
        </p:grpSpPr>
        <p:sp>
          <p:nvSpPr>
            <p:cNvPr id="89272" name="Freeform 139"/>
            <p:cNvSpPr>
              <a:spLocks/>
            </p:cNvSpPr>
            <p:nvPr>
              <p:custDataLst>
                <p:tags r:id="rId156"/>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9273" name="Freeform 140"/>
            <p:cNvSpPr>
              <a:spLocks/>
            </p:cNvSpPr>
            <p:nvPr>
              <p:custDataLst>
                <p:tags r:id="rId157"/>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9274" name="Line 141"/>
            <p:cNvSpPr>
              <a:spLocks noChangeShapeType="1"/>
            </p:cNvSpPr>
            <p:nvPr>
              <p:custDataLst>
                <p:tags r:id="rId158"/>
              </p:custDataLst>
            </p:nvPr>
          </p:nvSpPr>
          <p:spPr bwMode="auto">
            <a:xfrm>
              <a:off x="4894" y="1606"/>
              <a:ext cx="0" cy="388"/>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grpSp>
        <p:nvGrpSpPr>
          <p:cNvPr id="89163" name="Group 142"/>
          <p:cNvGrpSpPr>
            <a:grpSpLocks/>
          </p:cNvGrpSpPr>
          <p:nvPr>
            <p:custDataLst>
              <p:tags r:id="rId74"/>
            </p:custDataLst>
          </p:nvPr>
        </p:nvGrpSpPr>
        <p:grpSpPr bwMode="auto">
          <a:xfrm rot="5400000">
            <a:off x="6272212" y="4978401"/>
            <a:ext cx="195263" cy="233362"/>
            <a:chOff x="4891" y="1600"/>
            <a:chExt cx="315" cy="408"/>
          </a:xfrm>
        </p:grpSpPr>
        <p:sp>
          <p:nvSpPr>
            <p:cNvPr id="89269" name="Freeform 143"/>
            <p:cNvSpPr>
              <a:spLocks/>
            </p:cNvSpPr>
            <p:nvPr>
              <p:custDataLst>
                <p:tags r:id="rId153"/>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9270" name="Freeform 144"/>
            <p:cNvSpPr>
              <a:spLocks/>
            </p:cNvSpPr>
            <p:nvPr>
              <p:custDataLst>
                <p:tags r:id="rId154"/>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9271" name="Line 145"/>
            <p:cNvSpPr>
              <a:spLocks noChangeShapeType="1"/>
            </p:cNvSpPr>
            <p:nvPr>
              <p:custDataLst>
                <p:tags r:id="rId155"/>
              </p:custDataLst>
            </p:nvPr>
          </p:nvSpPr>
          <p:spPr bwMode="auto">
            <a:xfrm>
              <a:off x="4894" y="1606"/>
              <a:ext cx="0" cy="388"/>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grpSp>
        <p:nvGrpSpPr>
          <p:cNvPr id="89164" name="Group 146"/>
          <p:cNvGrpSpPr>
            <a:grpSpLocks/>
          </p:cNvGrpSpPr>
          <p:nvPr>
            <p:custDataLst>
              <p:tags r:id="rId75"/>
            </p:custDataLst>
          </p:nvPr>
        </p:nvGrpSpPr>
        <p:grpSpPr bwMode="auto">
          <a:xfrm rot="5400000">
            <a:off x="7781925" y="4978400"/>
            <a:ext cx="195263" cy="233363"/>
            <a:chOff x="4891" y="1600"/>
            <a:chExt cx="315" cy="408"/>
          </a:xfrm>
        </p:grpSpPr>
        <p:sp>
          <p:nvSpPr>
            <p:cNvPr id="89266" name="Freeform 147"/>
            <p:cNvSpPr>
              <a:spLocks/>
            </p:cNvSpPr>
            <p:nvPr>
              <p:custDataLst>
                <p:tags r:id="rId150"/>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9267" name="Freeform 148"/>
            <p:cNvSpPr>
              <a:spLocks/>
            </p:cNvSpPr>
            <p:nvPr>
              <p:custDataLst>
                <p:tags r:id="rId151"/>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9268" name="Line 149"/>
            <p:cNvSpPr>
              <a:spLocks noChangeShapeType="1"/>
            </p:cNvSpPr>
            <p:nvPr>
              <p:custDataLst>
                <p:tags r:id="rId152"/>
              </p:custDataLst>
            </p:nvPr>
          </p:nvSpPr>
          <p:spPr bwMode="auto">
            <a:xfrm>
              <a:off x="4894" y="1606"/>
              <a:ext cx="0" cy="388"/>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grpSp>
        <p:nvGrpSpPr>
          <p:cNvPr id="89165" name="Group 150"/>
          <p:cNvGrpSpPr>
            <a:grpSpLocks/>
          </p:cNvGrpSpPr>
          <p:nvPr>
            <p:custDataLst>
              <p:tags r:id="rId76"/>
            </p:custDataLst>
          </p:nvPr>
        </p:nvGrpSpPr>
        <p:grpSpPr bwMode="auto">
          <a:xfrm rot="5400000">
            <a:off x="6645275" y="4032250"/>
            <a:ext cx="195263" cy="233363"/>
            <a:chOff x="4891" y="1600"/>
            <a:chExt cx="315" cy="408"/>
          </a:xfrm>
        </p:grpSpPr>
        <p:sp>
          <p:nvSpPr>
            <p:cNvPr id="89263" name="Freeform 151"/>
            <p:cNvSpPr>
              <a:spLocks/>
            </p:cNvSpPr>
            <p:nvPr>
              <p:custDataLst>
                <p:tags r:id="rId147"/>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9264" name="Freeform 152"/>
            <p:cNvSpPr>
              <a:spLocks/>
            </p:cNvSpPr>
            <p:nvPr>
              <p:custDataLst>
                <p:tags r:id="rId148"/>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9265" name="Line 153"/>
            <p:cNvSpPr>
              <a:spLocks noChangeShapeType="1"/>
            </p:cNvSpPr>
            <p:nvPr>
              <p:custDataLst>
                <p:tags r:id="rId149"/>
              </p:custDataLst>
            </p:nvPr>
          </p:nvSpPr>
          <p:spPr bwMode="auto">
            <a:xfrm>
              <a:off x="4894" y="1606"/>
              <a:ext cx="0" cy="388"/>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grpSp>
        <p:nvGrpSpPr>
          <p:cNvPr id="89166" name="Group 154"/>
          <p:cNvGrpSpPr>
            <a:grpSpLocks/>
          </p:cNvGrpSpPr>
          <p:nvPr>
            <p:custDataLst>
              <p:tags r:id="rId77"/>
            </p:custDataLst>
          </p:nvPr>
        </p:nvGrpSpPr>
        <p:grpSpPr bwMode="auto">
          <a:xfrm rot="5400000">
            <a:off x="8016875" y="4032250"/>
            <a:ext cx="195263" cy="233363"/>
            <a:chOff x="4891" y="1600"/>
            <a:chExt cx="315" cy="408"/>
          </a:xfrm>
        </p:grpSpPr>
        <p:sp>
          <p:nvSpPr>
            <p:cNvPr id="89260" name="Freeform 155"/>
            <p:cNvSpPr>
              <a:spLocks/>
            </p:cNvSpPr>
            <p:nvPr>
              <p:custDataLst>
                <p:tags r:id="rId144"/>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9261" name="Freeform 156"/>
            <p:cNvSpPr>
              <a:spLocks/>
            </p:cNvSpPr>
            <p:nvPr>
              <p:custDataLst>
                <p:tags r:id="rId145"/>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9262" name="Line 157"/>
            <p:cNvSpPr>
              <a:spLocks noChangeShapeType="1"/>
            </p:cNvSpPr>
            <p:nvPr>
              <p:custDataLst>
                <p:tags r:id="rId146"/>
              </p:custDataLst>
            </p:nvPr>
          </p:nvSpPr>
          <p:spPr bwMode="auto">
            <a:xfrm>
              <a:off x="4894" y="1606"/>
              <a:ext cx="0" cy="388"/>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89167" name="Line 158"/>
          <p:cNvSpPr>
            <a:spLocks noChangeShapeType="1"/>
          </p:cNvSpPr>
          <p:nvPr>
            <p:custDataLst>
              <p:tags r:id="rId78"/>
            </p:custDataLst>
          </p:nvPr>
        </p:nvSpPr>
        <p:spPr bwMode="auto">
          <a:xfrm>
            <a:off x="5254625" y="3954463"/>
            <a:ext cx="150018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168" name="Line 159"/>
          <p:cNvSpPr>
            <a:spLocks noChangeShapeType="1"/>
          </p:cNvSpPr>
          <p:nvPr>
            <p:custDataLst>
              <p:tags r:id="rId79"/>
            </p:custDataLst>
          </p:nvPr>
        </p:nvSpPr>
        <p:spPr bwMode="auto">
          <a:xfrm>
            <a:off x="6827838" y="3954463"/>
            <a:ext cx="1246187"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169" name="Line 160"/>
          <p:cNvSpPr>
            <a:spLocks noChangeShapeType="1"/>
          </p:cNvSpPr>
          <p:nvPr>
            <p:custDataLst>
              <p:tags r:id="rId80"/>
            </p:custDataLst>
          </p:nvPr>
        </p:nvSpPr>
        <p:spPr bwMode="auto">
          <a:xfrm>
            <a:off x="8070850" y="3946525"/>
            <a:ext cx="0" cy="11112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170" name="Line 161"/>
          <p:cNvSpPr>
            <a:spLocks noChangeShapeType="1"/>
          </p:cNvSpPr>
          <p:nvPr>
            <p:custDataLst>
              <p:tags r:id="rId81"/>
            </p:custDataLst>
          </p:nvPr>
        </p:nvSpPr>
        <p:spPr bwMode="auto">
          <a:xfrm>
            <a:off x="6691313" y="3956050"/>
            <a:ext cx="0" cy="103188"/>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171" name="Line 162"/>
          <p:cNvSpPr>
            <a:spLocks noChangeShapeType="1"/>
          </p:cNvSpPr>
          <p:nvPr>
            <p:custDataLst>
              <p:tags r:id="rId82"/>
            </p:custDataLst>
          </p:nvPr>
        </p:nvSpPr>
        <p:spPr bwMode="auto">
          <a:xfrm>
            <a:off x="5094288" y="3946525"/>
            <a:ext cx="0" cy="103188"/>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172" name="Line 163"/>
          <p:cNvSpPr>
            <a:spLocks noChangeShapeType="1"/>
          </p:cNvSpPr>
          <p:nvPr>
            <p:custDataLst>
              <p:tags r:id="rId83"/>
            </p:custDataLst>
          </p:nvPr>
        </p:nvSpPr>
        <p:spPr bwMode="auto">
          <a:xfrm>
            <a:off x="4906963" y="4889500"/>
            <a:ext cx="0" cy="103188"/>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173" name="Line 164"/>
          <p:cNvSpPr>
            <a:spLocks noChangeShapeType="1"/>
          </p:cNvSpPr>
          <p:nvPr>
            <p:custDataLst>
              <p:tags r:id="rId84"/>
            </p:custDataLst>
          </p:nvPr>
        </p:nvSpPr>
        <p:spPr bwMode="auto">
          <a:xfrm>
            <a:off x="5065713" y="4900613"/>
            <a:ext cx="127635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174" name="Line 165"/>
          <p:cNvSpPr>
            <a:spLocks noChangeShapeType="1"/>
          </p:cNvSpPr>
          <p:nvPr>
            <p:custDataLst>
              <p:tags r:id="rId85"/>
            </p:custDataLst>
          </p:nvPr>
        </p:nvSpPr>
        <p:spPr bwMode="auto">
          <a:xfrm>
            <a:off x="6496050" y="4900613"/>
            <a:ext cx="134143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175" name="Line 166"/>
          <p:cNvSpPr>
            <a:spLocks noChangeShapeType="1"/>
          </p:cNvSpPr>
          <p:nvPr>
            <p:custDataLst>
              <p:tags r:id="rId86"/>
            </p:custDataLst>
          </p:nvPr>
        </p:nvSpPr>
        <p:spPr bwMode="auto">
          <a:xfrm>
            <a:off x="7835900" y="4886325"/>
            <a:ext cx="0" cy="103188"/>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176" name="Line 167"/>
          <p:cNvSpPr>
            <a:spLocks noChangeShapeType="1"/>
          </p:cNvSpPr>
          <p:nvPr>
            <p:custDataLst>
              <p:tags r:id="rId87"/>
            </p:custDataLst>
          </p:nvPr>
        </p:nvSpPr>
        <p:spPr bwMode="auto">
          <a:xfrm>
            <a:off x="6313488" y="4887913"/>
            <a:ext cx="0" cy="103187"/>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177" name="Line 168"/>
          <p:cNvSpPr>
            <a:spLocks noChangeShapeType="1"/>
          </p:cNvSpPr>
          <p:nvPr>
            <p:custDataLst>
              <p:tags r:id="rId88"/>
            </p:custDataLst>
          </p:nvPr>
        </p:nvSpPr>
        <p:spPr bwMode="auto">
          <a:xfrm>
            <a:off x="5170488" y="4240213"/>
            <a:ext cx="0" cy="611187"/>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178" name="Line 169"/>
          <p:cNvSpPr>
            <a:spLocks noChangeShapeType="1"/>
          </p:cNvSpPr>
          <p:nvPr>
            <p:custDataLst>
              <p:tags r:id="rId89"/>
            </p:custDataLst>
          </p:nvPr>
        </p:nvSpPr>
        <p:spPr bwMode="auto">
          <a:xfrm>
            <a:off x="6743700" y="4257675"/>
            <a:ext cx="0" cy="611188"/>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179" name="Line 170"/>
          <p:cNvSpPr>
            <a:spLocks noChangeShapeType="1"/>
          </p:cNvSpPr>
          <p:nvPr>
            <p:custDataLst>
              <p:tags r:id="rId90"/>
            </p:custDataLst>
          </p:nvPr>
        </p:nvSpPr>
        <p:spPr bwMode="auto">
          <a:xfrm>
            <a:off x="8126413" y="4267200"/>
            <a:ext cx="0" cy="1309688"/>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89180" name="Group 171"/>
          <p:cNvGrpSpPr>
            <a:grpSpLocks/>
          </p:cNvGrpSpPr>
          <p:nvPr>
            <p:custDataLst>
              <p:tags r:id="rId91"/>
            </p:custDataLst>
          </p:nvPr>
        </p:nvGrpSpPr>
        <p:grpSpPr bwMode="auto">
          <a:xfrm rot="5400000">
            <a:off x="7847807" y="5520531"/>
            <a:ext cx="304800" cy="388937"/>
            <a:chOff x="4734" y="3053"/>
            <a:chExt cx="656" cy="491"/>
          </a:xfrm>
        </p:grpSpPr>
        <p:grpSp>
          <p:nvGrpSpPr>
            <p:cNvPr id="89254" name="Group 172"/>
            <p:cNvGrpSpPr>
              <a:grpSpLocks/>
            </p:cNvGrpSpPr>
            <p:nvPr/>
          </p:nvGrpSpPr>
          <p:grpSpPr bwMode="auto">
            <a:xfrm>
              <a:off x="4734" y="3053"/>
              <a:ext cx="648" cy="254"/>
              <a:chOff x="4734" y="3053"/>
              <a:chExt cx="648" cy="254"/>
            </a:xfrm>
          </p:grpSpPr>
          <p:sp>
            <p:nvSpPr>
              <p:cNvPr id="89258" name="Freeform 173"/>
              <p:cNvSpPr>
                <a:spLocks/>
              </p:cNvSpPr>
              <p:nvPr>
                <p:custDataLst>
                  <p:tags r:id="rId142"/>
                </p:custDataLst>
              </p:nvPr>
            </p:nvSpPr>
            <p:spPr bwMode="auto">
              <a:xfrm>
                <a:off x="4734" y="3053"/>
                <a:ext cx="648" cy="254"/>
              </a:xfrm>
              <a:custGeom>
                <a:avLst/>
                <a:gdLst>
                  <a:gd name="T0" fmla="*/ 0 w 806"/>
                  <a:gd name="T1" fmla="*/ 0 h 254"/>
                  <a:gd name="T2" fmla="*/ 6 w 806"/>
                  <a:gd name="T3" fmla="*/ 30 h 254"/>
                  <a:gd name="T4" fmla="*/ 6 w 806"/>
                  <a:gd name="T5" fmla="*/ 47 h 254"/>
                  <a:gd name="T6" fmla="*/ 7 w 806"/>
                  <a:gd name="T7" fmla="*/ 65 h 254"/>
                  <a:gd name="T8" fmla="*/ 8 w 806"/>
                  <a:gd name="T9" fmla="*/ 94 h 254"/>
                  <a:gd name="T10" fmla="*/ 8 w 806"/>
                  <a:gd name="T11" fmla="*/ 112 h 254"/>
                  <a:gd name="T12" fmla="*/ 9 w 806"/>
                  <a:gd name="T13" fmla="*/ 124 h 254"/>
                  <a:gd name="T14" fmla="*/ 9 w 806"/>
                  <a:gd name="T15" fmla="*/ 159 h 254"/>
                  <a:gd name="T16" fmla="*/ 9 w 806"/>
                  <a:gd name="T17" fmla="*/ 188 h 254"/>
                  <a:gd name="T18" fmla="*/ 10 w 806"/>
                  <a:gd name="T19" fmla="*/ 235 h 254"/>
                  <a:gd name="T20" fmla="*/ 10 w 806"/>
                  <a:gd name="T21" fmla="*/ 253 h 2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06"/>
                  <a:gd name="T34" fmla="*/ 0 h 254"/>
                  <a:gd name="T35" fmla="*/ 806 w 806"/>
                  <a:gd name="T36" fmla="*/ 254 h 25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06" h="254">
                    <a:moveTo>
                      <a:pt x="0" y="0"/>
                    </a:moveTo>
                    <a:cubicBezTo>
                      <a:pt x="165" y="3"/>
                      <a:pt x="315" y="11"/>
                      <a:pt x="477" y="30"/>
                    </a:cubicBezTo>
                    <a:cubicBezTo>
                      <a:pt x="528" y="44"/>
                      <a:pt x="460" y="23"/>
                      <a:pt x="512" y="47"/>
                    </a:cubicBezTo>
                    <a:cubicBezTo>
                      <a:pt x="552" y="65"/>
                      <a:pt x="536" y="53"/>
                      <a:pt x="571" y="65"/>
                    </a:cubicBezTo>
                    <a:cubicBezTo>
                      <a:pt x="594" y="72"/>
                      <a:pt x="612" y="86"/>
                      <a:pt x="636" y="94"/>
                    </a:cubicBezTo>
                    <a:cubicBezTo>
                      <a:pt x="643" y="100"/>
                      <a:pt x="650" y="106"/>
                      <a:pt x="659" y="112"/>
                    </a:cubicBezTo>
                    <a:cubicBezTo>
                      <a:pt x="666" y="116"/>
                      <a:pt x="675" y="118"/>
                      <a:pt x="683" y="124"/>
                    </a:cubicBezTo>
                    <a:cubicBezTo>
                      <a:pt x="714" y="146"/>
                      <a:pt x="687" y="134"/>
                      <a:pt x="712" y="159"/>
                    </a:cubicBezTo>
                    <a:cubicBezTo>
                      <a:pt x="720" y="167"/>
                      <a:pt x="741" y="180"/>
                      <a:pt x="753" y="188"/>
                    </a:cubicBezTo>
                    <a:cubicBezTo>
                      <a:pt x="761" y="212"/>
                      <a:pt x="773" y="221"/>
                      <a:pt x="795" y="235"/>
                    </a:cubicBezTo>
                    <a:cubicBezTo>
                      <a:pt x="800" y="254"/>
                      <a:pt x="793" y="253"/>
                      <a:pt x="806" y="253"/>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9259" name="Freeform 174"/>
              <p:cNvSpPr>
                <a:spLocks/>
              </p:cNvSpPr>
              <p:nvPr>
                <p:custDataLst>
                  <p:tags r:id="rId143"/>
                </p:custDataLst>
              </p:nvPr>
            </p:nvSpPr>
            <p:spPr bwMode="auto">
              <a:xfrm>
                <a:off x="4741" y="3059"/>
                <a:ext cx="129" cy="241"/>
              </a:xfrm>
              <a:custGeom>
                <a:avLst/>
                <a:gdLst>
                  <a:gd name="T0" fmla="*/ 0 w 129"/>
                  <a:gd name="T1" fmla="*/ 0 h 241"/>
                  <a:gd name="T2" fmla="*/ 41 w 129"/>
                  <a:gd name="T3" fmla="*/ 35 h 241"/>
                  <a:gd name="T4" fmla="*/ 106 w 129"/>
                  <a:gd name="T5" fmla="*/ 171 h 241"/>
                  <a:gd name="T6" fmla="*/ 123 w 129"/>
                  <a:gd name="T7" fmla="*/ 218 h 241"/>
                  <a:gd name="T8" fmla="*/ 129 w 129"/>
                  <a:gd name="T9" fmla="*/ 241 h 241"/>
                  <a:gd name="T10" fmla="*/ 0 60000 65536"/>
                  <a:gd name="T11" fmla="*/ 0 60000 65536"/>
                  <a:gd name="T12" fmla="*/ 0 60000 65536"/>
                  <a:gd name="T13" fmla="*/ 0 60000 65536"/>
                  <a:gd name="T14" fmla="*/ 0 60000 65536"/>
                  <a:gd name="T15" fmla="*/ 0 w 129"/>
                  <a:gd name="T16" fmla="*/ 0 h 241"/>
                  <a:gd name="T17" fmla="*/ 129 w 129"/>
                  <a:gd name="T18" fmla="*/ 241 h 241"/>
                </a:gdLst>
                <a:ahLst/>
                <a:cxnLst>
                  <a:cxn ang="T10">
                    <a:pos x="T0" y="T1"/>
                  </a:cxn>
                  <a:cxn ang="T11">
                    <a:pos x="T2" y="T3"/>
                  </a:cxn>
                  <a:cxn ang="T12">
                    <a:pos x="T4" y="T5"/>
                  </a:cxn>
                  <a:cxn ang="T13">
                    <a:pos x="T6" y="T7"/>
                  </a:cxn>
                  <a:cxn ang="T14">
                    <a:pos x="T8" y="T9"/>
                  </a:cxn>
                </a:cxnLst>
                <a:rect l="T15" t="T16" r="T17" b="T18"/>
                <a:pathLst>
                  <a:path w="129" h="241">
                    <a:moveTo>
                      <a:pt x="0" y="0"/>
                    </a:moveTo>
                    <a:cubicBezTo>
                      <a:pt x="24" y="8"/>
                      <a:pt x="18" y="20"/>
                      <a:pt x="41" y="35"/>
                    </a:cubicBezTo>
                    <a:cubicBezTo>
                      <a:pt x="57" y="83"/>
                      <a:pt x="87" y="123"/>
                      <a:pt x="106" y="171"/>
                    </a:cubicBezTo>
                    <a:cubicBezTo>
                      <a:pt x="111" y="186"/>
                      <a:pt x="117" y="202"/>
                      <a:pt x="123" y="218"/>
                    </a:cubicBezTo>
                    <a:cubicBezTo>
                      <a:pt x="125" y="225"/>
                      <a:pt x="129" y="241"/>
                      <a:pt x="129" y="241"/>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grpSp>
        <p:grpSp>
          <p:nvGrpSpPr>
            <p:cNvPr id="89255" name="Group 175"/>
            <p:cNvGrpSpPr>
              <a:grpSpLocks/>
            </p:cNvGrpSpPr>
            <p:nvPr/>
          </p:nvGrpSpPr>
          <p:grpSpPr bwMode="auto">
            <a:xfrm flipV="1">
              <a:off x="4742" y="3290"/>
              <a:ext cx="648" cy="254"/>
              <a:chOff x="4734" y="3053"/>
              <a:chExt cx="648" cy="254"/>
            </a:xfrm>
          </p:grpSpPr>
          <p:sp>
            <p:nvSpPr>
              <p:cNvPr id="89256" name="Freeform 176"/>
              <p:cNvSpPr>
                <a:spLocks/>
              </p:cNvSpPr>
              <p:nvPr>
                <p:custDataLst>
                  <p:tags r:id="rId140"/>
                </p:custDataLst>
              </p:nvPr>
            </p:nvSpPr>
            <p:spPr bwMode="auto">
              <a:xfrm>
                <a:off x="4734" y="3053"/>
                <a:ext cx="648" cy="254"/>
              </a:xfrm>
              <a:custGeom>
                <a:avLst/>
                <a:gdLst>
                  <a:gd name="T0" fmla="*/ 0 w 806"/>
                  <a:gd name="T1" fmla="*/ 0 h 254"/>
                  <a:gd name="T2" fmla="*/ 6 w 806"/>
                  <a:gd name="T3" fmla="*/ 30 h 254"/>
                  <a:gd name="T4" fmla="*/ 6 w 806"/>
                  <a:gd name="T5" fmla="*/ 47 h 254"/>
                  <a:gd name="T6" fmla="*/ 7 w 806"/>
                  <a:gd name="T7" fmla="*/ 65 h 254"/>
                  <a:gd name="T8" fmla="*/ 8 w 806"/>
                  <a:gd name="T9" fmla="*/ 94 h 254"/>
                  <a:gd name="T10" fmla="*/ 8 w 806"/>
                  <a:gd name="T11" fmla="*/ 112 h 254"/>
                  <a:gd name="T12" fmla="*/ 9 w 806"/>
                  <a:gd name="T13" fmla="*/ 124 h 254"/>
                  <a:gd name="T14" fmla="*/ 9 w 806"/>
                  <a:gd name="T15" fmla="*/ 159 h 254"/>
                  <a:gd name="T16" fmla="*/ 9 w 806"/>
                  <a:gd name="T17" fmla="*/ 188 h 254"/>
                  <a:gd name="T18" fmla="*/ 10 w 806"/>
                  <a:gd name="T19" fmla="*/ 235 h 254"/>
                  <a:gd name="T20" fmla="*/ 10 w 806"/>
                  <a:gd name="T21" fmla="*/ 253 h 2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06"/>
                  <a:gd name="T34" fmla="*/ 0 h 254"/>
                  <a:gd name="T35" fmla="*/ 806 w 806"/>
                  <a:gd name="T36" fmla="*/ 254 h 25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06" h="254">
                    <a:moveTo>
                      <a:pt x="0" y="0"/>
                    </a:moveTo>
                    <a:cubicBezTo>
                      <a:pt x="165" y="3"/>
                      <a:pt x="315" y="11"/>
                      <a:pt x="477" y="30"/>
                    </a:cubicBezTo>
                    <a:cubicBezTo>
                      <a:pt x="528" y="44"/>
                      <a:pt x="460" y="23"/>
                      <a:pt x="512" y="47"/>
                    </a:cubicBezTo>
                    <a:cubicBezTo>
                      <a:pt x="552" y="65"/>
                      <a:pt x="536" y="53"/>
                      <a:pt x="571" y="65"/>
                    </a:cubicBezTo>
                    <a:cubicBezTo>
                      <a:pt x="594" y="72"/>
                      <a:pt x="612" y="86"/>
                      <a:pt x="636" y="94"/>
                    </a:cubicBezTo>
                    <a:cubicBezTo>
                      <a:pt x="643" y="100"/>
                      <a:pt x="650" y="106"/>
                      <a:pt x="659" y="112"/>
                    </a:cubicBezTo>
                    <a:cubicBezTo>
                      <a:pt x="666" y="116"/>
                      <a:pt x="675" y="118"/>
                      <a:pt x="683" y="124"/>
                    </a:cubicBezTo>
                    <a:cubicBezTo>
                      <a:pt x="714" y="146"/>
                      <a:pt x="687" y="134"/>
                      <a:pt x="712" y="159"/>
                    </a:cubicBezTo>
                    <a:cubicBezTo>
                      <a:pt x="720" y="167"/>
                      <a:pt x="741" y="180"/>
                      <a:pt x="753" y="188"/>
                    </a:cubicBezTo>
                    <a:cubicBezTo>
                      <a:pt x="761" y="212"/>
                      <a:pt x="773" y="221"/>
                      <a:pt x="795" y="235"/>
                    </a:cubicBezTo>
                    <a:cubicBezTo>
                      <a:pt x="800" y="254"/>
                      <a:pt x="793" y="253"/>
                      <a:pt x="806" y="253"/>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9257" name="Freeform 177"/>
              <p:cNvSpPr>
                <a:spLocks/>
              </p:cNvSpPr>
              <p:nvPr>
                <p:custDataLst>
                  <p:tags r:id="rId141"/>
                </p:custDataLst>
              </p:nvPr>
            </p:nvSpPr>
            <p:spPr bwMode="auto">
              <a:xfrm>
                <a:off x="4741" y="3059"/>
                <a:ext cx="129" cy="241"/>
              </a:xfrm>
              <a:custGeom>
                <a:avLst/>
                <a:gdLst>
                  <a:gd name="T0" fmla="*/ 0 w 129"/>
                  <a:gd name="T1" fmla="*/ 0 h 241"/>
                  <a:gd name="T2" fmla="*/ 41 w 129"/>
                  <a:gd name="T3" fmla="*/ 35 h 241"/>
                  <a:gd name="T4" fmla="*/ 106 w 129"/>
                  <a:gd name="T5" fmla="*/ 171 h 241"/>
                  <a:gd name="T6" fmla="*/ 123 w 129"/>
                  <a:gd name="T7" fmla="*/ 218 h 241"/>
                  <a:gd name="T8" fmla="*/ 129 w 129"/>
                  <a:gd name="T9" fmla="*/ 241 h 241"/>
                  <a:gd name="T10" fmla="*/ 0 60000 65536"/>
                  <a:gd name="T11" fmla="*/ 0 60000 65536"/>
                  <a:gd name="T12" fmla="*/ 0 60000 65536"/>
                  <a:gd name="T13" fmla="*/ 0 60000 65536"/>
                  <a:gd name="T14" fmla="*/ 0 60000 65536"/>
                  <a:gd name="T15" fmla="*/ 0 w 129"/>
                  <a:gd name="T16" fmla="*/ 0 h 241"/>
                  <a:gd name="T17" fmla="*/ 129 w 129"/>
                  <a:gd name="T18" fmla="*/ 241 h 241"/>
                </a:gdLst>
                <a:ahLst/>
                <a:cxnLst>
                  <a:cxn ang="T10">
                    <a:pos x="T0" y="T1"/>
                  </a:cxn>
                  <a:cxn ang="T11">
                    <a:pos x="T2" y="T3"/>
                  </a:cxn>
                  <a:cxn ang="T12">
                    <a:pos x="T4" y="T5"/>
                  </a:cxn>
                  <a:cxn ang="T13">
                    <a:pos x="T6" y="T7"/>
                  </a:cxn>
                  <a:cxn ang="T14">
                    <a:pos x="T8" y="T9"/>
                  </a:cxn>
                </a:cxnLst>
                <a:rect l="T15" t="T16" r="T17" b="T18"/>
                <a:pathLst>
                  <a:path w="129" h="241">
                    <a:moveTo>
                      <a:pt x="0" y="0"/>
                    </a:moveTo>
                    <a:cubicBezTo>
                      <a:pt x="24" y="8"/>
                      <a:pt x="18" y="20"/>
                      <a:pt x="41" y="35"/>
                    </a:cubicBezTo>
                    <a:cubicBezTo>
                      <a:pt x="57" y="83"/>
                      <a:pt x="87" y="123"/>
                      <a:pt x="106" y="171"/>
                    </a:cubicBezTo>
                    <a:cubicBezTo>
                      <a:pt x="111" y="186"/>
                      <a:pt x="117" y="202"/>
                      <a:pt x="123" y="218"/>
                    </a:cubicBezTo>
                    <a:cubicBezTo>
                      <a:pt x="125" y="225"/>
                      <a:pt x="129" y="241"/>
                      <a:pt x="129" y="241"/>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grpSp>
      </p:grpSp>
      <p:grpSp>
        <p:nvGrpSpPr>
          <p:cNvPr id="89181" name="Group 178"/>
          <p:cNvGrpSpPr>
            <a:grpSpLocks/>
          </p:cNvGrpSpPr>
          <p:nvPr>
            <p:custDataLst>
              <p:tags r:id="rId92"/>
            </p:custDataLst>
          </p:nvPr>
        </p:nvGrpSpPr>
        <p:grpSpPr bwMode="auto">
          <a:xfrm rot="5400000">
            <a:off x="6414294" y="5698331"/>
            <a:ext cx="304800" cy="522288"/>
            <a:chOff x="4734" y="3053"/>
            <a:chExt cx="656" cy="491"/>
          </a:xfrm>
        </p:grpSpPr>
        <p:grpSp>
          <p:nvGrpSpPr>
            <p:cNvPr id="89248" name="Group 179"/>
            <p:cNvGrpSpPr>
              <a:grpSpLocks/>
            </p:cNvGrpSpPr>
            <p:nvPr/>
          </p:nvGrpSpPr>
          <p:grpSpPr bwMode="auto">
            <a:xfrm>
              <a:off x="4734" y="3053"/>
              <a:ext cx="648" cy="254"/>
              <a:chOff x="4734" y="3053"/>
              <a:chExt cx="648" cy="254"/>
            </a:xfrm>
          </p:grpSpPr>
          <p:sp>
            <p:nvSpPr>
              <p:cNvPr id="89252" name="Freeform 180"/>
              <p:cNvSpPr>
                <a:spLocks/>
              </p:cNvSpPr>
              <p:nvPr>
                <p:custDataLst>
                  <p:tags r:id="rId138"/>
                </p:custDataLst>
              </p:nvPr>
            </p:nvSpPr>
            <p:spPr bwMode="auto">
              <a:xfrm>
                <a:off x="4734" y="3053"/>
                <a:ext cx="648" cy="254"/>
              </a:xfrm>
              <a:custGeom>
                <a:avLst/>
                <a:gdLst>
                  <a:gd name="T0" fmla="*/ 0 w 806"/>
                  <a:gd name="T1" fmla="*/ 0 h 254"/>
                  <a:gd name="T2" fmla="*/ 6 w 806"/>
                  <a:gd name="T3" fmla="*/ 30 h 254"/>
                  <a:gd name="T4" fmla="*/ 6 w 806"/>
                  <a:gd name="T5" fmla="*/ 47 h 254"/>
                  <a:gd name="T6" fmla="*/ 7 w 806"/>
                  <a:gd name="T7" fmla="*/ 65 h 254"/>
                  <a:gd name="T8" fmla="*/ 8 w 806"/>
                  <a:gd name="T9" fmla="*/ 94 h 254"/>
                  <a:gd name="T10" fmla="*/ 8 w 806"/>
                  <a:gd name="T11" fmla="*/ 112 h 254"/>
                  <a:gd name="T12" fmla="*/ 9 w 806"/>
                  <a:gd name="T13" fmla="*/ 124 h 254"/>
                  <a:gd name="T14" fmla="*/ 9 w 806"/>
                  <a:gd name="T15" fmla="*/ 159 h 254"/>
                  <a:gd name="T16" fmla="*/ 9 w 806"/>
                  <a:gd name="T17" fmla="*/ 188 h 254"/>
                  <a:gd name="T18" fmla="*/ 10 w 806"/>
                  <a:gd name="T19" fmla="*/ 235 h 254"/>
                  <a:gd name="T20" fmla="*/ 10 w 806"/>
                  <a:gd name="T21" fmla="*/ 253 h 2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06"/>
                  <a:gd name="T34" fmla="*/ 0 h 254"/>
                  <a:gd name="T35" fmla="*/ 806 w 806"/>
                  <a:gd name="T36" fmla="*/ 254 h 25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06" h="254">
                    <a:moveTo>
                      <a:pt x="0" y="0"/>
                    </a:moveTo>
                    <a:cubicBezTo>
                      <a:pt x="165" y="3"/>
                      <a:pt x="315" y="11"/>
                      <a:pt x="477" y="30"/>
                    </a:cubicBezTo>
                    <a:cubicBezTo>
                      <a:pt x="528" y="44"/>
                      <a:pt x="460" y="23"/>
                      <a:pt x="512" y="47"/>
                    </a:cubicBezTo>
                    <a:cubicBezTo>
                      <a:pt x="552" y="65"/>
                      <a:pt x="536" y="53"/>
                      <a:pt x="571" y="65"/>
                    </a:cubicBezTo>
                    <a:cubicBezTo>
                      <a:pt x="594" y="72"/>
                      <a:pt x="612" y="86"/>
                      <a:pt x="636" y="94"/>
                    </a:cubicBezTo>
                    <a:cubicBezTo>
                      <a:pt x="643" y="100"/>
                      <a:pt x="650" y="106"/>
                      <a:pt x="659" y="112"/>
                    </a:cubicBezTo>
                    <a:cubicBezTo>
                      <a:pt x="666" y="116"/>
                      <a:pt x="675" y="118"/>
                      <a:pt x="683" y="124"/>
                    </a:cubicBezTo>
                    <a:cubicBezTo>
                      <a:pt x="714" y="146"/>
                      <a:pt x="687" y="134"/>
                      <a:pt x="712" y="159"/>
                    </a:cubicBezTo>
                    <a:cubicBezTo>
                      <a:pt x="720" y="167"/>
                      <a:pt x="741" y="180"/>
                      <a:pt x="753" y="188"/>
                    </a:cubicBezTo>
                    <a:cubicBezTo>
                      <a:pt x="761" y="212"/>
                      <a:pt x="773" y="221"/>
                      <a:pt x="795" y="235"/>
                    </a:cubicBezTo>
                    <a:cubicBezTo>
                      <a:pt x="800" y="254"/>
                      <a:pt x="793" y="253"/>
                      <a:pt x="806" y="253"/>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9253" name="Freeform 181"/>
              <p:cNvSpPr>
                <a:spLocks/>
              </p:cNvSpPr>
              <p:nvPr>
                <p:custDataLst>
                  <p:tags r:id="rId139"/>
                </p:custDataLst>
              </p:nvPr>
            </p:nvSpPr>
            <p:spPr bwMode="auto">
              <a:xfrm>
                <a:off x="4741" y="3059"/>
                <a:ext cx="129" cy="241"/>
              </a:xfrm>
              <a:custGeom>
                <a:avLst/>
                <a:gdLst>
                  <a:gd name="T0" fmla="*/ 0 w 129"/>
                  <a:gd name="T1" fmla="*/ 0 h 241"/>
                  <a:gd name="T2" fmla="*/ 41 w 129"/>
                  <a:gd name="T3" fmla="*/ 35 h 241"/>
                  <a:gd name="T4" fmla="*/ 106 w 129"/>
                  <a:gd name="T5" fmla="*/ 171 h 241"/>
                  <a:gd name="T6" fmla="*/ 123 w 129"/>
                  <a:gd name="T7" fmla="*/ 218 h 241"/>
                  <a:gd name="T8" fmla="*/ 129 w 129"/>
                  <a:gd name="T9" fmla="*/ 241 h 241"/>
                  <a:gd name="T10" fmla="*/ 0 60000 65536"/>
                  <a:gd name="T11" fmla="*/ 0 60000 65536"/>
                  <a:gd name="T12" fmla="*/ 0 60000 65536"/>
                  <a:gd name="T13" fmla="*/ 0 60000 65536"/>
                  <a:gd name="T14" fmla="*/ 0 60000 65536"/>
                  <a:gd name="T15" fmla="*/ 0 w 129"/>
                  <a:gd name="T16" fmla="*/ 0 h 241"/>
                  <a:gd name="T17" fmla="*/ 129 w 129"/>
                  <a:gd name="T18" fmla="*/ 241 h 241"/>
                </a:gdLst>
                <a:ahLst/>
                <a:cxnLst>
                  <a:cxn ang="T10">
                    <a:pos x="T0" y="T1"/>
                  </a:cxn>
                  <a:cxn ang="T11">
                    <a:pos x="T2" y="T3"/>
                  </a:cxn>
                  <a:cxn ang="T12">
                    <a:pos x="T4" y="T5"/>
                  </a:cxn>
                  <a:cxn ang="T13">
                    <a:pos x="T6" y="T7"/>
                  </a:cxn>
                  <a:cxn ang="T14">
                    <a:pos x="T8" y="T9"/>
                  </a:cxn>
                </a:cxnLst>
                <a:rect l="T15" t="T16" r="T17" b="T18"/>
                <a:pathLst>
                  <a:path w="129" h="241">
                    <a:moveTo>
                      <a:pt x="0" y="0"/>
                    </a:moveTo>
                    <a:cubicBezTo>
                      <a:pt x="24" y="8"/>
                      <a:pt x="18" y="20"/>
                      <a:pt x="41" y="35"/>
                    </a:cubicBezTo>
                    <a:cubicBezTo>
                      <a:pt x="57" y="83"/>
                      <a:pt x="87" y="123"/>
                      <a:pt x="106" y="171"/>
                    </a:cubicBezTo>
                    <a:cubicBezTo>
                      <a:pt x="111" y="186"/>
                      <a:pt x="117" y="202"/>
                      <a:pt x="123" y="218"/>
                    </a:cubicBezTo>
                    <a:cubicBezTo>
                      <a:pt x="125" y="225"/>
                      <a:pt x="129" y="241"/>
                      <a:pt x="129" y="241"/>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grpSp>
        <p:grpSp>
          <p:nvGrpSpPr>
            <p:cNvPr id="89249" name="Group 182"/>
            <p:cNvGrpSpPr>
              <a:grpSpLocks/>
            </p:cNvGrpSpPr>
            <p:nvPr/>
          </p:nvGrpSpPr>
          <p:grpSpPr bwMode="auto">
            <a:xfrm flipV="1">
              <a:off x="4742" y="3290"/>
              <a:ext cx="648" cy="254"/>
              <a:chOff x="4734" y="3053"/>
              <a:chExt cx="648" cy="254"/>
            </a:xfrm>
          </p:grpSpPr>
          <p:sp>
            <p:nvSpPr>
              <p:cNvPr id="89250" name="Freeform 183"/>
              <p:cNvSpPr>
                <a:spLocks/>
              </p:cNvSpPr>
              <p:nvPr>
                <p:custDataLst>
                  <p:tags r:id="rId136"/>
                </p:custDataLst>
              </p:nvPr>
            </p:nvSpPr>
            <p:spPr bwMode="auto">
              <a:xfrm>
                <a:off x="4734" y="3053"/>
                <a:ext cx="648" cy="254"/>
              </a:xfrm>
              <a:custGeom>
                <a:avLst/>
                <a:gdLst>
                  <a:gd name="T0" fmla="*/ 0 w 806"/>
                  <a:gd name="T1" fmla="*/ 0 h 254"/>
                  <a:gd name="T2" fmla="*/ 6 w 806"/>
                  <a:gd name="T3" fmla="*/ 30 h 254"/>
                  <a:gd name="T4" fmla="*/ 6 w 806"/>
                  <a:gd name="T5" fmla="*/ 47 h 254"/>
                  <a:gd name="T6" fmla="*/ 7 w 806"/>
                  <a:gd name="T7" fmla="*/ 65 h 254"/>
                  <a:gd name="T8" fmla="*/ 8 w 806"/>
                  <a:gd name="T9" fmla="*/ 94 h 254"/>
                  <a:gd name="T10" fmla="*/ 8 w 806"/>
                  <a:gd name="T11" fmla="*/ 112 h 254"/>
                  <a:gd name="T12" fmla="*/ 9 w 806"/>
                  <a:gd name="T13" fmla="*/ 124 h 254"/>
                  <a:gd name="T14" fmla="*/ 9 w 806"/>
                  <a:gd name="T15" fmla="*/ 159 h 254"/>
                  <a:gd name="T16" fmla="*/ 9 w 806"/>
                  <a:gd name="T17" fmla="*/ 188 h 254"/>
                  <a:gd name="T18" fmla="*/ 10 w 806"/>
                  <a:gd name="T19" fmla="*/ 235 h 254"/>
                  <a:gd name="T20" fmla="*/ 10 w 806"/>
                  <a:gd name="T21" fmla="*/ 253 h 2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06"/>
                  <a:gd name="T34" fmla="*/ 0 h 254"/>
                  <a:gd name="T35" fmla="*/ 806 w 806"/>
                  <a:gd name="T36" fmla="*/ 254 h 25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06" h="254">
                    <a:moveTo>
                      <a:pt x="0" y="0"/>
                    </a:moveTo>
                    <a:cubicBezTo>
                      <a:pt x="165" y="3"/>
                      <a:pt x="315" y="11"/>
                      <a:pt x="477" y="30"/>
                    </a:cubicBezTo>
                    <a:cubicBezTo>
                      <a:pt x="528" y="44"/>
                      <a:pt x="460" y="23"/>
                      <a:pt x="512" y="47"/>
                    </a:cubicBezTo>
                    <a:cubicBezTo>
                      <a:pt x="552" y="65"/>
                      <a:pt x="536" y="53"/>
                      <a:pt x="571" y="65"/>
                    </a:cubicBezTo>
                    <a:cubicBezTo>
                      <a:pt x="594" y="72"/>
                      <a:pt x="612" y="86"/>
                      <a:pt x="636" y="94"/>
                    </a:cubicBezTo>
                    <a:cubicBezTo>
                      <a:pt x="643" y="100"/>
                      <a:pt x="650" y="106"/>
                      <a:pt x="659" y="112"/>
                    </a:cubicBezTo>
                    <a:cubicBezTo>
                      <a:pt x="666" y="116"/>
                      <a:pt x="675" y="118"/>
                      <a:pt x="683" y="124"/>
                    </a:cubicBezTo>
                    <a:cubicBezTo>
                      <a:pt x="714" y="146"/>
                      <a:pt x="687" y="134"/>
                      <a:pt x="712" y="159"/>
                    </a:cubicBezTo>
                    <a:cubicBezTo>
                      <a:pt x="720" y="167"/>
                      <a:pt x="741" y="180"/>
                      <a:pt x="753" y="188"/>
                    </a:cubicBezTo>
                    <a:cubicBezTo>
                      <a:pt x="761" y="212"/>
                      <a:pt x="773" y="221"/>
                      <a:pt x="795" y="235"/>
                    </a:cubicBezTo>
                    <a:cubicBezTo>
                      <a:pt x="800" y="254"/>
                      <a:pt x="793" y="253"/>
                      <a:pt x="806" y="253"/>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9251" name="Freeform 184"/>
              <p:cNvSpPr>
                <a:spLocks/>
              </p:cNvSpPr>
              <p:nvPr>
                <p:custDataLst>
                  <p:tags r:id="rId137"/>
                </p:custDataLst>
              </p:nvPr>
            </p:nvSpPr>
            <p:spPr bwMode="auto">
              <a:xfrm>
                <a:off x="4741" y="3059"/>
                <a:ext cx="129" cy="241"/>
              </a:xfrm>
              <a:custGeom>
                <a:avLst/>
                <a:gdLst>
                  <a:gd name="T0" fmla="*/ 0 w 129"/>
                  <a:gd name="T1" fmla="*/ 0 h 241"/>
                  <a:gd name="T2" fmla="*/ 41 w 129"/>
                  <a:gd name="T3" fmla="*/ 35 h 241"/>
                  <a:gd name="T4" fmla="*/ 106 w 129"/>
                  <a:gd name="T5" fmla="*/ 171 h 241"/>
                  <a:gd name="T6" fmla="*/ 123 w 129"/>
                  <a:gd name="T7" fmla="*/ 218 h 241"/>
                  <a:gd name="T8" fmla="*/ 129 w 129"/>
                  <a:gd name="T9" fmla="*/ 241 h 241"/>
                  <a:gd name="T10" fmla="*/ 0 60000 65536"/>
                  <a:gd name="T11" fmla="*/ 0 60000 65536"/>
                  <a:gd name="T12" fmla="*/ 0 60000 65536"/>
                  <a:gd name="T13" fmla="*/ 0 60000 65536"/>
                  <a:gd name="T14" fmla="*/ 0 60000 65536"/>
                  <a:gd name="T15" fmla="*/ 0 w 129"/>
                  <a:gd name="T16" fmla="*/ 0 h 241"/>
                  <a:gd name="T17" fmla="*/ 129 w 129"/>
                  <a:gd name="T18" fmla="*/ 241 h 241"/>
                </a:gdLst>
                <a:ahLst/>
                <a:cxnLst>
                  <a:cxn ang="T10">
                    <a:pos x="T0" y="T1"/>
                  </a:cxn>
                  <a:cxn ang="T11">
                    <a:pos x="T2" y="T3"/>
                  </a:cxn>
                  <a:cxn ang="T12">
                    <a:pos x="T4" y="T5"/>
                  </a:cxn>
                  <a:cxn ang="T13">
                    <a:pos x="T6" y="T7"/>
                  </a:cxn>
                  <a:cxn ang="T14">
                    <a:pos x="T8" y="T9"/>
                  </a:cxn>
                </a:cxnLst>
                <a:rect l="T15" t="T16" r="T17" b="T18"/>
                <a:pathLst>
                  <a:path w="129" h="241">
                    <a:moveTo>
                      <a:pt x="0" y="0"/>
                    </a:moveTo>
                    <a:cubicBezTo>
                      <a:pt x="24" y="8"/>
                      <a:pt x="18" y="20"/>
                      <a:pt x="41" y="35"/>
                    </a:cubicBezTo>
                    <a:cubicBezTo>
                      <a:pt x="57" y="83"/>
                      <a:pt x="87" y="123"/>
                      <a:pt x="106" y="171"/>
                    </a:cubicBezTo>
                    <a:cubicBezTo>
                      <a:pt x="111" y="186"/>
                      <a:pt x="117" y="202"/>
                      <a:pt x="123" y="218"/>
                    </a:cubicBezTo>
                    <a:cubicBezTo>
                      <a:pt x="125" y="225"/>
                      <a:pt x="129" y="241"/>
                      <a:pt x="129" y="241"/>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grpSp>
      </p:grpSp>
      <p:grpSp>
        <p:nvGrpSpPr>
          <p:cNvPr id="89182" name="Group 185"/>
          <p:cNvGrpSpPr>
            <a:grpSpLocks/>
          </p:cNvGrpSpPr>
          <p:nvPr>
            <p:custDataLst>
              <p:tags r:id="rId93"/>
            </p:custDataLst>
          </p:nvPr>
        </p:nvGrpSpPr>
        <p:grpSpPr bwMode="auto">
          <a:xfrm rot="5400000">
            <a:off x="4907757" y="6022181"/>
            <a:ext cx="304800" cy="388937"/>
            <a:chOff x="4734" y="3053"/>
            <a:chExt cx="656" cy="491"/>
          </a:xfrm>
        </p:grpSpPr>
        <p:grpSp>
          <p:nvGrpSpPr>
            <p:cNvPr id="89242" name="Group 186"/>
            <p:cNvGrpSpPr>
              <a:grpSpLocks/>
            </p:cNvGrpSpPr>
            <p:nvPr/>
          </p:nvGrpSpPr>
          <p:grpSpPr bwMode="auto">
            <a:xfrm>
              <a:off x="4734" y="3053"/>
              <a:ext cx="648" cy="254"/>
              <a:chOff x="4734" y="3053"/>
              <a:chExt cx="648" cy="254"/>
            </a:xfrm>
          </p:grpSpPr>
          <p:sp>
            <p:nvSpPr>
              <p:cNvPr id="89246" name="Freeform 187"/>
              <p:cNvSpPr>
                <a:spLocks/>
              </p:cNvSpPr>
              <p:nvPr>
                <p:custDataLst>
                  <p:tags r:id="rId134"/>
                </p:custDataLst>
              </p:nvPr>
            </p:nvSpPr>
            <p:spPr bwMode="auto">
              <a:xfrm>
                <a:off x="4734" y="3053"/>
                <a:ext cx="648" cy="254"/>
              </a:xfrm>
              <a:custGeom>
                <a:avLst/>
                <a:gdLst>
                  <a:gd name="T0" fmla="*/ 0 w 806"/>
                  <a:gd name="T1" fmla="*/ 0 h 254"/>
                  <a:gd name="T2" fmla="*/ 6 w 806"/>
                  <a:gd name="T3" fmla="*/ 30 h 254"/>
                  <a:gd name="T4" fmla="*/ 6 w 806"/>
                  <a:gd name="T5" fmla="*/ 47 h 254"/>
                  <a:gd name="T6" fmla="*/ 7 w 806"/>
                  <a:gd name="T7" fmla="*/ 65 h 254"/>
                  <a:gd name="T8" fmla="*/ 8 w 806"/>
                  <a:gd name="T9" fmla="*/ 94 h 254"/>
                  <a:gd name="T10" fmla="*/ 8 w 806"/>
                  <a:gd name="T11" fmla="*/ 112 h 254"/>
                  <a:gd name="T12" fmla="*/ 9 w 806"/>
                  <a:gd name="T13" fmla="*/ 124 h 254"/>
                  <a:gd name="T14" fmla="*/ 9 w 806"/>
                  <a:gd name="T15" fmla="*/ 159 h 254"/>
                  <a:gd name="T16" fmla="*/ 9 w 806"/>
                  <a:gd name="T17" fmla="*/ 188 h 254"/>
                  <a:gd name="T18" fmla="*/ 10 w 806"/>
                  <a:gd name="T19" fmla="*/ 235 h 254"/>
                  <a:gd name="T20" fmla="*/ 10 w 806"/>
                  <a:gd name="T21" fmla="*/ 253 h 2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06"/>
                  <a:gd name="T34" fmla="*/ 0 h 254"/>
                  <a:gd name="T35" fmla="*/ 806 w 806"/>
                  <a:gd name="T36" fmla="*/ 254 h 25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06" h="254">
                    <a:moveTo>
                      <a:pt x="0" y="0"/>
                    </a:moveTo>
                    <a:cubicBezTo>
                      <a:pt x="165" y="3"/>
                      <a:pt x="315" y="11"/>
                      <a:pt x="477" y="30"/>
                    </a:cubicBezTo>
                    <a:cubicBezTo>
                      <a:pt x="528" y="44"/>
                      <a:pt x="460" y="23"/>
                      <a:pt x="512" y="47"/>
                    </a:cubicBezTo>
                    <a:cubicBezTo>
                      <a:pt x="552" y="65"/>
                      <a:pt x="536" y="53"/>
                      <a:pt x="571" y="65"/>
                    </a:cubicBezTo>
                    <a:cubicBezTo>
                      <a:pt x="594" y="72"/>
                      <a:pt x="612" y="86"/>
                      <a:pt x="636" y="94"/>
                    </a:cubicBezTo>
                    <a:cubicBezTo>
                      <a:pt x="643" y="100"/>
                      <a:pt x="650" y="106"/>
                      <a:pt x="659" y="112"/>
                    </a:cubicBezTo>
                    <a:cubicBezTo>
                      <a:pt x="666" y="116"/>
                      <a:pt x="675" y="118"/>
                      <a:pt x="683" y="124"/>
                    </a:cubicBezTo>
                    <a:cubicBezTo>
                      <a:pt x="714" y="146"/>
                      <a:pt x="687" y="134"/>
                      <a:pt x="712" y="159"/>
                    </a:cubicBezTo>
                    <a:cubicBezTo>
                      <a:pt x="720" y="167"/>
                      <a:pt x="741" y="180"/>
                      <a:pt x="753" y="188"/>
                    </a:cubicBezTo>
                    <a:cubicBezTo>
                      <a:pt x="761" y="212"/>
                      <a:pt x="773" y="221"/>
                      <a:pt x="795" y="235"/>
                    </a:cubicBezTo>
                    <a:cubicBezTo>
                      <a:pt x="800" y="254"/>
                      <a:pt x="793" y="253"/>
                      <a:pt x="806" y="253"/>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9247" name="Freeform 188"/>
              <p:cNvSpPr>
                <a:spLocks/>
              </p:cNvSpPr>
              <p:nvPr>
                <p:custDataLst>
                  <p:tags r:id="rId135"/>
                </p:custDataLst>
              </p:nvPr>
            </p:nvSpPr>
            <p:spPr bwMode="auto">
              <a:xfrm>
                <a:off x="4741" y="3059"/>
                <a:ext cx="129" cy="241"/>
              </a:xfrm>
              <a:custGeom>
                <a:avLst/>
                <a:gdLst>
                  <a:gd name="T0" fmla="*/ 0 w 129"/>
                  <a:gd name="T1" fmla="*/ 0 h 241"/>
                  <a:gd name="T2" fmla="*/ 41 w 129"/>
                  <a:gd name="T3" fmla="*/ 35 h 241"/>
                  <a:gd name="T4" fmla="*/ 106 w 129"/>
                  <a:gd name="T5" fmla="*/ 171 h 241"/>
                  <a:gd name="T6" fmla="*/ 123 w 129"/>
                  <a:gd name="T7" fmla="*/ 218 h 241"/>
                  <a:gd name="T8" fmla="*/ 129 w 129"/>
                  <a:gd name="T9" fmla="*/ 241 h 241"/>
                  <a:gd name="T10" fmla="*/ 0 60000 65536"/>
                  <a:gd name="T11" fmla="*/ 0 60000 65536"/>
                  <a:gd name="T12" fmla="*/ 0 60000 65536"/>
                  <a:gd name="T13" fmla="*/ 0 60000 65536"/>
                  <a:gd name="T14" fmla="*/ 0 60000 65536"/>
                  <a:gd name="T15" fmla="*/ 0 w 129"/>
                  <a:gd name="T16" fmla="*/ 0 h 241"/>
                  <a:gd name="T17" fmla="*/ 129 w 129"/>
                  <a:gd name="T18" fmla="*/ 241 h 241"/>
                </a:gdLst>
                <a:ahLst/>
                <a:cxnLst>
                  <a:cxn ang="T10">
                    <a:pos x="T0" y="T1"/>
                  </a:cxn>
                  <a:cxn ang="T11">
                    <a:pos x="T2" y="T3"/>
                  </a:cxn>
                  <a:cxn ang="T12">
                    <a:pos x="T4" y="T5"/>
                  </a:cxn>
                  <a:cxn ang="T13">
                    <a:pos x="T6" y="T7"/>
                  </a:cxn>
                  <a:cxn ang="T14">
                    <a:pos x="T8" y="T9"/>
                  </a:cxn>
                </a:cxnLst>
                <a:rect l="T15" t="T16" r="T17" b="T18"/>
                <a:pathLst>
                  <a:path w="129" h="241">
                    <a:moveTo>
                      <a:pt x="0" y="0"/>
                    </a:moveTo>
                    <a:cubicBezTo>
                      <a:pt x="24" y="8"/>
                      <a:pt x="18" y="20"/>
                      <a:pt x="41" y="35"/>
                    </a:cubicBezTo>
                    <a:cubicBezTo>
                      <a:pt x="57" y="83"/>
                      <a:pt x="87" y="123"/>
                      <a:pt x="106" y="171"/>
                    </a:cubicBezTo>
                    <a:cubicBezTo>
                      <a:pt x="111" y="186"/>
                      <a:pt x="117" y="202"/>
                      <a:pt x="123" y="218"/>
                    </a:cubicBezTo>
                    <a:cubicBezTo>
                      <a:pt x="125" y="225"/>
                      <a:pt x="129" y="241"/>
                      <a:pt x="129" y="241"/>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grpSp>
        <p:grpSp>
          <p:nvGrpSpPr>
            <p:cNvPr id="89243" name="Group 189"/>
            <p:cNvGrpSpPr>
              <a:grpSpLocks/>
            </p:cNvGrpSpPr>
            <p:nvPr/>
          </p:nvGrpSpPr>
          <p:grpSpPr bwMode="auto">
            <a:xfrm flipV="1">
              <a:off x="4742" y="3290"/>
              <a:ext cx="648" cy="254"/>
              <a:chOff x="4734" y="3053"/>
              <a:chExt cx="648" cy="254"/>
            </a:xfrm>
          </p:grpSpPr>
          <p:sp>
            <p:nvSpPr>
              <p:cNvPr id="89244" name="Freeform 190"/>
              <p:cNvSpPr>
                <a:spLocks/>
              </p:cNvSpPr>
              <p:nvPr>
                <p:custDataLst>
                  <p:tags r:id="rId132"/>
                </p:custDataLst>
              </p:nvPr>
            </p:nvSpPr>
            <p:spPr bwMode="auto">
              <a:xfrm>
                <a:off x="4734" y="3053"/>
                <a:ext cx="648" cy="254"/>
              </a:xfrm>
              <a:custGeom>
                <a:avLst/>
                <a:gdLst>
                  <a:gd name="T0" fmla="*/ 0 w 806"/>
                  <a:gd name="T1" fmla="*/ 0 h 254"/>
                  <a:gd name="T2" fmla="*/ 6 w 806"/>
                  <a:gd name="T3" fmla="*/ 30 h 254"/>
                  <a:gd name="T4" fmla="*/ 6 w 806"/>
                  <a:gd name="T5" fmla="*/ 47 h 254"/>
                  <a:gd name="T6" fmla="*/ 7 w 806"/>
                  <a:gd name="T7" fmla="*/ 65 h 254"/>
                  <a:gd name="T8" fmla="*/ 8 w 806"/>
                  <a:gd name="T9" fmla="*/ 94 h 254"/>
                  <a:gd name="T10" fmla="*/ 8 w 806"/>
                  <a:gd name="T11" fmla="*/ 112 h 254"/>
                  <a:gd name="T12" fmla="*/ 9 w 806"/>
                  <a:gd name="T13" fmla="*/ 124 h 254"/>
                  <a:gd name="T14" fmla="*/ 9 w 806"/>
                  <a:gd name="T15" fmla="*/ 159 h 254"/>
                  <a:gd name="T16" fmla="*/ 9 w 806"/>
                  <a:gd name="T17" fmla="*/ 188 h 254"/>
                  <a:gd name="T18" fmla="*/ 10 w 806"/>
                  <a:gd name="T19" fmla="*/ 235 h 254"/>
                  <a:gd name="T20" fmla="*/ 10 w 806"/>
                  <a:gd name="T21" fmla="*/ 253 h 2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06"/>
                  <a:gd name="T34" fmla="*/ 0 h 254"/>
                  <a:gd name="T35" fmla="*/ 806 w 806"/>
                  <a:gd name="T36" fmla="*/ 254 h 25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06" h="254">
                    <a:moveTo>
                      <a:pt x="0" y="0"/>
                    </a:moveTo>
                    <a:cubicBezTo>
                      <a:pt x="165" y="3"/>
                      <a:pt x="315" y="11"/>
                      <a:pt x="477" y="30"/>
                    </a:cubicBezTo>
                    <a:cubicBezTo>
                      <a:pt x="528" y="44"/>
                      <a:pt x="460" y="23"/>
                      <a:pt x="512" y="47"/>
                    </a:cubicBezTo>
                    <a:cubicBezTo>
                      <a:pt x="552" y="65"/>
                      <a:pt x="536" y="53"/>
                      <a:pt x="571" y="65"/>
                    </a:cubicBezTo>
                    <a:cubicBezTo>
                      <a:pt x="594" y="72"/>
                      <a:pt x="612" y="86"/>
                      <a:pt x="636" y="94"/>
                    </a:cubicBezTo>
                    <a:cubicBezTo>
                      <a:pt x="643" y="100"/>
                      <a:pt x="650" y="106"/>
                      <a:pt x="659" y="112"/>
                    </a:cubicBezTo>
                    <a:cubicBezTo>
                      <a:pt x="666" y="116"/>
                      <a:pt x="675" y="118"/>
                      <a:pt x="683" y="124"/>
                    </a:cubicBezTo>
                    <a:cubicBezTo>
                      <a:pt x="714" y="146"/>
                      <a:pt x="687" y="134"/>
                      <a:pt x="712" y="159"/>
                    </a:cubicBezTo>
                    <a:cubicBezTo>
                      <a:pt x="720" y="167"/>
                      <a:pt x="741" y="180"/>
                      <a:pt x="753" y="188"/>
                    </a:cubicBezTo>
                    <a:cubicBezTo>
                      <a:pt x="761" y="212"/>
                      <a:pt x="773" y="221"/>
                      <a:pt x="795" y="235"/>
                    </a:cubicBezTo>
                    <a:cubicBezTo>
                      <a:pt x="800" y="254"/>
                      <a:pt x="793" y="253"/>
                      <a:pt x="806" y="253"/>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9245" name="Freeform 191"/>
              <p:cNvSpPr>
                <a:spLocks/>
              </p:cNvSpPr>
              <p:nvPr>
                <p:custDataLst>
                  <p:tags r:id="rId133"/>
                </p:custDataLst>
              </p:nvPr>
            </p:nvSpPr>
            <p:spPr bwMode="auto">
              <a:xfrm>
                <a:off x="4741" y="3059"/>
                <a:ext cx="129" cy="241"/>
              </a:xfrm>
              <a:custGeom>
                <a:avLst/>
                <a:gdLst>
                  <a:gd name="T0" fmla="*/ 0 w 129"/>
                  <a:gd name="T1" fmla="*/ 0 h 241"/>
                  <a:gd name="T2" fmla="*/ 41 w 129"/>
                  <a:gd name="T3" fmla="*/ 35 h 241"/>
                  <a:gd name="T4" fmla="*/ 106 w 129"/>
                  <a:gd name="T5" fmla="*/ 171 h 241"/>
                  <a:gd name="T6" fmla="*/ 123 w 129"/>
                  <a:gd name="T7" fmla="*/ 218 h 241"/>
                  <a:gd name="T8" fmla="*/ 129 w 129"/>
                  <a:gd name="T9" fmla="*/ 241 h 241"/>
                  <a:gd name="T10" fmla="*/ 0 60000 65536"/>
                  <a:gd name="T11" fmla="*/ 0 60000 65536"/>
                  <a:gd name="T12" fmla="*/ 0 60000 65536"/>
                  <a:gd name="T13" fmla="*/ 0 60000 65536"/>
                  <a:gd name="T14" fmla="*/ 0 60000 65536"/>
                  <a:gd name="T15" fmla="*/ 0 w 129"/>
                  <a:gd name="T16" fmla="*/ 0 h 241"/>
                  <a:gd name="T17" fmla="*/ 129 w 129"/>
                  <a:gd name="T18" fmla="*/ 241 h 241"/>
                </a:gdLst>
                <a:ahLst/>
                <a:cxnLst>
                  <a:cxn ang="T10">
                    <a:pos x="T0" y="T1"/>
                  </a:cxn>
                  <a:cxn ang="T11">
                    <a:pos x="T2" y="T3"/>
                  </a:cxn>
                  <a:cxn ang="T12">
                    <a:pos x="T4" y="T5"/>
                  </a:cxn>
                  <a:cxn ang="T13">
                    <a:pos x="T6" y="T7"/>
                  </a:cxn>
                  <a:cxn ang="T14">
                    <a:pos x="T8" y="T9"/>
                  </a:cxn>
                </a:cxnLst>
                <a:rect l="T15" t="T16" r="T17" b="T18"/>
                <a:pathLst>
                  <a:path w="129" h="241">
                    <a:moveTo>
                      <a:pt x="0" y="0"/>
                    </a:moveTo>
                    <a:cubicBezTo>
                      <a:pt x="24" y="8"/>
                      <a:pt x="18" y="20"/>
                      <a:pt x="41" y="35"/>
                    </a:cubicBezTo>
                    <a:cubicBezTo>
                      <a:pt x="57" y="83"/>
                      <a:pt x="87" y="123"/>
                      <a:pt x="106" y="171"/>
                    </a:cubicBezTo>
                    <a:cubicBezTo>
                      <a:pt x="111" y="186"/>
                      <a:pt x="117" y="202"/>
                      <a:pt x="123" y="218"/>
                    </a:cubicBezTo>
                    <a:cubicBezTo>
                      <a:pt x="125" y="225"/>
                      <a:pt x="129" y="241"/>
                      <a:pt x="129" y="241"/>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grpSp>
      </p:grpSp>
      <p:sp>
        <p:nvSpPr>
          <p:cNvPr id="89183" name="Line 192"/>
          <p:cNvSpPr>
            <a:spLocks noChangeShapeType="1"/>
          </p:cNvSpPr>
          <p:nvPr>
            <p:custDataLst>
              <p:tags r:id="rId94"/>
            </p:custDataLst>
          </p:nvPr>
        </p:nvSpPr>
        <p:spPr bwMode="auto">
          <a:xfrm>
            <a:off x="7881938" y="5197475"/>
            <a:ext cx="0" cy="388938"/>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184" name="Line 193"/>
          <p:cNvSpPr>
            <a:spLocks noChangeShapeType="1"/>
          </p:cNvSpPr>
          <p:nvPr>
            <p:custDataLst>
              <p:tags r:id="rId95"/>
            </p:custDataLst>
          </p:nvPr>
        </p:nvSpPr>
        <p:spPr bwMode="auto">
          <a:xfrm>
            <a:off x="6745288" y="4933950"/>
            <a:ext cx="0" cy="88900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185" name="Line 194"/>
          <p:cNvSpPr>
            <a:spLocks noChangeShapeType="1"/>
          </p:cNvSpPr>
          <p:nvPr>
            <p:custDataLst>
              <p:tags r:id="rId96"/>
            </p:custDataLst>
          </p:nvPr>
        </p:nvSpPr>
        <p:spPr bwMode="auto">
          <a:xfrm>
            <a:off x="6373813" y="5181600"/>
            <a:ext cx="0" cy="642938"/>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186" name="Line 195"/>
          <p:cNvSpPr>
            <a:spLocks noChangeShapeType="1"/>
          </p:cNvSpPr>
          <p:nvPr>
            <p:custDataLst>
              <p:tags r:id="rId97"/>
            </p:custDataLst>
          </p:nvPr>
        </p:nvSpPr>
        <p:spPr bwMode="auto">
          <a:xfrm>
            <a:off x="4954588" y="5222875"/>
            <a:ext cx="0" cy="873125"/>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187" name="Line 196"/>
          <p:cNvSpPr>
            <a:spLocks noChangeShapeType="1"/>
          </p:cNvSpPr>
          <p:nvPr>
            <p:custDataLst>
              <p:tags r:id="rId98"/>
            </p:custDataLst>
          </p:nvPr>
        </p:nvSpPr>
        <p:spPr bwMode="auto">
          <a:xfrm>
            <a:off x="5170488" y="4922838"/>
            <a:ext cx="0" cy="1166812"/>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188" name="Line 197"/>
          <p:cNvSpPr>
            <a:spLocks noChangeShapeType="1"/>
          </p:cNvSpPr>
          <p:nvPr>
            <p:custDataLst>
              <p:tags r:id="rId99"/>
            </p:custDataLst>
          </p:nvPr>
        </p:nvSpPr>
        <p:spPr bwMode="auto">
          <a:xfrm>
            <a:off x="6561138" y="6103938"/>
            <a:ext cx="0" cy="103187"/>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189" name="Line 198"/>
          <p:cNvSpPr>
            <a:spLocks noChangeShapeType="1"/>
          </p:cNvSpPr>
          <p:nvPr>
            <p:custDataLst>
              <p:tags r:id="rId100"/>
            </p:custDataLst>
          </p:nvPr>
        </p:nvSpPr>
        <p:spPr bwMode="auto">
          <a:xfrm>
            <a:off x="7999413" y="5883275"/>
            <a:ext cx="0" cy="103188"/>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190" name="Line 199"/>
          <p:cNvSpPr>
            <a:spLocks noChangeShapeType="1"/>
          </p:cNvSpPr>
          <p:nvPr>
            <p:custDataLst>
              <p:tags r:id="rId101"/>
            </p:custDataLst>
          </p:nvPr>
        </p:nvSpPr>
        <p:spPr bwMode="auto">
          <a:xfrm>
            <a:off x="5049838" y="6369050"/>
            <a:ext cx="0" cy="103188"/>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191" name="Line 200"/>
          <p:cNvSpPr>
            <a:spLocks noChangeShapeType="1"/>
          </p:cNvSpPr>
          <p:nvPr>
            <p:custDataLst>
              <p:tags r:id="rId102"/>
            </p:custDataLst>
          </p:nvPr>
        </p:nvSpPr>
        <p:spPr bwMode="auto">
          <a:xfrm>
            <a:off x="5051425" y="6465888"/>
            <a:ext cx="2538413"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192" name="Line 201"/>
          <p:cNvSpPr>
            <a:spLocks noChangeShapeType="1"/>
          </p:cNvSpPr>
          <p:nvPr>
            <p:custDataLst>
              <p:tags r:id="rId103"/>
            </p:custDataLst>
          </p:nvPr>
        </p:nvSpPr>
        <p:spPr bwMode="auto">
          <a:xfrm>
            <a:off x="6569075" y="6213475"/>
            <a:ext cx="1657350"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193" name="Line 202"/>
          <p:cNvSpPr>
            <a:spLocks noChangeShapeType="1"/>
          </p:cNvSpPr>
          <p:nvPr>
            <p:custDataLst>
              <p:tags r:id="rId104"/>
            </p:custDataLst>
          </p:nvPr>
        </p:nvSpPr>
        <p:spPr bwMode="auto">
          <a:xfrm>
            <a:off x="8015288" y="5984875"/>
            <a:ext cx="808037"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194" name="Text Box 203"/>
          <p:cNvSpPr txBox="1">
            <a:spLocks noChangeArrowheads="1"/>
          </p:cNvSpPr>
          <p:nvPr>
            <p:custDataLst>
              <p:tags r:id="rId105"/>
            </p:custDataLst>
          </p:nvPr>
        </p:nvSpPr>
        <p:spPr bwMode="auto">
          <a:xfrm>
            <a:off x="7162800" y="6503988"/>
            <a:ext cx="1878013"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3 data output bits</a:t>
            </a:r>
          </a:p>
        </p:txBody>
      </p:sp>
      <p:sp>
        <p:nvSpPr>
          <p:cNvPr id="89195" name="Line 204"/>
          <p:cNvSpPr>
            <a:spLocks noChangeShapeType="1"/>
          </p:cNvSpPr>
          <p:nvPr>
            <p:custDataLst>
              <p:tags r:id="rId106"/>
            </p:custDataLst>
          </p:nvPr>
        </p:nvSpPr>
        <p:spPr bwMode="auto">
          <a:xfrm>
            <a:off x="2900363" y="3452813"/>
            <a:ext cx="0" cy="42862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196" name="Line 205"/>
          <p:cNvSpPr>
            <a:spLocks noChangeShapeType="1"/>
          </p:cNvSpPr>
          <p:nvPr>
            <p:custDataLst>
              <p:tags r:id="rId107"/>
            </p:custDataLst>
          </p:nvPr>
        </p:nvSpPr>
        <p:spPr bwMode="auto">
          <a:xfrm>
            <a:off x="2711450" y="3406775"/>
            <a:ext cx="0" cy="1404938"/>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197" name="Line 206"/>
          <p:cNvSpPr>
            <a:spLocks noChangeShapeType="1"/>
          </p:cNvSpPr>
          <p:nvPr>
            <p:custDataLst>
              <p:tags r:id="rId108"/>
            </p:custDataLst>
          </p:nvPr>
        </p:nvSpPr>
        <p:spPr bwMode="auto">
          <a:xfrm>
            <a:off x="3076575" y="3448050"/>
            <a:ext cx="0" cy="392113"/>
          </a:xfrm>
          <a:prstGeom prst="line">
            <a:avLst/>
          </a:prstGeom>
          <a:noFill/>
          <a:ln w="19050">
            <a:solidFill>
              <a:srgbClr val="980236"/>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198" name="Line 207"/>
          <p:cNvSpPr>
            <a:spLocks noChangeShapeType="1"/>
          </p:cNvSpPr>
          <p:nvPr>
            <p:custDataLst>
              <p:tags r:id="rId109"/>
            </p:custDataLst>
          </p:nvPr>
        </p:nvSpPr>
        <p:spPr bwMode="auto">
          <a:xfrm>
            <a:off x="3081338" y="3943350"/>
            <a:ext cx="0" cy="828675"/>
          </a:xfrm>
          <a:prstGeom prst="line">
            <a:avLst/>
          </a:prstGeom>
          <a:noFill/>
          <a:ln w="19050">
            <a:solidFill>
              <a:srgbClr val="980236"/>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199" name="Line 208"/>
          <p:cNvSpPr>
            <a:spLocks noChangeShapeType="1"/>
          </p:cNvSpPr>
          <p:nvPr>
            <p:custDataLst>
              <p:tags r:id="rId110"/>
            </p:custDataLst>
          </p:nvPr>
        </p:nvSpPr>
        <p:spPr bwMode="auto">
          <a:xfrm>
            <a:off x="3081338" y="4884738"/>
            <a:ext cx="0" cy="677862"/>
          </a:xfrm>
          <a:prstGeom prst="line">
            <a:avLst/>
          </a:prstGeom>
          <a:noFill/>
          <a:ln w="19050">
            <a:solidFill>
              <a:srgbClr val="980236"/>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200" name="Line 209"/>
          <p:cNvSpPr>
            <a:spLocks noChangeShapeType="1"/>
          </p:cNvSpPr>
          <p:nvPr>
            <p:custDataLst>
              <p:tags r:id="rId111"/>
            </p:custDataLst>
          </p:nvPr>
        </p:nvSpPr>
        <p:spPr bwMode="auto">
          <a:xfrm>
            <a:off x="5010150" y="3981450"/>
            <a:ext cx="0" cy="1008063"/>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201" name="Line 210"/>
          <p:cNvSpPr>
            <a:spLocks noChangeShapeType="1"/>
          </p:cNvSpPr>
          <p:nvPr>
            <p:custDataLst>
              <p:tags r:id="rId112"/>
            </p:custDataLst>
          </p:nvPr>
        </p:nvSpPr>
        <p:spPr bwMode="auto">
          <a:xfrm>
            <a:off x="6413500" y="3381375"/>
            <a:ext cx="0" cy="523875"/>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202" name="Line 211"/>
          <p:cNvSpPr>
            <a:spLocks noChangeShapeType="1"/>
          </p:cNvSpPr>
          <p:nvPr>
            <p:custDataLst>
              <p:tags r:id="rId113"/>
            </p:custDataLst>
          </p:nvPr>
        </p:nvSpPr>
        <p:spPr bwMode="auto">
          <a:xfrm>
            <a:off x="6413500" y="3998913"/>
            <a:ext cx="0" cy="9842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203" name="Line 212"/>
          <p:cNvSpPr>
            <a:spLocks noChangeShapeType="1"/>
          </p:cNvSpPr>
          <p:nvPr>
            <p:custDataLst>
              <p:tags r:id="rId114"/>
            </p:custDataLst>
          </p:nvPr>
        </p:nvSpPr>
        <p:spPr bwMode="auto">
          <a:xfrm>
            <a:off x="5010150" y="3389313"/>
            <a:ext cx="0" cy="523875"/>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204" name="Line 213"/>
          <p:cNvSpPr>
            <a:spLocks noChangeShapeType="1"/>
          </p:cNvSpPr>
          <p:nvPr>
            <p:custDataLst>
              <p:tags r:id="rId115"/>
            </p:custDataLst>
          </p:nvPr>
        </p:nvSpPr>
        <p:spPr bwMode="auto">
          <a:xfrm>
            <a:off x="5503863" y="3113088"/>
            <a:ext cx="0" cy="2222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205" name="Line 214"/>
          <p:cNvSpPr>
            <a:spLocks noChangeShapeType="1"/>
          </p:cNvSpPr>
          <p:nvPr>
            <p:custDataLst>
              <p:tags r:id="rId116"/>
            </p:custDataLst>
          </p:nvPr>
        </p:nvSpPr>
        <p:spPr bwMode="auto">
          <a:xfrm>
            <a:off x="5500688" y="3114675"/>
            <a:ext cx="111125"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206" name="Line 215"/>
          <p:cNvSpPr>
            <a:spLocks noChangeShapeType="1"/>
          </p:cNvSpPr>
          <p:nvPr>
            <p:custDataLst>
              <p:tags r:id="rId117"/>
            </p:custDataLst>
          </p:nvPr>
        </p:nvSpPr>
        <p:spPr bwMode="auto">
          <a:xfrm>
            <a:off x="6958013" y="3122613"/>
            <a:ext cx="0" cy="2222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207" name="Line 216"/>
          <p:cNvSpPr>
            <a:spLocks noChangeShapeType="1"/>
          </p:cNvSpPr>
          <p:nvPr>
            <p:custDataLst>
              <p:tags r:id="rId118"/>
            </p:custDataLst>
          </p:nvPr>
        </p:nvSpPr>
        <p:spPr bwMode="auto">
          <a:xfrm>
            <a:off x="6954838" y="3124200"/>
            <a:ext cx="12700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208" name="Line 217"/>
          <p:cNvSpPr>
            <a:spLocks noChangeShapeType="1"/>
          </p:cNvSpPr>
          <p:nvPr>
            <p:custDataLst>
              <p:tags r:id="rId119"/>
            </p:custDataLst>
          </p:nvPr>
        </p:nvSpPr>
        <p:spPr bwMode="auto">
          <a:xfrm>
            <a:off x="5210175" y="2222500"/>
            <a:ext cx="0" cy="107950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209" name="Line 218"/>
          <p:cNvSpPr>
            <a:spLocks noChangeShapeType="1"/>
          </p:cNvSpPr>
          <p:nvPr>
            <p:custDataLst>
              <p:tags r:id="rId120"/>
            </p:custDataLst>
          </p:nvPr>
        </p:nvSpPr>
        <p:spPr bwMode="auto">
          <a:xfrm>
            <a:off x="5210175" y="3379788"/>
            <a:ext cx="0" cy="6667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210" name="Text Box 219"/>
          <p:cNvSpPr txBox="1">
            <a:spLocks noChangeArrowheads="1"/>
          </p:cNvSpPr>
          <p:nvPr>
            <p:custDataLst>
              <p:tags r:id="rId121"/>
            </p:custDataLst>
          </p:nvPr>
        </p:nvSpPr>
        <p:spPr bwMode="auto">
          <a:xfrm>
            <a:off x="2170113" y="4262438"/>
            <a:ext cx="15240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400">
                <a:latin typeface="Arial" pitchFamily="34" charset="0"/>
              </a:rPr>
              <a:t>2</a:t>
            </a:r>
          </a:p>
        </p:txBody>
      </p:sp>
      <p:sp>
        <p:nvSpPr>
          <p:cNvPr id="89211" name="Text Box 220"/>
          <p:cNvSpPr txBox="1">
            <a:spLocks noChangeArrowheads="1"/>
          </p:cNvSpPr>
          <p:nvPr>
            <p:custDataLst>
              <p:tags r:id="rId122"/>
            </p:custDataLst>
          </p:nvPr>
        </p:nvSpPr>
        <p:spPr bwMode="auto">
          <a:xfrm>
            <a:off x="2170113" y="4594225"/>
            <a:ext cx="15240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400">
                <a:latin typeface="Arial" pitchFamily="34" charset="0"/>
              </a:rPr>
              <a:t>3</a:t>
            </a:r>
          </a:p>
        </p:txBody>
      </p:sp>
      <p:sp>
        <p:nvSpPr>
          <p:cNvPr id="89212" name="Line 221"/>
          <p:cNvSpPr>
            <a:spLocks noChangeShapeType="1"/>
          </p:cNvSpPr>
          <p:nvPr>
            <p:custDataLst>
              <p:tags r:id="rId123"/>
            </p:custDataLst>
          </p:nvPr>
        </p:nvSpPr>
        <p:spPr bwMode="auto">
          <a:xfrm>
            <a:off x="2411413" y="4410075"/>
            <a:ext cx="87312"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213" name="Line 222"/>
          <p:cNvSpPr>
            <a:spLocks noChangeShapeType="1"/>
          </p:cNvSpPr>
          <p:nvPr>
            <p:custDataLst>
              <p:tags r:id="rId124"/>
            </p:custDataLst>
          </p:nvPr>
        </p:nvSpPr>
        <p:spPr bwMode="auto">
          <a:xfrm>
            <a:off x="2414588" y="4748213"/>
            <a:ext cx="87312"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214" name="Line 223"/>
          <p:cNvSpPr>
            <a:spLocks noChangeShapeType="1"/>
          </p:cNvSpPr>
          <p:nvPr>
            <p:custDataLst>
              <p:tags r:id="rId125"/>
            </p:custDataLst>
          </p:nvPr>
        </p:nvSpPr>
        <p:spPr bwMode="auto">
          <a:xfrm>
            <a:off x="6780213" y="1728788"/>
            <a:ext cx="0" cy="404812"/>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215" name="Line 224"/>
          <p:cNvSpPr>
            <a:spLocks noChangeShapeType="1"/>
          </p:cNvSpPr>
          <p:nvPr>
            <p:custDataLst>
              <p:tags r:id="rId126"/>
            </p:custDataLst>
          </p:nvPr>
        </p:nvSpPr>
        <p:spPr bwMode="auto">
          <a:xfrm>
            <a:off x="6786563" y="2220913"/>
            <a:ext cx="0" cy="107950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216" name="Line 225"/>
          <p:cNvSpPr>
            <a:spLocks noChangeShapeType="1"/>
          </p:cNvSpPr>
          <p:nvPr>
            <p:custDataLst>
              <p:tags r:id="rId127"/>
            </p:custDataLst>
          </p:nvPr>
        </p:nvSpPr>
        <p:spPr bwMode="auto">
          <a:xfrm>
            <a:off x="6786563" y="3378200"/>
            <a:ext cx="0" cy="6667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217" name="Line 226"/>
          <p:cNvSpPr>
            <a:spLocks noChangeShapeType="1"/>
          </p:cNvSpPr>
          <p:nvPr>
            <p:custDataLst>
              <p:tags r:id="rId128"/>
            </p:custDataLst>
          </p:nvPr>
        </p:nvSpPr>
        <p:spPr bwMode="auto">
          <a:xfrm>
            <a:off x="7913688" y="3981450"/>
            <a:ext cx="0" cy="1008063"/>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218" name="Text Box 227"/>
          <p:cNvSpPr txBox="1">
            <a:spLocks noChangeArrowheads="1"/>
          </p:cNvSpPr>
          <p:nvPr>
            <p:custDataLst>
              <p:tags r:id="rId129"/>
            </p:custDataLst>
          </p:nvPr>
        </p:nvSpPr>
        <p:spPr bwMode="auto">
          <a:xfrm>
            <a:off x="4830763" y="6121400"/>
            <a:ext cx="457200"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900">
                <a:latin typeface="Arial" pitchFamily="34" charset="0"/>
              </a:rPr>
              <a:t>OR</a:t>
            </a:r>
          </a:p>
        </p:txBody>
      </p:sp>
      <p:sp>
        <p:nvSpPr>
          <p:cNvPr id="89219" name="Text Box 228"/>
          <p:cNvSpPr txBox="1">
            <a:spLocks noChangeArrowheads="1"/>
          </p:cNvSpPr>
          <p:nvPr>
            <p:custDataLst>
              <p:tags r:id="rId130"/>
            </p:custDataLst>
          </p:nvPr>
        </p:nvSpPr>
        <p:spPr bwMode="auto">
          <a:xfrm>
            <a:off x="6324600" y="5861050"/>
            <a:ext cx="457200"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900">
                <a:latin typeface="Arial" pitchFamily="34" charset="0"/>
              </a:rPr>
              <a:t>OR</a:t>
            </a:r>
          </a:p>
        </p:txBody>
      </p:sp>
      <p:sp>
        <p:nvSpPr>
          <p:cNvPr id="89220" name="Text Box 229"/>
          <p:cNvSpPr txBox="1">
            <a:spLocks noChangeArrowheads="1"/>
          </p:cNvSpPr>
          <p:nvPr>
            <p:custDataLst>
              <p:tags r:id="rId131"/>
            </p:custDataLst>
          </p:nvPr>
        </p:nvSpPr>
        <p:spPr bwMode="auto">
          <a:xfrm>
            <a:off x="7770813" y="5616575"/>
            <a:ext cx="457200"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900">
                <a:latin typeface="Arial" pitchFamily="34" charset="0"/>
              </a:rPr>
              <a:t>OR</a:t>
            </a:r>
          </a:p>
        </p:txBody>
      </p:sp>
      <p:sp>
        <p:nvSpPr>
          <p:cNvPr id="89221" name="Text Box 230"/>
          <p:cNvSpPr txBox="1">
            <a:spLocks noChangeArrowheads="1"/>
          </p:cNvSpPr>
          <p:nvPr/>
        </p:nvSpPr>
        <p:spPr bwMode="auto">
          <a:xfrm>
            <a:off x="96838" y="488950"/>
            <a:ext cx="198437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000" b="1"/>
              <a:t>0. Make data input bits </a:t>
            </a:r>
            <a:r>
              <a:rPr lang="en-US" sz="1000" b="1">
                <a:latin typeface="Courier New" pitchFamily="49" charset="0"/>
              </a:rPr>
              <a:t>101</a:t>
            </a:r>
          </a:p>
        </p:txBody>
      </p:sp>
      <p:sp>
        <p:nvSpPr>
          <p:cNvPr id="89222" name="Text Box 231"/>
          <p:cNvSpPr txBox="1">
            <a:spLocks noChangeArrowheads="1"/>
          </p:cNvSpPr>
          <p:nvPr/>
        </p:nvSpPr>
        <p:spPr bwMode="auto">
          <a:xfrm>
            <a:off x="96838" y="1416050"/>
            <a:ext cx="21907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000" b="1"/>
              <a:t>4. How do the </a:t>
            </a:r>
            <a:r>
              <a:rPr lang="en-US" sz="1400" b="1">
                <a:solidFill>
                  <a:srgbClr val="EB102C"/>
                </a:solidFill>
                <a:latin typeface="Courier New" pitchFamily="49" charset="0"/>
              </a:rPr>
              <a:t>*</a:t>
            </a:r>
            <a:r>
              <a:rPr lang="en-US" sz="1000" b="1"/>
              <a:t> AND gates help?</a:t>
            </a:r>
          </a:p>
        </p:txBody>
      </p:sp>
      <p:sp>
        <p:nvSpPr>
          <p:cNvPr id="89223" name="Rectangle 232"/>
          <p:cNvSpPr>
            <a:spLocks noChangeArrowheads="1"/>
          </p:cNvSpPr>
          <p:nvPr/>
        </p:nvSpPr>
        <p:spPr bwMode="auto">
          <a:xfrm>
            <a:off x="3149600" y="2025650"/>
            <a:ext cx="3206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solidFill>
                  <a:srgbClr val="EB102C"/>
                </a:solidFill>
                <a:latin typeface="Courier New" pitchFamily="49" charset="0"/>
              </a:rPr>
              <a:t>*</a:t>
            </a:r>
          </a:p>
        </p:txBody>
      </p:sp>
      <p:sp>
        <p:nvSpPr>
          <p:cNvPr id="89224" name="Rectangle 233"/>
          <p:cNvSpPr>
            <a:spLocks noChangeArrowheads="1"/>
          </p:cNvSpPr>
          <p:nvPr/>
        </p:nvSpPr>
        <p:spPr bwMode="auto">
          <a:xfrm>
            <a:off x="3146425" y="3187700"/>
            <a:ext cx="3206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solidFill>
                  <a:srgbClr val="EB102C"/>
                </a:solidFill>
                <a:latin typeface="Courier New" pitchFamily="49" charset="0"/>
              </a:rPr>
              <a:t>*</a:t>
            </a:r>
          </a:p>
        </p:txBody>
      </p:sp>
      <p:sp>
        <p:nvSpPr>
          <p:cNvPr id="89225" name="Text Box 234"/>
          <p:cNvSpPr txBox="1">
            <a:spLocks noChangeArrowheads="1"/>
          </p:cNvSpPr>
          <p:nvPr/>
        </p:nvSpPr>
        <p:spPr bwMode="auto">
          <a:xfrm>
            <a:off x="74613" y="68263"/>
            <a:ext cx="15255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b="1"/>
              <a:t>Ex CR</a:t>
            </a:r>
          </a:p>
        </p:txBody>
      </p:sp>
      <p:sp>
        <p:nvSpPr>
          <p:cNvPr id="89226" name="Rectangle 235"/>
          <p:cNvSpPr>
            <a:spLocks noChangeArrowheads="1"/>
          </p:cNvSpPr>
          <p:nvPr/>
        </p:nvSpPr>
        <p:spPr bwMode="auto">
          <a:xfrm>
            <a:off x="2278063" y="1660525"/>
            <a:ext cx="815975"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r>
              <a:rPr lang="en-US" sz="1000" b="1"/>
              <a:t>memory location</a:t>
            </a:r>
          </a:p>
        </p:txBody>
      </p:sp>
      <p:sp>
        <p:nvSpPr>
          <p:cNvPr id="89227" name="Text Box 236"/>
          <p:cNvSpPr txBox="1">
            <a:spLocks noChangeArrowheads="1"/>
          </p:cNvSpPr>
          <p:nvPr/>
        </p:nvSpPr>
        <p:spPr bwMode="auto">
          <a:xfrm>
            <a:off x="96838" y="730250"/>
            <a:ext cx="24384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000" b="1"/>
              <a:t>1. Give </a:t>
            </a:r>
            <a:r>
              <a:rPr lang="en-US" sz="1000" b="1">
                <a:latin typeface="Courier New" pitchFamily="49" charset="0"/>
              </a:rPr>
              <a:t>01</a:t>
            </a:r>
            <a:r>
              <a:rPr lang="en-US" sz="1000" b="1"/>
              <a:t> to the decoder (the 1 goes on)</a:t>
            </a:r>
          </a:p>
        </p:txBody>
      </p:sp>
      <p:sp>
        <p:nvSpPr>
          <p:cNvPr id="89228" name="Text Box 237"/>
          <p:cNvSpPr txBox="1">
            <a:spLocks noChangeArrowheads="1"/>
          </p:cNvSpPr>
          <p:nvPr/>
        </p:nvSpPr>
        <p:spPr bwMode="auto">
          <a:xfrm>
            <a:off x="96838" y="969963"/>
            <a:ext cx="24384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000" b="1"/>
              <a:t>2. Make the "Write Enable" high</a:t>
            </a:r>
          </a:p>
        </p:txBody>
      </p:sp>
      <p:sp>
        <p:nvSpPr>
          <p:cNvPr id="89229" name="Text Box 238"/>
          <p:cNvSpPr txBox="1">
            <a:spLocks noChangeArrowheads="1"/>
          </p:cNvSpPr>
          <p:nvPr/>
        </p:nvSpPr>
        <p:spPr bwMode="auto">
          <a:xfrm>
            <a:off x="96838" y="1209675"/>
            <a:ext cx="219075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000" b="1"/>
              <a:t>3. How does it all work?</a:t>
            </a:r>
          </a:p>
        </p:txBody>
      </p:sp>
      <p:sp>
        <p:nvSpPr>
          <p:cNvPr id="89230" name="Rectangle 239"/>
          <p:cNvSpPr>
            <a:spLocks noChangeArrowheads="1"/>
          </p:cNvSpPr>
          <p:nvPr/>
        </p:nvSpPr>
        <p:spPr bwMode="auto">
          <a:xfrm>
            <a:off x="1784350" y="2163763"/>
            <a:ext cx="731838" cy="2789237"/>
          </a:xfrm>
          <a:prstGeom prst="rect">
            <a:avLst/>
          </a:prstGeom>
          <a:noFill/>
          <a:ln w="285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89231" name="Ink 240"/>
          <p:cNvSpPr>
            <a:spLocks noRot="1" noChangeAspect="1" noEditPoints="1" noChangeArrowheads="1" noChangeShapeType="1" noTextEdit="1"/>
          </p:cNvSpPr>
          <p:nvPr/>
        </p:nvSpPr>
        <p:spPr bwMode="auto">
          <a:xfrm>
            <a:off x="1035050" y="3538538"/>
            <a:ext cx="147638" cy="131762"/>
          </a:xfrm>
          <a:custGeom>
            <a:avLst/>
            <a:gdLst>
              <a:gd name="T0" fmla="*/ 2147483647 w 409"/>
              <a:gd name="T1" fmla="*/ 2147483647 h 367"/>
              <a:gd name="T2" fmla="*/ 2147483647 w 409"/>
              <a:gd name="T3" fmla="*/ 2147483647 h 367"/>
              <a:gd name="T4" fmla="*/ 2147483647 w 409"/>
              <a:gd name="T5" fmla="*/ 2147483647 h 367"/>
              <a:gd name="T6" fmla="*/ 2147483647 w 409"/>
              <a:gd name="T7" fmla="*/ 2147483647 h 367"/>
              <a:gd name="T8" fmla="*/ 2147483647 w 409"/>
              <a:gd name="T9" fmla="*/ 2147483647 h 367"/>
              <a:gd name="T10" fmla="*/ 2147483647 w 409"/>
              <a:gd name="T11" fmla="*/ 2147483647 h 367"/>
              <a:gd name="T12" fmla="*/ 2147483647 w 409"/>
              <a:gd name="T13" fmla="*/ 2147483647 h 367"/>
              <a:gd name="T14" fmla="*/ 2147483647 w 409"/>
              <a:gd name="T15" fmla="*/ 2147483647 h 367"/>
              <a:gd name="T16" fmla="*/ 2147483647 w 409"/>
              <a:gd name="T17" fmla="*/ 2147483647 h 367"/>
              <a:gd name="T18" fmla="*/ 2147483647 w 409"/>
              <a:gd name="T19" fmla="*/ 0 h 367"/>
              <a:gd name="T20" fmla="*/ 2147483647 w 409"/>
              <a:gd name="T21" fmla="*/ 2147483647 h 36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09"/>
              <a:gd name="T34" fmla="*/ 0 h 367"/>
              <a:gd name="T35" fmla="*/ 409 w 409"/>
              <a:gd name="T36" fmla="*/ 367 h 36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09" h="367" extrusionOk="0">
                <a:moveTo>
                  <a:pt x="237" y="179"/>
                </a:moveTo>
                <a:cubicBezTo>
                  <a:pt x="232" y="157"/>
                  <a:pt x="227" y="135"/>
                  <a:pt x="220" y="114"/>
                </a:cubicBezTo>
                <a:cubicBezTo>
                  <a:pt x="214" y="95"/>
                  <a:pt x="206" y="70"/>
                  <a:pt x="185" y="63"/>
                </a:cubicBezTo>
                <a:cubicBezTo>
                  <a:pt x="168" y="57"/>
                  <a:pt x="140" y="64"/>
                  <a:pt x="125" y="73"/>
                </a:cubicBezTo>
                <a:cubicBezTo>
                  <a:pt x="73" y="104"/>
                  <a:pt x="22" y="165"/>
                  <a:pt x="5" y="224"/>
                </a:cubicBezTo>
                <a:cubicBezTo>
                  <a:pt x="-7" y="265"/>
                  <a:pt x="-3" y="316"/>
                  <a:pt x="34" y="343"/>
                </a:cubicBezTo>
                <a:cubicBezTo>
                  <a:pt x="78" y="376"/>
                  <a:pt x="141" y="367"/>
                  <a:pt x="190" y="353"/>
                </a:cubicBezTo>
                <a:cubicBezTo>
                  <a:pt x="253" y="334"/>
                  <a:pt x="321" y="296"/>
                  <a:pt x="362" y="244"/>
                </a:cubicBezTo>
                <a:cubicBezTo>
                  <a:pt x="398" y="198"/>
                  <a:pt x="423" y="131"/>
                  <a:pt x="397" y="75"/>
                </a:cubicBezTo>
                <a:cubicBezTo>
                  <a:pt x="366" y="7"/>
                  <a:pt x="285" y="-3"/>
                  <a:pt x="220" y="0"/>
                </a:cubicBezTo>
                <a:cubicBezTo>
                  <a:pt x="147" y="9"/>
                  <a:pt x="122" y="13"/>
                  <a:pt x="75" y="31"/>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9232" name="Ink 241"/>
          <p:cNvSpPr>
            <a:spLocks noRot="1" noChangeAspect="1" noEditPoints="1" noChangeArrowheads="1" noChangeShapeType="1" noTextEdit="1"/>
          </p:cNvSpPr>
          <p:nvPr/>
        </p:nvSpPr>
        <p:spPr bwMode="auto">
          <a:xfrm>
            <a:off x="493713" y="3636963"/>
            <a:ext cx="166687" cy="155575"/>
          </a:xfrm>
          <a:custGeom>
            <a:avLst/>
            <a:gdLst>
              <a:gd name="T0" fmla="*/ 0 w 464"/>
              <a:gd name="T1" fmla="*/ 2147483647 h 430"/>
              <a:gd name="T2" fmla="*/ 2147483647 w 464"/>
              <a:gd name="T3" fmla="*/ 2147483647 h 430"/>
              <a:gd name="T4" fmla="*/ 2147483647 w 464"/>
              <a:gd name="T5" fmla="*/ 2147483647 h 430"/>
              <a:gd name="T6" fmla="*/ 2147483647 w 464"/>
              <a:gd name="T7" fmla="*/ 0 h 430"/>
              <a:gd name="T8" fmla="*/ 2147483647 w 464"/>
              <a:gd name="T9" fmla="*/ 0 h 430"/>
              <a:gd name="T10" fmla="*/ 2147483647 w 464"/>
              <a:gd name="T11" fmla="*/ 2147483647 h 430"/>
              <a:gd name="T12" fmla="*/ 2147483647 w 464"/>
              <a:gd name="T13" fmla="*/ 2147483647 h 430"/>
              <a:gd name="T14" fmla="*/ 2147483647 w 464"/>
              <a:gd name="T15" fmla="*/ 2147483647 h 430"/>
              <a:gd name="T16" fmla="*/ 2147483647 w 464"/>
              <a:gd name="T17" fmla="*/ 2147483647 h 430"/>
              <a:gd name="T18" fmla="*/ 0 w 464"/>
              <a:gd name="T19" fmla="*/ 2147483647 h 430"/>
              <a:gd name="T20" fmla="*/ 2147483647 w 464"/>
              <a:gd name="T21" fmla="*/ 2147483647 h 430"/>
              <a:gd name="T22" fmla="*/ 2147483647 w 464"/>
              <a:gd name="T23" fmla="*/ 2147483647 h 430"/>
              <a:gd name="T24" fmla="*/ 2147483647 w 464"/>
              <a:gd name="T25" fmla="*/ 2147483647 h 430"/>
              <a:gd name="T26" fmla="*/ 2147483647 w 464"/>
              <a:gd name="T27" fmla="*/ 2147483647 h 430"/>
              <a:gd name="T28" fmla="*/ 2147483647 w 464"/>
              <a:gd name="T29" fmla="*/ 2147483647 h 43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64"/>
              <a:gd name="T46" fmla="*/ 0 h 430"/>
              <a:gd name="T47" fmla="*/ 464 w 464"/>
              <a:gd name="T48" fmla="*/ 430 h 430"/>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64" h="430" extrusionOk="0">
                <a:moveTo>
                  <a:pt x="0" y="213"/>
                </a:moveTo>
                <a:cubicBezTo>
                  <a:pt x="11" y="185"/>
                  <a:pt x="29" y="165"/>
                  <a:pt x="51" y="144"/>
                </a:cubicBezTo>
                <a:cubicBezTo>
                  <a:pt x="81" y="115"/>
                  <a:pt x="111" y="85"/>
                  <a:pt x="142" y="57"/>
                </a:cubicBezTo>
                <a:cubicBezTo>
                  <a:pt x="159" y="41"/>
                  <a:pt x="183" y="7"/>
                  <a:pt x="206" y="0"/>
                </a:cubicBezTo>
                <a:cubicBezTo>
                  <a:pt x="211" y="0"/>
                  <a:pt x="215" y="0"/>
                  <a:pt x="220" y="0"/>
                </a:cubicBezTo>
                <a:cubicBezTo>
                  <a:pt x="225" y="27"/>
                  <a:pt x="218" y="49"/>
                  <a:pt x="213" y="76"/>
                </a:cubicBezTo>
                <a:cubicBezTo>
                  <a:pt x="200" y="150"/>
                  <a:pt x="180" y="229"/>
                  <a:pt x="181" y="304"/>
                </a:cubicBezTo>
                <a:cubicBezTo>
                  <a:pt x="181" y="318"/>
                  <a:pt x="182" y="331"/>
                  <a:pt x="184" y="344"/>
                </a:cubicBezTo>
              </a:path>
              <a:path w="464" h="430" extrusionOk="0">
                <a:moveTo>
                  <a:pt x="11" y="425"/>
                </a:moveTo>
                <a:cubicBezTo>
                  <a:pt x="7" y="426"/>
                  <a:pt x="4" y="428"/>
                  <a:pt x="0" y="429"/>
                </a:cubicBezTo>
                <a:cubicBezTo>
                  <a:pt x="28" y="426"/>
                  <a:pt x="54" y="420"/>
                  <a:pt x="81" y="414"/>
                </a:cubicBezTo>
                <a:cubicBezTo>
                  <a:pt x="134" y="402"/>
                  <a:pt x="187" y="391"/>
                  <a:pt x="240" y="379"/>
                </a:cubicBezTo>
                <a:cubicBezTo>
                  <a:pt x="293" y="367"/>
                  <a:pt x="346" y="353"/>
                  <a:pt x="400" y="346"/>
                </a:cubicBezTo>
                <a:cubicBezTo>
                  <a:pt x="420" y="343"/>
                  <a:pt x="474" y="326"/>
                  <a:pt x="463" y="365"/>
                </a:cubicBezTo>
                <a:cubicBezTo>
                  <a:pt x="459" y="370"/>
                  <a:pt x="456" y="375"/>
                  <a:pt x="452" y="380"/>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9233" name="Ink 242"/>
          <p:cNvSpPr>
            <a:spLocks noRot="1" noChangeAspect="1" noEditPoints="1" noChangeArrowheads="1" noChangeShapeType="1" noTextEdit="1"/>
          </p:cNvSpPr>
          <p:nvPr/>
        </p:nvSpPr>
        <p:spPr bwMode="auto">
          <a:xfrm>
            <a:off x="4275138" y="136525"/>
            <a:ext cx="155575" cy="111125"/>
          </a:xfrm>
          <a:custGeom>
            <a:avLst/>
            <a:gdLst>
              <a:gd name="T0" fmla="*/ 0 w 433"/>
              <a:gd name="T1" fmla="*/ 2147483647 h 309"/>
              <a:gd name="T2" fmla="*/ 2147483647 w 433"/>
              <a:gd name="T3" fmla="*/ 2147483647 h 309"/>
              <a:gd name="T4" fmla="*/ 2147483647 w 433"/>
              <a:gd name="T5" fmla="*/ 0 h 309"/>
              <a:gd name="T6" fmla="*/ 2147483647 w 433"/>
              <a:gd name="T7" fmla="*/ 2147483647 h 309"/>
              <a:gd name="T8" fmla="*/ 2147483647 w 433"/>
              <a:gd name="T9" fmla="*/ 2147483647 h 309"/>
              <a:gd name="T10" fmla="*/ 2147483647 w 433"/>
              <a:gd name="T11" fmla="*/ 2147483647 h 309"/>
              <a:gd name="T12" fmla="*/ 2147483647 w 433"/>
              <a:gd name="T13" fmla="*/ 2147483647 h 309"/>
              <a:gd name="T14" fmla="*/ 2147483647 w 433"/>
              <a:gd name="T15" fmla="*/ 2147483647 h 309"/>
              <a:gd name="T16" fmla="*/ 2147483647 w 433"/>
              <a:gd name="T17" fmla="*/ 2147483647 h 30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33"/>
              <a:gd name="T28" fmla="*/ 0 h 309"/>
              <a:gd name="T29" fmla="*/ 433 w 433"/>
              <a:gd name="T30" fmla="*/ 309 h 30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33" h="309" extrusionOk="0">
                <a:moveTo>
                  <a:pt x="0" y="202"/>
                </a:moveTo>
                <a:cubicBezTo>
                  <a:pt x="88" y="162"/>
                  <a:pt x="159" y="105"/>
                  <a:pt x="242" y="54"/>
                </a:cubicBezTo>
                <a:cubicBezTo>
                  <a:pt x="289" y="25"/>
                  <a:pt x="303" y="17"/>
                  <a:pt x="334" y="0"/>
                </a:cubicBezTo>
                <a:cubicBezTo>
                  <a:pt x="310" y="72"/>
                  <a:pt x="282" y="139"/>
                  <a:pt x="248" y="208"/>
                </a:cubicBezTo>
                <a:cubicBezTo>
                  <a:pt x="241" y="223"/>
                  <a:pt x="233" y="238"/>
                  <a:pt x="226" y="253"/>
                </a:cubicBezTo>
              </a:path>
              <a:path w="433" h="309" extrusionOk="0">
                <a:moveTo>
                  <a:pt x="111" y="298"/>
                </a:moveTo>
                <a:cubicBezTo>
                  <a:pt x="97" y="297"/>
                  <a:pt x="84" y="295"/>
                  <a:pt x="70" y="294"/>
                </a:cubicBezTo>
                <a:cubicBezTo>
                  <a:pt x="139" y="288"/>
                  <a:pt x="207" y="288"/>
                  <a:pt x="276" y="289"/>
                </a:cubicBezTo>
                <a:cubicBezTo>
                  <a:pt x="331" y="290"/>
                  <a:pt x="379" y="295"/>
                  <a:pt x="432" y="308"/>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9234" name="Ink 243"/>
          <p:cNvSpPr>
            <a:spLocks noRot="1" noChangeAspect="1" noEditPoints="1" noChangeArrowheads="1" noChangeShapeType="1" noTextEdit="1"/>
          </p:cNvSpPr>
          <p:nvPr/>
        </p:nvSpPr>
        <p:spPr bwMode="auto">
          <a:xfrm>
            <a:off x="4157663" y="450850"/>
            <a:ext cx="139700" cy="114300"/>
          </a:xfrm>
          <a:custGeom>
            <a:avLst/>
            <a:gdLst>
              <a:gd name="T0" fmla="*/ 2147483647 w 389"/>
              <a:gd name="T1" fmla="*/ 2147483647 h 316"/>
              <a:gd name="T2" fmla="*/ 2147483647 w 389"/>
              <a:gd name="T3" fmla="*/ 2147483647 h 316"/>
              <a:gd name="T4" fmla="*/ 2147483647 w 389"/>
              <a:gd name="T5" fmla="*/ 2147483647 h 316"/>
              <a:gd name="T6" fmla="*/ 2147483647 w 389"/>
              <a:gd name="T7" fmla="*/ 2147483647 h 316"/>
              <a:gd name="T8" fmla="*/ 2147483647 w 389"/>
              <a:gd name="T9" fmla="*/ 2147483647 h 316"/>
              <a:gd name="T10" fmla="*/ 2147483647 w 389"/>
              <a:gd name="T11" fmla="*/ 2147483647 h 316"/>
              <a:gd name="T12" fmla="*/ 2147483647 w 389"/>
              <a:gd name="T13" fmla="*/ 2147483647 h 316"/>
              <a:gd name="T14" fmla="*/ 0 60000 65536"/>
              <a:gd name="T15" fmla="*/ 0 60000 65536"/>
              <a:gd name="T16" fmla="*/ 0 60000 65536"/>
              <a:gd name="T17" fmla="*/ 0 60000 65536"/>
              <a:gd name="T18" fmla="*/ 0 60000 65536"/>
              <a:gd name="T19" fmla="*/ 0 60000 65536"/>
              <a:gd name="T20" fmla="*/ 0 60000 65536"/>
              <a:gd name="T21" fmla="*/ 0 w 389"/>
              <a:gd name="T22" fmla="*/ 0 h 316"/>
              <a:gd name="T23" fmla="*/ 389 w 389"/>
              <a:gd name="T24" fmla="*/ 316 h 31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89" h="316" extrusionOk="0">
                <a:moveTo>
                  <a:pt x="258" y="62"/>
                </a:moveTo>
                <a:cubicBezTo>
                  <a:pt x="210" y="-2"/>
                  <a:pt x="185" y="-16"/>
                  <a:pt x="114" y="39"/>
                </a:cubicBezTo>
                <a:cubicBezTo>
                  <a:pt x="66" y="76"/>
                  <a:pt x="15" y="134"/>
                  <a:pt x="1" y="195"/>
                </a:cubicBezTo>
                <a:cubicBezTo>
                  <a:pt x="-12" y="253"/>
                  <a:pt x="22" y="302"/>
                  <a:pt x="80" y="313"/>
                </a:cubicBezTo>
                <a:cubicBezTo>
                  <a:pt x="155" y="328"/>
                  <a:pt x="240" y="297"/>
                  <a:pt x="301" y="255"/>
                </a:cubicBezTo>
                <a:cubicBezTo>
                  <a:pt x="344" y="226"/>
                  <a:pt x="421" y="140"/>
                  <a:pt x="384" y="79"/>
                </a:cubicBezTo>
                <a:cubicBezTo>
                  <a:pt x="326" y="-18"/>
                  <a:pt x="257" y="1"/>
                  <a:pt x="167" y="23"/>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9235" name="Ink 244"/>
          <p:cNvSpPr>
            <a:spLocks noRot="1" noChangeAspect="1" noEditPoints="1" noChangeArrowheads="1" noChangeShapeType="1" noTextEdit="1"/>
          </p:cNvSpPr>
          <p:nvPr/>
        </p:nvSpPr>
        <p:spPr bwMode="auto">
          <a:xfrm>
            <a:off x="3605213" y="781050"/>
            <a:ext cx="139700" cy="157163"/>
          </a:xfrm>
          <a:custGeom>
            <a:avLst/>
            <a:gdLst>
              <a:gd name="T0" fmla="*/ 0 w 387"/>
              <a:gd name="T1" fmla="*/ 2147483647 h 434"/>
              <a:gd name="T2" fmla="*/ 2147483647 w 387"/>
              <a:gd name="T3" fmla="*/ 2147483647 h 434"/>
              <a:gd name="T4" fmla="*/ 2147483647 w 387"/>
              <a:gd name="T5" fmla="*/ 2147483647 h 434"/>
              <a:gd name="T6" fmla="*/ 2147483647 w 387"/>
              <a:gd name="T7" fmla="*/ 0 h 434"/>
              <a:gd name="T8" fmla="*/ 2147483647 w 387"/>
              <a:gd name="T9" fmla="*/ 2147483647 h 434"/>
              <a:gd name="T10" fmla="*/ 2147483647 w 387"/>
              <a:gd name="T11" fmla="*/ 2147483647 h 434"/>
              <a:gd name="T12" fmla="*/ 2147483647 w 387"/>
              <a:gd name="T13" fmla="*/ 2147483647 h 434"/>
              <a:gd name="T14" fmla="*/ 2147483647 w 387"/>
              <a:gd name="T15" fmla="*/ 2147483647 h 434"/>
              <a:gd name="T16" fmla="*/ 2147483647 w 387"/>
              <a:gd name="T17" fmla="*/ 2147483647 h 434"/>
              <a:gd name="T18" fmla="*/ 2147483647 w 387"/>
              <a:gd name="T19" fmla="*/ 2147483647 h 434"/>
              <a:gd name="T20" fmla="*/ 2147483647 w 387"/>
              <a:gd name="T21" fmla="*/ 2147483647 h 434"/>
              <a:gd name="T22" fmla="*/ 2147483647 w 387"/>
              <a:gd name="T23" fmla="*/ 2147483647 h 434"/>
              <a:gd name="T24" fmla="*/ 2147483647 w 387"/>
              <a:gd name="T25" fmla="*/ 2147483647 h 434"/>
              <a:gd name="T26" fmla="*/ 2147483647 w 387"/>
              <a:gd name="T27" fmla="*/ 2147483647 h 43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87"/>
              <a:gd name="T43" fmla="*/ 0 h 434"/>
              <a:gd name="T44" fmla="*/ 387 w 387"/>
              <a:gd name="T45" fmla="*/ 434 h 43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87" h="434" extrusionOk="0">
                <a:moveTo>
                  <a:pt x="0" y="252"/>
                </a:moveTo>
                <a:cubicBezTo>
                  <a:pt x="32" y="237"/>
                  <a:pt x="34" y="215"/>
                  <a:pt x="56" y="187"/>
                </a:cubicBezTo>
                <a:cubicBezTo>
                  <a:pt x="85" y="149"/>
                  <a:pt x="112" y="107"/>
                  <a:pt x="143" y="70"/>
                </a:cubicBezTo>
                <a:cubicBezTo>
                  <a:pt x="163" y="46"/>
                  <a:pt x="185" y="23"/>
                  <a:pt x="206" y="0"/>
                </a:cubicBezTo>
                <a:cubicBezTo>
                  <a:pt x="215" y="27"/>
                  <a:pt x="200" y="57"/>
                  <a:pt x="194" y="87"/>
                </a:cubicBezTo>
                <a:cubicBezTo>
                  <a:pt x="183" y="142"/>
                  <a:pt x="173" y="198"/>
                  <a:pt x="165" y="254"/>
                </a:cubicBezTo>
                <a:cubicBezTo>
                  <a:pt x="160" y="294"/>
                  <a:pt x="155" y="332"/>
                  <a:pt x="162" y="370"/>
                </a:cubicBezTo>
                <a:cubicBezTo>
                  <a:pt x="164" y="383"/>
                  <a:pt x="164" y="387"/>
                  <a:pt x="171" y="393"/>
                </a:cubicBezTo>
              </a:path>
              <a:path w="387" h="434" extrusionOk="0">
                <a:moveTo>
                  <a:pt x="87" y="421"/>
                </a:moveTo>
                <a:cubicBezTo>
                  <a:pt x="85" y="424"/>
                  <a:pt x="84" y="427"/>
                  <a:pt x="82" y="430"/>
                </a:cubicBezTo>
                <a:cubicBezTo>
                  <a:pt x="100" y="428"/>
                  <a:pt x="115" y="422"/>
                  <a:pt x="133" y="420"/>
                </a:cubicBezTo>
                <a:cubicBezTo>
                  <a:pt x="159" y="417"/>
                  <a:pt x="189" y="415"/>
                  <a:pt x="215" y="418"/>
                </a:cubicBezTo>
                <a:cubicBezTo>
                  <a:pt x="261" y="423"/>
                  <a:pt x="306" y="430"/>
                  <a:pt x="353" y="432"/>
                </a:cubicBezTo>
                <a:cubicBezTo>
                  <a:pt x="364" y="432"/>
                  <a:pt x="375" y="433"/>
                  <a:pt x="386" y="433"/>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9236" name="Ink 245"/>
          <p:cNvSpPr>
            <a:spLocks noRot="1" noChangeAspect="1" noEditPoints="1" noChangeArrowheads="1" noChangeShapeType="1" noTextEdit="1"/>
          </p:cNvSpPr>
          <p:nvPr/>
        </p:nvSpPr>
        <p:spPr bwMode="auto">
          <a:xfrm>
            <a:off x="2944813" y="3286125"/>
            <a:ext cx="79375" cy="79375"/>
          </a:xfrm>
          <a:custGeom>
            <a:avLst/>
            <a:gdLst>
              <a:gd name="T0" fmla="*/ 2147483647 w 219"/>
              <a:gd name="T1" fmla="*/ 2147483647 h 219"/>
              <a:gd name="T2" fmla="*/ 2147483647 w 219"/>
              <a:gd name="T3" fmla="*/ 2147483647 h 219"/>
              <a:gd name="T4" fmla="*/ 2147483647 w 219"/>
              <a:gd name="T5" fmla="*/ 2147483647 h 219"/>
              <a:gd name="T6" fmla="*/ 2147483647 w 219"/>
              <a:gd name="T7" fmla="*/ 0 h 219"/>
              <a:gd name="T8" fmla="*/ 2147483647 w 219"/>
              <a:gd name="T9" fmla="*/ 2147483647 h 219"/>
              <a:gd name="T10" fmla="*/ 2147483647 w 219"/>
              <a:gd name="T11" fmla="*/ 2147483647 h 219"/>
              <a:gd name="T12" fmla="*/ 2147483647 w 219"/>
              <a:gd name="T13" fmla="*/ 2147483647 h 219"/>
              <a:gd name="T14" fmla="*/ 2147483647 w 219"/>
              <a:gd name="T15" fmla="*/ 2147483647 h 219"/>
              <a:gd name="T16" fmla="*/ 2147483647 w 219"/>
              <a:gd name="T17" fmla="*/ 2147483647 h 219"/>
              <a:gd name="T18" fmla="*/ 0 w 219"/>
              <a:gd name="T19" fmla="*/ 2147483647 h 219"/>
              <a:gd name="T20" fmla="*/ 2147483647 w 219"/>
              <a:gd name="T21" fmla="*/ 2147483647 h 219"/>
              <a:gd name="T22" fmla="*/ 2147483647 w 219"/>
              <a:gd name="T23" fmla="*/ 2147483647 h 219"/>
              <a:gd name="T24" fmla="*/ 2147483647 w 219"/>
              <a:gd name="T25" fmla="*/ 2147483647 h 219"/>
              <a:gd name="T26" fmla="*/ 2147483647 w 219"/>
              <a:gd name="T27" fmla="*/ 2147483647 h 21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19"/>
              <a:gd name="T43" fmla="*/ 0 h 219"/>
              <a:gd name="T44" fmla="*/ 219 w 219"/>
              <a:gd name="T45" fmla="*/ 219 h 21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19" h="219" extrusionOk="0">
                <a:moveTo>
                  <a:pt x="51" y="80"/>
                </a:moveTo>
                <a:cubicBezTo>
                  <a:pt x="58" y="61"/>
                  <a:pt x="70" y="45"/>
                  <a:pt x="87" y="31"/>
                </a:cubicBezTo>
                <a:cubicBezTo>
                  <a:pt x="105" y="16"/>
                  <a:pt x="124" y="12"/>
                  <a:pt x="145" y="4"/>
                </a:cubicBezTo>
                <a:cubicBezTo>
                  <a:pt x="148" y="3"/>
                  <a:pt x="151" y="1"/>
                  <a:pt x="154" y="0"/>
                </a:cubicBezTo>
                <a:cubicBezTo>
                  <a:pt x="156" y="22"/>
                  <a:pt x="147" y="37"/>
                  <a:pt x="138" y="59"/>
                </a:cubicBezTo>
                <a:cubicBezTo>
                  <a:pt x="127" y="83"/>
                  <a:pt x="116" y="106"/>
                  <a:pt x="107" y="131"/>
                </a:cubicBezTo>
                <a:cubicBezTo>
                  <a:pt x="100" y="148"/>
                  <a:pt x="93" y="165"/>
                  <a:pt x="89" y="183"/>
                </a:cubicBezTo>
                <a:cubicBezTo>
                  <a:pt x="87" y="194"/>
                  <a:pt x="86" y="196"/>
                  <a:pt x="90" y="181"/>
                </a:cubicBezTo>
              </a:path>
              <a:path w="219" h="219" extrusionOk="0">
                <a:moveTo>
                  <a:pt x="8" y="198"/>
                </a:moveTo>
                <a:cubicBezTo>
                  <a:pt x="5" y="201"/>
                  <a:pt x="3" y="205"/>
                  <a:pt x="0" y="208"/>
                </a:cubicBezTo>
                <a:cubicBezTo>
                  <a:pt x="21" y="212"/>
                  <a:pt x="42" y="215"/>
                  <a:pt x="63" y="217"/>
                </a:cubicBezTo>
                <a:cubicBezTo>
                  <a:pt x="85" y="219"/>
                  <a:pt x="106" y="218"/>
                  <a:pt x="128" y="214"/>
                </a:cubicBezTo>
                <a:cubicBezTo>
                  <a:pt x="150" y="210"/>
                  <a:pt x="171" y="204"/>
                  <a:pt x="193" y="198"/>
                </a:cubicBezTo>
                <a:cubicBezTo>
                  <a:pt x="207" y="194"/>
                  <a:pt x="211" y="193"/>
                  <a:pt x="218" y="186"/>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9237" name="Ink 246"/>
          <p:cNvSpPr>
            <a:spLocks noRot="1" noChangeAspect="1" noEditPoints="1" noChangeArrowheads="1" noChangeShapeType="1" noTextEdit="1"/>
          </p:cNvSpPr>
          <p:nvPr/>
        </p:nvSpPr>
        <p:spPr bwMode="auto">
          <a:xfrm>
            <a:off x="3092450" y="3133725"/>
            <a:ext cx="57150" cy="93663"/>
          </a:xfrm>
          <a:custGeom>
            <a:avLst/>
            <a:gdLst>
              <a:gd name="T0" fmla="*/ 0 w 159"/>
              <a:gd name="T1" fmla="*/ 2147483647 h 258"/>
              <a:gd name="T2" fmla="*/ 2147483647 w 159"/>
              <a:gd name="T3" fmla="*/ 2147483647 h 258"/>
              <a:gd name="T4" fmla="*/ 2147483647 w 159"/>
              <a:gd name="T5" fmla="*/ 2147483647 h 258"/>
              <a:gd name="T6" fmla="*/ 2147483647 w 159"/>
              <a:gd name="T7" fmla="*/ 0 h 258"/>
              <a:gd name="T8" fmla="*/ 2147483647 w 159"/>
              <a:gd name="T9" fmla="*/ 2147483647 h 258"/>
              <a:gd name="T10" fmla="*/ 2147483647 w 159"/>
              <a:gd name="T11" fmla="*/ 2147483647 h 258"/>
              <a:gd name="T12" fmla="*/ 2147483647 w 159"/>
              <a:gd name="T13" fmla="*/ 2147483647 h 258"/>
              <a:gd name="T14" fmla="*/ 2147483647 w 159"/>
              <a:gd name="T15" fmla="*/ 2147483647 h 258"/>
              <a:gd name="T16" fmla="*/ 2147483647 w 159"/>
              <a:gd name="T17" fmla="*/ 2147483647 h 258"/>
              <a:gd name="T18" fmla="*/ 2147483647 w 159"/>
              <a:gd name="T19" fmla="*/ 2147483647 h 25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59"/>
              <a:gd name="T31" fmla="*/ 0 h 258"/>
              <a:gd name="T32" fmla="*/ 159 w 159"/>
              <a:gd name="T33" fmla="*/ 258 h 25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59" h="258" extrusionOk="0">
                <a:moveTo>
                  <a:pt x="0" y="122"/>
                </a:moveTo>
                <a:cubicBezTo>
                  <a:pt x="10" y="101"/>
                  <a:pt x="20" y="97"/>
                  <a:pt x="39" y="82"/>
                </a:cubicBezTo>
                <a:cubicBezTo>
                  <a:pt x="61" y="64"/>
                  <a:pt x="82" y="46"/>
                  <a:pt x="105" y="29"/>
                </a:cubicBezTo>
                <a:cubicBezTo>
                  <a:pt x="123" y="16"/>
                  <a:pt x="137" y="5"/>
                  <a:pt x="158" y="0"/>
                </a:cubicBezTo>
                <a:cubicBezTo>
                  <a:pt x="152" y="32"/>
                  <a:pt x="140" y="59"/>
                  <a:pt x="125" y="89"/>
                </a:cubicBezTo>
                <a:cubicBezTo>
                  <a:pt x="106" y="125"/>
                  <a:pt x="85" y="162"/>
                  <a:pt x="68" y="199"/>
                </a:cubicBezTo>
                <a:cubicBezTo>
                  <a:pt x="57" y="223"/>
                  <a:pt x="50" y="236"/>
                  <a:pt x="30" y="251"/>
                </a:cubicBezTo>
              </a:path>
              <a:path w="159" h="258" extrusionOk="0">
                <a:moveTo>
                  <a:pt x="21" y="240"/>
                </a:moveTo>
                <a:cubicBezTo>
                  <a:pt x="16" y="252"/>
                  <a:pt x="28" y="259"/>
                  <a:pt x="47" y="255"/>
                </a:cubicBezTo>
                <a:cubicBezTo>
                  <a:pt x="74" y="249"/>
                  <a:pt x="100" y="243"/>
                  <a:pt x="127" y="238"/>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9238" name="Ink 247"/>
          <p:cNvSpPr>
            <a:spLocks noRot="1" noChangeAspect="1" noEditPoints="1" noChangeArrowheads="1" noChangeShapeType="1" noTextEdit="1"/>
          </p:cNvSpPr>
          <p:nvPr/>
        </p:nvSpPr>
        <p:spPr bwMode="auto">
          <a:xfrm>
            <a:off x="2894013" y="2170113"/>
            <a:ext cx="61912" cy="65087"/>
          </a:xfrm>
          <a:custGeom>
            <a:avLst/>
            <a:gdLst>
              <a:gd name="T0" fmla="*/ 2147483647 w 170"/>
              <a:gd name="T1" fmla="*/ 2147483647 h 179"/>
              <a:gd name="T2" fmla="*/ 2147483647 w 170"/>
              <a:gd name="T3" fmla="*/ 2147483647 h 179"/>
              <a:gd name="T4" fmla="*/ 2147483647 w 170"/>
              <a:gd name="T5" fmla="*/ 2147483647 h 179"/>
              <a:gd name="T6" fmla="*/ 0 w 170"/>
              <a:gd name="T7" fmla="*/ 2147483647 h 179"/>
              <a:gd name="T8" fmla="*/ 2147483647 w 170"/>
              <a:gd name="T9" fmla="*/ 2147483647 h 179"/>
              <a:gd name="T10" fmla="*/ 2147483647 w 170"/>
              <a:gd name="T11" fmla="*/ 2147483647 h 179"/>
              <a:gd name="T12" fmla="*/ 2147483647 w 170"/>
              <a:gd name="T13" fmla="*/ 2147483647 h 179"/>
              <a:gd name="T14" fmla="*/ 2147483647 w 170"/>
              <a:gd name="T15" fmla="*/ 2147483647 h 179"/>
              <a:gd name="T16" fmla="*/ 2147483647 w 170"/>
              <a:gd name="T17" fmla="*/ 2147483647 h 17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0"/>
              <a:gd name="T28" fmla="*/ 0 h 179"/>
              <a:gd name="T29" fmla="*/ 170 w 170"/>
              <a:gd name="T30" fmla="*/ 179 h 17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0" h="179" extrusionOk="0">
                <a:moveTo>
                  <a:pt x="135" y="33"/>
                </a:moveTo>
                <a:cubicBezTo>
                  <a:pt x="116" y="15"/>
                  <a:pt x="103" y="0"/>
                  <a:pt x="75" y="1"/>
                </a:cubicBezTo>
                <a:cubicBezTo>
                  <a:pt x="53" y="2"/>
                  <a:pt x="40" y="15"/>
                  <a:pt x="27" y="31"/>
                </a:cubicBezTo>
                <a:cubicBezTo>
                  <a:pt x="8" y="54"/>
                  <a:pt x="2" y="81"/>
                  <a:pt x="0" y="110"/>
                </a:cubicBezTo>
                <a:cubicBezTo>
                  <a:pt x="-1" y="133"/>
                  <a:pt x="1" y="165"/>
                  <a:pt x="26" y="176"/>
                </a:cubicBezTo>
                <a:cubicBezTo>
                  <a:pt x="50" y="187"/>
                  <a:pt x="88" y="166"/>
                  <a:pt x="105" y="151"/>
                </a:cubicBezTo>
                <a:cubicBezTo>
                  <a:pt x="130" y="130"/>
                  <a:pt x="160" y="96"/>
                  <a:pt x="168" y="63"/>
                </a:cubicBezTo>
                <a:cubicBezTo>
                  <a:pt x="174" y="41"/>
                  <a:pt x="162" y="12"/>
                  <a:pt x="135" y="14"/>
                </a:cubicBezTo>
                <a:cubicBezTo>
                  <a:pt x="97" y="17"/>
                  <a:pt x="73" y="59"/>
                  <a:pt x="54" y="85"/>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9239" name="Ink 248"/>
          <p:cNvSpPr>
            <a:spLocks noRot="1" noChangeAspect="1" noEditPoints="1" noChangeArrowheads="1" noChangeShapeType="1" noTextEdit="1"/>
          </p:cNvSpPr>
          <p:nvPr/>
        </p:nvSpPr>
        <p:spPr bwMode="auto">
          <a:xfrm>
            <a:off x="3065463" y="1919288"/>
            <a:ext cx="44450" cy="93662"/>
          </a:xfrm>
          <a:custGeom>
            <a:avLst/>
            <a:gdLst>
              <a:gd name="T0" fmla="*/ 0 w 121"/>
              <a:gd name="T1" fmla="*/ 2147483647 h 260"/>
              <a:gd name="T2" fmla="*/ 2147483647 w 121"/>
              <a:gd name="T3" fmla="*/ 2147483647 h 260"/>
              <a:gd name="T4" fmla="*/ 2147483647 w 121"/>
              <a:gd name="T5" fmla="*/ 0 h 260"/>
              <a:gd name="T6" fmla="*/ 2147483647 w 121"/>
              <a:gd name="T7" fmla="*/ 2147483647 h 260"/>
              <a:gd name="T8" fmla="*/ 2147483647 w 121"/>
              <a:gd name="T9" fmla="*/ 2147483647 h 260"/>
              <a:gd name="T10" fmla="*/ 2147483647 w 121"/>
              <a:gd name="T11" fmla="*/ 2147483647 h 260"/>
              <a:gd name="T12" fmla="*/ 2147483647 w 121"/>
              <a:gd name="T13" fmla="*/ 2147483647 h 260"/>
              <a:gd name="T14" fmla="*/ 2147483647 w 121"/>
              <a:gd name="T15" fmla="*/ 2147483647 h 260"/>
              <a:gd name="T16" fmla="*/ 2147483647 w 121"/>
              <a:gd name="T17" fmla="*/ 2147483647 h 260"/>
              <a:gd name="T18" fmla="*/ 2147483647 w 121"/>
              <a:gd name="T19" fmla="*/ 2147483647 h 260"/>
              <a:gd name="T20" fmla="*/ 2147483647 w 121"/>
              <a:gd name="T21" fmla="*/ 2147483647 h 26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21"/>
              <a:gd name="T34" fmla="*/ 0 h 260"/>
              <a:gd name="T35" fmla="*/ 121 w 121"/>
              <a:gd name="T36" fmla="*/ 260 h 26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21" h="260" extrusionOk="0">
                <a:moveTo>
                  <a:pt x="0" y="84"/>
                </a:moveTo>
                <a:cubicBezTo>
                  <a:pt x="2" y="57"/>
                  <a:pt x="9" y="46"/>
                  <a:pt x="30" y="27"/>
                </a:cubicBezTo>
                <a:cubicBezTo>
                  <a:pt x="38" y="19"/>
                  <a:pt x="59" y="-4"/>
                  <a:pt x="73" y="0"/>
                </a:cubicBezTo>
                <a:cubicBezTo>
                  <a:pt x="77" y="3"/>
                  <a:pt x="81" y="5"/>
                  <a:pt x="85" y="8"/>
                </a:cubicBezTo>
                <a:cubicBezTo>
                  <a:pt x="85" y="36"/>
                  <a:pt x="80" y="62"/>
                  <a:pt x="74" y="89"/>
                </a:cubicBezTo>
                <a:cubicBezTo>
                  <a:pt x="67" y="126"/>
                  <a:pt x="60" y="162"/>
                  <a:pt x="56" y="199"/>
                </a:cubicBezTo>
                <a:cubicBezTo>
                  <a:pt x="54" y="219"/>
                  <a:pt x="55" y="239"/>
                  <a:pt x="54" y="259"/>
                </a:cubicBezTo>
              </a:path>
              <a:path w="121" h="260" extrusionOk="0">
                <a:moveTo>
                  <a:pt x="16" y="241"/>
                </a:moveTo>
                <a:cubicBezTo>
                  <a:pt x="14" y="245"/>
                  <a:pt x="13" y="248"/>
                  <a:pt x="11" y="252"/>
                </a:cubicBezTo>
                <a:cubicBezTo>
                  <a:pt x="31" y="252"/>
                  <a:pt x="52" y="253"/>
                  <a:pt x="71" y="252"/>
                </a:cubicBezTo>
                <a:cubicBezTo>
                  <a:pt x="88" y="251"/>
                  <a:pt x="104" y="248"/>
                  <a:pt x="120" y="244"/>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9240" name="Ink 249"/>
          <p:cNvSpPr>
            <a:spLocks noRot="1" noChangeAspect="1" noEditPoints="1" noChangeArrowheads="1" noChangeShapeType="1" noTextEdit="1"/>
          </p:cNvSpPr>
          <p:nvPr/>
        </p:nvSpPr>
        <p:spPr bwMode="auto">
          <a:xfrm>
            <a:off x="2468563" y="4318000"/>
            <a:ext cx="57150" cy="47625"/>
          </a:xfrm>
          <a:custGeom>
            <a:avLst/>
            <a:gdLst>
              <a:gd name="T0" fmla="*/ 2147483647 w 159"/>
              <a:gd name="T1" fmla="*/ 0 h 135"/>
              <a:gd name="T2" fmla="*/ 2147483647 w 159"/>
              <a:gd name="T3" fmla="*/ 2147483647 h 135"/>
              <a:gd name="T4" fmla="*/ 2147483647 w 159"/>
              <a:gd name="T5" fmla="*/ 2147483647 h 135"/>
              <a:gd name="T6" fmla="*/ 2147483647 w 159"/>
              <a:gd name="T7" fmla="*/ 2147483647 h 135"/>
              <a:gd name="T8" fmla="*/ 2147483647 w 159"/>
              <a:gd name="T9" fmla="*/ 2147483647 h 135"/>
              <a:gd name="T10" fmla="*/ 2147483647 w 159"/>
              <a:gd name="T11" fmla="*/ 2147483647 h 135"/>
              <a:gd name="T12" fmla="*/ 2147483647 w 159"/>
              <a:gd name="T13" fmla="*/ 2147483647 h 135"/>
              <a:gd name="T14" fmla="*/ 2147483647 w 159"/>
              <a:gd name="T15" fmla="*/ 2147483647 h 135"/>
              <a:gd name="T16" fmla="*/ 0 60000 65536"/>
              <a:gd name="T17" fmla="*/ 0 60000 65536"/>
              <a:gd name="T18" fmla="*/ 0 60000 65536"/>
              <a:gd name="T19" fmla="*/ 0 60000 65536"/>
              <a:gd name="T20" fmla="*/ 0 60000 65536"/>
              <a:gd name="T21" fmla="*/ 0 60000 65536"/>
              <a:gd name="T22" fmla="*/ 0 60000 65536"/>
              <a:gd name="T23" fmla="*/ 0 60000 65536"/>
              <a:gd name="T24" fmla="*/ 0 w 159"/>
              <a:gd name="T25" fmla="*/ 0 h 135"/>
              <a:gd name="T26" fmla="*/ 159 w 159"/>
              <a:gd name="T27" fmla="*/ 135 h 13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59" h="135" extrusionOk="0">
                <a:moveTo>
                  <a:pt x="52" y="0"/>
                </a:moveTo>
                <a:cubicBezTo>
                  <a:pt x="33" y="8"/>
                  <a:pt x="20" y="17"/>
                  <a:pt x="11" y="36"/>
                </a:cubicBezTo>
                <a:cubicBezTo>
                  <a:pt x="0" y="58"/>
                  <a:pt x="-5" y="82"/>
                  <a:pt x="5" y="105"/>
                </a:cubicBezTo>
                <a:cubicBezTo>
                  <a:pt x="16" y="131"/>
                  <a:pt x="42" y="136"/>
                  <a:pt x="68" y="134"/>
                </a:cubicBezTo>
                <a:cubicBezTo>
                  <a:pt x="98" y="132"/>
                  <a:pt x="124" y="115"/>
                  <a:pt x="144" y="93"/>
                </a:cubicBezTo>
                <a:cubicBezTo>
                  <a:pt x="158" y="78"/>
                  <a:pt x="165" y="57"/>
                  <a:pt x="146" y="42"/>
                </a:cubicBezTo>
                <a:cubicBezTo>
                  <a:pt x="123" y="25"/>
                  <a:pt x="100" y="40"/>
                  <a:pt x="81" y="50"/>
                </a:cubicBezTo>
                <a:cubicBezTo>
                  <a:pt x="46" y="68"/>
                  <a:pt x="36" y="89"/>
                  <a:pt x="19" y="124"/>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9241" name="Ink 250"/>
          <p:cNvSpPr>
            <a:spLocks noRot="1" noChangeAspect="1" noEditPoints="1" noChangeArrowheads="1" noChangeShapeType="1" noTextEdit="1"/>
          </p:cNvSpPr>
          <p:nvPr/>
        </p:nvSpPr>
        <p:spPr bwMode="auto">
          <a:xfrm>
            <a:off x="2447925" y="4625975"/>
            <a:ext cx="55563" cy="42863"/>
          </a:xfrm>
          <a:custGeom>
            <a:avLst/>
            <a:gdLst>
              <a:gd name="T0" fmla="*/ 2147483647 w 156"/>
              <a:gd name="T1" fmla="*/ 2147483647 h 117"/>
              <a:gd name="T2" fmla="*/ 2147483647 w 156"/>
              <a:gd name="T3" fmla="*/ 2147483647 h 117"/>
              <a:gd name="T4" fmla="*/ 2147483647 w 156"/>
              <a:gd name="T5" fmla="*/ 2147483647 h 117"/>
              <a:gd name="T6" fmla="*/ 0 w 156"/>
              <a:gd name="T7" fmla="*/ 2147483647 h 117"/>
              <a:gd name="T8" fmla="*/ 2147483647 w 156"/>
              <a:gd name="T9" fmla="*/ 2147483647 h 117"/>
              <a:gd name="T10" fmla="*/ 2147483647 w 156"/>
              <a:gd name="T11" fmla="*/ 2147483647 h 117"/>
              <a:gd name="T12" fmla="*/ 2147483647 w 156"/>
              <a:gd name="T13" fmla="*/ 2147483647 h 117"/>
              <a:gd name="T14" fmla="*/ 2147483647 w 156"/>
              <a:gd name="T15" fmla="*/ 2147483647 h 117"/>
              <a:gd name="T16" fmla="*/ 2147483647 w 156"/>
              <a:gd name="T17" fmla="*/ 2147483647 h 11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6"/>
              <a:gd name="T28" fmla="*/ 0 h 117"/>
              <a:gd name="T29" fmla="*/ 156 w 156"/>
              <a:gd name="T30" fmla="*/ 117 h 11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6" h="117" extrusionOk="0">
                <a:moveTo>
                  <a:pt x="102" y="55"/>
                </a:moveTo>
                <a:cubicBezTo>
                  <a:pt x="106" y="38"/>
                  <a:pt x="105" y="13"/>
                  <a:pt x="85" y="3"/>
                </a:cubicBezTo>
                <a:cubicBezTo>
                  <a:pt x="65" y="-7"/>
                  <a:pt x="37" y="7"/>
                  <a:pt x="23" y="21"/>
                </a:cubicBezTo>
                <a:cubicBezTo>
                  <a:pt x="8" y="37"/>
                  <a:pt x="-5" y="64"/>
                  <a:pt x="0" y="86"/>
                </a:cubicBezTo>
                <a:cubicBezTo>
                  <a:pt x="5" y="108"/>
                  <a:pt x="32" y="119"/>
                  <a:pt x="52" y="116"/>
                </a:cubicBezTo>
                <a:cubicBezTo>
                  <a:pt x="82" y="111"/>
                  <a:pt x="115" y="94"/>
                  <a:pt x="136" y="72"/>
                </a:cubicBezTo>
                <a:cubicBezTo>
                  <a:pt x="150" y="57"/>
                  <a:pt x="165" y="32"/>
                  <a:pt x="145" y="15"/>
                </a:cubicBezTo>
                <a:cubicBezTo>
                  <a:pt x="133" y="5"/>
                  <a:pt x="99" y="13"/>
                  <a:pt x="87" y="18"/>
                </a:cubicBezTo>
                <a:cubicBezTo>
                  <a:pt x="83" y="21"/>
                  <a:pt x="80" y="23"/>
                  <a:pt x="76" y="26"/>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Tree>
  </p:cSld>
  <p:clrMapOvr>
    <a:masterClrMapping/>
  </p:clrMapOvr>
  <p:timing>
    <p:tnLst>
      <p:par>
        <p:cTn id="1" dur="indefinite" restart="never" nodeType="tmRoot"/>
      </p:par>
    </p:tnLst>
  </p:timing>
</p:sld>
</file>

<file path=ppt/slides/slide1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0114" name="Group 2"/>
          <p:cNvGrpSpPr>
            <a:grpSpLocks/>
          </p:cNvGrpSpPr>
          <p:nvPr>
            <p:custDataLst>
              <p:tags r:id="rId1"/>
            </p:custDataLst>
          </p:nvPr>
        </p:nvGrpSpPr>
        <p:grpSpPr bwMode="auto">
          <a:xfrm>
            <a:off x="4043363" y="1425575"/>
            <a:ext cx="3657600" cy="658813"/>
            <a:chOff x="2352" y="881"/>
            <a:chExt cx="2304" cy="415"/>
          </a:xfrm>
        </p:grpSpPr>
        <p:grpSp>
          <p:nvGrpSpPr>
            <p:cNvPr id="90325" name="Group 3"/>
            <p:cNvGrpSpPr>
              <a:grpSpLocks/>
            </p:cNvGrpSpPr>
            <p:nvPr/>
          </p:nvGrpSpPr>
          <p:grpSpPr bwMode="auto">
            <a:xfrm>
              <a:off x="4224" y="881"/>
              <a:ext cx="432" cy="415"/>
              <a:chOff x="4035" y="3216"/>
              <a:chExt cx="432" cy="415"/>
            </a:xfrm>
          </p:grpSpPr>
          <p:sp>
            <p:nvSpPr>
              <p:cNvPr id="90342" name="Rectangle 4"/>
              <p:cNvSpPr>
                <a:spLocks noChangeArrowheads="1"/>
              </p:cNvSpPr>
              <p:nvPr>
                <p:custDataLst>
                  <p:tags r:id="rId209"/>
                </p:custDataLst>
              </p:nvPr>
            </p:nvSpPr>
            <p:spPr bwMode="auto">
              <a:xfrm>
                <a:off x="4080" y="3216"/>
                <a:ext cx="345" cy="415"/>
              </a:xfrm>
              <a:prstGeom prst="rect">
                <a:avLst/>
              </a:prstGeom>
              <a:solidFill>
                <a:schemeClr val="accent1"/>
              </a:solidFill>
              <a:ln w="19050">
                <a:solidFill>
                  <a:schemeClr val="tx1"/>
                </a:solidFill>
                <a:miter lim="800000"/>
                <a:headEnd/>
                <a:tailEnd/>
              </a:ln>
            </p:spPr>
            <p:txBody>
              <a:bodyPr wrap="none" anchor="ctr"/>
              <a:lstStyle/>
              <a:p>
                <a:endParaRPr lang="en-US"/>
              </a:p>
            </p:txBody>
          </p:sp>
          <p:sp>
            <p:nvSpPr>
              <p:cNvPr id="90343" name="Freeform 5"/>
              <p:cNvSpPr>
                <a:spLocks/>
              </p:cNvSpPr>
              <p:nvPr>
                <p:custDataLst>
                  <p:tags r:id="rId210"/>
                </p:custDataLst>
              </p:nvPr>
            </p:nvSpPr>
            <p:spPr bwMode="auto">
              <a:xfrm>
                <a:off x="4079" y="3484"/>
                <a:ext cx="48" cy="96"/>
              </a:xfrm>
              <a:custGeom>
                <a:avLst/>
                <a:gdLst>
                  <a:gd name="T0" fmla="*/ 0 w 48"/>
                  <a:gd name="T1" fmla="*/ 0 h 96"/>
                  <a:gd name="T2" fmla="*/ 48 w 48"/>
                  <a:gd name="T3" fmla="*/ 48 h 96"/>
                  <a:gd name="T4" fmla="*/ 0 w 48"/>
                  <a:gd name="T5" fmla="*/ 96 h 96"/>
                  <a:gd name="T6" fmla="*/ 0 w 48"/>
                  <a:gd name="T7" fmla="*/ 0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0" y="0"/>
                    </a:moveTo>
                    <a:lnTo>
                      <a:pt x="48" y="48"/>
                    </a:lnTo>
                    <a:lnTo>
                      <a:pt x="0" y="96"/>
                    </a:lnTo>
                    <a:lnTo>
                      <a:pt x="0" y="0"/>
                    </a:lnTo>
                    <a:close/>
                  </a:path>
                </a:pathLst>
              </a:custGeom>
              <a:solidFill>
                <a:schemeClr val="accent1"/>
              </a:solidFill>
              <a:ln w="19050">
                <a:solidFill>
                  <a:schemeClr val="tx1"/>
                </a:solidFill>
                <a:round/>
                <a:headEnd/>
                <a:tailEnd/>
              </a:ln>
            </p:spPr>
            <p:txBody>
              <a:bodyPr wrap="none" anchor="ctr"/>
              <a:lstStyle/>
              <a:p>
                <a:endParaRPr lang="en-US"/>
              </a:p>
            </p:txBody>
          </p:sp>
          <p:sp>
            <p:nvSpPr>
              <p:cNvPr id="90344" name="Rectangle 6"/>
              <p:cNvSpPr>
                <a:spLocks noChangeArrowheads="1"/>
              </p:cNvSpPr>
              <p:nvPr>
                <p:custDataLst>
                  <p:tags r:id="rId211"/>
                </p:custDataLst>
              </p:nvPr>
            </p:nvSpPr>
            <p:spPr bwMode="auto">
              <a:xfrm>
                <a:off x="4088" y="3486"/>
                <a:ext cx="336" cy="1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900" b="1">
                    <a:latin typeface="Arial" pitchFamily="34" charset="0"/>
                  </a:rPr>
                  <a:t>strobe</a:t>
                </a:r>
              </a:p>
            </p:txBody>
          </p:sp>
          <p:sp>
            <p:nvSpPr>
              <p:cNvPr id="90345" name="Line 7"/>
              <p:cNvSpPr>
                <a:spLocks noChangeShapeType="1"/>
              </p:cNvSpPr>
              <p:nvPr>
                <p:custDataLst>
                  <p:tags r:id="rId212"/>
                </p:custDataLst>
              </p:nvPr>
            </p:nvSpPr>
            <p:spPr bwMode="auto">
              <a:xfrm>
                <a:off x="4080" y="3312"/>
                <a:ext cx="71"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346" name="Line 8"/>
              <p:cNvSpPr>
                <a:spLocks noChangeShapeType="1"/>
              </p:cNvSpPr>
              <p:nvPr>
                <p:custDataLst>
                  <p:tags r:id="rId213"/>
                </p:custDataLst>
              </p:nvPr>
            </p:nvSpPr>
            <p:spPr bwMode="auto">
              <a:xfrm>
                <a:off x="4346" y="3413"/>
                <a:ext cx="71"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347" name="Rectangle 9"/>
              <p:cNvSpPr>
                <a:spLocks noChangeArrowheads="1"/>
              </p:cNvSpPr>
              <p:nvPr>
                <p:custDataLst>
                  <p:tags r:id="rId214"/>
                </p:custDataLst>
              </p:nvPr>
            </p:nvSpPr>
            <p:spPr bwMode="auto">
              <a:xfrm>
                <a:off x="4035" y="3288"/>
                <a:ext cx="185"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200">
                    <a:latin typeface="Arial" pitchFamily="34" charset="0"/>
                  </a:rPr>
                  <a:t>D</a:t>
                </a:r>
              </a:p>
            </p:txBody>
          </p:sp>
          <p:sp>
            <p:nvSpPr>
              <p:cNvPr id="90348" name="Rectangle 10"/>
              <p:cNvSpPr>
                <a:spLocks noChangeArrowheads="1"/>
              </p:cNvSpPr>
              <p:nvPr>
                <p:custDataLst>
                  <p:tags r:id="rId215"/>
                </p:custDataLst>
              </p:nvPr>
            </p:nvSpPr>
            <p:spPr bwMode="auto">
              <a:xfrm>
                <a:off x="4276" y="3269"/>
                <a:ext cx="191"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200">
                    <a:latin typeface="Arial" pitchFamily="34" charset="0"/>
                  </a:rPr>
                  <a:t>Q</a:t>
                </a:r>
              </a:p>
            </p:txBody>
          </p:sp>
        </p:grpSp>
        <p:grpSp>
          <p:nvGrpSpPr>
            <p:cNvPr id="90326" name="Group 11"/>
            <p:cNvGrpSpPr>
              <a:grpSpLocks/>
            </p:cNvGrpSpPr>
            <p:nvPr/>
          </p:nvGrpSpPr>
          <p:grpSpPr bwMode="auto">
            <a:xfrm>
              <a:off x="3288" y="881"/>
              <a:ext cx="432" cy="415"/>
              <a:chOff x="4035" y="3216"/>
              <a:chExt cx="432" cy="415"/>
            </a:xfrm>
          </p:grpSpPr>
          <p:sp>
            <p:nvSpPr>
              <p:cNvPr id="90335" name="Rectangle 12"/>
              <p:cNvSpPr>
                <a:spLocks noChangeArrowheads="1"/>
              </p:cNvSpPr>
              <p:nvPr>
                <p:custDataLst>
                  <p:tags r:id="rId202"/>
                </p:custDataLst>
              </p:nvPr>
            </p:nvSpPr>
            <p:spPr bwMode="auto">
              <a:xfrm>
                <a:off x="4080" y="3216"/>
                <a:ext cx="345" cy="415"/>
              </a:xfrm>
              <a:prstGeom prst="rect">
                <a:avLst/>
              </a:prstGeom>
              <a:solidFill>
                <a:schemeClr val="accent1"/>
              </a:solidFill>
              <a:ln w="19050">
                <a:solidFill>
                  <a:schemeClr val="tx1"/>
                </a:solidFill>
                <a:miter lim="800000"/>
                <a:headEnd/>
                <a:tailEnd/>
              </a:ln>
            </p:spPr>
            <p:txBody>
              <a:bodyPr wrap="none" anchor="ctr"/>
              <a:lstStyle/>
              <a:p>
                <a:endParaRPr lang="en-US"/>
              </a:p>
            </p:txBody>
          </p:sp>
          <p:sp>
            <p:nvSpPr>
              <p:cNvPr id="90336" name="Freeform 13"/>
              <p:cNvSpPr>
                <a:spLocks/>
              </p:cNvSpPr>
              <p:nvPr>
                <p:custDataLst>
                  <p:tags r:id="rId203"/>
                </p:custDataLst>
              </p:nvPr>
            </p:nvSpPr>
            <p:spPr bwMode="auto">
              <a:xfrm>
                <a:off x="4079" y="3484"/>
                <a:ext cx="48" cy="96"/>
              </a:xfrm>
              <a:custGeom>
                <a:avLst/>
                <a:gdLst>
                  <a:gd name="T0" fmla="*/ 0 w 48"/>
                  <a:gd name="T1" fmla="*/ 0 h 96"/>
                  <a:gd name="T2" fmla="*/ 48 w 48"/>
                  <a:gd name="T3" fmla="*/ 48 h 96"/>
                  <a:gd name="T4" fmla="*/ 0 w 48"/>
                  <a:gd name="T5" fmla="*/ 96 h 96"/>
                  <a:gd name="T6" fmla="*/ 0 w 48"/>
                  <a:gd name="T7" fmla="*/ 0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0" y="0"/>
                    </a:moveTo>
                    <a:lnTo>
                      <a:pt x="48" y="48"/>
                    </a:lnTo>
                    <a:lnTo>
                      <a:pt x="0" y="96"/>
                    </a:lnTo>
                    <a:lnTo>
                      <a:pt x="0" y="0"/>
                    </a:lnTo>
                    <a:close/>
                  </a:path>
                </a:pathLst>
              </a:custGeom>
              <a:solidFill>
                <a:schemeClr val="accent1"/>
              </a:solidFill>
              <a:ln w="19050">
                <a:solidFill>
                  <a:schemeClr val="tx1"/>
                </a:solidFill>
                <a:round/>
                <a:headEnd/>
                <a:tailEnd/>
              </a:ln>
            </p:spPr>
            <p:txBody>
              <a:bodyPr wrap="none" anchor="ctr"/>
              <a:lstStyle/>
              <a:p>
                <a:endParaRPr lang="en-US"/>
              </a:p>
            </p:txBody>
          </p:sp>
          <p:sp>
            <p:nvSpPr>
              <p:cNvPr id="90337" name="Rectangle 14"/>
              <p:cNvSpPr>
                <a:spLocks noChangeArrowheads="1"/>
              </p:cNvSpPr>
              <p:nvPr>
                <p:custDataLst>
                  <p:tags r:id="rId204"/>
                </p:custDataLst>
              </p:nvPr>
            </p:nvSpPr>
            <p:spPr bwMode="auto">
              <a:xfrm>
                <a:off x="4088" y="3486"/>
                <a:ext cx="336" cy="1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900" b="1">
                    <a:latin typeface="Arial" pitchFamily="34" charset="0"/>
                  </a:rPr>
                  <a:t>strobe</a:t>
                </a:r>
              </a:p>
            </p:txBody>
          </p:sp>
          <p:sp>
            <p:nvSpPr>
              <p:cNvPr id="90338" name="Line 15"/>
              <p:cNvSpPr>
                <a:spLocks noChangeShapeType="1"/>
              </p:cNvSpPr>
              <p:nvPr>
                <p:custDataLst>
                  <p:tags r:id="rId205"/>
                </p:custDataLst>
              </p:nvPr>
            </p:nvSpPr>
            <p:spPr bwMode="auto">
              <a:xfrm>
                <a:off x="4080" y="3312"/>
                <a:ext cx="71"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339" name="Line 16"/>
              <p:cNvSpPr>
                <a:spLocks noChangeShapeType="1"/>
              </p:cNvSpPr>
              <p:nvPr>
                <p:custDataLst>
                  <p:tags r:id="rId206"/>
                </p:custDataLst>
              </p:nvPr>
            </p:nvSpPr>
            <p:spPr bwMode="auto">
              <a:xfrm>
                <a:off x="4346" y="3413"/>
                <a:ext cx="71"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340" name="Rectangle 17"/>
              <p:cNvSpPr>
                <a:spLocks noChangeArrowheads="1"/>
              </p:cNvSpPr>
              <p:nvPr>
                <p:custDataLst>
                  <p:tags r:id="rId207"/>
                </p:custDataLst>
              </p:nvPr>
            </p:nvSpPr>
            <p:spPr bwMode="auto">
              <a:xfrm>
                <a:off x="4035" y="3288"/>
                <a:ext cx="185"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200">
                    <a:latin typeface="Arial" pitchFamily="34" charset="0"/>
                  </a:rPr>
                  <a:t>D</a:t>
                </a:r>
              </a:p>
            </p:txBody>
          </p:sp>
          <p:sp>
            <p:nvSpPr>
              <p:cNvPr id="90341" name="Rectangle 18"/>
              <p:cNvSpPr>
                <a:spLocks noChangeArrowheads="1"/>
              </p:cNvSpPr>
              <p:nvPr>
                <p:custDataLst>
                  <p:tags r:id="rId208"/>
                </p:custDataLst>
              </p:nvPr>
            </p:nvSpPr>
            <p:spPr bwMode="auto">
              <a:xfrm>
                <a:off x="4276" y="3269"/>
                <a:ext cx="191"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200">
                    <a:latin typeface="Arial" pitchFamily="34" charset="0"/>
                  </a:rPr>
                  <a:t>Q</a:t>
                </a:r>
              </a:p>
            </p:txBody>
          </p:sp>
        </p:grpSp>
        <p:grpSp>
          <p:nvGrpSpPr>
            <p:cNvPr id="90327" name="Group 19"/>
            <p:cNvGrpSpPr>
              <a:grpSpLocks/>
            </p:cNvGrpSpPr>
            <p:nvPr/>
          </p:nvGrpSpPr>
          <p:grpSpPr bwMode="auto">
            <a:xfrm>
              <a:off x="2352" y="881"/>
              <a:ext cx="432" cy="415"/>
              <a:chOff x="4035" y="3216"/>
              <a:chExt cx="432" cy="415"/>
            </a:xfrm>
          </p:grpSpPr>
          <p:sp>
            <p:nvSpPr>
              <p:cNvPr id="90328" name="Rectangle 20"/>
              <p:cNvSpPr>
                <a:spLocks noChangeArrowheads="1"/>
              </p:cNvSpPr>
              <p:nvPr>
                <p:custDataLst>
                  <p:tags r:id="rId195"/>
                </p:custDataLst>
              </p:nvPr>
            </p:nvSpPr>
            <p:spPr bwMode="auto">
              <a:xfrm>
                <a:off x="4080" y="3216"/>
                <a:ext cx="345" cy="415"/>
              </a:xfrm>
              <a:prstGeom prst="rect">
                <a:avLst/>
              </a:prstGeom>
              <a:solidFill>
                <a:schemeClr val="accent1"/>
              </a:solidFill>
              <a:ln w="19050">
                <a:solidFill>
                  <a:schemeClr val="tx1"/>
                </a:solidFill>
                <a:miter lim="800000"/>
                <a:headEnd/>
                <a:tailEnd/>
              </a:ln>
            </p:spPr>
            <p:txBody>
              <a:bodyPr wrap="none" anchor="ctr"/>
              <a:lstStyle/>
              <a:p>
                <a:endParaRPr lang="en-US"/>
              </a:p>
            </p:txBody>
          </p:sp>
          <p:sp>
            <p:nvSpPr>
              <p:cNvPr id="90329" name="Freeform 21"/>
              <p:cNvSpPr>
                <a:spLocks/>
              </p:cNvSpPr>
              <p:nvPr>
                <p:custDataLst>
                  <p:tags r:id="rId196"/>
                </p:custDataLst>
              </p:nvPr>
            </p:nvSpPr>
            <p:spPr bwMode="auto">
              <a:xfrm>
                <a:off x="4079" y="3484"/>
                <a:ext cx="48" cy="96"/>
              </a:xfrm>
              <a:custGeom>
                <a:avLst/>
                <a:gdLst>
                  <a:gd name="T0" fmla="*/ 0 w 48"/>
                  <a:gd name="T1" fmla="*/ 0 h 96"/>
                  <a:gd name="T2" fmla="*/ 48 w 48"/>
                  <a:gd name="T3" fmla="*/ 48 h 96"/>
                  <a:gd name="T4" fmla="*/ 0 w 48"/>
                  <a:gd name="T5" fmla="*/ 96 h 96"/>
                  <a:gd name="T6" fmla="*/ 0 w 48"/>
                  <a:gd name="T7" fmla="*/ 0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0" y="0"/>
                    </a:moveTo>
                    <a:lnTo>
                      <a:pt x="48" y="48"/>
                    </a:lnTo>
                    <a:lnTo>
                      <a:pt x="0" y="96"/>
                    </a:lnTo>
                    <a:lnTo>
                      <a:pt x="0" y="0"/>
                    </a:lnTo>
                    <a:close/>
                  </a:path>
                </a:pathLst>
              </a:custGeom>
              <a:solidFill>
                <a:schemeClr val="accent1"/>
              </a:solidFill>
              <a:ln w="19050">
                <a:solidFill>
                  <a:schemeClr val="tx1"/>
                </a:solidFill>
                <a:round/>
                <a:headEnd/>
                <a:tailEnd/>
              </a:ln>
            </p:spPr>
            <p:txBody>
              <a:bodyPr wrap="none" anchor="ctr"/>
              <a:lstStyle/>
              <a:p>
                <a:endParaRPr lang="en-US"/>
              </a:p>
            </p:txBody>
          </p:sp>
          <p:sp>
            <p:nvSpPr>
              <p:cNvPr id="90330" name="Rectangle 22"/>
              <p:cNvSpPr>
                <a:spLocks noChangeArrowheads="1"/>
              </p:cNvSpPr>
              <p:nvPr>
                <p:custDataLst>
                  <p:tags r:id="rId197"/>
                </p:custDataLst>
              </p:nvPr>
            </p:nvSpPr>
            <p:spPr bwMode="auto">
              <a:xfrm>
                <a:off x="4088" y="3486"/>
                <a:ext cx="336" cy="1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900" b="1">
                    <a:latin typeface="Arial" pitchFamily="34" charset="0"/>
                  </a:rPr>
                  <a:t>strobe</a:t>
                </a:r>
              </a:p>
            </p:txBody>
          </p:sp>
          <p:sp>
            <p:nvSpPr>
              <p:cNvPr id="90331" name="Line 23"/>
              <p:cNvSpPr>
                <a:spLocks noChangeShapeType="1"/>
              </p:cNvSpPr>
              <p:nvPr>
                <p:custDataLst>
                  <p:tags r:id="rId198"/>
                </p:custDataLst>
              </p:nvPr>
            </p:nvSpPr>
            <p:spPr bwMode="auto">
              <a:xfrm>
                <a:off x="4080" y="3312"/>
                <a:ext cx="71"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332" name="Line 24"/>
              <p:cNvSpPr>
                <a:spLocks noChangeShapeType="1"/>
              </p:cNvSpPr>
              <p:nvPr>
                <p:custDataLst>
                  <p:tags r:id="rId199"/>
                </p:custDataLst>
              </p:nvPr>
            </p:nvSpPr>
            <p:spPr bwMode="auto">
              <a:xfrm>
                <a:off x="4346" y="3413"/>
                <a:ext cx="71"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333" name="Rectangle 25"/>
              <p:cNvSpPr>
                <a:spLocks noChangeArrowheads="1"/>
              </p:cNvSpPr>
              <p:nvPr>
                <p:custDataLst>
                  <p:tags r:id="rId200"/>
                </p:custDataLst>
              </p:nvPr>
            </p:nvSpPr>
            <p:spPr bwMode="auto">
              <a:xfrm>
                <a:off x="4035" y="3288"/>
                <a:ext cx="185"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200">
                    <a:latin typeface="Arial" pitchFamily="34" charset="0"/>
                  </a:rPr>
                  <a:t>D</a:t>
                </a:r>
              </a:p>
            </p:txBody>
          </p:sp>
          <p:sp>
            <p:nvSpPr>
              <p:cNvPr id="90334" name="Rectangle 26"/>
              <p:cNvSpPr>
                <a:spLocks noChangeArrowheads="1"/>
              </p:cNvSpPr>
              <p:nvPr>
                <p:custDataLst>
                  <p:tags r:id="rId201"/>
                </p:custDataLst>
              </p:nvPr>
            </p:nvSpPr>
            <p:spPr bwMode="auto">
              <a:xfrm>
                <a:off x="4276" y="3269"/>
                <a:ext cx="191"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200">
                    <a:latin typeface="Arial" pitchFamily="34" charset="0"/>
                  </a:rPr>
                  <a:t>Q</a:t>
                </a:r>
              </a:p>
            </p:txBody>
          </p:sp>
        </p:grpSp>
      </p:grpSp>
      <p:sp>
        <p:nvSpPr>
          <p:cNvPr id="90115" name="Line 27"/>
          <p:cNvSpPr>
            <a:spLocks noChangeShapeType="1"/>
          </p:cNvSpPr>
          <p:nvPr>
            <p:custDataLst>
              <p:tags r:id="rId2"/>
            </p:custDataLst>
          </p:nvPr>
        </p:nvSpPr>
        <p:spPr bwMode="auto">
          <a:xfrm>
            <a:off x="1149350" y="3733800"/>
            <a:ext cx="639763"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116" name="Line 28"/>
          <p:cNvSpPr>
            <a:spLocks noChangeShapeType="1"/>
          </p:cNvSpPr>
          <p:nvPr>
            <p:custDataLst>
              <p:tags r:id="rId3"/>
            </p:custDataLst>
          </p:nvPr>
        </p:nvSpPr>
        <p:spPr bwMode="auto">
          <a:xfrm>
            <a:off x="603250" y="3886200"/>
            <a:ext cx="118268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117" name="Line 29"/>
          <p:cNvSpPr>
            <a:spLocks noChangeShapeType="1"/>
          </p:cNvSpPr>
          <p:nvPr>
            <p:custDataLst>
              <p:tags r:id="rId4"/>
            </p:custDataLst>
          </p:nvPr>
        </p:nvSpPr>
        <p:spPr bwMode="auto">
          <a:xfrm>
            <a:off x="2528888" y="2274888"/>
            <a:ext cx="658812"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90118" name="Group 30"/>
          <p:cNvGrpSpPr>
            <a:grpSpLocks/>
          </p:cNvGrpSpPr>
          <p:nvPr>
            <p:custDataLst>
              <p:tags r:id="rId5"/>
            </p:custDataLst>
          </p:nvPr>
        </p:nvGrpSpPr>
        <p:grpSpPr bwMode="auto">
          <a:xfrm>
            <a:off x="4043363" y="2590800"/>
            <a:ext cx="3657600" cy="658813"/>
            <a:chOff x="2352" y="1457"/>
            <a:chExt cx="2304" cy="415"/>
          </a:xfrm>
        </p:grpSpPr>
        <p:grpSp>
          <p:nvGrpSpPr>
            <p:cNvPr id="90301" name="Group 31"/>
            <p:cNvGrpSpPr>
              <a:grpSpLocks/>
            </p:cNvGrpSpPr>
            <p:nvPr/>
          </p:nvGrpSpPr>
          <p:grpSpPr bwMode="auto">
            <a:xfrm>
              <a:off x="4224" y="1457"/>
              <a:ext cx="432" cy="415"/>
              <a:chOff x="4035" y="3216"/>
              <a:chExt cx="432" cy="415"/>
            </a:xfrm>
          </p:grpSpPr>
          <p:sp>
            <p:nvSpPr>
              <p:cNvPr id="90318" name="Rectangle 32"/>
              <p:cNvSpPr>
                <a:spLocks noChangeArrowheads="1"/>
              </p:cNvSpPr>
              <p:nvPr>
                <p:custDataLst>
                  <p:tags r:id="rId188"/>
                </p:custDataLst>
              </p:nvPr>
            </p:nvSpPr>
            <p:spPr bwMode="auto">
              <a:xfrm>
                <a:off x="4080" y="3216"/>
                <a:ext cx="345" cy="415"/>
              </a:xfrm>
              <a:prstGeom prst="rect">
                <a:avLst/>
              </a:prstGeom>
              <a:solidFill>
                <a:schemeClr val="accent1"/>
              </a:solidFill>
              <a:ln w="19050">
                <a:solidFill>
                  <a:schemeClr val="tx1"/>
                </a:solidFill>
                <a:miter lim="800000"/>
                <a:headEnd/>
                <a:tailEnd/>
              </a:ln>
            </p:spPr>
            <p:txBody>
              <a:bodyPr wrap="none" anchor="ctr"/>
              <a:lstStyle/>
              <a:p>
                <a:endParaRPr lang="en-US"/>
              </a:p>
            </p:txBody>
          </p:sp>
          <p:sp>
            <p:nvSpPr>
              <p:cNvPr id="90319" name="Freeform 33"/>
              <p:cNvSpPr>
                <a:spLocks/>
              </p:cNvSpPr>
              <p:nvPr>
                <p:custDataLst>
                  <p:tags r:id="rId189"/>
                </p:custDataLst>
              </p:nvPr>
            </p:nvSpPr>
            <p:spPr bwMode="auto">
              <a:xfrm>
                <a:off x="4079" y="3484"/>
                <a:ext cx="48" cy="96"/>
              </a:xfrm>
              <a:custGeom>
                <a:avLst/>
                <a:gdLst>
                  <a:gd name="T0" fmla="*/ 0 w 48"/>
                  <a:gd name="T1" fmla="*/ 0 h 96"/>
                  <a:gd name="T2" fmla="*/ 48 w 48"/>
                  <a:gd name="T3" fmla="*/ 48 h 96"/>
                  <a:gd name="T4" fmla="*/ 0 w 48"/>
                  <a:gd name="T5" fmla="*/ 96 h 96"/>
                  <a:gd name="T6" fmla="*/ 0 w 48"/>
                  <a:gd name="T7" fmla="*/ 0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0" y="0"/>
                    </a:moveTo>
                    <a:lnTo>
                      <a:pt x="48" y="48"/>
                    </a:lnTo>
                    <a:lnTo>
                      <a:pt x="0" y="96"/>
                    </a:lnTo>
                    <a:lnTo>
                      <a:pt x="0" y="0"/>
                    </a:lnTo>
                    <a:close/>
                  </a:path>
                </a:pathLst>
              </a:custGeom>
              <a:solidFill>
                <a:schemeClr val="accent1"/>
              </a:solidFill>
              <a:ln w="19050">
                <a:solidFill>
                  <a:schemeClr val="tx1"/>
                </a:solidFill>
                <a:round/>
                <a:headEnd/>
                <a:tailEnd/>
              </a:ln>
            </p:spPr>
            <p:txBody>
              <a:bodyPr wrap="none" anchor="ctr"/>
              <a:lstStyle/>
              <a:p>
                <a:endParaRPr lang="en-US"/>
              </a:p>
            </p:txBody>
          </p:sp>
          <p:sp>
            <p:nvSpPr>
              <p:cNvPr id="90320" name="Rectangle 34"/>
              <p:cNvSpPr>
                <a:spLocks noChangeArrowheads="1"/>
              </p:cNvSpPr>
              <p:nvPr>
                <p:custDataLst>
                  <p:tags r:id="rId190"/>
                </p:custDataLst>
              </p:nvPr>
            </p:nvSpPr>
            <p:spPr bwMode="auto">
              <a:xfrm>
                <a:off x="4088" y="3486"/>
                <a:ext cx="336" cy="1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900" b="1">
                    <a:latin typeface="Arial" pitchFamily="34" charset="0"/>
                  </a:rPr>
                  <a:t>strobe</a:t>
                </a:r>
              </a:p>
            </p:txBody>
          </p:sp>
          <p:sp>
            <p:nvSpPr>
              <p:cNvPr id="90321" name="Line 35"/>
              <p:cNvSpPr>
                <a:spLocks noChangeShapeType="1"/>
              </p:cNvSpPr>
              <p:nvPr>
                <p:custDataLst>
                  <p:tags r:id="rId191"/>
                </p:custDataLst>
              </p:nvPr>
            </p:nvSpPr>
            <p:spPr bwMode="auto">
              <a:xfrm>
                <a:off x="4080" y="3312"/>
                <a:ext cx="71"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322" name="Line 36"/>
              <p:cNvSpPr>
                <a:spLocks noChangeShapeType="1"/>
              </p:cNvSpPr>
              <p:nvPr>
                <p:custDataLst>
                  <p:tags r:id="rId192"/>
                </p:custDataLst>
              </p:nvPr>
            </p:nvSpPr>
            <p:spPr bwMode="auto">
              <a:xfrm>
                <a:off x="4346" y="3413"/>
                <a:ext cx="71"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323" name="Rectangle 37"/>
              <p:cNvSpPr>
                <a:spLocks noChangeArrowheads="1"/>
              </p:cNvSpPr>
              <p:nvPr>
                <p:custDataLst>
                  <p:tags r:id="rId193"/>
                </p:custDataLst>
              </p:nvPr>
            </p:nvSpPr>
            <p:spPr bwMode="auto">
              <a:xfrm>
                <a:off x="4035" y="3288"/>
                <a:ext cx="185"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200">
                    <a:latin typeface="Arial" pitchFamily="34" charset="0"/>
                  </a:rPr>
                  <a:t>D</a:t>
                </a:r>
              </a:p>
            </p:txBody>
          </p:sp>
          <p:sp>
            <p:nvSpPr>
              <p:cNvPr id="90324" name="Rectangle 38"/>
              <p:cNvSpPr>
                <a:spLocks noChangeArrowheads="1"/>
              </p:cNvSpPr>
              <p:nvPr>
                <p:custDataLst>
                  <p:tags r:id="rId194"/>
                </p:custDataLst>
              </p:nvPr>
            </p:nvSpPr>
            <p:spPr bwMode="auto">
              <a:xfrm>
                <a:off x="4276" y="3269"/>
                <a:ext cx="191"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200">
                    <a:latin typeface="Arial" pitchFamily="34" charset="0"/>
                  </a:rPr>
                  <a:t>Q</a:t>
                </a:r>
              </a:p>
            </p:txBody>
          </p:sp>
        </p:grpSp>
        <p:grpSp>
          <p:nvGrpSpPr>
            <p:cNvPr id="90302" name="Group 39"/>
            <p:cNvGrpSpPr>
              <a:grpSpLocks/>
            </p:cNvGrpSpPr>
            <p:nvPr/>
          </p:nvGrpSpPr>
          <p:grpSpPr bwMode="auto">
            <a:xfrm>
              <a:off x="3288" y="1457"/>
              <a:ext cx="432" cy="415"/>
              <a:chOff x="4035" y="3216"/>
              <a:chExt cx="432" cy="415"/>
            </a:xfrm>
          </p:grpSpPr>
          <p:sp>
            <p:nvSpPr>
              <p:cNvPr id="90311" name="Rectangle 40"/>
              <p:cNvSpPr>
                <a:spLocks noChangeArrowheads="1"/>
              </p:cNvSpPr>
              <p:nvPr>
                <p:custDataLst>
                  <p:tags r:id="rId181"/>
                </p:custDataLst>
              </p:nvPr>
            </p:nvSpPr>
            <p:spPr bwMode="auto">
              <a:xfrm>
                <a:off x="4080" y="3216"/>
                <a:ext cx="345" cy="415"/>
              </a:xfrm>
              <a:prstGeom prst="rect">
                <a:avLst/>
              </a:prstGeom>
              <a:solidFill>
                <a:schemeClr val="accent1"/>
              </a:solidFill>
              <a:ln w="19050">
                <a:solidFill>
                  <a:schemeClr val="tx1"/>
                </a:solidFill>
                <a:miter lim="800000"/>
                <a:headEnd/>
                <a:tailEnd/>
              </a:ln>
            </p:spPr>
            <p:txBody>
              <a:bodyPr wrap="none" anchor="ctr"/>
              <a:lstStyle/>
              <a:p>
                <a:endParaRPr lang="en-US"/>
              </a:p>
            </p:txBody>
          </p:sp>
          <p:sp>
            <p:nvSpPr>
              <p:cNvPr id="90312" name="Freeform 41"/>
              <p:cNvSpPr>
                <a:spLocks/>
              </p:cNvSpPr>
              <p:nvPr>
                <p:custDataLst>
                  <p:tags r:id="rId182"/>
                </p:custDataLst>
              </p:nvPr>
            </p:nvSpPr>
            <p:spPr bwMode="auto">
              <a:xfrm>
                <a:off x="4079" y="3484"/>
                <a:ext cx="48" cy="96"/>
              </a:xfrm>
              <a:custGeom>
                <a:avLst/>
                <a:gdLst>
                  <a:gd name="T0" fmla="*/ 0 w 48"/>
                  <a:gd name="T1" fmla="*/ 0 h 96"/>
                  <a:gd name="T2" fmla="*/ 48 w 48"/>
                  <a:gd name="T3" fmla="*/ 48 h 96"/>
                  <a:gd name="T4" fmla="*/ 0 w 48"/>
                  <a:gd name="T5" fmla="*/ 96 h 96"/>
                  <a:gd name="T6" fmla="*/ 0 w 48"/>
                  <a:gd name="T7" fmla="*/ 0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0" y="0"/>
                    </a:moveTo>
                    <a:lnTo>
                      <a:pt x="48" y="48"/>
                    </a:lnTo>
                    <a:lnTo>
                      <a:pt x="0" y="96"/>
                    </a:lnTo>
                    <a:lnTo>
                      <a:pt x="0" y="0"/>
                    </a:lnTo>
                    <a:close/>
                  </a:path>
                </a:pathLst>
              </a:custGeom>
              <a:solidFill>
                <a:schemeClr val="accent1"/>
              </a:solidFill>
              <a:ln w="19050">
                <a:solidFill>
                  <a:schemeClr val="tx1"/>
                </a:solidFill>
                <a:round/>
                <a:headEnd/>
                <a:tailEnd/>
              </a:ln>
            </p:spPr>
            <p:txBody>
              <a:bodyPr wrap="none" anchor="ctr"/>
              <a:lstStyle/>
              <a:p>
                <a:endParaRPr lang="en-US"/>
              </a:p>
            </p:txBody>
          </p:sp>
          <p:sp>
            <p:nvSpPr>
              <p:cNvPr id="90313" name="Rectangle 42"/>
              <p:cNvSpPr>
                <a:spLocks noChangeArrowheads="1"/>
              </p:cNvSpPr>
              <p:nvPr>
                <p:custDataLst>
                  <p:tags r:id="rId183"/>
                </p:custDataLst>
              </p:nvPr>
            </p:nvSpPr>
            <p:spPr bwMode="auto">
              <a:xfrm>
                <a:off x="4088" y="3486"/>
                <a:ext cx="336" cy="1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900" b="1">
                    <a:latin typeface="Arial" pitchFamily="34" charset="0"/>
                  </a:rPr>
                  <a:t>strobe</a:t>
                </a:r>
              </a:p>
            </p:txBody>
          </p:sp>
          <p:sp>
            <p:nvSpPr>
              <p:cNvPr id="90314" name="Line 43"/>
              <p:cNvSpPr>
                <a:spLocks noChangeShapeType="1"/>
              </p:cNvSpPr>
              <p:nvPr>
                <p:custDataLst>
                  <p:tags r:id="rId184"/>
                </p:custDataLst>
              </p:nvPr>
            </p:nvSpPr>
            <p:spPr bwMode="auto">
              <a:xfrm>
                <a:off x="4080" y="3312"/>
                <a:ext cx="71"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315" name="Line 44"/>
              <p:cNvSpPr>
                <a:spLocks noChangeShapeType="1"/>
              </p:cNvSpPr>
              <p:nvPr>
                <p:custDataLst>
                  <p:tags r:id="rId185"/>
                </p:custDataLst>
              </p:nvPr>
            </p:nvSpPr>
            <p:spPr bwMode="auto">
              <a:xfrm>
                <a:off x="4346" y="3413"/>
                <a:ext cx="71"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316" name="Rectangle 45"/>
              <p:cNvSpPr>
                <a:spLocks noChangeArrowheads="1"/>
              </p:cNvSpPr>
              <p:nvPr>
                <p:custDataLst>
                  <p:tags r:id="rId186"/>
                </p:custDataLst>
              </p:nvPr>
            </p:nvSpPr>
            <p:spPr bwMode="auto">
              <a:xfrm>
                <a:off x="4035" y="3288"/>
                <a:ext cx="185"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200">
                    <a:latin typeface="Arial" pitchFamily="34" charset="0"/>
                  </a:rPr>
                  <a:t>D</a:t>
                </a:r>
              </a:p>
            </p:txBody>
          </p:sp>
          <p:sp>
            <p:nvSpPr>
              <p:cNvPr id="90317" name="Rectangle 46"/>
              <p:cNvSpPr>
                <a:spLocks noChangeArrowheads="1"/>
              </p:cNvSpPr>
              <p:nvPr>
                <p:custDataLst>
                  <p:tags r:id="rId187"/>
                </p:custDataLst>
              </p:nvPr>
            </p:nvSpPr>
            <p:spPr bwMode="auto">
              <a:xfrm>
                <a:off x="4276" y="3269"/>
                <a:ext cx="191"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200">
                    <a:latin typeface="Arial" pitchFamily="34" charset="0"/>
                  </a:rPr>
                  <a:t>Q</a:t>
                </a:r>
              </a:p>
            </p:txBody>
          </p:sp>
        </p:grpSp>
        <p:grpSp>
          <p:nvGrpSpPr>
            <p:cNvPr id="90303" name="Group 47"/>
            <p:cNvGrpSpPr>
              <a:grpSpLocks/>
            </p:cNvGrpSpPr>
            <p:nvPr/>
          </p:nvGrpSpPr>
          <p:grpSpPr bwMode="auto">
            <a:xfrm>
              <a:off x="2352" y="1457"/>
              <a:ext cx="432" cy="415"/>
              <a:chOff x="4035" y="3216"/>
              <a:chExt cx="432" cy="415"/>
            </a:xfrm>
          </p:grpSpPr>
          <p:sp>
            <p:nvSpPr>
              <p:cNvPr id="90304" name="Rectangle 48"/>
              <p:cNvSpPr>
                <a:spLocks noChangeArrowheads="1"/>
              </p:cNvSpPr>
              <p:nvPr>
                <p:custDataLst>
                  <p:tags r:id="rId174"/>
                </p:custDataLst>
              </p:nvPr>
            </p:nvSpPr>
            <p:spPr bwMode="auto">
              <a:xfrm>
                <a:off x="4080" y="3216"/>
                <a:ext cx="345" cy="415"/>
              </a:xfrm>
              <a:prstGeom prst="rect">
                <a:avLst/>
              </a:prstGeom>
              <a:solidFill>
                <a:schemeClr val="accent1"/>
              </a:solidFill>
              <a:ln w="19050">
                <a:solidFill>
                  <a:schemeClr val="tx1"/>
                </a:solidFill>
                <a:miter lim="800000"/>
                <a:headEnd/>
                <a:tailEnd/>
              </a:ln>
            </p:spPr>
            <p:txBody>
              <a:bodyPr wrap="none" anchor="ctr"/>
              <a:lstStyle/>
              <a:p>
                <a:endParaRPr lang="en-US"/>
              </a:p>
            </p:txBody>
          </p:sp>
          <p:sp>
            <p:nvSpPr>
              <p:cNvPr id="90305" name="Freeform 49"/>
              <p:cNvSpPr>
                <a:spLocks/>
              </p:cNvSpPr>
              <p:nvPr>
                <p:custDataLst>
                  <p:tags r:id="rId175"/>
                </p:custDataLst>
              </p:nvPr>
            </p:nvSpPr>
            <p:spPr bwMode="auto">
              <a:xfrm>
                <a:off x="4079" y="3484"/>
                <a:ext cx="48" cy="96"/>
              </a:xfrm>
              <a:custGeom>
                <a:avLst/>
                <a:gdLst>
                  <a:gd name="T0" fmla="*/ 0 w 48"/>
                  <a:gd name="T1" fmla="*/ 0 h 96"/>
                  <a:gd name="T2" fmla="*/ 48 w 48"/>
                  <a:gd name="T3" fmla="*/ 48 h 96"/>
                  <a:gd name="T4" fmla="*/ 0 w 48"/>
                  <a:gd name="T5" fmla="*/ 96 h 96"/>
                  <a:gd name="T6" fmla="*/ 0 w 48"/>
                  <a:gd name="T7" fmla="*/ 0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0" y="0"/>
                    </a:moveTo>
                    <a:lnTo>
                      <a:pt x="48" y="48"/>
                    </a:lnTo>
                    <a:lnTo>
                      <a:pt x="0" y="96"/>
                    </a:lnTo>
                    <a:lnTo>
                      <a:pt x="0" y="0"/>
                    </a:lnTo>
                    <a:close/>
                  </a:path>
                </a:pathLst>
              </a:custGeom>
              <a:solidFill>
                <a:schemeClr val="accent1"/>
              </a:solidFill>
              <a:ln w="19050">
                <a:solidFill>
                  <a:schemeClr val="tx1"/>
                </a:solidFill>
                <a:round/>
                <a:headEnd/>
                <a:tailEnd/>
              </a:ln>
            </p:spPr>
            <p:txBody>
              <a:bodyPr wrap="none" anchor="ctr"/>
              <a:lstStyle/>
              <a:p>
                <a:endParaRPr lang="en-US"/>
              </a:p>
            </p:txBody>
          </p:sp>
          <p:sp>
            <p:nvSpPr>
              <p:cNvPr id="90306" name="Rectangle 50"/>
              <p:cNvSpPr>
                <a:spLocks noChangeArrowheads="1"/>
              </p:cNvSpPr>
              <p:nvPr>
                <p:custDataLst>
                  <p:tags r:id="rId176"/>
                </p:custDataLst>
              </p:nvPr>
            </p:nvSpPr>
            <p:spPr bwMode="auto">
              <a:xfrm>
                <a:off x="4088" y="3486"/>
                <a:ext cx="336" cy="1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900" b="1">
                    <a:latin typeface="Arial" pitchFamily="34" charset="0"/>
                  </a:rPr>
                  <a:t>strobe</a:t>
                </a:r>
              </a:p>
            </p:txBody>
          </p:sp>
          <p:sp>
            <p:nvSpPr>
              <p:cNvPr id="90307" name="Line 51"/>
              <p:cNvSpPr>
                <a:spLocks noChangeShapeType="1"/>
              </p:cNvSpPr>
              <p:nvPr>
                <p:custDataLst>
                  <p:tags r:id="rId177"/>
                </p:custDataLst>
              </p:nvPr>
            </p:nvSpPr>
            <p:spPr bwMode="auto">
              <a:xfrm>
                <a:off x="4080" y="3312"/>
                <a:ext cx="71"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308" name="Line 52"/>
              <p:cNvSpPr>
                <a:spLocks noChangeShapeType="1"/>
              </p:cNvSpPr>
              <p:nvPr>
                <p:custDataLst>
                  <p:tags r:id="rId178"/>
                </p:custDataLst>
              </p:nvPr>
            </p:nvSpPr>
            <p:spPr bwMode="auto">
              <a:xfrm>
                <a:off x="4346" y="3413"/>
                <a:ext cx="71"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309" name="Rectangle 53"/>
              <p:cNvSpPr>
                <a:spLocks noChangeArrowheads="1"/>
              </p:cNvSpPr>
              <p:nvPr>
                <p:custDataLst>
                  <p:tags r:id="rId179"/>
                </p:custDataLst>
              </p:nvPr>
            </p:nvSpPr>
            <p:spPr bwMode="auto">
              <a:xfrm>
                <a:off x="4035" y="3288"/>
                <a:ext cx="185"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200">
                    <a:latin typeface="Arial" pitchFamily="34" charset="0"/>
                  </a:rPr>
                  <a:t>D</a:t>
                </a:r>
              </a:p>
            </p:txBody>
          </p:sp>
          <p:sp>
            <p:nvSpPr>
              <p:cNvPr id="90310" name="Rectangle 54"/>
              <p:cNvSpPr>
                <a:spLocks noChangeArrowheads="1"/>
              </p:cNvSpPr>
              <p:nvPr>
                <p:custDataLst>
                  <p:tags r:id="rId180"/>
                </p:custDataLst>
              </p:nvPr>
            </p:nvSpPr>
            <p:spPr bwMode="auto">
              <a:xfrm>
                <a:off x="4276" y="3269"/>
                <a:ext cx="191"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200">
                    <a:latin typeface="Arial" pitchFamily="34" charset="0"/>
                  </a:rPr>
                  <a:t>Q</a:t>
                </a:r>
              </a:p>
            </p:txBody>
          </p:sp>
        </p:grpSp>
      </p:grpSp>
      <p:sp>
        <p:nvSpPr>
          <p:cNvPr id="90119" name="Line 55"/>
          <p:cNvSpPr>
            <a:spLocks noChangeShapeType="1"/>
          </p:cNvSpPr>
          <p:nvPr>
            <p:custDataLst>
              <p:tags r:id="rId6"/>
            </p:custDataLst>
          </p:nvPr>
        </p:nvSpPr>
        <p:spPr bwMode="auto">
          <a:xfrm>
            <a:off x="2506663" y="3398838"/>
            <a:ext cx="674687"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90120" name="Group 56"/>
          <p:cNvGrpSpPr>
            <a:grpSpLocks/>
          </p:cNvGrpSpPr>
          <p:nvPr>
            <p:custDataLst>
              <p:tags r:id="rId7"/>
            </p:custDataLst>
          </p:nvPr>
        </p:nvGrpSpPr>
        <p:grpSpPr bwMode="auto">
          <a:xfrm>
            <a:off x="3197225" y="1997075"/>
            <a:ext cx="288925" cy="344488"/>
            <a:chOff x="4891" y="1600"/>
            <a:chExt cx="315" cy="408"/>
          </a:xfrm>
        </p:grpSpPr>
        <p:sp>
          <p:nvSpPr>
            <p:cNvPr id="90298" name="Freeform 57"/>
            <p:cNvSpPr>
              <a:spLocks/>
            </p:cNvSpPr>
            <p:nvPr>
              <p:custDataLst>
                <p:tags r:id="rId171"/>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0299" name="Freeform 58"/>
            <p:cNvSpPr>
              <a:spLocks/>
            </p:cNvSpPr>
            <p:nvPr>
              <p:custDataLst>
                <p:tags r:id="rId172"/>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0300" name="Line 59"/>
            <p:cNvSpPr>
              <a:spLocks noChangeShapeType="1"/>
            </p:cNvSpPr>
            <p:nvPr>
              <p:custDataLst>
                <p:tags r:id="rId173"/>
              </p:custDataLst>
            </p:nvPr>
          </p:nvSpPr>
          <p:spPr bwMode="auto">
            <a:xfrm>
              <a:off x="4894" y="1606"/>
              <a:ext cx="0" cy="388"/>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grpSp>
        <p:nvGrpSpPr>
          <p:cNvPr id="90121" name="Group 60"/>
          <p:cNvGrpSpPr>
            <a:grpSpLocks/>
          </p:cNvGrpSpPr>
          <p:nvPr>
            <p:custDataLst>
              <p:tags r:id="rId8"/>
            </p:custDataLst>
          </p:nvPr>
        </p:nvGrpSpPr>
        <p:grpSpPr bwMode="auto">
          <a:xfrm>
            <a:off x="3182938" y="3160713"/>
            <a:ext cx="288925" cy="344487"/>
            <a:chOff x="4891" y="1600"/>
            <a:chExt cx="315" cy="408"/>
          </a:xfrm>
        </p:grpSpPr>
        <p:sp>
          <p:nvSpPr>
            <p:cNvPr id="90295" name="Freeform 61"/>
            <p:cNvSpPr>
              <a:spLocks/>
            </p:cNvSpPr>
            <p:nvPr>
              <p:custDataLst>
                <p:tags r:id="rId168"/>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0296" name="Freeform 62"/>
            <p:cNvSpPr>
              <a:spLocks/>
            </p:cNvSpPr>
            <p:nvPr>
              <p:custDataLst>
                <p:tags r:id="rId169"/>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0297" name="Line 63"/>
            <p:cNvSpPr>
              <a:spLocks noChangeShapeType="1"/>
            </p:cNvSpPr>
            <p:nvPr>
              <p:custDataLst>
                <p:tags r:id="rId170"/>
              </p:custDataLst>
            </p:nvPr>
          </p:nvSpPr>
          <p:spPr bwMode="auto">
            <a:xfrm>
              <a:off x="4894" y="1606"/>
              <a:ext cx="0" cy="388"/>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90122" name="Line 64"/>
          <p:cNvSpPr>
            <a:spLocks noChangeShapeType="1"/>
          </p:cNvSpPr>
          <p:nvPr>
            <p:custDataLst>
              <p:tags r:id="rId9"/>
            </p:custDataLst>
          </p:nvPr>
        </p:nvSpPr>
        <p:spPr bwMode="auto">
          <a:xfrm>
            <a:off x="3490913" y="2173288"/>
            <a:ext cx="346075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123" name="Line 65"/>
          <p:cNvSpPr>
            <a:spLocks noChangeShapeType="1"/>
          </p:cNvSpPr>
          <p:nvPr>
            <p:custDataLst>
              <p:tags r:id="rId10"/>
            </p:custDataLst>
          </p:nvPr>
        </p:nvSpPr>
        <p:spPr bwMode="auto">
          <a:xfrm>
            <a:off x="3478213" y="3336925"/>
            <a:ext cx="3484562"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124" name="Line 66"/>
          <p:cNvSpPr>
            <a:spLocks noChangeShapeType="1"/>
          </p:cNvSpPr>
          <p:nvPr>
            <p:custDataLst>
              <p:tags r:id="rId11"/>
            </p:custDataLst>
          </p:nvPr>
        </p:nvSpPr>
        <p:spPr bwMode="auto">
          <a:xfrm>
            <a:off x="3076575" y="2097088"/>
            <a:ext cx="111125" cy="0"/>
          </a:xfrm>
          <a:prstGeom prst="line">
            <a:avLst/>
          </a:prstGeom>
          <a:noFill/>
          <a:ln w="19050">
            <a:solidFill>
              <a:srgbClr val="980236"/>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125" name="Line 67"/>
          <p:cNvSpPr>
            <a:spLocks noChangeShapeType="1"/>
          </p:cNvSpPr>
          <p:nvPr>
            <p:custDataLst>
              <p:tags r:id="rId12"/>
            </p:custDataLst>
          </p:nvPr>
        </p:nvSpPr>
        <p:spPr bwMode="auto">
          <a:xfrm>
            <a:off x="3070225" y="3276600"/>
            <a:ext cx="111125" cy="0"/>
          </a:xfrm>
          <a:prstGeom prst="line">
            <a:avLst/>
          </a:prstGeom>
          <a:noFill/>
          <a:ln w="19050">
            <a:solidFill>
              <a:srgbClr val="980236"/>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126" name="Line 68"/>
          <p:cNvSpPr>
            <a:spLocks noChangeShapeType="1"/>
          </p:cNvSpPr>
          <p:nvPr>
            <p:custDataLst>
              <p:tags r:id="rId13"/>
            </p:custDataLst>
          </p:nvPr>
        </p:nvSpPr>
        <p:spPr bwMode="auto">
          <a:xfrm>
            <a:off x="3986213" y="1938338"/>
            <a:ext cx="0" cy="2222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127" name="Line 69"/>
          <p:cNvSpPr>
            <a:spLocks noChangeShapeType="1"/>
          </p:cNvSpPr>
          <p:nvPr>
            <p:custDataLst>
              <p:tags r:id="rId14"/>
            </p:custDataLst>
          </p:nvPr>
        </p:nvSpPr>
        <p:spPr bwMode="auto">
          <a:xfrm>
            <a:off x="3983038" y="1939925"/>
            <a:ext cx="111125"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128" name="Line 70"/>
          <p:cNvSpPr>
            <a:spLocks noChangeShapeType="1"/>
          </p:cNvSpPr>
          <p:nvPr>
            <p:custDataLst>
              <p:tags r:id="rId15"/>
            </p:custDataLst>
          </p:nvPr>
        </p:nvSpPr>
        <p:spPr bwMode="auto">
          <a:xfrm>
            <a:off x="5480050" y="1939925"/>
            <a:ext cx="0" cy="2222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129" name="Line 71"/>
          <p:cNvSpPr>
            <a:spLocks noChangeShapeType="1"/>
          </p:cNvSpPr>
          <p:nvPr>
            <p:custDataLst>
              <p:tags r:id="rId16"/>
            </p:custDataLst>
          </p:nvPr>
        </p:nvSpPr>
        <p:spPr bwMode="auto">
          <a:xfrm>
            <a:off x="5476875" y="1941513"/>
            <a:ext cx="111125"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130" name="Line 72"/>
          <p:cNvSpPr>
            <a:spLocks noChangeShapeType="1"/>
          </p:cNvSpPr>
          <p:nvPr>
            <p:custDataLst>
              <p:tags r:id="rId17"/>
            </p:custDataLst>
          </p:nvPr>
        </p:nvSpPr>
        <p:spPr bwMode="auto">
          <a:xfrm>
            <a:off x="6950075" y="1933575"/>
            <a:ext cx="0" cy="23812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131" name="Line 73"/>
          <p:cNvSpPr>
            <a:spLocks noChangeShapeType="1"/>
          </p:cNvSpPr>
          <p:nvPr>
            <p:custDataLst>
              <p:tags r:id="rId18"/>
            </p:custDataLst>
          </p:nvPr>
        </p:nvSpPr>
        <p:spPr bwMode="auto">
          <a:xfrm>
            <a:off x="6946900" y="1935163"/>
            <a:ext cx="13493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132" name="Line 74"/>
          <p:cNvSpPr>
            <a:spLocks noChangeShapeType="1"/>
          </p:cNvSpPr>
          <p:nvPr>
            <p:custDataLst>
              <p:tags r:id="rId19"/>
            </p:custDataLst>
          </p:nvPr>
        </p:nvSpPr>
        <p:spPr bwMode="auto">
          <a:xfrm>
            <a:off x="3986213" y="3119438"/>
            <a:ext cx="0" cy="2222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133" name="Line 75"/>
          <p:cNvSpPr>
            <a:spLocks noChangeShapeType="1"/>
          </p:cNvSpPr>
          <p:nvPr>
            <p:custDataLst>
              <p:tags r:id="rId20"/>
            </p:custDataLst>
          </p:nvPr>
        </p:nvSpPr>
        <p:spPr bwMode="auto">
          <a:xfrm>
            <a:off x="3983038" y="3121025"/>
            <a:ext cx="111125"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134" name="Line 76"/>
          <p:cNvSpPr>
            <a:spLocks noChangeShapeType="1"/>
          </p:cNvSpPr>
          <p:nvPr>
            <p:custDataLst>
              <p:tags r:id="rId21"/>
            </p:custDataLst>
          </p:nvPr>
        </p:nvSpPr>
        <p:spPr bwMode="auto">
          <a:xfrm>
            <a:off x="3078163" y="2089150"/>
            <a:ext cx="0" cy="146050"/>
          </a:xfrm>
          <a:prstGeom prst="line">
            <a:avLst/>
          </a:prstGeom>
          <a:noFill/>
          <a:ln w="19050">
            <a:solidFill>
              <a:srgbClr val="980236"/>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135" name="Line 77"/>
          <p:cNvSpPr>
            <a:spLocks noChangeShapeType="1"/>
          </p:cNvSpPr>
          <p:nvPr>
            <p:custDataLst>
              <p:tags r:id="rId22"/>
            </p:custDataLst>
          </p:nvPr>
        </p:nvSpPr>
        <p:spPr bwMode="auto">
          <a:xfrm>
            <a:off x="3081338" y="2320925"/>
            <a:ext cx="0" cy="877888"/>
          </a:xfrm>
          <a:prstGeom prst="line">
            <a:avLst/>
          </a:prstGeom>
          <a:noFill/>
          <a:ln w="19050">
            <a:solidFill>
              <a:srgbClr val="980236"/>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136" name="Line 78"/>
          <p:cNvSpPr>
            <a:spLocks noChangeShapeType="1"/>
          </p:cNvSpPr>
          <p:nvPr>
            <p:custDataLst>
              <p:tags r:id="rId23"/>
            </p:custDataLst>
          </p:nvPr>
        </p:nvSpPr>
        <p:spPr bwMode="auto">
          <a:xfrm>
            <a:off x="3076575" y="3168650"/>
            <a:ext cx="0" cy="185738"/>
          </a:xfrm>
          <a:prstGeom prst="line">
            <a:avLst/>
          </a:prstGeom>
          <a:noFill/>
          <a:ln w="19050">
            <a:solidFill>
              <a:srgbClr val="980236"/>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137" name="Line 79"/>
          <p:cNvSpPr>
            <a:spLocks noChangeShapeType="1"/>
          </p:cNvSpPr>
          <p:nvPr>
            <p:custDataLst>
              <p:tags r:id="rId24"/>
            </p:custDataLst>
          </p:nvPr>
        </p:nvSpPr>
        <p:spPr bwMode="auto">
          <a:xfrm>
            <a:off x="1000125" y="5562600"/>
            <a:ext cx="2079625" cy="0"/>
          </a:xfrm>
          <a:prstGeom prst="line">
            <a:avLst/>
          </a:prstGeom>
          <a:noFill/>
          <a:ln w="19050">
            <a:solidFill>
              <a:srgbClr val="980236"/>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138" name="Line 80"/>
          <p:cNvSpPr>
            <a:spLocks noChangeShapeType="1"/>
          </p:cNvSpPr>
          <p:nvPr>
            <p:custDataLst>
              <p:tags r:id="rId25"/>
            </p:custDataLst>
          </p:nvPr>
        </p:nvSpPr>
        <p:spPr bwMode="auto">
          <a:xfrm>
            <a:off x="3559175" y="382588"/>
            <a:ext cx="3328988"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139" name="Line 81"/>
          <p:cNvSpPr>
            <a:spLocks noChangeShapeType="1"/>
          </p:cNvSpPr>
          <p:nvPr>
            <p:custDataLst>
              <p:tags r:id="rId26"/>
            </p:custDataLst>
          </p:nvPr>
        </p:nvSpPr>
        <p:spPr bwMode="auto">
          <a:xfrm>
            <a:off x="3330575" y="687388"/>
            <a:ext cx="205740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140" name="Line 82"/>
          <p:cNvSpPr>
            <a:spLocks noChangeShapeType="1"/>
          </p:cNvSpPr>
          <p:nvPr>
            <p:custDataLst>
              <p:tags r:id="rId27"/>
            </p:custDataLst>
          </p:nvPr>
        </p:nvSpPr>
        <p:spPr bwMode="auto">
          <a:xfrm>
            <a:off x="2998788" y="992188"/>
            <a:ext cx="912812"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141" name="Line 83"/>
          <p:cNvSpPr>
            <a:spLocks noChangeShapeType="1"/>
          </p:cNvSpPr>
          <p:nvPr>
            <p:custDataLst>
              <p:tags r:id="rId28"/>
            </p:custDataLst>
          </p:nvPr>
        </p:nvSpPr>
        <p:spPr bwMode="auto">
          <a:xfrm>
            <a:off x="3924300" y="990600"/>
            <a:ext cx="0" cy="113823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142" name="Line 84"/>
          <p:cNvSpPr>
            <a:spLocks noChangeShapeType="1"/>
          </p:cNvSpPr>
          <p:nvPr>
            <p:custDataLst>
              <p:tags r:id="rId29"/>
            </p:custDataLst>
          </p:nvPr>
        </p:nvSpPr>
        <p:spPr bwMode="auto">
          <a:xfrm>
            <a:off x="3924300" y="1577975"/>
            <a:ext cx="19050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143" name="Line 85"/>
          <p:cNvSpPr>
            <a:spLocks noChangeShapeType="1"/>
          </p:cNvSpPr>
          <p:nvPr>
            <p:custDataLst>
              <p:tags r:id="rId30"/>
            </p:custDataLst>
          </p:nvPr>
        </p:nvSpPr>
        <p:spPr bwMode="auto">
          <a:xfrm>
            <a:off x="5394325" y="1579563"/>
            <a:ext cx="19050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144" name="Line 86"/>
          <p:cNvSpPr>
            <a:spLocks noChangeShapeType="1"/>
          </p:cNvSpPr>
          <p:nvPr>
            <p:custDataLst>
              <p:tags r:id="rId31"/>
            </p:custDataLst>
          </p:nvPr>
        </p:nvSpPr>
        <p:spPr bwMode="auto">
          <a:xfrm>
            <a:off x="6880225" y="1581150"/>
            <a:ext cx="206375"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145" name="Line 87"/>
          <p:cNvSpPr>
            <a:spLocks noChangeShapeType="1"/>
          </p:cNvSpPr>
          <p:nvPr>
            <p:custDataLst>
              <p:tags r:id="rId32"/>
            </p:custDataLst>
          </p:nvPr>
        </p:nvSpPr>
        <p:spPr bwMode="auto">
          <a:xfrm>
            <a:off x="5402263" y="674688"/>
            <a:ext cx="0" cy="146367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146" name="Line 88"/>
          <p:cNvSpPr>
            <a:spLocks noChangeShapeType="1"/>
          </p:cNvSpPr>
          <p:nvPr>
            <p:custDataLst>
              <p:tags r:id="rId33"/>
            </p:custDataLst>
          </p:nvPr>
        </p:nvSpPr>
        <p:spPr bwMode="auto">
          <a:xfrm>
            <a:off x="6878638" y="382588"/>
            <a:ext cx="0" cy="176530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147" name="Line 89"/>
          <p:cNvSpPr>
            <a:spLocks noChangeShapeType="1"/>
          </p:cNvSpPr>
          <p:nvPr>
            <p:custDataLst>
              <p:tags r:id="rId34"/>
            </p:custDataLst>
          </p:nvPr>
        </p:nvSpPr>
        <p:spPr bwMode="auto">
          <a:xfrm>
            <a:off x="3917950" y="2216150"/>
            <a:ext cx="0" cy="68580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148" name="Line 90"/>
          <p:cNvSpPr>
            <a:spLocks noChangeShapeType="1"/>
          </p:cNvSpPr>
          <p:nvPr>
            <p:custDataLst>
              <p:tags r:id="rId35"/>
            </p:custDataLst>
          </p:nvPr>
        </p:nvSpPr>
        <p:spPr bwMode="auto">
          <a:xfrm>
            <a:off x="3925888" y="2740025"/>
            <a:ext cx="19050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149" name="Line 91"/>
          <p:cNvSpPr>
            <a:spLocks noChangeShapeType="1"/>
          </p:cNvSpPr>
          <p:nvPr>
            <p:custDataLst>
              <p:tags r:id="rId36"/>
            </p:custDataLst>
          </p:nvPr>
        </p:nvSpPr>
        <p:spPr bwMode="auto">
          <a:xfrm>
            <a:off x="5403850" y="2225675"/>
            <a:ext cx="0" cy="677863"/>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150" name="Line 92"/>
          <p:cNvSpPr>
            <a:spLocks noChangeShapeType="1"/>
          </p:cNvSpPr>
          <p:nvPr>
            <p:custDataLst>
              <p:tags r:id="rId37"/>
            </p:custDataLst>
          </p:nvPr>
        </p:nvSpPr>
        <p:spPr bwMode="auto">
          <a:xfrm>
            <a:off x="5411788" y="2743200"/>
            <a:ext cx="19050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151" name="Line 93"/>
          <p:cNvSpPr>
            <a:spLocks noChangeShapeType="1"/>
          </p:cNvSpPr>
          <p:nvPr>
            <p:custDataLst>
              <p:tags r:id="rId38"/>
            </p:custDataLst>
          </p:nvPr>
        </p:nvSpPr>
        <p:spPr bwMode="auto">
          <a:xfrm>
            <a:off x="6881813" y="2220913"/>
            <a:ext cx="0" cy="68580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152" name="Line 94"/>
          <p:cNvSpPr>
            <a:spLocks noChangeShapeType="1"/>
          </p:cNvSpPr>
          <p:nvPr>
            <p:custDataLst>
              <p:tags r:id="rId39"/>
            </p:custDataLst>
          </p:nvPr>
        </p:nvSpPr>
        <p:spPr bwMode="auto">
          <a:xfrm>
            <a:off x="6889750" y="2744788"/>
            <a:ext cx="19050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153" name="Text Box 95"/>
          <p:cNvSpPr txBox="1">
            <a:spLocks noChangeArrowheads="1"/>
          </p:cNvSpPr>
          <p:nvPr>
            <p:custDataLst>
              <p:tags r:id="rId40"/>
            </p:custDataLst>
          </p:nvPr>
        </p:nvSpPr>
        <p:spPr bwMode="auto">
          <a:xfrm>
            <a:off x="7119938" y="120650"/>
            <a:ext cx="1916112" cy="8874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nSpc>
                <a:spcPct val="80000"/>
              </a:lnSpc>
              <a:spcBef>
                <a:spcPct val="50000"/>
              </a:spcBef>
            </a:pPr>
            <a:r>
              <a:rPr lang="en-US" sz="1800" b="1">
                <a:solidFill>
                  <a:srgbClr val="EB102C"/>
                </a:solidFill>
                <a:latin typeface="Arial" pitchFamily="34" charset="0"/>
              </a:rPr>
              <a:t>LOAD </a:t>
            </a:r>
          </a:p>
          <a:p>
            <a:pPr>
              <a:lnSpc>
                <a:spcPct val="80000"/>
              </a:lnSpc>
              <a:spcBef>
                <a:spcPct val="50000"/>
              </a:spcBef>
            </a:pPr>
            <a:r>
              <a:rPr lang="en-US" sz="1800">
                <a:solidFill>
                  <a:srgbClr val="EB102C"/>
                </a:solidFill>
                <a:latin typeface="Arial" pitchFamily="34" charset="0"/>
              </a:rPr>
              <a:t>data from mem. location #1</a:t>
            </a:r>
            <a:endParaRPr lang="en-US" sz="1800">
              <a:latin typeface="Arial" pitchFamily="34" charset="0"/>
            </a:endParaRPr>
          </a:p>
        </p:txBody>
      </p:sp>
      <p:sp>
        <p:nvSpPr>
          <p:cNvPr id="90154" name="Text Box 96"/>
          <p:cNvSpPr txBox="1">
            <a:spLocks noChangeArrowheads="1"/>
          </p:cNvSpPr>
          <p:nvPr>
            <p:custDataLst>
              <p:tags r:id="rId41"/>
            </p:custDataLst>
          </p:nvPr>
        </p:nvSpPr>
        <p:spPr bwMode="auto">
          <a:xfrm>
            <a:off x="2320925" y="50800"/>
            <a:ext cx="1828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9900"/>
                </a:solidFill>
                <a:latin typeface="Comic Sans MS" pitchFamily="66" charset="0"/>
              </a:rPr>
              <a:t>3 data input bits</a:t>
            </a:r>
          </a:p>
        </p:txBody>
      </p:sp>
      <p:sp>
        <p:nvSpPr>
          <p:cNvPr id="90155" name="Text Box 97"/>
          <p:cNvSpPr txBox="1">
            <a:spLocks noChangeArrowheads="1"/>
          </p:cNvSpPr>
          <p:nvPr>
            <p:custDataLst>
              <p:tags r:id="rId42"/>
            </p:custDataLst>
          </p:nvPr>
        </p:nvSpPr>
        <p:spPr bwMode="auto">
          <a:xfrm>
            <a:off x="793750" y="5197475"/>
            <a:ext cx="1828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980236"/>
                </a:solidFill>
                <a:latin typeface="Comic Sans MS" pitchFamily="66" charset="0"/>
              </a:rPr>
              <a:t>write enable line</a:t>
            </a:r>
          </a:p>
        </p:txBody>
      </p:sp>
      <p:sp>
        <p:nvSpPr>
          <p:cNvPr id="90156" name="Text Box 98"/>
          <p:cNvSpPr txBox="1">
            <a:spLocks noChangeArrowheads="1"/>
          </p:cNvSpPr>
          <p:nvPr>
            <p:custDataLst>
              <p:tags r:id="rId43"/>
            </p:custDataLst>
          </p:nvPr>
        </p:nvSpPr>
        <p:spPr bwMode="auto">
          <a:xfrm>
            <a:off x="785813" y="5857875"/>
            <a:ext cx="1828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8F01B8"/>
                </a:solidFill>
                <a:latin typeface="Comic Sans MS" pitchFamily="66" charset="0"/>
              </a:rPr>
              <a:t>read enable line</a:t>
            </a:r>
          </a:p>
        </p:txBody>
      </p:sp>
      <p:sp>
        <p:nvSpPr>
          <p:cNvPr id="90157" name="Text Box 99"/>
          <p:cNvSpPr txBox="1">
            <a:spLocks noChangeArrowheads="1"/>
          </p:cNvSpPr>
          <p:nvPr>
            <p:custDataLst>
              <p:tags r:id="rId44"/>
            </p:custDataLst>
          </p:nvPr>
        </p:nvSpPr>
        <p:spPr bwMode="auto">
          <a:xfrm>
            <a:off x="244475" y="2947988"/>
            <a:ext cx="1444625" cy="384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nSpc>
                <a:spcPct val="80000"/>
              </a:lnSpc>
              <a:spcBef>
                <a:spcPct val="50000"/>
              </a:spcBef>
            </a:pPr>
            <a:r>
              <a:rPr lang="en-US" sz="1200">
                <a:latin typeface="Arial" pitchFamily="34" charset="0"/>
              </a:rPr>
              <a:t>IN: data address, in binary</a:t>
            </a:r>
            <a:endParaRPr lang="en-US" sz="1400">
              <a:latin typeface="Comic Sans MS" pitchFamily="66" charset="0"/>
            </a:endParaRPr>
          </a:p>
        </p:txBody>
      </p:sp>
      <p:sp>
        <p:nvSpPr>
          <p:cNvPr id="90158" name="Text Box 101"/>
          <p:cNvSpPr txBox="1">
            <a:spLocks noChangeArrowheads="1"/>
          </p:cNvSpPr>
          <p:nvPr>
            <p:custDataLst>
              <p:tags r:id="rId45"/>
            </p:custDataLst>
          </p:nvPr>
        </p:nvSpPr>
        <p:spPr bwMode="auto">
          <a:xfrm>
            <a:off x="2528888" y="2014538"/>
            <a:ext cx="15240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400">
                <a:latin typeface="Arial" pitchFamily="34" charset="0"/>
              </a:rPr>
              <a:t>0</a:t>
            </a:r>
          </a:p>
        </p:txBody>
      </p:sp>
      <p:sp>
        <p:nvSpPr>
          <p:cNvPr id="90159" name="Text Box 102"/>
          <p:cNvSpPr txBox="1">
            <a:spLocks noChangeArrowheads="1"/>
          </p:cNvSpPr>
          <p:nvPr>
            <p:custDataLst>
              <p:tags r:id="rId46"/>
            </p:custDataLst>
          </p:nvPr>
        </p:nvSpPr>
        <p:spPr bwMode="auto">
          <a:xfrm>
            <a:off x="2527300" y="3124200"/>
            <a:ext cx="15240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400">
                <a:latin typeface="Arial" pitchFamily="34" charset="0"/>
              </a:rPr>
              <a:t>1</a:t>
            </a:r>
          </a:p>
        </p:txBody>
      </p:sp>
      <p:sp>
        <p:nvSpPr>
          <p:cNvPr id="90160" name="Text Box 103"/>
          <p:cNvSpPr txBox="1">
            <a:spLocks noChangeArrowheads="1"/>
          </p:cNvSpPr>
          <p:nvPr>
            <p:custDataLst>
              <p:tags r:id="rId47"/>
            </p:custDataLst>
          </p:nvPr>
        </p:nvSpPr>
        <p:spPr bwMode="auto">
          <a:xfrm>
            <a:off x="850900" y="2093913"/>
            <a:ext cx="1006475"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nSpc>
                <a:spcPct val="90000"/>
              </a:lnSpc>
              <a:spcBef>
                <a:spcPct val="50000"/>
              </a:spcBef>
            </a:pPr>
            <a:r>
              <a:rPr lang="en-US" sz="1400">
                <a:latin typeface="Comic Sans MS" pitchFamily="66" charset="0"/>
              </a:rPr>
              <a:t>Binary Decoder</a:t>
            </a:r>
          </a:p>
        </p:txBody>
      </p:sp>
      <p:sp>
        <p:nvSpPr>
          <p:cNvPr id="90161" name="Text Box 104"/>
          <p:cNvSpPr txBox="1">
            <a:spLocks noChangeArrowheads="1"/>
          </p:cNvSpPr>
          <p:nvPr>
            <p:custDataLst>
              <p:tags r:id="rId48"/>
            </p:custDataLst>
          </p:nvPr>
        </p:nvSpPr>
        <p:spPr bwMode="auto">
          <a:xfrm>
            <a:off x="76200" y="6546850"/>
            <a:ext cx="3495675" cy="214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nSpc>
                <a:spcPct val="80000"/>
              </a:lnSpc>
              <a:spcBef>
                <a:spcPct val="50000"/>
              </a:spcBef>
            </a:pPr>
            <a:r>
              <a:rPr lang="en-US" sz="1000">
                <a:latin typeface="Arial" pitchFamily="34" charset="0"/>
              </a:rPr>
              <a:t>two other memory lines and their flip-flops are not drawn</a:t>
            </a:r>
          </a:p>
        </p:txBody>
      </p:sp>
      <p:sp>
        <p:nvSpPr>
          <p:cNvPr id="90162" name="Line 105"/>
          <p:cNvSpPr>
            <a:spLocks noChangeShapeType="1"/>
          </p:cNvSpPr>
          <p:nvPr>
            <p:custDataLst>
              <p:tags r:id="rId49"/>
            </p:custDataLst>
          </p:nvPr>
        </p:nvSpPr>
        <p:spPr bwMode="auto">
          <a:xfrm>
            <a:off x="5203825" y="1730375"/>
            <a:ext cx="0" cy="404813"/>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163" name="Line 106"/>
          <p:cNvSpPr>
            <a:spLocks noChangeShapeType="1"/>
          </p:cNvSpPr>
          <p:nvPr>
            <p:custDataLst>
              <p:tags r:id="rId50"/>
            </p:custDataLst>
          </p:nvPr>
        </p:nvSpPr>
        <p:spPr bwMode="auto">
          <a:xfrm>
            <a:off x="2900363" y="2286000"/>
            <a:ext cx="0" cy="106362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164" name="Line 107"/>
          <p:cNvSpPr>
            <a:spLocks noChangeShapeType="1"/>
          </p:cNvSpPr>
          <p:nvPr>
            <p:custDataLst>
              <p:tags r:id="rId51"/>
            </p:custDataLst>
          </p:nvPr>
        </p:nvSpPr>
        <p:spPr bwMode="auto">
          <a:xfrm>
            <a:off x="7639050" y="1733550"/>
            <a:ext cx="508000"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165" name="Line 108"/>
          <p:cNvSpPr>
            <a:spLocks noChangeShapeType="1"/>
          </p:cNvSpPr>
          <p:nvPr>
            <p:custDataLst>
              <p:tags r:id="rId52"/>
            </p:custDataLst>
          </p:nvPr>
        </p:nvSpPr>
        <p:spPr bwMode="auto">
          <a:xfrm>
            <a:off x="6156325" y="1727200"/>
            <a:ext cx="619125"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166" name="Line 109"/>
          <p:cNvSpPr>
            <a:spLocks noChangeShapeType="1"/>
          </p:cNvSpPr>
          <p:nvPr>
            <p:custDataLst>
              <p:tags r:id="rId53"/>
            </p:custDataLst>
          </p:nvPr>
        </p:nvSpPr>
        <p:spPr bwMode="auto">
          <a:xfrm>
            <a:off x="4665663" y="1736725"/>
            <a:ext cx="539750"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167" name="Line 110"/>
          <p:cNvSpPr>
            <a:spLocks noChangeShapeType="1"/>
          </p:cNvSpPr>
          <p:nvPr>
            <p:custDataLst>
              <p:tags r:id="rId54"/>
            </p:custDataLst>
          </p:nvPr>
        </p:nvSpPr>
        <p:spPr bwMode="auto">
          <a:xfrm>
            <a:off x="5008563" y="2895600"/>
            <a:ext cx="0" cy="404813"/>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168" name="Line 111"/>
          <p:cNvSpPr>
            <a:spLocks noChangeShapeType="1"/>
          </p:cNvSpPr>
          <p:nvPr>
            <p:custDataLst>
              <p:tags r:id="rId55"/>
            </p:custDataLst>
          </p:nvPr>
        </p:nvSpPr>
        <p:spPr bwMode="auto">
          <a:xfrm>
            <a:off x="4660900" y="2894013"/>
            <a:ext cx="349250"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169" name="Line 112"/>
          <p:cNvSpPr>
            <a:spLocks noChangeShapeType="1"/>
          </p:cNvSpPr>
          <p:nvPr>
            <p:custDataLst>
              <p:tags r:id="rId56"/>
            </p:custDataLst>
          </p:nvPr>
        </p:nvSpPr>
        <p:spPr bwMode="auto">
          <a:xfrm>
            <a:off x="6415088" y="2897188"/>
            <a:ext cx="0" cy="4127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170" name="Line 113"/>
          <p:cNvSpPr>
            <a:spLocks noChangeShapeType="1"/>
          </p:cNvSpPr>
          <p:nvPr>
            <p:custDataLst>
              <p:tags r:id="rId57"/>
            </p:custDataLst>
          </p:nvPr>
        </p:nvSpPr>
        <p:spPr bwMode="auto">
          <a:xfrm>
            <a:off x="6154738" y="2895600"/>
            <a:ext cx="261937"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171" name="Line 114"/>
          <p:cNvSpPr>
            <a:spLocks noChangeShapeType="1"/>
          </p:cNvSpPr>
          <p:nvPr>
            <p:custDataLst>
              <p:tags r:id="rId58"/>
            </p:custDataLst>
          </p:nvPr>
        </p:nvSpPr>
        <p:spPr bwMode="auto">
          <a:xfrm>
            <a:off x="7916863" y="2890838"/>
            <a:ext cx="0" cy="1023937"/>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172" name="Line 115"/>
          <p:cNvSpPr>
            <a:spLocks noChangeShapeType="1"/>
          </p:cNvSpPr>
          <p:nvPr>
            <p:custDataLst>
              <p:tags r:id="rId59"/>
            </p:custDataLst>
          </p:nvPr>
        </p:nvSpPr>
        <p:spPr bwMode="auto">
          <a:xfrm>
            <a:off x="7632700" y="2889250"/>
            <a:ext cx="285750"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173" name="Line 116"/>
          <p:cNvSpPr>
            <a:spLocks noChangeShapeType="1"/>
          </p:cNvSpPr>
          <p:nvPr>
            <p:custDataLst>
              <p:tags r:id="rId60"/>
            </p:custDataLst>
          </p:nvPr>
        </p:nvSpPr>
        <p:spPr bwMode="auto">
          <a:xfrm>
            <a:off x="8150225" y="1731963"/>
            <a:ext cx="0" cy="2309812"/>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174" name="Line 117"/>
          <p:cNvSpPr>
            <a:spLocks noChangeShapeType="1"/>
          </p:cNvSpPr>
          <p:nvPr>
            <p:custDataLst>
              <p:tags r:id="rId61"/>
            </p:custDataLst>
          </p:nvPr>
        </p:nvSpPr>
        <p:spPr bwMode="auto">
          <a:xfrm>
            <a:off x="674688" y="5867400"/>
            <a:ext cx="2563812" cy="0"/>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175" name="Line 118"/>
          <p:cNvSpPr>
            <a:spLocks noChangeShapeType="1"/>
          </p:cNvSpPr>
          <p:nvPr>
            <p:custDataLst>
              <p:tags r:id="rId62"/>
            </p:custDataLst>
          </p:nvPr>
        </p:nvSpPr>
        <p:spPr bwMode="auto">
          <a:xfrm>
            <a:off x="3244850" y="4852988"/>
            <a:ext cx="0" cy="1011237"/>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90176" name="Group 119"/>
          <p:cNvGrpSpPr>
            <a:grpSpLocks/>
          </p:cNvGrpSpPr>
          <p:nvPr>
            <p:custDataLst>
              <p:tags r:id="rId63"/>
            </p:custDataLst>
          </p:nvPr>
        </p:nvGrpSpPr>
        <p:grpSpPr bwMode="auto">
          <a:xfrm>
            <a:off x="3414713" y="3778250"/>
            <a:ext cx="288925" cy="344488"/>
            <a:chOff x="4891" y="1600"/>
            <a:chExt cx="315" cy="408"/>
          </a:xfrm>
        </p:grpSpPr>
        <p:sp>
          <p:nvSpPr>
            <p:cNvPr id="90292" name="Freeform 120"/>
            <p:cNvSpPr>
              <a:spLocks/>
            </p:cNvSpPr>
            <p:nvPr>
              <p:custDataLst>
                <p:tags r:id="rId165"/>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0293" name="Freeform 121"/>
            <p:cNvSpPr>
              <a:spLocks/>
            </p:cNvSpPr>
            <p:nvPr>
              <p:custDataLst>
                <p:tags r:id="rId166"/>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0294" name="Line 122"/>
            <p:cNvSpPr>
              <a:spLocks noChangeShapeType="1"/>
            </p:cNvSpPr>
            <p:nvPr>
              <p:custDataLst>
                <p:tags r:id="rId167"/>
              </p:custDataLst>
            </p:nvPr>
          </p:nvSpPr>
          <p:spPr bwMode="auto">
            <a:xfrm>
              <a:off x="4894" y="1606"/>
              <a:ext cx="0" cy="388"/>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90177" name="Line 123"/>
          <p:cNvSpPr>
            <a:spLocks noChangeShapeType="1"/>
          </p:cNvSpPr>
          <p:nvPr>
            <p:custDataLst>
              <p:tags r:id="rId64"/>
            </p:custDataLst>
          </p:nvPr>
        </p:nvSpPr>
        <p:spPr bwMode="auto">
          <a:xfrm>
            <a:off x="3725863" y="3954463"/>
            <a:ext cx="142875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90178" name="Group 124"/>
          <p:cNvGrpSpPr>
            <a:grpSpLocks/>
          </p:cNvGrpSpPr>
          <p:nvPr>
            <p:custDataLst>
              <p:tags r:id="rId65"/>
            </p:custDataLst>
          </p:nvPr>
        </p:nvGrpSpPr>
        <p:grpSpPr bwMode="auto">
          <a:xfrm>
            <a:off x="3433763" y="4721225"/>
            <a:ext cx="288925" cy="344488"/>
            <a:chOff x="4891" y="1600"/>
            <a:chExt cx="315" cy="408"/>
          </a:xfrm>
        </p:grpSpPr>
        <p:sp>
          <p:nvSpPr>
            <p:cNvPr id="90289" name="Freeform 125"/>
            <p:cNvSpPr>
              <a:spLocks/>
            </p:cNvSpPr>
            <p:nvPr>
              <p:custDataLst>
                <p:tags r:id="rId162"/>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0290" name="Freeform 126"/>
            <p:cNvSpPr>
              <a:spLocks/>
            </p:cNvSpPr>
            <p:nvPr>
              <p:custDataLst>
                <p:tags r:id="rId163"/>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0291" name="Line 127"/>
            <p:cNvSpPr>
              <a:spLocks noChangeShapeType="1"/>
            </p:cNvSpPr>
            <p:nvPr>
              <p:custDataLst>
                <p:tags r:id="rId164"/>
              </p:custDataLst>
            </p:nvPr>
          </p:nvSpPr>
          <p:spPr bwMode="auto">
            <a:xfrm>
              <a:off x="4894" y="1606"/>
              <a:ext cx="0" cy="388"/>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90179" name="Line 128"/>
          <p:cNvSpPr>
            <a:spLocks noChangeShapeType="1"/>
          </p:cNvSpPr>
          <p:nvPr>
            <p:custDataLst>
              <p:tags r:id="rId66"/>
            </p:custDataLst>
          </p:nvPr>
        </p:nvSpPr>
        <p:spPr bwMode="auto">
          <a:xfrm>
            <a:off x="3744913" y="4897438"/>
            <a:ext cx="1230312"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180" name="Line 129"/>
          <p:cNvSpPr>
            <a:spLocks noChangeShapeType="1"/>
          </p:cNvSpPr>
          <p:nvPr>
            <p:custDataLst>
              <p:tags r:id="rId67"/>
            </p:custDataLst>
          </p:nvPr>
        </p:nvSpPr>
        <p:spPr bwMode="auto">
          <a:xfrm>
            <a:off x="2905125" y="3886200"/>
            <a:ext cx="53975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181" name="Line 130"/>
          <p:cNvSpPr>
            <a:spLocks noChangeShapeType="1"/>
          </p:cNvSpPr>
          <p:nvPr>
            <p:custDataLst>
              <p:tags r:id="rId68"/>
            </p:custDataLst>
          </p:nvPr>
        </p:nvSpPr>
        <p:spPr bwMode="auto">
          <a:xfrm>
            <a:off x="3249613" y="4027488"/>
            <a:ext cx="182562" cy="0"/>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182" name="Line 131"/>
          <p:cNvSpPr>
            <a:spLocks noChangeShapeType="1"/>
          </p:cNvSpPr>
          <p:nvPr>
            <p:custDataLst>
              <p:tags r:id="rId69"/>
            </p:custDataLst>
          </p:nvPr>
        </p:nvSpPr>
        <p:spPr bwMode="auto">
          <a:xfrm>
            <a:off x="3251200" y="4957763"/>
            <a:ext cx="182563" cy="0"/>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183" name="Line 132"/>
          <p:cNvSpPr>
            <a:spLocks noChangeShapeType="1"/>
          </p:cNvSpPr>
          <p:nvPr>
            <p:custDataLst>
              <p:tags r:id="rId70"/>
            </p:custDataLst>
          </p:nvPr>
        </p:nvSpPr>
        <p:spPr bwMode="auto">
          <a:xfrm>
            <a:off x="3243263" y="4016375"/>
            <a:ext cx="0" cy="741363"/>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184" name="Line 133"/>
          <p:cNvSpPr>
            <a:spLocks noChangeShapeType="1"/>
          </p:cNvSpPr>
          <p:nvPr>
            <p:custDataLst>
              <p:tags r:id="rId71"/>
            </p:custDataLst>
          </p:nvPr>
        </p:nvSpPr>
        <p:spPr bwMode="auto">
          <a:xfrm>
            <a:off x="2709863" y="4813300"/>
            <a:ext cx="73025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90185" name="Group 134"/>
          <p:cNvGrpSpPr>
            <a:grpSpLocks/>
          </p:cNvGrpSpPr>
          <p:nvPr>
            <p:custDataLst>
              <p:tags r:id="rId72"/>
            </p:custDataLst>
          </p:nvPr>
        </p:nvGrpSpPr>
        <p:grpSpPr bwMode="auto">
          <a:xfrm rot="5400000">
            <a:off x="5057775" y="4032250"/>
            <a:ext cx="195263" cy="233363"/>
            <a:chOff x="4891" y="1600"/>
            <a:chExt cx="315" cy="408"/>
          </a:xfrm>
        </p:grpSpPr>
        <p:sp>
          <p:nvSpPr>
            <p:cNvPr id="90286" name="Freeform 135"/>
            <p:cNvSpPr>
              <a:spLocks/>
            </p:cNvSpPr>
            <p:nvPr>
              <p:custDataLst>
                <p:tags r:id="rId159"/>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0287" name="Freeform 136"/>
            <p:cNvSpPr>
              <a:spLocks/>
            </p:cNvSpPr>
            <p:nvPr>
              <p:custDataLst>
                <p:tags r:id="rId160"/>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0288" name="Line 137"/>
            <p:cNvSpPr>
              <a:spLocks noChangeShapeType="1"/>
            </p:cNvSpPr>
            <p:nvPr>
              <p:custDataLst>
                <p:tags r:id="rId161"/>
              </p:custDataLst>
            </p:nvPr>
          </p:nvSpPr>
          <p:spPr bwMode="auto">
            <a:xfrm>
              <a:off x="4894" y="1606"/>
              <a:ext cx="0" cy="388"/>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grpSp>
        <p:nvGrpSpPr>
          <p:cNvPr id="90186" name="Group 138"/>
          <p:cNvGrpSpPr>
            <a:grpSpLocks/>
          </p:cNvGrpSpPr>
          <p:nvPr>
            <p:custDataLst>
              <p:tags r:id="rId73"/>
            </p:custDataLst>
          </p:nvPr>
        </p:nvGrpSpPr>
        <p:grpSpPr bwMode="auto">
          <a:xfrm rot="5400000">
            <a:off x="4860925" y="4978400"/>
            <a:ext cx="195263" cy="233363"/>
            <a:chOff x="4891" y="1600"/>
            <a:chExt cx="315" cy="408"/>
          </a:xfrm>
        </p:grpSpPr>
        <p:sp>
          <p:nvSpPr>
            <p:cNvPr id="90283" name="Freeform 139"/>
            <p:cNvSpPr>
              <a:spLocks/>
            </p:cNvSpPr>
            <p:nvPr>
              <p:custDataLst>
                <p:tags r:id="rId156"/>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0284" name="Freeform 140"/>
            <p:cNvSpPr>
              <a:spLocks/>
            </p:cNvSpPr>
            <p:nvPr>
              <p:custDataLst>
                <p:tags r:id="rId157"/>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0285" name="Line 141"/>
            <p:cNvSpPr>
              <a:spLocks noChangeShapeType="1"/>
            </p:cNvSpPr>
            <p:nvPr>
              <p:custDataLst>
                <p:tags r:id="rId158"/>
              </p:custDataLst>
            </p:nvPr>
          </p:nvSpPr>
          <p:spPr bwMode="auto">
            <a:xfrm>
              <a:off x="4894" y="1606"/>
              <a:ext cx="0" cy="388"/>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grpSp>
        <p:nvGrpSpPr>
          <p:cNvPr id="90187" name="Group 142"/>
          <p:cNvGrpSpPr>
            <a:grpSpLocks/>
          </p:cNvGrpSpPr>
          <p:nvPr>
            <p:custDataLst>
              <p:tags r:id="rId74"/>
            </p:custDataLst>
          </p:nvPr>
        </p:nvGrpSpPr>
        <p:grpSpPr bwMode="auto">
          <a:xfrm rot="5400000">
            <a:off x="6272212" y="4978401"/>
            <a:ext cx="195263" cy="233362"/>
            <a:chOff x="4891" y="1600"/>
            <a:chExt cx="315" cy="408"/>
          </a:xfrm>
        </p:grpSpPr>
        <p:sp>
          <p:nvSpPr>
            <p:cNvPr id="90280" name="Freeform 143"/>
            <p:cNvSpPr>
              <a:spLocks/>
            </p:cNvSpPr>
            <p:nvPr>
              <p:custDataLst>
                <p:tags r:id="rId153"/>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0281" name="Freeform 144"/>
            <p:cNvSpPr>
              <a:spLocks/>
            </p:cNvSpPr>
            <p:nvPr>
              <p:custDataLst>
                <p:tags r:id="rId154"/>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0282" name="Line 145"/>
            <p:cNvSpPr>
              <a:spLocks noChangeShapeType="1"/>
            </p:cNvSpPr>
            <p:nvPr>
              <p:custDataLst>
                <p:tags r:id="rId155"/>
              </p:custDataLst>
            </p:nvPr>
          </p:nvSpPr>
          <p:spPr bwMode="auto">
            <a:xfrm>
              <a:off x="4894" y="1606"/>
              <a:ext cx="0" cy="388"/>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grpSp>
        <p:nvGrpSpPr>
          <p:cNvPr id="90188" name="Group 146"/>
          <p:cNvGrpSpPr>
            <a:grpSpLocks/>
          </p:cNvGrpSpPr>
          <p:nvPr>
            <p:custDataLst>
              <p:tags r:id="rId75"/>
            </p:custDataLst>
          </p:nvPr>
        </p:nvGrpSpPr>
        <p:grpSpPr bwMode="auto">
          <a:xfrm rot="5400000">
            <a:off x="7781925" y="4978400"/>
            <a:ext cx="195263" cy="233363"/>
            <a:chOff x="4891" y="1600"/>
            <a:chExt cx="315" cy="408"/>
          </a:xfrm>
        </p:grpSpPr>
        <p:sp>
          <p:nvSpPr>
            <p:cNvPr id="90277" name="Freeform 147"/>
            <p:cNvSpPr>
              <a:spLocks/>
            </p:cNvSpPr>
            <p:nvPr>
              <p:custDataLst>
                <p:tags r:id="rId150"/>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0278" name="Freeform 148"/>
            <p:cNvSpPr>
              <a:spLocks/>
            </p:cNvSpPr>
            <p:nvPr>
              <p:custDataLst>
                <p:tags r:id="rId151"/>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0279" name="Line 149"/>
            <p:cNvSpPr>
              <a:spLocks noChangeShapeType="1"/>
            </p:cNvSpPr>
            <p:nvPr>
              <p:custDataLst>
                <p:tags r:id="rId152"/>
              </p:custDataLst>
            </p:nvPr>
          </p:nvSpPr>
          <p:spPr bwMode="auto">
            <a:xfrm>
              <a:off x="4894" y="1606"/>
              <a:ext cx="0" cy="388"/>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grpSp>
        <p:nvGrpSpPr>
          <p:cNvPr id="90189" name="Group 150"/>
          <p:cNvGrpSpPr>
            <a:grpSpLocks/>
          </p:cNvGrpSpPr>
          <p:nvPr>
            <p:custDataLst>
              <p:tags r:id="rId76"/>
            </p:custDataLst>
          </p:nvPr>
        </p:nvGrpSpPr>
        <p:grpSpPr bwMode="auto">
          <a:xfrm rot="5400000">
            <a:off x="6645275" y="4032250"/>
            <a:ext cx="195263" cy="233363"/>
            <a:chOff x="4891" y="1600"/>
            <a:chExt cx="315" cy="408"/>
          </a:xfrm>
        </p:grpSpPr>
        <p:sp>
          <p:nvSpPr>
            <p:cNvPr id="90274" name="Freeform 151"/>
            <p:cNvSpPr>
              <a:spLocks/>
            </p:cNvSpPr>
            <p:nvPr>
              <p:custDataLst>
                <p:tags r:id="rId147"/>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0275" name="Freeform 152"/>
            <p:cNvSpPr>
              <a:spLocks/>
            </p:cNvSpPr>
            <p:nvPr>
              <p:custDataLst>
                <p:tags r:id="rId148"/>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0276" name="Line 153"/>
            <p:cNvSpPr>
              <a:spLocks noChangeShapeType="1"/>
            </p:cNvSpPr>
            <p:nvPr>
              <p:custDataLst>
                <p:tags r:id="rId149"/>
              </p:custDataLst>
            </p:nvPr>
          </p:nvSpPr>
          <p:spPr bwMode="auto">
            <a:xfrm>
              <a:off x="4894" y="1606"/>
              <a:ext cx="0" cy="388"/>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grpSp>
        <p:nvGrpSpPr>
          <p:cNvPr id="90190" name="Group 154"/>
          <p:cNvGrpSpPr>
            <a:grpSpLocks/>
          </p:cNvGrpSpPr>
          <p:nvPr>
            <p:custDataLst>
              <p:tags r:id="rId77"/>
            </p:custDataLst>
          </p:nvPr>
        </p:nvGrpSpPr>
        <p:grpSpPr bwMode="auto">
          <a:xfrm rot="5400000">
            <a:off x="8016875" y="4032250"/>
            <a:ext cx="195263" cy="233363"/>
            <a:chOff x="4891" y="1600"/>
            <a:chExt cx="315" cy="408"/>
          </a:xfrm>
        </p:grpSpPr>
        <p:sp>
          <p:nvSpPr>
            <p:cNvPr id="90271" name="Freeform 155"/>
            <p:cNvSpPr>
              <a:spLocks/>
            </p:cNvSpPr>
            <p:nvPr>
              <p:custDataLst>
                <p:tags r:id="rId144"/>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0272" name="Freeform 156"/>
            <p:cNvSpPr>
              <a:spLocks/>
            </p:cNvSpPr>
            <p:nvPr>
              <p:custDataLst>
                <p:tags r:id="rId145"/>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0273" name="Line 157"/>
            <p:cNvSpPr>
              <a:spLocks noChangeShapeType="1"/>
            </p:cNvSpPr>
            <p:nvPr>
              <p:custDataLst>
                <p:tags r:id="rId146"/>
              </p:custDataLst>
            </p:nvPr>
          </p:nvSpPr>
          <p:spPr bwMode="auto">
            <a:xfrm>
              <a:off x="4894" y="1606"/>
              <a:ext cx="0" cy="388"/>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90191" name="Line 158"/>
          <p:cNvSpPr>
            <a:spLocks noChangeShapeType="1"/>
          </p:cNvSpPr>
          <p:nvPr>
            <p:custDataLst>
              <p:tags r:id="rId78"/>
            </p:custDataLst>
          </p:nvPr>
        </p:nvSpPr>
        <p:spPr bwMode="auto">
          <a:xfrm>
            <a:off x="5254625" y="3954463"/>
            <a:ext cx="150018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192" name="Line 159"/>
          <p:cNvSpPr>
            <a:spLocks noChangeShapeType="1"/>
          </p:cNvSpPr>
          <p:nvPr>
            <p:custDataLst>
              <p:tags r:id="rId79"/>
            </p:custDataLst>
          </p:nvPr>
        </p:nvSpPr>
        <p:spPr bwMode="auto">
          <a:xfrm>
            <a:off x="6827838" y="3954463"/>
            <a:ext cx="1246187"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193" name="Line 160"/>
          <p:cNvSpPr>
            <a:spLocks noChangeShapeType="1"/>
          </p:cNvSpPr>
          <p:nvPr>
            <p:custDataLst>
              <p:tags r:id="rId80"/>
            </p:custDataLst>
          </p:nvPr>
        </p:nvSpPr>
        <p:spPr bwMode="auto">
          <a:xfrm>
            <a:off x="8070850" y="3946525"/>
            <a:ext cx="0" cy="11112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194" name="Line 161"/>
          <p:cNvSpPr>
            <a:spLocks noChangeShapeType="1"/>
          </p:cNvSpPr>
          <p:nvPr>
            <p:custDataLst>
              <p:tags r:id="rId81"/>
            </p:custDataLst>
          </p:nvPr>
        </p:nvSpPr>
        <p:spPr bwMode="auto">
          <a:xfrm>
            <a:off x="6691313" y="3956050"/>
            <a:ext cx="0" cy="103188"/>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195" name="Line 162"/>
          <p:cNvSpPr>
            <a:spLocks noChangeShapeType="1"/>
          </p:cNvSpPr>
          <p:nvPr>
            <p:custDataLst>
              <p:tags r:id="rId82"/>
            </p:custDataLst>
          </p:nvPr>
        </p:nvSpPr>
        <p:spPr bwMode="auto">
          <a:xfrm>
            <a:off x="5094288" y="3946525"/>
            <a:ext cx="0" cy="103188"/>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196" name="Line 163"/>
          <p:cNvSpPr>
            <a:spLocks noChangeShapeType="1"/>
          </p:cNvSpPr>
          <p:nvPr>
            <p:custDataLst>
              <p:tags r:id="rId83"/>
            </p:custDataLst>
          </p:nvPr>
        </p:nvSpPr>
        <p:spPr bwMode="auto">
          <a:xfrm>
            <a:off x="4906963" y="4889500"/>
            <a:ext cx="0" cy="103188"/>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197" name="Line 164"/>
          <p:cNvSpPr>
            <a:spLocks noChangeShapeType="1"/>
          </p:cNvSpPr>
          <p:nvPr>
            <p:custDataLst>
              <p:tags r:id="rId84"/>
            </p:custDataLst>
          </p:nvPr>
        </p:nvSpPr>
        <p:spPr bwMode="auto">
          <a:xfrm>
            <a:off x="5065713" y="4900613"/>
            <a:ext cx="127635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198" name="Line 165"/>
          <p:cNvSpPr>
            <a:spLocks noChangeShapeType="1"/>
          </p:cNvSpPr>
          <p:nvPr>
            <p:custDataLst>
              <p:tags r:id="rId85"/>
            </p:custDataLst>
          </p:nvPr>
        </p:nvSpPr>
        <p:spPr bwMode="auto">
          <a:xfrm>
            <a:off x="6496050" y="4900613"/>
            <a:ext cx="134143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199" name="Line 166"/>
          <p:cNvSpPr>
            <a:spLocks noChangeShapeType="1"/>
          </p:cNvSpPr>
          <p:nvPr>
            <p:custDataLst>
              <p:tags r:id="rId86"/>
            </p:custDataLst>
          </p:nvPr>
        </p:nvSpPr>
        <p:spPr bwMode="auto">
          <a:xfrm>
            <a:off x="7835900" y="4886325"/>
            <a:ext cx="0" cy="103188"/>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200" name="Line 167"/>
          <p:cNvSpPr>
            <a:spLocks noChangeShapeType="1"/>
          </p:cNvSpPr>
          <p:nvPr>
            <p:custDataLst>
              <p:tags r:id="rId87"/>
            </p:custDataLst>
          </p:nvPr>
        </p:nvSpPr>
        <p:spPr bwMode="auto">
          <a:xfrm>
            <a:off x="6313488" y="4887913"/>
            <a:ext cx="0" cy="103187"/>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201" name="Line 168"/>
          <p:cNvSpPr>
            <a:spLocks noChangeShapeType="1"/>
          </p:cNvSpPr>
          <p:nvPr>
            <p:custDataLst>
              <p:tags r:id="rId88"/>
            </p:custDataLst>
          </p:nvPr>
        </p:nvSpPr>
        <p:spPr bwMode="auto">
          <a:xfrm>
            <a:off x="5170488" y="4240213"/>
            <a:ext cx="0" cy="611187"/>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202" name="Line 169"/>
          <p:cNvSpPr>
            <a:spLocks noChangeShapeType="1"/>
          </p:cNvSpPr>
          <p:nvPr>
            <p:custDataLst>
              <p:tags r:id="rId89"/>
            </p:custDataLst>
          </p:nvPr>
        </p:nvSpPr>
        <p:spPr bwMode="auto">
          <a:xfrm>
            <a:off x="6743700" y="4257675"/>
            <a:ext cx="0" cy="611188"/>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203" name="Line 170"/>
          <p:cNvSpPr>
            <a:spLocks noChangeShapeType="1"/>
          </p:cNvSpPr>
          <p:nvPr>
            <p:custDataLst>
              <p:tags r:id="rId90"/>
            </p:custDataLst>
          </p:nvPr>
        </p:nvSpPr>
        <p:spPr bwMode="auto">
          <a:xfrm>
            <a:off x="8126413" y="4267200"/>
            <a:ext cx="0" cy="1309688"/>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90204" name="Group 171"/>
          <p:cNvGrpSpPr>
            <a:grpSpLocks/>
          </p:cNvGrpSpPr>
          <p:nvPr>
            <p:custDataLst>
              <p:tags r:id="rId91"/>
            </p:custDataLst>
          </p:nvPr>
        </p:nvGrpSpPr>
        <p:grpSpPr bwMode="auto">
          <a:xfrm rot="5400000">
            <a:off x="7847807" y="5520531"/>
            <a:ext cx="304800" cy="388937"/>
            <a:chOff x="4734" y="3053"/>
            <a:chExt cx="656" cy="491"/>
          </a:xfrm>
        </p:grpSpPr>
        <p:grpSp>
          <p:nvGrpSpPr>
            <p:cNvPr id="90265" name="Group 172"/>
            <p:cNvGrpSpPr>
              <a:grpSpLocks/>
            </p:cNvGrpSpPr>
            <p:nvPr/>
          </p:nvGrpSpPr>
          <p:grpSpPr bwMode="auto">
            <a:xfrm>
              <a:off x="4734" y="3053"/>
              <a:ext cx="648" cy="254"/>
              <a:chOff x="4734" y="3053"/>
              <a:chExt cx="648" cy="254"/>
            </a:xfrm>
          </p:grpSpPr>
          <p:sp>
            <p:nvSpPr>
              <p:cNvPr id="90269" name="Freeform 173"/>
              <p:cNvSpPr>
                <a:spLocks/>
              </p:cNvSpPr>
              <p:nvPr>
                <p:custDataLst>
                  <p:tags r:id="rId142"/>
                </p:custDataLst>
              </p:nvPr>
            </p:nvSpPr>
            <p:spPr bwMode="auto">
              <a:xfrm>
                <a:off x="4734" y="3053"/>
                <a:ext cx="648" cy="254"/>
              </a:xfrm>
              <a:custGeom>
                <a:avLst/>
                <a:gdLst>
                  <a:gd name="T0" fmla="*/ 0 w 806"/>
                  <a:gd name="T1" fmla="*/ 0 h 254"/>
                  <a:gd name="T2" fmla="*/ 6 w 806"/>
                  <a:gd name="T3" fmla="*/ 30 h 254"/>
                  <a:gd name="T4" fmla="*/ 6 w 806"/>
                  <a:gd name="T5" fmla="*/ 47 h 254"/>
                  <a:gd name="T6" fmla="*/ 7 w 806"/>
                  <a:gd name="T7" fmla="*/ 65 h 254"/>
                  <a:gd name="T8" fmla="*/ 8 w 806"/>
                  <a:gd name="T9" fmla="*/ 94 h 254"/>
                  <a:gd name="T10" fmla="*/ 8 w 806"/>
                  <a:gd name="T11" fmla="*/ 112 h 254"/>
                  <a:gd name="T12" fmla="*/ 9 w 806"/>
                  <a:gd name="T13" fmla="*/ 124 h 254"/>
                  <a:gd name="T14" fmla="*/ 9 w 806"/>
                  <a:gd name="T15" fmla="*/ 159 h 254"/>
                  <a:gd name="T16" fmla="*/ 9 w 806"/>
                  <a:gd name="T17" fmla="*/ 188 h 254"/>
                  <a:gd name="T18" fmla="*/ 10 w 806"/>
                  <a:gd name="T19" fmla="*/ 235 h 254"/>
                  <a:gd name="T20" fmla="*/ 10 w 806"/>
                  <a:gd name="T21" fmla="*/ 253 h 2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06"/>
                  <a:gd name="T34" fmla="*/ 0 h 254"/>
                  <a:gd name="T35" fmla="*/ 806 w 806"/>
                  <a:gd name="T36" fmla="*/ 254 h 25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06" h="254">
                    <a:moveTo>
                      <a:pt x="0" y="0"/>
                    </a:moveTo>
                    <a:cubicBezTo>
                      <a:pt x="165" y="3"/>
                      <a:pt x="315" y="11"/>
                      <a:pt x="477" y="30"/>
                    </a:cubicBezTo>
                    <a:cubicBezTo>
                      <a:pt x="528" y="44"/>
                      <a:pt x="460" y="23"/>
                      <a:pt x="512" y="47"/>
                    </a:cubicBezTo>
                    <a:cubicBezTo>
                      <a:pt x="552" y="65"/>
                      <a:pt x="536" y="53"/>
                      <a:pt x="571" y="65"/>
                    </a:cubicBezTo>
                    <a:cubicBezTo>
                      <a:pt x="594" y="72"/>
                      <a:pt x="612" y="86"/>
                      <a:pt x="636" y="94"/>
                    </a:cubicBezTo>
                    <a:cubicBezTo>
                      <a:pt x="643" y="100"/>
                      <a:pt x="650" y="106"/>
                      <a:pt x="659" y="112"/>
                    </a:cubicBezTo>
                    <a:cubicBezTo>
                      <a:pt x="666" y="116"/>
                      <a:pt x="675" y="118"/>
                      <a:pt x="683" y="124"/>
                    </a:cubicBezTo>
                    <a:cubicBezTo>
                      <a:pt x="714" y="146"/>
                      <a:pt x="687" y="134"/>
                      <a:pt x="712" y="159"/>
                    </a:cubicBezTo>
                    <a:cubicBezTo>
                      <a:pt x="720" y="167"/>
                      <a:pt x="741" y="180"/>
                      <a:pt x="753" y="188"/>
                    </a:cubicBezTo>
                    <a:cubicBezTo>
                      <a:pt x="761" y="212"/>
                      <a:pt x="773" y="221"/>
                      <a:pt x="795" y="235"/>
                    </a:cubicBezTo>
                    <a:cubicBezTo>
                      <a:pt x="800" y="254"/>
                      <a:pt x="793" y="253"/>
                      <a:pt x="806" y="253"/>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0270" name="Freeform 174"/>
              <p:cNvSpPr>
                <a:spLocks/>
              </p:cNvSpPr>
              <p:nvPr>
                <p:custDataLst>
                  <p:tags r:id="rId143"/>
                </p:custDataLst>
              </p:nvPr>
            </p:nvSpPr>
            <p:spPr bwMode="auto">
              <a:xfrm>
                <a:off x="4741" y="3059"/>
                <a:ext cx="129" cy="241"/>
              </a:xfrm>
              <a:custGeom>
                <a:avLst/>
                <a:gdLst>
                  <a:gd name="T0" fmla="*/ 0 w 129"/>
                  <a:gd name="T1" fmla="*/ 0 h 241"/>
                  <a:gd name="T2" fmla="*/ 41 w 129"/>
                  <a:gd name="T3" fmla="*/ 35 h 241"/>
                  <a:gd name="T4" fmla="*/ 106 w 129"/>
                  <a:gd name="T5" fmla="*/ 171 h 241"/>
                  <a:gd name="T6" fmla="*/ 123 w 129"/>
                  <a:gd name="T7" fmla="*/ 218 h 241"/>
                  <a:gd name="T8" fmla="*/ 129 w 129"/>
                  <a:gd name="T9" fmla="*/ 241 h 241"/>
                  <a:gd name="T10" fmla="*/ 0 60000 65536"/>
                  <a:gd name="T11" fmla="*/ 0 60000 65536"/>
                  <a:gd name="T12" fmla="*/ 0 60000 65536"/>
                  <a:gd name="T13" fmla="*/ 0 60000 65536"/>
                  <a:gd name="T14" fmla="*/ 0 60000 65536"/>
                  <a:gd name="T15" fmla="*/ 0 w 129"/>
                  <a:gd name="T16" fmla="*/ 0 h 241"/>
                  <a:gd name="T17" fmla="*/ 129 w 129"/>
                  <a:gd name="T18" fmla="*/ 241 h 241"/>
                </a:gdLst>
                <a:ahLst/>
                <a:cxnLst>
                  <a:cxn ang="T10">
                    <a:pos x="T0" y="T1"/>
                  </a:cxn>
                  <a:cxn ang="T11">
                    <a:pos x="T2" y="T3"/>
                  </a:cxn>
                  <a:cxn ang="T12">
                    <a:pos x="T4" y="T5"/>
                  </a:cxn>
                  <a:cxn ang="T13">
                    <a:pos x="T6" y="T7"/>
                  </a:cxn>
                  <a:cxn ang="T14">
                    <a:pos x="T8" y="T9"/>
                  </a:cxn>
                </a:cxnLst>
                <a:rect l="T15" t="T16" r="T17" b="T18"/>
                <a:pathLst>
                  <a:path w="129" h="241">
                    <a:moveTo>
                      <a:pt x="0" y="0"/>
                    </a:moveTo>
                    <a:cubicBezTo>
                      <a:pt x="24" y="8"/>
                      <a:pt x="18" y="20"/>
                      <a:pt x="41" y="35"/>
                    </a:cubicBezTo>
                    <a:cubicBezTo>
                      <a:pt x="57" y="83"/>
                      <a:pt x="87" y="123"/>
                      <a:pt x="106" y="171"/>
                    </a:cubicBezTo>
                    <a:cubicBezTo>
                      <a:pt x="111" y="186"/>
                      <a:pt x="117" y="202"/>
                      <a:pt x="123" y="218"/>
                    </a:cubicBezTo>
                    <a:cubicBezTo>
                      <a:pt x="125" y="225"/>
                      <a:pt x="129" y="241"/>
                      <a:pt x="129" y="241"/>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grpSp>
        <p:grpSp>
          <p:nvGrpSpPr>
            <p:cNvPr id="90266" name="Group 175"/>
            <p:cNvGrpSpPr>
              <a:grpSpLocks/>
            </p:cNvGrpSpPr>
            <p:nvPr/>
          </p:nvGrpSpPr>
          <p:grpSpPr bwMode="auto">
            <a:xfrm flipV="1">
              <a:off x="4742" y="3290"/>
              <a:ext cx="648" cy="254"/>
              <a:chOff x="4734" y="3053"/>
              <a:chExt cx="648" cy="254"/>
            </a:xfrm>
          </p:grpSpPr>
          <p:sp>
            <p:nvSpPr>
              <p:cNvPr id="90267" name="Freeform 176"/>
              <p:cNvSpPr>
                <a:spLocks/>
              </p:cNvSpPr>
              <p:nvPr>
                <p:custDataLst>
                  <p:tags r:id="rId140"/>
                </p:custDataLst>
              </p:nvPr>
            </p:nvSpPr>
            <p:spPr bwMode="auto">
              <a:xfrm>
                <a:off x="4734" y="3053"/>
                <a:ext cx="648" cy="254"/>
              </a:xfrm>
              <a:custGeom>
                <a:avLst/>
                <a:gdLst>
                  <a:gd name="T0" fmla="*/ 0 w 806"/>
                  <a:gd name="T1" fmla="*/ 0 h 254"/>
                  <a:gd name="T2" fmla="*/ 6 w 806"/>
                  <a:gd name="T3" fmla="*/ 30 h 254"/>
                  <a:gd name="T4" fmla="*/ 6 w 806"/>
                  <a:gd name="T5" fmla="*/ 47 h 254"/>
                  <a:gd name="T6" fmla="*/ 7 w 806"/>
                  <a:gd name="T7" fmla="*/ 65 h 254"/>
                  <a:gd name="T8" fmla="*/ 8 w 806"/>
                  <a:gd name="T9" fmla="*/ 94 h 254"/>
                  <a:gd name="T10" fmla="*/ 8 w 806"/>
                  <a:gd name="T11" fmla="*/ 112 h 254"/>
                  <a:gd name="T12" fmla="*/ 9 w 806"/>
                  <a:gd name="T13" fmla="*/ 124 h 254"/>
                  <a:gd name="T14" fmla="*/ 9 w 806"/>
                  <a:gd name="T15" fmla="*/ 159 h 254"/>
                  <a:gd name="T16" fmla="*/ 9 w 806"/>
                  <a:gd name="T17" fmla="*/ 188 h 254"/>
                  <a:gd name="T18" fmla="*/ 10 w 806"/>
                  <a:gd name="T19" fmla="*/ 235 h 254"/>
                  <a:gd name="T20" fmla="*/ 10 w 806"/>
                  <a:gd name="T21" fmla="*/ 253 h 2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06"/>
                  <a:gd name="T34" fmla="*/ 0 h 254"/>
                  <a:gd name="T35" fmla="*/ 806 w 806"/>
                  <a:gd name="T36" fmla="*/ 254 h 25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06" h="254">
                    <a:moveTo>
                      <a:pt x="0" y="0"/>
                    </a:moveTo>
                    <a:cubicBezTo>
                      <a:pt x="165" y="3"/>
                      <a:pt x="315" y="11"/>
                      <a:pt x="477" y="30"/>
                    </a:cubicBezTo>
                    <a:cubicBezTo>
                      <a:pt x="528" y="44"/>
                      <a:pt x="460" y="23"/>
                      <a:pt x="512" y="47"/>
                    </a:cubicBezTo>
                    <a:cubicBezTo>
                      <a:pt x="552" y="65"/>
                      <a:pt x="536" y="53"/>
                      <a:pt x="571" y="65"/>
                    </a:cubicBezTo>
                    <a:cubicBezTo>
                      <a:pt x="594" y="72"/>
                      <a:pt x="612" y="86"/>
                      <a:pt x="636" y="94"/>
                    </a:cubicBezTo>
                    <a:cubicBezTo>
                      <a:pt x="643" y="100"/>
                      <a:pt x="650" y="106"/>
                      <a:pt x="659" y="112"/>
                    </a:cubicBezTo>
                    <a:cubicBezTo>
                      <a:pt x="666" y="116"/>
                      <a:pt x="675" y="118"/>
                      <a:pt x="683" y="124"/>
                    </a:cubicBezTo>
                    <a:cubicBezTo>
                      <a:pt x="714" y="146"/>
                      <a:pt x="687" y="134"/>
                      <a:pt x="712" y="159"/>
                    </a:cubicBezTo>
                    <a:cubicBezTo>
                      <a:pt x="720" y="167"/>
                      <a:pt x="741" y="180"/>
                      <a:pt x="753" y="188"/>
                    </a:cubicBezTo>
                    <a:cubicBezTo>
                      <a:pt x="761" y="212"/>
                      <a:pt x="773" y="221"/>
                      <a:pt x="795" y="235"/>
                    </a:cubicBezTo>
                    <a:cubicBezTo>
                      <a:pt x="800" y="254"/>
                      <a:pt x="793" y="253"/>
                      <a:pt x="806" y="253"/>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0268" name="Freeform 177"/>
              <p:cNvSpPr>
                <a:spLocks/>
              </p:cNvSpPr>
              <p:nvPr>
                <p:custDataLst>
                  <p:tags r:id="rId141"/>
                </p:custDataLst>
              </p:nvPr>
            </p:nvSpPr>
            <p:spPr bwMode="auto">
              <a:xfrm>
                <a:off x="4741" y="3059"/>
                <a:ext cx="129" cy="241"/>
              </a:xfrm>
              <a:custGeom>
                <a:avLst/>
                <a:gdLst>
                  <a:gd name="T0" fmla="*/ 0 w 129"/>
                  <a:gd name="T1" fmla="*/ 0 h 241"/>
                  <a:gd name="T2" fmla="*/ 41 w 129"/>
                  <a:gd name="T3" fmla="*/ 35 h 241"/>
                  <a:gd name="T4" fmla="*/ 106 w 129"/>
                  <a:gd name="T5" fmla="*/ 171 h 241"/>
                  <a:gd name="T6" fmla="*/ 123 w 129"/>
                  <a:gd name="T7" fmla="*/ 218 h 241"/>
                  <a:gd name="T8" fmla="*/ 129 w 129"/>
                  <a:gd name="T9" fmla="*/ 241 h 241"/>
                  <a:gd name="T10" fmla="*/ 0 60000 65536"/>
                  <a:gd name="T11" fmla="*/ 0 60000 65536"/>
                  <a:gd name="T12" fmla="*/ 0 60000 65536"/>
                  <a:gd name="T13" fmla="*/ 0 60000 65536"/>
                  <a:gd name="T14" fmla="*/ 0 60000 65536"/>
                  <a:gd name="T15" fmla="*/ 0 w 129"/>
                  <a:gd name="T16" fmla="*/ 0 h 241"/>
                  <a:gd name="T17" fmla="*/ 129 w 129"/>
                  <a:gd name="T18" fmla="*/ 241 h 241"/>
                </a:gdLst>
                <a:ahLst/>
                <a:cxnLst>
                  <a:cxn ang="T10">
                    <a:pos x="T0" y="T1"/>
                  </a:cxn>
                  <a:cxn ang="T11">
                    <a:pos x="T2" y="T3"/>
                  </a:cxn>
                  <a:cxn ang="T12">
                    <a:pos x="T4" y="T5"/>
                  </a:cxn>
                  <a:cxn ang="T13">
                    <a:pos x="T6" y="T7"/>
                  </a:cxn>
                  <a:cxn ang="T14">
                    <a:pos x="T8" y="T9"/>
                  </a:cxn>
                </a:cxnLst>
                <a:rect l="T15" t="T16" r="T17" b="T18"/>
                <a:pathLst>
                  <a:path w="129" h="241">
                    <a:moveTo>
                      <a:pt x="0" y="0"/>
                    </a:moveTo>
                    <a:cubicBezTo>
                      <a:pt x="24" y="8"/>
                      <a:pt x="18" y="20"/>
                      <a:pt x="41" y="35"/>
                    </a:cubicBezTo>
                    <a:cubicBezTo>
                      <a:pt x="57" y="83"/>
                      <a:pt x="87" y="123"/>
                      <a:pt x="106" y="171"/>
                    </a:cubicBezTo>
                    <a:cubicBezTo>
                      <a:pt x="111" y="186"/>
                      <a:pt x="117" y="202"/>
                      <a:pt x="123" y="218"/>
                    </a:cubicBezTo>
                    <a:cubicBezTo>
                      <a:pt x="125" y="225"/>
                      <a:pt x="129" y="241"/>
                      <a:pt x="129" y="241"/>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grpSp>
      </p:grpSp>
      <p:grpSp>
        <p:nvGrpSpPr>
          <p:cNvPr id="90205" name="Group 178"/>
          <p:cNvGrpSpPr>
            <a:grpSpLocks/>
          </p:cNvGrpSpPr>
          <p:nvPr>
            <p:custDataLst>
              <p:tags r:id="rId92"/>
            </p:custDataLst>
          </p:nvPr>
        </p:nvGrpSpPr>
        <p:grpSpPr bwMode="auto">
          <a:xfrm rot="5400000">
            <a:off x="6414294" y="5698331"/>
            <a:ext cx="304800" cy="522288"/>
            <a:chOff x="4734" y="3053"/>
            <a:chExt cx="656" cy="491"/>
          </a:xfrm>
        </p:grpSpPr>
        <p:grpSp>
          <p:nvGrpSpPr>
            <p:cNvPr id="90259" name="Group 179"/>
            <p:cNvGrpSpPr>
              <a:grpSpLocks/>
            </p:cNvGrpSpPr>
            <p:nvPr/>
          </p:nvGrpSpPr>
          <p:grpSpPr bwMode="auto">
            <a:xfrm>
              <a:off x="4734" y="3053"/>
              <a:ext cx="648" cy="254"/>
              <a:chOff x="4734" y="3053"/>
              <a:chExt cx="648" cy="254"/>
            </a:xfrm>
          </p:grpSpPr>
          <p:sp>
            <p:nvSpPr>
              <p:cNvPr id="90263" name="Freeform 180"/>
              <p:cNvSpPr>
                <a:spLocks/>
              </p:cNvSpPr>
              <p:nvPr>
                <p:custDataLst>
                  <p:tags r:id="rId138"/>
                </p:custDataLst>
              </p:nvPr>
            </p:nvSpPr>
            <p:spPr bwMode="auto">
              <a:xfrm>
                <a:off x="4734" y="3053"/>
                <a:ext cx="648" cy="254"/>
              </a:xfrm>
              <a:custGeom>
                <a:avLst/>
                <a:gdLst>
                  <a:gd name="T0" fmla="*/ 0 w 806"/>
                  <a:gd name="T1" fmla="*/ 0 h 254"/>
                  <a:gd name="T2" fmla="*/ 6 w 806"/>
                  <a:gd name="T3" fmla="*/ 30 h 254"/>
                  <a:gd name="T4" fmla="*/ 6 w 806"/>
                  <a:gd name="T5" fmla="*/ 47 h 254"/>
                  <a:gd name="T6" fmla="*/ 7 w 806"/>
                  <a:gd name="T7" fmla="*/ 65 h 254"/>
                  <a:gd name="T8" fmla="*/ 8 w 806"/>
                  <a:gd name="T9" fmla="*/ 94 h 254"/>
                  <a:gd name="T10" fmla="*/ 8 w 806"/>
                  <a:gd name="T11" fmla="*/ 112 h 254"/>
                  <a:gd name="T12" fmla="*/ 9 w 806"/>
                  <a:gd name="T13" fmla="*/ 124 h 254"/>
                  <a:gd name="T14" fmla="*/ 9 w 806"/>
                  <a:gd name="T15" fmla="*/ 159 h 254"/>
                  <a:gd name="T16" fmla="*/ 9 w 806"/>
                  <a:gd name="T17" fmla="*/ 188 h 254"/>
                  <a:gd name="T18" fmla="*/ 10 w 806"/>
                  <a:gd name="T19" fmla="*/ 235 h 254"/>
                  <a:gd name="T20" fmla="*/ 10 w 806"/>
                  <a:gd name="T21" fmla="*/ 253 h 2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06"/>
                  <a:gd name="T34" fmla="*/ 0 h 254"/>
                  <a:gd name="T35" fmla="*/ 806 w 806"/>
                  <a:gd name="T36" fmla="*/ 254 h 25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06" h="254">
                    <a:moveTo>
                      <a:pt x="0" y="0"/>
                    </a:moveTo>
                    <a:cubicBezTo>
                      <a:pt x="165" y="3"/>
                      <a:pt x="315" y="11"/>
                      <a:pt x="477" y="30"/>
                    </a:cubicBezTo>
                    <a:cubicBezTo>
                      <a:pt x="528" y="44"/>
                      <a:pt x="460" y="23"/>
                      <a:pt x="512" y="47"/>
                    </a:cubicBezTo>
                    <a:cubicBezTo>
                      <a:pt x="552" y="65"/>
                      <a:pt x="536" y="53"/>
                      <a:pt x="571" y="65"/>
                    </a:cubicBezTo>
                    <a:cubicBezTo>
                      <a:pt x="594" y="72"/>
                      <a:pt x="612" y="86"/>
                      <a:pt x="636" y="94"/>
                    </a:cubicBezTo>
                    <a:cubicBezTo>
                      <a:pt x="643" y="100"/>
                      <a:pt x="650" y="106"/>
                      <a:pt x="659" y="112"/>
                    </a:cubicBezTo>
                    <a:cubicBezTo>
                      <a:pt x="666" y="116"/>
                      <a:pt x="675" y="118"/>
                      <a:pt x="683" y="124"/>
                    </a:cubicBezTo>
                    <a:cubicBezTo>
                      <a:pt x="714" y="146"/>
                      <a:pt x="687" y="134"/>
                      <a:pt x="712" y="159"/>
                    </a:cubicBezTo>
                    <a:cubicBezTo>
                      <a:pt x="720" y="167"/>
                      <a:pt x="741" y="180"/>
                      <a:pt x="753" y="188"/>
                    </a:cubicBezTo>
                    <a:cubicBezTo>
                      <a:pt x="761" y="212"/>
                      <a:pt x="773" y="221"/>
                      <a:pt x="795" y="235"/>
                    </a:cubicBezTo>
                    <a:cubicBezTo>
                      <a:pt x="800" y="254"/>
                      <a:pt x="793" y="253"/>
                      <a:pt x="806" y="253"/>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0264" name="Freeform 181"/>
              <p:cNvSpPr>
                <a:spLocks/>
              </p:cNvSpPr>
              <p:nvPr>
                <p:custDataLst>
                  <p:tags r:id="rId139"/>
                </p:custDataLst>
              </p:nvPr>
            </p:nvSpPr>
            <p:spPr bwMode="auto">
              <a:xfrm>
                <a:off x="4741" y="3059"/>
                <a:ext cx="129" cy="241"/>
              </a:xfrm>
              <a:custGeom>
                <a:avLst/>
                <a:gdLst>
                  <a:gd name="T0" fmla="*/ 0 w 129"/>
                  <a:gd name="T1" fmla="*/ 0 h 241"/>
                  <a:gd name="T2" fmla="*/ 41 w 129"/>
                  <a:gd name="T3" fmla="*/ 35 h 241"/>
                  <a:gd name="T4" fmla="*/ 106 w 129"/>
                  <a:gd name="T5" fmla="*/ 171 h 241"/>
                  <a:gd name="T6" fmla="*/ 123 w 129"/>
                  <a:gd name="T7" fmla="*/ 218 h 241"/>
                  <a:gd name="T8" fmla="*/ 129 w 129"/>
                  <a:gd name="T9" fmla="*/ 241 h 241"/>
                  <a:gd name="T10" fmla="*/ 0 60000 65536"/>
                  <a:gd name="T11" fmla="*/ 0 60000 65536"/>
                  <a:gd name="T12" fmla="*/ 0 60000 65536"/>
                  <a:gd name="T13" fmla="*/ 0 60000 65536"/>
                  <a:gd name="T14" fmla="*/ 0 60000 65536"/>
                  <a:gd name="T15" fmla="*/ 0 w 129"/>
                  <a:gd name="T16" fmla="*/ 0 h 241"/>
                  <a:gd name="T17" fmla="*/ 129 w 129"/>
                  <a:gd name="T18" fmla="*/ 241 h 241"/>
                </a:gdLst>
                <a:ahLst/>
                <a:cxnLst>
                  <a:cxn ang="T10">
                    <a:pos x="T0" y="T1"/>
                  </a:cxn>
                  <a:cxn ang="T11">
                    <a:pos x="T2" y="T3"/>
                  </a:cxn>
                  <a:cxn ang="T12">
                    <a:pos x="T4" y="T5"/>
                  </a:cxn>
                  <a:cxn ang="T13">
                    <a:pos x="T6" y="T7"/>
                  </a:cxn>
                  <a:cxn ang="T14">
                    <a:pos x="T8" y="T9"/>
                  </a:cxn>
                </a:cxnLst>
                <a:rect l="T15" t="T16" r="T17" b="T18"/>
                <a:pathLst>
                  <a:path w="129" h="241">
                    <a:moveTo>
                      <a:pt x="0" y="0"/>
                    </a:moveTo>
                    <a:cubicBezTo>
                      <a:pt x="24" y="8"/>
                      <a:pt x="18" y="20"/>
                      <a:pt x="41" y="35"/>
                    </a:cubicBezTo>
                    <a:cubicBezTo>
                      <a:pt x="57" y="83"/>
                      <a:pt x="87" y="123"/>
                      <a:pt x="106" y="171"/>
                    </a:cubicBezTo>
                    <a:cubicBezTo>
                      <a:pt x="111" y="186"/>
                      <a:pt x="117" y="202"/>
                      <a:pt x="123" y="218"/>
                    </a:cubicBezTo>
                    <a:cubicBezTo>
                      <a:pt x="125" y="225"/>
                      <a:pt x="129" y="241"/>
                      <a:pt x="129" y="241"/>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grpSp>
        <p:grpSp>
          <p:nvGrpSpPr>
            <p:cNvPr id="90260" name="Group 182"/>
            <p:cNvGrpSpPr>
              <a:grpSpLocks/>
            </p:cNvGrpSpPr>
            <p:nvPr/>
          </p:nvGrpSpPr>
          <p:grpSpPr bwMode="auto">
            <a:xfrm flipV="1">
              <a:off x="4742" y="3290"/>
              <a:ext cx="648" cy="254"/>
              <a:chOff x="4734" y="3053"/>
              <a:chExt cx="648" cy="254"/>
            </a:xfrm>
          </p:grpSpPr>
          <p:sp>
            <p:nvSpPr>
              <p:cNvPr id="90261" name="Freeform 183"/>
              <p:cNvSpPr>
                <a:spLocks/>
              </p:cNvSpPr>
              <p:nvPr>
                <p:custDataLst>
                  <p:tags r:id="rId136"/>
                </p:custDataLst>
              </p:nvPr>
            </p:nvSpPr>
            <p:spPr bwMode="auto">
              <a:xfrm>
                <a:off x="4734" y="3053"/>
                <a:ext cx="648" cy="254"/>
              </a:xfrm>
              <a:custGeom>
                <a:avLst/>
                <a:gdLst>
                  <a:gd name="T0" fmla="*/ 0 w 806"/>
                  <a:gd name="T1" fmla="*/ 0 h 254"/>
                  <a:gd name="T2" fmla="*/ 6 w 806"/>
                  <a:gd name="T3" fmla="*/ 30 h 254"/>
                  <a:gd name="T4" fmla="*/ 6 w 806"/>
                  <a:gd name="T5" fmla="*/ 47 h 254"/>
                  <a:gd name="T6" fmla="*/ 7 w 806"/>
                  <a:gd name="T7" fmla="*/ 65 h 254"/>
                  <a:gd name="T8" fmla="*/ 8 w 806"/>
                  <a:gd name="T9" fmla="*/ 94 h 254"/>
                  <a:gd name="T10" fmla="*/ 8 w 806"/>
                  <a:gd name="T11" fmla="*/ 112 h 254"/>
                  <a:gd name="T12" fmla="*/ 9 w 806"/>
                  <a:gd name="T13" fmla="*/ 124 h 254"/>
                  <a:gd name="T14" fmla="*/ 9 w 806"/>
                  <a:gd name="T15" fmla="*/ 159 h 254"/>
                  <a:gd name="T16" fmla="*/ 9 w 806"/>
                  <a:gd name="T17" fmla="*/ 188 h 254"/>
                  <a:gd name="T18" fmla="*/ 10 w 806"/>
                  <a:gd name="T19" fmla="*/ 235 h 254"/>
                  <a:gd name="T20" fmla="*/ 10 w 806"/>
                  <a:gd name="T21" fmla="*/ 253 h 2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06"/>
                  <a:gd name="T34" fmla="*/ 0 h 254"/>
                  <a:gd name="T35" fmla="*/ 806 w 806"/>
                  <a:gd name="T36" fmla="*/ 254 h 25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06" h="254">
                    <a:moveTo>
                      <a:pt x="0" y="0"/>
                    </a:moveTo>
                    <a:cubicBezTo>
                      <a:pt x="165" y="3"/>
                      <a:pt x="315" y="11"/>
                      <a:pt x="477" y="30"/>
                    </a:cubicBezTo>
                    <a:cubicBezTo>
                      <a:pt x="528" y="44"/>
                      <a:pt x="460" y="23"/>
                      <a:pt x="512" y="47"/>
                    </a:cubicBezTo>
                    <a:cubicBezTo>
                      <a:pt x="552" y="65"/>
                      <a:pt x="536" y="53"/>
                      <a:pt x="571" y="65"/>
                    </a:cubicBezTo>
                    <a:cubicBezTo>
                      <a:pt x="594" y="72"/>
                      <a:pt x="612" y="86"/>
                      <a:pt x="636" y="94"/>
                    </a:cubicBezTo>
                    <a:cubicBezTo>
                      <a:pt x="643" y="100"/>
                      <a:pt x="650" y="106"/>
                      <a:pt x="659" y="112"/>
                    </a:cubicBezTo>
                    <a:cubicBezTo>
                      <a:pt x="666" y="116"/>
                      <a:pt x="675" y="118"/>
                      <a:pt x="683" y="124"/>
                    </a:cubicBezTo>
                    <a:cubicBezTo>
                      <a:pt x="714" y="146"/>
                      <a:pt x="687" y="134"/>
                      <a:pt x="712" y="159"/>
                    </a:cubicBezTo>
                    <a:cubicBezTo>
                      <a:pt x="720" y="167"/>
                      <a:pt x="741" y="180"/>
                      <a:pt x="753" y="188"/>
                    </a:cubicBezTo>
                    <a:cubicBezTo>
                      <a:pt x="761" y="212"/>
                      <a:pt x="773" y="221"/>
                      <a:pt x="795" y="235"/>
                    </a:cubicBezTo>
                    <a:cubicBezTo>
                      <a:pt x="800" y="254"/>
                      <a:pt x="793" y="253"/>
                      <a:pt x="806" y="253"/>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0262" name="Freeform 184"/>
              <p:cNvSpPr>
                <a:spLocks/>
              </p:cNvSpPr>
              <p:nvPr>
                <p:custDataLst>
                  <p:tags r:id="rId137"/>
                </p:custDataLst>
              </p:nvPr>
            </p:nvSpPr>
            <p:spPr bwMode="auto">
              <a:xfrm>
                <a:off x="4741" y="3059"/>
                <a:ext cx="129" cy="241"/>
              </a:xfrm>
              <a:custGeom>
                <a:avLst/>
                <a:gdLst>
                  <a:gd name="T0" fmla="*/ 0 w 129"/>
                  <a:gd name="T1" fmla="*/ 0 h 241"/>
                  <a:gd name="T2" fmla="*/ 41 w 129"/>
                  <a:gd name="T3" fmla="*/ 35 h 241"/>
                  <a:gd name="T4" fmla="*/ 106 w 129"/>
                  <a:gd name="T5" fmla="*/ 171 h 241"/>
                  <a:gd name="T6" fmla="*/ 123 w 129"/>
                  <a:gd name="T7" fmla="*/ 218 h 241"/>
                  <a:gd name="T8" fmla="*/ 129 w 129"/>
                  <a:gd name="T9" fmla="*/ 241 h 241"/>
                  <a:gd name="T10" fmla="*/ 0 60000 65536"/>
                  <a:gd name="T11" fmla="*/ 0 60000 65536"/>
                  <a:gd name="T12" fmla="*/ 0 60000 65536"/>
                  <a:gd name="T13" fmla="*/ 0 60000 65536"/>
                  <a:gd name="T14" fmla="*/ 0 60000 65536"/>
                  <a:gd name="T15" fmla="*/ 0 w 129"/>
                  <a:gd name="T16" fmla="*/ 0 h 241"/>
                  <a:gd name="T17" fmla="*/ 129 w 129"/>
                  <a:gd name="T18" fmla="*/ 241 h 241"/>
                </a:gdLst>
                <a:ahLst/>
                <a:cxnLst>
                  <a:cxn ang="T10">
                    <a:pos x="T0" y="T1"/>
                  </a:cxn>
                  <a:cxn ang="T11">
                    <a:pos x="T2" y="T3"/>
                  </a:cxn>
                  <a:cxn ang="T12">
                    <a:pos x="T4" y="T5"/>
                  </a:cxn>
                  <a:cxn ang="T13">
                    <a:pos x="T6" y="T7"/>
                  </a:cxn>
                  <a:cxn ang="T14">
                    <a:pos x="T8" y="T9"/>
                  </a:cxn>
                </a:cxnLst>
                <a:rect l="T15" t="T16" r="T17" b="T18"/>
                <a:pathLst>
                  <a:path w="129" h="241">
                    <a:moveTo>
                      <a:pt x="0" y="0"/>
                    </a:moveTo>
                    <a:cubicBezTo>
                      <a:pt x="24" y="8"/>
                      <a:pt x="18" y="20"/>
                      <a:pt x="41" y="35"/>
                    </a:cubicBezTo>
                    <a:cubicBezTo>
                      <a:pt x="57" y="83"/>
                      <a:pt x="87" y="123"/>
                      <a:pt x="106" y="171"/>
                    </a:cubicBezTo>
                    <a:cubicBezTo>
                      <a:pt x="111" y="186"/>
                      <a:pt x="117" y="202"/>
                      <a:pt x="123" y="218"/>
                    </a:cubicBezTo>
                    <a:cubicBezTo>
                      <a:pt x="125" y="225"/>
                      <a:pt x="129" y="241"/>
                      <a:pt x="129" y="241"/>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grpSp>
      </p:grpSp>
      <p:grpSp>
        <p:nvGrpSpPr>
          <p:cNvPr id="90206" name="Group 185"/>
          <p:cNvGrpSpPr>
            <a:grpSpLocks/>
          </p:cNvGrpSpPr>
          <p:nvPr>
            <p:custDataLst>
              <p:tags r:id="rId93"/>
            </p:custDataLst>
          </p:nvPr>
        </p:nvGrpSpPr>
        <p:grpSpPr bwMode="auto">
          <a:xfrm rot="5400000">
            <a:off x="4907757" y="6022181"/>
            <a:ext cx="304800" cy="388937"/>
            <a:chOff x="4734" y="3053"/>
            <a:chExt cx="656" cy="491"/>
          </a:xfrm>
        </p:grpSpPr>
        <p:grpSp>
          <p:nvGrpSpPr>
            <p:cNvPr id="90253" name="Group 186"/>
            <p:cNvGrpSpPr>
              <a:grpSpLocks/>
            </p:cNvGrpSpPr>
            <p:nvPr/>
          </p:nvGrpSpPr>
          <p:grpSpPr bwMode="auto">
            <a:xfrm>
              <a:off x="4734" y="3053"/>
              <a:ext cx="648" cy="254"/>
              <a:chOff x="4734" y="3053"/>
              <a:chExt cx="648" cy="254"/>
            </a:xfrm>
          </p:grpSpPr>
          <p:sp>
            <p:nvSpPr>
              <p:cNvPr id="90257" name="Freeform 187"/>
              <p:cNvSpPr>
                <a:spLocks/>
              </p:cNvSpPr>
              <p:nvPr>
                <p:custDataLst>
                  <p:tags r:id="rId134"/>
                </p:custDataLst>
              </p:nvPr>
            </p:nvSpPr>
            <p:spPr bwMode="auto">
              <a:xfrm>
                <a:off x="4734" y="3053"/>
                <a:ext cx="648" cy="254"/>
              </a:xfrm>
              <a:custGeom>
                <a:avLst/>
                <a:gdLst>
                  <a:gd name="T0" fmla="*/ 0 w 806"/>
                  <a:gd name="T1" fmla="*/ 0 h 254"/>
                  <a:gd name="T2" fmla="*/ 6 w 806"/>
                  <a:gd name="T3" fmla="*/ 30 h 254"/>
                  <a:gd name="T4" fmla="*/ 6 w 806"/>
                  <a:gd name="T5" fmla="*/ 47 h 254"/>
                  <a:gd name="T6" fmla="*/ 7 w 806"/>
                  <a:gd name="T7" fmla="*/ 65 h 254"/>
                  <a:gd name="T8" fmla="*/ 8 w 806"/>
                  <a:gd name="T9" fmla="*/ 94 h 254"/>
                  <a:gd name="T10" fmla="*/ 8 w 806"/>
                  <a:gd name="T11" fmla="*/ 112 h 254"/>
                  <a:gd name="T12" fmla="*/ 9 w 806"/>
                  <a:gd name="T13" fmla="*/ 124 h 254"/>
                  <a:gd name="T14" fmla="*/ 9 w 806"/>
                  <a:gd name="T15" fmla="*/ 159 h 254"/>
                  <a:gd name="T16" fmla="*/ 9 w 806"/>
                  <a:gd name="T17" fmla="*/ 188 h 254"/>
                  <a:gd name="T18" fmla="*/ 10 w 806"/>
                  <a:gd name="T19" fmla="*/ 235 h 254"/>
                  <a:gd name="T20" fmla="*/ 10 w 806"/>
                  <a:gd name="T21" fmla="*/ 253 h 2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06"/>
                  <a:gd name="T34" fmla="*/ 0 h 254"/>
                  <a:gd name="T35" fmla="*/ 806 w 806"/>
                  <a:gd name="T36" fmla="*/ 254 h 25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06" h="254">
                    <a:moveTo>
                      <a:pt x="0" y="0"/>
                    </a:moveTo>
                    <a:cubicBezTo>
                      <a:pt x="165" y="3"/>
                      <a:pt x="315" y="11"/>
                      <a:pt x="477" y="30"/>
                    </a:cubicBezTo>
                    <a:cubicBezTo>
                      <a:pt x="528" y="44"/>
                      <a:pt x="460" y="23"/>
                      <a:pt x="512" y="47"/>
                    </a:cubicBezTo>
                    <a:cubicBezTo>
                      <a:pt x="552" y="65"/>
                      <a:pt x="536" y="53"/>
                      <a:pt x="571" y="65"/>
                    </a:cubicBezTo>
                    <a:cubicBezTo>
                      <a:pt x="594" y="72"/>
                      <a:pt x="612" y="86"/>
                      <a:pt x="636" y="94"/>
                    </a:cubicBezTo>
                    <a:cubicBezTo>
                      <a:pt x="643" y="100"/>
                      <a:pt x="650" y="106"/>
                      <a:pt x="659" y="112"/>
                    </a:cubicBezTo>
                    <a:cubicBezTo>
                      <a:pt x="666" y="116"/>
                      <a:pt x="675" y="118"/>
                      <a:pt x="683" y="124"/>
                    </a:cubicBezTo>
                    <a:cubicBezTo>
                      <a:pt x="714" y="146"/>
                      <a:pt x="687" y="134"/>
                      <a:pt x="712" y="159"/>
                    </a:cubicBezTo>
                    <a:cubicBezTo>
                      <a:pt x="720" y="167"/>
                      <a:pt x="741" y="180"/>
                      <a:pt x="753" y="188"/>
                    </a:cubicBezTo>
                    <a:cubicBezTo>
                      <a:pt x="761" y="212"/>
                      <a:pt x="773" y="221"/>
                      <a:pt x="795" y="235"/>
                    </a:cubicBezTo>
                    <a:cubicBezTo>
                      <a:pt x="800" y="254"/>
                      <a:pt x="793" y="253"/>
                      <a:pt x="806" y="253"/>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0258" name="Freeform 188"/>
              <p:cNvSpPr>
                <a:spLocks/>
              </p:cNvSpPr>
              <p:nvPr>
                <p:custDataLst>
                  <p:tags r:id="rId135"/>
                </p:custDataLst>
              </p:nvPr>
            </p:nvSpPr>
            <p:spPr bwMode="auto">
              <a:xfrm>
                <a:off x="4741" y="3059"/>
                <a:ext cx="129" cy="241"/>
              </a:xfrm>
              <a:custGeom>
                <a:avLst/>
                <a:gdLst>
                  <a:gd name="T0" fmla="*/ 0 w 129"/>
                  <a:gd name="T1" fmla="*/ 0 h 241"/>
                  <a:gd name="T2" fmla="*/ 41 w 129"/>
                  <a:gd name="T3" fmla="*/ 35 h 241"/>
                  <a:gd name="T4" fmla="*/ 106 w 129"/>
                  <a:gd name="T5" fmla="*/ 171 h 241"/>
                  <a:gd name="T6" fmla="*/ 123 w 129"/>
                  <a:gd name="T7" fmla="*/ 218 h 241"/>
                  <a:gd name="T8" fmla="*/ 129 w 129"/>
                  <a:gd name="T9" fmla="*/ 241 h 241"/>
                  <a:gd name="T10" fmla="*/ 0 60000 65536"/>
                  <a:gd name="T11" fmla="*/ 0 60000 65536"/>
                  <a:gd name="T12" fmla="*/ 0 60000 65536"/>
                  <a:gd name="T13" fmla="*/ 0 60000 65536"/>
                  <a:gd name="T14" fmla="*/ 0 60000 65536"/>
                  <a:gd name="T15" fmla="*/ 0 w 129"/>
                  <a:gd name="T16" fmla="*/ 0 h 241"/>
                  <a:gd name="T17" fmla="*/ 129 w 129"/>
                  <a:gd name="T18" fmla="*/ 241 h 241"/>
                </a:gdLst>
                <a:ahLst/>
                <a:cxnLst>
                  <a:cxn ang="T10">
                    <a:pos x="T0" y="T1"/>
                  </a:cxn>
                  <a:cxn ang="T11">
                    <a:pos x="T2" y="T3"/>
                  </a:cxn>
                  <a:cxn ang="T12">
                    <a:pos x="T4" y="T5"/>
                  </a:cxn>
                  <a:cxn ang="T13">
                    <a:pos x="T6" y="T7"/>
                  </a:cxn>
                  <a:cxn ang="T14">
                    <a:pos x="T8" y="T9"/>
                  </a:cxn>
                </a:cxnLst>
                <a:rect l="T15" t="T16" r="T17" b="T18"/>
                <a:pathLst>
                  <a:path w="129" h="241">
                    <a:moveTo>
                      <a:pt x="0" y="0"/>
                    </a:moveTo>
                    <a:cubicBezTo>
                      <a:pt x="24" y="8"/>
                      <a:pt x="18" y="20"/>
                      <a:pt x="41" y="35"/>
                    </a:cubicBezTo>
                    <a:cubicBezTo>
                      <a:pt x="57" y="83"/>
                      <a:pt x="87" y="123"/>
                      <a:pt x="106" y="171"/>
                    </a:cubicBezTo>
                    <a:cubicBezTo>
                      <a:pt x="111" y="186"/>
                      <a:pt x="117" y="202"/>
                      <a:pt x="123" y="218"/>
                    </a:cubicBezTo>
                    <a:cubicBezTo>
                      <a:pt x="125" y="225"/>
                      <a:pt x="129" y="241"/>
                      <a:pt x="129" y="241"/>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grpSp>
        <p:grpSp>
          <p:nvGrpSpPr>
            <p:cNvPr id="90254" name="Group 189"/>
            <p:cNvGrpSpPr>
              <a:grpSpLocks/>
            </p:cNvGrpSpPr>
            <p:nvPr/>
          </p:nvGrpSpPr>
          <p:grpSpPr bwMode="auto">
            <a:xfrm flipV="1">
              <a:off x="4742" y="3290"/>
              <a:ext cx="648" cy="254"/>
              <a:chOff x="4734" y="3053"/>
              <a:chExt cx="648" cy="254"/>
            </a:xfrm>
          </p:grpSpPr>
          <p:sp>
            <p:nvSpPr>
              <p:cNvPr id="90255" name="Freeform 190"/>
              <p:cNvSpPr>
                <a:spLocks/>
              </p:cNvSpPr>
              <p:nvPr>
                <p:custDataLst>
                  <p:tags r:id="rId132"/>
                </p:custDataLst>
              </p:nvPr>
            </p:nvSpPr>
            <p:spPr bwMode="auto">
              <a:xfrm>
                <a:off x="4734" y="3053"/>
                <a:ext cx="648" cy="254"/>
              </a:xfrm>
              <a:custGeom>
                <a:avLst/>
                <a:gdLst>
                  <a:gd name="T0" fmla="*/ 0 w 806"/>
                  <a:gd name="T1" fmla="*/ 0 h 254"/>
                  <a:gd name="T2" fmla="*/ 6 w 806"/>
                  <a:gd name="T3" fmla="*/ 30 h 254"/>
                  <a:gd name="T4" fmla="*/ 6 w 806"/>
                  <a:gd name="T5" fmla="*/ 47 h 254"/>
                  <a:gd name="T6" fmla="*/ 7 w 806"/>
                  <a:gd name="T7" fmla="*/ 65 h 254"/>
                  <a:gd name="T8" fmla="*/ 8 w 806"/>
                  <a:gd name="T9" fmla="*/ 94 h 254"/>
                  <a:gd name="T10" fmla="*/ 8 w 806"/>
                  <a:gd name="T11" fmla="*/ 112 h 254"/>
                  <a:gd name="T12" fmla="*/ 9 w 806"/>
                  <a:gd name="T13" fmla="*/ 124 h 254"/>
                  <a:gd name="T14" fmla="*/ 9 w 806"/>
                  <a:gd name="T15" fmla="*/ 159 h 254"/>
                  <a:gd name="T16" fmla="*/ 9 w 806"/>
                  <a:gd name="T17" fmla="*/ 188 h 254"/>
                  <a:gd name="T18" fmla="*/ 10 w 806"/>
                  <a:gd name="T19" fmla="*/ 235 h 254"/>
                  <a:gd name="T20" fmla="*/ 10 w 806"/>
                  <a:gd name="T21" fmla="*/ 253 h 2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06"/>
                  <a:gd name="T34" fmla="*/ 0 h 254"/>
                  <a:gd name="T35" fmla="*/ 806 w 806"/>
                  <a:gd name="T36" fmla="*/ 254 h 25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06" h="254">
                    <a:moveTo>
                      <a:pt x="0" y="0"/>
                    </a:moveTo>
                    <a:cubicBezTo>
                      <a:pt x="165" y="3"/>
                      <a:pt x="315" y="11"/>
                      <a:pt x="477" y="30"/>
                    </a:cubicBezTo>
                    <a:cubicBezTo>
                      <a:pt x="528" y="44"/>
                      <a:pt x="460" y="23"/>
                      <a:pt x="512" y="47"/>
                    </a:cubicBezTo>
                    <a:cubicBezTo>
                      <a:pt x="552" y="65"/>
                      <a:pt x="536" y="53"/>
                      <a:pt x="571" y="65"/>
                    </a:cubicBezTo>
                    <a:cubicBezTo>
                      <a:pt x="594" y="72"/>
                      <a:pt x="612" y="86"/>
                      <a:pt x="636" y="94"/>
                    </a:cubicBezTo>
                    <a:cubicBezTo>
                      <a:pt x="643" y="100"/>
                      <a:pt x="650" y="106"/>
                      <a:pt x="659" y="112"/>
                    </a:cubicBezTo>
                    <a:cubicBezTo>
                      <a:pt x="666" y="116"/>
                      <a:pt x="675" y="118"/>
                      <a:pt x="683" y="124"/>
                    </a:cubicBezTo>
                    <a:cubicBezTo>
                      <a:pt x="714" y="146"/>
                      <a:pt x="687" y="134"/>
                      <a:pt x="712" y="159"/>
                    </a:cubicBezTo>
                    <a:cubicBezTo>
                      <a:pt x="720" y="167"/>
                      <a:pt x="741" y="180"/>
                      <a:pt x="753" y="188"/>
                    </a:cubicBezTo>
                    <a:cubicBezTo>
                      <a:pt x="761" y="212"/>
                      <a:pt x="773" y="221"/>
                      <a:pt x="795" y="235"/>
                    </a:cubicBezTo>
                    <a:cubicBezTo>
                      <a:pt x="800" y="254"/>
                      <a:pt x="793" y="253"/>
                      <a:pt x="806" y="253"/>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0256" name="Freeform 191"/>
              <p:cNvSpPr>
                <a:spLocks/>
              </p:cNvSpPr>
              <p:nvPr>
                <p:custDataLst>
                  <p:tags r:id="rId133"/>
                </p:custDataLst>
              </p:nvPr>
            </p:nvSpPr>
            <p:spPr bwMode="auto">
              <a:xfrm>
                <a:off x="4741" y="3059"/>
                <a:ext cx="129" cy="241"/>
              </a:xfrm>
              <a:custGeom>
                <a:avLst/>
                <a:gdLst>
                  <a:gd name="T0" fmla="*/ 0 w 129"/>
                  <a:gd name="T1" fmla="*/ 0 h 241"/>
                  <a:gd name="T2" fmla="*/ 41 w 129"/>
                  <a:gd name="T3" fmla="*/ 35 h 241"/>
                  <a:gd name="T4" fmla="*/ 106 w 129"/>
                  <a:gd name="T5" fmla="*/ 171 h 241"/>
                  <a:gd name="T6" fmla="*/ 123 w 129"/>
                  <a:gd name="T7" fmla="*/ 218 h 241"/>
                  <a:gd name="T8" fmla="*/ 129 w 129"/>
                  <a:gd name="T9" fmla="*/ 241 h 241"/>
                  <a:gd name="T10" fmla="*/ 0 60000 65536"/>
                  <a:gd name="T11" fmla="*/ 0 60000 65536"/>
                  <a:gd name="T12" fmla="*/ 0 60000 65536"/>
                  <a:gd name="T13" fmla="*/ 0 60000 65536"/>
                  <a:gd name="T14" fmla="*/ 0 60000 65536"/>
                  <a:gd name="T15" fmla="*/ 0 w 129"/>
                  <a:gd name="T16" fmla="*/ 0 h 241"/>
                  <a:gd name="T17" fmla="*/ 129 w 129"/>
                  <a:gd name="T18" fmla="*/ 241 h 241"/>
                </a:gdLst>
                <a:ahLst/>
                <a:cxnLst>
                  <a:cxn ang="T10">
                    <a:pos x="T0" y="T1"/>
                  </a:cxn>
                  <a:cxn ang="T11">
                    <a:pos x="T2" y="T3"/>
                  </a:cxn>
                  <a:cxn ang="T12">
                    <a:pos x="T4" y="T5"/>
                  </a:cxn>
                  <a:cxn ang="T13">
                    <a:pos x="T6" y="T7"/>
                  </a:cxn>
                  <a:cxn ang="T14">
                    <a:pos x="T8" y="T9"/>
                  </a:cxn>
                </a:cxnLst>
                <a:rect l="T15" t="T16" r="T17" b="T18"/>
                <a:pathLst>
                  <a:path w="129" h="241">
                    <a:moveTo>
                      <a:pt x="0" y="0"/>
                    </a:moveTo>
                    <a:cubicBezTo>
                      <a:pt x="24" y="8"/>
                      <a:pt x="18" y="20"/>
                      <a:pt x="41" y="35"/>
                    </a:cubicBezTo>
                    <a:cubicBezTo>
                      <a:pt x="57" y="83"/>
                      <a:pt x="87" y="123"/>
                      <a:pt x="106" y="171"/>
                    </a:cubicBezTo>
                    <a:cubicBezTo>
                      <a:pt x="111" y="186"/>
                      <a:pt x="117" y="202"/>
                      <a:pt x="123" y="218"/>
                    </a:cubicBezTo>
                    <a:cubicBezTo>
                      <a:pt x="125" y="225"/>
                      <a:pt x="129" y="241"/>
                      <a:pt x="129" y="241"/>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grpSp>
      </p:grpSp>
      <p:sp>
        <p:nvSpPr>
          <p:cNvPr id="90207" name="Line 192"/>
          <p:cNvSpPr>
            <a:spLocks noChangeShapeType="1"/>
          </p:cNvSpPr>
          <p:nvPr>
            <p:custDataLst>
              <p:tags r:id="rId94"/>
            </p:custDataLst>
          </p:nvPr>
        </p:nvSpPr>
        <p:spPr bwMode="auto">
          <a:xfrm>
            <a:off x="7881938" y="5197475"/>
            <a:ext cx="0" cy="388938"/>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208" name="Line 193"/>
          <p:cNvSpPr>
            <a:spLocks noChangeShapeType="1"/>
          </p:cNvSpPr>
          <p:nvPr>
            <p:custDataLst>
              <p:tags r:id="rId95"/>
            </p:custDataLst>
          </p:nvPr>
        </p:nvSpPr>
        <p:spPr bwMode="auto">
          <a:xfrm>
            <a:off x="6745288" y="4933950"/>
            <a:ext cx="0" cy="88900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209" name="Line 194"/>
          <p:cNvSpPr>
            <a:spLocks noChangeShapeType="1"/>
          </p:cNvSpPr>
          <p:nvPr>
            <p:custDataLst>
              <p:tags r:id="rId96"/>
            </p:custDataLst>
          </p:nvPr>
        </p:nvSpPr>
        <p:spPr bwMode="auto">
          <a:xfrm>
            <a:off x="6373813" y="5181600"/>
            <a:ext cx="0" cy="642938"/>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210" name="Line 195"/>
          <p:cNvSpPr>
            <a:spLocks noChangeShapeType="1"/>
          </p:cNvSpPr>
          <p:nvPr>
            <p:custDataLst>
              <p:tags r:id="rId97"/>
            </p:custDataLst>
          </p:nvPr>
        </p:nvSpPr>
        <p:spPr bwMode="auto">
          <a:xfrm>
            <a:off x="4954588" y="5222875"/>
            <a:ext cx="0" cy="873125"/>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211" name="Line 196"/>
          <p:cNvSpPr>
            <a:spLocks noChangeShapeType="1"/>
          </p:cNvSpPr>
          <p:nvPr>
            <p:custDataLst>
              <p:tags r:id="rId98"/>
            </p:custDataLst>
          </p:nvPr>
        </p:nvSpPr>
        <p:spPr bwMode="auto">
          <a:xfrm>
            <a:off x="5170488" y="4922838"/>
            <a:ext cx="0" cy="1166812"/>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212" name="Line 197"/>
          <p:cNvSpPr>
            <a:spLocks noChangeShapeType="1"/>
          </p:cNvSpPr>
          <p:nvPr>
            <p:custDataLst>
              <p:tags r:id="rId99"/>
            </p:custDataLst>
          </p:nvPr>
        </p:nvSpPr>
        <p:spPr bwMode="auto">
          <a:xfrm>
            <a:off x="6561138" y="6103938"/>
            <a:ext cx="0" cy="103187"/>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213" name="Line 198"/>
          <p:cNvSpPr>
            <a:spLocks noChangeShapeType="1"/>
          </p:cNvSpPr>
          <p:nvPr>
            <p:custDataLst>
              <p:tags r:id="rId100"/>
            </p:custDataLst>
          </p:nvPr>
        </p:nvSpPr>
        <p:spPr bwMode="auto">
          <a:xfrm>
            <a:off x="7999413" y="5883275"/>
            <a:ext cx="0" cy="103188"/>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214" name="Line 199"/>
          <p:cNvSpPr>
            <a:spLocks noChangeShapeType="1"/>
          </p:cNvSpPr>
          <p:nvPr>
            <p:custDataLst>
              <p:tags r:id="rId101"/>
            </p:custDataLst>
          </p:nvPr>
        </p:nvSpPr>
        <p:spPr bwMode="auto">
          <a:xfrm>
            <a:off x="5049838" y="6369050"/>
            <a:ext cx="0" cy="103188"/>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215" name="Line 200"/>
          <p:cNvSpPr>
            <a:spLocks noChangeShapeType="1"/>
          </p:cNvSpPr>
          <p:nvPr>
            <p:custDataLst>
              <p:tags r:id="rId102"/>
            </p:custDataLst>
          </p:nvPr>
        </p:nvSpPr>
        <p:spPr bwMode="auto">
          <a:xfrm>
            <a:off x="5051425" y="6465888"/>
            <a:ext cx="2538413"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216" name="Line 201"/>
          <p:cNvSpPr>
            <a:spLocks noChangeShapeType="1"/>
          </p:cNvSpPr>
          <p:nvPr>
            <p:custDataLst>
              <p:tags r:id="rId103"/>
            </p:custDataLst>
          </p:nvPr>
        </p:nvSpPr>
        <p:spPr bwMode="auto">
          <a:xfrm>
            <a:off x="6569075" y="6213475"/>
            <a:ext cx="1657350"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217" name="Line 202"/>
          <p:cNvSpPr>
            <a:spLocks noChangeShapeType="1"/>
          </p:cNvSpPr>
          <p:nvPr>
            <p:custDataLst>
              <p:tags r:id="rId104"/>
            </p:custDataLst>
          </p:nvPr>
        </p:nvSpPr>
        <p:spPr bwMode="auto">
          <a:xfrm>
            <a:off x="8015288" y="5984875"/>
            <a:ext cx="808037"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218" name="Text Box 203"/>
          <p:cNvSpPr txBox="1">
            <a:spLocks noChangeArrowheads="1"/>
          </p:cNvSpPr>
          <p:nvPr>
            <p:custDataLst>
              <p:tags r:id="rId105"/>
            </p:custDataLst>
          </p:nvPr>
        </p:nvSpPr>
        <p:spPr bwMode="auto">
          <a:xfrm>
            <a:off x="7162800" y="6503988"/>
            <a:ext cx="1878013"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3 data output bits</a:t>
            </a:r>
          </a:p>
        </p:txBody>
      </p:sp>
      <p:sp>
        <p:nvSpPr>
          <p:cNvPr id="90219" name="Line 204"/>
          <p:cNvSpPr>
            <a:spLocks noChangeShapeType="1"/>
          </p:cNvSpPr>
          <p:nvPr>
            <p:custDataLst>
              <p:tags r:id="rId106"/>
            </p:custDataLst>
          </p:nvPr>
        </p:nvSpPr>
        <p:spPr bwMode="auto">
          <a:xfrm>
            <a:off x="2900363" y="3452813"/>
            <a:ext cx="0" cy="42862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220" name="Line 205"/>
          <p:cNvSpPr>
            <a:spLocks noChangeShapeType="1"/>
          </p:cNvSpPr>
          <p:nvPr>
            <p:custDataLst>
              <p:tags r:id="rId107"/>
            </p:custDataLst>
          </p:nvPr>
        </p:nvSpPr>
        <p:spPr bwMode="auto">
          <a:xfrm>
            <a:off x="2711450" y="3406775"/>
            <a:ext cx="0" cy="1404938"/>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221" name="Line 206"/>
          <p:cNvSpPr>
            <a:spLocks noChangeShapeType="1"/>
          </p:cNvSpPr>
          <p:nvPr>
            <p:custDataLst>
              <p:tags r:id="rId108"/>
            </p:custDataLst>
          </p:nvPr>
        </p:nvSpPr>
        <p:spPr bwMode="auto">
          <a:xfrm>
            <a:off x="3076575" y="3448050"/>
            <a:ext cx="0" cy="392113"/>
          </a:xfrm>
          <a:prstGeom prst="line">
            <a:avLst/>
          </a:prstGeom>
          <a:noFill/>
          <a:ln w="19050">
            <a:solidFill>
              <a:srgbClr val="980236"/>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222" name="Line 207"/>
          <p:cNvSpPr>
            <a:spLocks noChangeShapeType="1"/>
          </p:cNvSpPr>
          <p:nvPr>
            <p:custDataLst>
              <p:tags r:id="rId109"/>
            </p:custDataLst>
          </p:nvPr>
        </p:nvSpPr>
        <p:spPr bwMode="auto">
          <a:xfrm>
            <a:off x="3081338" y="3943350"/>
            <a:ext cx="0" cy="828675"/>
          </a:xfrm>
          <a:prstGeom prst="line">
            <a:avLst/>
          </a:prstGeom>
          <a:noFill/>
          <a:ln w="19050">
            <a:solidFill>
              <a:srgbClr val="980236"/>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223" name="Line 208"/>
          <p:cNvSpPr>
            <a:spLocks noChangeShapeType="1"/>
          </p:cNvSpPr>
          <p:nvPr>
            <p:custDataLst>
              <p:tags r:id="rId110"/>
            </p:custDataLst>
          </p:nvPr>
        </p:nvSpPr>
        <p:spPr bwMode="auto">
          <a:xfrm>
            <a:off x="3081338" y="4884738"/>
            <a:ext cx="0" cy="677862"/>
          </a:xfrm>
          <a:prstGeom prst="line">
            <a:avLst/>
          </a:prstGeom>
          <a:noFill/>
          <a:ln w="19050">
            <a:solidFill>
              <a:srgbClr val="980236"/>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224" name="Line 209"/>
          <p:cNvSpPr>
            <a:spLocks noChangeShapeType="1"/>
          </p:cNvSpPr>
          <p:nvPr>
            <p:custDataLst>
              <p:tags r:id="rId111"/>
            </p:custDataLst>
          </p:nvPr>
        </p:nvSpPr>
        <p:spPr bwMode="auto">
          <a:xfrm>
            <a:off x="5010150" y="3981450"/>
            <a:ext cx="0" cy="1008063"/>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225" name="Line 210"/>
          <p:cNvSpPr>
            <a:spLocks noChangeShapeType="1"/>
          </p:cNvSpPr>
          <p:nvPr>
            <p:custDataLst>
              <p:tags r:id="rId112"/>
            </p:custDataLst>
          </p:nvPr>
        </p:nvSpPr>
        <p:spPr bwMode="auto">
          <a:xfrm>
            <a:off x="6413500" y="3381375"/>
            <a:ext cx="0" cy="523875"/>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226" name="Line 211"/>
          <p:cNvSpPr>
            <a:spLocks noChangeShapeType="1"/>
          </p:cNvSpPr>
          <p:nvPr>
            <p:custDataLst>
              <p:tags r:id="rId113"/>
            </p:custDataLst>
          </p:nvPr>
        </p:nvSpPr>
        <p:spPr bwMode="auto">
          <a:xfrm>
            <a:off x="6413500" y="3998913"/>
            <a:ext cx="0" cy="9842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227" name="Line 212"/>
          <p:cNvSpPr>
            <a:spLocks noChangeShapeType="1"/>
          </p:cNvSpPr>
          <p:nvPr>
            <p:custDataLst>
              <p:tags r:id="rId114"/>
            </p:custDataLst>
          </p:nvPr>
        </p:nvSpPr>
        <p:spPr bwMode="auto">
          <a:xfrm>
            <a:off x="5010150" y="3389313"/>
            <a:ext cx="0" cy="523875"/>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228" name="Line 213"/>
          <p:cNvSpPr>
            <a:spLocks noChangeShapeType="1"/>
          </p:cNvSpPr>
          <p:nvPr>
            <p:custDataLst>
              <p:tags r:id="rId115"/>
            </p:custDataLst>
          </p:nvPr>
        </p:nvSpPr>
        <p:spPr bwMode="auto">
          <a:xfrm>
            <a:off x="5503863" y="3113088"/>
            <a:ext cx="0" cy="2222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229" name="Line 214"/>
          <p:cNvSpPr>
            <a:spLocks noChangeShapeType="1"/>
          </p:cNvSpPr>
          <p:nvPr>
            <p:custDataLst>
              <p:tags r:id="rId116"/>
            </p:custDataLst>
          </p:nvPr>
        </p:nvSpPr>
        <p:spPr bwMode="auto">
          <a:xfrm>
            <a:off x="5500688" y="3114675"/>
            <a:ext cx="111125"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230" name="Line 215"/>
          <p:cNvSpPr>
            <a:spLocks noChangeShapeType="1"/>
          </p:cNvSpPr>
          <p:nvPr>
            <p:custDataLst>
              <p:tags r:id="rId117"/>
            </p:custDataLst>
          </p:nvPr>
        </p:nvSpPr>
        <p:spPr bwMode="auto">
          <a:xfrm>
            <a:off x="6958013" y="3122613"/>
            <a:ext cx="0" cy="2222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231" name="Line 216"/>
          <p:cNvSpPr>
            <a:spLocks noChangeShapeType="1"/>
          </p:cNvSpPr>
          <p:nvPr>
            <p:custDataLst>
              <p:tags r:id="rId118"/>
            </p:custDataLst>
          </p:nvPr>
        </p:nvSpPr>
        <p:spPr bwMode="auto">
          <a:xfrm>
            <a:off x="6954838" y="3124200"/>
            <a:ext cx="12700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232" name="Line 217"/>
          <p:cNvSpPr>
            <a:spLocks noChangeShapeType="1"/>
          </p:cNvSpPr>
          <p:nvPr>
            <p:custDataLst>
              <p:tags r:id="rId119"/>
            </p:custDataLst>
          </p:nvPr>
        </p:nvSpPr>
        <p:spPr bwMode="auto">
          <a:xfrm>
            <a:off x="5210175" y="2222500"/>
            <a:ext cx="0" cy="107950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233" name="Line 218"/>
          <p:cNvSpPr>
            <a:spLocks noChangeShapeType="1"/>
          </p:cNvSpPr>
          <p:nvPr>
            <p:custDataLst>
              <p:tags r:id="rId120"/>
            </p:custDataLst>
          </p:nvPr>
        </p:nvSpPr>
        <p:spPr bwMode="auto">
          <a:xfrm>
            <a:off x="5210175" y="3379788"/>
            <a:ext cx="0" cy="6667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234" name="Text Box 219"/>
          <p:cNvSpPr txBox="1">
            <a:spLocks noChangeArrowheads="1"/>
          </p:cNvSpPr>
          <p:nvPr>
            <p:custDataLst>
              <p:tags r:id="rId121"/>
            </p:custDataLst>
          </p:nvPr>
        </p:nvSpPr>
        <p:spPr bwMode="auto">
          <a:xfrm>
            <a:off x="2170113" y="4262438"/>
            <a:ext cx="15240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400">
                <a:latin typeface="Arial" pitchFamily="34" charset="0"/>
              </a:rPr>
              <a:t>2</a:t>
            </a:r>
          </a:p>
        </p:txBody>
      </p:sp>
      <p:sp>
        <p:nvSpPr>
          <p:cNvPr id="90235" name="Text Box 220"/>
          <p:cNvSpPr txBox="1">
            <a:spLocks noChangeArrowheads="1"/>
          </p:cNvSpPr>
          <p:nvPr>
            <p:custDataLst>
              <p:tags r:id="rId122"/>
            </p:custDataLst>
          </p:nvPr>
        </p:nvSpPr>
        <p:spPr bwMode="auto">
          <a:xfrm>
            <a:off x="2170113" y="4594225"/>
            <a:ext cx="15240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400">
                <a:latin typeface="Arial" pitchFamily="34" charset="0"/>
              </a:rPr>
              <a:t>3</a:t>
            </a:r>
          </a:p>
        </p:txBody>
      </p:sp>
      <p:sp>
        <p:nvSpPr>
          <p:cNvPr id="90236" name="Line 221"/>
          <p:cNvSpPr>
            <a:spLocks noChangeShapeType="1"/>
          </p:cNvSpPr>
          <p:nvPr>
            <p:custDataLst>
              <p:tags r:id="rId123"/>
            </p:custDataLst>
          </p:nvPr>
        </p:nvSpPr>
        <p:spPr bwMode="auto">
          <a:xfrm>
            <a:off x="2411413" y="4410075"/>
            <a:ext cx="87312"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237" name="Line 222"/>
          <p:cNvSpPr>
            <a:spLocks noChangeShapeType="1"/>
          </p:cNvSpPr>
          <p:nvPr>
            <p:custDataLst>
              <p:tags r:id="rId124"/>
            </p:custDataLst>
          </p:nvPr>
        </p:nvSpPr>
        <p:spPr bwMode="auto">
          <a:xfrm>
            <a:off x="2414588" y="4748213"/>
            <a:ext cx="87312"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238" name="Line 223"/>
          <p:cNvSpPr>
            <a:spLocks noChangeShapeType="1"/>
          </p:cNvSpPr>
          <p:nvPr>
            <p:custDataLst>
              <p:tags r:id="rId125"/>
            </p:custDataLst>
          </p:nvPr>
        </p:nvSpPr>
        <p:spPr bwMode="auto">
          <a:xfrm>
            <a:off x="6780213" y="1728788"/>
            <a:ext cx="0" cy="404812"/>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239" name="Line 224"/>
          <p:cNvSpPr>
            <a:spLocks noChangeShapeType="1"/>
          </p:cNvSpPr>
          <p:nvPr>
            <p:custDataLst>
              <p:tags r:id="rId126"/>
            </p:custDataLst>
          </p:nvPr>
        </p:nvSpPr>
        <p:spPr bwMode="auto">
          <a:xfrm>
            <a:off x="6786563" y="2220913"/>
            <a:ext cx="0" cy="107950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240" name="Line 225"/>
          <p:cNvSpPr>
            <a:spLocks noChangeShapeType="1"/>
          </p:cNvSpPr>
          <p:nvPr>
            <p:custDataLst>
              <p:tags r:id="rId127"/>
            </p:custDataLst>
          </p:nvPr>
        </p:nvSpPr>
        <p:spPr bwMode="auto">
          <a:xfrm>
            <a:off x="6786563" y="3378200"/>
            <a:ext cx="0" cy="6667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241" name="Line 226"/>
          <p:cNvSpPr>
            <a:spLocks noChangeShapeType="1"/>
          </p:cNvSpPr>
          <p:nvPr>
            <p:custDataLst>
              <p:tags r:id="rId128"/>
            </p:custDataLst>
          </p:nvPr>
        </p:nvSpPr>
        <p:spPr bwMode="auto">
          <a:xfrm>
            <a:off x="7913688" y="3981450"/>
            <a:ext cx="0" cy="1008063"/>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242" name="Text Box 227"/>
          <p:cNvSpPr txBox="1">
            <a:spLocks noChangeArrowheads="1"/>
          </p:cNvSpPr>
          <p:nvPr>
            <p:custDataLst>
              <p:tags r:id="rId129"/>
            </p:custDataLst>
          </p:nvPr>
        </p:nvSpPr>
        <p:spPr bwMode="auto">
          <a:xfrm>
            <a:off x="4830763" y="6121400"/>
            <a:ext cx="457200"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900">
                <a:latin typeface="Arial" pitchFamily="34" charset="0"/>
              </a:rPr>
              <a:t>OR</a:t>
            </a:r>
          </a:p>
        </p:txBody>
      </p:sp>
      <p:sp>
        <p:nvSpPr>
          <p:cNvPr id="90243" name="Text Box 228"/>
          <p:cNvSpPr txBox="1">
            <a:spLocks noChangeArrowheads="1"/>
          </p:cNvSpPr>
          <p:nvPr>
            <p:custDataLst>
              <p:tags r:id="rId130"/>
            </p:custDataLst>
          </p:nvPr>
        </p:nvSpPr>
        <p:spPr bwMode="auto">
          <a:xfrm>
            <a:off x="6324600" y="5861050"/>
            <a:ext cx="457200"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900">
                <a:latin typeface="Arial" pitchFamily="34" charset="0"/>
              </a:rPr>
              <a:t>OR</a:t>
            </a:r>
          </a:p>
        </p:txBody>
      </p:sp>
      <p:sp>
        <p:nvSpPr>
          <p:cNvPr id="90244" name="Text Box 229"/>
          <p:cNvSpPr txBox="1">
            <a:spLocks noChangeArrowheads="1"/>
          </p:cNvSpPr>
          <p:nvPr>
            <p:custDataLst>
              <p:tags r:id="rId131"/>
            </p:custDataLst>
          </p:nvPr>
        </p:nvSpPr>
        <p:spPr bwMode="auto">
          <a:xfrm>
            <a:off x="7770813" y="5616575"/>
            <a:ext cx="457200"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900">
                <a:latin typeface="Arial" pitchFamily="34" charset="0"/>
              </a:rPr>
              <a:t>OR</a:t>
            </a:r>
          </a:p>
        </p:txBody>
      </p:sp>
      <p:sp>
        <p:nvSpPr>
          <p:cNvPr id="90245" name="Text Box 230"/>
          <p:cNvSpPr txBox="1">
            <a:spLocks noChangeArrowheads="1"/>
          </p:cNvSpPr>
          <p:nvPr/>
        </p:nvSpPr>
        <p:spPr bwMode="auto">
          <a:xfrm>
            <a:off x="114300" y="488950"/>
            <a:ext cx="198437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000" b="1"/>
              <a:t>0. Suppose 101 is in Location #1</a:t>
            </a:r>
          </a:p>
        </p:txBody>
      </p:sp>
      <p:sp>
        <p:nvSpPr>
          <p:cNvPr id="90246" name="Text Box 231"/>
          <p:cNvSpPr txBox="1">
            <a:spLocks noChangeArrowheads="1"/>
          </p:cNvSpPr>
          <p:nvPr/>
        </p:nvSpPr>
        <p:spPr bwMode="auto">
          <a:xfrm>
            <a:off x="96838" y="1196975"/>
            <a:ext cx="21907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000" b="1"/>
              <a:t>3. Which gates ensure data from memory location #1 is read?</a:t>
            </a:r>
          </a:p>
        </p:txBody>
      </p:sp>
      <p:sp>
        <p:nvSpPr>
          <p:cNvPr id="90247" name="Text Box 232"/>
          <p:cNvSpPr txBox="1">
            <a:spLocks noChangeArrowheads="1"/>
          </p:cNvSpPr>
          <p:nvPr/>
        </p:nvSpPr>
        <p:spPr bwMode="auto">
          <a:xfrm>
            <a:off x="74613" y="68263"/>
            <a:ext cx="15255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b="1"/>
              <a:t>Ex Cr</a:t>
            </a:r>
          </a:p>
        </p:txBody>
      </p:sp>
      <p:sp>
        <p:nvSpPr>
          <p:cNvPr id="90248" name="Text Box 233"/>
          <p:cNvSpPr txBox="1">
            <a:spLocks noChangeArrowheads="1"/>
          </p:cNvSpPr>
          <p:nvPr/>
        </p:nvSpPr>
        <p:spPr bwMode="auto">
          <a:xfrm>
            <a:off x="100013" y="1584325"/>
            <a:ext cx="21907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000" b="1"/>
              <a:t>4. Which gates ensure data from memory location #0 is </a:t>
            </a:r>
            <a:r>
              <a:rPr lang="en-US" sz="1000" b="1" i="1"/>
              <a:t>not</a:t>
            </a:r>
            <a:r>
              <a:rPr lang="en-US" sz="1000" b="1"/>
              <a:t> read?</a:t>
            </a:r>
          </a:p>
        </p:txBody>
      </p:sp>
      <p:sp>
        <p:nvSpPr>
          <p:cNvPr id="90249" name="Rectangle 234"/>
          <p:cNvSpPr>
            <a:spLocks noChangeArrowheads="1"/>
          </p:cNvSpPr>
          <p:nvPr/>
        </p:nvSpPr>
        <p:spPr bwMode="auto">
          <a:xfrm>
            <a:off x="2265363" y="1643063"/>
            <a:ext cx="815975"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r>
              <a:rPr lang="en-US" sz="1000" b="1"/>
              <a:t>memory location</a:t>
            </a:r>
          </a:p>
        </p:txBody>
      </p:sp>
      <p:sp>
        <p:nvSpPr>
          <p:cNvPr id="90250" name="Text Box 235"/>
          <p:cNvSpPr txBox="1">
            <a:spLocks noChangeArrowheads="1"/>
          </p:cNvSpPr>
          <p:nvPr/>
        </p:nvSpPr>
        <p:spPr bwMode="auto">
          <a:xfrm>
            <a:off x="96838" y="725488"/>
            <a:ext cx="24384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000" b="1"/>
              <a:t>1. Give </a:t>
            </a:r>
            <a:r>
              <a:rPr lang="en-US" sz="1000" b="1">
                <a:latin typeface="Courier New" pitchFamily="49" charset="0"/>
              </a:rPr>
              <a:t>01</a:t>
            </a:r>
            <a:r>
              <a:rPr lang="en-US" sz="1000" b="1"/>
              <a:t> to the decoder (the 1 goes on)</a:t>
            </a:r>
          </a:p>
        </p:txBody>
      </p:sp>
      <p:sp>
        <p:nvSpPr>
          <p:cNvPr id="90251" name="Text Box 236"/>
          <p:cNvSpPr txBox="1">
            <a:spLocks noChangeArrowheads="1"/>
          </p:cNvSpPr>
          <p:nvPr/>
        </p:nvSpPr>
        <p:spPr bwMode="auto">
          <a:xfrm>
            <a:off x="96838" y="960438"/>
            <a:ext cx="24384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000" b="1"/>
              <a:t>2. Make the "Read Enable" high</a:t>
            </a:r>
          </a:p>
        </p:txBody>
      </p:sp>
      <p:sp>
        <p:nvSpPr>
          <p:cNvPr id="90252" name="Rectangle 237"/>
          <p:cNvSpPr>
            <a:spLocks noChangeArrowheads="1"/>
          </p:cNvSpPr>
          <p:nvPr/>
        </p:nvSpPr>
        <p:spPr bwMode="auto">
          <a:xfrm>
            <a:off x="1784350" y="2163763"/>
            <a:ext cx="731838" cy="2789237"/>
          </a:xfrm>
          <a:prstGeom prst="rect">
            <a:avLst/>
          </a:prstGeom>
          <a:noFill/>
          <a:ln w="285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Tree>
  </p:cSld>
  <p:clrMapOvr>
    <a:masterClrMapping/>
  </p:clrMapOvr>
  <p:timing>
    <p:tnLst>
      <p:par>
        <p:cTn id="1" dur="indefinite" restart="never" nodeType="tmRoot"/>
      </p:par>
    </p:tnLst>
  </p:timing>
</p:sld>
</file>

<file path=ppt/slides/slide1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1138" name="Picture 10" descr="Picture 3"/>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81000" y="228600"/>
            <a:ext cx="8458200" cy="6440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1139" name="Rectangle 8"/>
          <p:cNvSpPr>
            <a:spLocks noChangeArrowheads="1"/>
          </p:cNvSpPr>
          <p:nvPr>
            <p:custDataLst>
              <p:tags r:id="rId1"/>
            </p:custDataLst>
          </p:nvPr>
        </p:nvSpPr>
        <p:spPr bwMode="auto">
          <a:xfrm>
            <a:off x="5803900" y="57150"/>
            <a:ext cx="32480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lgn="r"/>
            <a:r>
              <a:rPr lang="en-US">
                <a:solidFill>
                  <a:schemeClr val="tx2"/>
                </a:solidFill>
                <a:latin typeface="Times New Roman" pitchFamily="18" charset="0"/>
              </a:rPr>
              <a:t>Hmmm Quick Reference</a:t>
            </a:r>
          </a:p>
        </p:txBody>
      </p:sp>
      <p:sp>
        <p:nvSpPr>
          <p:cNvPr id="91140" name="Line 11"/>
          <p:cNvSpPr>
            <a:spLocks noChangeShapeType="1"/>
          </p:cNvSpPr>
          <p:nvPr/>
        </p:nvSpPr>
        <p:spPr bwMode="auto">
          <a:xfrm>
            <a:off x="228600" y="3224213"/>
            <a:ext cx="457200" cy="0"/>
          </a:xfrm>
          <a:prstGeom prst="line">
            <a:avLst/>
          </a:prstGeom>
          <a:noFill/>
          <a:ln w="19050">
            <a:solidFill>
              <a:srgbClr val="09AC20"/>
            </a:solidFill>
            <a:round/>
            <a:headEnd/>
            <a:tailEnd type="triangle" w="med" len="me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91141" name="Line 12"/>
          <p:cNvSpPr>
            <a:spLocks noChangeShapeType="1"/>
          </p:cNvSpPr>
          <p:nvPr/>
        </p:nvSpPr>
        <p:spPr bwMode="auto">
          <a:xfrm>
            <a:off x="228600" y="3421063"/>
            <a:ext cx="457200" cy="0"/>
          </a:xfrm>
          <a:prstGeom prst="line">
            <a:avLst/>
          </a:prstGeom>
          <a:noFill/>
          <a:ln w="19050">
            <a:solidFill>
              <a:srgbClr val="09AC20"/>
            </a:solidFill>
            <a:round/>
            <a:headEnd/>
            <a:tailEnd type="triangle" w="med" len="me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91142" name="Line 13"/>
          <p:cNvSpPr>
            <a:spLocks noChangeShapeType="1"/>
          </p:cNvSpPr>
          <p:nvPr/>
        </p:nvSpPr>
        <p:spPr bwMode="auto">
          <a:xfrm>
            <a:off x="228600" y="5638800"/>
            <a:ext cx="457200" cy="0"/>
          </a:xfrm>
          <a:prstGeom prst="line">
            <a:avLst/>
          </a:prstGeom>
          <a:noFill/>
          <a:ln w="19050">
            <a:solidFill>
              <a:srgbClr val="09AC20"/>
            </a:solidFill>
            <a:round/>
            <a:headEnd/>
            <a:tailEnd type="triangle" w="med" len="me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91143" name="Text Box 15"/>
          <p:cNvSpPr txBox="1">
            <a:spLocks noChangeArrowheads="1"/>
          </p:cNvSpPr>
          <p:nvPr/>
        </p:nvSpPr>
        <p:spPr bwMode="auto">
          <a:xfrm>
            <a:off x="5873750" y="3597275"/>
            <a:ext cx="2590800" cy="1839913"/>
          </a:xfrm>
          <a:prstGeom prst="rect">
            <a:avLst/>
          </a:prstGeom>
          <a:solidFill>
            <a:schemeClr val="bg1"/>
          </a:solidFill>
          <a:ln w="19050">
            <a:solidFill>
              <a:schemeClr val="tx1"/>
            </a:solidFill>
            <a:miter lim="800000"/>
            <a:headEnd/>
            <a:tailEnd/>
          </a:ln>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lnSpc>
                <a:spcPct val="90000"/>
              </a:lnSpc>
              <a:spcBef>
                <a:spcPct val="50000"/>
              </a:spcBef>
            </a:pPr>
            <a:r>
              <a:rPr lang="en-US" sz="4200" b="1">
                <a:latin typeface="Courier New" pitchFamily="49" charset="0"/>
              </a:rPr>
              <a:t>storei</a:t>
            </a:r>
          </a:p>
          <a:p>
            <a:pPr algn="l">
              <a:lnSpc>
                <a:spcPct val="40000"/>
              </a:lnSpc>
              <a:spcBef>
                <a:spcPct val="50000"/>
              </a:spcBef>
            </a:pPr>
            <a:r>
              <a:rPr lang="en-US" sz="4200" b="1">
                <a:latin typeface="Courier New" pitchFamily="49" charset="0"/>
              </a:rPr>
              <a:t>loadi</a:t>
            </a:r>
          </a:p>
          <a:p>
            <a:pPr algn="l">
              <a:lnSpc>
                <a:spcPct val="40000"/>
              </a:lnSpc>
              <a:spcBef>
                <a:spcPct val="50000"/>
              </a:spcBef>
            </a:pPr>
            <a:r>
              <a:rPr lang="en-US" sz="4200" b="1">
                <a:latin typeface="Courier New" pitchFamily="49" charset="0"/>
              </a:rPr>
              <a:t>call</a:t>
            </a:r>
          </a:p>
        </p:txBody>
      </p:sp>
    </p:spTree>
  </p:cSld>
  <p:clrMapOvr>
    <a:masterClrMapping/>
  </p:clrMapOvr>
  <p:timing>
    <p:tnLst>
      <p:par>
        <p:cTn id="1" dur="indefinite" restart="never" nodeType="tmRoot"/>
      </p:par>
    </p:tnLst>
  </p:timing>
</p:sld>
</file>

<file path=ppt/slides/slide1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2162" name="Group 2"/>
          <p:cNvGrpSpPr>
            <a:grpSpLocks/>
          </p:cNvGrpSpPr>
          <p:nvPr>
            <p:custDataLst>
              <p:tags r:id="rId1"/>
            </p:custDataLst>
          </p:nvPr>
        </p:nvGrpSpPr>
        <p:grpSpPr bwMode="auto">
          <a:xfrm>
            <a:off x="319088" y="1285875"/>
            <a:ext cx="500062" cy="180975"/>
            <a:chOff x="295" y="1311"/>
            <a:chExt cx="5177" cy="114"/>
          </a:xfrm>
        </p:grpSpPr>
        <p:sp>
          <p:nvSpPr>
            <p:cNvPr id="92335" name="Rectangle 3"/>
            <p:cNvSpPr>
              <a:spLocks noChangeArrowheads="1"/>
            </p:cNvSpPr>
            <p:nvPr>
              <p:custDataLst>
                <p:tags r:id="rId163"/>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92336" name="Rectangle 4"/>
            <p:cNvSpPr>
              <a:spLocks noChangeArrowheads="1"/>
            </p:cNvSpPr>
            <p:nvPr>
              <p:custDataLst>
                <p:tags r:id="rId164"/>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92163" name="Rectangle 6"/>
          <p:cNvSpPr>
            <a:spLocks noChangeArrowheads="1"/>
          </p:cNvSpPr>
          <p:nvPr>
            <p:custDataLst>
              <p:tags r:id="rId2"/>
            </p:custDataLst>
          </p:nvPr>
        </p:nvSpPr>
        <p:spPr bwMode="auto">
          <a:xfrm>
            <a:off x="1295400" y="150813"/>
            <a:ext cx="6705600"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b="1">
                <a:solidFill>
                  <a:schemeClr val="tx2"/>
                </a:solidFill>
                <a:latin typeface="Courier New" pitchFamily="49" charset="0"/>
              </a:rPr>
              <a:t>storei</a:t>
            </a:r>
            <a:r>
              <a:rPr lang="en-US" sz="4200">
                <a:solidFill>
                  <a:schemeClr val="tx2"/>
                </a:solidFill>
                <a:latin typeface="Times New Roman" pitchFamily="18" charset="0"/>
              </a:rPr>
              <a:t>  goes TO memory</a:t>
            </a:r>
          </a:p>
        </p:txBody>
      </p:sp>
      <p:sp>
        <p:nvSpPr>
          <p:cNvPr id="92164" name="Rectangle 7"/>
          <p:cNvSpPr>
            <a:spLocks noChangeArrowheads="1"/>
          </p:cNvSpPr>
          <p:nvPr>
            <p:custDataLst>
              <p:tags r:id="rId3"/>
            </p:custDataLst>
          </p:nvPr>
        </p:nvSpPr>
        <p:spPr bwMode="auto">
          <a:xfrm>
            <a:off x="1143000" y="2424113"/>
            <a:ext cx="1676400" cy="4064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2165" name="Rectangle 8"/>
          <p:cNvSpPr>
            <a:spLocks noChangeArrowheads="1"/>
          </p:cNvSpPr>
          <p:nvPr>
            <p:custDataLst>
              <p:tags r:id="rId4"/>
            </p:custDataLst>
          </p:nvPr>
        </p:nvSpPr>
        <p:spPr bwMode="auto">
          <a:xfrm>
            <a:off x="1143000" y="2957513"/>
            <a:ext cx="1676400" cy="4064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2166" name="Text Box 9"/>
          <p:cNvSpPr txBox="1">
            <a:spLocks noChangeArrowheads="1"/>
          </p:cNvSpPr>
          <p:nvPr>
            <p:custDataLst>
              <p:tags r:id="rId5"/>
            </p:custDataLst>
          </p:nvPr>
        </p:nvSpPr>
        <p:spPr bwMode="auto">
          <a:xfrm>
            <a:off x="477838" y="1903413"/>
            <a:ext cx="625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r1</a:t>
            </a:r>
          </a:p>
        </p:txBody>
      </p:sp>
      <p:sp>
        <p:nvSpPr>
          <p:cNvPr id="92167" name="Rectangle 11"/>
          <p:cNvSpPr>
            <a:spLocks noChangeArrowheads="1"/>
          </p:cNvSpPr>
          <p:nvPr>
            <p:custDataLst>
              <p:tags r:id="rId6"/>
            </p:custDataLst>
          </p:nvPr>
        </p:nvSpPr>
        <p:spPr bwMode="auto">
          <a:xfrm>
            <a:off x="1143000" y="1890713"/>
            <a:ext cx="1676400"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2168" name="Rectangle 12"/>
          <p:cNvSpPr>
            <a:spLocks noChangeArrowheads="1"/>
          </p:cNvSpPr>
          <p:nvPr>
            <p:custDataLst>
              <p:tags r:id="rId7"/>
            </p:custDataLst>
          </p:nvPr>
        </p:nvSpPr>
        <p:spPr bwMode="auto">
          <a:xfrm>
            <a:off x="1143000" y="4611688"/>
            <a:ext cx="1676400" cy="381000"/>
          </a:xfrm>
          <a:prstGeom prst="rect">
            <a:avLst/>
          </a:prstGeom>
          <a:noFill/>
          <a:ln w="285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2169" name="Rectangle 16"/>
          <p:cNvSpPr>
            <a:spLocks noChangeArrowheads="1"/>
          </p:cNvSpPr>
          <p:nvPr>
            <p:custDataLst>
              <p:tags r:id="rId8"/>
            </p:custDataLst>
          </p:nvPr>
        </p:nvSpPr>
        <p:spPr bwMode="auto">
          <a:xfrm>
            <a:off x="5816600" y="18113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2170" name="Rectangle 17"/>
          <p:cNvSpPr>
            <a:spLocks noChangeArrowheads="1"/>
          </p:cNvSpPr>
          <p:nvPr>
            <p:custDataLst>
              <p:tags r:id="rId9"/>
            </p:custDataLst>
          </p:nvPr>
        </p:nvSpPr>
        <p:spPr bwMode="auto">
          <a:xfrm>
            <a:off x="5816600" y="21923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2171" name="Rectangle 18"/>
          <p:cNvSpPr>
            <a:spLocks noChangeArrowheads="1"/>
          </p:cNvSpPr>
          <p:nvPr>
            <p:custDataLst>
              <p:tags r:id="rId10"/>
            </p:custDataLst>
          </p:nvPr>
        </p:nvSpPr>
        <p:spPr bwMode="auto">
          <a:xfrm>
            <a:off x="5816600" y="25733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2172" name="Rectangle 19"/>
          <p:cNvSpPr>
            <a:spLocks noChangeArrowheads="1"/>
          </p:cNvSpPr>
          <p:nvPr>
            <p:custDataLst>
              <p:tags r:id="rId11"/>
            </p:custDataLst>
          </p:nvPr>
        </p:nvSpPr>
        <p:spPr bwMode="auto">
          <a:xfrm>
            <a:off x="5816600" y="29543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2173" name="Rectangle 20"/>
          <p:cNvSpPr>
            <a:spLocks noChangeArrowheads="1"/>
          </p:cNvSpPr>
          <p:nvPr>
            <p:custDataLst>
              <p:tags r:id="rId12"/>
            </p:custDataLst>
          </p:nvPr>
        </p:nvSpPr>
        <p:spPr bwMode="auto">
          <a:xfrm>
            <a:off x="5816600" y="33353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2174" name="Rectangle 21"/>
          <p:cNvSpPr>
            <a:spLocks noChangeArrowheads="1"/>
          </p:cNvSpPr>
          <p:nvPr>
            <p:custDataLst>
              <p:tags r:id="rId13"/>
            </p:custDataLst>
          </p:nvPr>
        </p:nvSpPr>
        <p:spPr bwMode="auto">
          <a:xfrm>
            <a:off x="5816600" y="37163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2175" name="Rectangle 22"/>
          <p:cNvSpPr>
            <a:spLocks noChangeArrowheads="1"/>
          </p:cNvSpPr>
          <p:nvPr>
            <p:custDataLst>
              <p:tags r:id="rId14"/>
            </p:custDataLst>
          </p:nvPr>
        </p:nvSpPr>
        <p:spPr bwMode="auto">
          <a:xfrm>
            <a:off x="5816600" y="40973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2176" name="Rectangle 23"/>
          <p:cNvSpPr>
            <a:spLocks noChangeArrowheads="1"/>
          </p:cNvSpPr>
          <p:nvPr>
            <p:custDataLst>
              <p:tags r:id="rId15"/>
            </p:custDataLst>
          </p:nvPr>
        </p:nvSpPr>
        <p:spPr bwMode="auto">
          <a:xfrm>
            <a:off x="5816600" y="44783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2177" name="Rectangle 24"/>
          <p:cNvSpPr>
            <a:spLocks noChangeArrowheads="1"/>
          </p:cNvSpPr>
          <p:nvPr>
            <p:custDataLst>
              <p:tags r:id="rId16"/>
            </p:custDataLst>
          </p:nvPr>
        </p:nvSpPr>
        <p:spPr bwMode="auto">
          <a:xfrm>
            <a:off x="5816600" y="48593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2178" name="Text Box 25"/>
          <p:cNvSpPr txBox="1">
            <a:spLocks noChangeArrowheads="1"/>
          </p:cNvSpPr>
          <p:nvPr>
            <p:custDataLst>
              <p:tags r:id="rId17"/>
            </p:custDataLst>
          </p:nvPr>
        </p:nvSpPr>
        <p:spPr bwMode="auto">
          <a:xfrm>
            <a:off x="5902325" y="1143000"/>
            <a:ext cx="2090738" cy="466725"/>
          </a:xfrm>
          <a:prstGeom prst="rect">
            <a:avLst/>
          </a:prstGeom>
          <a:noFill/>
          <a:ln w="9525">
            <a:solidFill>
              <a:srgbClr val="0A04EB"/>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solidFill>
                  <a:srgbClr val="0A04EB"/>
                </a:solidFill>
              </a:rPr>
              <a:t>Hmmm RAM</a:t>
            </a:r>
          </a:p>
        </p:txBody>
      </p:sp>
      <p:sp>
        <p:nvSpPr>
          <p:cNvPr id="92179" name="Text Box 26"/>
          <p:cNvSpPr txBox="1">
            <a:spLocks noChangeArrowheads="1"/>
          </p:cNvSpPr>
          <p:nvPr>
            <p:custDataLst>
              <p:tags r:id="rId18"/>
            </p:custDataLst>
          </p:nvPr>
        </p:nvSpPr>
        <p:spPr bwMode="auto">
          <a:xfrm>
            <a:off x="1050925" y="1143000"/>
            <a:ext cx="1828800" cy="466725"/>
          </a:xfrm>
          <a:prstGeom prst="rect">
            <a:avLst/>
          </a:prstGeom>
          <a:noFill/>
          <a:ln w="9525">
            <a:solidFill>
              <a:srgbClr val="0A04EB"/>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solidFill>
                  <a:srgbClr val="0A04EB"/>
                </a:solidFill>
              </a:rPr>
              <a:t>Hmmm CPU</a:t>
            </a:r>
          </a:p>
        </p:txBody>
      </p:sp>
      <p:sp>
        <p:nvSpPr>
          <p:cNvPr id="92180" name="Rectangle 28"/>
          <p:cNvSpPr>
            <a:spLocks noChangeArrowheads="1"/>
          </p:cNvSpPr>
          <p:nvPr>
            <p:custDataLst>
              <p:tags r:id="rId19"/>
            </p:custDataLst>
          </p:nvPr>
        </p:nvSpPr>
        <p:spPr bwMode="auto">
          <a:xfrm>
            <a:off x="5857875" y="1839913"/>
            <a:ext cx="2239963"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read r1</a:t>
            </a:r>
            <a:endParaRPr lang="en-US" sz="1800">
              <a:solidFill>
                <a:srgbClr val="0A04EB"/>
              </a:solidFill>
              <a:latin typeface="Arial" pitchFamily="34" charset="0"/>
            </a:endParaRPr>
          </a:p>
        </p:txBody>
      </p:sp>
      <p:sp>
        <p:nvSpPr>
          <p:cNvPr id="92181" name="Text Box 29"/>
          <p:cNvSpPr txBox="1">
            <a:spLocks noChangeArrowheads="1"/>
          </p:cNvSpPr>
          <p:nvPr>
            <p:custDataLst>
              <p:tags r:id="rId20"/>
            </p:custDataLst>
          </p:nvPr>
        </p:nvSpPr>
        <p:spPr bwMode="auto">
          <a:xfrm>
            <a:off x="488950" y="4619625"/>
            <a:ext cx="6254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r15</a:t>
            </a:r>
          </a:p>
        </p:txBody>
      </p:sp>
      <p:sp>
        <p:nvSpPr>
          <p:cNvPr id="92182" name="Text Box 30"/>
          <p:cNvSpPr txBox="1">
            <a:spLocks noChangeArrowheads="1"/>
          </p:cNvSpPr>
          <p:nvPr>
            <p:custDataLst>
              <p:tags r:id="rId21"/>
            </p:custDataLst>
          </p:nvPr>
        </p:nvSpPr>
        <p:spPr bwMode="auto">
          <a:xfrm>
            <a:off x="5141913" y="1828800"/>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0</a:t>
            </a:r>
          </a:p>
        </p:txBody>
      </p:sp>
      <p:sp>
        <p:nvSpPr>
          <p:cNvPr id="92183" name="Text Box 31"/>
          <p:cNvSpPr txBox="1">
            <a:spLocks noChangeArrowheads="1"/>
          </p:cNvSpPr>
          <p:nvPr>
            <p:custDataLst>
              <p:tags r:id="rId22"/>
            </p:custDataLst>
          </p:nvPr>
        </p:nvSpPr>
        <p:spPr bwMode="auto">
          <a:xfrm>
            <a:off x="5138738" y="220662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1</a:t>
            </a:r>
          </a:p>
        </p:txBody>
      </p:sp>
      <p:sp>
        <p:nvSpPr>
          <p:cNvPr id="92184" name="Text Box 32"/>
          <p:cNvSpPr txBox="1">
            <a:spLocks noChangeArrowheads="1"/>
          </p:cNvSpPr>
          <p:nvPr>
            <p:custDataLst>
              <p:tags r:id="rId23"/>
            </p:custDataLst>
          </p:nvPr>
        </p:nvSpPr>
        <p:spPr bwMode="auto">
          <a:xfrm>
            <a:off x="5138738" y="258762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2</a:t>
            </a:r>
          </a:p>
        </p:txBody>
      </p:sp>
      <p:sp>
        <p:nvSpPr>
          <p:cNvPr id="92185" name="Text Box 33"/>
          <p:cNvSpPr txBox="1">
            <a:spLocks noChangeArrowheads="1"/>
          </p:cNvSpPr>
          <p:nvPr>
            <p:custDataLst>
              <p:tags r:id="rId24"/>
            </p:custDataLst>
          </p:nvPr>
        </p:nvSpPr>
        <p:spPr bwMode="auto">
          <a:xfrm>
            <a:off x="5138738" y="296862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3</a:t>
            </a:r>
          </a:p>
        </p:txBody>
      </p:sp>
      <p:sp>
        <p:nvSpPr>
          <p:cNvPr id="92186" name="Text Box 34"/>
          <p:cNvSpPr txBox="1">
            <a:spLocks noChangeArrowheads="1"/>
          </p:cNvSpPr>
          <p:nvPr>
            <p:custDataLst>
              <p:tags r:id="rId25"/>
            </p:custDataLst>
          </p:nvPr>
        </p:nvSpPr>
        <p:spPr bwMode="auto">
          <a:xfrm>
            <a:off x="5138738" y="33416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4</a:t>
            </a:r>
          </a:p>
        </p:txBody>
      </p:sp>
      <p:sp>
        <p:nvSpPr>
          <p:cNvPr id="92187" name="Text Box 35"/>
          <p:cNvSpPr txBox="1">
            <a:spLocks noChangeArrowheads="1"/>
          </p:cNvSpPr>
          <p:nvPr>
            <p:custDataLst>
              <p:tags r:id="rId26"/>
            </p:custDataLst>
          </p:nvPr>
        </p:nvSpPr>
        <p:spPr bwMode="auto">
          <a:xfrm>
            <a:off x="5138738" y="373062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5</a:t>
            </a:r>
          </a:p>
        </p:txBody>
      </p:sp>
      <p:sp>
        <p:nvSpPr>
          <p:cNvPr id="92188" name="Rectangle 36"/>
          <p:cNvSpPr>
            <a:spLocks noChangeArrowheads="1"/>
          </p:cNvSpPr>
          <p:nvPr>
            <p:custDataLst>
              <p:tags r:id="rId27"/>
            </p:custDataLst>
          </p:nvPr>
        </p:nvSpPr>
        <p:spPr bwMode="auto">
          <a:xfrm>
            <a:off x="5816600" y="55451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2189" name="Text Box 37"/>
          <p:cNvSpPr txBox="1">
            <a:spLocks noChangeArrowheads="1"/>
          </p:cNvSpPr>
          <p:nvPr>
            <p:custDataLst>
              <p:tags r:id="rId28"/>
            </p:custDataLst>
          </p:nvPr>
        </p:nvSpPr>
        <p:spPr bwMode="auto">
          <a:xfrm>
            <a:off x="6388100" y="5092700"/>
            <a:ext cx="7334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latin typeface="Arial" pitchFamily="34" charset="0"/>
              </a:rPr>
              <a:t>…</a:t>
            </a:r>
          </a:p>
        </p:txBody>
      </p:sp>
      <p:sp>
        <p:nvSpPr>
          <p:cNvPr id="92190" name="Text Box 41"/>
          <p:cNvSpPr txBox="1">
            <a:spLocks noChangeArrowheads="1"/>
          </p:cNvSpPr>
          <p:nvPr>
            <p:custDataLst>
              <p:tags r:id="rId29"/>
            </p:custDataLst>
          </p:nvPr>
        </p:nvSpPr>
        <p:spPr bwMode="auto">
          <a:xfrm>
            <a:off x="5130800" y="55514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42</a:t>
            </a:r>
          </a:p>
        </p:txBody>
      </p:sp>
      <p:sp>
        <p:nvSpPr>
          <p:cNvPr id="92191" name="Rectangle 43"/>
          <p:cNvSpPr>
            <a:spLocks noChangeArrowheads="1"/>
          </p:cNvSpPr>
          <p:nvPr>
            <p:custDataLst>
              <p:tags r:id="rId30"/>
            </p:custDataLst>
          </p:nvPr>
        </p:nvSpPr>
        <p:spPr bwMode="auto">
          <a:xfrm>
            <a:off x="1143000" y="3489325"/>
            <a:ext cx="1676400" cy="4064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2192" name="Rectangle 44"/>
          <p:cNvSpPr>
            <a:spLocks noChangeArrowheads="1"/>
          </p:cNvSpPr>
          <p:nvPr>
            <p:custDataLst>
              <p:tags r:id="rId31"/>
            </p:custDataLst>
          </p:nvPr>
        </p:nvSpPr>
        <p:spPr bwMode="auto">
          <a:xfrm>
            <a:off x="1143000" y="4041775"/>
            <a:ext cx="1676400" cy="4064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2193" name="Rectangle 49"/>
          <p:cNvSpPr>
            <a:spLocks noChangeArrowheads="1"/>
          </p:cNvSpPr>
          <p:nvPr>
            <p:custDataLst>
              <p:tags r:id="rId32"/>
            </p:custDataLst>
          </p:nvPr>
        </p:nvSpPr>
        <p:spPr bwMode="auto">
          <a:xfrm>
            <a:off x="5857875" y="2238375"/>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loadn r15 42</a:t>
            </a:r>
            <a:endParaRPr lang="en-US" sz="1800">
              <a:solidFill>
                <a:srgbClr val="0A04EB"/>
              </a:solidFill>
              <a:latin typeface="Arial" pitchFamily="34" charset="0"/>
            </a:endParaRPr>
          </a:p>
        </p:txBody>
      </p:sp>
      <p:sp>
        <p:nvSpPr>
          <p:cNvPr id="92194" name="Rectangle 51"/>
          <p:cNvSpPr>
            <a:spLocks noChangeArrowheads="1"/>
          </p:cNvSpPr>
          <p:nvPr>
            <p:custDataLst>
              <p:tags r:id="rId33"/>
            </p:custDataLst>
          </p:nvPr>
        </p:nvSpPr>
        <p:spPr bwMode="auto">
          <a:xfrm>
            <a:off x="5857875" y="3359150"/>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storei r1 r15</a:t>
            </a:r>
            <a:endParaRPr lang="en-US" sz="1800">
              <a:solidFill>
                <a:srgbClr val="0A04EB"/>
              </a:solidFill>
              <a:latin typeface="Arial" pitchFamily="34" charset="0"/>
            </a:endParaRPr>
          </a:p>
        </p:txBody>
      </p:sp>
      <p:sp>
        <p:nvSpPr>
          <p:cNvPr id="92195" name="Rectangle 52"/>
          <p:cNvSpPr>
            <a:spLocks noChangeArrowheads="1"/>
          </p:cNvSpPr>
          <p:nvPr>
            <p:custDataLst>
              <p:tags r:id="rId34"/>
            </p:custDataLst>
          </p:nvPr>
        </p:nvSpPr>
        <p:spPr bwMode="auto">
          <a:xfrm>
            <a:off x="5857875" y="373856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 </a:t>
            </a:r>
            <a:endParaRPr lang="en-US" sz="1800">
              <a:solidFill>
                <a:srgbClr val="0A04EB"/>
              </a:solidFill>
              <a:latin typeface="Arial" pitchFamily="34" charset="0"/>
            </a:endParaRPr>
          </a:p>
        </p:txBody>
      </p:sp>
      <p:sp>
        <p:nvSpPr>
          <p:cNvPr id="92196" name="Rectangle 53"/>
          <p:cNvSpPr>
            <a:spLocks noChangeArrowheads="1"/>
          </p:cNvSpPr>
          <p:nvPr>
            <p:custDataLst>
              <p:tags r:id="rId35"/>
            </p:custDataLst>
          </p:nvPr>
        </p:nvSpPr>
        <p:spPr bwMode="auto">
          <a:xfrm>
            <a:off x="5857875" y="411956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 </a:t>
            </a:r>
            <a:endParaRPr lang="en-US" sz="1800">
              <a:solidFill>
                <a:srgbClr val="0A04EB"/>
              </a:solidFill>
              <a:latin typeface="Arial" pitchFamily="34" charset="0"/>
            </a:endParaRPr>
          </a:p>
        </p:txBody>
      </p:sp>
      <p:sp>
        <p:nvSpPr>
          <p:cNvPr id="92197" name="Rectangle 54"/>
          <p:cNvSpPr>
            <a:spLocks noChangeArrowheads="1"/>
          </p:cNvSpPr>
          <p:nvPr>
            <p:custDataLst>
              <p:tags r:id="rId36"/>
            </p:custDataLst>
          </p:nvPr>
        </p:nvSpPr>
        <p:spPr bwMode="auto">
          <a:xfrm>
            <a:off x="5857875" y="4492625"/>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 </a:t>
            </a:r>
            <a:endParaRPr lang="en-US" sz="1800">
              <a:solidFill>
                <a:srgbClr val="0A04EB"/>
              </a:solidFill>
              <a:latin typeface="Arial" pitchFamily="34" charset="0"/>
            </a:endParaRPr>
          </a:p>
        </p:txBody>
      </p:sp>
      <p:sp>
        <p:nvSpPr>
          <p:cNvPr id="92198" name="Rectangle 55"/>
          <p:cNvSpPr>
            <a:spLocks noChangeArrowheads="1"/>
          </p:cNvSpPr>
          <p:nvPr>
            <p:custDataLst>
              <p:tags r:id="rId37"/>
            </p:custDataLst>
          </p:nvPr>
        </p:nvSpPr>
        <p:spPr bwMode="auto">
          <a:xfrm>
            <a:off x="5857875" y="4876800"/>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 </a:t>
            </a:r>
            <a:endParaRPr lang="en-US" sz="1800">
              <a:solidFill>
                <a:srgbClr val="0A04EB"/>
              </a:solidFill>
              <a:latin typeface="Arial" pitchFamily="34" charset="0"/>
            </a:endParaRPr>
          </a:p>
        </p:txBody>
      </p:sp>
      <p:sp>
        <p:nvSpPr>
          <p:cNvPr id="92199" name="Text Box 56"/>
          <p:cNvSpPr txBox="1">
            <a:spLocks noChangeArrowheads="1"/>
          </p:cNvSpPr>
          <p:nvPr>
            <p:custDataLst>
              <p:tags r:id="rId38"/>
            </p:custDataLst>
          </p:nvPr>
        </p:nvSpPr>
        <p:spPr bwMode="auto">
          <a:xfrm>
            <a:off x="4175125" y="2268538"/>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endParaRPr lang="en-US"/>
          </a:p>
        </p:txBody>
      </p:sp>
      <p:sp>
        <p:nvSpPr>
          <p:cNvPr id="92200" name="Text Box 57"/>
          <p:cNvSpPr txBox="1">
            <a:spLocks noChangeArrowheads="1"/>
          </p:cNvSpPr>
          <p:nvPr>
            <p:custDataLst>
              <p:tags r:id="rId39"/>
            </p:custDataLst>
          </p:nvPr>
        </p:nvSpPr>
        <p:spPr bwMode="auto">
          <a:xfrm>
            <a:off x="3641725" y="2268538"/>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endParaRPr lang="en-US"/>
          </a:p>
        </p:txBody>
      </p:sp>
      <p:grpSp>
        <p:nvGrpSpPr>
          <p:cNvPr id="92201" name="Group 58"/>
          <p:cNvGrpSpPr>
            <a:grpSpLocks/>
          </p:cNvGrpSpPr>
          <p:nvPr>
            <p:custDataLst>
              <p:tags r:id="rId40"/>
            </p:custDataLst>
          </p:nvPr>
        </p:nvGrpSpPr>
        <p:grpSpPr bwMode="auto">
          <a:xfrm>
            <a:off x="2527300" y="1936750"/>
            <a:ext cx="225425" cy="300038"/>
            <a:chOff x="2928" y="1051"/>
            <a:chExt cx="840" cy="957"/>
          </a:xfrm>
        </p:grpSpPr>
        <p:sp>
          <p:nvSpPr>
            <p:cNvPr id="92322" name="Freeform 59"/>
            <p:cNvSpPr>
              <a:spLocks/>
            </p:cNvSpPr>
            <p:nvPr>
              <p:custDataLst>
                <p:tags r:id="rId150"/>
              </p:custDataLst>
            </p:nvPr>
          </p:nvSpPr>
          <p:spPr bwMode="auto">
            <a:xfrm>
              <a:off x="2928" y="1759"/>
              <a:ext cx="810" cy="249"/>
            </a:xfrm>
            <a:custGeom>
              <a:avLst/>
              <a:gdLst>
                <a:gd name="T0" fmla="*/ 5 w 1048"/>
                <a:gd name="T1" fmla="*/ 21 h 250"/>
                <a:gd name="T2" fmla="*/ 9 w 1048"/>
                <a:gd name="T3" fmla="*/ 83 h 250"/>
                <a:gd name="T4" fmla="*/ 9 w 1048"/>
                <a:gd name="T5" fmla="*/ 111 h 250"/>
                <a:gd name="T6" fmla="*/ 10 w 1048"/>
                <a:gd name="T7" fmla="*/ 125 h 250"/>
                <a:gd name="T8" fmla="*/ 10 w 1048"/>
                <a:gd name="T9" fmla="*/ 161 h 250"/>
                <a:gd name="T10" fmla="*/ 7 w 1048"/>
                <a:gd name="T11" fmla="*/ 230 h 250"/>
                <a:gd name="T12" fmla="*/ 2 w 1048"/>
                <a:gd name="T13" fmla="*/ 210 h 250"/>
                <a:gd name="T14" fmla="*/ 0 w 1048"/>
                <a:gd name="T15" fmla="*/ 189 h 250"/>
                <a:gd name="T16" fmla="*/ 2 w 1048"/>
                <a:gd name="T17" fmla="*/ 155 h 250"/>
                <a:gd name="T18" fmla="*/ 2 w 1048"/>
                <a:gd name="T19" fmla="*/ 125 h 250"/>
                <a:gd name="T20" fmla="*/ 2 w 1048"/>
                <a:gd name="T21" fmla="*/ 76 h 250"/>
                <a:gd name="T22" fmla="*/ 3 w 1048"/>
                <a:gd name="T23" fmla="*/ 55 h 250"/>
                <a:gd name="T24" fmla="*/ 3 w 1048"/>
                <a:gd name="T25" fmla="*/ 28 h 250"/>
                <a:gd name="T26" fmla="*/ 4 w 1048"/>
                <a:gd name="T27" fmla="*/ 14 h 250"/>
                <a:gd name="T28" fmla="*/ 5 w 1048"/>
                <a:gd name="T29" fmla="*/ 28 h 250"/>
                <a:gd name="T30" fmla="*/ 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92323" name="Oval 60"/>
            <p:cNvSpPr>
              <a:spLocks noChangeArrowheads="1"/>
            </p:cNvSpPr>
            <p:nvPr>
              <p:custDataLst>
                <p:tags r:id="rId151"/>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92324" name="Oval 61"/>
            <p:cNvSpPr>
              <a:spLocks noChangeArrowheads="1"/>
            </p:cNvSpPr>
            <p:nvPr>
              <p:custDataLst>
                <p:tags r:id="rId152"/>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2325" name="Oval 62"/>
            <p:cNvSpPr>
              <a:spLocks noChangeArrowheads="1"/>
            </p:cNvSpPr>
            <p:nvPr>
              <p:custDataLst>
                <p:tags r:id="rId153"/>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2326" name="Oval 63"/>
            <p:cNvSpPr>
              <a:spLocks noChangeArrowheads="1"/>
            </p:cNvSpPr>
            <p:nvPr>
              <p:custDataLst>
                <p:tags r:id="rId154"/>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2327" name="Oval 64"/>
            <p:cNvSpPr>
              <a:spLocks noChangeArrowheads="1"/>
            </p:cNvSpPr>
            <p:nvPr>
              <p:custDataLst>
                <p:tags r:id="rId155"/>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2328" name="Oval 65"/>
            <p:cNvSpPr>
              <a:spLocks noChangeArrowheads="1"/>
            </p:cNvSpPr>
            <p:nvPr>
              <p:custDataLst>
                <p:tags r:id="rId156"/>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2329" name="Oval 66"/>
            <p:cNvSpPr>
              <a:spLocks noChangeArrowheads="1"/>
            </p:cNvSpPr>
            <p:nvPr>
              <p:custDataLst>
                <p:tags r:id="rId157"/>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2330" name="AutoShape 67"/>
            <p:cNvSpPr>
              <a:spLocks noChangeArrowheads="1"/>
            </p:cNvSpPr>
            <p:nvPr>
              <p:custDataLst>
                <p:tags r:id="rId158"/>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92331" name="Freeform 68"/>
            <p:cNvSpPr>
              <a:spLocks/>
            </p:cNvSpPr>
            <p:nvPr>
              <p:custDataLst>
                <p:tags r:id="rId159"/>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92332" name="Freeform 69"/>
            <p:cNvSpPr>
              <a:spLocks/>
            </p:cNvSpPr>
            <p:nvPr>
              <p:custDataLst>
                <p:tags r:id="rId160"/>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92333" name="Freeform 70"/>
            <p:cNvSpPr>
              <a:spLocks/>
            </p:cNvSpPr>
            <p:nvPr>
              <p:custDataLst>
                <p:tags r:id="rId161"/>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92334" name="Freeform 71"/>
            <p:cNvSpPr>
              <a:spLocks/>
            </p:cNvSpPr>
            <p:nvPr>
              <p:custDataLst>
                <p:tags r:id="rId162"/>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grpSp>
        <p:nvGrpSpPr>
          <p:cNvPr id="92202" name="Group 72"/>
          <p:cNvGrpSpPr>
            <a:grpSpLocks/>
          </p:cNvGrpSpPr>
          <p:nvPr>
            <p:custDataLst>
              <p:tags r:id="rId41"/>
            </p:custDataLst>
          </p:nvPr>
        </p:nvGrpSpPr>
        <p:grpSpPr bwMode="auto">
          <a:xfrm>
            <a:off x="1920875" y="1936750"/>
            <a:ext cx="225425" cy="300038"/>
            <a:chOff x="2928" y="1051"/>
            <a:chExt cx="840" cy="957"/>
          </a:xfrm>
        </p:grpSpPr>
        <p:sp>
          <p:nvSpPr>
            <p:cNvPr id="92309" name="Freeform 73"/>
            <p:cNvSpPr>
              <a:spLocks/>
            </p:cNvSpPr>
            <p:nvPr>
              <p:custDataLst>
                <p:tags r:id="rId137"/>
              </p:custDataLst>
            </p:nvPr>
          </p:nvSpPr>
          <p:spPr bwMode="auto">
            <a:xfrm>
              <a:off x="2928" y="1759"/>
              <a:ext cx="810" cy="249"/>
            </a:xfrm>
            <a:custGeom>
              <a:avLst/>
              <a:gdLst>
                <a:gd name="T0" fmla="*/ 5 w 1048"/>
                <a:gd name="T1" fmla="*/ 21 h 250"/>
                <a:gd name="T2" fmla="*/ 9 w 1048"/>
                <a:gd name="T3" fmla="*/ 83 h 250"/>
                <a:gd name="T4" fmla="*/ 9 w 1048"/>
                <a:gd name="T5" fmla="*/ 111 h 250"/>
                <a:gd name="T6" fmla="*/ 10 w 1048"/>
                <a:gd name="T7" fmla="*/ 125 h 250"/>
                <a:gd name="T8" fmla="*/ 10 w 1048"/>
                <a:gd name="T9" fmla="*/ 161 h 250"/>
                <a:gd name="T10" fmla="*/ 7 w 1048"/>
                <a:gd name="T11" fmla="*/ 230 h 250"/>
                <a:gd name="T12" fmla="*/ 2 w 1048"/>
                <a:gd name="T13" fmla="*/ 210 h 250"/>
                <a:gd name="T14" fmla="*/ 0 w 1048"/>
                <a:gd name="T15" fmla="*/ 189 h 250"/>
                <a:gd name="T16" fmla="*/ 2 w 1048"/>
                <a:gd name="T17" fmla="*/ 155 h 250"/>
                <a:gd name="T18" fmla="*/ 2 w 1048"/>
                <a:gd name="T19" fmla="*/ 125 h 250"/>
                <a:gd name="T20" fmla="*/ 2 w 1048"/>
                <a:gd name="T21" fmla="*/ 76 h 250"/>
                <a:gd name="T22" fmla="*/ 3 w 1048"/>
                <a:gd name="T23" fmla="*/ 55 h 250"/>
                <a:gd name="T24" fmla="*/ 3 w 1048"/>
                <a:gd name="T25" fmla="*/ 28 h 250"/>
                <a:gd name="T26" fmla="*/ 4 w 1048"/>
                <a:gd name="T27" fmla="*/ 14 h 250"/>
                <a:gd name="T28" fmla="*/ 5 w 1048"/>
                <a:gd name="T29" fmla="*/ 28 h 250"/>
                <a:gd name="T30" fmla="*/ 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92310" name="Oval 74"/>
            <p:cNvSpPr>
              <a:spLocks noChangeArrowheads="1"/>
            </p:cNvSpPr>
            <p:nvPr>
              <p:custDataLst>
                <p:tags r:id="rId138"/>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92311" name="Oval 75"/>
            <p:cNvSpPr>
              <a:spLocks noChangeArrowheads="1"/>
            </p:cNvSpPr>
            <p:nvPr>
              <p:custDataLst>
                <p:tags r:id="rId139"/>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2312" name="Oval 76"/>
            <p:cNvSpPr>
              <a:spLocks noChangeArrowheads="1"/>
            </p:cNvSpPr>
            <p:nvPr>
              <p:custDataLst>
                <p:tags r:id="rId140"/>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2313" name="Oval 77"/>
            <p:cNvSpPr>
              <a:spLocks noChangeArrowheads="1"/>
            </p:cNvSpPr>
            <p:nvPr>
              <p:custDataLst>
                <p:tags r:id="rId141"/>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2314" name="Oval 78"/>
            <p:cNvSpPr>
              <a:spLocks noChangeArrowheads="1"/>
            </p:cNvSpPr>
            <p:nvPr>
              <p:custDataLst>
                <p:tags r:id="rId142"/>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2315" name="Oval 79"/>
            <p:cNvSpPr>
              <a:spLocks noChangeArrowheads="1"/>
            </p:cNvSpPr>
            <p:nvPr>
              <p:custDataLst>
                <p:tags r:id="rId143"/>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2316" name="Oval 80"/>
            <p:cNvSpPr>
              <a:spLocks noChangeArrowheads="1"/>
            </p:cNvSpPr>
            <p:nvPr>
              <p:custDataLst>
                <p:tags r:id="rId144"/>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2317" name="AutoShape 81"/>
            <p:cNvSpPr>
              <a:spLocks noChangeArrowheads="1"/>
            </p:cNvSpPr>
            <p:nvPr>
              <p:custDataLst>
                <p:tags r:id="rId145"/>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92318" name="Freeform 82"/>
            <p:cNvSpPr>
              <a:spLocks/>
            </p:cNvSpPr>
            <p:nvPr>
              <p:custDataLst>
                <p:tags r:id="rId146"/>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92319" name="Freeform 83"/>
            <p:cNvSpPr>
              <a:spLocks/>
            </p:cNvSpPr>
            <p:nvPr>
              <p:custDataLst>
                <p:tags r:id="rId147"/>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92320" name="Freeform 84"/>
            <p:cNvSpPr>
              <a:spLocks/>
            </p:cNvSpPr>
            <p:nvPr>
              <p:custDataLst>
                <p:tags r:id="rId148"/>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92321" name="Freeform 85"/>
            <p:cNvSpPr>
              <a:spLocks/>
            </p:cNvSpPr>
            <p:nvPr>
              <p:custDataLst>
                <p:tags r:id="rId149"/>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grpSp>
        <p:nvGrpSpPr>
          <p:cNvPr id="92203" name="Group 86"/>
          <p:cNvGrpSpPr>
            <a:grpSpLocks/>
          </p:cNvGrpSpPr>
          <p:nvPr>
            <p:custDataLst>
              <p:tags r:id="rId42"/>
            </p:custDataLst>
          </p:nvPr>
        </p:nvGrpSpPr>
        <p:grpSpPr bwMode="auto">
          <a:xfrm>
            <a:off x="1639888" y="1936750"/>
            <a:ext cx="225425" cy="300038"/>
            <a:chOff x="2928" y="1051"/>
            <a:chExt cx="840" cy="957"/>
          </a:xfrm>
        </p:grpSpPr>
        <p:sp>
          <p:nvSpPr>
            <p:cNvPr id="92296" name="Freeform 87"/>
            <p:cNvSpPr>
              <a:spLocks/>
            </p:cNvSpPr>
            <p:nvPr>
              <p:custDataLst>
                <p:tags r:id="rId124"/>
              </p:custDataLst>
            </p:nvPr>
          </p:nvSpPr>
          <p:spPr bwMode="auto">
            <a:xfrm>
              <a:off x="2928" y="1759"/>
              <a:ext cx="810" cy="249"/>
            </a:xfrm>
            <a:custGeom>
              <a:avLst/>
              <a:gdLst>
                <a:gd name="T0" fmla="*/ 5 w 1048"/>
                <a:gd name="T1" fmla="*/ 21 h 250"/>
                <a:gd name="T2" fmla="*/ 9 w 1048"/>
                <a:gd name="T3" fmla="*/ 83 h 250"/>
                <a:gd name="T4" fmla="*/ 9 w 1048"/>
                <a:gd name="T5" fmla="*/ 111 h 250"/>
                <a:gd name="T6" fmla="*/ 10 w 1048"/>
                <a:gd name="T7" fmla="*/ 125 h 250"/>
                <a:gd name="T8" fmla="*/ 10 w 1048"/>
                <a:gd name="T9" fmla="*/ 161 h 250"/>
                <a:gd name="T10" fmla="*/ 7 w 1048"/>
                <a:gd name="T11" fmla="*/ 230 h 250"/>
                <a:gd name="T12" fmla="*/ 2 w 1048"/>
                <a:gd name="T13" fmla="*/ 210 h 250"/>
                <a:gd name="T14" fmla="*/ 0 w 1048"/>
                <a:gd name="T15" fmla="*/ 189 h 250"/>
                <a:gd name="T16" fmla="*/ 2 w 1048"/>
                <a:gd name="T17" fmla="*/ 155 h 250"/>
                <a:gd name="T18" fmla="*/ 2 w 1048"/>
                <a:gd name="T19" fmla="*/ 125 h 250"/>
                <a:gd name="T20" fmla="*/ 2 w 1048"/>
                <a:gd name="T21" fmla="*/ 76 h 250"/>
                <a:gd name="T22" fmla="*/ 3 w 1048"/>
                <a:gd name="T23" fmla="*/ 55 h 250"/>
                <a:gd name="T24" fmla="*/ 3 w 1048"/>
                <a:gd name="T25" fmla="*/ 28 h 250"/>
                <a:gd name="T26" fmla="*/ 4 w 1048"/>
                <a:gd name="T27" fmla="*/ 14 h 250"/>
                <a:gd name="T28" fmla="*/ 5 w 1048"/>
                <a:gd name="T29" fmla="*/ 28 h 250"/>
                <a:gd name="T30" fmla="*/ 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92297" name="Oval 88"/>
            <p:cNvSpPr>
              <a:spLocks noChangeArrowheads="1"/>
            </p:cNvSpPr>
            <p:nvPr>
              <p:custDataLst>
                <p:tags r:id="rId125"/>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92298" name="Oval 89"/>
            <p:cNvSpPr>
              <a:spLocks noChangeArrowheads="1"/>
            </p:cNvSpPr>
            <p:nvPr>
              <p:custDataLst>
                <p:tags r:id="rId126"/>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2299" name="Oval 90"/>
            <p:cNvSpPr>
              <a:spLocks noChangeArrowheads="1"/>
            </p:cNvSpPr>
            <p:nvPr>
              <p:custDataLst>
                <p:tags r:id="rId127"/>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2300" name="Oval 91"/>
            <p:cNvSpPr>
              <a:spLocks noChangeArrowheads="1"/>
            </p:cNvSpPr>
            <p:nvPr>
              <p:custDataLst>
                <p:tags r:id="rId128"/>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2301" name="Oval 92"/>
            <p:cNvSpPr>
              <a:spLocks noChangeArrowheads="1"/>
            </p:cNvSpPr>
            <p:nvPr>
              <p:custDataLst>
                <p:tags r:id="rId129"/>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2302" name="Oval 93"/>
            <p:cNvSpPr>
              <a:spLocks noChangeArrowheads="1"/>
            </p:cNvSpPr>
            <p:nvPr>
              <p:custDataLst>
                <p:tags r:id="rId130"/>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2303" name="Oval 94"/>
            <p:cNvSpPr>
              <a:spLocks noChangeArrowheads="1"/>
            </p:cNvSpPr>
            <p:nvPr>
              <p:custDataLst>
                <p:tags r:id="rId131"/>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2304" name="AutoShape 95"/>
            <p:cNvSpPr>
              <a:spLocks noChangeArrowheads="1"/>
            </p:cNvSpPr>
            <p:nvPr>
              <p:custDataLst>
                <p:tags r:id="rId132"/>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92305" name="Freeform 96"/>
            <p:cNvSpPr>
              <a:spLocks/>
            </p:cNvSpPr>
            <p:nvPr>
              <p:custDataLst>
                <p:tags r:id="rId133"/>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92306" name="Freeform 97"/>
            <p:cNvSpPr>
              <a:spLocks/>
            </p:cNvSpPr>
            <p:nvPr>
              <p:custDataLst>
                <p:tags r:id="rId134"/>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92307" name="Freeform 98"/>
            <p:cNvSpPr>
              <a:spLocks/>
            </p:cNvSpPr>
            <p:nvPr>
              <p:custDataLst>
                <p:tags r:id="rId135"/>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92308" name="Freeform 99"/>
            <p:cNvSpPr>
              <a:spLocks/>
            </p:cNvSpPr>
            <p:nvPr>
              <p:custDataLst>
                <p:tags r:id="rId136"/>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grpSp>
        <p:nvGrpSpPr>
          <p:cNvPr id="92204" name="Group 100"/>
          <p:cNvGrpSpPr>
            <a:grpSpLocks/>
          </p:cNvGrpSpPr>
          <p:nvPr>
            <p:custDataLst>
              <p:tags r:id="rId43"/>
            </p:custDataLst>
          </p:nvPr>
        </p:nvGrpSpPr>
        <p:grpSpPr bwMode="auto">
          <a:xfrm>
            <a:off x="2209800" y="1951038"/>
            <a:ext cx="234950" cy="273050"/>
            <a:chOff x="1824" y="4512"/>
            <a:chExt cx="528" cy="241"/>
          </a:xfrm>
        </p:grpSpPr>
        <p:sp>
          <p:nvSpPr>
            <p:cNvPr id="92284" name="Freeform 101"/>
            <p:cNvSpPr>
              <a:spLocks/>
            </p:cNvSpPr>
            <p:nvPr>
              <p:custDataLst>
                <p:tags r:id="rId112"/>
              </p:custDataLst>
            </p:nvPr>
          </p:nvSpPr>
          <p:spPr bwMode="auto">
            <a:xfrm>
              <a:off x="1824" y="4675"/>
              <a:ext cx="524" cy="78"/>
            </a:xfrm>
            <a:custGeom>
              <a:avLst/>
              <a:gdLst>
                <a:gd name="T0" fmla="*/ 1 w 1048"/>
                <a:gd name="T1" fmla="*/ 0 h 250"/>
                <a:gd name="T2" fmla="*/ 1 w 1048"/>
                <a:gd name="T3" fmla="*/ 0 h 250"/>
                <a:gd name="T4" fmla="*/ 1 w 1048"/>
                <a:gd name="T5" fmla="*/ 0 h 250"/>
                <a:gd name="T6" fmla="*/ 1 w 1048"/>
                <a:gd name="T7" fmla="*/ 0 h 250"/>
                <a:gd name="T8" fmla="*/ 1 w 1048"/>
                <a:gd name="T9" fmla="*/ 0 h 250"/>
                <a:gd name="T10" fmla="*/ 1 w 1048"/>
                <a:gd name="T11" fmla="*/ 0 h 250"/>
                <a:gd name="T12" fmla="*/ 1 w 1048"/>
                <a:gd name="T13" fmla="*/ 0 h 250"/>
                <a:gd name="T14" fmla="*/ 0 w 1048"/>
                <a:gd name="T15" fmla="*/ 0 h 250"/>
                <a:gd name="T16" fmla="*/ 1 w 1048"/>
                <a:gd name="T17" fmla="*/ 0 h 250"/>
                <a:gd name="T18" fmla="*/ 1 w 1048"/>
                <a:gd name="T19" fmla="*/ 0 h 250"/>
                <a:gd name="T20" fmla="*/ 1 w 1048"/>
                <a:gd name="T21" fmla="*/ 0 h 250"/>
                <a:gd name="T22" fmla="*/ 1 w 1048"/>
                <a:gd name="T23" fmla="*/ 0 h 250"/>
                <a:gd name="T24" fmla="*/ 1 w 1048"/>
                <a:gd name="T25" fmla="*/ 0 h 250"/>
                <a:gd name="T26" fmla="*/ 1 w 1048"/>
                <a:gd name="T27" fmla="*/ 0 h 250"/>
                <a:gd name="T28" fmla="*/ 1 w 1048"/>
                <a:gd name="T29" fmla="*/ 0 h 250"/>
                <a:gd name="T30" fmla="*/ 1 w 1048"/>
                <a:gd name="T31" fmla="*/ 0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175389"/>
            </a:solidFill>
            <a:ln w="9525">
              <a:solidFill>
                <a:schemeClr val="tx1"/>
              </a:solidFill>
              <a:round/>
              <a:headEnd/>
              <a:tailEnd/>
            </a:ln>
          </p:spPr>
          <p:txBody>
            <a:bodyPr wrap="none" anchor="ctr"/>
            <a:lstStyle/>
            <a:p>
              <a:endParaRPr lang="en-US"/>
            </a:p>
          </p:txBody>
        </p:sp>
        <p:sp>
          <p:nvSpPr>
            <p:cNvPr id="92285" name="Oval 102"/>
            <p:cNvSpPr>
              <a:spLocks noChangeArrowheads="1"/>
            </p:cNvSpPr>
            <p:nvPr>
              <p:custDataLst>
                <p:tags r:id="rId113"/>
              </p:custDataLst>
            </p:nvPr>
          </p:nvSpPr>
          <p:spPr bwMode="auto">
            <a:xfrm>
              <a:off x="1848" y="4512"/>
              <a:ext cx="504" cy="211"/>
            </a:xfrm>
            <a:prstGeom prst="ellipse">
              <a:avLst/>
            </a:prstGeom>
            <a:solidFill>
              <a:srgbClr val="9ECC46"/>
            </a:solidFill>
            <a:ln w="9525">
              <a:solidFill>
                <a:schemeClr val="tx1"/>
              </a:solidFill>
              <a:round/>
              <a:headEnd/>
              <a:tailEnd/>
            </a:ln>
          </p:spPr>
          <p:txBody>
            <a:bodyPr wrap="none" anchor="ctr"/>
            <a:lstStyle/>
            <a:p>
              <a:endParaRPr lang="en-US"/>
            </a:p>
          </p:txBody>
        </p:sp>
        <p:sp>
          <p:nvSpPr>
            <p:cNvPr id="92286" name="Oval 103"/>
            <p:cNvSpPr>
              <a:spLocks noChangeArrowheads="1"/>
            </p:cNvSpPr>
            <p:nvPr>
              <p:custDataLst>
                <p:tags r:id="rId114"/>
              </p:custDataLst>
            </p:nvPr>
          </p:nvSpPr>
          <p:spPr bwMode="auto">
            <a:xfrm rot="-1967255">
              <a:off x="1896" y="4557"/>
              <a:ext cx="120" cy="60"/>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2287" name="Oval 104"/>
            <p:cNvSpPr>
              <a:spLocks noChangeArrowheads="1"/>
            </p:cNvSpPr>
            <p:nvPr>
              <p:custDataLst>
                <p:tags r:id="rId115"/>
              </p:custDataLst>
            </p:nvPr>
          </p:nvSpPr>
          <p:spPr bwMode="auto">
            <a:xfrm>
              <a:off x="2040" y="4557"/>
              <a:ext cx="144" cy="75"/>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2288" name="Oval 105"/>
            <p:cNvSpPr>
              <a:spLocks noChangeArrowheads="1"/>
            </p:cNvSpPr>
            <p:nvPr>
              <p:custDataLst>
                <p:tags r:id="rId116"/>
              </p:custDataLst>
            </p:nvPr>
          </p:nvSpPr>
          <p:spPr bwMode="auto">
            <a:xfrm rot="-2071034">
              <a:off x="2208" y="4572"/>
              <a:ext cx="96" cy="75"/>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2289" name="Oval 106"/>
            <p:cNvSpPr>
              <a:spLocks noChangeArrowheads="1"/>
            </p:cNvSpPr>
            <p:nvPr>
              <p:custDataLst>
                <p:tags r:id="rId117"/>
              </p:custDataLst>
            </p:nvPr>
          </p:nvSpPr>
          <p:spPr bwMode="auto">
            <a:xfrm>
              <a:off x="1947" y="4587"/>
              <a:ext cx="36" cy="21"/>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2290" name="Oval 107"/>
            <p:cNvSpPr>
              <a:spLocks noChangeArrowheads="1"/>
            </p:cNvSpPr>
            <p:nvPr>
              <p:custDataLst>
                <p:tags r:id="rId118"/>
              </p:custDataLst>
            </p:nvPr>
          </p:nvSpPr>
          <p:spPr bwMode="auto">
            <a:xfrm>
              <a:off x="2091" y="4592"/>
              <a:ext cx="36" cy="20"/>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2291" name="Oval 108"/>
            <p:cNvSpPr>
              <a:spLocks noChangeArrowheads="1"/>
            </p:cNvSpPr>
            <p:nvPr>
              <p:custDataLst>
                <p:tags r:id="rId119"/>
              </p:custDataLst>
            </p:nvPr>
          </p:nvSpPr>
          <p:spPr bwMode="auto">
            <a:xfrm>
              <a:off x="2222" y="4609"/>
              <a:ext cx="35" cy="20"/>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2292" name="Freeform 109"/>
            <p:cNvSpPr>
              <a:spLocks/>
            </p:cNvSpPr>
            <p:nvPr>
              <p:custDataLst>
                <p:tags r:id="rId120"/>
              </p:custDataLst>
            </p:nvPr>
          </p:nvSpPr>
          <p:spPr bwMode="auto">
            <a:xfrm>
              <a:off x="2123" y="4691"/>
              <a:ext cx="147" cy="59"/>
            </a:xfrm>
            <a:custGeom>
              <a:avLst/>
              <a:gdLst>
                <a:gd name="T0" fmla="*/ 1 w 293"/>
                <a:gd name="T1" fmla="*/ 0 h 188"/>
                <a:gd name="T2" fmla="*/ 1 w 293"/>
                <a:gd name="T3" fmla="*/ 0 h 188"/>
                <a:gd name="T4" fmla="*/ 1 w 293"/>
                <a:gd name="T5" fmla="*/ 0 h 188"/>
                <a:gd name="T6" fmla="*/ 1 w 293"/>
                <a:gd name="T7" fmla="*/ 0 h 188"/>
                <a:gd name="T8" fmla="*/ 0 w 293"/>
                <a:gd name="T9" fmla="*/ 0 h 188"/>
                <a:gd name="T10" fmla="*/ 1 w 293"/>
                <a:gd name="T11" fmla="*/ 0 h 188"/>
                <a:gd name="T12" fmla="*/ 0 60000 65536"/>
                <a:gd name="T13" fmla="*/ 0 60000 65536"/>
                <a:gd name="T14" fmla="*/ 0 60000 65536"/>
                <a:gd name="T15" fmla="*/ 0 60000 65536"/>
                <a:gd name="T16" fmla="*/ 0 60000 65536"/>
                <a:gd name="T17" fmla="*/ 0 60000 65536"/>
                <a:gd name="T18" fmla="*/ 0 w 293"/>
                <a:gd name="T19" fmla="*/ 0 h 188"/>
                <a:gd name="T20" fmla="*/ 293 w 293"/>
                <a:gd name="T21" fmla="*/ 188 h 188"/>
              </a:gdLst>
              <a:ahLst/>
              <a:cxnLst>
                <a:cxn ang="T12">
                  <a:pos x="T0" y="T1"/>
                </a:cxn>
                <a:cxn ang="T13">
                  <a:pos x="T2" y="T3"/>
                </a:cxn>
                <a:cxn ang="T14">
                  <a:pos x="T4" y="T5"/>
                </a:cxn>
                <a:cxn ang="T15">
                  <a:pos x="T6" y="T7"/>
                </a:cxn>
                <a:cxn ang="T16">
                  <a:pos x="T8" y="T9"/>
                </a:cxn>
                <a:cxn ang="T17">
                  <a:pos x="T10" y="T11"/>
                </a:cxn>
              </a:cxnLst>
              <a:rect l="T18" t="T19" r="T20" b="T21"/>
              <a:pathLst>
                <a:path w="293" h="188">
                  <a:moveTo>
                    <a:pt x="7" y="57"/>
                  </a:moveTo>
                  <a:cubicBezTo>
                    <a:pt x="78" y="47"/>
                    <a:pt x="143" y="27"/>
                    <a:pt x="213" y="9"/>
                  </a:cubicBezTo>
                  <a:cubicBezTo>
                    <a:pt x="229" y="11"/>
                    <a:pt x="256" y="0"/>
                    <a:pt x="262" y="16"/>
                  </a:cubicBezTo>
                  <a:cubicBezTo>
                    <a:pt x="293" y="105"/>
                    <a:pt x="282" y="129"/>
                    <a:pt x="262" y="188"/>
                  </a:cubicBezTo>
                  <a:cubicBezTo>
                    <a:pt x="168" y="156"/>
                    <a:pt x="100" y="143"/>
                    <a:pt x="0" y="133"/>
                  </a:cubicBezTo>
                  <a:cubicBezTo>
                    <a:pt x="9" y="85"/>
                    <a:pt x="7" y="110"/>
                    <a:pt x="7" y="57"/>
                  </a:cubicBezTo>
                  <a:close/>
                </a:path>
              </a:pathLst>
            </a:custGeom>
            <a:solidFill>
              <a:srgbClr val="FF0000"/>
            </a:solidFill>
            <a:ln w="9525">
              <a:solidFill>
                <a:schemeClr val="tx1"/>
              </a:solidFill>
              <a:round/>
              <a:headEnd/>
              <a:tailEnd/>
            </a:ln>
          </p:spPr>
          <p:txBody>
            <a:bodyPr wrap="none" anchor="ctr"/>
            <a:lstStyle/>
            <a:p>
              <a:endParaRPr lang="en-US"/>
            </a:p>
          </p:txBody>
        </p:sp>
        <p:sp>
          <p:nvSpPr>
            <p:cNvPr id="92293" name="Freeform 110"/>
            <p:cNvSpPr>
              <a:spLocks/>
            </p:cNvSpPr>
            <p:nvPr>
              <p:custDataLst>
                <p:tags r:id="rId121"/>
              </p:custDataLst>
            </p:nvPr>
          </p:nvSpPr>
          <p:spPr bwMode="auto">
            <a:xfrm flipH="1">
              <a:off x="1944" y="4693"/>
              <a:ext cx="146" cy="59"/>
            </a:xfrm>
            <a:custGeom>
              <a:avLst/>
              <a:gdLst>
                <a:gd name="T0" fmla="*/ 0 w 293"/>
                <a:gd name="T1" fmla="*/ 0 h 188"/>
                <a:gd name="T2" fmla="*/ 0 w 293"/>
                <a:gd name="T3" fmla="*/ 0 h 188"/>
                <a:gd name="T4" fmla="*/ 0 w 293"/>
                <a:gd name="T5" fmla="*/ 0 h 188"/>
                <a:gd name="T6" fmla="*/ 0 w 293"/>
                <a:gd name="T7" fmla="*/ 0 h 188"/>
                <a:gd name="T8" fmla="*/ 0 w 293"/>
                <a:gd name="T9" fmla="*/ 0 h 188"/>
                <a:gd name="T10" fmla="*/ 0 w 293"/>
                <a:gd name="T11" fmla="*/ 0 h 188"/>
                <a:gd name="T12" fmla="*/ 0 60000 65536"/>
                <a:gd name="T13" fmla="*/ 0 60000 65536"/>
                <a:gd name="T14" fmla="*/ 0 60000 65536"/>
                <a:gd name="T15" fmla="*/ 0 60000 65536"/>
                <a:gd name="T16" fmla="*/ 0 60000 65536"/>
                <a:gd name="T17" fmla="*/ 0 60000 65536"/>
                <a:gd name="T18" fmla="*/ 0 w 293"/>
                <a:gd name="T19" fmla="*/ 0 h 188"/>
                <a:gd name="T20" fmla="*/ 293 w 293"/>
                <a:gd name="T21" fmla="*/ 188 h 188"/>
              </a:gdLst>
              <a:ahLst/>
              <a:cxnLst>
                <a:cxn ang="T12">
                  <a:pos x="T0" y="T1"/>
                </a:cxn>
                <a:cxn ang="T13">
                  <a:pos x="T2" y="T3"/>
                </a:cxn>
                <a:cxn ang="T14">
                  <a:pos x="T4" y="T5"/>
                </a:cxn>
                <a:cxn ang="T15">
                  <a:pos x="T6" y="T7"/>
                </a:cxn>
                <a:cxn ang="T16">
                  <a:pos x="T8" y="T9"/>
                </a:cxn>
                <a:cxn ang="T17">
                  <a:pos x="T10" y="T11"/>
                </a:cxn>
              </a:cxnLst>
              <a:rect l="T18" t="T19" r="T20" b="T21"/>
              <a:pathLst>
                <a:path w="293" h="188">
                  <a:moveTo>
                    <a:pt x="7" y="57"/>
                  </a:moveTo>
                  <a:cubicBezTo>
                    <a:pt x="78" y="47"/>
                    <a:pt x="143" y="27"/>
                    <a:pt x="213" y="9"/>
                  </a:cubicBezTo>
                  <a:cubicBezTo>
                    <a:pt x="229" y="11"/>
                    <a:pt x="256" y="0"/>
                    <a:pt x="262" y="16"/>
                  </a:cubicBezTo>
                  <a:cubicBezTo>
                    <a:pt x="293" y="105"/>
                    <a:pt x="282" y="129"/>
                    <a:pt x="262" y="188"/>
                  </a:cubicBezTo>
                  <a:cubicBezTo>
                    <a:pt x="168" y="156"/>
                    <a:pt x="100" y="143"/>
                    <a:pt x="0" y="133"/>
                  </a:cubicBezTo>
                  <a:cubicBezTo>
                    <a:pt x="9" y="85"/>
                    <a:pt x="7" y="110"/>
                    <a:pt x="7" y="57"/>
                  </a:cubicBezTo>
                  <a:close/>
                </a:path>
              </a:pathLst>
            </a:custGeom>
            <a:solidFill>
              <a:srgbClr val="FF0000"/>
            </a:solidFill>
            <a:ln w="9525">
              <a:solidFill>
                <a:schemeClr val="tx1"/>
              </a:solidFill>
              <a:round/>
              <a:headEnd/>
              <a:tailEnd/>
            </a:ln>
          </p:spPr>
          <p:txBody>
            <a:bodyPr wrap="none" anchor="ctr"/>
            <a:lstStyle/>
            <a:p>
              <a:endParaRPr lang="en-US"/>
            </a:p>
          </p:txBody>
        </p:sp>
        <p:sp>
          <p:nvSpPr>
            <p:cNvPr id="92294" name="AutoShape 111"/>
            <p:cNvSpPr>
              <a:spLocks noChangeArrowheads="1"/>
            </p:cNvSpPr>
            <p:nvPr>
              <p:custDataLst>
                <p:tags r:id="rId122"/>
              </p:custDataLst>
            </p:nvPr>
          </p:nvSpPr>
          <p:spPr bwMode="auto">
            <a:xfrm>
              <a:off x="2084" y="4702"/>
              <a:ext cx="54" cy="38"/>
            </a:xfrm>
            <a:prstGeom prst="roundRect">
              <a:avLst>
                <a:gd name="adj" fmla="val 16667"/>
              </a:avLst>
            </a:prstGeom>
            <a:solidFill>
              <a:srgbClr val="FF0000"/>
            </a:solidFill>
            <a:ln w="9525">
              <a:solidFill>
                <a:schemeClr val="tx1"/>
              </a:solidFill>
              <a:round/>
              <a:headEnd/>
              <a:tailEnd/>
            </a:ln>
          </p:spPr>
          <p:txBody>
            <a:bodyPr wrap="none" anchor="ctr"/>
            <a:lstStyle/>
            <a:p>
              <a:endParaRPr lang="en-US"/>
            </a:p>
          </p:txBody>
        </p:sp>
        <p:sp>
          <p:nvSpPr>
            <p:cNvPr id="92295" name="AutoShape 112"/>
            <p:cNvSpPr>
              <a:spLocks noChangeArrowheads="1"/>
            </p:cNvSpPr>
            <p:nvPr>
              <p:custDataLst>
                <p:tags r:id="rId123"/>
              </p:custDataLst>
            </p:nvPr>
          </p:nvSpPr>
          <p:spPr bwMode="auto">
            <a:xfrm rot="-5400000">
              <a:off x="2072" y="4532"/>
              <a:ext cx="24" cy="288"/>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grpSp>
      <p:sp>
        <p:nvSpPr>
          <p:cNvPr id="92205" name="Rectangle 180"/>
          <p:cNvSpPr>
            <a:spLocks noChangeArrowheads="1"/>
          </p:cNvSpPr>
          <p:nvPr>
            <p:custDataLst>
              <p:tags r:id="rId44"/>
            </p:custDataLst>
          </p:nvPr>
        </p:nvSpPr>
        <p:spPr bwMode="auto">
          <a:xfrm>
            <a:off x="5813425" y="5929313"/>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2206" name="Text Box 181"/>
          <p:cNvSpPr txBox="1">
            <a:spLocks noChangeArrowheads="1"/>
          </p:cNvSpPr>
          <p:nvPr>
            <p:custDataLst>
              <p:tags r:id="rId45"/>
            </p:custDataLst>
          </p:nvPr>
        </p:nvSpPr>
        <p:spPr bwMode="auto">
          <a:xfrm>
            <a:off x="5127625" y="5935663"/>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43</a:t>
            </a:r>
          </a:p>
        </p:txBody>
      </p:sp>
      <p:sp>
        <p:nvSpPr>
          <p:cNvPr id="92207" name="Text Box 182"/>
          <p:cNvSpPr txBox="1">
            <a:spLocks noChangeArrowheads="1"/>
          </p:cNvSpPr>
          <p:nvPr>
            <p:custDataLst>
              <p:tags r:id="rId46"/>
            </p:custDataLst>
          </p:nvPr>
        </p:nvSpPr>
        <p:spPr bwMode="auto">
          <a:xfrm>
            <a:off x="6386513" y="6165850"/>
            <a:ext cx="7334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latin typeface="Arial" pitchFamily="34" charset="0"/>
              </a:rPr>
              <a:t>…</a:t>
            </a:r>
          </a:p>
        </p:txBody>
      </p:sp>
      <p:grpSp>
        <p:nvGrpSpPr>
          <p:cNvPr id="92208" name="Group 183"/>
          <p:cNvGrpSpPr>
            <a:grpSpLocks/>
          </p:cNvGrpSpPr>
          <p:nvPr>
            <p:custDataLst>
              <p:tags r:id="rId47"/>
            </p:custDataLst>
          </p:nvPr>
        </p:nvGrpSpPr>
        <p:grpSpPr bwMode="auto">
          <a:xfrm>
            <a:off x="3048000" y="1285875"/>
            <a:ext cx="2698750" cy="180975"/>
            <a:chOff x="295" y="1311"/>
            <a:chExt cx="5177" cy="114"/>
          </a:xfrm>
        </p:grpSpPr>
        <p:sp>
          <p:nvSpPr>
            <p:cNvPr id="92282" name="Rectangle 184"/>
            <p:cNvSpPr>
              <a:spLocks noChangeArrowheads="1"/>
            </p:cNvSpPr>
            <p:nvPr>
              <p:custDataLst>
                <p:tags r:id="rId110"/>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92283" name="Rectangle 185"/>
            <p:cNvSpPr>
              <a:spLocks noChangeArrowheads="1"/>
            </p:cNvSpPr>
            <p:nvPr>
              <p:custDataLst>
                <p:tags r:id="rId111"/>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grpSp>
        <p:nvGrpSpPr>
          <p:cNvPr id="92209" name="Group 186"/>
          <p:cNvGrpSpPr>
            <a:grpSpLocks/>
          </p:cNvGrpSpPr>
          <p:nvPr>
            <p:custDataLst>
              <p:tags r:id="rId48"/>
            </p:custDataLst>
          </p:nvPr>
        </p:nvGrpSpPr>
        <p:grpSpPr bwMode="auto">
          <a:xfrm>
            <a:off x="8166100" y="1285875"/>
            <a:ext cx="563563" cy="180975"/>
            <a:chOff x="295" y="1311"/>
            <a:chExt cx="5177" cy="114"/>
          </a:xfrm>
        </p:grpSpPr>
        <p:sp>
          <p:nvSpPr>
            <p:cNvPr id="92280" name="Rectangle 187"/>
            <p:cNvSpPr>
              <a:spLocks noChangeArrowheads="1"/>
            </p:cNvSpPr>
            <p:nvPr>
              <p:custDataLst>
                <p:tags r:id="rId108"/>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92281" name="Rectangle 188"/>
            <p:cNvSpPr>
              <a:spLocks noChangeArrowheads="1"/>
            </p:cNvSpPr>
            <p:nvPr>
              <p:custDataLst>
                <p:tags r:id="rId109"/>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92210" name="AutoShape 189"/>
          <p:cNvSpPr>
            <a:spLocks noChangeArrowheads="1"/>
          </p:cNvSpPr>
          <p:nvPr/>
        </p:nvSpPr>
        <p:spPr bwMode="auto">
          <a:xfrm>
            <a:off x="3354388" y="5310188"/>
            <a:ext cx="1816100" cy="841375"/>
          </a:xfrm>
          <a:prstGeom prst="rightArrow">
            <a:avLst>
              <a:gd name="adj1" fmla="val 50000"/>
              <a:gd name="adj2" fmla="val 53962"/>
            </a:avLst>
          </a:prstGeom>
          <a:noFill/>
          <a:ln w="19050">
            <a:solidFill>
              <a:srgbClr val="09AC20"/>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solidFill>
                <a:srgbClr val="09AC20"/>
              </a:solidFill>
            </a:endParaRPr>
          </a:p>
        </p:txBody>
      </p:sp>
      <p:grpSp>
        <p:nvGrpSpPr>
          <p:cNvPr id="92211" name="Group 190"/>
          <p:cNvGrpSpPr>
            <a:grpSpLocks/>
          </p:cNvGrpSpPr>
          <p:nvPr>
            <p:custDataLst>
              <p:tags r:id="rId49"/>
            </p:custDataLst>
          </p:nvPr>
        </p:nvGrpSpPr>
        <p:grpSpPr bwMode="auto">
          <a:xfrm>
            <a:off x="7831138" y="5589588"/>
            <a:ext cx="225425" cy="300037"/>
            <a:chOff x="2928" y="1051"/>
            <a:chExt cx="840" cy="957"/>
          </a:xfrm>
        </p:grpSpPr>
        <p:sp>
          <p:nvSpPr>
            <p:cNvPr id="92267" name="Freeform 191"/>
            <p:cNvSpPr>
              <a:spLocks/>
            </p:cNvSpPr>
            <p:nvPr>
              <p:custDataLst>
                <p:tags r:id="rId95"/>
              </p:custDataLst>
            </p:nvPr>
          </p:nvSpPr>
          <p:spPr bwMode="auto">
            <a:xfrm>
              <a:off x="2928" y="1759"/>
              <a:ext cx="810" cy="249"/>
            </a:xfrm>
            <a:custGeom>
              <a:avLst/>
              <a:gdLst>
                <a:gd name="T0" fmla="*/ 5 w 1048"/>
                <a:gd name="T1" fmla="*/ 21 h 250"/>
                <a:gd name="T2" fmla="*/ 9 w 1048"/>
                <a:gd name="T3" fmla="*/ 83 h 250"/>
                <a:gd name="T4" fmla="*/ 9 w 1048"/>
                <a:gd name="T5" fmla="*/ 111 h 250"/>
                <a:gd name="T6" fmla="*/ 10 w 1048"/>
                <a:gd name="T7" fmla="*/ 125 h 250"/>
                <a:gd name="T8" fmla="*/ 10 w 1048"/>
                <a:gd name="T9" fmla="*/ 161 h 250"/>
                <a:gd name="T10" fmla="*/ 7 w 1048"/>
                <a:gd name="T11" fmla="*/ 230 h 250"/>
                <a:gd name="T12" fmla="*/ 2 w 1048"/>
                <a:gd name="T13" fmla="*/ 210 h 250"/>
                <a:gd name="T14" fmla="*/ 0 w 1048"/>
                <a:gd name="T15" fmla="*/ 189 h 250"/>
                <a:gd name="T16" fmla="*/ 2 w 1048"/>
                <a:gd name="T17" fmla="*/ 155 h 250"/>
                <a:gd name="T18" fmla="*/ 2 w 1048"/>
                <a:gd name="T19" fmla="*/ 125 h 250"/>
                <a:gd name="T20" fmla="*/ 2 w 1048"/>
                <a:gd name="T21" fmla="*/ 76 h 250"/>
                <a:gd name="T22" fmla="*/ 3 w 1048"/>
                <a:gd name="T23" fmla="*/ 55 h 250"/>
                <a:gd name="T24" fmla="*/ 3 w 1048"/>
                <a:gd name="T25" fmla="*/ 28 h 250"/>
                <a:gd name="T26" fmla="*/ 4 w 1048"/>
                <a:gd name="T27" fmla="*/ 14 h 250"/>
                <a:gd name="T28" fmla="*/ 5 w 1048"/>
                <a:gd name="T29" fmla="*/ 28 h 250"/>
                <a:gd name="T30" fmla="*/ 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92268" name="Oval 192"/>
            <p:cNvSpPr>
              <a:spLocks noChangeArrowheads="1"/>
            </p:cNvSpPr>
            <p:nvPr>
              <p:custDataLst>
                <p:tags r:id="rId96"/>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92269" name="Oval 193"/>
            <p:cNvSpPr>
              <a:spLocks noChangeArrowheads="1"/>
            </p:cNvSpPr>
            <p:nvPr>
              <p:custDataLst>
                <p:tags r:id="rId97"/>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2270" name="Oval 194"/>
            <p:cNvSpPr>
              <a:spLocks noChangeArrowheads="1"/>
            </p:cNvSpPr>
            <p:nvPr>
              <p:custDataLst>
                <p:tags r:id="rId98"/>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2271" name="Oval 195"/>
            <p:cNvSpPr>
              <a:spLocks noChangeArrowheads="1"/>
            </p:cNvSpPr>
            <p:nvPr>
              <p:custDataLst>
                <p:tags r:id="rId99"/>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2272" name="Oval 196"/>
            <p:cNvSpPr>
              <a:spLocks noChangeArrowheads="1"/>
            </p:cNvSpPr>
            <p:nvPr>
              <p:custDataLst>
                <p:tags r:id="rId100"/>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2273" name="Oval 197"/>
            <p:cNvSpPr>
              <a:spLocks noChangeArrowheads="1"/>
            </p:cNvSpPr>
            <p:nvPr>
              <p:custDataLst>
                <p:tags r:id="rId101"/>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2274" name="Oval 198"/>
            <p:cNvSpPr>
              <a:spLocks noChangeArrowheads="1"/>
            </p:cNvSpPr>
            <p:nvPr>
              <p:custDataLst>
                <p:tags r:id="rId102"/>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2275" name="AutoShape 199"/>
            <p:cNvSpPr>
              <a:spLocks noChangeArrowheads="1"/>
            </p:cNvSpPr>
            <p:nvPr>
              <p:custDataLst>
                <p:tags r:id="rId103"/>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92276" name="Freeform 200"/>
            <p:cNvSpPr>
              <a:spLocks/>
            </p:cNvSpPr>
            <p:nvPr>
              <p:custDataLst>
                <p:tags r:id="rId104"/>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92277" name="Freeform 201"/>
            <p:cNvSpPr>
              <a:spLocks/>
            </p:cNvSpPr>
            <p:nvPr>
              <p:custDataLst>
                <p:tags r:id="rId105"/>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92278" name="Freeform 202"/>
            <p:cNvSpPr>
              <a:spLocks/>
            </p:cNvSpPr>
            <p:nvPr>
              <p:custDataLst>
                <p:tags r:id="rId106"/>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92279" name="Freeform 203"/>
            <p:cNvSpPr>
              <a:spLocks/>
            </p:cNvSpPr>
            <p:nvPr>
              <p:custDataLst>
                <p:tags r:id="rId107"/>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grpSp>
        <p:nvGrpSpPr>
          <p:cNvPr id="92212" name="Group 204"/>
          <p:cNvGrpSpPr>
            <a:grpSpLocks/>
          </p:cNvGrpSpPr>
          <p:nvPr>
            <p:custDataLst>
              <p:tags r:id="rId50"/>
            </p:custDataLst>
          </p:nvPr>
        </p:nvGrpSpPr>
        <p:grpSpPr bwMode="auto">
          <a:xfrm>
            <a:off x="7224713" y="5589588"/>
            <a:ext cx="225425" cy="300037"/>
            <a:chOff x="2928" y="1051"/>
            <a:chExt cx="840" cy="957"/>
          </a:xfrm>
        </p:grpSpPr>
        <p:sp>
          <p:nvSpPr>
            <p:cNvPr id="92254" name="Freeform 205"/>
            <p:cNvSpPr>
              <a:spLocks/>
            </p:cNvSpPr>
            <p:nvPr>
              <p:custDataLst>
                <p:tags r:id="rId82"/>
              </p:custDataLst>
            </p:nvPr>
          </p:nvSpPr>
          <p:spPr bwMode="auto">
            <a:xfrm>
              <a:off x="2928" y="1759"/>
              <a:ext cx="810" cy="249"/>
            </a:xfrm>
            <a:custGeom>
              <a:avLst/>
              <a:gdLst>
                <a:gd name="T0" fmla="*/ 5 w 1048"/>
                <a:gd name="T1" fmla="*/ 21 h 250"/>
                <a:gd name="T2" fmla="*/ 9 w 1048"/>
                <a:gd name="T3" fmla="*/ 83 h 250"/>
                <a:gd name="T4" fmla="*/ 9 w 1048"/>
                <a:gd name="T5" fmla="*/ 111 h 250"/>
                <a:gd name="T6" fmla="*/ 10 w 1048"/>
                <a:gd name="T7" fmla="*/ 125 h 250"/>
                <a:gd name="T8" fmla="*/ 10 w 1048"/>
                <a:gd name="T9" fmla="*/ 161 h 250"/>
                <a:gd name="T10" fmla="*/ 7 w 1048"/>
                <a:gd name="T11" fmla="*/ 230 h 250"/>
                <a:gd name="T12" fmla="*/ 2 w 1048"/>
                <a:gd name="T13" fmla="*/ 210 h 250"/>
                <a:gd name="T14" fmla="*/ 0 w 1048"/>
                <a:gd name="T15" fmla="*/ 189 h 250"/>
                <a:gd name="T16" fmla="*/ 2 w 1048"/>
                <a:gd name="T17" fmla="*/ 155 h 250"/>
                <a:gd name="T18" fmla="*/ 2 w 1048"/>
                <a:gd name="T19" fmla="*/ 125 h 250"/>
                <a:gd name="T20" fmla="*/ 2 w 1048"/>
                <a:gd name="T21" fmla="*/ 76 h 250"/>
                <a:gd name="T22" fmla="*/ 3 w 1048"/>
                <a:gd name="T23" fmla="*/ 55 h 250"/>
                <a:gd name="T24" fmla="*/ 3 w 1048"/>
                <a:gd name="T25" fmla="*/ 28 h 250"/>
                <a:gd name="T26" fmla="*/ 4 w 1048"/>
                <a:gd name="T27" fmla="*/ 14 h 250"/>
                <a:gd name="T28" fmla="*/ 5 w 1048"/>
                <a:gd name="T29" fmla="*/ 28 h 250"/>
                <a:gd name="T30" fmla="*/ 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92255" name="Oval 206"/>
            <p:cNvSpPr>
              <a:spLocks noChangeArrowheads="1"/>
            </p:cNvSpPr>
            <p:nvPr>
              <p:custDataLst>
                <p:tags r:id="rId83"/>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92256" name="Oval 207"/>
            <p:cNvSpPr>
              <a:spLocks noChangeArrowheads="1"/>
            </p:cNvSpPr>
            <p:nvPr>
              <p:custDataLst>
                <p:tags r:id="rId84"/>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2257" name="Oval 208"/>
            <p:cNvSpPr>
              <a:spLocks noChangeArrowheads="1"/>
            </p:cNvSpPr>
            <p:nvPr>
              <p:custDataLst>
                <p:tags r:id="rId85"/>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2258" name="Oval 209"/>
            <p:cNvSpPr>
              <a:spLocks noChangeArrowheads="1"/>
            </p:cNvSpPr>
            <p:nvPr>
              <p:custDataLst>
                <p:tags r:id="rId86"/>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2259" name="Oval 210"/>
            <p:cNvSpPr>
              <a:spLocks noChangeArrowheads="1"/>
            </p:cNvSpPr>
            <p:nvPr>
              <p:custDataLst>
                <p:tags r:id="rId87"/>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2260" name="Oval 211"/>
            <p:cNvSpPr>
              <a:spLocks noChangeArrowheads="1"/>
            </p:cNvSpPr>
            <p:nvPr>
              <p:custDataLst>
                <p:tags r:id="rId88"/>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2261" name="Oval 212"/>
            <p:cNvSpPr>
              <a:spLocks noChangeArrowheads="1"/>
            </p:cNvSpPr>
            <p:nvPr>
              <p:custDataLst>
                <p:tags r:id="rId89"/>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2262" name="AutoShape 213"/>
            <p:cNvSpPr>
              <a:spLocks noChangeArrowheads="1"/>
            </p:cNvSpPr>
            <p:nvPr>
              <p:custDataLst>
                <p:tags r:id="rId90"/>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92263" name="Freeform 214"/>
            <p:cNvSpPr>
              <a:spLocks/>
            </p:cNvSpPr>
            <p:nvPr>
              <p:custDataLst>
                <p:tags r:id="rId91"/>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92264" name="Freeform 215"/>
            <p:cNvSpPr>
              <a:spLocks/>
            </p:cNvSpPr>
            <p:nvPr>
              <p:custDataLst>
                <p:tags r:id="rId92"/>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92265" name="Freeform 216"/>
            <p:cNvSpPr>
              <a:spLocks/>
            </p:cNvSpPr>
            <p:nvPr>
              <p:custDataLst>
                <p:tags r:id="rId93"/>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92266" name="Freeform 217"/>
            <p:cNvSpPr>
              <a:spLocks/>
            </p:cNvSpPr>
            <p:nvPr>
              <p:custDataLst>
                <p:tags r:id="rId94"/>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grpSp>
        <p:nvGrpSpPr>
          <p:cNvPr id="92213" name="Group 218"/>
          <p:cNvGrpSpPr>
            <a:grpSpLocks/>
          </p:cNvGrpSpPr>
          <p:nvPr>
            <p:custDataLst>
              <p:tags r:id="rId51"/>
            </p:custDataLst>
          </p:nvPr>
        </p:nvGrpSpPr>
        <p:grpSpPr bwMode="auto">
          <a:xfrm>
            <a:off x="6943725" y="5589588"/>
            <a:ext cx="225425" cy="300037"/>
            <a:chOff x="2928" y="1051"/>
            <a:chExt cx="840" cy="957"/>
          </a:xfrm>
        </p:grpSpPr>
        <p:sp>
          <p:nvSpPr>
            <p:cNvPr id="92241" name="Freeform 219"/>
            <p:cNvSpPr>
              <a:spLocks/>
            </p:cNvSpPr>
            <p:nvPr>
              <p:custDataLst>
                <p:tags r:id="rId69"/>
              </p:custDataLst>
            </p:nvPr>
          </p:nvSpPr>
          <p:spPr bwMode="auto">
            <a:xfrm>
              <a:off x="2928" y="1759"/>
              <a:ext cx="810" cy="249"/>
            </a:xfrm>
            <a:custGeom>
              <a:avLst/>
              <a:gdLst>
                <a:gd name="T0" fmla="*/ 5 w 1048"/>
                <a:gd name="T1" fmla="*/ 21 h 250"/>
                <a:gd name="T2" fmla="*/ 9 w 1048"/>
                <a:gd name="T3" fmla="*/ 83 h 250"/>
                <a:gd name="T4" fmla="*/ 9 w 1048"/>
                <a:gd name="T5" fmla="*/ 111 h 250"/>
                <a:gd name="T6" fmla="*/ 10 w 1048"/>
                <a:gd name="T7" fmla="*/ 125 h 250"/>
                <a:gd name="T8" fmla="*/ 10 w 1048"/>
                <a:gd name="T9" fmla="*/ 161 h 250"/>
                <a:gd name="T10" fmla="*/ 7 w 1048"/>
                <a:gd name="T11" fmla="*/ 230 h 250"/>
                <a:gd name="T12" fmla="*/ 2 w 1048"/>
                <a:gd name="T13" fmla="*/ 210 h 250"/>
                <a:gd name="T14" fmla="*/ 0 w 1048"/>
                <a:gd name="T15" fmla="*/ 189 h 250"/>
                <a:gd name="T16" fmla="*/ 2 w 1048"/>
                <a:gd name="T17" fmla="*/ 155 h 250"/>
                <a:gd name="T18" fmla="*/ 2 w 1048"/>
                <a:gd name="T19" fmla="*/ 125 h 250"/>
                <a:gd name="T20" fmla="*/ 2 w 1048"/>
                <a:gd name="T21" fmla="*/ 76 h 250"/>
                <a:gd name="T22" fmla="*/ 3 w 1048"/>
                <a:gd name="T23" fmla="*/ 55 h 250"/>
                <a:gd name="T24" fmla="*/ 3 w 1048"/>
                <a:gd name="T25" fmla="*/ 28 h 250"/>
                <a:gd name="T26" fmla="*/ 4 w 1048"/>
                <a:gd name="T27" fmla="*/ 14 h 250"/>
                <a:gd name="T28" fmla="*/ 5 w 1048"/>
                <a:gd name="T29" fmla="*/ 28 h 250"/>
                <a:gd name="T30" fmla="*/ 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92242" name="Oval 220"/>
            <p:cNvSpPr>
              <a:spLocks noChangeArrowheads="1"/>
            </p:cNvSpPr>
            <p:nvPr>
              <p:custDataLst>
                <p:tags r:id="rId70"/>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92243" name="Oval 221"/>
            <p:cNvSpPr>
              <a:spLocks noChangeArrowheads="1"/>
            </p:cNvSpPr>
            <p:nvPr>
              <p:custDataLst>
                <p:tags r:id="rId71"/>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2244" name="Oval 222"/>
            <p:cNvSpPr>
              <a:spLocks noChangeArrowheads="1"/>
            </p:cNvSpPr>
            <p:nvPr>
              <p:custDataLst>
                <p:tags r:id="rId72"/>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2245" name="Oval 223"/>
            <p:cNvSpPr>
              <a:spLocks noChangeArrowheads="1"/>
            </p:cNvSpPr>
            <p:nvPr>
              <p:custDataLst>
                <p:tags r:id="rId73"/>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2246" name="Oval 224"/>
            <p:cNvSpPr>
              <a:spLocks noChangeArrowheads="1"/>
            </p:cNvSpPr>
            <p:nvPr>
              <p:custDataLst>
                <p:tags r:id="rId74"/>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2247" name="Oval 225"/>
            <p:cNvSpPr>
              <a:spLocks noChangeArrowheads="1"/>
            </p:cNvSpPr>
            <p:nvPr>
              <p:custDataLst>
                <p:tags r:id="rId75"/>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2248" name="Oval 226"/>
            <p:cNvSpPr>
              <a:spLocks noChangeArrowheads="1"/>
            </p:cNvSpPr>
            <p:nvPr>
              <p:custDataLst>
                <p:tags r:id="rId76"/>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2249" name="AutoShape 227"/>
            <p:cNvSpPr>
              <a:spLocks noChangeArrowheads="1"/>
            </p:cNvSpPr>
            <p:nvPr>
              <p:custDataLst>
                <p:tags r:id="rId77"/>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92250" name="Freeform 228"/>
            <p:cNvSpPr>
              <a:spLocks/>
            </p:cNvSpPr>
            <p:nvPr>
              <p:custDataLst>
                <p:tags r:id="rId78"/>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92251" name="Freeform 229"/>
            <p:cNvSpPr>
              <a:spLocks/>
            </p:cNvSpPr>
            <p:nvPr>
              <p:custDataLst>
                <p:tags r:id="rId79"/>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92252" name="Freeform 230"/>
            <p:cNvSpPr>
              <a:spLocks/>
            </p:cNvSpPr>
            <p:nvPr>
              <p:custDataLst>
                <p:tags r:id="rId80"/>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92253" name="Freeform 231"/>
            <p:cNvSpPr>
              <a:spLocks/>
            </p:cNvSpPr>
            <p:nvPr>
              <p:custDataLst>
                <p:tags r:id="rId81"/>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grpSp>
        <p:nvGrpSpPr>
          <p:cNvPr id="92214" name="Group 232"/>
          <p:cNvGrpSpPr>
            <a:grpSpLocks/>
          </p:cNvGrpSpPr>
          <p:nvPr>
            <p:custDataLst>
              <p:tags r:id="rId52"/>
            </p:custDataLst>
          </p:nvPr>
        </p:nvGrpSpPr>
        <p:grpSpPr bwMode="auto">
          <a:xfrm>
            <a:off x="7513638" y="5603875"/>
            <a:ext cx="234950" cy="273050"/>
            <a:chOff x="1824" y="4512"/>
            <a:chExt cx="528" cy="241"/>
          </a:xfrm>
        </p:grpSpPr>
        <p:sp>
          <p:nvSpPr>
            <p:cNvPr id="92229" name="Freeform 233"/>
            <p:cNvSpPr>
              <a:spLocks/>
            </p:cNvSpPr>
            <p:nvPr>
              <p:custDataLst>
                <p:tags r:id="rId57"/>
              </p:custDataLst>
            </p:nvPr>
          </p:nvSpPr>
          <p:spPr bwMode="auto">
            <a:xfrm>
              <a:off x="1824" y="4675"/>
              <a:ext cx="524" cy="78"/>
            </a:xfrm>
            <a:custGeom>
              <a:avLst/>
              <a:gdLst>
                <a:gd name="T0" fmla="*/ 1 w 1048"/>
                <a:gd name="T1" fmla="*/ 0 h 250"/>
                <a:gd name="T2" fmla="*/ 1 w 1048"/>
                <a:gd name="T3" fmla="*/ 0 h 250"/>
                <a:gd name="T4" fmla="*/ 1 w 1048"/>
                <a:gd name="T5" fmla="*/ 0 h 250"/>
                <a:gd name="T6" fmla="*/ 1 w 1048"/>
                <a:gd name="T7" fmla="*/ 0 h 250"/>
                <a:gd name="T8" fmla="*/ 1 w 1048"/>
                <a:gd name="T9" fmla="*/ 0 h 250"/>
                <a:gd name="T10" fmla="*/ 1 w 1048"/>
                <a:gd name="T11" fmla="*/ 0 h 250"/>
                <a:gd name="T12" fmla="*/ 1 w 1048"/>
                <a:gd name="T13" fmla="*/ 0 h 250"/>
                <a:gd name="T14" fmla="*/ 0 w 1048"/>
                <a:gd name="T15" fmla="*/ 0 h 250"/>
                <a:gd name="T16" fmla="*/ 1 w 1048"/>
                <a:gd name="T17" fmla="*/ 0 h 250"/>
                <a:gd name="T18" fmla="*/ 1 w 1048"/>
                <a:gd name="T19" fmla="*/ 0 h 250"/>
                <a:gd name="T20" fmla="*/ 1 w 1048"/>
                <a:gd name="T21" fmla="*/ 0 h 250"/>
                <a:gd name="T22" fmla="*/ 1 w 1048"/>
                <a:gd name="T23" fmla="*/ 0 h 250"/>
                <a:gd name="T24" fmla="*/ 1 w 1048"/>
                <a:gd name="T25" fmla="*/ 0 h 250"/>
                <a:gd name="T26" fmla="*/ 1 w 1048"/>
                <a:gd name="T27" fmla="*/ 0 h 250"/>
                <a:gd name="T28" fmla="*/ 1 w 1048"/>
                <a:gd name="T29" fmla="*/ 0 h 250"/>
                <a:gd name="T30" fmla="*/ 1 w 1048"/>
                <a:gd name="T31" fmla="*/ 0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175389"/>
            </a:solidFill>
            <a:ln w="9525">
              <a:solidFill>
                <a:schemeClr val="tx1"/>
              </a:solidFill>
              <a:round/>
              <a:headEnd/>
              <a:tailEnd/>
            </a:ln>
          </p:spPr>
          <p:txBody>
            <a:bodyPr wrap="none" anchor="ctr"/>
            <a:lstStyle/>
            <a:p>
              <a:endParaRPr lang="en-US"/>
            </a:p>
          </p:txBody>
        </p:sp>
        <p:sp>
          <p:nvSpPr>
            <p:cNvPr id="92230" name="Oval 234"/>
            <p:cNvSpPr>
              <a:spLocks noChangeArrowheads="1"/>
            </p:cNvSpPr>
            <p:nvPr>
              <p:custDataLst>
                <p:tags r:id="rId58"/>
              </p:custDataLst>
            </p:nvPr>
          </p:nvSpPr>
          <p:spPr bwMode="auto">
            <a:xfrm>
              <a:off x="1848" y="4512"/>
              <a:ext cx="504" cy="211"/>
            </a:xfrm>
            <a:prstGeom prst="ellipse">
              <a:avLst/>
            </a:prstGeom>
            <a:solidFill>
              <a:srgbClr val="9ECC46"/>
            </a:solidFill>
            <a:ln w="9525">
              <a:solidFill>
                <a:schemeClr val="tx1"/>
              </a:solidFill>
              <a:round/>
              <a:headEnd/>
              <a:tailEnd/>
            </a:ln>
          </p:spPr>
          <p:txBody>
            <a:bodyPr wrap="none" anchor="ctr"/>
            <a:lstStyle/>
            <a:p>
              <a:endParaRPr lang="en-US"/>
            </a:p>
          </p:txBody>
        </p:sp>
        <p:sp>
          <p:nvSpPr>
            <p:cNvPr id="92231" name="Oval 235"/>
            <p:cNvSpPr>
              <a:spLocks noChangeArrowheads="1"/>
            </p:cNvSpPr>
            <p:nvPr>
              <p:custDataLst>
                <p:tags r:id="rId59"/>
              </p:custDataLst>
            </p:nvPr>
          </p:nvSpPr>
          <p:spPr bwMode="auto">
            <a:xfrm rot="-1967255">
              <a:off x="1896" y="4557"/>
              <a:ext cx="120" cy="60"/>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2232" name="Oval 236"/>
            <p:cNvSpPr>
              <a:spLocks noChangeArrowheads="1"/>
            </p:cNvSpPr>
            <p:nvPr>
              <p:custDataLst>
                <p:tags r:id="rId60"/>
              </p:custDataLst>
            </p:nvPr>
          </p:nvSpPr>
          <p:spPr bwMode="auto">
            <a:xfrm>
              <a:off x="2040" y="4557"/>
              <a:ext cx="144" cy="75"/>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2233" name="Oval 237"/>
            <p:cNvSpPr>
              <a:spLocks noChangeArrowheads="1"/>
            </p:cNvSpPr>
            <p:nvPr>
              <p:custDataLst>
                <p:tags r:id="rId61"/>
              </p:custDataLst>
            </p:nvPr>
          </p:nvSpPr>
          <p:spPr bwMode="auto">
            <a:xfrm rot="-2071034">
              <a:off x="2208" y="4572"/>
              <a:ext cx="96" cy="75"/>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2234" name="Oval 238"/>
            <p:cNvSpPr>
              <a:spLocks noChangeArrowheads="1"/>
            </p:cNvSpPr>
            <p:nvPr>
              <p:custDataLst>
                <p:tags r:id="rId62"/>
              </p:custDataLst>
            </p:nvPr>
          </p:nvSpPr>
          <p:spPr bwMode="auto">
            <a:xfrm>
              <a:off x="1947" y="4587"/>
              <a:ext cx="36" cy="21"/>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2235" name="Oval 239"/>
            <p:cNvSpPr>
              <a:spLocks noChangeArrowheads="1"/>
            </p:cNvSpPr>
            <p:nvPr>
              <p:custDataLst>
                <p:tags r:id="rId63"/>
              </p:custDataLst>
            </p:nvPr>
          </p:nvSpPr>
          <p:spPr bwMode="auto">
            <a:xfrm>
              <a:off x="2091" y="4592"/>
              <a:ext cx="36" cy="20"/>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2236" name="Oval 240"/>
            <p:cNvSpPr>
              <a:spLocks noChangeArrowheads="1"/>
            </p:cNvSpPr>
            <p:nvPr>
              <p:custDataLst>
                <p:tags r:id="rId64"/>
              </p:custDataLst>
            </p:nvPr>
          </p:nvSpPr>
          <p:spPr bwMode="auto">
            <a:xfrm>
              <a:off x="2222" y="4609"/>
              <a:ext cx="35" cy="20"/>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2237" name="Freeform 241"/>
            <p:cNvSpPr>
              <a:spLocks/>
            </p:cNvSpPr>
            <p:nvPr>
              <p:custDataLst>
                <p:tags r:id="rId65"/>
              </p:custDataLst>
            </p:nvPr>
          </p:nvSpPr>
          <p:spPr bwMode="auto">
            <a:xfrm>
              <a:off x="2123" y="4691"/>
              <a:ext cx="147" cy="59"/>
            </a:xfrm>
            <a:custGeom>
              <a:avLst/>
              <a:gdLst>
                <a:gd name="T0" fmla="*/ 1 w 293"/>
                <a:gd name="T1" fmla="*/ 0 h 188"/>
                <a:gd name="T2" fmla="*/ 1 w 293"/>
                <a:gd name="T3" fmla="*/ 0 h 188"/>
                <a:gd name="T4" fmla="*/ 1 w 293"/>
                <a:gd name="T5" fmla="*/ 0 h 188"/>
                <a:gd name="T6" fmla="*/ 1 w 293"/>
                <a:gd name="T7" fmla="*/ 0 h 188"/>
                <a:gd name="T8" fmla="*/ 0 w 293"/>
                <a:gd name="T9" fmla="*/ 0 h 188"/>
                <a:gd name="T10" fmla="*/ 1 w 293"/>
                <a:gd name="T11" fmla="*/ 0 h 188"/>
                <a:gd name="T12" fmla="*/ 0 60000 65536"/>
                <a:gd name="T13" fmla="*/ 0 60000 65536"/>
                <a:gd name="T14" fmla="*/ 0 60000 65536"/>
                <a:gd name="T15" fmla="*/ 0 60000 65536"/>
                <a:gd name="T16" fmla="*/ 0 60000 65536"/>
                <a:gd name="T17" fmla="*/ 0 60000 65536"/>
                <a:gd name="T18" fmla="*/ 0 w 293"/>
                <a:gd name="T19" fmla="*/ 0 h 188"/>
                <a:gd name="T20" fmla="*/ 293 w 293"/>
                <a:gd name="T21" fmla="*/ 188 h 188"/>
              </a:gdLst>
              <a:ahLst/>
              <a:cxnLst>
                <a:cxn ang="T12">
                  <a:pos x="T0" y="T1"/>
                </a:cxn>
                <a:cxn ang="T13">
                  <a:pos x="T2" y="T3"/>
                </a:cxn>
                <a:cxn ang="T14">
                  <a:pos x="T4" y="T5"/>
                </a:cxn>
                <a:cxn ang="T15">
                  <a:pos x="T6" y="T7"/>
                </a:cxn>
                <a:cxn ang="T16">
                  <a:pos x="T8" y="T9"/>
                </a:cxn>
                <a:cxn ang="T17">
                  <a:pos x="T10" y="T11"/>
                </a:cxn>
              </a:cxnLst>
              <a:rect l="T18" t="T19" r="T20" b="T21"/>
              <a:pathLst>
                <a:path w="293" h="188">
                  <a:moveTo>
                    <a:pt x="7" y="57"/>
                  </a:moveTo>
                  <a:cubicBezTo>
                    <a:pt x="78" y="47"/>
                    <a:pt x="143" y="27"/>
                    <a:pt x="213" y="9"/>
                  </a:cubicBezTo>
                  <a:cubicBezTo>
                    <a:pt x="229" y="11"/>
                    <a:pt x="256" y="0"/>
                    <a:pt x="262" y="16"/>
                  </a:cubicBezTo>
                  <a:cubicBezTo>
                    <a:pt x="293" y="105"/>
                    <a:pt x="282" y="129"/>
                    <a:pt x="262" y="188"/>
                  </a:cubicBezTo>
                  <a:cubicBezTo>
                    <a:pt x="168" y="156"/>
                    <a:pt x="100" y="143"/>
                    <a:pt x="0" y="133"/>
                  </a:cubicBezTo>
                  <a:cubicBezTo>
                    <a:pt x="9" y="85"/>
                    <a:pt x="7" y="110"/>
                    <a:pt x="7" y="57"/>
                  </a:cubicBezTo>
                  <a:close/>
                </a:path>
              </a:pathLst>
            </a:custGeom>
            <a:solidFill>
              <a:srgbClr val="FF0000"/>
            </a:solidFill>
            <a:ln w="9525">
              <a:solidFill>
                <a:schemeClr val="tx1"/>
              </a:solidFill>
              <a:round/>
              <a:headEnd/>
              <a:tailEnd/>
            </a:ln>
          </p:spPr>
          <p:txBody>
            <a:bodyPr wrap="none" anchor="ctr"/>
            <a:lstStyle/>
            <a:p>
              <a:endParaRPr lang="en-US"/>
            </a:p>
          </p:txBody>
        </p:sp>
        <p:sp>
          <p:nvSpPr>
            <p:cNvPr id="92238" name="Freeform 242"/>
            <p:cNvSpPr>
              <a:spLocks/>
            </p:cNvSpPr>
            <p:nvPr>
              <p:custDataLst>
                <p:tags r:id="rId66"/>
              </p:custDataLst>
            </p:nvPr>
          </p:nvSpPr>
          <p:spPr bwMode="auto">
            <a:xfrm flipH="1">
              <a:off x="1944" y="4693"/>
              <a:ext cx="146" cy="59"/>
            </a:xfrm>
            <a:custGeom>
              <a:avLst/>
              <a:gdLst>
                <a:gd name="T0" fmla="*/ 0 w 293"/>
                <a:gd name="T1" fmla="*/ 0 h 188"/>
                <a:gd name="T2" fmla="*/ 0 w 293"/>
                <a:gd name="T3" fmla="*/ 0 h 188"/>
                <a:gd name="T4" fmla="*/ 0 w 293"/>
                <a:gd name="T5" fmla="*/ 0 h 188"/>
                <a:gd name="T6" fmla="*/ 0 w 293"/>
                <a:gd name="T7" fmla="*/ 0 h 188"/>
                <a:gd name="T8" fmla="*/ 0 w 293"/>
                <a:gd name="T9" fmla="*/ 0 h 188"/>
                <a:gd name="T10" fmla="*/ 0 w 293"/>
                <a:gd name="T11" fmla="*/ 0 h 188"/>
                <a:gd name="T12" fmla="*/ 0 60000 65536"/>
                <a:gd name="T13" fmla="*/ 0 60000 65536"/>
                <a:gd name="T14" fmla="*/ 0 60000 65536"/>
                <a:gd name="T15" fmla="*/ 0 60000 65536"/>
                <a:gd name="T16" fmla="*/ 0 60000 65536"/>
                <a:gd name="T17" fmla="*/ 0 60000 65536"/>
                <a:gd name="T18" fmla="*/ 0 w 293"/>
                <a:gd name="T19" fmla="*/ 0 h 188"/>
                <a:gd name="T20" fmla="*/ 293 w 293"/>
                <a:gd name="T21" fmla="*/ 188 h 188"/>
              </a:gdLst>
              <a:ahLst/>
              <a:cxnLst>
                <a:cxn ang="T12">
                  <a:pos x="T0" y="T1"/>
                </a:cxn>
                <a:cxn ang="T13">
                  <a:pos x="T2" y="T3"/>
                </a:cxn>
                <a:cxn ang="T14">
                  <a:pos x="T4" y="T5"/>
                </a:cxn>
                <a:cxn ang="T15">
                  <a:pos x="T6" y="T7"/>
                </a:cxn>
                <a:cxn ang="T16">
                  <a:pos x="T8" y="T9"/>
                </a:cxn>
                <a:cxn ang="T17">
                  <a:pos x="T10" y="T11"/>
                </a:cxn>
              </a:cxnLst>
              <a:rect l="T18" t="T19" r="T20" b="T21"/>
              <a:pathLst>
                <a:path w="293" h="188">
                  <a:moveTo>
                    <a:pt x="7" y="57"/>
                  </a:moveTo>
                  <a:cubicBezTo>
                    <a:pt x="78" y="47"/>
                    <a:pt x="143" y="27"/>
                    <a:pt x="213" y="9"/>
                  </a:cubicBezTo>
                  <a:cubicBezTo>
                    <a:pt x="229" y="11"/>
                    <a:pt x="256" y="0"/>
                    <a:pt x="262" y="16"/>
                  </a:cubicBezTo>
                  <a:cubicBezTo>
                    <a:pt x="293" y="105"/>
                    <a:pt x="282" y="129"/>
                    <a:pt x="262" y="188"/>
                  </a:cubicBezTo>
                  <a:cubicBezTo>
                    <a:pt x="168" y="156"/>
                    <a:pt x="100" y="143"/>
                    <a:pt x="0" y="133"/>
                  </a:cubicBezTo>
                  <a:cubicBezTo>
                    <a:pt x="9" y="85"/>
                    <a:pt x="7" y="110"/>
                    <a:pt x="7" y="57"/>
                  </a:cubicBezTo>
                  <a:close/>
                </a:path>
              </a:pathLst>
            </a:custGeom>
            <a:solidFill>
              <a:srgbClr val="FF0000"/>
            </a:solidFill>
            <a:ln w="9525">
              <a:solidFill>
                <a:schemeClr val="tx1"/>
              </a:solidFill>
              <a:round/>
              <a:headEnd/>
              <a:tailEnd/>
            </a:ln>
          </p:spPr>
          <p:txBody>
            <a:bodyPr wrap="none" anchor="ctr"/>
            <a:lstStyle/>
            <a:p>
              <a:endParaRPr lang="en-US"/>
            </a:p>
          </p:txBody>
        </p:sp>
        <p:sp>
          <p:nvSpPr>
            <p:cNvPr id="92239" name="AutoShape 243"/>
            <p:cNvSpPr>
              <a:spLocks noChangeArrowheads="1"/>
            </p:cNvSpPr>
            <p:nvPr>
              <p:custDataLst>
                <p:tags r:id="rId67"/>
              </p:custDataLst>
            </p:nvPr>
          </p:nvSpPr>
          <p:spPr bwMode="auto">
            <a:xfrm>
              <a:off x="2084" y="4702"/>
              <a:ext cx="54" cy="38"/>
            </a:xfrm>
            <a:prstGeom prst="roundRect">
              <a:avLst>
                <a:gd name="adj" fmla="val 16667"/>
              </a:avLst>
            </a:prstGeom>
            <a:solidFill>
              <a:srgbClr val="FF0000"/>
            </a:solidFill>
            <a:ln w="9525">
              <a:solidFill>
                <a:schemeClr val="tx1"/>
              </a:solidFill>
              <a:round/>
              <a:headEnd/>
              <a:tailEnd/>
            </a:ln>
          </p:spPr>
          <p:txBody>
            <a:bodyPr wrap="none" anchor="ctr"/>
            <a:lstStyle/>
            <a:p>
              <a:endParaRPr lang="en-US"/>
            </a:p>
          </p:txBody>
        </p:sp>
        <p:sp>
          <p:nvSpPr>
            <p:cNvPr id="92240" name="AutoShape 244"/>
            <p:cNvSpPr>
              <a:spLocks noChangeArrowheads="1"/>
            </p:cNvSpPr>
            <p:nvPr>
              <p:custDataLst>
                <p:tags r:id="rId68"/>
              </p:custDataLst>
            </p:nvPr>
          </p:nvSpPr>
          <p:spPr bwMode="auto">
            <a:xfrm rot="-5400000">
              <a:off x="2072" y="4532"/>
              <a:ext cx="24" cy="288"/>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grpSp>
      <p:sp>
        <p:nvSpPr>
          <p:cNvPr id="92215" name="Text Box 248"/>
          <p:cNvSpPr txBox="1">
            <a:spLocks noChangeArrowheads="1"/>
          </p:cNvSpPr>
          <p:nvPr/>
        </p:nvSpPr>
        <p:spPr bwMode="auto">
          <a:xfrm>
            <a:off x="3263900" y="5507038"/>
            <a:ext cx="16764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400" b="1">
                <a:latin typeface="Courier New" pitchFamily="49" charset="0"/>
              </a:rPr>
              <a:t>storei r1 r15</a:t>
            </a:r>
          </a:p>
        </p:txBody>
      </p:sp>
      <p:sp>
        <p:nvSpPr>
          <p:cNvPr id="92216" name="Text Box 249"/>
          <p:cNvSpPr txBox="1">
            <a:spLocks noChangeArrowheads="1"/>
          </p:cNvSpPr>
          <p:nvPr/>
        </p:nvSpPr>
        <p:spPr bwMode="auto">
          <a:xfrm>
            <a:off x="4321175" y="5699125"/>
            <a:ext cx="4699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000" b="1">
                <a:latin typeface="Arial" pitchFamily="34" charset="0"/>
              </a:rPr>
              <a:t> </a:t>
            </a:r>
            <a:r>
              <a:rPr lang="en-US" sz="1000" b="1">
                <a:solidFill>
                  <a:srgbClr val="09AC20"/>
                </a:solidFill>
                <a:latin typeface="Arial" pitchFamily="34" charset="0"/>
              </a:rPr>
              <a:t>42</a:t>
            </a:r>
            <a:endParaRPr lang="en-US" sz="1400" b="1">
              <a:latin typeface="Arial" pitchFamily="34" charset="0"/>
            </a:endParaRPr>
          </a:p>
        </p:txBody>
      </p:sp>
      <p:sp>
        <p:nvSpPr>
          <p:cNvPr id="92217" name="Text Box 250"/>
          <p:cNvSpPr txBox="1">
            <a:spLocks noChangeArrowheads="1"/>
          </p:cNvSpPr>
          <p:nvPr/>
        </p:nvSpPr>
        <p:spPr bwMode="auto">
          <a:xfrm>
            <a:off x="3830638" y="5724525"/>
            <a:ext cx="644525" cy="214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800" b="1">
                <a:solidFill>
                  <a:srgbClr val="09AC20"/>
                </a:solidFill>
                <a:latin typeface="Arial" pitchFamily="34" charset="0"/>
              </a:rPr>
              <a:t>aliens</a:t>
            </a:r>
          </a:p>
        </p:txBody>
      </p:sp>
      <p:sp>
        <p:nvSpPr>
          <p:cNvPr id="1214718" name="AutoShape 254"/>
          <p:cNvSpPr>
            <a:spLocks noChangeArrowheads="1"/>
          </p:cNvSpPr>
          <p:nvPr/>
        </p:nvSpPr>
        <p:spPr bwMode="auto">
          <a:xfrm>
            <a:off x="8229600" y="3795713"/>
            <a:ext cx="228600" cy="228600"/>
          </a:xfrm>
          <a:prstGeom prst="star5">
            <a:avLst/>
          </a:prstGeom>
          <a:solidFill>
            <a:srgbClr val="E3DC0D"/>
          </a:solidFill>
          <a:ln w="19050">
            <a:solidFill>
              <a:srgbClr val="D17204"/>
            </a:solidFill>
            <a:miter lim="800000"/>
            <a:headEnd/>
            <a:tailEnd/>
          </a:ln>
          <a:effectLst/>
        </p:spPr>
        <p:txBody>
          <a:bodyPr wrap="none" anchor="ctr">
            <a:spAutoFit/>
          </a:bodyPr>
          <a:lstStyle/>
          <a:p>
            <a:pPr>
              <a:defRPr/>
            </a:pPr>
            <a:endParaRPr lang="en-US">
              <a:latin typeface="Times" pitchFamily="1" charset="0"/>
              <a:ea typeface="ＭＳ Ｐゴシック" pitchFamily="1" charset="-128"/>
            </a:endParaRPr>
          </a:p>
        </p:txBody>
      </p:sp>
      <p:sp>
        <p:nvSpPr>
          <p:cNvPr id="92219" name="Rectangle 255"/>
          <p:cNvSpPr>
            <a:spLocks noChangeArrowheads="1"/>
          </p:cNvSpPr>
          <p:nvPr>
            <p:custDataLst>
              <p:tags r:id="rId53"/>
            </p:custDataLst>
          </p:nvPr>
        </p:nvSpPr>
        <p:spPr bwMode="auto">
          <a:xfrm>
            <a:off x="5859463" y="3724275"/>
            <a:ext cx="2185987"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addn r15 1</a:t>
            </a:r>
            <a:endParaRPr lang="en-US" sz="1800">
              <a:solidFill>
                <a:srgbClr val="0A04EB"/>
              </a:solidFill>
              <a:latin typeface="Arial" pitchFamily="34" charset="0"/>
            </a:endParaRPr>
          </a:p>
        </p:txBody>
      </p:sp>
      <p:sp>
        <p:nvSpPr>
          <p:cNvPr id="92220" name="Text Box 266"/>
          <p:cNvSpPr txBox="1">
            <a:spLocks noChangeArrowheads="1"/>
          </p:cNvSpPr>
          <p:nvPr>
            <p:custDataLst>
              <p:tags r:id="rId54"/>
            </p:custDataLst>
          </p:nvPr>
        </p:nvSpPr>
        <p:spPr bwMode="auto">
          <a:xfrm>
            <a:off x="830263" y="5013325"/>
            <a:ext cx="24384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800">
                <a:latin typeface="Comic Sans MS" pitchFamily="66" charset="0"/>
              </a:rPr>
              <a:t>the "stack pointer"</a:t>
            </a:r>
          </a:p>
        </p:txBody>
      </p:sp>
      <p:sp>
        <p:nvSpPr>
          <p:cNvPr id="92221" name="Text Box 267"/>
          <p:cNvSpPr txBox="1">
            <a:spLocks noChangeArrowheads="1"/>
          </p:cNvSpPr>
          <p:nvPr/>
        </p:nvSpPr>
        <p:spPr bwMode="auto">
          <a:xfrm>
            <a:off x="3028950" y="3159125"/>
            <a:ext cx="2133600" cy="749300"/>
          </a:xfrm>
          <a:prstGeom prst="rect">
            <a:avLst/>
          </a:prstGeom>
          <a:noFill/>
          <a:ln w="19050">
            <a:solidFill>
              <a:srgbClr val="0F02E4"/>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400">
                <a:solidFill>
                  <a:srgbClr val="0F02E4"/>
                </a:solidFill>
                <a:latin typeface="Comic Sans MS" pitchFamily="66" charset="0"/>
              </a:rPr>
              <a:t>stores contents of r1 into r15's LOCATION (not r15 itself!) </a:t>
            </a:r>
          </a:p>
        </p:txBody>
      </p:sp>
      <p:sp>
        <p:nvSpPr>
          <p:cNvPr id="92222" name="Line 268"/>
          <p:cNvSpPr>
            <a:spLocks noChangeShapeType="1"/>
          </p:cNvSpPr>
          <p:nvPr/>
        </p:nvSpPr>
        <p:spPr bwMode="auto">
          <a:xfrm>
            <a:off x="5149850" y="3524250"/>
            <a:ext cx="317500" cy="0"/>
          </a:xfrm>
          <a:prstGeom prst="line">
            <a:avLst/>
          </a:prstGeom>
          <a:noFill/>
          <a:ln w="19050">
            <a:solidFill>
              <a:srgbClr val="0F02E4"/>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92223" name="Rectangle 269"/>
          <p:cNvSpPr>
            <a:spLocks noChangeArrowheads="1"/>
          </p:cNvSpPr>
          <p:nvPr>
            <p:custDataLst>
              <p:tags r:id="rId55"/>
            </p:custDataLst>
          </p:nvPr>
        </p:nvSpPr>
        <p:spPr bwMode="auto">
          <a:xfrm>
            <a:off x="5857875" y="259556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a:t>
            </a:r>
            <a:endParaRPr lang="en-US" sz="1800">
              <a:solidFill>
                <a:srgbClr val="0A04EB"/>
              </a:solidFill>
              <a:latin typeface="Arial" pitchFamily="34" charset="0"/>
            </a:endParaRPr>
          </a:p>
        </p:txBody>
      </p:sp>
      <p:sp>
        <p:nvSpPr>
          <p:cNvPr id="92224" name="Rectangle 270"/>
          <p:cNvSpPr>
            <a:spLocks noChangeArrowheads="1"/>
          </p:cNvSpPr>
          <p:nvPr>
            <p:custDataLst>
              <p:tags r:id="rId56"/>
            </p:custDataLst>
          </p:nvPr>
        </p:nvSpPr>
        <p:spPr bwMode="auto">
          <a:xfrm>
            <a:off x="5857875" y="2984500"/>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a:t>
            </a:r>
            <a:endParaRPr lang="en-US" sz="1800">
              <a:solidFill>
                <a:srgbClr val="0A04EB"/>
              </a:solidFill>
              <a:latin typeface="Arial" pitchFamily="34" charset="0"/>
            </a:endParaRPr>
          </a:p>
        </p:txBody>
      </p:sp>
      <p:sp>
        <p:nvSpPr>
          <p:cNvPr id="92225" name="Ink 271"/>
          <p:cNvSpPr>
            <a:spLocks noRot="1" noChangeAspect="1" noEditPoints="1" noChangeArrowheads="1" noChangeShapeType="1" noTextEdit="1"/>
          </p:cNvSpPr>
          <p:nvPr/>
        </p:nvSpPr>
        <p:spPr bwMode="auto">
          <a:xfrm>
            <a:off x="377825" y="4343400"/>
            <a:ext cx="833438" cy="925513"/>
          </a:xfrm>
          <a:custGeom>
            <a:avLst/>
            <a:gdLst>
              <a:gd name="T0" fmla="*/ 2147483647 w 2316"/>
              <a:gd name="T1" fmla="*/ 2147483647 h 2569"/>
              <a:gd name="T2" fmla="*/ 2147483647 w 2316"/>
              <a:gd name="T3" fmla="*/ 2147483647 h 2569"/>
              <a:gd name="T4" fmla="*/ 0 w 2316"/>
              <a:gd name="T5" fmla="*/ 2147483647 h 2569"/>
              <a:gd name="T6" fmla="*/ 2147483647 w 2316"/>
              <a:gd name="T7" fmla="*/ 2147483647 h 2569"/>
              <a:gd name="T8" fmla="*/ 2147483647 w 2316"/>
              <a:gd name="T9" fmla="*/ 2147483647 h 2569"/>
              <a:gd name="T10" fmla="*/ 2147483647 w 2316"/>
              <a:gd name="T11" fmla="*/ 2147483647 h 2569"/>
              <a:gd name="T12" fmla="*/ 2147483647 w 2316"/>
              <a:gd name="T13" fmla="*/ 2147483647 h 2569"/>
              <a:gd name="T14" fmla="*/ 2147483647 w 2316"/>
              <a:gd name="T15" fmla="*/ 2147483647 h 2569"/>
              <a:gd name="T16" fmla="*/ 0 60000 65536"/>
              <a:gd name="T17" fmla="*/ 0 60000 65536"/>
              <a:gd name="T18" fmla="*/ 0 60000 65536"/>
              <a:gd name="T19" fmla="*/ 0 60000 65536"/>
              <a:gd name="T20" fmla="*/ 0 60000 65536"/>
              <a:gd name="T21" fmla="*/ 0 60000 65536"/>
              <a:gd name="T22" fmla="*/ 0 60000 65536"/>
              <a:gd name="T23" fmla="*/ 0 60000 65536"/>
              <a:gd name="T24" fmla="*/ 0 w 2316"/>
              <a:gd name="T25" fmla="*/ 0 h 2569"/>
              <a:gd name="T26" fmla="*/ 2316 w 2316"/>
              <a:gd name="T27" fmla="*/ 2569 h 256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316" h="2569" extrusionOk="0">
                <a:moveTo>
                  <a:pt x="1709" y="402"/>
                </a:moveTo>
                <a:cubicBezTo>
                  <a:pt x="1433" y="-16"/>
                  <a:pt x="965" y="-121"/>
                  <a:pt x="546" y="192"/>
                </a:cubicBezTo>
                <a:cubicBezTo>
                  <a:pt x="146" y="491"/>
                  <a:pt x="-21" y="1044"/>
                  <a:pt x="0" y="1525"/>
                </a:cubicBezTo>
                <a:cubicBezTo>
                  <a:pt x="14" y="1863"/>
                  <a:pt x="139" y="2206"/>
                  <a:pt x="418" y="2414"/>
                </a:cubicBezTo>
                <a:cubicBezTo>
                  <a:pt x="795" y="2695"/>
                  <a:pt x="1301" y="2552"/>
                  <a:pt x="1655" y="2310"/>
                </a:cubicBezTo>
                <a:cubicBezTo>
                  <a:pt x="2063" y="2031"/>
                  <a:pt x="2401" y="1515"/>
                  <a:pt x="2307" y="1001"/>
                </a:cubicBezTo>
                <a:cubicBezTo>
                  <a:pt x="2229" y="577"/>
                  <a:pt x="1835" y="364"/>
                  <a:pt x="1437" y="331"/>
                </a:cubicBezTo>
                <a:cubicBezTo>
                  <a:pt x="1322" y="337"/>
                  <a:pt x="1207" y="343"/>
                  <a:pt x="1092" y="349"/>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2226" name="Ink 272"/>
          <p:cNvSpPr>
            <a:spLocks noRot="1" noChangeAspect="1" noEditPoints="1" noChangeArrowheads="1" noChangeShapeType="1" noTextEdit="1"/>
          </p:cNvSpPr>
          <p:nvPr/>
        </p:nvSpPr>
        <p:spPr bwMode="auto">
          <a:xfrm>
            <a:off x="1854200" y="4565650"/>
            <a:ext cx="942975" cy="442913"/>
          </a:xfrm>
          <a:custGeom>
            <a:avLst/>
            <a:gdLst>
              <a:gd name="T0" fmla="*/ 2147483647 w 2619"/>
              <a:gd name="T1" fmla="*/ 2147483647 h 1227"/>
              <a:gd name="T2" fmla="*/ 2147483647 w 2619"/>
              <a:gd name="T3" fmla="*/ 2147483647 h 1227"/>
              <a:gd name="T4" fmla="*/ 2147483647 w 2619"/>
              <a:gd name="T5" fmla="*/ 2147483647 h 1227"/>
              <a:gd name="T6" fmla="*/ 2147483647 w 2619"/>
              <a:gd name="T7" fmla="*/ 2147483647 h 1227"/>
              <a:gd name="T8" fmla="*/ 2147483647 w 2619"/>
              <a:gd name="T9" fmla="*/ 2147483647 h 1227"/>
              <a:gd name="T10" fmla="*/ 2147483647 w 2619"/>
              <a:gd name="T11" fmla="*/ 2147483647 h 1227"/>
              <a:gd name="T12" fmla="*/ 2147483647 w 2619"/>
              <a:gd name="T13" fmla="*/ 2147483647 h 1227"/>
              <a:gd name="T14" fmla="*/ 2147483647 w 2619"/>
              <a:gd name="T15" fmla="*/ 2147483647 h 1227"/>
              <a:gd name="T16" fmla="*/ 2147483647 w 2619"/>
              <a:gd name="T17" fmla="*/ 2147483647 h 1227"/>
              <a:gd name="T18" fmla="*/ 2147483647 w 2619"/>
              <a:gd name="T19" fmla="*/ 2147483647 h 1227"/>
              <a:gd name="T20" fmla="*/ 2147483647 w 2619"/>
              <a:gd name="T21" fmla="*/ 2147483647 h 1227"/>
              <a:gd name="T22" fmla="*/ 2147483647 w 2619"/>
              <a:gd name="T23" fmla="*/ 2147483647 h 1227"/>
              <a:gd name="T24" fmla="*/ 2147483647 w 2619"/>
              <a:gd name="T25" fmla="*/ 2147483647 h 1227"/>
              <a:gd name="T26" fmla="*/ 2147483647 w 2619"/>
              <a:gd name="T27" fmla="*/ 0 h 1227"/>
              <a:gd name="T28" fmla="*/ 2147483647 w 2619"/>
              <a:gd name="T29" fmla="*/ 2147483647 h 1227"/>
              <a:gd name="T30" fmla="*/ 2147483647 w 2619"/>
              <a:gd name="T31" fmla="*/ 2147483647 h 1227"/>
              <a:gd name="T32" fmla="*/ 2147483647 w 2619"/>
              <a:gd name="T33" fmla="*/ 2147483647 h 1227"/>
              <a:gd name="T34" fmla="*/ 2147483647 w 2619"/>
              <a:gd name="T35" fmla="*/ 2147483647 h 1227"/>
              <a:gd name="T36" fmla="*/ 2147483647 w 2619"/>
              <a:gd name="T37" fmla="*/ 2147483647 h 1227"/>
              <a:gd name="T38" fmla="*/ 2147483647 w 2619"/>
              <a:gd name="T39" fmla="*/ 2147483647 h 1227"/>
              <a:gd name="T40" fmla="*/ 2147483647 w 2619"/>
              <a:gd name="T41" fmla="*/ 2147483647 h 1227"/>
              <a:gd name="T42" fmla="*/ 2147483647 w 2619"/>
              <a:gd name="T43" fmla="*/ 2147483647 h 1227"/>
              <a:gd name="T44" fmla="*/ 2147483647 w 2619"/>
              <a:gd name="T45" fmla="*/ 2147483647 h 1227"/>
              <a:gd name="T46" fmla="*/ 2147483647 w 2619"/>
              <a:gd name="T47" fmla="*/ 2147483647 h 1227"/>
              <a:gd name="T48" fmla="*/ 2147483647 w 2619"/>
              <a:gd name="T49" fmla="*/ 2147483647 h 1227"/>
              <a:gd name="T50" fmla="*/ 2147483647 w 2619"/>
              <a:gd name="T51" fmla="*/ 2147483647 h 1227"/>
              <a:gd name="T52" fmla="*/ 2147483647 w 2619"/>
              <a:gd name="T53" fmla="*/ 2147483647 h 1227"/>
              <a:gd name="T54" fmla="*/ 2147483647 w 2619"/>
              <a:gd name="T55" fmla="*/ 2147483647 h 1227"/>
              <a:gd name="T56" fmla="*/ 2147483647 w 2619"/>
              <a:gd name="T57" fmla="*/ 2147483647 h 1227"/>
              <a:gd name="T58" fmla="*/ 2147483647 w 2619"/>
              <a:gd name="T59" fmla="*/ 2147483647 h 1227"/>
              <a:gd name="T60" fmla="*/ 2147483647 w 2619"/>
              <a:gd name="T61" fmla="*/ 2147483647 h 1227"/>
              <a:gd name="T62" fmla="*/ 2147483647 w 2619"/>
              <a:gd name="T63" fmla="*/ 2147483647 h 1227"/>
              <a:gd name="T64" fmla="*/ 2147483647 w 2619"/>
              <a:gd name="T65" fmla="*/ 2147483647 h 122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619"/>
              <a:gd name="T100" fmla="*/ 0 h 1227"/>
              <a:gd name="T101" fmla="*/ 2619 w 2619"/>
              <a:gd name="T102" fmla="*/ 1227 h 122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619" h="1227" extrusionOk="0">
                <a:moveTo>
                  <a:pt x="1481" y="348"/>
                </a:moveTo>
                <a:cubicBezTo>
                  <a:pt x="1472" y="370"/>
                  <a:pt x="1459" y="388"/>
                  <a:pt x="1448" y="409"/>
                </a:cubicBezTo>
                <a:cubicBezTo>
                  <a:pt x="1408" y="482"/>
                  <a:pt x="1361" y="550"/>
                  <a:pt x="1323" y="624"/>
                </a:cubicBezTo>
                <a:cubicBezTo>
                  <a:pt x="1313" y="643"/>
                  <a:pt x="1279" y="700"/>
                  <a:pt x="1315" y="714"/>
                </a:cubicBezTo>
                <a:cubicBezTo>
                  <a:pt x="1361" y="732"/>
                  <a:pt x="1436" y="705"/>
                  <a:pt x="1481" y="697"/>
                </a:cubicBezTo>
                <a:cubicBezTo>
                  <a:pt x="1555" y="684"/>
                  <a:pt x="1631" y="672"/>
                  <a:pt x="1705" y="657"/>
                </a:cubicBezTo>
                <a:cubicBezTo>
                  <a:pt x="1738" y="650"/>
                  <a:pt x="1772" y="642"/>
                  <a:pt x="1805" y="636"/>
                </a:cubicBezTo>
              </a:path>
              <a:path w="2619" h="1227" extrusionOk="0">
                <a:moveTo>
                  <a:pt x="1844" y="203"/>
                </a:moveTo>
                <a:cubicBezTo>
                  <a:pt x="1842" y="241"/>
                  <a:pt x="1840" y="253"/>
                  <a:pt x="1835" y="291"/>
                </a:cubicBezTo>
                <a:cubicBezTo>
                  <a:pt x="1821" y="406"/>
                  <a:pt x="1810" y="522"/>
                  <a:pt x="1793" y="637"/>
                </a:cubicBezTo>
                <a:cubicBezTo>
                  <a:pt x="1774" y="770"/>
                  <a:pt x="1754" y="904"/>
                  <a:pt x="1723" y="1034"/>
                </a:cubicBezTo>
                <a:cubicBezTo>
                  <a:pt x="1707" y="1099"/>
                  <a:pt x="1690" y="1288"/>
                  <a:pt x="1665" y="1226"/>
                </a:cubicBezTo>
                <a:cubicBezTo>
                  <a:pt x="1654" y="1211"/>
                  <a:pt x="1653" y="1201"/>
                  <a:pt x="1665" y="1185"/>
                </a:cubicBezTo>
              </a:path>
              <a:path w="2619" h="1227" extrusionOk="0">
                <a:moveTo>
                  <a:pt x="1965" y="405"/>
                </a:moveTo>
                <a:cubicBezTo>
                  <a:pt x="2020" y="365"/>
                  <a:pt x="2074" y="320"/>
                  <a:pt x="2132" y="285"/>
                </a:cubicBezTo>
                <a:cubicBezTo>
                  <a:pt x="2195" y="247"/>
                  <a:pt x="2315" y="168"/>
                  <a:pt x="2394" y="199"/>
                </a:cubicBezTo>
                <a:cubicBezTo>
                  <a:pt x="2471" y="230"/>
                  <a:pt x="2429" y="343"/>
                  <a:pt x="2411" y="394"/>
                </a:cubicBezTo>
                <a:cubicBezTo>
                  <a:pt x="2331" y="615"/>
                  <a:pt x="2140" y="807"/>
                  <a:pt x="2084" y="1033"/>
                </a:cubicBezTo>
                <a:cubicBezTo>
                  <a:pt x="2062" y="1121"/>
                  <a:pt x="2143" y="1117"/>
                  <a:pt x="2204" y="1107"/>
                </a:cubicBezTo>
                <a:cubicBezTo>
                  <a:pt x="2303" y="1091"/>
                  <a:pt x="2399" y="1062"/>
                  <a:pt x="2496" y="1035"/>
                </a:cubicBezTo>
                <a:cubicBezTo>
                  <a:pt x="2558" y="1018"/>
                  <a:pt x="2577" y="1012"/>
                  <a:pt x="2618" y="1006"/>
                </a:cubicBezTo>
              </a:path>
              <a:path w="2619" h="1227" extrusionOk="0">
                <a:moveTo>
                  <a:pt x="1646" y="229"/>
                </a:moveTo>
                <a:cubicBezTo>
                  <a:pt x="1651" y="206"/>
                  <a:pt x="1677" y="148"/>
                  <a:pt x="1637" y="189"/>
                </a:cubicBezTo>
                <a:cubicBezTo>
                  <a:pt x="1587" y="240"/>
                  <a:pt x="1552" y="337"/>
                  <a:pt x="1517" y="398"/>
                </a:cubicBezTo>
                <a:cubicBezTo>
                  <a:pt x="1439" y="536"/>
                  <a:pt x="1364" y="676"/>
                  <a:pt x="1287" y="815"/>
                </a:cubicBezTo>
                <a:cubicBezTo>
                  <a:pt x="1319" y="749"/>
                  <a:pt x="1354" y="684"/>
                  <a:pt x="1390" y="619"/>
                </a:cubicBezTo>
                <a:cubicBezTo>
                  <a:pt x="1470" y="476"/>
                  <a:pt x="1557" y="339"/>
                  <a:pt x="1650" y="204"/>
                </a:cubicBezTo>
                <a:cubicBezTo>
                  <a:pt x="1706" y="123"/>
                  <a:pt x="1755" y="42"/>
                  <a:pt x="1843" y="0"/>
                </a:cubicBezTo>
                <a:cubicBezTo>
                  <a:pt x="1870" y="96"/>
                  <a:pt x="1830" y="189"/>
                  <a:pt x="1797" y="283"/>
                </a:cubicBezTo>
                <a:cubicBezTo>
                  <a:pt x="1724" y="492"/>
                  <a:pt x="1631" y="694"/>
                  <a:pt x="1521" y="886"/>
                </a:cubicBezTo>
                <a:cubicBezTo>
                  <a:pt x="1624" y="740"/>
                  <a:pt x="1725" y="594"/>
                  <a:pt x="1842" y="458"/>
                </a:cubicBezTo>
                <a:cubicBezTo>
                  <a:pt x="1926" y="360"/>
                  <a:pt x="1995" y="286"/>
                  <a:pt x="2117" y="249"/>
                </a:cubicBezTo>
                <a:cubicBezTo>
                  <a:pt x="2187" y="330"/>
                  <a:pt x="2165" y="409"/>
                  <a:pt x="2138" y="515"/>
                </a:cubicBezTo>
                <a:cubicBezTo>
                  <a:pt x="2119" y="587"/>
                  <a:pt x="1991" y="910"/>
                  <a:pt x="1985" y="859"/>
                </a:cubicBezTo>
                <a:cubicBezTo>
                  <a:pt x="2071" y="711"/>
                  <a:pt x="2167" y="479"/>
                  <a:pt x="2316" y="384"/>
                </a:cubicBezTo>
                <a:cubicBezTo>
                  <a:pt x="2325" y="382"/>
                  <a:pt x="2333" y="380"/>
                  <a:pt x="2342" y="378"/>
                </a:cubicBezTo>
                <a:cubicBezTo>
                  <a:pt x="2335" y="451"/>
                  <a:pt x="2321" y="509"/>
                  <a:pt x="2292" y="581"/>
                </a:cubicBezTo>
                <a:cubicBezTo>
                  <a:pt x="2258" y="666"/>
                  <a:pt x="2216" y="745"/>
                  <a:pt x="2174" y="826"/>
                </a:cubicBezTo>
                <a:cubicBezTo>
                  <a:pt x="2159" y="856"/>
                  <a:pt x="2150" y="884"/>
                  <a:pt x="2116" y="873"/>
                </a:cubicBezTo>
                <a:cubicBezTo>
                  <a:pt x="2094" y="856"/>
                  <a:pt x="2084" y="848"/>
                  <a:pt x="2068" y="834"/>
                </a:cubicBezTo>
              </a:path>
              <a:path w="2619" h="1227" extrusionOk="0">
                <a:moveTo>
                  <a:pt x="92" y="346"/>
                </a:moveTo>
                <a:cubicBezTo>
                  <a:pt x="75" y="358"/>
                  <a:pt x="63" y="358"/>
                  <a:pt x="48" y="375"/>
                </a:cubicBezTo>
                <a:cubicBezTo>
                  <a:pt x="29" y="397"/>
                  <a:pt x="18" y="427"/>
                  <a:pt x="10" y="455"/>
                </a:cubicBezTo>
                <a:cubicBezTo>
                  <a:pt x="-2" y="494"/>
                  <a:pt x="-6" y="542"/>
                  <a:pt x="7" y="581"/>
                </a:cubicBezTo>
                <a:cubicBezTo>
                  <a:pt x="19" y="619"/>
                  <a:pt x="54" y="644"/>
                  <a:pt x="93" y="652"/>
                </a:cubicBezTo>
                <a:cubicBezTo>
                  <a:pt x="139" y="661"/>
                  <a:pt x="215" y="651"/>
                  <a:pt x="258" y="632"/>
                </a:cubicBezTo>
                <a:cubicBezTo>
                  <a:pt x="286" y="619"/>
                  <a:pt x="320" y="592"/>
                  <a:pt x="338" y="567"/>
                </a:cubicBezTo>
                <a:cubicBezTo>
                  <a:pt x="342" y="559"/>
                  <a:pt x="347" y="552"/>
                  <a:pt x="351" y="544"/>
                </a:cubicBezTo>
              </a:path>
              <a:path w="2619" h="1227" extrusionOk="0">
                <a:moveTo>
                  <a:pt x="438" y="228"/>
                </a:moveTo>
                <a:cubicBezTo>
                  <a:pt x="419" y="278"/>
                  <a:pt x="414" y="327"/>
                  <a:pt x="406" y="380"/>
                </a:cubicBezTo>
                <a:cubicBezTo>
                  <a:pt x="391" y="487"/>
                  <a:pt x="376" y="593"/>
                  <a:pt x="361" y="700"/>
                </a:cubicBezTo>
                <a:cubicBezTo>
                  <a:pt x="348" y="795"/>
                  <a:pt x="335" y="890"/>
                  <a:pt x="326" y="985"/>
                </a:cubicBezTo>
                <a:cubicBezTo>
                  <a:pt x="323" y="1022"/>
                  <a:pt x="322" y="1032"/>
                  <a:pt x="326" y="1055"/>
                </a:cubicBezTo>
                <a:cubicBezTo>
                  <a:pt x="352" y="1022"/>
                  <a:pt x="365" y="989"/>
                  <a:pt x="379" y="942"/>
                </a:cubicBezTo>
              </a:path>
              <a:path w="2619" h="1227" extrusionOk="0">
                <a:moveTo>
                  <a:pt x="638" y="339"/>
                </a:moveTo>
                <a:cubicBezTo>
                  <a:pt x="665" y="321"/>
                  <a:pt x="680" y="303"/>
                  <a:pt x="702" y="280"/>
                </a:cubicBezTo>
                <a:cubicBezTo>
                  <a:pt x="736" y="245"/>
                  <a:pt x="774" y="214"/>
                  <a:pt x="817" y="191"/>
                </a:cubicBezTo>
                <a:cubicBezTo>
                  <a:pt x="858" y="169"/>
                  <a:pt x="926" y="144"/>
                  <a:pt x="966" y="182"/>
                </a:cubicBezTo>
                <a:cubicBezTo>
                  <a:pt x="1002" y="217"/>
                  <a:pt x="979" y="279"/>
                  <a:pt x="963" y="317"/>
                </a:cubicBezTo>
                <a:cubicBezTo>
                  <a:pt x="925" y="409"/>
                  <a:pt x="848" y="480"/>
                  <a:pt x="812" y="572"/>
                </a:cubicBezTo>
                <a:cubicBezTo>
                  <a:pt x="794" y="617"/>
                  <a:pt x="809" y="656"/>
                  <a:pt x="841" y="689"/>
                </a:cubicBezTo>
                <a:cubicBezTo>
                  <a:pt x="882" y="731"/>
                  <a:pt x="945" y="759"/>
                  <a:pt x="996" y="786"/>
                </a:cubicBezTo>
                <a:cubicBezTo>
                  <a:pt x="1047" y="813"/>
                  <a:pt x="1097" y="832"/>
                  <a:pt x="1142" y="865"/>
                </a:cubicBezTo>
                <a:cubicBezTo>
                  <a:pt x="1116" y="894"/>
                  <a:pt x="1099" y="903"/>
                  <a:pt x="1056" y="919"/>
                </a:cubicBezTo>
                <a:cubicBezTo>
                  <a:pt x="983" y="945"/>
                  <a:pt x="910" y="963"/>
                  <a:pt x="833" y="972"/>
                </a:cubicBezTo>
                <a:cubicBezTo>
                  <a:pt x="777" y="979"/>
                  <a:pt x="699" y="988"/>
                  <a:pt x="643" y="973"/>
                </a:cubicBezTo>
                <a:cubicBezTo>
                  <a:pt x="588" y="958"/>
                  <a:pt x="617" y="916"/>
                  <a:pt x="634" y="884"/>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2227" name="Ink 273"/>
          <p:cNvSpPr>
            <a:spLocks noRot="1" noChangeAspect="1" noEditPoints="1" noChangeArrowheads="1" noChangeShapeType="1" noTextEdit="1"/>
          </p:cNvSpPr>
          <p:nvPr/>
        </p:nvSpPr>
        <p:spPr bwMode="auto">
          <a:xfrm>
            <a:off x="6484938" y="2097088"/>
            <a:ext cx="1223962" cy="1243012"/>
          </a:xfrm>
          <a:custGeom>
            <a:avLst/>
            <a:gdLst>
              <a:gd name="T0" fmla="*/ 2147483647 w 3402"/>
              <a:gd name="T1" fmla="*/ 2147483647 h 3454"/>
              <a:gd name="T2" fmla="*/ 2147483647 w 3402"/>
              <a:gd name="T3" fmla="*/ 2147483647 h 3454"/>
              <a:gd name="T4" fmla="*/ 2147483647 w 3402"/>
              <a:gd name="T5" fmla="*/ 2147483647 h 3454"/>
              <a:gd name="T6" fmla="*/ 2147483647 w 3402"/>
              <a:gd name="T7" fmla="*/ 2147483647 h 3454"/>
              <a:gd name="T8" fmla="*/ 2147483647 w 3402"/>
              <a:gd name="T9" fmla="*/ 2147483647 h 3454"/>
              <a:gd name="T10" fmla="*/ 2147483647 w 3402"/>
              <a:gd name="T11" fmla="*/ 2147483647 h 3454"/>
              <a:gd name="T12" fmla="*/ 2147483647 w 3402"/>
              <a:gd name="T13" fmla="*/ 2147483647 h 3454"/>
              <a:gd name="T14" fmla="*/ 2147483647 w 3402"/>
              <a:gd name="T15" fmla="*/ 2147483647 h 3454"/>
              <a:gd name="T16" fmla="*/ 2147483647 w 3402"/>
              <a:gd name="T17" fmla="*/ 2147483647 h 3454"/>
              <a:gd name="T18" fmla="*/ 2147483647 w 3402"/>
              <a:gd name="T19" fmla="*/ 2147483647 h 3454"/>
              <a:gd name="T20" fmla="*/ 2147483647 w 3402"/>
              <a:gd name="T21" fmla="*/ 2147483647 h 3454"/>
              <a:gd name="T22" fmla="*/ 2147483647 w 3402"/>
              <a:gd name="T23" fmla="*/ 2147483647 h 3454"/>
              <a:gd name="T24" fmla="*/ 2147483647 w 3402"/>
              <a:gd name="T25" fmla="*/ 2147483647 h 3454"/>
              <a:gd name="T26" fmla="*/ 2147483647 w 3402"/>
              <a:gd name="T27" fmla="*/ 2147483647 h 3454"/>
              <a:gd name="T28" fmla="*/ 2147483647 w 3402"/>
              <a:gd name="T29" fmla="*/ 2147483647 h 3454"/>
              <a:gd name="T30" fmla="*/ 2147483647 w 3402"/>
              <a:gd name="T31" fmla="*/ 2147483647 h 3454"/>
              <a:gd name="T32" fmla="*/ 2147483647 w 3402"/>
              <a:gd name="T33" fmla="*/ 2147483647 h 3454"/>
              <a:gd name="T34" fmla="*/ 2147483647 w 3402"/>
              <a:gd name="T35" fmla="*/ 2147483647 h 3454"/>
              <a:gd name="T36" fmla="*/ 2147483647 w 3402"/>
              <a:gd name="T37" fmla="*/ 2147483647 h 3454"/>
              <a:gd name="T38" fmla="*/ 2147483647 w 3402"/>
              <a:gd name="T39" fmla="*/ 2147483647 h 3454"/>
              <a:gd name="T40" fmla="*/ 2147483647 w 3402"/>
              <a:gd name="T41" fmla="*/ 2147483647 h 3454"/>
              <a:gd name="T42" fmla="*/ 2147483647 w 3402"/>
              <a:gd name="T43" fmla="*/ 2147483647 h 3454"/>
              <a:gd name="T44" fmla="*/ 2147483647 w 3402"/>
              <a:gd name="T45" fmla="*/ 2147483647 h 3454"/>
              <a:gd name="T46" fmla="*/ 2147483647 w 3402"/>
              <a:gd name="T47" fmla="*/ 2147483647 h 3454"/>
              <a:gd name="T48" fmla="*/ 2147483647 w 3402"/>
              <a:gd name="T49" fmla="*/ 2147483647 h 3454"/>
              <a:gd name="T50" fmla="*/ 2147483647 w 3402"/>
              <a:gd name="T51" fmla="*/ 2147483647 h 3454"/>
              <a:gd name="T52" fmla="*/ 2147483647 w 3402"/>
              <a:gd name="T53" fmla="*/ 2147483647 h 3454"/>
              <a:gd name="T54" fmla="*/ 2147483647 w 3402"/>
              <a:gd name="T55" fmla="*/ 2147483647 h 3454"/>
              <a:gd name="T56" fmla="*/ 2147483647 w 3402"/>
              <a:gd name="T57" fmla="*/ 2147483647 h 3454"/>
              <a:gd name="T58" fmla="*/ 2147483647 w 3402"/>
              <a:gd name="T59" fmla="*/ 2147483647 h 3454"/>
              <a:gd name="T60" fmla="*/ 2147483647 w 3402"/>
              <a:gd name="T61" fmla="*/ 2147483647 h 3454"/>
              <a:gd name="T62" fmla="*/ 2147483647 w 3402"/>
              <a:gd name="T63" fmla="*/ 2147483647 h 3454"/>
              <a:gd name="T64" fmla="*/ 2147483647 w 3402"/>
              <a:gd name="T65" fmla="*/ 2147483647 h 3454"/>
              <a:gd name="T66" fmla="*/ 2147483647 w 3402"/>
              <a:gd name="T67" fmla="*/ 2147483647 h 3454"/>
              <a:gd name="T68" fmla="*/ 2147483647 w 3402"/>
              <a:gd name="T69" fmla="*/ 2147483647 h 3454"/>
              <a:gd name="T70" fmla="*/ 2147483647 w 3402"/>
              <a:gd name="T71" fmla="*/ 2147483647 h 3454"/>
              <a:gd name="T72" fmla="*/ 2147483647 w 3402"/>
              <a:gd name="T73" fmla="*/ 2147483647 h 3454"/>
              <a:gd name="T74" fmla="*/ 2147483647 w 3402"/>
              <a:gd name="T75" fmla="*/ 2147483647 h 3454"/>
              <a:gd name="T76" fmla="*/ 2147483647 w 3402"/>
              <a:gd name="T77" fmla="*/ 2147483647 h 3454"/>
              <a:gd name="T78" fmla="*/ 2147483647 w 3402"/>
              <a:gd name="T79" fmla="*/ 2147483647 h 3454"/>
              <a:gd name="T80" fmla="*/ 2147483647 w 3402"/>
              <a:gd name="T81" fmla="*/ 2147483647 h 3454"/>
              <a:gd name="T82" fmla="*/ 2147483647 w 3402"/>
              <a:gd name="T83" fmla="*/ 2147483647 h 3454"/>
              <a:gd name="T84" fmla="*/ 2147483647 w 3402"/>
              <a:gd name="T85" fmla="*/ 2147483647 h 345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402"/>
              <a:gd name="T130" fmla="*/ 0 h 3454"/>
              <a:gd name="T131" fmla="*/ 3402 w 3402"/>
              <a:gd name="T132" fmla="*/ 3454 h 345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402" h="3454" extrusionOk="0">
                <a:moveTo>
                  <a:pt x="1229" y="2330"/>
                </a:moveTo>
                <a:cubicBezTo>
                  <a:pt x="1239" y="2286"/>
                  <a:pt x="1252" y="2259"/>
                  <a:pt x="1245" y="2213"/>
                </a:cubicBezTo>
                <a:cubicBezTo>
                  <a:pt x="1239" y="2170"/>
                  <a:pt x="1222" y="2128"/>
                  <a:pt x="1188" y="2098"/>
                </a:cubicBezTo>
                <a:cubicBezTo>
                  <a:pt x="1128" y="2045"/>
                  <a:pt x="1057" y="2028"/>
                  <a:pt x="979" y="2052"/>
                </a:cubicBezTo>
                <a:cubicBezTo>
                  <a:pt x="897" y="2077"/>
                  <a:pt x="838" y="2144"/>
                  <a:pt x="796" y="2216"/>
                </a:cubicBezTo>
                <a:cubicBezTo>
                  <a:pt x="646" y="2476"/>
                  <a:pt x="640" y="2805"/>
                  <a:pt x="629" y="3097"/>
                </a:cubicBezTo>
                <a:cubicBezTo>
                  <a:pt x="625" y="3213"/>
                  <a:pt x="624" y="3328"/>
                  <a:pt x="631" y="3443"/>
                </a:cubicBezTo>
                <a:cubicBezTo>
                  <a:pt x="631" y="3446"/>
                  <a:pt x="632" y="3450"/>
                  <a:pt x="632" y="3453"/>
                </a:cubicBezTo>
                <a:cubicBezTo>
                  <a:pt x="607" y="3365"/>
                  <a:pt x="557" y="3311"/>
                  <a:pt x="503" y="3238"/>
                </a:cubicBezTo>
                <a:cubicBezTo>
                  <a:pt x="467" y="3189"/>
                  <a:pt x="446" y="3145"/>
                  <a:pt x="432" y="3087"/>
                </a:cubicBezTo>
                <a:cubicBezTo>
                  <a:pt x="434" y="3130"/>
                  <a:pt x="437" y="3174"/>
                  <a:pt x="440" y="3217"/>
                </a:cubicBezTo>
                <a:cubicBezTo>
                  <a:pt x="443" y="3263"/>
                  <a:pt x="440" y="3362"/>
                  <a:pt x="479" y="3398"/>
                </a:cubicBezTo>
                <a:cubicBezTo>
                  <a:pt x="506" y="3423"/>
                  <a:pt x="526" y="3412"/>
                  <a:pt x="557" y="3397"/>
                </a:cubicBezTo>
                <a:cubicBezTo>
                  <a:pt x="649" y="3352"/>
                  <a:pt x="723" y="3280"/>
                  <a:pt x="804" y="3220"/>
                </a:cubicBezTo>
                <a:cubicBezTo>
                  <a:pt x="834" y="3198"/>
                  <a:pt x="861" y="3180"/>
                  <a:pt x="891" y="3161"/>
                </a:cubicBezTo>
                <a:cubicBezTo>
                  <a:pt x="902" y="3154"/>
                  <a:pt x="913" y="3145"/>
                  <a:pt x="924" y="3138"/>
                </a:cubicBezTo>
              </a:path>
              <a:path w="3402" h="3454" extrusionOk="0">
                <a:moveTo>
                  <a:pt x="150" y="1581"/>
                </a:moveTo>
                <a:cubicBezTo>
                  <a:pt x="145" y="1594"/>
                  <a:pt x="143" y="1599"/>
                  <a:pt x="135" y="1605"/>
                </a:cubicBezTo>
                <a:cubicBezTo>
                  <a:pt x="129" y="1579"/>
                  <a:pt x="138" y="1562"/>
                  <a:pt x="143" y="1535"/>
                </a:cubicBezTo>
                <a:cubicBezTo>
                  <a:pt x="151" y="1494"/>
                  <a:pt x="161" y="1452"/>
                  <a:pt x="166" y="1410"/>
                </a:cubicBezTo>
                <a:cubicBezTo>
                  <a:pt x="171" y="1370"/>
                  <a:pt x="174" y="1329"/>
                  <a:pt x="175" y="1289"/>
                </a:cubicBezTo>
                <a:cubicBezTo>
                  <a:pt x="176" y="1269"/>
                  <a:pt x="176" y="1248"/>
                  <a:pt x="178" y="1228"/>
                </a:cubicBezTo>
                <a:cubicBezTo>
                  <a:pt x="162" y="1250"/>
                  <a:pt x="148" y="1274"/>
                  <a:pt x="131" y="1296"/>
                </a:cubicBezTo>
                <a:cubicBezTo>
                  <a:pt x="97" y="1341"/>
                  <a:pt x="59" y="1383"/>
                  <a:pt x="24" y="1427"/>
                </a:cubicBezTo>
                <a:cubicBezTo>
                  <a:pt x="20" y="1433"/>
                  <a:pt x="15" y="1440"/>
                  <a:pt x="11" y="1446"/>
                </a:cubicBezTo>
                <a:cubicBezTo>
                  <a:pt x="-17" y="1478"/>
                  <a:pt x="44" y="1410"/>
                  <a:pt x="46" y="1407"/>
                </a:cubicBezTo>
                <a:cubicBezTo>
                  <a:pt x="76" y="1370"/>
                  <a:pt x="101" y="1331"/>
                  <a:pt x="125" y="1291"/>
                </a:cubicBezTo>
                <a:cubicBezTo>
                  <a:pt x="141" y="1265"/>
                  <a:pt x="154" y="1238"/>
                  <a:pt x="168" y="1212"/>
                </a:cubicBezTo>
                <a:cubicBezTo>
                  <a:pt x="170" y="1209"/>
                  <a:pt x="172" y="1205"/>
                  <a:pt x="174" y="1202"/>
                </a:cubicBezTo>
                <a:cubicBezTo>
                  <a:pt x="185" y="1221"/>
                  <a:pt x="194" y="1240"/>
                  <a:pt x="202" y="1261"/>
                </a:cubicBezTo>
                <a:cubicBezTo>
                  <a:pt x="212" y="1288"/>
                  <a:pt x="224" y="1314"/>
                  <a:pt x="234" y="1340"/>
                </a:cubicBezTo>
                <a:cubicBezTo>
                  <a:pt x="241" y="1357"/>
                  <a:pt x="249" y="1370"/>
                  <a:pt x="231" y="1369"/>
                </a:cubicBezTo>
              </a:path>
              <a:path w="3402" h="3454" extrusionOk="0">
                <a:moveTo>
                  <a:pt x="3352" y="804"/>
                </a:moveTo>
                <a:cubicBezTo>
                  <a:pt x="3379" y="702"/>
                  <a:pt x="3406" y="603"/>
                  <a:pt x="3401" y="496"/>
                </a:cubicBezTo>
                <a:cubicBezTo>
                  <a:pt x="3395" y="359"/>
                  <a:pt x="3325" y="243"/>
                  <a:pt x="3213" y="166"/>
                </a:cubicBezTo>
                <a:cubicBezTo>
                  <a:pt x="3011" y="27"/>
                  <a:pt x="2714" y="-26"/>
                  <a:pt x="2475" y="10"/>
                </a:cubicBezTo>
                <a:cubicBezTo>
                  <a:pt x="2327" y="33"/>
                  <a:pt x="2205" y="110"/>
                  <a:pt x="2149" y="253"/>
                </a:cubicBezTo>
                <a:cubicBezTo>
                  <a:pt x="2069" y="459"/>
                  <a:pt x="2079" y="742"/>
                  <a:pt x="2150" y="949"/>
                </a:cubicBezTo>
                <a:cubicBezTo>
                  <a:pt x="2215" y="1139"/>
                  <a:pt x="2355" y="1278"/>
                  <a:pt x="2553" y="1323"/>
                </a:cubicBezTo>
                <a:cubicBezTo>
                  <a:pt x="2735" y="1364"/>
                  <a:pt x="2907" y="1317"/>
                  <a:pt x="3055" y="1208"/>
                </a:cubicBezTo>
                <a:cubicBezTo>
                  <a:pt x="3134" y="1150"/>
                  <a:pt x="3202" y="1080"/>
                  <a:pt x="3258" y="1000"/>
                </a:cubicBezTo>
                <a:cubicBezTo>
                  <a:pt x="3316" y="916"/>
                  <a:pt x="3427" y="733"/>
                  <a:pt x="3367" y="626"/>
                </a:cubicBezTo>
                <a:cubicBezTo>
                  <a:pt x="3353" y="597"/>
                  <a:pt x="3348" y="587"/>
                  <a:pt x="3325" y="579"/>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2228" name="Ink 274"/>
          <p:cNvSpPr>
            <a:spLocks noRot="1" noChangeAspect="1" noEditPoints="1" noChangeArrowheads="1" noChangeShapeType="1" noTextEdit="1"/>
          </p:cNvSpPr>
          <p:nvPr/>
        </p:nvSpPr>
        <p:spPr bwMode="auto">
          <a:xfrm>
            <a:off x="5122863" y="2447925"/>
            <a:ext cx="709612" cy="169863"/>
          </a:xfrm>
          <a:custGeom>
            <a:avLst/>
            <a:gdLst>
              <a:gd name="T0" fmla="*/ 2147483647 w 1973"/>
              <a:gd name="T1" fmla="*/ 2147483647 h 471"/>
              <a:gd name="T2" fmla="*/ 2147483647 w 1973"/>
              <a:gd name="T3" fmla="*/ 2147483647 h 471"/>
              <a:gd name="T4" fmla="*/ 0 w 1973"/>
              <a:gd name="T5" fmla="*/ 2147483647 h 471"/>
              <a:gd name="T6" fmla="*/ 2147483647 w 1973"/>
              <a:gd name="T7" fmla="*/ 2147483647 h 471"/>
              <a:gd name="T8" fmla="*/ 2147483647 w 1973"/>
              <a:gd name="T9" fmla="*/ 2147483647 h 471"/>
              <a:gd name="T10" fmla="*/ 2147483647 w 1973"/>
              <a:gd name="T11" fmla="*/ 2147483647 h 471"/>
              <a:gd name="T12" fmla="*/ 2147483647 w 1973"/>
              <a:gd name="T13" fmla="*/ 2147483647 h 471"/>
              <a:gd name="T14" fmla="*/ 2147483647 w 1973"/>
              <a:gd name="T15" fmla="*/ 2147483647 h 471"/>
              <a:gd name="T16" fmla="*/ 2147483647 w 1973"/>
              <a:gd name="T17" fmla="*/ 2147483647 h 471"/>
              <a:gd name="T18" fmla="*/ 2147483647 w 1973"/>
              <a:gd name="T19" fmla="*/ 2147483647 h 471"/>
              <a:gd name="T20" fmla="*/ 2147483647 w 1973"/>
              <a:gd name="T21" fmla="*/ 2147483647 h 471"/>
              <a:gd name="T22" fmla="*/ 2147483647 w 1973"/>
              <a:gd name="T23" fmla="*/ 2147483647 h 471"/>
              <a:gd name="T24" fmla="*/ 2147483647 w 1973"/>
              <a:gd name="T25" fmla="*/ 2147483647 h 471"/>
              <a:gd name="T26" fmla="*/ 2147483647 w 1973"/>
              <a:gd name="T27" fmla="*/ 2147483647 h 471"/>
              <a:gd name="T28" fmla="*/ 2147483647 w 1973"/>
              <a:gd name="T29" fmla="*/ 2147483647 h 47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973"/>
              <a:gd name="T46" fmla="*/ 0 h 471"/>
              <a:gd name="T47" fmla="*/ 1973 w 1973"/>
              <a:gd name="T48" fmla="*/ 471 h 471"/>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973" h="471" extrusionOk="0">
                <a:moveTo>
                  <a:pt x="67" y="387"/>
                </a:moveTo>
                <a:cubicBezTo>
                  <a:pt x="54" y="407"/>
                  <a:pt x="41" y="424"/>
                  <a:pt x="26" y="442"/>
                </a:cubicBezTo>
                <a:cubicBezTo>
                  <a:pt x="18" y="451"/>
                  <a:pt x="5" y="464"/>
                  <a:pt x="0" y="470"/>
                </a:cubicBezTo>
                <a:cubicBezTo>
                  <a:pt x="33" y="416"/>
                  <a:pt x="67" y="373"/>
                  <a:pt x="115" y="330"/>
                </a:cubicBezTo>
                <a:cubicBezTo>
                  <a:pt x="361" y="109"/>
                  <a:pt x="639" y="112"/>
                  <a:pt x="938" y="183"/>
                </a:cubicBezTo>
                <a:cubicBezTo>
                  <a:pt x="1018" y="202"/>
                  <a:pt x="1097" y="211"/>
                  <a:pt x="1179" y="208"/>
                </a:cubicBezTo>
                <a:cubicBezTo>
                  <a:pt x="1398" y="201"/>
                  <a:pt x="1618" y="137"/>
                  <a:pt x="1836" y="115"/>
                </a:cubicBezTo>
                <a:cubicBezTo>
                  <a:pt x="1886" y="110"/>
                  <a:pt x="1927" y="94"/>
                  <a:pt x="1972" y="74"/>
                </a:cubicBezTo>
                <a:cubicBezTo>
                  <a:pt x="1946" y="53"/>
                  <a:pt x="1937" y="40"/>
                  <a:pt x="1897" y="29"/>
                </a:cubicBezTo>
                <a:cubicBezTo>
                  <a:pt x="1840" y="13"/>
                  <a:pt x="1780" y="14"/>
                  <a:pt x="1721" y="9"/>
                </a:cubicBezTo>
                <a:cubicBezTo>
                  <a:pt x="1765" y="5"/>
                  <a:pt x="1806" y="-3"/>
                  <a:pt x="1851" y="2"/>
                </a:cubicBezTo>
                <a:cubicBezTo>
                  <a:pt x="1884" y="6"/>
                  <a:pt x="1947" y="9"/>
                  <a:pt x="1959" y="50"/>
                </a:cubicBezTo>
                <a:cubicBezTo>
                  <a:pt x="1972" y="97"/>
                  <a:pt x="1918" y="147"/>
                  <a:pt x="1890" y="176"/>
                </a:cubicBezTo>
                <a:cubicBezTo>
                  <a:pt x="1849" y="219"/>
                  <a:pt x="1802" y="257"/>
                  <a:pt x="1756" y="294"/>
                </a:cubicBezTo>
                <a:cubicBezTo>
                  <a:pt x="1736" y="308"/>
                  <a:pt x="1732" y="310"/>
                  <a:pt x="1722" y="321"/>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Tree>
  </p:cSld>
  <p:clrMapOvr>
    <a:masterClrMapping/>
  </p:clrMapOvr>
  <p:timing>
    <p:tnLst>
      <p:par>
        <p:cTn id="1" dur="indefinite" restart="never" nodeType="tmRoot"/>
      </p:par>
    </p:tnLst>
  </p:timing>
</p:sld>
</file>

<file path=ppt/slides/slide1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3186" name="Group 2"/>
          <p:cNvGrpSpPr>
            <a:grpSpLocks/>
          </p:cNvGrpSpPr>
          <p:nvPr>
            <p:custDataLst>
              <p:tags r:id="rId1"/>
            </p:custDataLst>
          </p:nvPr>
        </p:nvGrpSpPr>
        <p:grpSpPr bwMode="auto">
          <a:xfrm>
            <a:off x="319088" y="1285875"/>
            <a:ext cx="500062" cy="180975"/>
            <a:chOff x="295" y="1311"/>
            <a:chExt cx="5177" cy="114"/>
          </a:xfrm>
        </p:grpSpPr>
        <p:sp>
          <p:nvSpPr>
            <p:cNvPr id="93309" name="Rectangle 3"/>
            <p:cNvSpPr>
              <a:spLocks noChangeArrowheads="1"/>
            </p:cNvSpPr>
            <p:nvPr>
              <p:custDataLst>
                <p:tags r:id="rId114"/>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93310" name="Rectangle 4"/>
            <p:cNvSpPr>
              <a:spLocks noChangeArrowheads="1"/>
            </p:cNvSpPr>
            <p:nvPr>
              <p:custDataLst>
                <p:tags r:id="rId115"/>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93187" name="Rectangle 5"/>
          <p:cNvSpPr>
            <a:spLocks noChangeArrowheads="1"/>
          </p:cNvSpPr>
          <p:nvPr>
            <p:custDataLst>
              <p:tags r:id="rId2"/>
            </p:custDataLst>
          </p:nvPr>
        </p:nvSpPr>
        <p:spPr bwMode="auto">
          <a:xfrm>
            <a:off x="762000" y="258763"/>
            <a:ext cx="7543800"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b="1">
                <a:solidFill>
                  <a:schemeClr val="tx2"/>
                </a:solidFill>
                <a:latin typeface="Courier New" pitchFamily="49" charset="0"/>
              </a:rPr>
              <a:t>loadi </a:t>
            </a:r>
            <a:r>
              <a:rPr lang="en-US" sz="3600">
                <a:solidFill>
                  <a:schemeClr val="tx2"/>
                </a:solidFill>
                <a:latin typeface="Times New Roman" pitchFamily="18" charset="0"/>
              </a:rPr>
              <a:t>retrieves FROM memory</a:t>
            </a:r>
            <a:endParaRPr lang="en-US" sz="4200">
              <a:solidFill>
                <a:schemeClr val="tx2"/>
              </a:solidFill>
              <a:latin typeface="Times New Roman" pitchFamily="18" charset="0"/>
            </a:endParaRPr>
          </a:p>
        </p:txBody>
      </p:sp>
      <p:sp>
        <p:nvSpPr>
          <p:cNvPr id="93188" name="Rectangle 6"/>
          <p:cNvSpPr>
            <a:spLocks noChangeArrowheads="1"/>
          </p:cNvSpPr>
          <p:nvPr>
            <p:custDataLst>
              <p:tags r:id="rId3"/>
            </p:custDataLst>
          </p:nvPr>
        </p:nvSpPr>
        <p:spPr bwMode="auto">
          <a:xfrm>
            <a:off x="1143000" y="2424113"/>
            <a:ext cx="1676400" cy="4064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3189" name="Rectangle 7"/>
          <p:cNvSpPr>
            <a:spLocks noChangeArrowheads="1"/>
          </p:cNvSpPr>
          <p:nvPr>
            <p:custDataLst>
              <p:tags r:id="rId4"/>
            </p:custDataLst>
          </p:nvPr>
        </p:nvSpPr>
        <p:spPr bwMode="auto">
          <a:xfrm>
            <a:off x="1143000" y="2957513"/>
            <a:ext cx="1676400" cy="4064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3190" name="Text Box 8"/>
          <p:cNvSpPr txBox="1">
            <a:spLocks noChangeArrowheads="1"/>
          </p:cNvSpPr>
          <p:nvPr>
            <p:custDataLst>
              <p:tags r:id="rId5"/>
            </p:custDataLst>
          </p:nvPr>
        </p:nvSpPr>
        <p:spPr bwMode="auto">
          <a:xfrm>
            <a:off x="477838" y="1903413"/>
            <a:ext cx="625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r1</a:t>
            </a:r>
          </a:p>
        </p:txBody>
      </p:sp>
      <p:sp>
        <p:nvSpPr>
          <p:cNvPr id="93191" name="Rectangle 9"/>
          <p:cNvSpPr>
            <a:spLocks noChangeArrowheads="1"/>
          </p:cNvSpPr>
          <p:nvPr>
            <p:custDataLst>
              <p:tags r:id="rId6"/>
            </p:custDataLst>
          </p:nvPr>
        </p:nvSpPr>
        <p:spPr bwMode="auto">
          <a:xfrm>
            <a:off x="1143000" y="1890713"/>
            <a:ext cx="1676400"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3192" name="Rectangle 10"/>
          <p:cNvSpPr>
            <a:spLocks noChangeArrowheads="1"/>
          </p:cNvSpPr>
          <p:nvPr>
            <p:custDataLst>
              <p:tags r:id="rId7"/>
            </p:custDataLst>
          </p:nvPr>
        </p:nvSpPr>
        <p:spPr bwMode="auto">
          <a:xfrm>
            <a:off x="1143000" y="4611688"/>
            <a:ext cx="1676400" cy="381000"/>
          </a:xfrm>
          <a:prstGeom prst="rect">
            <a:avLst/>
          </a:prstGeom>
          <a:noFill/>
          <a:ln w="285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3193" name="Rectangle 12"/>
          <p:cNvSpPr>
            <a:spLocks noChangeArrowheads="1"/>
          </p:cNvSpPr>
          <p:nvPr>
            <p:custDataLst>
              <p:tags r:id="rId8"/>
            </p:custDataLst>
          </p:nvPr>
        </p:nvSpPr>
        <p:spPr bwMode="auto">
          <a:xfrm>
            <a:off x="5816600" y="18113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3194" name="Rectangle 13"/>
          <p:cNvSpPr>
            <a:spLocks noChangeArrowheads="1"/>
          </p:cNvSpPr>
          <p:nvPr>
            <p:custDataLst>
              <p:tags r:id="rId9"/>
            </p:custDataLst>
          </p:nvPr>
        </p:nvSpPr>
        <p:spPr bwMode="auto">
          <a:xfrm>
            <a:off x="5816600" y="21923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3195" name="Rectangle 14"/>
          <p:cNvSpPr>
            <a:spLocks noChangeArrowheads="1"/>
          </p:cNvSpPr>
          <p:nvPr>
            <p:custDataLst>
              <p:tags r:id="rId10"/>
            </p:custDataLst>
          </p:nvPr>
        </p:nvSpPr>
        <p:spPr bwMode="auto">
          <a:xfrm>
            <a:off x="5816600" y="25733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3196" name="Rectangle 15"/>
          <p:cNvSpPr>
            <a:spLocks noChangeArrowheads="1"/>
          </p:cNvSpPr>
          <p:nvPr>
            <p:custDataLst>
              <p:tags r:id="rId11"/>
            </p:custDataLst>
          </p:nvPr>
        </p:nvSpPr>
        <p:spPr bwMode="auto">
          <a:xfrm>
            <a:off x="5816600" y="29543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3197" name="Rectangle 16"/>
          <p:cNvSpPr>
            <a:spLocks noChangeArrowheads="1"/>
          </p:cNvSpPr>
          <p:nvPr>
            <p:custDataLst>
              <p:tags r:id="rId12"/>
            </p:custDataLst>
          </p:nvPr>
        </p:nvSpPr>
        <p:spPr bwMode="auto">
          <a:xfrm>
            <a:off x="5816600" y="33353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3198" name="Rectangle 17"/>
          <p:cNvSpPr>
            <a:spLocks noChangeArrowheads="1"/>
          </p:cNvSpPr>
          <p:nvPr>
            <p:custDataLst>
              <p:tags r:id="rId13"/>
            </p:custDataLst>
          </p:nvPr>
        </p:nvSpPr>
        <p:spPr bwMode="auto">
          <a:xfrm>
            <a:off x="5816600" y="37163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3199" name="Rectangle 18"/>
          <p:cNvSpPr>
            <a:spLocks noChangeArrowheads="1"/>
          </p:cNvSpPr>
          <p:nvPr>
            <p:custDataLst>
              <p:tags r:id="rId14"/>
            </p:custDataLst>
          </p:nvPr>
        </p:nvSpPr>
        <p:spPr bwMode="auto">
          <a:xfrm>
            <a:off x="5816600" y="40973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3200" name="Rectangle 19"/>
          <p:cNvSpPr>
            <a:spLocks noChangeArrowheads="1"/>
          </p:cNvSpPr>
          <p:nvPr>
            <p:custDataLst>
              <p:tags r:id="rId15"/>
            </p:custDataLst>
          </p:nvPr>
        </p:nvSpPr>
        <p:spPr bwMode="auto">
          <a:xfrm>
            <a:off x="5816600" y="44783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3201" name="Rectangle 20"/>
          <p:cNvSpPr>
            <a:spLocks noChangeArrowheads="1"/>
          </p:cNvSpPr>
          <p:nvPr>
            <p:custDataLst>
              <p:tags r:id="rId16"/>
            </p:custDataLst>
          </p:nvPr>
        </p:nvSpPr>
        <p:spPr bwMode="auto">
          <a:xfrm>
            <a:off x="5816600" y="48593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3202" name="Text Box 21"/>
          <p:cNvSpPr txBox="1">
            <a:spLocks noChangeArrowheads="1"/>
          </p:cNvSpPr>
          <p:nvPr>
            <p:custDataLst>
              <p:tags r:id="rId17"/>
            </p:custDataLst>
          </p:nvPr>
        </p:nvSpPr>
        <p:spPr bwMode="auto">
          <a:xfrm>
            <a:off x="5902325" y="1143000"/>
            <a:ext cx="2090738" cy="466725"/>
          </a:xfrm>
          <a:prstGeom prst="rect">
            <a:avLst/>
          </a:prstGeom>
          <a:noFill/>
          <a:ln w="9525">
            <a:solidFill>
              <a:srgbClr val="0A04EB"/>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solidFill>
                  <a:srgbClr val="0A04EB"/>
                </a:solidFill>
              </a:rPr>
              <a:t>Hmmm RAM</a:t>
            </a:r>
          </a:p>
        </p:txBody>
      </p:sp>
      <p:sp>
        <p:nvSpPr>
          <p:cNvPr id="93203" name="Text Box 22"/>
          <p:cNvSpPr txBox="1">
            <a:spLocks noChangeArrowheads="1"/>
          </p:cNvSpPr>
          <p:nvPr>
            <p:custDataLst>
              <p:tags r:id="rId18"/>
            </p:custDataLst>
          </p:nvPr>
        </p:nvSpPr>
        <p:spPr bwMode="auto">
          <a:xfrm>
            <a:off x="1050925" y="1143000"/>
            <a:ext cx="1828800" cy="466725"/>
          </a:xfrm>
          <a:prstGeom prst="rect">
            <a:avLst/>
          </a:prstGeom>
          <a:noFill/>
          <a:ln w="9525">
            <a:solidFill>
              <a:srgbClr val="0A04EB"/>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solidFill>
                  <a:srgbClr val="0A04EB"/>
                </a:solidFill>
              </a:rPr>
              <a:t>Hmmm CPU</a:t>
            </a:r>
          </a:p>
        </p:txBody>
      </p:sp>
      <p:sp>
        <p:nvSpPr>
          <p:cNvPr id="93204" name="Rectangle 23"/>
          <p:cNvSpPr>
            <a:spLocks noChangeArrowheads="1"/>
          </p:cNvSpPr>
          <p:nvPr>
            <p:custDataLst>
              <p:tags r:id="rId19"/>
            </p:custDataLst>
          </p:nvPr>
        </p:nvSpPr>
        <p:spPr bwMode="auto">
          <a:xfrm>
            <a:off x="5857875" y="1839913"/>
            <a:ext cx="2239963"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a:t>
            </a:r>
            <a:endParaRPr lang="en-US" sz="1800">
              <a:solidFill>
                <a:srgbClr val="0A04EB"/>
              </a:solidFill>
              <a:latin typeface="Arial" pitchFamily="34" charset="0"/>
            </a:endParaRPr>
          </a:p>
        </p:txBody>
      </p:sp>
      <p:sp>
        <p:nvSpPr>
          <p:cNvPr id="93205" name="Text Box 24"/>
          <p:cNvSpPr txBox="1">
            <a:spLocks noChangeArrowheads="1"/>
          </p:cNvSpPr>
          <p:nvPr>
            <p:custDataLst>
              <p:tags r:id="rId20"/>
            </p:custDataLst>
          </p:nvPr>
        </p:nvSpPr>
        <p:spPr bwMode="auto">
          <a:xfrm>
            <a:off x="488950" y="4619625"/>
            <a:ext cx="6254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r15</a:t>
            </a:r>
          </a:p>
        </p:txBody>
      </p:sp>
      <p:sp>
        <p:nvSpPr>
          <p:cNvPr id="93206" name="Text Box 25"/>
          <p:cNvSpPr txBox="1">
            <a:spLocks noChangeArrowheads="1"/>
          </p:cNvSpPr>
          <p:nvPr>
            <p:custDataLst>
              <p:tags r:id="rId21"/>
            </p:custDataLst>
          </p:nvPr>
        </p:nvSpPr>
        <p:spPr bwMode="auto">
          <a:xfrm>
            <a:off x="5141913" y="1828800"/>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0</a:t>
            </a:r>
          </a:p>
        </p:txBody>
      </p:sp>
      <p:sp>
        <p:nvSpPr>
          <p:cNvPr id="93207" name="Text Box 26"/>
          <p:cNvSpPr txBox="1">
            <a:spLocks noChangeArrowheads="1"/>
          </p:cNvSpPr>
          <p:nvPr>
            <p:custDataLst>
              <p:tags r:id="rId22"/>
            </p:custDataLst>
          </p:nvPr>
        </p:nvSpPr>
        <p:spPr bwMode="auto">
          <a:xfrm>
            <a:off x="5138738" y="220662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1</a:t>
            </a:r>
          </a:p>
        </p:txBody>
      </p:sp>
      <p:sp>
        <p:nvSpPr>
          <p:cNvPr id="93208" name="Text Box 27"/>
          <p:cNvSpPr txBox="1">
            <a:spLocks noChangeArrowheads="1"/>
          </p:cNvSpPr>
          <p:nvPr>
            <p:custDataLst>
              <p:tags r:id="rId23"/>
            </p:custDataLst>
          </p:nvPr>
        </p:nvSpPr>
        <p:spPr bwMode="auto">
          <a:xfrm>
            <a:off x="5138738" y="258762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2</a:t>
            </a:r>
          </a:p>
        </p:txBody>
      </p:sp>
      <p:sp>
        <p:nvSpPr>
          <p:cNvPr id="93209" name="Text Box 28"/>
          <p:cNvSpPr txBox="1">
            <a:spLocks noChangeArrowheads="1"/>
          </p:cNvSpPr>
          <p:nvPr>
            <p:custDataLst>
              <p:tags r:id="rId24"/>
            </p:custDataLst>
          </p:nvPr>
        </p:nvSpPr>
        <p:spPr bwMode="auto">
          <a:xfrm>
            <a:off x="5138738" y="296862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3</a:t>
            </a:r>
          </a:p>
        </p:txBody>
      </p:sp>
      <p:sp>
        <p:nvSpPr>
          <p:cNvPr id="93210" name="Text Box 29"/>
          <p:cNvSpPr txBox="1">
            <a:spLocks noChangeArrowheads="1"/>
          </p:cNvSpPr>
          <p:nvPr>
            <p:custDataLst>
              <p:tags r:id="rId25"/>
            </p:custDataLst>
          </p:nvPr>
        </p:nvSpPr>
        <p:spPr bwMode="auto">
          <a:xfrm>
            <a:off x="5138738" y="33416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4</a:t>
            </a:r>
          </a:p>
        </p:txBody>
      </p:sp>
      <p:sp>
        <p:nvSpPr>
          <p:cNvPr id="93211" name="Text Box 30"/>
          <p:cNvSpPr txBox="1">
            <a:spLocks noChangeArrowheads="1"/>
          </p:cNvSpPr>
          <p:nvPr>
            <p:custDataLst>
              <p:tags r:id="rId26"/>
            </p:custDataLst>
          </p:nvPr>
        </p:nvSpPr>
        <p:spPr bwMode="auto">
          <a:xfrm>
            <a:off x="5138738" y="373062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5</a:t>
            </a:r>
          </a:p>
        </p:txBody>
      </p:sp>
      <p:sp>
        <p:nvSpPr>
          <p:cNvPr id="93212" name="Rectangle 31"/>
          <p:cNvSpPr>
            <a:spLocks noChangeArrowheads="1"/>
          </p:cNvSpPr>
          <p:nvPr>
            <p:custDataLst>
              <p:tags r:id="rId27"/>
            </p:custDataLst>
          </p:nvPr>
        </p:nvSpPr>
        <p:spPr bwMode="auto">
          <a:xfrm>
            <a:off x="5816600" y="55451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3213" name="Text Box 32"/>
          <p:cNvSpPr txBox="1">
            <a:spLocks noChangeArrowheads="1"/>
          </p:cNvSpPr>
          <p:nvPr>
            <p:custDataLst>
              <p:tags r:id="rId28"/>
            </p:custDataLst>
          </p:nvPr>
        </p:nvSpPr>
        <p:spPr bwMode="auto">
          <a:xfrm>
            <a:off x="6388100" y="5092700"/>
            <a:ext cx="7334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latin typeface="Arial" pitchFamily="34" charset="0"/>
              </a:rPr>
              <a:t>…</a:t>
            </a:r>
          </a:p>
        </p:txBody>
      </p:sp>
      <p:sp>
        <p:nvSpPr>
          <p:cNvPr id="93214" name="Text Box 33"/>
          <p:cNvSpPr txBox="1">
            <a:spLocks noChangeArrowheads="1"/>
          </p:cNvSpPr>
          <p:nvPr>
            <p:custDataLst>
              <p:tags r:id="rId29"/>
            </p:custDataLst>
          </p:nvPr>
        </p:nvSpPr>
        <p:spPr bwMode="auto">
          <a:xfrm>
            <a:off x="5138738" y="411162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6</a:t>
            </a:r>
          </a:p>
        </p:txBody>
      </p:sp>
      <p:sp>
        <p:nvSpPr>
          <p:cNvPr id="93215" name="Text Box 34"/>
          <p:cNvSpPr txBox="1">
            <a:spLocks noChangeArrowheads="1"/>
          </p:cNvSpPr>
          <p:nvPr>
            <p:custDataLst>
              <p:tags r:id="rId30"/>
            </p:custDataLst>
          </p:nvPr>
        </p:nvSpPr>
        <p:spPr bwMode="auto">
          <a:xfrm>
            <a:off x="5138738" y="449262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7</a:t>
            </a:r>
          </a:p>
        </p:txBody>
      </p:sp>
      <p:sp>
        <p:nvSpPr>
          <p:cNvPr id="93216" name="Text Box 35"/>
          <p:cNvSpPr txBox="1">
            <a:spLocks noChangeArrowheads="1"/>
          </p:cNvSpPr>
          <p:nvPr>
            <p:custDataLst>
              <p:tags r:id="rId31"/>
            </p:custDataLst>
          </p:nvPr>
        </p:nvSpPr>
        <p:spPr bwMode="auto">
          <a:xfrm>
            <a:off x="5133975" y="4881563"/>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8</a:t>
            </a:r>
          </a:p>
        </p:txBody>
      </p:sp>
      <p:sp>
        <p:nvSpPr>
          <p:cNvPr id="93217" name="Text Box 36"/>
          <p:cNvSpPr txBox="1">
            <a:spLocks noChangeArrowheads="1"/>
          </p:cNvSpPr>
          <p:nvPr>
            <p:custDataLst>
              <p:tags r:id="rId32"/>
            </p:custDataLst>
          </p:nvPr>
        </p:nvSpPr>
        <p:spPr bwMode="auto">
          <a:xfrm>
            <a:off x="5130800" y="55514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42</a:t>
            </a:r>
          </a:p>
        </p:txBody>
      </p:sp>
      <p:sp>
        <p:nvSpPr>
          <p:cNvPr id="93218" name="Rectangle 37"/>
          <p:cNvSpPr>
            <a:spLocks noChangeArrowheads="1"/>
          </p:cNvSpPr>
          <p:nvPr>
            <p:custDataLst>
              <p:tags r:id="rId33"/>
            </p:custDataLst>
          </p:nvPr>
        </p:nvSpPr>
        <p:spPr bwMode="auto">
          <a:xfrm>
            <a:off x="5857875" y="2230438"/>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a:t>
            </a:r>
            <a:endParaRPr lang="en-US" sz="1800">
              <a:solidFill>
                <a:srgbClr val="0A04EB"/>
              </a:solidFill>
              <a:latin typeface="Arial" pitchFamily="34" charset="0"/>
            </a:endParaRPr>
          </a:p>
        </p:txBody>
      </p:sp>
      <p:sp>
        <p:nvSpPr>
          <p:cNvPr id="93219" name="Rectangle 38"/>
          <p:cNvSpPr>
            <a:spLocks noChangeArrowheads="1"/>
          </p:cNvSpPr>
          <p:nvPr>
            <p:custDataLst>
              <p:tags r:id="rId34"/>
            </p:custDataLst>
          </p:nvPr>
        </p:nvSpPr>
        <p:spPr bwMode="auto">
          <a:xfrm>
            <a:off x="1143000" y="3489325"/>
            <a:ext cx="1676400" cy="4064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3220" name="Rectangle 39"/>
          <p:cNvSpPr>
            <a:spLocks noChangeArrowheads="1"/>
          </p:cNvSpPr>
          <p:nvPr>
            <p:custDataLst>
              <p:tags r:id="rId35"/>
            </p:custDataLst>
          </p:nvPr>
        </p:nvSpPr>
        <p:spPr bwMode="auto">
          <a:xfrm>
            <a:off x="1143000" y="4041775"/>
            <a:ext cx="1676400" cy="4064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3221" name="Rectangle 44"/>
          <p:cNvSpPr>
            <a:spLocks noChangeArrowheads="1"/>
          </p:cNvSpPr>
          <p:nvPr>
            <p:custDataLst>
              <p:tags r:id="rId36"/>
            </p:custDataLst>
          </p:nvPr>
        </p:nvSpPr>
        <p:spPr bwMode="auto">
          <a:xfrm>
            <a:off x="5857875" y="259556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a:t>
            </a:r>
            <a:endParaRPr lang="en-US" sz="1800">
              <a:solidFill>
                <a:srgbClr val="0A04EB"/>
              </a:solidFill>
              <a:latin typeface="Arial" pitchFamily="34" charset="0"/>
            </a:endParaRPr>
          </a:p>
        </p:txBody>
      </p:sp>
      <p:sp>
        <p:nvSpPr>
          <p:cNvPr id="93222" name="Rectangle 45"/>
          <p:cNvSpPr>
            <a:spLocks noChangeArrowheads="1"/>
          </p:cNvSpPr>
          <p:nvPr>
            <p:custDataLst>
              <p:tags r:id="rId37"/>
            </p:custDataLst>
          </p:nvPr>
        </p:nvSpPr>
        <p:spPr bwMode="auto">
          <a:xfrm>
            <a:off x="5857875" y="2984500"/>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a:t>
            </a:r>
            <a:endParaRPr lang="en-US" sz="1800">
              <a:solidFill>
                <a:srgbClr val="0A04EB"/>
              </a:solidFill>
              <a:latin typeface="Arial" pitchFamily="34" charset="0"/>
            </a:endParaRPr>
          </a:p>
        </p:txBody>
      </p:sp>
      <p:sp>
        <p:nvSpPr>
          <p:cNvPr id="93223" name="Rectangle 46"/>
          <p:cNvSpPr>
            <a:spLocks noChangeArrowheads="1"/>
          </p:cNvSpPr>
          <p:nvPr>
            <p:custDataLst>
              <p:tags r:id="rId38"/>
            </p:custDataLst>
          </p:nvPr>
        </p:nvSpPr>
        <p:spPr bwMode="auto">
          <a:xfrm>
            <a:off x="5857875" y="3359150"/>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a:t>
            </a:r>
            <a:endParaRPr lang="en-US" sz="1800">
              <a:solidFill>
                <a:srgbClr val="0A04EB"/>
              </a:solidFill>
              <a:latin typeface="Arial" pitchFamily="34" charset="0"/>
            </a:endParaRPr>
          </a:p>
        </p:txBody>
      </p:sp>
      <p:sp>
        <p:nvSpPr>
          <p:cNvPr id="93224" name="Rectangle 47"/>
          <p:cNvSpPr>
            <a:spLocks noChangeArrowheads="1"/>
          </p:cNvSpPr>
          <p:nvPr>
            <p:custDataLst>
              <p:tags r:id="rId39"/>
            </p:custDataLst>
          </p:nvPr>
        </p:nvSpPr>
        <p:spPr bwMode="auto">
          <a:xfrm>
            <a:off x="5857875" y="373856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 </a:t>
            </a:r>
            <a:endParaRPr lang="en-US" sz="1800">
              <a:solidFill>
                <a:srgbClr val="0A04EB"/>
              </a:solidFill>
              <a:latin typeface="Arial" pitchFamily="34" charset="0"/>
            </a:endParaRPr>
          </a:p>
        </p:txBody>
      </p:sp>
      <p:sp>
        <p:nvSpPr>
          <p:cNvPr id="93225" name="Rectangle 48"/>
          <p:cNvSpPr>
            <a:spLocks noChangeArrowheads="1"/>
          </p:cNvSpPr>
          <p:nvPr>
            <p:custDataLst>
              <p:tags r:id="rId40"/>
            </p:custDataLst>
          </p:nvPr>
        </p:nvSpPr>
        <p:spPr bwMode="auto">
          <a:xfrm>
            <a:off x="5857875" y="411956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 </a:t>
            </a:r>
            <a:endParaRPr lang="en-US" sz="1800">
              <a:solidFill>
                <a:srgbClr val="0A04EB"/>
              </a:solidFill>
              <a:latin typeface="Arial" pitchFamily="34" charset="0"/>
            </a:endParaRPr>
          </a:p>
        </p:txBody>
      </p:sp>
      <p:sp>
        <p:nvSpPr>
          <p:cNvPr id="93226" name="Rectangle 49"/>
          <p:cNvSpPr>
            <a:spLocks noChangeArrowheads="1"/>
          </p:cNvSpPr>
          <p:nvPr>
            <p:custDataLst>
              <p:tags r:id="rId41"/>
            </p:custDataLst>
          </p:nvPr>
        </p:nvSpPr>
        <p:spPr bwMode="auto">
          <a:xfrm>
            <a:off x="5857875" y="4492625"/>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 </a:t>
            </a:r>
            <a:endParaRPr lang="en-US" sz="1800">
              <a:solidFill>
                <a:srgbClr val="0A04EB"/>
              </a:solidFill>
              <a:latin typeface="Arial" pitchFamily="34" charset="0"/>
            </a:endParaRPr>
          </a:p>
        </p:txBody>
      </p:sp>
      <p:sp>
        <p:nvSpPr>
          <p:cNvPr id="93227" name="Rectangle 50"/>
          <p:cNvSpPr>
            <a:spLocks noChangeArrowheads="1"/>
          </p:cNvSpPr>
          <p:nvPr>
            <p:custDataLst>
              <p:tags r:id="rId42"/>
            </p:custDataLst>
          </p:nvPr>
        </p:nvSpPr>
        <p:spPr bwMode="auto">
          <a:xfrm>
            <a:off x="5857875" y="4876800"/>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 </a:t>
            </a:r>
            <a:endParaRPr lang="en-US" sz="1800">
              <a:solidFill>
                <a:srgbClr val="0A04EB"/>
              </a:solidFill>
              <a:latin typeface="Arial" pitchFamily="34" charset="0"/>
            </a:endParaRPr>
          </a:p>
        </p:txBody>
      </p:sp>
      <p:sp>
        <p:nvSpPr>
          <p:cNvPr id="93228" name="Text Box 51"/>
          <p:cNvSpPr txBox="1">
            <a:spLocks noChangeArrowheads="1"/>
          </p:cNvSpPr>
          <p:nvPr>
            <p:custDataLst>
              <p:tags r:id="rId43"/>
            </p:custDataLst>
          </p:nvPr>
        </p:nvSpPr>
        <p:spPr bwMode="auto">
          <a:xfrm>
            <a:off x="4175125" y="2268538"/>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endParaRPr lang="en-US"/>
          </a:p>
        </p:txBody>
      </p:sp>
      <p:sp>
        <p:nvSpPr>
          <p:cNvPr id="93229" name="Text Box 52"/>
          <p:cNvSpPr txBox="1">
            <a:spLocks noChangeArrowheads="1"/>
          </p:cNvSpPr>
          <p:nvPr>
            <p:custDataLst>
              <p:tags r:id="rId44"/>
            </p:custDataLst>
          </p:nvPr>
        </p:nvSpPr>
        <p:spPr bwMode="auto">
          <a:xfrm>
            <a:off x="3641725" y="2268538"/>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endParaRPr lang="en-US"/>
          </a:p>
        </p:txBody>
      </p:sp>
      <p:sp>
        <p:nvSpPr>
          <p:cNvPr id="93230" name="Rectangle 108"/>
          <p:cNvSpPr>
            <a:spLocks noChangeArrowheads="1"/>
          </p:cNvSpPr>
          <p:nvPr>
            <p:custDataLst>
              <p:tags r:id="rId45"/>
            </p:custDataLst>
          </p:nvPr>
        </p:nvSpPr>
        <p:spPr bwMode="auto">
          <a:xfrm>
            <a:off x="5813425" y="5929313"/>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3231" name="Text Box 109"/>
          <p:cNvSpPr txBox="1">
            <a:spLocks noChangeArrowheads="1"/>
          </p:cNvSpPr>
          <p:nvPr>
            <p:custDataLst>
              <p:tags r:id="rId46"/>
            </p:custDataLst>
          </p:nvPr>
        </p:nvSpPr>
        <p:spPr bwMode="auto">
          <a:xfrm>
            <a:off x="5127625" y="5935663"/>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43</a:t>
            </a:r>
          </a:p>
        </p:txBody>
      </p:sp>
      <p:sp>
        <p:nvSpPr>
          <p:cNvPr id="93232" name="Text Box 110"/>
          <p:cNvSpPr txBox="1">
            <a:spLocks noChangeArrowheads="1"/>
          </p:cNvSpPr>
          <p:nvPr>
            <p:custDataLst>
              <p:tags r:id="rId47"/>
            </p:custDataLst>
          </p:nvPr>
        </p:nvSpPr>
        <p:spPr bwMode="auto">
          <a:xfrm>
            <a:off x="6386513" y="6165850"/>
            <a:ext cx="7334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latin typeface="Arial" pitchFamily="34" charset="0"/>
              </a:rPr>
              <a:t>…</a:t>
            </a:r>
          </a:p>
        </p:txBody>
      </p:sp>
      <p:grpSp>
        <p:nvGrpSpPr>
          <p:cNvPr id="93233" name="Group 111"/>
          <p:cNvGrpSpPr>
            <a:grpSpLocks/>
          </p:cNvGrpSpPr>
          <p:nvPr>
            <p:custDataLst>
              <p:tags r:id="rId48"/>
            </p:custDataLst>
          </p:nvPr>
        </p:nvGrpSpPr>
        <p:grpSpPr bwMode="auto">
          <a:xfrm>
            <a:off x="3048000" y="1285875"/>
            <a:ext cx="2698750" cy="180975"/>
            <a:chOff x="295" y="1311"/>
            <a:chExt cx="5177" cy="114"/>
          </a:xfrm>
        </p:grpSpPr>
        <p:sp>
          <p:nvSpPr>
            <p:cNvPr id="93307" name="Rectangle 112"/>
            <p:cNvSpPr>
              <a:spLocks noChangeArrowheads="1"/>
            </p:cNvSpPr>
            <p:nvPr>
              <p:custDataLst>
                <p:tags r:id="rId112"/>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93308" name="Rectangle 113"/>
            <p:cNvSpPr>
              <a:spLocks noChangeArrowheads="1"/>
            </p:cNvSpPr>
            <p:nvPr>
              <p:custDataLst>
                <p:tags r:id="rId113"/>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grpSp>
        <p:nvGrpSpPr>
          <p:cNvPr id="93234" name="Group 114"/>
          <p:cNvGrpSpPr>
            <a:grpSpLocks/>
          </p:cNvGrpSpPr>
          <p:nvPr>
            <p:custDataLst>
              <p:tags r:id="rId49"/>
            </p:custDataLst>
          </p:nvPr>
        </p:nvGrpSpPr>
        <p:grpSpPr bwMode="auto">
          <a:xfrm>
            <a:off x="8166100" y="1285875"/>
            <a:ext cx="563563" cy="180975"/>
            <a:chOff x="295" y="1311"/>
            <a:chExt cx="5177" cy="114"/>
          </a:xfrm>
        </p:grpSpPr>
        <p:sp>
          <p:nvSpPr>
            <p:cNvPr id="93305" name="Rectangle 115"/>
            <p:cNvSpPr>
              <a:spLocks noChangeArrowheads="1"/>
            </p:cNvSpPr>
            <p:nvPr>
              <p:custDataLst>
                <p:tags r:id="rId110"/>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93306" name="Rectangle 116"/>
            <p:cNvSpPr>
              <a:spLocks noChangeArrowheads="1"/>
            </p:cNvSpPr>
            <p:nvPr>
              <p:custDataLst>
                <p:tags r:id="rId111"/>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grpSp>
        <p:nvGrpSpPr>
          <p:cNvPr id="93235" name="Group 118"/>
          <p:cNvGrpSpPr>
            <a:grpSpLocks/>
          </p:cNvGrpSpPr>
          <p:nvPr>
            <p:custDataLst>
              <p:tags r:id="rId50"/>
            </p:custDataLst>
          </p:nvPr>
        </p:nvGrpSpPr>
        <p:grpSpPr bwMode="auto">
          <a:xfrm>
            <a:off x="7831138" y="5589588"/>
            <a:ext cx="225425" cy="300037"/>
            <a:chOff x="2928" y="1051"/>
            <a:chExt cx="840" cy="957"/>
          </a:xfrm>
        </p:grpSpPr>
        <p:sp>
          <p:nvSpPr>
            <p:cNvPr id="93292" name="Freeform 119"/>
            <p:cNvSpPr>
              <a:spLocks/>
            </p:cNvSpPr>
            <p:nvPr>
              <p:custDataLst>
                <p:tags r:id="rId97"/>
              </p:custDataLst>
            </p:nvPr>
          </p:nvSpPr>
          <p:spPr bwMode="auto">
            <a:xfrm>
              <a:off x="2928" y="1759"/>
              <a:ext cx="810" cy="249"/>
            </a:xfrm>
            <a:custGeom>
              <a:avLst/>
              <a:gdLst>
                <a:gd name="T0" fmla="*/ 5 w 1048"/>
                <a:gd name="T1" fmla="*/ 21 h 250"/>
                <a:gd name="T2" fmla="*/ 9 w 1048"/>
                <a:gd name="T3" fmla="*/ 83 h 250"/>
                <a:gd name="T4" fmla="*/ 9 w 1048"/>
                <a:gd name="T5" fmla="*/ 111 h 250"/>
                <a:gd name="T6" fmla="*/ 10 w 1048"/>
                <a:gd name="T7" fmla="*/ 125 h 250"/>
                <a:gd name="T8" fmla="*/ 10 w 1048"/>
                <a:gd name="T9" fmla="*/ 161 h 250"/>
                <a:gd name="T10" fmla="*/ 7 w 1048"/>
                <a:gd name="T11" fmla="*/ 230 h 250"/>
                <a:gd name="T12" fmla="*/ 2 w 1048"/>
                <a:gd name="T13" fmla="*/ 210 h 250"/>
                <a:gd name="T14" fmla="*/ 0 w 1048"/>
                <a:gd name="T15" fmla="*/ 189 h 250"/>
                <a:gd name="T16" fmla="*/ 2 w 1048"/>
                <a:gd name="T17" fmla="*/ 155 h 250"/>
                <a:gd name="T18" fmla="*/ 2 w 1048"/>
                <a:gd name="T19" fmla="*/ 125 h 250"/>
                <a:gd name="T20" fmla="*/ 2 w 1048"/>
                <a:gd name="T21" fmla="*/ 76 h 250"/>
                <a:gd name="T22" fmla="*/ 3 w 1048"/>
                <a:gd name="T23" fmla="*/ 55 h 250"/>
                <a:gd name="T24" fmla="*/ 3 w 1048"/>
                <a:gd name="T25" fmla="*/ 28 h 250"/>
                <a:gd name="T26" fmla="*/ 4 w 1048"/>
                <a:gd name="T27" fmla="*/ 14 h 250"/>
                <a:gd name="T28" fmla="*/ 5 w 1048"/>
                <a:gd name="T29" fmla="*/ 28 h 250"/>
                <a:gd name="T30" fmla="*/ 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93293" name="Oval 120"/>
            <p:cNvSpPr>
              <a:spLocks noChangeArrowheads="1"/>
            </p:cNvSpPr>
            <p:nvPr>
              <p:custDataLst>
                <p:tags r:id="rId98"/>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93294" name="Oval 121"/>
            <p:cNvSpPr>
              <a:spLocks noChangeArrowheads="1"/>
            </p:cNvSpPr>
            <p:nvPr>
              <p:custDataLst>
                <p:tags r:id="rId99"/>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3295" name="Oval 122"/>
            <p:cNvSpPr>
              <a:spLocks noChangeArrowheads="1"/>
            </p:cNvSpPr>
            <p:nvPr>
              <p:custDataLst>
                <p:tags r:id="rId100"/>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3296" name="Oval 123"/>
            <p:cNvSpPr>
              <a:spLocks noChangeArrowheads="1"/>
            </p:cNvSpPr>
            <p:nvPr>
              <p:custDataLst>
                <p:tags r:id="rId101"/>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3297" name="Oval 124"/>
            <p:cNvSpPr>
              <a:spLocks noChangeArrowheads="1"/>
            </p:cNvSpPr>
            <p:nvPr>
              <p:custDataLst>
                <p:tags r:id="rId102"/>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3298" name="Oval 125"/>
            <p:cNvSpPr>
              <a:spLocks noChangeArrowheads="1"/>
            </p:cNvSpPr>
            <p:nvPr>
              <p:custDataLst>
                <p:tags r:id="rId103"/>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3299" name="Oval 126"/>
            <p:cNvSpPr>
              <a:spLocks noChangeArrowheads="1"/>
            </p:cNvSpPr>
            <p:nvPr>
              <p:custDataLst>
                <p:tags r:id="rId104"/>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3300" name="AutoShape 127"/>
            <p:cNvSpPr>
              <a:spLocks noChangeArrowheads="1"/>
            </p:cNvSpPr>
            <p:nvPr>
              <p:custDataLst>
                <p:tags r:id="rId105"/>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93301" name="Freeform 128"/>
            <p:cNvSpPr>
              <a:spLocks/>
            </p:cNvSpPr>
            <p:nvPr>
              <p:custDataLst>
                <p:tags r:id="rId106"/>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93302" name="Freeform 129"/>
            <p:cNvSpPr>
              <a:spLocks/>
            </p:cNvSpPr>
            <p:nvPr>
              <p:custDataLst>
                <p:tags r:id="rId107"/>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93303" name="Freeform 130"/>
            <p:cNvSpPr>
              <a:spLocks/>
            </p:cNvSpPr>
            <p:nvPr>
              <p:custDataLst>
                <p:tags r:id="rId108"/>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93304" name="Freeform 131"/>
            <p:cNvSpPr>
              <a:spLocks/>
            </p:cNvSpPr>
            <p:nvPr>
              <p:custDataLst>
                <p:tags r:id="rId109"/>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grpSp>
        <p:nvGrpSpPr>
          <p:cNvPr id="93236" name="Group 132"/>
          <p:cNvGrpSpPr>
            <a:grpSpLocks/>
          </p:cNvGrpSpPr>
          <p:nvPr>
            <p:custDataLst>
              <p:tags r:id="rId51"/>
            </p:custDataLst>
          </p:nvPr>
        </p:nvGrpSpPr>
        <p:grpSpPr bwMode="auto">
          <a:xfrm>
            <a:off x="7224713" y="5589588"/>
            <a:ext cx="225425" cy="300037"/>
            <a:chOff x="2928" y="1051"/>
            <a:chExt cx="840" cy="957"/>
          </a:xfrm>
        </p:grpSpPr>
        <p:sp>
          <p:nvSpPr>
            <p:cNvPr id="93279" name="Freeform 133"/>
            <p:cNvSpPr>
              <a:spLocks/>
            </p:cNvSpPr>
            <p:nvPr>
              <p:custDataLst>
                <p:tags r:id="rId84"/>
              </p:custDataLst>
            </p:nvPr>
          </p:nvSpPr>
          <p:spPr bwMode="auto">
            <a:xfrm>
              <a:off x="2928" y="1759"/>
              <a:ext cx="810" cy="249"/>
            </a:xfrm>
            <a:custGeom>
              <a:avLst/>
              <a:gdLst>
                <a:gd name="T0" fmla="*/ 5 w 1048"/>
                <a:gd name="T1" fmla="*/ 21 h 250"/>
                <a:gd name="T2" fmla="*/ 9 w 1048"/>
                <a:gd name="T3" fmla="*/ 83 h 250"/>
                <a:gd name="T4" fmla="*/ 9 w 1048"/>
                <a:gd name="T5" fmla="*/ 111 h 250"/>
                <a:gd name="T6" fmla="*/ 10 w 1048"/>
                <a:gd name="T7" fmla="*/ 125 h 250"/>
                <a:gd name="T8" fmla="*/ 10 w 1048"/>
                <a:gd name="T9" fmla="*/ 161 h 250"/>
                <a:gd name="T10" fmla="*/ 7 w 1048"/>
                <a:gd name="T11" fmla="*/ 230 h 250"/>
                <a:gd name="T12" fmla="*/ 2 w 1048"/>
                <a:gd name="T13" fmla="*/ 210 h 250"/>
                <a:gd name="T14" fmla="*/ 0 w 1048"/>
                <a:gd name="T15" fmla="*/ 189 h 250"/>
                <a:gd name="T16" fmla="*/ 2 w 1048"/>
                <a:gd name="T17" fmla="*/ 155 h 250"/>
                <a:gd name="T18" fmla="*/ 2 w 1048"/>
                <a:gd name="T19" fmla="*/ 125 h 250"/>
                <a:gd name="T20" fmla="*/ 2 w 1048"/>
                <a:gd name="T21" fmla="*/ 76 h 250"/>
                <a:gd name="T22" fmla="*/ 3 w 1048"/>
                <a:gd name="T23" fmla="*/ 55 h 250"/>
                <a:gd name="T24" fmla="*/ 3 w 1048"/>
                <a:gd name="T25" fmla="*/ 28 h 250"/>
                <a:gd name="T26" fmla="*/ 4 w 1048"/>
                <a:gd name="T27" fmla="*/ 14 h 250"/>
                <a:gd name="T28" fmla="*/ 5 w 1048"/>
                <a:gd name="T29" fmla="*/ 28 h 250"/>
                <a:gd name="T30" fmla="*/ 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93280" name="Oval 134"/>
            <p:cNvSpPr>
              <a:spLocks noChangeArrowheads="1"/>
            </p:cNvSpPr>
            <p:nvPr>
              <p:custDataLst>
                <p:tags r:id="rId85"/>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93281" name="Oval 135"/>
            <p:cNvSpPr>
              <a:spLocks noChangeArrowheads="1"/>
            </p:cNvSpPr>
            <p:nvPr>
              <p:custDataLst>
                <p:tags r:id="rId86"/>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3282" name="Oval 136"/>
            <p:cNvSpPr>
              <a:spLocks noChangeArrowheads="1"/>
            </p:cNvSpPr>
            <p:nvPr>
              <p:custDataLst>
                <p:tags r:id="rId87"/>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3283" name="Oval 137"/>
            <p:cNvSpPr>
              <a:spLocks noChangeArrowheads="1"/>
            </p:cNvSpPr>
            <p:nvPr>
              <p:custDataLst>
                <p:tags r:id="rId88"/>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3284" name="Oval 138"/>
            <p:cNvSpPr>
              <a:spLocks noChangeArrowheads="1"/>
            </p:cNvSpPr>
            <p:nvPr>
              <p:custDataLst>
                <p:tags r:id="rId89"/>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3285" name="Oval 139"/>
            <p:cNvSpPr>
              <a:spLocks noChangeArrowheads="1"/>
            </p:cNvSpPr>
            <p:nvPr>
              <p:custDataLst>
                <p:tags r:id="rId90"/>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3286" name="Oval 140"/>
            <p:cNvSpPr>
              <a:spLocks noChangeArrowheads="1"/>
            </p:cNvSpPr>
            <p:nvPr>
              <p:custDataLst>
                <p:tags r:id="rId91"/>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3287" name="AutoShape 141"/>
            <p:cNvSpPr>
              <a:spLocks noChangeArrowheads="1"/>
            </p:cNvSpPr>
            <p:nvPr>
              <p:custDataLst>
                <p:tags r:id="rId92"/>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93288" name="Freeform 142"/>
            <p:cNvSpPr>
              <a:spLocks/>
            </p:cNvSpPr>
            <p:nvPr>
              <p:custDataLst>
                <p:tags r:id="rId93"/>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93289" name="Freeform 143"/>
            <p:cNvSpPr>
              <a:spLocks/>
            </p:cNvSpPr>
            <p:nvPr>
              <p:custDataLst>
                <p:tags r:id="rId94"/>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93290" name="Freeform 144"/>
            <p:cNvSpPr>
              <a:spLocks/>
            </p:cNvSpPr>
            <p:nvPr>
              <p:custDataLst>
                <p:tags r:id="rId95"/>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93291" name="Freeform 145"/>
            <p:cNvSpPr>
              <a:spLocks/>
            </p:cNvSpPr>
            <p:nvPr>
              <p:custDataLst>
                <p:tags r:id="rId96"/>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grpSp>
        <p:nvGrpSpPr>
          <p:cNvPr id="93237" name="Group 146"/>
          <p:cNvGrpSpPr>
            <a:grpSpLocks/>
          </p:cNvGrpSpPr>
          <p:nvPr>
            <p:custDataLst>
              <p:tags r:id="rId52"/>
            </p:custDataLst>
          </p:nvPr>
        </p:nvGrpSpPr>
        <p:grpSpPr bwMode="auto">
          <a:xfrm>
            <a:off x="6943725" y="5589588"/>
            <a:ext cx="225425" cy="300037"/>
            <a:chOff x="2928" y="1051"/>
            <a:chExt cx="840" cy="957"/>
          </a:xfrm>
        </p:grpSpPr>
        <p:sp>
          <p:nvSpPr>
            <p:cNvPr id="93266" name="Freeform 147"/>
            <p:cNvSpPr>
              <a:spLocks/>
            </p:cNvSpPr>
            <p:nvPr>
              <p:custDataLst>
                <p:tags r:id="rId71"/>
              </p:custDataLst>
            </p:nvPr>
          </p:nvSpPr>
          <p:spPr bwMode="auto">
            <a:xfrm>
              <a:off x="2928" y="1759"/>
              <a:ext cx="810" cy="249"/>
            </a:xfrm>
            <a:custGeom>
              <a:avLst/>
              <a:gdLst>
                <a:gd name="T0" fmla="*/ 5 w 1048"/>
                <a:gd name="T1" fmla="*/ 21 h 250"/>
                <a:gd name="T2" fmla="*/ 9 w 1048"/>
                <a:gd name="T3" fmla="*/ 83 h 250"/>
                <a:gd name="T4" fmla="*/ 9 w 1048"/>
                <a:gd name="T5" fmla="*/ 111 h 250"/>
                <a:gd name="T6" fmla="*/ 10 w 1048"/>
                <a:gd name="T7" fmla="*/ 125 h 250"/>
                <a:gd name="T8" fmla="*/ 10 w 1048"/>
                <a:gd name="T9" fmla="*/ 161 h 250"/>
                <a:gd name="T10" fmla="*/ 7 w 1048"/>
                <a:gd name="T11" fmla="*/ 230 h 250"/>
                <a:gd name="T12" fmla="*/ 2 w 1048"/>
                <a:gd name="T13" fmla="*/ 210 h 250"/>
                <a:gd name="T14" fmla="*/ 0 w 1048"/>
                <a:gd name="T15" fmla="*/ 189 h 250"/>
                <a:gd name="T16" fmla="*/ 2 w 1048"/>
                <a:gd name="T17" fmla="*/ 155 h 250"/>
                <a:gd name="T18" fmla="*/ 2 w 1048"/>
                <a:gd name="T19" fmla="*/ 125 h 250"/>
                <a:gd name="T20" fmla="*/ 2 w 1048"/>
                <a:gd name="T21" fmla="*/ 76 h 250"/>
                <a:gd name="T22" fmla="*/ 3 w 1048"/>
                <a:gd name="T23" fmla="*/ 55 h 250"/>
                <a:gd name="T24" fmla="*/ 3 w 1048"/>
                <a:gd name="T25" fmla="*/ 28 h 250"/>
                <a:gd name="T26" fmla="*/ 4 w 1048"/>
                <a:gd name="T27" fmla="*/ 14 h 250"/>
                <a:gd name="T28" fmla="*/ 5 w 1048"/>
                <a:gd name="T29" fmla="*/ 28 h 250"/>
                <a:gd name="T30" fmla="*/ 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93267" name="Oval 148"/>
            <p:cNvSpPr>
              <a:spLocks noChangeArrowheads="1"/>
            </p:cNvSpPr>
            <p:nvPr>
              <p:custDataLst>
                <p:tags r:id="rId72"/>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93268" name="Oval 149"/>
            <p:cNvSpPr>
              <a:spLocks noChangeArrowheads="1"/>
            </p:cNvSpPr>
            <p:nvPr>
              <p:custDataLst>
                <p:tags r:id="rId73"/>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3269" name="Oval 150"/>
            <p:cNvSpPr>
              <a:spLocks noChangeArrowheads="1"/>
            </p:cNvSpPr>
            <p:nvPr>
              <p:custDataLst>
                <p:tags r:id="rId74"/>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3270" name="Oval 151"/>
            <p:cNvSpPr>
              <a:spLocks noChangeArrowheads="1"/>
            </p:cNvSpPr>
            <p:nvPr>
              <p:custDataLst>
                <p:tags r:id="rId75"/>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3271" name="Oval 152"/>
            <p:cNvSpPr>
              <a:spLocks noChangeArrowheads="1"/>
            </p:cNvSpPr>
            <p:nvPr>
              <p:custDataLst>
                <p:tags r:id="rId76"/>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3272" name="Oval 153"/>
            <p:cNvSpPr>
              <a:spLocks noChangeArrowheads="1"/>
            </p:cNvSpPr>
            <p:nvPr>
              <p:custDataLst>
                <p:tags r:id="rId77"/>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3273" name="Oval 154"/>
            <p:cNvSpPr>
              <a:spLocks noChangeArrowheads="1"/>
            </p:cNvSpPr>
            <p:nvPr>
              <p:custDataLst>
                <p:tags r:id="rId78"/>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3274" name="AutoShape 155"/>
            <p:cNvSpPr>
              <a:spLocks noChangeArrowheads="1"/>
            </p:cNvSpPr>
            <p:nvPr>
              <p:custDataLst>
                <p:tags r:id="rId79"/>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93275" name="Freeform 156"/>
            <p:cNvSpPr>
              <a:spLocks/>
            </p:cNvSpPr>
            <p:nvPr>
              <p:custDataLst>
                <p:tags r:id="rId80"/>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93276" name="Freeform 157"/>
            <p:cNvSpPr>
              <a:spLocks/>
            </p:cNvSpPr>
            <p:nvPr>
              <p:custDataLst>
                <p:tags r:id="rId81"/>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93277" name="Freeform 158"/>
            <p:cNvSpPr>
              <a:spLocks/>
            </p:cNvSpPr>
            <p:nvPr>
              <p:custDataLst>
                <p:tags r:id="rId82"/>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93278" name="Freeform 159"/>
            <p:cNvSpPr>
              <a:spLocks/>
            </p:cNvSpPr>
            <p:nvPr>
              <p:custDataLst>
                <p:tags r:id="rId83"/>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grpSp>
        <p:nvGrpSpPr>
          <p:cNvPr id="93238" name="Group 160"/>
          <p:cNvGrpSpPr>
            <a:grpSpLocks/>
          </p:cNvGrpSpPr>
          <p:nvPr>
            <p:custDataLst>
              <p:tags r:id="rId53"/>
            </p:custDataLst>
          </p:nvPr>
        </p:nvGrpSpPr>
        <p:grpSpPr bwMode="auto">
          <a:xfrm>
            <a:off x="7513638" y="5603875"/>
            <a:ext cx="234950" cy="273050"/>
            <a:chOff x="1824" y="4512"/>
            <a:chExt cx="528" cy="241"/>
          </a:xfrm>
        </p:grpSpPr>
        <p:sp>
          <p:nvSpPr>
            <p:cNvPr id="93254" name="Freeform 161"/>
            <p:cNvSpPr>
              <a:spLocks/>
            </p:cNvSpPr>
            <p:nvPr>
              <p:custDataLst>
                <p:tags r:id="rId59"/>
              </p:custDataLst>
            </p:nvPr>
          </p:nvSpPr>
          <p:spPr bwMode="auto">
            <a:xfrm>
              <a:off x="1824" y="4675"/>
              <a:ext cx="524" cy="78"/>
            </a:xfrm>
            <a:custGeom>
              <a:avLst/>
              <a:gdLst>
                <a:gd name="T0" fmla="*/ 1 w 1048"/>
                <a:gd name="T1" fmla="*/ 0 h 250"/>
                <a:gd name="T2" fmla="*/ 1 w 1048"/>
                <a:gd name="T3" fmla="*/ 0 h 250"/>
                <a:gd name="T4" fmla="*/ 1 w 1048"/>
                <a:gd name="T5" fmla="*/ 0 h 250"/>
                <a:gd name="T6" fmla="*/ 1 w 1048"/>
                <a:gd name="T7" fmla="*/ 0 h 250"/>
                <a:gd name="T8" fmla="*/ 1 w 1048"/>
                <a:gd name="T9" fmla="*/ 0 h 250"/>
                <a:gd name="T10" fmla="*/ 1 w 1048"/>
                <a:gd name="T11" fmla="*/ 0 h 250"/>
                <a:gd name="T12" fmla="*/ 1 w 1048"/>
                <a:gd name="T13" fmla="*/ 0 h 250"/>
                <a:gd name="T14" fmla="*/ 0 w 1048"/>
                <a:gd name="T15" fmla="*/ 0 h 250"/>
                <a:gd name="T16" fmla="*/ 1 w 1048"/>
                <a:gd name="T17" fmla="*/ 0 h 250"/>
                <a:gd name="T18" fmla="*/ 1 w 1048"/>
                <a:gd name="T19" fmla="*/ 0 h 250"/>
                <a:gd name="T20" fmla="*/ 1 w 1048"/>
                <a:gd name="T21" fmla="*/ 0 h 250"/>
                <a:gd name="T22" fmla="*/ 1 w 1048"/>
                <a:gd name="T23" fmla="*/ 0 h 250"/>
                <a:gd name="T24" fmla="*/ 1 w 1048"/>
                <a:gd name="T25" fmla="*/ 0 h 250"/>
                <a:gd name="T26" fmla="*/ 1 w 1048"/>
                <a:gd name="T27" fmla="*/ 0 h 250"/>
                <a:gd name="T28" fmla="*/ 1 w 1048"/>
                <a:gd name="T29" fmla="*/ 0 h 250"/>
                <a:gd name="T30" fmla="*/ 1 w 1048"/>
                <a:gd name="T31" fmla="*/ 0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175389"/>
            </a:solidFill>
            <a:ln w="9525">
              <a:solidFill>
                <a:schemeClr val="tx1"/>
              </a:solidFill>
              <a:round/>
              <a:headEnd/>
              <a:tailEnd/>
            </a:ln>
          </p:spPr>
          <p:txBody>
            <a:bodyPr wrap="none" anchor="ctr"/>
            <a:lstStyle/>
            <a:p>
              <a:endParaRPr lang="en-US"/>
            </a:p>
          </p:txBody>
        </p:sp>
        <p:sp>
          <p:nvSpPr>
            <p:cNvPr id="93255" name="Oval 162"/>
            <p:cNvSpPr>
              <a:spLocks noChangeArrowheads="1"/>
            </p:cNvSpPr>
            <p:nvPr>
              <p:custDataLst>
                <p:tags r:id="rId60"/>
              </p:custDataLst>
            </p:nvPr>
          </p:nvSpPr>
          <p:spPr bwMode="auto">
            <a:xfrm>
              <a:off x="1848" y="4512"/>
              <a:ext cx="504" cy="211"/>
            </a:xfrm>
            <a:prstGeom prst="ellipse">
              <a:avLst/>
            </a:prstGeom>
            <a:solidFill>
              <a:srgbClr val="9ECC46"/>
            </a:solidFill>
            <a:ln w="9525">
              <a:solidFill>
                <a:schemeClr val="tx1"/>
              </a:solidFill>
              <a:round/>
              <a:headEnd/>
              <a:tailEnd/>
            </a:ln>
          </p:spPr>
          <p:txBody>
            <a:bodyPr wrap="none" anchor="ctr"/>
            <a:lstStyle/>
            <a:p>
              <a:endParaRPr lang="en-US"/>
            </a:p>
          </p:txBody>
        </p:sp>
        <p:sp>
          <p:nvSpPr>
            <p:cNvPr id="93256" name="Oval 163"/>
            <p:cNvSpPr>
              <a:spLocks noChangeArrowheads="1"/>
            </p:cNvSpPr>
            <p:nvPr>
              <p:custDataLst>
                <p:tags r:id="rId61"/>
              </p:custDataLst>
            </p:nvPr>
          </p:nvSpPr>
          <p:spPr bwMode="auto">
            <a:xfrm rot="-1967255">
              <a:off x="1896" y="4557"/>
              <a:ext cx="120" cy="60"/>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3257" name="Oval 164"/>
            <p:cNvSpPr>
              <a:spLocks noChangeArrowheads="1"/>
            </p:cNvSpPr>
            <p:nvPr>
              <p:custDataLst>
                <p:tags r:id="rId62"/>
              </p:custDataLst>
            </p:nvPr>
          </p:nvSpPr>
          <p:spPr bwMode="auto">
            <a:xfrm>
              <a:off x="2040" y="4557"/>
              <a:ext cx="144" cy="75"/>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3258" name="Oval 165"/>
            <p:cNvSpPr>
              <a:spLocks noChangeArrowheads="1"/>
            </p:cNvSpPr>
            <p:nvPr>
              <p:custDataLst>
                <p:tags r:id="rId63"/>
              </p:custDataLst>
            </p:nvPr>
          </p:nvSpPr>
          <p:spPr bwMode="auto">
            <a:xfrm rot="-2071034">
              <a:off x="2208" y="4572"/>
              <a:ext cx="96" cy="75"/>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3259" name="Oval 166"/>
            <p:cNvSpPr>
              <a:spLocks noChangeArrowheads="1"/>
            </p:cNvSpPr>
            <p:nvPr>
              <p:custDataLst>
                <p:tags r:id="rId64"/>
              </p:custDataLst>
            </p:nvPr>
          </p:nvSpPr>
          <p:spPr bwMode="auto">
            <a:xfrm>
              <a:off x="1947" y="4587"/>
              <a:ext cx="36" cy="21"/>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3260" name="Oval 167"/>
            <p:cNvSpPr>
              <a:spLocks noChangeArrowheads="1"/>
            </p:cNvSpPr>
            <p:nvPr>
              <p:custDataLst>
                <p:tags r:id="rId65"/>
              </p:custDataLst>
            </p:nvPr>
          </p:nvSpPr>
          <p:spPr bwMode="auto">
            <a:xfrm>
              <a:off x="2091" y="4592"/>
              <a:ext cx="36" cy="20"/>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3261" name="Oval 168"/>
            <p:cNvSpPr>
              <a:spLocks noChangeArrowheads="1"/>
            </p:cNvSpPr>
            <p:nvPr>
              <p:custDataLst>
                <p:tags r:id="rId66"/>
              </p:custDataLst>
            </p:nvPr>
          </p:nvSpPr>
          <p:spPr bwMode="auto">
            <a:xfrm>
              <a:off x="2222" y="4609"/>
              <a:ext cx="35" cy="20"/>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3262" name="Freeform 169"/>
            <p:cNvSpPr>
              <a:spLocks/>
            </p:cNvSpPr>
            <p:nvPr>
              <p:custDataLst>
                <p:tags r:id="rId67"/>
              </p:custDataLst>
            </p:nvPr>
          </p:nvSpPr>
          <p:spPr bwMode="auto">
            <a:xfrm>
              <a:off x="2123" y="4691"/>
              <a:ext cx="147" cy="59"/>
            </a:xfrm>
            <a:custGeom>
              <a:avLst/>
              <a:gdLst>
                <a:gd name="T0" fmla="*/ 1 w 293"/>
                <a:gd name="T1" fmla="*/ 0 h 188"/>
                <a:gd name="T2" fmla="*/ 1 w 293"/>
                <a:gd name="T3" fmla="*/ 0 h 188"/>
                <a:gd name="T4" fmla="*/ 1 w 293"/>
                <a:gd name="T5" fmla="*/ 0 h 188"/>
                <a:gd name="T6" fmla="*/ 1 w 293"/>
                <a:gd name="T7" fmla="*/ 0 h 188"/>
                <a:gd name="T8" fmla="*/ 0 w 293"/>
                <a:gd name="T9" fmla="*/ 0 h 188"/>
                <a:gd name="T10" fmla="*/ 1 w 293"/>
                <a:gd name="T11" fmla="*/ 0 h 188"/>
                <a:gd name="T12" fmla="*/ 0 60000 65536"/>
                <a:gd name="T13" fmla="*/ 0 60000 65536"/>
                <a:gd name="T14" fmla="*/ 0 60000 65536"/>
                <a:gd name="T15" fmla="*/ 0 60000 65536"/>
                <a:gd name="T16" fmla="*/ 0 60000 65536"/>
                <a:gd name="T17" fmla="*/ 0 60000 65536"/>
                <a:gd name="T18" fmla="*/ 0 w 293"/>
                <a:gd name="T19" fmla="*/ 0 h 188"/>
                <a:gd name="T20" fmla="*/ 293 w 293"/>
                <a:gd name="T21" fmla="*/ 188 h 188"/>
              </a:gdLst>
              <a:ahLst/>
              <a:cxnLst>
                <a:cxn ang="T12">
                  <a:pos x="T0" y="T1"/>
                </a:cxn>
                <a:cxn ang="T13">
                  <a:pos x="T2" y="T3"/>
                </a:cxn>
                <a:cxn ang="T14">
                  <a:pos x="T4" y="T5"/>
                </a:cxn>
                <a:cxn ang="T15">
                  <a:pos x="T6" y="T7"/>
                </a:cxn>
                <a:cxn ang="T16">
                  <a:pos x="T8" y="T9"/>
                </a:cxn>
                <a:cxn ang="T17">
                  <a:pos x="T10" y="T11"/>
                </a:cxn>
              </a:cxnLst>
              <a:rect l="T18" t="T19" r="T20" b="T21"/>
              <a:pathLst>
                <a:path w="293" h="188">
                  <a:moveTo>
                    <a:pt x="7" y="57"/>
                  </a:moveTo>
                  <a:cubicBezTo>
                    <a:pt x="78" y="47"/>
                    <a:pt x="143" y="27"/>
                    <a:pt x="213" y="9"/>
                  </a:cubicBezTo>
                  <a:cubicBezTo>
                    <a:pt x="229" y="11"/>
                    <a:pt x="256" y="0"/>
                    <a:pt x="262" y="16"/>
                  </a:cubicBezTo>
                  <a:cubicBezTo>
                    <a:pt x="293" y="105"/>
                    <a:pt x="282" y="129"/>
                    <a:pt x="262" y="188"/>
                  </a:cubicBezTo>
                  <a:cubicBezTo>
                    <a:pt x="168" y="156"/>
                    <a:pt x="100" y="143"/>
                    <a:pt x="0" y="133"/>
                  </a:cubicBezTo>
                  <a:cubicBezTo>
                    <a:pt x="9" y="85"/>
                    <a:pt x="7" y="110"/>
                    <a:pt x="7" y="57"/>
                  </a:cubicBezTo>
                  <a:close/>
                </a:path>
              </a:pathLst>
            </a:custGeom>
            <a:solidFill>
              <a:srgbClr val="FF0000"/>
            </a:solidFill>
            <a:ln w="9525">
              <a:solidFill>
                <a:schemeClr val="tx1"/>
              </a:solidFill>
              <a:round/>
              <a:headEnd/>
              <a:tailEnd/>
            </a:ln>
          </p:spPr>
          <p:txBody>
            <a:bodyPr wrap="none" anchor="ctr"/>
            <a:lstStyle/>
            <a:p>
              <a:endParaRPr lang="en-US"/>
            </a:p>
          </p:txBody>
        </p:sp>
        <p:sp>
          <p:nvSpPr>
            <p:cNvPr id="93263" name="Freeform 170"/>
            <p:cNvSpPr>
              <a:spLocks/>
            </p:cNvSpPr>
            <p:nvPr>
              <p:custDataLst>
                <p:tags r:id="rId68"/>
              </p:custDataLst>
            </p:nvPr>
          </p:nvSpPr>
          <p:spPr bwMode="auto">
            <a:xfrm flipH="1">
              <a:off x="1944" y="4693"/>
              <a:ext cx="146" cy="59"/>
            </a:xfrm>
            <a:custGeom>
              <a:avLst/>
              <a:gdLst>
                <a:gd name="T0" fmla="*/ 0 w 293"/>
                <a:gd name="T1" fmla="*/ 0 h 188"/>
                <a:gd name="T2" fmla="*/ 0 w 293"/>
                <a:gd name="T3" fmla="*/ 0 h 188"/>
                <a:gd name="T4" fmla="*/ 0 w 293"/>
                <a:gd name="T5" fmla="*/ 0 h 188"/>
                <a:gd name="T6" fmla="*/ 0 w 293"/>
                <a:gd name="T7" fmla="*/ 0 h 188"/>
                <a:gd name="T8" fmla="*/ 0 w 293"/>
                <a:gd name="T9" fmla="*/ 0 h 188"/>
                <a:gd name="T10" fmla="*/ 0 w 293"/>
                <a:gd name="T11" fmla="*/ 0 h 188"/>
                <a:gd name="T12" fmla="*/ 0 60000 65536"/>
                <a:gd name="T13" fmla="*/ 0 60000 65536"/>
                <a:gd name="T14" fmla="*/ 0 60000 65536"/>
                <a:gd name="T15" fmla="*/ 0 60000 65536"/>
                <a:gd name="T16" fmla="*/ 0 60000 65536"/>
                <a:gd name="T17" fmla="*/ 0 60000 65536"/>
                <a:gd name="T18" fmla="*/ 0 w 293"/>
                <a:gd name="T19" fmla="*/ 0 h 188"/>
                <a:gd name="T20" fmla="*/ 293 w 293"/>
                <a:gd name="T21" fmla="*/ 188 h 188"/>
              </a:gdLst>
              <a:ahLst/>
              <a:cxnLst>
                <a:cxn ang="T12">
                  <a:pos x="T0" y="T1"/>
                </a:cxn>
                <a:cxn ang="T13">
                  <a:pos x="T2" y="T3"/>
                </a:cxn>
                <a:cxn ang="T14">
                  <a:pos x="T4" y="T5"/>
                </a:cxn>
                <a:cxn ang="T15">
                  <a:pos x="T6" y="T7"/>
                </a:cxn>
                <a:cxn ang="T16">
                  <a:pos x="T8" y="T9"/>
                </a:cxn>
                <a:cxn ang="T17">
                  <a:pos x="T10" y="T11"/>
                </a:cxn>
              </a:cxnLst>
              <a:rect l="T18" t="T19" r="T20" b="T21"/>
              <a:pathLst>
                <a:path w="293" h="188">
                  <a:moveTo>
                    <a:pt x="7" y="57"/>
                  </a:moveTo>
                  <a:cubicBezTo>
                    <a:pt x="78" y="47"/>
                    <a:pt x="143" y="27"/>
                    <a:pt x="213" y="9"/>
                  </a:cubicBezTo>
                  <a:cubicBezTo>
                    <a:pt x="229" y="11"/>
                    <a:pt x="256" y="0"/>
                    <a:pt x="262" y="16"/>
                  </a:cubicBezTo>
                  <a:cubicBezTo>
                    <a:pt x="293" y="105"/>
                    <a:pt x="282" y="129"/>
                    <a:pt x="262" y="188"/>
                  </a:cubicBezTo>
                  <a:cubicBezTo>
                    <a:pt x="168" y="156"/>
                    <a:pt x="100" y="143"/>
                    <a:pt x="0" y="133"/>
                  </a:cubicBezTo>
                  <a:cubicBezTo>
                    <a:pt x="9" y="85"/>
                    <a:pt x="7" y="110"/>
                    <a:pt x="7" y="57"/>
                  </a:cubicBezTo>
                  <a:close/>
                </a:path>
              </a:pathLst>
            </a:custGeom>
            <a:solidFill>
              <a:srgbClr val="FF0000"/>
            </a:solidFill>
            <a:ln w="9525">
              <a:solidFill>
                <a:schemeClr val="tx1"/>
              </a:solidFill>
              <a:round/>
              <a:headEnd/>
              <a:tailEnd/>
            </a:ln>
          </p:spPr>
          <p:txBody>
            <a:bodyPr wrap="none" anchor="ctr"/>
            <a:lstStyle/>
            <a:p>
              <a:endParaRPr lang="en-US"/>
            </a:p>
          </p:txBody>
        </p:sp>
        <p:sp>
          <p:nvSpPr>
            <p:cNvPr id="93264" name="AutoShape 171"/>
            <p:cNvSpPr>
              <a:spLocks noChangeArrowheads="1"/>
            </p:cNvSpPr>
            <p:nvPr>
              <p:custDataLst>
                <p:tags r:id="rId69"/>
              </p:custDataLst>
            </p:nvPr>
          </p:nvSpPr>
          <p:spPr bwMode="auto">
            <a:xfrm>
              <a:off x="2084" y="4702"/>
              <a:ext cx="54" cy="38"/>
            </a:xfrm>
            <a:prstGeom prst="roundRect">
              <a:avLst>
                <a:gd name="adj" fmla="val 16667"/>
              </a:avLst>
            </a:prstGeom>
            <a:solidFill>
              <a:srgbClr val="FF0000"/>
            </a:solidFill>
            <a:ln w="9525">
              <a:solidFill>
                <a:schemeClr val="tx1"/>
              </a:solidFill>
              <a:round/>
              <a:headEnd/>
              <a:tailEnd/>
            </a:ln>
          </p:spPr>
          <p:txBody>
            <a:bodyPr wrap="none" anchor="ctr"/>
            <a:lstStyle/>
            <a:p>
              <a:endParaRPr lang="en-US"/>
            </a:p>
          </p:txBody>
        </p:sp>
        <p:sp>
          <p:nvSpPr>
            <p:cNvPr id="93265" name="AutoShape 172"/>
            <p:cNvSpPr>
              <a:spLocks noChangeArrowheads="1"/>
            </p:cNvSpPr>
            <p:nvPr>
              <p:custDataLst>
                <p:tags r:id="rId70"/>
              </p:custDataLst>
            </p:nvPr>
          </p:nvSpPr>
          <p:spPr bwMode="auto">
            <a:xfrm rot="-5400000">
              <a:off x="2072" y="4532"/>
              <a:ext cx="24" cy="288"/>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grpSp>
      <p:sp>
        <p:nvSpPr>
          <p:cNvPr id="93239" name="AutoShape 173"/>
          <p:cNvSpPr>
            <a:spLocks noChangeArrowheads="1"/>
          </p:cNvSpPr>
          <p:nvPr/>
        </p:nvSpPr>
        <p:spPr bwMode="auto">
          <a:xfrm flipH="1">
            <a:off x="3195638" y="1689100"/>
            <a:ext cx="1816100" cy="841375"/>
          </a:xfrm>
          <a:prstGeom prst="rightArrow">
            <a:avLst>
              <a:gd name="adj1" fmla="val 50000"/>
              <a:gd name="adj2" fmla="val 53962"/>
            </a:avLst>
          </a:prstGeom>
          <a:noFill/>
          <a:ln w="19050">
            <a:solidFill>
              <a:srgbClr val="FF0515"/>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93240" name="Text Box 178"/>
          <p:cNvSpPr txBox="1">
            <a:spLocks noChangeArrowheads="1"/>
          </p:cNvSpPr>
          <p:nvPr/>
        </p:nvSpPr>
        <p:spPr bwMode="auto">
          <a:xfrm>
            <a:off x="4406900" y="2092325"/>
            <a:ext cx="4699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000" b="1">
                <a:solidFill>
                  <a:srgbClr val="FF0515"/>
                </a:solidFill>
                <a:latin typeface="Arial" pitchFamily="34" charset="0"/>
              </a:rPr>
              <a:t>42</a:t>
            </a:r>
            <a:endParaRPr lang="en-US" sz="1400" b="1">
              <a:latin typeface="Arial" pitchFamily="34" charset="0"/>
            </a:endParaRPr>
          </a:p>
        </p:txBody>
      </p:sp>
      <p:sp>
        <p:nvSpPr>
          <p:cNvPr id="93241" name="Text Box 179"/>
          <p:cNvSpPr txBox="1">
            <a:spLocks noChangeArrowheads="1"/>
          </p:cNvSpPr>
          <p:nvPr/>
        </p:nvSpPr>
        <p:spPr bwMode="auto">
          <a:xfrm>
            <a:off x="3400425" y="1884363"/>
            <a:ext cx="16764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400" b="1">
                <a:latin typeface="Courier New" pitchFamily="49" charset="0"/>
              </a:rPr>
              <a:t>loadi r1 r15</a:t>
            </a:r>
          </a:p>
        </p:txBody>
      </p:sp>
      <p:sp>
        <p:nvSpPr>
          <p:cNvPr id="93242" name="Text Box 180"/>
          <p:cNvSpPr txBox="1">
            <a:spLocks noChangeArrowheads="1"/>
          </p:cNvSpPr>
          <p:nvPr/>
        </p:nvSpPr>
        <p:spPr bwMode="auto">
          <a:xfrm>
            <a:off x="3860800" y="2101850"/>
            <a:ext cx="708025" cy="214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800" b="1">
                <a:solidFill>
                  <a:srgbClr val="FF0515"/>
                </a:solidFill>
                <a:latin typeface="Arial" pitchFamily="34" charset="0"/>
              </a:rPr>
              <a:t>aliens</a:t>
            </a:r>
            <a:endParaRPr lang="en-US" sz="800" b="1">
              <a:latin typeface="Arial" pitchFamily="34" charset="0"/>
            </a:endParaRPr>
          </a:p>
        </p:txBody>
      </p:sp>
      <p:sp>
        <p:nvSpPr>
          <p:cNvPr id="1218741" name="AutoShape 181"/>
          <p:cNvSpPr>
            <a:spLocks noChangeArrowheads="1"/>
          </p:cNvSpPr>
          <p:nvPr/>
        </p:nvSpPr>
        <p:spPr bwMode="auto">
          <a:xfrm>
            <a:off x="8267700" y="4551363"/>
            <a:ext cx="228600" cy="228600"/>
          </a:xfrm>
          <a:prstGeom prst="star5">
            <a:avLst/>
          </a:prstGeom>
          <a:solidFill>
            <a:srgbClr val="E3DC0D"/>
          </a:solidFill>
          <a:ln w="19050">
            <a:solidFill>
              <a:srgbClr val="D17204"/>
            </a:solidFill>
            <a:miter lim="800000"/>
            <a:headEnd/>
            <a:tailEnd/>
          </a:ln>
          <a:effectLst/>
        </p:spPr>
        <p:txBody>
          <a:bodyPr wrap="none" anchor="ctr">
            <a:spAutoFit/>
          </a:bodyPr>
          <a:lstStyle/>
          <a:p>
            <a:pPr>
              <a:defRPr/>
            </a:pPr>
            <a:endParaRPr lang="en-US">
              <a:latin typeface="Times" pitchFamily="1" charset="0"/>
              <a:ea typeface="ＭＳ Ｐゴシック" pitchFamily="1" charset="-128"/>
            </a:endParaRPr>
          </a:p>
        </p:txBody>
      </p:sp>
      <p:sp>
        <p:nvSpPr>
          <p:cNvPr id="93244" name="Rectangle 237"/>
          <p:cNvSpPr>
            <a:spLocks noChangeArrowheads="1"/>
          </p:cNvSpPr>
          <p:nvPr>
            <p:custDataLst>
              <p:tags r:id="rId54"/>
            </p:custDataLst>
          </p:nvPr>
        </p:nvSpPr>
        <p:spPr bwMode="auto">
          <a:xfrm>
            <a:off x="5859463" y="3740150"/>
            <a:ext cx="2185987"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a:t>
            </a:r>
            <a:endParaRPr lang="en-US" sz="1800">
              <a:solidFill>
                <a:srgbClr val="0A04EB"/>
              </a:solidFill>
              <a:latin typeface="Arial" pitchFamily="34" charset="0"/>
            </a:endParaRPr>
          </a:p>
        </p:txBody>
      </p:sp>
      <p:sp>
        <p:nvSpPr>
          <p:cNvPr id="93245" name="Rectangle 238"/>
          <p:cNvSpPr>
            <a:spLocks noChangeArrowheads="1"/>
          </p:cNvSpPr>
          <p:nvPr>
            <p:custDataLst>
              <p:tags r:id="rId55"/>
            </p:custDataLst>
          </p:nvPr>
        </p:nvSpPr>
        <p:spPr bwMode="auto">
          <a:xfrm>
            <a:off x="5859463" y="4105275"/>
            <a:ext cx="2185987"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a:t>
            </a:r>
            <a:endParaRPr lang="en-US" sz="1800">
              <a:solidFill>
                <a:srgbClr val="0A04EB"/>
              </a:solidFill>
              <a:latin typeface="Arial" pitchFamily="34" charset="0"/>
            </a:endParaRPr>
          </a:p>
        </p:txBody>
      </p:sp>
      <p:sp>
        <p:nvSpPr>
          <p:cNvPr id="93246" name="Rectangle 239"/>
          <p:cNvSpPr>
            <a:spLocks noChangeArrowheads="1"/>
          </p:cNvSpPr>
          <p:nvPr>
            <p:custDataLst>
              <p:tags r:id="rId56"/>
            </p:custDataLst>
          </p:nvPr>
        </p:nvSpPr>
        <p:spPr bwMode="auto">
          <a:xfrm>
            <a:off x="5861050" y="4486275"/>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addn r15 -1</a:t>
            </a:r>
            <a:endParaRPr lang="en-US" sz="1800">
              <a:solidFill>
                <a:srgbClr val="0A04EB"/>
              </a:solidFill>
              <a:latin typeface="Arial" pitchFamily="34" charset="0"/>
            </a:endParaRPr>
          </a:p>
        </p:txBody>
      </p:sp>
      <p:sp>
        <p:nvSpPr>
          <p:cNvPr id="93247" name="Rectangle 240"/>
          <p:cNvSpPr>
            <a:spLocks noChangeArrowheads="1"/>
          </p:cNvSpPr>
          <p:nvPr>
            <p:custDataLst>
              <p:tags r:id="rId57"/>
            </p:custDataLst>
          </p:nvPr>
        </p:nvSpPr>
        <p:spPr bwMode="auto">
          <a:xfrm>
            <a:off x="5859463" y="4859338"/>
            <a:ext cx="2185987"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loadi r1 r15</a:t>
            </a:r>
            <a:endParaRPr lang="en-US" sz="1800">
              <a:solidFill>
                <a:srgbClr val="0A04EB"/>
              </a:solidFill>
              <a:latin typeface="Arial" pitchFamily="34" charset="0"/>
            </a:endParaRPr>
          </a:p>
        </p:txBody>
      </p:sp>
      <p:sp>
        <p:nvSpPr>
          <p:cNvPr id="93248" name="Text Box 247"/>
          <p:cNvSpPr txBox="1">
            <a:spLocks noChangeArrowheads="1"/>
          </p:cNvSpPr>
          <p:nvPr/>
        </p:nvSpPr>
        <p:spPr bwMode="auto">
          <a:xfrm>
            <a:off x="3028950" y="4699000"/>
            <a:ext cx="2133600" cy="749300"/>
          </a:xfrm>
          <a:prstGeom prst="rect">
            <a:avLst/>
          </a:prstGeom>
          <a:noFill/>
          <a:ln w="19050">
            <a:solidFill>
              <a:srgbClr val="FF0515"/>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400">
                <a:solidFill>
                  <a:srgbClr val="FF0515"/>
                </a:solidFill>
                <a:latin typeface="Comic Sans MS" pitchFamily="66" charset="0"/>
              </a:rPr>
              <a:t>loads data from r15's LOCATION (not r15) into register r1</a:t>
            </a:r>
          </a:p>
        </p:txBody>
      </p:sp>
      <p:sp>
        <p:nvSpPr>
          <p:cNvPr id="93249" name="Line 248"/>
          <p:cNvSpPr>
            <a:spLocks noChangeShapeType="1"/>
          </p:cNvSpPr>
          <p:nvPr/>
        </p:nvSpPr>
        <p:spPr bwMode="auto">
          <a:xfrm>
            <a:off x="5149850" y="5064125"/>
            <a:ext cx="317500" cy="0"/>
          </a:xfrm>
          <a:prstGeom prst="line">
            <a:avLst/>
          </a:prstGeom>
          <a:noFill/>
          <a:ln w="19050">
            <a:solidFill>
              <a:srgbClr val="FF0515"/>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93250" name="Text Box 249"/>
          <p:cNvSpPr txBox="1">
            <a:spLocks noChangeArrowheads="1"/>
          </p:cNvSpPr>
          <p:nvPr>
            <p:custDataLst>
              <p:tags r:id="rId58"/>
            </p:custDataLst>
          </p:nvPr>
        </p:nvSpPr>
        <p:spPr bwMode="auto">
          <a:xfrm>
            <a:off x="773113" y="5013325"/>
            <a:ext cx="24384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800">
                <a:latin typeface="Comic Sans MS" pitchFamily="66" charset="0"/>
              </a:rPr>
              <a:t>the stack pointer</a:t>
            </a:r>
          </a:p>
        </p:txBody>
      </p:sp>
      <p:sp>
        <p:nvSpPr>
          <p:cNvPr id="93251" name="Ink 250"/>
          <p:cNvSpPr>
            <a:spLocks noRot="1" noChangeAspect="1" noEditPoints="1" noChangeArrowheads="1" noChangeShapeType="1" noTextEdit="1"/>
          </p:cNvSpPr>
          <p:nvPr/>
        </p:nvSpPr>
        <p:spPr bwMode="auto">
          <a:xfrm>
            <a:off x="2330450" y="4654550"/>
            <a:ext cx="392113" cy="269875"/>
          </a:xfrm>
          <a:custGeom>
            <a:avLst/>
            <a:gdLst>
              <a:gd name="T0" fmla="*/ 0 w 1092"/>
              <a:gd name="T1" fmla="*/ 2147483647 h 748"/>
              <a:gd name="T2" fmla="*/ 2147483647 w 1092"/>
              <a:gd name="T3" fmla="*/ 2147483647 h 748"/>
              <a:gd name="T4" fmla="*/ 2147483647 w 1092"/>
              <a:gd name="T5" fmla="*/ 2147483647 h 748"/>
              <a:gd name="T6" fmla="*/ 2147483647 w 1092"/>
              <a:gd name="T7" fmla="*/ 2147483647 h 748"/>
              <a:gd name="T8" fmla="*/ 2147483647 w 1092"/>
              <a:gd name="T9" fmla="*/ 2147483647 h 748"/>
              <a:gd name="T10" fmla="*/ 2147483647 w 1092"/>
              <a:gd name="T11" fmla="*/ 2147483647 h 748"/>
              <a:gd name="T12" fmla="*/ 2147483647 w 1092"/>
              <a:gd name="T13" fmla="*/ 2147483647 h 748"/>
              <a:gd name="T14" fmla="*/ 2147483647 w 1092"/>
              <a:gd name="T15" fmla="*/ 2147483647 h 748"/>
              <a:gd name="T16" fmla="*/ 2147483647 w 1092"/>
              <a:gd name="T17" fmla="*/ 0 h 748"/>
              <a:gd name="T18" fmla="*/ 2147483647 w 1092"/>
              <a:gd name="T19" fmla="*/ 2147483647 h 748"/>
              <a:gd name="T20" fmla="*/ 2147483647 w 1092"/>
              <a:gd name="T21" fmla="*/ 2147483647 h 748"/>
              <a:gd name="T22" fmla="*/ 2147483647 w 1092"/>
              <a:gd name="T23" fmla="*/ 2147483647 h 748"/>
              <a:gd name="T24" fmla="*/ 2147483647 w 1092"/>
              <a:gd name="T25" fmla="*/ 2147483647 h 748"/>
              <a:gd name="T26" fmla="*/ 2147483647 w 1092"/>
              <a:gd name="T27" fmla="*/ 2147483647 h 748"/>
              <a:gd name="T28" fmla="*/ 2147483647 w 1092"/>
              <a:gd name="T29" fmla="*/ 2147483647 h 748"/>
              <a:gd name="T30" fmla="*/ 2147483647 w 1092"/>
              <a:gd name="T31" fmla="*/ 2147483647 h 748"/>
              <a:gd name="T32" fmla="*/ 2147483647 w 1092"/>
              <a:gd name="T33" fmla="*/ 2147483647 h 748"/>
              <a:gd name="T34" fmla="*/ 2147483647 w 1092"/>
              <a:gd name="T35" fmla="*/ 2147483647 h 748"/>
              <a:gd name="T36" fmla="*/ 2147483647 w 1092"/>
              <a:gd name="T37" fmla="*/ 2147483647 h 748"/>
              <a:gd name="T38" fmla="*/ 2147483647 w 1092"/>
              <a:gd name="T39" fmla="*/ 2147483647 h 748"/>
              <a:gd name="T40" fmla="*/ 2147483647 w 1092"/>
              <a:gd name="T41" fmla="*/ 2147483647 h 748"/>
              <a:gd name="T42" fmla="*/ 2147483647 w 1092"/>
              <a:gd name="T43" fmla="*/ 2147483647 h 748"/>
              <a:gd name="T44" fmla="*/ 2147483647 w 1092"/>
              <a:gd name="T45" fmla="*/ 2147483647 h 748"/>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092"/>
              <a:gd name="T70" fmla="*/ 0 h 748"/>
              <a:gd name="T71" fmla="*/ 1092 w 1092"/>
              <a:gd name="T72" fmla="*/ 748 h 748"/>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092" h="748" extrusionOk="0">
                <a:moveTo>
                  <a:pt x="0" y="169"/>
                </a:moveTo>
                <a:cubicBezTo>
                  <a:pt x="13" y="150"/>
                  <a:pt x="26" y="133"/>
                  <a:pt x="40" y="115"/>
                </a:cubicBezTo>
                <a:cubicBezTo>
                  <a:pt x="47" y="103"/>
                  <a:pt x="48" y="99"/>
                  <a:pt x="58" y="97"/>
                </a:cubicBezTo>
                <a:cubicBezTo>
                  <a:pt x="64" y="119"/>
                  <a:pt x="63" y="135"/>
                  <a:pt x="58" y="165"/>
                </a:cubicBezTo>
                <a:cubicBezTo>
                  <a:pt x="50" y="220"/>
                  <a:pt x="38" y="275"/>
                  <a:pt x="37" y="330"/>
                </a:cubicBezTo>
                <a:cubicBezTo>
                  <a:pt x="36" y="391"/>
                  <a:pt x="49" y="461"/>
                  <a:pt x="105" y="496"/>
                </a:cubicBezTo>
                <a:cubicBezTo>
                  <a:pt x="147" y="522"/>
                  <a:pt x="210" y="520"/>
                  <a:pt x="256" y="508"/>
                </a:cubicBezTo>
                <a:cubicBezTo>
                  <a:pt x="304" y="496"/>
                  <a:pt x="335" y="472"/>
                  <a:pt x="374" y="444"/>
                </a:cubicBezTo>
              </a:path>
              <a:path w="1092" h="748" extrusionOk="0">
                <a:moveTo>
                  <a:pt x="469" y="0"/>
                </a:moveTo>
                <a:cubicBezTo>
                  <a:pt x="475" y="53"/>
                  <a:pt x="470" y="101"/>
                  <a:pt x="467" y="154"/>
                </a:cubicBezTo>
                <a:cubicBezTo>
                  <a:pt x="462" y="244"/>
                  <a:pt x="452" y="333"/>
                  <a:pt x="443" y="423"/>
                </a:cubicBezTo>
                <a:cubicBezTo>
                  <a:pt x="435" y="503"/>
                  <a:pt x="431" y="583"/>
                  <a:pt x="427" y="663"/>
                </a:cubicBezTo>
                <a:cubicBezTo>
                  <a:pt x="427" y="673"/>
                  <a:pt x="431" y="773"/>
                  <a:pt x="427" y="731"/>
                </a:cubicBezTo>
              </a:path>
              <a:path w="1092" h="748" extrusionOk="0">
                <a:moveTo>
                  <a:pt x="522" y="232"/>
                </a:moveTo>
                <a:cubicBezTo>
                  <a:pt x="583" y="177"/>
                  <a:pt x="647" y="121"/>
                  <a:pt x="721" y="82"/>
                </a:cubicBezTo>
                <a:cubicBezTo>
                  <a:pt x="762" y="61"/>
                  <a:pt x="839" y="24"/>
                  <a:pt x="887" y="45"/>
                </a:cubicBezTo>
                <a:cubicBezTo>
                  <a:pt x="942" y="69"/>
                  <a:pt x="917" y="152"/>
                  <a:pt x="906" y="192"/>
                </a:cubicBezTo>
                <a:cubicBezTo>
                  <a:pt x="879" y="289"/>
                  <a:pt x="829" y="384"/>
                  <a:pt x="780" y="471"/>
                </a:cubicBezTo>
                <a:cubicBezTo>
                  <a:pt x="738" y="545"/>
                  <a:pt x="652" y="635"/>
                  <a:pt x="641" y="722"/>
                </a:cubicBezTo>
                <a:cubicBezTo>
                  <a:pt x="642" y="727"/>
                  <a:pt x="644" y="731"/>
                  <a:pt x="645" y="736"/>
                </a:cubicBezTo>
                <a:cubicBezTo>
                  <a:pt x="690" y="735"/>
                  <a:pt x="728" y="731"/>
                  <a:pt x="776" y="715"/>
                </a:cubicBezTo>
                <a:cubicBezTo>
                  <a:pt x="845" y="692"/>
                  <a:pt x="912" y="665"/>
                  <a:pt x="982" y="647"/>
                </a:cubicBezTo>
                <a:cubicBezTo>
                  <a:pt x="1020" y="637"/>
                  <a:pt x="1052" y="636"/>
                  <a:pt x="1091" y="637"/>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3252" name="Ink 251"/>
          <p:cNvSpPr>
            <a:spLocks noRot="1" noChangeAspect="1" noEditPoints="1" noChangeArrowheads="1" noChangeShapeType="1" noTextEdit="1"/>
          </p:cNvSpPr>
          <p:nvPr/>
        </p:nvSpPr>
        <p:spPr bwMode="auto">
          <a:xfrm>
            <a:off x="1806575" y="1093788"/>
            <a:ext cx="3203575" cy="1039812"/>
          </a:xfrm>
          <a:custGeom>
            <a:avLst/>
            <a:gdLst>
              <a:gd name="T0" fmla="*/ 0 w 8898"/>
              <a:gd name="T1" fmla="*/ 2147483647 h 2889"/>
              <a:gd name="T2" fmla="*/ 2147483647 w 8898"/>
              <a:gd name="T3" fmla="*/ 2147483647 h 2889"/>
              <a:gd name="T4" fmla="*/ 2147483647 w 8898"/>
              <a:gd name="T5" fmla="*/ 2147483647 h 2889"/>
              <a:gd name="T6" fmla="*/ 2147483647 w 8898"/>
              <a:gd name="T7" fmla="*/ 2147483647 h 2889"/>
              <a:gd name="T8" fmla="*/ 2147483647 w 8898"/>
              <a:gd name="T9" fmla="*/ 2147483647 h 2889"/>
              <a:gd name="T10" fmla="*/ 2147483647 w 8898"/>
              <a:gd name="T11" fmla="*/ 2147483647 h 2889"/>
              <a:gd name="T12" fmla="*/ 2147483647 w 8898"/>
              <a:gd name="T13" fmla="*/ 2147483647 h 2889"/>
              <a:gd name="T14" fmla="*/ 2147483647 w 8898"/>
              <a:gd name="T15" fmla="*/ 2147483647 h 2889"/>
              <a:gd name="T16" fmla="*/ 2147483647 w 8898"/>
              <a:gd name="T17" fmla="*/ 2147483647 h 2889"/>
              <a:gd name="T18" fmla="*/ 2147483647 w 8898"/>
              <a:gd name="T19" fmla="*/ 2147483647 h 2889"/>
              <a:gd name="T20" fmla="*/ 2147483647 w 8898"/>
              <a:gd name="T21" fmla="*/ 2147483647 h 2889"/>
              <a:gd name="T22" fmla="*/ 2147483647 w 8898"/>
              <a:gd name="T23" fmla="*/ 2147483647 h 2889"/>
              <a:gd name="T24" fmla="*/ 2147483647 w 8898"/>
              <a:gd name="T25" fmla="*/ 2147483647 h 2889"/>
              <a:gd name="T26" fmla="*/ 2147483647 w 8898"/>
              <a:gd name="T27" fmla="*/ 2147483647 h 2889"/>
              <a:gd name="T28" fmla="*/ 2147483647 w 8898"/>
              <a:gd name="T29" fmla="*/ 2147483647 h 2889"/>
              <a:gd name="T30" fmla="*/ 2147483647 w 8898"/>
              <a:gd name="T31" fmla="*/ 2147483647 h 2889"/>
              <a:gd name="T32" fmla="*/ 2147483647 w 8898"/>
              <a:gd name="T33" fmla="*/ 2147483647 h 2889"/>
              <a:gd name="T34" fmla="*/ 2147483647 w 8898"/>
              <a:gd name="T35" fmla="*/ 2147483647 h 2889"/>
              <a:gd name="T36" fmla="*/ 2147483647 w 8898"/>
              <a:gd name="T37" fmla="*/ 2147483647 h 2889"/>
              <a:gd name="T38" fmla="*/ 2147483647 w 8898"/>
              <a:gd name="T39" fmla="*/ 2147483647 h 2889"/>
              <a:gd name="T40" fmla="*/ 2147483647 w 8898"/>
              <a:gd name="T41" fmla="*/ 2147483647 h 2889"/>
              <a:gd name="T42" fmla="*/ 2147483647 w 8898"/>
              <a:gd name="T43" fmla="*/ 2147483647 h 2889"/>
              <a:gd name="T44" fmla="*/ 2147483647 w 8898"/>
              <a:gd name="T45" fmla="*/ 2147483647 h 2889"/>
              <a:gd name="T46" fmla="*/ 2147483647 w 8898"/>
              <a:gd name="T47" fmla="*/ 2147483647 h 2889"/>
              <a:gd name="T48" fmla="*/ 2147483647 w 8898"/>
              <a:gd name="T49" fmla="*/ 2147483647 h 2889"/>
              <a:gd name="T50" fmla="*/ 2147483647 w 8898"/>
              <a:gd name="T51" fmla="*/ 2147483647 h 2889"/>
              <a:gd name="T52" fmla="*/ 2147483647 w 8898"/>
              <a:gd name="T53" fmla="*/ 2147483647 h 2889"/>
              <a:gd name="T54" fmla="*/ 2147483647 w 8898"/>
              <a:gd name="T55" fmla="*/ 2147483647 h 2889"/>
              <a:gd name="T56" fmla="*/ 2147483647 w 8898"/>
              <a:gd name="T57" fmla="*/ 2147483647 h 2889"/>
              <a:gd name="T58" fmla="*/ 2147483647 w 8898"/>
              <a:gd name="T59" fmla="*/ 2147483647 h 2889"/>
              <a:gd name="T60" fmla="*/ 2147483647 w 8898"/>
              <a:gd name="T61" fmla="*/ 2147483647 h 2889"/>
              <a:gd name="T62" fmla="*/ 2147483647 w 8898"/>
              <a:gd name="T63" fmla="*/ 2147483647 h 2889"/>
              <a:gd name="T64" fmla="*/ 2147483647 w 8898"/>
              <a:gd name="T65" fmla="*/ 2147483647 h 2889"/>
              <a:gd name="T66" fmla="*/ 2147483647 w 8898"/>
              <a:gd name="T67" fmla="*/ 2147483647 h 2889"/>
              <a:gd name="T68" fmla="*/ 2147483647 w 8898"/>
              <a:gd name="T69" fmla="*/ 2147483647 h 2889"/>
              <a:gd name="T70" fmla="*/ 2147483647 w 8898"/>
              <a:gd name="T71" fmla="*/ 2147483647 h 2889"/>
              <a:gd name="T72" fmla="*/ 2147483647 w 8898"/>
              <a:gd name="T73" fmla="*/ 2147483647 h 2889"/>
              <a:gd name="T74" fmla="*/ 2147483647 w 8898"/>
              <a:gd name="T75" fmla="*/ 2147483647 h 2889"/>
              <a:gd name="T76" fmla="*/ 2147483647 w 8898"/>
              <a:gd name="T77" fmla="*/ 2147483647 h 2889"/>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8898"/>
              <a:gd name="T118" fmla="*/ 0 h 2889"/>
              <a:gd name="T119" fmla="*/ 8898 w 8898"/>
              <a:gd name="T120" fmla="*/ 2889 h 2889"/>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8898" h="2889" extrusionOk="0">
                <a:moveTo>
                  <a:pt x="0" y="2696"/>
                </a:moveTo>
                <a:cubicBezTo>
                  <a:pt x="3" y="2710"/>
                  <a:pt x="2" y="2741"/>
                  <a:pt x="10" y="2753"/>
                </a:cubicBezTo>
                <a:cubicBezTo>
                  <a:pt x="30" y="2783"/>
                  <a:pt x="50" y="2770"/>
                  <a:pt x="76" y="2754"/>
                </a:cubicBezTo>
                <a:cubicBezTo>
                  <a:pt x="148" y="2711"/>
                  <a:pt x="203" y="2642"/>
                  <a:pt x="262" y="2583"/>
                </a:cubicBezTo>
                <a:cubicBezTo>
                  <a:pt x="336" y="2509"/>
                  <a:pt x="412" y="2437"/>
                  <a:pt x="485" y="2362"/>
                </a:cubicBezTo>
                <a:cubicBezTo>
                  <a:pt x="515" y="2331"/>
                  <a:pt x="554" y="2284"/>
                  <a:pt x="594" y="2265"/>
                </a:cubicBezTo>
                <a:cubicBezTo>
                  <a:pt x="598" y="2264"/>
                  <a:pt x="601" y="2264"/>
                  <a:pt x="605" y="2263"/>
                </a:cubicBezTo>
              </a:path>
              <a:path w="8898" h="2889" extrusionOk="0">
                <a:moveTo>
                  <a:pt x="772" y="2771"/>
                </a:moveTo>
                <a:cubicBezTo>
                  <a:pt x="762" y="2791"/>
                  <a:pt x="750" y="2815"/>
                  <a:pt x="748" y="2838"/>
                </a:cubicBezTo>
                <a:cubicBezTo>
                  <a:pt x="745" y="2863"/>
                  <a:pt x="747" y="2869"/>
                  <a:pt x="758" y="2888"/>
                </a:cubicBezTo>
                <a:cubicBezTo>
                  <a:pt x="801" y="2874"/>
                  <a:pt x="834" y="2859"/>
                  <a:pt x="873" y="2831"/>
                </a:cubicBezTo>
                <a:cubicBezTo>
                  <a:pt x="971" y="2760"/>
                  <a:pt x="1063" y="2678"/>
                  <a:pt x="1163" y="2609"/>
                </a:cubicBezTo>
                <a:cubicBezTo>
                  <a:pt x="1212" y="2575"/>
                  <a:pt x="1263" y="2545"/>
                  <a:pt x="1315" y="2516"/>
                </a:cubicBezTo>
              </a:path>
              <a:path w="8898" h="2889" extrusionOk="0">
                <a:moveTo>
                  <a:pt x="1609" y="2717"/>
                </a:moveTo>
                <a:cubicBezTo>
                  <a:pt x="1594" y="2745"/>
                  <a:pt x="1581" y="2762"/>
                  <a:pt x="1576" y="2794"/>
                </a:cubicBezTo>
                <a:cubicBezTo>
                  <a:pt x="1571" y="2823"/>
                  <a:pt x="1578" y="2860"/>
                  <a:pt x="1616" y="2860"/>
                </a:cubicBezTo>
                <a:cubicBezTo>
                  <a:pt x="1675" y="2860"/>
                  <a:pt x="1745" y="2810"/>
                  <a:pt x="1789" y="2777"/>
                </a:cubicBezTo>
                <a:cubicBezTo>
                  <a:pt x="1868" y="2719"/>
                  <a:pt x="1936" y="2649"/>
                  <a:pt x="2009" y="2585"/>
                </a:cubicBezTo>
                <a:cubicBezTo>
                  <a:pt x="2057" y="2543"/>
                  <a:pt x="2104" y="2501"/>
                  <a:pt x="2157" y="2466"/>
                </a:cubicBezTo>
              </a:path>
              <a:path w="8898" h="2889" extrusionOk="0">
                <a:moveTo>
                  <a:pt x="2311" y="2719"/>
                </a:moveTo>
                <a:cubicBezTo>
                  <a:pt x="2325" y="2736"/>
                  <a:pt x="2335" y="2758"/>
                  <a:pt x="2357" y="2767"/>
                </a:cubicBezTo>
                <a:cubicBezTo>
                  <a:pt x="2393" y="2782"/>
                  <a:pt x="2446" y="2747"/>
                  <a:pt x="2473" y="2728"/>
                </a:cubicBezTo>
                <a:cubicBezTo>
                  <a:pt x="2540" y="2681"/>
                  <a:pt x="2601" y="2624"/>
                  <a:pt x="2666" y="2574"/>
                </a:cubicBezTo>
                <a:cubicBezTo>
                  <a:pt x="2719" y="2533"/>
                  <a:pt x="2768" y="2485"/>
                  <a:pt x="2834" y="2464"/>
                </a:cubicBezTo>
                <a:cubicBezTo>
                  <a:pt x="2863" y="2458"/>
                  <a:pt x="2872" y="2456"/>
                  <a:pt x="2891" y="2461"/>
                </a:cubicBezTo>
              </a:path>
              <a:path w="8898" h="2889" extrusionOk="0">
                <a:moveTo>
                  <a:pt x="4103" y="1160"/>
                </a:moveTo>
                <a:cubicBezTo>
                  <a:pt x="4083" y="1162"/>
                  <a:pt x="4061" y="1163"/>
                  <a:pt x="4042" y="1165"/>
                </a:cubicBezTo>
                <a:cubicBezTo>
                  <a:pt x="4061" y="1148"/>
                  <a:pt x="4078" y="1133"/>
                  <a:pt x="4097" y="1116"/>
                </a:cubicBezTo>
                <a:cubicBezTo>
                  <a:pt x="4183" y="1040"/>
                  <a:pt x="4272" y="972"/>
                  <a:pt x="4368" y="909"/>
                </a:cubicBezTo>
                <a:cubicBezTo>
                  <a:pt x="4944" y="529"/>
                  <a:pt x="5604" y="174"/>
                  <a:pt x="6285" y="37"/>
                </a:cubicBezTo>
                <a:cubicBezTo>
                  <a:pt x="6908" y="-89"/>
                  <a:pt x="7617" y="114"/>
                  <a:pt x="8073" y="560"/>
                </a:cubicBezTo>
                <a:cubicBezTo>
                  <a:pt x="8292" y="774"/>
                  <a:pt x="8437" y="1040"/>
                  <a:pt x="8628" y="1276"/>
                </a:cubicBezTo>
                <a:cubicBezTo>
                  <a:pt x="8631" y="1278"/>
                  <a:pt x="8634" y="1280"/>
                  <a:pt x="8637" y="1282"/>
                </a:cubicBezTo>
                <a:cubicBezTo>
                  <a:pt x="8599" y="1052"/>
                  <a:pt x="8632" y="817"/>
                  <a:pt x="8587" y="590"/>
                </a:cubicBezTo>
                <a:cubicBezTo>
                  <a:pt x="8588" y="592"/>
                  <a:pt x="8588" y="644"/>
                  <a:pt x="8597" y="664"/>
                </a:cubicBezTo>
                <a:cubicBezTo>
                  <a:pt x="8635" y="748"/>
                  <a:pt x="8949" y="1146"/>
                  <a:pt x="8897" y="1226"/>
                </a:cubicBezTo>
                <a:cubicBezTo>
                  <a:pt x="8862" y="1280"/>
                  <a:pt x="8799" y="1265"/>
                  <a:pt x="8741" y="1272"/>
                </a:cubicBezTo>
                <a:cubicBezTo>
                  <a:pt x="8522" y="1299"/>
                  <a:pt x="8187" y="1347"/>
                  <a:pt x="7981" y="1250"/>
                </a:cubicBezTo>
                <a:cubicBezTo>
                  <a:pt x="7916" y="1220"/>
                  <a:pt x="7894" y="1169"/>
                  <a:pt x="7845" y="1124"/>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3253" name="Ink 252"/>
          <p:cNvSpPr>
            <a:spLocks noRot="1" noChangeAspect="1" noEditPoints="1" noChangeArrowheads="1" noChangeShapeType="1" noTextEdit="1"/>
          </p:cNvSpPr>
          <p:nvPr/>
        </p:nvSpPr>
        <p:spPr bwMode="auto">
          <a:xfrm>
            <a:off x="4549775" y="706438"/>
            <a:ext cx="1344613" cy="381000"/>
          </a:xfrm>
          <a:custGeom>
            <a:avLst/>
            <a:gdLst>
              <a:gd name="T0" fmla="*/ 0 w 3737"/>
              <a:gd name="T1" fmla="*/ 2147483647 h 1059"/>
              <a:gd name="T2" fmla="*/ 2147483647 w 3737"/>
              <a:gd name="T3" fmla="*/ 2147483647 h 1059"/>
              <a:gd name="T4" fmla="*/ 2147483647 w 3737"/>
              <a:gd name="T5" fmla="*/ 2147483647 h 1059"/>
              <a:gd name="T6" fmla="*/ 2147483647 w 3737"/>
              <a:gd name="T7" fmla="*/ 2147483647 h 1059"/>
              <a:gd name="T8" fmla="*/ 2147483647 w 3737"/>
              <a:gd name="T9" fmla="*/ 2147483647 h 1059"/>
              <a:gd name="T10" fmla="*/ 2147483647 w 3737"/>
              <a:gd name="T11" fmla="*/ 2147483647 h 1059"/>
              <a:gd name="T12" fmla="*/ 2147483647 w 3737"/>
              <a:gd name="T13" fmla="*/ 2147483647 h 1059"/>
              <a:gd name="T14" fmla="*/ 2147483647 w 3737"/>
              <a:gd name="T15" fmla="*/ 2147483647 h 1059"/>
              <a:gd name="T16" fmla="*/ 2147483647 w 3737"/>
              <a:gd name="T17" fmla="*/ 2147483647 h 1059"/>
              <a:gd name="T18" fmla="*/ 2147483647 w 3737"/>
              <a:gd name="T19" fmla="*/ 2147483647 h 1059"/>
              <a:gd name="T20" fmla="*/ 2147483647 w 3737"/>
              <a:gd name="T21" fmla="*/ 2147483647 h 1059"/>
              <a:gd name="T22" fmla="*/ 2147483647 w 3737"/>
              <a:gd name="T23" fmla="*/ 2147483647 h 1059"/>
              <a:gd name="T24" fmla="*/ 2147483647 w 3737"/>
              <a:gd name="T25" fmla="*/ 2147483647 h 1059"/>
              <a:gd name="T26" fmla="*/ 2147483647 w 3737"/>
              <a:gd name="T27" fmla="*/ 2147483647 h 1059"/>
              <a:gd name="T28" fmla="*/ 2147483647 w 3737"/>
              <a:gd name="T29" fmla="*/ 2147483647 h 1059"/>
              <a:gd name="T30" fmla="*/ 2147483647 w 3737"/>
              <a:gd name="T31" fmla="*/ 2147483647 h 1059"/>
              <a:gd name="T32" fmla="*/ 2147483647 w 3737"/>
              <a:gd name="T33" fmla="*/ 2147483647 h 1059"/>
              <a:gd name="T34" fmla="*/ 2147483647 w 3737"/>
              <a:gd name="T35" fmla="*/ 2147483647 h 1059"/>
              <a:gd name="T36" fmla="*/ 2147483647 w 3737"/>
              <a:gd name="T37" fmla="*/ 2147483647 h 1059"/>
              <a:gd name="T38" fmla="*/ 2147483647 w 3737"/>
              <a:gd name="T39" fmla="*/ 2147483647 h 1059"/>
              <a:gd name="T40" fmla="*/ 2147483647 w 3737"/>
              <a:gd name="T41" fmla="*/ 2147483647 h 1059"/>
              <a:gd name="T42" fmla="*/ 2147483647 w 3737"/>
              <a:gd name="T43" fmla="*/ 2147483647 h 1059"/>
              <a:gd name="T44" fmla="*/ 2147483647 w 3737"/>
              <a:gd name="T45" fmla="*/ 2147483647 h 1059"/>
              <a:gd name="T46" fmla="*/ 2147483647 w 3737"/>
              <a:gd name="T47" fmla="*/ 2147483647 h 1059"/>
              <a:gd name="T48" fmla="*/ 2147483647 w 3737"/>
              <a:gd name="T49" fmla="*/ 2147483647 h 1059"/>
              <a:gd name="T50" fmla="*/ 2147483647 w 3737"/>
              <a:gd name="T51" fmla="*/ 2147483647 h 1059"/>
              <a:gd name="T52" fmla="*/ 2147483647 w 3737"/>
              <a:gd name="T53" fmla="*/ 2147483647 h 1059"/>
              <a:gd name="T54" fmla="*/ 2147483647 w 3737"/>
              <a:gd name="T55" fmla="*/ 2147483647 h 1059"/>
              <a:gd name="T56" fmla="*/ 2147483647 w 3737"/>
              <a:gd name="T57" fmla="*/ 2147483647 h 1059"/>
              <a:gd name="T58" fmla="*/ 2147483647 w 3737"/>
              <a:gd name="T59" fmla="*/ 2147483647 h 1059"/>
              <a:gd name="T60" fmla="*/ 2147483647 w 3737"/>
              <a:gd name="T61" fmla="*/ 2147483647 h 1059"/>
              <a:gd name="T62" fmla="*/ 2147483647 w 3737"/>
              <a:gd name="T63" fmla="*/ 2147483647 h 1059"/>
              <a:gd name="T64" fmla="*/ 2147483647 w 3737"/>
              <a:gd name="T65" fmla="*/ 2147483647 h 1059"/>
              <a:gd name="T66" fmla="*/ 2147483647 w 3737"/>
              <a:gd name="T67" fmla="*/ 2147483647 h 1059"/>
              <a:gd name="T68" fmla="*/ 2147483647 w 3737"/>
              <a:gd name="T69" fmla="*/ 2147483647 h 1059"/>
              <a:gd name="T70" fmla="*/ 2147483647 w 3737"/>
              <a:gd name="T71" fmla="*/ 2147483647 h 1059"/>
              <a:gd name="T72" fmla="*/ 2147483647 w 3737"/>
              <a:gd name="T73" fmla="*/ 2147483647 h 1059"/>
              <a:gd name="T74" fmla="*/ 2147483647 w 3737"/>
              <a:gd name="T75" fmla="*/ 2147483647 h 1059"/>
              <a:gd name="T76" fmla="*/ 2147483647 w 3737"/>
              <a:gd name="T77" fmla="*/ 2147483647 h 1059"/>
              <a:gd name="T78" fmla="*/ 2147483647 w 3737"/>
              <a:gd name="T79" fmla="*/ 2147483647 h 1059"/>
              <a:gd name="T80" fmla="*/ 2147483647 w 3737"/>
              <a:gd name="T81" fmla="*/ 2147483647 h 1059"/>
              <a:gd name="T82" fmla="*/ 2147483647 w 3737"/>
              <a:gd name="T83" fmla="*/ 2147483647 h 1059"/>
              <a:gd name="T84" fmla="*/ 2147483647 w 3737"/>
              <a:gd name="T85" fmla="*/ 2147483647 h 1059"/>
              <a:gd name="T86" fmla="*/ 2147483647 w 3737"/>
              <a:gd name="T87" fmla="*/ 2147483647 h 1059"/>
              <a:gd name="T88" fmla="*/ 2147483647 w 3737"/>
              <a:gd name="T89" fmla="*/ 2147483647 h 1059"/>
              <a:gd name="T90" fmla="*/ 2147483647 w 3737"/>
              <a:gd name="T91" fmla="*/ 2147483647 h 1059"/>
              <a:gd name="T92" fmla="*/ 2147483647 w 3737"/>
              <a:gd name="T93" fmla="*/ 2147483647 h 1059"/>
              <a:gd name="T94" fmla="*/ 2147483647 w 3737"/>
              <a:gd name="T95" fmla="*/ 2147483647 h 1059"/>
              <a:gd name="T96" fmla="*/ 2147483647 w 3737"/>
              <a:gd name="T97" fmla="*/ 2147483647 h 1059"/>
              <a:gd name="T98" fmla="*/ 2147483647 w 3737"/>
              <a:gd name="T99" fmla="*/ 2147483647 h 1059"/>
              <a:gd name="T100" fmla="*/ 2147483647 w 3737"/>
              <a:gd name="T101" fmla="*/ 2147483647 h 1059"/>
              <a:gd name="T102" fmla="*/ 2147483647 w 3737"/>
              <a:gd name="T103" fmla="*/ 2147483647 h 1059"/>
              <a:gd name="T104" fmla="*/ 2147483647 w 3737"/>
              <a:gd name="T105" fmla="*/ 2147483647 h 1059"/>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3737"/>
              <a:gd name="T160" fmla="*/ 0 h 1059"/>
              <a:gd name="T161" fmla="*/ 3737 w 3737"/>
              <a:gd name="T162" fmla="*/ 1059 h 1059"/>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3737" h="1059" extrusionOk="0">
                <a:moveTo>
                  <a:pt x="21" y="720"/>
                </a:moveTo>
                <a:cubicBezTo>
                  <a:pt x="11" y="732"/>
                  <a:pt x="10" y="736"/>
                  <a:pt x="0" y="738"/>
                </a:cubicBezTo>
                <a:cubicBezTo>
                  <a:pt x="11" y="758"/>
                  <a:pt x="22" y="779"/>
                  <a:pt x="32" y="800"/>
                </a:cubicBezTo>
                <a:cubicBezTo>
                  <a:pt x="63" y="866"/>
                  <a:pt x="92" y="932"/>
                  <a:pt x="131" y="994"/>
                </a:cubicBezTo>
                <a:cubicBezTo>
                  <a:pt x="146" y="1019"/>
                  <a:pt x="164" y="1051"/>
                  <a:pt x="194" y="1056"/>
                </a:cubicBezTo>
                <a:cubicBezTo>
                  <a:pt x="223" y="1061"/>
                  <a:pt x="244" y="982"/>
                  <a:pt x="249" y="968"/>
                </a:cubicBezTo>
                <a:cubicBezTo>
                  <a:pt x="273" y="896"/>
                  <a:pt x="290" y="819"/>
                  <a:pt x="301" y="744"/>
                </a:cubicBezTo>
                <a:cubicBezTo>
                  <a:pt x="315" y="647"/>
                  <a:pt x="316" y="550"/>
                  <a:pt x="316" y="452"/>
                </a:cubicBezTo>
                <a:cubicBezTo>
                  <a:pt x="316" y="420"/>
                  <a:pt x="306" y="394"/>
                  <a:pt x="320" y="439"/>
                </a:cubicBezTo>
                <a:cubicBezTo>
                  <a:pt x="323" y="447"/>
                  <a:pt x="326" y="456"/>
                  <a:pt x="329" y="464"/>
                </a:cubicBezTo>
              </a:path>
              <a:path w="3737" h="1059" extrusionOk="0">
                <a:moveTo>
                  <a:pt x="479" y="887"/>
                </a:moveTo>
                <a:cubicBezTo>
                  <a:pt x="478" y="914"/>
                  <a:pt x="476" y="937"/>
                  <a:pt x="468" y="963"/>
                </a:cubicBezTo>
                <a:cubicBezTo>
                  <a:pt x="463" y="937"/>
                  <a:pt x="467" y="924"/>
                  <a:pt x="474" y="898"/>
                </a:cubicBezTo>
                <a:cubicBezTo>
                  <a:pt x="480" y="876"/>
                  <a:pt x="482" y="868"/>
                  <a:pt x="488" y="854"/>
                </a:cubicBezTo>
              </a:path>
              <a:path w="3737" h="1059" extrusionOk="0">
                <a:moveTo>
                  <a:pt x="586" y="1058"/>
                </a:moveTo>
                <a:cubicBezTo>
                  <a:pt x="604" y="1017"/>
                  <a:pt x="605" y="985"/>
                  <a:pt x="611" y="934"/>
                </a:cubicBezTo>
                <a:cubicBezTo>
                  <a:pt x="622" y="839"/>
                  <a:pt x="630" y="745"/>
                  <a:pt x="635" y="650"/>
                </a:cubicBezTo>
                <a:cubicBezTo>
                  <a:pt x="639" y="573"/>
                  <a:pt x="642" y="496"/>
                  <a:pt x="646" y="419"/>
                </a:cubicBezTo>
                <a:cubicBezTo>
                  <a:pt x="646" y="411"/>
                  <a:pt x="647" y="404"/>
                  <a:pt x="647" y="396"/>
                </a:cubicBezTo>
                <a:cubicBezTo>
                  <a:pt x="664" y="446"/>
                  <a:pt x="675" y="496"/>
                  <a:pt x="687" y="548"/>
                </a:cubicBezTo>
                <a:cubicBezTo>
                  <a:pt x="711" y="655"/>
                  <a:pt x="741" y="777"/>
                  <a:pt x="802" y="870"/>
                </a:cubicBezTo>
                <a:cubicBezTo>
                  <a:pt x="818" y="889"/>
                  <a:pt x="821" y="895"/>
                  <a:pt x="835" y="902"/>
                </a:cubicBezTo>
                <a:cubicBezTo>
                  <a:pt x="864" y="879"/>
                  <a:pt x="865" y="875"/>
                  <a:pt x="868" y="826"/>
                </a:cubicBezTo>
                <a:cubicBezTo>
                  <a:pt x="873" y="742"/>
                  <a:pt x="868" y="658"/>
                  <a:pt x="864" y="574"/>
                </a:cubicBezTo>
                <a:cubicBezTo>
                  <a:pt x="860" y="496"/>
                  <a:pt x="856" y="418"/>
                  <a:pt x="853" y="340"/>
                </a:cubicBezTo>
                <a:cubicBezTo>
                  <a:pt x="852" y="319"/>
                  <a:pt x="844" y="270"/>
                  <a:pt x="867" y="278"/>
                </a:cubicBezTo>
                <a:cubicBezTo>
                  <a:pt x="883" y="284"/>
                  <a:pt x="906" y="335"/>
                  <a:pt x="914" y="347"/>
                </a:cubicBezTo>
              </a:path>
              <a:path w="3737" h="1059" extrusionOk="0">
                <a:moveTo>
                  <a:pt x="1130" y="855"/>
                </a:moveTo>
                <a:cubicBezTo>
                  <a:pt x="1131" y="875"/>
                  <a:pt x="1131" y="880"/>
                  <a:pt x="1130" y="893"/>
                </a:cubicBezTo>
                <a:cubicBezTo>
                  <a:pt x="1108" y="880"/>
                  <a:pt x="1114" y="858"/>
                  <a:pt x="1114" y="831"/>
                </a:cubicBezTo>
                <a:cubicBezTo>
                  <a:pt x="1114" y="772"/>
                  <a:pt x="1129" y="728"/>
                  <a:pt x="1157" y="676"/>
                </a:cubicBezTo>
                <a:cubicBezTo>
                  <a:pt x="1166" y="661"/>
                  <a:pt x="1174" y="647"/>
                  <a:pt x="1183" y="632"/>
                </a:cubicBezTo>
              </a:path>
              <a:path w="3737" h="1059" extrusionOk="0">
                <a:moveTo>
                  <a:pt x="1539" y="146"/>
                </a:moveTo>
                <a:cubicBezTo>
                  <a:pt x="1538" y="136"/>
                  <a:pt x="1536" y="126"/>
                  <a:pt x="1535" y="116"/>
                </a:cubicBezTo>
                <a:cubicBezTo>
                  <a:pt x="1550" y="167"/>
                  <a:pt x="1549" y="194"/>
                  <a:pt x="1551" y="247"/>
                </a:cubicBezTo>
                <a:cubicBezTo>
                  <a:pt x="1556" y="386"/>
                  <a:pt x="1548" y="524"/>
                  <a:pt x="1532" y="662"/>
                </a:cubicBezTo>
                <a:cubicBezTo>
                  <a:pt x="1532" y="666"/>
                  <a:pt x="1532" y="670"/>
                  <a:pt x="1532" y="674"/>
                </a:cubicBezTo>
                <a:cubicBezTo>
                  <a:pt x="1568" y="613"/>
                  <a:pt x="1611" y="560"/>
                  <a:pt x="1688" y="555"/>
                </a:cubicBezTo>
                <a:cubicBezTo>
                  <a:pt x="1761" y="550"/>
                  <a:pt x="1820" y="613"/>
                  <a:pt x="1837" y="680"/>
                </a:cubicBezTo>
                <a:cubicBezTo>
                  <a:pt x="1856" y="756"/>
                  <a:pt x="1804" y="816"/>
                  <a:pt x="1731" y="817"/>
                </a:cubicBezTo>
                <a:cubicBezTo>
                  <a:pt x="1697" y="818"/>
                  <a:pt x="1659" y="804"/>
                  <a:pt x="1638" y="775"/>
                </a:cubicBezTo>
                <a:cubicBezTo>
                  <a:pt x="1638" y="771"/>
                  <a:pt x="1637" y="766"/>
                  <a:pt x="1637" y="762"/>
                </a:cubicBezTo>
                <a:cubicBezTo>
                  <a:pt x="1658" y="738"/>
                  <a:pt x="1665" y="727"/>
                  <a:pt x="1706" y="718"/>
                </a:cubicBezTo>
                <a:cubicBezTo>
                  <a:pt x="1745" y="710"/>
                  <a:pt x="1787" y="708"/>
                  <a:pt x="1826" y="718"/>
                </a:cubicBezTo>
                <a:cubicBezTo>
                  <a:pt x="1855" y="726"/>
                  <a:pt x="1871" y="745"/>
                  <a:pt x="1897" y="756"/>
                </a:cubicBezTo>
                <a:cubicBezTo>
                  <a:pt x="1932" y="771"/>
                  <a:pt x="1946" y="766"/>
                  <a:pt x="1982" y="748"/>
                </a:cubicBezTo>
                <a:cubicBezTo>
                  <a:pt x="2027" y="726"/>
                  <a:pt x="2071" y="690"/>
                  <a:pt x="2098" y="648"/>
                </a:cubicBezTo>
                <a:cubicBezTo>
                  <a:pt x="2130" y="599"/>
                  <a:pt x="2112" y="556"/>
                  <a:pt x="2064" y="528"/>
                </a:cubicBezTo>
                <a:cubicBezTo>
                  <a:pt x="2030" y="508"/>
                  <a:pt x="2006" y="500"/>
                  <a:pt x="1978" y="474"/>
                </a:cubicBezTo>
                <a:cubicBezTo>
                  <a:pt x="1995" y="430"/>
                  <a:pt x="2012" y="403"/>
                  <a:pt x="2046" y="365"/>
                </a:cubicBezTo>
                <a:cubicBezTo>
                  <a:pt x="2106" y="299"/>
                  <a:pt x="2165" y="231"/>
                  <a:pt x="2219" y="159"/>
                </a:cubicBezTo>
                <a:cubicBezTo>
                  <a:pt x="2255" y="111"/>
                  <a:pt x="2291" y="68"/>
                  <a:pt x="2332" y="27"/>
                </a:cubicBezTo>
                <a:cubicBezTo>
                  <a:pt x="2350" y="110"/>
                  <a:pt x="2336" y="188"/>
                  <a:pt x="2327" y="274"/>
                </a:cubicBezTo>
                <a:cubicBezTo>
                  <a:pt x="2309" y="452"/>
                  <a:pt x="2430" y="880"/>
                  <a:pt x="2268" y="806"/>
                </a:cubicBezTo>
                <a:cubicBezTo>
                  <a:pt x="2263" y="793"/>
                  <a:pt x="2259" y="781"/>
                  <a:pt x="2254" y="768"/>
                </a:cubicBezTo>
              </a:path>
              <a:path w="3737" h="1059" extrusionOk="0">
                <a:moveTo>
                  <a:pt x="2166" y="468"/>
                </a:moveTo>
                <a:cubicBezTo>
                  <a:pt x="2145" y="427"/>
                  <a:pt x="2177" y="483"/>
                  <a:pt x="2203" y="492"/>
                </a:cubicBezTo>
                <a:cubicBezTo>
                  <a:pt x="2259" y="511"/>
                  <a:pt x="2320" y="483"/>
                  <a:pt x="2364" y="450"/>
                </a:cubicBezTo>
                <a:cubicBezTo>
                  <a:pt x="2426" y="404"/>
                  <a:pt x="2476" y="337"/>
                  <a:pt x="2515" y="271"/>
                </a:cubicBezTo>
                <a:cubicBezTo>
                  <a:pt x="2531" y="244"/>
                  <a:pt x="2545" y="216"/>
                  <a:pt x="2561" y="189"/>
                </a:cubicBezTo>
                <a:cubicBezTo>
                  <a:pt x="2565" y="254"/>
                  <a:pt x="2556" y="319"/>
                  <a:pt x="2551" y="384"/>
                </a:cubicBezTo>
                <a:cubicBezTo>
                  <a:pt x="2542" y="497"/>
                  <a:pt x="2531" y="609"/>
                  <a:pt x="2517" y="721"/>
                </a:cubicBezTo>
                <a:cubicBezTo>
                  <a:pt x="2510" y="774"/>
                  <a:pt x="2504" y="827"/>
                  <a:pt x="2494" y="880"/>
                </a:cubicBezTo>
              </a:path>
              <a:path w="3737" h="1059" extrusionOk="0">
                <a:moveTo>
                  <a:pt x="2468" y="433"/>
                </a:moveTo>
                <a:cubicBezTo>
                  <a:pt x="2461" y="456"/>
                  <a:pt x="2450" y="467"/>
                  <a:pt x="2432" y="485"/>
                </a:cubicBezTo>
                <a:cubicBezTo>
                  <a:pt x="2450" y="502"/>
                  <a:pt x="2469" y="504"/>
                  <a:pt x="2495" y="506"/>
                </a:cubicBezTo>
                <a:cubicBezTo>
                  <a:pt x="2524" y="508"/>
                  <a:pt x="2556" y="495"/>
                  <a:pt x="2579" y="476"/>
                </a:cubicBezTo>
                <a:cubicBezTo>
                  <a:pt x="2597" y="456"/>
                  <a:pt x="2604" y="449"/>
                  <a:pt x="2617" y="436"/>
                </a:cubicBezTo>
              </a:path>
              <a:path w="3737" h="1059" extrusionOk="0">
                <a:moveTo>
                  <a:pt x="2767" y="9"/>
                </a:moveTo>
                <a:cubicBezTo>
                  <a:pt x="2745" y="17"/>
                  <a:pt x="2736" y="20"/>
                  <a:pt x="2726" y="68"/>
                </a:cubicBezTo>
                <a:cubicBezTo>
                  <a:pt x="2704" y="169"/>
                  <a:pt x="2687" y="272"/>
                  <a:pt x="2673" y="374"/>
                </a:cubicBezTo>
                <a:cubicBezTo>
                  <a:pt x="2657" y="487"/>
                  <a:pt x="2641" y="605"/>
                  <a:pt x="2642" y="720"/>
                </a:cubicBezTo>
                <a:cubicBezTo>
                  <a:pt x="2642" y="751"/>
                  <a:pt x="2638" y="849"/>
                  <a:pt x="2692" y="845"/>
                </a:cubicBezTo>
                <a:cubicBezTo>
                  <a:pt x="2741" y="841"/>
                  <a:pt x="2776" y="773"/>
                  <a:pt x="2795" y="737"/>
                </a:cubicBezTo>
                <a:cubicBezTo>
                  <a:pt x="2817" y="695"/>
                  <a:pt x="2835" y="653"/>
                  <a:pt x="2841" y="606"/>
                </a:cubicBezTo>
                <a:cubicBezTo>
                  <a:pt x="2816" y="631"/>
                  <a:pt x="2796" y="656"/>
                  <a:pt x="2779" y="699"/>
                </a:cubicBezTo>
                <a:cubicBezTo>
                  <a:pt x="2762" y="744"/>
                  <a:pt x="2738" y="797"/>
                  <a:pt x="2738" y="846"/>
                </a:cubicBezTo>
                <a:cubicBezTo>
                  <a:pt x="2738" y="887"/>
                  <a:pt x="2770" y="871"/>
                  <a:pt x="2792" y="862"/>
                </a:cubicBezTo>
              </a:path>
              <a:path w="3737" h="1059" extrusionOk="0">
                <a:moveTo>
                  <a:pt x="2898" y="841"/>
                </a:moveTo>
                <a:cubicBezTo>
                  <a:pt x="2896" y="836"/>
                  <a:pt x="2886" y="823"/>
                  <a:pt x="2889" y="795"/>
                </a:cubicBezTo>
                <a:cubicBezTo>
                  <a:pt x="2891" y="772"/>
                  <a:pt x="2893" y="737"/>
                  <a:pt x="2905" y="716"/>
                </a:cubicBezTo>
                <a:cubicBezTo>
                  <a:pt x="2908" y="716"/>
                  <a:pt x="2912" y="715"/>
                  <a:pt x="2915" y="715"/>
                </a:cubicBezTo>
                <a:cubicBezTo>
                  <a:pt x="2928" y="756"/>
                  <a:pt x="2940" y="793"/>
                  <a:pt x="2961" y="828"/>
                </a:cubicBezTo>
                <a:cubicBezTo>
                  <a:pt x="2967" y="813"/>
                  <a:pt x="2985" y="734"/>
                  <a:pt x="3004" y="732"/>
                </a:cubicBezTo>
                <a:cubicBezTo>
                  <a:pt x="3043" y="728"/>
                  <a:pt x="3067" y="762"/>
                  <a:pt x="3115" y="743"/>
                </a:cubicBezTo>
                <a:cubicBezTo>
                  <a:pt x="3167" y="723"/>
                  <a:pt x="3209" y="668"/>
                  <a:pt x="3227" y="617"/>
                </a:cubicBezTo>
                <a:cubicBezTo>
                  <a:pt x="3232" y="593"/>
                  <a:pt x="3235" y="587"/>
                  <a:pt x="3231" y="571"/>
                </a:cubicBezTo>
                <a:cubicBezTo>
                  <a:pt x="3202" y="575"/>
                  <a:pt x="3198" y="560"/>
                  <a:pt x="3169" y="600"/>
                </a:cubicBezTo>
                <a:cubicBezTo>
                  <a:pt x="3139" y="641"/>
                  <a:pt x="3122" y="699"/>
                  <a:pt x="3124" y="749"/>
                </a:cubicBezTo>
                <a:cubicBezTo>
                  <a:pt x="3126" y="792"/>
                  <a:pt x="3149" y="831"/>
                  <a:pt x="3196" y="832"/>
                </a:cubicBezTo>
                <a:cubicBezTo>
                  <a:pt x="3243" y="833"/>
                  <a:pt x="3287" y="800"/>
                  <a:pt x="3317" y="768"/>
                </a:cubicBezTo>
                <a:cubicBezTo>
                  <a:pt x="3336" y="747"/>
                  <a:pt x="3345" y="725"/>
                  <a:pt x="3358" y="702"/>
                </a:cubicBezTo>
                <a:cubicBezTo>
                  <a:pt x="3349" y="710"/>
                  <a:pt x="3314" y="721"/>
                  <a:pt x="3325" y="752"/>
                </a:cubicBezTo>
                <a:cubicBezTo>
                  <a:pt x="3340" y="793"/>
                  <a:pt x="3380" y="761"/>
                  <a:pt x="3404" y="738"/>
                </a:cubicBezTo>
                <a:cubicBezTo>
                  <a:pt x="3461" y="683"/>
                  <a:pt x="3511" y="616"/>
                  <a:pt x="3548" y="546"/>
                </a:cubicBezTo>
                <a:cubicBezTo>
                  <a:pt x="3610" y="430"/>
                  <a:pt x="3651" y="295"/>
                  <a:pt x="3665" y="164"/>
                </a:cubicBezTo>
                <a:cubicBezTo>
                  <a:pt x="3665" y="157"/>
                  <a:pt x="3666" y="149"/>
                  <a:pt x="3666" y="142"/>
                </a:cubicBezTo>
                <a:cubicBezTo>
                  <a:pt x="3645" y="174"/>
                  <a:pt x="3627" y="236"/>
                  <a:pt x="3614" y="289"/>
                </a:cubicBezTo>
                <a:cubicBezTo>
                  <a:pt x="3584" y="415"/>
                  <a:pt x="3554" y="541"/>
                  <a:pt x="3529" y="668"/>
                </a:cubicBezTo>
                <a:cubicBezTo>
                  <a:pt x="3515" y="738"/>
                  <a:pt x="3490" y="828"/>
                  <a:pt x="3502" y="901"/>
                </a:cubicBezTo>
                <a:cubicBezTo>
                  <a:pt x="3507" y="905"/>
                  <a:pt x="3512" y="908"/>
                  <a:pt x="3517" y="912"/>
                </a:cubicBezTo>
                <a:cubicBezTo>
                  <a:pt x="3556" y="877"/>
                  <a:pt x="3591" y="844"/>
                  <a:pt x="3623" y="801"/>
                </a:cubicBezTo>
                <a:cubicBezTo>
                  <a:pt x="3647" y="769"/>
                  <a:pt x="3669" y="736"/>
                  <a:pt x="3695" y="707"/>
                </a:cubicBezTo>
                <a:cubicBezTo>
                  <a:pt x="3685" y="741"/>
                  <a:pt x="3669" y="782"/>
                  <a:pt x="3659" y="819"/>
                </a:cubicBezTo>
                <a:cubicBezTo>
                  <a:pt x="3648" y="860"/>
                  <a:pt x="3623" y="937"/>
                  <a:pt x="3647" y="978"/>
                </a:cubicBezTo>
                <a:cubicBezTo>
                  <a:pt x="3667" y="1012"/>
                  <a:pt x="3705" y="999"/>
                  <a:pt x="3736" y="997"/>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Tree>
  </p:cSld>
  <p:clrMapOvr>
    <a:masterClrMapping/>
  </p:clrMapOvr>
  <p:timing>
    <p:tnLst>
      <p:par>
        <p:cTn id="1" dur="indefinite" restart="never" nodeType="tmRoot"/>
      </p:par>
    </p:tnLst>
  </p:timing>
</p:sld>
</file>

<file path=ppt/slides/slide1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4210" name="Group 2"/>
          <p:cNvGrpSpPr>
            <a:grpSpLocks/>
          </p:cNvGrpSpPr>
          <p:nvPr>
            <p:custDataLst>
              <p:tags r:id="rId1"/>
            </p:custDataLst>
          </p:nvPr>
        </p:nvGrpSpPr>
        <p:grpSpPr bwMode="auto">
          <a:xfrm>
            <a:off x="398463" y="1201738"/>
            <a:ext cx="8289925" cy="180975"/>
            <a:chOff x="295" y="1311"/>
            <a:chExt cx="5177" cy="114"/>
          </a:xfrm>
        </p:grpSpPr>
        <p:sp>
          <p:nvSpPr>
            <p:cNvPr id="94216" name="Rectangle 3"/>
            <p:cNvSpPr>
              <a:spLocks noChangeArrowheads="1"/>
            </p:cNvSpPr>
            <p:nvPr>
              <p:custDataLst>
                <p:tags r:id="rId4"/>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94217" name="Rectangle 4"/>
            <p:cNvSpPr>
              <a:spLocks noChangeArrowheads="1"/>
            </p:cNvSpPr>
            <p:nvPr>
              <p:custDataLst>
                <p:tags r:id="rId5"/>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94211" name="Rectangle 5"/>
          <p:cNvSpPr>
            <a:spLocks noChangeArrowheads="1"/>
          </p:cNvSpPr>
          <p:nvPr>
            <p:custDataLst>
              <p:tags r:id="rId2"/>
            </p:custDataLst>
          </p:nvPr>
        </p:nvSpPr>
        <p:spPr bwMode="auto">
          <a:xfrm>
            <a:off x="2070100" y="258763"/>
            <a:ext cx="4711700"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b="1">
                <a:solidFill>
                  <a:schemeClr val="tx2"/>
                </a:solidFill>
                <a:latin typeface="Courier New" pitchFamily="49" charset="0"/>
              </a:rPr>
              <a:t>call</a:t>
            </a:r>
            <a:endParaRPr lang="en-US" sz="4200">
              <a:solidFill>
                <a:schemeClr val="tx2"/>
              </a:solidFill>
              <a:latin typeface="Times New Roman" pitchFamily="18" charset="0"/>
            </a:endParaRPr>
          </a:p>
        </p:txBody>
      </p:sp>
      <p:sp>
        <p:nvSpPr>
          <p:cNvPr id="94212" name="Text Box 23"/>
          <p:cNvSpPr txBox="1">
            <a:spLocks noChangeArrowheads="1"/>
          </p:cNvSpPr>
          <p:nvPr>
            <p:custDataLst>
              <p:tags r:id="rId3"/>
            </p:custDataLst>
          </p:nvPr>
        </p:nvSpPr>
        <p:spPr bwMode="auto">
          <a:xfrm>
            <a:off x="361950" y="1614488"/>
            <a:ext cx="3352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t>A function call in python:</a:t>
            </a:r>
          </a:p>
        </p:txBody>
      </p:sp>
      <p:sp>
        <p:nvSpPr>
          <p:cNvPr id="94213" name="Text Box 185"/>
          <p:cNvSpPr txBox="1">
            <a:spLocks noChangeArrowheads="1"/>
          </p:cNvSpPr>
          <p:nvPr/>
        </p:nvSpPr>
        <p:spPr bwMode="auto">
          <a:xfrm>
            <a:off x="304800" y="2590800"/>
            <a:ext cx="5334000" cy="3524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lnSpc>
                <a:spcPct val="60000"/>
              </a:lnSpc>
              <a:spcBef>
                <a:spcPct val="50000"/>
              </a:spcBef>
            </a:pPr>
            <a:r>
              <a:rPr lang="en-US" b="1">
                <a:solidFill>
                  <a:srgbClr val="D18006"/>
                </a:solidFill>
                <a:latin typeface="Courier New" pitchFamily="49" charset="0"/>
              </a:rPr>
              <a:t>def</a:t>
            </a:r>
            <a:r>
              <a:rPr lang="en-US" b="1">
                <a:latin typeface="Courier New" pitchFamily="49" charset="0"/>
              </a:rPr>
              <a:t> main():</a:t>
            </a:r>
          </a:p>
          <a:p>
            <a:pPr algn="l">
              <a:lnSpc>
                <a:spcPct val="60000"/>
              </a:lnSpc>
              <a:spcBef>
                <a:spcPct val="50000"/>
              </a:spcBef>
            </a:pPr>
            <a:r>
              <a:rPr lang="en-US" b="1">
                <a:latin typeface="Courier New" pitchFamily="49" charset="0"/>
              </a:rPr>
              <a:t>   r1 = </a:t>
            </a:r>
            <a:r>
              <a:rPr lang="en-US" b="1">
                <a:solidFill>
                  <a:srgbClr val="D18006"/>
                </a:solidFill>
                <a:latin typeface="Courier New" pitchFamily="49" charset="0"/>
              </a:rPr>
              <a:t>input</a:t>
            </a:r>
            <a:r>
              <a:rPr lang="en-US" b="1">
                <a:latin typeface="Courier New" pitchFamily="49" charset="0"/>
              </a:rPr>
              <a:t>()</a:t>
            </a:r>
          </a:p>
          <a:p>
            <a:pPr algn="l">
              <a:lnSpc>
                <a:spcPct val="60000"/>
              </a:lnSpc>
              <a:spcBef>
                <a:spcPct val="50000"/>
              </a:spcBef>
            </a:pPr>
            <a:r>
              <a:rPr lang="en-US" b="1">
                <a:latin typeface="Courier New" pitchFamily="49" charset="0"/>
              </a:rPr>
              <a:t>   result = </a:t>
            </a:r>
            <a:r>
              <a:rPr lang="en-US" b="1">
                <a:solidFill>
                  <a:srgbClr val="0F02E4"/>
                </a:solidFill>
                <a:latin typeface="Courier New" pitchFamily="49" charset="0"/>
              </a:rPr>
              <a:t>factorial</a:t>
            </a:r>
            <a:r>
              <a:rPr lang="en-US" b="1">
                <a:latin typeface="Courier New" pitchFamily="49" charset="0"/>
              </a:rPr>
              <a:t>(r1)</a:t>
            </a:r>
          </a:p>
          <a:p>
            <a:pPr algn="l">
              <a:lnSpc>
                <a:spcPct val="60000"/>
              </a:lnSpc>
              <a:spcBef>
                <a:spcPct val="50000"/>
              </a:spcBef>
            </a:pPr>
            <a:r>
              <a:rPr lang="en-US" b="1">
                <a:latin typeface="Courier New" pitchFamily="49" charset="0"/>
              </a:rPr>
              <a:t>   </a:t>
            </a:r>
            <a:r>
              <a:rPr lang="en-US" b="1">
                <a:solidFill>
                  <a:srgbClr val="D18006"/>
                </a:solidFill>
                <a:latin typeface="Courier New" pitchFamily="49" charset="0"/>
              </a:rPr>
              <a:t>print</a:t>
            </a:r>
            <a:r>
              <a:rPr lang="en-US" b="1">
                <a:latin typeface="Courier New" pitchFamily="49" charset="0"/>
              </a:rPr>
              <a:t> result</a:t>
            </a:r>
          </a:p>
          <a:p>
            <a:pPr algn="l">
              <a:lnSpc>
                <a:spcPct val="60000"/>
              </a:lnSpc>
              <a:spcBef>
                <a:spcPct val="50000"/>
              </a:spcBef>
            </a:pPr>
            <a:endParaRPr lang="en-US" b="1">
              <a:latin typeface="Courier New" pitchFamily="49" charset="0"/>
            </a:endParaRPr>
          </a:p>
          <a:p>
            <a:pPr algn="l">
              <a:lnSpc>
                <a:spcPct val="60000"/>
              </a:lnSpc>
              <a:spcBef>
                <a:spcPct val="50000"/>
              </a:spcBef>
            </a:pPr>
            <a:endParaRPr lang="en-US" b="1">
              <a:latin typeface="Courier New" pitchFamily="49" charset="0"/>
            </a:endParaRPr>
          </a:p>
          <a:p>
            <a:pPr algn="l">
              <a:lnSpc>
                <a:spcPct val="60000"/>
              </a:lnSpc>
              <a:spcBef>
                <a:spcPct val="50000"/>
              </a:spcBef>
            </a:pPr>
            <a:r>
              <a:rPr lang="en-US" b="1">
                <a:solidFill>
                  <a:srgbClr val="D18006"/>
                </a:solidFill>
                <a:latin typeface="Courier New" pitchFamily="49" charset="0"/>
              </a:rPr>
              <a:t>def</a:t>
            </a:r>
            <a:r>
              <a:rPr lang="en-US" b="1">
                <a:latin typeface="Courier New" pitchFamily="49" charset="0"/>
              </a:rPr>
              <a:t> </a:t>
            </a:r>
            <a:r>
              <a:rPr lang="en-US" b="1">
                <a:solidFill>
                  <a:srgbClr val="0F02E4"/>
                </a:solidFill>
                <a:latin typeface="Courier New" pitchFamily="49" charset="0"/>
              </a:rPr>
              <a:t>factorial</a:t>
            </a:r>
            <a:r>
              <a:rPr lang="en-US" b="1">
                <a:latin typeface="Courier New" pitchFamily="49" charset="0"/>
              </a:rPr>
              <a:t>( r1 ):</a:t>
            </a:r>
          </a:p>
          <a:p>
            <a:pPr algn="l">
              <a:lnSpc>
                <a:spcPct val="60000"/>
              </a:lnSpc>
              <a:spcBef>
                <a:spcPct val="50000"/>
              </a:spcBef>
            </a:pPr>
            <a:r>
              <a:rPr lang="en-US" b="1">
                <a:latin typeface="Courier New" pitchFamily="49" charset="0"/>
              </a:rPr>
              <a:t>   </a:t>
            </a:r>
            <a:r>
              <a:rPr lang="en-US" b="1">
                <a:solidFill>
                  <a:srgbClr val="FF0515"/>
                </a:solidFill>
                <a:latin typeface="Courier New" pitchFamily="49" charset="0"/>
              </a:rPr>
              <a:t># do factorial work</a:t>
            </a:r>
            <a:endParaRPr lang="en-US" b="1">
              <a:latin typeface="Courier New" pitchFamily="49" charset="0"/>
            </a:endParaRPr>
          </a:p>
          <a:p>
            <a:pPr algn="l">
              <a:lnSpc>
                <a:spcPct val="60000"/>
              </a:lnSpc>
              <a:spcBef>
                <a:spcPct val="50000"/>
              </a:spcBef>
            </a:pPr>
            <a:r>
              <a:rPr lang="en-US" b="1">
                <a:latin typeface="Courier New" pitchFamily="49" charset="0"/>
              </a:rPr>
              <a:t>   </a:t>
            </a:r>
            <a:r>
              <a:rPr lang="en-US" b="1">
                <a:solidFill>
                  <a:srgbClr val="D18006"/>
                </a:solidFill>
                <a:latin typeface="Courier New" pitchFamily="49" charset="0"/>
              </a:rPr>
              <a:t>return</a:t>
            </a:r>
            <a:r>
              <a:rPr lang="en-US" b="1">
                <a:latin typeface="Courier New" pitchFamily="49" charset="0"/>
              </a:rPr>
              <a:t> result</a:t>
            </a:r>
          </a:p>
        </p:txBody>
      </p:sp>
      <p:sp>
        <p:nvSpPr>
          <p:cNvPr id="94214" name="Freeform 195"/>
          <p:cNvSpPr>
            <a:spLocks/>
          </p:cNvSpPr>
          <p:nvPr/>
        </p:nvSpPr>
        <p:spPr bwMode="auto">
          <a:xfrm>
            <a:off x="4267200" y="3522663"/>
            <a:ext cx="1014413" cy="1503362"/>
          </a:xfrm>
          <a:custGeom>
            <a:avLst/>
            <a:gdLst>
              <a:gd name="T0" fmla="*/ 2147483647 w 639"/>
              <a:gd name="T1" fmla="*/ 0 h 947"/>
              <a:gd name="T2" fmla="*/ 2147483647 w 639"/>
              <a:gd name="T3" fmla="*/ 2147483647 h 947"/>
              <a:gd name="T4" fmla="*/ 2147483647 w 639"/>
              <a:gd name="T5" fmla="*/ 2147483647 h 947"/>
              <a:gd name="T6" fmla="*/ 2147483647 w 639"/>
              <a:gd name="T7" fmla="*/ 2147483647 h 947"/>
              <a:gd name="T8" fmla="*/ 2147483647 w 639"/>
              <a:gd name="T9" fmla="*/ 2147483647 h 947"/>
              <a:gd name="T10" fmla="*/ 2147483647 w 639"/>
              <a:gd name="T11" fmla="*/ 2147483647 h 947"/>
              <a:gd name="T12" fmla="*/ 2147483647 w 639"/>
              <a:gd name="T13" fmla="*/ 2147483647 h 947"/>
              <a:gd name="T14" fmla="*/ 2147483647 w 639"/>
              <a:gd name="T15" fmla="*/ 2147483647 h 947"/>
              <a:gd name="T16" fmla="*/ 2147483647 w 639"/>
              <a:gd name="T17" fmla="*/ 2147483647 h 947"/>
              <a:gd name="T18" fmla="*/ 2147483647 w 639"/>
              <a:gd name="T19" fmla="*/ 2147483647 h 947"/>
              <a:gd name="T20" fmla="*/ 2147483647 w 639"/>
              <a:gd name="T21" fmla="*/ 2147483647 h 947"/>
              <a:gd name="T22" fmla="*/ 0 w 639"/>
              <a:gd name="T23" fmla="*/ 2147483647 h 94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639"/>
              <a:gd name="T37" fmla="*/ 0 h 947"/>
              <a:gd name="T38" fmla="*/ 639 w 639"/>
              <a:gd name="T39" fmla="*/ 947 h 94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639" h="947">
                <a:moveTo>
                  <a:pt x="488" y="0"/>
                </a:moveTo>
                <a:cubicBezTo>
                  <a:pt x="503" y="23"/>
                  <a:pt x="537" y="27"/>
                  <a:pt x="561" y="44"/>
                </a:cubicBezTo>
                <a:cubicBezTo>
                  <a:pt x="579" y="56"/>
                  <a:pt x="588" y="72"/>
                  <a:pt x="605" y="88"/>
                </a:cubicBezTo>
                <a:cubicBezTo>
                  <a:pt x="619" y="130"/>
                  <a:pt x="627" y="171"/>
                  <a:pt x="639" y="215"/>
                </a:cubicBezTo>
                <a:cubicBezTo>
                  <a:pt x="633" y="353"/>
                  <a:pt x="630" y="425"/>
                  <a:pt x="546" y="532"/>
                </a:cubicBezTo>
                <a:cubicBezTo>
                  <a:pt x="531" y="571"/>
                  <a:pt x="500" y="620"/>
                  <a:pt x="458" y="635"/>
                </a:cubicBezTo>
                <a:cubicBezTo>
                  <a:pt x="419" y="663"/>
                  <a:pt x="382" y="715"/>
                  <a:pt x="337" y="732"/>
                </a:cubicBezTo>
                <a:cubicBezTo>
                  <a:pt x="309" y="759"/>
                  <a:pt x="254" y="791"/>
                  <a:pt x="215" y="805"/>
                </a:cubicBezTo>
                <a:cubicBezTo>
                  <a:pt x="201" y="825"/>
                  <a:pt x="183" y="836"/>
                  <a:pt x="161" y="844"/>
                </a:cubicBezTo>
                <a:cubicBezTo>
                  <a:pt x="139" y="865"/>
                  <a:pt x="107" y="885"/>
                  <a:pt x="78" y="893"/>
                </a:cubicBezTo>
                <a:cubicBezTo>
                  <a:pt x="66" y="916"/>
                  <a:pt x="58" y="918"/>
                  <a:pt x="34" y="927"/>
                </a:cubicBezTo>
                <a:cubicBezTo>
                  <a:pt x="23" y="942"/>
                  <a:pt x="19" y="947"/>
                  <a:pt x="0" y="947"/>
                </a:cubicBezTo>
              </a:path>
            </a:pathLst>
          </a:custGeom>
          <a:noFill/>
          <a:ln w="1905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sp>
        <p:nvSpPr>
          <p:cNvPr id="94215" name="Text Box 196"/>
          <p:cNvSpPr txBox="1">
            <a:spLocks noChangeArrowheads="1"/>
          </p:cNvSpPr>
          <p:nvPr/>
        </p:nvSpPr>
        <p:spPr bwMode="auto">
          <a:xfrm>
            <a:off x="5889625" y="3608388"/>
            <a:ext cx="2743200" cy="1552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t>When this function is called… </a:t>
            </a:r>
            <a:r>
              <a:rPr lang="en-US" b="1" i="1"/>
              <a:t>what will the processeor need to remember ?!!</a:t>
            </a:r>
            <a:endParaRPr lang="en-US"/>
          </a:p>
        </p:txBody>
      </p:sp>
    </p:spTree>
  </p:cSld>
  <p:clrMapOvr>
    <a:masterClrMapping/>
  </p:clrMapOvr>
  <p:timing>
    <p:tnLst>
      <p:par>
        <p:cTn id="1" dur="indefinite" restart="never" nodeType="tmRoot"/>
      </p:par>
    </p:tnLst>
  </p:timing>
</p:sld>
</file>

<file path=ppt/slides/slide1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5234" name="Group 2"/>
          <p:cNvGrpSpPr>
            <a:grpSpLocks/>
          </p:cNvGrpSpPr>
          <p:nvPr>
            <p:custDataLst>
              <p:tags r:id="rId1"/>
            </p:custDataLst>
          </p:nvPr>
        </p:nvGrpSpPr>
        <p:grpSpPr bwMode="auto">
          <a:xfrm>
            <a:off x="398463" y="1201738"/>
            <a:ext cx="8289925" cy="180975"/>
            <a:chOff x="295" y="1311"/>
            <a:chExt cx="5177" cy="114"/>
          </a:xfrm>
        </p:grpSpPr>
        <p:sp>
          <p:nvSpPr>
            <p:cNvPr id="95246" name="Rectangle 3"/>
            <p:cNvSpPr>
              <a:spLocks noChangeArrowheads="1"/>
            </p:cNvSpPr>
            <p:nvPr>
              <p:custDataLst>
                <p:tags r:id="rId5"/>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95247" name="Rectangle 4"/>
            <p:cNvSpPr>
              <a:spLocks noChangeArrowheads="1"/>
            </p:cNvSpPr>
            <p:nvPr>
              <p:custDataLst>
                <p:tags r:id="rId6"/>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95235" name="Rectangle 5"/>
          <p:cNvSpPr>
            <a:spLocks noChangeArrowheads="1"/>
          </p:cNvSpPr>
          <p:nvPr>
            <p:custDataLst>
              <p:tags r:id="rId2"/>
            </p:custDataLst>
          </p:nvPr>
        </p:nvSpPr>
        <p:spPr bwMode="auto">
          <a:xfrm>
            <a:off x="2070100" y="258763"/>
            <a:ext cx="4711700"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b="1">
                <a:solidFill>
                  <a:schemeClr val="tx2"/>
                </a:solidFill>
                <a:latin typeface="Courier New" pitchFamily="49" charset="0"/>
              </a:rPr>
              <a:t>call</a:t>
            </a:r>
            <a:endParaRPr lang="en-US" sz="4200">
              <a:solidFill>
                <a:schemeClr val="tx2"/>
              </a:solidFill>
              <a:latin typeface="Times New Roman" pitchFamily="18" charset="0"/>
            </a:endParaRPr>
          </a:p>
        </p:txBody>
      </p:sp>
      <p:sp>
        <p:nvSpPr>
          <p:cNvPr id="95236" name="Text Box 6"/>
          <p:cNvSpPr txBox="1">
            <a:spLocks noChangeArrowheads="1"/>
          </p:cNvSpPr>
          <p:nvPr>
            <p:custDataLst>
              <p:tags r:id="rId3"/>
            </p:custDataLst>
          </p:nvPr>
        </p:nvSpPr>
        <p:spPr bwMode="auto">
          <a:xfrm>
            <a:off x="361950" y="1614488"/>
            <a:ext cx="3352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t>A function call in python:</a:t>
            </a:r>
          </a:p>
        </p:txBody>
      </p:sp>
      <p:sp>
        <p:nvSpPr>
          <p:cNvPr id="95237" name="Text Box 7"/>
          <p:cNvSpPr txBox="1">
            <a:spLocks noChangeArrowheads="1"/>
          </p:cNvSpPr>
          <p:nvPr/>
        </p:nvSpPr>
        <p:spPr bwMode="auto">
          <a:xfrm>
            <a:off x="304800" y="2590800"/>
            <a:ext cx="5334000" cy="3524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lnSpc>
                <a:spcPct val="60000"/>
              </a:lnSpc>
              <a:spcBef>
                <a:spcPct val="50000"/>
              </a:spcBef>
            </a:pPr>
            <a:r>
              <a:rPr lang="en-US" b="1">
                <a:solidFill>
                  <a:srgbClr val="D18006"/>
                </a:solidFill>
                <a:latin typeface="Courier New" pitchFamily="49" charset="0"/>
              </a:rPr>
              <a:t>def</a:t>
            </a:r>
            <a:r>
              <a:rPr lang="en-US" b="1">
                <a:latin typeface="Courier New" pitchFamily="49" charset="0"/>
              </a:rPr>
              <a:t> main():</a:t>
            </a:r>
          </a:p>
          <a:p>
            <a:pPr algn="l">
              <a:lnSpc>
                <a:spcPct val="60000"/>
              </a:lnSpc>
              <a:spcBef>
                <a:spcPct val="50000"/>
              </a:spcBef>
            </a:pPr>
            <a:r>
              <a:rPr lang="en-US" b="1">
                <a:latin typeface="Courier New" pitchFamily="49" charset="0"/>
              </a:rPr>
              <a:t>   r1 = </a:t>
            </a:r>
            <a:r>
              <a:rPr lang="en-US" b="1">
                <a:solidFill>
                  <a:srgbClr val="D18006"/>
                </a:solidFill>
                <a:latin typeface="Courier New" pitchFamily="49" charset="0"/>
              </a:rPr>
              <a:t>input</a:t>
            </a:r>
            <a:r>
              <a:rPr lang="en-US" b="1">
                <a:latin typeface="Courier New" pitchFamily="49" charset="0"/>
              </a:rPr>
              <a:t>()</a:t>
            </a:r>
          </a:p>
          <a:p>
            <a:pPr algn="l">
              <a:lnSpc>
                <a:spcPct val="60000"/>
              </a:lnSpc>
              <a:spcBef>
                <a:spcPct val="50000"/>
              </a:spcBef>
            </a:pPr>
            <a:r>
              <a:rPr lang="en-US" b="1">
                <a:latin typeface="Courier New" pitchFamily="49" charset="0"/>
              </a:rPr>
              <a:t>   result = </a:t>
            </a:r>
            <a:r>
              <a:rPr lang="en-US" b="1">
                <a:solidFill>
                  <a:srgbClr val="0F02E4"/>
                </a:solidFill>
                <a:latin typeface="Courier New" pitchFamily="49" charset="0"/>
              </a:rPr>
              <a:t>factorial</a:t>
            </a:r>
            <a:r>
              <a:rPr lang="en-US" b="1">
                <a:latin typeface="Courier New" pitchFamily="49" charset="0"/>
              </a:rPr>
              <a:t>(r1)</a:t>
            </a:r>
          </a:p>
          <a:p>
            <a:pPr algn="l">
              <a:lnSpc>
                <a:spcPct val="60000"/>
              </a:lnSpc>
              <a:spcBef>
                <a:spcPct val="50000"/>
              </a:spcBef>
            </a:pPr>
            <a:r>
              <a:rPr lang="en-US" b="1">
                <a:latin typeface="Courier New" pitchFamily="49" charset="0"/>
              </a:rPr>
              <a:t>   </a:t>
            </a:r>
            <a:r>
              <a:rPr lang="en-US" b="1">
                <a:solidFill>
                  <a:srgbClr val="D18006"/>
                </a:solidFill>
                <a:latin typeface="Courier New" pitchFamily="49" charset="0"/>
              </a:rPr>
              <a:t>print</a:t>
            </a:r>
            <a:r>
              <a:rPr lang="en-US" b="1">
                <a:latin typeface="Courier New" pitchFamily="49" charset="0"/>
              </a:rPr>
              <a:t> result</a:t>
            </a:r>
          </a:p>
          <a:p>
            <a:pPr algn="l">
              <a:lnSpc>
                <a:spcPct val="60000"/>
              </a:lnSpc>
              <a:spcBef>
                <a:spcPct val="50000"/>
              </a:spcBef>
            </a:pPr>
            <a:endParaRPr lang="en-US" b="1">
              <a:latin typeface="Courier New" pitchFamily="49" charset="0"/>
            </a:endParaRPr>
          </a:p>
          <a:p>
            <a:pPr algn="l">
              <a:lnSpc>
                <a:spcPct val="60000"/>
              </a:lnSpc>
              <a:spcBef>
                <a:spcPct val="50000"/>
              </a:spcBef>
            </a:pPr>
            <a:endParaRPr lang="en-US" b="1">
              <a:latin typeface="Courier New" pitchFamily="49" charset="0"/>
            </a:endParaRPr>
          </a:p>
          <a:p>
            <a:pPr algn="l">
              <a:lnSpc>
                <a:spcPct val="60000"/>
              </a:lnSpc>
              <a:spcBef>
                <a:spcPct val="50000"/>
              </a:spcBef>
            </a:pPr>
            <a:r>
              <a:rPr lang="en-US" b="1">
                <a:solidFill>
                  <a:srgbClr val="D18006"/>
                </a:solidFill>
                <a:latin typeface="Courier New" pitchFamily="49" charset="0"/>
              </a:rPr>
              <a:t>def</a:t>
            </a:r>
            <a:r>
              <a:rPr lang="en-US" b="1">
                <a:latin typeface="Courier New" pitchFamily="49" charset="0"/>
              </a:rPr>
              <a:t> </a:t>
            </a:r>
            <a:r>
              <a:rPr lang="en-US" b="1">
                <a:solidFill>
                  <a:srgbClr val="0F02E4"/>
                </a:solidFill>
                <a:latin typeface="Courier New" pitchFamily="49" charset="0"/>
              </a:rPr>
              <a:t>factorial</a:t>
            </a:r>
            <a:r>
              <a:rPr lang="en-US" b="1">
                <a:latin typeface="Courier New" pitchFamily="49" charset="0"/>
              </a:rPr>
              <a:t>( r1 ):</a:t>
            </a:r>
          </a:p>
          <a:p>
            <a:pPr algn="l">
              <a:lnSpc>
                <a:spcPct val="60000"/>
              </a:lnSpc>
              <a:spcBef>
                <a:spcPct val="50000"/>
              </a:spcBef>
            </a:pPr>
            <a:r>
              <a:rPr lang="en-US" b="1">
                <a:latin typeface="Courier New" pitchFamily="49" charset="0"/>
              </a:rPr>
              <a:t>   </a:t>
            </a:r>
            <a:r>
              <a:rPr lang="en-US" b="1">
                <a:solidFill>
                  <a:srgbClr val="FF0515"/>
                </a:solidFill>
                <a:latin typeface="Courier New" pitchFamily="49" charset="0"/>
              </a:rPr>
              <a:t># do factorial work</a:t>
            </a:r>
            <a:endParaRPr lang="en-US" b="1">
              <a:latin typeface="Courier New" pitchFamily="49" charset="0"/>
            </a:endParaRPr>
          </a:p>
          <a:p>
            <a:pPr algn="l">
              <a:lnSpc>
                <a:spcPct val="60000"/>
              </a:lnSpc>
              <a:spcBef>
                <a:spcPct val="50000"/>
              </a:spcBef>
            </a:pPr>
            <a:r>
              <a:rPr lang="en-US" b="1">
                <a:latin typeface="Courier New" pitchFamily="49" charset="0"/>
              </a:rPr>
              <a:t>   </a:t>
            </a:r>
            <a:r>
              <a:rPr lang="en-US" b="1">
                <a:solidFill>
                  <a:srgbClr val="D18006"/>
                </a:solidFill>
                <a:latin typeface="Courier New" pitchFamily="49" charset="0"/>
              </a:rPr>
              <a:t>return</a:t>
            </a:r>
            <a:r>
              <a:rPr lang="en-US" b="1">
                <a:latin typeface="Courier New" pitchFamily="49" charset="0"/>
              </a:rPr>
              <a:t> result</a:t>
            </a:r>
          </a:p>
        </p:txBody>
      </p:sp>
      <p:sp>
        <p:nvSpPr>
          <p:cNvPr id="95238" name="Text Box 8"/>
          <p:cNvSpPr txBox="1">
            <a:spLocks noChangeArrowheads="1"/>
          </p:cNvSpPr>
          <p:nvPr>
            <p:custDataLst>
              <p:tags r:id="rId4"/>
            </p:custDataLst>
          </p:nvPr>
        </p:nvSpPr>
        <p:spPr bwMode="auto">
          <a:xfrm>
            <a:off x="5943600" y="1676400"/>
            <a:ext cx="2344738" cy="822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t>Hmmm's </a:t>
            </a:r>
            <a:r>
              <a:rPr lang="en-US" b="1">
                <a:latin typeface="Courier New" pitchFamily="49" charset="0"/>
              </a:rPr>
              <a:t>call</a:t>
            </a:r>
            <a:r>
              <a:rPr lang="en-US"/>
              <a:t> operation:</a:t>
            </a:r>
          </a:p>
        </p:txBody>
      </p:sp>
      <p:sp>
        <p:nvSpPr>
          <p:cNvPr id="95239" name="Rectangle 9"/>
          <p:cNvSpPr>
            <a:spLocks noChangeArrowheads="1"/>
          </p:cNvSpPr>
          <p:nvPr/>
        </p:nvSpPr>
        <p:spPr bwMode="auto">
          <a:xfrm>
            <a:off x="5975350" y="3292475"/>
            <a:ext cx="2362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r>
              <a:rPr lang="en-US" b="1">
                <a:solidFill>
                  <a:srgbClr val="0F02E4"/>
                </a:solidFill>
                <a:latin typeface="Courier New" pitchFamily="49" charset="0"/>
              </a:rPr>
              <a:t>call r14 4</a:t>
            </a:r>
          </a:p>
        </p:txBody>
      </p:sp>
      <p:sp>
        <p:nvSpPr>
          <p:cNvPr id="95240" name="Text Box 10"/>
          <p:cNvSpPr txBox="1">
            <a:spLocks noChangeArrowheads="1"/>
          </p:cNvSpPr>
          <p:nvPr/>
        </p:nvSpPr>
        <p:spPr bwMode="auto">
          <a:xfrm>
            <a:off x="5637213" y="4421188"/>
            <a:ext cx="3094037" cy="6969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nSpc>
                <a:spcPct val="40000"/>
              </a:lnSpc>
              <a:spcBef>
                <a:spcPct val="50000"/>
              </a:spcBef>
            </a:pPr>
            <a:r>
              <a:rPr lang="en-US" sz="1800">
                <a:solidFill>
                  <a:srgbClr val="0F02E4"/>
                </a:solidFill>
              </a:rPr>
              <a:t>puts NEXT line # into </a:t>
            </a:r>
            <a:r>
              <a:rPr lang="en-US" sz="1800" b="1">
                <a:solidFill>
                  <a:srgbClr val="0F02E4"/>
                </a:solidFill>
                <a:latin typeface="Courier New" pitchFamily="49" charset="0"/>
              </a:rPr>
              <a:t>r14</a:t>
            </a:r>
            <a:r>
              <a:rPr lang="en-US" sz="1800">
                <a:solidFill>
                  <a:srgbClr val="0F02E4"/>
                </a:solidFill>
              </a:rPr>
              <a:t>, </a:t>
            </a:r>
          </a:p>
          <a:p>
            <a:pPr>
              <a:lnSpc>
                <a:spcPct val="40000"/>
              </a:lnSpc>
              <a:spcBef>
                <a:spcPct val="50000"/>
              </a:spcBef>
            </a:pPr>
            <a:r>
              <a:rPr lang="en-US" sz="1800">
                <a:solidFill>
                  <a:srgbClr val="0F02E4"/>
                </a:solidFill>
              </a:rPr>
              <a:t>then jumps to line </a:t>
            </a:r>
            <a:r>
              <a:rPr lang="en-US" sz="1800" b="1">
                <a:solidFill>
                  <a:srgbClr val="0F02E4"/>
                </a:solidFill>
                <a:latin typeface="Courier New" pitchFamily="49" charset="0"/>
              </a:rPr>
              <a:t>4</a:t>
            </a:r>
            <a:endParaRPr lang="en-US" sz="1800">
              <a:solidFill>
                <a:srgbClr val="0F02E4"/>
              </a:solidFill>
            </a:endParaRPr>
          </a:p>
          <a:p>
            <a:pPr>
              <a:lnSpc>
                <a:spcPct val="40000"/>
              </a:lnSpc>
              <a:spcBef>
                <a:spcPct val="50000"/>
              </a:spcBef>
            </a:pPr>
            <a:endParaRPr lang="en-US" sz="1800">
              <a:solidFill>
                <a:srgbClr val="0F02E4"/>
              </a:solidFill>
            </a:endParaRPr>
          </a:p>
        </p:txBody>
      </p:sp>
      <p:sp>
        <p:nvSpPr>
          <p:cNvPr id="95241" name="Rectangle 11"/>
          <p:cNvSpPr>
            <a:spLocks noChangeArrowheads="1"/>
          </p:cNvSpPr>
          <p:nvPr/>
        </p:nvSpPr>
        <p:spPr bwMode="auto">
          <a:xfrm>
            <a:off x="5738813" y="4262438"/>
            <a:ext cx="2913062" cy="1158875"/>
          </a:xfrm>
          <a:prstGeom prst="rect">
            <a:avLst/>
          </a:prstGeom>
          <a:noFill/>
          <a:ln w="19050">
            <a:solidFill>
              <a:srgbClr val="0F02E4"/>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95242" name="Line 12"/>
          <p:cNvSpPr>
            <a:spLocks noChangeShapeType="1"/>
          </p:cNvSpPr>
          <p:nvPr/>
        </p:nvSpPr>
        <p:spPr bwMode="auto">
          <a:xfrm flipV="1">
            <a:off x="7199313" y="3778250"/>
            <a:ext cx="0" cy="484188"/>
          </a:xfrm>
          <a:prstGeom prst="line">
            <a:avLst/>
          </a:prstGeom>
          <a:noFill/>
          <a:ln w="19050">
            <a:solidFill>
              <a:srgbClr val="0F02E4"/>
            </a:solidFill>
            <a:round/>
            <a:headEnd/>
            <a:tailEnd type="triangle" w="med" len="me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95243" name="Rectangle 13"/>
          <p:cNvSpPr>
            <a:spLocks noChangeArrowheads="1"/>
          </p:cNvSpPr>
          <p:nvPr/>
        </p:nvSpPr>
        <p:spPr bwMode="auto">
          <a:xfrm>
            <a:off x="5959475" y="4918075"/>
            <a:ext cx="2433638" cy="452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lnSpc>
                <a:spcPct val="60000"/>
              </a:lnSpc>
              <a:spcBef>
                <a:spcPct val="50000"/>
              </a:spcBef>
            </a:pPr>
            <a:r>
              <a:rPr lang="en-US" sz="1400">
                <a:latin typeface="Comic Sans MS" pitchFamily="66" charset="0"/>
              </a:rPr>
              <a:t>where, presumably, the </a:t>
            </a:r>
          </a:p>
          <a:p>
            <a:pPr>
              <a:lnSpc>
                <a:spcPct val="60000"/>
              </a:lnSpc>
              <a:spcBef>
                <a:spcPct val="50000"/>
              </a:spcBef>
            </a:pPr>
            <a:r>
              <a:rPr lang="en-US" sz="1400">
                <a:latin typeface="Comic Sans MS" pitchFamily="66" charset="0"/>
              </a:rPr>
              <a:t>function we want will start!</a:t>
            </a:r>
          </a:p>
        </p:txBody>
      </p:sp>
      <p:sp>
        <p:nvSpPr>
          <p:cNvPr id="95244" name="Rectangle 14"/>
          <p:cNvSpPr>
            <a:spLocks noChangeArrowheads="1"/>
          </p:cNvSpPr>
          <p:nvPr/>
        </p:nvSpPr>
        <p:spPr bwMode="auto">
          <a:xfrm>
            <a:off x="5397500" y="5840413"/>
            <a:ext cx="3587750" cy="752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nSpc>
                <a:spcPct val="120000"/>
              </a:lnSpc>
              <a:spcBef>
                <a:spcPct val="50000"/>
              </a:spcBef>
            </a:pPr>
            <a:r>
              <a:rPr lang="en-US" sz="1800">
                <a:latin typeface="Comic Sans MS" pitchFamily="66" charset="0"/>
              </a:rPr>
              <a:t>r14 is being used as a     RETURN ADDRESS REGISTER</a:t>
            </a:r>
          </a:p>
        </p:txBody>
      </p:sp>
      <p:sp>
        <p:nvSpPr>
          <p:cNvPr id="95245" name="Ink 15"/>
          <p:cNvSpPr>
            <a:spLocks noRot="1" noChangeAspect="1" noEditPoints="1" noChangeArrowheads="1" noChangeShapeType="1" noTextEdit="1"/>
          </p:cNvSpPr>
          <p:nvPr/>
        </p:nvSpPr>
        <p:spPr bwMode="auto">
          <a:xfrm>
            <a:off x="7977188" y="2481263"/>
            <a:ext cx="658812" cy="1023937"/>
          </a:xfrm>
          <a:custGeom>
            <a:avLst/>
            <a:gdLst>
              <a:gd name="T0" fmla="*/ 2147483647 w 1830"/>
              <a:gd name="T1" fmla="*/ 2147483647 h 2844"/>
              <a:gd name="T2" fmla="*/ 2147483647 w 1830"/>
              <a:gd name="T3" fmla="*/ 2147483647 h 2844"/>
              <a:gd name="T4" fmla="*/ 2147483647 w 1830"/>
              <a:gd name="T5" fmla="*/ 2147483647 h 2844"/>
              <a:gd name="T6" fmla="*/ 2147483647 w 1830"/>
              <a:gd name="T7" fmla="*/ 2147483647 h 2844"/>
              <a:gd name="T8" fmla="*/ 2147483647 w 1830"/>
              <a:gd name="T9" fmla="*/ 2147483647 h 2844"/>
              <a:gd name="T10" fmla="*/ 2147483647 w 1830"/>
              <a:gd name="T11" fmla="*/ 2147483647 h 2844"/>
              <a:gd name="T12" fmla="*/ 2147483647 w 1830"/>
              <a:gd name="T13" fmla="*/ 2147483647 h 2844"/>
              <a:gd name="T14" fmla="*/ 2147483647 w 1830"/>
              <a:gd name="T15" fmla="*/ 2147483647 h 2844"/>
              <a:gd name="T16" fmla="*/ 2147483647 w 1830"/>
              <a:gd name="T17" fmla="*/ 2147483647 h 2844"/>
              <a:gd name="T18" fmla="*/ 0 w 1830"/>
              <a:gd name="T19" fmla="*/ 2147483647 h 2844"/>
              <a:gd name="T20" fmla="*/ 2147483647 w 1830"/>
              <a:gd name="T21" fmla="*/ 2147483647 h 2844"/>
              <a:gd name="T22" fmla="*/ 2147483647 w 1830"/>
              <a:gd name="T23" fmla="*/ 2147483647 h 2844"/>
              <a:gd name="T24" fmla="*/ 2147483647 w 1830"/>
              <a:gd name="T25" fmla="*/ 2147483647 h 2844"/>
              <a:gd name="T26" fmla="*/ 2147483647 w 1830"/>
              <a:gd name="T27" fmla="*/ 2147483647 h 2844"/>
              <a:gd name="T28" fmla="*/ 2147483647 w 1830"/>
              <a:gd name="T29" fmla="*/ 2147483647 h 2844"/>
              <a:gd name="T30" fmla="*/ 2147483647 w 1830"/>
              <a:gd name="T31" fmla="*/ 2147483647 h 2844"/>
              <a:gd name="T32" fmla="*/ 2147483647 w 1830"/>
              <a:gd name="T33" fmla="*/ 2147483647 h 2844"/>
              <a:gd name="T34" fmla="*/ 2147483647 w 1830"/>
              <a:gd name="T35" fmla="*/ 2147483647 h 2844"/>
              <a:gd name="T36" fmla="*/ 2147483647 w 1830"/>
              <a:gd name="T37" fmla="*/ 2147483647 h 2844"/>
              <a:gd name="T38" fmla="*/ 2147483647 w 1830"/>
              <a:gd name="T39" fmla="*/ 2147483647 h 2844"/>
              <a:gd name="T40" fmla="*/ 2147483647 w 1830"/>
              <a:gd name="T41" fmla="*/ 2147483647 h 2844"/>
              <a:gd name="T42" fmla="*/ 2147483647 w 1830"/>
              <a:gd name="T43" fmla="*/ 2147483647 h 2844"/>
              <a:gd name="T44" fmla="*/ 2147483647 w 1830"/>
              <a:gd name="T45" fmla="*/ 2147483647 h 2844"/>
              <a:gd name="T46" fmla="*/ 2147483647 w 1830"/>
              <a:gd name="T47" fmla="*/ 2147483647 h 2844"/>
              <a:gd name="T48" fmla="*/ 2147483647 w 1830"/>
              <a:gd name="T49" fmla="*/ 2147483647 h 2844"/>
              <a:gd name="T50" fmla="*/ 2147483647 w 1830"/>
              <a:gd name="T51" fmla="*/ 2147483647 h 2844"/>
              <a:gd name="T52" fmla="*/ 2147483647 w 1830"/>
              <a:gd name="T53" fmla="*/ 2147483647 h 2844"/>
              <a:gd name="T54" fmla="*/ 2147483647 w 1830"/>
              <a:gd name="T55" fmla="*/ 2147483647 h 2844"/>
              <a:gd name="T56" fmla="*/ 2147483647 w 1830"/>
              <a:gd name="T57" fmla="*/ 2147483647 h 2844"/>
              <a:gd name="T58" fmla="*/ 2147483647 w 1830"/>
              <a:gd name="T59" fmla="*/ 2147483647 h 2844"/>
              <a:gd name="T60" fmla="*/ 2147483647 w 1830"/>
              <a:gd name="T61" fmla="*/ 2147483647 h 2844"/>
              <a:gd name="T62" fmla="*/ 2147483647 w 1830"/>
              <a:gd name="T63" fmla="*/ 2147483647 h 2844"/>
              <a:gd name="T64" fmla="*/ 2147483647 w 1830"/>
              <a:gd name="T65" fmla="*/ 2147483647 h 2844"/>
              <a:gd name="T66" fmla="*/ 2147483647 w 1830"/>
              <a:gd name="T67" fmla="*/ 2147483647 h 2844"/>
              <a:gd name="T68" fmla="*/ 2147483647 w 1830"/>
              <a:gd name="T69" fmla="*/ 2147483647 h 2844"/>
              <a:gd name="T70" fmla="*/ 2147483647 w 1830"/>
              <a:gd name="T71" fmla="*/ 2147483647 h 2844"/>
              <a:gd name="T72" fmla="*/ 2147483647 w 1830"/>
              <a:gd name="T73" fmla="*/ 2147483647 h 2844"/>
              <a:gd name="T74" fmla="*/ 2147483647 w 1830"/>
              <a:gd name="T75" fmla="*/ 2147483647 h 2844"/>
              <a:gd name="T76" fmla="*/ 2147483647 w 1830"/>
              <a:gd name="T77" fmla="*/ 2147483647 h 2844"/>
              <a:gd name="T78" fmla="*/ 2147483647 w 1830"/>
              <a:gd name="T79" fmla="*/ 2147483647 h 2844"/>
              <a:gd name="T80" fmla="*/ 2147483647 w 1830"/>
              <a:gd name="T81" fmla="*/ 2147483647 h 2844"/>
              <a:gd name="T82" fmla="*/ 2147483647 w 1830"/>
              <a:gd name="T83" fmla="*/ 2147483647 h 2844"/>
              <a:gd name="T84" fmla="*/ 2147483647 w 1830"/>
              <a:gd name="T85" fmla="*/ 2147483647 h 2844"/>
              <a:gd name="T86" fmla="*/ 2147483647 w 1830"/>
              <a:gd name="T87" fmla="*/ 2147483647 h 2844"/>
              <a:gd name="T88" fmla="*/ 2147483647 w 1830"/>
              <a:gd name="T89" fmla="*/ 2147483647 h 2844"/>
              <a:gd name="T90" fmla="*/ 2147483647 w 1830"/>
              <a:gd name="T91" fmla="*/ 2147483647 h 2844"/>
              <a:gd name="T92" fmla="*/ 2147483647 w 1830"/>
              <a:gd name="T93" fmla="*/ 2147483647 h 2844"/>
              <a:gd name="T94" fmla="*/ 2147483647 w 1830"/>
              <a:gd name="T95" fmla="*/ 2147483647 h 2844"/>
              <a:gd name="T96" fmla="*/ 2147483647 w 1830"/>
              <a:gd name="T97" fmla="*/ 2147483647 h 2844"/>
              <a:gd name="T98" fmla="*/ 2147483647 w 1830"/>
              <a:gd name="T99" fmla="*/ 2147483647 h 2844"/>
              <a:gd name="T100" fmla="*/ 2147483647 w 1830"/>
              <a:gd name="T101" fmla="*/ 2147483647 h 2844"/>
              <a:gd name="T102" fmla="*/ 2147483647 w 1830"/>
              <a:gd name="T103" fmla="*/ 2147483647 h 2844"/>
              <a:gd name="T104" fmla="*/ 2147483647 w 1830"/>
              <a:gd name="T105" fmla="*/ 2147483647 h 2844"/>
              <a:gd name="T106" fmla="*/ 2147483647 w 1830"/>
              <a:gd name="T107" fmla="*/ 2147483647 h 2844"/>
              <a:gd name="T108" fmla="*/ 2147483647 w 1830"/>
              <a:gd name="T109" fmla="*/ 2147483647 h 2844"/>
              <a:gd name="T110" fmla="*/ 2147483647 w 1830"/>
              <a:gd name="T111" fmla="*/ 2147483647 h 2844"/>
              <a:gd name="T112" fmla="*/ 2147483647 w 1830"/>
              <a:gd name="T113" fmla="*/ 2147483647 h 2844"/>
              <a:gd name="T114" fmla="*/ 2147483647 w 1830"/>
              <a:gd name="T115" fmla="*/ 2147483647 h 2844"/>
              <a:gd name="T116" fmla="*/ 2147483647 w 1830"/>
              <a:gd name="T117" fmla="*/ 2147483647 h 2844"/>
              <a:gd name="T118" fmla="*/ 2147483647 w 1830"/>
              <a:gd name="T119" fmla="*/ 2147483647 h 2844"/>
              <a:gd name="T120" fmla="*/ 2147483647 w 1830"/>
              <a:gd name="T121" fmla="*/ 2147483647 h 2844"/>
              <a:gd name="T122" fmla="*/ 2147483647 w 1830"/>
              <a:gd name="T123" fmla="*/ 2147483647 h 284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830"/>
              <a:gd name="T187" fmla="*/ 0 h 2844"/>
              <a:gd name="T188" fmla="*/ 1830 w 1830"/>
              <a:gd name="T189" fmla="*/ 2844 h 2844"/>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830" h="2844" extrusionOk="0">
                <a:moveTo>
                  <a:pt x="367" y="958"/>
                </a:moveTo>
                <a:cubicBezTo>
                  <a:pt x="349" y="943"/>
                  <a:pt x="340" y="940"/>
                  <a:pt x="322" y="933"/>
                </a:cubicBezTo>
                <a:cubicBezTo>
                  <a:pt x="340" y="969"/>
                  <a:pt x="360" y="1000"/>
                  <a:pt x="383" y="1034"/>
                </a:cubicBezTo>
                <a:cubicBezTo>
                  <a:pt x="434" y="1111"/>
                  <a:pt x="489" y="1185"/>
                  <a:pt x="535" y="1265"/>
                </a:cubicBezTo>
                <a:cubicBezTo>
                  <a:pt x="578" y="1339"/>
                  <a:pt x="620" y="1422"/>
                  <a:pt x="632" y="1507"/>
                </a:cubicBezTo>
                <a:cubicBezTo>
                  <a:pt x="640" y="1566"/>
                  <a:pt x="630" y="1629"/>
                  <a:pt x="592" y="1676"/>
                </a:cubicBezTo>
                <a:cubicBezTo>
                  <a:pt x="562" y="1714"/>
                  <a:pt x="506" y="1728"/>
                  <a:pt x="461" y="1707"/>
                </a:cubicBezTo>
                <a:cubicBezTo>
                  <a:pt x="415" y="1676"/>
                  <a:pt x="398" y="1663"/>
                  <a:pt x="375" y="1631"/>
                </a:cubicBezTo>
              </a:path>
              <a:path w="1830" h="2844" extrusionOk="0">
                <a:moveTo>
                  <a:pt x="4" y="586"/>
                </a:moveTo>
                <a:cubicBezTo>
                  <a:pt x="3" y="581"/>
                  <a:pt x="1" y="575"/>
                  <a:pt x="0" y="570"/>
                </a:cubicBezTo>
                <a:cubicBezTo>
                  <a:pt x="21" y="597"/>
                  <a:pt x="40" y="609"/>
                  <a:pt x="70" y="628"/>
                </a:cubicBezTo>
              </a:path>
              <a:path w="1830" h="2844" extrusionOk="0">
                <a:moveTo>
                  <a:pt x="557" y="923"/>
                </a:moveTo>
                <a:cubicBezTo>
                  <a:pt x="525" y="888"/>
                  <a:pt x="598" y="958"/>
                  <a:pt x="603" y="962"/>
                </a:cubicBezTo>
                <a:cubicBezTo>
                  <a:pt x="648" y="995"/>
                  <a:pt x="708" y="1026"/>
                  <a:pt x="765" y="1014"/>
                </a:cubicBezTo>
                <a:cubicBezTo>
                  <a:pt x="813" y="1004"/>
                  <a:pt x="836" y="961"/>
                  <a:pt x="844" y="917"/>
                </a:cubicBezTo>
                <a:cubicBezTo>
                  <a:pt x="856" y="854"/>
                  <a:pt x="840" y="793"/>
                  <a:pt x="814" y="736"/>
                </a:cubicBezTo>
                <a:cubicBezTo>
                  <a:pt x="795" y="693"/>
                  <a:pt x="758" y="610"/>
                  <a:pt x="708" y="593"/>
                </a:cubicBezTo>
                <a:cubicBezTo>
                  <a:pt x="703" y="593"/>
                  <a:pt x="697" y="593"/>
                  <a:pt x="692" y="593"/>
                </a:cubicBezTo>
              </a:path>
              <a:path w="1830" h="2844" extrusionOk="0">
                <a:moveTo>
                  <a:pt x="906" y="919"/>
                </a:moveTo>
                <a:cubicBezTo>
                  <a:pt x="936" y="894"/>
                  <a:pt x="953" y="862"/>
                  <a:pt x="956" y="820"/>
                </a:cubicBezTo>
                <a:cubicBezTo>
                  <a:pt x="959" y="770"/>
                  <a:pt x="959" y="713"/>
                  <a:pt x="950" y="664"/>
                </a:cubicBezTo>
                <a:cubicBezTo>
                  <a:pt x="946" y="643"/>
                  <a:pt x="942" y="625"/>
                  <a:pt x="940" y="605"/>
                </a:cubicBezTo>
                <a:cubicBezTo>
                  <a:pt x="963" y="624"/>
                  <a:pt x="981" y="649"/>
                  <a:pt x="1005" y="668"/>
                </a:cubicBezTo>
                <a:cubicBezTo>
                  <a:pt x="1029" y="688"/>
                  <a:pt x="1064" y="707"/>
                  <a:pt x="1097" y="697"/>
                </a:cubicBezTo>
                <a:cubicBezTo>
                  <a:pt x="1129" y="687"/>
                  <a:pt x="1146" y="659"/>
                  <a:pt x="1153" y="628"/>
                </a:cubicBezTo>
                <a:cubicBezTo>
                  <a:pt x="1158" y="605"/>
                  <a:pt x="1156" y="580"/>
                  <a:pt x="1156" y="556"/>
                </a:cubicBezTo>
                <a:cubicBezTo>
                  <a:pt x="1180" y="594"/>
                  <a:pt x="1202" y="632"/>
                  <a:pt x="1228" y="669"/>
                </a:cubicBezTo>
                <a:cubicBezTo>
                  <a:pt x="1248" y="697"/>
                  <a:pt x="1271" y="723"/>
                  <a:pt x="1300" y="743"/>
                </a:cubicBezTo>
                <a:cubicBezTo>
                  <a:pt x="1317" y="753"/>
                  <a:pt x="1322" y="757"/>
                  <a:pt x="1334" y="762"/>
                </a:cubicBezTo>
              </a:path>
              <a:path w="1830" h="2844" extrusionOk="0">
                <a:moveTo>
                  <a:pt x="1543" y="939"/>
                </a:moveTo>
                <a:cubicBezTo>
                  <a:pt x="1531" y="893"/>
                  <a:pt x="1506" y="853"/>
                  <a:pt x="1484" y="810"/>
                </a:cubicBezTo>
                <a:cubicBezTo>
                  <a:pt x="1432" y="707"/>
                  <a:pt x="1380" y="604"/>
                  <a:pt x="1328" y="501"/>
                </a:cubicBezTo>
                <a:cubicBezTo>
                  <a:pt x="1266" y="378"/>
                  <a:pt x="1156" y="218"/>
                  <a:pt x="1152" y="76"/>
                </a:cubicBezTo>
                <a:cubicBezTo>
                  <a:pt x="1154" y="68"/>
                  <a:pt x="1155" y="59"/>
                  <a:pt x="1157" y="51"/>
                </a:cubicBezTo>
                <a:cubicBezTo>
                  <a:pt x="1202" y="57"/>
                  <a:pt x="1217" y="57"/>
                  <a:pt x="1250" y="103"/>
                </a:cubicBezTo>
                <a:cubicBezTo>
                  <a:pt x="1297" y="169"/>
                  <a:pt x="1323" y="261"/>
                  <a:pt x="1329" y="341"/>
                </a:cubicBezTo>
                <a:cubicBezTo>
                  <a:pt x="1331" y="373"/>
                  <a:pt x="1338" y="414"/>
                  <a:pt x="1343" y="425"/>
                </a:cubicBezTo>
              </a:path>
              <a:path w="1830" h="2844" extrusionOk="0">
                <a:moveTo>
                  <a:pt x="1487" y="14"/>
                </a:moveTo>
                <a:cubicBezTo>
                  <a:pt x="1459" y="2"/>
                  <a:pt x="1463" y="1"/>
                  <a:pt x="1432" y="30"/>
                </a:cubicBezTo>
                <a:cubicBezTo>
                  <a:pt x="1404" y="57"/>
                  <a:pt x="1386" y="92"/>
                  <a:pt x="1423" y="122"/>
                </a:cubicBezTo>
                <a:cubicBezTo>
                  <a:pt x="1488" y="175"/>
                  <a:pt x="1599" y="176"/>
                  <a:pt x="1676" y="200"/>
                </a:cubicBezTo>
                <a:cubicBezTo>
                  <a:pt x="1724" y="215"/>
                  <a:pt x="1795" y="240"/>
                  <a:pt x="1797" y="301"/>
                </a:cubicBezTo>
                <a:cubicBezTo>
                  <a:pt x="1798" y="346"/>
                  <a:pt x="1754" y="405"/>
                  <a:pt x="1722" y="433"/>
                </a:cubicBezTo>
                <a:cubicBezTo>
                  <a:pt x="1699" y="453"/>
                  <a:pt x="1671" y="472"/>
                  <a:pt x="1642" y="473"/>
                </a:cubicBezTo>
              </a:path>
              <a:path w="1830" h="2844" extrusionOk="0">
                <a:moveTo>
                  <a:pt x="1478" y="1247"/>
                </a:moveTo>
                <a:cubicBezTo>
                  <a:pt x="1511" y="1219"/>
                  <a:pt x="1522" y="1186"/>
                  <a:pt x="1572" y="1187"/>
                </a:cubicBezTo>
                <a:cubicBezTo>
                  <a:pt x="1640" y="1188"/>
                  <a:pt x="1693" y="1261"/>
                  <a:pt x="1727" y="1312"/>
                </a:cubicBezTo>
                <a:cubicBezTo>
                  <a:pt x="1844" y="1488"/>
                  <a:pt x="1862" y="1689"/>
                  <a:pt x="1755" y="1874"/>
                </a:cubicBezTo>
                <a:cubicBezTo>
                  <a:pt x="1613" y="2119"/>
                  <a:pt x="1352" y="2298"/>
                  <a:pt x="1113" y="2439"/>
                </a:cubicBezTo>
                <a:cubicBezTo>
                  <a:pt x="1038" y="2483"/>
                  <a:pt x="962" y="2522"/>
                  <a:pt x="880" y="2550"/>
                </a:cubicBezTo>
                <a:cubicBezTo>
                  <a:pt x="844" y="2562"/>
                  <a:pt x="836" y="2564"/>
                  <a:pt x="807" y="2592"/>
                </a:cubicBezTo>
                <a:cubicBezTo>
                  <a:pt x="762" y="2636"/>
                  <a:pt x="742" y="2660"/>
                  <a:pt x="686" y="2683"/>
                </a:cubicBezTo>
                <a:cubicBezTo>
                  <a:pt x="687" y="2648"/>
                  <a:pt x="684" y="2626"/>
                  <a:pt x="696" y="2590"/>
                </a:cubicBezTo>
                <a:cubicBezTo>
                  <a:pt x="716" y="2531"/>
                  <a:pt x="747" y="2475"/>
                  <a:pt x="778" y="2421"/>
                </a:cubicBezTo>
                <a:cubicBezTo>
                  <a:pt x="807" y="2370"/>
                  <a:pt x="842" y="2322"/>
                  <a:pt x="875" y="2274"/>
                </a:cubicBezTo>
                <a:cubicBezTo>
                  <a:pt x="863" y="2307"/>
                  <a:pt x="851" y="2340"/>
                  <a:pt x="833" y="2374"/>
                </a:cubicBezTo>
                <a:cubicBezTo>
                  <a:pt x="786" y="2464"/>
                  <a:pt x="733" y="2550"/>
                  <a:pt x="683" y="2638"/>
                </a:cubicBezTo>
                <a:cubicBezTo>
                  <a:pt x="656" y="2686"/>
                  <a:pt x="627" y="2734"/>
                  <a:pt x="605" y="2784"/>
                </a:cubicBezTo>
                <a:cubicBezTo>
                  <a:pt x="604" y="2789"/>
                  <a:pt x="602" y="2795"/>
                  <a:pt x="601" y="2800"/>
                </a:cubicBezTo>
                <a:cubicBezTo>
                  <a:pt x="625" y="2800"/>
                  <a:pt x="650" y="2801"/>
                  <a:pt x="681" y="2797"/>
                </a:cubicBezTo>
                <a:cubicBezTo>
                  <a:pt x="808" y="2779"/>
                  <a:pt x="943" y="2856"/>
                  <a:pt x="1045" y="2843"/>
                </a:cubicBezTo>
                <a:cubicBezTo>
                  <a:pt x="1065" y="2843"/>
                  <a:pt x="1074" y="2839"/>
                  <a:pt x="1080" y="2820"/>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Tree>
  </p:cSld>
  <p:clrMapOvr>
    <a:masterClrMapping/>
  </p:clrMapOvr>
  <p:timing>
    <p:tnLst>
      <p:par>
        <p:cTn id="1" dur="indefinite" restart="never" nodeType="tmRoot"/>
      </p:par>
    </p:tnLst>
  </p:timing>
</p:sld>
</file>

<file path=ppt/slides/slide1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6258" name="Group 2"/>
          <p:cNvGrpSpPr>
            <a:grpSpLocks/>
          </p:cNvGrpSpPr>
          <p:nvPr>
            <p:custDataLst>
              <p:tags r:id="rId1"/>
            </p:custDataLst>
          </p:nvPr>
        </p:nvGrpSpPr>
        <p:grpSpPr bwMode="auto">
          <a:xfrm>
            <a:off x="468313" y="1066800"/>
            <a:ext cx="8218487" cy="180975"/>
            <a:chOff x="295" y="1311"/>
            <a:chExt cx="5177" cy="114"/>
          </a:xfrm>
        </p:grpSpPr>
        <p:sp>
          <p:nvSpPr>
            <p:cNvPr id="96281" name="Rectangle 3"/>
            <p:cNvSpPr>
              <a:spLocks noChangeArrowheads="1"/>
            </p:cNvSpPr>
            <p:nvPr>
              <p:custDataLst>
                <p:tags r:id="rId4"/>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96282" name="Rectangle 4"/>
            <p:cNvSpPr>
              <a:spLocks noChangeArrowheads="1"/>
            </p:cNvSpPr>
            <p:nvPr>
              <p:custDataLst>
                <p:tags r:id="rId5"/>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96259" name="Rectangle 5"/>
          <p:cNvSpPr>
            <a:spLocks noChangeArrowheads="1"/>
          </p:cNvSpPr>
          <p:nvPr>
            <p:custDataLst>
              <p:tags r:id="rId2"/>
            </p:custDataLst>
          </p:nvPr>
        </p:nvSpPr>
        <p:spPr bwMode="auto">
          <a:xfrm>
            <a:off x="4691063" y="3429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endParaRPr lang="en-US">
              <a:latin typeface="Arial" pitchFamily="34" charset="0"/>
            </a:endParaRPr>
          </a:p>
        </p:txBody>
      </p:sp>
      <p:sp>
        <p:nvSpPr>
          <p:cNvPr id="96260" name="Rectangle 6"/>
          <p:cNvSpPr>
            <a:spLocks noChangeArrowheads="1"/>
          </p:cNvSpPr>
          <p:nvPr>
            <p:custDataLst>
              <p:tags r:id="rId3"/>
            </p:custDataLst>
          </p:nvPr>
        </p:nvSpPr>
        <p:spPr bwMode="auto">
          <a:xfrm>
            <a:off x="923925" y="214313"/>
            <a:ext cx="7385050"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a:solidFill>
                  <a:schemeClr val="tx2"/>
                </a:solidFill>
                <a:latin typeface="Times New Roman" pitchFamily="18" charset="0"/>
              </a:rPr>
              <a:t>Homework #6</a:t>
            </a:r>
          </a:p>
        </p:txBody>
      </p:sp>
      <p:sp>
        <p:nvSpPr>
          <p:cNvPr id="96261" name="Text Box 7"/>
          <p:cNvSpPr txBox="1">
            <a:spLocks noChangeArrowheads="1"/>
          </p:cNvSpPr>
          <p:nvPr/>
        </p:nvSpPr>
        <p:spPr bwMode="auto">
          <a:xfrm>
            <a:off x="454025" y="1625600"/>
            <a:ext cx="26670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b="1">
                <a:solidFill>
                  <a:srgbClr val="0A04EB"/>
                </a:solidFill>
                <a:latin typeface="Courier New" pitchFamily="49" charset="0"/>
              </a:rPr>
              <a:t>hw6pr1.py</a:t>
            </a:r>
          </a:p>
        </p:txBody>
      </p:sp>
      <p:sp>
        <p:nvSpPr>
          <p:cNvPr id="96262" name="Text Box 8"/>
          <p:cNvSpPr txBox="1">
            <a:spLocks noChangeArrowheads="1"/>
          </p:cNvSpPr>
          <p:nvPr/>
        </p:nvSpPr>
        <p:spPr bwMode="auto">
          <a:xfrm>
            <a:off x="454025" y="2647950"/>
            <a:ext cx="26670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b="1">
                <a:solidFill>
                  <a:srgbClr val="0A04EB"/>
                </a:solidFill>
                <a:latin typeface="Courier New" pitchFamily="49" charset="0"/>
              </a:rPr>
              <a:t>hw6pr2.py</a:t>
            </a:r>
          </a:p>
        </p:txBody>
      </p:sp>
      <p:sp>
        <p:nvSpPr>
          <p:cNvPr id="96263" name="Text Box 9"/>
          <p:cNvSpPr txBox="1">
            <a:spLocks noChangeArrowheads="1"/>
          </p:cNvSpPr>
          <p:nvPr/>
        </p:nvSpPr>
        <p:spPr bwMode="auto">
          <a:xfrm>
            <a:off x="454025" y="3670300"/>
            <a:ext cx="26670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b="1">
                <a:solidFill>
                  <a:srgbClr val="0A04EB"/>
                </a:solidFill>
                <a:latin typeface="Courier New" pitchFamily="49" charset="0"/>
              </a:rPr>
              <a:t>hw6pr3.py</a:t>
            </a:r>
          </a:p>
        </p:txBody>
      </p:sp>
      <p:sp>
        <p:nvSpPr>
          <p:cNvPr id="96264" name="Text Box 10"/>
          <p:cNvSpPr txBox="1">
            <a:spLocks noChangeArrowheads="1"/>
          </p:cNvSpPr>
          <p:nvPr/>
        </p:nvSpPr>
        <p:spPr bwMode="auto">
          <a:xfrm>
            <a:off x="454025" y="4845050"/>
            <a:ext cx="26670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b="1">
                <a:solidFill>
                  <a:srgbClr val="0A04EB"/>
                </a:solidFill>
                <a:latin typeface="Courier New" pitchFamily="49" charset="0"/>
              </a:rPr>
              <a:t>hw6pr4.py</a:t>
            </a:r>
          </a:p>
        </p:txBody>
      </p:sp>
      <p:sp>
        <p:nvSpPr>
          <p:cNvPr id="96265" name="Text Box 11"/>
          <p:cNvSpPr txBox="1">
            <a:spLocks noChangeArrowheads="1"/>
          </p:cNvSpPr>
          <p:nvPr/>
        </p:nvSpPr>
        <p:spPr bwMode="auto">
          <a:xfrm>
            <a:off x="454025" y="6096000"/>
            <a:ext cx="20605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b="1">
                <a:solidFill>
                  <a:srgbClr val="0A04EB"/>
                </a:solidFill>
                <a:latin typeface="Courier New" pitchFamily="49" charset="0"/>
              </a:rPr>
              <a:t>Ex Cr.</a:t>
            </a:r>
          </a:p>
        </p:txBody>
      </p:sp>
      <p:sp>
        <p:nvSpPr>
          <p:cNvPr id="96266" name="Text Box 12"/>
          <p:cNvSpPr txBox="1">
            <a:spLocks noChangeArrowheads="1"/>
          </p:cNvSpPr>
          <p:nvPr/>
        </p:nvSpPr>
        <p:spPr bwMode="auto">
          <a:xfrm>
            <a:off x="2479675" y="1447800"/>
            <a:ext cx="245586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b="1">
                <a:latin typeface="Arial" pitchFamily="34" charset="0"/>
              </a:rPr>
              <a:t>Countdown</a:t>
            </a:r>
            <a:endParaRPr lang="en-US" sz="3600" b="1"/>
          </a:p>
        </p:txBody>
      </p:sp>
      <p:sp>
        <p:nvSpPr>
          <p:cNvPr id="96267" name="Text Box 13"/>
          <p:cNvSpPr txBox="1">
            <a:spLocks noChangeArrowheads="1"/>
          </p:cNvSpPr>
          <p:nvPr/>
        </p:nvSpPr>
        <p:spPr bwMode="auto">
          <a:xfrm>
            <a:off x="6030913" y="1643063"/>
            <a:ext cx="17716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800"/>
              <a:t>Lab!</a:t>
            </a:r>
          </a:p>
        </p:txBody>
      </p:sp>
      <p:sp>
        <p:nvSpPr>
          <p:cNvPr id="96268" name="Text Box 14"/>
          <p:cNvSpPr txBox="1">
            <a:spLocks noChangeArrowheads="1"/>
          </p:cNvSpPr>
          <p:nvPr/>
        </p:nvSpPr>
        <p:spPr bwMode="auto">
          <a:xfrm>
            <a:off x="2479675" y="2667000"/>
            <a:ext cx="245586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b="1">
                <a:latin typeface="Arial" pitchFamily="34" charset="0"/>
              </a:rPr>
              <a:t>Hmmm power!</a:t>
            </a:r>
            <a:endParaRPr lang="en-US" sz="3600" b="1"/>
          </a:p>
        </p:txBody>
      </p:sp>
      <p:sp>
        <p:nvSpPr>
          <p:cNvPr id="96269" name="Text Box 15"/>
          <p:cNvSpPr txBox="1">
            <a:spLocks noChangeArrowheads="1"/>
          </p:cNvSpPr>
          <p:nvPr/>
        </p:nvSpPr>
        <p:spPr bwMode="auto">
          <a:xfrm>
            <a:off x="2479675" y="3581400"/>
            <a:ext cx="245586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b="1">
                <a:latin typeface="Arial" pitchFamily="34" charset="0"/>
              </a:rPr>
              <a:t>Fibonacci</a:t>
            </a:r>
            <a:endParaRPr lang="en-US" sz="3600" b="1"/>
          </a:p>
        </p:txBody>
      </p:sp>
      <p:sp>
        <p:nvSpPr>
          <p:cNvPr id="96270" name="Text Box 16"/>
          <p:cNvSpPr txBox="1">
            <a:spLocks noChangeArrowheads="1"/>
          </p:cNvSpPr>
          <p:nvPr/>
        </p:nvSpPr>
        <p:spPr bwMode="auto">
          <a:xfrm>
            <a:off x="2260600" y="3954463"/>
            <a:ext cx="2895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800">
                <a:latin typeface="Arial" pitchFamily="34" charset="0"/>
              </a:rPr>
              <a:t>1, 1, 2, 3, 5, 8, …</a:t>
            </a:r>
            <a:endParaRPr lang="en-US" sz="1800"/>
          </a:p>
        </p:txBody>
      </p:sp>
      <p:sp>
        <p:nvSpPr>
          <p:cNvPr id="96271" name="Text Box 17"/>
          <p:cNvSpPr txBox="1">
            <a:spLocks noChangeArrowheads="1"/>
          </p:cNvSpPr>
          <p:nvPr/>
        </p:nvSpPr>
        <p:spPr bwMode="auto">
          <a:xfrm>
            <a:off x="2260600" y="4884738"/>
            <a:ext cx="2895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b="1">
                <a:solidFill>
                  <a:srgbClr val="159627"/>
                </a:solidFill>
                <a:latin typeface="Arial" pitchFamily="34" charset="0"/>
              </a:rPr>
              <a:t>Recursive power</a:t>
            </a:r>
            <a:endParaRPr lang="en-US" sz="3600" b="1">
              <a:solidFill>
                <a:srgbClr val="159627"/>
              </a:solidFill>
            </a:endParaRPr>
          </a:p>
        </p:txBody>
      </p:sp>
      <p:sp>
        <p:nvSpPr>
          <p:cNvPr id="96272" name="Text Box 18"/>
          <p:cNvSpPr txBox="1">
            <a:spLocks noChangeArrowheads="1"/>
          </p:cNvSpPr>
          <p:nvPr/>
        </p:nvSpPr>
        <p:spPr bwMode="auto">
          <a:xfrm>
            <a:off x="1981200" y="6096000"/>
            <a:ext cx="338296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b="1">
                <a:latin typeface="Arial" pitchFamily="34" charset="0"/>
              </a:rPr>
              <a:t>Recursive Fibonacci</a:t>
            </a:r>
            <a:endParaRPr lang="en-US" sz="3600" b="1"/>
          </a:p>
        </p:txBody>
      </p:sp>
      <p:sp>
        <p:nvSpPr>
          <p:cNvPr id="96273" name="Text Box 19"/>
          <p:cNvSpPr txBox="1">
            <a:spLocks noChangeArrowheads="1"/>
          </p:cNvSpPr>
          <p:nvPr/>
        </p:nvSpPr>
        <p:spPr bwMode="auto">
          <a:xfrm>
            <a:off x="5334000" y="2681288"/>
            <a:ext cx="3429000"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800"/>
              <a:t>start from the factorial example from last class</a:t>
            </a:r>
          </a:p>
        </p:txBody>
      </p:sp>
      <p:sp>
        <p:nvSpPr>
          <p:cNvPr id="96274" name="Text Box 20"/>
          <p:cNvSpPr txBox="1">
            <a:spLocks noChangeArrowheads="1"/>
          </p:cNvSpPr>
          <p:nvPr/>
        </p:nvSpPr>
        <p:spPr bwMode="auto">
          <a:xfrm>
            <a:off x="5334000" y="3900488"/>
            <a:ext cx="34290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800"/>
              <a:t>ditto, just a bit "more"</a:t>
            </a:r>
          </a:p>
        </p:txBody>
      </p:sp>
      <p:sp>
        <p:nvSpPr>
          <p:cNvPr id="96275" name="Text Box 21"/>
          <p:cNvSpPr txBox="1">
            <a:spLocks noChangeArrowheads="1"/>
          </p:cNvSpPr>
          <p:nvPr/>
        </p:nvSpPr>
        <p:spPr bwMode="auto">
          <a:xfrm>
            <a:off x="5334000" y="4800600"/>
            <a:ext cx="3429000"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800">
                <a:solidFill>
                  <a:srgbClr val="159627"/>
                </a:solidFill>
              </a:rPr>
              <a:t>start from the </a:t>
            </a:r>
            <a:r>
              <a:rPr lang="en-US" sz="1800" b="1" i="1">
                <a:solidFill>
                  <a:srgbClr val="159627"/>
                </a:solidFill>
              </a:rPr>
              <a:t>recursive </a:t>
            </a:r>
            <a:r>
              <a:rPr lang="en-US" sz="1800">
                <a:solidFill>
                  <a:srgbClr val="159627"/>
                </a:solidFill>
              </a:rPr>
              <a:t>factorial example we'll look at today</a:t>
            </a:r>
          </a:p>
        </p:txBody>
      </p:sp>
      <p:sp>
        <p:nvSpPr>
          <p:cNvPr id="96276" name="Text Box 22"/>
          <p:cNvSpPr txBox="1">
            <a:spLocks noChangeArrowheads="1"/>
          </p:cNvSpPr>
          <p:nvPr/>
        </p:nvSpPr>
        <p:spPr bwMode="auto">
          <a:xfrm>
            <a:off x="5334000" y="6186488"/>
            <a:ext cx="34290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800"/>
              <a:t>ditto</a:t>
            </a:r>
          </a:p>
        </p:txBody>
      </p:sp>
      <p:sp>
        <p:nvSpPr>
          <p:cNvPr id="96277" name="Line 23"/>
          <p:cNvSpPr>
            <a:spLocks noChangeShapeType="1"/>
          </p:cNvSpPr>
          <p:nvPr/>
        </p:nvSpPr>
        <p:spPr bwMode="auto">
          <a:xfrm>
            <a:off x="152400" y="5726113"/>
            <a:ext cx="8582025" cy="0"/>
          </a:xfrm>
          <a:prstGeom prst="line">
            <a:avLst/>
          </a:prstGeom>
          <a:noFill/>
          <a:ln w="19050">
            <a:solidFill>
              <a:srgbClr val="067B0E"/>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96278" name="Text Box 24"/>
          <p:cNvSpPr txBox="1">
            <a:spLocks noChangeArrowheads="1"/>
          </p:cNvSpPr>
          <p:nvPr/>
        </p:nvSpPr>
        <p:spPr bwMode="auto">
          <a:xfrm>
            <a:off x="93663" y="5461000"/>
            <a:ext cx="13716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200" b="1">
                <a:solidFill>
                  <a:srgbClr val="067B0E"/>
                </a:solidFill>
              </a:rPr>
              <a:t>problems</a:t>
            </a:r>
          </a:p>
        </p:txBody>
      </p:sp>
      <p:sp>
        <p:nvSpPr>
          <p:cNvPr id="96279" name="Text Box 25"/>
          <p:cNvSpPr txBox="1">
            <a:spLocks noChangeArrowheads="1"/>
          </p:cNvSpPr>
          <p:nvPr/>
        </p:nvSpPr>
        <p:spPr bwMode="auto">
          <a:xfrm>
            <a:off x="92075" y="5745163"/>
            <a:ext cx="13716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200" b="1">
                <a:solidFill>
                  <a:srgbClr val="067B0E"/>
                </a:solidFill>
              </a:rPr>
              <a:t>extra</a:t>
            </a:r>
          </a:p>
        </p:txBody>
      </p:sp>
      <p:sp>
        <p:nvSpPr>
          <p:cNvPr id="96280" name="Text Box 26"/>
          <p:cNvSpPr txBox="1">
            <a:spLocks noChangeArrowheads="1"/>
          </p:cNvSpPr>
          <p:nvPr/>
        </p:nvSpPr>
        <p:spPr bwMode="auto">
          <a:xfrm>
            <a:off x="2362200" y="1852613"/>
            <a:ext cx="27654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b="1">
                <a:latin typeface="Arial" pitchFamily="34" charset="0"/>
              </a:rPr>
              <a:t>RandoHmmm #s</a:t>
            </a:r>
            <a:endParaRPr lang="en-US" sz="3600" b="1"/>
          </a:p>
        </p:txBody>
      </p:sp>
    </p:spTree>
  </p:cSld>
  <p:clrMapOvr>
    <a:masterClrMapping/>
  </p:clrMapOvr>
  <p:timing>
    <p:tnLst>
      <p:par>
        <p:cTn id="1" dur="indefinite" restart="never" nodeType="tmRoot"/>
      </p:par>
    </p:tnLst>
  </p:timing>
</p:sld>
</file>

<file path=ppt/slides/slide1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7282" name="Group 2"/>
          <p:cNvGrpSpPr>
            <a:grpSpLocks/>
          </p:cNvGrpSpPr>
          <p:nvPr>
            <p:custDataLst>
              <p:tags r:id="rId1"/>
            </p:custDataLst>
          </p:nvPr>
        </p:nvGrpSpPr>
        <p:grpSpPr bwMode="auto">
          <a:xfrm>
            <a:off x="398463" y="990600"/>
            <a:ext cx="8289925" cy="180975"/>
            <a:chOff x="295" y="1311"/>
            <a:chExt cx="5177" cy="114"/>
          </a:xfrm>
        </p:grpSpPr>
        <p:sp>
          <p:nvSpPr>
            <p:cNvPr id="97356" name="Rectangle 3"/>
            <p:cNvSpPr>
              <a:spLocks noChangeArrowheads="1"/>
            </p:cNvSpPr>
            <p:nvPr>
              <p:custDataLst>
                <p:tags r:id="rId45"/>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97357" name="Rectangle 4"/>
            <p:cNvSpPr>
              <a:spLocks noChangeArrowheads="1"/>
            </p:cNvSpPr>
            <p:nvPr>
              <p:custDataLst>
                <p:tags r:id="rId46"/>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97283" name="Rectangle 5"/>
          <p:cNvSpPr>
            <a:spLocks noChangeArrowheads="1"/>
          </p:cNvSpPr>
          <p:nvPr>
            <p:custDataLst>
              <p:tags r:id="rId2"/>
            </p:custDataLst>
          </p:nvPr>
        </p:nvSpPr>
        <p:spPr bwMode="auto">
          <a:xfrm>
            <a:off x="723900" y="198438"/>
            <a:ext cx="7658100"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a:solidFill>
                  <a:schemeClr val="tx2"/>
                </a:solidFill>
                <a:latin typeface="Times New Roman" pitchFamily="18" charset="0"/>
              </a:rPr>
              <a:t>Factorial as </a:t>
            </a:r>
            <a:r>
              <a:rPr lang="en-US" sz="3600" i="1">
                <a:solidFill>
                  <a:schemeClr val="tx2"/>
                </a:solidFill>
                <a:latin typeface="Times New Roman" pitchFamily="18" charset="0"/>
              </a:rPr>
              <a:t>function call</a:t>
            </a:r>
          </a:p>
        </p:txBody>
      </p:sp>
      <p:sp>
        <p:nvSpPr>
          <p:cNvPr id="97284" name="Rectangle 6"/>
          <p:cNvSpPr>
            <a:spLocks noChangeArrowheads="1"/>
          </p:cNvSpPr>
          <p:nvPr>
            <p:custDataLst>
              <p:tags r:id="rId3"/>
            </p:custDataLst>
          </p:nvPr>
        </p:nvSpPr>
        <p:spPr bwMode="auto">
          <a:xfrm>
            <a:off x="1150938" y="3040063"/>
            <a:ext cx="2244725" cy="4064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7285" name="Rectangle 7"/>
          <p:cNvSpPr>
            <a:spLocks noChangeArrowheads="1"/>
          </p:cNvSpPr>
          <p:nvPr>
            <p:custDataLst>
              <p:tags r:id="rId4"/>
            </p:custDataLst>
          </p:nvPr>
        </p:nvSpPr>
        <p:spPr bwMode="auto">
          <a:xfrm>
            <a:off x="1150938" y="3878263"/>
            <a:ext cx="2244725" cy="4064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7286" name="Rectangle 13"/>
          <p:cNvSpPr>
            <a:spLocks noChangeArrowheads="1"/>
          </p:cNvSpPr>
          <p:nvPr>
            <p:custDataLst>
              <p:tags r:id="rId5"/>
            </p:custDataLst>
          </p:nvPr>
        </p:nvSpPr>
        <p:spPr bwMode="auto">
          <a:xfrm>
            <a:off x="5245100" y="2520950"/>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7287" name="Rectangle 14"/>
          <p:cNvSpPr>
            <a:spLocks noChangeArrowheads="1"/>
          </p:cNvSpPr>
          <p:nvPr>
            <p:custDataLst>
              <p:tags r:id="rId6"/>
            </p:custDataLst>
          </p:nvPr>
        </p:nvSpPr>
        <p:spPr bwMode="auto">
          <a:xfrm>
            <a:off x="5245100" y="2901950"/>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7288" name="Rectangle 15"/>
          <p:cNvSpPr>
            <a:spLocks noChangeArrowheads="1"/>
          </p:cNvSpPr>
          <p:nvPr>
            <p:custDataLst>
              <p:tags r:id="rId7"/>
            </p:custDataLst>
          </p:nvPr>
        </p:nvSpPr>
        <p:spPr bwMode="auto">
          <a:xfrm>
            <a:off x="5245100" y="3282950"/>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7289" name="Rectangle 16"/>
          <p:cNvSpPr>
            <a:spLocks noChangeArrowheads="1"/>
          </p:cNvSpPr>
          <p:nvPr>
            <p:custDataLst>
              <p:tags r:id="rId8"/>
            </p:custDataLst>
          </p:nvPr>
        </p:nvSpPr>
        <p:spPr bwMode="auto">
          <a:xfrm>
            <a:off x="5245100" y="3663950"/>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7290" name="Rectangle 17"/>
          <p:cNvSpPr>
            <a:spLocks noChangeArrowheads="1"/>
          </p:cNvSpPr>
          <p:nvPr>
            <p:custDataLst>
              <p:tags r:id="rId9"/>
            </p:custDataLst>
          </p:nvPr>
        </p:nvSpPr>
        <p:spPr bwMode="auto">
          <a:xfrm>
            <a:off x="5245100" y="4044950"/>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7291" name="Rectangle 18"/>
          <p:cNvSpPr>
            <a:spLocks noChangeArrowheads="1"/>
          </p:cNvSpPr>
          <p:nvPr>
            <p:custDataLst>
              <p:tags r:id="rId10"/>
            </p:custDataLst>
          </p:nvPr>
        </p:nvSpPr>
        <p:spPr bwMode="auto">
          <a:xfrm>
            <a:off x="5245100" y="4425950"/>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7292" name="Rectangle 19"/>
          <p:cNvSpPr>
            <a:spLocks noChangeArrowheads="1"/>
          </p:cNvSpPr>
          <p:nvPr>
            <p:custDataLst>
              <p:tags r:id="rId11"/>
            </p:custDataLst>
          </p:nvPr>
        </p:nvSpPr>
        <p:spPr bwMode="auto">
          <a:xfrm>
            <a:off x="5245100" y="4806950"/>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7293" name="Rectangle 20"/>
          <p:cNvSpPr>
            <a:spLocks noChangeArrowheads="1"/>
          </p:cNvSpPr>
          <p:nvPr>
            <p:custDataLst>
              <p:tags r:id="rId12"/>
            </p:custDataLst>
          </p:nvPr>
        </p:nvSpPr>
        <p:spPr bwMode="auto">
          <a:xfrm>
            <a:off x="5245100" y="5187950"/>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7294" name="Rectangle 21"/>
          <p:cNvSpPr>
            <a:spLocks noChangeArrowheads="1"/>
          </p:cNvSpPr>
          <p:nvPr>
            <p:custDataLst>
              <p:tags r:id="rId13"/>
            </p:custDataLst>
          </p:nvPr>
        </p:nvSpPr>
        <p:spPr bwMode="auto">
          <a:xfrm>
            <a:off x="5245100" y="5568950"/>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7295" name="Text Box 22"/>
          <p:cNvSpPr txBox="1">
            <a:spLocks noChangeArrowheads="1"/>
          </p:cNvSpPr>
          <p:nvPr>
            <p:custDataLst>
              <p:tags r:id="rId14"/>
            </p:custDataLst>
          </p:nvPr>
        </p:nvSpPr>
        <p:spPr bwMode="auto">
          <a:xfrm>
            <a:off x="5273675" y="1676400"/>
            <a:ext cx="209073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b="1">
                <a:solidFill>
                  <a:srgbClr val="0F02E4"/>
                </a:solidFill>
              </a:rPr>
              <a:t>Hmmm RAM</a:t>
            </a:r>
          </a:p>
        </p:txBody>
      </p:sp>
      <p:sp>
        <p:nvSpPr>
          <p:cNvPr id="97296" name="Text Box 23"/>
          <p:cNvSpPr txBox="1">
            <a:spLocks noChangeArrowheads="1"/>
          </p:cNvSpPr>
          <p:nvPr>
            <p:custDataLst>
              <p:tags r:id="rId15"/>
            </p:custDataLst>
          </p:nvPr>
        </p:nvSpPr>
        <p:spPr bwMode="auto">
          <a:xfrm>
            <a:off x="1235075" y="1676400"/>
            <a:ext cx="2057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b="1">
                <a:solidFill>
                  <a:srgbClr val="0F02E4"/>
                </a:solidFill>
              </a:rPr>
              <a:t>Hmmm CPU</a:t>
            </a:r>
          </a:p>
        </p:txBody>
      </p:sp>
      <p:sp>
        <p:nvSpPr>
          <p:cNvPr id="97297" name="Rectangle 25"/>
          <p:cNvSpPr>
            <a:spLocks noChangeArrowheads="1"/>
          </p:cNvSpPr>
          <p:nvPr>
            <p:custDataLst>
              <p:tags r:id="rId16"/>
            </p:custDataLst>
          </p:nvPr>
        </p:nvSpPr>
        <p:spPr bwMode="auto">
          <a:xfrm>
            <a:off x="5286375" y="2549525"/>
            <a:ext cx="2239963"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read r1</a:t>
            </a:r>
            <a:endParaRPr lang="en-US" sz="1800">
              <a:solidFill>
                <a:srgbClr val="0A04EB"/>
              </a:solidFill>
              <a:latin typeface="Arial" pitchFamily="34" charset="0"/>
            </a:endParaRPr>
          </a:p>
        </p:txBody>
      </p:sp>
      <p:sp>
        <p:nvSpPr>
          <p:cNvPr id="97298" name="Text Box 26"/>
          <p:cNvSpPr txBox="1">
            <a:spLocks noChangeArrowheads="1"/>
          </p:cNvSpPr>
          <p:nvPr>
            <p:custDataLst>
              <p:tags r:id="rId17"/>
            </p:custDataLst>
          </p:nvPr>
        </p:nvSpPr>
        <p:spPr bwMode="auto">
          <a:xfrm>
            <a:off x="4570413" y="2538413"/>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0</a:t>
            </a:r>
          </a:p>
        </p:txBody>
      </p:sp>
      <p:sp>
        <p:nvSpPr>
          <p:cNvPr id="97299" name="Text Box 27"/>
          <p:cNvSpPr txBox="1">
            <a:spLocks noChangeArrowheads="1"/>
          </p:cNvSpPr>
          <p:nvPr>
            <p:custDataLst>
              <p:tags r:id="rId18"/>
            </p:custDataLst>
          </p:nvPr>
        </p:nvSpPr>
        <p:spPr bwMode="auto">
          <a:xfrm>
            <a:off x="4567238" y="291623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1</a:t>
            </a:r>
          </a:p>
        </p:txBody>
      </p:sp>
      <p:sp>
        <p:nvSpPr>
          <p:cNvPr id="97300" name="Text Box 28"/>
          <p:cNvSpPr txBox="1">
            <a:spLocks noChangeArrowheads="1"/>
          </p:cNvSpPr>
          <p:nvPr>
            <p:custDataLst>
              <p:tags r:id="rId19"/>
            </p:custDataLst>
          </p:nvPr>
        </p:nvSpPr>
        <p:spPr bwMode="auto">
          <a:xfrm>
            <a:off x="4567238" y="329723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B907D1"/>
                </a:solidFill>
                <a:latin typeface="Comic Sans MS" pitchFamily="66" charset="0"/>
              </a:rPr>
              <a:t>2</a:t>
            </a:r>
            <a:endParaRPr lang="en-US" sz="1800">
              <a:latin typeface="Comic Sans MS" pitchFamily="66" charset="0"/>
            </a:endParaRPr>
          </a:p>
        </p:txBody>
      </p:sp>
      <p:sp>
        <p:nvSpPr>
          <p:cNvPr id="97301" name="Text Box 29"/>
          <p:cNvSpPr txBox="1">
            <a:spLocks noChangeArrowheads="1"/>
          </p:cNvSpPr>
          <p:nvPr>
            <p:custDataLst>
              <p:tags r:id="rId20"/>
            </p:custDataLst>
          </p:nvPr>
        </p:nvSpPr>
        <p:spPr bwMode="auto">
          <a:xfrm>
            <a:off x="4567238" y="367823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B907D1"/>
                </a:solidFill>
                <a:latin typeface="Comic Sans MS" pitchFamily="66" charset="0"/>
              </a:rPr>
              <a:t>3</a:t>
            </a:r>
            <a:endParaRPr lang="en-US" sz="1800">
              <a:solidFill>
                <a:srgbClr val="09AC20"/>
              </a:solidFill>
              <a:latin typeface="Comic Sans MS" pitchFamily="66" charset="0"/>
            </a:endParaRPr>
          </a:p>
        </p:txBody>
      </p:sp>
      <p:sp>
        <p:nvSpPr>
          <p:cNvPr id="97302" name="Text Box 30"/>
          <p:cNvSpPr txBox="1">
            <a:spLocks noChangeArrowheads="1"/>
          </p:cNvSpPr>
          <p:nvPr>
            <p:custDataLst>
              <p:tags r:id="rId21"/>
            </p:custDataLst>
          </p:nvPr>
        </p:nvSpPr>
        <p:spPr bwMode="auto">
          <a:xfrm>
            <a:off x="4567238" y="4051300"/>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9AC20"/>
                </a:solidFill>
                <a:latin typeface="Comic Sans MS" pitchFamily="66" charset="0"/>
              </a:rPr>
              <a:t>4</a:t>
            </a:r>
          </a:p>
        </p:txBody>
      </p:sp>
      <p:sp>
        <p:nvSpPr>
          <p:cNvPr id="97303" name="Text Box 31"/>
          <p:cNvSpPr txBox="1">
            <a:spLocks noChangeArrowheads="1"/>
          </p:cNvSpPr>
          <p:nvPr>
            <p:custDataLst>
              <p:tags r:id="rId22"/>
            </p:custDataLst>
          </p:nvPr>
        </p:nvSpPr>
        <p:spPr bwMode="auto">
          <a:xfrm>
            <a:off x="4567238" y="444023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9AC20"/>
                </a:solidFill>
                <a:latin typeface="Comic Sans MS" pitchFamily="66" charset="0"/>
              </a:rPr>
              <a:t>5</a:t>
            </a:r>
          </a:p>
        </p:txBody>
      </p:sp>
      <p:sp>
        <p:nvSpPr>
          <p:cNvPr id="97304" name="Rectangle 32"/>
          <p:cNvSpPr>
            <a:spLocks noChangeArrowheads="1"/>
          </p:cNvSpPr>
          <p:nvPr>
            <p:custDataLst>
              <p:tags r:id="rId23"/>
            </p:custDataLst>
          </p:nvPr>
        </p:nvSpPr>
        <p:spPr bwMode="auto">
          <a:xfrm>
            <a:off x="5245100" y="5943600"/>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7305" name="Text Box 33"/>
          <p:cNvSpPr txBox="1">
            <a:spLocks noChangeArrowheads="1"/>
          </p:cNvSpPr>
          <p:nvPr>
            <p:custDataLst>
              <p:tags r:id="rId24"/>
            </p:custDataLst>
          </p:nvPr>
        </p:nvSpPr>
        <p:spPr bwMode="auto">
          <a:xfrm>
            <a:off x="4567238" y="482123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9AC20"/>
                </a:solidFill>
                <a:latin typeface="Comic Sans MS" pitchFamily="66" charset="0"/>
              </a:rPr>
              <a:t>6</a:t>
            </a:r>
          </a:p>
        </p:txBody>
      </p:sp>
      <p:sp>
        <p:nvSpPr>
          <p:cNvPr id="97306" name="Text Box 34"/>
          <p:cNvSpPr txBox="1">
            <a:spLocks noChangeArrowheads="1"/>
          </p:cNvSpPr>
          <p:nvPr>
            <p:custDataLst>
              <p:tags r:id="rId25"/>
            </p:custDataLst>
          </p:nvPr>
        </p:nvSpPr>
        <p:spPr bwMode="auto">
          <a:xfrm>
            <a:off x="4567238" y="520223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9AC20"/>
                </a:solidFill>
                <a:latin typeface="Comic Sans MS" pitchFamily="66" charset="0"/>
              </a:rPr>
              <a:t>7</a:t>
            </a:r>
          </a:p>
        </p:txBody>
      </p:sp>
      <p:sp>
        <p:nvSpPr>
          <p:cNvPr id="97307" name="Text Box 35"/>
          <p:cNvSpPr txBox="1">
            <a:spLocks noChangeArrowheads="1"/>
          </p:cNvSpPr>
          <p:nvPr>
            <p:custDataLst>
              <p:tags r:id="rId26"/>
            </p:custDataLst>
          </p:nvPr>
        </p:nvSpPr>
        <p:spPr bwMode="auto">
          <a:xfrm>
            <a:off x="4562475" y="559117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9AC20"/>
                </a:solidFill>
                <a:latin typeface="Comic Sans MS" pitchFamily="66" charset="0"/>
              </a:rPr>
              <a:t>8</a:t>
            </a:r>
          </a:p>
        </p:txBody>
      </p:sp>
      <p:sp>
        <p:nvSpPr>
          <p:cNvPr id="97308" name="Text Box 36"/>
          <p:cNvSpPr txBox="1">
            <a:spLocks noChangeArrowheads="1"/>
          </p:cNvSpPr>
          <p:nvPr>
            <p:custDataLst>
              <p:tags r:id="rId27"/>
            </p:custDataLst>
          </p:nvPr>
        </p:nvSpPr>
        <p:spPr bwMode="auto">
          <a:xfrm>
            <a:off x="4559300" y="5949950"/>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9AC20"/>
                </a:solidFill>
                <a:latin typeface="Comic Sans MS" pitchFamily="66" charset="0"/>
              </a:rPr>
              <a:t>9</a:t>
            </a:r>
          </a:p>
        </p:txBody>
      </p:sp>
      <p:sp>
        <p:nvSpPr>
          <p:cNvPr id="97309" name="Rectangle 37"/>
          <p:cNvSpPr>
            <a:spLocks noChangeArrowheads="1"/>
          </p:cNvSpPr>
          <p:nvPr>
            <p:custDataLst>
              <p:tags r:id="rId28"/>
            </p:custDataLst>
          </p:nvPr>
        </p:nvSpPr>
        <p:spPr bwMode="auto">
          <a:xfrm>
            <a:off x="5286375" y="2940050"/>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call r14 4</a:t>
            </a:r>
            <a:endParaRPr lang="en-US" sz="1800">
              <a:solidFill>
                <a:srgbClr val="0A04EB"/>
              </a:solidFill>
              <a:latin typeface="Arial" pitchFamily="34" charset="0"/>
            </a:endParaRPr>
          </a:p>
        </p:txBody>
      </p:sp>
      <p:sp>
        <p:nvSpPr>
          <p:cNvPr id="97310" name="Text Box 38"/>
          <p:cNvSpPr txBox="1">
            <a:spLocks noChangeArrowheads="1"/>
          </p:cNvSpPr>
          <p:nvPr>
            <p:custDataLst>
              <p:tags r:id="rId29"/>
            </p:custDataLst>
          </p:nvPr>
        </p:nvSpPr>
        <p:spPr bwMode="auto">
          <a:xfrm>
            <a:off x="457200" y="3087688"/>
            <a:ext cx="625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B907D1"/>
                </a:solidFill>
                <a:latin typeface="Comic Sans MS" pitchFamily="66" charset="0"/>
              </a:rPr>
              <a:t>r1</a:t>
            </a:r>
          </a:p>
        </p:txBody>
      </p:sp>
      <p:sp>
        <p:nvSpPr>
          <p:cNvPr id="97311" name="Text Box 39"/>
          <p:cNvSpPr txBox="1">
            <a:spLocks noChangeArrowheads="1"/>
          </p:cNvSpPr>
          <p:nvPr>
            <p:custDataLst>
              <p:tags r:id="rId30"/>
            </p:custDataLst>
          </p:nvPr>
        </p:nvSpPr>
        <p:spPr bwMode="auto">
          <a:xfrm>
            <a:off x="484188" y="3898900"/>
            <a:ext cx="6254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B907D1"/>
                </a:solidFill>
                <a:latin typeface="Comic Sans MS" pitchFamily="66" charset="0"/>
              </a:rPr>
              <a:t>r13</a:t>
            </a:r>
          </a:p>
        </p:txBody>
      </p:sp>
      <p:sp>
        <p:nvSpPr>
          <p:cNvPr id="97312" name="Rectangle 40"/>
          <p:cNvSpPr>
            <a:spLocks noChangeArrowheads="1"/>
          </p:cNvSpPr>
          <p:nvPr>
            <p:custDataLst>
              <p:tags r:id="rId31"/>
            </p:custDataLst>
          </p:nvPr>
        </p:nvSpPr>
        <p:spPr bwMode="auto">
          <a:xfrm>
            <a:off x="5286375" y="3305175"/>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write r13</a:t>
            </a:r>
            <a:endParaRPr lang="en-US" sz="1800">
              <a:solidFill>
                <a:srgbClr val="0A04EB"/>
              </a:solidFill>
              <a:latin typeface="Arial" pitchFamily="34" charset="0"/>
            </a:endParaRPr>
          </a:p>
        </p:txBody>
      </p:sp>
      <p:sp>
        <p:nvSpPr>
          <p:cNvPr id="97313" name="Rectangle 41"/>
          <p:cNvSpPr>
            <a:spLocks noChangeArrowheads="1"/>
          </p:cNvSpPr>
          <p:nvPr>
            <p:custDataLst>
              <p:tags r:id="rId32"/>
            </p:custDataLst>
          </p:nvPr>
        </p:nvSpPr>
        <p:spPr bwMode="auto">
          <a:xfrm>
            <a:off x="5286375" y="369411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halt</a:t>
            </a:r>
            <a:endParaRPr lang="en-US" sz="1800">
              <a:solidFill>
                <a:srgbClr val="0A04EB"/>
              </a:solidFill>
              <a:latin typeface="Arial" pitchFamily="34" charset="0"/>
            </a:endParaRPr>
          </a:p>
        </p:txBody>
      </p:sp>
      <p:sp>
        <p:nvSpPr>
          <p:cNvPr id="97314" name="Rectangle 42"/>
          <p:cNvSpPr>
            <a:spLocks noChangeArrowheads="1"/>
          </p:cNvSpPr>
          <p:nvPr>
            <p:custDataLst>
              <p:tags r:id="rId33"/>
            </p:custDataLst>
          </p:nvPr>
        </p:nvSpPr>
        <p:spPr bwMode="auto">
          <a:xfrm>
            <a:off x="5286375" y="406876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loadn r13 1</a:t>
            </a:r>
            <a:endParaRPr lang="en-US" sz="1800">
              <a:solidFill>
                <a:srgbClr val="0A04EB"/>
              </a:solidFill>
              <a:latin typeface="Arial" pitchFamily="34" charset="0"/>
            </a:endParaRPr>
          </a:p>
        </p:txBody>
      </p:sp>
      <p:sp>
        <p:nvSpPr>
          <p:cNvPr id="97315" name="Rectangle 43"/>
          <p:cNvSpPr>
            <a:spLocks noChangeArrowheads="1"/>
          </p:cNvSpPr>
          <p:nvPr>
            <p:custDataLst>
              <p:tags r:id="rId34"/>
            </p:custDataLst>
          </p:nvPr>
        </p:nvSpPr>
        <p:spPr bwMode="auto">
          <a:xfrm>
            <a:off x="5286375" y="4448175"/>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 </a:t>
            </a:r>
            <a:endParaRPr lang="en-US" sz="1800">
              <a:solidFill>
                <a:srgbClr val="0A04EB"/>
              </a:solidFill>
              <a:latin typeface="Arial" pitchFamily="34" charset="0"/>
            </a:endParaRPr>
          </a:p>
        </p:txBody>
      </p:sp>
      <p:sp>
        <p:nvSpPr>
          <p:cNvPr id="97316" name="Rectangle 44"/>
          <p:cNvSpPr>
            <a:spLocks noChangeArrowheads="1"/>
          </p:cNvSpPr>
          <p:nvPr>
            <p:custDataLst>
              <p:tags r:id="rId35"/>
            </p:custDataLst>
          </p:nvPr>
        </p:nvSpPr>
        <p:spPr bwMode="auto">
          <a:xfrm>
            <a:off x="5286375" y="4829175"/>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 </a:t>
            </a:r>
            <a:endParaRPr lang="en-US" sz="1800">
              <a:solidFill>
                <a:srgbClr val="0A04EB"/>
              </a:solidFill>
              <a:latin typeface="Arial" pitchFamily="34" charset="0"/>
            </a:endParaRPr>
          </a:p>
        </p:txBody>
      </p:sp>
      <p:sp>
        <p:nvSpPr>
          <p:cNvPr id="97317" name="Rectangle 45"/>
          <p:cNvSpPr>
            <a:spLocks noChangeArrowheads="1"/>
          </p:cNvSpPr>
          <p:nvPr>
            <p:custDataLst>
              <p:tags r:id="rId36"/>
            </p:custDataLst>
          </p:nvPr>
        </p:nvSpPr>
        <p:spPr bwMode="auto">
          <a:xfrm>
            <a:off x="5286375" y="5202238"/>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 </a:t>
            </a:r>
            <a:endParaRPr lang="en-US" sz="1800">
              <a:solidFill>
                <a:srgbClr val="0A04EB"/>
              </a:solidFill>
              <a:latin typeface="Arial" pitchFamily="34" charset="0"/>
            </a:endParaRPr>
          </a:p>
        </p:txBody>
      </p:sp>
      <p:sp>
        <p:nvSpPr>
          <p:cNvPr id="97318" name="Rectangle 46"/>
          <p:cNvSpPr>
            <a:spLocks noChangeArrowheads="1"/>
          </p:cNvSpPr>
          <p:nvPr>
            <p:custDataLst>
              <p:tags r:id="rId37"/>
            </p:custDataLst>
          </p:nvPr>
        </p:nvSpPr>
        <p:spPr bwMode="auto">
          <a:xfrm>
            <a:off x="5286375" y="558641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 </a:t>
            </a:r>
            <a:endParaRPr lang="en-US" sz="1800">
              <a:solidFill>
                <a:srgbClr val="0A04EB"/>
              </a:solidFill>
              <a:latin typeface="Arial" pitchFamily="34" charset="0"/>
            </a:endParaRPr>
          </a:p>
        </p:txBody>
      </p:sp>
      <p:sp>
        <p:nvSpPr>
          <p:cNvPr id="97319" name="Rectangle 169"/>
          <p:cNvSpPr>
            <a:spLocks noChangeArrowheads="1"/>
          </p:cNvSpPr>
          <p:nvPr>
            <p:custDataLst>
              <p:tags r:id="rId38"/>
            </p:custDataLst>
          </p:nvPr>
        </p:nvSpPr>
        <p:spPr bwMode="auto">
          <a:xfrm>
            <a:off x="5292725" y="444341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jeqz r1 9</a:t>
            </a:r>
            <a:endParaRPr lang="en-US" sz="1800">
              <a:solidFill>
                <a:srgbClr val="0A04EB"/>
              </a:solidFill>
              <a:latin typeface="Arial" pitchFamily="34" charset="0"/>
            </a:endParaRPr>
          </a:p>
        </p:txBody>
      </p:sp>
      <p:sp>
        <p:nvSpPr>
          <p:cNvPr id="97320" name="Rectangle 170"/>
          <p:cNvSpPr>
            <a:spLocks noChangeArrowheads="1"/>
          </p:cNvSpPr>
          <p:nvPr>
            <p:custDataLst>
              <p:tags r:id="rId39"/>
            </p:custDataLst>
          </p:nvPr>
        </p:nvSpPr>
        <p:spPr bwMode="auto">
          <a:xfrm>
            <a:off x="5292725" y="482441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mul r13 r13 r1</a:t>
            </a:r>
            <a:endParaRPr lang="en-US" sz="1800">
              <a:solidFill>
                <a:srgbClr val="0A04EB"/>
              </a:solidFill>
              <a:latin typeface="Arial" pitchFamily="34" charset="0"/>
            </a:endParaRPr>
          </a:p>
        </p:txBody>
      </p:sp>
      <p:sp>
        <p:nvSpPr>
          <p:cNvPr id="97321" name="Rectangle 171"/>
          <p:cNvSpPr>
            <a:spLocks noChangeArrowheads="1"/>
          </p:cNvSpPr>
          <p:nvPr>
            <p:custDataLst>
              <p:tags r:id="rId40"/>
            </p:custDataLst>
          </p:nvPr>
        </p:nvSpPr>
        <p:spPr bwMode="auto">
          <a:xfrm>
            <a:off x="5292725" y="520541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addn r1 -1</a:t>
            </a:r>
            <a:endParaRPr lang="en-US" sz="1800">
              <a:solidFill>
                <a:srgbClr val="0A04EB"/>
              </a:solidFill>
              <a:latin typeface="Arial" pitchFamily="34" charset="0"/>
            </a:endParaRPr>
          </a:p>
        </p:txBody>
      </p:sp>
      <p:sp>
        <p:nvSpPr>
          <p:cNvPr id="97322" name="Rectangle 172"/>
          <p:cNvSpPr>
            <a:spLocks noChangeArrowheads="1"/>
          </p:cNvSpPr>
          <p:nvPr>
            <p:custDataLst>
              <p:tags r:id="rId41"/>
            </p:custDataLst>
          </p:nvPr>
        </p:nvSpPr>
        <p:spPr bwMode="auto">
          <a:xfrm>
            <a:off x="5292725" y="558641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jump 5</a:t>
            </a:r>
            <a:endParaRPr lang="en-US" sz="1800">
              <a:solidFill>
                <a:srgbClr val="0A04EB"/>
              </a:solidFill>
              <a:latin typeface="Arial" pitchFamily="34" charset="0"/>
            </a:endParaRPr>
          </a:p>
        </p:txBody>
      </p:sp>
      <p:sp>
        <p:nvSpPr>
          <p:cNvPr id="97323" name="Rectangle 173"/>
          <p:cNvSpPr>
            <a:spLocks noChangeArrowheads="1"/>
          </p:cNvSpPr>
          <p:nvPr>
            <p:custDataLst>
              <p:tags r:id="rId42"/>
            </p:custDataLst>
          </p:nvPr>
        </p:nvSpPr>
        <p:spPr bwMode="auto">
          <a:xfrm>
            <a:off x="5292725" y="5957888"/>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jumpi r14</a:t>
            </a:r>
            <a:endParaRPr lang="en-US" sz="1800">
              <a:solidFill>
                <a:srgbClr val="0A04EB"/>
              </a:solidFill>
              <a:latin typeface="Arial" pitchFamily="34" charset="0"/>
            </a:endParaRPr>
          </a:p>
        </p:txBody>
      </p:sp>
      <p:sp>
        <p:nvSpPr>
          <p:cNvPr id="97324" name="Text Box 174"/>
          <p:cNvSpPr txBox="1">
            <a:spLocks noChangeArrowheads="1"/>
          </p:cNvSpPr>
          <p:nvPr/>
        </p:nvSpPr>
        <p:spPr bwMode="auto">
          <a:xfrm>
            <a:off x="1687513" y="281940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000" b="1">
                <a:latin typeface="Arial" pitchFamily="34" charset="0"/>
              </a:rPr>
              <a:t>Input value: x</a:t>
            </a:r>
          </a:p>
        </p:txBody>
      </p:sp>
      <p:sp>
        <p:nvSpPr>
          <p:cNvPr id="97325" name="Text Box 175"/>
          <p:cNvSpPr txBox="1">
            <a:spLocks noChangeArrowheads="1"/>
          </p:cNvSpPr>
          <p:nvPr/>
        </p:nvSpPr>
        <p:spPr bwMode="auto">
          <a:xfrm>
            <a:off x="855663" y="3670300"/>
            <a:ext cx="26146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000" b="1">
                <a:latin typeface="Arial" pitchFamily="34" charset="0"/>
              </a:rPr>
              <a:t>Final result - </a:t>
            </a:r>
            <a:r>
              <a:rPr lang="en-US" sz="1000" b="1">
                <a:solidFill>
                  <a:srgbClr val="FF0515"/>
                </a:solidFill>
                <a:latin typeface="Arial" pitchFamily="34" charset="0"/>
              </a:rPr>
              <a:t>return value</a:t>
            </a:r>
            <a:r>
              <a:rPr lang="en-US" sz="1000" b="1">
                <a:latin typeface="Arial" pitchFamily="34" charset="0"/>
              </a:rPr>
              <a:t> - </a:t>
            </a:r>
            <a:r>
              <a:rPr lang="en-US" sz="1000" b="1" i="1">
                <a:latin typeface="Arial" pitchFamily="34" charset="0"/>
              </a:rPr>
              <a:t>in progress</a:t>
            </a:r>
            <a:endParaRPr lang="en-US" sz="1000" b="1">
              <a:latin typeface="Arial" pitchFamily="34" charset="0"/>
            </a:endParaRPr>
          </a:p>
        </p:txBody>
      </p:sp>
      <p:sp>
        <p:nvSpPr>
          <p:cNvPr id="97326" name="Freeform 176"/>
          <p:cNvSpPr>
            <a:spLocks/>
          </p:cNvSpPr>
          <p:nvPr/>
        </p:nvSpPr>
        <p:spPr bwMode="auto">
          <a:xfrm>
            <a:off x="7591425" y="4648200"/>
            <a:ext cx="522288" cy="1184275"/>
          </a:xfrm>
          <a:custGeom>
            <a:avLst/>
            <a:gdLst>
              <a:gd name="T0" fmla="*/ 0 w 296"/>
              <a:gd name="T1" fmla="*/ 2147483647 h 991"/>
              <a:gd name="T2" fmla="*/ 2147483647 w 296"/>
              <a:gd name="T3" fmla="*/ 2147483647 h 991"/>
              <a:gd name="T4" fmla="*/ 2147483647 w 296"/>
              <a:gd name="T5" fmla="*/ 0 h 991"/>
              <a:gd name="T6" fmla="*/ 2147483647 w 296"/>
              <a:gd name="T7" fmla="*/ 0 h 991"/>
              <a:gd name="T8" fmla="*/ 0 60000 65536"/>
              <a:gd name="T9" fmla="*/ 0 60000 65536"/>
              <a:gd name="T10" fmla="*/ 0 60000 65536"/>
              <a:gd name="T11" fmla="*/ 0 60000 65536"/>
              <a:gd name="T12" fmla="*/ 0 w 296"/>
              <a:gd name="T13" fmla="*/ 0 h 991"/>
              <a:gd name="T14" fmla="*/ 296 w 296"/>
              <a:gd name="T15" fmla="*/ 991 h 991"/>
            </a:gdLst>
            <a:ahLst/>
            <a:cxnLst>
              <a:cxn ang="T8">
                <a:pos x="T0" y="T1"/>
              </a:cxn>
              <a:cxn ang="T9">
                <a:pos x="T2" y="T3"/>
              </a:cxn>
              <a:cxn ang="T10">
                <a:pos x="T4" y="T5"/>
              </a:cxn>
              <a:cxn ang="T11">
                <a:pos x="T6" y="T7"/>
              </a:cxn>
            </a:cxnLst>
            <a:rect l="T12" t="T13" r="T14" b="T15"/>
            <a:pathLst>
              <a:path w="296" h="991">
                <a:moveTo>
                  <a:pt x="0" y="989"/>
                </a:moveTo>
                <a:lnTo>
                  <a:pt x="296" y="991"/>
                </a:lnTo>
                <a:lnTo>
                  <a:pt x="296" y="0"/>
                </a:lnTo>
                <a:lnTo>
                  <a:pt x="38" y="0"/>
                </a:lnTo>
              </a:path>
            </a:pathLst>
          </a:custGeom>
          <a:noFill/>
          <a:ln w="19050">
            <a:solidFill>
              <a:srgbClr val="09AC20"/>
            </a:solidFill>
            <a:round/>
            <a:headEnd/>
            <a:tailEnd type="triangle" w="med" len="me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97327" name="Text Box 177"/>
          <p:cNvSpPr txBox="1">
            <a:spLocks noChangeArrowheads="1"/>
          </p:cNvSpPr>
          <p:nvPr/>
        </p:nvSpPr>
        <p:spPr bwMode="auto">
          <a:xfrm>
            <a:off x="8080375" y="4949825"/>
            <a:ext cx="9048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solidFill>
                  <a:srgbClr val="09AC20"/>
                </a:solidFill>
              </a:rPr>
              <a:t>loop</a:t>
            </a:r>
          </a:p>
        </p:txBody>
      </p:sp>
      <p:sp>
        <p:nvSpPr>
          <p:cNvPr id="97328" name="Line 178"/>
          <p:cNvSpPr>
            <a:spLocks noChangeShapeType="1"/>
          </p:cNvSpPr>
          <p:nvPr/>
        </p:nvSpPr>
        <p:spPr bwMode="auto">
          <a:xfrm>
            <a:off x="7627938" y="4724400"/>
            <a:ext cx="0" cy="1047750"/>
          </a:xfrm>
          <a:prstGeom prst="line">
            <a:avLst/>
          </a:prstGeom>
          <a:noFill/>
          <a:ln w="19050">
            <a:solidFill>
              <a:srgbClr val="09AC20"/>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97329" name="Text Box 180"/>
          <p:cNvSpPr txBox="1">
            <a:spLocks noChangeArrowheads="1"/>
          </p:cNvSpPr>
          <p:nvPr/>
        </p:nvSpPr>
        <p:spPr bwMode="auto">
          <a:xfrm>
            <a:off x="7548563" y="5905500"/>
            <a:ext cx="11080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solidFill>
                  <a:srgbClr val="09AC20"/>
                </a:solidFill>
              </a:rPr>
              <a:t>return</a:t>
            </a:r>
          </a:p>
        </p:txBody>
      </p:sp>
      <p:sp>
        <p:nvSpPr>
          <p:cNvPr id="97330" name="Text Box 183"/>
          <p:cNvSpPr txBox="1">
            <a:spLocks noChangeArrowheads="1"/>
          </p:cNvSpPr>
          <p:nvPr/>
        </p:nvSpPr>
        <p:spPr bwMode="auto">
          <a:xfrm>
            <a:off x="6477000" y="6521450"/>
            <a:ext cx="2579688"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chemeClr val="bg2"/>
                </a:solidFill>
                <a:latin typeface="Arial" pitchFamily="34" charset="0"/>
              </a:rPr>
              <a:t>what if we wanted x + fac(x) ?</a:t>
            </a:r>
          </a:p>
        </p:txBody>
      </p:sp>
      <p:sp>
        <p:nvSpPr>
          <p:cNvPr id="97331" name="Text Box 185"/>
          <p:cNvSpPr txBox="1">
            <a:spLocks noChangeArrowheads="1"/>
          </p:cNvSpPr>
          <p:nvPr/>
        </p:nvSpPr>
        <p:spPr bwMode="auto">
          <a:xfrm>
            <a:off x="7762875" y="2457450"/>
            <a:ext cx="9048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t>input</a:t>
            </a:r>
          </a:p>
        </p:txBody>
      </p:sp>
      <p:sp>
        <p:nvSpPr>
          <p:cNvPr id="97332" name="AutoShape 186"/>
          <p:cNvSpPr>
            <a:spLocks/>
          </p:cNvSpPr>
          <p:nvPr/>
        </p:nvSpPr>
        <p:spPr bwMode="auto">
          <a:xfrm>
            <a:off x="7661275" y="2532063"/>
            <a:ext cx="74613" cy="347662"/>
          </a:xfrm>
          <a:prstGeom prst="rightBrace">
            <a:avLst>
              <a:gd name="adj1" fmla="val 38829"/>
              <a:gd name="adj2" fmla="val 50000"/>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97333" name="Text Box 187"/>
          <p:cNvSpPr txBox="1">
            <a:spLocks noChangeArrowheads="1"/>
          </p:cNvSpPr>
          <p:nvPr/>
        </p:nvSpPr>
        <p:spPr bwMode="auto">
          <a:xfrm>
            <a:off x="7543800" y="2927350"/>
            <a:ext cx="1560513"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t>function call</a:t>
            </a:r>
          </a:p>
        </p:txBody>
      </p:sp>
      <p:sp>
        <p:nvSpPr>
          <p:cNvPr id="97334" name="Rectangle 188"/>
          <p:cNvSpPr>
            <a:spLocks noChangeArrowheads="1"/>
          </p:cNvSpPr>
          <p:nvPr>
            <p:custDataLst>
              <p:tags r:id="rId43"/>
            </p:custDataLst>
          </p:nvPr>
        </p:nvSpPr>
        <p:spPr bwMode="auto">
          <a:xfrm>
            <a:off x="1154113" y="4716463"/>
            <a:ext cx="2244725" cy="4064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7335" name="Text Box 189"/>
          <p:cNvSpPr txBox="1">
            <a:spLocks noChangeArrowheads="1"/>
          </p:cNvSpPr>
          <p:nvPr>
            <p:custDataLst>
              <p:tags r:id="rId44"/>
            </p:custDataLst>
          </p:nvPr>
        </p:nvSpPr>
        <p:spPr bwMode="auto">
          <a:xfrm>
            <a:off x="487363" y="4737100"/>
            <a:ext cx="6254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B907D1"/>
                </a:solidFill>
                <a:latin typeface="Comic Sans MS" pitchFamily="66" charset="0"/>
              </a:rPr>
              <a:t>r14</a:t>
            </a:r>
          </a:p>
        </p:txBody>
      </p:sp>
      <p:sp>
        <p:nvSpPr>
          <p:cNvPr id="97336" name="Text Box 190"/>
          <p:cNvSpPr txBox="1">
            <a:spLocks noChangeArrowheads="1"/>
          </p:cNvSpPr>
          <p:nvPr/>
        </p:nvSpPr>
        <p:spPr bwMode="auto">
          <a:xfrm>
            <a:off x="1684338" y="450850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000" b="1">
                <a:latin typeface="Arial" pitchFamily="34" charset="0"/>
              </a:rPr>
              <a:t>return address register</a:t>
            </a:r>
          </a:p>
        </p:txBody>
      </p:sp>
      <p:sp>
        <p:nvSpPr>
          <p:cNvPr id="97337" name="Text Box 194"/>
          <p:cNvSpPr txBox="1">
            <a:spLocks noChangeArrowheads="1"/>
          </p:cNvSpPr>
          <p:nvPr/>
        </p:nvSpPr>
        <p:spPr bwMode="auto">
          <a:xfrm>
            <a:off x="7543800" y="4076700"/>
            <a:ext cx="1560513"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solidFill>
                  <a:srgbClr val="09AC20"/>
                </a:solidFill>
              </a:rPr>
              <a:t>the function!</a:t>
            </a:r>
          </a:p>
        </p:txBody>
      </p:sp>
      <p:sp>
        <p:nvSpPr>
          <p:cNvPr id="97338" name="Text Box 197"/>
          <p:cNvSpPr txBox="1">
            <a:spLocks noChangeArrowheads="1"/>
          </p:cNvSpPr>
          <p:nvPr/>
        </p:nvSpPr>
        <p:spPr bwMode="auto">
          <a:xfrm>
            <a:off x="7731125" y="3444875"/>
            <a:ext cx="10318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solidFill>
                  <a:srgbClr val="B907D1"/>
                </a:solidFill>
              </a:rPr>
              <a:t>output</a:t>
            </a:r>
            <a:endParaRPr lang="en-US">
              <a:solidFill>
                <a:srgbClr val="09AC20"/>
              </a:solidFill>
            </a:endParaRPr>
          </a:p>
        </p:txBody>
      </p:sp>
      <p:sp>
        <p:nvSpPr>
          <p:cNvPr id="97339" name="AutoShape 198"/>
          <p:cNvSpPr>
            <a:spLocks/>
          </p:cNvSpPr>
          <p:nvPr/>
        </p:nvSpPr>
        <p:spPr bwMode="auto">
          <a:xfrm>
            <a:off x="7643813" y="3284538"/>
            <a:ext cx="93662" cy="777875"/>
          </a:xfrm>
          <a:prstGeom prst="rightBrace">
            <a:avLst>
              <a:gd name="adj1" fmla="val 69209"/>
              <a:gd name="adj2" fmla="val 50000"/>
            </a:avLst>
          </a:prstGeom>
          <a:noFill/>
          <a:ln w="19050">
            <a:solidFill>
              <a:srgbClr val="B907D1"/>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97340" name="Text Box 211"/>
          <p:cNvSpPr txBox="1">
            <a:spLocks noChangeArrowheads="1"/>
          </p:cNvSpPr>
          <p:nvPr/>
        </p:nvSpPr>
        <p:spPr bwMode="auto">
          <a:xfrm>
            <a:off x="1443038" y="5926138"/>
            <a:ext cx="1671637" cy="466725"/>
          </a:xfrm>
          <a:prstGeom prst="rect">
            <a:avLst/>
          </a:prstGeom>
          <a:noFill/>
          <a:ln w="9525">
            <a:solidFill>
              <a:srgbClr val="0F02E4"/>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solidFill>
                  <a:srgbClr val="0F02E4"/>
                </a:solidFill>
              </a:rPr>
              <a:t>destructive!</a:t>
            </a:r>
          </a:p>
        </p:txBody>
      </p:sp>
      <p:sp>
        <p:nvSpPr>
          <p:cNvPr id="97341" name="Ink 212"/>
          <p:cNvSpPr>
            <a:spLocks noRot="1" noChangeAspect="1" noEditPoints="1" noChangeArrowheads="1" noChangeShapeType="1" noTextEdit="1"/>
          </p:cNvSpPr>
          <p:nvPr/>
        </p:nvSpPr>
        <p:spPr bwMode="auto">
          <a:xfrm>
            <a:off x="6407150" y="1749425"/>
            <a:ext cx="1136650" cy="900113"/>
          </a:xfrm>
          <a:custGeom>
            <a:avLst/>
            <a:gdLst>
              <a:gd name="T0" fmla="*/ 2147483647 w 3157"/>
              <a:gd name="T1" fmla="*/ 2147483647 h 2501"/>
              <a:gd name="T2" fmla="*/ 2147483647 w 3157"/>
              <a:gd name="T3" fmla="*/ 2147483647 h 2501"/>
              <a:gd name="T4" fmla="*/ 2147483647 w 3157"/>
              <a:gd name="T5" fmla="*/ 2147483647 h 2501"/>
              <a:gd name="T6" fmla="*/ 2147483647 w 3157"/>
              <a:gd name="T7" fmla="*/ 2147483647 h 2501"/>
              <a:gd name="T8" fmla="*/ 2147483647 w 3157"/>
              <a:gd name="T9" fmla="*/ 2147483647 h 2501"/>
              <a:gd name="T10" fmla="*/ 2147483647 w 3157"/>
              <a:gd name="T11" fmla="*/ 2147483647 h 2501"/>
              <a:gd name="T12" fmla="*/ 2147483647 w 3157"/>
              <a:gd name="T13" fmla="*/ 2147483647 h 2501"/>
              <a:gd name="T14" fmla="*/ 2147483647 w 3157"/>
              <a:gd name="T15" fmla="*/ 2147483647 h 2501"/>
              <a:gd name="T16" fmla="*/ 2147483647 w 3157"/>
              <a:gd name="T17" fmla="*/ 2147483647 h 2501"/>
              <a:gd name="T18" fmla="*/ 2147483647 w 3157"/>
              <a:gd name="T19" fmla="*/ 2147483647 h 2501"/>
              <a:gd name="T20" fmla="*/ 2147483647 w 3157"/>
              <a:gd name="T21" fmla="*/ 2147483647 h 2501"/>
              <a:gd name="T22" fmla="*/ 2147483647 w 3157"/>
              <a:gd name="T23" fmla="*/ 2147483647 h 2501"/>
              <a:gd name="T24" fmla="*/ 2147483647 w 3157"/>
              <a:gd name="T25" fmla="*/ 2147483647 h 2501"/>
              <a:gd name="T26" fmla="*/ 0 w 3157"/>
              <a:gd name="T27" fmla="*/ 2147483647 h 2501"/>
              <a:gd name="T28" fmla="*/ 2147483647 w 3157"/>
              <a:gd name="T29" fmla="*/ 2147483647 h 2501"/>
              <a:gd name="T30" fmla="*/ 2147483647 w 3157"/>
              <a:gd name="T31" fmla="*/ 2147483647 h 2501"/>
              <a:gd name="T32" fmla="*/ 2147483647 w 3157"/>
              <a:gd name="T33" fmla="*/ 2147483647 h 2501"/>
              <a:gd name="T34" fmla="*/ 2147483647 w 3157"/>
              <a:gd name="T35" fmla="*/ 2147483647 h 2501"/>
              <a:gd name="T36" fmla="*/ 2147483647 w 3157"/>
              <a:gd name="T37" fmla="*/ 2147483647 h 2501"/>
              <a:gd name="T38" fmla="*/ 2147483647 w 3157"/>
              <a:gd name="T39" fmla="*/ 2147483647 h 2501"/>
              <a:gd name="T40" fmla="*/ 2147483647 w 3157"/>
              <a:gd name="T41" fmla="*/ 2147483647 h 2501"/>
              <a:gd name="T42" fmla="*/ 2147483647 w 3157"/>
              <a:gd name="T43" fmla="*/ 2147483647 h 2501"/>
              <a:gd name="T44" fmla="*/ 2147483647 w 3157"/>
              <a:gd name="T45" fmla="*/ 2147483647 h 2501"/>
              <a:gd name="T46" fmla="*/ 2147483647 w 3157"/>
              <a:gd name="T47" fmla="*/ 2147483647 h 2501"/>
              <a:gd name="T48" fmla="*/ 2147483647 w 3157"/>
              <a:gd name="T49" fmla="*/ 2147483647 h 2501"/>
              <a:gd name="T50" fmla="*/ 2147483647 w 3157"/>
              <a:gd name="T51" fmla="*/ 2147483647 h 2501"/>
              <a:gd name="T52" fmla="*/ 2147483647 w 3157"/>
              <a:gd name="T53" fmla="*/ 2147483647 h 2501"/>
              <a:gd name="T54" fmla="*/ 2147483647 w 3157"/>
              <a:gd name="T55" fmla="*/ 2147483647 h 2501"/>
              <a:gd name="T56" fmla="*/ 2147483647 w 3157"/>
              <a:gd name="T57" fmla="*/ 2147483647 h 2501"/>
              <a:gd name="T58" fmla="*/ 2147483647 w 3157"/>
              <a:gd name="T59" fmla="*/ 2147483647 h 2501"/>
              <a:gd name="T60" fmla="*/ 2147483647 w 3157"/>
              <a:gd name="T61" fmla="*/ 2147483647 h 2501"/>
              <a:gd name="T62" fmla="*/ 2147483647 w 3157"/>
              <a:gd name="T63" fmla="*/ 2147483647 h 2501"/>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157"/>
              <a:gd name="T97" fmla="*/ 0 h 2501"/>
              <a:gd name="T98" fmla="*/ 3157 w 3157"/>
              <a:gd name="T99" fmla="*/ 2501 h 2501"/>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157" h="2501" extrusionOk="0">
                <a:moveTo>
                  <a:pt x="2300" y="565"/>
                </a:moveTo>
                <a:cubicBezTo>
                  <a:pt x="2291" y="500"/>
                  <a:pt x="2310" y="461"/>
                  <a:pt x="2254" y="411"/>
                </a:cubicBezTo>
                <a:cubicBezTo>
                  <a:pt x="2167" y="332"/>
                  <a:pt x="2009" y="370"/>
                  <a:pt x="1911" y="402"/>
                </a:cubicBezTo>
                <a:cubicBezTo>
                  <a:pt x="1788" y="442"/>
                  <a:pt x="1669" y="504"/>
                  <a:pt x="1563" y="577"/>
                </a:cubicBezTo>
                <a:cubicBezTo>
                  <a:pt x="1385" y="699"/>
                  <a:pt x="1233" y="851"/>
                  <a:pt x="1099" y="1019"/>
                </a:cubicBezTo>
                <a:cubicBezTo>
                  <a:pt x="905" y="1264"/>
                  <a:pt x="784" y="1548"/>
                  <a:pt x="619" y="1810"/>
                </a:cubicBezTo>
                <a:cubicBezTo>
                  <a:pt x="499" y="2001"/>
                  <a:pt x="311" y="2238"/>
                  <a:pt x="114" y="2358"/>
                </a:cubicBezTo>
                <a:cubicBezTo>
                  <a:pt x="94" y="2370"/>
                  <a:pt x="100" y="2361"/>
                  <a:pt x="78" y="2365"/>
                </a:cubicBezTo>
                <a:cubicBezTo>
                  <a:pt x="80" y="2361"/>
                  <a:pt x="83" y="2358"/>
                  <a:pt x="85" y="2354"/>
                </a:cubicBezTo>
              </a:path>
              <a:path w="3157" h="2501" extrusionOk="0">
                <a:moveTo>
                  <a:pt x="113" y="2052"/>
                </a:moveTo>
                <a:cubicBezTo>
                  <a:pt x="128" y="2037"/>
                  <a:pt x="153" y="2015"/>
                  <a:pt x="167" y="2048"/>
                </a:cubicBezTo>
                <a:cubicBezTo>
                  <a:pt x="178" y="2074"/>
                  <a:pt x="159" y="2124"/>
                  <a:pt x="151" y="2147"/>
                </a:cubicBezTo>
                <a:cubicBezTo>
                  <a:pt x="131" y="2204"/>
                  <a:pt x="102" y="2258"/>
                  <a:pt x="75" y="2312"/>
                </a:cubicBezTo>
                <a:cubicBezTo>
                  <a:pt x="51" y="2360"/>
                  <a:pt x="11" y="2413"/>
                  <a:pt x="0" y="2467"/>
                </a:cubicBezTo>
                <a:cubicBezTo>
                  <a:pt x="-8" y="2508"/>
                  <a:pt x="40" y="2499"/>
                  <a:pt x="64" y="2497"/>
                </a:cubicBezTo>
                <a:cubicBezTo>
                  <a:pt x="111" y="2492"/>
                  <a:pt x="159" y="2485"/>
                  <a:pt x="206" y="2479"/>
                </a:cubicBezTo>
                <a:cubicBezTo>
                  <a:pt x="244" y="2474"/>
                  <a:pt x="281" y="2469"/>
                  <a:pt x="319" y="2466"/>
                </a:cubicBezTo>
                <a:cubicBezTo>
                  <a:pt x="333" y="2463"/>
                  <a:pt x="338" y="2462"/>
                  <a:pt x="347" y="2456"/>
                </a:cubicBezTo>
              </a:path>
              <a:path w="3157" h="2501" extrusionOk="0">
                <a:moveTo>
                  <a:pt x="2629" y="304"/>
                </a:moveTo>
                <a:cubicBezTo>
                  <a:pt x="2636" y="284"/>
                  <a:pt x="2642" y="263"/>
                  <a:pt x="2653" y="245"/>
                </a:cubicBezTo>
                <a:cubicBezTo>
                  <a:pt x="2678" y="205"/>
                  <a:pt x="2708" y="164"/>
                  <a:pt x="2740" y="129"/>
                </a:cubicBezTo>
                <a:cubicBezTo>
                  <a:pt x="2775" y="90"/>
                  <a:pt x="2814" y="50"/>
                  <a:pt x="2859" y="23"/>
                </a:cubicBezTo>
                <a:cubicBezTo>
                  <a:pt x="2891" y="3"/>
                  <a:pt x="2926" y="-8"/>
                  <a:pt x="2962" y="8"/>
                </a:cubicBezTo>
                <a:cubicBezTo>
                  <a:pt x="3022" y="35"/>
                  <a:pt x="3041" y="117"/>
                  <a:pt x="3045" y="176"/>
                </a:cubicBezTo>
                <a:cubicBezTo>
                  <a:pt x="3051" y="249"/>
                  <a:pt x="3027" y="331"/>
                  <a:pt x="2973" y="384"/>
                </a:cubicBezTo>
                <a:cubicBezTo>
                  <a:pt x="2958" y="399"/>
                  <a:pt x="2933" y="406"/>
                  <a:pt x="2939" y="428"/>
                </a:cubicBezTo>
                <a:cubicBezTo>
                  <a:pt x="2948" y="459"/>
                  <a:pt x="3007" y="500"/>
                  <a:pt x="3027" y="525"/>
                </a:cubicBezTo>
                <a:cubicBezTo>
                  <a:pt x="3079" y="591"/>
                  <a:pt x="3137" y="656"/>
                  <a:pt x="3153" y="741"/>
                </a:cubicBezTo>
                <a:cubicBezTo>
                  <a:pt x="3163" y="795"/>
                  <a:pt x="3143" y="845"/>
                  <a:pt x="3093" y="872"/>
                </a:cubicBezTo>
                <a:cubicBezTo>
                  <a:pt x="3046" y="897"/>
                  <a:pt x="2992" y="901"/>
                  <a:pt x="2940" y="892"/>
                </a:cubicBezTo>
                <a:cubicBezTo>
                  <a:pt x="2886" y="883"/>
                  <a:pt x="2750" y="855"/>
                  <a:pt x="2715" y="806"/>
                </a:cubicBezTo>
                <a:cubicBezTo>
                  <a:pt x="2698" y="783"/>
                  <a:pt x="2723" y="798"/>
                  <a:pt x="2746" y="799"/>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342" name="Ink 213"/>
          <p:cNvSpPr>
            <a:spLocks noRot="1" noChangeAspect="1" noEditPoints="1" noChangeArrowheads="1" noChangeShapeType="1" noTextEdit="1"/>
          </p:cNvSpPr>
          <p:nvPr/>
        </p:nvSpPr>
        <p:spPr bwMode="auto">
          <a:xfrm>
            <a:off x="7810500" y="163513"/>
            <a:ext cx="773113" cy="931862"/>
          </a:xfrm>
          <a:custGeom>
            <a:avLst/>
            <a:gdLst>
              <a:gd name="T0" fmla="*/ 2147483647 w 2147"/>
              <a:gd name="T1" fmla="*/ 2147483647 h 2588"/>
              <a:gd name="T2" fmla="*/ 2147483647 w 2147"/>
              <a:gd name="T3" fmla="*/ 2147483647 h 2588"/>
              <a:gd name="T4" fmla="*/ 2147483647 w 2147"/>
              <a:gd name="T5" fmla="*/ 2147483647 h 2588"/>
              <a:gd name="T6" fmla="*/ 2147483647 w 2147"/>
              <a:gd name="T7" fmla="*/ 2147483647 h 2588"/>
              <a:gd name="T8" fmla="*/ 2147483647 w 2147"/>
              <a:gd name="T9" fmla="*/ 2147483647 h 2588"/>
              <a:gd name="T10" fmla="*/ 2147483647 w 2147"/>
              <a:gd name="T11" fmla="*/ 2147483647 h 2588"/>
              <a:gd name="T12" fmla="*/ 2147483647 w 2147"/>
              <a:gd name="T13" fmla="*/ 2147483647 h 2588"/>
              <a:gd name="T14" fmla="*/ 2147483647 w 2147"/>
              <a:gd name="T15" fmla="*/ 2147483647 h 2588"/>
              <a:gd name="T16" fmla="*/ 2147483647 w 2147"/>
              <a:gd name="T17" fmla="*/ 2147483647 h 2588"/>
              <a:gd name="T18" fmla="*/ 2147483647 w 2147"/>
              <a:gd name="T19" fmla="*/ 2147483647 h 2588"/>
              <a:gd name="T20" fmla="*/ 2147483647 w 2147"/>
              <a:gd name="T21" fmla="*/ 2147483647 h 2588"/>
              <a:gd name="T22" fmla="*/ 2147483647 w 2147"/>
              <a:gd name="T23" fmla="*/ 2147483647 h 2588"/>
              <a:gd name="T24" fmla="*/ 2147483647 w 2147"/>
              <a:gd name="T25" fmla="*/ 2147483647 h 2588"/>
              <a:gd name="T26" fmla="*/ 2147483647 w 2147"/>
              <a:gd name="T27" fmla="*/ 2147483647 h 2588"/>
              <a:gd name="T28" fmla="*/ 2147483647 w 2147"/>
              <a:gd name="T29" fmla="*/ 2147483647 h 2588"/>
              <a:gd name="T30" fmla="*/ 2147483647 w 2147"/>
              <a:gd name="T31" fmla="*/ 2147483647 h 2588"/>
              <a:gd name="T32" fmla="*/ 2147483647 w 2147"/>
              <a:gd name="T33" fmla="*/ 2147483647 h 2588"/>
              <a:gd name="T34" fmla="*/ 2147483647 w 2147"/>
              <a:gd name="T35" fmla="*/ 2147483647 h 2588"/>
              <a:gd name="T36" fmla="*/ 2147483647 w 2147"/>
              <a:gd name="T37" fmla="*/ 2147483647 h 2588"/>
              <a:gd name="T38" fmla="*/ 2147483647 w 2147"/>
              <a:gd name="T39" fmla="*/ 2147483647 h 2588"/>
              <a:gd name="T40" fmla="*/ 2147483647 w 2147"/>
              <a:gd name="T41" fmla="*/ 2147483647 h 2588"/>
              <a:gd name="T42" fmla="*/ 2147483647 w 2147"/>
              <a:gd name="T43" fmla="*/ 2147483647 h 2588"/>
              <a:gd name="T44" fmla="*/ 2147483647 w 2147"/>
              <a:gd name="T45" fmla="*/ 2147483647 h 2588"/>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2147"/>
              <a:gd name="T70" fmla="*/ 0 h 2588"/>
              <a:gd name="T71" fmla="*/ 2147 w 2147"/>
              <a:gd name="T72" fmla="*/ 2588 h 2588"/>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2147" h="2588" extrusionOk="0">
                <a:moveTo>
                  <a:pt x="1449" y="214"/>
                </a:moveTo>
                <a:cubicBezTo>
                  <a:pt x="1453" y="194"/>
                  <a:pt x="1457" y="175"/>
                  <a:pt x="1461" y="155"/>
                </a:cubicBezTo>
                <a:cubicBezTo>
                  <a:pt x="1353" y="230"/>
                  <a:pt x="1285" y="327"/>
                  <a:pt x="1214" y="442"/>
                </a:cubicBezTo>
                <a:cubicBezTo>
                  <a:pt x="1098" y="630"/>
                  <a:pt x="1010" y="835"/>
                  <a:pt x="940" y="1044"/>
                </a:cubicBezTo>
                <a:cubicBezTo>
                  <a:pt x="875" y="1239"/>
                  <a:pt x="817" y="1460"/>
                  <a:pt x="841" y="1668"/>
                </a:cubicBezTo>
                <a:cubicBezTo>
                  <a:pt x="855" y="1788"/>
                  <a:pt x="919" y="1862"/>
                  <a:pt x="1044" y="1836"/>
                </a:cubicBezTo>
                <a:cubicBezTo>
                  <a:pt x="1253" y="1792"/>
                  <a:pt x="1415" y="1566"/>
                  <a:pt x="1490" y="1382"/>
                </a:cubicBezTo>
                <a:cubicBezTo>
                  <a:pt x="1528" y="1288"/>
                  <a:pt x="1578" y="1136"/>
                  <a:pt x="1538" y="1034"/>
                </a:cubicBezTo>
                <a:cubicBezTo>
                  <a:pt x="1528" y="1021"/>
                  <a:pt x="1517" y="1008"/>
                  <a:pt x="1507" y="995"/>
                </a:cubicBezTo>
                <a:cubicBezTo>
                  <a:pt x="1420" y="1031"/>
                  <a:pt x="1390" y="1050"/>
                  <a:pt x="1329" y="1147"/>
                </a:cubicBezTo>
                <a:cubicBezTo>
                  <a:pt x="1253" y="1268"/>
                  <a:pt x="1202" y="1400"/>
                  <a:pt x="1156" y="1534"/>
                </a:cubicBezTo>
                <a:cubicBezTo>
                  <a:pt x="1151" y="1549"/>
                  <a:pt x="1081" y="1726"/>
                  <a:pt x="1127" y="1737"/>
                </a:cubicBezTo>
                <a:cubicBezTo>
                  <a:pt x="1163" y="1745"/>
                  <a:pt x="1204" y="1664"/>
                  <a:pt x="1217" y="1647"/>
                </a:cubicBezTo>
              </a:path>
              <a:path w="2147" h="2588" extrusionOk="0">
                <a:moveTo>
                  <a:pt x="1649" y="553"/>
                </a:moveTo>
                <a:cubicBezTo>
                  <a:pt x="1643" y="461"/>
                  <a:pt x="1650" y="393"/>
                  <a:pt x="1583" y="318"/>
                </a:cubicBezTo>
                <a:cubicBezTo>
                  <a:pt x="1427" y="144"/>
                  <a:pt x="1096" y="146"/>
                  <a:pt x="892" y="197"/>
                </a:cubicBezTo>
                <a:cubicBezTo>
                  <a:pt x="519" y="290"/>
                  <a:pt x="277" y="576"/>
                  <a:pt x="132" y="919"/>
                </a:cubicBezTo>
                <a:cubicBezTo>
                  <a:pt x="-34" y="1311"/>
                  <a:pt x="-73" y="1815"/>
                  <a:pt x="147" y="2195"/>
                </a:cubicBezTo>
                <a:cubicBezTo>
                  <a:pt x="276" y="2417"/>
                  <a:pt x="504" y="2567"/>
                  <a:pt x="761" y="2587"/>
                </a:cubicBezTo>
                <a:cubicBezTo>
                  <a:pt x="1191" y="2620"/>
                  <a:pt x="1567" y="2307"/>
                  <a:pt x="1791" y="1971"/>
                </a:cubicBezTo>
                <a:cubicBezTo>
                  <a:pt x="2047" y="1588"/>
                  <a:pt x="2189" y="1075"/>
                  <a:pt x="2135" y="615"/>
                </a:cubicBezTo>
                <a:cubicBezTo>
                  <a:pt x="2105" y="357"/>
                  <a:pt x="1991" y="108"/>
                  <a:pt x="1726" y="27"/>
                </a:cubicBezTo>
                <a:cubicBezTo>
                  <a:pt x="1433" y="-63"/>
                  <a:pt x="1113" y="63"/>
                  <a:pt x="834" y="138"/>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343" name="Ink 214"/>
          <p:cNvSpPr>
            <a:spLocks noRot="1" noChangeAspect="1" noEditPoints="1" noChangeArrowheads="1" noChangeShapeType="1" noTextEdit="1"/>
          </p:cNvSpPr>
          <p:nvPr/>
        </p:nvSpPr>
        <p:spPr bwMode="auto">
          <a:xfrm>
            <a:off x="3052763" y="3100388"/>
            <a:ext cx="158750" cy="290512"/>
          </a:xfrm>
          <a:custGeom>
            <a:avLst/>
            <a:gdLst>
              <a:gd name="T0" fmla="*/ 2147483647 w 438"/>
              <a:gd name="T1" fmla="*/ 2147483647 h 804"/>
              <a:gd name="T2" fmla="*/ 2147483647 w 438"/>
              <a:gd name="T3" fmla="*/ 2147483647 h 804"/>
              <a:gd name="T4" fmla="*/ 2147483647 w 438"/>
              <a:gd name="T5" fmla="*/ 2147483647 h 804"/>
              <a:gd name="T6" fmla="*/ 2147483647 w 438"/>
              <a:gd name="T7" fmla="*/ 0 h 804"/>
              <a:gd name="T8" fmla="*/ 2147483647 w 438"/>
              <a:gd name="T9" fmla="*/ 2147483647 h 804"/>
              <a:gd name="T10" fmla="*/ 0 w 438"/>
              <a:gd name="T11" fmla="*/ 2147483647 h 804"/>
              <a:gd name="T12" fmla="*/ 2147483647 w 438"/>
              <a:gd name="T13" fmla="*/ 2147483647 h 804"/>
              <a:gd name="T14" fmla="*/ 2147483647 w 438"/>
              <a:gd name="T15" fmla="*/ 2147483647 h 804"/>
              <a:gd name="T16" fmla="*/ 2147483647 w 438"/>
              <a:gd name="T17" fmla="*/ 2147483647 h 804"/>
              <a:gd name="T18" fmla="*/ 2147483647 w 438"/>
              <a:gd name="T19" fmla="*/ 2147483647 h 804"/>
              <a:gd name="T20" fmla="*/ 2147483647 w 438"/>
              <a:gd name="T21" fmla="*/ 2147483647 h 804"/>
              <a:gd name="T22" fmla="*/ 2147483647 w 438"/>
              <a:gd name="T23" fmla="*/ 2147483647 h 804"/>
              <a:gd name="T24" fmla="*/ 2147483647 w 438"/>
              <a:gd name="T25" fmla="*/ 2147483647 h 804"/>
              <a:gd name="T26" fmla="*/ 2147483647 w 438"/>
              <a:gd name="T27" fmla="*/ 2147483647 h 804"/>
              <a:gd name="T28" fmla="*/ 2147483647 w 438"/>
              <a:gd name="T29" fmla="*/ 2147483647 h 804"/>
              <a:gd name="T30" fmla="*/ 2147483647 w 438"/>
              <a:gd name="T31" fmla="*/ 2147483647 h 80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438"/>
              <a:gd name="T49" fmla="*/ 0 h 804"/>
              <a:gd name="T50" fmla="*/ 438 w 438"/>
              <a:gd name="T51" fmla="*/ 804 h 80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438" h="804" extrusionOk="0">
                <a:moveTo>
                  <a:pt x="138" y="189"/>
                </a:moveTo>
                <a:cubicBezTo>
                  <a:pt x="120" y="176"/>
                  <a:pt x="35" y="146"/>
                  <a:pt x="32" y="122"/>
                </a:cubicBezTo>
                <a:cubicBezTo>
                  <a:pt x="28" y="93"/>
                  <a:pt x="56" y="64"/>
                  <a:pt x="73" y="44"/>
                </a:cubicBezTo>
                <a:cubicBezTo>
                  <a:pt x="91" y="24"/>
                  <a:pt x="108" y="12"/>
                  <a:pt x="131" y="0"/>
                </a:cubicBezTo>
                <a:cubicBezTo>
                  <a:pt x="138" y="47"/>
                  <a:pt x="132" y="75"/>
                  <a:pt x="110" y="128"/>
                </a:cubicBezTo>
                <a:cubicBezTo>
                  <a:pt x="76" y="210"/>
                  <a:pt x="11" y="302"/>
                  <a:pt x="0" y="392"/>
                </a:cubicBezTo>
                <a:cubicBezTo>
                  <a:pt x="1" y="399"/>
                  <a:pt x="3" y="405"/>
                  <a:pt x="4" y="412"/>
                </a:cubicBezTo>
                <a:cubicBezTo>
                  <a:pt x="60" y="408"/>
                  <a:pt x="109" y="379"/>
                  <a:pt x="161" y="355"/>
                </a:cubicBezTo>
                <a:cubicBezTo>
                  <a:pt x="216" y="330"/>
                  <a:pt x="303" y="274"/>
                  <a:pt x="367" y="298"/>
                </a:cubicBezTo>
                <a:cubicBezTo>
                  <a:pt x="431" y="322"/>
                  <a:pt x="390" y="412"/>
                  <a:pt x="376" y="451"/>
                </a:cubicBezTo>
                <a:cubicBezTo>
                  <a:pt x="352" y="518"/>
                  <a:pt x="316" y="581"/>
                  <a:pt x="286" y="645"/>
                </a:cubicBezTo>
                <a:cubicBezTo>
                  <a:pt x="328" y="630"/>
                  <a:pt x="355" y="605"/>
                  <a:pt x="392" y="578"/>
                </a:cubicBezTo>
                <a:cubicBezTo>
                  <a:pt x="413" y="563"/>
                  <a:pt x="417" y="559"/>
                  <a:pt x="432" y="554"/>
                </a:cubicBezTo>
                <a:cubicBezTo>
                  <a:pt x="429" y="589"/>
                  <a:pt x="419" y="613"/>
                  <a:pt x="403" y="649"/>
                </a:cubicBezTo>
                <a:cubicBezTo>
                  <a:pt x="386" y="688"/>
                  <a:pt x="367" y="763"/>
                  <a:pt x="332" y="790"/>
                </a:cubicBezTo>
                <a:cubicBezTo>
                  <a:pt x="321" y="803"/>
                  <a:pt x="317" y="808"/>
                  <a:pt x="303" y="800"/>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344" name="Ink 215"/>
          <p:cNvSpPr>
            <a:spLocks noRot="1" noChangeAspect="1" noEditPoints="1" noChangeArrowheads="1" noChangeShapeType="1" noTextEdit="1"/>
          </p:cNvSpPr>
          <p:nvPr/>
        </p:nvSpPr>
        <p:spPr bwMode="auto">
          <a:xfrm>
            <a:off x="2695575" y="3114675"/>
            <a:ext cx="169863" cy="277813"/>
          </a:xfrm>
          <a:custGeom>
            <a:avLst/>
            <a:gdLst>
              <a:gd name="T0" fmla="*/ 2147483647 w 475"/>
              <a:gd name="T1" fmla="*/ 2147483647 h 772"/>
              <a:gd name="T2" fmla="*/ 2147483647 w 475"/>
              <a:gd name="T3" fmla="*/ 2147483647 h 772"/>
              <a:gd name="T4" fmla="*/ 2147483647 w 475"/>
              <a:gd name="T5" fmla="*/ 2147483647 h 772"/>
              <a:gd name="T6" fmla="*/ 2147483647 w 475"/>
              <a:gd name="T7" fmla="*/ 2147483647 h 772"/>
              <a:gd name="T8" fmla="*/ 2147483647 w 475"/>
              <a:gd name="T9" fmla="*/ 0 h 772"/>
              <a:gd name="T10" fmla="*/ 2147483647 w 475"/>
              <a:gd name="T11" fmla="*/ 2147483647 h 772"/>
              <a:gd name="T12" fmla="*/ 2147483647 w 475"/>
              <a:gd name="T13" fmla="*/ 2147483647 h 772"/>
              <a:gd name="T14" fmla="*/ 2147483647 w 475"/>
              <a:gd name="T15" fmla="*/ 2147483647 h 772"/>
              <a:gd name="T16" fmla="*/ 2147483647 w 475"/>
              <a:gd name="T17" fmla="*/ 2147483647 h 772"/>
              <a:gd name="T18" fmla="*/ 2147483647 w 475"/>
              <a:gd name="T19" fmla="*/ 2147483647 h 772"/>
              <a:gd name="T20" fmla="*/ 2147483647 w 475"/>
              <a:gd name="T21" fmla="*/ 2147483647 h 772"/>
              <a:gd name="T22" fmla="*/ 2147483647 w 475"/>
              <a:gd name="T23" fmla="*/ 2147483647 h 772"/>
              <a:gd name="T24" fmla="*/ 2147483647 w 475"/>
              <a:gd name="T25" fmla="*/ 2147483647 h 772"/>
              <a:gd name="T26" fmla="*/ 2147483647 w 475"/>
              <a:gd name="T27" fmla="*/ 2147483647 h 772"/>
              <a:gd name="T28" fmla="*/ 2147483647 w 475"/>
              <a:gd name="T29" fmla="*/ 2147483647 h 77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75"/>
              <a:gd name="T46" fmla="*/ 0 h 772"/>
              <a:gd name="T47" fmla="*/ 475 w 475"/>
              <a:gd name="T48" fmla="*/ 772 h 772"/>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75" h="772" extrusionOk="0">
                <a:moveTo>
                  <a:pt x="65" y="246"/>
                </a:moveTo>
                <a:cubicBezTo>
                  <a:pt x="91" y="224"/>
                  <a:pt x="114" y="196"/>
                  <a:pt x="134" y="167"/>
                </a:cubicBezTo>
                <a:cubicBezTo>
                  <a:pt x="158" y="132"/>
                  <a:pt x="183" y="98"/>
                  <a:pt x="206" y="63"/>
                </a:cubicBezTo>
                <a:cubicBezTo>
                  <a:pt x="222" y="39"/>
                  <a:pt x="236" y="21"/>
                  <a:pt x="259" y="5"/>
                </a:cubicBezTo>
                <a:cubicBezTo>
                  <a:pt x="263" y="3"/>
                  <a:pt x="267" y="2"/>
                  <a:pt x="271" y="0"/>
                </a:cubicBezTo>
                <a:cubicBezTo>
                  <a:pt x="300" y="27"/>
                  <a:pt x="310" y="40"/>
                  <a:pt x="320" y="83"/>
                </a:cubicBezTo>
                <a:cubicBezTo>
                  <a:pt x="344" y="188"/>
                  <a:pt x="340" y="300"/>
                  <a:pt x="317" y="404"/>
                </a:cubicBezTo>
                <a:cubicBezTo>
                  <a:pt x="288" y="536"/>
                  <a:pt x="215" y="688"/>
                  <a:pt x="81" y="741"/>
                </a:cubicBezTo>
                <a:cubicBezTo>
                  <a:pt x="53" y="752"/>
                  <a:pt x="30" y="749"/>
                  <a:pt x="7" y="731"/>
                </a:cubicBezTo>
                <a:cubicBezTo>
                  <a:pt x="5" y="727"/>
                  <a:pt x="3" y="723"/>
                  <a:pt x="1" y="719"/>
                </a:cubicBezTo>
                <a:cubicBezTo>
                  <a:pt x="13" y="694"/>
                  <a:pt x="5" y="685"/>
                  <a:pt x="40" y="673"/>
                </a:cubicBezTo>
                <a:cubicBezTo>
                  <a:pt x="91" y="656"/>
                  <a:pt x="159" y="685"/>
                  <a:pt x="206" y="701"/>
                </a:cubicBezTo>
                <a:cubicBezTo>
                  <a:pt x="270" y="723"/>
                  <a:pt x="338" y="765"/>
                  <a:pt x="407" y="771"/>
                </a:cubicBezTo>
                <a:cubicBezTo>
                  <a:pt x="426" y="773"/>
                  <a:pt x="440" y="763"/>
                  <a:pt x="455" y="754"/>
                </a:cubicBezTo>
                <a:cubicBezTo>
                  <a:pt x="461" y="749"/>
                  <a:pt x="468" y="745"/>
                  <a:pt x="474" y="740"/>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345" name="Ink 216"/>
          <p:cNvSpPr>
            <a:spLocks noRot="1" noChangeAspect="1" noEditPoints="1" noChangeArrowheads="1" noChangeShapeType="1" noTextEdit="1"/>
          </p:cNvSpPr>
          <p:nvPr/>
        </p:nvSpPr>
        <p:spPr bwMode="auto">
          <a:xfrm>
            <a:off x="3041650" y="3106738"/>
            <a:ext cx="193675" cy="261937"/>
          </a:xfrm>
          <a:custGeom>
            <a:avLst/>
            <a:gdLst>
              <a:gd name="T0" fmla="*/ 2147483647 w 538"/>
              <a:gd name="T1" fmla="*/ 2147483647 h 728"/>
              <a:gd name="T2" fmla="*/ 2147483647 w 538"/>
              <a:gd name="T3" fmla="*/ 2147483647 h 728"/>
              <a:gd name="T4" fmla="*/ 2147483647 w 538"/>
              <a:gd name="T5" fmla="*/ 2147483647 h 728"/>
              <a:gd name="T6" fmla="*/ 2147483647 w 538"/>
              <a:gd name="T7" fmla="*/ 2147483647 h 728"/>
              <a:gd name="T8" fmla="*/ 2147483647 w 538"/>
              <a:gd name="T9" fmla="*/ 2147483647 h 728"/>
              <a:gd name="T10" fmla="*/ 2147483647 w 538"/>
              <a:gd name="T11" fmla="*/ 2147483647 h 728"/>
              <a:gd name="T12" fmla="*/ 2147483647 w 538"/>
              <a:gd name="T13" fmla="*/ 2147483647 h 728"/>
              <a:gd name="T14" fmla="*/ 2147483647 w 538"/>
              <a:gd name="T15" fmla="*/ 2147483647 h 728"/>
              <a:gd name="T16" fmla="*/ 2147483647 w 538"/>
              <a:gd name="T17" fmla="*/ 2147483647 h 728"/>
              <a:gd name="T18" fmla="*/ 2147483647 w 538"/>
              <a:gd name="T19" fmla="*/ 2147483647 h 728"/>
              <a:gd name="T20" fmla="*/ 2147483647 w 538"/>
              <a:gd name="T21" fmla="*/ 2147483647 h 728"/>
              <a:gd name="T22" fmla="*/ 2147483647 w 538"/>
              <a:gd name="T23" fmla="*/ 2147483647 h 728"/>
              <a:gd name="T24" fmla="*/ 2147483647 w 538"/>
              <a:gd name="T25" fmla="*/ 2147483647 h 728"/>
              <a:gd name="T26" fmla="*/ 2147483647 w 538"/>
              <a:gd name="T27" fmla="*/ 2147483647 h 728"/>
              <a:gd name="T28" fmla="*/ 2147483647 w 538"/>
              <a:gd name="T29" fmla="*/ 2147483647 h 728"/>
              <a:gd name="T30" fmla="*/ 2147483647 w 538"/>
              <a:gd name="T31" fmla="*/ 2147483647 h 728"/>
              <a:gd name="T32" fmla="*/ 2147483647 w 538"/>
              <a:gd name="T33" fmla="*/ 2147483647 h 7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38"/>
              <a:gd name="T52" fmla="*/ 0 h 728"/>
              <a:gd name="T53" fmla="*/ 538 w 538"/>
              <a:gd name="T54" fmla="*/ 728 h 72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38" h="728" extrusionOk="0">
                <a:moveTo>
                  <a:pt x="112" y="105"/>
                </a:moveTo>
                <a:cubicBezTo>
                  <a:pt x="108" y="108"/>
                  <a:pt x="103" y="110"/>
                  <a:pt x="99" y="113"/>
                </a:cubicBezTo>
                <a:cubicBezTo>
                  <a:pt x="110" y="90"/>
                  <a:pt x="106" y="84"/>
                  <a:pt x="132" y="64"/>
                </a:cubicBezTo>
                <a:cubicBezTo>
                  <a:pt x="173" y="33"/>
                  <a:pt x="224" y="14"/>
                  <a:pt x="275" y="6"/>
                </a:cubicBezTo>
                <a:cubicBezTo>
                  <a:pt x="326" y="-2"/>
                  <a:pt x="384" y="-5"/>
                  <a:pt x="433" y="12"/>
                </a:cubicBezTo>
                <a:cubicBezTo>
                  <a:pt x="475" y="26"/>
                  <a:pt x="517" y="52"/>
                  <a:pt x="532" y="96"/>
                </a:cubicBezTo>
                <a:cubicBezTo>
                  <a:pt x="547" y="140"/>
                  <a:pt x="520" y="181"/>
                  <a:pt x="490" y="211"/>
                </a:cubicBezTo>
                <a:cubicBezTo>
                  <a:pt x="454" y="247"/>
                  <a:pt x="406" y="268"/>
                  <a:pt x="360" y="287"/>
                </a:cubicBezTo>
                <a:cubicBezTo>
                  <a:pt x="332" y="299"/>
                  <a:pt x="311" y="308"/>
                  <a:pt x="287" y="324"/>
                </a:cubicBezTo>
                <a:cubicBezTo>
                  <a:pt x="302" y="351"/>
                  <a:pt x="317" y="372"/>
                  <a:pt x="340" y="395"/>
                </a:cubicBezTo>
                <a:cubicBezTo>
                  <a:pt x="391" y="447"/>
                  <a:pt x="461" y="494"/>
                  <a:pt x="492" y="561"/>
                </a:cubicBezTo>
                <a:cubicBezTo>
                  <a:pt x="513" y="606"/>
                  <a:pt x="500" y="649"/>
                  <a:pt x="463" y="680"/>
                </a:cubicBezTo>
                <a:cubicBezTo>
                  <a:pt x="430" y="708"/>
                  <a:pt x="384" y="723"/>
                  <a:pt x="341" y="727"/>
                </a:cubicBezTo>
                <a:cubicBezTo>
                  <a:pt x="288" y="731"/>
                  <a:pt x="236" y="715"/>
                  <a:pt x="188" y="694"/>
                </a:cubicBezTo>
                <a:cubicBezTo>
                  <a:pt x="133" y="670"/>
                  <a:pt x="83" y="635"/>
                  <a:pt x="37" y="597"/>
                </a:cubicBezTo>
                <a:cubicBezTo>
                  <a:pt x="26" y="588"/>
                  <a:pt x="-12" y="568"/>
                  <a:pt x="11" y="567"/>
                </a:cubicBezTo>
                <a:cubicBezTo>
                  <a:pt x="21" y="572"/>
                  <a:pt x="24" y="573"/>
                  <a:pt x="31" y="575"/>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346" name="Ink 217"/>
          <p:cNvSpPr>
            <a:spLocks noRot="1" noChangeAspect="1" noEditPoints="1" noChangeArrowheads="1" noChangeShapeType="1" noTextEdit="1"/>
          </p:cNvSpPr>
          <p:nvPr/>
        </p:nvSpPr>
        <p:spPr bwMode="auto">
          <a:xfrm>
            <a:off x="3013075" y="4754563"/>
            <a:ext cx="220663" cy="315912"/>
          </a:xfrm>
          <a:custGeom>
            <a:avLst/>
            <a:gdLst>
              <a:gd name="T0" fmla="*/ 2147483647 w 613"/>
              <a:gd name="T1" fmla="*/ 2147483647 h 876"/>
              <a:gd name="T2" fmla="*/ 2147483647 w 613"/>
              <a:gd name="T3" fmla="*/ 2147483647 h 876"/>
              <a:gd name="T4" fmla="*/ 2147483647 w 613"/>
              <a:gd name="T5" fmla="*/ 2147483647 h 876"/>
              <a:gd name="T6" fmla="*/ 2147483647 w 613"/>
              <a:gd name="T7" fmla="*/ 2147483647 h 876"/>
              <a:gd name="T8" fmla="*/ 2147483647 w 613"/>
              <a:gd name="T9" fmla="*/ 2147483647 h 876"/>
              <a:gd name="T10" fmla="*/ 2147483647 w 613"/>
              <a:gd name="T11" fmla="*/ 2147483647 h 876"/>
              <a:gd name="T12" fmla="*/ 2147483647 w 613"/>
              <a:gd name="T13" fmla="*/ 2147483647 h 876"/>
              <a:gd name="T14" fmla="*/ 2147483647 w 613"/>
              <a:gd name="T15" fmla="*/ 2147483647 h 876"/>
              <a:gd name="T16" fmla="*/ 2147483647 w 613"/>
              <a:gd name="T17" fmla="*/ 2147483647 h 876"/>
              <a:gd name="T18" fmla="*/ 2147483647 w 613"/>
              <a:gd name="T19" fmla="*/ 2147483647 h 876"/>
              <a:gd name="T20" fmla="*/ 0 w 613"/>
              <a:gd name="T21" fmla="*/ 2147483647 h 876"/>
              <a:gd name="T22" fmla="*/ 2147483647 w 613"/>
              <a:gd name="T23" fmla="*/ 2147483647 h 876"/>
              <a:gd name="T24" fmla="*/ 2147483647 w 613"/>
              <a:gd name="T25" fmla="*/ 2147483647 h 876"/>
              <a:gd name="T26" fmla="*/ 2147483647 w 613"/>
              <a:gd name="T27" fmla="*/ 2147483647 h 876"/>
              <a:gd name="T28" fmla="*/ 2147483647 w 613"/>
              <a:gd name="T29" fmla="*/ 2147483647 h 876"/>
              <a:gd name="T30" fmla="*/ 2147483647 w 613"/>
              <a:gd name="T31" fmla="*/ 2147483647 h 876"/>
              <a:gd name="T32" fmla="*/ 2147483647 w 613"/>
              <a:gd name="T33" fmla="*/ 2147483647 h 87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13"/>
              <a:gd name="T52" fmla="*/ 0 h 876"/>
              <a:gd name="T53" fmla="*/ 613 w 613"/>
              <a:gd name="T54" fmla="*/ 876 h 87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13" h="876" extrusionOk="0">
                <a:moveTo>
                  <a:pt x="215" y="165"/>
                </a:moveTo>
                <a:cubicBezTo>
                  <a:pt x="212" y="168"/>
                  <a:pt x="208" y="170"/>
                  <a:pt x="205" y="173"/>
                </a:cubicBezTo>
                <a:cubicBezTo>
                  <a:pt x="201" y="148"/>
                  <a:pt x="198" y="150"/>
                  <a:pt x="228" y="123"/>
                </a:cubicBezTo>
                <a:cubicBezTo>
                  <a:pt x="254" y="100"/>
                  <a:pt x="285" y="84"/>
                  <a:pt x="314" y="66"/>
                </a:cubicBezTo>
                <a:cubicBezTo>
                  <a:pt x="347" y="46"/>
                  <a:pt x="381" y="30"/>
                  <a:pt x="417" y="16"/>
                </a:cubicBezTo>
                <a:cubicBezTo>
                  <a:pt x="440" y="7"/>
                  <a:pt x="466" y="-4"/>
                  <a:pt x="490" y="5"/>
                </a:cubicBezTo>
                <a:cubicBezTo>
                  <a:pt x="520" y="17"/>
                  <a:pt x="525" y="73"/>
                  <a:pt x="528" y="99"/>
                </a:cubicBezTo>
                <a:cubicBezTo>
                  <a:pt x="550" y="282"/>
                  <a:pt x="548" y="509"/>
                  <a:pt x="443" y="667"/>
                </a:cubicBezTo>
                <a:cubicBezTo>
                  <a:pt x="405" y="724"/>
                  <a:pt x="349" y="775"/>
                  <a:pt x="288" y="807"/>
                </a:cubicBezTo>
                <a:cubicBezTo>
                  <a:pt x="237" y="834"/>
                  <a:pt x="179" y="849"/>
                  <a:pt x="122" y="847"/>
                </a:cubicBezTo>
                <a:cubicBezTo>
                  <a:pt x="67" y="845"/>
                  <a:pt x="10" y="811"/>
                  <a:pt x="0" y="753"/>
                </a:cubicBezTo>
                <a:cubicBezTo>
                  <a:pt x="-5" y="726"/>
                  <a:pt x="9" y="689"/>
                  <a:pt x="30" y="671"/>
                </a:cubicBezTo>
                <a:cubicBezTo>
                  <a:pt x="54" y="650"/>
                  <a:pt x="80" y="650"/>
                  <a:pt x="110" y="654"/>
                </a:cubicBezTo>
                <a:cubicBezTo>
                  <a:pt x="165" y="662"/>
                  <a:pt x="215" y="702"/>
                  <a:pt x="262" y="728"/>
                </a:cubicBezTo>
                <a:cubicBezTo>
                  <a:pt x="343" y="773"/>
                  <a:pt x="429" y="815"/>
                  <a:pt x="515" y="849"/>
                </a:cubicBezTo>
                <a:cubicBezTo>
                  <a:pt x="524" y="853"/>
                  <a:pt x="565" y="877"/>
                  <a:pt x="576" y="875"/>
                </a:cubicBezTo>
                <a:cubicBezTo>
                  <a:pt x="588" y="873"/>
                  <a:pt x="603" y="851"/>
                  <a:pt x="612" y="844"/>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347" name="Ink 218"/>
          <p:cNvSpPr>
            <a:spLocks noRot="1" noChangeAspect="1" noEditPoints="1" noChangeArrowheads="1" noChangeShapeType="1" noTextEdit="1"/>
          </p:cNvSpPr>
          <p:nvPr/>
        </p:nvSpPr>
        <p:spPr bwMode="auto">
          <a:xfrm>
            <a:off x="1947863" y="3903663"/>
            <a:ext cx="166687" cy="322262"/>
          </a:xfrm>
          <a:custGeom>
            <a:avLst/>
            <a:gdLst>
              <a:gd name="T0" fmla="*/ 2147483647 w 463"/>
              <a:gd name="T1" fmla="*/ 0 h 896"/>
              <a:gd name="T2" fmla="*/ 2147483647 w 463"/>
              <a:gd name="T3" fmla="*/ 2147483647 h 896"/>
              <a:gd name="T4" fmla="*/ 2147483647 w 463"/>
              <a:gd name="T5" fmla="*/ 2147483647 h 896"/>
              <a:gd name="T6" fmla="*/ 0 w 463"/>
              <a:gd name="T7" fmla="*/ 2147483647 h 896"/>
              <a:gd name="T8" fmla="*/ 2147483647 w 463"/>
              <a:gd name="T9" fmla="*/ 2147483647 h 896"/>
              <a:gd name="T10" fmla="*/ 2147483647 w 463"/>
              <a:gd name="T11" fmla="*/ 2147483647 h 896"/>
              <a:gd name="T12" fmla="*/ 2147483647 w 463"/>
              <a:gd name="T13" fmla="*/ 2147483647 h 896"/>
              <a:gd name="T14" fmla="*/ 2147483647 w 463"/>
              <a:gd name="T15" fmla="*/ 2147483647 h 896"/>
              <a:gd name="T16" fmla="*/ 2147483647 w 463"/>
              <a:gd name="T17" fmla="*/ 2147483647 h 896"/>
              <a:gd name="T18" fmla="*/ 2147483647 w 463"/>
              <a:gd name="T19" fmla="*/ 2147483647 h 896"/>
              <a:gd name="T20" fmla="*/ 2147483647 w 463"/>
              <a:gd name="T21" fmla="*/ 2147483647 h 896"/>
              <a:gd name="T22" fmla="*/ 2147483647 w 463"/>
              <a:gd name="T23" fmla="*/ 2147483647 h 896"/>
              <a:gd name="T24" fmla="*/ 2147483647 w 463"/>
              <a:gd name="T25" fmla="*/ 2147483647 h 89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63"/>
              <a:gd name="T40" fmla="*/ 0 h 896"/>
              <a:gd name="T41" fmla="*/ 463 w 463"/>
              <a:gd name="T42" fmla="*/ 896 h 89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63" h="896" extrusionOk="0">
                <a:moveTo>
                  <a:pt x="195" y="0"/>
                </a:moveTo>
                <a:cubicBezTo>
                  <a:pt x="200" y="39"/>
                  <a:pt x="200" y="47"/>
                  <a:pt x="172" y="91"/>
                </a:cubicBezTo>
                <a:cubicBezTo>
                  <a:pt x="128" y="162"/>
                  <a:pt x="89" y="234"/>
                  <a:pt x="59" y="312"/>
                </a:cubicBezTo>
                <a:cubicBezTo>
                  <a:pt x="22" y="409"/>
                  <a:pt x="-4" y="515"/>
                  <a:pt x="0" y="619"/>
                </a:cubicBezTo>
                <a:cubicBezTo>
                  <a:pt x="4" y="709"/>
                  <a:pt x="30" y="831"/>
                  <a:pt x="115" y="880"/>
                </a:cubicBezTo>
                <a:cubicBezTo>
                  <a:pt x="179" y="917"/>
                  <a:pt x="241" y="881"/>
                  <a:pt x="290" y="838"/>
                </a:cubicBezTo>
                <a:cubicBezTo>
                  <a:pt x="378" y="762"/>
                  <a:pt x="430" y="643"/>
                  <a:pt x="453" y="531"/>
                </a:cubicBezTo>
                <a:cubicBezTo>
                  <a:pt x="464" y="476"/>
                  <a:pt x="478" y="383"/>
                  <a:pt x="434" y="337"/>
                </a:cubicBezTo>
                <a:cubicBezTo>
                  <a:pt x="426" y="333"/>
                  <a:pt x="418" y="329"/>
                  <a:pt x="410" y="325"/>
                </a:cubicBezTo>
                <a:cubicBezTo>
                  <a:pt x="352" y="351"/>
                  <a:pt x="326" y="389"/>
                  <a:pt x="301" y="450"/>
                </a:cubicBezTo>
                <a:cubicBezTo>
                  <a:pt x="261" y="547"/>
                  <a:pt x="240" y="663"/>
                  <a:pt x="264" y="766"/>
                </a:cubicBezTo>
                <a:cubicBezTo>
                  <a:pt x="271" y="794"/>
                  <a:pt x="289" y="814"/>
                  <a:pt x="316" y="823"/>
                </a:cubicBezTo>
                <a:cubicBezTo>
                  <a:pt x="319" y="822"/>
                  <a:pt x="323" y="821"/>
                  <a:pt x="326" y="820"/>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348" name="Ink 219"/>
          <p:cNvSpPr>
            <a:spLocks noRot="1" noChangeAspect="1" noEditPoints="1" noChangeArrowheads="1" noChangeShapeType="1" noTextEdit="1"/>
          </p:cNvSpPr>
          <p:nvPr/>
        </p:nvSpPr>
        <p:spPr bwMode="auto">
          <a:xfrm>
            <a:off x="2306638" y="3917950"/>
            <a:ext cx="184150" cy="336550"/>
          </a:xfrm>
          <a:custGeom>
            <a:avLst/>
            <a:gdLst>
              <a:gd name="T0" fmla="*/ 2147483647 w 508"/>
              <a:gd name="T1" fmla="*/ 2147483647 h 935"/>
              <a:gd name="T2" fmla="*/ 2147483647 w 508"/>
              <a:gd name="T3" fmla="*/ 0 h 935"/>
              <a:gd name="T4" fmla="*/ 2147483647 w 508"/>
              <a:gd name="T5" fmla="*/ 2147483647 h 935"/>
              <a:gd name="T6" fmla="*/ 2147483647 w 508"/>
              <a:gd name="T7" fmla="*/ 2147483647 h 935"/>
              <a:gd name="T8" fmla="*/ 2147483647 w 508"/>
              <a:gd name="T9" fmla="*/ 2147483647 h 935"/>
              <a:gd name="T10" fmla="*/ 2147483647 w 508"/>
              <a:gd name="T11" fmla="*/ 2147483647 h 935"/>
              <a:gd name="T12" fmla="*/ 2147483647 w 508"/>
              <a:gd name="T13" fmla="*/ 2147483647 h 935"/>
              <a:gd name="T14" fmla="*/ 2147483647 w 508"/>
              <a:gd name="T15" fmla="*/ 2147483647 h 935"/>
              <a:gd name="T16" fmla="*/ 2147483647 w 508"/>
              <a:gd name="T17" fmla="*/ 2147483647 h 935"/>
              <a:gd name="T18" fmla="*/ 2147483647 w 508"/>
              <a:gd name="T19" fmla="*/ 2147483647 h 935"/>
              <a:gd name="T20" fmla="*/ 2147483647 w 508"/>
              <a:gd name="T21" fmla="*/ 2147483647 h 935"/>
              <a:gd name="T22" fmla="*/ 2147483647 w 508"/>
              <a:gd name="T23" fmla="*/ 2147483647 h 935"/>
              <a:gd name="T24" fmla="*/ 2147483647 w 508"/>
              <a:gd name="T25" fmla="*/ 2147483647 h 935"/>
              <a:gd name="T26" fmla="*/ 2147483647 w 508"/>
              <a:gd name="T27" fmla="*/ 2147483647 h 935"/>
              <a:gd name="T28" fmla="*/ 2147483647 w 508"/>
              <a:gd name="T29" fmla="*/ 2147483647 h 935"/>
              <a:gd name="T30" fmla="*/ 2147483647 w 508"/>
              <a:gd name="T31" fmla="*/ 2147483647 h 935"/>
              <a:gd name="T32" fmla="*/ 2147483647 w 508"/>
              <a:gd name="T33" fmla="*/ 2147483647 h 935"/>
              <a:gd name="T34" fmla="*/ 2147483647 w 508"/>
              <a:gd name="T35" fmla="*/ 2147483647 h 935"/>
              <a:gd name="T36" fmla="*/ 2147483647 w 508"/>
              <a:gd name="T37" fmla="*/ 2147483647 h 935"/>
              <a:gd name="T38" fmla="*/ 2147483647 w 508"/>
              <a:gd name="T39" fmla="*/ 2147483647 h 935"/>
              <a:gd name="T40" fmla="*/ 2147483647 w 508"/>
              <a:gd name="T41" fmla="*/ 2147483647 h 935"/>
              <a:gd name="T42" fmla="*/ 2147483647 w 508"/>
              <a:gd name="T43" fmla="*/ 2147483647 h 935"/>
              <a:gd name="T44" fmla="*/ 2147483647 w 508"/>
              <a:gd name="T45" fmla="*/ 2147483647 h 935"/>
              <a:gd name="T46" fmla="*/ 2147483647 w 508"/>
              <a:gd name="T47" fmla="*/ 2147483647 h 935"/>
              <a:gd name="T48" fmla="*/ 2147483647 w 508"/>
              <a:gd name="T49" fmla="*/ 2147483647 h 935"/>
              <a:gd name="T50" fmla="*/ 2147483647 w 508"/>
              <a:gd name="T51" fmla="*/ 2147483647 h 935"/>
              <a:gd name="T52" fmla="*/ 2147483647 w 508"/>
              <a:gd name="T53" fmla="*/ 2147483647 h 935"/>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08"/>
              <a:gd name="T82" fmla="*/ 0 h 935"/>
              <a:gd name="T83" fmla="*/ 508 w 508"/>
              <a:gd name="T84" fmla="*/ 935 h 935"/>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08" h="935" extrusionOk="0">
                <a:moveTo>
                  <a:pt x="213" y="38"/>
                </a:moveTo>
                <a:cubicBezTo>
                  <a:pt x="201" y="22"/>
                  <a:pt x="198" y="3"/>
                  <a:pt x="173" y="0"/>
                </a:cubicBezTo>
                <a:cubicBezTo>
                  <a:pt x="147" y="-3"/>
                  <a:pt x="117" y="29"/>
                  <a:pt x="104" y="47"/>
                </a:cubicBezTo>
                <a:cubicBezTo>
                  <a:pt x="63" y="105"/>
                  <a:pt x="42" y="176"/>
                  <a:pt x="26" y="244"/>
                </a:cubicBezTo>
                <a:cubicBezTo>
                  <a:pt x="-13" y="413"/>
                  <a:pt x="-28" y="655"/>
                  <a:pt x="88" y="801"/>
                </a:cubicBezTo>
                <a:cubicBezTo>
                  <a:pt x="141" y="868"/>
                  <a:pt x="227" y="878"/>
                  <a:pt x="303" y="847"/>
                </a:cubicBezTo>
                <a:cubicBezTo>
                  <a:pt x="401" y="807"/>
                  <a:pt x="485" y="712"/>
                  <a:pt x="505" y="607"/>
                </a:cubicBezTo>
                <a:cubicBezTo>
                  <a:pt x="512" y="569"/>
                  <a:pt x="506" y="508"/>
                  <a:pt x="456" y="503"/>
                </a:cubicBezTo>
                <a:cubicBezTo>
                  <a:pt x="401" y="497"/>
                  <a:pt x="355" y="560"/>
                  <a:pt x="329" y="598"/>
                </a:cubicBezTo>
                <a:cubicBezTo>
                  <a:pt x="280" y="669"/>
                  <a:pt x="249" y="755"/>
                  <a:pt x="240" y="840"/>
                </a:cubicBezTo>
                <a:cubicBezTo>
                  <a:pt x="236" y="872"/>
                  <a:pt x="233" y="902"/>
                  <a:pt x="228" y="934"/>
                </a:cubicBezTo>
              </a:path>
              <a:path w="508" h="935" extrusionOk="0">
                <a:moveTo>
                  <a:pt x="135" y="542"/>
                </a:moveTo>
                <a:cubicBezTo>
                  <a:pt x="139" y="526"/>
                  <a:pt x="188" y="367"/>
                  <a:pt x="168" y="357"/>
                </a:cubicBezTo>
                <a:cubicBezTo>
                  <a:pt x="149" y="348"/>
                  <a:pt x="100" y="412"/>
                  <a:pt x="89" y="422"/>
                </a:cubicBezTo>
                <a:cubicBezTo>
                  <a:pt x="83" y="428"/>
                  <a:pt x="76" y="433"/>
                  <a:pt x="70" y="439"/>
                </a:cubicBezTo>
                <a:cubicBezTo>
                  <a:pt x="66" y="443"/>
                  <a:pt x="63" y="447"/>
                  <a:pt x="59" y="451"/>
                </a:cubicBezTo>
                <a:cubicBezTo>
                  <a:pt x="78" y="398"/>
                  <a:pt x="112" y="353"/>
                  <a:pt x="144" y="307"/>
                </a:cubicBezTo>
                <a:cubicBezTo>
                  <a:pt x="180" y="255"/>
                  <a:pt x="217" y="181"/>
                  <a:pt x="270" y="145"/>
                </a:cubicBezTo>
                <a:cubicBezTo>
                  <a:pt x="274" y="144"/>
                  <a:pt x="279" y="144"/>
                  <a:pt x="283" y="143"/>
                </a:cubicBezTo>
                <a:cubicBezTo>
                  <a:pt x="285" y="208"/>
                  <a:pt x="264" y="271"/>
                  <a:pt x="246" y="334"/>
                </a:cubicBezTo>
                <a:cubicBezTo>
                  <a:pt x="220" y="428"/>
                  <a:pt x="188" y="528"/>
                  <a:pt x="185" y="627"/>
                </a:cubicBezTo>
                <a:cubicBezTo>
                  <a:pt x="183" y="685"/>
                  <a:pt x="205" y="727"/>
                  <a:pt x="267" y="700"/>
                </a:cubicBezTo>
                <a:cubicBezTo>
                  <a:pt x="348" y="665"/>
                  <a:pt x="411" y="585"/>
                  <a:pt x="462" y="516"/>
                </a:cubicBezTo>
                <a:cubicBezTo>
                  <a:pt x="432" y="560"/>
                  <a:pt x="405" y="603"/>
                  <a:pt x="381" y="651"/>
                </a:cubicBezTo>
                <a:cubicBezTo>
                  <a:pt x="351" y="711"/>
                  <a:pt x="322" y="774"/>
                  <a:pt x="308" y="840"/>
                </a:cubicBezTo>
                <a:cubicBezTo>
                  <a:pt x="305" y="860"/>
                  <a:pt x="304" y="864"/>
                  <a:pt x="308" y="876"/>
                </a:cubicBezTo>
                <a:cubicBezTo>
                  <a:pt x="322" y="829"/>
                  <a:pt x="311" y="796"/>
                  <a:pt x="299" y="748"/>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349" name="Ink 220"/>
          <p:cNvSpPr>
            <a:spLocks noRot="1" noChangeAspect="1" noEditPoints="1" noChangeArrowheads="1" noChangeShapeType="1" noTextEdit="1"/>
          </p:cNvSpPr>
          <p:nvPr/>
        </p:nvSpPr>
        <p:spPr bwMode="auto">
          <a:xfrm>
            <a:off x="2670175" y="3841750"/>
            <a:ext cx="630238" cy="414338"/>
          </a:xfrm>
          <a:custGeom>
            <a:avLst/>
            <a:gdLst>
              <a:gd name="T0" fmla="*/ 2147483647 w 1752"/>
              <a:gd name="T1" fmla="*/ 2147483647 h 1154"/>
              <a:gd name="T2" fmla="*/ 2147483647 w 1752"/>
              <a:gd name="T3" fmla="*/ 2147483647 h 1154"/>
              <a:gd name="T4" fmla="*/ 2147483647 w 1752"/>
              <a:gd name="T5" fmla="*/ 2147483647 h 1154"/>
              <a:gd name="T6" fmla="*/ 2147483647 w 1752"/>
              <a:gd name="T7" fmla="*/ 2147483647 h 1154"/>
              <a:gd name="T8" fmla="*/ 2147483647 w 1752"/>
              <a:gd name="T9" fmla="*/ 2147483647 h 1154"/>
              <a:gd name="T10" fmla="*/ 2147483647 w 1752"/>
              <a:gd name="T11" fmla="*/ 2147483647 h 1154"/>
              <a:gd name="T12" fmla="*/ 2147483647 w 1752"/>
              <a:gd name="T13" fmla="*/ 2147483647 h 1154"/>
              <a:gd name="T14" fmla="*/ 2147483647 w 1752"/>
              <a:gd name="T15" fmla="*/ 2147483647 h 1154"/>
              <a:gd name="T16" fmla="*/ 2147483647 w 1752"/>
              <a:gd name="T17" fmla="*/ 2147483647 h 1154"/>
              <a:gd name="T18" fmla="*/ 2147483647 w 1752"/>
              <a:gd name="T19" fmla="*/ 2147483647 h 1154"/>
              <a:gd name="T20" fmla="*/ 2147483647 w 1752"/>
              <a:gd name="T21" fmla="*/ 2147483647 h 1154"/>
              <a:gd name="T22" fmla="*/ 2147483647 w 1752"/>
              <a:gd name="T23" fmla="*/ 2147483647 h 1154"/>
              <a:gd name="T24" fmla="*/ 2147483647 w 1752"/>
              <a:gd name="T25" fmla="*/ 2147483647 h 1154"/>
              <a:gd name="T26" fmla="*/ 2147483647 w 1752"/>
              <a:gd name="T27" fmla="*/ 2147483647 h 1154"/>
              <a:gd name="T28" fmla="*/ 2147483647 w 1752"/>
              <a:gd name="T29" fmla="*/ 2147483647 h 1154"/>
              <a:gd name="T30" fmla="*/ 2147483647 w 1752"/>
              <a:gd name="T31" fmla="*/ 2147483647 h 1154"/>
              <a:gd name="T32" fmla="*/ 2147483647 w 1752"/>
              <a:gd name="T33" fmla="*/ 2147483647 h 1154"/>
              <a:gd name="T34" fmla="*/ 2147483647 w 1752"/>
              <a:gd name="T35" fmla="*/ 2147483647 h 1154"/>
              <a:gd name="T36" fmla="*/ 2147483647 w 1752"/>
              <a:gd name="T37" fmla="*/ 2147483647 h 1154"/>
              <a:gd name="T38" fmla="*/ 2147483647 w 1752"/>
              <a:gd name="T39" fmla="*/ 2147483647 h 1154"/>
              <a:gd name="T40" fmla="*/ 2147483647 w 1752"/>
              <a:gd name="T41" fmla="*/ 2147483647 h 1154"/>
              <a:gd name="T42" fmla="*/ 2147483647 w 1752"/>
              <a:gd name="T43" fmla="*/ 2147483647 h 1154"/>
              <a:gd name="T44" fmla="*/ 2147483647 w 1752"/>
              <a:gd name="T45" fmla="*/ 2147483647 h 1154"/>
              <a:gd name="T46" fmla="*/ 2147483647 w 1752"/>
              <a:gd name="T47" fmla="*/ 2147483647 h 1154"/>
              <a:gd name="T48" fmla="*/ 2147483647 w 1752"/>
              <a:gd name="T49" fmla="*/ 2147483647 h 1154"/>
              <a:gd name="T50" fmla="*/ 2147483647 w 1752"/>
              <a:gd name="T51" fmla="*/ 2147483647 h 1154"/>
              <a:gd name="T52" fmla="*/ 2147483647 w 1752"/>
              <a:gd name="T53" fmla="*/ 2147483647 h 1154"/>
              <a:gd name="T54" fmla="*/ 2147483647 w 1752"/>
              <a:gd name="T55" fmla="*/ 2147483647 h 1154"/>
              <a:gd name="T56" fmla="*/ 2147483647 w 1752"/>
              <a:gd name="T57" fmla="*/ 2147483647 h 1154"/>
              <a:gd name="T58" fmla="*/ 2147483647 w 1752"/>
              <a:gd name="T59" fmla="*/ 2147483647 h 1154"/>
              <a:gd name="T60" fmla="*/ 2147483647 w 1752"/>
              <a:gd name="T61" fmla="*/ 2147483647 h 1154"/>
              <a:gd name="T62" fmla="*/ 2147483647 w 1752"/>
              <a:gd name="T63" fmla="*/ 2147483647 h 1154"/>
              <a:gd name="T64" fmla="*/ 2147483647 w 1752"/>
              <a:gd name="T65" fmla="*/ 2147483647 h 1154"/>
              <a:gd name="T66" fmla="*/ 2147483647 w 1752"/>
              <a:gd name="T67" fmla="*/ 2147483647 h 1154"/>
              <a:gd name="T68" fmla="*/ 2147483647 w 1752"/>
              <a:gd name="T69" fmla="*/ 2147483647 h 1154"/>
              <a:gd name="T70" fmla="*/ 2147483647 w 1752"/>
              <a:gd name="T71" fmla="*/ 2147483647 h 1154"/>
              <a:gd name="T72" fmla="*/ 2147483647 w 1752"/>
              <a:gd name="T73" fmla="*/ 2147483647 h 1154"/>
              <a:gd name="T74" fmla="*/ 2147483647 w 1752"/>
              <a:gd name="T75" fmla="*/ 2147483647 h 1154"/>
              <a:gd name="T76" fmla="*/ 2147483647 w 1752"/>
              <a:gd name="T77" fmla="*/ 2147483647 h 1154"/>
              <a:gd name="T78" fmla="*/ 0 w 1752"/>
              <a:gd name="T79" fmla="*/ 2147483647 h 1154"/>
              <a:gd name="T80" fmla="*/ 2147483647 w 1752"/>
              <a:gd name="T81" fmla="*/ 2147483647 h 1154"/>
              <a:gd name="T82" fmla="*/ 2147483647 w 1752"/>
              <a:gd name="T83" fmla="*/ 2147483647 h 1154"/>
              <a:gd name="T84" fmla="*/ 2147483647 w 1752"/>
              <a:gd name="T85" fmla="*/ 2147483647 h 1154"/>
              <a:gd name="T86" fmla="*/ 2147483647 w 1752"/>
              <a:gd name="T87" fmla="*/ 2147483647 h 1154"/>
              <a:gd name="T88" fmla="*/ 2147483647 w 1752"/>
              <a:gd name="T89" fmla="*/ 2147483647 h 1154"/>
              <a:gd name="T90" fmla="*/ 2147483647 w 1752"/>
              <a:gd name="T91" fmla="*/ 2147483647 h 1154"/>
              <a:gd name="T92" fmla="*/ 2147483647 w 1752"/>
              <a:gd name="T93" fmla="*/ 2147483647 h 1154"/>
              <a:gd name="T94" fmla="*/ 2147483647 w 1752"/>
              <a:gd name="T95" fmla="*/ 2147483647 h 1154"/>
              <a:gd name="T96" fmla="*/ 2147483647 w 1752"/>
              <a:gd name="T97" fmla="*/ 2147483647 h 1154"/>
              <a:gd name="T98" fmla="*/ 2147483647 w 1752"/>
              <a:gd name="T99" fmla="*/ 2147483647 h 1154"/>
              <a:gd name="T100" fmla="*/ 2147483647 w 1752"/>
              <a:gd name="T101" fmla="*/ 2147483647 h 1154"/>
              <a:gd name="T102" fmla="*/ 2147483647 w 1752"/>
              <a:gd name="T103" fmla="*/ 2147483647 h 1154"/>
              <a:gd name="T104" fmla="*/ 2147483647 w 1752"/>
              <a:gd name="T105" fmla="*/ 2147483647 h 1154"/>
              <a:gd name="T106" fmla="*/ 2147483647 w 1752"/>
              <a:gd name="T107" fmla="*/ 2147483647 h 1154"/>
              <a:gd name="T108" fmla="*/ 2147483647 w 1752"/>
              <a:gd name="T109" fmla="*/ 2147483647 h 1154"/>
              <a:gd name="T110" fmla="*/ 2147483647 w 1752"/>
              <a:gd name="T111" fmla="*/ 2147483647 h 1154"/>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752"/>
              <a:gd name="T169" fmla="*/ 0 h 1154"/>
              <a:gd name="T170" fmla="*/ 1752 w 1752"/>
              <a:gd name="T171" fmla="*/ 1154 h 1154"/>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752" h="1154" extrusionOk="0">
                <a:moveTo>
                  <a:pt x="1115" y="417"/>
                </a:moveTo>
                <a:cubicBezTo>
                  <a:pt x="1141" y="404"/>
                  <a:pt x="1168" y="388"/>
                  <a:pt x="1193" y="372"/>
                </a:cubicBezTo>
                <a:cubicBezTo>
                  <a:pt x="1238" y="345"/>
                  <a:pt x="1286" y="321"/>
                  <a:pt x="1330" y="293"/>
                </a:cubicBezTo>
                <a:cubicBezTo>
                  <a:pt x="1374" y="265"/>
                  <a:pt x="1415" y="230"/>
                  <a:pt x="1463" y="208"/>
                </a:cubicBezTo>
                <a:cubicBezTo>
                  <a:pt x="1482" y="201"/>
                  <a:pt x="1487" y="199"/>
                  <a:pt x="1500" y="205"/>
                </a:cubicBezTo>
                <a:cubicBezTo>
                  <a:pt x="1503" y="249"/>
                  <a:pt x="1500" y="281"/>
                  <a:pt x="1486" y="327"/>
                </a:cubicBezTo>
                <a:cubicBezTo>
                  <a:pt x="1462" y="406"/>
                  <a:pt x="1435" y="485"/>
                  <a:pt x="1409" y="564"/>
                </a:cubicBezTo>
                <a:cubicBezTo>
                  <a:pt x="1373" y="674"/>
                  <a:pt x="1346" y="785"/>
                  <a:pt x="1332" y="900"/>
                </a:cubicBezTo>
                <a:cubicBezTo>
                  <a:pt x="1327" y="937"/>
                  <a:pt x="1333" y="947"/>
                  <a:pt x="1334" y="906"/>
                </a:cubicBezTo>
                <a:cubicBezTo>
                  <a:pt x="1333" y="900"/>
                  <a:pt x="1333" y="895"/>
                  <a:pt x="1332" y="889"/>
                </a:cubicBezTo>
              </a:path>
              <a:path w="1752" h="1154" extrusionOk="0">
                <a:moveTo>
                  <a:pt x="1113" y="923"/>
                </a:moveTo>
                <a:cubicBezTo>
                  <a:pt x="1105" y="952"/>
                  <a:pt x="1163" y="923"/>
                  <a:pt x="1186" y="921"/>
                </a:cubicBezTo>
                <a:cubicBezTo>
                  <a:pt x="1269" y="913"/>
                  <a:pt x="1352" y="906"/>
                  <a:pt x="1435" y="901"/>
                </a:cubicBezTo>
                <a:cubicBezTo>
                  <a:pt x="1521" y="896"/>
                  <a:pt x="1607" y="896"/>
                  <a:pt x="1693" y="899"/>
                </a:cubicBezTo>
              </a:path>
              <a:path w="1752" h="1154" extrusionOk="0">
                <a:moveTo>
                  <a:pt x="1149" y="447"/>
                </a:moveTo>
                <a:cubicBezTo>
                  <a:pt x="1138" y="422"/>
                  <a:pt x="1127" y="400"/>
                  <a:pt x="1120" y="373"/>
                </a:cubicBezTo>
                <a:cubicBezTo>
                  <a:pt x="1108" y="325"/>
                  <a:pt x="1129" y="280"/>
                  <a:pt x="1149" y="238"/>
                </a:cubicBezTo>
                <a:cubicBezTo>
                  <a:pt x="1186" y="163"/>
                  <a:pt x="1239" y="104"/>
                  <a:pt x="1304" y="53"/>
                </a:cubicBezTo>
                <a:cubicBezTo>
                  <a:pt x="1366" y="4"/>
                  <a:pt x="1402" y="-9"/>
                  <a:pt x="1463" y="34"/>
                </a:cubicBezTo>
                <a:cubicBezTo>
                  <a:pt x="1479" y="155"/>
                  <a:pt x="1457" y="255"/>
                  <a:pt x="1416" y="372"/>
                </a:cubicBezTo>
                <a:cubicBezTo>
                  <a:pt x="1329" y="620"/>
                  <a:pt x="1199" y="850"/>
                  <a:pt x="1082" y="1084"/>
                </a:cubicBezTo>
                <a:cubicBezTo>
                  <a:pt x="1133" y="1022"/>
                  <a:pt x="1183" y="959"/>
                  <a:pt x="1234" y="897"/>
                </a:cubicBezTo>
                <a:cubicBezTo>
                  <a:pt x="1330" y="779"/>
                  <a:pt x="1430" y="664"/>
                  <a:pt x="1542" y="560"/>
                </a:cubicBezTo>
                <a:cubicBezTo>
                  <a:pt x="1600" y="506"/>
                  <a:pt x="1638" y="482"/>
                  <a:pt x="1709" y="459"/>
                </a:cubicBezTo>
                <a:cubicBezTo>
                  <a:pt x="1760" y="515"/>
                  <a:pt x="1741" y="564"/>
                  <a:pt x="1722" y="638"/>
                </a:cubicBezTo>
                <a:cubicBezTo>
                  <a:pt x="1698" y="729"/>
                  <a:pt x="1627" y="840"/>
                  <a:pt x="1629" y="935"/>
                </a:cubicBezTo>
                <a:cubicBezTo>
                  <a:pt x="1633" y="937"/>
                  <a:pt x="1636" y="940"/>
                  <a:pt x="1640" y="942"/>
                </a:cubicBezTo>
                <a:cubicBezTo>
                  <a:pt x="1667" y="932"/>
                  <a:pt x="1690" y="926"/>
                  <a:pt x="1716" y="911"/>
                </a:cubicBezTo>
                <a:cubicBezTo>
                  <a:pt x="1753" y="890"/>
                  <a:pt x="1733" y="890"/>
                  <a:pt x="1746" y="866"/>
                </a:cubicBezTo>
              </a:path>
              <a:path w="1752" h="1154" extrusionOk="0">
                <a:moveTo>
                  <a:pt x="115" y="347"/>
                </a:moveTo>
                <a:cubicBezTo>
                  <a:pt x="96" y="360"/>
                  <a:pt x="79" y="369"/>
                  <a:pt x="59" y="380"/>
                </a:cubicBezTo>
                <a:cubicBezTo>
                  <a:pt x="98" y="356"/>
                  <a:pt x="138" y="328"/>
                  <a:pt x="179" y="307"/>
                </a:cubicBezTo>
                <a:cubicBezTo>
                  <a:pt x="261" y="266"/>
                  <a:pt x="350" y="228"/>
                  <a:pt x="440" y="211"/>
                </a:cubicBezTo>
                <a:cubicBezTo>
                  <a:pt x="513" y="197"/>
                  <a:pt x="609" y="189"/>
                  <a:pt x="672" y="238"/>
                </a:cubicBezTo>
                <a:cubicBezTo>
                  <a:pt x="727" y="281"/>
                  <a:pt x="715" y="349"/>
                  <a:pt x="689" y="403"/>
                </a:cubicBezTo>
                <a:cubicBezTo>
                  <a:pt x="634" y="517"/>
                  <a:pt x="516" y="564"/>
                  <a:pt x="448" y="662"/>
                </a:cubicBezTo>
                <a:cubicBezTo>
                  <a:pt x="420" y="703"/>
                  <a:pt x="444" y="739"/>
                  <a:pt x="470" y="773"/>
                </a:cubicBezTo>
                <a:cubicBezTo>
                  <a:pt x="534" y="855"/>
                  <a:pt x="624" y="921"/>
                  <a:pt x="672" y="1014"/>
                </a:cubicBezTo>
                <a:cubicBezTo>
                  <a:pt x="697" y="1062"/>
                  <a:pt x="681" y="1101"/>
                  <a:pt x="630" y="1122"/>
                </a:cubicBezTo>
                <a:cubicBezTo>
                  <a:pt x="440" y="1199"/>
                  <a:pt x="183" y="1145"/>
                  <a:pt x="0" y="1073"/>
                </a:cubicBezTo>
              </a:path>
              <a:path w="1752" h="1154" extrusionOk="0">
                <a:moveTo>
                  <a:pt x="228" y="306"/>
                </a:moveTo>
                <a:cubicBezTo>
                  <a:pt x="264" y="235"/>
                  <a:pt x="299" y="163"/>
                  <a:pt x="331" y="90"/>
                </a:cubicBezTo>
                <a:cubicBezTo>
                  <a:pt x="348" y="50"/>
                  <a:pt x="353" y="39"/>
                  <a:pt x="368" y="15"/>
                </a:cubicBezTo>
                <a:cubicBezTo>
                  <a:pt x="357" y="61"/>
                  <a:pt x="347" y="70"/>
                  <a:pt x="328" y="113"/>
                </a:cubicBezTo>
                <a:cubicBezTo>
                  <a:pt x="294" y="187"/>
                  <a:pt x="224" y="298"/>
                  <a:pt x="232" y="383"/>
                </a:cubicBezTo>
                <a:cubicBezTo>
                  <a:pt x="236" y="392"/>
                  <a:pt x="240" y="400"/>
                  <a:pt x="244" y="409"/>
                </a:cubicBezTo>
                <a:cubicBezTo>
                  <a:pt x="305" y="420"/>
                  <a:pt x="358" y="396"/>
                  <a:pt x="419" y="380"/>
                </a:cubicBezTo>
                <a:cubicBezTo>
                  <a:pt x="481" y="364"/>
                  <a:pt x="570" y="335"/>
                  <a:pt x="625" y="384"/>
                </a:cubicBezTo>
                <a:cubicBezTo>
                  <a:pt x="685" y="437"/>
                  <a:pt x="648" y="543"/>
                  <a:pt x="628" y="604"/>
                </a:cubicBezTo>
                <a:cubicBezTo>
                  <a:pt x="598" y="696"/>
                  <a:pt x="552" y="783"/>
                  <a:pt x="503" y="866"/>
                </a:cubicBezTo>
                <a:cubicBezTo>
                  <a:pt x="516" y="881"/>
                  <a:pt x="519" y="840"/>
                  <a:pt x="521" y="860"/>
                </a:cubicBezTo>
                <a:cubicBezTo>
                  <a:pt x="524" y="887"/>
                  <a:pt x="482" y="945"/>
                  <a:pt x="471" y="968"/>
                </a:cubicBezTo>
                <a:cubicBezTo>
                  <a:pt x="455" y="1004"/>
                  <a:pt x="447" y="1032"/>
                  <a:pt x="443" y="1068"/>
                </a:cubicBezTo>
                <a:cubicBezTo>
                  <a:pt x="480" y="1053"/>
                  <a:pt x="510" y="1038"/>
                  <a:pt x="543" y="1013"/>
                </a:cubicBezTo>
                <a:cubicBezTo>
                  <a:pt x="594" y="975"/>
                  <a:pt x="638" y="934"/>
                  <a:pt x="682" y="889"/>
                </a:cubicBezTo>
                <a:cubicBezTo>
                  <a:pt x="721" y="849"/>
                  <a:pt x="719" y="842"/>
                  <a:pt x="718" y="791"/>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350" name="Ink 221"/>
          <p:cNvSpPr>
            <a:spLocks noRot="1" noChangeAspect="1" noEditPoints="1" noChangeArrowheads="1" noChangeShapeType="1" noTextEdit="1"/>
          </p:cNvSpPr>
          <p:nvPr/>
        </p:nvSpPr>
        <p:spPr bwMode="auto">
          <a:xfrm>
            <a:off x="3776663" y="3273425"/>
            <a:ext cx="1400175" cy="2855913"/>
          </a:xfrm>
          <a:custGeom>
            <a:avLst/>
            <a:gdLst>
              <a:gd name="T0" fmla="*/ 2147483647 w 3889"/>
              <a:gd name="T1" fmla="*/ 2147483647 h 7933"/>
              <a:gd name="T2" fmla="*/ 2147483647 w 3889"/>
              <a:gd name="T3" fmla="*/ 2147483647 h 7933"/>
              <a:gd name="T4" fmla="*/ 2147483647 w 3889"/>
              <a:gd name="T5" fmla="*/ 2147483647 h 7933"/>
              <a:gd name="T6" fmla="*/ 2147483647 w 3889"/>
              <a:gd name="T7" fmla="*/ 2147483647 h 7933"/>
              <a:gd name="T8" fmla="*/ 2147483647 w 3889"/>
              <a:gd name="T9" fmla="*/ 2147483647 h 7933"/>
              <a:gd name="T10" fmla="*/ 2147483647 w 3889"/>
              <a:gd name="T11" fmla="*/ 2147483647 h 7933"/>
              <a:gd name="T12" fmla="*/ 2147483647 w 3889"/>
              <a:gd name="T13" fmla="*/ 2147483647 h 7933"/>
              <a:gd name="T14" fmla="*/ 2147483647 w 3889"/>
              <a:gd name="T15" fmla="*/ 2147483647 h 7933"/>
              <a:gd name="T16" fmla="*/ 2147483647 w 3889"/>
              <a:gd name="T17" fmla="*/ 2147483647 h 7933"/>
              <a:gd name="T18" fmla="*/ 2147483647 w 3889"/>
              <a:gd name="T19" fmla="*/ 2147483647 h 7933"/>
              <a:gd name="T20" fmla="*/ 2147483647 w 3889"/>
              <a:gd name="T21" fmla="*/ 2147483647 h 7933"/>
              <a:gd name="T22" fmla="*/ 2147483647 w 3889"/>
              <a:gd name="T23" fmla="*/ 2147483647 h 7933"/>
              <a:gd name="T24" fmla="*/ 2147483647 w 3889"/>
              <a:gd name="T25" fmla="*/ 2147483647 h 7933"/>
              <a:gd name="T26" fmla="*/ 2147483647 w 3889"/>
              <a:gd name="T27" fmla="*/ 2147483647 h 7933"/>
              <a:gd name="T28" fmla="*/ 2147483647 w 3889"/>
              <a:gd name="T29" fmla="*/ 2147483647 h 7933"/>
              <a:gd name="T30" fmla="*/ 2147483647 w 3889"/>
              <a:gd name="T31" fmla="*/ 2147483647 h 7933"/>
              <a:gd name="T32" fmla="*/ 2147483647 w 3889"/>
              <a:gd name="T33" fmla="*/ 2147483647 h 7933"/>
              <a:gd name="T34" fmla="*/ 2147483647 w 3889"/>
              <a:gd name="T35" fmla="*/ 2147483647 h 7933"/>
              <a:gd name="T36" fmla="*/ 2147483647 w 3889"/>
              <a:gd name="T37" fmla="*/ 2147483647 h 7933"/>
              <a:gd name="T38" fmla="*/ 2147483647 w 3889"/>
              <a:gd name="T39" fmla="*/ 2147483647 h 7933"/>
              <a:gd name="T40" fmla="*/ 2147483647 w 3889"/>
              <a:gd name="T41" fmla="*/ 2147483647 h 7933"/>
              <a:gd name="T42" fmla="*/ 2147483647 w 3889"/>
              <a:gd name="T43" fmla="*/ 2147483647 h 7933"/>
              <a:gd name="T44" fmla="*/ 2147483647 w 3889"/>
              <a:gd name="T45" fmla="*/ 2147483647 h 7933"/>
              <a:gd name="T46" fmla="*/ 2147483647 w 3889"/>
              <a:gd name="T47" fmla="*/ 2147483647 h 7933"/>
              <a:gd name="T48" fmla="*/ 2147483647 w 3889"/>
              <a:gd name="T49" fmla="*/ 2147483647 h 7933"/>
              <a:gd name="T50" fmla="*/ 2147483647 w 3889"/>
              <a:gd name="T51" fmla="*/ 2147483647 h 7933"/>
              <a:gd name="T52" fmla="*/ 2147483647 w 3889"/>
              <a:gd name="T53" fmla="*/ 2147483647 h 7933"/>
              <a:gd name="T54" fmla="*/ 2147483647 w 3889"/>
              <a:gd name="T55" fmla="*/ 2147483647 h 7933"/>
              <a:gd name="T56" fmla="*/ 2147483647 w 3889"/>
              <a:gd name="T57" fmla="*/ 2147483647 h 7933"/>
              <a:gd name="T58" fmla="*/ 2147483647 w 3889"/>
              <a:gd name="T59" fmla="*/ 2147483647 h 7933"/>
              <a:gd name="T60" fmla="*/ 2147483647 w 3889"/>
              <a:gd name="T61" fmla="*/ 2147483647 h 7933"/>
              <a:gd name="T62" fmla="*/ 2147483647 w 3889"/>
              <a:gd name="T63" fmla="*/ 2147483647 h 7933"/>
              <a:gd name="T64" fmla="*/ 2147483647 w 3889"/>
              <a:gd name="T65" fmla="*/ 2147483647 h 7933"/>
              <a:gd name="T66" fmla="*/ 2147483647 w 3889"/>
              <a:gd name="T67" fmla="*/ 2147483647 h 7933"/>
              <a:gd name="T68" fmla="*/ 2147483647 w 3889"/>
              <a:gd name="T69" fmla="*/ 2147483647 h 7933"/>
              <a:gd name="T70" fmla="*/ 2147483647 w 3889"/>
              <a:gd name="T71" fmla="*/ 2147483647 h 7933"/>
              <a:gd name="T72" fmla="*/ 2147483647 w 3889"/>
              <a:gd name="T73" fmla="*/ 2147483647 h 7933"/>
              <a:gd name="T74" fmla="*/ 2147483647 w 3889"/>
              <a:gd name="T75" fmla="*/ 2147483647 h 7933"/>
              <a:gd name="T76" fmla="*/ 2147483647 w 3889"/>
              <a:gd name="T77" fmla="*/ 2147483647 h 7933"/>
              <a:gd name="T78" fmla="*/ 2147483647 w 3889"/>
              <a:gd name="T79" fmla="*/ 2147483647 h 7933"/>
              <a:gd name="T80" fmla="*/ 2147483647 w 3889"/>
              <a:gd name="T81" fmla="*/ 2147483647 h 7933"/>
              <a:gd name="T82" fmla="*/ 2147483647 w 3889"/>
              <a:gd name="T83" fmla="*/ 2147483647 h 7933"/>
              <a:gd name="T84" fmla="*/ 2147483647 w 3889"/>
              <a:gd name="T85" fmla="*/ 2147483647 h 7933"/>
              <a:gd name="T86" fmla="*/ 2147483647 w 3889"/>
              <a:gd name="T87" fmla="*/ 2147483647 h 7933"/>
              <a:gd name="T88" fmla="*/ 2147483647 w 3889"/>
              <a:gd name="T89" fmla="*/ 2147483647 h 7933"/>
              <a:gd name="T90" fmla="*/ 2147483647 w 3889"/>
              <a:gd name="T91" fmla="*/ 2147483647 h 7933"/>
              <a:gd name="T92" fmla="*/ 2147483647 w 3889"/>
              <a:gd name="T93" fmla="*/ 2147483647 h 7933"/>
              <a:gd name="T94" fmla="*/ 2147483647 w 3889"/>
              <a:gd name="T95" fmla="*/ 2147483647 h 7933"/>
              <a:gd name="T96" fmla="*/ 2147483647 w 3889"/>
              <a:gd name="T97" fmla="*/ 2147483647 h 7933"/>
              <a:gd name="T98" fmla="*/ 2147483647 w 3889"/>
              <a:gd name="T99" fmla="*/ 2147483647 h 7933"/>
              <a:gd name="T100" fmla="*/ 2147483647 w 3889"/>
              <a:gd name="T101" fmla="*/ 2147483647 h 7933"/>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3889"/>
              <a:gd name="T154" fmla="*/ 0 h 7933"/>
              <a:gd name="T155" fmla="*/ 3889 w 3889"/>
              <a:gd name="T156" fmla="*/ 7933 h 7933"/>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3889" h="7933" extrusionOk="0">
                <a:moveTo>
                  <a:pt x="2946" y="12"/>
                </a:moveTo>
                <a:cubicBezTo>
                  <a:pt x="2944" y="12"/>
                  <a:pt x="2919" y="4"/>
                  <a:pt x="2899" y="11"/>
                </a:cubicBezTo>
                <a:cubicBezTo>
                  <a:pt x="2705" y="76"/>
                  <a:pt x="2556" y="257"/>
                  <a:pt x="2472" y="435"/>
                </a:cubicBezTo>
                <a:cubicBezTo>
                  <a:pt x="2408" y="570"/>
                  <a:pt x="2364" y="708"/>
                  <a:pt x="2329" y="853"/>
                </a:cubicBezTo>
                <a:cubicBezTo>
                  <a:pt x="2306" y="950"/>
                  <a:pt x="2314" y="1011"/>
                  <a:pt x="2334" y="1105"/>
                </a:cubicBezTo>
                <a:cubicBezTo>
                  <a:pt x="2365" y="1252"/>
                  <a:pt x="2365" y="1404"/>
                  <a:pt x="2394" y="1552"/>
                </a:cubicBezTo>
                <a:cubicBezTo>
                  <a:pt x="2420" y="1684"/>
                  <a:pt x="2454" y="1813"/>
                  <a:pt x="2478" y="1946"/>
                </a:cubicBezTo>
                <a:cubicBezTo>
                  <a:pt x="2510" y="2123"/>
                  <a:pt x="2607" y="2277"/>
                  <a:pt x="2678" y="2440"/>
                </a:cubicBezTo>
                <a:cubicBezTo>
                  <a:pt x="2726" y="2550"/>
                  <a:pt x="2797" y="2677"/>
                  <a:pt x="2880" y="2762"/>
                </a:cubicBezTo>
                <a:cubicBezTo>
                  <a:pt x="2883" y="2763"/>
                  <a:pt x="2887" y="2763"/>
                  <a:pt x="2890" y="2764"/>
                </a:cubicBezTo>
                <a:cubicBezTo>
                  <a:pt x="2865" y="2762"/>
                  <a:pt x="2840" y="2770"/>
                  <a:pt x="2810" y="2760"/>
                </a:cubicBezTo>
                <a:cubicBezTo>
                  <a:pt x="2732" y="2735"/>
                  <a:pt x="2674" y="2662"/>
                  <a:pt x="2597" y="2640"/>
                </a:cubicBezTo>
                <a:cubicBezTo>
                  <a:pt x="2585" y="2638"/>
                  <a:pt x="2580" y="2638"/>
                  <a:pt x="2573" y="2644"/>
                </a:cubicBezTo>
                <a:cubicBezTo>
                  <a:pt x="2588" y="2701"/>
                  <a:pt x="2594" y="2734"/>
                  <a:pt x="2639" y="2783"/>
                </a:cubicBezTo>
                <a:cubicBezTo>
                  <a:pt x="2685" y="2833"/>
                  <a:pt x="2793" y="2912"/>
                  <a:pt x="2869" y="2895"/>
                </a:cubicBezTo>
                <a:cubicBezTo>
                  <a:pt x="2952" y="2876"/>
                  <a:pt x="2971" y="2771"/>
                  <a:pt x="2979" y="2702"/>
                </a:cubicBezTo>
                <a:cubicBezTo>
                  <a:pt x="2993" y="2584"/>
                  <a:pt x="2979" y="2465"/>
                  <a:pt x="3034" y="2361"/>
                </a:cubicBezTo>
                <a:cubicBezTo>
                  <a:pt x="3037" y="2359"/>
                  <a:pt x="3041" y="2358"/>
                  <a:pt x="3044" y="2356"/>
                </a:cubicBezTo>
              </a:path>
              <a:path w="3889" h="7933" extrusionOk="0">
                <a:moveTo>
                  <a:pt x="2929" y="5987"/>
                </a:moveTo>
                <a:cubicBezTo>
                  <a:pt x="2949" y="6000"/>
                  <a:pt x="2953" y="6000"/>
                  <a:pt x="2983" y="6001"/>
                </a:cubicBezTo>
                <a:cubicBezTo>
                  <a:pt x="3024" y="6003"/>
                  <a:pt x="3065" y="6003"/>
                  <a:pt x="3107" y="6004"/>
                </a:cubicBezTo>
                <a:cubicBezTo>
                  <a:pt x="3168" y="6005"/>
                  <a:pt x="3228" y="6007"/>
                  <a:pt x="3289" y="6003"/>
                </a:cubicBezTo>
                <a:cubicBezTo>
                  <a:pt x="3374" y="5997"/>
                  <a:pt x="3455" y="5978"/>
                  <a:pt x="3536" y="5953"/>
                </a:cubicBezTo>
                <a:cubicBezTo>
                  <a:pt x="3617" y="5928"/>
                  <a:pt x="3693" y="5894"/>
                  <a:pt x="3771" y="5862"/>
                </a:cubicBezTo>
                <a:cubicBezTo>
                  <a:pt x="3791" y="5854"/>
                  <a:pt x="3861" y="5813"/>
                  <a:pt x="3884" y="5827"/>
                </a:cubicBezTo>
                <a:cubicBezTo>
                  <a:pt x="3888" y="5840"/>
                  <a:pt x="3889" y="5843"/>
                  <a:pt x="3886" y="5852"/>
                </a:cubicBezTo>
              </a:path>
              <a:path w="3889" h="7933" extrusionOk="0">
                <a:moveTo>
                  <a:pt x="2903" y="6904"/>
                </a:moveTo>
                <a:cubicBezTo>
                  <a:pt x="2869" y="6901"/>
                  <a:pt x="2830" y="6901"/>
                  <a:pt x="2795" y="6897"/>
                </a:cubicBezTo>
                <a:cubicBezTo>
                  <a:pt x="2641" y="6881"/>
                  <a:pt x="2513" y="6829"/>
                  <a:pt x="2378" y="6751"/>
                </a:cubicBezTo>
                <a:cubicBezTo>
                  <a:pt x="2098" y="6588"/>
                  <a:pt x="1850" y="6349"/>
                  <a:pt x="1656" y="6091"/>
                </a:cubicBezTo>
                <a:cubicBezTo>
                  <a:pt x="1399" y="5749"/>
                  <a:pt x="1204" y="5318"/>
                  <a:pt x="1344" y="4888"/>
                </a:cubicBezTo>
                <a:cubicBezTo>
                  <a:pt x="1511" y="4375"/>
                  <a:pt x="2007" y="4100"/>
                  <a:pt x="2491" y="3952"/>
                </a:cubicBezTo>
                <a:cubicBezTo>
                  <a:pt x="2706" y="3886"/>
                  <a:pt x="2921" y="3843"/>
                  <a:pt x="3143" y="3819"/>
                </a:cubicBezTo>
                <a:cubicBezTo>
                  <a:pt x="3124" y="3817"/>
                  <a:pt x="3096" y="3828"/>
                  <a:pt x="3069" y="3823"/>
                </a:cubicBezTo>
                <a:cubicBezTo>
                  <a:pt x="2931" y="3796"/>
                  <a:pt x="2801" y="3732"/>
                  <a:pt x="2667" y="3691"/>
                </a:cubicBezTo>
                <a:cubicBezTo>
                  <a:pt x="2722" y="3704"/>
                  <a:pt x="2774" y="3718"/>
                  <a:pt x="2834" y="3723"/>
                </a:cubicBezTo>
                <a:cubicBezTo>
                  <a:pt x="2973" y="3734"/>
                  <a:pt x="3113" y="3711"/>
                  <a:pt x="3250" y="3731"/>
                </a:cubicBezTo>
                <a:cubicBezTo>
                  <a:pt x="3253" y="3734"/>
                  <a:pt x="3257" y="3737"/>
                  <a:pt x="3260" y="3740"/>
                </a:cubicBezTo>
                <a:cubicBezTo>
                  <a:pt x="3241" y="3772"/>
                  <a:pt x="3225" y="3805"/>
                  <a:pt x="3197" y="3837"/>
                </a:cubicBezTo>
                <a:cubicBezTo>
                  <a:pt x="3100" y="3950"/>
                  <a:pt x="2980" y="4042"/>
                  <a:pt x="2878" y="4151"/>
                </a:cubicBezTo>
                <a:cubicBezTo>
                  <a:pt x="2856" y="4174"/>
                  <a:pt x="2830" y="4196"/>
                  <a:pt x="2815" y="4224"/>
                </a:cubicBezTo>
                <a:cubicBezTo>
                  <a:pt x="2817" y="4235"/>
                  <a:pt x="2819" y="4239"/>
                  <a:pt x="2824" y="4245"/>
                </a:cubicBezTo>
              </a:path>
              <a:path w="3889" h="7933" extrusionOk="0">
                <a:moveTo>
                  <a:pt x="2864" y="6958"/>
                </a:moveTo>
                <a:cubicBezTo>
                  <a:pt x="2880" y="6946"/>
                  <a:pt x="2893" y="6945"/>
                  <a:pt x="2908" y="6929"/>
                </a:cubicBezTo>
                <a:cubicBezTo>
                  <a:pt x="2911" y="6918"/>
                  <a:pt x="2912" y="6915"/>
                  <a:pt x="2916" y="6908"/>
                </a:cubicBezTo>
                <a:cubicBezTo>
                  <a:pt x="2876" y="6887"/>
                  <a:pt x="2833" y="6864"/>
                  <a:pt x="2790" y="6844"/>
                </a:cubicBezTo>
                <a:cubicBezTo>
                  <a:pt x="2462" y="6694"/>
                  <a:pt x="2100" y="6673"/>
                  <a:pt x="1819" y="6425"/>
                </a:cubicBezTo>
                <a:cubicBezTo>
                  <a:pt x="1419" y="6071"/>
                  <a:pt x="1352" y="5535"/>
                  <a:pt x="1564" y="5063"/>
                </a:cubicBezTo>
                <a:cubicBezTo>
                  <a:pt x="1667" y="4834"/>
                  <a:pt x="1785" y="4590"/>
                  <a:pt x="1930" y="4385"/>
                </a:cubicBezTo>
                <a:cubicBezTo>
                  <a:pt x="2125" y="4110"/>
                  <a:pt x="2434" y="3922"/>
                  <a:pt x="2729" y="3770"/>
                </a:cubicBezTo>
                <a:cubicBezTo>
                  <a:pt x="2895" y="3685"/>
                  <a:pt x="3065" y="3613"/>
                  <a:pt x="3250" y="3591"/>
                </a:cubicBezTo>
                <a:cubicBezTo>
                  <a:pt x="3253" y="3592"/>
                  <a:pt x="3256" y="3594"/>
                  <a:pt x="3259" y="3595"/>
                </a:cubicBezTo>
                <a:cubicBezTo>
                  <a:pt x="3234" y="3602"/>
                  <a:pt x="3206" y="3621"/>
                  <a:pt x="3173" y="3626"/>
                </a:cubicBezTo>
                <a:cubicBezTo>
                  <a:pt x="2920" y="3666"/>
                  <a:pt x="2635" y="3677"/>
                  <a:pt x="2382" y="3647"/>
                </a:cubicBezTo>
                <a:cubicBezTo>
                  <a:pt x="2377" y="3646"/>
                  <a:pt x="2372" y="3644"/>
                  <a:pt x="2367" y="3643"/>
                </a:cubicBezTo>
                <a:cubicBezTo>
                  <a:pt x="2396" y="3638"/>
                  <a:pt x="2432" y="3627"/>
                  <a:pt x="2466" y="3624"/>
                </a:cubicBezTo>
                <a:cubicBezTo>
                  <a:pt x="2719" y="3601"/>
                  <a:pt x="2974" y="3589"/>
                  <a:pt x="3225" y="3551"/>
                </a:cubicBezTo>
                <a:cubicBezTo>
                  <a:pt x="3236" y="3548"/>
                  <a:pt x="3239" y="3547"/>
                  <a:pt x="3247" y="3547"/>
                </a:cubicBezTo>
                <a:cubicBezTo>
                  <a:pt x="3225" y="3579"/>
                  <a:pt x="3201" y="3610"/>
                  <a:pt x="3180" y="3643"/>
                </a:cubicBezTo>
                <a:cubicBezTo>
                  <a:pt x="3087" y="3785"/>
                  <a:pt x="2971" y="3946"/>
                  <a:pt x="2922" y="4110"/>
                </a:cubicBezTo>
                <a:cubicBezTo>
                  <a:pt x="2911" y="4147"/>
                  <a:pt x="2915" y="4178"/>
                  <a:pt x="2890" y="4211"/>
                </a:cubicBezTo>
                <a:cubicBezTo>
                  <a:pt x="2879" y="4215"/>
                  <a:pt x="2868" y="4219"/>
                  <a:pt x="2857" y="4223"/>
                </a:cubicBezTo>
              </a:path>
              <a:path w="3889" h="7933" extrusionOk="0">
                <a:moveTo>
                  <a:pt x="2666" y="3518"/>
                </a:moveTo>
                <a:cubicBezTo>
                  <a:pt x="2646" y="3500"/>
                  <a:pt x="2630" y="3479"/>
                  <a:pt x="2605" y="3467"/>
                </a:cubicBezTo>
                <a:cubicBezTo>
                  <a:pt x="2579" y="3454"/>
                  <a:pt x="2549" y="3450"/>
                  <a:pt x="2520" y="3452"/>
                </a:cubicBezTo>
                <a:cubicBezTo>
                  <a:pt x="2490" y="3454"/>
                  <a:pt x="2485" y="3465"/>
                  <a:pt x="2464" y="3481"/>
                </a:cubicBezTo>
                <a:cubicBezTo>
                  <a:pt x="2489" y="3503"/>
                  <a:pt x="2493" y="3513"/>
                  <a:pt x="2533" y="3523"/>
                </a:cubicBezTo>
                <a:cubicBezTo>
                  <a:pt x="2608" y="3541"/>
                  <a:pt x="2686" y="3531"/>
                  <a:pt x="2762" y="3526"/>
                </a:cubicBezTo>
                <a:cubicBezTo>
                  <a:pt x="2926" y="3516"/>
                  <a:pt x="3101" y="3462"/>
                  <a:pt x="3264" y="3489"/>
                </a:cubicBezTo>
                <a:cubicBezTo>
                  <a:pt x="3265" y="3518"/>
                  <a:pt x="3269" y="3517"/>
                  <a:pt x="3253" y="3550"/>
                </a:cubicBezTo>
                <a:cubicBezTo>
                  <a:pt x="3231" y="3595"/>
                  <a:pt x="3199" y="3638"/>
                  <a:pt x="3173" y="3682"/>
                </a:cubicBezTo>
                <a:cubicBezTo>
                  <a:pt x="3130" y="3754"/>
                  <a:pt x="3090" y="3828"/>
                  <a:pt x="3049" y="3901"/>
                </a:cubicBezTo>
                <a:cubicBezTo>
                  <a:pt x="2986" y="4015"/>
                  <a:pt x="2911" y="4131"/>
                  <a:pt x="2871" y="4256"/>
                </a:cubicBezTo>
                <a:cubicBezTo>
                  <a:pt x="2871" y="4260"/>
                  <a:pt x="2870" y="4263"/>
                  <a:pt x="2870" y="4267"/>
                </a:cubicBezTo>
                <a:cubicBezTo>
                  <a:pt x="2881" y="4247"/>
                  <a:pt x="2894" y="4233"/>
                  <a:pt x="2899" y="4202"/>
                </a:cubicBezTo>
                <a:cubicBezTo>
                  <a:pt x="2921" y="4071"/>
                  <a:pt x="2874" y="3934"/>
                  <a:pt x="2815" y="3820"/>
                </a:cubicBezTo>
                <a:cubicBezTo>
                  <a:pt x="2761" y="3716"/>
                  <a:pt x="2685" y="3624"/>
                  <a:pt x="2569" y="3588"/>
                </a:cubicBezTo>
                <a:cubicBezTo>
                  <a:pt x="2506" y="3568"/>
                  <a:pt x="2435" y="3571"/>
                  <a:pt x="2370" y="3576"/>
                </a:cubicBezTo>
                <a:cubicBezTo>
                  <a:pt x="2336" y="3578"/>
                  <a:pt x="2313" y="3587"/>
                  <a:pt x="2282" y="3595"/>
                </a:cubicBezTo>
                <a:cubicBezTo>
                  <a:pt x="2324" y="3620"/>
                  <a:pt x="2366" y="3634"/>
                  <a:pt x="2419" y="3649"/>
                </a:cubicBezTo>
                <a:cubicBezTo>
                  <a:pt x="2521" y="3677"/>
                  <a:pt x="2625" y="3707"/>
                  <a:pt x="2722" y="3748"/>
                </a:cubicBezTo>
                <a:cubicBezTo>
                  <a:pt x="2840" y="3798"/>
                  <a:pt x="2958" y="3873"/>
                  <a:pt x="3024" y="3986"/>
                </a:cubicBezTo>
                <a:cubicBezTo>
                  <a:pt x="3042" y="4017"/>
                  <a:pt x="3067" y="4068"/>
                  <a:pt x="3058" y="4106"/>
                </a:cubicBezTo>
                <a:cubicBezTo>
                  <a:pt x="3052" y="4130"/>
                  <a:pt x="3032" y="4149"/>
                  <a:pt x="3022" y="4172"/>
                </a:cubicBezTo>
                <a:cubicBezTo>
                  <a:pt x="3019" y="4181"/>
                  <a:pt x="3016" y="4189"/>
                  <a:pt x="3013" y="4198"/>
                </a:cubicBezTo>
              </a:path>
              <a:path w="3889" h="7933" extrusionOk="0">
                <a:moveTo>
                  <a:pt x="2639" y="7932"/>
                </a:moveTo>
                <a:cubicBezTo>
                  <a:pt x="2326" y="7849"/>
                  <a:pt x="1996" y="7822"/>
                  <a:pt x="1699" y="7681"/>
                </a:cubicBezTo>
                <a:cubicBezTo>
                  <a:pt x="1239" y="7462"/>
                  <a:pt x="926" y="7066"/>
                  <a:pt x="692" y="6625"/>
                </a:cubicBezTo>
                <a:cubicBezTo>
                  <a:pt x="93" y="5496"/>
                  <a:pt x="-203" y="4107"/>
                  <a:pt x="158" y="2859"/>
                </a:cubicBezTo>
                <a:cubicBezTo>
                  <a:pt x="270" y="2474"/>
                  <a:pt x="396" y="2055"/>
                  <a:pt x="588" y="1701"/>
                </a:cubicBezTo>
                <a:cubicBezTo>
                  <a:pt x="676" y="1538"/>
                  <a:pt x="813" y="1253"/>
                  <a:pt x="972" y="1145"/>
                </a:cubicBezTo>
                <a:cubicBezTo>
                  <a:pt x="1017" y="1114"/>
                  <a:pt x="1070" y="1149"/>
                  <a:pt x="1093" y="1133"/>
                </a:cubicBezTo>
                <a:cubicBezTo>
                  <a:pt x="1218" y="1048"/>
                  <a:pt x="1297" y="989"/>
                  <a:pt x="1459" y="945"/>
                </a:cubicBezTo>
                <a:cubicBezTo>
                  <a:pt x="1890" y="829"/>
                  <a:pt x="2389" y="787"/>
                  <a:pt x="2778" y="554"/>
                </a:cubicBezTo>
                <a:cubicBezTo>
                  <a:pt x="2789" y="547"/>
                  <a:pt x="2795" y="521"/>
                  <a:pt x="2798" y="519"/>
                </a:cubicBezTo>
                <a:cubicBezTo>
                  <a:pt x="2731" y="484"/>
                  <a:pt x="2680" y="434"/>
                  <a:pt x="2595" y="409"/>
                </a:cubicBezTo>
                <a:cubicBezTo>
                  <a:pt x="2457" y="368"/>
                  <a:pt x="2329" y="375"/>
                  <a:pt x="2190" y="373"/>
                </a:cubicBezTo>
                <a:cubicBezTo>
                  <a:pt x="2222" y="386"/>
                  <a:pt x="2221" y="421"/>
                  <a:pt x="2254" y="429"/>
                </a:cubicBezTo>
                <a:cubicBezTo>
                  <a:pt x="2499" y="490"/>
                  <a:pt x="2760" y="479"/>
                  <a:pt x="3007" y="495"/>
                </a:cubicBezTo>
                <a:cubicBezTo>
                  <a:pt x="2976" y="540"/>
                  <a:pt x="2954" y="616"/>
                  <a:pt x="2902" y="673"/>
                </a:cubicBezTo>
                <a:cubicBezTo>
                  <a:pt x="2811" y="773"/>
                  <a:pt x="2644" y="929"/>
                  <a:pt x="2590" y="998"/>
                </a:cubicBezTo>
                <a:cubicBezTo>
                  <a:pt x="2598" y="993"/>
                  <a:pt x="2607" y="988"/>
                  <a:pt x="2615" y="983"/>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351" name="Ink 222"/>
          <p:cNvSpPr>
            <a:spLocks noRot="1" noChangeAspect="1" noEditPoints="1" noChangeArrowheads="1" noChangeShapeType="1" noTextEdit="1"/>
          </p:cNvSpPr>
          <p:nvPr/>
        </p:nvSpPr>
        <p:spPr bwMode="auto">
          <a:xfrm>
            <a:off x="3762375" y="1484313"/>
            <a:ext cx="280988" cy="446087"/>
          </a:xfrm>
          <a:custGeom>
            <a:avLst/>
            <a:gdLst>
              <a:gd name="T0" fmla="*/ 2147483647 w 780"/>
              <a:gd name="T1" fmla="*/ 2147483647 h 1240"/>
              <a:gd name="T2" fmla="*/ 2147483647 w 780"/>
              <a:gd name="T3" fmla="*/ 2147483647 h 1240"/>
              <a:gd name="T4" fmla="*/ 2147483647 w 780"/>
              <a:gd name="T5" fmla="*/ 2147483647 h 1240"/>
              <a:gd name="T6" fmla="*/ 2147483647 w 780"/>
              <a:gd name="T7" fmla="*/ 2147483647 h 1240"/>
              <a:gd name="T8" fmla="*/ 2147483647 w 780"/>
              <a:gd name="T9" fmla="*/ 2147483647 h 1240"/>
              <a:gd name="T10" fmla="*/ 2147483647 w 780"/>
              <a:gd name="T11" fmla="*/ 2147483647 h 1240"/>
              <a:gd name="T12" fmla="*/ 2147483647 w 780"/>
              <a:gd name="T13" fmla="*/ 2147483647 h 1240"/>
              <a:gd name="T14" fmla="*/ 2147483647 w 780"/>
              <a:gd name="T15" fmla="*/ 2147483647 h 1240"/>
              <a:gd name="T16" fmla="*/ 2147483647 w 780"/>
              <a:gd name="T17" fmla="*/ 2147483647 h 1240"/>
              <a:gd name="T18" fmla="*/ 2147483647 w 780"/>
              <a:gd name="T19" fmla="*/ 2147483647 h 1240"/>
              <a:gd name="T20" fmla="*/ 2147483647 w 780"/>
              <a:gd name="T21" fmla="*/ 2147483647 h 1240"/>
              <a:gd name="T22" fmla="*/ 2147483647 w 780"/>
              <a:gd name="T23" fmla="*/ 2147483647 h 1240"/>
              <a:gd name="T24" fmla="*/ 2147483647 w 780"/>
              <a:gd name="T25" fmla="*/ 2147483647 h 1240"/>
              <a:gd name="T26" fmla="*/ 2147483647 w 780"/>
              <a:gd name="T27" fmla="*/ 2147483647 h 1240"/>
              <a:gd name="T28" fmla="*/ 2147483647 w 780"/>
              <a:gd name="T29" fmla="*/ 2147483647 h 1240"/>
              <a:gd name="T30" fmla="*/ 2147483647 w 780"/>
              <a:gd name="T31" fmla="*/ 2147483647 h 1240"/>
              <a:gd name="T32" fmla="*/ 2147483647 w 780"/>
              <a:gd name="T33" fmla="*/ 2147483647 h 1240"/>
              <a:gd name="T34" fmla="*/ 2147483647 w 780"/>
              <a:gd name="T35" fmla="*/ 2147483647 h 1240"/>
              <a:gd name="T36" fmla="*/ 2147483647 w 780"/>
              <a:gd name="T37" fmla="*/ 2147483647 h 1240"/>
              <a:gd name="T38" fmla="*/ 2147483647 w 780"/>
              <a:gd name="T39" fmla="*/ 2147483647 h 1240"/>
              <a:gd name="T40" fmla="*/ 2147483647 w 780"/>
              <a:gd name="T41" fmla="*/ 2147483647 h 1240"/>
              <a:gd name="T42" fmla="*/ 2147483647 w 780"/>
              <a:gd name="T43" fmla="*/ 2147483647 h 124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780"/>
              <a:gd name="T67" fmla="*/ 0 h 1240"/>
              <a:gd name="T68" fmla="*/ 780 w 780"/>
              <a:gd name="T69" fmla="*/ 1240 h 124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780" h="1240" extrusionOk="0">
                <a:moveTo>
                  <a:pt x="3" y="390"/>
                </a:moveTo>
                <a:cubicBezTo>
                  <a:pt x="0" y="354"/>
                  <a:pt x="6" y="322"/>
                  <a:pt x="26" y="290"/>
                </a:cubicBezTo>
                <a:cubicBezTo>
                  <a:pt x="56" y="243"/>
                  <a:pt x="101" y="198"/>
                  <a:pt x="149" y="168"/>
                </a:cubicBezTo>
                <a:cubicBezTo>
                  <a:pt x="222" y="122"/>
                  <a:pt x="335" y="94"/>
                  <a:pt x="402" y="165"/>
                </a:cubicBezTo>
                <a:cubicBezTo>
                  <a:pt x="447" y="213"/>
                  <a:pt x="439" y="282"/>
                  <a:pt x="423" y="340"/>
                </a:cubicBezTo>
                <a:cubicBezTo>
                  <a:pt x="400" y="419"/>
                  <a:pt x="345" y="489"/>
                  <a:pt x="337" y="573"/>
                </a:cubicBezTo>
                <a:cubicBezTo>
                  <a:pt x="328" y="666"/>
                  <a:pt x="382" y="756"/>
                  <a:pt x="422" y="835"/>
                </a:cubicBezTo>
                <a:cubicBezTo>
                  <a:pt x="450" y="890"/>
                  <a:pt x="491" y="952"/>
                  <a:pt x="493" y="1016"/>
                </a:cubicBezTo>
                <a:cubicBezTo>
                  <a:pt x="495" y="1065"/>
                  <a:pt x="451" y="1088"/>
                  <a:pt x="409" y="1097"/>
                </a:cubicBezTo>
                <a:cubicBezTo>
                  <a:pt x="315" y="1118"/>
                  <a:pt x="202" y="1090"/>
                  <a:pt x="118" y="1046"/>
                </a:cubicBezTo>
                <a:cubicBezTo>
                  <a:pt x="63" y="1017"/>
                  <a:pt x="27" y="983"/>
                  <a:pt x="9" y="925"/>
                </a:cubicBezTo>
              </a:path>
              <a:path w="780" h="1240" extrusionOk="0">
                <a:moveTo>
                  <a:pt x="740" y="7"/>
                </a:moveTo>
                <a:cubicBezTo>
                  <a:pt x="758" y="10"/>
                  <a:pt x="748" y="58"/>
                  <a:pt x="745" y="90"/>
                </a:cubicBezTo>
                <a:cubicBezTo>
                  <a:pt x="737" y="170"/>
                  <a:pt x="732" y="250"/>
                  <a:pt x="728" y="331"/>
                </a:cubicBezTo>
                <a:cubicBezTo>
                  <a:pt x="724" y="421"/>
                  <a:pt x="721" y="512"/>
                  <a:pt x="720" y="602"/>
                </a:cubicBezTo>
                <a:cubicBezTo>
                  <a:pt x="719" y="658"/>
                  <a:pt x="722" y="711"/>
                  <a:pt x="726" y="766"/>
                </a:cubicBezTo>
                <a:cubicBezTo>
                  <a:pt x="727" y="783"/>
                  <a:pt x="727" y="787"/>
                  <a:pt x="729" y="798"/>
                </a:cubicBezTo>
              </a:path>
              <a:path w="780" h="1240" extrusionOk="0">
                <a:moveTo>
                  <a:pt x="774" y="1142"/>
                </a:moveTo>
                <a:cubicBezTo>
                  <a:pt x="771" y="1144"/>
                  <a:pt x="768" y="1147"/>
                  <a:pt x="765" y="1149"/>
                </a:cubicBezTo>
                <a:cubicBezTo>
                  <a:pt x="783" y="1118"/>
                  <a:pt x="772" y="1152"/>
                  <a:pt x="760" y="1169"/>
                </a:cubicBezTo>
                <a:cubicBezTo>
                  <a:pt x="751" y="1183"/>
                  <a:pt x="740" y="1197"/>
                  <a:pt x="735" y="1213"/>
                </a:cubicBezTo>
                <a:cubicBezTo>
                  <a:pt x="731" y="1226"/>
                  <a:pt x="742" y="1249"/>
                  <a:pt x="730" y="1228"/>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352" name="Ink 223"/>
          <p:cNvSpPr>
            <a:spLocks noRot="1" noChangeAspect="1" noEditPoints="1" noChangeArrowheads="1" noChangeShapeType="1" noTextEdit="1"/>
          </p:cNvSpPr>
          <p:nvPr/>
        </p:nvSpPr>
        <p:spPr bwMode="auto">
          <a:xfrm>
            <a:off x="2730500" y="2171700"/>
            <a:ext cx="787400" cy="403225"/>
          </a:xfrm>
          <a:custGeom>
            <a:avLst/>
            <a:gdLst>
              <a:gd name="T0" fmla="*/ 2147483647 w 2190"/>
              <a:gd name="T1" fmla="*/ 2147483647 h 1117"/>
              <a:gd name="T2" fmla="*/ 2147483647 w 2190"/>
              <a:gd name="T3" fmla="*/ 2147483647 h 1117"/>
              <a:gd name="T4" fmla="*/ 2147483647 w 2190"/>
              <a:gd name="T5" fmla="*/ 2147483647 h 1117"/>
              <a:gd name="T6" fmla="*/ 2147483647 w 2190"/>
              <a:gd name="T7" fmla="*/ 2147483647 h 1117"/>
              <a:gd name="T8" fmla="*/ 2147483647 w 2190"/>
              <a:gd name="T9" fmla="*/ 2147483647 h 1117"/>
              <a:gd name="T10" fmla="*/ 2147483647 w 2190"/>
              <a:gd name="T11" fmla="*/ 2147483647 h 1117"/>
              <a:gd name="T12" fmla="*/ 2147483647 w 2190"/>
              <a:gd name="T13" fmla="*/ 2147483647 h 1117"/>
              <a:gd name="T14" fmla="*/ 2147483647 w 2190"/>
              <a:gd name="T15" fmla="*/ 2147483647 h 1117"/>
              <a:gd name="T16" fmla="*/ 2147483647 w 2190"/>
              <a:gd name="T17" fmla="*/ 2147483647 h 1117"/>
              <a:gd name="T18" fmla="*/ 2147483647 w 2190"/>
              <a:gd name="T19" fmla="*/ 2147483647 h 1117"/>
              <a:gd name="T20" fmla="*/ 2147483647 w 2190"/>
              <a:gd name="T21" fmla="*/ 2147483647 h 1117"/>
              <a:gd name="T22" fmla="*/ 2147483647 w 2190"/>
              <a:gd name="T23" fmla="*/ 2147483647 h 1117"/>
              <a:gd name="T24" fmla="*/ 2147483647 w 2190"/>
              <a:gd name="T25" fmla="*/ 2147483647 h 1117"/>
              <a:gd name="T26" fmla="*/ 2147483647 w 2190"/>
              <a:gd name="T27" fmla="*/ 2147483647 h 1117"/>
              <a:gd name="T28" fmla="*/ 2147483647 w 2190"/>
              <a:gd name="T29" fmla="*/ 2147483647 h 1117"/>
              <a:gd name="T30" fmla="*/ 2147483647 w 2190"/>
              <a:gd name="T31" fmla="*/ 2147483647 h 1117"/>
              <a:gd name="T32" fmla="*/ 2147483647 w 2190"/>
              <a:gd name="T33" fmla="*/ 2147483647 h 1117"/>
              <a:gd name="T34" fmla="*/ 2147483647 w 2190"/>
              <a:gd name="T35" fmla="*/ 2147483647 h 1117"/>
              <a:gd name="T36" fmla="*/ 2147483647 w 2190"/>
              <a:gd name="T37" fmla="*/ 2147483647 h 1117"/>
              <a:gd name="T38" fmla="*/ 2147483647 w 2190"/>
              <a:gd name="T39" fmla="*/ 2147483647 h 1117"/>
              <a:gd name="T40" fmla="*/ 2147483647 w 2190"/>
              <a:gd name="T41" fmla="*/ 2147483647 h 1117"/>
              <a:gd name="T42" fmla="*/ 2147483647 w 2190"/>
              <a:gd name="T43" fmla="*/ 2147483647 h 1117"/>
              <a:gd name="T44" fmla="*/ 2147483647 w 2190"/>
              <a:gd name="T45" fmla="*/ 2147483647 h 1117"/>
              <a:gd name="T46" fmla="*/ 2147483647 w 2190"/>
              <a:gd name="T47" fmla="*/ 2147483647 h 1117"/>
              <a:gd name="T48" fmla="*/ 2147483647 w 2190"/>
              <a:gd name="T49" fmla="*/ 2147483647 h 1117"/>
              <a:gd name="T50" fmla="*/ 2147483647 w 2190"/>
              <a:gd name="T51" fmla="*/ 2147483647 h 1117"/>
              <a:gd name="T52" fmla="*/ 2147483647 w 2190"/>
              <a:gd name="T53" fmla="*/ 2147483647 h 1117"/>
              <a:gd name="T54" fmla="*/ 2147483647 w 2190"/>
              <a:gd name="T55" fmla="*/ 2147483647 h 1117"/>
              <a:gd name="T56" fmla="*/ 2147483647 w 2190"/>
              <a:gd name="T57" fmla="*/ 2147483647 h 1117"/>
              <a:gd name="T58" fmla="*/ 2147483647 w 2190"/>
              <a:gd name="T59" fmla="*/ 2147483647 h 1117"/>
              <a:gd name="T60" fmla="*/ 2147483647 w 2190"/>
              <a:gd name="T61" fmla="*/ 2147483647 h 1117"/>
              <a:gd name="T62" fmla="*/ 2147483647 w 2190"/>
              <a:gd name="T63" fmla="*/ 2147483647 h 1117"/>
              <a:gd name="T64" fmla="*/ 2147483647 w 2190"/>
              <a:gd name="T65" fmla="*/ 2147483647 h 1117"/>
              <a:gd name="T66" fmla="*/ 2147483647 w 2190"/>
              <a:gd name="T67" fmla="*/ 2147483647 h 1117"/>
              <a:gd name="T68" fmla="*/ 2147483647 w 2190"/>
              <a:gd name="T69" fmla="*/ 2147483647 h 1117"/>
              <a:gd name="T70" fmla="*/ 2147483647 w 2190"/>
              <a:gd name="T71" fmla="*/ 2147483647 h 1117"/>
              <a:gd name="T72" fmla="*/ 2147483647 w 2190"/>
              <a:gd name="T73" fmla="*/ 2147483647 h 1117"/>
              <a:gd name="T74" fmla="*/ 2147483647 w 2190"/>
              <a:gd name="T75" fmla="*/ 2147483647 h 1117"/>
              <a:gd name="T76" fmla="*/ 2147483647 w 2190"/>
              <a:gd name="T77" fmla="*/ 2147483647 h 1117"/>
              <a:gd name="T78" fmla="*/ 2147483647 w 2190"/>
              <a:gd name="T79" fmla="*/ 0 h 1117"/>
              <a:gd name="T80" fmla="*/ 2147483647 w 2190"/>
              <a:gd name="T81" fmla="*/ 2147483647 h 1117"/>
              <a:gd name="T82" fmla="*/ 2147483647 w 2190"/>
              <a:gd name="T83" fmla="*/ 2147483647 h 1117"/>
              <a:gd name="T84" fmla="*/ 2147483647 w 2190"/>
              <a:gd name="T85" fmla="*/ 2147483647 h 1117"/>
              <a:gd name="T86" fmla="*/ 2147483647 w 2190"/>
              <a:gd name="T87" fmla="*/ 2147483647 h 1117"/>
              <a:gd name="T88" fmla="*/ 2147483647 w 2190"/>
              <a:gd name="T89" fmla="*/ 2147483647 h 1117"/>
              <a:gd name="T90" fmla="*/ 2147483647 w 2190"/>
              <a:gd name="T91" fmla="*/ 2147483647 h 1117"/>
              <a:gd name="T92" fmla="*/ 2147483647 w 2190"/>
              <a:gd name="T93" fmla="*/ 2147483647 h 1117"/>
              <a:gd name="T94" fmla="*/ 2147483647 w 2190"/>
              <a:gd name="T95" fmla="*/ 2147483647 h 1117"/>
              <a:gd name="T96" fmla="*/ 2147483647 w 2190"/>
              <a:gd name="T97" fmla="*/ 2147483647 h 1117"/>
              <a:gd name="T98" fmla="*/ 2147483647 w 2190"/>
              <a:gd name="T99" fmla="*/ 2147483647 h 1117"/>
              <a:gd name="T100" fmla="*/ 2147483647 w 2190"/>
              <a:gd name="T101" fmla="*/ 2147483647 h 1117"/>
              <a:gd name="T102" fmla="*/ 2147483647 w 2190"/>
              <a:gd name="T103" fmla="*/ 2147483647 h 111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190"/>
              <a:gd name="T157" fmla="*/ 0 h 1117"/>
              <a:gd name="T158" fmla="*/ 2190 w 2190"/>
              <a:gd name="T159" fmla="*/ 1117 h 1117"/>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190" h="1117" extrusionOk="0">
                <a:moveTo>
                  <a:pt x="8" y="244"/>
                </a:moveTo>
                <a:cubicBezTo>
                  <a:pt x="6" y="227"/>
                  <a:pt x="2" y="215"/>
                  <a:pt x="2" y="198"/>
                </a:cubicBezTo>
                <a:cubicBezTo>
                  <a:pt x="2" y="178"/>
                  <a:pt x="5" y="165"/>
                  <a:pt x="19" y="149"/>
                </a:cubicBezTo>
                <a:cubicBezTo>
                  <a:pt x="41" y="123"/>
                  <a:pt x="68" y="108"/>
                  <a:pt x="101" y="97"/>
                </a:cubicBezTo>
                <a:cubicBezTo>
                  <a:pt x="143" y="83"/>
                  <a:pt x="184" y="80"/>
                  <a:pt x="226" y="94"/>
                </a:cubicBezTo>
                <a:cubicBezTo>
                  <a:pt x="309" y="121"/>
                  <a:pt x="340" y="215"/>
                  <a:pt x="329" y="294"/>
                </a:cubicBezTo>
                <a:cubicBezTo>
                  <a:pt x="319" y="369"/>
                  <a:pt x="275" y="415"/>
                  <a:pt x="235" y="474"/>
                </a:cubicBezTo>
                <a:cubicBezTo>
                  <a:pt x="222" y="493"/>
                  <a:pt x="217" y="503"/>
                  <a:pt x="227" y="525"/>
                </a:cubicBezTo>
                <a:cubicBezTo>
                  <a:pt x="246" y="564"/>
                  <a:pt x="281" y="597"/>
                  <a:pt x="307" y="631"/>
                </a:cubicBezTo>
                <a:cubicBezTo>
                  <a:pt x="361" y="703"/>
                  <a:pt x="414" y="779"/>
                  <a:pt x="449" y="862"/>
                </a:cubicBezTo>
                <a:cubicBezTo>
                  <a:pt x="474" y="921"/>
                  <a:pt x="488" y="992"/>
                  <a:pt x="443" y="1045"/>
                </a:cubicBezTo>
                <a:cubicBezTo>
                  <a:pt x="401" y="1095"/>
                  <a:pt x="327" y="1102"/>
                  <a:pt x="267" y="1092"/>
                </a:cubicBezTo>
                <a:cubicBezTo>
                  <a:pt x="206" y="1082"/>
                  <a:pt x="151" y="1045"/>
                  <a:pt x="106" y="1005"/>
                </a:cubicBezTo>
                <a:cubicBezTo>
                  <a:pt x="66" y="970"/>
                  <a:pt x="27" y="924"/>
                  <a:pt x="12" y="872"/>
                </a:cubicBezTo>
                <a:cubicBezTo>
                  <a:pt x="1" y="836"/>
                  <a:pt x="13" y="820"/>
                  <a:pt x="28" y="788"/>
                </a:cubicBezTo>
              </a:path>
              <a:path w="2190" h="1117" extrusionOk="0">
                <a:moveTo>
                  <a:pt x="898" y="438"/>
                </a:moveTo>
                <a:cubicBezTo>
                  <a:pt x="891" y="460"/>
                  <a:pt x="887" y="480"/>
                  <a:pt x="884" y="503"/>
                </a:cubicBezTo>
                <a:cubicBezTo>
                  <a:pt x="879" y="541"/>
                  <a:pt x="877" y="580"/>
                  <a:pt x="875" y="619"/>
                </a:cubicBezTo>
                <a:cubicBezTo>
                  <a:pt x="873" y="659"/>
                  <a:pt x="872" y="698"/>
                  <a:pt x="874" y="738"/>
                </a:cubicBezTo>
                <a:cubicBezTo>
                  <a:pt x="875" y="763"/>
                  <a:pt x="881" y="836"/>
                  <a:pt x="887" y="812"/>
                </a:cubicBezTo>
                <a:cubicBezTo>
                  <a:pt x="886" y="805"/>
                  <a:pt x="886" y="798"/>
                  <a:pt x="885" y="791"/>
                </a:cubicBezTo>
              </a:path>
              <a:path w="2190" h="1117" extrusionOk="0">
                <a:moveTo>
                  <a:pt x="768" y="696"/>
                </a:moveTo>
                <a:cubicBezTo>
                  <a:pt x="748" y="684"/>
                  <a:pt x="801" y="685"/>
                  <a:pt x="818" y="683"/>
                </a:cubicBezTo>
                <a:cubicBezTo>
                  <a:pt x="860" y="677"/>
                  <a:pt x="903" y="670"/>
                  <a:pt x="945" y="661"/>
                </a:cubicBezTo>
                <a:cubicBezTo>
                  <a:pt x="994" y="650"/>
                  <a:pt x="1037" y="625"/>
                  <a:pt x="1081" y="602"/>
                </a:cubicBezTo>
              </a:path>
              <a:path w="2190" h="1117" extrusionOk="0">
                <a:moveTo>
                  <a:pt x="1559" y="218"/>
                </a:moveTo>
                <a:cubicBezTo>
                  <a:pt x="1563" y="198"/>
                  <a:pt x="1563" y="172"/>
                  <a:pt x="1568" y="153"/>
                </a:cubicBezTo>
                <a:cubicBezTo>
                  <a:pt x="1574" y="132"/>
                  <a:pt x="1590" y="115"/>
                  <a:pt x="1607" y="102"/>
                </a:cubicBezTo>
                <a:cubicBezTo>
                  <a:pt x="1632" y="82"/>
                  <a:pt x="1671" y="76"/>
                  <a:pt x="1702" y="78"/>
                </a:cubicBezTo>
                <a:cubicBezTo>
                  <a:pt x="1738" y="81"/>
                  <a:pt x="1772" y="98"/>
                  <a:pt x="1788" y="132"/>
                </a:cubicBezTo>
                <a:cubicBezTo>
                  <a:pt x="1813" y="184"/>
                  <a:pt x="1784" y="241"/>
                  <a:pt x="1764" y="288"/>
                </a:cubicBezTo>
                <a:cubicBezTo>
                  <a:pt x="1746" y="330"/>
                  <a:pt x="1721" y="371"/>
                  <a:pt x="1717" y="417"/>
                </a:cubicBezTo>
                <a:cubicBezTo>
                  <a:pt x="1710" y="505"/>
                  <a:pt x="1771" y="581"/>
                  <a:pt x="1813" y="651"/>
                </a:cubicBezTo>
                <a:cubicBezTo>
                  <a:pt x="1858" y="726"/>
                  <a:pt x="1923" y="819"/>
                  <a:pt x="1926" y="910"/>
                </a:cubicBezTo>
                <a:cubicBezTo>
                  <a:pt x="1928" y="955"/>
                  <a:pt x="1899" y="985"/>
                  <a:pt x="1860" y="1003"/>
                </a:cubicBezTo>
                <a:cubicBezTo>
                  <a:pt x="1777" y="1041"/>
                  <a:pt x="1676" y="1026"/>
                  <a:pt x="1591" y="1006"/>
                </a:cubicBezTo>
                <a:cubicBezTo>
                  <a:pt x="1520" y="990"/>
                  <a:pt x="1440" y="962"/>
                  <a:pt x="1420" y="888"/>
                </a:cubicBezTo>
                <a:cubicBezTo>
                  <a:pt x="1424" y="864"/>
                  <a:pt x="1427" y="855"/>
                  <a:pt x="1437" y="841"/>
                </a:cubicBezTo>
              </a:path>
              <a:path w="2190" h="1117" extrusionOk="0">
                <a:moveTo>
                  <a:pt x="2044" y="24"/>
                </a:moveTo>
                <a:cubicBezTo>
                  <a:pt x="2044" y="12"/>
                  <a:pt x="2044" y="8"/>
                  <a:pt x="2047" y="0"/>
                </a:cubicBezTo>
                <a:cubicBezTo>
                  <a:pt x="2064" y="46"/>
                  <a:pt x="2063" y="98"/>
                  <a:pt x="2067" y="147"/>
                </a:cubicBezTo>
                <a:cubicBezTo>
                  <a:pt x="2073" y="230"/>
                  <a:pt x="2073" y="313"/>
                  <a:pt x="2071" y="396"/>
                </a:cubicBezTo>
                <a:cubicBezTo>
                  <a:pt x="2069" y="466"/>
                  <a:pt x="2068" y="540"/>
                  <a:pt x="2057" y="610"/>
                </a:cubicBezTo>
                <a:cubicBezTo>
                  <a:pt x="2050" y="656"/>
                  <a:pt x="2043" y="699"/>
                  <a:pt x="2042" y="746"/>
                </a:cubicBezTo>
              </a:path>
              <a:path w="2190" h="1117" extrusionOk="0">
                <a:moveTo>
                  <a:pt x="2169" y="1086"/>
                </a:moveTo>
                <a:cubicBezTo>
                  <a:pt x="2149" y="1079"/>
                  <a:pt x="2132" y="1075"/>
                  <a:pt x="2111" y="1082"/>
                </a:cubicBezTo>
                <a:cubicBezTo>
                  <a:pt x="2096" y="1087"/>
                  <a:pt x="2094" y="1090"/>
                  <a:pt x="2085" y="1103"/>
                </a:cubicBezTo>
                <a:cubicBezTo>
                  <a:pt x="2099" y="1115"/>
                  <a:pt x="2114" y="1120"/>
                  <a:pt x="2134" y="1115"/>
                </a:cubicBezTo>
                <a:cubicBezTo>
                  <a:pt x="2152" y="1110"/>
                  <a:pt x="2175" y="1098"/>
                  <a:pt x="2185" y="1082"/>
                </a:cubicBezTo>
                <a:cubicBezTo>
                  <a:pt x="2199" y="1060"/>
                  <a:pt x="2181" y="1051"/>
                  <a:pt x="2161" y="1048"/>
                </a:cubicBezTo>
                <a:cubicBezTo>
                  <a:pt x="2149" y="1046"/>
                  <a:pt x="2127" y="1051"/>
                  <a:pt x="2119" y="1061"/>
                </a:cubicBezTo>
                <a:cubicBezTo>
                  <a:pt x="2112" y="1073"/>
                  <a:pt x="2109" y="1076"/>
                  <a:pt x="2115" y="1084"/>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353" name="Ink 224"/>
          <p:cNvSpPr>
            <a:spLocks noRot="1" noChangeAspect="1" noEditPoints="1" noChangeArrowheads="1" noChangeShapeType="1" noTextEdit="1"/>
          </p:cNvSpPr>
          <p:nvPr/>
        </p:nvSpPr>
        <p:spPr bwMode="auto">
          <a:xfrm>
            <a:off x="2049463" y="3094038"/>
            <a:ext cx="815975" cy="304800"/>
          </a:xfrm>
          <a:custGeom>
            <a:avLst/>
            <a:gdLst>
              <a:gd name="T0" fmla="*/ 2147483647 w 2266"/>
              <a:gd name="T1" fmla="*/ 2147483647 h 845"/>
              <a:gd name="T2" fmla="*/ 2147483647 w 2266"/>
              <a:gd name="T3" fmla="*/ 2147483647 h 845"/>
              <a:gd name="T4" fmla="*/ 2147483647 w 2266"/>
              <a:gd name="T5" fmla="*/ 2147483647 h 845"/>
              <a:gd name="T6" fmla="*/ 2147483647 w 2266"/>
              <a:gd name="T7" fmla="*/ 2147483647 h 845"/>
              <a:gd name="T8" fmla="*/ 2147483647 w 2266"/>
              <a:gd name="T9" fmla="*/ 2147483647 h 845"/>
              <a:gd name="T10" fmla="*/ 2147483647 w 2266"/>
              <a:gd name="T11" fmla="*/ 2147483647 h 845"/>
              <a:gd name="T12" fmla="*/ 2147483647 w 2266"/>
              <a:gd name="T13" fmla="*/ 2147483647 h 845"/>
              <a:gd name="T14" fmla="*/ 2147483647 w 2266"/>
              <a:gd name="T15" fmla="*/ 2147483647 h 845"/>
              <a:gd name="T16" fmla="*/ 2147483647 w 2266"/>
              <a:gd name="T17" fmla="*/ 2147483647 h 845"/>
              <a:gd name="T18" fmla="*/ 2147483647 w 2266"/>
              <a:gd name="T19" fmla="*/ 2147483647 h 845"/>
              <a:gd name="T20" fmla="*/ 2147483647 w 2266"/>
              <a:gd name="T21" fmla="*/ 2147483647 h 845"/>
              <a:gd name="T22" fmla="*/ 2147483647 w 2266"/>
              <a:gd name="T23" fmla="*/ 2147483647 h 845"/>
              <a:gd name="T24" fmla="*/ 2147483647 w 2266"/>
              <a:gd name="T25" fmla="*/ 2147483647 h 845"/>
              <a:gd name="T26" fmla="*/ 2147483647 w 2266"/>
              <a:gd name="T27" fmla="*/ 2147483647 h 845"/>
              <a:gd name="T28" fmla="*/ 2147483647 w 2266"/>
              <a:gd name="T29" fmla="*/ 2147483647 h 845"/>
              <a:gd name="T30" fmla="*/ 2147483647 w 2266"/>
              <a:gd name="T31" fmla="*/ 2147483647 h 845"/>
              <a:gd name="T32" fmla="*/ 2147483647 w 2266"/>
              <a:gd name="T33" fmla="*/ 2147483647 h 845"/>
              <a:gd name="T34" fmla="*/ 2147483647 w 2266"/>
              <a:gd name="T35" fmla="*/ 2147483647 h 845"/>
              <a:gd name="T36" fmla="*/ 2147483647 w 2266"/>
              <a:gd name="T37" fmla="*/ 2147483647 h 845"/>
              <a:gd name="T38" fmla="*/ 2147483647 w 2266"/>
              <a:gd name="T39" fmla="*/ 2147483647 h 845"/>
              <a:gd name="T40" fmla="*/ 2147483647 w 2266"/>
              <a:gd name="T41" fmla="*/ 2147483647 h 845"/>
              <a:gd name="T42" fmla="*/ 2147483647 w 2266"/>
              <a:gd name="T43" fmla="*/ 2147483647 h 845"/>
              <a:gd name="T44" fmla="*/ 2147483647 w 2266"/>
              <a:gd name="T45" fmla="*/ 2147483647 h 845"/>
              <a:gd name="T46" fmla="*/ 2147483647 w 2266"/>
              <a:gd name="T47" fmla="*/ 0 h 845"/>
              <a:gd name="T48" fmla="*/ 2147483647 w 2266"/>
              <a:gd name="T49" fmla="*/ 2147483647 h 845"/>
              <a:gd name="T50" fmla="*/ 2147483647 w 2266"/>
              <a:gd name="T51" fmla="*/ 2147483647 h 845"/>
              <a:gd name="T52" fmla="*/ 2147483647 w 2266"/>
              <a:gd name="T53" fmla="*/ 2147483647 h 845"/>
              <a:gd name="T54" fmla="*/ 2147483647 w 2266"/>
              <a:gd name="T55" fmla="*/ 2147483647 h 845"/>
              <a:gd name="T56" fmla="*/ 2147483647 w 2266"/>
              <a:gd name="T57" fmla="*/ 2147483647 h 845"/>
              <a:gd name="T58" fmla="*/ 2147483647 w 2266"/>
              <a:gd name="T59" fmla="*/ 2147483647 h 845"/>
              <a:gd name="T60" fmla="*/ 2147483647 w 2266"/>
              <a:gd name="T61" fmla="*/ 2147483647 h 845"/>
              <a:gd name="T62" fmla="*/ 2147483647 w 2266"/>
              <a:gd name="T63" fmla="*/ 2147483647 h 845"/>
              <a:gd name="T64" fmla="*/ 2147483647 w 2266"/>
              <a:gd name="T65" fmla="*/ 2147483647 h 845"/>
              <a:gd name="T66" fmla="*/ 2147483647 w 2266"/>
              <a:gd name="T67" fmla="*/ 2147483647 h 845"/>
              <a:gd name="T68" fmla="*/ 2147483647 w 2266"/>
              <a:gd name="T69" fmla="*/ 2147483647 h 845"/>
              <a:gd name="T70" fmla="*/ 2147483647 w 2266"/>
              <a:gd name="T71" fmla="*/ 2147483647 h 845"/>
              <a:gd name="T72" fmla="*/ 2147483647 w 2266"/>
              <a:gd name="T73" fmla="*/ 2147483647 h 845"/>
              <a:gd name="T74" fmla="*/ 2147483647 w 2266"/>
              <a:gd name="T75" fmla="*/ 2147483647 h 845"/>
              <a:gd name="T76" fmla="*/ 2147483647 w 2266"/>
              <a:gd name="T77" fmla="*/ 2147483647 h 845"/>
              <a:gd name="T78" fmla="*/ 2147483647 w 2266"/>
              <a:gd name="T79" fmla="*/ 2147483647 h 845"/>
              <a:gd name="T80" fmla="*/ 2147483647 w 2266"/>
              <a:gd name="T81" fmla="*/ 2147483647 h 845"/>
              <a:gd name="T82" fmla="*/ 2147483647 w 2266"/>
              <a:gd name="T83" fmla="*/ 2147483647 h 845"/>
              <a:gd name="T84" fmla="*/ 2147483647 w 2266"/>
              <a:gd name="T85" fmla="*/ 2147483647 h 845"/>
              <a:gd name="T86" fmla="*/ 2147483647 w 2266"/>
              <a:gd name="T87" fmla="*/ 2147483647 h 845"/>
              <a:gd name="T88" fmla="*/ 2147483647 w 2266"/>
              <a:gd name="T89" fmla="*/ 2147483647 h 845"/>
              <a:gd name="T90" fmla="*/ 2147483647 w 2266"/>
              <a:gd name="T91" fmla="*/ 2147483647 h 845"/>
              <a:gd name="T92" fmla="*/ 2147483647 w 2266"/>
              <a:gd name="T93" fmla="*/ 2147483647 h 845"/>
              <a:gd name="T94" fmla="*/ 2147483647 w 2266"/>
              <a:gd name="T95" fmla="*/ 2147483647 h 845"/>
              <a:gd name="T96" fmla="*/ 2147483647 w 2266"/>
              <a:gd name="T97" fmla="*/ 2147483647 h 845"/>
              <a:gd name="T98" fmla="*/ 2147483647 w 2266"/>
              <a:gd name="T99" fmla="*/ 2147483647 h 845"/>
              <a:gd name="T100" fmla="*/ 2147483647 w 2266"/>
              <a:gd name="T101" fmla="*/ 2147483647 h 845"/>
              <a:gd name="T102" fmla="*/ 2147483647 w 2266"/>
              <a:gd name="T103" fmla="*/ 2147483647 h 845"/>
              <a:gd name="T104" fmla="*/ 0 w 2266"/>
              <a:gd name="T105" fmla="*/ 2147483647 h 845"/>
              <a:gd name="T106" fmla="*/ 2147483647 w 2266"/>
              <a:gd name="T107" fmla="*/ 2147483647 h 845"/>
              <a:gd name="T108" fmla="*/ 2147483647 w 2266"/>
              <a:gd name="T109" fmla="*/ 2147483647 h 845"/>
              <a:gd name="T110" fmla="*/ 2147483647 w 2266"/>
              <a:gd name="T111" fmla="*/ 2147483647 h 845"/>
              <a:gd name="T112" fmla="*/ 2147483647 w 2266"/>
              <a:gd name="T113" fmla="*/ 2147483647 h 845"/>
              <a:gd name="T114" fmla="*/ 2147483647 w 2266"/>
              <a:gd name="T115" fmla="*/ 2147483647 h 845"/>
              <a:gd name="T116" fmla="*/ 2147483647 w 2266"/>
              <a:gd name="T117" fmla="*/ 2147483647 h 845"/>
              <a:gd name="T118" fmla="*/ 2147483647 w 2266"/>
              <a:gd name="T119" fmla="*/ 2147483647 h 845"/>
              <a:gd name="T120" fmla="*/ 2147483647 w 2266"/>
              <a:gd name="T121" fmla="*/ 2147483647 h 84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266"/>
              <a:gd name="T184" fmla="*/ 0 h 845"/>
              <a:gd name="T185" fmla="*/ 2266 w 2266"/>
              <a:gd name="T186" fmla="*/ 845 h 84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266" h="845" extrusionOk="0">
                <a:moveTo>
                  <a:pt x="1987" y="154"/>
                </a:moveTo>
                <a:cubicBezTo>
                  <a:pt x="1999" y="129"/>
                  <a:pt x="2013" y="102"/>
                  <a:pt x="2017" y="74"/>
                </a:cubicBezTo>
                <a:cubicBezTo>
                  <a:pt x="2016" y="69"/>
                  <a:pt x="2016" y="64"/>
                  <a:pt x="2015" y="59"/>
                </a:cubicBezTo>
                <a:cubicBezTo>
                  <a:pt x="1977" y="102"/>
                  <a:pt x="1953" y="152"/>
                  <a:pt x="1927" y="204"/>
                </a:cubicBezTo>
                <a:cubicBezTo>
                  <a:pt x="1887" y="286"/>
                  <a:pt x="1829" y="391"/>
                  <a:pt x="1834" y="485"/>
                </a:cubicBezTo>
                <a:cubicBezTo>
                  <a:pt x="1837" y="539"/>
                  <a:pt x="1888" y="535"/>
                  <a:pt x="1928" y="533"/>
                </a:cubicBezTo>
                <a:cubicBezTo>
                  <a:pt x="1964" y="531"/>
                  <a:pt x="2028" y="511"/>
                  <a:pt x="2060" y="536"/>
                </a:cubicBezTo>
                <a:cubicBezTo>
                  <a:pt x="2094" y="563"/>
                  <a:pt x="2064" y="629"/>
                  <a:pt x="2054" y="658"/>
                </a:cubicBezTo>
                <a:cubicBezTo>
                  <a:pt x="2044" y="688"/>
                  <a:pt x="2034" y="717"/>
                  <a:pt x="2026" y="748"/>
                </a:cubicBezTo>
                <a:cubicBezTo>
                  <a:pt x="2055" y="745"/>
                  <a:pt x="2077" y="732"/>
                  <a:pt x="2114" y="706"/>
                </a:cubicBezTo>
                <a:cubicBezTo>
                  <a:pt x="2160" y="673"/>
                  <a:pt x="2202" y="634"/>
                  <a:pt x="2248" y="600"/>
                </a:cubicBezTo>
                <a:cubicBezTo>
                  <a:pt x="2254" y="596"/>
                  <a:pt x="2259" y="593"/>
                  <a:pt x="2265" y="589"/>
                </a:cubicBezTo>
                <a:cubicBezTo>
                  <a:pt x="2252" y="617"/>
                  <a:pt x="2240" y="643"/>
                  <a:pt x="2212" y="666"/>
                </a:cubicBezTo>
                <a:cubicBezTo>
                  <a:pt x="2181" y="691"/>
                  <a:pt x="2147" y="715"/>
                  <a:pt x="2105" y="711"/>
                </a:cubicBezTo>
                <a:cubicBezTo>
                  <a:pt x="2096" y="709"/>
                  <a:pt x="2086" y="706"/>
                  <a:pt x="2077" y="704"/>
                </a:cubicBezTo>
              </a:path>
              <a:path w="2266" h="845" extrusionOk="0">
                <a:moveTo>
                  <a:pt x="1413" y="93"/>
                </a:moveTo>
                <a:cubicBezTo>
                  <a:pt x="1393" y="96"/>
                  <a:pt x="1378" y="104"/>
                  <a:pt x="1375" y="129"/>
                </a:cubicBezTo>
                <a:cubicBezTo>
                  <a:pt x="1369" y="184"/>
                  <a:pt x="1374" y="240"/>
                  <a:pt x="1379" y="295"/>
                </a:cubicBezTo>
                <a:cubicBezTo>
                  <a:pt x="1387" y="381"/>
                  <a:pt x="1395" y="467"/>
                  <a:pt x="1400" y="554"/>
                </a:cubicBezTo>
                <a:cubicBezTo>
                  <a:pt x="1404" y="620"/>
                  <a:pt x="1405" y="686"/>
                  <a:pt x="1402" y="752"/>
                </a:cubicBezTo>
                <a:cubicBezTo>
                  <a:pt x="1401" y="767"/>
                  <a:pt x="1414" y="828"/>
                  <a:pt x="1404" y="840"/>
                </a:cubicBezTo>
                <a:cubicBezTo>
                  <a:pt x="1400" y="841"/>
                  <a:pt x="1396" y="843"/>
                  <a:pt x="1392" y="844"/>
                </a:cubicBezTo>
              </a:path>
              <a:path w="2266" h="845" extrusionOk="0">
                <a:moveTo>
                  <a:pt x="1384" y="35"/>
                </a:moveTo>
                <a:cubicBezTo>
                  <a:pt x="1383" y="16"/>
                  <a:pt x="1382" y="11"/>
                  <a:pt x="1387" y="0"/>
                </a:cubicBezTo>
                <a:cubicBezTo>
                  <a:pt x="1359" y="47"/>
                  <a:pt x="1336" y="98"/>
                  <a:pt x="1312" y="147"/>
                </a:cubicBezTo>
                <a:cubicBezTo>
                  <a:pt x="1271" y="230"/>
                  <a:pt x="1224" y="311"/>
                  <a:pt x="1185" y="395"/>
                </a:cubicBezTo>
                <a:cubicBezTo>
                  <a:pt x="1170" y="433"/>
                  <a:pt x="1166" y="441"/>
                  <a:pt x="1159" y="465"/>
                </a:cubicBezTo>
                <a:cubicBezTo>
                  <a:pt x="1216" y="446"/>
                  <a:pt x="1260" y="406"/>
                  <a:pt x="1306" y="365"/>
                </a:cubicBezTo>
                <a:cubicBezTo>
                  <a:pt x="1351" y="325"/>
                  <a:pt x="1393" y="281"/>
                  <a:pt x="1440" y="243"/>
                </a:cubicBezTo>
                <a:cubicBezTo>
                  <a:pt x="1444" y="240"/>
                  <a:pt x="1448" y="237"/>
                  <a:pt x="1452" y="234"/>
                </a:cubicBezTo>
                <a:cubicBezTo>
                  <a:pt x="1420" y="284"/>
                  <a:pt x="1378" y="327"/>
                  <a:pt x="1338" y="370"/>
                </a:cubicBezTo>
                <a:cubicBezTo>
                  <a:pt x="1315" y="395"/>
                  <a:pt x="1310" y="391"/>
                  <a:pt x="1314" y="418"/>
                </a:cubicBezTo>
                <a:cubicBezTo>
                  <a:pt x="1319" y="452"/>
                  <a:pt x="1317" y="485"/>
                  <a:pt x="1314" y="520"/>
                </a:cubicBezTo>
                <a:cubicBezTo>
                  <a:pt x="1311" y="546"/>
                  <a:pt x="1309" y="570"/>
                  <a:pt x="1310" y="596"/>
                </a:cubicBezTo>
                <a:cubicBezTo>
                  <a:pt x="1337" y="597"/>
                  <a:pt x="1353" y="592"/>
                  <a:pt x="1378" y="580"/>
                </a:cubicBezTo>
                <a:cubicBezTo>
                  <a:pt x="1400" y="569"/>
                  <a:pt x="1417" y="563"/>
                  <a:pt x="1393" y="550"/>
                </a:cubicBezTo>
                <a:cubicBezTo>
                  <a:pt x="1382" y="544"/>
                  <a:pt x="1356" y="542"/>
                  <a:pt x="1343" y="539"/>
                </a:cubicBezTo>
              </a:path>
              <a:path w="2266" h="845" extrusionOk="0">
                <a:moveTo>
                  <a:pt x="1266" y="232"/>
                </a:moveTo>
                <a:cubicBezTo>
                  <a:pt x="1277" y="204"/>
                  <a:pt x="1288" y="175"/>
                  <a:pt x="1299" y="147"/>
                </a:cubicBezTo>
                <a:cubicBezTo>
                  <a:pt x="1303" y="132"/>
                  <a:pt x="1304" y="127"/>
                  <a:pt x="1312" y="120"/>
                </a:cubicBezTo>
                <a:cubicBezTo>
                  <a:pt x="1315" y="154"/>
                  <a:pt x="1314" y="182"/>
                  <a:pt x="1305" y="218"/>
                </a:cubicBezTo>
                <a:cubicBezTo>
                  <a:pt x="1289" y="287"/>
                  <a:pt x="1268" y="355"/>
                  <a:pt x="1250" y="423"/>
                </a:cubicBezTo>
                <a:cubicBezTo>
                  <a:pt x="1240" y="460"/>
                  <a:pt x="1234" y="489"/>
                  <a:pt x="1234" y="527"/>
                </a:cubicBezTo>
                <a:cubicBezTo>
                  <a:pt x="1270" y="518"/>
                  <a:pt x="1295" y="503"/>
                  <a:pt x="1332" y="478"/>
                </a:cubicBezTo>
                <a:cubicBezTo>
                  <a:pt x="1362" y="457"/>
                  <a:pt x="1423" y="401"/>
                  <a:pt x="1465" y="415"/>
                </a:cubicBezTo>
                <a:cubicBezTo>
                  <a:pt x="1515" y="432"/>
                  <a:pt x="1482" y="539"/>
                  <a:pt x="1476" y="570"/>
                </a:cubicBezTo>
                <a:cubicBezTo>
                  <a:pt x="1463" y="640"/>
                  <a:pt x="1448" y="709"/>
                  <a:pt x="1435" y="778"/>
                </a:cubicBezTo>
                <a:cubicBezTo>
                  <a:pt x="1428" y="819"/>
                  <a:pt x="1433" y="818"/>
                  <a:pt x="1439" y="818"/>
                </a:cubicBezTo>
                <a:cubicBezTo>
                  <a:pt x="1431" y="799"/>
                  <a:pt x="1425" y="786"/>
                  <a:pt x="1413" y="768"/>
                </a:cubicBezTo>
              </a:path>
              <a:path w="2266" h="845" extrusionOk="0">
                <a:moveTo>
                  <a:pt x="353" y="39"/>
                </a:moveTo>
                <a:cubicBezTo>
                  <a:pt x="300" y="35"/>
                  <a:pt x="263" y="37"/>
                  <a:pt x="216" y="69"/>
                </a:cubicBezTo>
                <a:cubicBezTo>
                  <a:pt x="153" y="112"/>
                  <a:pt x="105" y="173"/>
                  <a:pt x="72" y="242"/>
                </a:cubicBezTo>
                <a:cubicBezTo>
                  <a:pt x="31" y="327"/>
                  <a:pt x="5" y="424"/>
                  <a:pt x="0" y="518"/>
                </a:cubicBezTo>
                <a:cubicBezTo>
                  <a:pt x="-4" y="594"/>
                  <a:pt x="6" y="682"/>
                  <a:pt x="49" y="747"/>
                </a:cubicBezTo>
                <a:cubicBezTo>
                  <a:pt x="97" y="820"/>
                  <a:pt x="184" y="820"/>
                  <a:pt x="258" y="790"/>
                </a:cubicBezTo>
                <a:cubicBezTo>
                  <a:pt x="344" y="755"/>
                  <a:pt x="417" y="687"/>
                  <a:pt x="477" y="618"/>
                </a:cubicBezTo>
                <a:cubicBezTo>
                  <a:pt x="548" y="536"/>
                  <a:pt x="601" y="438"/>
                  <a:pt x="631" y="334"/>
                </a:cubicBezTo>
                <a:cubicBezTo>
                  <a:pt x="652" y="261"/>
                  <a:pt x="672" y="164"/>
                  <a:pt x="642" y="90"/>
                </a:cubicBezTo>
                <a:cubicBezTo>
                  <a:pt x="620" y="35"/>
                  <a:pt x="560" y="24"/>
                  <a:pt x="511" y="52"/>
                </a:cubicBezTo>
                <a:cubicBezTo>
                  <a:pt x="430" y="98"/>
                  <a:pt x="372" y="191"/>
                  <a:pt x="323" y="266"/>
                </a:cubicBezTo>
                <a:cubicBezTo>
                  <a:pt x="308" y="290"/>
                  <a:pt x="293" y="315"/>
                  <a:pt x="278" y="339"/>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354" name="Ink 225"/>
          <p:cNvSpPr>
            <a:spLocks noRot="1" noChangeAspect="1" noEditPoints="1" noChangeArrowheads="1" noChangeShapeType="1" noTextEdit="1"/>
          </p:cNvSpPr>
          <p:nvPr/>
        </p:nvSpPr>
        <p:spPr bwMode="auto">
          <a:xfrm>
            <a:off x="7408863" y="4494213"/>
            <a:ext cx="722312" cy="1746250"/>
          </a:xfrm>
          <a:custGeom>
            <a:avLst/>
            <a:gdLst>
              <a:gd name="T0" fmla="*/ 2147483647 w 2008"/>
              <a:gd name="T1" fmla="*/ 2147483647 h 4850"/>
              <a:gd name="T2" fmla="*/ 2147483647 w 2008"/>
              <a:gd name="T3" fmla="*/ 2147483647 h 4850"/>
              <a:gd name="T4" fmla="*/ 2147483647 w 2008"/>
              <a:gd name="T5" fmla="*/ 2147483647 h 4850"/>
              <a:gd name="T6" fmla="*/ 2147483647 w 2008"/>
              <a:gd name="T7" fmla="*/ 2147483647 h 4850"/>
              <a:gd name="T8" fmla="*/ 2147483647 w 2008"/>
              <a:gd name="T9" fmla="*/ 2147483647 h 4850"/>
              <a:gd name="T10" fmla="*/ 2147483647 w 2008"/>
              <a:gd name="T11" fmla="*/ 2147483647 h 4850"/>
              <a:gd name="T12" fmla="*/ 2147483647 w 2008"/>
              <a:gd name="T13" fmla="*/ 2147483647 h 4850"/>
              <a:gd name="T14" fmla="*/ 2147483647 w 2008"/>
              <a:gd name="T15" fmla="*/ 2147483647 h 4850"/>
              <a:gd name="T16" fmla="*/ 2147483647 w 2008"/>
              <a:gd name="T17" fmla="*/ 2147483647 h 4850"/>
              <a:gd name="T18" fmla="*/ 2147483647 w 2008"/>
              <a:gd name="T19" fmla="*/ 2147483647 h 4850"/>
              <a:gd name="T20" fmla="*/ 0 w 2008"/>
              <a:gd name="T21" fmla="*/ 2147483647 h 4850"/>
              <a:gd name="T22" fmla="*/ 2147483647 w 2008"/>
              <a:gd name="T23" fmla="*/ 2147483647 h 4850"/>
              <a:gd name="T24" fmla="*/ 2147483647 w 2008"/>
              <a:gd name="T25" fmla="*/ 2147483647 h 4850"/>
              <a:gd name="T26" fmla="*/ 2147483647 w 2008"/>
              <a:gd name="T27" fmla="*/ 2147483647 h 4850"/>
              <a:gd name="T28" fmla="*/ 2147483647 w 2008"/>
              <a:gd name="T29" fmla="*/ 2147483647 h 4850"/>
              <a:gd name="T30" fmla="*/ 2147483647 w 2008"/>
              <a:gd name="T31" fmla="*/ 2147483647 h 48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2008"/>
              <a:gd name="T49" fmla="*/ 0 h 4850"/>
              <a:gd name="T50" fmla="*/ 2008 w 2008"/>
              <a:gd name="T51" fmla="*/ 4850 h 48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2008" h="4850" extrusionOk="0">
                <a:moveTo>
                  <a:pt x="418" y="49"/>
                </a:moveTo>
                <a:cubicBezTo>
                  <a:pt x="439" y="42"/>
                  <a:pt x="437" y="28"/>
                  <a:pt x="459" y="23"/>
                </a:cubicBezTo>
                <a:cubicBezTo>
                  <a:pt x="794" y="-61"/>
                  <a:pt x="1093" y="134"/>
                  <a:pt x="1338" y="345"/>
                </a:cubicBezTo>
                <a:cubicBezTo>
                  <a:pt x="1621" y="589"/>
                  <a:pt x="1792" y="862"/>
                  <a:pt x="1901" y="1217"/>
                </a:cubicBezTo>
                <a:cubicBezTo>
                  <a:pt x="2012" y="1576"/>
                  <a:pt x="2027" y="1895"/>
                  <a:pt x="1933" y="2260"/>
                </a:cubicBezTo>
                <a:cubicBezTo>
                  <a:pt x="1796" y="2793"/>
                  <a:pt x="1571" y="3404"/>
                  <a:pt x="1256" y="3859"/>
                </a:cubicBezTo>
                <a:cubicBezTo>
                  <a:pt x="1076" y="4120"/>
                  <a:pt x="795" y="4348"/>
                  <a:pt x="549" y="4546"/>
                </a:cubicBezTo>
                <a:cubicBezTo>
                  <a:pt x="489" y="4594"/>
                  <a:pt x="424" y="4621"/>
                  <a:pt x="357" y="4656"/>
                </a:cubicBezTo>
                <a:cubicBezTo>
                  <a:pt x="399" y="4550"/>
                  <a:pt x="443" y="4444"/>
                  <a:pt x="485" y="4339"/>
                </a:cubicBezTo>
                <a:cubicBezTo>
                  <a:pt x="461" y="4362"/>
                  <a:pt x="425" y="4390"/>
                  <a:pt x="398" y="4420"/>
                </a:cubicBezTo>
                <a:cubicBezTo>
                  <a:pt x="277" y="4554"/>
                  <a:pt x="158" y="4633"/>
                  <a:pt x="0" y="4717"/>
                </a:cubicBezTo>
                <a:cubicBezTo>
                  <a:pt x="72" y="4736"/>
                  <a:pt x="147" y="4754"/>
                  <a:pt x="220" y="4773"/>
                </a:cubicBezTo>
                <a:cubicBezTo>
                  <a:pt x="315" y="4798"/>
                  <a:pt x="410" y="4824"/>
                  <a:pt x="505" y="4849"/>
                </a:cubicBezTo>
                <a:cubicBezTo>
                  <a:pt x="502" y="4792"/>
                  <a:pt x="497" y="4731"/>
                  <a:pt x="501" y="4665"/>
                </a:cubicBezTo>
                <a:cubicBezTo>
                  <a:pt x="507" y="4557"/>
                  <a:pt x="511" y="4449"/>
                  <a:pt x="517" y="4342"/>
                </a:cubicBezTo>
                <a:cubicBezTo>
                  <a:pt x="518" y="4336"/>
                  <a:pt x="519" y="4329"/>
                  <a:pt x="520" y="4323"/>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355" name="Ink 226"/>
          <p:cNvSpPr>
            <a:spLocks noRot="1" noChangeAspect="1" noEditPoints="1" noChangeArrowheads="1" noChangeShapeType="1" noTextEdit="1"/>
          </p:cNvSpPr>
          <p:nvPr/>
        </p:nvSpPr>
        <p:spPr bwMode="auto">
          <a:xfrm>
            <a:off x="2428875" y="879475"/>
            <a:ext cx="1477963" cy="779463"/>
          </a:xfrm>
          <a:custGeom>
            <a:avLst/>
            <a:gdLst>
              <a:gd name="T0" fmla="*/ 2147483647 w 4106"/>
              <a:gd name="T1" fmla="*/ 2147483647 h 2165"/>
              <a:gd name="T2" fmla="*/ 2147483647 w 4106"/>
              <a:gd name="T3" fmla="*/ 2147483647 h 2165"/>
              <a:gd name="T4" fmla="*/ 2147483647 w 4106"/>
              <a:gd name="T5" fmla="*/ 2147483647 h 2165"/>
              <a:gd name="T6" fmla="*/ 2147483647 w 4106"/>
              <a:gd name="T7" fmla="*/ 2147483647 h 2165"/>
              <a:gd name="T8" fmla="*/ 2147483647 w 4106"/>
              <a:gd name="T9" fmla="*/ 2147483647 h 2165"/>
              <a:gd name="T10" fmla="*/ 2147483647 w 4106"/>
              <a:gd name="T11" fmla="*/ 2147483647 h 2165"/>
              <a:gd name="T12" fmla="*/ 2147483647 w 4106"/>
              <a:gd name="T13" fmla="*/ 2147483647 h 2165"/>
              <a:gd name="T14" fmla="*/ 2147483647 w 4106"/>
              <a:gd name="T15" fmla="*/ 2147483647 h 2165"/>
              <a:gd name="T16" fmla="*/ 2147483647 w 4106"/>
              <a:gd name="T17" fmla="*/ 2147483647 h 2165"/>
              <a:gd name="T18" fmla="*/ 2147483647 w 4106"/>
              <a:gd name="T19" fmla="*/ 2147483647 h 2165"/>
              <a:gd name="T20" fmla="*/ 2147483647 w 4106"/>
              <a:gd name="T21" fmla="*/ 2147483647 h 2165"/>
              <a:gd name="T22" fmla="*/ 2147483647 w 4106"/>
              <a:gd name="T23" fmla="*/ 2147483647 h 2165"/>
              <a:gd name="T24" fmla="*/ 2147483647 w 4106"/>
              <a:gd name="T25" fmla="*/ 2147483647 h 2165"/>
              <a:gd name="T26" fmla="*/ 2147483647 w 4106"/>
              <a:gd name="T27" fmla="*/ 2147483647 h 2165"/>
              <a:gd name="T28" fmla="*/ 2147483647 w 4106"/>
              <a:gd name="T29" fmla="*/ 2147483647 h 2165"/>
              <a:gd name="T30" fmla="*/ 2147483647 w 4106"/>
              <a:gd name="T31" fmla="*/ 2147483647 h 2165"/>
              <a:gd name="T32" fmla="*/ 2147483647 w 4106"/>
              <a:gd name="T33" fmla="*/ 2147483647 h 2165"/>
              <a:gd name="T34" fmla="*/ 2147483647 w 4106"/>
              <a:gd name="T35" fmla="*/ 2147483647 h 2165"/>
              <a:gd name="T36" fmla="*/ 2147483647 w 4106"/>
              <a:gd name="T37" fmla="*/ 2147483647 h 2165"/>
              <a:gd name="T38" fmla="*/ 2147483647 w 4106"/>
              <a:gd name="T39" fmla="*/ 2147483647 h 2165"/>
              <a:gd name="T40" fmla="*/ 2147483647 w 4106"/>
              <a:gd name="T41" fmla="*/ 2147483647 h 2165"/>
              <a:gd name="T42" fmla="*/ 2147483647 w 4106"/>
              <a:gd name="T43" fmla="*/ 2147483647 h 2165"/>
              <a:gd name="T44" fmla="*/ 2147483647 w 4106"/>
              <a:gd name="T45" fmla="*/ 2147483647 h 2165"/>
              <a:gd name="T46" fmla="*/ 2147483647 w 4106"/>
              <a:gd name="T47" fmla="*/ 2147483647 h 2165"/>
              <a:gd name="T48" fmla="*/ 2147483647 w 4106"/>
              <a:gd name="T49" fmla="*/ 2147483647 h 2165"/>
              <a:gd name="T50" fmla="*/ 2147483647 w 4106"/>
              <a:gd name="T51" fmla="*/ 2147483647 h 2165"/>
              <a:gd name="T52" fmla="*/ 2147483647 w 4106"/>
              <a:gd name="T53" fmla="*/ 2147483647 h 2165"/>
              <a:gd name="T54" fmla="*/ 2147483647 w 4106"/>
              <a:gd name="T55" fmla="*/ 2147483647 h 2165"/>
              <a:gd name="T56" fmla="*/ 2147483647 w 4106"/>
              <a:gd name="T57" fmla="*/ 2147483647 h 2165"/>
              <a:gd name="T58" fmla="*/ 2147483647 w 4106"/>
              <a:gd name="T59" fmla="*/ 2147483647 h 2165"/>
              <a:gd name="T60" fmla="*/ 2147483647 w 4106"/>
              <a:gd name="T61" fmla="*/ 2147483647 h 2165"/>
              <a:gd name="T62" fmla="*/ 2147483647 w 4106"/>
              <a:gd name="T63" fmla="*/ 2147483647 h 2165"/>
              <a:gd name="T64" fmla="*/ 2147483647 w 4106"/>
              <a:gd name="T65" fmla="*/ 2147483647 h 2165"/>
              <a:gd name="T66" fmla="*/ 2147483647 w 4106"/>
              <a:gd name="T67" fmla="*/ 2147483647 h 2165"/>
              <a:gd name="T68" fmla="*/ 2147483647 w 4106"/>
              <a:gd name="T69" fmla="*/ 2147483647 h 2165"/>
              <a:gd name="T70" fmla="*/ 2147483647 w 4106"/>
              <a:gd name="T71" fmla="*/ 2147483647 h 2165"/>
              <a:gd name="T72" fmla="*/ 2147483647 w 4106"/>
              <a:gd name="T73" fmla="*/ 2147483647 h 2165"/>
              <a:gd name="T74" fmla="*/ 2147483647 w 4106"/>
              <a:gd name="T75" fmla="*/ 2147483647 h 2165"/>
              <a:gd name="T76" fmla="*/ 2147483647 w 4106"/>
              <a:gd name="T77" fmla="*/ 2147483647 h 2165"/>
              <a:gd name="T78" fmla="*/ 2147483647 w 4106"/>
              <a:gd name="T79" fmla="*/ 2147483647 h 2165"/>
              <a:gd name="T80" fmla="*/ 2147483647 w 4106"/>
              <a:gd name="T81" fmla="*/ 2147483647 h 2165"/>
              <a:gd name="T82" fmla="*/ 2147483647 w 4106"/>
              <a:gd name="T83" fmla="*/ 2147483647 h 2165"/>
              <a:gd name="T84" fmla="*/ 2147483647 w 4106"/>
              <a:gd name="T85" fmla="*/ 2147483647 h 2165"/>
              <a:gd name="T86" fmla="*/ 2147483647 w 4106"/>
              <a:gd name="T87" fmla="*/ 2147483647 h 2165"/>
              <a:gd name="T88" fmla="*/ 2147483647 w 4106"/>
              <a:gd name="T89" fmla="*/ 2147483647 h 2165"/>
              <a:gd name="T90" fmla="*/ 2147483647 w 4106"/>
              <a:gd name="T91" fmla="*/ 2147483647 h 2165"/>
              <a:gd name="T92" fmla="*/ 2147483647 w 4106"/>
              <a:gd name="T93" fmla="*/ 2147483647 h 2165"/>
              <a:gd name="T94" fmla="*/ 2147483647 w 4106"/>
              <a:gd name="T95" fmla="*/ 2147483647 h 2165"/>
              <a:gd name="T96" fmla="*/ 2147483647 w 4106"/>
              <a:gd name="T97" fmla="*/ 2147483647 h 2165"/>
              <a:gd name="T98" fmla="*/ 2147483647 w 4106"/>
              <a:gd name="T99" fmla="*/ 2147483647 h 2165"/>
              <a:gd name="T100" fmla="*/ 2147483647 w 4106"/>
              <a:gd name="T101" fmla="*/ 2147483647 h 2165"/>
              <a:gd name="T102" fmla="*/ 2147483647 w 4106"/>
              <a:gd name="T103" fmla="*/ 2147483647 h 2165"/>
              <a:gd name="T104" fmla="*/ 2147483647 w 4106"/>
              <a:gd name="T105" fmla="*/ 2147483647 h 2165"/>
              <a:gd name="T106" fmla="*/ 2147483647 w 4106"/>
              <a:gd name="T107" fmla="*/ 2147483647 h 2165"/>
              <a:gd name="T108" fmla="*/ 2147483647 w 4106"/>
              <a:gd name="T109" fmla="*/ 2147483647 h 2165"/>
              <a:gd name="T110" fmla="*/ 2147483647 w 4106"/>
              <a:gd name="T111" fmla="*/ 2147483647 h 2165"/>
              <a:gd name="T112" fmla="*/ 2147483647 w 4106"/>
              <a:gd name="T113" fmla="*/ 2147483647 h 2165"/>
              <a:gd name="T114" fmla="*/ 2147483647 w 4106"/>
              <a:gd name="T115" fmla="*/ 2147483647 h 2165"/>
              <a:gd name="T116" fmla="*/ 2147483647 w 4106"/>
              <a:gd name="T117" fmla="*/ 2147483647 h 2165"/>
              <a:gd name="T118" fmla="*/ 2147483647 w 4106"/>
              <a:gd name="T119" fmla="*/ 2147483647 h 2165"/>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4106"/>
              <a:gd name="T181" fmla="*/ 0 h 2165"/>
              <a:gd name="T182" fmla="*/ 4106 w 4106"/>
              <a:gd name="T183" fmla="*/ 2165 h 2165"/>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4106" h="2165" extrusionOk="0">
                <a:moveTo>
                  <a:pt x="699" y="1066"/>
                </a:moveTo>
                <a:cubicBezTo>
                  <a:pt x="691" y="1042"/>
                  <a:pt x="690" y="1043"/>
                  <a:pt x="699" y="1022"/>
                </a:cubicBezTo>
                <a:cubicBezTo>
                  <a:pt x="725" y="1033"/>
                  <a:pt x="740" y="1043"/>
                  <a:pt x="761" y="1064"/>
                </a:cubicBezTo>
                <a:cubicBezTo>
                  <a:pt x="803" y="1107"/>
                  <a:pt x="841" y="1152"/>
                  <a:pt x="879" y="1198"/>
                </a:cubicBezTo>
                <a:cubicBezTo>
                  <a:pt x="923" y="1251"/>
                  <a:pt x="966" y="1304"/>
                  <a:pt x="1011" y="1356"/>
                </a:cubicBezTo>
                <a:cubicBezTo>
                  <a:pt x="1040" y="1389"/>
                  <a:pt x="1069" y="1420"/>
                  <a:pt x="1100" y="1450"/>
                </a:cubicBezTo>
                <a:cubicBezTo>
                  <a:pt x="1111" y="1461"/>
                  <a:pt x="1115" y="1465"/>
                  <a:pt x="1124" y="1470"/>
                </a:cubicBezTo>
                <a:cubicBezTo>
                  <a:pt x="1126" y="1444"/>
                  <a:pt x="1127" y="1418"/>
                  <a:pt x="1127" y="1392"/>
                </a:cubicBezTo>
              </a:path>
              <a:path w="4106" h="2165" extrusionOk="0">
                <a:moveTo>
                  <a:pt x="1253" y="880"/>
                </a:moveTo>
                <a:cubicBezTo>
                  <a:pt x="1231" y="892"/>
                  <a:pt x="1229" y="900"/>
                  <a:pt x="1216" y="921"/>
                </a:cubicBezTo>
                <a:cubicBezTo>
                  <a:pt x="1182" y="974"/>
                  <a:pt x="1153" y="1028"/>
                  <a:pt x="1122" y="1082"/>
                </a:cubicBezTo>
                <a:cubicBezTo>
                  <a:pt x="1081" y="1152"/>
                  <a:pt x="1041" y="1222"/>
                  <a:pt x="996" y="1290"/>
                </a:cubicBezTo>
                <a:cubicBezTo>
                  <a:pt x="962" y="1342"/>
                  <a:pt x="924" y="1390"/>
                  <a:pt x="889" y="1441"/>
                </a:cubicBezTo>
                <a:cubicBezTo>
                  <a:pt x="875" y="1461"/>
                  <a:pt x="845" y="1496"/>
                  <a:pt x="841" y="1522"/>
                </a:cubicBezTo>
                <a:cubicBezTo>
                  <a:pt x="837" y="1551"/>
                  <a:pt x="849" y="1543"/>
                  <a:pt x="865" y="1552"/>
                </a:cubicBezTo>
              </a:path>
              <a:path w="4106" h="2165" extrusionOk="0">
                <a:moveTo>
                  <a:pt x="1672" y="957"/>
                </a:moveTo>
                <a:cubicBezTo>
                  <a:pt x="1680" y="948"/>
                  <a:pt x="1682" y="944"/>
                  <a:pt x="1691" y="949"/>
                </a:cubicBezTo>
                <a:cubicBezTo>
                  <a:pt x="1685" y="986"/>
                  <a:pt x="1681" y="1024"/>
                  <a:pt x="1677" y="1062"/>
                </a:cubicBezTo>
                <a:cubicBezTo>
                  <a:pt x="1670" y="1127"/>
                  <a:pt x="1667" y="1191"/>
                  <a:pt x="1668" y="1256"/>
                </a:cubicBezTo>
                <a:cubicBezTo>
                  <a:pt x="1669" y="1296"/>
                  <a:pt x="1665" y="1349"/>
                  <a:pt x="1678" y="1388"/>
                </a:cubicBezTo>
                <a:cubicBezTo>
                  <a:pt x="1687" y="1402"/>
                  <a:pt x="1690" y="1407"/>
                  <a:pt x="1690" y="1387"/>
                </a:cubicBezTo>
              </a:path>
              <a:path w="4106" h="2165" extrusionOk="0">
                <a:moveTo>
                  <a:pt x="1540" y="1143"/>
                </a:moveTo>
                <a:cubicBezTo>
                  <a:pt x="1572" y="1162"/>
                  <a:pt x="1599" y="1170"/>
                  <a:pt x="1636" y="1176"/>
                </a:cubicBezTo>
                <a:cubicBezTo>
                  <a:pt x="1681" y="1183"/>
                  <a:pt x="1723" y="1179"/>
                  <a:pt x="1766" y="1165"/>
                </a:cubicBezTo>
                <a:cubicBezTo>
                  <a:pt x="1779" y="1160"/>
                  <a:pt x="1791" y="1155"/>
                  <a:pt x="1804" y="1150"/>
                </a:cubicBezTo>
              </a:path>
              <a:path w="4106" h="2165" extrusionOk="0">
                <a:moveTo>
                  <a:pt x="2357" y="955"/>
                </a:moveTo>
                <a:cubicBezTo>
                  <a:pt x="2399" y="1026"/>
                  <a:pt x="2447" y="1092"/>
                  <a:pt x="2491" y="1162"/>
                </a:cubicBezTo>
                <a:cubicBezTo>
                  <a:pt x="2553" y="1260"/>
                  <a:pt x="2610" y="1372"/>
                  <a:pt x="2694" y="1453"/>
                </a:cubicBezTo>
                <a:cubicBezTo>
                  <a:pt x="2721" y="1480"/>
                  <a:pt x="2722" y="1477"/>
                  <a:pt x="2747" y="1467"/>
                </a:cubicBezTo>
              </a:path>
              <a:path w="4106" h="2165" extrusionOk="0">
                <a:moveTo>
                  <a:pt x="2713" y="1021"/>
                </a:moveTo>
                <a:cubicBezTo>
                  <a:pt x="2714" y="1045"/>
                  <a:pt x="2705" y="1065"/>
                  <a:pt x="2693" y="1086"/>
                </a:cubicBezTo>
                <a:cubicBezTo>
                  <a:pt x="2666" y="1135"/>
                  <a:pt x="2634" y="1183"/>
                  <a:pt x="2602" y="1229"/>
                </a:cubicBezTo>
                <a:cubicBezTo>
                  <a:pt x="2557" y="1292"/>
                  <a:pt x="2511" y="1354"/>
                  <a:pt x="2461" y="1413"/>
                </a:cubicBezTo>
                <a:cubicBezTo>
                  <a:pt x="2446" y="1430"/>
                  <a:pt x="2436" y="1447"/>
                  <a:pt x="2421" y="1462"/>
                </a:cubicBezTo>
                <a:cubicBezTo>
                  <a:pt x="2439" y="1449"/>
                  <a:pt x="2446" y="1444"/>
                  <a:pt x="2455" y="1430"/>
                </a:cubicBezTo>
              </a:path>
              <a:path w="4106" h="2165" extrusionOk="0">
                <a:moveTo>
                  <a:pt x="3043" y="407"/>
                </a:moveTo>
                <a:cubicBezTo>
                  <a:pt x="3046" y="392"/>
                  <a:pt x="3047" y="388"/>
                  <a:pt x="3051" y="380"/>
                </a:cubicBezTo>
                <a:cubicBezTo>
                  <a:pt x="3049" y="430"/>
                  <a:pt x="3041" y="479"/>
                  <a:pt x="3035" y="529"/>
                </a:cubicBezTo>
                <a:cubicBezTo>
                  <a:pt x="3023" y="623"/>
                  <a:pt x="3011" y="716"/>
                  <a:pt x="3003" y="810"/>
                </a:cubicBezTo>
                <a:cubicBezTo>
                  <a:pt x="2996" y="889"/>
                  <a:pt x="2990" y="969"/>
                  <a:pt x="2997" y="1048"/>
                </a:cubicBezTo>
                <a:cubicBezTo>
                  <a:pt x="3001" y="1088"/>
                  <a:pt x="3008" y="1127"/>
                  <a:pt x="3013" y="1166"/>
                </a:cubicBezTo>
              </a:path>
              <a:path w="4106" h="2165" extrusionOk="0">
                <a:moveTo>
                  <a:pt x="3079" y="1535"/>
                </a:moveTo>
                <a:cubicBezTo>
                  <a:pt x="3089" y="1511"/>
                  <a:pt x="3089" y="1506"/>
                  <a:pt x="3083" y="1481"/>
                </a:cubicBezTo>
                <a:cubicBezTo>
                  <a:pt x="3071" y="1496"/>
                  <a:pt x="3064" y="1514"/>
                  <a:pt x="3055" y="1531"/>
                </a:cubicBezTo>
                <a:cubicBezTo>
                  <a:pt x="3046" y="1547"/>
                  <a:pt x="3038" y="1563"/>
                  <a:pt x="3030" y="1579"/>
                </a:cubicBezTo>
                <a:cubicBezTo>
                  <a:pt x="3032" y="1555"/>
                  <a:pt x="3030" y="1531"/>
                  <a:pt x="3034" y="1506"/>
                </a:cubicBezTo>
                <a:cubicBezTo>
                  <a:pt x="3041" y="1474"/>
                  <a:pt x="3043" y="1462"/>
                  <a:pt x="3045" y="1440"/>
                </a:cubicBezTo>
              </a:path>
              <a:path w="4106" h="2165" extrusionOk="0">
                <a:moveTo>
                  <a:pt x="3578" y="33"/>
                </a:moveTo>
                <a:cubicBezTo>
                  <a:pt x="3547" y="30"/>
                  <a:pt x="3532" y="4"/>
                  <a:pt x="3470" y="17"/>
                </a:cubicBezTo>
                <a:cubicBezTo>
                  <a:pt x="3078" y="98"/>
                  <a:pt x="2717" y="107"/>
                  <a:pt x="2313" y="91"/>
                </a:cubicBezTo>
                <a:cubicBezTo>
                  <a:pt x="1725" y="68"/>
                  <a:pt x="1036" y="-55"/>
                  <a:pt x="457" y="88"/>
                </a:cubicBezTo>
                <a:cubicBezTo>
                  <a:pt x="275" y="133"/>
                  <a:pt x="176" y="200"/>
                  <a:pt x="127" y="387"/>
                </a:cubicBezTo>
                <a:cubicBezTo>
                  <a:pt x="27" y="770"/>
                  <a:pt x="-19" y="1260"/>
                  <a:pt x="1" y="1654"/>
                </a:cubicBezTo>
                <a:cubicBezTo>
                  <a:pt x="13" y="1888"/>
                  <a:pt x="96" y="2008"/>
                  <a:pt x="307" y="2096"/>
                </a:cubicBezTo>
                <a:cubicBezTo>
                  <a:pt x="614" y="2224"/>
                  <a:pt x="1071" y="2155"/>
                  <a:pt x="1395" y="2158"/>
                </a:cubicBezTo>
                <a:cubicBezTo>
                  <a:pt x="2158" y="2166"/>
                  <a:pt x="3024" y="2267"/>
                  <a:pt x="3778" y="2135"/>
                </a:cubicBezTo>
                <a:cubicBezTo>
                  <a:pt x="3911" y="2112"/>
                  <a:pt x="4010" y="2053"/>
                  <a:pt x="4061" y="1923"/>
                </a:cubicBezTo>
                <a:cubicBezTo>
                  <a:pt x="4180" y="1620"/>
                  <a:pt x="4078" y="1217"/>
                  <a:pt x="4010" y="915"/>
                </a:cubicBezTo>
                <a:cubicBezTo>
                  <a:pt x="3955" y="671"/>
                  <a:pt x="3896" y="355"/>
                  <a:pt x="3741" y="151"/>
                </a:cubicBezTo>
                <a:cubicBezTo>
                  <a:pt x="3710" y="120"/>
                  <a:pt x="3703" y="111"/>
                  <a:pt x="3677" y="101"/>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Tree>
  </p:cSld>
  <p:clrMapOvr>
    <a:masterClrMapping/>
  </p:clrMapOvr>
  <p:timing>
    <p:tnLst>
      <p:par>
        <p:cTn id="1" dur="indefinite" restart="never" nodeType="tmRoot"/>
      </p:par>
    </p:tnLst>
  </p:timing>
</p:sld>
</file>

<file path=ppt/slides/slide1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8306" name="Group 2"/>
          <p:cNvGrpSpPr>
            <a:grpSpLocks/>
          </p:cNvGrpSpPr>
          <p:nvPr>
            <p:custDataLst>
              <p:tags r:id="rId1"/>
            </p:custDataLst>
          </p:nvPr>
        </p:nvGrpSpPr>
        <p:grpSpPr bwMode="auto">
          <a:xfrm>
            <a:off x="398463" y="990600"/>
            <a:ext cx="8289925" cy="180975"/>
            <a:chOff x="295" y="1311"/>
            <a:chExt cx="5177" cy="114"/>
          </a:xfrm>
        </p:grpSpPr>
        <p:sp>
          <p:nvSpPr>
            <p:cNvPr id="98366" name="Rectangle 3"/>
            <p:cNvSpPr>
              <a:spLocks noChangeArrowheads="1"/>
            </p:cNvSpPr>
            <p:nvPr>
              <p:custDataLst>
                <p:tags r:id="rId45"/>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98367" name="Rectangle 4"/>
            <p:cNvSpPr>
              <a:spLocks noChangeArrowheads="1"/>
            </p:cNvSpPr>
            <p:nvPr>
              <p:custDataLst>
                <p:tags r:id="rId46"/>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98307" name="Rectangle 5"/>
          <p:cNvSpPr>
            <a:spLocks noChangeArrowheads="1"/>
          </p:cNvSpPr>
          <p:nvPr>
            <p:custDataLst>
              <p:tags r:id="rId2"/>
            </p:custDataLst>
          </p:nvPr>
        </p:nvSpPr>
        <p:spPr bwMode="auto">
          <a:xfrm>
            <a:off x="723900" y="198438"/>
            <a:ext cx="7658100"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a:solidFill>
                  <a:schemeClr val="tx2"/>
                </a:solidFill>
                <a:latin typeface="Times New Roman" pitchFamily="18" charset="0"/>
              </a:rPr>
              <a:t>The problem</a:t>
            </a:r>
            <a:endParaRPr lang="en-US" sz="3600" i="1">
              <a:solidFill>
                <a:schemeClr val="tx2"/>
              </a:solidFill>
              <a:latin typeface="Times New Roman" pitchFamily="18" charset="0"/>
            </a:endParaRPr>
          </a:p>
        </p:txBody>
      </p:sp>
      <p:sp>
        <p:nvSpPr>
          <p:cNvPr id="98308" name="Rectangle 6"/>
          <p:cNvSpPr>
            <a:spLocks noChangeArrowheads="1"/>
          </p:cNvSpPr>
          <p:nvPr>
            <p:custDataLst>
              <p:tags r:id="rId3"/>
            </p:custDataLst>
          </p:nvPr>
        </p:nvSpPr>
        <p:spPr bwMode="auto">
          <a:xfrm>
            <a:off x="1150938" y="3040063"/>
            <a:ext cx="2244725" cy="4064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8309" name="Rectangle 7"/>
          <p:cNvSpPr>
            <a:spLocks noChangeArrowheads="1"/>
          </p:cNvSpPr>
          <p:nvPr>
            <p:custDataLst>
              <p:tags r:id="rId4"/>
            </p:custDataLst>
          </p:nvPr>
        </p:nvSpPr>
        <p:spPr bwMode="auto">
          <a:xfrm>
            <a:off x="1150938" y="3878263"/>
            <a:ext cx="2244725" cy="4064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8310" name="Rectangle 8"/>
          <p:cNvSpPr>
            <a:spLocks noChangeArrowheads="1"/>
          </p:cNvSpPr>
          <p:nvPr>
            <p:custDataLst>
              <p:tags r:id="rId5"/>
            </p:custDataLst>
          </p:nvPr>
        </p:nvSpPr>
        <p:spPr bwMode="auto">
          <a:xfrm>
            <a:off x="5245100" y="2520950"/>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8311" name="Rectangle 9"/>
          <p:cNvSpPr>
            <a:spLocks noChangeArrowheads="1"/>
          </p:cNvSpPr>
          <p:nvPr>
            <p:custDataLst>
              <p:tags r:id="rId6"/>
            </p:custDataLst>
          </p:nvPr>
        </p:nvSpPr>
        <p:spPr bwMode="auto">
          <a:xfrm>
            <a:off x="5245100" y="2901950"/>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8312" name="Rectangle 10"/>
          <p:cNvSpPr>
            <a:spLocks noChangeArrowheads="1"/>
          </p:cNvSpPr>
          <p:nvPr>
            <p:custDataLst>
              <p:tags r:id="rId7"/>
            </p:custDataLst>
          </p:nvPr>
        </p:nvSpPr>
        <p:spPr bwMode="auto">
          <a:xfrm>
            <a:off x="5245100" y="3282950"/>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8313" name="Rectangle 11"/>
          <p:cNvSpPr>
            <a:spLocks noChangeArrowheads="1"/>
          </p:cNvSpPr>
          <p:nvPr>
            <p:custDataLst>
              <p:tags r:id="rId8"/>
            </p:custDataLst>
          </p:nvPr>
        </p:nvSpPr>
        <p:spPr bwMode="auto">
          <a:xfrm>
            <a:off x="5245100" y="3663950"/>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8314" name="Rectangle 12"/>
          <p:cNvSpPr>
            <a:spLocks noChangeArrowheads="1"/>
          </p:cNvSpPr>
          <p:nvPr>
            <p:custDataLst>
              <p:tags r:id="rId9"/>
            </p:custDataLst>
          </p:nvPr>
        </p:nvSpPr>
        <p:spPr bwMode="auto">
          <a:xfrm>
            <a:off x="5245100" y="4044950"/>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8315" name="Rectangle 13"/>
          <p:cNvSpPr>
            <a:spLocks noChangeArrowheads="1"/>
          </p:cNvSpPr>
          <p:nvPr>
            <p:custDataLst>
              <p:tags r:id="rId10"/>
            </p:custDataLst>
          </p:nvPr>
        </p:nvSpPr>
        <p:spPr bwMode="auto">
          <a:xfrm>
            <a:off x="5245100" y="4425950"/>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8316" name="Rectangle 14"/>
          <p:cNvSpPr>
            <a:spLocks noChangeArrowheads="1"/>
          </p:cNvSpPr>
          <p:nvPr>
            <p:custDataLst>
              <p:tags r:id="rId11"/>
            </p:custDataLst>
          </p:nvPr>
        </p:nvSpPr>
        <p:spPr bwMode="auto">
          <a:xfrm>
            <a:off x="5245100" y="4806950"/>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8317" name="Rectangle 15"/>
          <p:cNvSpPr>
            <a:spLocks noChangeArrowheads="1"/>
          </p:cNvSpPr>
          <p:nvPr>
            <p:custDataLst>
              <p:tags r:id="rId12"/>
            </p:custDataLst>
          </p:nvPr>
        </p:nvSpPr>
        <p:spPr bwMode="auto">
          <a:xfrm>
            <a:off x="5245100" y="5187950"/>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8318" name="Rectangle 16"/>
          <p:cNvSpPr>
            <a:spLocks noChangeArrowheads="1"/>
          </p:cNvSpPr>
          <p:nvPr>
            <p:custDataLst>
              <p:tags r:id="rId13"/>
            </p:custDataLst>
          </p:nvPr>
        </p:nvSpPr>
        <p:spPr bwMode="auto">
          <a:xfrm>
            <a:off x="5245100" y="5568950"/>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8319" name="Text Box 17"/>
          <p:cNvSpPr txBox="1">
            <a:spLocks noChangeArrowheads="1"/>
          </p:cNvSpPr>
          <p:nvPr>
            <p:custDataLst>
              <p:tags r:id="rId14"/>
            </p:custDataLst>
          </p:nvPr>
        </p:nvSpPr>
        <p:spPr bwMode="auto">
          <a:xfrm>
            <a:off x="4808538" y="1382713"/>
            <a:ext cx="3113087" cy="822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b="1">
                <a:solidFill>
                  <a:srgbClr val="0F02E4"/>
                </a:solidFill>
              </a:rPr>
              <a:t>but potentially LOTS of function calls!</a:t>
            </a:r>
          </a:p>
        </p:txBody>
      </p:sp>
      <p:sp>
        <p:nvSpPr>
          <p:cNvPr id="98320" name="Text Box 18"/>
          <p:cNvSpPr txBox="1">
            <a:spLocks noChangeArrowheads="1"/>
          </p:cNvSpPr>
          <p:nvPr>
            <p:custDataLst>
              <p:tags r:id="rId15"/>
            </p:custDataLst>
          </p:nvPr>
        </p:nvSpPr>
        <p:spPr bwMode="auto">
          <a:xfrm>
            <a:off x="777875" y="1382713"/>
            <a:ext cx="2808288" cy="822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b="1">
                <a:solidFill>
                  <a:srgbClr val="0F02E4"/>
                </a:solidFill>
              </a:rPr>
              <a:t>There is only ONE set of registers!</a:t>
            </a:r>
          </a:p>
        </p:txBody>
      </p:sp>
      <p:sp>
        <p:nvSpPr>
          <p:cNvPr id="98321" name="Rectangle 19"/>
          <p:cNvSpPr>
            <a:spLocks noChangeArrowheads="1"/>
          </p:cNvSpPr>
          <p:nvPr>
            <p:custDataLst>
              <p:tags r:id="rId16"/>
            </p:custDataLst>
          </p:nvPr>
        </p:nvSpPr>
        <p:spPr bwMode="auto">
          <a:xfrm>
            <a:off x="5286375" y="2549525"/>
            <a:ext cx="2239963"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read r1</a:t>
            </a:r>
            <a:endParaRPr lang="en-US" sz="1800">
              <a:solidFill>
                <a:srgbClr val="0A04EB"/>
              </a:solidFill>
              <a:latin typeface="Arial" pitchFamily="34" charset="0"/>
            </a:endParaRPr>
          </a:p>
        </p:txBody>
      </p:sp>
      <p:sp>
        <p:nvSpPr>
          <p:cNvPr id="98322" name="Text Box 20"/>
          <p:cNvSpPr txBox="1">
            <a:spLocks noChangeArrowheads="1"/>
          </p:cNvSpPr>
          <p:nvPr>
            <p:custDataLst>
              <p:tags r:id="rId17"/>
            </p:custDataLst>
          </p:nvPr>
        </p:nvSpPr>
        <p:spPr bwMode="auto">
          <a:xfrm>
            <a:off x="4570413" y="2538413"/>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0</a:t>
            </a:r>
          </a:p>
        </p:txBody>
      </p:sp>
      <p:sp>
        <p:nvSpPr>
          <p:cNvPr id="98323" name="Text Box 21"/>
          <p:cNvSpPr txBox="1">
            <a:spLocks noChangeArrowheads="1"/>
          </p:cNvSpPr>
          <p:nvPr>
            <p:custDataLst>
              <p:tags r:id="rId18"/>
            </p:custDataLst>
          </p:nvPr>
        </p:nvSpPr>
        <p:spPr bwMode="auto">
          <a:xfrm>
            <a:off x="4567238" y="291623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1</a:t>
            </a:r>
          </a:p>
        </p:txBody>
      </p:sp>
      <p:sp>
        <p:nvSpPr>
          <p:cNvPr id="98324" name="Text Box 22"/>
          <p:cNvSpPr txBox="1">
            <a:spLocks noChangeArrowheads="1"/>
          </p:cNvSpPr>
          <p:nvPr>
            <p:custDataLst>
              <p:tags r:id="rId19"/>
            </p:custDataLst>
          </p:nvPr>
        </p:nvSpPr>
        <p:spPr bwMode="auto">
          <a:xfrm>
            <a:off x="4567238" y="329723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B907D1"/>
                </a:solidFill>
                <a:latin typeface="Comic Sans MS" pitchFamily="66" charset="0"/>
              </a:rPr>
              <a:t>2</a:t>
            </a:r>
            <a:endParaRPr lang="en-US" sz="1800">
              <a:latin typeface="Comic Sans MS" pitchFamily="66" charset="0"/>
            </a:endParaRPr>
          </a:p>
        </p:txBody>
      </p:sp>
      <p:sp>
        <p:nvSpPr>
          <p:cNvPr id="98325" name="Text Box 23"/>
          <p:cNvSpPr txBox="1">
            <a:spLocks noChangeArrowheads="1"/>
          </p:cNvSpPr>
          <p:nvPr>
            <p:custDataLst>
              <p:tags r:id="rId20"/>
            </p:custDataLst>
          </p:nvPr>
        </p:nvSpPr>
        <p:spPr bwMode="auto">
          <a:xfrm>
            <a:off x="4567238" y="367823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B907D1"/>
                </a:solidFill>
                <a:latin typeface="Comic Sans MS" pitchFamily="66" charset="0"/>
              </a:rPr>
              <a:t>3</a:t>
            </a:r>
            <a:endParaRPr lang="en-US" sz="1800">
              <a:solidFill>
                <a:srgbClr val="09AC20"/>
              </a:solidFill>
              <a:latin typeface="Comic Sans MS" pitchFamily="66" charset="0"/>
            </a:endParaRPr>
          </a:p>
        </p:txBody>
      </p:sp>
      <p:sp>
        <p:nvSpPr>
          <p:cNvPr id="98326" name="Text Box 24"/>
          <p:cNvSpPr txBox="1">
            <a:spLocks noChangeArrowheads="1"/>
          </p:cNvSpPr>
          <p:nvPr>
            <p:custDataLst>
              <p:tags r:id="rId21"/>
            </p:custDataLst>
          </p:nvPr>
        </p:nvSpPr>
        <p:spPr bwMode="auto">
          <a:xfrm>
            <a:off x="4567238" y="4051300"/>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9AC20"/>
                </a:solidFill>
                <a:latin typeface="Comic Sans MS" pitchFamily="66" charset="0"/>
              </a:rPr>
              <a:t>4</a:t>
            </a:r>
          </a:p>
        </p:txBody>
      </p:sp>
      <p:sp>
        <p:nvSpPr>
          <p:cNvPr id="98327" name="Text Box 25"/>
          <p:cNvSpPr txBox="1">
            <a:spLocks noChangeArrowheads="1"/>
          </p:cNvSpPr>
          <p:nvPr>
            <p:custDataLst>
              <p:tags r:id="rId22"/>
            </p:custDataLst>
          </p:nvPr>
        </p:nvSpPr>
        <p:spPr bwMode="auto">
          <a:xfrm>
            <a:off x="4567238" y="444023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9AC20"/>
                </a:solidFill>
                <a:latin typeface="Comic Sans MS" pitchFamily="66" charset="0"/>
              </a:rPr>
              <a:t>5</a:t>
            </a:r>
          </a:p>
        </p:txBody>
      </p:sp>
      <p:sp>
        <p:nvSpPr>
          <p:cNvPr id="98328" name="Rectangle 26"/>
          <p:cNvSpPr>
            <a:spLocks noChangeArrowheads="1"/>
          </p:cNvSpPr>
          <p:nvPr>
            <p:custDataLst>
              <p:tags r:id="rId23"/>
            </p:custDataLst>
          </p:nvPr>
        </p:nvSpPr>
        <p:spPr bwMode="auto">
          <a:xfrm>
            <a:off x="5245100" y="5943600"/>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8329" name="Text Box 27"/>
          <p:cNvSpPr txBox="1">
            <a:spLocks noChangeArrowheads="1"/>
          </p:cNvSpPr>
          <p:nvPr>
            <p:custDataLst>
              <p:tags r:id="rId24"/>
            </p:custDataLst>
          </p:nvPr>
        </p:nvSpPr>
        <p:spPr bwMode="auto">
          <a:xfrm>
            <a:off x="4567238" y="482123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9AC20"/>
                </a:solidFill>
                <a:latin typeface="Comic Sans MS" pitchFamily="66" charset="0"/>
              </a:rPr>
              <a:t>6</a:t>
            </a:r>
          </a:p>
        </p:txBody>
      </p:sp>
      <p:sp>
        <p:nvSpPr>
          <p:cNvPr id="98330" name="Text Box 28"/>
          <p:cNvSpPr txBox="1">
            <a:spLocks noChangeArrowheads="1"/>
          </p:cNvSpPr>
          <p:nvPr>
            <p:custDataLst>
              <p:tags r:id="rId25"/>
            </p:custDataLst>
          </p:nvPr>
        </p:nvSpPr>
        <p:spPr bwMode="auto">
          <a:xfrm>
            <a:off x="4567238" y="520223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9AC20"/>
                </a:solidFill>
                <a:latin typeface="Comic Sans MS" pitchFamily="66" charset="0"/>
              </a:rPr>
              <a:t>7</a:t>
            </a:r>
          </a:p>
        </p:txBody>
      </p:sp>
      <p:sp>
        <p:nvSpPr>
          <p:cNvPr id="98331" name="Text Box 29"/>
          <p:cNvSpPr txBox="1">
            <a:spLocks noChangeArrowheads="1"/>
          </p:cNvSpPr>
          <p:nvPr>
            <p:custDataLst>
              <p:tags r:id="rId26"/>
            </p:custDataLst>
          </p:nvPr>
        </p:nvSpPr>
        <p:spPr bwMode="auto">
          <a:xfrm>
            <a:off x="4562475" y="559117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9AC20"/>
                </a:solidFill>
                <a:latin typeface="Comic Sans MS" pitchFamily="66" charset="0"/>
              </a:rPr>
              <a:t>8</a:t>
            </a:r>
          </a:p>
        </p:txBody>
      </p:sp>
      <p:sp>
        <p:nvSpPr>
          <p:cNvPr id="98332" name="Text Box 30"/>
          <p:cNvSpPr txBox="1">
            <a:spLocks noChangeArrowheads="1"/>
          </p:cNvSpPr>
          <p:nvPr>
            <p:custDataLst>
              <p:tags r:id="rId27"/>
            </p:custDataLst>
          </p:nvPr>
        </p:nvSpPr>
        <p:spPr bwMode="auto">
          <a:xfrm>
            <a:off x="4559300" y="5949950"/>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9AC20"/>
                </a:solidFill>
                <a:latin typeface="Comic Sans MS" pitchFamily="66" charset="0"/>
              </a:rPr>
              <a:t>9</a:t>
            </a:r>
          </a:p>
        </p:txBody>
      </p:sp>
      <p:sp>
        <p:nvSpPr>
          <p:cNvPr id="98333" name="Rectangle 31"/>
          <p:cNvSpPr>
            <a:spLocks noChangeArrowheads="1"/>
          </p:cNvSpPr>
          <p:nvPr>
            <p:custDataLst>
              <p:tags r:id="rId28"/>
            </p:custDataLst>
          </p:nvPr>
        </p:nvSpPr>
        <p:spPr bwMode="auto">
          <a:xfrm>
            <a:off x="5286375" y="2940050"/>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call r14 4</a:t>
            </a:r>
            <a:endParaRPr lang="en-US" sz="1800">
              <a:solidFill>
                <a:srgbClr val="0A04EB"/>
              </a:solidFill>
              <a:latin typeface="Arial" pitchFamily="34" charset="0"/>
            </a:endParaRPr>
          </a:p>
        </p:txBody>
      </p:sp>
      <p:sp>
        <p:nvSpPr>
          <p:cNvPr id="98334" name="Text Box 32"/>
          <p:cNvSpPr txBox="1">
            <a:spLocks noChangeArrowheads="1"/>
          </p:cNvSpPr>
          <p:nvPr>
            <p:custDataLst>
              <p:tags r:id="rId29"/>
            </p:custDataLst>
          </p:nvPr>
        </p:nvSpPr>
        <p:spPr bwMode="auto">
          <a:xfrm>
            <a:off x="457200" y="3087688"/>
            <a:ext cx="625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B907D1"/>
                </a:solidFill>
                <a:latin typeface="Comic Sans MS" pitchFamily="66" charset="0"/>
              </a:rPr>
              <a:t>r1</a:t>
            </a:r>
          </a:p>
        </p:txBody>
      </p:sp>
      <p:sp>
        <p:nvSpPr>
          <p:cNvPr id="98335" name="Text Box 33"/>
          <p:cNvSpPr txBox="1">
            <a:spLocks noChangeArrowheads="1"/>
          </p:cNvSpPr>
          <p:nvPr>
            <p:custDataLst>
              <p:tags r:id="rId30"/>
            </p:custDataLst>
          </p:nvPr>
        </p:nvSpPr>
        <p:spPr bwMode="auto">
          <a:xfrm>
            <a:off x="484188" y="3898900"/>
            <a:ext cx="6254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B907D1"/>
                </a:solidFill>
                <a:latin typeface="Comic Sans MS" pitchFamily="66" charset="0"/>
              </a:rPr>
              <a:t>r13</a:t>
            </a:r>
          </a:p>
        </p:txBody>
      </p:sp>
      <p:sp>
        <p:nvSpPr>
          <p:cNvPr id="98336" name="Rectangle 34"/>
          <p:cNvSpPr>
            <a:spLocks noChangeArrowheads="1"/>
          </p:cNvSpPr>
          <p:nvPr>
            <p:custDataLst>
              <p:tags r:id="rId31"/>
            </p:custDataLst>
          </p:nvPr>
        </p:nvSpPr>
        <p:spPr bwMode="auto">
          <a:xfrm>
            <a:off x="5286375" y="3305175"/>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write r13</a:t>
            </a:r>
            <a:endParaRPr lang="en-US" sz="1800">
              <a:solidFill>
                <a:srgbClr val="0A04EB"/>
              </a:solidFill>
              <a:latin typeface="Arial" pitchFamily="34" charset="0"/>
            </a:endParaRPr>
          </a:p>
        </p:txBody>
      </p:sp>
      <p:sp>
        <p:nvSpPr>
          <p:cNvPr id="98337" name="Rectangle 35"/>
          <p:cNvSpPr>
            <a:spLocks noChangeArrowheads="1"/>
          </p:cNvSpPr>
          <p:nvPr>
            <p:custDataLst>
              <p:tags r:id="rId32"/>
            </p:custDataLst>
          </p:nvPr>
        </p:nvSpPr>
        <p:spPr bwMode="auto">
          <a:xfrm>
            <a:off x="5286375" y="369411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halt</a:t>
            </a:r>
            <a:endParaRPr lang="en-US" sz="1800">
              <a:solidFill>
                <a:srgbClr val="0A04EB"/>
              </a:solidFill>
              <a:latin typeface="Arial" pitchFamily="34" charset="0"/>
            </a:endParaRPr>
          </a:p>
        </p:txBody>
      </p:sp>
      <p:sp>
        <p:nvSpPr>
          <p:cNvPr id="98338" name="Rectangle 36"/>
          <p:cNvSpPr>
            <a:spLocks noChangeArrowheads="1"/>
          </p:cNvSpPr>
          <p:nvPr>
            <p:custDataLst>
              <p:tags r:id="rId33"/>
            </p:custDataLst>
          </p:nvPr>
        </p:nvSpPr>
        <p:spPr bwMode="auto">
          <a:xfrm>
            <a:off x="5286375" y="406876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loadn r13 1</a:t>
            </a:r>
            <a:endParaRPr lang="en-US" sz="1800">
              <a:solidFill>
                <a:srgbClr val="0A04EB"/>
              </a:solidFill>
              <a:latin typeface="Arial" pitchFamily="34" charset="0"/>
            </a:endParaRPr>
          </a:p>
        </p:txBody>
      </p:sp>
      <p:sp>
        <p:nvSpPr>
          <p:cNvPr id="98339" name="Rectangle 37"/>
          <p:cNvSpPr>
            <a:spLocks noChangeArrowheads="1"/>
          </p:cNvSpPr>
          <p:nvPr>
            <p:custDataLst>
              <p:tags r:id="rId34"/>
            </p:custDataLst>
          </p:nvPr>
        </p:nvSpPr>
        <p:spPr bwMode="auto">
          <a:xfrm>
            <a:off x="5286375" y="4448175"/>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 </a:t>
            </a:r>
            <a:endParaRPr lang="en-US" sz="1800">
              <a:solidFill>
                <a:srgbClr val="0A04EB"/>
              </a:solidFill>
              <a:latin typeface="Arial" pitchFamily="34" charset="0"/>
            </a:endParaRPr>
          </a:p>
        </p:txBody>
      </p:sp>
      <p:sp>
        <p:nvSpPr>
          <p:cNvPr id="98340" name="Rectangle 38"/>
          <p:cNvSpPr>
            <a:spLocks noChangeArrowheads="1"/>
          </p:cNvSpPr>
          <p:nvPr>
            <p:custDataLst>
              <p:tags r:id="rId35"/>
            </p:custDataLst>
          </p:nvPr>
        </p:nvSpPr>
        <p:spPr bwMode="auto">
          <a:xfrm>
            <a:off x="5286375" y="4829175"/>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 </a:t>
            </a:r>
            <a:endParaRPr lang="en-US" sz="1800">
              <a:solidFill>
                <a:srgbClr val="0A04EB"/>
              </a:solidFill>
              <a:latin typeface="Arial" pitchFamily="34" charset="0"/>
            </a:endParaRPr>
          </a:p>
        </p:txBody>
      </p:sp>
      <p:sp>
        <p:nvSpPr>
          <p:cNvPr id="98341" name="Rectangle 39"/>
          <p:cNvSpPr>
            <a:spLocks noChangeArrowheads="1"/>
          </p:cNvSpPr>
          <p:nvPr>
            <p:custDataLst>
              <p:tags r:id="rId36"/>
            </p:custDataLst>
          </p:nvPr>
        </p:nvSpPr>
        <p:spPr bwMode="auto">
          <a:xfrm>
            <a:off x="5286375" y="5202238"/>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 </a:t>
            </a:r>
            <a:endParaRPr lang="en-US" sz="1800">
              <a:solidFill>
                <a:srgbClr val="0A04EB"/>
              </a:solidFill>
              <a:latin typeface="Arial" pitchFamily="34" charset="0"/>
            </a:endParaRPr>
          </a:p>
        </p:txBody>
      </p:sp>
      <p:sp>
        <p:nvSpPr>
          <p:cNvPr id="98342" name="Rectangle 40"/>
          <p:cNvSpPr>
            <a:spLocks noChangeArrowheads="1"/>
          </p:cNvSpPr>
          <p:nvPr>
            <p:custDataLst>
              <p:tags r:id="rId37"/>
            </p:custDataLst>
          </p:nvPr>
        </p:nvSpPr>
        <p:spPr bwMode="auto">
          <a:xfrm>
            <a:off x="5286375" y="558641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 </a:t>
            </a:r>
            <a:endParaRPr lang="en-US" sz="1800">
              <a:solidFill>
                <a:srgbClr val="0A04EB"/>
              </a:solidFill>
              <a:latin typeface="Arial" pitchFamily="34" charset="0"/>
            </a:endParaRPr>
          </a:p>
        </p:txBody>
      </p:sp>
      <p:sp>
        <p:nvSpPr>
          <p:cNvPr id="98343" name="Rectangle 41"/>
          <p:cNvSpPr>
            <a:spLocks noChangeArrowheads="1"/>
          </p:cNvSpPr>
          <p:nvPr>
            <p:custDataLst>
              <p:tags r:id="rId38"/>
            </p:custDataLst>
          </p:nvPr>
        </p:nvSpPr>
        <p:spPr bwMode="auto">
          <a:xfrm>
            <a:off x="5292725" y="444341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jeqz r1 9</a:t>
            </a:r>
            <a:endParaRPr lang="en-US" sz="1800">
              <a:solidFill>
                <a:srgbClr val="0A04EB"/>
              </a:solidFill>
              <a:latin typeface="Arial" pitchFamily="34" charset="0"/>
            </a:endParaRPr>
          </a:p>
        </p:txBody>
      </p:sp>
      <p:sp>
        <p:nvSpPr>
          <p:cNvPr id="98344" name="Rectangle 42"/>
          <p:cNvSpPr>
            <a:spLocks noChangeArrowheads="1"/>
          </p:cNvSpPr>
          <p:nvPr>
            <p:custDataLst>
              <p:tags r:id="rId39"/>
            </p:custDataLst>
          </p:nvPr>
        </p:nvSpPr>
        <p:spPr bwMode="auto">
          <a:xfrm>
            <a:off x="5292725" y="482441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mul r13 r13 r1</a:t>
            </a:r>
            <a:endParaRPr lang="en-US" sz="1800">
              <a:solidFill>
                <a:srgbClr val="0A04EB"/>
              </a:solidFill>
              <a:latin typeface="Arial" pitchFamily="34" charset="0"/>
            </a:endParaRPr>
          </a:p>
        </p:txBody>
      </p:sp>
      <p:sp>
        <p:nvSpPr>
          <p:cNvPr id="98345" name="Rectangle 43"/>
          <p:cNvSpPr>
            <a:spLocks noChangeArrowheads="1"/>
          </p:cNvSpPr>
          <p:nvPr>
            <p:custDataLst>
              <p:tags r:id="rId40"/>
            </p:custDataLst>
          </p:nvPr>
        </p:nvSpPr>
        <p:spPr bwMode="auto">
          <a:xfrm>
            <a:off x="5292725" y="520541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addn r1 -1</a:t>
            </a:r>
            <a:endParaRPr lang="en-US" sz="1800">
              <a:solidFill>
                <a:srgbClr val="0A04EB"/>
              </a:solidFill>
              <a:latin typeface="Arial" pitchFamily="34" charset="0"/>
            </a:endParaRPr>
          </a:p>
        </p:txBody>
      </p:sp>
      <p:sp>
        <p:nvSpPr>
          <p:cNvPr id="98346" name="Rectangle 44"/>
          <p:cNvSpPr>
            <a:spLocks noChangeArrowheads="1"/>
          </p:cNvSpPr>
          <p:nvPr>
            <p:custDataLst>
              <p:tags r:id="rId41"/>
            </p:custDataLst>
          </p:nvPr>
        </p:nvSpPr>
        <p:spPr bwMode="auto">
          <a:xfrm>
            <a:off x="5292725" y="558641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jump 5</a:t>
            </a:r>
            <a:endParaRPr lang="en-US" sz="1800">
              <a:solidFill>
                <a:srgbClr val="0A04EB"/>
              </a:solidFill>
              <a:latin typeface="Arial" pitchFamily="34" charset="0"/>
            </a:endParaRPr>
          </a:p>
        </p:txBody>
      </p:sp>
      <p:sp>
        <p:nvSpPr>
          <p:cNvPr id="98347" name="Rectangle 45"/>
          <p:cNvSpPr>
            <a:spLocks noChangeArrowheads="1"/>
          </p:cNvSpPr>
          <p:nvPr>
            <p:custDataLst>
              <p:tags r:id="rId42"/>
            </p:custDataLst>
          </p:nvPr>
        </p:nvSpPr>
        <p:spPr bwMode="auto">
          <a:xfrm>
            <a:off x="5292725" y="5957888"/>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jumpi r14</a:t>
            </a:r>
            <a:endParaRPr lang="en-US" sz="1800">
              <a:solidFill>
                <a:srgbClr val="0A04EB"/>
              </a:solidFill>
              <a:latin typeface="Arial" pitchFamily="34" charset="0"/>
            </a:endParaRPr>
          </a:p>
        </p:txBody>
      </p:sp>
      <p:sp>
        <p:nvSpPr>
          <p:cNvPr id="98348" name="Text Box 46"/>
          <p:cNvSpPr txBox="1">
            <a:spLocks noChangeArrowheads="1"/>
          </p:cNvSpPr>
          <p:nvPr/>
        </p:nvSpPr>
        <p:spPr bwMode="auto">
          <a:xfrm>
            <a:off x="1687513" y="281940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000" b="1">
                <a:latin typeface="Arial" pitchFamily="34" charset="0"/>
              </a:rPr>
              <a:t>Input value: x</a:t>
            </a:r>
          </a:p>
        </p:txBody>
      </p:sp>
      <p:sp>
        <p:nvSpPr>
          <p:cNvPr id="98349" name="Text Box 47"/>
          <p:cNvSpPr txBox="1">
            <a:spLocks noChangeArrowheads="1"/>
          </p:cNvSpPr>
          <p:nvPr/>
        </p:nvSpPr>
        <p:spPr bwMode="auto">
          <a:xfrm>
            <a:off x="855663" y="3670300"/>
            <a:ext cx="26146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000" b="1">
                <a:latin typeface="Arial" pitchFamily="34" charset="0"/>
              </a:rPr>
              <a:t>Final result - </a:t>
            </a:r>
            <a:r>
              <a:rPr lang="en-US" sz="1000" b="1">
                <a:solidFill>
                  <a:srgbClr val="FF0515"/>
                </a:solidFill>
                <a:latin typeface="Arial" pitchFamily="34" charset="0"/>
              </a:rPr>
              <a:t>return value</a:t>
            </a:r>
            <a:r>
              <a:rPr lang="en-US" sz="1000" b="1">
                <a:latin typeface="Arial" pitchFamily="34" charset="0"/>
              </a:rPr>
              <a:t> - </a:t>
            </a:r>
            <a:r>
              <a:rPr lang="en-US" sz="1000" b="1" i="1">
                <a:latin typeface="Arial" pitchFamily="34" charset="0"/>
              </a:rPr>
              <a:t>in progress</a:t>
            </a:r>
            <a:endParaRPr lang="en-US" sz="1000" b="1">
              <a:latin typeface="Arial" pitchFamily="34" charset="0"/>
            </a:endParaRPr>
          </a:p>
        </p:txBody>
      </p:sp>
      <p:sp>
        <p:nvSpPr>
          <p:cNvPr id="98350" name="Freeform 48"/>
          <p:cNvSpPr>
            <a:spLocks/>
          </p:cNvSpPr>
          <p:nvPr/>
        </p:nvSpPr>
        <p:spPr bwMode="auto">
          <a:xfrm>
            <a:off x="7591425" y="4648200"/>
            <a:ext cx="522288" cy="1184275"/>
          </a:xfrm>
          <a:custGeom>
            <a:avLst/>
            <a:gdLst>
              <a:gd name="T0" fmla="*/ 0 w 296"/>
              <a:gd name="T1" fmla="*/ 2147483647 h 991"/>
              <a:gd name="T2" fmla="*/ 2147483647 w 296"/>
              <a:gd name="T3" fmla="*/ 2147483647 h 991"/>
              <a:gd name="T4" fmla="*/ 2147483647 w 296"/>
              <a:gd name="T5" fmla="*/ 0 h 991"/>
              <a:gd name="T6" fmla="*/ 2147483647 w 296"/>
              <a:gd name="T7" fmla="*/ 0 h 991"/>
              <a:gd name="T8" fmla="*/ 0 60000 65536"/>
              <a:gd name="T9" fmla="*/ 0 60000 65536"/>
              <a:gd name="T10" fmla="*/ 0 60000 65536"/>
              <a:gd name="T11" fmla="*/ 0 60000 65536"/>
              <a:gd name="T12" fmla="*/ 0 w 296"/>
              <a:gd name="T13" fmla="*/ 0 h 991"/>
              <a:gd name="T14" fmla="*/ 296 w 296"/>
              <a:gd name="T15" fmla="*/ 991 h 991"/>
            </a:gdLst>
            <a:ahLst/>
            <a:cxnLst>
              <a:cxn ang="T8">
                <a:pos x="T0" y="T1"/>
              </a:cxn>
              <a:cxn ang="T9">
                <a:pos x="T2" y="T3"/>
              </a:cxn>
              <a:cxn ang="T10">
                <a:pos x="T4" y="T5"/>
              </a:cxn>
              <a:cxn ang="T11">
                <a:pos x="T6" y="T7"/>
              </a:cxn>
            </a:cxnLst>
            <a:rect l="T12" t="T13" r="T14" b="T15"/>
            <a:pathLst>
              <a:path w="296" h="991">
                <a:moveTo>
                  <a:pt x="0" y="989"/>
                </a:moveTo>
                <a:lnTo>
                  <a:pt x="296" y="991"/>
                </a:lnTo>
                <a:lnTo>
                  <a:pt x="296" y="0"/>
                </a:lnTo>
                <a:lnTo>
                  <a:pt x="38" y="0"/>
                </a:lnTo>
              </a:path>
            </a:pathLst>
          </a:custGeom>
          <a:noFill/>
          <a:ln w="19050">
            <a:solidFill>
              <a:srgbClr val="09AC20"/>
            </a:solidFill>
            <a:round/>
            <a:headEnd/>
            <a:tailEnd type="triangle" w="med" len="me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98351" name="Text Box 49"/>
          <p:cNvSpPr txBox="1">
            <a:spLocks noChangeArrowheads="1"/>
          </p:cNvSpPr>
          <p:nvPr/>
        </p:nvSpPr>
        <p:spPr bwMode="auto">
          <a:xfrm>
            <a:off x="8080375" y="4949825"/>
            <a:ext cx="9048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solidFill>
                  <a:srgbClr val="09AC20"/>
                </a:solidFill>
              </a:rPr>
              <a:t>loop</a:t>
            </a:r>
          </a:p>
        </p:txBody>
      </p:sp>
      <p:sp>
        <p:nvSpPr>
          <p:cNvPr id="98352" name="Line 50"/>
          <p:cNvSpPr>
            <a:spLocks noChangeShapeType="1"/>
          </p:cNvSpPr>
          <p:nvPr/>
        </p:nvSpPr>
        <p:spPr bwMode="auto">
          <a:xfrm>
            <a:off x="7627938" y="4724400"/>
            <a:ext cx="0" cy="1047750"/>
          </a:xfrm>
          <a:prstGeom prst="line">
            <a:avLst/>
          </a:prstGeom>
          <a:noFill/>
          <a:ln w="19050">
            <a:solidFill>
              <a:srgbClr val="09AC20"/>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98353" name="Text Box 51"/>
          <p:cNvSpPr txBox="1">
            <a:spLocks noChangeArrowheads="1"/>
          </p:cNvSpPr>
          <p:nvPr/>
        </p:nvSpPr>
        <p:spPr bwMode="auto">
          <a:xfrm>
            <a:off x="7548563" y="5905500"/>
            <a:ext cx="11080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solidFill>
                  <a:srgbClr val="09AC20"/>
                </a:solidFill>
              </a:rPr>
              <a:t>return</a:t>
            </a:r>
          </a:p>
        </p:txBody>
      </p:sp>
      <p:sp>
        <p:nvSpPr>
          <p:cNvPr id="98354" name="Text Box 52"/>
          <p:cNvSpPr txBox="1">
            <a:spLocks noChangeArrowheads="1"/>
          </p:cNvSpPr>
          <p:nvPr/>
        </p:nvSpPr>
        <p:spPr bwMode="auto">
          <a:xfrm>
            <a:off x="6477000" y="6521450"/>
            <a:ext cx="2579688"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chemeClr val="bg2"/>
                </a:solidFill>
                <a:latin typeface="Arial" pitchFamily="34" charset="0"/>
              </a:rPr>
              <a:t>what if we wanted x + fac(x) ?</a:t>
            </a:r>
          </a:p>
        </p:txBody>
      </p:sp>
      <p:sp>
        <p:nvSpPr>
          <p:cNvPr id="98355" name="Text Box 53"/>
          <p:cNvSpPr txBox="1">
            <a:spLocks noChangeArrowheads="1"/>
          </p:cNvSpPr>
          <p:nvPr/>
        </p:nvSpPr>
        <p:spPr bwMode="auto">
          <a:xfrm>
            <a:off x="7762875" y="2457450"/>
            <a:ext cx="9048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t>input</a:t>
            </a:r>
          </a:p>
        </p:txBody>
      </p:sp>
      <p:sp>
        <p:nvSpPr>
          <p:cNvPr id="98356" name="AutoShape 54"/>
          <p:cNvSpPr>
            <a:spLocks/>
          </p:cNvSpPr>
          <p:nvPr/>
        </p:nvSpPr>
        <p:spPr bwMode="auto">
          <a:xfrm>
            <a:off x="7661275" y="2532063"/>
            <a:ext cx="74613" cy="347662"/>
          </a:xfrm>
          <a:prstGeom prst="rightBrace">
            <a:avLst>
              <a:gd name="adj1" fmla="val 38829"/>
              <a:gd name="adj2" fmla="val 50000"/>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98357" name="Text Box 55"/>
          <p:cNvSpPr txBox="1">
            <a:spLocks noChangeArrowheads="1"/>
          </p:cNvSpPr>
          <p:nvPr/>
        </p:nvSpPr>
        <p:spPr bwMode="auto">
          <a:xfrm>
            <a:off x="7543800" y="2927350"/>
            <a:ext cx="1560513"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t>function call</a:t>
            </a:r>
          </a:p>
        </p:txBody>
      </p:sp>
      <p:sp>
        <p:nvSpPr>
          <p:cNvPr id="98358" name="Rectangle 56"/>
          <p:cNvSpPr>
            <a:spLocks noChangeArrowheads="1"/>
          </p:cNvSpPr>
          <p:nvPr>
            <p:custDataLst>
              <p:tags r:id="rId43"/>
            </p:custDataLst>
          </p:nvPr>
        </p:nvSpPr>
        <p:spPr bwMode="auto">
          <a:xfrm>
            <a:off x="1154113" y="4716463"/>
            <a:ext cx="2244725" cy="4064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8359" name="Text Box 57"/>
          <p:cNvSpPr txBox="1">
            <a:spLocks noChangeArrowheads="1"/>
          </p:cNvSpPr>
          <p:nvPr>
            <p:custDataLst>
              <p:tags r:id="rId44"/>
            </p:custDataLst>
          </p:nvPr>
        </p:nvSpPr>
        <p:spPr bwMode="auto">
          <a:xfrm>
            <a:off x="487363" y="4737100"/>
            <a:ext cx="6254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B907D1"/>
                </a:solidFill>
                <a:latin typeface="Comic Sans MS" pitchFamily="66" charset="0"/>
              </a:rPr>
              <a:t>r14</a:t>
            </a:r>
          </a:p>
        </p:txBody>
      </p:sp>
      <p:sp>
        <p:nvSpPr>
          <p:cNvPr id="98360" name="Text Box 58"/>
          <p:cNvSpPr txBox="1">
            <a:spLocks noChangeArrowheads="1"/>
          </p:cNvSpPr>
          <p:nvPr/>
        </p:nvSpPr>
        <p:spPr bwMode="auto">
          <a:xfrm>
            <a:off x="1684338" y="450850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000" b="1">
                <a:latin typeface="Arial" pitchFamily="34" charset="0"/>
              </a:rPr>
              <a:t>return address register</a:t>
            </a:r>
          </a:p>
        </p:txBody>
      </p:sp>
      <p:sp>
        <p:nvSpPr>
          <p:cNvPr id="98361" name="Text Box 59"/>
          <p:cNvSpPr txBox="1">
            <a:spLocks noChangeArrowheads="1"/>
          </p:cNvSpPr>
          <p:nvPr/>
        </p:nvSpPr>
        <p:spPr bwMode="auto">
          <a:xfrm>
            <a:off x="7543800" y="4076700"/>
            <a:ext cx="1560513"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solidFill>
                  <a:srgbClr val="09AC20"/>
                </a:solidFill>
              </a:rPr>
              <a:t>the function!</a:t>
            </a:r>
          </a:p>
        </p:txBody>
      </p:sp>
      <p:sp>
        <p:nvSpPr>
          <p:cNvPr id="98362" name="Text Box 60"/>
          <p:cNvSpPr txBox="1">
            <a:spLocks noChangeArrowheads="1"/>
          </p:cNvSpPr>
          <p:nvPr/>
        </p:nvSpPr>
        <p:spPr bwMode="auto">
          <a:xfrm>
            <a:off x="7731125" y="3444875"/>
            <a:ext cx="10318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solidFill>
                  <a:srgbClr val="B907D1"/>
                </a:solidFill>
              </a:rPr>
              <a:t>output</a:t>
            </a:r>
            <a:endParaRPr lang="en-US">
              <a:solidFill>
                <a:srgbClr val="09AC20"/>
              </a:solidFill>
            </a:endParaRPr>
          </a:p>
        </p:txBody>
      </p:sp>
      <p:sp>
        <p:nvSpPr>
          <p:cNvPr id="98363" name="AutoShape 61"/>
          <p:cNvSpPr>
            <a:spLocks/>
          </p:cNvSpPr>
          <p:nvPr/>
        </p:nvSpPr>
        <p:spPr bwMode="auto">
          <a:xfrm>
            <a:off x="7643813" y="3284538"/>
            <a:ext cx="93662" cy="777875"/>
          </a:xfrm>
          <a:prstGeom prst="rightBrace">
            <a:avLst>
              <a:gd name="adj1" fmla="val 69209"/>
              <a:gd name="adj2" fmla="val 50000"/>
            </a:avLst>
          </a:prstGeom>
          <a:noFill/>
          <a:ln w="19050">
            <a:solidFill>
              <a:srgbClr val="B907D1"/>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98364" name="Text Box 62"/>
          <p:cNvSpPr txBox="1">
            <a:spLocks noChangeArrowheads="1"/>
          </p:cNvSpPr>
          <p:nvPr/>
        </p:nvSpPr>
        <p:spPr bwMode="auto">
          <a:xfrm>
            <a:off x="1443038" y="5926138"/>
            <a:ext cx="1671637" cy="466725"/>
          </a:xfrm>
          <a:prstGeom prst="rect">
            <a:avLst/>
          </a:prstGeom>
          <a:noFill/>
          <a:ln w="9525">
            <a:solidFill>
              <a:srgbClr val="0F02E4"/>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solidFill>
                  <a:srgbClr val="0F02E4"/>
                </a:solidFill>
              </a:rPr>
              <a:t>destructive!</a:t>
            </a:r>
          </a:p>
        </p:txBody>
      </p:sp>
      <p:sp>
        <p:nvSpPr>
          <p:cNvPr id="98365" name="Rectangle 63"/>
          <p:cNvSpPr>
            <a:spLocks noChangeArrowheads="1"/>
          </p:cNvSpPr>
          <p:nvPr/>
        </p:nvSpPr>
        <p:spPr bwMode="auto">
          <a:xfrm>
            <a:off x="293688" y="1293813"/>
            <a:ext cx="8566150" cy="1036637"/>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spTree>
  </p:cSld>
  <p:clrMapOvr>
    <a:masterClrMapping/>
  </p:clrMapOvr>
  <p:timing>
    <p:tnLst>
      <p:par>
        <p:cTn id="1" dur="indefinite" restart="never" nodeType="tmRoot"/>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p:cNvSpPr/>
          <p:nvPr/>
        </p:nvSpPr>
        <p:spPr bwMode="auto">
          <a:xfrm>
            <a:off x="685800" y="1219200"/>
            <a:ext cx="3048000" cy="1676400"/>
          </a:xfrm>
          <a:prstGeom prst="rect">
            <a:avLst/>
          </a:prstGeom>
          <a:solidFill>
            <a:srgbClr val="FFCCCC"/>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8" name="Explosion 1 7"/>
          <p:cNvSpPr/>
          <p:nvPr/>
        </p:nvSpPr>
        <p:spPr bwMode="auto">
          <a:xfrm>
            <a:off x="3048000" y="1828800"/>
            <a:ext cx="1357163" cy="852006"/>
          </a:xfrm>
          <a:prstGeom prst="irregularSeal1">
            <a:avLst/>
          </a:prstGeom>
          <a:solidFill>
            <a:srgbClr val="FF0000"/>
          </a:solidFill>
          <a:ln w="19050" cap="flat" cmpd="sng" algn="ctr">
            <a:solidFill>
              <a:srgbClr val="C0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26" name="Rectangle 25"/>
          <p:cNvSpPr/>
          <p:nvPr/>
        </p:nvSpPr>
        <p:spPr bwMode="auto">
          <a:xfrm>
            <a:off x="5334000" y="1185371"/>
            <a:ext cx="3048000" cy="1676400"/>
          </a:xfrm>
          <a:prstGeom prst="rect">
            <a:avLst/>
          </a:prstGeom>
          <a:solidFill>
            <a:srgbClr val="FFCCFF"/>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29712" name="Text Box 32"/>
          <p:cNvSpPr txBox="1">
            <a:spLocks noChangeArrowheads="1"/>
          </p:cNvSpPr>
          <p:nvPr/>
        </p:nvSpPr>
        <p:spPr bwMode="auto">
          <a:xfrm>
            <a:off x="361950" y="5714999"/>
            <a:ext cx="3600450" cy="954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2800" dirty="0">
                <a:latin typeface="Cambria" pitchFamily="18" charset="0"/>
              </a:rPr>
              <a:t>l</a:t>
            </a:r>
            <a:r>
              <a:rPr lang="en-US" sz="2800" dirty="0" smtClean="0">
                <a:latin typeface="Cambria" pitchFamily="18" charset="0"/>
              </a:rPr>
              <a:t>imited, fast  </a:t>
            </a:r>
            <a:r>
              <a:rPr lang="en-US" sz="2800" b="1" dirty="0" smtClean="0">
                <a:latin typeface="Cambria" pitchFamily="18" charset="0"/>
              </a:rPr>
              <a:t>registers</a:t>
            </a:r>
            <a:r>
              <a:rPr lang="en-US" sz="2800" dirty="0" smtClean="0">
                <a:latin typeface="Cambria" pitchFamily="18" charset="0"/>
              </a:rPr>
              <a:t> + arithmetic</a:t>
            </a:r>
            <a:endParaRPr lang="en-US" sz="2800" dirty="0">
              <a:latin typeface="Cambria" pitchFamily="18" charset="0"/>
            </a:endParaRPr>
          </a:p>
        </p:txBody>
      </p:sp>
      <p:sp>
        <p:nvSpPr>
          <p:cNvPr id="29713" name="Text Box 33"/>
          <p:cNvSpPr txBox="1">
            <a:spLocks noChangeArrowheads="1"/>
          </p:cNvSpPr>
          <p:nvPr/>
        </p:nvSpPr>
        <p:spPr bwMode="auto">
          <a:xfrm>
            <a:off x="4953000" y="5715000"/>
            <a:ext cx="4056061" cy="954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2800" dirty="0">
                <a:latin typeface="Cambria" pitchFamily="18" charset="0"/>
              </a:rPr>
              <a:t>l</a:t>
            </a:r>
            <a:r>
              <a:rPr lang="en-US" sz="2800" dirty="0" smtClean="0">
                <a:latin typeface="Cambria" pitchFamily="18" charset="0"/>
              </a:rPr>
              <a:t>arger, slower  </a:t>
            </a:r>
            <a:r>
              <a:rPr lang="en-US" sz="2800" b="1" dirty="0" smtClean="0">
                <a:latin typeface="Cambria" pitchFamily="18" charset="0"/>
              </a:rPr>
              <a:t>memory</a:t>
            </a:r>
            <a:r>
              <a:rPr lang="en-US" sz="2800" dirty="0" smtClean="0">
                <a:latin typeface="Cambria" pitchFamily="18" charset="0"/>
              </a:rPr>
              <a:t>  + </a:t>
            </a:r>
            <a:r>
              <a:rPr lang="en-US" sz="2800" i="1" dirty="0" smtClean="0">
                <a:latin typeface="Cambria" pitchFamily="18" charset="0"/>
              </a:rPr>
              <a:t>no</a:t>
            </a:r>
            <a:r>
              <a:rPr lang="en-US" sz="2800" dirty="0" smtClean="0">
                <a:latin typeface="Cambria" pitchFamily="18" charset="0"/>
              </a:rPr>
              <a:t> </a:t>
            </a:r>
            <a:r>
              <a:rPr lang="en-US" sz="2800" dirty="0">
                <a:latin typeface="Cambria" pitchFamily="18" charset="0"/>
              </a:rPr>
              <a:t>computation</a:t>
            </a:r>
          </a:p>
        </p:txBody>
      </p:sp>
      <p:sp>
        <p:nvSpPr>
          <p:cNvPr id="40" name="Text Box 17"/>
          <p:cNvSpPr txBox="1">
            <a:spLocks noChangeArrowheads="1"/>
          </p:cNvSpPr>
          <p:nvPr>
            <p:custDataLst>
              <p:tags r:id="rId1"/>
            </p:custDataLst>
          </p:nvPr>
        </p:nvSpPr>
        <p:spPr bwMode="auto">
          <a:xfrm>
            <a:off x="685800" y="2330450"/>
            <a:ext cx="30480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dirty="0">
                <a:latin typeface="Calibri" pitchFamily="34" charset="0"/>
              </a:rPr>
              <a:t>central processing unit </a:t>
            </a:r>
            <a:r>
              <a:rPr lang="en-US" sz="1200" b="1" i="1" dirty="0">
                <a:latin typeface="Calibri" pitchFamily="34" charset="0"/>
              </a:rPr>
              <a:t>registers</a:t>
            </a:r>
            <a:endParaRPr lang="en-US" sz="1200" dirty="0">
              <a:latin typeface="Calibri" pitchFamily="34" charset="0"/>
            </a:endParaRPr>
          </a:p>
        </p:txBody>
      </p:sp>
      <p:sp>
        <p:nvSpPr>
          <p:cNvPr id="41" name="Text Box 18"/>
          <p:cNvSpPr txBox="1">
            <a:spLocks noChangeArrowheads="1"/>
          </p:cNvSpPr>
          <p:nvPr>
            <p:custDataLst>
              <p:tags r:id="rId2"/>
            </p:custDataLst>
          </p:nvPr>
        </p:nvSpPr>
        <p:spPr bwMode="auto">
          <a:xfrm>
            <a:off x="5334000" y="2330450"/>
            <a:ext cx="290195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dirty="0">
                <a:latin typeface="Calibri" pitchFamily="34" charset="0"/>
              </a:rPr>
              <a:t>random access memory locations</a:t>
            </a:r>
          </a:p>
        </p:txBody>
      </p:sp>
      <p:sp>
        <p:nvSpPr>
          <p:cNvPr id="42" name="Rectangle 61"/>
          <p:cNvSpPr>
            <a:spLocks noChangeArrowheads="1"/>
          </p:cNvSpPr>
          <p:nvPr>
            <p:custDataLst>
              <p:tags r:id="rId3"/>
            </p:custDataLst>
          </p:nvPr>
        </p:nvSpPr>
        <p:spPr bwMode="auto">
          <a:xfrm>
            <a:off x="1603375" y="1738312"/>
            <a:ext cx="1096775"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4000" dirty="0">
                <a:solidFill>
                  <a:schemeClr val="tx2"/>
                </a:solidFill>
                <a:latin typeface="Cambria" pitchFamily="18" charset="0"/>
              </a:rPr>
              <a:t>CPU</a:t>
            </a:r>
          </a:p>
        </p:txBody>
      </p:sp>
      <p:sp>
        <p:nvSpPr>
          <p:cNvPr id="43" name="Rectangle 62"/>
          <p:cNvSpPr>
            <a:spLocks noChangeArrowheads="1"/>
          </p:cNvSpPr>
          <p:nvPr>
            <p:custDataLst>
              <p:tags r:id="rId4"/>
            </p:custDataLst>
          </p:nvPr>
        </p:nvSpPr>
        <p:spPr bwMode="auto">
          <a:xfrm>
            <a:off x="6248400" y="1738312"/>
            <a:ext cx="1241045"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4000" dirty="0">
                <a:solidFill>
                  <a:schemeClr val="tx2"/>
                </a:solidFill>
                <a:latin typeface="Cambria" pitchFamily="18" charset="0"/>
              </a:rPr>
              <a:t>RAM</a:t>
            </a:r>
          </a:p>
        </p:txBody>
      </p:sp>
      <p:sp>
        <p:nvSpPr>
          <p:cNvPr id="46" name="Text Box 63"/>
          <p:cNvSpPr txBox="1">
            <a:spLocks noChangeArrowheads="1"/>
          </p:cNvSpPr>
          <p:nvPr>
            <p:custDataLst>
              <p:tags r:id="rId5"/>
            </p:custDataLst>
          </p:nvPr>
        </p:nvSpPr>
        <p:spPr bwMode="auto">
          <a:xfrm>
            <a:off x="5524147" y="1371600"/>
            <a:ext cx="2689225"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2000" b="1" dirty="0" smtClean="0">
                <a:solidFill>
                  <a:srgbClr val="E109E1"/>
                </a:solidFill>
                <a:latin typeface="Cambria" pitchFamily="18" charset="0"/>
              </a:rPr>
              <a:t>stored  program</a:t>
            </a:r>
            <a:endParaRPr lang="en-US" sz="2000" b="1" dirty="0">
              <a:solidFill>
                <a:srgbClr val="E109E1"/>
              </a:solidFill>
              <a:latin typeface="Cambria" pitchFamily="18" charset="0"/>
            </a:endParaRPr>
          </a:p>
        </p:txBody>
      </p:sp>
      <p:sp>
        <p:nvSpPr>
          <p:cNvPr id="47" name="Text Box 64"/>
          <p:cNvSpPr txBox="1">
            <a:spLocks noChangeArrowheads="1"/>
          </p:cNvSpPr>
          <p:nvPr>
            <p:custDataLst>
              <p:tags r:id="rId6"/>
            </p:custDataLst>
          </p:nvPr>
        </p:nvSpPr>
        <p:spPr bwMode="auto">
          <a:xfrm>
            <a:off x="533400" y="1385887"/>
            <a:ext cx="3295650"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2000" b="1" dirty="0" smtClean="0">
                <a:solidFill>
                  <a:srgbClr val="FF0000"/>
                </a:solidFill>
                <a:latin typeface="Cambria" pitchFamily="18" charset="0"/>
              </a:rPr>
              <a:t>processing</a:t>
            </a:r>
            <a:endParaRPr lang="en-US" sz="2000" b="1" dirty="0">
              <a:solidFill>
                <a:srgbClr val="FF0000"/>
              </a:solidFill>
              <a:latin typeface="Cambria" pitchFamily="18" charset="0"/>
            </a:endParaRPr>
          </a:p>
        </p:txBody>
      </p:sp>
      <p:cxnSp>
        <p:nvCxnSpPr>
          <p:cNvPr id="4" name="Straight Arrow Connector 3"/>
          <p:cNvCxnSpPr/>
          <p:nvPr/>
        </p:nvCxnSpPr>
        <p:spPr bwMode="auto">
          <a:xfrm flipH="1">
            <a:off x="3505200" y="1785997"/>
            <a:ext cx="2041525" cy="0"/>
          </a:xfrm>
          <a:prstGeom prst="straightConnector1">
            <a:avLst/>
          </a:prstGeom>
          <a:noFill/>
          <a:ln w="19050" cap="flat" cmpd="sng" algn="ctr">
            <a:solidFill>
              <a:srgbClr val="C00000"/>
            </a:solidFill>
            <a:prstDash val="solid"/>
            <a:round/>
            <a:headEnd type="none" w="med" len="med"/>
            <a:tailEnd type="arrow"/>
          </a:ln>
          <a:effectLst/>
        </p:spPr>
      </p:cxnSp>
      <p:sp>
        <p:nvSpPr>
          <p:cNvPr id="18" name="Text Box 63"/>
          <p:cNvSpPr txBox="1">
            <a:spLocks noChangeArrowheads="1"/>
          </p:cNvSpPr>
          <p:nvPr>
            <p:custDataLst>
              <p:tags r:id="rId7"/>
            </p:custDataLst>
          </p:nvPr>
        </p:nvSpPr>
        <p:spPr bwMode="auto">
          <a:xfrm>
            <a:off x="3834701" y="1371600"/>
            <a:ext cx="1346899"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2000" b="1" dirty="0" smtClean="0">
                <a:solidFill>
                  <a:srgbClr val="C00000"/>
                </a:solidFill>
                <a:latin typeface="Calibri" pitchFamily="34" charset="0"/>
              </a:rPr>
              <a:t>fetch</a:t>
            </a:r>
            <a:endParaRPr lang="en-US" sz="2000" b="1" dirty="0">
              <a:solidFill>
                <a:srgbClr val="C00000"/>
              </a:solidFill>
              <a:latin typeface="Calibri" pitchFamily="34" charset="0"/>
            </a:endParaRPr>
          </a:p>
        </p:txBody>
      </p:sp>
      <p:sp>
        <p:nvSpPr>
          <p:cNvPr id="23" name="Text Box 63"/>
          <p:cNvSpPr txBox="1">
            <a:spLocks noChangeArrowheads="1"/>
          </p:cNvSpPr>
          <p:nvPr>
            <p:custDataLst>
              <p:tags r:id="rId8"/>
            </p:custDataLst>
          </p:nvPr>
        </p:nvSpPr>
        <p:spPr bwMode="auto">
          <a:xfrm>
            <a:off x="3125618" y="2023571"/>
            <a:ext cx="1169797"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800" b="1" dirty="0" smtClean="0">
                <a:solidFill>
                  <a:schemeClr val="bg1"/>
                </a:solidFill>
                <a:latin typeface="Calibri" pitchFamily="34" charset="0"/>
              </a:rPr>
              <a:t>execute</a:t>
            </a:r>
            <a:endParaRPr lang="en-US" sz="2000" b="1" dirty="0">
              <a:solidFill>
                <a:schemeClr val="bg1"/>
              </a:solidFill>
              <a:latin typeface="Calibri" pitchFamily="34" charset="0"/>
            </a:endParaRPr>
          </a:p>
        </p:txBody>
      </p:sp>
      <p:pic>
        <p:nvPicPr>
          <p:cNvPr id="142338" name="Picture 2"/>
          <p:cNvPicPr>
            <a:picLocks noChangeAspect="1" noChangeArrowheads="1"/>
          </p:cNvPicPr>
          <p:nvPr/>
        </p:nvPicPr>
        <p:blipFill>
          <a:blip r:embed="rId15">
            <a:extLst>
              <a:ext uri="{28A0092B-C50C-407E-A947-70E740481C1C}">
                <a14:useLocalDpi xmlns:a14="http://schemas.microsoft.com/office/drawing/2010/main" val="0"/>
              </a:ext>
            </a:extLst>
          </a:blip>
          <a:srcRect/>
          <a:stretch>
            <a:fillRect/>
          </a:stretch>
        </p:blipFill>
        <p:spPr bwMode="auto">
          <a:xfrm>
            <a:off x="5574947" y="3429000"/>
            <a:ext cx="2638425" cy="173355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142340" name="Picture 4"/>
          <p:cNvPicPr>
            <a:picLocks noChangeAspect="1" noChangeArrowheads="1"/>
          </p:cNvPicPr>
          <p:nvPr/>
        </p:nvPicPr>
        <p:blipFill>
          <a:blip r:embed="rId16">
            <a:extLst>
              <a:ext uri="{28A0092B-C50C-407E-A947-70E740481C1C}">
                <a14:useLocalDpi xmlns:a14="http://schemas.microsoft.com/office/drawing/2010/main" val="0"/>
              </a:ext>
            </a:extLst>
          </a:blip>
          <a:srcRect/>
          <a:stretch>
            <a:fillRect/>
          </a:stretch>
        </p:blipFill>
        <p:spPr bwMode="auto">
          <a:xfrm>
            <a:off x="1071562" y="3324225"/>
            <a:ext cx="2276475" cy="2009775"/>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25" name="Rectangle 2"/>
          <p:cNvSpPr>
            <a:spLocks noChangeArrowheads="1"/>
          </p:cNvSpPr>
          <p:nvPr>
            <p:custDataLst>
              <p:tags r:id="rId9"/>
            </p:custDataLst>
          </p:nvPr>
        </p:nvSpPr>
        <p:spPr bwMode="auto">
          <a:xfrm>
            <a:off x="685800" y="762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eaLnBrk="1" hangingPunct="1"/>
            <a:r>
              <a:rPr lang="en-US" sz="4000">
                <a:solidFill>
                  <a:schemeClr val="tx2"/>
                </a:solidFill>
                <a:latin typeface="Arial" pitchFamily="34" charset="0"/>
              </a:rPr>
              <a:t>  </a:t>
            </a:r>
            <a:endParaRPr lang="en-US" sz="4400">
              <a:solidFill>
                <a:schemeClr val="tx2"/>
              </a:solidFill>
              <a:latin typeface="Arial" pitchFamily="34" charset="0"/>
            </a:endParaRPr>
          </a:p>
        </p:txBody>
      </p:sp>
      <p:sp>
        <p:nvSpPr>
          <p:cNvPr id="27" name="Rectangle 3"/>
          <p:cNvSpPr>
            <a:spLocks noChangeArrowheads="1"/>
          </p:cNvSpPr>
          <p:nvPr>
            <p:custDataLst>
              <p:tags r:id="rId10"/>
            </p:custDataLst>
          </p:nvPr>
        </p:nvSpPr>
        <p:spPr bwMode="auto">
          <a:xfrm>
            <a:off x="4691063" y="3429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endParaRPr lang="en-US">
              <a:latin typeface="Arial" pitchFamily="34" charset="0"/>
            </a:endParaRPr>
          </a:p>
        </p:txBody>
      </p:sp>
      <p:sp>
        <p:nvSpPr>
          <p:cNvPr id="28" name="Rectangle 4"/>
          <p:cNvSpPr>
            <a:spLocks noChangeArrowheads="1"/>
          </p:cNvSpPr>
          <p:nvPr>
            <p:custDataLst>
              <p:tags r:id="rId11"/>
            </p:custDataLst>
          </p:nvPr>
        </p:nvSpPr>
        <p:spPr bwMode="auto">
          <a:xfrm>
            <a:off x="218966" y="217557"/>
            <a:ext cx="3513655"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4000" dirty="0" smtClean="0">
                <a:solidFill>
                  <a:schemeClr val="tx2"/>
                </a:solidFill>
                <a:latin typeface="Cambria" pitchFamily="18" charset="0"/>
              </a:rPr>
              <a:t>70 years later…</a:t>
            </a:r>
            <a:endParaRPr lang="en-US" sz="4000" dirty="0">
              <a:solidFill>
                <a:schemeClr val="tx2"/>
              </a:solidFill>
              <a:latin typeface="Cambria" pitchFamily="18" charset="0"/>
            </a:endParaRPr>
          </a:p>
        </p:txBody>
      </p:sp>
      <p:pic>
        <p:nvPicPr>
          <p:cNvPr id="29" name="Picture 5"/>
          <p:cNvPicPr>
            <a:picLocks noChangeAspect="1" noChangeArrowheads="1"/>
          </p:cNvPicPr>
          <p:nvPr>
            <p:custDataLst>
              <p:tags r:id="rId12"/>
            </p:custDataLst>
          </p:nvPr>
        </p:nvPicPr>
        <p:blipFill>
          <a:blip r:embed="rId17">
            <a:extLst>
              <a:ext uri="{28A0092B-C50C-407E-A947-70E740481C1C}">
                <a14:useLocalDpi xmlns:a14="http://schemas.microsoft.com/office/drawing/2010/main" val="0"/>
              </a:ext>
            </a:extLst>
          </a:blip>
          <a:srcRect/>
          <a:stretch>
            <a:fillRect/>
          </a:stretch>
        </p:blipFill>
        <p:spPr bwMode="auto">
          <a:xfrm>
            <a:off x="8080375" y="152400"/>
            <a:ext cx="755649" cy="8900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pic>
      <p:sp>
        <p:nvSpPr>
          <p:cNvPr id="30" name="TextBox 11"/>
          <p:cNvSpPr txBox="1">
            <a:spLocks noChangeArrowheads="1"/>
          </p:cNvSpPr>
          <p:nvPr/>
        </p:nvSpPr>
        <p:spPr bwMode="auto">
          <a:xfrm>
            <a:off x="6750050" y="65901"/>
            <a:ext cx="1330325"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r>
              <a:rPr lang="en-US" sz="1200" dirty="0">
                <a:latin typeface="Calibri" panose="020F0502020204030204" pitchFamily="34" charset="0"/>
              </a:rPr>
              <a:t>Jon V.N. </a:t>
            </a:r>
          </a:p>
        </p:txBody>
      </p:sp>
      <p:pic>
        <p:nvPicPr>
          <p:cNvPr id="31" name="Picture 9" descr="Picture 3.png"/>
          <p:cNvPicPr>
            <a:picLocks noChangeAspect="1"/>
          </p:cNvPicPr>
          <p:nvPr/>
        </p:nvPicPr>
        <p:blipFill rotWithShape="1">
          <a:blip r:embed="rId18">
            <a:extLst>
              <a:ext uri="{28A0092B-C50C-407E-A947-70E740481C1C}">
                <a14:useLocalDpi xmlns:a14="http://schemas.microsoft.com/office/drawing/2010/main" val="0"/>
              </a:ext>
            </a:extLst>
          </a:blip>
          <a:srcRect r="59232" b="84612"/>
          <a:stretch/>
        </p:blipFill>
        <p:spPr bwMode="auto">
          <a:xfrm>
            <a:off x="4295415" y="319414"/>
            <a:ext cx="2853443" cy="5559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580904888"/>
      </p:ext>
    </p:extLst>
  </p:cSld>
  <p:clrMapOvr>
    <a:masterClrMapping/>
  </p:clrMapOvr>
  <p:timing>
    <p:tnLst>
      <p:par>
        <p:cTn id="1" dur="indefinite" restart="never" nodeType="tmRoot"/>
      </p:par>
    </p:tnLst>
  </p:timing>
</p:sld>
</file>

<file path=ppt/slides/slide1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9330" name="Group 2"/>
          <p:cNvGrpSpPr>
            <a:grpSpLocks/>
          </p:cNvGrpSpPr>
          <p:nvPr>
            <p:custDataLst>
              <p:tags r:id="rId1"/>
            </p:custDataLst>
          </p:nvPr>
        </p:nvGrpSpPr>
        <p:grpSpPr bwMode="auto">
          <a:xfrm>
            <a:off x="398463" y="1201738"/>
            <a:ext cx="8289925" cy="180975"/>
            <a:chOff x="295" y="1311"/>
            <a:chExt cx="5177" cy="114"/>
          </a:xfrm>
        </p:grpSpPr>
        <p:sp>
          <p:nvSpPr>
            <p:cNvPr id="99347" name="Rectangle 3"/>
            <p:cNvSpPr>
              <a:spLocks noChangeArrowheads="1"/>
            </p:cNvSpPr>
            <p:nvPr>
              <p:custDataLst>
                <p:tags r:id="rId5"/>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99348" name="Rectangle 4"/>
            <p:cNvSpPr>
              <a:spLocks noChangeArrowheads="1"/>
            </p:cNvSpPr>
            <p:nvPr>
              <p:custDataLst>
                <p:tags r:id="rId6"/>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99331" name="Rectangle 5"/>
          <p:cNvSpPr>
            <a:spLocks noChangeArrowheads="1"/>
          </p:cNvSpPr>
          <p:nvPr>
            <p:custDataLst>
              <p:tags r:id="rId2"/>
            </p:custDataLst>
          </p:nvPr>
        </p:nvSpPr>
        <p:spPr bwMode="auto">
          <a:xfrm>
            <a:off x="1816100" y="290513"/>
            <a:ext cx="5473700"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a:solidFill>
                  <a:schemeClr val="tx2"/>
                </a:solidFill>
                <a:latin typeface="Times New Roman" pitchFamily="18" charset="0"/>
              </a:rPr>
              <a:t>The solution:  </a:t>
            </a:r>
            <a:r>
              <a:rPr lang="en-US" sz="4200" b="1" i="1">
                <a:solidFill>
                  <a:schemeClr val="tx2"/>
                </a:solidFill>
                <a:latin typeface="Times New Roman" pitchFamily="18" charset="0"/>
              </a:rPr>
              <a:t> the stack</a:t>
            </a:r>
          </a:p>
        </p:txBody>
      </p:sp>
      <p:sp>
        <p:nvSpPr>
          <p:cNvPr id="99332" name="Text Box 6"/>
          <p:cNvSpPr txBox="1">
            <a:spLocks noChangeArrowheads="1"/>
          </p:cNvSpPr>
          <p:nvPr>
            <p:custDataLst>
              <p:tags r:id="rId3"/>
            </p:custDataLst>
          </p:nvPr>
        </p:nvSpPr>
        <p:spPr bwMode="auto">
          <a:xfrm>
            <a:off x="361950" y="1614488"/>
            <a:ext cx="3352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t>A function call in python:</a:t>
            </a:r>
          </a:p>
        </p:txBody>
      </p:sp>
      <p:sp>
        <p:nvSpPr>
          <p:cNvPr id="99333" name="Text Box 7"/>
          <p:cNvSpPr txBox="1">
            <a:spLocks noChangeArrowheads="1"/>
          </p:cNvSpPr>
          <p:nvPr/>
        </p:nvSpPr>
        <p:spPr bwMode="auto">
          <a:xfrm>
            <a:off x="304800" y="2590800"/>
            <a:ext cx="5334000" cy="3524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lnSpc>
                <a:spcPct val="60000"/>
              </a:lnSpc>
              <a:spcBef>
                <a:spcPct val="50000"/>
              </a:spcBef>
            </a:pPr>
            <a:r>
              <a:rPr lang="en-US" b="1">
                <a:solidFill>
                  <a:srgbClr val="D18006"/>
                </a:solidFill>
                <a:latin typeface="Courier New" pitchFamily="49" charset="0"/>
              </a:rPr>
              <a:t>def</a:t>
            </a:r>
            <a:r>
              <a:rPr lang="en-US" b="1">
                <a:latin typeface="Courier New" pitchFamily="49" charset="0"/>
              </a:rPr>
              <a:t> main():</a:t>
            </a:r>
          </a:p>
          <a:p>
            <a:pPr algn="l">
              <a:lnSpc>
                <a:spcPct val="60000"/>
              </a:lnSpc>
              <a:spcBef>
                <a:spcPct val="50000"/>
              </a:spcBef>
            </a:pPr>
            <a:r>
              <a:rPr lang="en-US" b="1">
                <a:latin typeface="Courier New" pitchFamily="49" charset="0"/>
              </a:rPr>
              <a:t>   r1 = </a:t>
            </a:r>
            <a:r>
              <a:rPr lang="en-US" b="1">
                <a:solidFill>
                  <a:srgbClr val="D18006"/>
                </a:solidFill>
                <a:latin typeface="Courier New" pitchFamily="49" charset="0"/>
              </a:rPr>
              <a:t>input</a:t>
            </a:r>
            <a:r>
              <a:rPr lang="en-US" b="1">
                <a:latin typeface="Courier New" pitchFamily="49" charset="0"/>
              </a:rPr>
              <a:t>()</a:t>
            </a:r>
          </a:p>
          <a:p>
            <a:pPr algn="l">
              <a:lnSpc>
                <a:spcPct val="60000"/>
              </a:lnSpc>
              <a:spcBef>
                <a:spcPct val="50000"/>
              </a:spcBef>
            </a:pPr>
            <a:r>
              <a:rPr lang="en-US" b="1">
                <a:latin typeface="Courier New" pitchFamily="49" charset="0"/>
              </a:rPr>
              <a:t>   result = </a:t>
            </a:r>
            <a:r>
              <a:rPr lang="en-US" sz="2000" b="1">
                <a:solidFill>
                  <a:srgbClr val="0F02E4"/>
                </a:solidFill>
                <a:latin typeface="Courier New" pitchFamily="49" charset="0"/>
              </a:rPr>
              <a:t>factorial</a:t>
            </a:r>
            <a:r>
              <a:rPr lang="en-US" sz="2000" b="1">
                <a:latin typeface="Courier New" pitchFamily="49" charset="0"/>
              </a:rPr>
              <a:t>(r1)</a:t>
            </a:r>
            <a:endParaRPr lang="en-US" b="1">
              <a:latin typeface="Courier New" pitchFamily="49" charset="0"/>
            </a:endParaRPr>
          </a:p>
          <a:p>
            <a:pPr algn="l">
              <a:lnSpc>
                <a:spcPct val="60000"/>
              </a:lnSpc>
              <a:spcBef>
                <a:spcPct val="50000"/>
              </a:spcBef>
            </a:pPr>
            <a:r>
              <a:rPr lang="en-US" b="1">
                <a:latin typeface="Courier New" pitchFamily="49" charset="0"/>
              </a:rPr>
              <a:t>   </a:t>
            </a:r>
            <a:r>
              <a:rPr lang="en-US" b="1">
                <a:solidFill>
                  <a:srgbClr val="D18006"/>
                </a:solidFill>
                <a:latin typeface="Courier New" pitchFamily="49" charset="0"/>
              </a:rPr>
              <a:t>print</a:t>
            </a:r>
            <a:r>
              <a:rPr lang="en-US" b="1">
                <a:latin typeface="Courier New" pitchFamily="49" charset="0"/>
              </a:rPr>
              <a:t> result</a:t>
            </a:r>
          </a:p>
          <a:p>
            <a:pPr algn="l">
              <a:lnSpc>
                <a:spcPct val="60000"/>
              </a:lnSpc>
              <a:spcBef>
                <a:spcPct val="50000"/>
              </a:spcBef>
            </a:pPr>
            <a:endParaRPr lang="en-US" b="1">
              <a:latin typeface="Courier New" pitchFamily="49" charset="0"/>
            </a:endParaRPr>
          </a:p>
          <a:p>
            <a:pPr algn="l">
              <a:lnSpc>
                <a:spcPct val="60000"/>
              </a:lnSpc>
              <a:spcBef>
                <a:spcPct val="50000"/>
              </a:spcBef>
            </a:pPr>
            <a:endParaRPr lang="en-US" b="1">
              <a:latin typeface="Courier New" pitchFamily="49" charset="0"/>
            </a:endParaRPr>
          </a:p>
          <a:p>
            <a:pPr algn="l">
              <a:lnSpc>
                <a:spcPct val="60000"/>
              </a:lnSpc>
              <a:spcBef>
                <a:spcPct val="50000"/>
              </a:spcBef>
            </a:pPr>
            <a:r>
              <a:rPr lang="en-US" b="1">
                <a:solidFill>
                  <a:srgbClr val="D18006"/>
                </a:solidFill>
                <a:latin typeface="Courier New" pitchFamily="49" charset="0"/>
              </a:rPr>
              <a:t>def</a:t>
            </a:r>
            <a:r>
              <a:rPr lang="en-US" b="1">
                <a:latin typeface="Courier New" pitchFamily="49" charset="0"/>
              </a:rPr>
              <a:t> </a:t>
            </a:r>
            <a:r>
              <a:rPr lang="en-US" b="1">
                <a:solidFill>
                  <a:srgbClr val="0F02E4"/>
                </a:solidFill>
                <a:latin typeface="Courier New" pitchFamily="49" charset="0"/>
              </a:rPr>
              <a:t>factorial</a:t>
            </a:r>
            <a:r>
              <a:rPr lang="en-US" b="1">
                <a:latin typeface="Courier New" pitchFamily="49" charset="0"/>
              </a:rPr>
              <a:t>( r1 ):</a:t>
            </a:r>
          </a:p>
          <a:p>
            <a:pPr algn="l">
              <a:lnSpc>
                <a:spcPct val="60000"/>
              </a:lnSpc>
              <a:spcBef>
                <a:spcPct val="50000"/>
              </a:spcBef>
            </a:pPr>
            <a:r>
              <a:rPr lang="en-US" b="1">
                <a:latin typeface="Courier New" pitchFamily="49" charset="0"/>
              </a:rPr>
              <a:t>   </a:t>
            </a:r>
            <a:r>
              <a:rPr lang="en-US" b="1">
                <a:solidFill>
                  <a:srgbClr val="FF0515"/>
                </a:solidFill>
                <a:latin typeface="Courier New" pitchFamily="49" charset="0"/>
              </a:rPr>
              <a:t># do work</a:t>
            </a:r>
            <a:endParaRPr lang="en-US" b="1">
              <a:latin typeface="Courier New" pitchFamily="49" charset="0"/>
            </a:endParaRPr>
          </a:p>
          <a:p>
            <a:pPr algn="l">
              <a:lnSpc>
                <a:spcPct val="60000"/>
              </a:lnSpc>
              <a:spcBef>
                <a:spcPct val="50000"/>
              </a:spcBef>
            </a:pPr>
            <a:r>
              <a:rPr lang="en-US" b="1">
                <a:latin typeface="Courier New" pitchFamily="49" charset="0"/>
              </a:rPr>
              <a:t>   </a:t>
            </a:r>
            <a:r>
              <a:rPr lang="en-US" b="1">
                <a:solidFill>
                  <a:srgbClr val="D18006"/>
                </a:solidFill>
                <a:latin typeface="Courier New" pitchFamily="49" charset="0"/>
              </a:rPr>
              <a:t>return</a:t>
            </a:r>
            <a:r>
              <a:rPr lang="en-US" b="1">
                <a:latin typeface="Courier New" pitchFamily="49" charset="0"/>
              </a:rPr>
              <a:t> result</a:t>
            </a:r>
          </a:p>
        </p:txBody>
      </p:sp>
      <p:sp>
        <p:nvSpPr>
          <p:cNvPr id="99334" name="Rectangle 14"/>
          <p:cNvSpPr>
            <a:spLocks noChangeArrowheads="1"/>
          </p:cNvSpPr>
          <p:nvPr/>
        </p:nvSpPr>
        <p:spPr bwMode="auto">
          <a:xfrm>
            <a:off x="5715000" y="2286000"/>
            <a:ext cx="2913063" cy="1447800"/>
          </a:xfrm>
          <a:prstGeom prst="rect">
            <a:avLst/>
          </a:prstGeom>
          <a:noFill/>
          <a:ln w="19050">
            <a:solidFill>
              <a:srgbClr val="159627"/>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99335" name="Text Box 15"/>
          <p:cNvSpPr txBox="1">
            <a:spLocks noChangeArrowheads="1"/>
          </p:cNvSpPr>
          <p:nvPr/>
        </p:nvSpPr>
        <p:spPr bwMode="auto">
          <a:xfrm>
            <a:off x="5748338" y="2317750"/>
            <a:ext cx="2252662"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main</a:t>
            </a:r>
            <a:r>
              <a:rPr lang="en-US" sz="1800">
                <a:solidFill>
                  <a:srgbClr val="159627"/>
                </a:solidFill>
                <a:latin typeface="Times New Roman" pitchFamily="18" charset="0"/>
              </a:rPr>
              <a:t>'s stack frame</a:t>
            </a:r>
            <a:endParaRPr lang="en-US" sz="1800" b="1">
              <a:latin typeface="Courier New" pitchFamily="49" charset="0"/>
            </a:endParaRPr>
          </a:p>
        </p:txBody>
      </p:sp>
      <p:sp>
        <p:nvSpPr>
          <p:cNvPr id="99336" name="Rectangle 22"/>
          <p:cNvSpPr>
            <a:spLocks noChangeArrowheads="1"/>
          </p:cNvSpPr>
          <p:nvPr>
            <p:custDataLst>
              <p:tags r:id="rId4"/>
            </p:custDataLst>
          </p:nvPr>
        </p:nvSpPr>
        <p:spPr bwMode="auto">
          <a:xfrm>
            <a:off x="5927725" y="1776413"/>
            <a:ext cx="2362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b="1" i="1">
                <a:solidFill>
                  <a:srgbClr val="159627"/>
                </a:solidFill>
                <a:latin typeface="Times New Roman" pitchFamily="18" charset="0"/>
              </a:rPr>
              <a:t>the stack</a:t>
            </a:r>
            <a:endParaRPr lang="en-US" i="1">
              <a:solidFill>
                <a:srgbClr val="159627"/>
              </a:solidFill>
              <a:latin typeface="Times New Roman" pitchFamily="18" charset="0"/>
            </a:endParaRPr>
          </a:p>
        </p:txBody>
      </p:sp>
      <p:sp>
        <p:nvSpPr>
          <p:cNvPr id="99337" name="Rectangle 23"/>
          <p:cNvSpPr>
            <a:spLocks noChangeArrowheads="1"/>
          </p:cNvSpPr>
          <p:nvPr/>
        </p:nvSpPr>
        <p:spPr bwMode="auto">
          <a:xfrm>
            <a:off x="6092825" y="2808288"/>
            <a:ext cx="2166938" cy="671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r>
              <a:rPr lang="en-US" sz="2000" b="1">
                <a:latin typeface="Courier New" pitchFamily="49" charset="0"/>
              </a:rPr>
              <a:t>r1 </a:t>
            </a:r>
            <a:r>
              <a:rPr lang="en-US" sz="1800">
                <a:latin typeface="Times New Roman" pitchFamily="18" charset="0"/>
              </a:rPr>
              <a:t>gets stored here for retrieval later…</a:t>
            </a:r>
            <a:endParaRPr lang="en-US" sz="2000" b="1">
              <a:latin typeface="Courier New" pitchFamily="49" charset="0"/>
            </a:endParaRPr>
          </a:p>
        </p:txBody>
      </p:sp>
      <p:sp>
        <p:nvSpPr>
          <p:cNvPr id="99338" name="Text Box 24"/>
          <p:cNvSpPr txBox="1">
            <a:spLocks noChangeArrowheads="1"/>
          </p:cNvSpPr>
          <p:nvPr/>
        </p:nvSpPr>
        <p:spPr bwMode="auto">
          <a:xfrm>
            <a:off x="5537200" y="3789363"/>
            <a:ext cx="3113088" cy="517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400">
                <a:solidFill>
                  <a:srgbClr val="159627"/>
                </a:solidFill>
              </a:rPr>
              <a:t>in general, each function's "</a:t>
            </a:r>
            <a:r>
              <a:rPr lang="en-US" sz="1400">
                <a:solidFill>
                  <a:srgbClr val="FF0513"/>
                </a:solidFill>
              </a:rPr>
              <a:t>valuables"</a:t>
            </a:r>
            <a:r>
              <a:rPr lang="en-US" sz="1400">
                <a:solidFill>
                  <a:srgbClr val="159627"/>
                </a:solidFill>
              </a:rPr>
              <a:t> gets stored for future retrieval</a:t>
            </a:r>
          </a:p>
        </p:txBody>
      </p:sp>
      <p:sp>
        <p:nvSpPr>
          <p:cNvPr id="99339" name="Text Box 26"/>
          <p:cNvSpPr txBox="1">
            <a:spLocks noChangeArrowheads="1"/>
          </p:cNvSpPr>
          <p:nvPr/>
        </p:nvSpPr>
        <p:spPr bwMode="auto">
          <a:xfrm>
            <a:off x="5076825" y="4932363"/>
            <a:ext cx="3762375" cy="1190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800">
                <a:solidFill>
                  <a:srgbClr val="159627"/>
                </a:solidFill>
              </a:rPr>
              <a:t>Then, this function does not have to be careful about using registers… </a:t>
            </a:r>
            <a:r>
              <a:rPr lang="en-US" sz="1800" i="1">
                <a:solidFill>
                  <a:srgbClr val="159627"/>
                </a:solidFill>
              </a:rPr>
              <a:t>it can pretend it has a new processor in which to work!</a:t>
            </a:r>
          </a:p>
        </p:txBody>
      </p:sp>
      <p:sp>
        <p:nvSpPr>
          <p:cNvPr id="99340" name="Line 27"/>
          <p:cNvSpPr>
            <a:spLocks noChangeShapeType="1"/>
          </p:cNvSpPr>
          <p:nvPr/>
        </p:nvSpPr>
        <p:spPr bwMode="auto">
          <a:xfrm flipV="1">
            <a:off x="4572000" y="3252788"/>
            <a:ext cx="1047750" cy="271462"/>
          </a:xfrm>
          <a:prstGeom prst="line">
            <a:avLst/>
          </a:prstGeom>
          <a:noFill/>
          <a:ln w="19050">
            <a:solidFill>
              <a:srgbClr val="159627"/>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99341" name="Line 28"/>
          <p:cNvSpPr>
            <a:spLocks noChangeShapeType="1"/>
          </p:cNvSpPr>
          <p:nvPr/>
        </p:nvSpPr>
        <p:spPr bwMode="auto">
          <a:xfrm flipH="1">
            <a:off x="4114800" y="5105400"/>
            <a:ext cx="955675" cy="0"/>
          </a:xfrm>
          <a:prstGeom prst="line">
            <a:avLst/>
          </a:prstGeom>
          <a:noFill/>
          <a:ln w="19050">
            <a:solidFill>
              <a:srgbClr val="159627"/>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99342" name="Ink 29"/>
          <p:cNvSpPr>
            <a:spLocks noRot="1" noChangeAspect="1" noEditPoints="1" noChangeArrowheads="1" noChangeShapeType="1" noTextEdit="1"/>
          </p:cNvSpPr>
          <p:nvPr/>
        </p:nvSpPr>
        <p:spPr bwMode="auto">
          <a:xfrm>
            <a:off x="3070225" y="5338763"/>
            <a:ext cx="377825" cy="247650"/>
          </a:xfrm>
          <a:custGeom>
            <a:avLst/>
            <a:gdLst>
              <a:gd name="T0" fmla="*/ 2147483647 w 1052"/>
              <a:gd name="T1" fmla="*/ 2147483647 h 686"/>
              <a:gd name="T2" fmla="*/ 2147483647 w 1052"/>
              <a:gd name="T3" fmla="*/ 2147483647 h 686"/>
              <a:gd name="T4" fmla="*/ 2147483647 w 1052"/>
              <a:gd name="T5" fmla="*/ 2147483647 h 686"/>
              <a:gd name="T6" fmla="*/ 2147483647 w 1052"/>
              <a:gd name="T7" fmla="*/ 2147483647 h 686"/>
              <a:gd name="T8" fmla="*/ 2147483647 w 1052"/>
              <a:gd name="T9" fmla="*/ 2147483647 h 686"/>
              <a:gd name="T10" fmla="*/ 2147483647 w 1052"/>
              <a:gd name="T11" fmla="*/ 2147483647 h 686"/>
              <a:gd name="T12" fmla="*/ 2147483647 w 1052"/>
              <a:gd name="T13" fmla="*/ 2147483647 h 686"/>
              <a:gd name="T14" fmla="*/ 2147483647 w 1052"/>
              <a:gd name="T15" fmla="*/ 2147483647 h 686"/>
              <a:gd name="T16" fmla="*/ 2147483647 w 1052"/>
              <a:gd name="T17" fmla="*/ 2147483647 h 686"/>
              <a:gd name="T18" fmla="*/ 2147483647 w 1052"/>
              <a:gd name="T19" fmla="*/ 2147483647 h 686"/>
              <a:gd name="T20" fmla="*/ 2147483647 w 1052"/>
              <a:gd name="T21" fmla="*/ 2147483647 h 686"/>
              <a:gd name="T22" fmla="*/ 2147483647 w 1052"/>
              <a:gd name="T23" fmla="*/ 2147483647 h 686"/>
              <a:gd name="T24" fmla="*/ 2147483647 w 1052"/>
              <a:gd name="T25" fmla="*/ 2147483647 h 686"/>
              <a:gd name="T26" fmla="*/ 2147483647 w 1052"/>
              <a:gd name="T27" fmla="*/ 2147483647 h 686"/>
              <a:gd name="T28" fmla="*/ 2147483647 w 1052"/>
              <a:gd name="T29" fmla="*/ 2147483647 h 686"/>
              <a:gd name="T30" fmla="*/ 2147483647 w 1052"/>
              <a:gd name="T31" fmla="*/ 2147483647 h 686"/>
              <a:gd name="T32" fmla="*/ 2147483647 w 1052"/>
              <a:gd name="T33" fmla="*/ 2147483647 h 686"/>
              <a:gd name="T34" fmla="*/ 2147483647 w 1052"/>
              <a:gd name="T35" fmla="*/ 2147483647 h 686"/>
              <a:gd name="T36" fmla="*/ 2147483647 w 1052"/>
              <a:gd name="T37" fmla="*/ 2147483647 h 686"/>
              <a:gd name="T38" fmla="*/ 2147483647 w 1052"/>
              <a:gd name="T39" fmla="*/ 2147483647 h 686"/>
              <a:gd name="T40" fmla="*/ 2147483647 w 1052"/>
              <a:gd name="T41" fmla="*/ 2147483647 h 686"/>
              <a:gd name="T42" fmla="*/ 2147483647 w 1052"/>
              <a:gd name="T43" fmla="*/ 2147483647 h 686"/>
              <a:gd name="T44" fmla="*/ 2147483647 w 1052"/>
              <a:gd name="T45" fmla="*/ 2147483647 h 686"/>
              <a:gd name="T46" fmla="*/ 2147483647 w 1052"/>
              <a:gd name="T47" fmla="*/ 2147483647 h 686"/>
              <a:gd name="T48" fmla="*/ 2147483647 w 1052"/>
              <a:gd name="T49" fmla="*/ 2147483647 h 686"/>
              <a:gd name="T50" fmla="*/ 2147483647 w 1052"/>
              <a:gd name="T51" fmla="*/ 2147483647 h 68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052"/>
              <a:gd name="T79" fmla="*/ 0 h 686"/>
              <a:gd name="T80" fmla="*/ 1052 w 1052"/>
              <a:gd name="T81" fmla="*/ 686 h 68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052" h="686" extrusionOk="0">
                <a:moveTo>
                  <a:pt x="3" y="471"/>
                </a:moveTo>
                <a:cubicBezTo>
                  <a:pt x="3" y="496"/>
                  <a:pt x="11" y="515"/>
                  <a:pt x="25" y="537"/>
                </a:cubicBezTo>
                <a:cubicBezTo>
                  <a:pt x="44" y="568"/>
                  <a:pt x="64" y="596"/>
                  <a:pt x="86" y="625"/>
                </a:cubicBezTo>
                <a:cubicBezTo>
                  <a:pt x="101" y="645"/>
                  <a:pt x="117" y="665"/>
                  <a:pt x="133" y="685"/>
                </a:cubicBezTo>
                <a:cubicBezTo>
                  <a:pt x="117" y="660"/>
                  <a:pt x="104" y="635"/>
                  <a:pt x="92" y="609"/>
                </a:cubicBezTo>
                <a:cubicBezTo>
                  <a:pt x="71" y="565"/>
                  <a:pt x="55" y="520"/>
                  <a:pt x="50" y="471"/>
                </a:cubicBezTo>
                <a:cubicBezTo>
                  <a:pt x="46" y="428"/>
                  <a:pt x="53" y="386"/>
                  <a:pt x="80" y="351"/>
                </a:cubicBezTo>
                <a:cubicBezTo>
                  <a:pt x="108" y="315"/>
                  <a:pt x="154" y="284"/>
                  <a:pt x="196" y="268"/>
                </a:cubicBezTo>
                <a:cubicBezTo>
                  <a:pt x="249" y="248"/>
                  <a:pt x="303" y="226"/>
                  <a:pt x="359" y="214"/>
                </a:cubicBezTo>
                <a:cubicBezTo>
                  <a:pt x="374" y="211"/>
                  <a:pt x="389" y="209"/>
                  <a:pt x="404" y="206"/>
                </a:cubicBezTo>
              </a:path>
              <a:path w="1052" h="686" extrusionOk="0">
                <a:moveTo>
                  <a:pt x="630" y="236"/>
                </a:moveTo>
                <a:cubicBezTo>
                  <a:pt x="619" y="233"/>
                  <a:pt x="615" y="231"/>
                  <a:pt x="610" y="224"/>
                </a:cubicBezTo>
                <a:cubicBezTo>
                  <a:pt x="624" y="212"/>
                  <a:pt x="639" y="200"/>
                  <a:pt x="654" y="188"/>
                </a:cubicBezTo>
                <a:cubicBezTo>
                  <a:pt x="686" y="162"/>
                  <a:pt x="721" y="139"/>
                  <a:pt x="752" y="112"/>
                </a:cubicBezTo>
                <a:cubicBezTo>
                  <a:pt x="785" y="84"/>
                  <a:pt x="819" y="55"/>
                  <a:pt x="852" y="27"/>
                </a:cubicBezTo>
                <a:cubicBezTo>
                  <a:pt x="869" y="12"/>
                  <a:pt x="879" y="10"/>
                  <a:pt x="894" y="2"/>
                </a:cubicBezTo>
                <a:cubicBezTo>
                  <a:pt x="890" y="32"/>
                  <a:pt x="885" y="63"/>
                  <a:pt x="879" y="93"/>
                </a:cubicBezTo>
                <a:cubicBezTo>
                  <a:pt x="858" y="205"/>
                  <a:pt x="835" y="320"/>
                  <a:pt x="803" y="429"/>
                </a:cubicBezTo>
                <a:cubicBezTo>
                  <a:pt x="791" y="471"/>
                  <a:pt x="781" y="516"/>
                  <a:pt x="766" y="557"/>
                </a:cubicBezTo>
                <a:cubicBezTo>
                  <a:pt x="760" y="572"/>
                  <a:pt x="757" y="585"/>
                  <a:pt x="753" y="600"/>
                </a:cubicBezTo>
              </a:path>
              <a:path w="1052" h="686" extrusionOk="0">
                <a:moveTo>
                  <a:pt x="673" y="622"/>
                </a:moveTo>
                <a:cubicBezTo>
                  <a:pt x="660" y="630"/>
                  <a:pt x="650" y="635"/>
                  <a:pt x="636" y="640"/>
                </a:cubicBezTo>
                <a:cubicBezTo>
                  <a:pt x="647" y="654"/>
                  <a:pt x="684" y="645"/>
                  <a:pt x="708" y="642"/>
                </a:cubicBezTo>
                <a:cubicBezTo>
                  <a:pt x="758" y="636"/>
                  <a:pt x="808" y="631"/>
                  <a:pt x="858" y="631"/>
                </a:cubicBezTo>
                <a:cubicBezTo>
                  <a:pt x="900" y="631"/>
                  <a:pt x="938" y="638"/>
                  <a:pt x="979" y="642"/>
                </a:cubicBezTo>
                <a:cubicBezTo>
                  <a:pt x="1004" y="645"/>
                  <a:pt x="1026" y="642"/>
                  <a:pt x="1051" y="640"/>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9343" name="Ink 30"/>
          <p:cNvSpPr>
            <a:spLocks noRot="1" noChangeAspect="1" noEditPoints="1" noChangeArrowheads="1" noChangeShapeType="1" noTextEdit="1"/>
          </p:cNvSpPr>
          <p:nvPr/>
        </p:nvSpPr>
        <p:spPr bwMode="auto">
          <a:xfrm>
            <a:off x="3608388" y="5435600"/>
            <a:ext cx="133350" cy="69850"/>
          </a:xfrm>
          <a:custGeom>
            <a:avLst/>
            <a:gdLst>
              <a:gd name="T0" fmla="*/ 0 w 372"/>
              <a:gd name="T1" fmla="*/ 2147483647 h 191"/>
              <a:gd name="T2" fmla="*/ 2147483647 w 372"/>
              <a:gd name="T3" fmla="*/ 2147483647 h 191"/>
              <a:gd name="T4" fmla="*/ 2147483647 w 372"/>
              <a:gd name="T5" fmla="*/ 2147483647 h 191"/>
              <a:gd name="T6" fmla="*/ 2147483647 w 372"/>
              <a:gd name="T7" fmla="*/ 2147483647 h 191"/>
              <a:gd name="T8" fmla="*/ 2147483647 w 372"/>
              <a:gd name="T9" fmla="*/ 2147483647 h 191"/>
              <a:gd name="T10" fmla="*/ 2147483647 w 372"/>
              <a:gd name="T11" fmla="*/ 2147483647 h 191"/>
              <a:gd name="T12" fmla="*/ 2147483647 w 372"/>
              <a:gd name="T13" fmla="*/ 2147483647 h 191"/>
              <a:gd name="T14" fmla="*/ 2147483647 w 372"/>
              <a:gd name="T15" fmla="*/ 2147483647 h 191"/>
              <a:gd name="T16" fmla="*/ 2147483647 w 372"/>
              <a:gd name="T17" fmla="*/ 2147483647 h 19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72"/>
              <a:gd name="T28" fmla="*/ 0 h 191"/>
              <a:gd name="T29" fmla="*/ 372 w 372"/>
              <a:gd name="T30" fmla="*/ 191 h 19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72" h="191" extrusionOk="0">
                <a:moveTo>
                  <a:pt x="0" y="9"/>
                </a:moveTo>
                <a:cubicBezTo>
                  <a:pt x="11" y="-3"/>
                  <a:pt x="25" y="5"/>
                  <a:pt x="46" y="7"/>
                </a:cubicBezTo>
                <a:cubicBezTo>
                  <a:pt x="87" y="11"/>
                  <a:pt x="127" y="12"/>
                  <a:pt x="168" y="15"/>
                </a:cubicBezTo>
                <a:cubicBezTo>
                  <a:pt x="217" y="18"/>
                  <a:pt x="268" y="19"/>
                  <a:pt x="318" y="18"/>
                </a:cubicBezTo>
                <a:cubicBezTo>
                  <a:pt x="345" y="16"/>
                  <a:pt x="353" y="15"/>
                  <a:pt x="371" y="16"/>
                </a:cubicBezTo>
              </a:path>
              <a:path w="372" h="191" extrusionOk="0">
                <a:moveTo>
                  <a:pt x="139" y="176"/>
                </a:moveTo>
                <a:cubicBezTo>
                  <a:pt x="156" y="191"/>
                  <a:pt x="167" y="189"/>
                  <a:pt x="190" y="187"/>
                </a:cubicBezTo>
                <a:cubicBezTo>
                  <a:pt x="220" y="185"/>
                  <a:pt x="250" y="185"/>
                  <a:pt x="280" y="185"/>
                </a:cubicBezTo>
                <a:cubicBezTo>
                  <a:pt x="308" y="185"/>
                  <a:pt x="318" y="185"/>
                  <a:pt x="337" y="183"/>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9344" name="Ink 31"/>
          <p:cNvSpPr>
            <a:spLocks noRot="1" noChangeAspect="1" noEditPoints="1" noChangeArrowheads="1" noChangeShapeType="1" noTextEdit="1"/>
          </p:cNvSpPr>
          <p:nvPr/>
        </p:nvSpPr>
        <p:spPr bwMode="auto">
          <a:xfrm>
            <a:off x="3906838" y="5327650"/>
            <a:ext cx="317500" cy="292100"/>
          </a:xfrm>
          <a:custGeom>
            <a:avLst/>
            <a:gdLst>
              <a:gd name="T0" fmla="*/ 0 w 882"/>
              <a:gd name="T1" fmla="*/ 2147483647 h 810"/>
              <a:gd name="T2" fmla="*/ 2147483647 w 882"/>
              <a:gd name="T3" fmla="*/ 2147483647 h 810"/>
              <a:gd name="T4" fmla="*/ 2147483647 w 882"/>
              <a:gd name="T5" fmla="*/ 2147483647 h 810"/>
              <a:gd name="T6" fmla="*/ 2147483647 w 882"/>
              <a:gd name="T7" fmla="*/ 2147483647 h 810"/>
              <a:gd name="T8" fmla="*/ 2147483647 w 882"/>
              <a:gd name="T9" fmla="*/ 2147483647 h 810"/>
              <a:gd name="T10" fmla="*/ 2147483647 w 882"/>
              <a:gd name="T11" fmla="*/ 2147483647 h 810"/>
              <a:gd name="T12" fmla="*/ 2147483647 w 882"/>
              <a:gd name="T13" fmla="*/ 2147483647 h 810"/>
              <a:gd name="T14" fmla="*/ 2147483647 w 882"/>
              <a:gd name="T15" fmla="*/ 2147483647 h 810"/>
              <a:gd name="T16" fmla="*/ 2147483647 w 882"/>
              <a:gd name="T17" fmla="*/ 2147483647 h 810"/>
              <a:gd name="T18" fmla="*/ 2147483647 w 882"/>
              <a:gd name="T19" fmla="*/ 2147483647 h 810"/>
              <a:gd name="T20" fmla="*/ 2147483647 w 882"/>
              <a:gd name="T21" fmla="*/ 2147483647 h 810"/>
              <a:gd name="T22" fmla="*/ 2147483647 w 882"/>
              <a:gd name="T23" fmla="*/ 2147483647 h 810"/>
              <a:gd name="T24" fmla="*/ 2147483647 w 882"/>
              <a:gd name="T25" fmla="*/ 0 h 810"/>
              <a:gd name="T26" fmla="*/ 2147483647 w 882"/>
              <a:gd name="T27" fmla="*/ 2147483647 h 810"/>
              <a:gd name="T28" fmla="*/ 2147483647 w 882"/>
              <a:gd name="T29" fmla="*/ 2147483647 h 810"/>
              <a:gd name="T30" fmla="*/ 2147483647 w 882"/>
              <a:gd name="T31" fmla="*/ 2147483647 h 810"/>
              <a:gd name="T32" fmla="*/ 2147483647 w 882"/>
              <a:gd name="T33" fmla="*/ 2147483647 h 810"/>
              <a:gd name="T34" fmla="*/ 2147483647 w 882"/>
              <a:gd name="T35" fmla="*/ 2147483647 h 810"/>
              <a:gd name="T36" fmla="*/ 2147483647 w 882"/>
              <a:gd name="T37" fmla="*/ 2147483647 h 810"/>
              <a:gd name="T38" fmla="*/ 2147483647 w 882"/>
              <a:gd name="T39" fmla="*/ 2147483647 h 810"/>
              <a:gd name="T40" fmla="*/ 2147483647 w 882"/>
              <a:gd name="T41" fmla="*/ 2147483647 h 810"/>
              <a:gd name="T42" fmla="*/ 2147483647 w 882"/>
              <a:gd name="T43" fmla="*/ 2147483647 h 810"/>
              <a:gd name="T44" fmla="*/ 2147483647 w 882"/>
              <a:gd name="T45" fmla="*/ 2147483647 h 81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882"/>
              <a:gd name="T70" fmla="*/ 0 h 810"/>
              <a:gd name="T71" fmla="*/ 882 w 882"/>
              <a:gd name="T72" fmla="*/ 810 h 81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882" h="810" extrusionOk="0">
                <a:moveTo>
                  <a:pt x="0" y="718"/>
                </a:moveTo>
                <a:cubicBezTo>
                  <a:pt x="18" y="744"/>
                  <a:pt x="37" y="769"/>
                  <a:pt x="56" y="794"/>
                </a:cubicBezTo>
                <a:cubicBezTo>
                  <a:pt x="60" y="799"/>
                  <a:pt x="64" y="804"/>
                  <a:pt x="68" y="809"/>
                </a:cubicBezTo>
                <a:cubicBezTo>
                  <a:pt x="74" y="783"/>
                  <a:pt x="63" y="751"/>
                  <a:pt x="58" y="722"/>
                </a:cubicBezTo>
                <a:cubicBezTo>
                  <a:pt x="49" y="674"/>
                  <a:pt x="42" y="627"/>
                  <a:pt x="39" y="579"/>
                </a:cubicBezTo>
                <a:cubicBezTo>
                  <a:pt x="37" y="543"/>
                  <a:pt x="38" y="516"/>
                  <a:pt x="63" y="489"/>
                </a:cubicBezTo>
                <a:cubicBezTo>
                  <a:pt x="88" y="463"/>
                  <a:pt x="130" y="464"/>
                  <a:pt x="163" y="455"/>
                </a:cubicBezTo>
                <a:cubicBezTo>
                  <a:pt x="174" y="451"/>
                  <a:pt x="185" y="448"/>
                  <a:pt x="196" y="444"/>
                </a:cubicBezTo>
              </a:path>
              <a:path w="882" h="810" extrusionOk="0">
                <a:moveTo>
                  <a:pt x="480" y="326"/>
                </a:moveTo>
                <a:cubicBezTo>
                  <a:pt x="505" y="304"/>
                  <a:pt x="526" y="281"/>
                  <a:pt x="550" y="258"/>
                </a:cubicBezTo>
                <a:cubicBezTo>
                  <a:pt x="591" y="219"/>
                  <a:pt x="625" y="176"/>
                  <a:pt x="660" y="131"/>
                </a:cubicBezTo>
                <a:cubicBezTo>
                  <a:pt x="689" y="93"/>
                  <a:pt x="717" y="55"/>
                  <a:pt x="743" y="15"/>
                </a:cubicBezTo>
                <a:cubicBezTo>
                  <a:pt x="746" y="10"/>
                  <a:pt x="750" y="5"/>
                  <a:pt x="753" y="0"/>
                </a:cubicBezTo>
                <a:cubicBezTo>
                  <a:pt x="725" y="54"/>
                  <a:pt x="701" y="109"/>
                  <a:pt x="682" y="167"/>
                </a:cubicBezTo>
                <a:cubicBezTo>
                  <a:pt x="654" y="249"/>
                  <a:pt x="631" y="334"/>
                  <a:pt x="618" y="420"/>
                </a:cubicBezTo>
                <a:cubicBezTo>
                  <a:pt x="608" y="481"/>
                  <a:pt x="606" y="541"/>
                  <a:pt x="607" y="603"/>
                </a:cubicBezTo>
                <a:cubicBezTo>
                  <a:pt x="607" y="620"/>
                  <a:pt x="610" y="638"/>
                  <a:pt x="612" y="654"/>
                </a:cubicBezTo>
              </a:path>
              <a:path w="882" h="810" extrusionOk="0">
                <a:moveTo>
                  <a:pt x="511" y="648"/>
                </a:moveTo>
                <a:cubicBezTo>
                  <a:pt x="498" y="660"/>
                  <a:pt x="487" y="672"/>
                  <a:pt x="475" y="684"/>
                </a:cubicBezTo>
                <a:cubicBezTo>
                  <a:pt x="495" y="714"/>
                  <a:pt x="520" y="720"/>
                  <a:pt x="559" y="720"/>
                </a:cubicBezTo>
                <a:cubicBezTo>
                  <a:pt x="609" y="720"/>
                  <a:pt x="660" y="714"/>
                  <a:pt x="709" y="710"/>
                </a:cubicBezTo>
                <a:cubicBezTo>
                  <a:pt x="753" y="707"/>
                  <a:pt x="791" y="694"/>
                  <a:pt x="831" y="678"/>
                </a:cubicBezTo>
                <a:cubicBezTo>
                  <a:pt x="857" y="668"/>
                  <a:pt x="866" y="664"/>
                  <a:pt x="881" y="652"/>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9345" name="Ink 32"/>
          <p:cNvSpPr>
            <a:spLocks noRot="1" noChangeAspect="1" noEditPoints="1" noChangeArrowheads="1" noChangeShapeType="1" noTextEdit="1"/>
          </p:cNvSpPr>
          <p:nvPr/>
        </p:nvSpPr>
        <p:spPr bwMode="auto">
          <a:xfrm>
            <a:off x="4378325" y="5324475"/>
            <a:ext cx="460375" cy="282575"/>
          </a:xfrm>
          <a:custGeom>
            <a:avLst/>
            <a:gdLst>
              <a:gd name="T0" fmla="*/ 0 w 1276"/>
              <a:gd name="T1" fmla="*/ 2147483647 h 786"/>
              <a:gd name="T2" fmla="*/ 2147483647 w 1276"/>
              <a:gd name="T3" fmla="*/ 2147483647 h 786"/>
              <a:gd name="T4" fmla="*/ 2147483647 w 1276"/>
              <a:gd name="T5" fmla="*/ 2147483647 h 786"/>
              <a:gd name="T6" fmla="*/ 2147483647 w 1276"/>
              <a:gd name="T7" fmla="*/ 2147483647 h 786"/>
              <a:gd name="T8" fmla="*/ 2147483647 w 1276"/>
              <a:gd name="T9" fmla="*/ 2147483647 h 786"/>
              <a:gd name="T10" fmla="*/ 2147483647 w 1276"/>
              <a:gd name="T11" fmla="*/ 2147483647 h 786"/>
              <a:gd name="T12" fmla="*/ 2147483647 w 1276"/>
              <a:gd name="T13" fmla="*/ 2147483647 h 786"/>
              <a:gd name="T14" fmla="*/ 2147483647 w 1276"/>
              <a:gd name="T15" fmla="*/ 2147483647 h 786"/>
              <a:gd name="T16" fmla="*/ 2147483647 w 1276"/>
              <a:gd name="T17" fmla="*/ 2147483647 h 786"/>
              <a:gd name="T18" fmla="*/ 2147483647 w 1276"/>
              <a:gd name="T19" fmla="*/ 2147483647 h 786"/>
              <a:gd name="T20" fmla="*/ 2147483647 w 1276"/>
              <a:gd name="T21" fmla="*/ 2147483647 h 786"/>
              <a:gd name="T22" fmla="*/ 2147483647 w 1276"/>
              <a:gd name="T23" fmla="*/ 2147483647 h 786"/>
              <a:gd name="T24" fmla="*/ 2147483647 w 1276"/>
              <a:gd name="T25" fmla="*/ 2147483647 h 786"/>
              <a:gd name="T26" fmla="*/ 2147483647 w 1276"/>
              <a:gd name="T27" fmla="*/ 2147483647 h 786"/>
              <a:gd name="T28" fmla="*/ 2147483647 w 1276"/>
              <a:gd name="T29" fmla="*/ 2147483647 h 786"/>
              <a:gd name="T30" fmla="*/ 2147483647 w 1276"/>
              <a:gd name="T31" fmla="*/ 2147483647 h 786"/>
              <a:gd name="T32" fmla="*/ 2147483647 w 1276"/>
              <a:gd name="T33" fmla="*/ 2147483647 h 786"/>
              <a:gd name="T34" fmla="*/ 2147483647 w 1276"/>
              <a:gd name="T35" fmla="*/ 2147483647 h 786"/>
              <a:gd name="T36" fmla="*/ 2147483647 w 1276"/>
              <a:gd name="T37" fmla="*/ 2147483647 h 78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276"/>
              <a:gd name="T58" fmla="*/ 0 h 786"/>
              <a:gd name="T59" fmla="*/ 1276 w 1276"/>
              <a:gd name="T60" fmla="*/ 786 h 78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276" h="786" extrusionOk="0">
                <a:moveTo>
                  <a:pt x="0" y="533"/>
                </a:moveTo>
                <a:cubicBezTo>
                  <a:pt x="36" y="540"/>
                  <a:pt x="75" y="548"/>
                  <a:pt x="111" y="548"/>
                </a:cubicBezTo>
                <a:cubicBezTo>
                  <a:pt x="161" y="548"/>
                  <a:pt x="212" y="539"/>
                  <a:pt x="262" y="538"/>
                </a:cubicBezTo>
                <a:cubicBezTo>
                  <a:pt x="306" y="537"/>
                  <a:pt x="344" y="538"/>
                  <a:pt x="385" y="520"/>
                </a:cubicBezTo>
                <a:cubicBezTo>
                  <a:pt x="392" y="516"/>
                  <a:pt x="400" y="513"/>
                  <a:pt x="407" y="509"/>
                </a:cubicBezTo>
              </a:path>
              <a:path w="1276" h="786" extrusionOk="0">
                <a:moveTo>
                  <a:pt x="722" y="347"/>
                </a:moveTo>
                <a:cubicBezTo>
                  <a:pt x="739" y="304"/>
                  <a:pt x="762" y="276"/>
                  <a:pt x="789" y="239"/>
                </a:cubicBezTo>
                <a:cubicBezTo>
                  <a:pt x="827" y="187"/>
                  <a:pt x="867" y="139"/>
                  <a:pt x="912" y="93"/>
                </a:cubicBezTo>
                <a:cubicBezTo>
                  <a:pt x="942" y="62"/>
                  <a:pt x="974" y="29"/>
                  <a:pt x="1012" y="7"/>
                </a:cubicBezTo>
                <a:cubicBezTo>
                  <a:pt x="1025" y="1"/>
                  <a:pt x="1028" y="-2"/>
                  <a:pt x="1037" y="3"/>
                </a:cubicBezTo>
                <a:cubicBezTo>
                  <a:pt x="1039" y="42"/>
                  <a:pt x="1036" y="76"/>
                  <a:pt x="1030" y="116"/>
                </a:cubicBezTo>
                <a:cubicBezTo>
                  <a:pt x="1003" y="280"/>
                  <a:pt x="967" y="444"/>
                  <a:pt x="955" y="610"/>
                </a:cubicBezTo>
                <a:cubicBezTo>
                  <a:pt x="952" y="647"/>
                  <a:pt x="947" y="678"/>
                  <a:pt x="940" y="713"/>
                </a:cubicBezTo>
              </a:path>
              <a:path w="1276" h="786" extrusionOk="0">
                <a:moveTo>
                  <a:pt x="851" y="719"/>
                </a:moveTo>
                <a:cubicBezTo>
                  <a:pt x="834" y="728"/>
                  <a:pt x="823" y="735"/>
                  <a:pt x="809" y="748"/>
                </a:cubicBezTo>
                <a:cubicBezTo>
                  <a:pt x="828" y="781"/>
                  <a:pt x="857" y="784"/>
                  <a:pt x="898" y="785"/>
                </a:cubicBezTo>
                <a:cubicBezTo>
                  <a:pt x="955" y="786"/>
                  <a:pt x="1010" y="772"/>
                  <a:pt x="1066" y="766"/>
                </a:cubicBezTo>
                <a:cubicBezTo>
                  <a:pt x="1126" y="760"/>
                  <a:pt x="1173" y="747"/>
                  <a:pt x="1229" y="726"/>
                </a:cubicBezTo>
                <a:cubicBezTo>
                  <a:pt x="1244" y="721"/>
                  <a:pt x="1260" y="715"/>
                  <a:pt x="1275" y="710"/>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9346" name="Ink 33"/>
          <p:cNvSpPr>
            <a:spLocks noRot="1" noChangeAspect="1" noEditPoints="1" noChangeArrowheads="1" noChangeShapeType="1" noTextEdit="1"/>
          </p:cNvSpPr>
          <p:nvPr/>
        </p:nvSpPr>
        <p:spPr bwMode="auto">
          <a:xfrm>
            <a:off x="2673350" y="5103813"/>
            <a:ext cx="2563813" cy="935037"/>
          </a:xfrm>
          <a:custGeom>
            <a:avLst/>
            <a:gdLst>
              <a:gd name="T0" fmla="*/ 2147483647 w 7121"/>
              <a:gd name="T1" fmla="*/ 2147483647 h 2596"/>
              <a:gd name="T2" fmla="*/ 2147483647 w 7121"/>
              <a:gd name="T3" fmla="*/ 2147483647 h 2596"/>
              <a:gd name="T4" fmla="*/ 2147483647 w 7121"/>
              <a:gd name="T5" fmla="*/ 2147483647 h 2596"/>
              <a:gd name="T6" fmla="*/ 2147483647 w 7121"/>
              <a:gd name="T7" fmla="*/ 2147483647 h 2596"/>
              <a:gd name="T8" fmla="*/ 2147483647 w 7121"/>
              <a:gd name="T9" fmla="*/ 2147483647 h 2596"/>
              <a:gd name="T10" fmla="*/ 2147483647 w 7121"/>
              <a:gd name="T11" fmla="*/ 2147483647 h 2596"/>
              <a:gd name="T12" fmla="*/ 2147483647 w 7121"/>
              <a:gd name="T13" fmla="*/ 2147483647 h 2596"/>
              <a:gd name="T14" fmla="*/ 2147483647 w 7121"/>
              <a:gd name="T15" fmla="*/ 2147483647 h 2596"/>
              <a:gd name="T16" fmla="*/ 2147483647 w 7121"/>
              <a:gd name="T17" fmla="*/ 2147483647 h 2596"/>
              <a:gd name="T18" fmla="*/ 2147483647 w 7121"/>
              <a:gd name="T19" fmla="*/ 2147483647 h 259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7121"/>
              <a:gd name="T31" fmla="*/ 0 h 2596"/>
              <a:gd name="T32" fmla="*/ 7121 w 7121"/>
              <a:gd name="T33" fmla="*/ 2596 h 259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7121" h="2596" extrusionOk="0">
                <a:moveTo>
                  <a:pt x="6765" y="868"/>
                </a:moveTo>
                <a:cubicBezTo>
                  <a:pt x="6588" y="712"/>
                  <a:pt x="6416" y="604"/>
                  <a:pt x="6192" y="514"/>
                </a:cubicBezTo>
                <a:cubicBezTo>
                  <a:pt x="5420" y="203"/>
                  <a:pt x="4533" y="95"/>
                  <a:pt x="3710" y="26"/>
                </a:cubicBezTo>
                <a:cubicBezTo>
                  <a:pt x="2555" y="-70"/>
                  <a:pt x="871" y="119"/>
                  <a:pt x="115" y="1137"/>
                </a:cubicBezTo>
                <a:cubicBezTo>
                  <a:pt x="-44" y="1351"/>
                  <a:pt x="-31" y="1560"/>
                  <a:pt x="150" y="1752"/>
                </a:cubicBezTo>
                <a:cubicBezTo>
                  <a:pt x="478" y="2098"/>
                  <a:pt x="1151" y="2208"/>
                  <a:pt x="1589" y="2301"/>
                </a:cubicBezTo>
                <a:cubicBezTo>
                  <a:pt x="3011" y="2602"/>
                  <a:pt x="4643" y="2785"/>
                  <a:pt x="6068" y="2419"/>
                </a:cubicBezTo>
                <a:cubicBezTo>
                  <a:pt x="6415" y="2330"/>
                  <a:pt x="6862" y="2190"/>
                  <a:pt x="7063" y="1864"/>
                </a:cubicBezTo>
                <a:cubicBezTo>
                  <a:pt x="7250" y="1561"/>
                  <a:pt x="6938" y="1326"/>
                  <a:pt x="6688" y="1228"/>
                </a:cubicBezTo>
                <a:cubicBezTo>
                  <a:pt x="6113" y="1004"/>
                  <a:pt x="5488" y="1082"/>
                  <a:pt x="4891" y="1118"/>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Tree>
  </p:cSld>
  <p:clrMapOvr>
    <a:masterClrMapping/>
  </p:clrMapOvr>
  <p:timing>
    <p:tnLst>
      <p:par>
        <p:cTn id="1" dur="indefinite" restart="never" nodeType="tmRoot"/>
      </p:par>
    </p:tnLst>
  </p:timing>
</p:sld>
</file>

<file path=ppt/slides/slide1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0354" name="Group 2"/>
          <p:cNvGrpSpPr>
            <a:grpSpLocks/>
          </p:cNvGrpSpPr>
          <p:nvPr/>
        </p:nvGrpSpPr>
        <p:grpSpPr bwMode="auto">
          <a:xfrm>
            <a:off x="3032125" y="990600"/>
            <a:ext cx="5561013" cy="180975"/>
            <a:chOff x="295" y="1311"/>
            <a:chExt cx="5177" cy="114"/>
          </a:xfrm>
        </p:grpSpPr>
        <p:sp>
          <p:nvSpPr>
            <p:cNvPr id="100373" name="Rectangle 3"/>
            <p:cNvSpPr>
              <a:spLocks noChangeArrowheads="1"/>
            </p:cNvSpPr>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00374" name="Rectangle 4"/>
            <p:cNvSpPr>
              <a:spLocks noChangeArrowheads="1"/>
            </p:cNvSpPr>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100355" name="Text Box 5"/>
          <p:cNvSpPr txBox="1">
            <a:spLocks noChangeArrowheads="1"/>
          </p:cNvSpPr>
          <p:nvPr/>
        </p:nvSpPr>
        <p:spPr bwMode="auto">
          <a:xfrm>
            <a:off x="3352800" y="228600"/>
            <a:ext cx="5029200"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4000"/>
              <a:t>Recursion?</a:t>
            </a:r>
          </a:p>
        </p:txBody>
      </p:sp>
      <p:sp>
        <p:nvSpPr>
          <p:cNvPr id="100356" name="Text Box 6"/>
          <p:cNvSpPr txBox="1">
            <a:spLocks noChangeArrowheads="1"/>
          </p:cNvSpPr>
          <p:nvPr/>
        </p:nvSpPr>
        <p:spPr bwMode="auto">
          <a:xfrm>
            <a:off x="152400" y="231775"/>
            <a:ext cx="4267200" cy="1825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eaLnBrk="1" hangingPunct="1">
              <a:lnSpc>
                <a:spcPct val="90000"/>
              </a:lnSpc>
            </a:pPr>
            <a:r>
              <a:rPr lang="en-US" sz="1800" b="1">
                <a:solidFill>
                  <a:srgbClr val="FF6600"/>
                </a:solidFill>
                <a:latin typeface="Courier New" pitchFamily="49" charset="0"/>
              </a:rPr>
              <a:t>def</a:t>
            </a:r>
            <a:r>
              <a:rPr lang="en-US" sz="1800" b="1">
                <a:latin typeface="Courier New" pitchFamily="49" charset="0"/>
              </a:rPr>
              <a:t> </a:t>
            </a:r>
            <a:r>
              <a:rPr lang="en-US" sz="1800" b="1">
                <a:solidFill>
                  <a:srgbClr val="800080"/>
                </a:solidFill>
                <a:latin typeface="Courier New" pitchFamily="49" charset="0"/>
              </a:rPr>
              <a:t>fac</a:t>
            </a:r>
            <a:r>
              <a:rPr lang="en-US" sz="1800" b="1">
                <a:latin typeface="Courier New" pitchFamily="49" charset="0"/>
              </a:rPr>
              <a:t>(N):</a:t>
            </a:r>
          </a:p>
          <a:p>
            <a:pPr algn="l" eaLnBrk="1" hangingPunct="1">
              <a:lnSpc>
                <a:spcPct val="90000"/>
              </a:lnSpc>
            </a:pPr>
            <a:endParaRPr lang="en-US" sz="1800" b="1">
              <a:latin typeface="Courier New" pitchFamily="49" charset="0"/>
            </a:endParaRPr>
          </a:p>
          <a:p>
            <a:pPr algn="l" eaLnBrk="1" hangingPunct="1">
              <a:lnSpc>
                <a:spcPct val="90000"/>
              </a:lnSpc>
            </a:pPr>
            <a:r>
              <a:rPr lang="en-US" sz="1800" b="1">
                <a:latin typeface="Courier New" pitchFamily="49" charset="0"/>
              </a:rPr>
              <a:t>    </a:t>
            </a:r>
            <a:r>
              <a:rPr lang="en-US" sz="1800" b="1">
                <a:solidFill>
                  <a:srgbClr val="FF6600"/>
                </a:solidFill>
                <a:latin typeface="Courier New" pitchFamily="49" charset="0"/>
              </a:rPr>
              <a:t>if</a:t>
            </a:r>
            <a:r>
              <a:rPr lang="en-US" sz="1800" b="1">
                <a:latin typeface="Courier New" pitchFamily="49" charset="0"/>
              </a:rPr>
              <a:t> N &lt;= 1:</a:t>
            </a:r>
          </a:p>
          <a:p>
            <a:pPr algn="l" eaLnBrk="1" hangingPunct="1">
              <a:lnSpc>
                <a:spcPct val="90000"/>
              </a:lnSpc>
            </a:pPr>
            <a:r>
              <a:rPr lang="en-US" sz="1800" b="1">
                <a:latin typeface="Courier New" pitchFamily="49" charset="0"/>
              </a:rPr>
              <a:t>        </a:t>
            </a:r>
            <a:r>
              <a:rPr lang="en-US" sz="1800" b="1">
                <a:solidFill>
                  <a:srgbClr val="FF6600"/>
                </a:solidFill>
                <a:latin typeface="Courier New" pitchFamily="49" charset="0"/>
              </a:rPr>
              <a:t>return</a:t>
            </a:r>
            <a:r>
              <a:rPr lang="en-US" sz="1800" b="1">
                <a:latin typeface="Courier New" pitchFamily="49" charset="0"/>
              </a:rPr>
              <a:t> 1</a:t>
            </a:r>
          </a:p>
          <a:p>
            <a:pPr algn="l" eaLnBrk="1" hangingPunct="1">
              <a:lnSpc>
                <a:spcPct val="90000"/>
              </a:lnSpc>
            </a:pPr>
            <a:endParaRPr lang="en-US" sz="1800" b="1">
              <a:latin typeface="Courier New" pitchFamily="49" charset="0"/>
            </a:endParaRPr>
          </a:p>
          <a:p>
            <a:pPr algn="l" eaLnBrk="1" hangingPunct="1">
              <a:lnSpc>
                <a:spcPct val="90000"/>
              </a:lnSpc>
            </a:pPr>
            <a:r>
              <a:rPr lang="en-US" sz="1800" b="1">
                <a:latin typeface="Courier New" pitchFamily="49" charset="0"/>
              </a:rPr>
              <a:t>    </a:t>
            </a:r>
            <a:r>
              <a:rPr lang="en-US" sz="1800" b="1">
                <a:solidFill>
                  <a:srgbClr val="FF6600"/>
                </a:solidFill>
                <a:latin typeface="Courier New" pitchFamily="49" charset="0"/>
              </a:rPr>
              <a:t>else</a:t>
            </a:r>
            <a:r>
              <a:rPr lang="en-US" sz="1800" b="1">
                <a:latin typeface="Courier New" pitchFamily="49" charset="0"/>
              </a:rPr>
              <a:t>:</a:t>
            </a:r>
          </a:p>
          <a:p>
            <a:pPr algn="l" eaLnBrk="1" hangingPunct="1">
              <a:lnSpc>
                <a:spcPct val="90000"/>
              </a:lnSpc>
            </a:pPr>
            <a:r>
              <a:rPr lang="en-US" sz="1800" b="1">
                <a:latin typeface="Courier New" pitchFamily="49" charset="0"/>
              </a:rPr>
              <a:t>        </a:t>
            </a:r>
            <a:r>
              <a:rPr lang="en-US" sz="1800" b="1">
                <a:solidFill>
                  <a:srgbClr val="FF6600"/>
                </a:solidFill>
                <a:latin typeface="Courier New" pitchFamily="49" charset="0"/>
              </a:rPr>
              <a:t>return</a:t>
            </a:r>
            <a:r>
              <a:rPr lang="en-US" sz="1800" b="1">
                <a:latin typeface="Courier New" pitchFamily="49" charset="0"/>
              </a:rPr>
              <a:t> N * </a:t>
            </a:r>
            <a:r>
              <a:rPr lang="en-US" sz="1800" b="1">
                <a:solidFill>
                  <a:srgbClr val="800080"/>
                </a:solidFill>
                <a:latin typeface="Courier New" pitchFamily="49" charset="0"/>
              </a:rPr>
              <a:t>fac</a:t>
            </a:r>
            <a:r>
              <a:rPr lang="en-US" sz="1800" b="1">
                <a:latin typeface="Courier New" pitchFamily="49" charset="0"/>
              </a:rPr>
              <a:t>(N-1)</a:t>
            </a:r>
          </a:p>
        </p:txBody>
      </p:sp>
      <p:sp>
        <p:nvSpPr>
          <p:cNvPr id="100357" name="Rectangle 7"/>
          <p:cNvSpPr>
            <a:spLocks noChangeArrowheads="1"/>
          </p:cNvSpPr>
          <p:nvPr/>
        </p:nvSpPr>
        <p:spPr bwMode="auto">
          <a:xfrm>
            <a:off x="3048000" y="2667000"/>
            <a:ext cx="29702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b="1">
                <a:solidFill>
                  <a:schemeClr val="accent2"/>
                </a:solidFill>
                <a:latin typeface="Courier New" pitchFamily="49" charset="0"/>
              </a:rPr>
              <a:t>fac(5)</a:t>
            </a:r>
          </a:p>
        </p:txBody>
      </p:sp>
      <p:sp>
        <p:nvSpPr>
          <p:cNvPr id="100358" name="Rectangle 8"/>
          <p:cNvSpPr>
            <a:spLocks noChangeArrowheads="1"/>
          </p:cNvSpPr>
          <p:nvPr/>
        </p:nvSpPr>
        <p:spPr bwMode="auto">
          <a:xfrm>
            <a:off x="3046413" y="3352800"/>
            <a:ext cx="3198812"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b="1">
                <a:solidFill>
                  <a:schemeClr val="accent2"/>
                </a:solidFill>
                <a:latin typeface="Courier New" pitchFamily="49" charset="0"/>
              </a:rPr>
              <a:t>5 * fac(4)</a:t>
            </a:r>
          </a:p>
        </p:txBody>
      </p:sp>
      <p:sp>
        <p:nvSpPr>
          <p:cNvPr id="100359" name="Rectangle 9"/>
          <p:cNvSpPr>
            <a:spLocks noChangeArrowheads="1"/>
          </p:cNvSpPr>
          <p:nvPr/>
        </p:nvSpPr>
        <p:spPr bwMode="auto">
          <a:xfrm>
            <a:off x="3808413" y="4038600"/>
            <a:ext cx="3198812"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b="1">
                <a:solidFill>
                  <a:schemeClr val="accent2"/>
                </a:solidFill>
                <a:latin typeface="Courier New" pitchFamily="49" charset="0"/>
              </a:rPr>
              <a:t>4 * fac(3)</a:t>
            </a:r>
          </a:p>
        </p:txBody>
      </p:sp>
      <p:sp>
        <p:nvSpPr>
          <p:cNvPr id="100360" name="Rectangle 10"/>
          <p:cNvSpPr>
            <a:spLocks noChangeArrowheads="1"/>
          </p:cNvSpPr>
          <p:nvPr/>
        </p:nvSpPr>
        <p:spPr bwMode="auto">
          <a:xfrm>
            <a:off x="4527550" y="4724400"/>
            <a:ext cx="31988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b="1">
                <a:solidFill>
                  <a:schemeClr val="accent2"/>
                </a:solidFill>
                <a:latin typeface="Courier New" pitchFamily="49" charset="0"/>
              </a:rPr>
              <a:t>3 * fac(2)</a:t>
            </a:r>
          </a:p>
        </p:txBody>
      </p:sp>
      <p:sp>
        <p:nvSpPr>
          <p:cNvPr id="100361" name="Rectangle 11"/>
          <p:cNvSpPr>
            <a:spLocks noChangeArrowheads="1"/>
          </p:cNvSpPr>
          <p:nvPr/>
        </p:nvSpPr>
        <p:spPr bwMode="auto">
          <a:xfrm>
            <a:off x="5257800" y="5410200"/>
            <a:ext cx="31988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b="1">
                <a:solidFill>
                  <a:schemeClr val="accent2"/>
                </a:solidFill>
                <a:latin typeface="Courier New" pitchFamily="49" charset="0"/>
              </a:rPr>
              <a:t>2 * fac(1)</a:t>
            </a:r>
          </a:p>
        </p:txBody>
      </p:sp>
      <p:sp>
        <p:nvSpPr>
          <p:cNvPr id="100362" name="AutoShape 12"/>
          <p:cNvSpPr>
            <a:spLocks/>
          </p:cNvSpPr>
          <p:nvPr/>
        </p:nvSpPr>
        <p:spPr bwMode="auto">
          <a:xfrm rot="5400000" flipV="1">
            <a:off x="3846513" y="2400300"/>
            <a:ext cx="228600" cy="1676400"/>
          </a:xfrm>
          <a:prstGeom prst="leftBrace">
            <a:avLst>
              <a:gd name="adj1" fmla="val 61111"/>
              <a:gd name="adj2" fmla="val 34125"/>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00363" name="AutoShape 13"/>
          <p:cNvSpPr>
            <a:spLocks/>
          </p:cNvSpPr>
          <p:nvPr/>
        </p:nvSpPr>
        <p:spPr bwMode="auto">
          <a:xfrm rot="5400000" flipV="1">
            <a:off x="4683920" y="3085306"/>
            <a:ext cx="188912" cy="1717675"/>
          </a:xfrm>
          <a:prstGeom prst="leftBrace">
            <a:avLst>
              <a:gd name="adj1" fmla="val 75771"/>
              <a:gd name="adj2" fmla="val 32708"/>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00364" name="AutoShape 14"/>
          <p:cNvSpPr>
            <a:spLocks/>
          </p:cNvSpPr>
          <p:nvPr/>
        </p:nvSpPr>
        <p:spPr bwMode="auto">
          <a:xfrm rot="5400000" flipV="1">
            <a:off x="5414170" y="3739356"/>
            <a:ext cx="138112" cy="1679575"/>
          </a:xfrm>
          <a:prstGeom prst="leftBrace">
            <a:avLst>
              <a:gd name="adj1" fmla="val 101341"/>
              <a:gd name="adj2" fmla="val 32708"/>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00365" name="AutoShape 15"/>
          <p:cNvSpPr>
            <a:spLocks/>
          </p:cNvSpPr>
          <p:nvPr/>
        </p:nvSpPr>
        <p:spPr bwMode="auto">
          <a:xfrm rot="5400000" flipV="1">
            <a:off x="6111875" y="4437063"/>
            <a:ext cx="204787" cy="1741488"/>
          </a:xfrm>
          <a:prstGeom prst="leftBrace">
            <a:avLst>
              <a:gd name="adj1" fmla="val 70866"/>
              <a:gd name="adj2" fmla="val 32708"/>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00366" name="AutoShape 16"/>
          <p:cNvSpPr>
            <a:spLocks/>
          </p:cNvSpPr>
          <p:nvPr/>
        </p:nvSpPr>
        <p:spPr bwMode="auto">
          <a:xfrm rot="5400000" flipV="1">
            <a:off x="6384925" y="5556250"/>
            <a:ext cx="188913" cy="855663"/>
          </a:xfrm>
          <a:prstGeom prst="leftBrace">
            <a:avLst>
              <a:gd name="adj1" fmla="val 37745"/>
              <a:gd name="adj2" fmla="val 45824"/>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00367" name="Line 17"/>
          <p:cNvSpPr>
            <a:spLocks noChangeShapeType="1"/>
          </p:cNvSpPr>
          <p:nvPr/>
        </p:nvSpPr>
        <p:spPr bwMode="auto">
          <a:xfrm>
            <a:off x="685800" y="2362200"/>
            <a:ext cx="4598988"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00368" name="Rectangle 18"/>
          <p:cNvSpPr>
            <a:spLocks noChangeArrowheads="1"/>
          </p:cNvSpPr>
          <p:nvPr/>
        </p:nvSpPr>
        <p:spPr bwMode="auto">
          <a:xfrm>
            <a:off x="6294438" y="6108700"/>
            <a:ext cx="366712"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b="1">
                <a:solidFill>
                  <a:schemeClr val="accent2"/>
                </a:solidFill>
                <a:latin typeface="Courier New" pitchFamily="49" charset="0"/>
              </a:rPr>
              <a:t>1</a:t>
            </a:r>
          </a:p>
        </p:txBody>
      </p:sp>
      <p:sp>
        <p:nvSpPr>
          <p:cNvPr id="100369" name="Line 19"/>
          <p:cNvSpPr>
            <a:spLocks noChangeShapeType="1"/>
          </p:cNvSpPr>
          <p:nvPr/>
        </p:nvSpPr>
        <p:spPr bwMode="auto">
          <a:xfrm>
            <a:off x="2584450" y="2820988"/>
            <a:ext cx="22225" cy="3798887"/>
          </a:xfrm>
          <a:prstGeom prst="line">
            <a:avLst/>
          </a:prstGeom>
          <a:noFill/>
          <a:ln w="38100">
            <a:solidFill>
              <a:srgbClr val="9103B9"/>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00370" name="Text Box 20"/>
          <p:cNvSpPr txBox="1">
            <a:spLocks noChangeArrowheads="1"/>
          </p:cNvSpPr>
          <p:nvPr/>
        </p:nvSpPr>
        <p:spPr bwMode="auto">
          <a:xfrm>
            <a:off x="481013" y="3065463"/>
            <a:ext cx="20574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9103B9"/>
                </a:solidFill>
                <a:latin typeface="Comic Sans MS" pitchFamily="66" charset="0"/>
              </a:rPr>
              <a:t>"The Stack"</a:t>
            </a:r>
          </a:p>
        </p:txBody>
      </p:sp>
      <p:sp>
        <p:nvSpPr>
          <p:cNvPr id="100371" name="Text Box 21"/>
          <p:cNvSpPr txBox="1">
            <a:spLocks noChangeArrowheads="1"/>
          </p:cNvSpPr>
          <p:nvPr/>
        </p:nvSpPr>
        <p:spPr bwMode="auto">
          <a:xfrm>
            <a:off x="838200" y="5105400"/>
            <a:ext cx="1638300" cy="1190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9103B9"/>
                </a:solidFill>
                <a:latin typeface="Comic Sans MS" pitchFamily="66" charset="0"/>
              </a:rPr>
              <a:t>Remembers all of the individual calls to </a:t>
            </a:r>
            <a:r>
              <a:rPr lang="en-US" sz="1800" b="1">
                <a:latin typeface="Courier New" pitchFamily="49" charset="0"/>
              </a:rPr>
              <a:t>fac</a:t>
            </a:r>
            <a:endParaRPr lang="en-US" sz="1800">
              <a:solidFill>
                <a:srgbClr val="9103B9"/>
              </a:solidFill>
              <a:latin typeface="Comic Sans MS" pitchFamily="66" charset="0"/>
            </a:endParaRPr>
          </a:p>
        </p:txBody>
      </p:sp>
      <p:sp>
        <p:nvSpPr>
          <p:cNvPr id="100372" name="Text Box 22"/>
          <p:cNvSpPr txBox="1">
            <a:spLocks noChangeArrowheads="1"/>
          </p:cNvSpPr>
          <p:nvPr/>
        </p:nvSpPr>
        <p:spPr bwMode="auto">
          <a:xfrm>
            <a:off x="5689600" y="1958975"/>
            <a:ext cx="3048000" cy="841375"/>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latin typeface="Georgia" pitchFamily="18" charset="0"/>
              </a:rPr>
              <a:t>Slide taken from Recursion, Day 1</a:t>
            </a:r>
          </a:p>
        </p:txBody>
      </p:sp>
    </p:spTree>
  </p:cSld>
  <p:clrMapOvr>
    <a:masterClrMapping/>
  </p:clrMapOvr>
  <p:timing>
    <p:tnLst>
      <p:par>
        <p:cTn id="1" dur="indefinite" restart="never" nodeType="tmRoot"/>
      </p:par>
    </p:tnLst>
  </p:timing>
</p:sld>
</file>

<file path=ppt/slides/slide1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8" name="Rectangle 2"/>
          <p:cNvSpPr>
            <a:spLocks noChangeArrowheads="1"/>
          </p:cNvSpPr>
          <p:nvPr>
            <p:custDataLst>
              <p:tags r:id="rId1"/>
            </p:custDataLst>
          </p:nvPr>
        </p:nvSpPr>
        <p:spPr bwMode="auto">
          <a:xfrm>
            <a:off x="609600" y="76200"/>
            <a:ext cx="7772400"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a:solidFill>
                  <a:schemeClr val="tx2"/>
                </a:solidFill>
                <a:latin typeface="Times New Roman" pitchFamily="18" charset="0"/>
              </a:rPr>
              <a:t>Factorial via Recursion…</a:t>
            </a:r>
          </a:p>
        </p:txBody>
      </p:sp>
      <p:sp>
        <p:nvSpPr>
          <p:cNvPr id="101379" name="Text Box 3"/>
          <p:cNvSpPr txBox="1">
            <a:spLocks noChangeArrowheads="1"/>
          </p:cNvSpPr>
          <p:nvPr>
            <p:custDataLst>
              <p:tags r:id="rId2"/>
            </p:custDataLst>
          </p:nvPr>
        </p:nvSpPr>
        <p:spPr bwMode="auto">
          <a:xfrm>
            <a:off x="5238750" y="1028700"/>
            <a:ext cx="2090738" cy="466725"/>
          </a:xfrm>
          <a:prstGeom prst="rect">
            <a:avLst/>
          </a:prstGeom>
          <a:noFill/>
          <a:ln w="9525">
            <a:solidFill>
              <a:srgbClr val="0A04EB"/>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solidFill>
                  <a:srgbClr val="0A04EB"/>
                </a:solidFill>
              </a:rPr>
              <a:t>RAM</a:t>
            </a:r>
          </a:p>
        </p:txBody>
      </p:sp>
      <p:sp>
        <p:nvSpPr>
          <p:cNvPr id="101380" name="Text Box 4"/>
          <p:cNvSpPr txBox="1">
            <a:spLocks noChangeArrowheads="1"/>
          </p:cNvSpPr>
          <p:nvPr>
            <p:custDataLst>
              <p:tags r:id="rId3"/>
            </p:custDataLst>
          </p:nvPr>
        </p:nvSpPr>
        <p:spPr bwMode="auto">
          <a:xfrm>
            <a:off x="1050925" y="1057275"/>
            <a:ext cx="1828800" cy="466725"/>
          </a:xfrm>
          <a:prstGeom prst="rect">
            <a:avLst/>
          </a:prstGeom>
          <a:noFill/>
          <a:ln w="9525">
            <a:solidFill>
              <a:srgbClr val="0A04EB"/>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solidFill>
                  <a:srgbClr val="0A04EB"/>
                </a:solidFill>
              </a:rPr>
              <a:t>Python</a:t>
            </a:r>
          </a:p>
        </p:txBody>
      </p:sp>
      <p:sp>
        <p:nvSpPr>
          <p:cNvPr id="101381" name="Text Box 5"/>
          <p:cNvSpPr txBox="1">
            <a:spLocks noChangeArrowheads="1"/>
          </p:cNvSpPr>
          <p:nvPr/>
        </p:nvSpPr>
        <p:spPr bwMode="auto">
          <a:xfrm>
            <a:off x="838200" y="1905000"/>
            <a:ext cx="4059238" cy="3592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lnSpc>
                <a:spcPct val="60000"/>
              </a:lnSpc>
              <a:spcBef>
                <a:spcPct val="50000"/>
              </a:spcBef>
            </a:pPr>
            <a:r>
              <a:rPr lang="en-US" sz="1800" b="1">
                <a:latin typeface="Courier New" pitchFamily="49" charset="0"/>
              </a:rPr>
              <a:t>x = </a:t>
            </a:r>
            <a:r>
              <a:rPr lang="en-US" sz="1800" b="1">
                <a:solidFill>
                  <a:schemeClr val="hlink"/>
                </a:solidFill>
                <a:latin typeface="Courier New" pitchFamily="49" charset="0"/>
              </a:rPr>
              <a:t>input</a:t>
            </a:r>
            <a:r>
              <a:rPr lang="en-US" sz="1800" b="1">
                <a:latin typeface="Courier New" pitchFamily="49" charset="0"/>
              </a:rPr>
              <a:t>()</a:t>
            </a:r>
          </a:p>
          <a:p>
            <a:pPr algn="l">
              <a:lnSpc>
                <a:spcPct val="60000"/>
              </a:lnSpc>
              <a:spcBef>
                <a:spcPct val="50000"/>
              </a:spcBef>
            </a:pPr>
            <a:r>
              <a:rPr lang="en-US" sz="1800" b="1">
                <a:latin typeface="Courier New" pitchFamily="49" charset="0"/>
              </a:rPr>
              <a:t>y = fac(x)</a:t>
            </a:r>
          </a:p>
          <a:p>
            <a:pPr algn="l">
              <a:lnSpc>
                <a:spcPct val="60000"/>
              </a:lnSpc>
              <a:spcBef>
                <a:spcPct val="50000"/>
              </a:spcBef>
            </a:pPr>
            <a:r>
              <a:rPr lang="en-US" sz="1800" b="1">
                <a:solidFill>
                  <a:schemeClr val="hlink"/>
                </a:solidFill>
                <a:latin typeface="Courier New" pitchFamily="49" charset="0"/>
              </a:rPr>
              <a:t>print</a:t>
            </a:r>
            <a:r>
              <a:rPr lang="en-US" sz="1800" b="1">
                <a:latin typeface="Courier New" pitchFamily="49" charset="0"/>
              </a:rPr>
              <a:t> y</a:t>
            </a:r>
          </a:p>
          <a:p>
            <a:pPr algn="l">
              <a:lnSpc>
                <a:spcPct val="60000"/>
              </a:lnSpc>
              <a:spcBef>
                <a:spcPct val="50000"/>
              </a:spcBef>
            </a:pPr>
            <a:endParaRPr lang="en-US" sz="1800" b="1">
              <a:latin typeface="Courier New" pitchFamily="49" charset="0"/>
            </a:endParaRPr>
          </a:p>
          <a:p>
            <a:pPr algn="l">
              <a:lnSpc>
                <a:spcPct val="60000"/>
              </a:lnSpc>
              <a:spcBef>
                <a:spcPct val="50000"/>
              </a:spcBef>
            </a:pPr>
            <a:r>
              <a:rPr lang="en-US" sz="1800" b="1">
                <a:solidFill>
                  <a:schemeClr val="hlink"/>
                </a:solidFill>
                <a:latin typeface="Courier New" pitchFamily="49" charset="0"/>
              </a:rPr>
              <a:t>def</a:t>
            </a:r>
            <a:r>
              <a:rPr lang="en-US" sz="1800" b="1">
                <a:latin typeface="Courier New" pitchFamily="49" charset="0"/>
              </a:rPr>
              <a:t> fac(x):</a:t>
            </a:r>
          </a:p>
          <a:p>
            <a:pPr algn="l">
              <a:lnSpc>
                <a:spcPct val="60000"/>
              </a:lnSpc>
              <a:spcBef>
                <a:spcPct val="50000"/>
              </a:spcBef>
            </a:pPr>
            <a:r>
              <a:rPr lang="en-US" sz="1800" b="1">
                <a:latin typeface="Courier New" pitchFamily="49" charset="0"/>
              </a:rPr>
              <a:t>  </a:t>
            </a:r>
            <a:endParaRPr lang="en-US" sz="1800" b="1">
              <a:solidFill>
                <a:schemeClr val="hlink"/>
              </a:solidFill>
              <a:latin typeface="Courier New" pitchFamily="49" charset="0"/>
            </a:endParaRPr>
          </a:p>
          <a:p>
            <a:pPr algn="l">
              <a:lnSpc>
                <a:spcPct val="60000"/>
              </a:lnSpc>
              <a:spcBef>
                <a:spcPct val="50000"/>
              </a:spcBef>
            </a:pPr>
            <a:endParaRPr lang="en-US" sz="1800" b="1">
              <a:latin typeface="Courier New" pitchFamily="49" charset="0"/>
            </a:endParaRPr>
          </a:p>
          <a:p>
            <a:pPr algn="l">
              <a:lnSpc>
                <a:spcPct val="60000"/>
              </a:lnSpc>
              <a:spcBef>
                <a:spcPct val="50000"/>
              </a:spcBef>
            </a:pPr>
            <a:r>
              <a:rPr lang="en-US" sz="1800" b="1">
                <a:latin typeface="Courier New" pitchFamily="49" charset="0"/>
              </a:rPr>
              <a:t>  </a:t>
            </a:r>
            <a:r>
              <a:rPr lang="en-US" sz="1800" b="1">
                <a:solidFill>
                  <a:schemeClr val="hlink"/>
                </a:solidFill>
                <a:latin typeface="Courier New" pitchFamily="49" charset="0"/>
              </a:rPr>
              <a:t>if</a:t>
            </a:r>
            <a:r>
              <a:rPr lang="en-US" sz="1800" b="1">
                <a:latin typeface="Courier New" pitchFamily="49" charset="0"/>
              </a:rPr>
              <a:t> x==0: </a:t>
            </a:r>
            <a:r>
              <a:rPr lang="en-US" sz="1800" b="1">
                <a:solidFill>
                  <a:schemeClr val="hlink"/>
                </a:solidFill>
                <a:latin typeface="Courier New" pitchFamily="49" charset="0"/>
              </a:rPr>
              <a:t>return</a:t>
            </a:r>
            <a:r>
              <a:rPr lang="en-US" sz="1800" b="1">
                <a:latin typeface="Courier New" pitchFamily="49" charset="0"/>
              </a:rPr>
              <a:t> 1</a:t>
            </a:r>
          </a:p>
          <a:p>
            <a:pPr algn="l">
              <a:lnSpc>
                <a:spcPct val="60000"/>
              </a:lnSpc>
              <a:spcBef>
                <a:spcPct val="50000"/>
              </a:spcBef>
            </a:pPr>
            <a:endParaRPr lang="en-US" sz="1800" b="1">
              <a:latin typeface="Courier New" pitchFamily="49" charset="0"/>
            </a:endParaRPr>
          </a:p>
          <a:p>
            <a:pPr algn="l">
              <a:lnSpc>
                <a:spcPct val="60000"/>
              </a:lnSpc>
              <a:spcBef>
                <a:spcPct val="50000"/>
              </a:spcBef>
            </a:pPr>
            <a:r>
              <a:rPr lang="en-US" sz="1800" b="1">
                <a:latin typeface="Courier New" pitchFamily="49" charset="0"/>
              </a:rPr>
              <a:t>  </a:t>
            </a:r>
            <a:r>
              <a:rPr lang="en-US" sz="1800" b="1">
                <a:solidFill>
                  <a:schemeClr val="hlink"/>
                </a:solidFill>
                <a:latin typeface="Courier New" pitchFamily="49" charset="0"/>
              </a:rPr>
              <a:t>else</a:t>
            </a:r>
            <a:r>
              <a:rPr lang="en-US" sz="1800" b="1">
                <a:latin typeface="Courier New" pitchFamily="49" charset="0"/>
              </a:rPr>
              <a:t>:</a:t>
            </a:r>
          </a:p>
          <a:p>
            <a:pPr algn="l">
              <a:lnSpc>
                <a:spcPct val="60000"/>
              </a:lnSpc>
              <a:spcBef>
                <a:spcPct val="50000"/>
              </a:spcBef>
            </a:pPr>
            <a:r>
              <a:rPr lang="en-US" sz="1800" b="1">
                <a:latin typeface="Courier New" pitchFamily="49" charset="0"/>
              </a:rPr>
              <a:t>    REC = fac(x-1)</a:t>
            </a:r>
          </a:p>
          <a:p>
            <a:pPr algn="l">
              <a:lnSpc>
                <a:spcPct val="60000"/>
              </a:lnSpc>
              <a:spcBef>
                <a:spcPct val="50000"/>
              </a:spcBef>
            </a:pPr>
            <a:r>
              <a:rPr lang="en-US" sz="1800" b="1">
                <a:latin typeface="Courier New" pitchFamily="49" charset="0"/>
              </a:rPr>
              <a:t>    </a:t>
            </a:r>
            <a:r>
              <a:rPr lang="en-US" sz="1800" b="1">
                <a:solidFill>
                  <a:schemeClr val="hlink"/>
                </a:solidFill>
                <a:latin typeface="Courier New" pitchFamily="49" charset="0"/>
              </a:rPr>
              <a:t>return</a:t>
            </a:r>
            <a:r>
              <a:rPr lang="en-US" sz="1800" b="1">
                <a:latin typeface="Courier New" pitchFamily="49" charset="0"/>
              </a:rPr>
              <a:t> x*REC</a:t>
            </a:r>
          </a:p>
        </p:txBody>
      </p:sp>
      <p:sp>
        <p:nvSpPr>
          <p:cNvPr id="101382" name="Rectangle 61"/>
          <p:cNvSpPr>
            <a:spLocks noChangeArrowheads="1"/>
          </p:cNvSpPr>
          <p:nvPr>
            <p:custDataLst>
              <p:tags r:id="rId4"/>
            </p:custDataLst>
          </p:nvPr>
        </p:nvSpPr>
        <p:spPr bwMode="auto">
          <a:xfrm>
            <a:off x="417513" y="814388"/>
            <a:ext cx="8266112" cy="74612"/>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01383" name="Line 65"/>
          <p:cNvSpPr>
            <a:spLocks noChangeShapeType="1"/>
          </p:cNvSpPr>
          <p:nvPr/>
        </p:nvSpPr>
        <p:spPr bwMode="auto">
          <a:xfrm>
            <a:off x="2438400" y="2324100"/>
            <a:ext cx="1981200" cy="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101384" name="Text Box 66"/>
          <p:cNvSpPr txBox="1">
            <a:spLocks noChangeArrowheads="1"/>
          </p:cNvSpPr>
          <p:nvPr/>
        </p:nvSpPr>
        <p:spPr bwMode="auto">
          <a:xfrm>
            <a:off x="4246563" y="1938338"/>
            <a:ext cx="2479675" cy="822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t>Save valuable possessions!</a:t>
            </a:r>
          </a:p>
        </p:txBody>
      </p:sp>
      <p:sp>
        <p:nvSpPr>
          <p:cNvPr id="101385" name="Ink 67"/>
          <p:cNvSpPr>
            <a:spLocks noRot="1" noChangeAspect="1" noEditPoints="1" noChangeArrowheads="1" noChangeShapeType="1" noTextEdit="1"/>
          </p:cNvSpPr>
          <p:nvPr/>
        </p:nvSpPr>
        <p:spPr bwMode="auto">
          <a:xfrm>
            <a:off x="806450" y="1827213"/>
            <a:ext cx="168275" cy="192087"/>
          </a:xfrm>
          <a:custGeom>
            <a:avLst/>
            <a:gdLst>
              <a:gd name="T0" fmla="*/ 2147483647 w 465"/>
              <a:gd name="T1" fmla="*/ 2147483647 h 535"/>
              <a:gd name="T2" fmla="*/ 2147483647 w 465"/>
              <a:gd name="T3" fmla="*/ 0 h 535"/>
              <a:gd name="T4" fmla="*/ 2147483647 w 465"/>
              <a:gd name="T5" fmla="*/ 2147483647 h 535"/>
              <a:gd name="T6" fmla="*/ 2147483647 w 465"/>
              <a:gd name="T7" fmla="*/ 2147483647 h 535"/>
              <a:gd name="T8" fmla="*/ 0 w 465"/>
              <a:gd name="T9" fmla="*/ 2147483647 h 535"/>
              <a:gd name="T10" fmla="*/ 0 60000 65536"/>
              <a:gd name="T11" fmla="*/ 0 60000 65536"/>
              <a:gd name="T12" fmla="*/ 0 60000 65536"/>
              <a:gd name="T13" fmla="*/ 0 60000 65536"/>
              <a:gd name="T14" fmla="*/ 0 60000 65536"/>
              <a:gd name="T15" fmla="*/ 0 w 465"/>
              <a:gd name="T16" fmla="*/ 0 h 535"/>
              <a:gd name="T17" fmla="*/ 465 w 465"/>
              <a:gd name="T18" fmla="*/ 535 h 535"/>
            </a:gdLst>
            <a:ahLst/>
            <a:cxnLst>
              <a:cxn ang="T10">
                <a:pos x="T0" y="T1"/>
              </a:cxn>
              <a:cxn ang="T11">
                <a:pos x="T2" y="T3"/>
              </a:cxn>
              <a:cxn ang="T12">
                <a:pos x="T4" y="T5"/>
              </a:cxn>
              <a:cxn ang="T13">
                <a:pos x="T6" y="T7"/>
              </a:cxn>
              <a:cxn ang="T14">
                <a:pos x="T8" y="T9"/>
              </a:cxn>
            </a:cxnLst>
            <a:rect l="T15" t="T16" r="T17" b="T18"/>
            <a:pathLst>
              <a:path w="465" h="535" extrusionOk="0">
                <a:moveTo>
                  <a:pt x="464" y="59"/>
                </a:moveTo>
                <a:cubicBezTo>
                  <a:pt x="446" y="32"/>
                  <a:pt x="427" y="2"/>
                  <a:pt x="390" y="0"/>
                </a:cubicBezTo>
                <a:cubicBezTo>
                  <a:pt x="339" y="-2"/>
                  <a:pt x="291" y="33"/>
                  <a:pt x="256" y="65"/>
                </a:cubicBezTo>
                <a:cubicBezTo>
                  <a:pt x="188" y="128"/>
                  <a:pt x="132" y="207"/>
                  <a:pt x="86" y="287"/>
                </a:cubicBezTo>
                <a:cubicBezTo>
                  <a:pt x="39" y="369"/>
                  <a:pt x="18" y="443"/>
                  <a:pt x="0" y="534"/>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Tree>
  </p:cSld>
  <p:clrMapOvr>
    <a:masterClrMapping/>
  </p:clrMapOvr>
  <p:timing>
    <p:tnLst>
      <p:par>
        <p:cTn id="1" dur="indefinite" restart="never" nodeType="tmRoot"/>
      </p:par>
    </p:tnLst>
  </p:timing>
</p:sld>
</file>

<file path=ppt/slides/slide1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02" name="Rectangle 2"/>
          <p:cNvSpPr>
            <a:spLocks noChangeArrowheads="1"/>
          </p:cNvSpPr>
          <p:nvPr>
            <p:custDataLst>
              <p:tags r:id="rId1"/>
            </p:custDataLst>
          </p:nvPr>
        </p:nvSpPr>
        <p:spPr bwMode="auto">
          <a:xfrm>
            <a:off x="609600" y="76200"/>
            <a:ext cx="7772400"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a:solidFill>
                  <a:schemeClr val="tx2"/>
                </a:solidFill>
                <a:latin typeface="Times New Roman" pitchFamily="18" charset="0"/>
              </a:rPr>
              <a:t>Factorial via Recursion…</a:t>
            </a:r>
          </a:p>
        </p:txBody>
      </p:sp>
      <p:sp>
        <p:nvSpPr>
          <p:cNvPr id="102403" name="Text Box 3"/>
          <p:cNvSpPr txBox="1">
            <a:spLocks noChangeArrowheads="1"/>
          </p:cNvSpPr>
          <p:nvPr>
            <p:custDataLst>
              <p:tags r:id="rId2"/>
            </p:custDataLst>
          </p:nvPr>
        </p:nvSpPr>
        <p:spPr bwMode="auto">
          <a:xfrm>
            <a:off x="5238750" y="1028700"/>
            <a:ext cx="2090738" cy="466725"/>
          </a:xfrm>
          <a:prstGeom prst="rect">
            <a:avLst/>
          </a:prstGeom>
          <a:noFill/>
          <a:ln w="9525">
            <a:solidFill>
              <a:srgbClr val="0A04EB"/>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solidFill>
                  <a:srgbClr val="0A04EB"/>
                </a:solidFill>
              </a:rPr>
              <a:t>RAM</a:t>
            </a:r>
          </a:p>
        </p:txBody>
      </p:sp>
      <p:sp>
        <p:nvSpPr>
          <p:cNvPr id="102404" name="Text Box 4"/>
          <p:cNvSpPr txBox="1">
            <a:spLocks noChangeArrowheads="1"/>
          </p:cNvSpPr>
          <p:nvPr>
            <p:custDataLst>
              <p:tags r:id="rId3"/>
            </p:custDataLst>
          </p:nvPr>
        </p:nvSpPr>
        <p:spPr bwMode="auto">
          <a:xfrm>
            <a:off x="1050925" y="1057275"/>
            <a:ext cx="1828800" cy="466725"/>
          </a:xfrm>
          <a:prstGeom prst="rect">
            <a:avLst/>
          </a:prstGeom>
          <a:noFill/>
          <a:ln w="9525">
            <a:solidFill>
              <a:srgbClr val="0A04EB"/>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solidFill>
                  <a:srgbClr val="0A04EB"/>
                </a:solidFill>
              </a:rPr>
              <a:t>Python</a:t>
            </a:r>
          </a:p>
        </p:txBody>
      </p:sp>
      <p:sp>
        <p:nvSpPr>
          <p:cNvPr id="102405" name="Text Box 5"/>
          <p:cNvSpPr txBox="1">
            <a:spLocks noChangeArrowheads="1"/>
          </p:cNvSpPr>
          <p:nvPr/>
        </p:nvSpPr>
        <p:spPr bwMode="auto">
          <a:xfrm>
            <a:off x="838200" y="1905000"/>
            <a:ext cx="4059238" cy="3592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lnSpc>
                <a:spcPct val="60000"/>
              </a:lnSpc>
              <a:spcBef>
                <a:spcPct val="50000"/>
              </a:spcBef>
            </a:pPr>
            <a:r>
              <a:rPr lang="en-US" sz="1800" b="1">
                <a:latin typeface="Courier New" pitchFamily="49" charset="0"/>
              </a:rPr>
              <a:t>x = </a:t>
            </a:r>
            <a:r>
              <a:rPr lang="en-US" sz="1800" b="1">
                <a:solidFill>
                  <a:schemeClr val="hlink"/>
                </a:solidFill>
                <a:latin typeface="Courier New" pitchFamily="49" charset="0"/>
              </a:rPr>
              <a:t>input</a:t>
            </a:r>
            <a:r>
              <a:rPr lang="en-US" sz="1800" b="1">
                <a:latin typeface="Courier New" pitchFamily="49" charset="0"/>
              </a:rPr>
              <a:t>()</a:t>
            </a:r>
          </a:p>
          <a:p>
            <a:pPr algn="l">
              <a:lnSpc>
                <a:spcPct val="60000"/>
              </a:lnSpc>
              <a:spcBef>
                <a:spcPct val="50000"/>
              </a:spcBef>
            </a:pPr>
            <a:r>
              <a:rPr lang="en-US" sz="1800" b="1">
                <a:latin typeface="Courier New" pitchFamily="49" charset="0"/>
              </a:rPr>
              <a:t>y = fac(x)</a:t>
            </a:r>
          </a:p>
          <a:p>
            <a:pPr algn="l">
              <a:lnSpc>
                <a:spcPct val="60000"/>
              </a:lnSpc>
              <a:spcBef>
                <a:spcPct val="50000"/>
              </a:spcBef>
            </a:pPr>
            <a:r>
              <a:rPr lang="en-US" sz="1800" b="1">
                <a:solidFill>
                  <a:schemeClr val="hlink"/>
                </a:solidFill>
                <a:latin typeface="Courier New" pitchFamily="49" charset="0"/>
              </a:rPr>
              <a:t>print</a:t>
            </a:r>
            <a:r>
              <a:rPr lang="en-US" sz="1800" b="1">
                <a:latin typeface="Courier New" pitchFamily="49" charset="0"/>
              </a:rPr>
              <a:t> y</a:t>
            </a:r>
          </a:p>
          <a:p>
            <a:pPr algn="l">
              <a:lnSpc>
                <a:spcPct val="60000"/>
              </a:lnSpc>
              <a:spcBef>
                <a:spcPct val="50000"/>
              </a:spcBef>
            </a:pPr>
            <a:endParaRPr lang="en-US" sz="1800" b="1">
              <a:latin typeface="Courier New" pitchFamily="49" charset="0"/>
            </a:endParaRPr>
          </a:p>
          <a:p>
            <a:pPr algn="l">
              <a:lnSpc>
                <a:spcPct val="60000"/>
              </a:lnSpc>
              <a:spcBef>
                <a:spcPct val="50000"/>
              </a:spcBef>
            </a:pPr>
            <a:r>
              <a:rPr lang="en-US" sz="1800" b="1">
                <a:solidFill>
                  <a:schemeClr val="hlink"/>
                </a:solidFill>
                <a:latin typeface="Courier New" pitchFamily="49" charset="0"/>
              </a:rPr>
              <a:t>def</a:t>
            </a:r>
            <a:r>
              <a:rPr lang="en-US" sz="1800" b="1">
                <a:latin typeface="Courier New" pitchFamily="49" charset="0"/>
              </a:rPr>
              <a:t> fac(x):</a:t>
            </a:r>
          </a:p>
          <a:p>
            <a:pPr algn="l">
              <a:lnSpc>
                <a:spcPct val="60000"/>
              </a:lnSpc>
              <a:spcBef>
                <a:spcPct val="50000"/>
              </a:spcBef>
            </a:pPr>
            <a:r>
              <a:rPr lang="en-US" sz="1800" b="1">
                <a:latin typeface="Courier New" pitchFamily="49" charset="0"/>
              </a:rPr>
              <a:t>  </a:t>
            </a:r>
            <a:endParaRPr lang="en-US" sz="1800" b="1">
              <a:solidFill>
                <a:schemeClr val="hlink"/>
              </a:solidFill>
              <a:latin typeface="Courier New" pitchFamily="49" charset="0"/>
            </a:endParaRPr>
          </a:p>
          <a:p>
            <a:pPr algn="l">
              <a:lnSpc>
                <a:spcPct val="60000"/>
              </a:lnSpc>
              <a:spcBef>
                <a:spcPct val="50000"/>
              </a:spcBef>
            </a:pPr>
            <a:endParaRPr lang="en-US" sz="1800" b="1">
              <a:latin typeface="Courier New" pitchFamily="49" charset="0"/>
            </a:endParaRPr>
          </a:p>
          <a:p>
            <a:pPr algn="l">
              <a:lnSpc>
                <a:spcPct val="60000"/>
              </a:lnSpc>
              <a:spcBef>
                <a:spcPct val="50000"/>
              </a:spcBef>
            </a:pPr>
            <a:r>
              <a:rPr lang="en-US" sz="1800" b="1">
                <a:latin typeface="Courier New" pitchFamily="49" charset="0"/>
              </a:rPr>
              <a:t>  </a:t>
            </a:r>
            <a:r>
              <a:rPr lang="en-US" sz="1800" b="1">
                <a:solidFill>
                  <a:schemeClr val="hlink"/>
                </a:solidFill>
                <a:latin typeface="Courier New" pitchFamily="49" charset="0"/>
              </a:rPr>
              <a:t>if</a:t>
            </a:r>
            <a:r>
              <a:rPr lang="en-US" sz="1800" b="1">
                <a:latin typeface="Courier New" pitchFamily="49" charset="0"/>
              </a:rPr>
              <a:t> x==0: </a:t>
            </a:r>
            <a:r>
              <a:rPr lang="en-US" sz="1800" b="1">
                <a:solidFill>
                  <a:schemeClr val="hlink"/>
                </a:solidFill>
                <a:latin typeface="Courier New" pitchFamily="49" charset="0"/>
              </a:rPr>
              <a:t>return</a:t>
            </a:r>
            <a:r>
              <a:rPr lang="en-US" sz="1800" b="1">
                <a:latin typeface="Courier New" pitchFamily="49" charset="0"/>
              </a:rPr>
              <a:t> 1</a:t>
            </a:r>
          </a:p>
          <a:p>
            <a:pPr algn="l">
              <a:lnSpc>
                <a:spcPct val="60000"/>
              </a:lnSpc>
              <a:spcBef>
                <a:spcPct val="50000"/>
              </a:spcBef>
            </a:pPr>
            <a:endParaRPr lang="en-US" sz="1800" b="1">
              <a:latin typeface="Courier New" pitchFamily="49" charset="0"/>
            </a:endParaRPr>
          </a:p>
          <a:p>
            <a:pPr algn="l">
              <a:lnSpc>
                <a:spcPct val="60000"/>
              </a:lnSpc>
              <a:spcBef>
                <a:spcPct val="50000"/>
              </a:spcBef>
            </a:pPr>
            <a:r>
              <a:rPr lang="en-US" sz="1800" b="1">
                <a:latin typeface="Courier New" pitchFamily="49" charset="0"/>
              </a:rPr>
              <a:t>  </a:t>
            </a:r>
            <a:r>
              <a:rPr lang="en-US" sz="1800" b="1">
                <a:solidFill>
                  <a:schemeClr val="hlink"/>
                </a:solidFill>
                <a:latin typeface="Courier New" pitchFamily="49" charset="0"/>
              </a:rPr>
              <a:t>else</a:t>
            </a:r>
            <a:r>
              <a:rPr lang="en-US" sz="1800" b="1">
                <a:latin typeface="Courier New" pitchFamily="49" charset="0"/>
              </a:rPr>
              <a:t>:</a:t>
            </a:r>
          </a:p>
          <a:p>
            <a:pPr algn="l">
              <a:lnSpc>
                <a:spcPct val="60000"/>
              </a:lnSpc>
              <a:spcBef>
                <a:spcPct val="50000"/>
              </a:spcBef>
            </a:pPr>
            <a:r>
              <a:rPr lang="en-US" sz="1800" b="1">
                <a:latin typeface="Courier New" pitchFamily="49" charset="0"/>
              </a:rPr>
              <a:t>    REC = fac(x-1)</a:t>
            </a:r>
          </a:p>
          <a:p>
            <a:pPr algn="l">
              <a:lnSpc>
                <a:spcPct val="60000"/>
              </a:lnSpc>
              <a:spcBef>
                <a:spcPct val="50000"/>
              </a:spcBef>
            </a:pPr>
            <a:r>
              <a:rPr lang="en-US" sz="1800" b="1">
                <a:latin typeface="Courier New" pitchFamily="49" charset="0"/>
              </a:rPr>
              <a:t>    </a:t>
            </a:r>
            <a:r>
              <a:rPr lang="en-US" sz="1800" b="1">
                <a:solidFill>
                  <a:schemeClr val="hlink"/>
                </a:solidFill>
                <a:latin typeface="Courier New" pitchFamily="49" charset="0"/>
              </a:rPr>
              <a:t>return</a:t>
            </a:r>
            <a:r>
              <a:rPr lang="en-US" sz="1800" b="1">
                <a:latin typeface="Courier New" pitchFamily="49" charset="0"/>
              </a:rPr>
              <a:t> x*REC</a:t>
            </a:r>
          </a:p>
        </p:txBody>
      </p:sp>
      <p:sp>
        <p:nvSpPr>
          <p:cNvPr id="102406" name="Rectangle 6"/>
          <p:cNvSpPr>
            <a:spLocks noChangeArrowheads="1"/>
          </p:cNvSpPr>
          <p:nvPr/>
        </p:nvSpPr>
        <p:spPr bwMode="auto">
          <a:xfrm>
            <a:off x="5715000" y="1676400"/>
            <a:ext cx="1958975" cy="1103313"/>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02407" name="Text Box 7"/>
          <p:cNvSpPr txBox="1">
            <a:spLocks noChangeArrowheads="1"/>
          </p:cNvSpPr>
          <p:nvPr/>
        </p:nvSpPr>
        <p:spPr bwMode="auto">
          <a:xfrm>
            <a:off x="6175375" y="1765300"/>
            <a:ext cx="1370013"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b="1">
                <a:solidFill>
                  <a:srgbClr val="0F02E4"/>
                </a:solidFill>
                <a:latin typeface="Courier New" pitchFamily="49" charset="0"/>
              </a:rPr>
              <a:t>x</a:t>
            </a:r>
            <a:r>
              <a:rPr lang="en-US" sz="1400" b="1">
                <a:solidFill>
                  <a:srgbClr val="0F02E4"/>
                </a:solidFill>
                <a:latin typeface="Times New Roman" pitchFamily="18" charset="0"/>
              </a:rPr>
              <a:t>, the input</a:t>
            </a:r>
          </a:p>
        </p:txBody>
      </p:sp>
      <p:sp>
        <p:nvSpPr>
          <p:cNvPr id="102408" name="Text Box 8"/>
          <p:cNvSpPr txBox="1">
            <a:spLocks noChangeArrowheads="1"/>
          </p:cNvSpPr>
          <p:nvPr/>
        </p:nvSpPr>
        <p:spPr bwMode="auto">
          <a:xfrm>
            <a:off x="6354763" y="2438400"/>
            <a:ext cx="1190625" cy="28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90000"/>
              </a:lnSpc>
              <a:spcBef>
                <a:spcPct val="50000"/>
              </a:spcBef>
            </a:pPr>
            <a:r>
              <a:rPr lang="en-US" sz="1400" b="1">
                <a:solidFill>
                  <a:srgbClr val="0F02E4"/>
                </a:solidFill>
                <a:latin typeface="Times New Roman" pitchFamily="18" charset="0"/>
              </a:rPr>
              <a:t>ret. address</a:t>
            </a:r>
          </a:p>
        </p:txBody>
      </p:sp>
      <p:sp>
        <p:nvSpPr>
          <p:cNvPr id="102409" name="Rectangle 9"/>
          <p:cNvSpPr>
            <a:spLocks noChangeArrowheads="1"/>
          </p:cNvSpPr>
          <p:nvPr/>
        </p:nvSpPr>
        <p:spPr bwMode="auto">
          <a:xfrm>
            <a:off x="4784725" y="1690688"/>
            <a:ext cx="1006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lgn="r"/>
            <a:r>
              <a:rPr lang="en-US" sz="1800" b="1">
                <a:latin typeface="Courier New" pitchFamily="49" charset="0"/>
              </a:rPr>
              <a:t>fac(3)</a:t>
            </a:r>
          </a:p>
        </p:txBody>
      </p:sp>
      <p:sp>
        <p:nvSpPr>
          <p:cNvPr id="102410" name="Text Box 10"/>
          <p:cNvSpPr txBox="1">
            <a:spLocks noChangeArrowheads="1"/>
          </p:cNvSpPr>
          <p:nvPr/>
        </p:nvSpPr>
        <p:spPr bwMode="auto">
          <a:xfrm>
            <a:off x="6064250" y="2111375"/>
            <a:ext cx="1481138" cy="28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90000"/>
              </a:lnSpc>
              <a:spcBef>
                <a:spcPct val="50000"/>
              </a:spcBef>
            </a:pPr>
            <a:r>
              <a:rPr lang="en-US" sz="1400" b="1">
                <a:solidFill>
                  <a:srgbClr val="0F02E4"/>
                </a:solidFill>
                <a:latin typeface="Times New Roman" pitchFamily="18" charset="0"/>
              </a:rPr>
              <a:t>ret. value</a:t>
            </a:r>
          </a:p>
        </p:txBody>
      </p:sp>
      <p:sp>
        <p:nvSpPr>
          <p:cNvPr id="102411" name="Rectangle 11"/>
          <p:cNvSpPr>
            <a:spLocks noChangeArrowheads="1"/>
          </p:cNvSpPr>
          <p:nvPr/>
        </p:nvSpPr>
        <p:spPr bwMode="auto">
          <a:xfrm>
            <a:off x="6005513" y="1746250"/>
            <a:ext cx="3206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latin typeface="Courier New" pitchFamily="49" charset="0"/>
              </a:rPr>
              <a:t>3</a:t>
            </a:r>
          </a:p>
        </p:txBody>
      </p:sp>
      <p:sp>
        <p:nvSpPr>
          <p:cNvPr id="102412" name="Rectangle 12"/>
          <p:cNvSpPr>
            <a:spLocks noChangeArrowheads="1"/>
          </p:cNvSpPr>
          <p:nvPr/>
        </p:nvSpPr>
        <p:spPr bwMode="auto">
          <a:xfrm>
            <a:off x="6005513" y="2052638"/>
            <a:ext cx="3206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solidFill>
                  <a:srgbClr val="FF0515"/>
                </a:solidFill>
                <a:latin typeface="Courier New" pitchFamily="49" charset="0"/>
              </a:rPr>
              <a:t>?</a:t>
            </a:r>
            <a:endParaRPr lang="en-US" sz="1800" b="1">
              <a:latin typeface="Courier New" pitchFamily="49" charset="0"/>
            </a:endParaRPr>
          </a:p>
        </p:txBody>
      </p:sp>
      <p:sp>
        <p:nvSpPr>
          <p:cNvPr id="102413" name="Line 13"/>
          <p:cNvSpPr>
            <a:spLocks noChangeShapeType="1"/>
          </p:cNvSpPr>
          <p:nvPr/>
        </p:nvSpPr>
        <p:spPr bwMode="auto">
          <a:xfrm flipH="1" flipV="1">
            <a:off x="2352675" y="2330450"/>
            <a:ext cx="3840163" cy="260350"/>
          </a:xfrm>
          <a:prstGeom prst="line">
            <a:avLst/>
          </a:prstGeom>
          <a:noFill/>
          <a:ln w="19050">
            <a:solidFill>
              <a:srgbClr val="D17204"/>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102414" name="Line 14"/>
          <p:cNvSpPr>
            <a:spLocks noChangeShapeType="1"/>
          </p:cNvSpPr>
          <p:nvPr/>
        </p:nvSpPr>
        <p:spPr bwMode="auto">
          <a:xfrm flipV="1">
            <a:off x="2362200" y="1884363"/>
            <a:ext cx="2459038" cy="373062"/>
          </a:xfrm>
          <a:prstGeom prst="line">
            <a:avLst/>
          </a:prstGeom>
          <a:noFill/>
          <a:ln w="19050">
            <a:solidFill>
              <a:schemeClr val="hlink"/>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102415" name="Rectangle 15"/>
          <p:cNvSpPr>
            <a:spLocks noChangeArrowheads="1"/>
          </p:cNvSpPr>
          <p:nvPr>
            <p:custDataLst>
              <p:tags r:id="rId4"/>
            </p:custDataLst>
          </p:nvPr>
        </p:nvSpPr>
        <p:spPr bwMode="auto">
          <a:xfrm>
            <a:off x="417513" y="814388"/>
            <a:ext cx="8266112" cy="74612"/>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02416" name="Text Box 16"/>
          <p:cNvSpPr txBox="1">
            <a:spLocks noChangeArrowheads="1"/>
          </p:cNvSpPr>
          <p:nvPr/>
        </p:nvSpPr>
        <p:spPr bwMode="auto">
          <a:xfrm>
            <a:off x="4916488" y="3417888"/>
            <a:ext cx="3527425" cy="822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t>A </a:t>
            </a:r>
            <a:r>
              <a:rPr lang="en-US" b="1" i="1"/>
              <a:t>Stack Frame</a:t>
            </a:r>
            <a:r>
              <a:rPr lang="en-US" i="1"/>
              <a:t> </a:t>
            </a:r>
            <a:r>
              <a:rPr lang="en-US"/>
              <a:t>represents </a:t>
            </a:r>
            <a:r>
              <a:rPr lang="en-US" u="sng"/>
              <a:t>one</a:t>
            </a:r>
            <a:r>
              <a:rPr lang="en-US"/>
              <a:t> function call</a:t>
            </a:r>
          </a:p>
        </p:txBody>
      </p:sp>
      <p:sp>
        <p:nvSpPr>
          <p:cNvPr id="102417" name="Text Box 17"/>
          <p:cNvSpPr txBox="1">
            <a:spLocks noChangeArrowheads="1"/>
          </p:cNvSpPr>
          <p:nvPr/>
        </p:nvSpPr>
        <p:spPr bwMode="auto">
          <a:xfrm>
            <a:off x="4959350" y="4356100"/>
            <a:ext cx="3343275" cy="822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solidFill>
                  <a:srgbClr val="0F02E4"/>
                </a:solidFill>
                <a:latin typeface="Comic Sans MS" pitchFamily="66" charset="0"/>
              </a:rPr>
              <a:t>It stores the input and return address!</a:t>
            </a:r>
          </a:p>
        </p:txBody>
      </p:sp>
      <p:sp>
        <p:nvSpPr>
          <p:cNvPr id="102418" name="Ink 18"/>
          <p:cNvSpPr>
            <a:spLocks noRot="1" noChangeAspect="1" noEditPoints="1" noChangeArrowheads="1" noChangeShapeType="1" noTextEdit="1"/>
          </p:cNvSpPr>
          <p:nvPr/>
        </p:nvSpPr>
        <p:spPr bwMode="auto">
          <a:xfrm>
            <a:off x="7794625" y="2047875"/>
            <a:ext cx="374650" cy="225425"/>
          </a:xfrm>
          <a:custGeom>
            <a:avLst/>
            <a:gdLst>
              <a:gd name="T0" fmla="*/ 0 w 1044"/>
              <a:gd name="T1" fmla="*/ 2147483647 h 623"/>
              <a:gd name="T2" fmla="*/ 2147483647 w 1044"/>
              <a:gd name="T3" fmla="*/ 2147483647 h 623"/>
              <a:gd name="T4" fmla="*/ 2147483647 w 1044"/>
              <a:gd name="T5" fmla="*/ 2147483647 h 623"/>
              <a:gd name="T6" fmla="*/ 2147483647 w 1044"/>
              <a:gd name="T7" fmla="*/ 2147483647 h 623"/>
              <a:gd name="T8" fmla="*/ 2147483647 w 1044"/>
              <a:gd name="T9" fmla="*/ 2147483647 h 623"/>
              <a:gd name="T10" fmla="*/ 2147483647 w 1044"/>
              <a:gd name="T11" fmla="*/ 2147483647 h 623"/>
              <a:gd name="T12" fmla="*/ 2147483647 w 1044"/>
              <a:gd name="T13" fmla="*/ 2147483647 h 623"/>
              <a:gd name="T14" fmla="*/ 2147483647 w 1044"/>
              <a:gd name="T15" fmla="*/ 2147483647 h 623"/>
              <a:gd name="T16" fmla="*/ 2147483647 w 1044"/>
              <a:gd name="T17" fmla="*/ 2147483647 h 623"/>
              <a:gd name="T18" fmla="*/ 2147483647 w 1044"/>
              <a:gd name="T19" fmla="*/ 2147483647 h 623"/>
              <a:gd name="T20" fmla="*/ 2147483647 w 1044"/>
              <a:gd name="T21" fmla="*/ 0 h 623"/>
              <a:gd name="T22" fmla="*/ 2147483647 w 1044"/>
              <a:gd name="T23" fmla="*/ 2147483647 h 623"/>
              <a:gd name="T24" fmla="*/ 2147483647 w 1044"/>
              <a:gd name="T25" fmla="*/ 2147483647 h 623"/>
              <a:gd name="T26" fmla="*/ 2147483647 w 1044"/>
              <a:gd name="T27" fmla="*/ 2147483647 h 623"/>
              <a:gd name="T28" fmla="*/ 2147483647 w 1044"/>
              <a:gd name="T29" fmla="*/ 2147483647 h 623"/>
              <a:gd name="T30" fmla="*/ 2147483647 w 1044"/>
              <a:gd name="T31" fmla="*/ 2147483647 h 623"/>
              <a:gd name="T32" fmla="*/ 2147483647 w 1044"/>
              <a:gd name="T33" fmla="*/ 2147483647 h 623"/>
              <a:gd name="T34" fmla="*/ 2147483647 w 1044"/>
              <a:gd name="T35" fmla="*/ 2147483647 h 623"/>
              <a:gd name="T36" fmla="*/ 2147483647 w 1044"/>
              <a:gd name="T37" fmla="*/ 2147483647 h 623"/>
              <a:gd name="T38" fmla="*/ 2147483647 w 1044"/>
              <a:gd name="T39" fmla="*/ 2147483647 h 623"/>
              <a:gd name="T40" fmla="*/ 2147483647 w 1044"/>
              <a:gd name="T41" fmla="*/ 2147483647 h 623"/>
              <a:gd name="T42" fmla="*/ 2147483647 w 1044"/>
              <a:gd name="T43" fmla="*/ 2147483647 h 623"/>
              <a:gd name="T44" fmla="*/ 2147483647 w 1044"/>
              <a:gd name="T45" fmla="*/ 2147483647 h 623"/>
              <a:gd name="T46" fmla="*/ 2147483647 w 1044"/>
              <a:gd name="T47" fmla="*/ 2147483647 h 62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044"/>
              <a:gd name="T73" fmla="*/ 0 h 623"/>
              <a:gd name="T74" fmla="*/ 1044 w 1044"/>
              <a:gd name="T75" fmla="*/ 623 h 62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044" h="623" extrusionOk="0">
                <a:moveTo>
                  <a:pt x="0" y="403"/>
                </a:moveTo>
                <a:cubicBezTo>
                  <a:pt x="19" y="391"/>
                  <a:pt x="29" y="422"/>
                  <a:pt x="41" y="447"/>
                </a:cubicBezTo>
                <a:cubicBezTo>
                  <a:pt x="57" y="480"/>
                  <a:pt x="74" y="512"/>
                  <a:pt x="93" y="544"/>
                </a:cubicBezTo>
                <a:cubicBezTo>
                  <a:pt x="102" y="559"/>
                  <a:pt x="111" y="573"/>
                  <a:pt x="119" y="588"/>
                </a:cubicBezTo>
                <a:cubicBezTo>
                  <a:pt x="105" y="556"/>
                  <a:pt x="91" y="523"/>
                  <a:pt x="84" y="488"/>
                </a:cubicBezTo>
                <a:cubicBezTo>
                  <a:pt x="71" y="425"/>
                  <a:pt x="73" y="365"/>
                  <a:pt x="104" y="308"/>
                </a:cubicBezTo>
                <a:cubicBezTo>
                  <a:pt x="123" y="274"/>
                  <a:pt x="163" y="245"/>
                  <a:pt x="197" y="226"/>
                </a:cubicBezTo>
                <a:cubicBezTo>
                  <a:pt x="224" y="214"/>
                  <a:pt x="232" y="210"/>
                  <a:pt x="247" y="198"/>
                </a:cubicBezTo>
              </a:path>
              <a:path w="1044" h="623" extrusionOk="0">
                <a:moveTo>
                  <a:pt x="525" y="98"/>
                </a:moveTo>
                <a:cubicBezTo>
                  <a:pt x="528" y="72"/>
                  <a:pt x="532" y="46"/>
                  <a:pt x="535" y="20"/>
                </a:cubicBezTo>
                <a:cubicBezTo>
                  <a:pt x="538" y="10"/>
                  <a:pt x="539" y="6"/>
                  <a:pt x="533" y="0"/>
                </a:cubicBezTo>
                <a:cubicBezTo>
                  <a:pt x="522" y="39"/>
                  <a:pt x="519" y="76"/>
                  <a:pt x="518" y="117"/>
                </a:cubicBezTo>
                <a:cubicBezTo>
                  <a:pt x="517" y="185"/>
                  <a:pt x="518" y="253"/>
                  <a:pt x="521" y="320"/>
                </a:cubicBezTo>
                <a:cubicBezTo>
                  <a:pt x="524" y="383"/>
                  <a:pt x="524" y="449"/>
                  <a:pt x="532" y="511"/>
                </a:cubicBezTo>
                <a:cubicBezTo>
                  <a:pt x="532" y="512"/>
                  <a:pt x="535" y="570"/>
                  <a:pt x="536" y="531"/>
                </a:cubicBezTo>
              </a:path>
              <a:path w="1044" h="623" extrusionOk="0">
                <a:moveTo>
                  <a:pt x="676" y="131"/>
                </a:moveTo>
                <a:cubicBezTo>
                  <a:pt x="745" y="87"/>
                  <a:pt x="815" y="43"/>
                  <a:pt x="895" y="23"/>
                </a:cubicBezTo>
                <a:cubicBezTo>
                  <a:pt x="922" y="16"/>
                  <a:pt x="1003" y="-3"/>
                  <a:pt x="1011" y="41"/>
                </a:cubicBezTo>
                <a:cubicBezTo>
                  <a:pt x="1019" y="82"/>
                  <a:pt x="964" y="138"/>
                  <a:pt x="947" y="172"/>
                </a:cubicBezTo>
                <a:cubicBezTo>
                  <a:pt x="920" y="228"/>
                  <a:pt x="904" y="283"/>
                  <a:pt x="928" y="343"/>
                </a:cubicBezTo>
                <a:cubicBezTo>
                  <a:pt x="950" y="398"/>
                  <a:pt x="1002" y="433"/>
                  <a:pt x="1031" y="483"/>
                </a:cubicBezTo>
                <a:cubicBezTo>
                  <a:pt x="1057" y="527"/>
                  <a:pt x="1039" y="559"/>
                  <a:pt x="998" y="584"/>
                </a:cubicBezTo>
                <a:cubicBezTo>
                  <a:pt x="963" y="605"/>
                  <a:pt x="902" y="623"/>
                  <a:pt x="860" y="622"/>
                </a:cubicBezTo>
                <a:cubicBezTo>
                  <a:pt x="802" y="620"/>
                  <a:pt x="852" y="604"/>
                  <a:pt x="860" y="597"/>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2419" name="Ink 19"/>
          <p:cNvSpPr>
            <a:spLocks noRot="1" noChangeAspect="1" noEditPoints="1" noChangeArrowheads="1" noChangeShapeType="1" noTextEdit="1"/>
          </p:cNvSpPr>
          <p:nvPr/>
        </p:nvSpPr>
        <p:spPr bwMode="auto">
          <a:xfrm>
            <a:off x="7761288" y="2509838"/>
            <a:ext cx="430212" cy="241300"/>
          </a:xfrm>
          <a:custGeom>
            <a:avLst/>
            <a:gdLst>
              <a:gd name="T0" fmla="*/ 0 w 1196"/>
              <a:gd name="T1" fmla="*/ 2147483647 h 668"/>
              <a:gd name="T2" fmla="*/ 2147483647 w 1196"/>
              <a:gd name="T3" fmla="*/ 2147483647 h 668"/>
              <a:gd name="T4" fmla="*/ 2147483647 w 1196"/>
              <a:gd name="T5" fmla="*/ 2147483647 h 668"/>
              <a:gd name="T6" fmla="*/ 2147483647 w 1196"/>
              <a:gd name="T7" fmla="*/ 2147483647 h 668"/>
              <a:gd name="T8" fmla="*/ 2147483647 w 1196"/>
              <a:gd name="T9" fmla="*/ 2147483647 h 668"/>
              <a:gd name="T10" fmla="*/ 2147483647 w 1196"/>
              <a:gd name="T11" fmla="*/ 2147483647 h 668"/>
              <a:gd name="T12" fmla="*/ 2147483647 w 1196"/>
              <a:gd name="T13" fmla="*/ 2147483647 h 668"/>
              <a:gd name="T14" fmla="*/ 2147483647 w 1196"/>
              <a:gd name="T15" fmla="*/ 2147483647 h 668"/>
              <a:gd name="T16" fmla="*/ 2147483647 w 1196"/>
              <a:gd name="T17" fmla="*/ 2147483647 h 668"/>
              <a:gd name="T18" fmla="*/ 2147483647 w 1196"/>
              <a:gd name="T19" fmla="*/ 2147483647 h 668"/>
              <a:gd name="T20" fmla="*/ 2147483647 w 1196"/>
              <a:gd name="T21" fmla="*/ 2147483647 h 668"/>
              <a:gd name="T22" fmla="*/ 2147483647 w 1196"/>
              <a:gd name="T23" fmla="*/ 2147483647 h 668"/>
              <a:gd name="T24" fmla="*/ 2147483647 w 1196"/>
              <a:gd name="T25" fmla="*/ 2147483647 h 668"/>
              <a:gd name="T26" fmla="*/ 2147483647 w 1196"/>
              <a:gd name="T27" fmla="*/ 2147483647 h 668"/>
              <a:gd name="T28" fmla="*/ 2147483647 w 1196"/>
              <a:gd name="T29" fmla="*/ 2147483647 h 668"/>
              <a:gd name="T30" fmla="*/ 2147483647 w 1196"/>
              <a:gd name="T31" fmla="*/ 2147483647 h 668"/>
              <a:gd name="T32" fmla="*/ 2147483647 w 1196"/>
              <a:gd name="T33" fmla="*/ 2147483647 h 668"/>
              <a:gd name="T34" fmla="*/ 2147483647 w 1196"/>
              <a:gd name="T35" fmla="*/ 2147483647 h 668"/>
              <a:gd name="T36" fmla="*/ 2147483647 w 1196"/>
              <a:gd name="T37" fmla="*/ 2147483647 h 668"/>
              <a:gd name="T38" fmla="*/ 2147483647 w 1196"/>
              <a:gd name="T39" fmla="*/ 2147483647 h 668"/>
              <a:gd name="T40" fmla="*/ 2147483647 w 1196"/>
              <a:gd name="T41" fmla="*/ 0 h 668"/>
              <a:gd name="T42" fmla="*/ 2147483647 w 1196"/>
              <a:gd name="T43" fmla="*/ 2147483647 h 668"/>
              <a:gd name="T44" fmla="*/ 2147483647 w 1196"/>
              <a:gd name="T45" fmla="*/ 2147483647 h 668"/>
              <a:gd name="T46" fmla="*/ 2147483647 w 1196"/>
              <a:gd name="T47" fmla="*/ 2147483647 h 668"/>
              <a:gd name="T48" fmla="*/ 2147483647 w 1196"/>
              <a:gd name="T49" fmla="*/ 2147483647 h 668"/>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196"/>
              <a:gd name="T76" fmla="*/ 0 h 668"/>
              <a:gd name="T77" fmla="*/ 1196 w 1196"/>
              <a:gd name="T78" fmla="*/ 668 h 668"/>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196" h="668" extrusionOk="0">
                <a:moveTo>
                  <a:pt x="0" y="394"/>
                </a:moveTo>
                <a:cubicBezTo>
                  <a:pt x="21" y="436"/>
                  <a:pt x="39" y="483"/>
                  <a:pt x="63" y="524"/>
                </a:cubicBezTo>
                <a:cubicBezTo>
                  <a:pt x="83" y="558"/>
                  <a:pt x="104" y="593"/>
                  <a:pt x="128" y="624"/>
                </a:cubicBezTo>
                <a:cubicBezTo>
                  <a:pt x="131" y="628"/>
                  <a:pt x="135" y="632"/>
                  <a:pt x="138" y="636"/>
                </a:cubicBezTo>
                <a:cubicBezTo>
                  <a:pt x="147" y="605"/>
                  <a:pt x="137" y="578"/>
                  <a:pt x="132" y="545"/>
                </a:cubicBezTo>
                <a:cubicBezTo>
                  <a:pt x="124" y="491"/>
                  <a:pt x="117" y="437"/>
                  <a:pt x="127" y="383"/>
                </a:cubicBezTo>
                <a:cubicBezTo>
                  <a:pt x="138" y="327"/>
                  <a:pt x="163" y="298"/>
                  <a:pt x="211" y="272"/>
                </a:cubicBezTo>
                <a:cubicBezTo>
                  <a:pt x="260" y="245"/>
                  <a:pt x="316" y="241"/>
                  <a:pt x="371" y="232"/>
                </a:cubicBezTo>
              </a:path>
              <a:path w="1196" h="668" extrusionOk="0">
                <a:moveTo>
                  <a:pt x="593" y="17"/>
                </a:moveTo>
                <a:cubicBezTo>
                  <a:pt x="616" y="14"/>
                  <a:pt x="621" y="50"/>
                  <a:pt x="623" y="81"/>
                </a:cubicBezTo>
                <a:cubicBezTo>
                  <a:pt x="628" y="147"/>
                  <a:pt x="625" y="217"/>
                  <a:pt x="622" y="283"/>
                </a:cubicBezTo>
                <a:cubicBezTo>
                  <a:pt x="619" y="357"/>
                  <a:pt x="615" y="431"/>
                  <a:pt x="613" y="505"/>
                </a:cubicBezTo>
                <a:cubicBezTo>
                  <a:pt x="613" y="508"/>
                  <a:pt x="612" y="610"/>
                  <a:pt x="617" y="609"/>
                </a:cubicBezTo>
                <a:cubicBezTo>
                  <a:pt x="633" y="594"/>
                  <a:pt x="639" y="588"/>
                  <a:pt x="641" y="572"/>
                </a:cubicBezTo>
              </a:path>
              <a:path w="1196" h="668" extrusionOk="0">
                <a:moveTo>
                  <a:pt x="803" y="109"/>
                </a:moveTo>
                <a:cubicBezTo>
                  <a:pt x="805" y="131"/>
                  <a:pt x="807" y="155"/>
                  <a:pt x="808" y="180"/>
                </a:cubicBezTo>
                <a:cubicBezTo>
                  <a:pt x="810" y="226"/>
                  <a:pt x="817" y="265"/>
                  <a:pt x="841" y="305"/>
                </a:cubicBezTo>
                <a:cubicBezTo>
                  <a:pt x="863" y="341"/>
                  <a:pt x="896" y="352"/>
                  <a:pt x="935" y="344"/>
                </a:cubicBezTo>
                <a:cubicBezTo>
                  <a:pt x="986" y="334"/>
                  <a:pt x="1019" y="295"/>
                  <a:pt x="1052" y="259"/>
                </a:cubicBezTo>
                <a:cubicBezTo>
                  <a:pt x="1094" y="212"/>
                  <a:pt x="1128" y="152"/>
                  <a:pt x="1152" y="93"/>
                </a:cubicBezTo>
                <a:cubicBezTo>
                  <a:pt x="1165" y="61"/>
                  <a:pt x="1178" y="32"/>
                  <a:pt x="1187" y="0"/>
                </a:cubicBezTo>
                <a:cubicBezTo>
                  <a:pt x="1195" y="68"/>
                  <a:pt x="1185" y="136"/>
                  <a:pt x="1178" y="206"/>
                </a:cubicBezTo>
                <a:cubicBezTo>
                  <a:pt x="1167" y="322"/>
                  <a:pt x="1147" y="441"/>
                  <a:pt x="1142" y="558"/>
                </a:cubicBezTo>
                <a:cubicBezTo>
                  <a:pt x="1141" y="572"/>
                  <a:pt x="1129" y="662"/>
                  <a:pt x="1153" y="667"/>
                </a:cubicBezTo>
                <a:cubicBezTo>
                  <a:pt x="1158" y="662"/>
                  <a:pt x="1164" y="657"/>
                  <a:pt x="1169" y="652"/>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2420" name="Ink 20"/>
          <p:cNvSpPr>
            <a:spLocks noRot="1" noChangeAspect="1" noEditPoints="1" noChangeArrowheads="1" noChangeShapeType="1" noTextEdit="1"/>
          </p:cNvSpPr>
          <p:nvPr/>
        </p:nvSpPr>
        <p:spPr bwMode="auto">
          <a:xfrm>
            <a:off x="6459538" y="2332038"/>
            <a:ext cx="1844675" cy="612775"/>
          </a:xfrm>
          <a:custGeom>
            <a:avLst/>
            <a:gdLst>
              <a:gd name="T0" fmla="*/ 2147483647 w 5125"/>
              <a:gd name="T1" fmla="*/ 2147483647 h 1700"/>
              <a:gd name="T2" fmla="*/ 2147483647 w 5125"/>
              <a:gd name="T3" fmla="*/ 2147483647 h 1700"/>
              <a:gd name="T4" fmla="*/ 2147483647 w 5125"/>
              <a:gd name="T5" fmla="*/ 2147483647 h 1700"/>
              <a:gd name="T6" fmla="*/ 2147483647 w 5125"/>
              <a:gd name="T7" fmla="*/ 2147483647 h 1700"/>
              <a:gd name="T8" fmla="*/ 2147483647 w 5125"/>
              <a:gd name="T9" fmla="*/ 2147483647 h 1700"/>
              <a:gd name="T10" fmla="*/ 2147483647 w 5125"/>
              <a:gd name="T11" fmla="*/ 2147483647 h 1700"/>
              <a:gd name="T12" fmla="*/ 2147483647 w 5125"/>
              <a:gd name="T13" fmla="*/ 2147483647 h 1700"/>
              <a:gd name="T14" fmla="*/ 2147483647 w 5125"/>
              <a:gd name="T15" fmla="*/ 2147483647 h 1700"/>
              <a:gd name="T16" fmla="*/ 0 60000 65536"/>
              <a:gd name="T17" fmla="*/ 0 60000 65536"/>
              <a:gd name="T18" fmla="*/ 0 60000 65536"/>
              <a:gd name="T19" fmla="*/ 0 60000 65536"/>
              <a:gd name="T20" fmla="*/ 0 60000 65536"/>
              <a:gd name="T21" fmla="*/ 0 60000 65536"/>
              <a:gd name="T22" fmla="*/ 0 60000 65536"/>
              <a:gd name="T23" fmla="*/ 0 60000 65536"/>
              <a:gd name="T24" fmla="*/ 0 w 5125"/>
              <a:gd name="T25" fmla="*/ 0 h 1700"/>
              <a:gd name="T26" fmla="*/ 5125 w 5125"/>
              <a:gd name="T27" fmla="*/ 1700 h 170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125" h="1700" extrusionOk="0">
                <a:moveTo>
                  <a:pt x="5124" y="595"/>
                </a:moveTo>
                <a:cubicBezTo>
                  <a:pt x="5094" y="563"/>
                  <a:pt x="5073" y="523"/>
                  <a:pt x="5038" y="492"/>
                </a:cubicBezTo>
                <a:cubicBezTo>
                  <a:pt x="4663" y="163"/>
                  <a:pt x="4077" y="86"/>
                  <a:pt x="3604" y="36"/>
                </a:cubicBezTo>
                <a:cubicBezTo>
                  <a:pt x="2691" y="-60"/>
                  <a:pt x="1708" y="-1"/>
                  <a:pt x="829" y="272"/>
                </a:cubicBezTo>
                <a:cubicBezTo>
                  <a:pt x="556" y="357"/>
                  <a:pt x="103" y="497"/>
                  <a:pt x="6" y="811"/>
                </a:cubicBezTo>
                <a:cubicBezTo>
                  <a:pt x="-67" y="1048"/>
                  <a:pt x="209" y="1208"/>
                  <a:pt x="380" y="1287"/>
                </a:cubicBezTo>
                <a:cubicBezTo>
                  <a:pt x="985" y="1567"/>
                  <a:pt x="1739" y="1593"/>
                  <a:pt x="2392" y="1640"/>
                </a:cubicBezTo>
                <a:cubicBezTo>
                  <a:pt x="2949" y="1669"/>
                  <a:pt x="3138" y="1679"/>
                  <a:pt x="3511" y="1699"/>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Tree>
  </p:cSld>
  <p:clrMapOvr>
    <a:masterClrMapping/>
  </p:clrMapOvr>
  <p:timing>
    <p:tnLst>
      <p:par>
        <p:cTn id="1" dur="indefinite" restart="never" nodeType="tmRoot"/>
      </p:par>
    </p:tnLst>
  </p:timing>
</p:sld>
</file>

<file path=ppt/slides/slide1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3426" name="Rectangle 2"/>
          <p:cNvSpPr>
            <a:spLocks noChangeArrowheads="1"/>
          </p:cNvSpPr>
          <p:nvPr>
            <p:custDataLst>
              <p:tags r:id="rId1"/>
            </p:custDataLst>
          </p:nvPr>
        </p:nvSpPr>
        <p:spPr bwMode="auto">
          <a:xfrm>
            <a:off x="609600" y="76200"/>
            <a:ext cx="7772400"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a:solidFill>
                  <a:schemeClr val="tx2"/>
                </a:solidFill>
                <a:latin typeface="Times New Roman" pitchFamily="18" charset="0"/>
              </a:rPr>
              <a:t>Factorial via Recursion…</a:t>
            </a:r>
          </a:p>
        </p:txBody>
      </p:sp>
      <p:sp>
        <p:nvSpPr>
          <p:cNvPr id="103427" name="Text Box 3"/>
          <p:cNvSpPr txBox="1">
            <a:spLocks noChangeArrowheads="1"/>
          </p:cNvSpPr>
          <p:nvPr>
            <p:custDataLst>
              <p:tags r:id="rId2"/>
            </p:custDataLst>
          </p:nvPr>
        </p:nvSpPr>
        <p:spPr bwMode="auto">
          <a:xfrm>
            <a:off x="5238750" y="1028700"/>
            <a:ext cx="2090738" cy="466725"/>
          </a:xfrm>
          <a:prstGeom prst="rect">
            <a:avLst/>
          </a:prstGeom>
          <a:noFill/>
          <a:ln w="9525">
            <a:solidFill>
              <a:srgbClr val="0A04EB"/>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solidFill>
                  <a:srgbClr val="0A04EB"/>
                </a:solidFill>
              </a:rPr>
              <a:t>RAM</a:t>
            </a:r>
          </a:p>
        </p:txBody>
      </p:sp>
      <p:sp>
        <p:nvSpPr>
          <p:cNvPr id="103428" name="Text Box 4"/>
          <p:cNvSpPr txBox="1">
            <a:spLocks noChangeArrowheads="1"/>
          </p:cNvSpPr>
          <p:nvPr>
            <p:custDataLst>
              <p:tags r:id="rId3"/>
            </p:custDataLst>
          </p:nvPr>
        </p:nvSpPr>
        <p:spPr bwMode="auto">
          <a:xfrm>
            <a:off x="1050925" y="1057275"/>
            <a:ext cx="1828800" cy="466725"/>
          </a:xfrm>
          <a:prstGeom prst="rect">
            <a:avLst/>
          </a:prstGeom>
          <a:noFill/>
          <a:ln w="9525">
            <a:solidFill>
              <a:srgbClr val="0A04EB"/>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solidFill>
                  <a:srgbClr val="0A04EB"/>
                </a:solidFill>
              </a:rPr>
              <a:t>Python</a:t>
            </a:r>
          </a:p>
        </p:txBody>
      </p:sp>
      <p:sp>
        <p:nvSpPr>
          <p:cNvPr id="103429" name="Text Box 5"/>
          <p:cNvSpPr txBox="1">
            <a:spLocks noChangeArrowheads="1"/>
          </p:cNvSpPr>
          <p:nvPr/>
        </p:nvSpPr>
        <p:spPr bwMode="auto">
          <a:xfrm>
            <a:off x="838200" y="1905000"/>
            <a:ext cx="4059238" cy="3592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lnSpc>
                <a:spcPct val="60000"/>
              </a:lnSpc>
              <a:spcBef>
                <a:spcPct val="50000"/>
              </a:spcBef>
            </a:pPr>
            <a:r>
              <a:rPr lang="en-US" sz="1800" b="1">
                <a:latin typeface="Courier New" pitchFamily="49" charset="0"/>
              </a:rPr>
              <a:t>x = </a:t>
            </a:r>
            <a:r>
              <a:rPr lang="en-US" sz="1800" b="1">
                <a:solidFill>
                  <a:schemeClr val="hlink"/>
                </a:solidFill>
                <a:latin typeface="Courier New" pitchFamily="49" charset="0"/>
              </a:rPr>
              <a:t>input</a:t>
            </a:r>
            <a:r>
              <a:rPr lang="en-US" sz="1800" b="1">
                <a:latin typeface="Courier New" pitchFamily="49" charset="0"/>
              </a:rPr>
              <a:t>()</a:t>
            </a:r>
          </a:p>
          <a:p>
            <a:pPr algn="l">
              <a:lnSpc>
                <a:spcPct val="60000"/>
              </a:lnSpc>
              <a:spcBef>
                <a:spcPct val="50000"/>
              </a:spcBef>
            </a:pPr>
            <a:r>
              <a:rPr lang="en-US" sz="1800" b="1">
                <a:latin typeface="Courier New" pitchFamily="49" charset="0"/>
              </a:rPr>
              <a:t>y = fac(x)</a:t>
            </a:r>
          </a:p>
          <a:p>
            <a:pPr algn="l">
              <a:lnSpc>
                <a:spcPct val="60000"/>
              </a:lnSpc>
              <a:spcBef>
                <a:spcPct val="50000"/>
              </a:spcBef>
            </a:pPr>
            <a:r>
              <a:rPr lang="en-US" sz="1800" b="1">
                <a:solidFill>
                  <a:schemeClr val="hlink"/>
                </a:solidFill>
                <a:latin typeface="Courier New" pitchFamily="49" charset="0"/>
              </a:rPr>
              <a:t>print</a:t>
            </a:r>
            <a:r>
              <a:rPr lang="en-US" sz="1800" b="1">
                <a:latin typeface="Courier New" pitchFamily="49" charset="0"/>
              </a:rPr>
              <a:t> y</a:t>
            </a:r>
          </a:p>
          <a:p>
            <a:pPr algn="l">
              <a:lnSpc>
                <a:spcPct val="60000"/>
              </a:lnSpc>
              <a:spcBef>
                <a:spcPct val="50000"/>
              </a:spcBef>
            </a:pPr>
            <a:endParaRPr lang="en-US" sz="1800" b="1">
              <a:latin typeface="Courier New" pitchFamily="49" charset="0"/>
            </a:endParaRPr>
          </a:p>
          <a:p>
            <a:pPr algn="l">
              <a:lnSpc>
                <a:spcPct val="60000"/>
              </a:lnSpc>
              <a:spcBef>
                <a:spcPct val="50000"/>
              </a:spcBef>
            </a:pPr>
            <a:r>
              <a:rPr lang="en-US" sz="1800" b="1">
                <a:solidFill>
                  <a:schemeClr val="hlink"/>
                </a:solidFill>
                <a:latin typeface="Courier New" pitchFamily="49" charset="0"/>
              </a:rPr>
              <a:t>def</a:t>
            </a:r>
            <a:r>
              <a:rPr lang="en-US" sz="1800" b="1">
                <a:latin typeface="Courier New" pitchFamily="49" charset="0"/>
              </a:rPr>
              <a:t> fac(x):</a:t>
            </a:r>
          </a:p>
          <a:p>
            <a:pPr algn="l">
              <a:lnSpc>
                <a:spcPct val="60000"/>
              </a:lnSpc>
              <a:spcBef>
                <a:spcPct val="50000"/>
              </a:spcBef>
            </a:pPr>
            <a:r>
              <a:rPr lang="en-US" sz="1800" b="1">
                <a:latin typeface="Courier New" pitchFamily="49" charset="0"/>
              </a:rPr>
              <a:t>  </a:t>
            </a:r>
            <a:endParaRPr lang="en-US" sz="1800" b="1">
              <a:solidFill>
                <a:schemeClr val="hlink"/>
              </a:solidFill>
              <a:latin typeface="Courier New" pitchFamily="49" charset="0"/>
            </a:endParaRPr>
          </a:p>
          <a:p>
            <a:pPr algn="l">
              <a:lnSpc>
                <a:spcPct val="60000"/>
              </a:lnSpc>
              <a:spcBef>
                <a:spcPct val="50000"/>
              </a:spcBef>
            </a:pPr>
            <a:endParaRPr lang="en-US" sz="1800" b="1">
              <a:latin typeface="Courier New" pitchFamily="49" charset="0"/>
            </a:endParaRPr>
          </a:p>
          <a:p>
            <a:pPr algn="l">
              <a:lnSpc>
                <a:spcPct val="60000"/>
              </a:lnSpc>
              <a:spcBef>
                <a:spcPct val="50000"/>
              </a:spcBef>
            </a:pPr>
            <a:r>
              <a:rPr lang="en-US" sz="1800" b="1">
                <a:latin typeface="Courier New" pitchFamily="49" charset="0"/>
              </a:rPr>
              <a:t>  </a:t>
            </a:r>
            <a:r>
              <a:rPr lang="en-US" sz="1800" b="1">
                <a:solidFill>
                  <a:schemeClr val="hlink"/>
                </a:solidFill>
                <a:latin typeface="Courier New" pitchFamily="49" charset="0"/>
              </a:rPr>
              <a:t>if</a:t>
            </a:r>
            <a:r>
              <a:rPr lang="en-US" sz="1800" b="1">
                <a:latin typeface="Courier New" pitchFamily="49" charset="0"/>
              </a:rPr>
              <a:t> x==0: </a:t>
            </a:r>
            <a:r>
              <a:rPr lang="en-US" sz="1800" b="1">
                <a:solidFill>
                  <a:schemeClr val="hlink"/>
                </a:solidFill>
                <a:latin typeface="Courier New" pitchFamily="49" charset="0"/>
              </a:rPr>
              <a:t>return</a:t>
            </a:r>
            <a:r>
              <a:rPr lang="en-US" sz="1800" b="1">
                <a:latin typeface="Courier New" pitchFamily="49" charset="0"/>
              </a:rPr>
              <a:t> 1</a:t>
            </a:r>
          </a:p>
          <a:p>
            <a:pPr algn="l">
              <a:lnSpc>
                <a:spcPct val="60000"/>
              </a:lnSpc>
              <a:spcBef>
                <a:spcPct val="50000"/>
              </a:spcBef>
            </a:pPr>
            <a:endParaRPr lang="en-US" sz="1800" b="1">
              <a:latin typeface="Courier New" pitchFamily="49" charset="0"/>
            </a:endParaRPr>
          </a:p>
          <a:p>
            <a:pPr algn="l">
              <a:lnSpc>
                <a:spcPct val="60000"/>
              </a:lnSpc>
              <a:spcBef>
                <a:spcPct val="50000"/>
              </a:spcBef>
            </a:pPr>
            <a:r>
              <a:rPr lang="en-US" sz="1800" b="1">
                <a:latin typeface="Courier New" pitchFamily="49" charset="0"/>
              </a:rPr>
              <a:t>  </a:t>
            </a:r>
            <a:r>
              <a:rPr lang="en-US" sz="1800" b="1">
                <a:solidFill>
                  <a:schemeClr val="hlink"/>
                </a:solidFill>
                <a:latin typeface="Courier New" pitchFamily="49" charset="0"/>
              </a:rPr>
              <a:t>else</a:t>
            </a:r>
            <a:r>
              <a:rPr lang="en-US" sz="1800" b="1">
                <a:latin typeface="Courier New" pitchFamily="49" charset="0"/>
              </a:rPr>
              <a:t>:</a:t>
            </a:r>
          </a:p>
          <a:p>
            <a:pPr algn="l">
              <a:lnSpc>
                <a:spcPct val="60000"/>
              </a:lnSpc>
              <a:spcBef>
                <a:spcPct val="50000"/>
              </a:spcBef>
            </a:pPr>
            <a:r>
              <a:rPr lang="en-US" sz="1800" b="1">
                <a:latin typeface="Courier New" pitchFamily="49" charset="0"/>
              </a:rPr>
              <a:t>    REC = fac(x-1)</a:t>
            </a:r>
          </a:p>
          <a:p>
            <a:pPr algn="l">
              <a:lnSpc>
                <a:spcPct val="60000"/>
              </a:lnSpc>
              <a:spcBef>
                <a:spcPct val="50000"/>
              </a:spcBef>
            </a:pPr>
            <a:r>
              <a:rPr lang="en-US" sz="1800" b="1">
                <a:latin typeface="Courier New" pitchFamily="49" charset="0"/>
              </a:rPr>
              <a:t>    </a:t>
            </a:r>
            <a:r>
              <a:rPr lang="en-US" sz="1800" b="1">
                <a:solidFill>
                  <a:schemeClr val="hlink"/>
                </a:solidFill>
                <a:latin typeface="Courier New" pitchFamily="49" charset="0"/>
              </a:rPr>
              <a:t>return</a:t>
            </a:r>
            <a:r>
              <a:rPr lang="en-US" sz="1800" b="1">
                <a:latin typeface="Courier New" pitchFamily="49" charset="0"/>
              </a:rPr>
              <a:t> x*REC</a:t>
            </a:r>
          </a:p>
        </p:txBody>
      </p:sp>
      <p:sp>
        <p:nvSpPr>
          <p:cNvPr id="103430" name="Rectangle 6"/>
          <p:cNvSpPr>
            <a:spLocks noChangeArrowheads="1"/>
          </p:cNvSpPr>
          <p:nvPr/>
        </p:nvSpPr>
        <p:spPr bwMode="auto">
          <a:xfrm>
            <a:off x="5715000" y="1676400"/>
            <a:ext cx="1958975" cy="1103313"/>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03431" name="Rectangle 7"/>
          <p:cNvSpPr>
            <a:spLocks noChangeArrowheads="1"/>
          </p:cNvSpPr>
          <p:nvPr/>
        </p:nvSpPr>
        <p:spPr bwMode="auto">
          <a:xfrm>
            <a:off x="5716588" y="2963863"/>
            <a:ext cx="1958975" cy="1103312"/>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03432" name="Text Box 26"/>
          <p:cNvSpPr txBox="1">
            <a:spLocks noChangeArrowheads="1"/>
          </p:cNvSpPr>
          <p:nvPr/>
        </p:nvSpPr>
        <p:spPr bwMode="auto">
          <a:xfrm>
            <a:off x="6175375" y="1765300"/>
            <a:ext cx="1370013"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b="1">
                <a:solidFill>
                  <a:srgbClr val="0F02E4"/>
                </a:solidFill>
                <a:latin typeface="Courier New" pitchFamily="49" charset="0"/>
              </a:rPr>
              <a:t>x</a:t>
            </a:r>
            <a:r>
              <a:rPr lang="en-US" sz="1400" b="1">
                <a:solidFill>
                  <a:srgbClr val="0F02E4"/>
                </a:solidFill>
                <a:latin typeface="Times New Roman" pitchFamily="18" charset="0"/>
              </a:rPr>
              <a:t>, the input</a:t>
            </a:r>
          </a:p>
        </p:txBody>
      </p:sp>
      <p:sp>
        <p:nvSpPr>
          <p:cNvPr id="103433" name="Text Box 27"/>
          <p:cNvSpPr txBox="1">
            <a:spLocks noChangeArrowheads="1"/>
          </p:cNvSpPr>
          <p:nvPr/>
        </p:nvSpPr>
        <p:spPr bwMode="auto">
          <a:xfrm>
            <a:off x="6354763" y="2438400"/>
            <a:ext cx="1190625" cy="28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90000"/>
              </a:lnSpc>
              <a:spcBef>
                <a:spcPct val="50000"/>
              </a:spcBef>
            </a:pPr>
            <a:r>
              <a:rPr lang="en-US" sz="1400" b="1">
                <a:solidFill>
                  <a:srgbClr val="0F02E4"/>
                </a:solidFill>
                <a:latin typeface="Times New Roman" pitchFamily="18" charset="0"/>
              </a:rPr>
              <a:t>ret. address</a:t>
            </a:r>
          </a:p>
        </p:txBody>
      </p:sp>
      <p:sp>
        <p:nvSpPr>
          <p:cNvPr id="103434" name="Rectangle 28"/>
          <p:cNvSpPr>
            <a:spLocks noChangeArrowheads="1"/>
          </p:cNvSpPr>
          <p:nvPr/>
        </p:nvSpPr>
        <p:spPr bwMode="auto">
          <a:xfrm>
            <a:off x="4784725" y="1690688"/>
            <a:ext cx="1006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lgn="r"/>
            <a:r>
              <a:rPr lang="en-US" sz="1800" b="1">
                <a:latin typeface="Courier New" pitchFamily="49" charset="0"/>
              </a:rPr>
              <a:t>fac(3)</a:t>
            </a:r>
          </a:p>
        </p:txBody>
      </p:sp>
      <p:sp>
        <p:nvSpPr>
          <p:cNvPr id="103435" name="Rectangle 29"/>
          <p:cNvSpPr>
            <a:spLocks noChangeArrowheads="1"/>
          </p:cNvSpPr>
          <p:nvPr/>
        </p:nvSpPr>
        <p:spPr bwMode="auto">
          <a:xfrm>
            <a:off x="4775200" y="2976563"/>
            <a:ext cx="1006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lgn="r"/>
            <a:r>
              <a:rPr lang="en-US" sz="1800" b="1">
                <a:latin typeface="Courier New" pitchFamily="49" charset="0"/>
              </a:rPr>
              <a:t>fac(2)</a:t>
            </a:r>
          </a:p>
        </p:txBody>
      </p:sp>
      <p:sp>
        <p:nvSpPr>
          <p:cNvPr id="103436" name="Text Box 30"/>
          <p:cNvSpPr txBox="1">
            <a:spLocks noChangeArrowheads="1"/>
          </p:cNvSpPr>
          <p:nvPr/>
        </p:nvSpPr>
        <p:spPr bwMode="auto">
          <a:xfrm>
            <a:off x="6064250" y="2111375"/>
            <a:ext cx="1481138" cy="28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90000"/>
              </a:lnSpc>
              <a:spcBef>
                <a:spcPct val="50000"/>
              </a:spcBef>
            </a:pPr>
            <a:r>
              <a:rPr lang="en-US" sz="1400" b="1">
                <a:solidFill>
                  <a:srgbClr val="0F02E4"/>
                </a:solidFill>
                <a:latin typeface="Times New Roman" pitchFamily="18" charset="0"/>
              </a:rPr>
              <a:t>ret. value</a:t>
            </a:r>
          </a:p>
        </p:txBody>
      </p:sp>
      <p:sp>
        <p:nvSpPr>
          <p:cNvPr id="103437" name="Rectangle 31"/>
          <p:cNvSpPr>
            <a:spLocks noChangeArrowheads="1"/>
          </p:cNvSpPr>
          <p:nvPr/>
        </p:nvSpPr>
        <p:spPr bwMode="auto">
          <a:xfrm>
            <a:off x="6005513" y="1746250"/>
            <a:ext cx="3206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latin typeface="Courier New" pitchFamily="49" charset="0"/>
              </a:rPr>
              <a:t>3</a:t>
            </a:r>
          </a:p>
        </p:txBody>
      </p:sp>
      <p:sp>
        <p:nvSpPr>
          <p:cNvPr id="103438" name="Rectangle 32"/>
          <p:cNvSpPr>
            <a:spLocks noChangeArrowheads="1"/>
          </p:cNvSpPr>
          <p:nvPr/>
        </p:nvSpPr>
        <p:spPr bwMode="auto">
          <a:xfrm>
            <a:off x="6005513" y="2052638"/>
            <a:ext cx="3206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solidFill>
                  <a:srgbClr val="FF0515"/>
                </a:solidFill>
                <a:latin typeface="Courier New" pitchFamily="49" charset="0"/>
              </a:rPr>
              <a:t>?</a:t>
            </a:r>
            <a:endParaRPr lang="en-US" sz="1800" b="1">
              <a:latin typeface="Courier New" pitchFamily="49" charset="0"/>
            </a:endParaRPr>
          </a:p>
        </p:txBody>
      </p:sp>
      <p:sp>
        <p:nvSpPr>
          <p:cNvPr id="103439" name="Line 33"/>
          <p:cNvSpPr>
            <a:spLocks noChangeShapeType="1"/>
          </p:cNvSpPr>
          <p:nvPr/>
        </p:nvSpPr>
        <p:spPr bwMode="auto">
          <a:xfrm flipH="1" flipV="1">
            <a:off x="2352675" y="2330450"/>
            <a:ext cx="3840163" cy="260350"/>
          </a:xfrm>
          <a:prstGeom prst="line">
            <a:avLst/>
          </a:prstGeom>
          <a:noFill/>
          <a:ln w="19050">
            <a:solidFill>
              <a:srgbClr val="D17204"/>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103440" name="Text Box 37"/>
          <p:cNvSpPr txBox="1">
            <a:spLocks noChangeArrowheads="1"/>
          </p:cNvSpPr>
          <p:nvPr/>
        </p:nvSpPr>
        <p:spPr bwMode="auto">
          <a:xfrm>
            <a:off x="6173788" y="3044825"/>
            <a:ext cx="13700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b="1">
                <a:solidFill>
                  <a:srgbClr val="0F02E4"/>
                </a:solidFill>
                <a:latin typeface="Courier New" pitchFamily="49" charset="0"/>
              </a:rPr>
              <a:t>x</a:t>
            </a:r>
            <a:r>
              <a:rPr lang="en-US" sz="1400" b="1">
                <a:solidFill>
                  <a:srgbClr val="0F02E4"/>
                </a:solidFill>
                <a:latin typeface="Times New Roman" pitchFamily="18" charset="0"/>
              </a:rPr>
              <a:t>, the input</a:t>
            </a:r>
          </a:p>
        </p:txBody>
      </p:sp>
      <p:sp>
        <p:nvSpPr>
          <p:cNvPr id="103441" name="Text Box 38"/>
          <p:cNvSpPr txBox="1">
            <a:spLocks noChangeArrowheads="1"/>
          </p:cNvSpPr>
          <p:nvPr/>
        </p:nvSpPr>
        <p:spPr bwMode="auto">
          <a:xfrm>
            <a:off x="6353175" y="3717925"/>
            <a:ext cx="1190625" cy="28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90000"/>
              </a:lnSpc>
              <a:spcBef>
                <a:spcPct val="50000"/>
              </a:spcBef>
            </a:pPr>
            <a:r>
              <a:rPr lang="en-US" sz="1400" b="1">
                <a:solidFill>
                  <a:srgbClr val="0F02E4"/>
                </a:solidFill>
                <a:latin typeface="Times New Roman" pitchFamily="18" charset="0"/>
              </a:rPr>
              <a:t>ret. address</a:t>
            </a:r>
          </a:p>
        </p:txBody>
      </p:sp>
      <p:sp>
        <p:nvSpPr>
          <p:cNvPr id="103442" name="Text Box 39"/>
          <p:cNvSpPr txBox="1">
            <a:spLocks noChangeArrowheads="1"/>
          </p:cNvSpPr>
          <p:nvPr/>
        </p:nvSpPr>
        <p:spPr bwMode="auto">
          <a:xfrm>
            <a:off x="6062663" y="3390900"/>
            <a:ext cx="1481137" cy="28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90000"/>
              </a:lnSpc>
              <a:spcBef>
                <a:spcPct val="50000"/>
              </a:spcBef>
            </a:pPr>
            <a:r>
              <a:rPr lang="en-US" sz="1400" b="1">
                <a:solidFill>
                  <a:srgbClr val="0F02E4"/>
                </a:solidFill>
                <a:latin typeface="Times New Roman" pitchFamily="18" charset="0"/>
              </a:rPr>
              <a:t>ret. value</a:t>
            </a:r>
          </a:p>
        </p:txBody>
      </p:sp>
      <p:sp>
        <p:nvSpPr>
          <p:cNvPr id="103443" name="Rectangle 40"/>
          <p:cNvSpPr>
            <a:spLocks noChangeArrowheads="1"/>
          </p:cNvSpPr>
          <p:nvPr/>
        </p:nvSpPr>
        <p:spPr bwMode="auto">
          <a:xfrm>
            <a:off x="6003925" y="3025775"/>
            <a:ext cx="3206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latin typeface="Courier New" pitchFamily="49" charset="0"/>
              </a:rPr>
              <a:t>2</a:t>
            </a:r>
          </a:p>
        </p:txBody>
      </p:sp>
      <p:sp>
        <p:nvSpPr>
          <p:cNvPr id="103444" name="Rectangle 41"/>
          <p:cNvSpPr>
            <a:spLocks noChangeArrowheads="1"/>
          </p:cNvSpPr>
          <p:nvPr/>
        </p:nvSpPr>
        <p:spPr bwMode="auto">
          <a:xfrm>
            <a:off x="6003925" y="3332163"/>
            <a:ext cx="3206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solidFill>
                  <a:srgbClr val="FF0515"/>
                </a:solidFill>
                <a:latin typeface="Courier New" pitchFamily="49" charset="0"/>
              </a:rPr>
              <a:t>?</a:t>
            </a:r>
            <a:endParaRPr lang="en-US" sz="1800" b="1">
              <a:latin typeface="Courier New" pitchFamily="49" charset="0"/>
            </a:endParaRPr>
          </a:p>
        </p:txBody>
      </p:sp>
      <p:sp>
        <p:nvSpPr>
          <p:cNvPr id="103445" name="Line 52"/>
          <p:cNvSpPr>
            <a:spLocks noChangeShapeType="1"/>
          </p:cNvSpPr>
          <p:nvPr/>
        </p:nvSpPr>
        <p:spPr bwMode="auto">
          <a:xfrm flipH="1">
            <a:off x="3394075" y="3876675"/>
            <a:ext cx="2789238" cy="1065213"/>
          </a:xfrm>
          <a:prstGeom prst="line">
            <a:avLst/>
          </a:prstGeom>
          <a:noFill/>
          <a:ln w="19050">
            <a:solidFill>
              <a:srgbClr val="D17204"/>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103446" name="Line 55"/>
          <p:cNvSpPr>
            <a:spLocks noChangeShapeType="1"/>
          </p:cNvSpPr>
          <p:nvPr/>
        </p:nvSpPr>
        <p:spPr bwMode="auto">
          <a:xfrm flipV="1">
            <a:off x="2362200" y="1884363"/>
            <a:ext cx="2459038" cy="373062"/>
          </a:xfrm>
          <a:prstGeom prst="line">
            <a:avLst/>
          </a:prstGeom>
          <a:noFill/>
          <a:ln w="19050">
            <a:solidFill>
              <a:schemeClr val="hlink"/>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103447" name="Line 56"/>
          <p:cNvSpPr>
            <a:spLocks noChangeShapeType="1"/>
          </p:cNvSpPr>
          <p:nvPr/>
        </p:nvSpPr>
        <p:spPr bwMode="auto">
          <a:xfrm flipV="1">
            <a:off x="3387725" y="3267075"/>
            <a:ext cx="1454150" cy="1609725"/>
          </a:xfrm>
          <a:prstGeom prst="line">
            <a:avLst/>
          </a:prstGeom>
          <a:noFill/>
          <a:ln w="19050">
            <a:solidFill>
              <a:schemeClr val="hlink"/>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103448" name="Rectangle 61"/>
          <p:cNvSpPr>
            <a:spLocks noChangeArrowheads="1"/>
          </p:cNvSpPr>
          <p:nvPr>
            <p:custDataLst>
              <p:tags r:id="rId4"/>
            </p:custDataLst>
          </p:nvPr>
        </p:nvSpPr>
        <p:spPr bwMode="auto">
          <a:xfrm>
            <a:off x="417513" y="814388"/>
            <a:ext cx="8266112" cy="74612"/>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03449" name="Text Box 62"/>
          <p:cNvSpPr txBox="1">
            <a:spLocks noChangeArrowheads="1"/>
          </p:cNvSpPr>
          <p:nvPr/>
        </p:nvSpPr>
        <p:spPr bwMode="auto">
          <a:xfrm>
            <a:off x="4860925" y="4954588"/>
            <a:ext cx="35274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t>Another </a:t>
            </a:r>
            <a:r>
              <a:rPr lang="en-US" b="1" i="1"/>
              <a:t>Stack Frame</a:t>
            </a:r>
            <a:endParaRPr lang="en-US"/>
          </a:p>
        </p:txBody>
      </p:sp>
      <p:sp>
        <p:nvSpPr>
          <p:cNvPr id="103450" name="Text Box 63"/>
          <p:cNvSpPr txBox="1">
            <a:spLocks noChangeArrowheads="1"/>
          </p:cNvSpPr>
          <p:nvPr/>
        </p:nvSpPr>
        <p:spPr bwMode="auto">
          <a:xfrm>
            <a:off x="4975225" y="5505450"/>
            <a:ext cx="3343275" cy="822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solidFill>
                  <a:srgbClr val="0F02E4"/>
                </a:solidFill>
                <a:latin typeface="Comic Sans MS" pitchFamily="66" charset="0"/>
              </a:rPr>
              <a:t>A DIFFERENT input and return address!</a:t>
            </a:r>
          </a:p>
        </p:txBody>
      </p:sp>
      <p:sp>
        <p:nvSpPr>
          <p:cNvPr id="103451" name="Text Box 65"/>
          <p:cNvSpPr txBox="1">
            <a:spLocks noChangeArrowheads="1"/>
          </p:cNvSpPr>
          <p:nvPr/>
        </p:nvSpPr>
        <p:spPr bwMode="auto">
          <a:xfrm>
            <a:off x="7791450" y="963613"/>
            <a:ext cx="1152525"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800" b="1">
                <a:latin typeface="Arial" pitchFamily="34" charset="0"/>
              </a:rPr>
              <a:t>THE STACK</a:t>
            </a:r>
          </a:p>
        </p:txBody>
      </p:sp>
      <p:sp>
        <p:nvSpPr>
          <p:cNvPr id="103452" name="AutoShape 66"/>
          <p:cNvSpPr>
            <a:spLocks noChangeArrowheads="1"/>
          </p:cNvSpPr>
          <p:nvPr/>
        </p:nvSpPr>
        <p:spPr bwMode="auto">
          <a:xfrm>
            <a:off x="8153400" y="1655763"/>
            <a:ext cx="476250" cy="2727325"/>
          </a:xfrm>
          <a:prstGeom prst="downArrow">
            <a:avLst>
              <a:gd name="adj1" fmla="val 50000"/>
              <a:gd name="adj2" fmla="val 143167"/>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sp>
        <p:nvSpPr>
          <p:cNvPr id="103453" name="Text Box 67"/>
          <p:cNvSpPr txBox="1">
            <a:spLocks noChangeArrowheads="1"/>
          </p:cNvSpPr>
          <p:nvPr/>
        </p:nvSpPr>
        <p:spPr bwMode="auto">
          <a:xfrm>
            <a:off x="7848600" y="4379913"/>
            <a:ext cx="1052513"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a:latin typeface="Arial" pitchFamily="34" charset="0"/>
              </a:rPr>
              <a:t>growing downward</a:t>
            </a:r>
          </a:p>
        </p:txBody>
      </p:sp>
    </p:spTree>
  </p:cSld>
  <p:clrMapOvr>
    <a:masterClrMapping/>
  </p:clrMapOvr>
  <p:timing>
    <p:tnLst>
      <p:par>
        <p:cTn id="1" dur="indefinite" restart="never" nodeType="tmRoot"/>
      </p:par>
    </p:tnLst>
  </p:timing>
</p:sld>
</file>

<file path=ppt/slides/slide1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4450" name="Rectangle 2"/>
          <p:cNvSpPr>
            <a:spLocks noChangeArrowheads="1"/>
          </p:cNvSpPr>
          <p:nvPr>
            <p:custDataLst>
              <p:tags r:id="rId1"/>
            </p:custDataLst>
          </p:nvPr>
        </p:nvSpPr>
        <p:spPr bwMode="auto">
          <a:xfrm>
            <a:off x="609600" y="76200"/>
            <a:ext cx="7772400"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a:solidFill>
                  <a:schemeClr val="tx2"/>
                </a:solidFill>
                <a:latin typeface="Times New Roman" pitchFamily="18" charset="0"/>
              </a:rPr>
              <a:t>Factorial via Recursion…</a:t>
            </a:r>
          </a:p>
        </p:txBody>
      </p:sp>
      <p:sp>
        <p:nvSpPr>
          <p:cNvPr id="104451" name="Text Box 3"/>
          <p:cNvSpPr txBox="1">
            <a:spLocks noChangeArrowheads="1"/>
          </p:cNvSpPr>
          <p:nvPr>
            <p:custDataLst>
              <p:tags r:id="rId2"/>
            </p:custDataLst>
          </p:nvPr>
        </p:nvSpPr>
        <p:spPr bwMode="auto">
          <a:xfrm>
            <a:off x="5238750" y="1028700"/>
            <a:ext cx="2090738" cy="466725"/>
          </a:xfrm>
          <a:prstGeom prst="rect">
            <a:avLst/>
          </a:prstGeom>
          <a:noFill/>
          <a:ln w="9525">
            <a:solidFill>
              <a:srgbClr val="0A04EB"/>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solidFill>
                  <a:srgbClr val="0A04EB"/>
                </a:solidFill>
              </a:rPr>
              <a:t>RAM</a:t>
            </a:r>
          </a:p>
        </p:txBody>
      </p:sp>
      <p:sp>
        <p:nvSpPr>
          <p:cNvPr id="104452" name="Text Box 4"/>
          <p:cNvSpPr txBox="1">
            <a:spLocks noChangeArrowheads="1"/>
          </p:cNvSpPr>
          <p:nvPr>
            <p:custDataLst>
              <p:tags r:id="rId3"/>
            </p:custDataLst>
          </p:nvPr>
        </p:nvSpPr>
        <p:spPr bwMode="auto">
          <a:xfrm>
            <a:off x="1050925" y="1057275"/>
            <a:ext cx="1828800" cy="466725"/>
          </a:xfrm>
          <a:prstGeom prst="rect">
            <a:avLst/>
          </a:prstGeom>
          <a:noFill/>
          <a:ln w="9525">
            <a:solidFill>
              <a:srgbClr val="0A04EB"/>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solidFill>
                  <a:srgbClr val="0A04EB"/>
                </a:solidFill>
              </a:rPr>
              <a:t>Python</a:t>
            </a:r>
          </a:p>
        </p:txBody>
      </p:sp>
      <p:sp>
        <p:nvSpPr>
          <p:cNvPr id="104453" name="Text Box 5"/>
          <p:cNvSpPr txBox="1">
            <a:spLocks noChangeArrowheads="1"/>
          </p:cNvSpPr>
          <p:nvPr/>
        </p:nvSpPr>
        <p:spPr bwMode="auto">
          <a:xfrm>
            <a:off x="838200" y="1905000"/>
            <a:ext cx="4059238" cy="3592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lnSpc>
                <a:spcPct val="60000"/>
              </a:lnSpc>
              <a:spcBef>
                <a:spcPct val="50000"/>
              </a:spcBef>
            </a:pPr>
            <a:r>
              <a:rPr lang="en-US" sz="1800" b="1">
                <a:latin typeface="Courier New" pitchFamily="49" charset="0"/>
              </a:rPr>
              <a:t>x = </a:t>
            </a:r>
            <a:r>
              <a:rPr lang="en-US" sz="1800" b="1">
                <a:solidFill>
                  <a:schemeClr val="hlink"/>
                </a:solidFill>
                <a:latin typeface="Courier New" pitchFamily="49" charset="0"/>
              </a:rPr>
              <a:t>input</a:t>
            </a:r>
            <a:r>
              <a:rPr lang="en-US" sz="1800" b="1">
                <a:latin typeface="Courier New" pitchFamily="49" charset="0"/>
              </a:rPr>
              <a:t>()</a:t>
            </a:r>
          </a:p>
          <a:p>
            <a:pPr algn="l">
              <a:lnSpc>
                <a:spcPct val="60000"/>
              </a:lnSpc>
              <a:spcBef>
                <a:spcPct val="50000"/>
              </a:spcBef>
            </a:pPr>
            <a:r>
              <a:rPr lang="en-US" sz="1800" b="1">
                <a:latin typeface="Courier New" pitchFamily="49" charset="0"/>
              </a:rPr>
              <a:t>y = fac(x)</a:t>
            </a:r>
          </a:p>
          <a:p>
            <a:pPr algn="l">
              <a:lnSpc>
                <a:spcPct val="60000"/>
              </a:lnSpc>
              <a:spcBef>
                <a:spcPct val="50000"/>
              </a:spcBef>
            </a:pPr>
            <a:r>
              <a:rPr lang="en-US" sz="1800" b="1">
                <a:solidFill>
                  <a:schemeClr val="hlink"/>
                </a:solidFill>
                <a:latin typeface="Courier New" pitchFamily="49" charset="0"/>
              </a:rPr>
              <a:t>print</a:t>
            </a:r>
            <a:r>
              <a:rPr lang="en-US" sz="1800" b="1">
                <a:latin typeface="Courier New" pitchFamily="49" charset="0"/>
              </a:rPr>
              <a:t> y</a:t>
            </a:r>
          </a:p>
          <a:p>
            <a:pPr algn="l">
              <a:lnSpc>
                <a:spcPct val="60000"/>
              </a:lnSpc>
              <a:spcBef>
                <a:spcPct val="50000"/>
              </a:spcBef>
            </a:pPr>
            <a:endParaRPr lang="en-US" sz="1800" b="1">
              <a:latin typeface="Courier New" pitchFamily="49" charset="0"/>
            </a:endParaRPr>
          </a:p>
          <a:p>
            <a:pPr algn="l">
              <a:lnSpc>
                <a:spcPct val="60000"/>
              </a:lnSpc>
              <a:spcBef>
                <a:spcPct val="50000"/>
              </a:spcBef>
            </a:pPr>
            <a:r>
              <a:rPr lang="en-US" sz="1800" b="1">
                <a:solidFill>
                  <a:schemeClr val="hlink"/>
                </a:solidFill>
                <a:latin typeface="Courier New" pitchFamily="49" charset="0"/>
              </a:rPr>
              <a:t>def</a:t>
            </a:r>
            <a:r>
              <a:rPr lang="en-US" sz="1800" b="1">
                <a:latin typeface="Courier New" pitchFamily="49" charset="0"/>
              </a:rPr>
              <a:t> fac(x):</a:t>
            </a:r>
          </a:p>
          <a:p>
            <a:pPr algn="l">
              <a:lnSpc>
                <a:spcPct val="60000"/>
              </a:lnSpc>
              <a:spcBef>
                <a:spcPct val="50000"/>
              </a:spcBef>
            </a:pPr>
            <a:r>
              <a:rPr lang="en-US" sz="1800" b="1">
                <a:latin typeface="Courier New" pitchFamily="49" charset="0"/>
              </a:rPr>
              <a:t>  </a:t>
            </a:r>
            <a:endParaRPr lang="en-US" sz="1800" b="1">
              <a:solidFill>
                <a:schemeClr val="hlink"/>
              </a:solidFill>
              <a:latin typeface="Courier New" pitchFamily="49" charset="0"/>
            </a:endParaRPr>
          </a:p>
          <a:p>
            <a:pPr algn="l">
              <a:lnSpc>
                <a:spcPct val="60000"/>
              </a:lnSpc>
              <a:spcBef>
                <a:spcPct val="50000"/>
              </a:spcBef>
            </a:pPr>
            <a:endParaRPr lang="en-US" sz="1800" b="1">
              <a:latin typeface="Courier New" pitchFamily="49" charset="0"/>
            </a:endParaRPr>
          </a:p>
          <a:p>
            <a:pPr algn="l">
              <a:lnSpc>
                <a:spcPct val="60000"/>
              </a:lnSpc>
              <a:spcBef>
                <a:spcPct val="50000"/>
              </a:spcBef>
            </a:pPr>
            <a:r>
              <a:rPr lang="en-US" sz="1800" b="1">
                <a:latin typeface="Courier New" pitchFamily="49" charset="0"/>
              </a:rPr>
              <a:t>  </a:t>
            </a:r>
            <a:r>
              <a:rPr lang="en-US" sz="1800" b="1">
                <a:solidFill>
                  <a:schemeClr val="hlink"/>
                </a:solidFill>
                <a:latin typeface="Courier New" pitchFamily="49" charset="0"/>
              </a:rPr>
              <a:t>if</a:t>
            </a:r>
            <a:r>
              <a:rPr lang="en-US" sz="1800" b="1">
                <a:latin typeface="Courier New" pitchFamily="49" charset="0"/>
              </a:rPr>
              <a:t> x==0: </a:t>
            </a:r>
            <a:r>
              <a:rPr lang="en-US" sz="1800" b="1">
                <a:solidFill>
                  <a:schemeClr val="hlink"/>
                </a:solidFill>
                <a:latin typeface="Courier New" pitchFamily="49" charset="0"/>
              </a:rPr>
              <a:t>return</a:t>
            </a:r>
            <a:r>
              <a:rPr lang="en-US" sz="1800" b="1">
                <a:latin typeface="Courier New" pitchFamily="49" charset="0"/>
              </a:rPr>
              <a:t> 1</a:t>
            </a:r>
          </a:p>
          <a:p>
            <a:pPr algn="l">
              <a:lnSpc>
                <a:spcPct val="60000"/>
              </a:lnSpc>
              <a:spcBef>
                <a:spcPct val="50000"/>
              </a:spcBef>
            </a:pPr>
            <a:endParaRPr lang="en-US" sz="1800" b="1">
              <a:latin typeface="Courier New" pitchFamily="49" charset="0"/>
            </a:endParaRPr>
          </a:p>
          <a:p>
            <a:pPr algn="l">
              <a:lnSpc>
                <a:spcPct val="60000"/>
              </a:lnSpc>
              <a:spcBef>
                <a:spcPct val="50000"/>
              </a:spcBef>
            </a:pPr>
            <a:r>
              <a:rPr lang="en-US" sz="1800" b="1">
                <a:latin typeface="Courier New" pitchFamily="49" charset="0"/>
              </a:rPr>
              <a:t>  </a:t>
            </a:r>
            <a:r>
              <a:rPr lang="en-US" sz="1800" b="1">
                <a:solidFill>
                  <a:schemeClr val="hlink"/>
                </a:solidFill>
                <a:latin typeface="Courier New" pitchFamily="49" charset="0"/>
              </a:rPr>
              <a:t>else</a:t>
            </a:r>
            <a:r>
              <a:rPr lang="en-US" sz="1800" b="1">
                <a:latin typeface="Courier New" pitchFamily="49" charset="0"/>
              </a:rPr>
              <a:t>:</a:t>
            </a:r>
          </a:p>
          <a:p>
            <a:pPr algn="l">
              <a:lnSpc>
                <a:spcPct val="60000"/>
              </a:lnSpc>
              <a:spcBef>
                <a:spcPct val="50000"/>
              </a:spcBef>
            </a:pPr>
            <a:r>
              <a:rPr lang="en-US" sz="1800" b="1">
                <a:latin typeface="Courier New" pitchFamily="49" charset="0"/>
              </a:rPr>
              <a:t>    REC = fac(x-1)</a:t>
            </a:r>
          </a:p>
          <a:p>
            <a:pPr algn="l">
              <a:lnSpc>
                <a:spcPct val="60000"/>
              </a:lnSpc>
              <a:spcBef>
                <a:spcPct val="50000"/>
              </a:spcBef>
            </a:pPr>
            <a:r>
              <a:rPr lang="en-US" sz="1800" b="1">
                <a:latin typeface="Courier New" pitchFamily="49" charset="0"/>
              </a:rPr>
              <a:t>    </a:t>
            </a:r>
            <a:r>
              <a:rPr lang="en-US" sz="1800" b="1">
                <a:solidFill>
                  <a:schemeClr val="hlink"/>
                </a:solidFill>
                <a:latin typeface="Courier New" pitchFamily="49" charset="0"/>
              </a:rPr>
              <a:t>return</a:t>
            </a:r>
            <a:r>
              <a:rPr lang="en-US" sz="1800" b="1">
                <a:latin typeface="Courier New" pitchFamily="49" charset="0"/>
              </a:rPr>
              <a:t> x*REC</a:t>
            </a:r>
          </a:p>
        </p:txBody>
      </p:sp>
      <p:sp>
        <p:nvSpPr>
          <p:cNvPr id="104454" name="Rectangle 6"/>
          <p:cNvSpPr>
            <a:spLocks noChangeArrowheads="1"/>
          </p:cNvSpPr>
          <p:nvPr/>
        </p:nvSpPr>
        <p:spPr bwMode="auto">
          <a:xfrm>
            <a:off x="5715000" y="1676400"/>
            <a:ext cx="1958975" cy="1103313"/>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04455" name="Rectangle 7"/>
          <p:cNvSpPr>
            <a:spLocks noChangeArrowheads="1"/>
          </p:cNvSpPr>
          <p:nvPr/>
        </p:nvSpPr>
        <p:spPr bwMode="auto">
          <a:xfrm>
            <a:off x="5716588" y="2963863"/>
            <a:ext cx="1958975" cy="1103312"/>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04456" name="Rectangle 8"/>
          <p:cNvSpPr>
            <a:spLocks noChangeArrowheads="1"/>
          </p:cNvSpPr>
          <p:nvPr/>
        </p:nvSpPr>
        <p:spPr bwMode="auto">
          <a:xfrm>
            <a:off x="5715000" y="4267200"/>
            <a:ext cx="1958975" cy="1103313"/>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04457" name="Text Box 26"/>
          <p:cNvSpPr txBox="1">
            <a:spLocks noChangeArrowheads="1"/>
          </p:cNvSpPr>
          <p:nvPr/>
        </p:nvSpPr>
        <p:spPr bwMode="auto">
          <a:xfrm>
            <a:off x="6175375" y="1765300"/>
            <a:ext cx="1370013"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b="1">
                <a:solidFill>
                  <a:srgbClr val="0F02E4"/>
                </a:solidFill>
                <a:latin typeface="Courier New" pitchFamily="49" charset="0"/>
              </a:rPr>
              <a:t>x</a:t>
            </a:r>
            <a:r>
              <a:rPr lang="en-US" sz="1400" b="1">
                <a:solidFill>
                  <a:srgbClr val="0F02E4"/>
                </a:solidFill>
                <a:latin typeface="Times New Roman" pitchFamily="18" charset="0"/>
              </a:rPr>
              <a:t>, the input</a:t>
            </a:r>
          </a:p>
        </p:txBody>
      </p:sp>
      <p:sp>
        <p:nvSpPr>
          <p:cNvPr id="104458" name="Text Box 27"/>
          <p:cNvSpPr txBox="1">
            <a:spLocks noChangeArrowheads="1"/>
          </p:cNvSpPr>
          <p:nvPr/>
        </p:nvSpPr>
        <p:spPr bwMode="auto">
          <a:xfrm>
            <a:off x="6354763" y="2438400"/>
            <a:ext cx="1190625" cy="28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90000"/>
              </a:lnSpc>
              <a:spcBef>
                <a:spcPct val="50000"/>
              </a:spcBef>
            </a:pPr>
            <a:r>
              <a:rPr lang="en-US" sz="1400" b="1">
                <a:solidFill>
                  <a:srgbClr val="0F02E4"/>
                </a:solidFill>
                <a:latin typeface="Times New Roman" pitchFamily="18" charset="0"/>
              </a:rPr>
              <a:t>ret. address</a:t>
            </a:r>
          </a:p>
        </p:txBody>
      </p:sp>
      <p:sp>
        <p:nvSpPr>
          <p:cNvPr id="104459" name="Rectangle 28"/>
          <p:cNvSpPr>
            <a:spLocks noChangeArrowheads="1"/>
          </p:cNvSpPr>
          <p:nvPr/>
        </p:nvSpPr>
        <p:spPr bwMode="auto">
          <a:xfrm>
            <a:off x="4784725" y="1690688"/>
            <a:ext cx="1006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lgn="r"/>
            <a:r>
              <a:rPr lang="en-US" sz="1800" b="1">
                <a:latin typeface="Courier New" pitchFamily="49" charset="0"/>
              </a:rPr>
              <a:t>fac(3)</a:t>
            </a:r>
          </a:p>
        </p:txBody>
      </p:sp>
      <p:sp>
        <p:nvSpPr>
          <p:cNvPr id="104460" name="Rectangle 29"/>
          <p:cNvSpPr>
            <a:spLocks noChangeArrowheads="1"/>
          </p:cNvSpPr>
          <p:nvPr/>
        </p:nvSpPr>
        <p:spPr bwMode="auto">
          <a:xfrm>
            <a:off x="4775200" y="2976563"/>
            <a:ext cx="1006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lgn="r"/>
            <a:r>
              <a:rPr lang="en-US" sz="1800" b="1">
                <a:latin typeface="Courier New" pitchFamily="49" charset="0"/>
              </a:rPr>
              <a:t>fac(2)</a:t>
            </a:r>
          </a:p>
        </p:txBody>
      </p:sp>
      <p:sp>
        <p:nvSpPr>
          <p:cNvPr id="104461" name="Text Box 30"/>
          <p:cNvSpPr txBox="1">
            <a:spLocks noChangeArrowheads="1"/>
          </p:cNvSpPr>
          <p:nvPr/>
        </p:nvSpPr>
        <p:spPr bwMode="auto">
          <a:xfrm>
            <a:off x="6064250" y="2111375"/>
            <a:ext cx="1481138" cy="28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90000"/>
              </a:lnSpc>
              <a:spcBef>
                <a:spcPct val="50000"/>
              </a:spcBef>
            </a:pPr>
            <a:r>
              <a:rPr lang="en-US" sz="1400" b="1">
                <a:solidFill>
                  <a:srgbClr val="0F02E4"/>
                </a:solidFill>
                <a:latin typeface="Times New Roman" pitchFamily="18" charset="0"/>
              </a:rPr>
              <a:t>ret. value</a:t>
            </a:r>
          </a:p>
        </p:txBody>
      </p:sp>
      <p:sp>
        <p:nvSpPr>
          <p:cNvPr id="104462" name="Rectangle 31"/>
          <p:cNvSpPr>
            <a:spLocks noChangeArrowheads="1"/>
          </p:cNvSpPr>
          <p:nvPr/>
        </p:nvSpPr>
        <p:spPr bwMode="auto">
          <a:xfrm>
            <a:off x="6005513" y="1746250"/>
            <a:ext cx="3206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latin typeface="Courier New" pitchFamily="49" charset="0"/>
              </a:rPr>
              <a:t>3</a:t>
            </a:r>
          </a:p>
        </p:txBody>
      </p:sp>
      <p:sp>
        <p:nvSpPr>
          <p:cNvPr id="104463" name="Rectangle 32"/>
          <p:cNvSpPr>
            <a:spLocks noChangeArrowheads="1"/>
          </p:cNvSpPr>
          <p:nvPr/>
        </p:nvSpPr>
        <p:spPr bwMode="auto">
          <a:xfrm>
            <a:off x="6005513" y="2052638"/>
            <a:ext cx="3206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solidFill>
                  <a:srgbClr val="FF0515"/>
                </a:solidFill>
                <a:latin typeface="Courier New" pitchFamily="49" charset="0"/>
              </a:rPr>
              <a:t>?</a:t>
            </a:r>
            <a:endParaRPr lang="en-US" sz="1800" b="1">
              <a:latin typeface="Courier New" pitchFamily="49" charset="0"/>
            </a:endParaRPr>
          </a:p>
        </p:txBody>
      </p:sp>
      <p:sp>
        <p:nvSpPr>
          <p:cNvPr id="104464" name="Line 33"/>
          <p:cNvSpPr>
            <a:spLocks noChangeShapeType="1"/>
          </p:cNvSpPr>
          <p:nvPr/>
        </p:nvSpPr>
        <p:spPr bwMode="auto">
          <a:xfrm flipH="1" flipV="1">
            <a:off x="2352675" y="2330450"/>
            <a:ext cx="3840163" cy="260350"/>
          </a:xfrm>
          <a:prstGeom prst="line">
            <a:avLst/>
          </a:prstGeom>
          <a:noFill/>
          <a:ln w="19050">
            <a:solidFill>
              <a:srgbClr val="D17204"/>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104465" name="Text Box 37"/>
          <p:cNvSpPr txBox="1">
            <a:spLocks noChangeArrowheads="1"/>
          </p:cNvSpPr>
          <p:nvPr/>
        </p:nvSpPr>
        <p:spPr bwMode="auto">
          <a:xfrm>
            <a:off x="6173788" y="3044825"/>
            <a:ext cx="13700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b="1">
                <a:solidFill>
                  <a:srgbClr val="0F02E4"/>
                </a:solidFill>
                <a:latin typeface="Courier New" pitchFamily="49" charset="0"/>
              </a:rPr>
              <a:t>x</a:t>
            </a:r>
            <a:r>
              <a:rPr lang="en-US" sz="1400" b="1">
                <a:solidFill>
                  <a:srgbClr val="0F02E4"/>
                </a:solidFill>
                <a:latin typeface="Times New Roman" pitchFamily="18" charset="0"/>
              </a:rPr>
              <a:t>, the input</a:t>
            </a:r>
          </a:p>
        </p:txBody>
      </p:sp>
      <p:sp>
        <p:nvSpPr>
          <p:cNvPr id="104466" name="Text Box 38"/>
          <p:cNvSpPr txBox="1">
            <a:spLocks noChangeArrowheads="1"/>
          </p:cNvSpPr>
          <p:nvPr/>
        </p:nvSpPr>
        <p:spPr bwMode="auto">
          <a:xfrm>
            <a:off x="6353175" y="3717925"/>
            <a:ext cx="1190625" cy="28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90000"/>
              </a:lnSpc>
              <a:spcBef>
                <a:spcPct val="50000"/>
              </a:spcBef>
            </a:pPr>
            <a:r>
              <a:rPr lang="en-US" sz="1400" b="1">
                <a:solidFill>
                  <a:srgbClr val="0F02E4"/>
                </a:solidFill>
                <a:latin typeface="Times New Roman" pitchFamily="18" charset="0"/>
              </a:rPr>
              <a:t>ret. address</a:t>
            </a:r>
          </a:p>
        </p:txBody>
      </p:sp>
      <p:sp>
        <p:nvSpPr>
          <p:cNvPr id="104467" name="Text Box 39"/>
          <p:cNvSpPr txBox="1">
            <a:spLocks noChangeArrowheads="1"/>
          </p:cNvSpPr>
          <p:nvPr/>
        </p:nvSpPr>
        <p:spPr bwMode="auto">
          <a:xfrm>
            <a:off x="6062663" y="3390900"/>
            <a:ext cx="1481137" cy="28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90000"/>
              </a:lnSpc>
              <a:spcBef>
                <a:spcPct val="50000"/>
              </a:spcBef>
            </a:pPr>
            <a:r>
              <a:rPr lang="en-US" sz="1400" b="1">
                <a:solidFill>
                  <a:srgbClr val="0F02E4"/>
                </a:solidFill>
                <a:latin typeface="Times New Roman" pitchFamily="18" charset="0"/>
              </a:rPr>
              <a:t>ret. value</a:t>
            </a:r>
          </a:p>
        </p:txBody>
      </p:sp>
      <p:sp>
        <p:nvSpPr>
          <p:cNvPr id="104468" name="Rectangle 40"/>
          <p:cNvSpPr>
            <a:spLocks noChangeArrowheads="1"/>
          </p:cNvSpPr>
          <p:nvPr/>
        </p:nvSpPr>
        <p:spPr bwMode="auto">
          <a:xfrm>
            <a:off x="6003925" y="3025775"/>
            <a:ext cx="3206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latin typeface="Courier New" pitchFamily="49" charset="0"/>
              </a:rPr>
              <a:t>2</a:t>
            </a:r>
          </a:p>
        </p:txBody>
      </p:sp>
      <p:sp>
        <p:nvSpPr>
          <p:cNvPr id="104469" name="Rectangle 41"/>
          <p:cNvSpPr>
            <a:spLocks noChangeArrowheads="1"/>
          </p:cNvSpPr>
          <p:nvPr/>
        </p:nvSpPr>
        <p:spPr bwMode="auto">
          <a:xfrm>
            <a:off x="6003925" y="3332163"/>
            <a:ext cx="3206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solidFill>
                  <a:srgbClr val="FF0515"/>
                </a:solidFill>
                <a:latin typeface="Courier New" pitchFamily="49" charset="0"/>
              </a:rPr>
              <a:t>?</a:t>
            </a:r>
            <a:endParaRPr lang="en-US" sz="1800" b="1">
              <a:latin typeface="Courier New" pitchFamily="49" charset="0"/>
            </a:endParaRPr>
          </a:p>
        </p:txBody>
      </p:sp>
      <p:sp>
        <p:nvSpPr>
          <p:cNvPr id="104470" name="Text Box 42"/>
          <p:cNvSpPr txBox="1">
            <a:spLocks noChangeArrowheads="1"/>
          </p:cNvSpPr>
          <p:nvPr/>
        </p:nvSpPr>
        <p:spPr bwMode="auto">
          <a:xfrm>
            <a:off x="6173788" y="4337050"/>
            <a:ext cx="13700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b="1">
                <a:solidFill>
                  <a:srgbClr val="0F02E4"/>
                </a:solidFill>
                <a:latin typeface="Courier New" pitchFamily="49" charset="0"/>
              </a:rPr>
              <a:t>x</a:t>
            </a:r>
            <a:r>
              <a:rPr lang="en-US" sz="1400" b="1">
                <a:solidFill>
                  <a:srgbClr val="0F02E4"/>
                </a:solidFill>
                <a:latin typeface="Times New Roman" pitchFamily="18" charset="0"/>
              </a:rPr>
              <a:t>, the input</a:t>
            </a:r>
          </a:p>
        </p:txBody>
      </p:sp>
      <p:sp>
        <p:nvSpPr>
          <p:cNvPr id="104471" name="Text Box 43"/>
          <p:cNvSpPr txBox="1">
            <a:spLocks noChangeArrowheads="1"/>
          </p:cNvSpPr>
          <p:nvPr/>
        </p:nvSpPr>
        <p:spPr bwMode="auto">
          <a:xfrm>
            <a:off x="6353175" y="5010150"/>
            <a:ext cx="1190625" cy="28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90000"/>
              </a:lnSpc>
              <a:spcBef>
                <a:spcPct val="50000"/>
              </a:spcBef>
            </a:pPr>
            <a:r>
              <a:rPr lang="en-US" sz="1400" b="1">
                <a:solidFill>
                  <a:srgbClr val="0F02E4"/>
                </a:solidFill>
                <a:latin typeface="Times New Roman" pitchFamily="18" charset="0"/>
              </a:rPr>
              <a:t>ret. address</a:t>
            </a:r>
          </a:p>
        </p:txBody>
      </p:sp>
      <p:sp>
        <p:nvSpPr>
          <p:cNvPr id="104472" name="Text Box 44"/>
          <p:cNvSpPr txBox="1">
            <a:spLocks noChangeArrowheads="1"/>
          </p:cNvSpPr>
          <p:nvPr/>
        </p:nvSpPr>
        <p:spPr bwMode="auto">
          <a:xfrm>
            <a:off x="6062663" y="4683125"/>
            <a:ext cx="1481137" cy="28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90000"/>
              </a:lnSpc>
              <a:spcBef>
                <a:spcPct val="50000"/>
              </a:spcBef>
            </a:pPr>
            <a:r>
              <a:rPr lang="en-US" sz="1400" b="1">
                <a:solidFill>
                  <a:srgbClr val="0F02E4"/>
                </a:solidFill>
                <a:latin typeface="Times New Roman" pitchFamily="18" charset="0"/>
              </a:rPr>
              <a:t>ret. value</a:t>
            </a:r>
          </a:p>
        </p:txBody>
      </p:sp>
      <p:sp>
        <p:nvSpPr>
          <p:cNvPr id="104473" name="Rectangle 45"/>
          <p:cNvSpPr>
            <a:spLocks noChangeArrowheads="1"/>
          </p:cNvSpPr>
          <p:nvPr/>
        </p:nvSpPr>
        <p:spPr bwMode="auto">
          <a:xfrm>
            <a:off x="6003925" y="4318000"/>
            <a:ext cx="3206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latin typeface="Courier New" pitchFamily="49" charset="0"/>
              </a:rPr>
              <a:t>1</a:t>
            </a:r>
          </a:p>
        </p:txBody>
      </p:sp>
      <p:sp>
        <p:nvSpPr>
          <p:cNvPr id="104474" name="Rectangle 46"/>
          <p:cNvSpPr>
            <a:spLocks noChangeArrowheads="1"/>
          </p:cNvSpPr>
          <p:nvPr/>
        </p:nvSpPr>
        <p:spPr bwMode="auto">
          <a:xfrm>
            <a:off x="6003925" y="4624388"/>
            <a:ext cx="3206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solidFill>
                  <a:srgbClr val="FF0515"/>
                </a:solidFill>
                <a:latin typeface="Courier New" pitchFamily="49" charset="0"/>
              </a:rPr>
              <a:t>?</a:t>
            </a:r>
            <a:endParaRPr lang="en-US" sz="1800" b="1">
              <a:latin typeface="Courier New" pitchFamily="49" charset="0"/>
            </a:endParaRPr>
          </a:p>
        </p:txBody>
      </p:sp>
      <p:sp>
        <p:nvSpPr>
          <p:cNvPr id="104475" name="Line 52"/>
          <p:cNvSpPr>
            <a:spLocks noChangeShapeType="1"/>
          </p:cNvSpPr>
          <p:nvPr/>
        </p:nvSpPr>
        <p:spPr bwMode="auto">
          <a:xfrm flipH="1">
            <a:off x="3394075" y="3876675"/>
            <a:ext cx="2789238" cy="1065213"/>
          </a:xfrm>
          <a:prstGeom prst="line">
            <a:avLst/>
          </a:prstGeom>
          <a:noFill/>
          <a:ln w="19050">
            <a:solidFill>
              <a:srgbClr val="D17204"/>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104476" name="Line 53"/>
          <p:cNvSpPr>
            <a:spLocks noChangeShapeType="1"/>
          </p:cNvSpPr>
          <p:nvPr/>
        </p:nvSpPr>
        <p:spPr bwMode="auto">
          <a:xfrm flipH="1" flipV="1">
            <a:off x="3457575" y="5046663"/>
            <a:ext cx="2716213" cy="122237"/>
          </a:xfrm>
          <a:prstGeom prst="line">
            <a:avLst/>
          </a:prstGeom>
          <a:noFill/>
          <a:ln w="19050">
            <a:solidFill>
              <a:srgbClr val="D17204"/>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104477" name="Line 55"/>
          <p:cNvSpPr>
            <a:spLocks noChangeShapeType="1"/>
          </p:cNvSpPr>
          <p:nvPr/>
        </p:nvSpPr>
        <p:spPr bwMode="auto">
          <a:xfrm flipV="1">
            <a:off x="2362200" y="1884363"/>
            <a:ext cx="2459038" cy="373062"/>
          </a:xfrm>
          <a:prstGeom prst="line">
            <a:avLst/>
          </a:prstGeom>
          <a:noFill/>
          <a:ln w="19050">
            <a:solidFill>
              <a:schemeClr val="hlink"/>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104478" name="Line 56"/>
          <p:cNvSpPr>
            <a:spLocks noChangeShapeType="1"/>
          </p:cNvSpPr>
          <p:nvPr/>
        </p:nvSpPr>
        <p:spPr bwMode="auto">
          <a:xfrm flipV="1">
            <a:off x="3387725" y="3267075"/>
            <a:ext cx="1454150" cy="1609725"/>
          </a:xfrm>
          <a:prstGeom prst="line">
            <a:avLst/>
          </a:prstGeom>
          <a:noFill/>
          <a:ln w="19050">
            <a:solidFill>
              <a:schemeClr val="hlink"/>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104479" name="Line 57"/>
          <p:cNvSpPr>
            <a:spLocks noChangeShapeType="1"/>
          </p:cNvSpPr>
          <p:nvPr/>
        </p:nvSpPr>
        <p:spPr bwMode="auto">
          <a:xfrm flipV="1">
            <a:off x="3451225" y="4648200"/>
            <a:ext cx="1366838" cy="355600"/>
          </a:xfrm>
          <a:prstGeom prst="line">
            <a:avLst/>
          </a:prstGeom>
          <a:noFill/>
          <a:ln w="19050">
            <a:solidFill>
              <a:schemeClr val="hlink"/>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104480" name="Rectangle 58"/>
          <p:cNvSpPr>
            <a:spLocks noChangeArrowheads="1"/>
          </p:cNvSpPr>
          <p:nvPr/>
        </p:nvSpPr>
        <p:spPr bwMode="auto">
          <a:xfrm>
            <a:off x="4765675" y="4357688"/>
            <a:ext cx="1006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lgn="r"/>
            <a:r>
              <a:rPr lang="en-US" sz="1800" b="1">
                <a:latin typeface="Courier New" pitchFamily="49" charset="0"/>
              </a:rPr>
              <a:t>fac(1)</a:t>
            </a:r>
          </a:p>
        </p:txBody>
      </p:sp>
      <p:sp>
        <p:nvSpPr>
          <p:cNvPr id="104481" name="Rectangle 61"/>
          <p:cNvSpPr>
            <a:spLocks noChangeArrowheads="1"/>
          </p:cNvSpPr>
          <p:nvPr>
            <p:custDataLst>
              <p:tags r:id="rId4"/>
            </p:custDataLst>
          </p:nvPr>
        </p:nvSpPr>
        <p:spPr bwMode="auto">
          <a:xfrm>
            <a:off x="417513" y="814388"/>
            <a:ext cx="8266112" cy="74612"/>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04482" name="Text Box 62"/>
          <p:cNvSpPr txBox="1">
            <a:spLocks noChangeArrowheads="1"/>
          </p:cNvSpPr>
          <p:nvPr/>
        </p:nvSpPr>
        <p:spPr bwMode="auto">
          <a:xfrm>
            <a:off x="4860925" y="5562600"/>
            <a:ext cx="35274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t>Yet another </a:t>
            </a:r>
            <a:r>
              <a:rPr lang="en-US" b="1" i="1"/>
              <a:t>Stack Frame</a:t>
            </a:r>
            <a:endParaRPr lang="en-US"/>
          </a:p>
        </p:txBody>
      </p:sp>
      <p:sp>
        <p:nvSpPr>
          <p:cNvPr id="104483" name="Text Box 63"/>
          <p:cNvSpPr txBox="1">
            <a:spLocks noChangeArrowheads="1"/>
          </p:cNvSpPr>
          <p:nvPr/>
        </p:nvSpPr>
        <p:spPr bwMode="auto">
          <a:xfrm>
            <a:off x="4975225" y="6113463"/>
            <a:ext cx="3343275" cy="581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600">
                <a:solidFill>
                  <a:srgbClr val="0F02E4"/>
                </a:solidFill>
                <a:latin typeface="Comic Sans MS" pitchFamily="66" charset="0"/>
              </a:rPr>
              <a:t>Storing each function call's "private" info!</a:t>
            </a:r>
          </a:p>
        </p:txBody>
      </p:sp>
      <p:sp>
        <p:nvSpPr>
          <p:cNvPr id="104484" name="Text Box 64"/>
          <p:cNvSpPr txBox="1">
            <a:spLocks noChangeArrowheads="1"/>
          </p:cNvSpPr>
          <p:nvPr/>
        </p:nvSpPr>
        <p:spPr bwMode="auto">
          <a:xfrm>
            <a:off x="7791450" y="963613"/>
            <a:ext cx="1152525"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800" b="1">
                <a:latin typeface="Arial" pitchFamily="34" charset="0"/>
              </a:rPr>
              <a:t>THE STACK</a:t>
            </a:r>
          </a:p>
        </p:txBody>
      </p:sp>
      <p:sp>
        <p:nvSpPr>
          <p:cNvPr id="104485" name="AutoShape 65"/>
          <p:cNvSpPr>
            <a:spLocks noChangeArrowheads="1"/>
          </p:cNvSpPr>
          <p:nvPr/>
        </p:nvSpPr>
        <p:spPr bwMode="auto">
          <a:xfrm>
            <a:off x="8153400" y="1655763"/>
            <a:ext cx="476250" cy="3641725"/>
          </a:xfrm>
          <a:prstGeom prst="downArrow">
            <a:avLst>
              <a:gd name="adj1" fmla="val 50000"/>
              <a:gd name="adj2" fmla="val 191167"/>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04486" name="Text Box 66"/>
          <p:cNvSpPr txBox="1">
            <a:spLocks noChangeArrowheads="1"/>
          </p:cNvSpPr>
          <p:nvPr/>
        </p:nvSpPr>
        <p:spPr bwMode="auto">
          <a:xfrm>
            <a:off x="7848600" y="5318125"/>
            <a:ext cx="1052513"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a:latin typeface="Arial" pitchFamily="34" charset="0"/>
              </a:rPr>
              <a:t>growing downward</a:t>
            </a:r>
          </a:p>
        </p:txBody>
      </p:sp>
    </p:spTree>
  </p:cSld>
  <p:clrMapOvr>
    <a:masterClrMapping/>
  </p:clrMapOvr>
  <p:timing>
    <p:tnLst>
      <p:par>
        <p:cTn id="1" dur="indefinite" restart="never" nodeType="tmRoot"/>
      </p:par>
    </p:tnLst>
  </p:timing>
</p:sld>
</file>

<file path=ppt/slides/slide1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5474" name="Rectangle 2"/>
          <p:cNvSpPr>
            <a:spLocks noChangeArrowheads="1"/>
          </p:cNvSpPr>
          <p:nvPr>
            <p:custDataLst>
              <p:tags r:id="rId1"/>
            </p:custDataLst>
          </p:nvPr>
        </p:nvSpPr>
        <p:spPr bwMode="auto">
          <a:xfrm>
            <a:off x="609600" y="76200"/>
            <a:ext cx="7772400"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a:solidFill>
                  <a:schemeClr val="tx2"/>
                </a:solidFill>
                <a:latin typeface="Times New Roman" pitchFamily="18" charset="0"/>
              </a:rPr>
              <a:t>Factorial via Recursion…</a:t>
            </a:r>
          </a:p>
        </p:txBody>
      </p:sp>
      <p:sp>
        <p:nvSpPr>
          <p:cNvPr id="105475" name="Text Box 3"/>
          <p:cNvSpPr txBox="1">
            <a:spLocks noChangeArrowheads="1"/>
          </p:cNvSpPr>
          <p:nvPr>
            <p:custDataLst>
              <p:tags r:id="rId2"/>
            </p:custDataLst>
          </p:nvPr>
        </p:nvSpPr>
        <p:spPr bwMode="auto">
          <a:xfrm>
            <a:off x="5238750" y="1028700"/>
            <a:ext cx="2090738" cy="466725"/>
          </a:xfrm>
          <a:prstGeom prst="rect">
            <a:avLst/>
          </a:prstGeom>
          <a:noFill/>
          <a:ln w="9525">
            <a:solidFill>
              <a:srgbClr val="0A04EB"/>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solidFill>
                  <a:srgbClr val="0A04EB"/>
                </a:solidFill>
              </a:rPr>
              <a:t>RAM</a:t>
            </a:r>
          </a:p>
        </p:txBody>
      </p:sp>
      <p:sp>
        <p:nvSpPr>
          <p:cNvPr id="105476" name="Text Box 4"/>
          <p:cNvSpPr txBox="1">
            <a:spLocks noChangeArrowheads="1"/>
          </p:cNvSpPr>
          <p:nvPr>
            <p:custDataLst>
              <p:tags r:id="rId3"/>
            </p:custDataLst>
          </p:nvPr>
        </p:nvSpPr>
        <p:spPr bwMode="auto">
          <a:xfrm>
            <a:off x="1050925" y="1057275"/>
            <a:ext cx="1828800" cy="466725"/>
          </a:xfrm>
          <a:prstGeom prst="rect">
            <a:avLst/>
          </a:prstGeom>
          <a:noFill/>
          <a:ln w="9525">
            <a:solidFill>
              <a:srgbClr val="0A04EB"/>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solidFill>
                  <a:srgbClr val="0A04EB"/>
                </a:solidFill>
              </a:rPr>
              <a:t>Python</a:t>
            </a:r>
          </a:p>
        </p:txBody>
      </p:sp>
      <p:sp>
        <p:nvSpPr>
          <p:cNvPr id="105477" name="Text Box 5"/>
          <p:cNvSpPr txBox="1">
            <a:spLocks noChangeArrowheads="1"/>
          </p:cNvSpPr>
          <p:nvPr/>
        </p:nvSpPr>
        <p:spPr bwMode="auto">
          <a:xfrm>
            <a:off x="838200" y="1905000"/>
            <a:ext cx="4059238" cy="3592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lnSpc>
                <a:spcPct val="60000"/>
              </a:lnSpc>
              <a:spcBef>
                <a:spcPct val="50000"/>
              </a:spcBef>
            </a:pPr>
            <a:r>
              <a:rPr lang="en-US" sz="1800" b="1">
                <a:latin typeface="Courier New" pitchFamily="49" charset="0"/>
              </a:rPr>
              <a:t>x = </a:t>
            </a:r>
            <a:r>
              <a:rPr lang="en-US" sz="1800" b="1">
                <a:solidFill>
                  <a:schemeClr val="hlink"/>
                </a:solidFill>
                <a:latin typeface="Courier New" pitchFamily="49" charset="0"/>
              </a:rPr>
              <a:t>input</a:t>
            </a:r>
            <a:r>
              <a:rPr lang="en-US" sz="1800" b="1">
                <a:latin typeface="Courier New" pitchFamily="49" charset="0"/>
              </a:rPr>
              <a:t>()</a:t>
            </a:r>
          </a:p>
          <a:p>
            <a:pPr algn="l">
              <a:lnSpc>
                <a:spcPct val="60000"/>
              </a:lnSpc>
              <a:spcBef>
                <a:spcPct val="50000"/>
              </a:spcBef>
            </a:pPr>
            <a:r>
              <a:rPr lang="en-US" sz="1800" b="1">
                <a:latin typeface="Courier New" pitchFamily="49" charset="0"/>
              </a:rPr>
              <a:t>y = fac(x)</a:t>
            </a:r>
          </a:p>
          <a:p>
            <a:pPr algn="l">
              <a:lnSpc>
                <a:spcPct val="60000"/>
              </a:lnSpc>
              <a:spcBef>
                <a:spcPct val="50000"/>
              </a:spcBef>
            </a:pPr>
            <a:r>
              <a:rPr lang="en-US" sz="1800" b="1">
                <a:solidFill>
                  <a:schemeClr val="hlink"/>
                </a:solidFill>
                <a:latin typeface="Courier New" pitchFamily="49" charset="0"/>
              </a:rPr>
              <a:t>print</a:t>
            </a:r>
            <a:r>
              <a:rPr lang="en-US" sz="1800" b="1">
                <a:latin typeface="Courier New" pitchFamily="49" charset="0"/>
              </a:rPr>
              <a:t> y</a:t>
            </a:r>
          </a:p>
          <a:p>
            <a:pPr algn="l">
              <a:lnSpc>
                <a:spcPct val="60000"/>
              </a:lnSpc>
              <a:spcBef>
                <a:spcPct val="50000"/>
              </a:spcBef>
            </a:pPr>
            <a:endParaRPr lang="en-US" sz="1800" b="1">
              <a:latin typeface="Courier New" pitchFamily="49" charset="0"/>
            </a:endParaRPr>
          </a:p>
          <a:p>
            <a:pPr algn="l">
              <a:lnSpc>
                <a:spcPct val="60000"/>
              </a:lnSpc>
              <a:spcBef>
                <a:spcPct val="50000"/>
              </a:spcBef>
            </a:pPr>
            <a:r>
              <a:rPr lang="en-US" sz="1800" b="1">
                <a:solidFill>
                  <a:schemeClr val="hlink"/>
                </a:solidFill>
                <a:latin typeface="Courier New" pitchFamily="49" charset="0"/>
              </a:rPr>
              <a:t>def</a:t>
            </a:r>
            <a:r>
              <a:rPr lang="en-US" sz="1800" b="1">
                <a:latin typeface="Courier New" pitchFamily="49" charset="0"/>
              </a:rPr>
              <a:t> fac(x):</a:t>
            </a:r>
          </a:p>
          <a:p>
            <a:pPr algn="l">
              <a:lnSpc>
                <a:spcPct val="60000"/>
              </a:lnSpc>
              <a:spcBef>
                <a:spcPct val="50000"/>
              </a:spcBef>
            </a:pPr>
            <a:r>
              <a:rPr lang="en-US" sz="1800" b="1">
                <a:latin typeface="Courier New" pitchFamily="49" charset="0"/>
              </a:rPr>
              <a:t>  </a:t>
            </a:r>
            <a:endParaRPr lang="en-US" sz="1800" b="1">
              <a:solidFill>
                <a:schemeClr val="hlink"/>
              </a:solidFill>
              <a:latin typeface="Courier New" pitchFamily="49" charset="0"/>
            </a:endParaRPr>
          </a:p>
          <a:p>
            <a:pPr algn="l">
              <a:lnSpc>
                <a:spcPct val="60000"/>
              </a:lnSpc>
              <a:spcBef>
                <a:spcPct val="50000"/>
              </a:spcBef>
            </a:pPr>
            <a:endParaRPr lang="en-US" sz="1800" b="1">
              <a:latin typeface="Courier New" pitchFamily="49" charset="0"/>
            </a:endParaRPr>
          </a:p>
          <a:p>
            <a:pPr algn="l">
              <a:lnSpc>
                <a:spcPct val="60000"/>
              </a:lnSpc>
              <a:spcBef>
                <a:spcPct val="50000"/>
              </a:spcBef>
            </a:pPr>
            <a:r>
              <a:rPr lang="en-US" sz="1800" b="1">
                <a:latin typeface="Courier New" pitchFamily="49" charset="0"/>
              </a:rPr>
              <a:t>  </a:t>
            </a:r>
            <a:r>
              <a:rPr lang="en-US" sz="1800" b="1">
                <a:solidFill>
                  <a:schemeClr val="hlink"/>
                </a:solidFill>
                <a:latin typeface="Courier New" pitchFamily="49" charset="0"/>
              </a:rPr>
              <a:t>if</a:t>
            </a:r>
            <a:r>
              <a:rPr lang="en-US" sz="1800" b="1">
                <a:latin typeface="Courier New" pitchFamily="49" charset="0"/>
              </a:rPr>
              <a:t> x==0: </a:t>
            </a:r>
            <a:r>
              <a:rPr lang="en-US" sz="1800" b="1">
                <a:solidFill>
                  <a:schemeClr val="hlink"/>
                </a:solidFill>
                <a:latin typeface="Courier New" pitchFamily="49" charset="0"/>
              </a:rPr>
              <a:t>return</a:t>
            </a:r>
            <a:r>
              <a:rPr lang="en-US" sz="1800" b="1">
                <a:latin typeface="Courier New" pitchFamily="49" charset="0"/>
              </a:rPr>
              <a:t> 1</a:t>
            </a:r>
          </a:p>
          <a:p>
            <a:pPr algn="l">
              <a:lnSpc>
                <a:spcPct val="60000"/>
              </a:lnSpc>
              <a:spcBef>
                <a:spcPct val="50000"/>
              </a:spcBef>
            </a:pPr>
            <a:endParaRPr lang="en-US" sz="1800" b="1">
              <a:latin typeface="Courier New" pitchFamily="49" charset="0"/>
            </a:endParaRPr>
          </a:p>
          <a:p>
            <a:pPr algn="l">
              <a:lnSpc>
                <a:spcPct val="60000"/>
              </a:lnSpc>
              <a:spcBef>
                <a:spcPct val="50000"/>
              </a:spcBef>
            </a:pPr>
            <a:r>
              <a:rPr lang="en-US" sz="1800" b="1">
                <a:latin typeface="Courier New" pitchFamily="49" charset="0"/>
              </a:rPr>
              <a:t>  </a:t>
            </a:r>
            <a:r>
              <a:rPr lang="en-US" sz="1800" b="1">
                <a:solidFill>
                  <a:schemeClr val="hlink"/>
                </a:solidFill>
                <a:latin typeface="Courier New" pitchFamily="49" charset="0"/>
              </a:rPr>
              <a:t>else</a:t>
            </a:r>
            <a:r>
              <a:rPr lang="en-US" sz="1800" b="1">
                <a:latin typeface="Courier New" pitchFamily="49" charset="0"/>
              </a:rPr>
              <a:t>:</a:t>
            </a:r>
          </a:p>
          <a:p>
            <a:pPr algn="l">
              <a:lnSpc>
                <a:spcPct val="60000"/>
              </a:lnSpc>
              <a:spcBef>
                <a:spcPct val="50000"/>
              </a:spcBef>
            </a:pPr>
            <a:r>
              <a:rPr lang="en-US" sz="1800" b="1">
                <a:latin typeface="Courier New" pitchFamily="49" charset="0"/>
              </a:rPr>
              <a:t>    REC = fac(x-1)</a:t>
            </a:r>
          </a:p>
          <a:p>
            <a:pPr algn="l">
              <a:lnSpc>
                <a:spcPct val="60000"/>
              </a:lnSpc>
              <a:spcBef>
                <a:spcPct val="50000"/>
              </a:spcBef>
            </a:pPr>
            <a:r>
              <a:rPr lang="en-US" sz="1800" b="1">
                <a:latin typeface="Courier New" pitchFamily="49" charset="0"/>
              </a:rPr>
              <a:t>    </a:t>
            </a:r>
            <a:r>
              <a:rPr lang="en-US" sz="1800" b="1">
                <a:solidFill>
                  <a:schemeClr val="hlink"/>
                </a:solidFill>
                <a:latin typeface="Courier New" pitchFamily="49" charset="0"/>
              </a:rPr>
              <a:t>return</a:t>
            </a:r>
            <a:r>
              <a:rPr lang="en-US" sz="1800" b="1">
                <a:latin typeface="Courier New" pitchFamily="49" charset="0"/>
              </a:rPr>
              <a:t> x*REC</a:t>
            </a:r>
          </a:p>
        </p:txBody>
      </p:sp>
      <p:sp>
        <p:nvSpPr>
          <p:cNvPr id="105478" name="Rectangle 6"/>
          <p:cNvSpPr>
            <a:spLocks noChangeArrowheads="1"/>
          </p:cNvSpPr>
          <p:nvPr/>
        </p:nvSpPr>
        <p:spPr bwMode="auto">
          <a:xfrm>
            <a:off x="5715000" y="1676400"/>
            <a:ext cx="1958975" cy="1103313"/>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05479" name="Rectangle 7"/>
          <p:cNvSpPr>
            <a:spLocks noChangeArrowheads="1"/>
          </p:cNvSpPr>
          <p:nvPr/>
        </p:nvSpPr>
        <p:spPr bwMode="auto">
          <a:xfrm>
            <a:off x="5716588" y="2963863"/>
            <a:ext cx="1958975" cy="1103312"/>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05480" name="Rectangle 8"/>
          <p:cNvSpPr>
            <a:spLocks noChangeArrowheads="1"/>
          </p:cNvSpPr>
          <p:nvPr/>
        </p:nvSpPr>
        <p:spPr bwMode="auto">
          <a:xfrm>
            <a:off x="5715000" y="4267200"/>
            <a:ext cx="1958975" cy="1103313"/>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05481" name="Rectangle 9"/>
          <p:cNvSpPr>
            <a:spLocks noChangeArrowheads="1"/>
          </p:cNvSpPr>
          <p:nvPr/>
        </p:nvSpPr>
        <p:spPr bwMode="auto">
          <a:xfrm>
            <a:off x="5716588" y="5554663"/>
            <a:ext cx="1958975" cy="1103312"/>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05482" name="Text Box 26"/>
          <p:cNvSpPr txBox="1">
            <a:spLocks noChangeArrowheads="1"/>
          </p:cNvSpPr>
          <p:nvPr/>
        </p:nvSpPr>
        <p:spPr bwMode="auto">
          <a:xfrm>
            <a:off x="6175375" y="1765300"/>
            <a:ext cx="1370013"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b="1">
                <a:solidFill>
                  <a:srgbClr val="0F02E4"/>
                </a:solidFill>
                <a:latin typeface="Courier New" pitchFamily="49" charset="0"/>
              </a:rPr>
              <a:t>x</a:t>
            </a:r>
            <a:r>
              <a:rPr lang="en-US" sz="1400" b="1">
                <a:solidFill>
                  <a:srgbClr val="0F02E4"/>
                </a:solidFill>
                <a:latin typeface="Times New Roman" pitchFamily="18" charset="0"/>
              </a:rPr>
              <a:t>, the input</a:t>
            </a:r>
          </a:p>
        </p:txBody>
      </p:sp>
      <p:sp>
        <p:nvSpPr>
          <p:cNvPr id="105483" name="Text Box 27"/>
          <p:cNvSpPr txBox="1">
            <a:spLocks noChangeArrowheads="1"/>
          </p:cNvSpPr>
          <p:nvPr/>
        </p:nvSpPr>
        <p:spPr bwMode="auto">
          <a:xfrm>
            <a:off x="6354763" y="2438400"/>
            <a:ext cx="1190625" cy="28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90000"/>
              </a:lnSpc>
              <a:spcBef>
                <a:spcPct val="50000"/>
              </a:spcBef>
            </a:pPr>
            <a:r>
              <a:rPr lang="en-US" sz="1400" b="1">
                <a:solidFill>
                  <a:srgbClr val="0F02E4"/>
                </a:solidFill>
                <a:latin typeface="Times New Roman" pitchFamily="18" charset="0"/>
              </a:rPr>
              <a:t>ret. address</a:t>
            </a:r>
          </a:p>
        </p:txBody>
      </p:sp>
      <p:sp>
        <p:nvSpPr>
          <p:cNvPr id="105484" name="Rectangle 28"/>
          <p:cNvSpPr>
            <a:spLocks noChangeArrowheads="1"/>
          </p:cNvSpPr>
          <p:nvPr/>
        </p:nvSpPr>
        <p:spPr bwMode="auto">
          <a:xfrm>
            <a:off x="4784725" y="1690688"/>
            <a:ext cx="1006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lgn="r"/>
            <a:r>
              <a:rPr lang="en-US" sz="1800" b="1">
                <a:latin typeface="Courier New" pitchFamily="49" charset="0"/>
              </a:rPr>
              <a:t>fac(3)</a:t>
            </a:r>
          </a:p>
        </p:txBody>
      </p:sp>
      <p:sp>
        <p:nvSpPr>
          <p:cNvPr id="105485" name="Rectangle 29"/>
          <p:cNvSpPr>
            <a:spLocks noChangeArrowheads="1"/>
          </p:cNvSpPr>
          <p:nvPr/>
        </p:nvSpPr>
        <p:spPr bwMode="auto">
          <a:xfrm>
            <a:off x="4775200" y="2976563"/>
            <a:ext cx="1006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lgn="r"/>
            <a:r>
              <a:rPr lang="en-US" sz="1800" b="1">
                <a:latin typeface="Courier New" pitchFamily="49" charset="0"/>
              </a:rPr>
              <a:t>fac(2)</a:t>
            </a:r>
          </a:p>
        </p:txBody>
      </p:sp>
      <p:sp>
        <p:nvSpPr>
          <p:cNvPr id="105486" name="Text Box 30"/>
          <p:cNvSpPr txBox="1">
            <a:spLocks noChangeArrowheads="1"/>
          </p:cNvSpPr>
          <p:nvPr/>
        </p:nvSpPr>
        <p:spPr bwMode="auto">
          <a:xfrm>
            <a:off x="6064250" y="2111375"/>
            <a:ext cx="1481138" cy="28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90000"/>
              </a:lnSpc>
              <a:spcBef>
                <a:spcPct val="50000"/>
              </a:spcBef>
            </a:pPr>
            <a:r>
              <a:rPr lang="en-US" sz="1400" b="1">
                <a:solidFill>
                  <a:srgbClr val="0F02E4"/>
                </a:solidFill>
                <a:latin typeface="Times New Roman" pitchFamily="18" charset="0"/>
              </a:rPr>
              <a:t>ret. value</a:t>
            </a:r>
          </a:p>
        </p:txBody>
      </p:sp>
      <p:sp>
        <p:nvSpPr>
          <p:cNvPr id="105487" name="Rectangle 31"/>
          <p:cNvSpPr>
            <a:spLocks noChangeArrowheads="1"/>
          </p:cNvSpPr>
          <p:nvPr/>
        </p:nvSpPr>
        <p:spPr bwMode="auto">
          <a:xfrm>
            <a:off x="6005513" y="1746250"/>
            <a:ext cx="3206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latin typeface="Courier New" pitchFamily="49" charset="0"/>
              </a:rPr>
              <a:t>3</a:t>
            </a:r>
          </a:p>
        </p:txBody>
      </p:sp>
      <p:sp>
        <p:nvSpPr>
          <p:cNvPr id="105488" name="Rectangle 32"/>
          <p:cNvSpPr>
            <a:spLocks noChangeArrowheads="1"/>
          </p:cNvSpPr>
          <p:nvPr/>
        </p:nvSpPr>
        <p:spPr bwMode="auto">
          <a:xfrm>
            <a:off x="6005513" y="2052638"/>
            <a:ext cx="3206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solidFill>
                  <a:srgbClr val="FF0515"/>
                </a:solidFill>
                <a:latin typeface="Courier New" pitchFamily="49" charset="0"/>
              </a:rPr>
              <a:t>?</a:t>
            </a:r>
            <a:endParaRPr lang="en-US" sz="1800" b="1">
              <a:latin typeface="Courier New" pitchFamily="49" charset="0"/>
            </a:endParaRPr>
          </a:p>
        </p:txBody>
      </p:sp>
      <p:sp>
        <p:nvSpPr>
          <p:cNvPr id="105489" name="Line 33"/>
          <p:cNvSpPr>
            <a:spLocks noChangeShapeType="1"/>
          </p:cNvSpPr>
          <p:nvPr/>
        </p:nvSpPr>
        <p:spPr bwMode="auto">
          <a:xfrm flipH="1" flipV="1">
            <a:off x="2352675" y="2330450"/>
            <a:ext cx="3840163" cy="260350"/>
          </a:xfrm>
          <a:prstGeom prst="line">
            <a:avLst/>
          </a:prstGeom>
          <a:noFill/>
          <a:ln w="19050">
            <a:solidFill>
              <a:srgbClr val="D17204"/>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105490" name="Text Box 37"/>
          <p:cNvSpPr txBox="1">
            <a:spLocks noChangeArrowheads="1"/>
          </p:cNvSpPr>
          <p:nvPr/>
        </p:nvSpPr>
        <p:spPr bwMode="auto">
          <a:xfrm>
            <a:off x="6173788" y="3044825"/>
            <a:ext cx="13700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b="1">
                <a:solidFill>
                  <a:srgbClr val="0F02E4"/>
                </a:solidFill>
                <a:latin typeface="Courier New" pitchFamily="49" charset="0"/>
              </a:rPr>
              <a:t>x</a:t>
            </a:r>
            <a:r>
              <a:rPr lang="en-US" sz="1400" b="1">
                <a:solidFill>
                  <a:srgbClr val="0F02E4"/>
                </a:solidFill>
                <a:latin typeface="Times New Roman" pitchFamily="18" charset="0"/>
              </a:rPr>
              <a:t>, the input</a:t>
            </a:r>
          </a:p>
        </p:txBody>
      </p:sp>
      <p:sp>
        <p:nvSpPr>
          <p:cNvPr id="105491" name="Text Box 38"/>
          <p:cNvSpPr txBox="1">
            <a:spLocks noChangeArrowheads="1"/>
          </p:cNvSpPr>
          <p:nvPr/>
        </p:nvSpPr>
        <p:spPr bwMode="auto">
          <a:xfrm>
            <a:off x="6353175" y="3717925"/>
            <a:ext cx="1190625" cy="28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90000"/>
              </a:lnSpc>
              <a:spcBef>
                <a:spcPct val="50000"/>
              </a:spcBef>
            </a:pPr>
            <a:r>
              <a:rPr lang="en-US" sz="1400" b="1">
                <a:solidFill>
                  <a:srgbClr val="0F02E4"/>
                </a:solidFill>
                <a:latin typeface="Times New Roman" pitchFamily="18" charset="0"/>
              </a:rPr>
              <a:t>ret. address</a:t>
            </a:r>
          </a:p>
        </p:txBody>
      </p:sp>
      <p:sp>
        <p:nvSpPr>
          <p:cNvPr id="105492" name="Text Box 39"/>
          <p:cNvSpPr txBox="1">
            <a:spLocks noChangeArrowheads="1"/>
          </p:cNvSpPr>
          <p:nvPr/>
        </p:nvSpPr>
        <p:spPr bwMode="auto">
          <a:xfrm>
            <a:off x="6062663" y="3390900"/>
            <a:ext cx="1481137" cy="28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90000"/>
              </a:lnSpc>
              <a:spcBef>
                <a:spcPct val="50000"/>
              </a:spcBef>
            </a:pPr>
            <a:r>
              <a:rPr lang="en-US" sz="1400" b="1">
                <a:solidFill>
                  <a:srgbClr val="0F02E4"/>
                </a:solidFill>
                <a:latin typeface="Times New Roman" pitchFamily="18" charset="0"/>
              </a:rPr>
              <a:t>ret. value</a:t>
            </a:r>
          </a:p>
        </p:txBody>
      </p:sp>
      <p:sp>
        <p:nvSpPr>
          <p:cNvPr id="105493" name="Rectangle 40"/>
          <p:cNvSpPr>
            <a:spLocks noChangeArrowheads="1"/>
          </p:cNvSpPr>
          <p:nvPr/>
        </p:nvSpPr>
        <p:spPr bwMode="auto">
          <a:xfrm>
            <a:off x="6003925" y="3025775"/>
            <a:ext cx="3206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latin typeface="Courier New" pitchFamily="49" charset="0"/>
              </a:rPr>
              <a:t>2</a:t>
            </a:r>
          </a:p>
        </p:txBody>
      </p:sp>
      <p:sp>
        <p:nvSpPr>
          <p:cNvPr id="105494" name="Rectangle 41"/>
          <p:cNvSpPr>
            <a:spLocks noChangeArrowheads="1"/>
          </p:cNvSpPr>
          <p:nvPr/>
        </p:nvSpPr>
        <p:spPr bwMode="auto">
          <a:xfrm>
            <a:off x="6003925" y="3332163"/>
            <a:ext cx="3206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solidFill>
                  <a:srgbClr val="FF0515"/>
                </a:solidFill>
                <a:latin typeface="Courier New" pitchFamily="49" charset="0"/>
              </a:rPr>
              <a:t>?</a:t>
            </a:r>
            <a:endParaRPr lang="en-US" sz="1800" b="1">
              <a:latin typeface="Courier New" pitchFamily="49" charset="0"/>
            </a:endParaRPr>
          </a:p>
        </p:txBody>
      </p:sp>
      <p:sp>
        <p:nvSpPr>
          <p:cNvPr id="105495" name="Text Box 42"/>
          <p:cNvSpPr txBox="1">
            <a:spLocks noChangeArrowheads="1"/>
          </p:cNvSpPr>
          <p:nvPr/>
        </p:nvSpPr>
        <p:spPr bwMode="auto">
          <a:xfrm>
            <a:off x="6173788" y="4337050"/>
            <a:ext cx="13700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b="1">
                <a:solidFill>
                  <a:srgbClr val="0F02E4"/>
                </a:solidFill>
                <a:latin typeface="Courier New" pitchFamily="49" charset="0"/>
              </a:rPr>
              <a:t>x</a:t>
            </a:r>
            <a:r>
              <a:rPr lang="en-US" sz="1400" b="1">
                <a:solidFill>
                  <a:srgbClr val="0F02E4"/>
                </a:solidFill>
                <a:latin typeface="Times New Roman" pitchFamily="18" charset="0"/>
              </a:rPr>
              <a:t>, the input</a:t>
            </a:r>
          </a:p>
        </p:txBody>
      </p:sp>
      <p:sp>
        <p:nvSpPr>
          <p:cNvPr id="105496" name="Text Box 43"/>
          <p:cNvSpPr txBox="1">
            <a:spLocks noChangeArrowheads="1"/>
          </p:cNvSpPr>
          <p:nvPr/>
        </p:nvSpPr>
        <p:spPr bwMode="auto">
          <a:xfrm>
            <a:off x="6353175" y="5010150"/>
            <a:ext cx="1190625" cy="28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90000"/>
              </a:lnSpc>
              <a:spcBef>
                <a:spcPct val="50000"/>
              </a:spcBef>
            </a:pPr>
            <a:r>
              <a:rPr lang="en-US" sz="1400" b="1">
                <a:solidFill>
                  <a:srgbClr val="0F02E4"/>
                </a:solidFill>
                <a:latin typeface="Times New Roman" pitchFamily="18" charset="0"/>
              </a:rPr>
              <a:t>ret. address</a:t>
            </a:r>
          </a:p>
        </p:txBody>
      </p:sp>
      <p:sp>
        <p:nvSpPr>
          <p:cNvPr id="105497" name="Text Box 44"/>
          <p:cNvSpPr txBox="1">
            <a:spLocks noChangeArrowheads="1"/>
          </p:cNvSpPr>
          <p:nvPr/>
        </p:nvSpPr>
        <p:spPr bwMode="auto">
          <a:xfrm>
            <a:off x="6062663" y="4683125"/>
            <a:ext cx="1481137" cy="28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90000"/>
              </a:lnSpc>
              <a:spcBef>
                <a:spcPct val="50000"/>
              </a:spcBef>
            </a:pPr>
            <a:r>
              <a:rPr lang="en-US" sz="1400" b="1">
                <a:solidFill>
                  <a:srgbClr val="0F02E4"/>
                </a:solidFill>
                <a:latin typeface="Times New Roman" pitchFamily="18" charset="0"/>
              </a:rPr>
              <a:t>ret. value</a:t>
            </a:r>
          </a:p>
        </p:txBody>
      </p:sp>
      <p:sp>
        <p:nvSpPr>
          <p:cNvPr id="105498" name="Rectangle 45"/>
          <p:cNvSpPr>
            <a:spLocks noChangeArrowheads="1"/>
          </p:cNvSpPr>
          <p:nvPr/>
        </p:nvSpPr>
        <p:spPr bwMode="auto">
          <a:xfrm>
            <a:off x="6003925" y="4318000"/>
            <a:ext cx="3206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latin typeface="Courier New" pitchFamily="49" charset="0"/>
              </a:rPr>
              <a:t>1</a:t>
            </a:r>
          </a:p>
        </p:txBody>
      </p:sp>
      <p:sp>
        <p:nvSpPr>
          <p:cNvPr id="105499" name="Rectangle 46"/>
          <p:cNvSpPr>
            <a:spLocks noChangeArrowheads="1"/>
          </p:cNvSpPr>
          <p:nvPr/>
        </p:nvSpPr>
        <p:spPr bwMode="auto">
          <a:xfrm>
            <a:off x="6003925" y="4624388"/>
            <a:ext cx="3206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solidFill>
                  <a:srgbClr val="FF0515"/>
                </a:solidFill>
                <a:latin typeface="Courier New" pitchFamily="49" charset="0"/>
              </a:rPr>
              <a:t>?</a:t>
            </a:r>
            <a:endParaRPr lang="en-US" sz="1800" b="1">
              <a:latin typeface="Courier New" pitchFamily="49" charset="0"/>
            </a:endParaRPr>
          </a:p>
        </p:txBody>
      </p:sp>
      <p:sp>
        <p:nvSpPr>
          <p:cNvPr id="105500" name="Text Box 47"/>
          <p:cNvSpPr txBox="1">
            <a:spLocks noChangeArrowheads="1"/>
          </p:cNvSpPr>
          <p:nvPr/>
        </p:nvSpPr>
        <p:spPr bwMode="auto">
          <a:xfrm>
            <a:off x="6165850" y="5621338"/>
            <a:ext cx="1370013"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b="1">
                <a:solidFill>
                  <a:srgbClr val="0F02E4"/>
                </a:solidFill>
                <a:latin typeface="Courier New" pitchFamily="49" charset="0"/>
              </a:rPr>
              <a:t>x</a:t>
            </a:r>
            <a:r>
              <a:rPr lang="en-US" sz="1400" b="1">
                <a:solidFill>
                  <a:srgbClr val="0F02E4"/>
                </a:solidFill>
                <a:latin typeface="Times New Roman" pitchFamily="18" charset="0"/>
              </a:rPr>
              <a:t>, the input</a:t>
            </a:r>
          </a:p>
        </p:txBody>
      </p:sp>
      <p:sp>
        <p:nvSpPr>
          <p:cNvPr id="105501" name="Text Box 48"/>
          <p:cNvSpPr txBox="1">
            <a:spLocks noChangeArrowheads="1"/>
          </p:cNvSpPr>
          <p:nvPr/>
        </p:nvSpPr>
        <p:spPr bwMode="auto">
          <a:xfrm>
            <a:off x="6345238" y="6294438"/>
            <a:ext cx="1190625" cy="284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90000"/>
              </a:lnSpc>
              <a:spcBef>
                <a:spcPct val="50000"/>
              </a:spcBef>
            </a:pPr>
            <a:r>
              <a:rPr lang="en-US" sz="1400" b="1">
                <a:solidFill>
                  <a:srgbClr val="0F02E4"/>
                </a:solidFill>
                <a:latin typeface="Times New Roman" pitchFamily="18" charset="0"/>
              </a:rPr>
              <a:t>ret. address</a:t>
            </a:r>
          </a:p>
        </p:txBody>
      </p:sp>
      <p:sp>
        <p:nvSpPr>
          <p:cNvPr id="105502" name="Text Box 49"/>
          <p:cNvSpPr txBox="1">
            <a:spLocks noChangeArrowheads="1"/>
          </p:cNvSpPr>
          <p:nvPr/>
        </p:nvSpPr>
        <p:spPr bwMode="auto">
          <a:xfrm>
            <a:off x="6054725" y="5967413"/>
            <a:ext cx="1481138" cy="284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90000"/>
              </a:lnSpc>
              <a:spcBef>
                <a:spcPct val="50000"/>
              </a:spcBef>
            </a:pPr>
            <a:r>
              <a:rPr lang="en-US" sz="1400" b="1">
                <a:solidFill>
                  <a:srgbClr val="0F02E4"/>
                </a:solidFill>
                <a:latin typeface="Times New Roman" pitchFamily="18" charset="0"/>
              </a:rPr>
              <a:t>ret. value</a:t>
            </a:r>
          </a:p>
        </p:txBody>
      </p:sp>
      <p:sp>
        <p:nvSpPr>
          <p:cNvPr id="105503" name="Rectangle 50"/>
          <p:cNvSpPr>
            <a:spLocks noChangeArrowheads="1"/>
          </p:cNvSpPr>
          <p:nvPr/>
        </p:nvSpPr>
        <p:spPr bwMode="auto">
          <a:xfrm>
            <a:off x="5995988" y="5602288"/>
            <a:ext cx="3206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latin typeface="Courier New" pitchFamily="49" charset="0"/>
              </a:rPr>
              <a:t>0</a:t>
            </a:r>
          </a:p>
        </p:txBody>
      </p:sp>
      <p:sp>
        <p:nvSpPr>
          <p:cNvPr id="105504" name="Rectangle 51"/>
          <p:cNvSpPr>
            <a:spLocks noChangeArrowheads="1"/>
          </p:cNvSpPr>
          <p:nvPr/>
        </p:nvSpPr>
        <p:spPr bwMode="auto">
          <a:xfrm>
            <a:off x="5986463" y="5908675"/>
            <a:ext cx="339725" cy="385763"/>
          </a:xfrm>
          <a:prstGeom prst="rect">
            <a:avLst/>
          </a:prstGeom>
          <a:noFill/>
          <a:ln w="19050">
            <a:solidFill>
              <a:srgbClr val="FF0515"/>
            </a:solidFill>
            <a:miter lim="800000"/>
            <a:headEnd/>
            <a:tailEnd/>
          </a:ln>
          <a:extLst>
            <a:ext uri="{909E8E84-426E-40DD-AFC4-6F175D3DCCD1}">
              <a14:hiddenFill xmlns:a14="http://schemas.microsoft.com/office/drawing/2010/main">
                <a:solidFill>
                  <a:srgbClr val="FFFFFF"/>
                </a:solidFill>
              </a14:hiddenFill>
            </a:ext>
          </a:extLst>
        </p:spPr>
        <p:txBody>
          <a:bodyPr wrap="none">
            <a:spAutoFit/>
          </a:bodyPr>
          <a:lstStyle/>
          <a:p>
            <a:r>
              <a:rPr lang="en-US" sz="1800" b="1">
                <a:solidFill>
                  <a:srgbClr val="FF0515"/>
                </a:solidFill>
                <a:latin typeface="Courier New" pitchFamily="49" charset="0"/>
              </a:rPr>
              <a:t>1</a:t>
            </a:r>
            <a:endParaRPr lang="en-US" sz="1800" b="1">
              <a:latin typeface="Courier New" pitchFamily="49" charset="0"/>
            </a:endParaRPr>
          </a:p>
        </p:txBody>
      </p:sp>
      <p:sp>
        <p:nvSpPr>
          <p:cNvPr id="105505" name="Line 52"/>
          <p:cNvSpPr>
            <a:spLocks noChangeShapeType="1"/>
          </p:cNvSpPr>
          <p:nvPr/>
        </p:nvSpPr>
        <p:spPr bwMode="auto">
          <a:xfrm flipH="1">
            <a:off x="3394075" y="3876675"/>
            <a:ext cx="2789238" cy="1065213"/>
          </a:xfrm>
          <a:prstGeom prst="line">
            <a:avLst/>
          </a:prstGeom>
          <a:noFill/>
          <a:ln w="19050">
            <a:solidFill>
              <a:srgbClr val="D17204"/>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105506" name="Line 53"/>
          <p:cNvSpPr>
            <a:spLocks noChangeShapeType="1"/>
          </p:cNvSpPr>
          <p:nvPr/>
        </p:nvSpPr>
        <p:spPr bwMode="auto">
          <a:xfrm flipH="1" flipV="1">
            <a:off x="3457575" y="5046663"/>
            <a:ext cx="2716213" cy="122237"/>
          </a:xfrm>
          <a:prstGeom prst="line">
            <a:avLst/>
          </a:prstGeom>
          <a:noFill/>
          <a:ln w="19050">
            <a:solidFill>
              <a:srgbClr val="D17204"/>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105507" name="Line 54"/>
          <p:cNvSpPr>
            <a:spLocks noChangeShapeType="1"/>
          </p:cNvSpPr>
          <p:nvPr/>
        </p:nvSpPr>
        <p:spPr bwMode="auto">
          <a:xfrm flipH="1" flipV="1">
            <a:off x="3390900" y="5143500"/>
            <a:ext cx="2805113" cy="1293813"/>
          </a:xfrm>
          <a:prstGeom prst="line">
            <a:avLst/>
          </a:prstGeom>
          <a:noFill/>
          <a:ln w="19050">
            <a:solidFill>
              <a:srgbClr val="D17204"/>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105508" name="Line 55"/>
          <p:cNvSpPr>
            <a:spLocks noChangeShapeType="1"/>
          </p:cNvSpPr>
          <p:nvPr/>
        </p:nvSpPr>
        <p:spPr bwMode="auto">
          <a:xfrm flipV="1">
            <a:off x="2362200" y="1884363"/>
            <a:ext cx="2459038" cy="373062"/>
          </a:xfrm>
          <a:prstGeom prst="line">
            <a:avLst/>
          </a:prstGeom>
          <a:noFill/>
          <a:ln w="19050">
            <a:solidFill>
              <a:schemeClr val="hlink"/>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105509" name="Line 56"/>
          <p:cNvSpPr>
            <a:spLocks noChangeShapeType="1"/>
          </p:cNvSpPr>
          <p:nvPr/>
        </p:nvSpPr>
        <p:spPr bwMode="auto">
          <a:xfrm flipV="1">
            <a:off x="3387725" y="3267075"/>
            <a:ext cx="1454150" cy="1609725"/>
          </a:xfrm>
          <a:prstGeom prst="line">
            <a:avLst/>
          </a:prstGeom>
          <a:noFill/>
          <a:ln w="19050">
            <a:solidFill>
              <a:schemeClr val="hlink"/>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105510" name="Line 57"/>
          <p:cNvSpPr>
            <a:spLocks noChangeShapeType="1"/>
          </p:cNvSpPr>
          <p:nvPr/>
        </p:nvSpPr>
        <p:spPr bwMode="auto">
          <a:xfrm flipV="1">
            <a:off x="3451225" y="4648200"/>
            <a:ext cx="1366838" cy="355600"/>
          </a:xfrm>
          <a:prstGeom prst="line">
            <a:avLst/>
          </a:prstGeom>
          <a:noFill/>
          <a:ln w="19050">
            <a:solidFill>
              <a:schemeClr val="hlink"/>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105511" name="Rectangle 58"/>
          <p:cNvSpPr>
            <a:spLocks noChangeArrowheads="1"/>
          </p:cNvSpPr>
          <p:nvPr/>
        </p:nvSpPr>
        <p:spPr bwMode="auto">
          <a:xfrm>
            <a:off x="4765675" y="4357688"/>
            <a:ext cx="1006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lgn="r"/>
            <a:r>
              <a:rPr lang="en-US" sz="1800" b="1">
                <a:latin typeface="Courier New" pitchFamily="49" charset="0"/>
              </a:rPr>
              <a:t>fac(1)</a:t>
            </a:r>
          </a:p>
        </p:txBody>
      </p:sp>
      <p:sp>
        <p:nvSpPr>
          <p:cNvPr id="105512" name="Rectangle 59"/>
          <p:cNvSpPr>
            <a:spLocks noChangeArrowheads="1"/>
          </p:cNvSpPr>
          <p:nvPr/>
        </p:nvSpPr>
        <p:spPr bwMode="auto">
          <a:xfrm>
            <a:off x="4760913" y="5500688"/>
            <a:ext cx="1006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lgn="r"/>
            <a:r>
              <a:rPr lang="en-US" sz="1800" b="1">
                <a:latin typeface="Courier New" pitchFamily="49" charset="0"/>
              </a:rPr>
              <a:t>fac(0)</a:t>
            </a:r>
          </a:p>
        </p:txBody>
      </p:sp>
      <p:sp>
        <p:nvSpPr>
          <p:cNvPr id="105513" name="Line 60"/>
          <p:cNvSpPr>
            <a:spLocks noChangeShapeType="1"/>
          </p:cNvSpPr>
          <p:nvPr/>
        </p:nvSpPr>
        <p:spPr bwMode="auto">
          <a:xfrm>
            <a:off x="3459163" y="5099050"/>
            <a:ext cx="1414462" cy="501650"/>
          </a:xfrm>
          <a:prstGeom prst="line">
            <a:avLst/>
          </a:prstGeom>
          <a:noFill/>
          <a:ln w="19050">
            <a:solidFill>
              <a:schemeClr val="hlink"/>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105514" name="Rectangle 61"/>
          <p:cNvSpPr>
            <a:spLocks noChangeArrowheads="1"/>
          </p:cNvSpPr>
          <p:nvPr>
            <p:custDataLst>
              <p:tags r:id="rId4"/>
            </p:custDataLst>
          </p:nvPr>
        </p:nvSpPr>
        <p:spPr bwMode="auto">
          <a:xfrm>
            <a:off x="417513" y="814388"/>
            <a:ext cx="8266112" cy="74612"/>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05515" name="Text Box 62"/>
          <p:cNvSpPr txBox="1">
            <a:spLocks noChangeArrowheads="1"/>
          </p:cNvSpPr>
          <p:nvPr/>
        </p:nvSpPr>
        <p:spPr bwMode="auto">
          <a:xfrm>
            <a:off x="7735888" y="5883275"/>
            <a:ext cx="838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t>Aha!</a:t>
            </a:r>
          </a:p>
        </p:txBody>
      </p:sp>
    </p:spTree>
  </p:cSld>
  <p:clrMapOvr>
    <a:masterClrMapping/>
  </p:clrMapOvr>
  <p:timing>
    <p:tnLst>
      <p:par>
        <p:cTn id="1" dur="indefinite" restart="never" nodeType="tmRoot"/>
      </p:par>
    </p:tnLst>
  </p:timing>
</p:sld>
</file>

<file path=ppt/slides/slide1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6498" name="Rectangle 2"/>
          <p:cNvSpPr>
            <a:spLocks noChangeArrowheads="1"/>
          </p:cNvSpPr>
          <p:nvPr>
            <p:custDataLst>
              <p:tags r:id="rId1"/>
            </p:custDataLst>
          </p:nvPr>
        </p:nvSpPr>
        <p:spPr bwMode="auto">
          <a:xfrm>
            <a:off x="609600" y="76200"/>
            <a:ext cx="7772400"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a:solidFill>
                  <a:schemeClr val="tx2"/>
                </a:solidFill>
                <a:latin typeface="Times New Roman" pitchFamily="18" charset="0"/>
              </a:rPr>
              <a:t>Factorial via Recursion…</a:t>
            </a:r>
          </a:p>
        </p:txBody>
      </p:sp>
      <p:sp>
        <p:nvSpPr>
          <p:cNvPr id="106499" name="Text Box 3"/>
          <p:cNvSpPr txBox="1">
            <a:spLocks noChangeArrowheads="1"/>
          </p:cNvSpPr>
          <p:nvPr>
            <p:custDataLst>
              <p:tags r:id="rId2"/>
            </p:custDataLst>
          </p:nvPr>
        </p:nvSpPr>
        <p:spPr bwMode="auto">
          <a:xfrm>
            <a:off x="5238750" y="1028700"/>
            <a:ext cx="2090738" cy="466725"/>
          </a:xfrm>
          <a:prstGeom prst="rect">
            <a:avLst/>
          </a:prstGeom>
          <a:noFill/>
          <a:ln w="9525">
            <a:solidFill>
              <a:srgbClr val="0A04EB"/>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solidFill>
                  <a:srgbClr val="0A04EB"/>
                </a:solidFill>
              </a:rPr>
              <a:t>RAM</a:t>
            </a:r>
          </a:p>
        </p:txBody>
      </p:sp>
      <p:sp>
        <p:nvSpPr>
          <p:cNvPr id="106500" name="Text Box 4"/>
          <p:cNvSpPr txBox="1">
            <a:spLocks noChangeArrowheads="1"/>
          </p:cNvSpPr>
          <p:nvPr>
            <p:custDataLst>
              <p:tags r:id="rId3"/>
            </p:custDataLst>
          </p:nvPr>
        </p:nvSpPr>
        <p:spPr bwMode="auto">
          <a:xfrm>
            <a:off x="1050925" y="1057275"/>
            <a:ext cx="1828800" cy="466725"/>
          </a:xfrm>
          <a:prstGeom prst="rect">
            <a:avLst/>
          </a:prstGeom>
          <a:noFill/>
          <a:ln w="9525">
            <a:solidFill>
              <a:srgbClr val="0A04EB"/>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solidFill>
                  <a:srgbClr val="0A04EB"/>
                </a:solidFill>
              </a:rPr>
              <a:t>Python</a:t>
            </a:r>
          </a:p>
        </p:txBody>
      </p:sp>
      <p:sp>
        <p:nvSpPr>
          <p:cNvPr id="106501" name="Text Box 5"/>
          <p:cNvSpPr txBox="1">
            <a:spLocks noChangeArrowheads="1"/>
          </p:cNvSpPr>
          <p:nvPr/>
        </p:nvSpPr>
        <p:spPr bwMode="auto">
          <a:xfrm>
            <a:off x="838200" y="1905000"/>
            <a:ext cx="4059238" cy="3592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lnSpc>
                <a:spcPct val="60000"/>
              </a:lnSpc>
              <a:spcBef>
                <a:spcPct val="50000"/>
              </a:spcBef>
            </a:pPr>
            <a:r>
              <a:rPr lang="en-US" sz="1800" b="1">
                <a:latin typeface="Courier New" pitchFamily="49" charset="0"/>
              </a:rPr>
              <a:t>x = </a:t>
            </a:r>
            <a:r>
              <a:rPr lang="en-US" sz="1800" b="1">
                <a:solidFill>
                  <a:schemeClr val="hlink"/>
                </a:solidFill>
                <a:latin typeface="Courier New" pitchFamily="49" charset="0"/>
              </a:rPr>
              <a:t>input</a:t>
            </a:r>
            <a:r>
              <a:rPr lang="en-US" sz="1800" b="1">
                <a:latin typeface="Courier New" pitchFamily="49" charset="0"/>
              </a:rPr>
              <a:t>()</a:t>
            </a:r>
          </a:p>
          <a:p>
            <a:pPr algn="l">
              <a:lnSpc>
                <a:spcPct val="60000"/>
              </a:lnSpc>
              <a:spcBef>
                <a:spcPct val="50000"/>
              </a:spcBef>
            </a:pPr>
            <a:r>
              <a:rPr lang="en-US" sz="1800" b="1">
                <a:latin typeface="Courier New" pitchFamily="49" charset="0"/>
              </a:rPr>
              <a:t>y = fac(x)</a:t>
            </a:r>
          </a:p>
          <a:p>
            <a:pPr algn="l">
              <a:lnSpc>
                <a:spcPct val="60000"/>
              </a:lnSpc>
              <a:spcBef>
                <a:spcPct val="50000"/>
              </a:spcBef>
            </a:pPr>
            <a:r>
              <a:rPr lang="en-US" sz="1800" b="1">
                <a:solidFill>
                  <a:schemeClr val="hlink"/>
                </a:solidFill>
                <a:latin typeface="Courier New" pitchFamily="49" charset="0"/>
              </a:rPr>
              <a:t>print</a:t>
            </a:r>
            <a:r>
              <a:rPr lang="en-US" sz="1800" b="1">
                <a:latin typeface="Courier New" pitchFamily="49" charset="0"/>
              </a:rPr>
              <a:t> y</a:t>
            </a:r>
          </a:p>
          <a:p>
            <a:pPr algn="l">
              <a:lnSpc>
                <a:spcPct val="60000"/>
              </a:lnSpc>
              <a:spcBef>
                <a:spcPct val="50000"/>
              </a:spcBef>
            </a:pPr>
            <a:endParaRPr lang="en-US" sz="1800" b="1">
              <a:latin typeface="Courier New" pitchFamily="49" charset="0"/>
            </a:endParaRPr>
          </a:p>
          <a:p>
            <a:pPr algn="l">
              <a:lnSpc>
                <a:spcPct val="60000"/>
              </a:lnSpc>
              <a:spcBef>
                <a:spcPct val="50000"/>
              </a:spcBef>
            </a:pPr>
            <a:r>
              <a:rPr lang="en-US" sz="1800" b="1">
                <a:solidFill>
                  <a:schemeClr val="hlink"/>
                </a:solidFill>
                <a:latin typeface="Courier New" pitchFamily="49" charset="0"/>
              </a:rPr>
              <a:t>def</a:t>
            </a:r>
            <a:r>
              <a:rPr lang="en-US" sz="1800" b="1">
                <a:latin typeface="Courier New" pitchFamily="49" charset="0"/>
              </a:rPr>
              <a:t> fac(x):</a:t>
            </a:r>
          </a:p>
          <a:p>
            <a:pPr algn="l">
              <a:lnSpc>
                <a:spcPct val="60000"/>
              </a:lnSpc>
              <a:spcBef>
                <a:spcPct val="50000"/>
              </a:spcBef>
            </a:pPr>
            <a:r>
              <a:rPr lang="en-US" sz="1800" b="1">
                <a:latin typeface="Courier New" pitchFamily="49" charset="0"/>
              </a:rPr>
              <a:t>  </a:t>
            </a:r>
            <a:endParaRPr lang="en-US" sz="1800" b="1">
              <a:solidFill>
                <a:srgbClr val="B907D1"/>
              </a:solidFill>
              <a:latin typeface="Courier New" pitchFamily="49" charset="0"/>
            </a:endParaRPr>
          </a:p>
          <a:p>
            <a:pPr algn="l">
              <a:lnSpc>
                <a:spcPct val="60000"/>
              </a:lnSpc>
              <a:spcBef>
                <a:spcPct val="50000"/>
              </a:spcBef>
            </a:pPr>
            <a:endParaRPr lang="en-US" sz="1800" b="1">
              <a:latin typeface="Courier New" pitchFamily="49" charset="0"/>
            </a:endParaRPr>
          </a:p>
          <a:p>
            <a:pPr algn="l">
              <a:lnSpc>
                <a:spcPct val="60000"/>
              </a:lnSpc>
              <a:spcBef>
                <a:spcPct val="50000"/>
              </a:spcBef>
            </a:pPr>
            <a:r>
              <a:rPr lang="en-US" sz="1800" b="1">
                <a:latin typeface="Courier New" pitchFamily="49" charset="0"/>
              </a:rPr>
              <a:t>  </a:t>
            </a:r>
            <a:r>
              <a:rPr lang="en-US" sz="1800" b="1">
                <a:solidFill>
                  <a:schemeClr val="hlink"/>
                </a:solidFill>
                <a:latin typeface="Courier New" pitchFamily="49" charset="0"/>
              </a:rPr>
              <a:t>if</a:t>
            </a:r>
            <a:r>
              <a:rPr lang="en-US" sz="1800" b="1">
                <a:latin typeface="Courier New" pitchFamily="49" charset="0"/>
              </a:rPr>
              <a:t> x==0: </a:t>
            </a:r>
            <a:r>
              <a:rPr lang="en-US" sz="1800" b="1">
                <a:solidFill>
                  <a:schemeClr val="hlink"/>
                </a:solidFill>
                <a:latin typeface="Courier New" pitchFamily="49" charset="0"/>
              </a:rPr>
              <a:t>return</a:t>
            </a:r>
            <a:r>
              <a:rPr lang="en-US" sz="1800" b="1">
                <a:latin typeface="Courier New" pitchFamily="49" charset="0"/>
              </a:rPr>
              <a:t> 1</a:t>
            </a:r>
          </a:p>
          <a:p>
            <a:pPr algn="l">
              <a:lnSpc>
                <a:spcPct val="60000"/>
              </a:lnSpc>
              <a:spcBef>
                <a:spcPct val="50000"/>
              </a:spcBef>
            </a:pPr>
            <a:endParaRPr lang="en-US" sz="1800" b="1">
              <a:latin typeface="Courier New" pitchFamily="49" charset="0"/>
            </a:endParaRPr>
          </a:p>
          <a:p>
            <a:pPr algn="l">
              <a:lnSpc>
                <a:spcPct val="60000"/>
              </a:lnSpc>
              <a:spcBef>
                <a:spcPct val="50000"/>
              </a:spcBef>
            </a:pPr>
            <a:r>
              <a:rPr lang="en-US" sz="1800" b="1">
                <a:latin typeface="Courier New" pitchFamily="49" charset="0"/>
              </a:rPr>
              <a:t>  </a:t>
            </a:r>
            <a:r>
              <a:rPr lang="en-US" sz="1800" b="1">
                <a:solidFill>
                  <a:schemeClr val="hlink"/>
                </a:solidFill>
                <a:latin typeface="Courier New" pitchFamily="49" charset="0"/>
              </a:rPr>
              <a:t>else</a:t>
            </a:r>
            <a:r>
              <a:rPr lang="en-US" sz="1800" b="1">
                <a:latin typeface="Courier New" pitchFamily="49" charset="0"/>
              </a:rPr>
              <a:t>:</a:t>
            </a:r>
          </a:p>
          <a:p>
            <a:pPr algn="l">
              <a:lnSpc>
                <a:spcPct val="60000"/>
              </a:lnSpc>
              <a:spcBef>
                <a:spcPct val="50000"/>
              </a:spcBef>
            </a:pPr>
            <a:r>
              <a:rPr lang="en-US" sz="1800" b="1">
                <a:latin typeface="Courier New" pitchFamily="49" charset="0"/>
              </a:rPr>
              <a:t>    REC = fac(x-1)</a:t>
            </a:r>
          </a:p>
          <a:p>
            <a:pPr algn="l">
              <a:lnSpc>
                <a:spcPct val="60000"/>
              </a:lnSpc>
              <a:spcBef>
                <a:spcPct val="50000"/>
              </a:spcBef>
            </a:pPr>
            <a:r>
              <a:rPr lang="en-US" sz="1800" b="1">
                <a:latin typeface="Courier New" pitchFamily="49" charset="0"/>
              </a:rPr>
              <a:t>    </a:t>
            </a:r>
            <a:r>
              <a:rPr lang="en-US" sz="1800" b="1">
                <a:solidFill>
                  <a:schemeClr val="hlink"/>
                </a:solidFill>
                <a:latin typeface="Courier New" pitchFamily="49" charset="0"/>
              </a:rPr>
              <a:t>return</a:t>
            </a:r>
            <a:r>
              <a:rPr lang="en-US" sz="1800" b="1">
                <a:latin typeface="Courier New" pitchFamily="49" charset="0"/>
              </a:rPr>
              <a:t> x*REC</a:t>
            </a:r>
          </a:p>
        </p:txBody>
      </p:sp>
      <p:sp>
        <p:nvSpPr>
          <p:cNvPr id="106502" name="Rectangle 6"/>
          <p:cNvSpPr>
            <a:spLocks noChangeArrowheads="1"/>
          </p:cNvSpPr>
          <p:nvPr/>
        </p:nvSpPr>
        <p:spPr bwMode="auto">
          <a:xfrm>
            <a:off x="5715000" y="1676400"/>
            <a:ext cx="1958975" cy="1103313"/>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06503" name="Rectangle 7"/>
          <p:cNvSpPr>
            <a:spLocks noChangeArrowheads="1"/>
          </p:cNvSpPr>
          <p:nvPr/>
        </p:nvSpPr>
        <p:spPr bwMode="auto">
          <a:xfrm>
            <a:off x="5716588" y="2963863"/>
            <a:ext cx="1958975" cy="1103312"/>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06504" name="Rectangle 8"/>
          <p:cNvSpPr>
            <a:spLocks noChangeArrowheads="1"/>
          </p:cNvSpPr>
          <p:nvPr/>
        </p:nvSpPr>
        <p:spPr bwMode="auto">
          <a:xfrm>
            <a:off x="5715000" y="4267200"/>
            <a:ext cx="1958975" cy="1103313"/>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06505" name="Text Box 10"/>
          <p:cNvSpPr txBox="1">
            <a:spLocks noChangeArrowheads="1"/>
          </p:cNvSpPr>
          <p:nvPr/>
        </p:nvSpPr>
        <p:spPr bwMode="auto">
          <a:xfrm>
            <a:off x="6175375" y="1765300"/>
            <a:ext cx="1370013"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b="1">
                <a:solidFill>
                  <a:srgbClr val="0F02E4"/>
                </a:solidFill>
                <a:latin typeface="Courier New" pitchFamily="49" charset="0"/>
              </a:rPr>
              <a:t>x</a:t>
            </a:r>
            <a:r>
              <a:rPr lang="en-US" sz="1400" b="1">
                <a:solidFill>
                  <a:srgbClr val="0F02E4"/>
                </a:solidFill>
                <a:latin typeface="Times New Roman" pitchFamily="18" charset="0"/>
              </a:rPr>
              <a:t>, the input</a:t>
            </a:r>
          </a:p>
        </p:txBody>
      </p:sp>
      <p:sp>
        <p:nvSpPr>
          <p:cNvPr id="106506" name="Text Box 11"/>
          <p:cNvSpPr txBox="1">
            <a:spLocks noChangeArrowheads="1"/>
          </p:cNvSpPr>
          <p:nvPr/>
        </p:nvSpPr>
        <p:spPr bwMode="auto">
          <a:xfrm>
            <a:off x="6354763" y="2438400"/>
            <a:ext cx="1190625" cy="28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90000"/>
              </a:lnSpc>
              <a:spcBef>
                <a:spcPct val="50000"/>
              </a:spcBef>
            </a:pPr>
            <a:r>
              <a:rPr lang="en-US" sz="1400" b="1">
                <a:solidFill>
                  <a:srgbClr val="0F02E4"/>
                </a:solidFill>
                <a:latin typeface="Times New Roman" pitchFamily="18" charset="0"/>
              </a:rPr>
              <a:t>ret. address</a:t>
            </a:r>
          </a:p>
        </p:txBody>
      </p:sp>
      <p:sp>
        <p:nvSpPr>
          <p:cNvPr id="106507" name="Rectangle 12"/>
          <p:cNvSpPr>
            <a:spLocks noChangeArrowheads="1"/>
          </p:cNvSpPr>
          <p:nvPr/>
        </p:nvSpPr>
        <p:spPr bwMode="auto">
          <a:xfrm>
            <a:off x="4784725" y="1690688"/>
            <a:ext cx="1006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lgn="r"/>
            <a:r>
              <a:rPr lang="en-US" sz="1800" b="1">
                <a:latin typeface="Courier New" pitchFamily="49" charset="0"/>
              </a:rPr>
              <a:t>fac(3)</a:t>
            </a:r>
          </a:p>
        </p:txBody>
      </p:sp>
      <p:sp>
        <p:nvSpPr>
          <p:cNvPr id="106508" name="Rectangle 13"/>
          <p:cNvSpPr>
            <a:spLocks noChangeArrowheads="1"/>
          </p:cNvSpPr>
          <p:nvPr/>
        </p:nvSpPr>
        <p:spPr bwMode="auto">
          <a:xfrm>
            <a:off x="4775200" y="2976563"/>
            <a:ext cx="1006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lgn="r"/>
            <a:r>
              <a:rPr lang="en-US" sz="1800" b="1">
                <a:latin typeface="Courier New" pitchFamily="49" charset="0"/>
              </a:rPr>
              <a:t>fac(2)</a:t>
            </a:r>
          </a:p>
        </p:txBody>
      </p:sp>
      <p:sp>
        <p:nvSpPr>
          <p:cNvPr id="106509" name="Text Box 14"/>
          <p:cNvSpPr txBox="1">
            <a:spLocks noChangeArrowheads="1"/>
          </p:cNvSpPr>
          <p:nvPr/>
        </p:nvSpPr>
        <p:spPr bwMode="auto">
          <a:xfrm>
            <a:off x="6064250" y="2111375"/>
            <a:ext cx="1481138" cy="28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90000"/>
              </a:lnSpc>
              <a:spcBef>
                <a:spcPct val="50000"/>
              </a:spcBef>
            </a:pPr>
            <a:r>
              <a:rPr lang="en-US" sz="1400" b="1">
                <a:solidFill>
                  <a:srgbClr val="0F02E4"/>
                </a:solidFill>
                <a:latin typeface="Times New Roman" pitchFamily="18" charset="0"/>
              </a:rPr>
              <a:t>ret. value</a:t>
            </a:r>
          </a:p>
        </p:txBody>
      </p:sp>
      <p:sp>
        <p:nvSpPr>
          <p:cNvPr id="106510" name="Rectangle 15"/>
          <p:cNvSpPr>
            <a:spLocks noChangeArrowheads="1"/>
          </p:cNvSpPr>
          <p:nvPr/>
        </p:nvSpPr>
        <p:spPr bwMode="auto">
          <a:xfrm>
            <a:off x="6005513" y="1746250"/>
            <a:ext cx="3206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latin typeface="Courier New" pitchFamily="49" charset="0"/>
              </a:rPr>
              <a:t>3</a:t>
            </a:r>
          </a:p>
        </p:txBody>
      </p:sp>
      <p:sp>
        <p:nvSpPr>
          <p:cNvPr id="106511" name="Rectangle 16"/>
          <p:cNvSpPr>
            <a:spLocks noChangeArrowheads="1"/>
          </p:cNvSpPr>
          <p:nvPr/>
        </p:nvSpPr>
        <p:spPr bwMode="auto">
          <a:xfrm>
            <a:off x="6005513" y="2052638"/>
            <a:ext cx="3206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solidFill>
                  <a:srgbClr val="FF0515"/>
                </a:solidFill>
                <a:latin typeface="Courier New" pitchFamily="49" charset="0"/>
              </a:rPr>
              <a:t>?</a:t>
            </a:r>
            <a:endParaRPr lang="en-US" sz="1800" b="1">
              <a:latin typeface="Courier New" pitchFamily="49" charset="0"/>
            </a:endParaRPr>
          </a:p>
        </p:txBody>
      </p:sp>
      <p:sp>
        <p:nvSpPr>
          <p:cNvPr id="106512" name="Line 17"/>
          <p:cNvSpPr>
            <a:spLocks noChangeShapeType="1"/>
          </p:cNvSpPr>
          <p:nvPr/>
        </p:nvSpPr>
        <p:spPr bwMode="auto">
          <a:xfrm flipH="1" flipV="1">
            <a:off x="2352675" y="2330450"/>
            <a:ext cx="3840163" cy="260350"/>
          </a:xfrm>
          <a:prstGeom prst="line">
            <a:avLst/>
          </a:prstGeom>
          <a:noFill/>
          <a:ln w="19050">
            <a:solidFill>
              <a:srgbClr val="D17204"/>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106513" name="Text Box 18"/>
          <p:cNvSpPr txBox="1">
            <a:spLocks noChangeArrowheads="1"/>
          </p:cNvSpPr>
          <p:nvPr/>
        </p:nvSpPr>
        <p:spPr bwMode="auto">
          <a:xfrm>
            <a:off x="6173788" y="3044825"/>
            <a:ext cx="13700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b="1">
                <a:solidFill>
                  <a:srgbClr val="0F02E4"/>
                </a:solidFill>
                <a:latin typeface="Courier New" pitchFamily="49" charset="0"/>
              </a:rPr>
              <a:t>x</a:t>
            </a:r>
            <a:r>
              <a:rPr lang="en-US" sz="1400" b="1">
                <a:solidFill>
                  <a:srgbClr val="0F02E4"/>
                </a:solidFill>
                <a:latin typeface="Times New Roman" pitchFamily="18" charset="0"/>
              </a:rPr>
              <a:t>, the input</a:t>
            </a:r>
          </a:p>
        </p:txBody>
      </p:sp>
      <p:sp>
        <p:nvSpPr>
          <p:cNvPr id="106514" name="Text Box 19"/>
          <p:cNvSpPr txBox="1">
            <a:spLocks noChangeArrowheads="1"/>
          </p:cNvSpPr>
          <p:nvPr/>
        </p:nvSpPr>
        <p:spPr bwMode="auto">
          <a:xfrm>
            <a:off x="6353175" y="3717925"/>
            <a:ext cx="1190625" cy="28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90000"/>
              </a:lnSpc>
              <a:spcBef>
                <a:spcPct val="50000"/>
              </a:spcBef>
            </a:pPr>
            <a:r>
              <a:rPr lang="en-US" sz="1400" b="1">
                <a:solidFill>
                  <a:srgbClr val="0F02E4"/>
                </a:solidFill>
                <a:latin typeface="Times New Roman" pitchFamily="18" charset="0"/>
              </a:rPr>
              <a:t>ret. address</a:t>
            </a:r>
          </a:p>
        </p:txBody>
      </p:sp>
      <p:sp>
        <p:nvSpPr>
          <p:cNvPr id="106515" name="Text Box 20"/>
          <p:cNvSpPr txBox="1">
            <a:spLocks noChangeArrowheads="1"/>
          </p:cNvSpPr>
          <p:nvPr/>
        </p:nvSpPr>
        <p:spPr bwMode="auto">
          <a:xfrm>
            <a:off x="6062663" y="3390900"/>
            <a:ext cx="1481137" cy="28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90000"/>
              </a:lnSpc>
              <a:spcBef>
                <a:spcPct val="50000"/>
              </a:spcBef>
            </a:pPr>
            <a:r>
              <a:rPr lang="en-US" sz="1400" b="1">
                <a:solidFill>
                  <a:srgbClr val="0F02E4"/>
                </a:solidFill>
                <a:latin typeface="Times New Roman" pitchFamily="18" charset="0"/>
              </a:rPr>
              <a:t>ret. value</a:t>
            </a:r>
          </a:p>
        </p:txBody>
      </p:sp>
      <p:sp>
        <p:nvSpPr>
          <p:cNvPr id="106516" name="Rectangle 21"/>
          <p:cNvSpPr>
            <a:spLocks noChangeArrowheads="1"/>
          </p:cNvSpPr>
          <p:nvPr/>
        </p:nvSpPr>
        <p:spPr bwMode="auto">
          <a:xfrm>
            <a:off x="6003925" y="3025775"/>
            <a:ext cx="3206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latin typeface="Courier New" pitchFamily="49" charset="0"/>
              </a:rPr>
              <a:t>2</a:t>
            </a:r>
          </a:p>
        </p:txBody>
      </p:sp>
      <p:sp>
        <p:nvSpPr>
          <p:cNvPr id="106517" name="Rectangle 22"/>
          <p:cNvSpPr>
            <a:spLocks noChangeArrowheads="1"/>
          </p:cNvSpPr>
          <p:nvPr/>
        </p:nvSpPr>
        <p:spPr bwMode="auto">
          <a:xfrm>
            <a:off x="6003925" y="3332163"/>
            <a:ext cx="3206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solidFill>
                  <a:srgbClr val="FF0515"/>
                </a:solidFill>
                <a:latin typeface="Courier New" pitchFamily="49" charset="0"/>
              </a:rPr>
              <a:t>?</a:t>
            </a:r>
            <a:endParaRPr lang="en-US" sz="1800" b="1">
              <a:latin typeface="Courier New" pitchFamily="49" charset="0"/>
            </a:endParaRPr>
          </a:p>
        </p:txBody>
      </p:sp>
      <p:sp>
        <p:nvSpPr>
          <p:cNvPr id="106518" name="Text Box 23"/>
          <p:cNvSpPr txBox="1">
            <a:spLocks noChangeArrowheads="1"/>
          </p:cNvSpPr>
          <p:nvPr/>
        </p:nvSpPr>
        <p:spPr bwMode="auto">
          <a:xfrm>
            <a:off x="6173788" y="4337050"/>
            <a:ext cx="13700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b="1">
                <a:solidFill>
                  <a:srgbClr val="0F02E4"/>
                </a:solidFill>
                <a:latin typeface="Courier New" pitchFamily="49" charset="0"/>
              </a:rPr>
              <a:t>x</a:t>
            </a:r>
            <a:r>
              <a:rPr lang="en-US" sz="1400" b="1">
                <a:solidFill>
                  <a:srgbClr val="0F02E4"/>
                </a:solidFill>
                <a:latin typeface="Times New Roman" pitchFamily="18" charset="0"/>
              </a:rPr>
              <a:t>, the input</a:t>
            </a:r>
          </a:p>
        </p:txBody>
      </p:sp>
      <p:sp>
        <p:nvSpPr>
          <p:cNvPr id="106519" name="Text Box 24"/>
          <p:cNvSpPr txBox="1">
            <a:spLocks noChangeArrowheads="1"/>
          </p:cNvSpPr>
          <p:nvPr/>
        </p:nvSpPr>
        <p:spPr bwMode="auto">
          <a:xfrm>
            <a:off x="6353175" y="5010150"/>
            <a:ext cx="1190625" cy="28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90000"/>
              </a:lnSpc>
              <a:spcBef>
                <a:spcPct val="50000"/>
              </a:spcBef>
            </a:pPr>
            <a:r>
              <a:rPr lang="en-US" sz="1400" b="1">
                <a:solidFill>
                  <a:srgbClr val="0F02E4"/>
                </a:solidFill>
                <a:latin typeface="Times New Roman" pitchFamily="18" charset="0"/>
              </a:rPr>
              <a:t>ret. address</a:t>
            </a:r>
          </a:p>
        </p:txBody>
      </p:sp>
      <p:sp>
        <p:nvSpPr>
          <p:cNvPr id="106520" name="Text Box 25"/>
          <p:cNvSpPr txBox="1">
            <a:spLocks noChangeArrowheads="1"/>
          </p:cNvSpPr>
          <p:nvPr/>
        </p:nvSpPr>
        <p:spPr bwMode="auto">
          <a:xfrm>
            <a:off x="6062663" y="4683125"/>
            <a:ext cx="1481137" cy="28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90000"/>
              </a:lnSpc>
              <a:spcBef>
                <a:spcPct val="50000"/>
              </a:spcBef>
            </a:pPr>
            <a:r>
              <a:rPr lang="en-US" sz="1400" b="1">
                <a:solidFill>
                  <a:srgbClr val="0F02E4"/>
                </a:solidFill>
                <a:latin typeface="Times New Roman" pitchFamily="18" charset="0"/>
              </a:rPr>
              <a:t>ret. value</a:t>
            </a:r>
          </a:p>
        </p:txBody>
      </p:sp>
      <p:sp>
        <p:nvSpPr>
          <p:cNvPr id="106521" name="Rectangle 26"/>
          <p:cNvSpPr>
            <a:spLocks noChangeArrowheads="1"/>
          </p:cNvSpPr>
          <p:nvPr/>
        </p:nvSpPr>
        <p:spPr bwMode="auto">
          <a:xfrm>
            <a:off x="6003925" y="4318000"/>
            <a:ext cx="3206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latin typeface="Courier New" pitchFamily="49" charset="0"/>
              </a:rPr>
              <a:t>1</a:t>
            </a:r>
          </a:p>
        </p:txBody>
      </p:sp>
      <p:sp>
        <p:nvSpPr>
          <p:cNvPr id="106522" name="Rectangle 27"/>
          <p:cNvSpPr>
            <a:spLocks noChangeArrowheads="1"/>
          </p:cNvSpPr>
          <p:nvPr/>
        </p:nvSpPr>
        <p:spPr bwMode="auto">
          <a:xfrm>
            <a:off x="6003925" y="4624388"/>
            <a:ext cx="3206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solidFill>
                  <a:srgbClr val="FF0515"/>
                </a:solidFill>
                <a:latin typeface="Courier New" pitchFamily="49" charset="0"/>
              </a:rPr>
              <a:t>?</a:t>
            </a:r>
            <a:endParaRPr lang="en-US" sz="1800" b="1">
              <a:latin typeface="Courier New" pitchFamily="49" charset="0"/>
            </a:endParaRPr>
          </a:p>
        </p:txBody>
      </p:sp>
      <p:sp>
        <p:nvSpPr>
          <p:cNvPr id="106523" name="Line 33"/>
          <p:cNvSpPr>
            <a:spLocks noChangeShapeType="1"/>
          </p:cNvSpPr>
          <p:nvPr/>
        </p:nvSpPr>
        <p:spPr bwMode="auto">
          <a:xfrm flipH="1">
            <a:off x="3394075" y="3876675"/>
            <a:ext cx="2789238" cy="1065213"/>
          </a:xfrm>
          <a:prstGeom prst="line">
            <a:avLst/>
          </a:prstGeom>
          <a:noFill/>
          <a:ln w="19050">
            <a:solidFill>
              <a:srgbClr val="D17204"/>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106524" name="Line 34"/>
          <p:cNvSpPr>
            <a:spLocks noChangeShapeType="1"/>
          </p:cNvSpPr>
          <p:nvPr/>
        </p:nvSpPr>
        <p:spPr bwMode="auto">
          <a:xfrm flipH="1" flipV="1">
            <a:off x="3457575" y="5046663"/>
            <a:ext cx="2716213" cy="122237"/>
          </a:xfrm>
          <a:prstGeom prst="line">
            <a:avLst/>
          </a:prstGeom>
          <a:noFill/>
          <a:ln w="19050">
            <a:solidFill>
              <a:srgbClr val="D17204"/>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106525" name="Line 36"/>
          <p:cNvSpPr>
            <a:spLocks noChangeShapeType="1"/>
          </p:cNvSpPr>
          <p:nvPr/>
        </p:nvSpPr>
        <p:spPr bwMode="auto">
          <a:xfrm flipV="1">
            <a:off x="2362200" y="1884363"/>
            <a:ext cx="2459038" cy="373062"/>
          </a:xfrm>
          <a:prstGeom prst="line">
            <a:avLst/>
          </a:prstGeom>
          <a:noFill/>
          <a:ln w="19050">
            <a:solidFill>
              <a:schemeClr val="hlink"/>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106526" name="Line 37"/>
          <p:cNvSpPr>
            <a:spLocks noChangeShapeType="1"/>
          </p:cNvSpPr>
          <p:nvPr/>
        </p:nvSpPr>
        <p:spPr bwMode="auto">
          <a:xfrm flipV="1">
            <a:off x="3387725" y="3267075"/>
            <a:ext cx="1454150" cy="1609725"/>
          </a:xfrm>
          <a:prstGeom prst="line">
            <a:avLst/>
          </a:prstGeom>
          <a:noFill/>
          <a:ln w="19050">
            <a:solidFill>
              <a:schemeClr val="hlink"/>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106527" name="Line 38"/>
          <p:cNvSpPr>
            <a:spLocks noChangeShapeType="1"/>
          </p:cNvSpPr>
          <p:nvPr/>
        </p:nvSpPr>
        <p:spPr bwMode="auto">
          <a:xfrm flipV="1">
            <a:off x="3451225" y="4648200"/>
            <a:ext cx="1366838" cy="355600"/>
          </a:xfrm>
          <a:prstGeom prst="line">
            <a:avLst/>
          </a:prstGeom>
          <a:noFill/>
          <a:ln w="19050">
            <a:solidFill>
              <a:schemeClr val="hlink"/>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106528" name="Rectangle 39"/>
          <p:cNvSpPr>
            <a:spLocks noChangeArrowheads="1"/>
          </p:cNvSpPr>
          <p:nvPr/>
        </p:nvSpPr>
        <p:spPr bwMode="auto">
          <a:xfrm>
            <a:off x="4765675" y="4357688"/>
            <a:ext cx="1006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lgn="r"/>
            <a:r>
              <a:rPr lang="en-US" sz="1800" b="1">
                <a:latin typeface="Courier New" pitchFamily="49" charset="0"/>
              </a:rPr>
              <a:t>fac(1)</a:t>
            </a:r>
          </a:p>
        </p:txBody>
      </p:sp>
      <p:sp>
        <p:nvSpPr>
          <p:cNvPr id="106529" name="Rectangle 42"/>
          <p:cNvSpPr>
            <a:spLocks noChangeArrowheads="1"/>
          </p:cNvSpPr>
          <p:nvPr>
            <p:custDataLst>
              <p:tags r:id="rId4"/>
            </p:custDataLst>
          </p:nvPr>
        </p:nvSpPr>
        <p:spPr bwMode="auto">
          <a:xfrm>
            <a:off x="417513" y="814388"/>
            <a:ext cx="8266112" cy="74612"/>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06530" name="Rectangle 44"/>
          <p:cNvSpPr>
            <a:spLocks noChangeArrowheads="1"/>
          </p:cNvSpPr>
          <p:nvPr/>
        </p:nvSpPr>
        <p:spPr bwMode="auto">
          <a:xfrm>
            <a:off x="2667000" y="4508500"/>
            <a:ext cx="3206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solidFill>
                  <a:srgbClr val="FF0515"/>
                </a:solidFill>
                <a:latin typeface="Courier New" pitchFamily="49" charset="0"/>
              </a:rPr>
              <a:t>1</a:t>
            </a:r>
            <a:endParaRPr lang="en-US" sz="1800" b="1">
              <a:latin typeface="Courier New" pitchFamily="49" charset="0"/>
            </a:endParaRPr>
          </a:p>
        </p:txBody>
      </p:sp>
      <p:sp>
        <p:nvSpPr>
          <p:cNvPr id="106531" name="AutoShape 45"/>
          <p:cNvSpPr>
            <a:spLocks/>
          </p:cNvSpPr>
          <p:nvPr/>
        </p:nvSpPr>
        <p:spPr bwMode="auto">
          <a:xfrm rot="16200000" flipV="1">
            <a:off x="2777331" y="4383882"/>
            <a:ext cx="79375" cy="938212"/>
          </a:xfrm>
          <a:prstGeom prst="rightBrace">
            <a:avLst>
              <a:gd name="adj1" fmla="val 98500"/>
              <a:gd name="adj2" fmla="val 50000"/>
            </a:avLst>
          </a:prstGeom>
          <a:noFill/>
          <a:ln w="19050">
            <a:solidFill>
              <a:srgbClr val="FF0515"/>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06532" name="Text Box 46"/>
          <p:cNvSpPr txBox="1">
            <a:spLocks noChangeArrowheads="1"/>
          </p:cNvSpPr>
          <p:nvPr/>
        </p:nvSpPr>
        <p:spPr bwMode="auto">
          <a:xfrm>
            <a:off x="4860925" y="5562600"/>
            <a:ext cx="35274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b="1" i="1"/>
              <a:t>Stack Frame </a:t>
            </a:r>
            <a:r>
              <a:rPr lang="en-US"/>
              <a:t>gone!</a:t>
            </a:r>
          </a:p>
        </p:txBody>
      </p:sp>
      <p:sp>
        <p:nvSpPr>
          <p:cNvPr id="106533" name="Ink 47"/>
          <p:cNvSpPr>
            <a:spLocks noRot="1" noChangeAspect="1" noEditPoints="1" noChangeArrowheads="1" noChangeShapeType="1" noTextEdit="1"/>
          </p:cNvSpPr>
          <p:nvPr/>
        </p:nvSpPr>
        <p:spPr bwMode="auto">
          <a:xfrm>
            <a:off x="6165850" y="4708525"/>
            <a:ext cx="169863" cy="165100"/>
          </a:xfrm>
          <a:custGeom>
            <a:avLst/>
            <a:gdLst>
              <a:gd name="T0" fmla="*/ 2147483647 w 472"/>
              <a:gd name="T1" fmla="*/ 2147483647 h 458"/>
              <a:gd name="T2" fmla="*/ 2147483647 w 472"/>
              <a:gd name="T3" fmla="*/ 2147483647 h 458"/>
              <a:gd name="T4" fmla="*/ 2147483647 w 472"/>
              <a:gd name="T5" fmla="*/ 2147483647 h 458"/>
              <a:gd name="T6" fmla="*/ 2147483647 w 472"/>
              <a:gd name="T7" fmla="*/ 2147483647 h 458"/>
              <a:gd name="T8" fmla="*/ 2147483647 w 472"/>
              <a:gd name="T9" fmla="*/ 2147483647 h 458"/>
              <a:gd name="T10" fmla="*/ 2147483647 w 472"/>
              <a:gd name="T11" fmla="*/ 2147483647 h 458"/>
              <a:gd name="T12" fmla="*/ 2147483647 w 472"/>
              <a:gd name="T13" fmla="*/ 2147483647 h 458"/>
              <a:gd name="T14" fmla="*/ 2147483647 w 472"/>
              <a:gd name="T15" fmla="*/ 0 h 458"/>
              <a:gd name="T16" fmla="*/ 2147483647 w 472"/>
              <a:gd name="T17" fmla="*/ 2147483647 h 458"/>
              <a:gd name="T18" fmla="*/ 2147483647 w 472"/>
              <a:gd name="T19" fmla="*/ 2147483647 h 458"/>
              <a:gd name="T20" fmla="*/ 2147483647 w 472"/>
              <a:gd name="T21" fmla="*/ 2147483647 h 458"/>
              <a:gd name="T22" fmla="*/ 2147483647 w 472"/>
              <a:gd name="T23" fmla="*/ 2147483647 h 458"/>
              <a:gd name="T24" fmla="*/ 2147483647 w 472"/>
              <a:gd name="T25" fmla="*/ 2147483647 h 458"/>
              <a:gd name="T26" fmla="*/ 2147483647 w 472"/>
              <a:gd name="T27" fmla="*/ 2147483647 h 458"/>
              <a:gd name="T28" fmla="*/ 2147483647 w 472"/>
              <a:gd name="T29" fmla="*/ 2147483647 h 458"/>
              <a:gd name="T30" fmla="*/ 2147483647 w 472"/>
              <a:gd name="T31" fmla="*/ 2147483647 h 458"/>
              <a:gd name="T32" fmla="*/ 2147483647 w 472"/>
              <a:gd name="T33" fmla="*/ 2147483647 h 458"/>
              <a:gd name="T34" fmla="*/ 2147483647 w 472"/>
              <a:gd name="T35" fmla="*/ 2147483647 h 458"/>
              <a:gd name="T36" fmla="*/ 2147483647 w 472"/>
              <a:gd name="T37" fmla="*/ 2147483647 h 45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472"/>
              <a:gd name="T58" fmla="*/ 0 h 458"/>
              <a:gd name="T59" fmla="*/ 472 w 472"/>
              <a:gd name="T60" fmla="*/ 458 h 45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472" h="458" extrusionOk="0">
                <a:moveTo>
                  <a:pt x="264" y="9"/>
                </a:moveTo>
                <a:cubicBezTo>
                  <a:pt x="247" y="17"/>
                  <a:pt x="229" y="26"/>
                  <a:pt x="212" y="35"/>
                </a:cubicBezTo>
                <a:cubicBezTo>
                  <a:pt x="193" y="45"/>
                  <a:pt x="173" y="54"/>
                  <a:pt x="153" y="63"/>
                </a:cubicBezTo>
                <a:cubicBezTo>
                  <a:pt x="126" y="75"/>
                  <a:pt x="102" y="91"/>
                  <a:pt x="77" y="105"/>
                </a:cubicBezTo>
                <a:cubicBezTo>
                  <a:pt x="55" y="118"/>
                  <a:pt x="42" y="130"/>
                  <a:pt x="25" y="147"/>
                </a:cubicBezTo>
                <a:cubicBezTo>
                  <a:pt x="59" y="139"/>
                  <a:pt x="83" y="129"/>
                  <a:pt x="116" y="110"/>
                </a:cubicBezTo>
                <a:cubicBezTo>
                  <a:pt x="165" y="81"/>
                  <a:pt x="214" y="53"/>
                  <a:pt x="264" y="26"/>
                </a:cubicBezTo>
                <a:cubicBezTo>
                  <a:pt x="286" y="14"/>
                  <a:pt x="306" y="8"/>
                  <a:pt x="328" y="0"/>
                </a:cubicBezTo>
                <a:cubicBezTo>
                  <a:pt x="323" y="31"/>
                  <a:pt x="313" y="53"/>
                  <a:pt x="297" y="84"/>
                </a:cubicBezTo>
                <a:cubicBezTo>
                  <a:pt x="262" y="149"/>
                  <a:pt x="228" y="215"/>
                  <a:pt x="200" y="284"/>
                </a:cubicBezTo>
                <a:cubicBezTo>
                  <a:pt x="189" y="311"/>
                  <a:pt x="178" y="341"/>
                  <a:pt x="174" y="370"/>
                </a:cubicBezTo>
                <a:cubicBezTo>
                  <a:pt x="174" y="373"/>
                  <a:pt x="175" y="377"/>
                  <a:pt x="175" y="380"/>
                </a:cubicBezTo>
                <a:cubicBezTo>
                  <a:pt x="157" y="360"/>
                  <a:pt x="147" y="344"/>
                  <a:pt x="117" y="340"/>
                </a:cubicBezTo>
                <a:cubicBezTo>
                  <a:pt x="88" y="336"/>
                  <a:pt x="50" y="347"/>
                  <a:pt x="28" y="367"/>
                </a:cubicBezTo>
                <a:cubicBezTo>
                  <a:pt x="1" y="391"/>
                  <a:pt x="5" y="402"/>
                  <a:pt x="6" y="432"/>
                </a:cubicBezTo>
                <a:cubicBezTo>
                  <a:pt x="55" y="456"/>
                  <a:pt x="98" y="454"/>
                  <a:pt x="154" y="455"/>
                </a:cubicBezTo>
                <a:cubicBezTo>
                  <a:pt x="223" y="456"/>
                  <a:pt x="294" y="454"/>
                  <a:pt x="363" y="448"/>
                </a:cubicBezTo>
                <a:cubicBezTo>
                  <a:pt x="390" y="446"/>
                  <a:pt x="444" y="450"/>
                  <a:pt x="462" y="424"/>
                </a:cubicBezTo>
                <a:cubicBezTo>
                  <a:pt x="465" y="417"/>
                  <a:pt x="468" y="411"/>
                  <a:pt x="471" y="404"/>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Tree>
  </p:cSld>
  <p:clrMapOvr>
    <a:masterClrMapping/>
  </p:clrMapOvr>
  <p:timing>
    <p:tnLst>
      <p:par>
        <p:cTn id="1" dur="indefinite" restart="never" nodeType="tmRoot"/>
      </p:par>
    </p:tnLst>
  </p:timing>
</p:sld>
</file>

<file path=ppt/slides/slide1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7522" name="Rectangle 2"/>
          <p:cNvSpPr>
            <a:spLocks noChangeArrowheads="1"/>
          </p:cNvSpPr>
          <p:nvPr>
            <p:custDataLst>
              <p:tags r:id="rId1"/>
            </p:custDataLst>
          </p:nvPr>
        </p:nvSpPr>
        <p:spPr bwMode="auto">
          <a:xfrm>
            <a:off x="609600" y="76200"/>
            <a:ext cx="7772400"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a:solidFill>
                  <a:schemeClr val="tx2"/>
                </a:solidFill>
                <a:latin typeface="Times New Roman" pitchFamily="18" charset="0"/>
              </a:rPr>
              <a:t>Factorial via Recursion…</a:t>
            </a:r>
          </a:p>
        </p:txBody>
      </p:sp>
      <p:sp>
        <p:nvSpPr>
          <p:cNvPr id="107523" name="Text Box 3"/>
          <p:cNvSpPr txBox="1">
            <a:spLocks noChangeArrowheads="1"/>
          </p:cNvSpPr>
          <p:nvPr>
            <p:custDataLst>
              <p:tags r:id="rId2"/>
            </p:custDataLst>
          </p:nvPr>
        </p:nvSpPr>
        <p:spPr bwMode="auto">
          <a:xfrm>
            <a:off x="5238750" y="1028700"/>
            <a:ext cx="2090738" cy="466725"/>
          </a:xfrm>
          <a:prstGeom prst="rect">
            <a:avLst/>
          </a:prstGeom>
          <a:noFill/>
          <a:ln w="9525">
            <a:solidFill>
              <a:srgbClr val="0A04EB"/>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solidFill>
                  <a:srgbClr val="0A04EB"/>
                </a:solidFill>
              </a:rPr>
              <a:t>RAM</a:t>
            </a:r>
          </a:p>
        </p:txBody>
      </p:sp>
      <p:sp>
        <p:nvSpPr>
          <p:cNvPr id="107524" name="Text Box 4"/>
          <p:cNvSpPr txBox="1">
            <a:spLocks noChangeArrowheads="1"/>
          </p:cNvSpPr>
          <p:nvPr>
            <p:custDataLst>
              <p:tags r:id="rId3"/>
            </p:custDataLst>
          </p:nvPr>
        </p:nvSpPr>
        <p:spPr bwMode="auto">
          <a:xfrm>
            <a:off x="1050925" y="1057275"/>
            <a:ext cx="1828800" cy="466725"/>
          </a:xfrm>
          <a:prstGeom prst="rect">
            <a:avLst/>
          </a:prstGeom>
          <a:noFill/>
          <a:ln w="9525">
            <a:solidFill>
              <a:srgbClr val="0A04EB"/>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solidFill>
                  <a:srgbClr val="0A04EB"/>
                </a:solidFill>
              </a:rPr>
              <a:t>Python</a:t>
            </a:r>
          </a:p>
        </p:txBody>
      </p:sp>
      <p:sp>
        <p:nvSpPr>
          <p:cNvPr id="107525" name="Text Box 5"/>
          <p:cNvSpPr txBox="1">
            <a:spLocks noChangeArrowheads="1"/>
          </p:cNvSpPr>
          <p:nvPr/>
        </p:nvSpPr>
        <p:spPr bwMode="auto">
          <a:xfrm>
            <a:off x="838200" y="1905000"/>
            <a:ext cx="4059238" cy="3592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lnSpc>
                <a:spcPct val="60000"/>
              </a:lnSpc>
              <a:spcBef>
                <a:spcPct val="50000"/>
              </a:spcBef>
            </a:pPr>
            <a:r>
              <a:rPr lang="en-US" sz="1800" b="1">
                <a:latin typeface="Courier New" pitchFamily="49" charset="0"/>
              </a:rPr>
              <a:t>x = </a:t>
            </a:r>
            <a:r>
              <a:rPr lang="en-US" sz="1800" b="1">
                <a:solidFill>
                  <a:schemeClr val="hlink"/>
                </a:solidFill>
                <a:latin typeface="Courier New" pitchFamily="49" charset="0"/>
              </a:rPr>
              <a:t>input</a:t>
            </a:r>
            <a:r>
              <a:rPr lang="en-US" sz="1800" b="1">
                <a:latin typeface="Courier New" pitchFamily="49" charset="0"/>
              </a:rPr>
              <a:t>()</a:t>
            </a:r>
          </a:p>
          <a:p>
            <a:pPr algn="l">
              <a:lnSpc>
                <a:spcPct val="60000"/>
              </a:lnSpc>
              <a:spcBef>
                <a:spcPct val="50000"/>
              </a:spcBef>
            </a:pPr>
            <a:r>
              <a:rPr lang="en-US" sz="1800" b="1">
                <a:latin typeface="Courier New" pitchFamily="49" charset="0"/>
              </a:rPr>
              <a:t>y = fac(x)</a:t>
            </a:r>
          </a:p>
          <a:p>
            <a:pPr algn="l">
              <a:lnSpc>
                <a:spcPct val="60000"/>
              </a:lnSpc>
              <a:spcBef>
                <a:spcPct val="50000"/>
              </a:spcBef>
            </a:pPr>
            <a:r>
              <a:rPr lang="en-US" sz="1800" b="1">
                <a:solidFill>
                  <a:schemeClr val="hlink"/>
                </a:solidFill>
                <a:latin typeface="Courier New" pitchFamily="49" charset="0"/>
              </a:rPr>
              <a:t>print</a:t>
            </a:r>
            <a:r>
              <a:rPr lang="en-US" sz="1800" b="1">
                <a:latin typeface="Courier New" pitchFamily="49" charset="0"/>
              </a:rPr>
              <a:t> y</a:t>
            </a:r>
          </a:p>
          <a:p>
            <a:pPr algn="l">
              <a:lnSpc>
                <a:spcPct val="60000"/>
              </a:lnSpc>
              <a:spcBef>
                <a:spcPct val="50000"/>
              </a:spcBef>
            </a:pPr>
            <a:endParaRPr lang="en-US" sz="1800" b="1">
              <a:latin typeface="Courier New" pitchFamily="49" charset="0"/>
            </a:endParaRPr>
          </a:p>
          <a:p>
            <a:pPr algn="l">
              <a:lnSpc>
                <a:spcPct val="60000"/>
              </a:lnSpc>
              <a:spcBef>
                <a:spcPct val="50000"/>
              </a:spcBef>
            </a:pPr>
            <a:r>
              <a:rPr lang="en-US" sz="1800" b="1">
                <a:solidFill>
                  <a:schemeClr val="hlink"/>
                </a:solidFill>
                <a:latin typeface="Courier New" pitchFamily="49" charset="0"/>
              </a:rPr>
              <a:t>def</a:t>
            </a:r>
            <a:r>
              <a:rPr lang="en-US" sz="1800" b="1">
                <a:latin typeface="Courier New" pitchFamily="49" charset="0"/>
              </a:rPr>
              <a:t> fac(x):</a:t>
            </a:r>
          </a:p>
          <a:p>
            <a:pPr algn="l">
              <a:lnSpc>
                <a:spcPct val="60000"/>
              </a:lnSpc>
              <a:spcBef>
                <a:spcPct val="50000"/>
              </a:spcBef>
            </a:pPr>
            <a:r>
              <a:rPr lang="en-US" sz="1800" b="1">
                <a:latin typeface="Courier New" pitchFamily="49" charset="0"/>
              </a:rPr>
              <a:t>  </a:t>
            </a:r>
            <a:endParaRPr lang="en-US" sz="1800" b="1">
              <a:solidFill>
                <a:srgbClr val="B907D1"/>
              </a:solidFill>
              <a:latin typeface="Courier New" pitchFamily="49" charset="0"/>
            </a:endParaRPr>
          </a:p>
          <a:p>
            <a:pPr algn="l">
              <a:lnSpc>
                <a:spcPct val="60000"/>
              </a:lnSpc>
              <a:spcBef>
                <a:spcPct val="50000"/>
              </a:spcBef>
            </a:pPr>
            <a:endParaRPr lang="en-US" sz="1800" b="1">
              <a:latin typeface="Courier New" pitchFamily="49" charset="0"/>
            </a:endParaRPr>
          </a:p>
          <a:p>
            <a:pPr algn="l">
              <a:lnSpc>
                <a:spcPct val="60000"/>
              </a:lnSpc>
              <a:spcBef>
                <a:spcPct val="50000"/>
              </a:spcBef>
            </a:pPr>
            <a:r>
              <a:rPr lang="en-US" sz="1800" b="1">
                <a:latin typeface="Courier New" pitchFamily="49" charset="0"/>
              </a:rPr>
              <a:t>  </a:t>
            </a:r>
            <a:r>
              <a:rPr lang="en-US" sz="1800" b="1">
                <a:solidFill>
                  <a:schemeClr val="hlink"/>
                </a:solidFill>
                <a:latin typeface="Courier New" pitchFamily="49" charset="0"/>
              </a:rPr>
              <a:t>if</a:t>
            </a:r>
            <a:r>
              <a:rPr lang="en-US" sz="1800" b="1">
                <a:latin typeface="Courier New" pitchFamily="49" charset="0"/>
              </a:rPr>
              <a:t> x==0: </a:t>
            </a:r>
            <a:r>
              <a:rPr lang="en-US" sz="1800" b="1">
                <a:solidFill>
                  <a:schemeClr val="hlink"/>
                </a:solidFill>
                <a:latin typeface="Courier New" pitchFamily="49" charset="0"/>
              </a:rPr>
              <a:t>return</a:t>
            </a:r>
            <a:r>
              <a:rPr lang="en-US" sz="1800" b="1">
                <a:latin typeface="Courier New" pitchFamily="49" charset="0"/>
              </a:rPr>
              <a:t> 1</a:t>
            </a:r>
          </a:p>
          <a:p>
            <a:pPr algn="l">
              <a:lnSpc>
                <a:spcPct val="60000"/>
              </a:lnSpc>
              <a:spcBef>
                <a:spcPct val="50000"/>
              </a:spcBef>
            </a:pPr>
            <a:endParaRPr lang="en-US" sz="1800" b="1">
              <a:latin typeface="Courier New" pitchFamily="49" charset="0"/>
            </a:endParaRPr>
          </a:p>
          <a:p>
            <a:pPr algn="l">
              <a:lnSpc>
                <a:spcPct val="60000"/>
              </a:lnSpc>
              <a:spcBef>
                <a:spcPct val="50000"/>
              </a:spcBef>
            </a:pPr>
            <a:r>
              <a:rPr lang="en-US" sz="1800" b="1">
                <a:latin typeface="Courier New" pitchFamily="49" charset="0"/>
              </a:rPr>
              <a:t>  </a:t>
            </a:r>
            <a:r>
              <a:rPr lang="en-US" sz="1800" b="1">
                <a:solidFill>
                  <a:schemeClr val="hlink"/>
                </a:solidFill>
                <a:latin typeface="Courier New" pitchFamily="49" charset="0"/>
              </a:rPr>
              <a:t>else</a:t>
            </a:r>
            <a:r>
              <a:rPr lang="en-US" sz="1800" b="1">
                <a:latin typeface="Courier New" pitchFamily="49" charset="0"/>
              </a:rPr>
              <a:t>:</a:t>
            </a:r>
          </a:p>
          <a:p>
            <a:pPr algn="l">
              <a:lnSpc>
                <a:spcPct val="60000"/>
              </a:lnSpc>
              <a:spcBef>
                <a:spcPct val="50000"/>
              </a:spcBef>
            </a:pPr>
            <a:r>
              <a:rPr lang="en-US" sz="1800" b="1">
                <a:latin typeface="Courier New" pitchFamily="49" charset="0"/>
              </a:rPr>
              <a:t>    REC = fac(x-1)</a:t>
            </a:r>
          </a:p>
          <a:p>
            <a:pPr algn="l">
              <a:lnSpc>
                <a:spcPct val="60000"/>
              </a:lnSpc>
              <a:spcBef>
                <a:spcPct val="50000"/>
              </a:spcBef>
            </a:pPr>
            <a:r>
              <a:rPr lang="en-US" sz="1800" b="1">
                <a:latin typeface="Courier New" pitchFamily="49" charset="0"/>
              </a:rPr>
              <a:t>    </a:t>
            </a:r>
            <a:r>
              <a:rPr lang="en-US" sz="1800" b="1">
                <a:solidFill>
                  <a:schemeClr val="hlink"/>
                </a:solidFill>
                <a:latin typeface="Courier New" pitchFamily="49" charset="0"/>
              </a:rPr>
              <a:t>return</a:t>
            </a:r>
            <a:r>
              <a:rPr lang="en-US" sz="1800" b="1">
                <a:latin typeface="Courier New" pitchFamily="49" charset="0"/>
              </a:rPr>
              <a:t> x*REC</a:t>
            </a:r>
          </a:p>
        </p:txBody>
      </p:sp>
      <p:sp>
        <p:nvSpPr>
          <p:cNvPr id="107526" name="Rectangle 6"/>
          <p:cNvSpPr>
            <a:spLocks noChangeArrowheads="1"/>
          </p:cNvSpPr>
          <p:nvPr/>
        </p:nvSpPr>
        <p:spPr bwMode="auto">
          <a:xfrm>
            <a:off x="5715000" y="1676400"/>
            <a:ext cx="1958975" cy="1103313"/>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07527" name="Rectangle 7"/>
          <p:cNvSpPr>
            <a:spLocks noChangeArrowheads="1"/>
          </p:cNvSpPr>
          <p:nvPr/>
        </p:nvSpPr>
        <p:spPr bwMode="auto">
          <a:xfrm>
            <a:off x="5716588" y="2963863"/>
            <a:ext cx="1958975" cy="1103312"/>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07528" name="Rectangle 8"/>
          <p:cNvSpPr>
            <a:spLocks noChangeArrowheads="1"/>
          </p:cNvSpPr>
          <p:nvPr/>
        </p:nvSpPr>
        <p:spPr bwMode="auto">
          <a:xfrm>
            <a:off x="5715000" y="4267200"/>
            <a:ext cx="1958975" cy="1103313"/>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07529" name="Text Box 9"/>
          <p:cNvSpPr txBox="1">
            <a:spLocks noChangeArrowheads="1"/>
          </p:cNvSpPr>
          <p:nvPr/>
        </p:nvSpPr>
        <p:spPr bwMode="auto">
          <a:xfrm>
            <a:off x="6175375" y="1765300"/>
            <a:ext cx="1370013"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b="1">
                <a:solidFill>
                  <a:srgbClr val="0F02E4"/>
                </a:solidFill>
                <a:latin typeface="Courier New" pitchFamily="49" charset="0"/>
              </a:rPr>
              <a:t>x</a:t>
            </a:r>
            <a:r>
              <a:rPr lang="en-US" sz="1400" b="1">
                <a:solidFill>
                  <a:srgbClr val="0F02E4"/>
                </a:solidFill>
                <a:latin typeface="Times New Roman" pitchFamily="18" charset="0"/>
              </a:rPr>
              <a:t>, the input</a:t>
            </a:r>
          </a:p>
        </p:txBody>
      </p:sp>
      <p:sp>
        <p:nvSpPr>
          <p:cNvPr id="107530" name="Text Box 10"/>
          <p:cNvSpPr txBox="1">
            <a:spLocks noChangeArrowheads="1"/>
          </p:cNvSpPr>
          <p:nvPr/>
        </p:nvSpPr>
        <p:spPr bwMode="auto">
          <a:xfrm>
            <a:off x="6354763" y="2438400"/>
            <a:ext cx="1190625" cy="28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90000"/>
              </a:lnSpc>
              <a:spcBef>
                <a:spcPct val="50000"/>
              </a:spcBef>
            </a:pPr>
            <a:r>
              <a:rPr lang="en-US" sz="1400" b="1">
                <a:solidFill>
                  <a:srgbClr val="0F02E4"/>
                </a:solidFill>
                <a:latin typeface="Times New Roman" pitchFamily="18" charset="0"/>
              </a:rPr>
              <a:t>ret. address</a:t>
            </a:r>
          </a:p>
        </p:txBody>
      </p:sp>
      <p:sp>
        <p:nvSpPr>
          <p:cNvPr id="107531" name="Rectangle 11"/>
          <p:cNvSpPr>
            <a:spLocks noChangeArrowheads="1"/>
          </p:cNvSpPr>
          <p:nvPr/>
        </p:nvSpPr>
        <p:spPr bwMode="auto">
          <a:xfrm>
            <a:off x="4784725" y="1690688"/>
            <a:ext cx="1006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lgn="r"/>
            <a:r>
              <a:rPr lang="en-US" sz="1800" b="1">
                <a:latin typeface="Courier New" pitchFamily="49" charset="0"/>
              </a:rPr>
              <a:t>fac(3)</a:t>
            </a:r>
          </a:p>
        </p:txBody>
      </p:sp>
      <p:sp>
        <p:nvSpPr>
          <p:cNvPr id="107532" name="Rectangle 12"/>
          <p:cNvSpPr>
            <a:spLocks noChangeArrowheads="1"/>
          </p:cNvSpPr>
          <p:nvPr/>
        </p:nvSpPr>
        <p:spPr bwMode="auto">
          <a:xfrm>
            <a:off x="4775200" y="2976563"/>
            <a:ext cx="1006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lgn="r"/>
            <a:r>
              <a:rPr lang="en-US" sz="1800" b="1">
                <a:latin typeface="Courier New" pitchFamily="49" charset="0"/>
              </a:rPr>
              <a:t>fac(2)</a:t>
            </a:r>
          </a:p>
        </p:txBody>
      </p:sp>
      <p:sp>
        <p:nvSpPr>
          <p:cNvPr id="107533" name="Text Box 13"/>
          <p:cNvSpPr txBox="1">
            <a:spLocks noChangeArrowheads="1"/>
          </p:cNvSpPr>
          <p:nvPr/>
        </p:nvSpPr>
        <p:spPr bwMode="auto">
          <a:xfrm>
            <a:off x="6064250" y="2111375"/>
            <a:ext cx="1481138" cy="28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90000"/>
              </a:lnSpc>
              <a:spcBef>
                <a:spcPct val="50000"/>
              </a:spcBef>
            </a:pPr>
            <a:r>
              <a:rPr lang="en-US" sz="1400" b="1">
                <a:solidFill>
                  <a:srgbClr val="0F02E4"/>
                </a:solidFill>
                <a:latin typeface="Times New Roman" pitchFamily="18" charset="0"/>
              </a:rPr>
              <a:t>ret. value</a:t>
            </a:r>
          </a:p>
        </p:txBody>
      </p:sp>
      <p:sp>
        <p:nvSpPr>
          <p:cNvPr id="107534" name="Rectangle 14"/>
          <p:cNvSpPr>
            <a:spLocks noChangeArrowheads="1"/>
          </p:cNvSpPr>
          <p:nvPr/>
        </p:nvSpPr>
        <p:spPr bwMode="auto">
          <a:xfrm>
            <a:off x="6005513" y="1746250"/>
            <a:ext cx="3206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latin typeface="Courier New" pitchFamily="49" charset="0"/>
              </a:rPr>
              <a:t>3</a:t>
            </a:r>
          </a:p>
        </p:txBody>
      </p:sp>
      <p:sp>
        <p:nvSpPr>
          <p:cNvPr id="107535" name="Rectangle 15"/>
          <p:cNvSpPr>
            <a:spLocks noChangeArrowheads="1"/>
          </p:cNvSpPr>
          <p:nvPr/>
        </p:nvSpPr>
        <p:spPr bwMode="auto">
          <a:xfrm>
            <a:off x="6005513" y="2052638"/>
            <a:ext cx="3206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solidFill>
                  <a:srgbClr val="FF0515"/>
                </a:solidFill>
                <a:latin typeface="Courier New" pitchFamily="49" charset="0"/>
              </a:rPr>
              <a:t>?</a:t>
            </a:r>
            <a:endParaRPr lang="en-US" sz="1800" b="1">
              <a:latin typeface="Courier New" pitchFamily="49" charset="0"/>
            </a:endParaRPr>
          </a:p>
        </p:txBody>
      </p:sp>
      <p:sp>
        <p:nvSpPr>
          <p:cNvPr id="107536" name="Line 16"/>
          <p:cNvSpPr>
            <a:spLocks noChangeShapeType="1"/>
          </p:cNvSpPr>
          <p:nvPr/>
        </p:nvSpPr>
        <p:spPr bwMode="auto">
          <a:xfrm flipH="1" flipV="1">
            <a:off x="2352675" y="2330450"/>
            <a:ext cx="3840163" cy="260350"/>
          </a:xfrm>
          <a:prstGeom prst="line">
            <a:avLst/>
          </a:prstGeom>
          <a:noFill/>
          <a:ln w="19050">
            <a:solidFill>
              <a:srgbClr val="D17204"/>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107537" name="Text Box 17"/>
          <p:cNvSpPr txBox="1">
            <a:spLocks noChangeArrowheads="1"/>
          </p:cNvSpPr>
          <p:nvPr/>
        </p:nvSpPr>
        <p:spPr bwMode="auto">
          <a:xfrm>
            <a:off x="6173788" y="3044825"/>
            <a:ext cx="13700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b="1">
                <a:solidFill>
                  <a:srgbClr val="0F02E4"/>
                </a:solidFill>
                <a:latin typeface="Courier New" pitchFamily="49" charset="0"/>
              </a:rPr>
              <a:t>x</a:t>
            </a:r>
            <a:r>
              <a:rPr lang="en-US" sz="1400" b="1">
                <a:solidFill>
                  <a:srgbClr val="0F02E4"/>
                </a:solidFill>
                <a:latin typeface="Times New Roman" pitchFamily="18" charset="0"/>
              </a:rPr>
              <a:t>, the input</a:t>
            </a:r>
          </a:p>
        </p:txBody>
      </p:sp>
      <p:sp>
        <p:nvSpPr>
          <p:cNvPr id="107538" name="Text Box 18"/>
          <p:cNvSpPr txBox="1">
            <a:spLocks noChangeArrowheads="1"/>
          </p:cNvSpPr>
          <p:nvPr/>
        </p:nvSpPr>
        <p:spPr bwMode="auto">
          <a:xfrm>
            <a:off x="6353175" y="3717925"/>
            <a:ext cx="1190625" cy="28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90000"/>
              </a:lnSpc>
              <a:spcBef>
                <a:spcPct val="50000"/>
              </a:spcBef>
            </a:pPr>
            <a:r>
              <a:rPr lang="en-US" sz="1400" b="1">
                <a:solidFill>
                  <a:srgbClr val="0F02E4"/>
                </a:solidFill>
                <a:latin typeface="Times New Roman" pitchFamily="18" charset="0"/>
              </a:rPr>
              <a:t>ret. address</a:t>
            </a:r>
          </a:p>
        </p:txBody>
      </p:sp>
      <p:sp>
        <p:nvSpPr>
          <p:cNvPr id="107539" name="Text Box 19"/>
          <p:cNvSpPr txBox="1">
            <a:spLocks noChangeArrowheads="1"/>
          </p:cNvSpPr>
          <p:nvPr/>
        </p:nvSpPr>
        <p:spPr bwMode="auto">
          <a:xfrm>
            <a:off x="6062663" y="3390900"/>
            <a:ext cx="1481137" cy="28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90000"/>
              </a:lnSpc>
              <a:spcBef>
                <a:spcPct val="50000"/>
              </a:spcBef>
            </a:pPr>
            <a:r>
              <a:rPr lang="en-US" sz="1400" b="1">
                <a:solidFill>
                  <a:srgbClr val="0F02E4"/>
                </a:solidFill>
                <a:latin typeface="Times New Roman" pitchFamily="18" charset="0"/>
              </a:rPr>
              <a:t>ret. value</a:t>
            </a:r>
          </a:p>
        </p:txBody>
      </p:sp>
      <p:sp>
        <p:nvSpPr>
          <p:cNvPr id="107540" name="Rectangle 20"/>
          <p:cNvSpPr>
            <a:spLocks noChangeArrowheads="1"/>
          </p:cNvSpPr>
          <p:nvPr/>
        </p:nvSpPr>
        <p:spPr bwMode="auto">
          <a:xfrm>
            <a:off x="6003925" y="3025775"/>
            <a:ext cx="3206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latin typeface="Courier New" pitchFamily="49" charset="0"/>
              </a:rPr>
              <a:t>2</a:t>
            </a:r>
          </a:p>
        </p:txBody>
      </p:sp>
      <p:sp>
        <p:nvSpPr>
          <p:cNvPr id="107541" name="Rectangle 21"/>
          <p:cNvSpPr>
            <a:spLocks noChangeArrowheads="1"/>
          </p:cNvSpPr>
          <p:nvPr/>
        </p:nvSpPr>
        <p:spPr bwMode="auto">
          <a:xfrm>
            <a:off x="6003925" y="3332163"/>
            <a:ext cx="3206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solidFill>
                  <a:srgbClr val="FF0515"/>
                </a:solidFill>
                <a:latin typeface="Courier New" pitchFamily="49" charset="0"/>
              </a:rPr>
              <a:t>?</a:t>
            </a:r>
            <a:endParaRPr lang="en-US" sz="1800" b="1">
              <a:latin typeface="Courier New" pitchFamily="49" charset="0"/>
            </a:endParaRPr>
          </a:p>
        </p:txBody>
      </p:sp>
      <p:sp>
        <p:nvSpPr>
          <p:cNvPr id="107542" name="Text Box 22"/>
          <p:cNvSpPr txBox="1">
            <a:spLocks noChangeArrowheads="1"/>
          </p:cNvSpPr>
          <p:nvPr/>
        </p:nvSpPr>
        <p:spPr bwMode="auto">
          <a:xfrm>
            <a:off x="6173788" y="4337050"/>
            <a:ext cx="13700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b="1">
                <a:solidFill>
                  <a:srgbClr val="0F02E4"/>
                </a:solidFill>
                <a:latin typeface="Courier New" pitchFamily="49" charset="0"/>
              </a:rPr>
              <a:t>x</a:t>
            </a:r>
            <a:r>
              <a:rPr lang="en-US" sz="1400" b="1">
                <a:solidFill>
                  <a:srgbClr val="0F02E4"/>
                </a:solidFill>
                <a:latin typeface="Times New Roman" pitchFamily="18" charset="0"/>
              </a:rPr>
              <a:t>, the input</a:t>
            </a:r>
          </a:p>
        </p:txBody>
      </p:sp>
      <p:sp>
        <p:nvSpPr>
          <p:cNvPr id="107543" name="Text Box 23"/>
          <p:cNvSpPr txBox="1">
            <a:spLocks noChangeArrowheads="1"/>
          </p:cNvSpPr>
          <p:nvPr/>
        </p:nvSpPr>
        <p:spPr bwMode="auto">
          <a:xfrm>
            <a:off x="6353175" y="5010150"/>
            <a:ext cx="1190625" cy="28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90000"/>
              </a:lnSpc>
              <a:spcBef>
                <a:spcPct val="50000"/>
              </a:spcBef>
            </a:pPr>
            <a:r>
              <a:rPr lang="en-US" sz="1400" b="1">
                <a:solidFill>
                  <a:srgbClr val="0F02E4"/>
                </a:solidFill>
                <a:latin typeface="Times New Roman" pitchFamily="18" charset="0"/>
              </a:rPr>
              <a:t>ret. address</a:t>
            </a:r>
          </a:p>
        </p:txBody>
      </p:sp>
      <p:sp>
        <p:nvSpPr>
          <p:cNvPr id="107544" name="Text Box 24"/>
          <p:cNvSpPr txBox="1">
            <a:spLocks noChangeArrowheads="1"/>
          </p:cNvSpPr>
          <p:nvPr/>
        </p:nvSpPr>
        <p:spPr bwMode="auto">
          <a:xfrm>
            <a:off x="6062663" y="4683125"/>
            <a:ext cx="1481137" cy="28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90000"/>
              </a:lnSpc>
              <a:spcBef>
                <a:spcPct val="50000"/>
              </a:spcBef>
            </a:pPr>
            <a:r>
              <a:rPr lang="en-US" sz="1400" b="1">
                <a:solidFill>
                  <a:srgbClr val="0F02E4"/>
                </a:solidFill>
                <a:latin typeface="Times New Roman" pitchFamily="18" charset="0"/>
              </a:rPr>
              <a:t>ret. value</a:t>
            </a:r>
          </a:p>
        </p:txBody>
      </p:sp>
      <p:sp>
        <p:nvSpPr>
          <p:cNvPr id="107545" name="Rectangle 25"/>
          <p:cNvSpPr>
            <a:spLocks noChangeArrowheads="1"/>
          </p:cNvSpPr>
          <p:nvPr/>
        </p:nvSpPr>
        <p:spPr bwMode="auto">
          <a:xfrm>
            <a:off x="6003925" y="4318000"/>
            <a:ext cx="3206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latin typeface="Courier New" pitchFamily="49" charset="0"/>
              </a:rPr>
              <a:t>1</a:t>
            </a:r>
          </a:p>
        </p:txBody>
      </p:sp>
      <p:sp>
        <p:nvSpPr>
          <p:cNvPr id="107546" name="Rectangle 26"/>
          <p:cNvSpPr>
            <a:spLocks noChangeArrowheads="1"/>
          </p:cNvSpPr>
          <p:nvPr/>
        </p:nvSpPr>
        <p:spPr bwMode="auto">
          <a:xfrm>
            <a:off x="5994400" y="4624388"/>
            <a:ext cx="339725" cy="385762"/>
          </a:xfrm>
          <a:prstGeom prst="rect">
            <a:avLst/>
          </a:prstGeom>
          <a:noFill/>
          <a:ln w="19050">
            <a:solidFill>
              <a:srgbClr val="FF0515"/>
            </a:solidFill>
            <a:miter lim="800000"/>
            <a:headEnd/>
            <a:tailEnd/>
          </a:ln>
          <a:extLst>
            <a:ext uri="{909E8E84-426E-40DD-AFC4-6F175D3DCCD1}">
              <a14:hiddenFill xmlns:a14="http://schemas.microsoft.com/office/drawing/2010/main">
                <a:solidFill>
                  <a:srgbClr val="FFFFFF"/>
                </a:solidFill>
              </a14:hiddenFill>
            </a:ext>
          </a:extLst>
        </p:spPr>
        <p:txBody>
          <a:bodyPr wrap="none">
            <a:spAutoFit/>
          </a:bodyPr>
          <a:lstStyle/>
          <a:p>
            <a:r>
              <a:rPr lang="en-US" sz="1800" b="1">
                <a:solidFill>
                  <a:srgbClr val="FF0515"/>
                </a:solidFill>
                <a:latin typeface="Courier New" pitchFamily="49" charset="0"/>
              </a:rPr>
              <a:t>1</a:t>
            </a:r>
            <a:endParaRPr lang="en-US" sz="1800" b="1">
              <a:latin typeface="Courier New" pitchFamily="49" charset="0"/>
            </a:endParaRPr>
          </a:p>
        </p:txBody>
      </p:sp>
      <p:sp>
        <p:nvSpPr>
          <p:cNvPr id="107547" name="Line 27"/>
          <p:cNvSpPr>
            <a:spLocks noChangeShapeType="1"/>
          </p:cNvSpPr>
          <p:nvPr/>
        </p:nvSpPr>
        <p:spPr bwMode="auto">
          <a:xfrm flipH="1">
            <a:off x="3394075" y="3876675"/>
            <a:ext cx="2789238" cy="1065213"/>
          </a:xfrm>
          <a:prstGeom prst="line">
            <a:avLst/>
          </a:prstGeom>
          <a:noFill/>
          <a:ln w="19050">
            <a:solidFill>
              <a:srgbClr val="D17204"/>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107548" name="Line 28"/>
          <p:cNvSpPr>
            <a:spLocks noChangeShapeType="1"/>
          </p:cNvSpPr>
          <p:nvPr/>
        </p:nvSpPr>
        <p:spPr bwMode="auto">
          <a:xfrm flipH="1" flipV="1">
            <a:off x="3457575" y="5046663"/>
            <a:ext cx="2716213" cy="122237"/>
          </a:xfrm>
          <a:prstGeom prst="line">
            <a:avLst/>
          </a:prstGeom>
          <a:noFill/>
          <a:ln w="19050">
            <a:solidFill>
              <a:srgbClr val="D17204"/>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107549" name="Line 29"/>
          <p:cNvSpPr>
            <a:spLocks noChangeShapeType="1"/>
          </p:cNvSpPr>
          <p:nvPr/>
        </p:nvSpPr>
        <p:spPr bwMode="auto">
          <a:xfrm flipV="1">
            <a:off x="2362200" y="1884363"/>
            <a:ext cx="2459038" cy="373062"/>
          </a:xfrm>
          <a:prstGeom prst="line">
            <a:avLst/>
          </a:prstGeom>
          <a:noFill/>
          <a:ln w="19050">
            <a:solidFill>
              <a:schemeClr val="hlink"/>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107550" name="Line 30"/>
          <p:cNvSpPr>
            <a:spLocks noChangeShapeType="1"/>
          </p:cNvSpPr>
          <p:nvPr/>
        </p:nvSpPr>
        <p:spPr bwMode="auto">
          <a:xfrm flipV="1">
            <a:off x="3387725" y="3267075"/>
            <a:ext cx="1454150" cy="1609725"/>
          </a:xfrm>
          <a:prstGeom prst="line">
            <a:avLst/>
          </a:prstGeom>
          <a:noFill/>
          <a:ln w="19050">
            <a:solidFill>
              <a:schemeClr val="hlink"/>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107551" name="Line 31"/>
          <p:cNvSpPr>
            <a:spLocks noChangeShapeType="1"/>
          </p:cNvSpPr>
          <p:nvPr/>
        </p:nvSpPr>
        <p:spPr bwMode="auto">
          <a:xfrm flipV="1">
            <a:off x="3451225" y="4648200"/>
            <a:ext cx="1366838" cy="355600"/>
          </a:xfrm>
          <a:prstGeom prst="line">
            <a:avLst/>
          </a:prstGeom>
          <a:noFill/>
          <a:ln w="19050">
            <a:solidFill>
              <a:schemeClr val="hlink"/>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107552" name="Rectangle 32"/>
          <p:cNvSpPr>
            <a:spLocks noChangeArrowheads="1"/>
          </p:cNvSpPr>
          <p:nvPr/>
        </p:nvSpPr>
        <p:spPr bwMode="auto">
          <a:xfrm>
            <a:off x="4765675" y="4357688"/>
            <a:ext cx="1006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lgn="r"/>
            <a:r>
              <a:rPr lang="en-US" sz="1800" b="1">
                <a:latin typeface="Courier New" pitchFamily="49" charset="0"/>
              </a:rPr>
              <a:t>fac(1)</a:t>
            </a:r>
          </a:p>
        </p:txBody>
      </p:sp>
      <p:sp>
        <p:nvSpPr>
          <p:cNvPr id="107553" name="Rectangle 33"/>
          <p:cNvSpPr>
            <a:spLocks noChangeArrowheads="1"/>
          </p:cNvSpPr>
          <p:nvPr>
            <p:custDataLst>
              <p:tags r:id="rId4"/>
            </p:custDataLst>
          </p:nvPr>
        </p:nvSpPr>
        <p:spPr bwMode="auto">
          <a:xfrm>
            <a:off x="417513" y="814388"/>
            <a:ext cx="8266112" cy="74612"/>
          </a:xfrm>
          <a:prstGeom prst="rect">
            <a:avLst/>
          </a:prstGeom>
          <a:solidFill>
            <a:srgbClr val="33CCFF"/>
          </a:solidFill>
          <a:ln w="9525">
            <a:solidFill>
              <a:schemeClr val="tx1"/>
            </a:solidFill>
            <a:miter lim="800000"/>
            <a:headEnd/>
            <a:tailEnd/>
          </a:ln>
        </p:spPr>
        <p:txBody>
          <a:bodyPr wrap="none" anchor="ctr"/>
          <a:lstStyle/>
          <a:p>
            <a:endParaRPr lang="en-US"/>
          </a:p>
        </p:txBody>
      </p:sp>
    </p:spTree>
  </p:cSld>
  <p:clrMapOvr>
    <a:masterClrMapping/>
  </p:clrMapOvr>
  <p:timing>
    <p:tnLst>
      <p:par>
        <p:cTn id="1" dur="indefinite" restart="never" nodeType="tmRoot"/>
      </p:par>
    </p:tnLst>
  </p:timing>
</p:sld>
</file>

<file path=ppt/slides/slide1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546" name="Rectangle 2"/>
          <p:cNvSpPr>
            <a:spLocks noChangeArrowheads="1"/>
          </p:cNvSpPr>
          <p:nvPr>
            <p:custDataLst>
              <p:tags r:id="rId1"/>
            </p:custDataLst>
          </p:nvPr>
        </p:nvSpPr>
        <p:spPr bwMode="auto">
          <a:xfrm>
            <a:off x="609600" y="76200"/>
            <a:ext cx="7772400"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a:solidFill>
                  <a:schemeClr val="tx2"/>
                </a:solidFill>
                <a:latin typeface="Times New Roman" pitchFamily="18" charset="0"/>
              </a:rPr>
              <a:t>Factorial via Recursion…</a:t>
            </a:r>
          </a:p>
        </p:txBody>
      </p:sp>
      <p:sp>
        <p:nvSpPr>
          <p:cNvPr id="108547" name="Text Box 3"/>
          <p:cNvSpPr txBox="1">
            <a:spLocks noChangeArrowheads="1"/>
          </p:cNvSpPr>
          <p:nvPr>
            <p:custDataLst>
              <p:tags r:id="rId2"/>
            </p:custDataLst>
          </p:nvPr>
        </p:nvSpPr>
        <p:spPr bwMode="auto">
          <a:xfrm>
            <a:off x="5238750" y="1028700"/>
            <a:ext cx="2090738" cy="466725"/>
          </a:xfrm>
          <a:prstGeom prst="rect">
            <a:avLst/>
          </a:prstGeom>
          <a:noFill/>
          <a:ln w="9525">
            <a:solidFill>
              <a:srgbClr val="0A04EB"/>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solidFill>
                  <a:srgbClr val="0A04EB"/>
                </a:solidFill>
              </a:rPr>
              <a:t>RAM</a:t>
            </a:r>
          </a:p>
        </p:txBody>
      </p:sp>
      <p:sp>
        <p:nvSpPr>
          <p:cNvPr id="108548" name="Text Box 4"/>
          <p:cNvSpPr txBox="1">
            <a:spLocks noChangeArrowheads="1"/>
          </p:cNvSpPr>
          <p:nvPr>
            <p:custDataLst>
              <p:tags r:id="rId3"/>
            </p:custDataLst>
          </p:nvPr>
        </p:nvSpPr>
        <p:spPr bwMode="auto">
          <a:xfrm>
            <a:off x="1050925" y="1057275"/>
            <a:ext cx="1828800" cy="466725"/>
          </a:xfrm>
          <a:prstGeom prst="rect">
            <a:avLst/>
          </a:prstGeom>
          <a:noFill/>
          <a:ln w="9525">
            <a:solidFill>
              <a:srgbClr val="0A04EB"/>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solidFill>
                  <a:srgbClr val="0A04EB"/>
                </a:solidFill>
              </a:rPr>
              <a:t>Python</a:t>
            </a:r>
          </a:p>
        </p:txBody>
      </p:sp>
      <p:sp>
        <p:nvSpPr>
          <p:cNvPr id="108549" name="Text Box 5"/>
          <p:cNvSpPr txBox="1">
            <a:spLocks noChangeArrowheads="1"/>
          </p:cNvSpPr>
          <p:nvPr/>
        </p:nvSpPr>
        <p:spPr bwMode="auto">
          <a:xfrm>
            <a:off x="838200" y="1905000"/>
            <a:ext cx="4059238" cy="3592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lnSpc>
                <a:spcPct val="60000"/>
              </a:lnSpc>
              <a:spcBef>
                <a:spcPct val="50000"/>
              </a:spcBef>
            </a:pPr>
            <a:r>
              <a:rPr lang="en-US" sz="1800" b="1">
                <a:latin typeface="Courier New" pitchFamily="49" charset="0"/>
              </a:rPr>
              <a:t>x = </a:t>
            </a:r>
            <a:r>
              <a:rPr lang="en-US" sz="1800" b="1">
                <a:solidFill>
                  <a:schemeClr val="hlink"/>
                </a:solidFill>
                <a:latin typeface="Courier New" pitchFamily="49" charset="0"/>
              </a:rPr>
              <a:t>input</a:t>
            </a:r>
            <a:r>
              <a:rPr lang="en-US" sz="1800" b="1">
                <a:latin typeface="Courier New" pitchFamily="49" charset="0"/>
              </a:rPr>
              <a:t>()</a:t>
            </a:r>
          </a:p>
          <a:p>
            <a:pPr algn="l">
              <a:lnSpc>
                <a:spcPct val="60000"/>
              </a:lnSpc>
              <a:spcBef>
                <a:spcPct val="50000"/>
              </a:spcBef>
            </a:pPr>
            <a:r>
              <a:rPr lang="en-US" sz="1800" b="1">
                <a:latin typeface="Courier New" pitchFamily="49" charset="0"/>
              </a:rPr>
              <a:t>y = fac(x)</a:t>
            </a:r>
          </a:p>
          <a:p>
            <a:pPr algn="l">
              <a:lnSpc>
                <a:spcPct val="60000"/>
              </a:lnSpc>
              <a:spcBef>
                <a:spcPct val="50000"/>
              </a:spcBef>
            </a:pPr>
            <a:r>
              <a:rPr lang="en-US" sz="1800" b="1">
                <a:solidFill>
                  <a:schemeClr val="hlink"/>
                </a:solidFill>
                <a:latin typeface="Courier New" pitchFamily="49" charset="0"/>
              </a:rPr>
              <a:t>print</a:t>
            </a:r>
            <a:r>
              <a:rPr lang="en-US" sz="1800" b="1">
                <a:latin typeface="Courier New" pitchFamily="49" charset="0"/>
              </a:rPr>
              <a:t> y</a:t>
            </a:r>
          </a:p>
          <a:p>
            <a:pPr algn="l">
              <a:lnSpc>
                <a:spcPct val="60000"/>
              </a:lnSpc>
              <a:spcBef>
                <a:spcPct val="50000"/>
              </a:spcBef>
            </a:pPr>
            <a:endParaRPr lang="en-US" sz="1800" b="1">
              <a:latin typeface="Courier New" pitchFamily="49" charset="0"/>
            </a:endParaRPr>
          </a:p>
          <a:p>
            <a:pPr algn="l">
              <a:lnSpc>
                <a:spcPct val="60000"/>
              </a:lnSpc>
              <a:spcBef>
                <a:spcPct val="50000"/>
              </a:spcBef>
            </a:pPr>
            <a:r>
              <a:rPr lang="en-US" sz="1800" b="1">
                <a:solidFill>
                  <a:schemeClr val="hlink"/>
                </a:solidFill>
                <a:latin typeface="Courier New" pitchFamily="49" charset="0"/>
              </a:rPr>
              <a:t>def</a:t>
            </a:r>
            <a:r>
              <a:rPr lang="en-US" sz="1800" b="1">
                <a:latin typeface="Courier New" pitchFamily="49" charset="0"/>
              </a:rPr>
              <a:t> fac(x):</a:t>
            </a:r>
          </a:p>
          <a:p>
            <a:pPr algn="l">
              <a:lnSpc>
                <a:spcPct val="60000"/>
              </a:lnSpc>
              <a:spcBef>
                <a:spcPct val="50000"/>
              </a:spcBef>
            </a:pPr>
            <a:r>
              <a:rPr lang="en-US" sz="1800" b="1">
                <a:latin typeface="Courier New" pitchFamily="49" charset="0"/>
              </a:rPr>
              <a:t>  </a:t>
            </a:r>
            <a:endParaRPr lang="en-US" sz="1800" b="1">
              <a:solidFill>
                <a:srgbClr val="B907D1"/>
              </a:solidFill>
              <a:latin typeface="Courier New" pitchFamily="49" charset="0"/>
            </a:endParaRPr>
          </a:p>
          <a:p>
            <a:pPr algn="l">
              <a:lnSpc>
                <a:spcPct val="60000"/>
              </a:lnSpc>
              <a:spcBef>
                <a:spcPct val="50000"/>
              </a:spcBef>
            </a:pPr>
            <a:endParaRPr lang="en-US" sz="1800" b="1">
              <a:latin typeface="Courier New" pitchFamily="49" charset="0"/>
            </a:endParaRPr>
          </a:p>
          <a:p>
            <a:pPr algn="l">
              <a:lnSpc>
                <a:spcPct val="60000"/>
              </a:lnSpc>
              <a:spcBef>
                <a:spcPct val="50000"/>
              </a:spcBef>
            </a:pPr>
            <a:r>
              <a:rPr lang="en-US" sz="1800" b="1">
                <a:latin typeface="Courier New" pitchFamily="49" charset="0"/>
              </a:rPr>
              <a:t>  </a:t>
            </a:r>
            <a:r>
              <a:rPr lang="en-US" sz="1800" b="1">
                <a:solidFill>
                  <a:schemeClr val="hlink"/>
                </a:solidFill>
                <a:latin typeface="Courier New" pitchFamily="49" charset="0"/>
              </a:rPr>
              <a:t>if</a:t>
            </a:r>
            <a:r>
              <a:rPr lang="en-US" sz="1800" b="1">
                <a:latin typeface="Courier New" pitchFamily="49" charset="0"/>
              </a:rPr>
              <a:t> x==0: </a:t>
            </a:r>
            <a:r>
              <a:rPr lang="en-US" sz="1800" b="1">
                <a:solidFill>
                  <a:schemeClr val="hlink"/>
                </a:solidFill>
                <a:latin typeface="Courier New" pitchFamily="49" charset="0"/>
              </a:rPr>
              <a:t>return</a:t>
            </a:r>
            <a:r>
              <a:rPr lang="en-US" sz="1800" b="1">
                <a:latin typeface="Courier New" pitchFamily="49" charset="0"/>
              </a:rPr>
              <a:t> 1</a:t>
            </a:r>
          </a:p>
          <a:p>
            <a:pPr algn="l">
              <a:lnSpc>
                <a:spcPct val="60000"/>
              </a:lnSpc>
              <a:spcBef>
                <a:spcPct val="50000"/>
              </a:spcBef>
            </a:pPr>
            <a:endParaRPr lang="en-US" sz="1800" b="1">
              <a:latin typeface="Courier New" pitchFamily="49" charset="0"/>
            </a:endParaRPr>
          </a:p>
          <a:p>
            <a:pPr algn="l">
              <a:lnSpc>
                <a:spcPct val="60000"/>
              </a:lnSpc>
              <a:spcBef>
                <a:spcPct val="50000"/>
              </a:spcBef>
            </a:pPr>
            <a:r>
              <a:rPr lang="en-US" sz="1800" b="1">
                <a:latin typeface="Courier New" pitchFamily="49" charset="0"/>
              </a:rPr>
              <a:t>  </a:t>
            </a:r>
            <a:r>
              <a:rPr lang="en-US" sz="1800" b="1">
                <a:solidFill>
                  <a:schemeClr val="hlink"/>
                </a:solidFill>
                <a:latin typeface="Courier New" pitchFamily="49" charset="0"/>
              </a:rPr>
              <a:t>else</a:t>
            </a:r>
            <a:r>
              <a:rPr lang="en-US" sz="1800" b="1">
                <a:latin typeface="Courier New" pitchFamily="49" charset="0"/>
              </a:rPr>
              <a:t>:</a:t>
            </a:r>
          </a:p>
          <a:p>
            <a:pPr algn="l">
              <a:lnSpc>
                <a:spcPct val="60000"/>
              </a:lnSpc>
              <a:spcBef>
                <a:spcPct val="50000"/>
              </a:spcBef>
            </a:pPr>
            <a:r>
              <a:rPr lang="en-US" sz="1800" b="1">
                <a:latin typeface="Courier New" pitchFamily="49" charset="0"/>
              </a:rPr>
              <a:t>    REC = fac(x-1)</a:t>
            </a:r>
          </a:p>
          <a:p>
            <a:pPr algn="l">
              <a:lnSpc>
                <a:spcPct val="60000"/>
              </a:lnSpc>
              <a:spcBef>
                <a:spcPct val="50000"/>
              </a:spcBef>
            </a:pPr>
            <a:r>
              <a:rPr lang="en-US" sz="1800" b="1">
                <a:latin typeface="Courier New" pitchFamily="49" charset="0"/>
              </a:rPr>
              <a:t>    </a:t>
            </a:r>
            <a:r>
              <a:rPr lang="en-US" sz="1800" b="1">
                <a:solidFill>
                  <a:schemeClr val="hlink"/>
                </a:solidFill>
                <a:latin typeface="Courier New" pitchFamily="49" charset="0"/>
              </a:rPr>
              <a:t>return</a:t>
            </a:r>
            <a:r>
              <a:rPr lang="en-US" sz="1800" b="1">
                <a:latin typeface="Courier New" pitchFamily="49" charset="0"/>
              </a:rPr>
              <a:t> x*REC</a:t>
            </a:r>
          </a:p>
        </p:txBody>
      </p:sp>
      <p:sp>
        <p:nvSpPr>
          <p:cNvPr id="108550" name="Rectangle 6"/>
          <p:cNvSpPr>
            <a:spLocks noChangeArrowheads="1"/>
          </p:cNvSpPr>
          <p:nvPr/>
        </p:nvSpPr>
        <p:spPr bwMode="auto">
          <a:xfrm>
            <a:off x="5715000" y="1676400"/>
            <a:ext cx="1958975" cy="1103313"/>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08551" name="Rectangle 7"/>
          <p:cNvSpPr>
            <a:spLocks noChangeArrowheads="1"/>
          </p:cNvSpPr>
          <p:nvPr/>
        </p:nvSpPr>
        <p:spPr bwMode="auto">
          <a:xfrm>
            <a:off x="5716588" y="2963863"/>
            <a:ext cx="1958975" cy="1103312"/>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08552" name="Text Box 9"/>
          <p:cNvSpPr txBox="1">
            <a:spLocks noChangeArrowheads="1"/>
          </p:cNvSpPr>
          <p:nvPr/>
        </p:nvSpPr>
        <p:spPr bwMode="auto">
          <a:xfrm>
            <a:off x="6175375" y="1765300"/>
            <a:ext cx="1370013"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b="1">
                <a:solidFill>
                  <a:srgbClr val="0F02E4"/>
                </a:solidFill>
                <a:latin typeface="Courier New" pitchFamily="49" charset="0"/>
              </a:rPr>
              <a:t>x</a:t>
            </a:r>
            <a:r>
              <a:rPr lang="en-US" sz="1400" b="1">
                <a:solidFill>
                  <a:srgbClr val="0F02E4"/>
                </a:solidFill>
                <a:latin typeface="Times New Roman" pitchFamily="18" charset="0"/>
              </a:rPr>
              <a:t>, the input</a:t>
            </a:r>
          </a:p>
        </p:txBody>
      </p:sp>
      <p:sp>
        <p:nvSpPr>
          <p:cNvPr id="108553" name="Text Box 10"/>
          <p:cNvSpPr txBox="1">
            <a:spLocks noChangeArrowheads="1"/>
          </p:cNvSpPr>
          <p:nvPr/>
        </p:nvSpPr>
        <p:spPr bwMode="auto">
          <a:xfrm>
            <a:off x="6354763" y="2438400"/>
            <a:ext cx="1190625" cy="28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90000"/>
              </a:lnSpc>
              <a:spcBef>
                <a:spcPct val="50000"/>
              </a:spcBef>
            </a:pPr>
            <a:r>
              <a:rPr lang="en-US" sz="1400" b="1">
                <a:solidFill>
                  <a:srgbClr val="0F02E4"/>
                </a:solidFill>
                <a:latin typeface="Times New Roman" pitchFamily="18" charset="0"/>
              </a:rPr>
              <a:t>ret. address</a:t>
            </a:r>
          </a:p>
        </p:txBody>
      </p:sp>
      <p:sp>
        <p:nvSpPr>
          <p:cNvPr id="108554" name="Rectangle 11"/>
          <p:cNvSpPr>
            <a:spLocks noChangeArrowheads="1"/>
          </p:cNvSpPr>
          <p:nvPr/>
        </p:nvSpPr>
        <p:spPr bwMode="auto">
          <a:xfrm>
            <a:off x="4784725" y="1690688"/>
            <a:ext cx="1006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lgn="r"/>
            <a:r>
              <a:rPr lang="en-US" sz="1800" b="1">
                <a:latin typeface="Courier New" pitchFamily="49" charset="0"/>
              </a:rPr>
              <a:t>fac(3)</a:t>
            </a:r>
          </a:p>
        </p:txBody>
      </p:sp>
      <p:sp>
        <p:nvSpPr>
          <p:cNvPr id="108555" name="Rectangle 12"/>
          <p:cNvSpPr>
            <a:spLocks noChangeArrowheads="1"/>
          </p:cNvSpPr>
          <p:nvPr/>
        </p:nvSpPr>
        <p:spPr bwMode="auto">
          <a:xfrm>
            <a:off x="4775200" y="2976563"/>
            <a:ext cx="1006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lgn="r"/>
            <a:r>
              <a:rPr lang="en-US" sz="1800" b="1">
                <a:latin typeface="Courier New" pitchFamily="49" charset="0"/>
              </a:rPr>
              <a:t>fac(2)</a:t>
            </a:r>
          </a:p>
        </p:txBody>
      </p:sp>
      <p:sp>
        <p:nvSpPr>
          <p:cNvPr id="108556" name="Text Box 13"/>
          <p:cNvSpPr txBox="1">
            <a:spLocks noChangeArrowheads="1"/>
          </p:cNvSpPr>
          <p:nvPr/>
        </p:nvSpPr>
        <p:spPr bwMode="auto">
          <a:xfrm>
            <a:off x="6064250" y="2111375"/>
            <a:ext cx="1481138" cy="28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90000"/>
              </a:lnSpc>
              <a:spcBef>
                <a:spcPct val="50000"/>
              </a:spcBef>
            </a:pPr>
            <a:r>
              <a:rPr lang="en-US" sz="1400" b="1">
                <a:solidFill>
                  <a:srgbClr val="0F02E4"/>
                </a:solidFill>
                <a:latin typeface="Times New Roman" pitchFamily="18" charset="0"/>
              </a:rPr>
              <a:t>ret. value</a:t>
            </a:r>
          </a:p>
        </p:txBody>
      </p:sp>
      <p:sp>
        <p:nvSpPr>
          <p:cNvPr id="108557" name="Rectangle 14"/>
          <p:cNvSpPr>
            <a:spLocks noChangeArrowheads="1"/>
          </p:cNvSpPr>
          <p:nvPr/>
        </p:nvSpPr>
        <p:spPr bwMode="auto">
          <a:xfrm>
            <a:off x="6005513" y="1746250"/>
            <a:ext cx="3206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latin typeface="Courier New" pitchFamily="49" charset="0"/>
              </a:rPr>
              <a:t>3</a:t>
            </a:r>
          </a:p>
        </p:txBody>
      </p:sp>
      <p:sp>
        <p:nvSpPr>
          <p:cNvPr id="108558" name="Rectangle 15"/>
          <p:cNvSpPr>
            <a:spLocks noChangeArrowheads="1"/>
          </p:cNvSpPr>
          <p:nvPr/>
        </p:nvSpPr>
        <p:spPr bwMode="auto">
          <a:xfrm>
            <a:off x="6005513" y="2052638"/>
            <a:ext cx="3206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solidFill>
                  <a:srgbClr val="FF0515"/>
                </a:solidFill>
                <a:latin typeface="Courier New" pitchFamily="49" charset="0"/>
              </a:rPr>
              <a:t>?</a:t>
            </a:r>
            <a:endParaRPr lang="en-US" sz="1800" b="1">
              <a:latin typeface="Courier New" pitchFamily="49" charset="0"/>
            </a:endParaRPr>
          </a:p>
        </p:txBody>
      </p:sp>
      <p:sp>
        <p:nvSpPr>
          <p:cNvPr id="108559" name="Line 16"/>
          <p:cNvSpPr>
            <a:spLocks noChangeShapeType="1"/>
          </p:cNvSpPr>
          <p:nvPr/>
        </p:nvSpPr>
        <p:spPr bwMode="auto">
          <a:xfrm flipH="1" flipV="1">
            <a:off x="2352675" y="2330450"/>
            <a:ext cx="3840163" cy="260350"/>
          </a:xfrm>
          <a:prstGeom prst="line">
            <a:avLst/>
          </a:prstGeom>
          <a:noFill/>
          <a:ln w="19050">
            <a:solidFill>
              <a:srgbClr val="D17204"/>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108560" name="Text Box 17"/>
          <p:cNvSpPr txBox="1">
            <a:spLocks noChangeArrowheads="1"/>
          </p:cNvSpPr>
          <p:nvPr/>
        </p:nvSpPr>
        <p:spPr bwMode="auto">
          <a:xfrm>
            <a:off x="6173788" y="3044825"/>
            <a:ext cx="13700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b="1">
                <a:solidFill>
                  <a:srgbClr val="0F02E4"/>
                </a:solidFill>
                <a:latin typeface="Courier New" pitchFamily="49" charset="0"/>
              </a:rPr>
              <a:t>x</a:t>
            </a:r>
            <a:r>
              <a:rPr lang="en-US" sz="1400" b="1">
                <a:solidFill>
                  <a:srgbClr val="0F02E4"/>
                </a:solidFill>
                <a:latin typeface="Times New Roman" pitchFamily="18" charset="0"/>
              </a:rPr>
              <a:t>, the input</a:t>
            </a:r>
          </a:p>
        </p:txBody>
      </p:sp>
      <p:sp>
        <p:nvSpPr>
          <p:cNvPr id="108561" name="Text Box 18"/>
          <p:cNvSpPr txBox="1">
            <a:spLocks noChangeArrowheads="1"/>
          </p:cNvSpPr>
          <p:nvPr/>
        </p:nvSpPr>
        <p:spPr bwMode="auto">
          <a:xfrm>
            <a:off x="6353175" y="3717925"/>
            <a:ext cx="1190625" cy="28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90000"/>
              </a:lnSpc>
              <a:spcBef>
                <a:spcPct val="50000"/>
              </a:spcBef>
            </a:pPr>
            <a:r>
              <a:rPr lang="en-US" sz="1400" b="1">
                <a:solidFill>
                  <a:srgbClr val="0F02E4"/>
                </a:solidFill>
                <a:latin typeface="Times New Roman" pitchFamily="18" charset="0"/>
              </a:rPr>
              <a:t>ret. address</a:t>
            </a:r>
          </a:p>
        </p:txBody>
      </p:sp>
      <p:sp>
        <p:nvSpPr>
          <p:cNvPr id="108562" name="Text Box 19"/>
          <p:cNvSpPr txBox="1">
            <a:spLocks noChangeArrowheads="1"/>
          </p:cNvSpPr>
          <p:nvPr/>
        </p:nvSpPr>
        <p:spPr bwMode="auto">
          <a:xfrm>
            <a:off x="6062663" y="3390900"/>
            <a:ext cx="1481137" cy="28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90000"/>
              </a:lnSpc>
              <a:spcBef>
                <a:spcPct val="50000"/>
              </a:spcBef>
            </a:pPr>
            <a:r>
              <a:rPr lang="en-US" sz="1400" b="1">
                <a:solidFill>
                  <a:srgbClr val="0F02E4"/>
                </a:solidFill>
                <a:latin typeface="Times New Roman" pitchFamily="18" charset="0"/>
              </a:rPr>
              <a:t>ret. value</a:t>
            </a:r>
          </a:p>
        </p:txBody>
      </p:sp>
      <p:sp>
        <p:nvSpPr>
          <p:cNvPr id="108563" name="Rectangle 20"/>
          <p:cNvSpPr>
            <a:spLocks noChangeArrowheads="1"/>
          </p:cNvSpPr>
          <p:nvPr/>
        </p:nvSpPr>
        <p:spPr bwMode="auto">
          <a:xfrm>
            <a:off x="6003925" y="3025775"/>
            <a:ext cx="3206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latin typeface="Courier New" pitchFamily="49" charset="0"/>
              </a:rPr>
              <a:t>2</a:t>
            </a:r>
          </a:p>
        </p:txBody>
      </p:sp>
      <p:sp>
        <p:nvSpPr>
          <p:cNvPr id="108564" name="Rectangle 21"/>
          <p:cNvSpPr>
            <a:spLocks noChangeArrowheads="1"/>
          </p:cNvSpPr>
          <p:nvPr/>
        </p:nvSpPr>
        <p:spPr bwMode="auto">
          <a:xfrm>
            <a:off x="6003925" y="3332163"/>
            <a:ext cx="3206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solidFill>
                  <a:srgbClr val="FF0515"/>
                </a:solidFill>
                <a:latin typeface="Courier New" pitchFamily="49" charset="0"/>
              </a:rPr>
              <a:t>?</a:t>
            </a:r>
            <a:endParaRPr lang="en-US" sz="1800" b="1">
              <a:latin typeface="Courier New" pitchFamily="49" charset="0"/>
            </a:endParaRPr>
          </a:p>
        </p:txBody>
      </p:sp>
      <p:sp>
        <p:nvSpPr>
          <p:cNvPr id="108565" name="Line 27"/>
          <p:cNvSpPr>
            <a:spLocks noChangeShapeType="1"/>
          </p:cNvSpPr>
          <p:nvPr/>
        </p:nvSpPr>
        <p:spPr bwMode="auto">
          <a:xfrm flipH="1">
            <a:off x="3394075" y="3876675"/>
            <a:ext cx="2789238" cy="1065213"/>
          </a:xfrm>
          <a:prstGeom prst="line">
            <a:avLst/>
          </a:prstGeom>
          <a:noFill/>
          <a:ln w="19050">
            <a:solidFill>
              <a:srgbClr val="D17204"/>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108566" name="Line 29"/>
          <p:cNvSpPr>
            <a:spLocks noChangeShapeType="1"/>
          </p:cNvSpPr>
          <p:nvPr/>
        </p:nvSpPr>
        <p:spPr bwMode="auto">
          <a:xfrm flipV="1">
            <a:off x="2362200" y="1884363"/>
            <a:ext cx="2459038" cy="373062"/>
          </a:xfrm>
          <a:prstGeom prst="line">
            <a:avLst/>
          </a:prstGeom>
          <a:noFill/>
          <a:ln w="19050">
            <a:solidFill>
              <a:schemeClr val="hlink"/>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108567" name="Line 30"/>
          <p:cNvSpPr>
            <a:spLocks noChangeShapeType="1"/>
          </p:cNvSpPr>
          <p:nvPr/>
        </p:nvSpPr>
        <p:spPr bwMode="auto">
          <a:xfrm flipV="1">
            <a:off x="3387725" y="3267075"/>
            <a:ext cx="1454150" cy="1609725"/>
          </a:xfrm>
          <a:prstGeom prst="line">
            <a:avLst/>
          </a:prstGeom>
          <a:noFill/>
          <a:ln w="19050">
            <a:solidFill>
              <a:schemeClr val="hlink"/>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108568" name="Rectangle 33"/>
          <p:cNvSpPr>
            <a:spLocks noChangeArrowheads="1"/>
          </p:cNvSpPr>
          <p:nvPr>
            <p:custDataLst>
              <p:tags r:id="rId4"/>
            </p:custDataLst>
          </p:nvPr>
        </p:nvSpPr>
        <p:spPr bwMode="auto">
          <a:xfrm>
            <a:off x="417513" y="814388"/>
            <a:ext cx="8266112" cy="74612"/>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08569" name="Rectangle 34"/>
          <p:cNvSpPr>
            <a:spLocks noChangeArrowheads="1"/>
          </p:cNvSpPr>
          <p:nvPr/>
        </p:nvSpPr>
        <p:spPr bwMode="auto">
          <a:xfrm>
            <a:off x="2667000" y="4508500"/>
            <a:ext cx="3206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solidFill>
                  <a:srgbClr val="FF0515"/>
                </a:solidFill>
                <a:latin typeface="Courier New" pitchFamily="49" charset="0"/>
              </a:rPr>
              <a:t>1</a:t>
            </a:r>
            <a:endParaRPr lang="en-US" sz="1800" b="1">
              <a:latin typeface="Courier New" pitchFamily="49" charset="0"/>
            </a:endParaRPr>
          </a:p>
        </p:txBody>
      </p:sp>
      <p:sp>
        <p:nvSpPr>
          <p:cNvPr id="108570" name="AutoShape 35"/>
          <p:cNvSpPr>
            <a:spLocks/>
          </p:cNvSpPr>
          <p:nvPr/>
        </p:nvSpPr>
        <p:spPr bwMode="auto">
          <a:xfrm rot="16200000" flipV="1">
            <a:off x="2777331" y="4383882"/>
            <a:ext cx="79375" cy="938212"/>
          </a:xfrm>
          <a:prstGeom prst="rightBrace">
            <a:avLst>
              <a:gd name="adj1" fmla="val 98500"/>
              <a:gd name="adj2" fmla="val 50000"/>
            </a:avLst>
          </a:prstGeom>
          <a:noFill/>
          <a:ln w="19050">
            <a:solidFill>
              <a:srgbClr val="FF0515"/>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08571" name="Text Box 36"/>
          <p:cNvSpPr txBox="1">
            <a:spLocks noChangeArrowheads="1"/>
          </p:cNvSpPr>
          <p:nvPr/>
        </p:nvSpPr>
        <p:spPr bwMode="auto">
          <a:xfrm>
            <a:off x="4584700" y="5214938"/>
            <a:ext cx="39814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t>Another</a:t>
            </a:r>
            <a:r>
              <a:rPr lang="en-US" b="1" i="1"/>
              <a:t> Stack Frame </a:t>
            </a:r>
            <a:r>
              <a:rPr lang="en-US"/>
              <a:t>gone!</a:t>
            </a:r>
          </a:p>
        </p:txBody>
      </p:sp>
    </p:spTree>
  </p:cSld>
  <p:clrMapOvr>
    <a:masterClrMapping/>
  </p:clrMapOvr>
  <p:timing>
    <p:tnLst>
      <p:par>
        <p:cTn id="1" dur="indefinite" restart="never" nodeType="tmRoot"/>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938" name="Rectangle 2"/>
          <p:cNvSpPr>
            <a:spLocks noChangeArrowheads="1"/>
          </p:cNvSpPr>
          <p:nvPr>
            <p:custDataLst>
              <p:tags r:id="rId1"/>
            </p:custDataLst>
          </p:nvPr>
        </p:nvSpPr>
        <p:spPr bwMode="auto">
          <a:xfrm>
            <a:off x="685800" y="762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eaLnBrk="1" hangingPunct="1"/>
            <a:r>
              <a:rPr lang="en-US" sz="4000">
                <a:solidFill>
                  <a:schemeClr val="tx2"/>
                </a:solidFill>
                <a:latin typeface="Arial" pitchFamily="34" charset="0"/>
              </a:rPr>
              <a:t>  </a:t>
            </a:r>
            <a:endParaRPr lang="en-US" sz="4400">
              <a:solidFill>
                <a:schemeClr val="tx2"/>
              </a:solidFill>
              <a:latin typeface="Arial" pitchFamily="34" charset="0"/>
            </a:endParaRPr>
          </a:p>
        </p:txBody>
      </p:sp>
      <p:sp>
        <p:nvSpPr>
          <p:cNvPr id="39939" name="Rectangle 3"/>
          <p:cNvSpPr>
            <a:spLocks noChangeArrowheads="1"/>
          </p:cNvSpPr>
          <p:nvPr>
            <p:custDataLst>
              <p:tags r:id="rId2"/>
            </p:custDataLst>
          </p:nvPr>
        </p:nvSpPr>
        <p:spPr bwMode="auto">
          <a:xfrm>
            <a:off x="4691063" y="3429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endParaRPr lang="en-US">
              <a:latin typeface="Arial" pitchFamily="34" charset="0"/>
            </a:endParaRPr>
          </a:p>
        </p:txBody>
      </p:sp>
      <p:sp>
        <p:nvSpPr>
          <p:cNvPr id="39949" name="Rectangle 32"/>
          <p:cNvSpPr>
            <a:spLocks noChangeArrowheads="1"/>
          </p:cNvSpPr>
          <p:nvPr>
            <p:custDataLst>
              <p:tags r:id="rId3"/>
            </p:custDataLst>
          </p:nvPr>
        </p:nvSpPr>
        <p:spPr bwMode="auto">
          <a:xfrm>
            <a:off x="6000573" y="29289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9950" name="Rectangle 33"/>
          <p:cNvSpPr>
            <a:spLocks noChangeArrowheads="1"/>
          </p:cNvSpPr>
          <p:nvPr>
            <p:custDataLst>
              <p:tags r:id="rId4"/>
            </p:custDataLst>
          </p:nvPr>
        </p:nvSpPr>
        <p:spPr bwMode="auto">
          <a:xfrm>
            <a:off x="6000573" y="33099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9951" name="Rectangle 34"/>
          <p:cNvSpPr>
            <a:spLocks noChangeArrowheads="1"/>
          </p:cNvSpPr>
          <p:nvPr>
            <p:custDataLst>
              <p:tags r:id="rId5"/>
            </p:custDataLst>
          </p:nvPr>
        </p:nvSpPr>
        <p:spPr bwMode="auto">
          <a:xfrm>
            <a:off x="6000573" y="36909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9952" name="Rectangle 35"/>
          <p:cNvSpPr>
            <a:spLocks noChangeArrowheads="1"/>
          </p:cNvSpPr>
          <p:nvPr>
            <p:custDataLst>
              <p:tags r:id="rId6"/>
            </p:custDataLst>
          </p:nvPr>
        </p:nvSpPr>
        <p:spPr bwMode="auto">
          <a:xfrm>
            <a:off x="6000573" y="40719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9953" name="Rectangle 36"/>
          <p:cNvSpPr>
            <a:spLocks noChangeArrowheads="1"/>
          </p:cNvSpPr>
          <p:nvPr>
            <p:custDataLst>
              <p:tags r:id="rId7"/>
            </p:custDataLst>
          </p:nvPr>
        </p:nvSpPr>
        <p:spPr bwMode="auto">
          <a:xfrm>
            <a:off x="6000573" y="44529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9954" name="Rectangle 37"/>
          <p:cNvSpPr>
            <a:spLocks noChangeArrowheads="1"/>
          </p:cNvSpPr>
          <p:nvPr>
            <p:custDataLst>
              <p:tags r:id="rId8"/>
            </p:custDataLst>
          </p:nvPr>
        </p:nvSpPr>
        <p:spPr bwMode="auto">
          <a:xfrm>
            <a:off x="6000573" y="48339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9955" name="Rectangle 38"/>
          <p:cNvSpPr>
            <a:spLocks noChangeArrowheads="1"/>
          </p:cNvSpPr>
          <p:nvPr>
            <p:custDataLst>
              <p:tags r:id="rId9"/>
            </p:custDataLst>
          </p:nvPr>
        </p:nvSpPr>
        <p:spPr bwMode="auto">
          <a:xfrm>
            <a:off x="6000573" y="52149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9956" name="Text Box 43"/>
          <p:cNvSpPr txBox="1">
            <a:spLocks noChangeArrowheads="1"/>
          </p:cNvSpPr>
          <p:nvPr>
            <p:custDataLst>
              <p:tags r:id="rId10"/>
            </p:custDataLst>
          </p:nvPr>
        </p:nvSpPr>
        <p:spPr bwMode="auto">
          <a:xfrm>
            <a:off x="5337175" y="2940756"/>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0</a:t>
            </a:r>
          </a:p>
        </p:txBody>
      </p:sp>
      <p:sp>
        <p:nvSpPr>
          <p:cNvPr id="39957" name="Text Box 44"/>
          <p:cNvSpPr txBox="1">
            <a:spLocks noChangeArrowheads="1"/>
          </p:cNvSpPr>
          <p:nvPr>
            <p:custDataLst>
              <p:tags r:id="rId11"/>
            </p:custDataLst>
          </p:nvPr>
        </p:nvSpPr>
        <p:spPr bwMode="auto">
          <a:xfrm>
            <a:off x="5334000" y="3318581"/>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1</a:t>
            </a:r>
          </a:p>
        </p:txBody>
      </p:sp>
      <p:sp>
        <p:nvSpPr>
          <p:cNvPr id="39958" name="Text Box 45"/>
          <p:cNvSpPr txBox="1">
            <a:spLocks noChangeArrowheads="1"/>
          </p:cNvSpPr>
          <p:nvPr>
            <p:custDataLst>
              <p:tags r:id="rId12"/>
            </p:custDataLst>
          </p:nvPr>
        </p:nvSpPr>
        <p:spPr bwMode="auto">
          <a:xfrm>
            <a:off x="5334000" y="3699581"/>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2</a:t>
            </a:r>
          </a:p>
        </p:txBody>
      </p:sp>
      <p:sp>
        <p:nvSpPr>
          <p:cNvPr id="39959" name="Text Box 46"/>
          <p:cNvSpPr txBox="1">
            <a:spLocks noChangeArrowheads="1"/>
          </p:cNvSpPr>
          <p:nvPr>
            <p:custDataLst>
              <p:tags r:id="rId13"/>
            </p:custDataLst>
          </p:nvPr>
        </p:nvSpPr>
        <p:spPr bwMode="auto">
          <a:xfrm>
            <a:off x="5334000" y="4080581"/>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3</a:t>
            </a:r>
          </a:p>
        </p:txBody>
      </p:sp>
      <p:sp>
        <p:nvSpPr>
          <p:cNvPr id="39960" name="Text Box 47"/>
          <p:cNvSpPr txBox="1">
            <a:spLocks noChangeArrowheads="1"/>
          </p:cNvSpPr>
          <p:nvPr>
            <p:custDataLst>
              <p:tags r:id="rId14"/>
            </p:custDataLst>
          </p:nvPr>
        </p:nvSpPr>
        <p:spPr bwMode="auto">
          <a:xfrm>
            <a:off x="5334000" y="4453644"/>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4</a:t>
            </a:r>
          </a:p>
        </p:txBody>
      </p:sp>
      <p:sp>
        <p:nvSpPr>
          <p:cNvPr id="39961" name="Text Box 48"/>
          <p:cNvSpPr txBox="1">
            <a:spLocks noChangeArrowheads="1"/>
          </p:cNvSpPr>
          <p:nvPr>
            <p:custDataLst>
              <p:tags r:id="rId15"/>
            </p:custDataLst>
          </p:nvPr>
        </p:nvSpPr>
        <p:spPr bwMode="auto">
          <a:xfrm>
            <a:off x="5334000" y="4842581"/>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5</a:t>
            </a:r>
          </a:p>
        </p:txBody>
      </p:sp>
      <p:sp>
        <p:nvSpPr>
          <p:cNvPr id="39963" name="Text Box 51"/>
          <p:cNvSpPr txBox="1">
            <a:spLocks noChangeArrowheads="1"/>
          </p:cNvSpPr>
          <p:nvPr>
            <p:custDataLst>
              <p:tags r:id="rId16"/>
            </p:custDataLst>
          </p:nvPr>
        </p:nvSpPr>
        <p:spPr bwMode="auto">
          <a:xfrm>
            <a:off x="5334000" y="5223581"/>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6</a:t>
            </a:r>
          </a:p>
        </p:txBody>
      </p:sp>
      <p:sp>
        <p:nvSpPr>
          <p:cNvPr id="39964" name="Rectangle 59"/>
          <p:cNvSpPr>
            <a:spLocks noChangeArrowheads="1"/>
          </p:cNvSpPr>
          <p:nvPr>
            <p:custDataLst>
              <p:tags r:id="rId17"/>
            </p:custDataLst>
          </p:nvPr>
        </p:nvSpPr>
        <p:spPr bwMode="auto">
          <a:xfrm>
            <a:off x="6041848" y="485616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 </a:t>
            </a:r>
            <a:endParaRPr lang="en-US" sz="1800">
              <a:solidFill>
                <a:srgbClr val="0A04EB"/>
              </a:solidFill>
              <a:latin typeface="Arial" pitchFamily="34" charset="0"/>
            </a:endParaRPr>
          </a:p>
        </p:txBody>
      </p:sp>
      <p:sp>
        <p:nvSpPr>
          <p:cNvPr id="39965" name="Rectangle 60"/>
          <p:cNvSpPr>
            <a:spLocks noChangeArrowheads="1"/>
          </p:cNvSpPr>
          <p:nvPr>
            <p:custDataLst>
              <p:tags r:id="rId18"/>
            </p:custDataLst>
          </p:nvPr>
        </p:nvSpPr>
        <p:spPr bwMode="auto">
          <a:xfrm>
            <a:off x="6041848" y="523716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 </a:t>
            </a:r>
            <a:endParaRPr lang="en-US" sz="1800">
              <a:solidFill>
                <a:srgbClr val="0A04EB"/>
              </a:solidFill>
              <a:latin typeface="Arial" pitchFamily="34" charset="0"/>
            </a:endParaRPr>
          </a:p>
        </p:txBody>
      </p:sp>
      <p:sp>
        <p:nvSpPr>
          <p:cNvPr id="39966" name="Text Box 64"/>
          <p:cNvSpPr txBox="1">
            <a:spLocks noChangeArrowheads="1"/>
          </p:cNvSpPr>
          <p:nvPr/>
        </p:nvSpPr>
        <p:spPr bwMode="auto">
          <a:xfrm>
            <a:off x="228600" y="4674275"/>
            <a:ext cx="5029200" cy="2031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4200" dirty="0">
                <a:latin typeface="Cambria" pitchFamily="18" charset="0"/>
              </a:rPr>
              <a:t>Programs are stored in memory in </a:t>
            </a:r>
            <a:r>
              <a:rPr lang="en-US" sz="4200" i="1" dirty="0">
                <a:solidFill>
                  <a:srgbClr val="C00000"/>
                </a:solidFill>
                <a:latin typeface="Cambria" pitchFamily="18" charset="0"/>
              </a:rPr>
              <a:t>machine language</a:t>
            </a:r>
            <a:endParaRPr lang="en-US" sz="4200" dirty="0">
              <a:solidFill>
                <a:srgbClr val="C00000"/>
              </a:solidFill>
              <a:latin typeface="Cambria" pitchFamily="18" charset="0"/>
            </a:endParaRPr>
          </a:p>
        </p:txBody>
      </p:sp>
      <p:sp>
        <p:nvSpPr>
          <p:cNvPr id="39970" name="Rectangle 54"/>
          <p:cNvSpPr>
            <a:spLocks noChangeArrowheads="1"/>
          </p:cNvSpPr>
          <p:nvPr/>
        </p:nvSpPr>
        <p:spPr bwMode="auto">
          <a:xfrm>
            <a:off x="6048198" y="2887663"/>
            <a:ext cx="2438400" cy="201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lnSpc>
                <a:spcPts val="3000"/>
              </a:lnSpc>
            </a:pPr>
            <a:r>
              <a:rPr lang="pt-BR" sz="1800" dirty="0">
                <a:solidFill>
                  <a:srgbClr val="C00000"/>
                </a:solidFill>
                <a:latin typeface="Calibri" pitchFamily="34" charset="0"/>
              </a:rPr>
              <a:t>0000 0001 0000 0001</a:t>
            </a:r>
          </a:p>
          <a:p>
            <a:pPr algn="l">
              <a:lnSpc>
                <a:spcPts val="3000"/>
              </a:lnSpc>
            </a:pPr>
            <a:r>
              <a:rPr lang="pt-BR" sz="1800" dirty="0">
                <a:solidFill>
                  <a:srgbClr val="C00000"/>
                </a:solidFill>
                <a:latin typeface="Calibri" pitchFamily="34" charset="0"/>
              </a:rPr>
              <a:t>1000 0010 0001 0001</a:t>
            </a:r>
          </a:p>
          <a:p>
            <a:pPr algn="l">
              <a:lnSpc>
                <a:spcPts val="3000"/>
              </a:lnSpc>
            </a:pPr>
            <a:r>
              <a:rPr lang="pt-BR" sz="1800" dirty="0">
                <a:solidFill>
                  <a:srgbClr val="C00000"/>
                </a:solidFill>
                <a:latin typeface="Calibri" pitchFamily="34" charset="0"/>
              </a:rPr>
              <a:t>0110 0010 0010 0001</a:t>
            </a:r>
          </a:p>
          <a:p>
            <a:pPr algn="l">
              <a:lnSpc>
                <a:spcPts val="3000"/>
              </a:lnSpc>
            </a:pPr>
            <a:r>
              <a:rPr lang="pt-BR" sz="1800" dirty="0">
                <a:solidFill>
                  <a:srgbClr val="C00000"/>
                </a:solidFill>
                <a:latin typeface="Calibri" pitchFamily="34" charset="0"/>
              </a:rPr>
              <a:t>0000 0010 0000 0010</a:t>
            </a:r>
          </a:p>
          <a:p>
            <a:pPr algn="l">
              <a:lnSpc>
                <a:spcPts val="3000"/>
              </a:lnSpc>
            </a:pPr>
            <a:r>
              <a:rPr lang="pt-BR" sz="1800" dirty="0">
                <a:solidFill>
                  <a:srgbClr val="C00000"/>
                </a:solidFill>
                <a:latin typeface="Calibri" pitchFamily="34" charset="0"/>
              </a:rPr>
              <a:t>0000 0000 0000 0000</a:t>
            </a:r>
            <a:endParaRPr lang="en-US" sz="1800" dirty="0">
              <a:solidFill>
                <a:srgbClr val="C00000"/>
              </a:solidFill>
              <a:latin typeface="Calibri" pitchFamily="34" charset="0"/>
            </a:endParaRPr>
          </a:p>
        </p:txBody>
      </p:sp>
      <p:sp>
        <p:nvSpPr>
          <p:cNvPr id="39967" name="Rectangle 65"/>
          <p:cNvSpPr>
            <a:spLocks noChangeArrowheads="1"/>
          </p:cNvSpPr>
          <p:nvPr/>
        </p:nvSpPr>
        <p:spPr bwMode="auto">
          <a:xfrm rot="20493646">
            <a:off x="6655289" y="5024627"/>
            <a:ext cx="1003800" cy="369332"/>
          </a:xfrm>
          <a:prstGeom prst="rect">
            <a:avLst/>
          </a:prstGeom>
          <a:solidFill>
            <a:srgbClr val="FFCCCC"/>
          </a:solidFill>
          <a:ln>
            <a:noFill/>
          </a:ln>
        </p:spPr>
        <p:txBody>
          <a:bodyPr wrap="none">
            <a:spAutoFit/>
          </a:bodyPr>
          <a:lstStyle/>
          <a:p>
            <a:pPr>
              <a:spcBef>
                <a:spcPct val="50000"/>
              </a:spcBef>
            </a:pPr>
            <a:r>
              <a:rPr lang="en-US" sz="1800" i="1" dirty="0" smtClean="0">
                <a:latin typeface="Cambria" pitchFamily="18" charset="0"/>
              </a:rPr>
              <a:t>(all bits)</a:t>
            </a:r>
            <a:endParaRPr lang="en-US" sz="1800" i="1" dirty="0">
              <a:latin typeface="Cambria" pitchFamily="18" charset="0"/>
            </a:endParaRPr>
          </a:p>
        </p:txBody>
      </p:sp>
      <p:sp>
        <p:nvSpPr>
          <p:cNvPr id="50" name="Text Box 17"/>
          <p:cNvSpPr txBox="1">
            <a:spLocks noChangeArrowheads="1"/>
          </p:cNvSpPr>
          <p:nvPr>
            <p:custDataLst>
              <p:tags r:id="rId19"/>
            </p:custDataLst>
          </p:nvPr>
        </p:nvSpPr>
        <p:spPr bwMode="auto">
          <a:xfrm>
            <a:off x="914400" y="2316163"/>
            <a:ext cx="30480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dirty="0">
                <a:latin typeface="Calibri" pitchFamily="34" charset="0"/>
              </a:rPr>
              <a:t>central processing unit </a:t>
            </a:r>
            <a:r>
              <a:rPr lang="en-US" sz="1200" b="1" i="1" dirty="0">
                <a:latin typeface="Calibri" pitchFamily="34" charset="0"/>
              </a:rPr>
              <a:t>registers</a:t>
            </a:r>
            <a:endParaRPr lang="en-US" sz="1200" dirty="0">
              <a:latin typeface="Calibri" pitchFamily="34" charset="0"/>
            </a:endParaRPr>
          </a:p>
        </p:txBody>
      </p:sp>
      <p:sp>
        <p:nvSpPr>
          <p:cNvPr id="51" name="Text Box 18"/>
          <p:cNvSpPr txBox="1">
            <a:spLocks noChangeArrowheads="1"/>
          </p:cNvSpPr>
          <p:nvPr>
            <p:custDataLst>
              <p:tags r:id="rId20"/>
            </p:custDataLst>
          </p:nvPr>
        </p:nvSpPr>
        <p:spPr bwMode="auto">
          <a:xfrm>
            <a:off x="5562600" y="2316163"/>
            <a:ext cx="290195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dirty="0">
                <a:latin typeface="Calibri" pitchFamily="34" charset="0"/>
              </a:rPr>
              <a:t>random access memory locations</a:t>
            </a:r>
          </a:p>
        </p:txBody>
      </p:sp>
      <p:sp>
        <p:nvSpPr>
          <p:cNvPr id="52" name="Rectangle 61"/>
          <p:cNvSpPr>
            <a:spLocks noChangeArrowheads="1"/>
          </p:cNvSpPr>
          <p:nvPr>
            <p:custDataLst>
              <p:tags r:id="rId21"/>
            </p:custDataLst>
          </p:nvPr>
        </p:nvSpPr>
        <p:spPr bwMode="auto">
          <a:xfrm>
            <a:off x="1831975" y="1724025"/>
            <a:ext cx="1096775"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4000" dirty="0">
                <a:solidFill>
                  <a:schemeClr val="tx2"/>
                </a:solidFill>
                <a:latin typeface="Cambria" pitchFamily="18" charset="0"/>
              </a:rPr>
              <a:t>CPU</a:t>
            </a:r>
          </a:p>
        </p:txBody>
      </p:sp>
      <p:sp>
        <p:nvSpPr>
          <p:cNvPr id="53" name="Rectangle 62"/>
          <p:cNvSpPr>
            <a:spLocks noChangeArrowheads="1"/>
          </p:cNvSpPr>
          <p:nvPr>
            <p:custDataLst>
              <p:tags r:id="rId22"/>
            </p:custDataLst>
          </p:nvPr>
        </p:nvSpPr>
        <p:spPr bwMode="auto">
          <a:xfrm>
            <a:off x="6477000" y="1724025"/>
            <a:ext cx="1241045"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4000" dirty="0">
                <a:solidFill>
                  <a:schemeClr val="tx2"/>
                </a:solidFill>
                <a:latin typeface="Cambria" pitchFamily="18" charset="0"/>
              </a:rPr>
              <a:t>RAM</a:t>
            </a:r>
          </a:p>
        </p:txBody>
      </p:sp>
      <p:sp>
        <p:nvSpPr>
          <p:cNvPr id="54" name="Line 63"/>
          <p:cNvSpPr>
            <a:spLocks noChangeShapeType="1"/>
          </p:cNvSpPr>
          <p:nvPr>
            <p:custDataLst>
              <p:tags r:id="rId23"/>
            </p:custDataLst>
          </p:nvPr>
        </p:nvSpPr>
        <p:spPr bwMode="auto">
          <a:xfrm>
            <a:off x="3514725" y="2047875"/>
            <a:ext cx="2590800" cy="0"/>
          </a:xfrm>
          <a:prstGeom prst="line">
            <a:avLst/>
          </a:prstGeom>
          <a:noFill/>
          <a:ln w="19050">
            <a:solidFill>
              <a:srgbClr val="C00000"/>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55" name="Text Box 64"/>
          <p:cNvSpPr txBox="1">
            <a:spLocks noChangeArrowheads="1"/>
          </p:cNvSpPr>
          <p:nvPr>
            <p:custDataLst>
              <p:tags r:id="rId24"/>
            </p:custDataLst>
          </p:nvPr>
        </p:nvSpPr>
        <p:spPr bwMode="auto">
          <a:xfrm>
            <a:off x="4203700" y="1807986"/>
            <a:ext cx="1212850" cy="457200"/>
          </a:xfrm>
          <a:prstGeom prst="rect">
            <a:avLst/>
          </a:prstGeom>
          <a:solidFill>
            <a:schemeClr val="bg1"/>
          </a:solidFill>
          <a:ln w="12700">
            <a:solidFill>
              <a:srgbClr val="C00000"/>
            </a:solidFill>
          </a:ln>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dirty="0">
                <a:solidFill>
                  <a:srgbClr val="C00000"/>
                </a:solidFill>
                <a:latin typeface="Calibri" pitchFamily="34" charset="0"/>
              </a:rPr>
              <a:t>Von Neumann bottleneck</a:t>
            </a:r>
          </a:p>
        </p:txBody>
      </p:sp>
      <p:sp>
        <p:nvSpPr>
          <p:cNvPr id="56" name="Rectangle 4"/>
          <p:cNvSpPr>
            <a:spLocks noChangeArrowheads="1"/>
          </p:cNvSpPr>
          <p:nvPr>
            <p:custDataLst>
              <p:tags r:id="rId25"/>
            </p:custDataLst>
          </p:nvPr>
        </p:nvSpPr>
        <p:spPr bwMode="auto">
          <a:xfrm>
            <a:off x="1412875" y="198438"/>
            <a:ext cx="6107698"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4000" dirty="0">
                <a:solidFill>
                  <a:schemeClr val="tx2"/>
                </a:solidFill>
                <a:latin typeface="Cambria" pitchFamily="18" charset="0"/>
              </a:rPr>
              <a:t>Von Neumann Architecture</a:t>
            </a:r>
          </a:p>
        </p:txBody>
      </p:sp>
      <p:sp>
        <p:nvSpPr>
          <p:cNvPr id="57" name="Text Box 63"/>
          <p:cNvSpPr txBox="1">
            <a:spLocks noChangeArrowheads="1"/>
          </p:cNvSpPr>
          <p:nvPr>
            <p:custDataLst>
              <p:tags r:id="rId26"/>
            </p:custDataLst>
          </p:nvPr>
        </p:nvSpPr>
        <p:spPr bwMode="auto">
          <a:xfrm>
            <a:off x="5775325" y="1357313"/>
            <a:ext cx="2689225"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2000" dirty="0" smtClean="0">
                <a:solidFill>
                  <a:srgbClr val="C00000"/>
                </a:solidFill>
                <a:latin typeface="Cambria" pitchFamily="18" charset="0"/>
              </a:rPr>
              <a:t>program</a:t>
            </a:r>
            <a:endParaRPr lang="en-US" sz="2000" dirty="0">
              <a:solidFill>
                <a:srgbClr val="C00000"/>
              </a:solidFill>
              <a:latin typeface="Cambria" pitchFamily="18" charset="0"/>
            </a:endParaRPr>
          </a:p>
        </p:txBody>
      </p:sp>
      <p:sp>
        <p:nvSpPr>
          <p:cNvPr id="58" name="Text Box 64"/>
          <p:cNvSpPr txBox="1">
            <a:spLocks noChangeArrowheads="1"/>
          </p:cNvSpPr>
          <p:nvPr>
            <p:custDataLst>
              <p:tags r:id="rId27"/>
            </p:custDataLst>
          </p:nvPr>
        </p:nvSpPr>
        <p:spPr bwMode="auto">
          <a:xfrm>
            <a:off x="762000" y="1371600"/>
            <a:ext cx="3295650"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2000" dirty="0" smtClean="0">
                <a:solidFill>
                  <a:srgbClr val="C00000"/>
                </a:solidFill>
                <a:latin typeface="Cambria" pitchFamily="18" charset="0"/>
              </a:rPr>
              <a:t>processing</a:t>
            </a:r>
            <a:endParaRPr lang="en-US" sz="2000" dirty="0">
              <a:solidFill>
                <a:srgbClr val="C00000"/>
              </a:solidFill>
              <a:latin typeface="Cambria" pitchFamily="18" charset="0"/>
            </a:endParaRPr>
          </a:p>
        </p:txBody>
      </p:sp>
      <p:sp>
        <p:nvSpPr>
          <p:cNvPr id="32" name="Rectangle 29"/>
          <p:cNvSpPr>
            <a:spLocks noChangeArrowheads="1"/>
          </p:cNvSpPr>
          <p:nvPr>
            <p:custDataLst>
              <p:tags r:id="rId28"/>
            </p:custDataLst>
          </p:nvPr>
        </p:nvSpPr>
        <p:spPr bwMode="auto">
          <a:xfrm>
            <a:off x="1085850" y="2895600"/>
            <a:ext cx="2733675" cy="650875"/>
          </a:xfrm>
          <a:prstGeom prst="rect">
            <a:avLst/>
          </a:prstGeom>
          <a:solidFill>
            <a:schemeClr val="bg1">
              <a:lumMod val="95000"/>
            </a:schemeClr>
          </a:solidFill>
          <a:ln w="9525">
            <a:solidFill>
              <a:schemeClr val="tx1"/>
            </a:solidFill>
            <a:miter lim="800000"/>
            <a:headEnd/>
            <a:tailEnd/>
          </a:ln>
        </p:spPr>
        <p:txBody>
          <a:bodyPr>
            <a:spAutoFit/>
          </a:bodyPr>
          <a:lstStyle/>
          <a:p>
            <a:pPr algn="l"/>
            <a:r>
              <a:rPr lang="en-US" sz="3600" b="1">
                <a:solidFill>
                  <a:srgbClr val="B003D1"/>
                </a:solidFill>
                <a:latin typeface="Courier New" pitchFamily="49" charset="0"/>
              </a:rPr>
              <a:t> </a:t>
            </a:r>
          </a:p>
        </p:txBody>
      </p:sp>
      <p:sp>
        <p:nvSpPr>
          <p:cNvPr id="33" name="Rectangle 29"/>
          <p:cNvSpPr>
            <a:spLocks noChangeArrowheads="1"/>
          </p:cNvSpPr>
          <p:nvPr>
            <p:custDataLst>
              <p:tags r:id="rId29"/>
            </p:custDataLst>
          </p:nvPr>
        </p:nvSpPr>
        <p:spPr bwMode="auto">
          <a:xfrm>
            <a:off x="1085850" y="3755143"/>
            <a:ext cx="2733675" cy="650875"/>
          </a:xfrm>
          <a:prstGeom prst="rect">
            <a:avLst/>
          </a:prstGeom>
          <a:solidFill>
            <a:schemeClr val="bg1">
              <a:lumMod val="95000"/>
            </a:schemeClr>
          </a:solidFill>
          <a:ln w="9525">
            <a:solidFill>
              <a:schemeClr val="tx1"/>
            </a:solidFill>
            <a:miter lim="800000"/>
            <a:headEnd/>
            <a:tailEnd/>
          </a:ln>
        </p:spPr>
        <p:txBody>
          <a:bodyPr>
            <a:spAutoFit/>
          </a:bodyPr>
          <a:lstStyle/>
          <a:p>
            <a:pPr algn="l"/>
            <a:r>
              <a:rPr lang="en-US" sz="3600" b="1">
                <a:solidFill>
                  <a:srgbClr val="B003D1"/>
                </a:solidFill>
                <a:latin typeface="Courier New" pitchFamily="49" charset="0"/>
              </a:rPr>
              <a:t> </a:t>
            </a:r>
          </a:p>
        </p:txBody>
      </p:sp>
      <p:sp>
        <p:nvSpPr>
          <p:cNvPr id="34" name="Text Box 24"/>
          <p:cNvSpPr txBox="1">
            <a:spLocks noChangeArrowheads="1"/>
          </p:cNvSpPr>
          <p:nvPr>
            <p:custDataLst>
              <p:tags r:id="rId30"/>
            </p:custDataLst>
          </p:nvPr>
        </p:nvSpPr>
        <p:spPr bwMode="auto">
          <a:xfrm>
            <a:off x="457200" y="2957688"/>
            <a:ext cx="625475"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2800" b="1" dirty="0" smtClean="0">
                <a:latin typeface="Courier New" pitchFamily="49" charset="0"/>
                <a:cs typeface="Courier New" pitchFamily="49" charset="0"/>
              </a:rPr>
              <a:t>r1</a:t>
            </a:r>
            <a:endParaRPr lang="en-US" sz="2800" b="1" dirty="0">
              <a:solidFill>
                <a:srgbClr val="B003D1"/>
              </a:solidFill>
              <a:latin typeface="Courier New" pitchFamily="49" charset="0"/>
              <a:cs typeface="Courier New" pitchFamily="49" charset="0"/>
            </a:endParaRPr>
          </a:p>
        </p:txBody>
      </p:sp>
      <p:sp>
        <p:nvSpPr>
          <p:cNvPr id="35" name="Text Box 24"/>
          <p:cNvSpPr txBox="1">
            <a:spLocks noChangeArrowheads="1"/>
          </p:cNvSpPr>
          <p:nvPr>
            <p:custDataLst>
              <p:tags r:id="rId31"/>
            </p:custDataLst>
          </p:nvPr>
        </p:nvSpPr>
        <p:spPr bwMode="auto">
          <a:xfrm>
            <a:off x="457200" y="3821617"/>
            <a:ext cx="625475"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2800" b="1" dirty="0" smtClean="0">
                <a:latin typeface="Courier New" pitchFamily="49" charset="0"/>
                <a:cs typeface="Courier New" pitchFamily="49" charset="0"/>
              </a:rPr>
              <a:t>r2</a:t>
            </a:r>
            <a:endParaRPr lang="en-US" sz="2800" b="1" dirty="0">
              <a:solidFill>
                <a:srgbClr val="B003D1"/>
              </a:solidFill>
              <a:latin typeface="Courier New" pitchFamily="49" charset="0"/>
              <a:cs typeface="Courier New" pitchFamily="49" charset="0"/>
            </a:endParaRPr>
          </a:p>
        </p:txBody>
      </p:sp>
      <p:sp>
        <p:nvSpPr>
          <p:cNvPr id="36" name="Rectangle 33"/>
          <p:cNvSpPr>
            <a:spLocks noChangeArrowheads="1"/>
          </p:cNvSpPr>
          <p:nvPr>
            <p:custDataLst>
              <p:tags r:id="rId32"/>
            </p:custDataLst>
          </p:nvPr>
        </p:nvSpPr>
        <p:spPr bwMode="auto">
          <a:xfrm>
            <a:off x="1371600" y="4188177"/>
            <a:ext cx="2105025" cy="2299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p>
            <a:pPr>
              <a:lnSpc>
                <a:spcPct val="70000"/>
              </a:lnSpc>
              <a:spcBef>
                <a:spcPct val="50000"/>
              </a:spcBef>
            </a:pPr>
            <a:r>
              <a:rPr lang="en-US" sz="1200" dirty="0">
                <a:latin typeface="Calibri" pitchFamily="34" charset="0"/>
              </a:rPr>
              <a:t>General-purpose register, </a:t>
            </a:r>
            <a:r>
              <a:rPr lang="en-US" sz="1200" dirty="0" smtClean="0">
                <a:latin typeface="Calibri" pitchFamily="34" charset="0"/>
              </a:rPr>
              <a:t>r2</a:t>
            </a:r>
            <a:endParaRPr lang="en-US" sz="1200" dirty="0">
              <a:latin typeface="Calibri" pitchFamily="34" charset="0"/>
            </a:endParaRPr>
          </a:p>
        </p:txBody>
      </p:sp>
      <p:sp>
        <p:nvSpPr>
          <p:cNvPr id="37" name="Rectangle 33"/>
          <p:cNvSpPr>
            <a:spLocks noChangeArrowheads="1"/>
          </p:cNvSpPr>
          <p:nvPr>
            <p:custDataLst>
              <p:tags r:id="rId33"/>
            </p:custDataLst>
          </p:nvPr>
        </p:nvSpPr>
        <p:spPr bwMode="auto">
          <a:xfrm>
            <a:off x="1371600" y="3344334"/>
            <a:ext cx="2105025" cy="2299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p>
            <a:pPr>
              <a:lnSpc>
                <a:spcPct val="70000"/>
              </a:lnSpc>
              <a:spcBef>
                <a:spcPct val="50000"/>
              </a:spcBef>
            </a:pPr>
            <a:r>
              <a:rPr lang="en-US" sz="1200" dirty="0">
                <a:latin typeface="Calibri" pitchFamily="34" charset="0"/>
              </a:rPr>
              <a:t>General-purpose register, r1</a:t>
            </a:r>
          </a:p>
        </p:txBody>
      </p:sp>
    </p:spTree>
  </p:cSld>
  <p:clrMapOvr>
    <a:masterClrMapping/>
  </p:clrMapOvr>
  <p:timing>
    <p:tnLst>
      <p:par>
        <p:cTn id="1" dur="indefinite" restart="never" nodeType="tmRoot"/>
      </p:par>
    </p:tnLst>
  </p:timing>
</p:sld>
</file>

<file path=ppt/slides/slide1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9570" name="Rectangle 2"/>
          <p:cNvSpPr>
            <a:spLocks noChangeArrowheads="1"/>
          </p:cNvSpPr>
          <p:nvPr>
            <p:custDataLst>
              <p:tags r:id="rId1"/>
            </p:custDataLst>
          </p:nvPr>
        </p:nvSpPr>
        <p:spPr bwMode="auto">
          <a:xfrm>
            <a:off x="609600" y="76200"/>
            <a:ext cx="7772400"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a:solidFill>
                  <a:schemeClr val="tx2"/>
                </a:solidFill>
                <a:latin typeface="Times New Roman" pitchFamily="18" charset="0"/>
              </a:rPr>
              <a:t>Factorial via Recursion…</a:t>
            </a:r>
          </a:p>
        </p:txBody>
      </p:sp>
      <p:sp>
        <p:nvSpPr>
          <p:cNvPr id="109571" name="Text Box 3"/>
          <p:cNvSpPr txBox="1">
            <a:spLocks noChangeArrowheads="1"/>
          </p:cNvSpPr>
          <p:nvPr>
            <p:custDataLst>
              <p:tags r:id="rId2"/>
            </p:custDataLst>
          </p:nvPr>
        </p:nvSpPr>
        <p:spPr bwMode="auto">
          <a:xfrm>
            <a:off x="5238750" y="1028700"/>
            <a:ext cx="2090738" cy="466725"/>
          </a:xfrm>
          <a:prstGeom prst="rect">
            <a:avLst/>
          </a:prstGeom>
          <a:noFill/>
          <a:ln w="9525">
            <a:solidFill>
              <a:srgbClr val="0A04EB"/>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solidFill>
                  <a:srgbClr val="0A04EB"/>
                </a:solidFill>
              </a:rPr>
              <a:t>RAM</a:t>
            </a:r>
          </a:p>
        </p:txBody>
      </p:sp>
      <p:sp>
        <p:nvSpPr>
          <p:cNvPr id="109572" name="Text Box 4"/>
          <p:cNvSpPr txBox="1">
            <a:spLocks noChangeArrowheads="1"/>
          </p:cNvSpPr>
          <p:nvPr>
            <p:custDataLst>
              <p:tags r:id="rId3"/>
            </p:custDataLst>
          </p:nvPr>
        </p:nvSpPr>
        <p:spPr bwMode="auto">
          <a:xfrm>
            <a:off x="1050925" y="1057275"/>
            <a:ext cx="1828800" cy="466725"/>
          </a:xfrm>
          <a:prstGeom prst="rect">
            <a:avLst/>
          </a:prstGeom>
          <a:noFill/>
          <a:ln w="9525">
            <a:solidFill>
              <a:srgbClr val="0A04EB"/>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solidFill>
                  <a:srgbClr val="0A04EB"/>
                </a:solidFill>
              </a:rPr>
              <a:t>Python</a:t>
            </a:r>
          </a:p>
        </p:txBody>
      </p:sp>
      <p:sp>
        <p:nvSpPr>
          <p:cNvPr id="109573" name="Text Box 5"/>
          <p:cNvSpPr txBox="1">
            <a:spLocks noChangeArrowheads="1"/>
          </p:cNvSpPr>
          <p:nvPr/>
        </p:nvSpPr>
        <p:spPr bwMode="auto">
          <a:xfrm>
            <a:off x="838200" y="1905000"/>
            <a:ext cx="4059238" cy="3592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lnSpc>
                <a:spcPct val="60000"/>
              </a:lnSpc>
              <a:spcBef>
                <a:spcPct val="50000"/>
              </a:spcBef>
            </a:pPr>
            <a:r>
              <a:rPr lang="en-US" sz="1800" b="1">
                <a:latin typeface="Courier New" pitchFamily="49" charset="0"/>
              </a:rPr>
              <a:t>x = </a:t>
            </a:r>
            <a:r>
              <a:rPr lang="en-US" sz="1800" b="1">
                <a:solidFill>
                  <a:schemeClr val="hlink"/>
                </a:solidFill>
                <a:latin typeface="Courier New" pitchFamily="49" charset="0"/>
              </a:rPr>
              <a:t>input</a:t>
            </a:r>
            <a:r>
              <a:rPr lang="en-US" sz="1800" b="1">
                <a:latin typeface="Courier New" pitchFamily="49" charset="0"/>
              </a:rPr>
              <a:t>()</a:t>
            </a:r>
          </a:p>
          <a:p>
            <a:pPr algn="l">
              <a:lnSpc>
                <a:spcPct val="60000"/>
              </a:lnSpc>
              <a:spcBef>
                <a:spcPct val="50000"/>
              </a:spcBef>
            </a:pPr>
            <a:r>
              <a:rPr lang="en-US" sz="1800" b="1">
                <a:latin typeface="Courier New" pitchFamily="49" charset="0"/>
              </a:rPr>
              <a:t>y = fac(x)</a:t>
            </a:r>
          </a:p>
          <a:p>
            <a:pPr algn="l">
              <a:lnSpc>
                <a:spcPct val="60000"/>
              </a:lnSpc>
              <a:spcBef>
                <a:spcPct val="50000"/>
              </a:spcBef>
            </a:pPr>
            <a:r>
              <a:rPr lang="en-US" sz="1800" b="1">
                <a:solidFill>
                  <a:schemeClr val="hlink"/>
                </a:solidFill>
                <a:latin typeface="Courier New" pitchFamily="49" charset="0"/>
              </a:rPr>
              <a:t>print</a:t>
            </a:r>
            <a:r>
              <a:rPr lang="en-US" sz="1800" b="1">
                <a:latin typeface="Courier New" pitchFamily="49" charset="0"/>
              </a:rPr>
              <a:t> y</a:t>
            </a:r>
          </a:p>
          <a:p>
            <a:pPr algn="l">
              <a:lnSpc>
                <a:spcPct val="60000"/>
              </a:lnSpc>
              <a:spcBef>
                <a:spcPct val="50000"/>
              </a:spcBef>
            </a:pPr>
            <a:endParaRPr lang="en-US" sz="1800" b="1">
              <a:latin typeface="Courier New" pitchFamily="49" charset="0"/>
            </a:endParaRPr>
          </a:p>
          <a:p>
            <a:pPr algn="l">
              <a:lnSpc>
                <a:spcPct val="60000"/>
              </a:lnSpc>
              <a:spcBef>
                <a:spcPct val="50000"/>
              </a:spcBef>
            </a:pPr>
            <a:r>
              <a:rPr lang="en-US" sz="1800" b="1">
                <a:solidFill>
                  <a:schemeClr val="hlink"/>
                </a:solidFill>
                <a:latin typeface="Courier New" pitchFamily="49" charset="0"/>
              </a:rPr>
              <a:t>def</a:t>
            </a:r>
            <a:r>
              <a:rPr lang="en-US" sz="1800" b="1">
                <a:latin typeface="Courier New" pitchFamily="49" charset="0"/>
              </a:rPr>
              <a:t> fac(x):</a:t>
            </a:r>
          </a:p>
          <a:p>
            <a:pPr algn="l">
              <a:lnSpc>
                <a:spcPct val="60000"/>
              </a:lnSpc>
              <a:spcBef>
                <a:spcPct val="50000"/>
              </a:spcBef>
            </a:pPr>
            <a:r>
              <a:rPr lang="en-US" sz="1800" b="1">
                <a:latin typeface="Courier New" pitchFamily="49" charset="0"/>
              </a:rPr>
              <a:t>  </a:t>
            </a:r>
            <a:endParaRPr lang="en-US" sz="1800" b="1">
              <a:solidFill>
                <a:srgbClr val="B907D1"/>
              </a:solidFill>
              <a:latin typeface="Courier New" pitchFamily="49" charset="0"/>
            </a:endParaRPr>
          </a:p>
          <a:p>
            <a:pPr algn="l">
              <a:lnSpc>
                <a:spcPct val="60000"/>
              </a:lnSpc>
              <a:spcBef>
                <a:spcPct val="50000"/>
              </a:spcBef>
            </a:pPr>
            <a:endParaRPr lang="en-US" sz="1800" b="1">
              <a:latin typeface="Courier New" pitchFamily="49" charset="0"/>
            </a:endParaRPr>
          </a:p>
          <a:p>
            <a:pPr algn="l">
              <a:lnSpc>
                <a:spcPct val="60000"/>
              </a:lnSpc>
              <a:spcBef>
                <a:spcPct val="50000"/>
              </a:spcBef>
            </a:pPr>
            <a:r>
              <a:rPr lang="en-US" sz="1800" b="1">
                <a:latin typeface="Courier New" pitchFamily="49" charset="0"/>
              </a:rPr>
              <a:t>  </a:t>
            </a:r>
            <a:r>
              <a:rPr lang="en-US" sz="1800" b="1">
                <a:solidFill>
                  <a:schemeClr val="hlink"/>
                </a:solidFill>
                <a:latin typeface="Courier New" pitchFamily="49" charset="0"/>
              </a:rPr>
              <a:t>if</a:t>
            </a:r>
            <a:r>
              <a:rPr lang="en-US" sz="1800" b="1">
                <a:latin typeface="Courier New" pitchFamily="49" charset="0"/>
              </a:rPr>
              <a:t> x==0: </a:t>
            </a:r>
            <a:r>
              <a:rPr lang="en-US" sz="1800" b="1">
                <a:solidFill>
                  <a:schemeClr val="hlink"/>
                </a:solidFill>
                <a:latin typeface="Courier New" pitchFamily="49" charset="0"/>
              </a:rPr>
              <a:t>return</a:t>
            </a:r>
            <a:r>
              <a:rPr lang="en-US" sz="1800" b="1">
                <a:latin typeface="Courier New" pitchFamily="49" charset="0"/>
              </a:rPr>
              <a:t> 1</a:t>
            </a:r>
          </a:p>
          <a:p>
            <a:pPr algn="l">
              <a:lnSpc>
                <a:spcPct val="60000"/>
              </a:lnSpc>
              <a:spcBef>
                <a:spcPct val="50000"/>
              </a:spcBef>
            </a:pPr>
            <a:endParaRPr lang="en-US" sz="1800" b="1">
              <a:latin typeface="Courier New" pitchFamily="49" charset="0"/>
            </a:endParaRPr>
          </a:p>
          <a:p>
            <a:pPr algn="l">
              <a:lnSpc>
                <a:spcPct val="60000"/>
              </a:lnSpc>
              <a:spcBef>
                <a:spcPct val="50000"/>
              </a:spcBef>
            </a:pPr>
            <a:r>
              <a:rPr lang="en-US" sz="1800" b="1">
                <a:latin typeface="Courier New" pitchFamily="49" charset="0"/>
              </a:rPr>
              <a:t>  </a:t>
            </a:r>
            <a:r>
              <a:rPr lang="en-US" sz="1800" b="1">
                <a:solidFill>
                  <a:schemeClr val="hlink"/>
                </a:solidFill>
                <a:latin typeface="Courier New" pitchFamily="49" charset="0"/>
              </a:rPr>
              <a:t>else</a:t>
            </a:r>
            <a:r>
              <a:rPr lang="en-US" sz="1800" b="1">
                <a:latin typeface="Courier New" pitchFamily="49" charset="0"/>
              </a:rPr>
              <a:t>:</a:t>
            </a:r>
          </a:p>
          <a:p>
            <a:pPr algn="l">
              <a:lnSpc>
                <a:spcPct val="60000"/>
              </a:lnSpc>
              <a:spcBef>
                <a:spcPct val="50000"/>
              </a:spcBef>
            </a:pPr>
            <a:r>
              <a:rPr lang="en-US" sz="1800" b="1">
                <a:latin typeface="Courier New" pitchFamily="49" charset="0"/>
              </a:rPr>
              <a:t>    REC = fac(x-1)</a:t>
            </a:r>
          </a:p>
          <a:p>
            <a:pPr algn="l">
              <a:lnSpc>
                <a:spcPct val="60000"/>
              </a:lnSpc>
              <a:spcBef>
                <a:spcPct val="50000"/>
              </a:spcBef>
            </a:pPr>
            <a:r>
              <a:rPr lang="en-US" sz="1800" b="1">
                <a:latin typeface="Courier New" pitchFamily="49" charset="0"/>
              </a:rPr>
              <a:t>    </a:t>
            </a:r>
            <a:r>
              <a:rPr lang="en-US" sz="1800" b="1">
                <a:solidFill>
                  <a:schemeClr val="hlink"/>
                </a:solidFill>
                <a:latin typeface="Courier New" pitchFamily="49" charset="0"/>
              </a:rPr>
              <a:t>return</a:t>
            </a:r>
            <a:r>
              <a:rPr lang="en-US" sz="1800" b="1">
                <a:latin typeface="Courier New" pitchFamily="49" charset="0"/>
              </a:rPr>
              <a:t> x*REC</a:t>
            </a:r>
          </a:p>
        </p:txBody>
      </p:sp>
      <p:sp>
        <p:nvSpPr>
          <p:cNvPr id="109574" name="Rectangle 6"/>
          <p:cNvSpPr>
            <a:spLocks noChangeArrowheads="1"/>
          </p:cNvSpPr>
          <p:nvPr/>
        </p:nvSpPr>
        <p:spPr bwMode="auto">
          <a:xfrm>
            <a:off x="5715000" y="1676400"/>
            <a:ext cx="1958975" cy="1103313"/>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09575" name="Rectangle 7"/>
          <p:cNvSpPr>
            <a:spLocks noChangeArrowheads="1"/>
          </p:cNvSpPr>
          <p:nvPr/>
        </p:nvSpPr>
        <p:spPr bwMode="auto">
          <a:xfrm>
            <a:off x="5716588" y="2963863"/>
            <a:ext cx="1958975" cy="1103312"/>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09576" name="Text Box 8"/>
          <p:cNvSpPr txBox="1">
            <a:spLocks noChangeArrowheads="1"/>
          </p:cNvSpPr>
          <p:nvPr/>
        </p:nvSpPr>
        <p:spPr bwMode="auto">
          <a:xfrm>
            <a:off x="6175375" y="1765300"/>
            <a:ext cx="1370013"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b="1">
                <a:solidFill>
                  <a:srgbClr val="0F02E4"/>
                </a:solidFill>
                <a:latin typeface="Courier New" pitchFamily="49" charset="0"/>
              </a:rPr>
              <a:t>x</a:t>
            </a:r>
            <a:r>
              <a:rPr lang="en-US" sz="1400" b="1">
                <a:solidFill>
                  <a:srgbClr val="0F02E4"/>
                </a:solidFill>
                <a:latin typeface="Times New Roman" pitchFamily="18" charset="0"/>
              </a:rPr>
              <a:t>, the input</a:t>
            </a:r>
          </a:p>
        </p:txBody>
      </p:sp>
      <p:sp>
        <p:nvSpPr>
          <p:cNvPr id="109577" name="Text Box 9"/>
          <p:cNvSpPr txBox="1">
            <a:spLocks noChangeArrowheads="1"/>
          </p:cNvSpPr>
          <p:nvPr/>
        </p:nvSpPr>
        <p:spPr bwMode="auto">
          <a:xfrm>
            <a:off x="6354763" y="2438400"/>
            <a:ext cx="1190625" cy="28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90000"/>
              </a:lnSpc>
              <a:spcBef>
                <a:spcPct val="50000"/>
              </a:spcBef>
            </a:pPr>
            <a:r>
              <a:rPr lang="en-US" sz="1400" b="1">
                <a:solidFill>
                  <a:srgbClr val="0F02E4"/>
                </a:solidFill>
                <a:latin typeface="Times New Roman" pitchFamily="18" charset="0"/>
              </a:rPr>
              <a:t>ret. address</a:t>
            </a:r>
          </a:p>
        </p:txBody>
      </p:sp>
      <p:sp>
        <p:nvSpPr>
          <p:cNvPr id="109578" name="Rectangle 10"/>
          <p:cNvSpPr>
            <a:spLocks noChangeArrowheads="1"/>
          </p:cNvSpPr>
          <p:nvPr/>
        </p:nvSpPr>
        <p:spPr bwMode="auto">
          <a:xfrm>
            <a:off x="4784725" y="1690688"/>
            <a:ext cx="1006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lgn="r"/>
            <a:r>
              <a:rPr lang="en-US" sz="1800" b="1">
                <a:latin typeface="Courier New" pitchFamily="49" charset="0"/>
              </a:rPr>
              <a:t>fac(3)</a:t>
            </a:r>
          </a:p>
        </p:txBody>
      </p:sp>
      <p:sp>
        <p:nvSpPr>
          <p:cNvPr id="109579" name="Rectangle 11"/>
          <p:cNvSpPr>
            <a:spLocks noChangeArrowheads="1"/>
          </p:cNvSpPr>
          <p:nvPr/>
        </p:nvSpPr>
        <p:spPr bwMode="auto">
          <a:xfrm>
            <a:off x="4775200" y="2976563"/>
            <a:ext cx="1006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lgn="r"/>
            <a:r>
              <a:rPr lang="en-US" sz="1800" b="1">
                <a:latin typeface="Courier New" pitchFamily="49" charset="0"/>
              </a:rPr>
              <a:t>fac(2)</a:t>
            </a:r>
          </a:p>
        </p:txBody>
      </p:sp>
      <p:sp>
        <p:nvSpPr>
          <p:cNvPr id="109580" name="Text Box 12"/>
          <p:cNvSpPr txBox="1">
            <a:spLocks noChangeArrowheads="1"/>
          </p:cNvSpPr>
          <p:nvPr/>
        </p:nvSpPr>
        <p:spPr bwMode="auto">
          <a:xfrm>
            <a:off x="6064250" y="2111375"/>
            <a:ext cx="1481138" cy="28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90000"/>
              </a:lnSpc>
              <a:spcBef>
                <a:spcPct val="50000"/>
              </a:spcBef>
            </a:pPr>
            <a:r>
              <a:rPr lang="en-US" sz="1400" b="1">
                <a:solidFill>
                  <a:srgbClr val="0F02E4"/>
                </a:solidFill>
                <a:latin typeface="Times New Roman" pitchFamily="18" charset="0"/>
              </a:rPr>
              <a:t>ret. value</a:t>
            </a:r>
          </a:p>
        </p:txBody>
      </p:sp>
      <p:sp>
        <p:nvSpPr>
          <p:cNvPr id="109581" name="Rectangle 13"/>
          <p:cNvSpPr>
            <a:spLocks noChangeArrowheads="1"/>
          </p:cNvSpPr>
          <p:nvPr/>
        </p:nvSpPr>
        <p:spPr bwMode="auto">
          <a:xfrm>
            <a:off x="6005513" y="1746250"/>
            <a:ext cx="3206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latin typeface="Courier New" pitchFamily="49" charset="0"/>
              </a:rPr>
              <a:t>3</a:t>
            </a:r>
          </a:p>
        </p:txBody>
      </p:sp>
      <p:sp>
        <p:nvSpPr>
          <p:cNvPr id="109582" name="Rectangle 14"/>
          <p:cNvSpPr>
            <a:spLocks noChangeArrowheads="1"/>
          </p:cNvSpPr>
          <p:nvPr/>
        </p:nvSpPr>
        <p:spPr bwMode="auto">
          <a:xfrm>
            <a:off x="6005513" y="2052638"/>
            <a:ext cx="3206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solidFill>
                  <a:srgbClr val="FF0515"/>
                </a:solidFill>
                <a:latin typeface="Courier New" pitchFamily="49" charset="0"/>
              </a:rPr>
              <a:t>?</a:t>
            </a:r>
            <a:endParaRPr lang="en-US" sz="1800" b="1">
              <a:latin typeface="Courier New" pitchFamily="49" charset="0"/>
            </a:endParaRPr>
          </a:p>
        </p:txBody>
      </p:sp>
      <p:sp>
        <p:nvSpPr>
          <p:cNvPr id="109583" name="Line 15"/>
          <p:cNvSpPr>
            <a:spLocks noChangeShapeType="1"/>
          </p:cNvSpPr>
          <p:nvPr/>
        </p:nvSpPr>
        <p:spPr bwMode="auto">
          <a:xfrm flipH="1" flipV="1">
            <a:off x="2352675" y="2330450"/>
            <a:ext cx="3840163" cy="260350"/>
          </a:xfrm>
          <a:prstGeom prst="line">
            <a:avLst/>
          </a:prstGeom>
          <a:noFill/>
          <a:ln w="19050">
            <a:solidFill>
              <a:srgbClr val="D17204"/>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109584" name="Text Box 16"/>
          <p:cNvSpPr txBox="1">
            <a:spLocks noChangeArrowheads="1"/>
          </p:cNvSpPr>
          <p:nvPr/>
        </p:nvSpPr>
        <p:spPr bwMode="auto">
          <a:xfrm>
            <a:off x="6173788" y="3044825"/>
            <a:ext cx="13700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b="1">
                <a:solidFill>
                  <a:srgbClr val="0F02E4"/>
                </a:solidFill>
                <a:latin typeface="Courier New" pitchFamily="49" charset="0"/>
              </a:rPr>
              <a:t>x</a:t>
            </a:r>
            <a:r>
              <a:rPr lang="en-US" sz="1400" b="1">
                <a:solidFill>
                  <a:srgbClr val="0F02E4"/>
                </a:solidFill>
                <a:latin typeface="Times New Roman" pitchFamily="18" charset="0"/>
              </a:rPr>
              <a:t>, the input</a:t>
            </a:r>
          </a:p>
        </p:txBody>
      </p:sp>
      <p:sp>
        <p:nvSpPr>
          <p:cNvPr id="109585" name="Text Box 17"/>
          <p:cNvSpPr txBox="1">
            <a:spLocks noChangeArrowheads="1"/>
          </p:cNvSpPr>
          <p:nvPr/>
        </p:nvSpPr>
        <p:spPr bwMode="auto">
          <a:xfrm>
            <a:off x="6353175" y="3717925"/>
            <a:ext cx="1190625" cy="28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90000"/>
              </a:lnSpc>
              <a:spcBef>
                <a:spcPct val="50000"/>
              </a:spcBef>
            </a:pPr>
            <a:r>
              <a:rPr lang="en-US" sz="1400" b="1">
                <a:solidFill>
                  <a:srgbClr val="0F02E4"/>
                </a:solidFill>
                <a:latin typeface="Times New Roman" pitchFamily="18" charset="0"/>
              </a:rPr>
              <a:t>ret. address</a:t>
            </a:r>
          </a:p>
        </p:txBody>
      </p:sp>
      <p:sp>
        <p:nvSpPr>
          <p:cNvPr id="109586" name="Text Box 18"/>
          <p:cNvSpPr txBox="1">
            <a:spLocks noChangeArrowheads="1"/>
          </p:cNvSpPr>
          <p:nvPr/>
        </p:nvSpPr>
        <p:spPr bwMode="auto">
          <a:xfrm>
            <a:off x="6062663" y="3390900"/>
            <a:ext cx="1481137" cy="28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90000"/>
              </a:lnSpc>
              <a:spcBef>
                <a:spcPct val="50000"/>
              </a:spcBef>
            </a:pPr>
            <a:r>
              <a:rPr lang="en-US" sz="1400" b="1">
                <a:solidFill>
                  <a:srgbClr val="0F02E4"/>
                </a:solidFill>
                <a:latin typeface="Times New Roman" pitchFamily="18" charset="0"/>
              </a:rPr>
              <a:t>ret. value</a:t>
            </a:r>
          </a:p>
        </p:txBody>
      </p:sp>
      <p:sp>
        <p:nvSpPr>
          <p:cNvPr id="109587" name="Rectangle 19"/>
          <p:cNvSpPr>
            <a:spLocks noChangeArrowheads="1"/>
          </p:cNvSpPr>
          <p:nvPr/>
        </p:nvSpPr>
        <p:spPr bwMode="auto">
          <a:xfrm>
            <a:off x="6003925" y="3025775"/>
            <a:ext cx="3206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latin typeface="Courier New" pitchFamily="49" charset="0"/>
              </a:rPr>
              <a:t>2</a:t>
            </a:r>
          </a:p>
        </p:txBody>
      </p:sp>
      <p:sp>
        <p:nvSpPr>
          <p:cNvPr id="109588" name="Rectangle 20"/>
          <p:cNvSpPr>
            <a:spLocks noChangeArrowheads="1"/>
          </p:cNvSpPr>
          <p:nvPr/>
        </p:nvSpPr>
        <p:spPr bwMode="auto">
          <a:xfrm>
            <a:off x="5994400" y="3332163"/>
            <a:ext cx="339725" cy="385762"/>
          </a:xfrm>
          <a:prstGeom prst="rect">
            <a:avLst/>
          </a:prstGeom>
          <a:noFill/>
          <a:ln w="19050">
            <a:solidFill>
              <a:srgbClr val="FF0515"/>
            </a:solidFill>
            <a:miter lim="800000"/>
            <a:headEnd/>
            <a:tailEnd/>
          </a:ln>
          <a:extLst>
            <a:ext uri="{909E8E84-426E-40DD-AFC4-6F175D3DCCD1}">
              <a14:hiddenFill xmlns:a14="http://schemas.microsoft.com/office/drawing/2010/main">
                <a:solidFill>
                  <a:srgbClr val="FFFFFF"/>
                </a:solidFill>
              </a14:hiddenFill>
            </a:ext>
          </a:extLst>
        </p:spPr>
        <p:txBody>
          <a:bodyPr wrap="none">
            <a:spAutoFit/>
          </a:bodyPr>
          <a:lstStyle/>
          <a:p>
            <a:r>
              <a:rPr lang="en-US" sz="1800" b="1">
                <a:solidFill>
                  <a:srgbClr val="FF0515"/>
                </a:solidFill>
                <a:latin typeface="Courier New" pitchFamily="49" charset="0"/>
              </a:rPr>
              <a:t>2</a:t>
            </a:r>
            <a:endParaRPr lang="en-US" sz="1800" b="1">
              <a:latin typeface="Courier New" pitchFamily="49" charset="0"/>
            </a:endParaRPr>
          </a:p>
        </p:txBody>
      </p:sp>
      <p:sp>
        <p:nvSpPr>
          <p:cNvPr id="109589" name="Line 21"/>
          <p:cNvSpPr>
            <a:spLocks noChangeShapeType="1"/>
          </p:cNvSpPr>
          <p:nvPr/>
        </p:nvSpPr>
        <p:spPr bwMode="auto">
          <a:xfrm flipH="1">
            <a:off x="3394075" y="3876675"/>
            <a:ext cx="2789238" cy="1065213"/>
          </a:xfrm>
          <a:prstGeom prst="line">
            <a:avLst/>
          </a:prstGeom>
          <a:noFill/>
          <a:ln w="19050">
            <a:solidFill>
              <a:srgbClr val="D17204"/>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109590" name="Line 22"/>
          <p:cNvSpPr>
            <a:spLocks noChangeShapeType="1"/>
          </p:cNvSpPr>
          <p:nvPr/>
        </p:nvSpPr>
        <p:spPr bwMode="auto">
          <a:xfrm flipV="1">
            <a:off x="2362200" y="1884363"/>
            <a:ext cx="2459038" cy="373062"/>
          </a:xfrm>
          <a:prstGeom prst="line">
            <a:avLst/>
          </a:prstGeom>
          <a:noFill/>
          <a:ln w="19050">
            <a:solidFill>
              <a:schemeClr val="hlink"/>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109591" name="Line 23"/>
          <p:cNvSpPr>
            <a:spLocks noChangeShapeType="1"/>
          </p:cNvSpPr>
          <p:nvPr/>
        </p:nvSpPr>
        <p:spPr bwMode="auto">
          <a:xfrm flipV="1">
            <a:off x="3387725" y="3267075"/>
            <a:ext cx="1454150" cy="1609725"/>
          </a:xfrm>
          <a:prstGeom prst="line">
            <a:avLst/>
          </a:prstGeom>
          <a:noFill/>
          <a:ln w="19050">
            <a:solidFill>
              <a:schemeClr val="hlink"/>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109592" name="Rectangle 24"/>
          <p:cNvSpPr>
            <a:spLocks noChangeArrowheads="1"/>
          </p:cNvSpPr>
          <p:nvPr>
            <p:custDataLst>
              <p:tags r:id="rId4"/>
            </p:custDataLst>
          </p:nvPr>
        </p:nvSpPr>
        <p:spPr bwMode="auto">
          <a:xfrm>
            <a:off x="417513" y="814388"/>
            <a:ext cx="8266112" cy="74612"/>
          </a:xfrm>
          <a:prstGeom prst="rect">
            <a:avLst/>
          </a:prstGeom>
          <a:solidFill>
            <a:srgbClr val="33CCFF"/>
          </a:solidFill>
          <a:ln w="9525">
            <a:solidFill>
              <a:schemeClr val="tx1"/>
            </a:solidFill>
            <a:miter lim="800000"/>
            <a:headEnd/>
            <a:tailEnd/>
          </a:ln>
        </p:spPr>
        <p:txBody>
          <a:bodyPr wrap="none" anchor="ctr"/>
          <a:lstStyle/>
          <a:p>
            <a:endParaRPr lang="en-US"/>
          </a:p>
        </p:txBody>
      </p:sp>
    </p:spTree>
  </p:cSld>
  <p:clrMapOvr>
    <a:masterClrMapping/>
  </p:clrMapOvr>
  <p:timing>
    <p:tnLst>
      <p:par>
        <p:cTn id="1" dur="indefinite" restart="never" nodeType="tmRoot"/>
      </p:par>
    </p:tnLst>
  </p:timing>
</p:sld>
</file>

<file path=ppt/slides/slide1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0594" name="Rectangle 2"/>
          <p:cNvSpPr>
            <a:spLocks noChangeArrowheads="1"/>
          </p:cNvSpPr>
          <p:nvPr>
            <p:custDataLst>
              <p:tags r:id="rId1"/>
            </p:custDataLst>
          </p:nvPr>
        </p:nvSpPr>
        <p:spPr bwMode="auto">
          <a:xfrm>
            <a:off x="609600" y="76200"/>
            <a:ext cx="7772400"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a:solidFill>
                  <a:schemeClr val="tx2"/>
                </a:solidFill>
                <a:latin typeface="Times New Roman" pitchFamily="18" charset="0"/>
              </a:rPr>
              <a:t>Factorial via Recursion…</a:t>
            </a:r>
          </a:p>
        </p:txBody>
      </p:sp>
      <p:sp>
        <p:nvSpPr>
          <p:cNvPr id="110595" name="Text Box 3"/>
          <p:cNvSpPr txBox="1">
            <a:spLocks noChangeArrowheads="1"/>
          </p:cNvSpPr>
          <p:nvPr>
            <p:custDataLst>
              <p:tags r:id="rId2"/>
            </p:custDataLst>
          </p:nvPr>
        </p:nvSpPr>
        <p:spPr bwMode="auto">
          <a:xfrm>
            <a:off x="5238750" y="1028700"/>
            <a:ext cx="2090738" cy="466725"/>
          </a:xfrm>
          <a:prstGeom prst="rect">
            <a:avLst/>
          </a:prstGeom>
          <a:noFill/>
          <a:ln w="9525">
            <a:solidFill>
              <a:srgbClr val="0A04EB"/>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solidFill>
                  <a:srgbClr val="0A04EB"/>
                </a:solidFill>
              </a:rPr>
              <a:t>RAM</a:t>
            </a:r>
          </a:p>
        </p:txBody>
      </p:sp>
      <p:sp>
        <p:nvSpPr>
          <p:cNvPr id="110596" name="Text Box 4"/>
          <p:cNvSpPr txBox="1">
            <a:spLocks noChangeArrowheads="1"/>
          </p:cNvSpPr>
          <p:nvPr>
            <p:custDataLst>
              <p:tags r:id="rId3"/>
            </p:custDataLst>
          </p:nvPr>
        </p:nvSpPr>
        <p:spPr bwMode="auto">
          <a:xfrm>
            <a:off x="1050925" y="1057275"/>
            <a:ext cx="1828800" cy="466725"/>
          </a:xfrm>
          <a:prstGeom prst="rect">
            <a:avLst/>
          </a:prstGeom>
          <a:noFill/>
          <a:ln w="9525">
            <a:solidFill>
              <a:srgbClr val="0A04EB"/>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solidFill>
                  <a:srgbClr val="0A04EB"/>
                </a:solidFill>
              </a:rPr>
              <a:t>Python</a:t>
            </a:r>
          </a:p>
        </p:txBody>
      </p:sp>
      <p:sp>
        <p:nvSpPr>
          <p:cNvPr id="110597" name="Text Box 5"/>
          <p:cNvSpPr txBox="1">
            <a:spLocks noChangeArrowheads="1"/>
          </p:cNvSpPr>
          <p:nvPr/>
        </p:nvSpPr>
        <p:spPr bwMode="auto">
          <a:xfrm>
            <a:off x="838200" y="1905000"/>
            <a:ext cx="4059238" cy="3592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lnSpc>
                <a:spcPct val="60000"/>
              </a:lnSpc>
              <a:spcBef>
                <a:spcPct val="50000"/>
              </a:spcBef>
            </a:pPr>
            <a:r>
              <a:rPr lang="en-US" sz="1800" b="1">
                <a:latin typeface="Courier New" pitchFamily="49" charset="0"/>
              </a:rPr>
              <a:t>x = </a:t>
            </a:r>
            <a:r>
              <a:rPr lang="en-US" sz="1800" b="1">
                <a:solidFill>
                  <a:schemeClr val="hlink"/>
                </a:solidFill>
                <a:latin typeface="Courier New" pitchFamily="49" charset="0"/>
              </a:rPr>
              <a:t>input</a:t>
            </a:r>
            <a:r>
              <a:rPr lang="en-US" sz="1800" b="1">
                <a:latin typeface="Courier New" pitchFamily="49" charset="0"/>
              </a:rPr>
              <a:t>()</a:t>
            </a:r>
          </a:p>
          <a:p>
            <a:pPr algn="l">
              <a:lnSpc>
                <a:spcPct val="60000"/>
              </a:lnSpc>
              <a:spcBef>
                <a:spcPct val="50000"/>
              </a:spcBef>
            </a:pPr>
            <a:r>
              <a:rPr lang="en-US" sz="1800" b="1">
                <a:latin typeface="Courier New" pitchFamily="49" charset="0"/>
              </a:rPr>
              <a:t>y = fac(x)</a:t>
            </a:r>
          </a:p>
          <a:p>
            <a:pPr algn="l">
              <a:lnSpc>
                <a:spcPct val="60000"/>
              </a:lnSpc>
              <a:spcBef>
                <a:spcPct val="50000"/>
              </a:spcBef>
            </a:pPr>
            <a:r>
              <a:rPr lang="en-US" sz="1800" b="1">
                <a:solidFill>
                  <a:schemeClr val="hlink"/>
                </a:solidFill>
                <a:latin typeface="Courier New" pitchFamily="49" charset="0"/>
              </a:rPr>
              <a:t>print</a:t>
            </a:r>
            <a:r>
              <a:rPr lang="en-US" sz="1800" b="1">
                <a:latin typeface="Courier New" pitchFamily="49" charset="0"/>
              </a:rPr>
              <a:t> y</a:t>
            </a:r>
          </a:p>
          <a:p>
            <a:pPr algn="l">
              <a:lnSpc>
                <a:spcPct val="60000"/>
              </a:lnSpc>
              <a:spcBef>
                <a:spcPct val="50000"/>
              </a:spcBef>
            </a:pPr>
            <a:endParaRPr lang="en-US" sz="1800" b="1">
              <a:latin typeface="Courier New" pitchFamily="49" charset="0"/>
            </a:endParaRPr>
          </a:p>
          <a:p>
            <a:pPr algn="l">
              <a:lnSpc>
                <a:spcPct val="60000"/>
              </a:lnSpc>
              <a:spcBef>
                <a:spcPct val="50000"/>
              </a:spcBef>
            </a:pPr>
            <a:r>
              <a:rPr lang="en-US" sz="1800" b="1">
                <a:solidFill>
                  <a:schemeClr val="hlink"/>
                </a:solidFill>
                <a:latin typeface="Courier New" pitchFamily="49" charset="0"/>
              </a:rPr>
              <a:t>def</a:t>
            </a:r>
            <a:r>
              <a:rPr lang="en-US" sz="1800" b="1">
                <a:latin typeface="Courier New" pitchFamily="49" charset="0"/>
              </a:rPr>
              <a:t> fac(x):</a:t>
            </a:r>
          </a:p>
          <a:p>
            <a:pPr algn="l">
              <a:lnSpc>
                <a:spcPct val="60000"/>
              </a:lnSpc>
              <a:spcBef>
                <a:spcPct val="50000"/>
              </a:spcBef>
            </a:pPr>
            <a:r>
              <a:rPr lang="en-US" sz="1800" b="1">
                <a:latin typeface="Courier New" pitchFamily="49" charset="0"/>
              </a:rPr>
              <a:t>  </a:t>
            </a:r>
            <a:endParaRPr lang="en-US" sz="1800" b="1">
              <a:solidFill>
                <a:srgbClr val="B907D1"/>
              </a:solidFill>
              <a:latin typeface="Courier New" pitchFamily="49" charset="0"/>
            </a:endParaRPr>
          </a:p>
          <a:p>
            <a:pPr algn="l">
              <a:lnSpc>
                <a:spcPct val="60000"/>
              </a:lnSpc>
              <a:spcBef>
                <a:spcPct val="50000"/>
              </a:spcBef>
            </a:pPr>
            <a:endParaRPr lang="en-US" sz="1800" b="1">
              <a:latin typeface="Courier New" pitchFamily="49" charset="0"/>
            </a:endParaRPr>
          </a:p>
          <a:p>
            <a:pPr algn="l">
              <a:lnSpc>
                <a:spcPct val="60000"/>
              </a:lnSpc>
              <a:spcBef>
                <a:spcPct val="50000"/>
              </a:spcBef>
            </a:pPr>
            <a:r>
              <a:rPr lang="en-US" sz="1800" b="1">
                <a:latin typeface="Courier New" pitchFamily="49" charset="0"/>
              </a:rPr>
              <a:t>  </a:t>
            </a:r>
            <a:r>
              <a:rPr lang="en-US" sz="1800" b="1">
                <a:solidFill>
                  <a:schemeClr val="hlink"/>
                </a:solidFill>
                <a:latin typeface="Courier New" pitchFamily="49" charset="0"/>
              </a:rPr>
              <a:t>if</a:t>
            </a:r>
            <a:r>
              <a:rPr lang="en-US" sz="1800" b="1">
                <a:latin typeface="Courier New" pitchFamily="49" charset="0"/>
              </a:rPr>
              <a:t> x==0: </a:t>
            </a:r>
            <a:r>
              <a:rPr lang="en-US" sz="1800" b="1">
                <a:solidFill>
                  <a:schemeClr val="hlink"/>
                </a:solidFill>
                <a:latin typeface="Courier New" pitchFamily="49" charset="0"/>
              </a:rPr>
              <a:t>return</a:t>
            </a:r>
            <a:r>
              <a:rPr lang="en-US" sz="1800" b="1">
                <a:latin typeface="Courier New" pitchFamily="49" charset="0"/>
              </a:rPr>
              <a:t> 1</a:t>
            </a:r>
          </a:p>
          <a:p>
            <a:pPr algn="l">
              <a:lnSpc>
                <a:spcPct val="60000"/>
              </a:lnSpc>
              <a:spcBef>
                <a:spcPct val="50000"/>
              </a:spcBef>
            </a:pPr>
            <a:endParaRPr lang="en-US" sz="1800" b="1">
              <a:latin typeface="Courier New" pitchFamily="49" charset="0"/>
            </a:endParaRPr>
          </a:p>
          <a:p>
            <a:pPr algn="l">
              <a:lnSpc>
                <a:spcPct val="60000"/>
              </a:lnSpc>
              <a:spcBef>
                <a:spcPct val="50000"/>
              </a:spcBef>
            </a:pPr>
            <a:r>
              <a:rPr lang="en-US" sz="1800" b="1">
                <a:latin typeface="Courier New" pitchFamily="49" charset="0"/>
              </a:rPr>
              <a:t>  </a:t>
            </a:r>
            <a:r>
              <a:rPr lang="en-US" sz="1800" b="1">
                <a:solidFill>
                  <a:schemeClr val="hlink"/>
                </a:solidFill>
                <a:latin typeface="Courier New" pitchFamily="49" charset="0"/>
              </a:rPr>
              <a:t>else</a:t>
            </a:r>
            <a:r>
              <a:rPr lang="en-US" sz="1800" b="1">
                <a:latin typeface="Courier New" pitchFamily="49" charset="0"/>
              </a:rPr>
              <a:t>:</a:t>
            </a:r>
          </a:p>
          <a:p>
            <a:pPr algn="l">
              <a:lnSpc>
                <a:spcPct val="60000"/>
              </a:lnSpc>
              <a:spcBef>
                <a:spcPct val="50000"/>
              </a:spcBef>
            </a:pPr>
            <a:r>
              <a:rPr lang="en-US" sz="1800" b="1">
                <a:latin typeface="Courier New" pitchFamily="49" charset="0"/>
              </a:rPr>
              <a:t>    REC = fac(x-1)</a:t>
            </a:r>
          </a:p>
          <a:p>
            <a:pPr algn="l">
              <a:lnSpc>
                <a:spcPct val="60000"/>
              </a:lnSpc>
              <a:spcBef>
                <a:spcPct val="50000"/>
              </a:spcBef>
            </a:pPr>
            <a:r>
              <a:rPr lang="en-US" sz="1800" b="1">
                <a:latin typeface="Courier New" pitchFamily="49" charset="0"/>
              </a:rPr>
              <a:t>    </a:t>
            </a:r>
            <a:r>
              <a:rPr lang="en-US" sz="1800" b="1">
                <a:solidFill>
                  <a:schemeClr val="hlink"/>
                </a:solidFill>
                <a:latin typeface="Courier New" pitchFamily="49" charset="0"/>
              </a:rPr>
              <a:t>return</a:t>
            </a:r>
            <a:r>
              <a:rPr lang="en-US" sz="1800" b="1">
                <a:latin typeface="Courier New" pitchFamily="49" charset="0"/>
              </a:rPr>
              <a:t> x*REC</a:t>
            </a:r>
          </a:p>
        </p:txBody>
      </p:sp>
      <p:sp>
        <p:nvSpPr>
          <p:cNvPr id="110598" name="Rectangle 6"/>
          <p:cNvSpPr>
            <a:spLocks noChangeArrowheads="1"/>
          </p:cNvSpPr>
          <p:nvPr/>
        </p:nvSpPr>
        <p:spPr bwMode="auto">
          <a:xfrm>
            <a:off x="5715000" y="1676400"/>
            <a:ext cx="1958975" cy="1103313"/>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10599" name="Text Box 8"/>
          <p:cNvSpPr txBox="1">
            <a:spLocks noChangeArrowheads="1"/>
          </p:cNvSpPr>
          <p:nvPr/>
        </p:nvSpPr>
        <p:spPr bwMode="auto">
          <a:xfrm>
            <a:off x="6175375" y="1765300"/>
            <a:ext cx="1370013"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b="1">
                <a:solidFill>
                  <a:srgbClr val="0F02E4"/>
                </a:solidFill>
                <a:latin typeface="Courier New" pitchFamily="49" charset="0"/>
              </a:rPr>
              <a:t>x</a:t>
            </a:r>
            <a:r>
              <a:rPr lang="en-US" sz="1400" b="1">
                <a:solidFill>
                  <a:srgbClr val="0F02E4"/>
                </a:solidFill>
                <a:latin typeface="Times New Roman" pitchFamily="18" charset="0"/>
              </a:rPr>
              <a:t>, the input</a:t>
            </a:r>
          </a:p>
        </p:txBody>
      </p:sp>
      <p:sp>
        <p:nvSpPr>
          <p:cNvPr id="110600" name="Text Box 9"/>
          <p:cNvSpPr txBox="1">
            <a:spLocks noChangeArrowheads="1"/>
          </p:cNvSpPr>
          <p:nvPr/>
        </p:nvSpPr>
        <p:spPr bwMode="auto">
          <a:xfrm>
            <a:off x="6354763" y="2438400"/>
            <a:ext cx="1190625" cy="28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90000"/>
              </a:lnSpc>
              <a:spcBef>
                <a:spcPct val="50000"/>
              </a:spcBef>
            </a:pPr>
            <a:r>
              <a:rPr lang="en-US" sz="1400" b="1">
                <a:solidFill>
                  <a:srgbClr val="0F02E4"/>
                </a:solidFill>
                <a:latin typeface="Times New Roman" pitchFamily="18" charset="0"/>
              </a:rPr>
              <a:t>ret. address</a:t>
            </a:r>
          </a:p>
        </p:txBody>
      </p:sp>
      <p:sp>
        <p:nvSpPr>
          <p:cNvPr id="110601" name="Rectangle 10"/>
          <p:cNvSpPr>
            <a:spLocks noChangeArrowheads="1"/>
          </p:cNvSpPr>
          <p:nvPr/>
        </p:nvSpPr>
        <p:spPr bwMode="auto">
          <a:xfrm>
            <a:off x="4784725" y="1690688"/>
            <a:ext cx="1006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lgn="r"/>
            <a:r>
              <a:rPr lang="en-US" sz="1800" b="1">
                <a:latin typeface="Courier New" pitchFamily="49" charset="0"/>
              </a:rPr>
              <a:t>fac(3)</a:t>
            </a:r>
          </a:p>
        </p:txBody>
      </p:sp>
      <p:sp>
        <p:nvSpPr>
          <p:cNvPr id="110602" name="Text Box 12"/>
          <p:cNvSpPr txBox="1">
            <a:spLocks noChangeArrowheads="1"/>
          </p:cNvSpPr>
          <p:nvPr/>
        </p:nvSpPr>
        <p:spPr bwMode="auto">
          <a:xfrm>
            <a:off x="6064250" y="2111375"/>
            <a:ext cx="1481138" cy="28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90000"/>
              </a:lnSpc>
              <a:spcBef>
                <a:spcPct val="50000"/>
              </a:spcBef>
            </a:pPr>
            <a:r>
              <a:rPr lang="en-US" sz="1400" b="1">
                <a:solidFill>
                  <a:srgbClr val="0F02E4"/>
                </a:solidFill>
                <a:latin typeface="Times New Roman" pitchFamily="18" charset="0"/>
              </a:rPr>
              <a:t>ret. value</a:t>
            </a:r>
          </a:p>
        </p:txBody>
      </p:sp>
      <p:sp>
        <p:nvSpPr>
          <p:cNvPr id="110603" name="Rectangle 13"/>
          <p:cNvSpPr>
            <a:spLocks noChangeArrowheads="1"/>
          </p:cNvSpPr>
          <p:nvPr/>
        </p:nvSpPr>
        <p:spPr bwMode="auto">
          <a:xfrm>
            <a:off x="6005513" y="1746250"/>
            <a:ext cx="3206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latin typeface="Courier New" pitchFamily="49" charset="0"/>
              </a:rPr>
              <a:t>3</a:t>
            </a:r>
          </a:p>
        </p:txBody>
      </p:sp>
      <p:sp>
        <p:nvSpPr>
          <p:cNvPr id="110604" name="Rectangle 14"/>
          <p:cNvSpPr>
            <a:spLocks noChangeArrowheads="1"/>
          </p:cNvSpPr>
          <p:nvPr/>
        </p:nvSpPr>
        <p:spPr bwMode="auto">
          <a:xfrm>
            <a:off x="6005513" y="2052638"/>
            <a:ext cx="3206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solidFill>
                  <a:srgbClr val="FF0515"/>
                </a:solidFill>
                <a:latin typeface="Courier New" pitchFamily="49" charset="0"/>
              </a:rPr>
              <a:t>?</a:t>
            </a:r>
            <a:endParaRPr lang="en-US" sz="1800" b="1">
              <a:latin typeface="Courier New" pitchFamily="49" charset="0"/>
            </a:endParaRPr>
          </a:p>
        </p:txBody>
      </p:sp>
      <p:sp>
        <p:nvSpPr>
          <p:cNvPr id="110605" name="Line 15"/>
          <p:cNvSpPr>
            <a:spLocks noChangeShapeType="1"/>
          </p:cNvSpPr>
          <p:nvPr/>
        </p:nvSpPr>
        <p:spPr bwMode="auto">
          <a:xfrm flipH="1" flipV="1">
            <a:off x="2352675" y="2330450"/>
            <a:ext cx="3840163" cy="260350"/>
          </a:xfrm>
          <a:prstGeom prst="line">
            <a:avLst/>
          </a:prstGeom>
          <a:noFill/>
          <a:ln w="19050">
            <a:solidFill>
              <a:srgbClr val="D17204"/>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110606" name="Line 22"/>
          <p:cNvSpPr>
            <a:spLocks noChangeShapeType="1"/>
          </p:cNvSpPr>
          <p:nvPr/>
        </p:nvSpPr>
        <p:spPr bwMode="auto">
          <a:xfrm flipV="1">
            <a:off x="2362200" y="1884363"/>
            <a:ext cx="2459038" cy="373062"/>
          </a:xfrm>
          <a:prstGeom prst="line">
            <a:avLst/>
          </a:prstGeom>
          <a:noFill/>
          <a:ln w="19050">
            <a:solidFill>
              <a:schemeClr val="hlink"/>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110607" name="Rectangle 24"/>
          <p:cNvSpPr>
            <a:spLocks noChangeArrowheads="1"/>
          </p:cNvSpPr>
          <p:nvPr>
            <p:custDataLst>
              <p:tags r:id="rId4"/>
            </p:custDataLst>
          </p:nvPr>
        </p:nvSpPr>
        <p:spPr bwMode="auto">
          <a:xfrm>
            <a:off x="417513" y="814388"/>
            <a:ext cx="8266112" cy="74612"/>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10608" name="Rectangle 25"/>
          <p:cNvSpPr>
            <a:spLocks noChangeArrowheads="1"/>
          </p:cNvSpPr>
          <p:nvPr/>
        </p:nvSpPr>
        <p:spPr bwMode="auto">
          <a:xfrm>
            <a:off x="2667000" y="4508500"/>
            <a:ext cx="3206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solidFill>
                  <a:srgbClr val="FF0515"/>
                </a:solidFill>
                <a:latin typeface="Courier New" pitchFamily="49" charset="0"/>
              </a:rPr>
              <a:t>2</a:t>
            </a:r>
            <a:endParaRPr lang="en-US" sz="1800" b="1">
              <a:latin typeface="Courier New" pitchFamily="49" charset="0"/>
            </a:endParaRPr>
          </a:p>
        </p:txBody>
      </p:sp>
      <p:sp>
        <p:nvSpPr>
          <p:cNvPr id="110609" name="AutoShape 26"/>
          <p:cNvSpPr>
            <a:spLocks/>
          </p:cNvSpPr>
          <p:nvPr/>
        </p:nvSpPr>
        <p:spPr bwMode="auto">
          <a:xfrm rot="16200000" flipV="1">
            <a:off x="2777331" y="4383882"/>
            <a:ext cx="79375" cy="938212"/>
          </a:xfrm>
          <a:prstGeom prst="rightBrace">
            <a:avLst>
              <a:gd name="adj1" fmla="val 98500"/>
              <a:gd name="adj2" fmla="val 50000"/>
            </a:avLst>
          </a:prstGeom>
          <a:noFill/>
          <a:ln w="19050">
            <a:solidFill>
              <a:srgbClr val="FF0515"/>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10610" name="Text Box 27"/>
          <p:cNvSpPr txBox="1">
            <a:spLocks noChangeArrowheads="1"/>
          </p:cNvSpPr>
          <p:nvPr/>
        </p:nvSpPr>
        <p:spPr bwMode="auto">
          <a:xfrm>
            <a:off x="4419600" y="3352800"/>
            <a:ext cx="437673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t>Yet another</a:t>
            </a:r>
            <a:r>
              <a:rPr lang="en-US" b="1" i="1"/>
              <a:t> Stack Frame </a:t>
            </a:r>
            <a:r>
              <a:rPr lang="en-US"/>
              <a:t>gone!</a:t>
            </a:r>
          </a:p>
        </p:txBody>
      </p:sp>
    </p:spTree>
  </p:cSld>
  <p:clrMapOvr>
    <a:masterClrMapping/>
  </p:clrMapOvr>
  <p:timing>
    <p:tnLst>
      <p:par>
        <p:cTn id="1" dur="indefinite" restart="never" nodeType="tmRoot"/>
      </p:par>
    </p:tnLst>
  </p:timing>
</p:sld>
</file>

<file path=ppt/slides/slide1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1618" name="Rectangle 2"/>
          <p:cNvSpPr>
            <a:spLocks noChangeArrowheads="1"/>
          </p:cNvSpPr>
          <p:nvPr>
            <p:custDataLst>
              <p:tags r:id="rId1"/>
            </p:custDataLst>
          </p:nvPr>
        </p:nvSpPr>
        <p:spPr bwMode="auto">
          <a:xfrm>
            <a:off x="609600" y="76200"/>
            <a:ext cx="7772400"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a:solidFill>
                  <a:schemeClr val="tx2"/>
                </a:solidFill>
                <a:latin typeface="Times New Roman" pitchFamily="18" charset="0"/>
              </a:rPr>
              <a:t>Factorial via Recursion…</a:t>
            </a:r>
          </a:p>
        </p:txBody>
      </p:sp>
      <p:sp>
        <p:nvSpPr>
          <p:cNvPr id="111619" name="Text Box 3"/>
          <p:cNvSpPr txBox="1">
            <a:spLocks noChangeArrowheads="1"/>
          </p:cNvSpPr>
          <p:nvPr>
            <p:custDataLst>
              <p:tags r:id="rId2"/>
            </p:custDataLst>
          </p:nvPr>
        </p:nvSpPr>
        <p:spPr bwMode="auto">
          <a:xfrm>
            <a:off x="5238750" y="1028700"/>
            <a:ext cx="2090738" cy="466725"/>
          </a:xfrm>
          <a:prstGeom prst="rect">
            <a:avLst/>
          </a:prstGeom>
          <a:noFill/>
          <a:ln w="9525">
            <a:solidFill>
              <a:srgbClr val="0A04EB"/>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solidFill>
                  <a:srgbClr val="0A04EB"/>
                </a:solidFill>
              </a:rPr>
              <a:t>RAM</a:t>
            </a:r>
          </a:p>
        </p:txBody>
      </p:sp>
      <p:sp>
        <p:nvSpPr>
          <p:cNvPr id="111620" name="Text Box 4"/>
          <p:cNvSpPr txBox="1">
            <a:spLocks noChangeArrowheads="1"/>
          </p:cNvSpPr>
          <p:nvPr>
            <p:custDataLst>
              <p:tags r:id="rId3"/>
            </p:custDataLst>
          </p:nvPr>
        </p:nvSpPr>
        <p:spPr bwMode="auto">
          <a:xfrm>
            <a:off x="1050925" y="1057275"/>
            <a:ext cx="1828800" cy="466725"/>
          </a:xfrm>
          <a:prstGeom prst="rect">
            <a:avLst/>
          </a:prstGeom>
          <a:noFill/>
          <a:ln w="9525">
            <a:solidFill>
              <a:srgbClr val="0A04EB"/>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solidFill>
                  <a:srgbClr val="0A04EB"/>
                </a:solidFill>
              </a:rPr>
              <a:t>Python</a:t>
            </a:r>
          </a:p>
        </p:txBody>
      </p:sp>
      <p:sp>
        <p:nvSpPr>
          <p:cNvPr id="111621" name="Text Box 5"/>
          <p:cNvSpPr txBox="1">
            <a:spLocks noChangeArrowheads="1"/>
          </p:cNvSpPr>
          <p:nvPr/>
        </p:nvSpPr>
        <p:spPr bwMode="auto">
          <a:xfrm>
            <a:off x="838200" y="1905000"/>
            <a:ext cx="4059238" cy="3592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lnSpc>
                <a:spcPct val="60000"/>
              </a:lnSpc>
              <a:spcBef>
                <a:spcPct val="50000"/>
              </a:spcBef>
            </a:pPr>
            <a:r>
              <a:rPr lang="en-US" sz="1800" b="1">
                <a:latin typeface="Courier New" pitchFamily="49" charset="0"/>
              </a:rPr>
              <a:t>x = </a:t>
            </a:r>
            <a:r>
              <a:rPr lang="en-US" sz="1800" b="1">
                <a:solidFill>
                  <a:schemeClr val="hlink"/>
                </a:solidFill>
                <a:latin typeface="Courier New" pitchFamily="49" charset="0"/>
              </a:rPr>
              <a:t>input</a:t>
            </a:r>
            <a:r>
              <a:rPr lang="en-US" sz="1800" b="1">
                <a:latin typeface="Courier New" pitchFamily="49" charset="0"/>
              </a:rPr>
              <a:t>()</a:t>
            </a:r>
          </a:p>
          <a:p>
            <a:pPr algn="l">
              <a:lnSpc>
                <a:spcPct val="60000"/>
              </a:lnSpc>
              <a:spcBef>
                <a:spcPct val="50000"/>
              </a:spcBef>
            </a:pPr>
            <a:r>
              <a:rPr lang="en-US" sz="1800" b="1">
                <a:latin typeface="Courier New" pitchFamily="49" charset="0"/>
              </a:rPr>
              <a:t>y = fac(x)</a:t>
            </a:r>
          </a:p>
          <a:p>
            <a:pPr algn="l">
              <a:lnSpc>
                <a:spcPct val="60000"/>
              </a:lnSpc>
              <a:spcBef>
                <a:spcPct val="50000"/>
              </a:spcBef>
            </a:pPr>
            <a:r>
              <a:rPr lang="en-US" sz="1800" b="1">
                <a:solidFill>
                  <a:schemeClr val="hlink"/>
                </a:solidFill>
                <a:latin typeface="Courier New" pitchFamily="49" charset="0"/>
              </a:rPr>
              <a:t>print</a:t>
            </a:r>
            <a:r>
              <a:rPr lang="en-US" sz="1800" b="1">
                <a:latin typeface="Courier New" pitchFamily="49" charset="0"/>
              </a:rPr>
              <a:t> y</a:t>
            </a:r>
          </a:p>
          <a:p>
            <a:pPr algn="l">
              <a:lnSpc>
                <a:spcPct val="60000"/>
              </a:lnSpc>
              <a:spcBef>
                <a:spcPct val="50000"/>
              </a:spcBef>
            </a:pPr>
            <a:endParaRPr lang="en-US" sz="1800" b="1">
              <a:latin typeface="Courier New" pitchFamily="49" charset="0"/>
            </a:endParaRPr>
          </a:p>
          <a:p>
            <a:pPr algn="l">
              <a:lnSpc>
                <a:spcPct val="60000"/>
              </a:lnSpc>
              <a:spcBef>
                <a:spcPct val="50000"/>
              </a:spcBef>
            </a:pPr>
            <a:r>
              <a:rPr lang="en-US" sz="1800" b="1">
                <a:solidFill>
                  <a:schemeClr val="hlink"/>
                </a:solidFill>
                <a:latin typeface="Courier New" pitchFamily="49" charset="0"/>
              </a:rPr>
              <a:t>def</a:t>
            </a:r>
            <a:r>
              <a:rPr lang="en-US" sz="1800" b="1">
                <a:latin typeface="Courier New" pitchFamily="49" charset="0"/>
              </a:rPr>
              <a:t> fac(x):</a:t>
            </a:r>
          </a:p>
          <a:p>
            <a:pPr algn="l">
              <a:lnSpc>
                <a:spcPct val="60000"/>
              </a:lnSpc>
              <a:spcBef>
                <a:spcPct val="50000"/>
              </a:spcBef>
            </a:pPr>
            <a:r>
              <a:rPr lang="en-US" sz="1800" b="1">
                <a:latin typeface="Courier New" pitchFamily="49" charset="0"/>
              </a:rPr>
              <a:t>  </a:t>
            </a:r>
            <a:endParaRPr lang="en-US" sz="1800" b="1">
              <a:solidFill>
                <a:srgbClr val="B907D1"/>
              </a:solidFill>
              <a:latin typeface="Courier New" pitchFamily="49" charset="0"/>
            </a:endParaRPr>
          </a:p>
          <a:p>
            <a:pPr algn="l">
              <a:lnSpc>
                <a:spcPct val="60000"/>
              </a:lnSpc>
              <a:spcBef>
                <a:spcPct val="50000"/>
              </a:spcBef>
            </a:pPr>
            <a:endParaRPr lang="en-US" sz="1800" b="1">
              <a:latin typeface="Courier New" pitchFamily="49" charset="0"/>
            </a:endParaRPr>
          </a:p>
          <a:p>
            <a:pPr algn="l">
              <a:lnSpc>
                <a:spcPct val="60000"/>
              </a:lnSpc>
              <a:spcBef>
                <a:spcPct val="50000"/>
              </a:spcBef>
            </a:pPr>
            <a:r>
              <a:rPr lang="en-US" sz="1800" b="1">
                <a:latin typeface="Courier New" pitchFamily="49" charset="0"/>
              </a:rPr>
              <a:t>  </a:t>
            </a:r>
            <a:r>
              <a:rPr lang="en-US" sz="1800" b="1">
                <a:solidFill>
                  <a:schemeClr val="hlink"/>
                </a:solidFill>
                <a:latin typeface="Courier New" pitchFamily="49" charset="0"/>
              </a:rPr>
              <a:t>if</a:t>
            </a:r>
            <a:r>
              <a:rPr lang="en-US" sz="1800" b="1">
                <a:latin typeface="Courier New" pitchFamily="49" charset="0"/>
              </a:rPr>
              <a:t> x==0: </a:t>
            </a:r>
            <a:r>
              <a:rPr lang="en-US" sz="1800" b="1">
                <a:solidFill>
                  <a:schemeClr val="hlink"/>
                </a:solidFill>
                <a:latin typeface="Courier New" pitchFamily="49" charset="0"/>
              </a:rPr>
              <a:t>return</a:t>
            </a:r>
            <a:r>
              <a:rPr lang="en-US" sz="1800" b="1">
                <a:latin typeface="Courier New" pitchFamily="49" charset="0"/>
              </a:rPr>
              <a:t> 1</a:t>
            </a:r>
          </a:p>
          <a:p>
            <a:pPr algn="l">
              <a:lnSpc>
                <a:spcPct val="60000"/>
              </a:lnSpc>
              <a:spcBef>
                <a:spcPct val="50000"/>
              </a:spcBef>
            </a:pPr>
            <a:endParaRPr lang="en-US" sz="1800" b="1">
              <a:latin typeface="Courier New" pitchFamily="49" charset="0"/>
            </a:endParaRPr>
          </a:p>
          <a:p>
            <a:pPr algn="l">
              <a:lnSpc>
                <a:spcPct val="60000"/>
              </a:lnSpc>
              <a:spcBef>
                <a:spcPct val="50000"/>
              </a:spcBef>
            </a:pPr>
            <a:r>
              <a:rPr lang="en-US" sz="1800" b="1">
                <a:latin typeface="Courier New" pitchFamily="49" charset="0"/>
              </a:rPr>
              <a:t>  </a:t>
            </a:r>
            <a:r>
              <a:rPr lang="en-US" sz="1800" b="1">
                <a:solidFill>
                  <a:schemeClr val="hlink"/>
                </a:solidFill>
                <a:latin typeface="Courier New" pitchFamily="49" charset="0"/>
              </a:rPr>
              <a:t>else</a:t>
            </a:r>
            <a:r>
              <a:rPr lang="en-US" sz="1800" b="1">
                <a:latin typeface="Courier New" pitchFamily="49" charset="0"/>
              </a:rPr>
              <a:t>:</a:t>
            </a:r>
          </a:p>
          <a:p>
            <a:pPr algn="l">
              <a:lnSpc>
                <a:spcPct val="60000"/>
              </a:lnSpc>
              <a:spcBef>
                <a:spcPct val="50000"/>
              </a:spcBef>
            </a:pPr>
            <a:r>
              <a:rPr lang="en-US" sz="1800" b="1">
                <a:latin typeface="Courier New" pitchFamily="49" charset="0"/>
              </a:rPr>
              <a:t>    REC = fac(x-1)</a:t>
            </a:r>
          </a:p>
          <a:p>
            <a:pPr algn="l">
              <a:lnSpc>
                <a:spcPct val="60000"/>
              </a:lnSpc>
              <a:spcBef>
                <a:spcPct val="50000"/>
              </a:spcBef>
            </a:pPr>
            <a:r>
              <a:rPr lang="en-US" sz="1800" b="1">
                <a:latin typeface="Courier New" pitchFamily="49" charset="0"/>
              </a:rPr>
              <a:t>    </a:t>
            </a:r>
            <a:r>
              <a:rPr lang="en-US" sz="1800" b="1">
                <a:solidFill>
                  <a:schemeClr val="hlink"/>
                </a:solidFill>
                <a:latin typeface="Courier New" pitchFamily="49" charset="0"/>
              </a:rPr>
              <a:t>return</a:t>
            </a:r>
            <a:r>
              <a:rPr lang="en-US" sz="1800" b="1">
                <a:latin typeface="Courier New" pitchFamily="49" charset="0"/>
              </a:rPr>
              <a:t> x*REC</a:t>
            </a:r>
          </a:p>
        </p:txBody>
      </p:sp>
      <p:sp>
        <p:nvSpPr>
          <p:cNvPr id="111622" name="Rectangle 6"/>
          <p:cNvSpPr>
            <a:spLocks noChangeArrowheads="1"/>
          </p:cNvSpPr>
          <p:nvPr/>
        </p:nvSpPr>
        <p:spPr bwMode="auto">
          <a:xfrm>
            <a:off x="5715000" y="1676400"/>
            <a:ext cx="1958975" cy="1103313"/>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11623" name="Text Box 7"/>
          <p:cNvSpPr txBox="1">
            <a:spLocks noChangeArrowheads="1"/>
          </p:cNvSpPr>
          <p:nvPr/>
        </p:nvSpPr>
        <p:spPr bwMode="auto">
          <a:xfrm>
            <a:off x="6175375" y="1765300"/>
            <a:ext cx="1370013"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b="1">
                <a:solidFill>
                  <a:srgbClr val="0F02E4"/>
                </a:solidFill>
                <a:latin typeface="Courier New" pitchFamily="49" charset="0"/>
              </a:rPr>
              <a:t>x</a:t>
            </a:r>
            <a:r>
              <a:rPr lang="en-US" sz="1400" b="1">
                <a:solidFill>
                  <a:srgbClr val="0F02E4"/>
                </a:solidFill>
                <a:latin typeface="Times New Roman" pitchFamily="18" charset="0"/>
              </a:rPr>
              <a:t>, the input</a:t>
            </a:r>
          </a:p>
        </p:txBody>
      </p:sp>
      <p:sp>
        <p:nvSpPr>
          <p:cNvPr id="111624" name="Text Box 8"/>
          <p:cNvSpPr txBox="1">
            <a:spLocks noChangeArrowheads="1"/>
          </p:cNvSpPr>
          <p:nvPr/>
        </p:nvSpPr>
        <p:spPr bwMode="auto">
          <a:xfrm>
            <a:off x="6354763" y="2438400"/>
            <a:ext cx="1190625" cy="28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90000"/>
              </a:lnSpc>
              <a:spcBef>
                <a:spcPct val="50000"/>
              </a:spcBef>
            </a:pPr>
            <a:r>
              <a:rPr lang="en-US" sz="1400" b="1">
                <a:solidFill>
                  <a:srgbClr val="0F02E4"/>
                </a:solidFill>
                <a:latin typeface="Times New Roman" pitchFamily="18" charset="0"/>
              </a:rPr>
              <a:t>ret. address</a:t>
            </a:r>
          </a:p>
        </p:txBody>
      </p:sp>
      <p:sp>
        <p:nvSpPr>
          <p:cNvPr id="111625" name="Rectangle 9"/>
          <p:cNvSpPr>
            <a:spLocks noChangeArrowheads="1"/>
          </p:cNvSpPr>
          <p:nvPr/>
        </p:nvSpPr>
        <p:spPr bwMode="auto">
          <a:xfrm>
            <a:off x="4784725" y="1690688"/>
            <a:ext cx="1006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lgn="r"/>
            <a:r>
              <a:rPr lang="en-US" sz="1800" b="1">
                <a:latin typeface="Courier New" pitchFamily="49" charset="0"/>
              </a:rPr>
              <a:t>fac(3)</a:t>
            </a:r>
          </a:p>
        </p:txBody>
      </p:sp>
      <p:sp>
        <p:nvSpPr>
          <p:cNvPr id="111626" name="Text Box 10"/>
          <p:cNvSpPr txBox="1">
            <a:spLocks noChangeArrowheads="1"/>
          </p:cNvSpPr>
          <p:nvPr/>
        </p:nvSpPr>
        <p:spPr bwMode="auto">
          <a:xfrm>
            <a:off x="6064250" y="2111375"/>
            <a:ext cx="1481138" cy="28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90000"/>
              </a:lnSpc>
              <a:spcBef>
                <a:spcPct val="50000"/>
              </a:spcBef>
            </a:pPr>
            <a:r>
              <a:rPr lang="en-US" sz="1400" b="1">
                <a:solidFill>
                  <a:srgbClr val="0F02E4"/>
                </a:solidFill>
                <a:latin typeface="Times New Roman" pitchFamily="18" charset="0"/>
              </a:rPr>
              <a:t>ret. value</a:t>
            </a:r>
          </a:p>
        </p:txBody>
      </p:sp>
      <p:sp>
        <p:nvSpPr>
          <p:cNvPr id="111627" name="Rectangle 11"/>
          <p:cNvSpPr>
            <a:spLocks noChangeArrowheads="1"/>
          </p:cNvSpPr>
          <p:nvPr/>
        </p:nvSpPr>
        <p:spPr bwMode="auto">
          <a:xfrm>
            <a:off x="6005513" y="1746250"/>
            <a:ext cx="3206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latin typeface="Courier New" pitchFamily="49" charset="0"/>
              </a:rPr>
              <a:t>3</a:t>
            </a:r>
          </a:p>
        </p:txBody>
      </p:sp>
      <p:sp>
        <p:nvSpPr>
          <p:cNvPr id="111628" name="Rectangle 12"/>
          <p:cNvSpPr>
            <a:spLocks noChangeArrowheads="1"/>
          </p:cNvSpPr>
          <p:nvPr/>
        </p:nvSpPr>
        <p:spPr bwMode="auto">
          <a:xfrm>
            <a:off x="5995988" y="2052638"/>
            <a:ext cx="339725" cy="385762"/>
          </a:xfrm>
          <a:prstGeom prst="rect">
            <a:avLst/>
          </a:prstGeom>
          <a:noFill/>
          <a:ln w="19050">
            <a:solidFill>
              <a:srgbClr val="FF0515"/>
            </a:solidFill>
            <a:miter lim="800000"/>
            <a:headEnd/>
            <a:tailEnd/>
          </a:ln>
          <a:extLst>
            <a:ext uri="{909E8E84-426E-40DD-AFC4-6F175D3DCCD1}">
              <a14:hiddenFill xmlns:a14="http://schemas.microsoft.com/office/drawing/2010/main">
                <a:solidFill>
                  <a:srgbClr val="FFFFFF"/>
                </a:solidFill>
              </a14:hiddenFill>
            </a:ext>
          </a:extLst>
        </p:spPr>
        <p:txBody>
          <a:bodyPr wrap="none">
            <a:spAutoFit/>
          </a:bodyPr>
          <a:lstStyle/>
          <a:p>
            <a:r>
              <a:rPr lang="en-US" sz="1800" b="1">
                <a:solidFill>
                  <a:srgbClr val="FF0515"/>
                </a:solidFill>
                <a:latin typeface="Courier New" pitchFamily="49" charset="0"/>
              </a:rPr>
              <a:t>6</a:t>
            </a:r>
            <a:endParaRPr lang="en-US" sz="1800" b="1">
              <a:latin typeface="Courier New" pitchFamily="49" charset="0"/>
            </a:endParaRPr>
          </a:p>
        </p:txBody>
      </p:sp>
      <p:sp>
        <p:nvSpPr>
          <p:cNvPr id="111629" name="Line 13"/>
          <p:cNvSpPr>
            <a:spLocks noChangeShapeType="1"/>
          </p:cNvSpPr>
          <p:nvPr/>
        </p:nvSpPr>
        <p:spPr bwMode="auto">
          <a:xfrm flipH="1" flipV="1">
            <a:off x="2352675" y="2330450"/>
            <a:ext cx="3840163" cy="260350"/>
          </a:xfrm>
          <a:prstGeom prst="line">
            <a:avLst/>
          </a:prstGeom>
          <a:noFill/>
          <a:ln w="19050">
            <a:solidFill>
              <a:srgbClr val="D17204"/>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111630" name="Line 14"/>
          <p:cNvSpPr>
            <a:spLocks noChangeShapeType="1"/>
          </p:cNvSpPr>
          <p:nvPr/>
        </p:nvSpPr>
        <p:spPr bwMode="auto">
          <a:xfrm flipV="1">
            <a:off x="2362200" y="1884363"/>
            <a:ext cx="2459038" cy="373062"/>
          </a:xfrm>
          <a:prstGeom prst="line">
            <a:avLst/>
          </a:prstGeom>
          <a:noFill/>
          <a:ln w="19050">
            <a:solidFill>
              <a:schemeClr val="hlink"/>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111631" name="Rectangle 15"/>
          <p:cNvSpPr>
            <a:spLocks noChangeArrowheads="1"/>
          </p:cNvSpPr>
          <p:nvPr>
            <p:custDataLst>
              <p:tags r:id="rId4"/>
            </p:custDataLst>
          </p:nvPr>
        </p:nvSpPr>
        <p:spPr bwMode="auto">
          <a:xfrm>
            <a:off x="417513" y="814388"/>
            <a:ext cx="8266112" cy="74612"/>
          </a:xfrm>
          <a:prstGeom prst="rect">
            <a:avLst/>
          </a:prstGeom>
          <a:solidFill>
            <a:srgbClr val="33CCFF"/>
          </a:solidFill>
          <a:ln w="9525">
            <a:solidFill>
              <a:schemeClr val="tx1"/>
            </a:solidFill>
            <a:miter lim="800000"/>
            <a:headEnd/>
            <a:tailEnd/>
          </a:ln>
        </p:spPr>
        <p:txBody>
          <a:bodyPr wrap="none" anchor="ctr"/>
          <a:lstStyle/>
          <a:p>
            <a:endParaRPr lang="en-US"/>
          </a:p>
        </p:txBody>
      </p:sp>
    </p:spTree>
  </p:cSld>
  <p:clrMapOvr>
    <a:masterClrMapping/>
  </p:clrMapOvr>
  <p:timing>
    <p:tnLst>
      <p:par>
        <p:cTn id="1" dur="indefinite" restart="never" nodeType="tmRoot"/>
      </p:par>
    </p:tnLst>
  </p:timing>
</p:sld>
</file>

<file path=ppt/slides/slide1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42" name="Rectangle 2"/>
          <p:cNvSpPr>
            <a:spLocks noChangeArrowheads="1"/>
          </p:cNvSpPr>
          <p:nvPr>
            <p:custDataLst>
              <p:tags r:id="rId1"/>
            </p:custDataLst>
          </p:nvPr>
        </p:nvSpPr>
        <p:spPr bwMode="auto">
          <a:xfrm>
            <a:off x="609600" y="76200"/>
            <a:ext cx="7772400"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a:solidFill>
                  <a:schemeClr val="tx2"/>
                </a:solidFill>
                <a:latin typeface="Times New Roman" pitchFamily="18" charset="0"/>
              </a:rPr>
              <a:t>Factorial via Recursion…</a:t>
            </a:r>
          </a:p>
        </p:txBody>
      </p:sp>
      <p:sp>
        <p:nvSpPr>
          <p:cNvPr id="112643" name="Text Box 3"/>
          <p:cNvSpPr txBox="1">
            <a:spLocks noChangeArrowheads="1"/>
          </p:cNvSpPr>
          <p:nvPr>
            <p:custDataLst>
              <p:tags r:id="rId2"/>
            </p:custDataLst>
          </p:nvPr>
        </p:nvSpPr>
        <p:spPr bwMode="auto">
          <a:xfrm>
            <a:off x="5238750" y="1028700"/>
            <a:ext cx="2090738" cy="466725"/>
          </a:xfrm>
          <a:prstGeom prst="rect">
            <a:avLst/>
          </a:prstGeom>
          <a:noFill/>
          <a:ln w="9525">
            <a:solidFill>
              <a:srgbClr val="0A04EB"/>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solidFill>
                  <a:srgbClr val="0A04EB"/>
                </a:solidFill>
              </a:rPr>
              <a:t>RAM</a:t>
            </a:r>
          </a:p>
        </p:txBody>
      </p:sp>
      <p:sp>
        <p:nvSpPr>
          <p:cNvPr id="112644" name="Text Box 4"/>
          <p:cNvSpPr txBox="1">
            <a:spLocks noChangeArrowheads="1"/>
          </p:cNvSpPr>
          <p:nvPr>
            <p:custDataLst>
              <p:tags r:id="rId3"/>
            </p:custDataLst>
          </p:nvPr>
        </p:nvSpPr>
        <p:spPr bwMode="auto">
          <a:xfrm>
            <a:off x="1050925" y="1057275"/>
            <a:ext cx="1828800" cy="466725"/>
          </a:xfrm>
          <a:prstGeom prst="rect">
            <a:avLst/>
          </a:prstGeom>
          <a:noFill/>
          <a:ln w="9525">
            <a:solidFill>
              <a:srgbClr val="0A04EB"/>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solidFill>
                  <a:srgbClr val="0A04EB"/>
                </a:solidFill>
              </a:rPr>
              <a:t>Python</a:t>
            </a:r>
          </a:p>
        </p:txBody>
      </p:sp>
      <p:sp>
        <p:nvSpPr>
          <p:cNvPr id="112645" name="Text Box 5"/>
          <p:cNvSpPr txBox="1">
            <a:spLocks noChangeArrowheads="1"/>
          </p:cNvSpPr>
          <p:nvPr/>
        </p:nvSpPr>
        <p:spPr bwMode="auto">
          <a:xfrm>
            <a:off x="838200" y="1905000"/>
            <a:ext cx="4059238" cy="3592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lnSpc>
                <a:spcPct val="60000"/>
              </a:lnSpc>
              <a:spcBef>
                <a:spcPct val="50000"/>
              </a:spcBef>
            </a:pPr>
            <a:r>
              <a:rPr lang="en-US" sz="1800" b="1">
                <a:latin typeface="Courier New" pitchFamily="49" charset="0"/>
              </a:rPr>
              <a:t>x = </a:t>
            </a:r>
            <a:r>
              <a:rPr lang="en-US" sz="1800" b="1">
                <a:solidFill>
                  <a:schemeClr val="hlink"/>
                </a:solidFill>
                <a:latin typeface="Courier New" pitchFamily="49" charset="0"/>
              </a:rPr>
              <a:t>input</a:t>
            </a:r>
            <a:r>
              <a:rPr lang="en-US" sz="1800" b="1">
                <a:latin typeface="Courier New" pitchFamily="49" charset="0"/>
              </a:rPr>
              <a:t>()</a:t>
            </a:r>
          </a:p>
          <a:p>
            <a:pPr algn="l">
              <a:lnSpc>
                <a:spcPct val="60000"/>
              </a:lnSpc>
              <a:spcBef>
                <a:spcPct val="50000"/>
              </a:spcBef>
            </a:pPr>
            <a:r>
              <a:rPr lang="en-US" sz="1800" b="1">
                <a:latin typeface="Courier New" pitchFamily="49" charset="0"/>
              </a:rPr>
              <a:t>y = fac(x)</a:t>
            </a:r>
          </a:p>
          <a:p>
            <a:pPr algn="l">
              <a:lnSpc>
                <a:spcPct val="60000"/>
              </a:lnSpc>
              <a:spcBef>
                <a:spcPct val="50000"/>
              </a:spcBef>
            </a:pPr>
            <a:r>
              <a:rPr lang="en-US" sz="1800" b="1">
                <a:solidFill>
                  <a:schemeClr val="hlink"/>
                </a:solidFill>
                <a:latin typeface="Courier New" pitchFamily="49" charset="0"/>
              </a:rPr>
              <a:t>print</a:t>
            </a:r>
            <a:r>
              <a:rPr lang="en-US" sz="1800" b="1">
                <a:latin typeface="Courier New" pitchFamily="49" charset="0"/>
              </a:rPr>
              <a:t> y</a:t>
            </a:r>
          </a:p>
          <a:p>
            <a:pPr algn="l">
              <a:lnSpc>
                <a:spcPct val="60000"/>
              </a:lnSpc>
              <a:spcBef>
                <a:spcPct val="50000"/>
              </a:spcBef>
            </a:pPr>
            <a:endParaRPr lang="en-US" sz="1800" b="1">
              <a:latin typeface="Courier New" pitchFamily="49" charset="0"/>
            </a:endParaRPr>
          </a:p>
          <a:p>
            <a:pPr algn="l">
              <a:lnSpc>
                <a:spcPct val="60000"/>
              </a:lnSpc>
              <a:spcBef>
                <a:spcPct val="50000"/>
              </a:spcBef>
            </a:pPr>
            <a:r>
              <a:rPr lang="en-US" sz="1800" b="1">
                <a:solidFill>
                  <a:schemeClr val="hlink"/>
                </a:solidFill>
                <a:latin typeface="Courier New" pitchFamily="49" charset="0"/>
              </a:rPr>
              <a:t>def</a:t>
            </a:r>
            <a:r>
              <a:rPr lang="en-US" sz="1800" b="1">
                <a:latin typeface="Courier New" pitchFamily="49" charset="0"/>
              </a:rPr>
              <a:t> fac(x):</a:t>
            </a:r>
          </a:p>
          <a:p>
            <a:pPr algn="l">
              <a:lnSpc>
                <a:spcPct val="60000"/>
              </a:lnSpc>
              <a:spcBef>
                <a:spcPct val="50000"/>
              </a:spcBef>
            </a:pPr>
            <a:r>
              <a:rPr lang="en-US" sz="1800" b="1">
                <a:latin typeface="Courier New" pitchFamily="49" charset="0"/>
              </a:rPr>
              <a:t>  </a:t>
            </a:r>
            <a:endParaRPr lang="en-US" sz="1800" b="1">
              <a:solidFill>
                <a:srgbClr val="B907D1"/>
              </a:solidFill>
              <a:latin typeface="Courier New" pitchFamily="49" charset="0"/>
            </a:endParaRPr>
          </a:p>
          <a:p>
            <a:pPr algn="l">
              <a:lnSpc>
                <a:spcPct val="60000"/>
              </a:lnSpc>
              <a:spcBef>
                <a:spcPct val="50000"/>
              </a:spcBef>
            </a:pPr>
            <a:endParaRPr lang="en-US" sz="1800" b="1">
              <a:latin typeface="Courier New" pitchFamily="49" charset="0"/>
            </a:endParaRPr>
          </a:p>
          <a:p>
            <a:pPr algn="l">
              <a:lnSpc>
                <a:spcPct val="60000"/>
              </a:lnSpc>
              <a:spcBef>
                <a:spcPct val="50000"/>
              </a:spcBef>
            </a:pPr>
            <a:r>
              <a:rPr lang="en-US" sz="1800" b="1">
                <a:latin typeface="Courier New" pitchFamily="49" charset="0"/>
              </a:rPr>
              <a:t>  </a:t>
            </a:r>
            <a:r>
              <a:rPr lang="en-US" sz="1800" b="1">
                <a:solidFill>
                  <a:schemeClr val="hlink"/>
                </a:solidFill>
                <a:latin typeface="Courier New" pitchFamily="49" charset="0"/>
              </a:rPr>
              <a:t>if</a:t>
            </a:r>
            <a:r>
              <a:rPr lang="en-US" sz="1800" b="1">
                <a:latin typeface="Courier New" pitchFamily="49" charset="0"/>
              </a:rPr>
              <a:t> x==0: </a:t>
            </a:r>
            <a:r>
              <a:rPr lang="en-US" sz="1800" b="1">
                <a:solidFill>
                  <a:schemeClr val="hlink"/>
                </a:solidFill>
                <a:latin typeface="Courier New" pitchFamily="49" charset="0"/>
              </a:rPr>
              <a:t>return</a:t>
            </a:r>
            <a:r>
              <a:rPr lang="en-US" sz="1800" b="1">
                <a:latin typeface="Courier New" pitchFamily="49" charset="0"/>
              </a:rPr>
              <a:t> 1</a:t>
            </a:r>
          </a:p>
          <a:p>
            <a:pPr algn="l">
              <a:lnSpc>
                <a:spcPct val="60000"/>
              </a:lnSpc>
              <a:spcBef>
                <a:spcPct val="50000"/>
              </a:spcBef>
            </a:pPr>
            <a:endParaRPr lang="en-US" sz="1800" b="1">
              <a:latin typeface="Courier New" pitchFamily="49" charset="0"/>
            </a:endParaRPr>
          </a:p>
          <a:p>
            <a:pPr algn="l">
              <a:lnSpc>
                <a:spcPct val="60000"/>
              </a:lnSpc>
              <a:spcBef>
                <a:spcPct val="50000"/>
              </a:spcBef>
            </a:pPr>
            <a:r>
              <a:rPr lang="en-US" sz="1800" b="1">
                <a:latin typeface="Courier New" pitchFamily="49" charset="0"/>
              </a:rPr>
              <a:t>  </a:t>
            </a:r>
            <a:r>
              <a:rPr lang="en-US" sz="1800" b="1">
                <a:solidFill>
                  <a:schemeClr val="hlink"/>
                </a:solidFill>
                <a:latin typeface="Courier New" pitchFamily="49" charset="0"/>
              </a:rPr>
              <a:t>else</a:t>
            </a:r>
            <a:r>
              <a:rPr lang="en-US" sz="1800" b="1">
                <a:latin typeface="Courier New" pitchFamily="49" charset="0"/>
              </a:rPr>
              <a:t>:</a:t>
            </a:r>
          </a:p>
          <a:p>
            <a:pPr algn="l">
              <a:lnSpc>
                <a:spcPct val="60000"/>
              </a:lnSpc>
              <a:spcBef>
                <a:spcPct val="50000"/>
              </a:spcBef>
            </a:pPr>
            <a:r>
              <a:rPr lang="en-US" sz="1800" b="1">
                <a:latin typeface="Courier New" pitchFamily="49" charset="0"/>
              </a:rPr>
              <a:t>    REC = fac(x-1)</a:t>
            </a:r>
          </a:p>
          <a:p>
            <a:pPr algn="l">
              <a:lnSpc>
                <a:spcPct val="60000"/>
              </a:lnSpc>
              <a:spcBef>
                <a:spcPct val="50000"/>
              </a:spcBef>
            </a:pPr>
            <a:r>
              <a:rPr lang="en-US" sz="1800" b="1">
                <a:latin typeface="Courier New" pitchFamily="49" charset="0"/>
              </a:rPr>
              <a:t>    </a:t>
            </a:r>
            <a:r>
              <a:rPr lang="en-US" sz="1800" b="1">
                <a:solidFill>
                  <a:schemeClr val="hlink"/>
                </a:solidFill>
                <a:latin typeface="Courier New" pitchFamily="49" charset="0"/>
              </a:rPr>
              <a:t>return</a:t>
            </a:r>
            <a:r>
              <a:rPr lang="en-US" sz="1800" b="1">
                <a:latin typeface="Courier New" pitchFamily="49" charset="0"/>
              </a:rPr>
              <a:t> x*REC</a:t>
            </a:r>
          </a:p>
        </p:txBody>
      </p:sp>
      <p:sp>
        <p:nvSpPr>
          <p:cNvPr id="112646" name="Rectangle 15"/>
          <p:cNvSpPr>
            <a:spLocks noChangeArrowheads="1"/>
          </p:cNvSpPr>
          <p:nvPr>
            <p:custDataLst>
              <p:tags r:id="rId4"/>
            </p:custDataLst>
          </p:nvPr>
        </p:nvSpPr>
        <p:spPr bwMode="auto">
          <a:xfrm>
            <a:off x="417513" y="814388"/>
            <a:ext cx="8266112" cy="74612"/>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12647" name="Rectangle 16"/>
          <p:cNvSpPr>
            <a:spLocks noChangeArrowheads="1"/>
          </p:cNvSpPr>
          <p:nvPr/>
        </p:nvSpPr>
        <p:spPr bwMode="auto">
          <a:xfrm>
            <a:off x="2460625" y="2119313"/>
            <a:ext cx="3206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solidFill>
                  <a:srgbClr val="FF0515"/>
                </a:solidFill>
                <a:latin typeface="Courier New" pitchFamily="49" charset="0"/>
              </a:rPr>
              <a:t>6</a:t>
            </a:r>
          </a:p>
        </p:txBody>
      </p:sp>
      <p:sp>
        <p:nvSpPr>
          <p:cNvPr id="112648" name="AutoShape 18"/>
          <p:cNvSpPr>
            <a:spLocks/>
          </p:cNvSpPr>
          <p:nvPr/>
        </p:nvSpPr>
        <p:spPr bwMode="auto">
          <a:xfrm>
            <a:off x="2419350" y="2192338"/>
            <a:ext cx="74613" cy="219075"/>
          </a:xfrm>
          <a:prstGeom prst="rightBrace">
            <a:avLst>
              <a:gd name="adj1" fmla="val 24468"/>
              <a:gd name="adj2" fmla="val 50000"/>
            </a:avLst>
          </a:prstGeom>
          <a:noFill/>
          <a:ln w="19050">
            <a:solidFill>
              <a:srgbClr val="FF0515"/>
            </a:solidFill>
            <a:round/>
            <a:headEnd/>
            <a:tailEn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sp>
        <p:nvSpPr>
          <p:cNvPr id="112649" name="Text Box 19"/>
          <p:cNvSpPr txBox="1">
            <a:spLocks noChangeArrowheads="1"/>
          </p:cNvSpPr>
          <p:nvPr/>
        </p:nvSpPr>
        <p:spPr bwMode="auto">
          <a:xfrm>
            <a:off x="4754563" y="1938338"/>
            <a:ext cx="31146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t>The Stack is Empty.</a:t>
            </a:r>
          </a:p>
        </p:txBody>
      </p:sp>
      <p:sp>
        <p:nvSpPr>
          <p:cNvPr id="112650" name="Rectangle 20"/>
          <p:cNvSpPr>
            <a:spLocks noChangeArrowheads="1"/>
          </p:cNvSpPr>
          <p:nvPr/>
        </p:nvSpPr>
        <p:spPr bwMode="auto">
          <a:xfrm>
            <a:off x="2816225" y="2590800"/>
            <a:ext cx="18303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solidFill>
                  <a:srgbClr val="FF0515"/>
                </a:solidFill>
                <a:latin typeface="Courier New" pitchFamily="49" charset="0"/>
              </a:rPr>
              <a:t>prints out 6</a:t>
            </a:r>
          </a:p>
        </p:txBody>
      </p:sp>
      <p:sp>
        <p:nvSpPr>
          <p:cNvPr id="112651" name="Line 21"/>
          <p:cNvSpPr>
            <a:spLocks noChangeShapeType="1"/>
          </p:cNvSpPr>
          <p:nvPr/>
        </p:nvSpPr>
        <p:spPr bwMode="auto">
          <a:xfrm>
            <a:off x="1981200" y="2620963"/>
            <a:ext cx="817563" cy="120650"/>
          </a:xfrm>
          <a:prstGeom prst="line">
            <a:avLst/>
          </a:prstGeom>
          <a:noFill/>
          <a:ln w="19050">
            <a:solidFill>
              <a:srgbClr val="FF0515"/>
            </a:solidFill>
            <a:round/>
            <a:headEnd/>
            <a:tailEnd type="triangle" w="med" len="med"/>
          </a:ln>
          <a:extLst>
            <a:ext uri="{909E8E84-426E-40DD-AFC4-6F175D3DCCD1}">
              <a14:hiddenFill xmlns:a14="http://schemas.microsoft.com/office/drawing/2010/main">
                <a:noFill/>
              </a14:hiddenFill>
            </a:ext>
          </a:extLst>
        </p:spPr>
        <p:txBody>
          <a:bodyPr wrap="none" anchor="ctr">
            <a:spAutoFit/>
          </a:bodyPr>
          <a:lstStyle/>
          <a:p>
            <a:endParaRPr lang="en-US"/>
          </a:p>
        </p:txBody>
      </p:sp>
    </p:spTree>
  </p:cSld>
  <p:clrMapOvr>
    <a:masterClrMapping/>
  </p:clrMapOvr>
  <p:timing>
    <p:tnLst>
      <p:par>
        <p:cTn id="1" dur="indefinite" restart="never" nodeType="tmRoot"/>
      </p:par>
    </p:tnLst>
  </p:timing>
</p:sld>
</file>

<file path=ppt/slides/slide1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3666" name="Group 2"/>
          <p:cNvGrpSpPr>
            <a:grpSpLocks/>
          </p:cNvGrpSpPr>
          <p:nvPr>
            <p:custDataLst>
              <p:tags r:id="rId1"/>
            </p:custDataLst>
          </p:nvPr>
        </p:nvGrpSpPr>
        <p:grpSpPr bwMode="auto">
          <a:xfrm>
            <a:off x="493713" y="1200150"/>
            <a:ext cx="8056562" cy="184150"/>
            <a:chOff x="295" y="1311"/>
            <a:chExt cx="5177" cy="114"/>
          </a:xfrm>
        </p:grpSpPr>
        <p:sp>
          <p:nvSpPr>
            <p:cNvPr id="113679" name="Rectangle 3"/>
            <p:cNvSpPr>
              <a:spLocks noChangeArrowheads="1"/>
            </p:cNvSpPr>
            <p:nvPr>
              <p:custDataLst>
                <p:tags r:id="rId6"/>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13680" name="Rectangle 4"/>
            <p:cNvSpPr>
              <a:spLocks noChangeArrowheads="1"/>
            </p:cNvSpPr>
            <p:nvPr>
              <p:custDataLst>
                <p:tags r:id="rId7"/>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113667" name="Rectangle 5"/>
          <p:cNvSpPr>
            <a:spLocks noChangeArrowheads="1"/>
          </p:cNvSpPr>
          <p:nvPr>
            <p:custDataLst>
              <p:tags r:id="rId2"/>
            </p:custDataLst>
          </p:nvPr>
        </p:nvSpPr>
        <p:spPr bwMode="auto">
          <a:xfrm>
            <a:off x="1331913" y="201613"/>
            <a:ext cx="6083300"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a:solidFill>
                  <a:schemeClr val="tx2"/>
                </a:solidFill>
                <a:latin typeface="Times New Roman" pitchFamily="18" charset="0"/>
              </a:rPr>
              <a:t>Implementing functions</a:t>
            </a:r>
          </a:p>
        </p:txBody>
      </p:sp>
      <p:sp>
        <p:nvSpPr>
          <p:cNvPr id="113668" name="Text Box 19"/>
          <p:cNvSpPr txBox="1">
            <a:spLocks noChangeArrowheads="1"/>
          </p:cNvSpPr>
          <p:nvPr>
            <p:custDataLst>
              <p:tags r:id="rId3"/>
            </p:custDataLst>
          </p:nvPr>
        </p:nvSpPr>
        <p:spPr bwMode="auto">
          <a:xfrm>
            <a:off x="1670050" y="4930775"/>
            <a:ext cx="45148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t>Reserve </a:t>
            </a:r>
            <a:r>
              <a:rPr lang="en-US" b="1">
                <a:latin typeface="Courier New" pitchFamily="49" charset="0"/>
              </a:rPr>
              <a:t>r15</a:t>
            </a:r>
            <a:r>
              <a:rPr lang="en-US"/>
              <a:t> as the </a:t>
            </a:r>
            <a:r>
              <a:rPr lang="en-US" b="1" i="1"/>
              <a:t>stack pointer</a:t>
            </a:r>
            <a:r>
              <a:rPr lang="en-US"/>
              <a:t>.</a:t>
            </a:r>
          </a:p>
        </p:txBody>
      </p:sp>
      <p:sp>
        <p:nvSpPr>
          <p:cNvPr id="113669" name="Text Box 34"/>
          <p:cNvSpPr txBox="1">
            <a:spLocks noChangeArrowheads="1"/>
          </p:cNvSpPr>
          <p:nvPr>
            <p:custDataLst>
              <p:tags r:id="rId4"/>
            </p:custDataLst>
          </p:nvPr>
        </p:nvSpPr>
        <p:spPr bwMode="auto">
          <a:xfrm>
            <a:off x="1206500" y="3744913"/>
            <a:ext cx="55102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t>Reserve </a:t>
            </a:r>
            <a:r>
              <a:rPr lang="en-US" b="1">
                <a:latin typeface="Courier New" pitchFamily="49" charset="0"/>
              </a:rPr>
              <a:t>r14</a:t>
            </a:r>
            <a:r>
              <a:rPr lang="en-US"/>
              <a:t> as the </a:t>
            </a:r>
            <a:r>
              <a:rPr lang="en-US" b="1" i="1"/>
              <a:t>return address</a:t>
            </a:r>
            <a:r>
              <a:rPr lang="en-US"/>
              <a:t>.</a:t>
            </a:r>
          </a:p>
        </p:txBody>
      </p:sp>
      <p:sp>
        <p:nvSpPr>
          <p:cNvPr id="113670" name="Text Box 35"/>
          <p:cNvSpPr txBox="1">
            <a:spLocks noChangeArrowheads="1"/>
          </p:cNvSpPr>
          <p:nvPr>
            <p:custDataLst>
              <p:tags r:id="rId5"/>
            </p:custDataLst>
          </p:nvPr>
        </p:nvSpPr>
        <p:spPr bwMode="auto">
          <a:xfrm>
            <a:off x="1038225" y="2414588"/>
            <a:ext cx="584676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t>Reserve </a:t>
            </a:r>
            <a:r>
              <a:rPr lang="en-US" b="1">
                <a:latin typeface="Courier New" pitchFamily="49" charset="0"/>
              </a:rPr>
              <a:t>r13</a:t>
            </a:r>
            <a:r>
              <a:rPr lang="en-US"/>
              <a:t> as the </a:t>
            </a:r>
            <a:r>
              <a:rPr lang="en-US" b="1" i="1"/>
              <a:t>return value (result)</a:t>
            </a:r>
            <a:r>
              <a:rPr lang="en-US"/>
              <a:t>.</a:t>
            </a:r>
          </a:p>
        </p:txBody>
      </p:sp>
      <p:sp>
        <p:nvSpPr>
          <p:cNvPr id="113671" name="Rectangle 36"/>
          <p:cNvSpPr>
            <a:spLocks noChangeArrowheads="1"/>
          </p:cNvSpPr>
          <p:nvPr/>
        </p:nvSpPr>
        <p:spPr bwMode="auto">
          <a:xfrm>
            <a:off x="1217613" y="4713288"/>
            <a:ext cx="5486400" cy="925512"/>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13672" name="Rectangle 37"/>
          <p:cNvSpPr>
            <a:spLocks noChangeArrowheads="1"/>
          </p:cNvSpPr>
          <p:nvPr/>
        </p:nvSpPr>
        <p:spPr bwMode="auto">
          <a:xfrm>
            <a:off x="6961188" y="4945063"/>
            <a:ext cx="7334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b="1">
                <a:solidFill>
                  <a:srgbClr val="0B04FF"/>
                </a:solidFill>
                <a:latin typeface="Courier New" pitchFamily="49" charset="0"/>
              </a:rPr>
              <a:t>r15</a:t>
            </a:r>
          </a:p>
        </p:txBody>
      </p:sp>
      <p:sp>
        <p:nvSpPr>
          <p:cNvPr id="113673" name="Rectangle 38"/>
          <p:cNvSpPr>
            <a:spLocks noChangeArrowheads="1"/>
          </p:cNvSpPr>
          <p:nvPr/>
        </p:nvSpPr>
        <p:spPr bwMode="auto">
          <a:xfrm>
            <a:off x="1217613" y="3468688"/>
            <a:ext cx="5486400" cy="925512"/>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13674" name="Rectangle 39"/>
          <p:cNvSpPr>
            <a:spLocks noChangeArrowheads="1"/>
          </p:cNvSpPr>
          <p:nvPr/>
        </p:nvSpPr>
        <p:spPr bwMode="auto">
          <a:xfrm>
            <a:off x="1217613" y="2173288"/>
            <a:ext cx="5486400" cy="925512"/>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13675" name="Rectangle 40"/>
          <p:cNvSpPr>
            <a:spLocks noChangeArrowheads="1"/>
          </p:cNvSpPr>
          <p:nvPr/>
        </p:nvSpPr>
        <p:spPr bwMode="auto">
          <a:xfrm>
            <a:off x="6962775" y="3733800"/>
            <a:ext cx="7334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b="1">
                <a:solidFill>
                  <a:srgbClr val="0B04FF"/>
                </a:solidFill>
                <a:latin typeface="Courier New" pitchFamily="49" charset="0"/>
              </a:rPr>
              <a:t>r14</a:t>
            </a:r>
          </a:p>
        </p:txBody>
      </p:sp>
      <p:sp>
        <p:nvSpPr>
          <p:cNvPr id="113676" name="Rectangle 41"/>
          <p:cNvSpPr>
            <a:spLocks noChangeArrowheads="1"/>
          </p:cNvSpPr>
          <p:nvPr/>
        </p:nvSpPr>
        <p:spPr bwMode="auto">
          <a:xfrm>
            <a:off x="6961188" y="2401888"/>
            <a:ext cx="7334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b="1">
                <a:solidFill>
                  <a:srgbClr val="0B04FF"/>
                </a:solidFill>
                <a:latin typeface="Courier New" pitchFamily="49" charset="0"/>
              </a:rPr>
              <a:t>r13</a:t>
            </a:r>
          </a:p>
        </p:txBody>
      </p:sp>
      <p:sp>
        <p:nvSpPr>
          <p:cNvPr id="113677" name="Rectangle 42"/>
          <p:cNvSpPr>
            <a:spLocks noChangeArrowheads="1"/>
          </p:cNvSpPr>
          <p:nvPr/>
        </p:nvSpPr>
        <p:spPr bwMode="auto">
          <a:xfrm>
            <a:off x="519113" y="1549400"/>
            <a:ext cx="48148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gn="l"/>
            <a:r>
              <a:rPr lang="en-US"/>
              <a:t>Reserve some registers…</a:t>
            </a:r>
          </a:p>
        </p:txBody>
      </p:sp>
      <p:sp>
        <p:nvSpPr>
          <p:cNvPr id="113678" name="Rectangle 43"/>
          <p:cNvSpPr>
            <a:spLocks noChangeArrowheads="1"/>
          </p:cNvSpPr>
          <p:nvPr/>
        </p:nvSpPr>
        <p:spPr bwMode="auto">
          <a:xfrm>
            <a:off x="519113" y="5951538"/>
            <a:ext cx="79660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gn="l"/>
            <a:r>
              <a:rPr lang="en-US"/>
              <a:t>Store and load </a:t>
            </a:r>
            <a:r>
              <a:rPr lang="en-US">
                <a:solidFill>
                  <a:srgbClr val="FF0513"/>
                </a:solidFill>
              </a:rPr>
              <a:t>"</a:t>
            </a:r>
            <a:r>
              <a:rPr lang="en-US" i="1">
                <a:solidFill>
                  <a:srgbClr val="FF0513"/>
                </a:solidFill>
              </a:rPr>
              <a:t>function valuables"</a:t>
            </a:r>
            <a:r>
              <a:rPr lang="en-US" i="1"/>
              <a:t> (data) </a:t>
            </a:r>
            <a:r>
              <a:rPr lang="en-US"/>
              <a:t>using the stack</a:t>
            </a:r>
          </a:p>
        </p:txBody>
      </p:sp>
    </p:spTree>
  </p:cSld>
  <p:clrMapOvr>
    <a:masterClrMapping/>
  </p:clrMapOvr>
  <p:timing>
    <p:tnLst>
      <p:par>
        <p:cTn id="1" dur="indefinite" restart="never" nodeType="tmRoot"/>
      </p:par>
    </p:tnLst>
  </p:timing>
</p:sld>
</file>

<file path=ppt/slides/slide1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4690" name="Group 2"/>
          <p:cNvGrpSpPr>
            <a:grpSpLocks/>
          </p:cNvGrpSpPr>
          <p:nvPr>
            <p:custDataLst>
              <p:tags r:id="rId1"/>
            </p:custDataLst>
          </p:nvPr>
        </p:nvGrpSpPr>
        <p:grpSpPr bwMode="auto">
          <a:xfrm>
            <a:off x="347663" y="982663"/>
            <a:ext cx="8418512" cy="184150"/>
            <a:chOff x="295" y="1311"/>
            <a:chExt cx="5177" cy="114"/>
          </a:xfrm>
        </p:grpSpPr>
        <p:sp>
          <p:nvSpPr>
            <p:cNvPr id="114715" name="Rectangle 3"/>
            <p:cNvSpPr>
              <a:spLocks noChangeArrowheads="1"/>
            </p:cNvSpPr>
            <p:nvPr>
              <p:custDataLst>
                <p:tags r:id="rId13"/>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14716" name="Rectangle 4"/>
            <p:cNvSpPr>
              <a:spLocks noChangeArrowheads="1"/>
            </p:cNvSpPr>
            <p:nvPr>
              <p:custDataLst>
                <p:tags r:id="rId14"/>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114691" name="Rectangle 5"/>
          <p:cNvSpPr>
            <a:spLocks noChangeArrowheads="1"/>
          </p:cNvSpPr>
          <p:nvPr>
            <p:custDataLst>
              <p:tags r:id="rId2"/>
            </p:custDataLst>
          </p:nvPr>
        </p:nvSpPr>
        <p:spPr bwMode="auto">
          <a:xfrm>
            <a:off x="1651000" y="195263"/>
            <a:ext cx="6083300"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a:solidFill>
                  <a:schemeClr val="tx2"/>
                </a:solidFill>
                <a:latin typeface="Times New Roman" pitchFamily="18" charset="0"/>
              </a:rPr>
              <a:t>More detail…</a:t>
            </a:r>
          </a:p>
        </p:txBody>
      </p:sp>
      <p:sp>
        <p:nvSpPr>
          <p:cNvPr id="114692" name="Text Box 6"/>
          <p:cNvSpPr txBox="1">
            <a:spLocks noChangeArrowheads="1"/>
          </p:cNvSpPr>
          <p:nvPr>
            <p:custDataLst>
              <p:tags r:id="rId3"/>
            </p:custDataLst>
          </p:nvPr>
        </p:nvSpPr>
        <p:spPr bwMode="auto">
          <a:xfrm>
            <a:off x="361950" y="2770188"/>
            <a:ext cx="45148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t>(1) Before a function call,</a:t>
            </a:r>
          </a:p>
        </p:txBody>
      </p:sp>
      <p:sp>
        <p:nvSpPr>
          <p:cNvPr id="114693" name="Text Box 8"/>
          <p:cNvSpPr txBox="1">
            <a:spLocks noChangeArrowheads="1"/>
          </p:cNvSpPr>
          <p:nvPr>
            <p:custDataLst>
              <p:tags r:id="rId4"/>
            </p:custDataLst>
          </p:nvPr>
        </p:nvSpPr>
        <p:spPr bwMode="auto">
          <a:xfrm>
            <a:off x="611188" y="3124200"/>
            <a:ext cx="45148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b="1" i="1">
                <a:solidFill>
                  <a:srgbClr val="0F02E4"/>
                </a:solidFill>
              </a:rPr>
              <a:t>Store all valuable data to the stack</a:t>
            </a:r>
          </a:p>
        </p:txBody>
      </p:sp>
      <p:sp>
        <p:nvSpPr>
          <p:cNvPr id="114694" name="Text Box 9"/>
          <p:cNvSpPr txBox="1">
            <a:spLocks noChangeArrowheads="1"/>
          </p:cNvSpPr>
          <p:nvPr>
            <p:custDataLst>
              <p:tags r:id="rId5"/>
            </p:custDataLst>
          </p:nvPr>
        </p:nvSpPr>
        <p:spPr bwMode="auto">
          <a:xfrm>
            <a:off x="357188" y="4038600"/>
            <a:ext cx="69723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t>(2) Get </a:t>
            </a:r>
            <a:r>
              <a:rPr lang="en-US" b="1">
                <a:latin typeface="Courier New" pitchFamily="49" charset="0"/>
              </a:rPr>
              <a:t>r1</a:t>
            </a:r>
            <a:r>
              <a:rPr lang="en-US"/>
              <a:t>, (</a:t>
            </a:r>
            <a:r>
              <a:rPr lang="en-US" b="1">
                <a:latin typeface="Courier New" pitchFamily="49" charset="0"/>
              </a:rPr>
              <a:t>r2</a:t>
            </a:r>
            <a:r>
              <a:rPr lang="en-US"/>
              <a:t>), (</a:t>
            </a:r>
            <a:r>
              <a:rPr lang="en-US" b="1">
                <a:latin typeface="Courier New" pitchFamily="49" charset="0"/>
              </a:rPr>
              <a:t>r3</a:t>
            </a:r>
            <a:r>
              <a:rPr lang="en-US"/>
              <a:t>), … ready as function "inputs."</a:t>
            </a:r>
          </a:p>
        </p:txBody>
      </p:sp>
      <p:sp>
        <p:nvSpPr>
          <p:cNvPr id="114695" name="Text Box 10"/>
          <p:cNvSpPr txBox="1">
            <a:spLocks noChangeArrowheads="1"/>
          </p:cNvSpPr>
          <p:nvPr>
            <p:custDataLst>
              <p:tags r:id="rId6"/>
            </p:custDataLst>
          </p:nvPr>
        </p:nvSpPr>
        <p:spPr bwMode="auto">
          <a:xfrm>
            <a:off x="611188" y="5181600"/>
            <a:ext cx="554513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b="1">
                <a:solidFill>
                  <a:srgbClr val="159627"/>
                </a:solidFill>
              </a:rPr>
              <a:t>When done:</a:t>
            </a:r>
            <a:r>
              <a:rPr lang="en-US" b="1" i="1">
                <a:solidFill>
                  <a:srgbClr val="159627"/>
                </a:solidFill>
              </a:rPr>
              <a:t>  The result will be in </a:t>
            </a:r>
            <a:r>
              <a:rPr lang="en-US" b="1">
                <a:solidFill>
                  <a:srgbClr val="159627"/>
                </a:solidFill>
                <a:latin typeface="Courier New" pitchFamily="49" charset="0"/>
              </a:rPr>
              <a:t>r13</a:t>
            </a:r>
            <a:r>
              <a:rPr lang="en-US" b="1" i="1">
                <a:solidFill>
                  <a:srgbClr val="159627"/>
                </a:solidFill>
              </a:rPr>
              <a:t>.</a:t>
            </a:r>
          </a:p>
        </p:txBody>
      </p:sp>
      <p:sp>
        <p:nvSpPr>
          <p:cNvPr id="114696" name="Text Box 11"/>
          <p:cNvSpPr txBox="1">
            <a:spLocks noChangeArrowheads="1"/>
          </p:cNvSpPr>
          <p:nvPr>
            <p:custDataLst>
              <p:tags r:id="rId7"/>
            </p:custDataLst>
          </p:nvPr>
        </p:nvSpPr>
        <p:spPr bwMode="auto">
          <a:xfrm>
            <a:off x="357188" y="4800600"/>
            <a:ext cx="45148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t>(3) Make the function call.</a:t>
            </a:r>
          </a:p>
        </p:txBody>
      </p:sp>
      <p:sp>
        <p:nvSpPr>
          <p:cNvPr id="114697" name="Text Box 12"/>
          <p:cNvSpPr txBox="1">
            <a:spLocks noChangeArrowheads="1"/>
          </p:cNvSpPr>
          <p:nvPr>
            <p:custDataLst>
              <p:tags r:id="rId8"/>
            </p:custDataLst>
          </p:nvPr>
        </p:nvSpPr>
        <p:spPr bwMode="auto">
          <a:xfrm>
            <a:off x="357188" y="1295400"/>
            <a:ext cx="45148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a:t>(0) Use </a:t>
            </a:r>
            <a:r>
              <a:rPr lang="en-US" sz="1800" b="1">
                <a:latin typeface="Courier New" pitchFamily="49" charset="0"/>
              </a:rPr>
              <a:t>r15</a:t>
            </a:r>
            <a:r>
              <a:rPr lang="en-US" sz="1800"/>
              <a:t> as the </a:t>
            </a:r>
            <a:r>
              <a:rPr lang="en-US" sz="1800" b="1" i="1"/>
              <a:t>stack pointer</a:t>
            </a:r>
            <a:r>
              <a:rPr lang="en-US" sz="1800"/>
              <a:t>.</a:t>
            </a:r>
          </a:p>
        </p:txBody>
      </p:sp>
      <p:sp>
        <p:nvSpPr>
          <p:cNvPr id="114698" name="Text Box 13"/>
          <p:cNvSpPr txBox="1">
            <a:spLocks noChangeArrowheads="1"/>
          </p:cNvSpPr>
          <p:nvPr/>
        </p:nvSpPr>
        <p:spPr bwMode="auto">
          <a:xfrm>
            <a:off x="5976938" y="1673225"/>
            <a:ext cx="28670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b="1">
                <a:latin typeface="Courier New" pitchFamily="49" charset="0"/>
              </a:rPr>
              <a:t>loadn r15 42</a:t>
            </a:r>
          </a:p>
        </p:txBody>
      </p:sp>
      <p:sp>
        <p:nvSpPr>
          <p:cNvPr id="114699" name="Text Box 14"/>
          <p:cNvSpPr txBox="1">
            <a:spLocks noChangeArrowheads="1"/>
          </p:cNvSpPr>
          <p:nvPr/>
        </p:nvSpPr>
        <p:spPr bwMode="auto">
          <a:xfrm>
            <a:off x="8174038" y="1263650"/>
            <a:ext cx="893762" cy="549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a:t>or some other large-enough value</a:t>
            </a:r>
          </a:p>
        </p:txBody>
      </p:sp>
      <p:sp>
        <p:nvSpPr>
          <p:cNvPr id="114700" name="Line 15"/>
          <p:cNvSpPr>
            <a:spLocks noChangeShapeType="1"/>
          </p:cNvSpPr>
          <p:nvPr/>
        </p:nvSpPr>
        <p:spPr bwMode="auto">
          <a:xfrm flipH="1">
            <a:off x="8318500" y="1778000"/>
            <a:ext cx="309563" cy="103188"/>
          </a:xfrm>
          <a:prstGeom prst="line">
            <a:avLst/>
          </a:prstGeom>
          <a:noFill/>
          <a:ln w="9525">
            <a:solidFill>
              <a:schemeClr val="tx1"/>
            </a:solidFill>
            <a:round/>
            <a:headEnd/>
            <a:tailEnd type="triangle" w="sm" len="sm"/>
          </a:ln>
          <a:extLst>
            <a:ext uri="{909E8E84-426E-40DD-AFC4-6F175D3DCCD1}">
              <a14:hiddenFill xmlns:a14="http://schemas.microsoft.com/office/drawing/2010/main">
                <a:noFill/>
              </a14:hiddenFill>
            </a:ext>
          </a:extLst>
        </p:spPr>
        <p:txBody>
          <a:bodyPr anchor="ctr">
            <a:spAutoFit/>
          </a:bodyPr>
          <a:lstStyle/>
          <a:p>
            <a:endParaRPr lang="en-US"/>
          </a:p>
        </p:txBody>
      </p:sp>
      <p:sp>
        <p:nvSpPr>
          <p:cNvPr id="114701" name="Text Box 16"/>
          <p:cNvSpPr txBox="1">
            <a:spLocks noChangeArrowheads="1"/>
          </p:cNvSpPr>
          <p:nvPr/>
        </p:nvSpPr>
        <p:spPr bwMode="auto">
          <a:xfrm>
            <a:off x="5976938" y="3094038"/>
            <a:ext cx="2867025" cy="639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lnSpc>
                <a:spcPct val="50000"/>
              </a:lnSpc>
              <a:spcBef>
                <a:spcPct val="50000"/>
              </a:spcBef>
            </a:pPr>
            <a:r>
              <a:rPr lang="en-US" b="1">
                <a:latin typeface="Courier New" pitchFamily="49" charset="0"/>
              </a:rPr>
              <a:t>storei r1 r15</a:t>
            </a:r>
          </a:p>
          <a:p>
            <a:pPr algn="l">
              <a:lnSpc>
                <a:spcPct val="50000"/>
              </a:lnSpc>
              <a:spcBef>
                <a:spcPct val="50000"/>
              </a:spcBef>
            </a:pPr>
            <a:r>
              <a:rPr lang="en-US" b="1">
                <a:latin typeface="Courier New" pitchFamily="49" charset="0"/>
              </a:rPr>
              <a:t>addn r15 1</a:t>
            </a:r>
          </a:p>
        </p:txBody>
      </p:sp>
      <p:sp>
        <p:nvSpPr>
          <p:cNvPr id="114702" name="Text Box 17"/>
          <p:cNvSpPr txBox="1">
            <a:spLocks noChangeArrowheads="1"/>
          </p:cNvSpPr>
          <p:nvPr/>
        </p:nvSpPr>
        <p:spPr bwMode="auto">
          <a:xfrm>
            <a:off x="6818313" y="2532063"/>
            <a:ext cx="22161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a:t>repeat for all old values: </a:t>
            </a:r>
            <a:r>
              <a:rPr lang="en-US" sz="1000" b="1">
                <a:latin typeface="Courier New" pitchFamily="49" charset="0"/>
              </a:rPr>
              <a:t>r1</a:t>
            </a:r>
            <a:r>
              <a:rPr lang="en-US" sz="1000"/>
              <a:t>, (</a:t>
            </a:r>
            <a:r>
              <a:rPr lang="en-US" sz="1000" b="1">
                <a:latin typeface="Courier New" pitchFamily="49" charset="0"/>
              </a:rPr>
              <a:t>r2</a:t>
            </a:r>
            <a:r>
              <a:rPr lang="en-US" sz="1000"/>
              <a:t>), (</a:t>
            </a:r>
            <a:r>
              <a:rPr lang="en-US" sz="1000" b="1">
                <a:latin typeface="Courier New" pitchFamily="49" charset="0"/>
              </a:rPr>
              <a:t>r3</a:t>
            </a:r>
            <a:r>
              <a:rPr lang="en-US" sz="1000"/>
              <a:t>) and the return address, </a:t>
            </a:r>
            <a:r>
              <a:rPr lang="en-US" sz="1000" b="1">
                <a:latin typeface="Courier New" pitchFamily="49" charset="0"/>
              </a:rPr>
              <a:t>r14</a:t>
            </a:r>
            <a:r>
              <a:rPr lang="en-US" sz="1000"/>
              <a:t> </a:t>
            </a:r>
          </a:p>
        </p:txBody>
      </p:sp>
      <p:sp>
        <p:nvSpPr>
          <p:cNvPr id="114703" name="Line 18"/>
          <p:cNvSpPr>
            <a:spLocks noChangeShapeType="1"/>
          </p:cNvSpPr>
          <p:nvPr/>
        </p:nvSpPr>
        <p:spPr bwMode="auto">
          <a:xfrm flipH="1">
            <a:off x="7478713" y="2890838"/>
            <a:ext cx="15875" cy="190500"/>
          </a:xfrm>
          <a:prstGeom prst="line">
            <a:avLst/>
          </a:prstGeom>
          <a:noFill/>
          <a:ln w="9525">
            <a:solidFill>
              <a:schemeClr val="tx1"/>
            </a:solidFill>
            <a:round/>
            <a:headEnd/>
            <a:tailEnd type="triangle" w="sm" len="sm"/>
          </a:ln>
          <a:extLst>
            <a:ext uri="{909E8E84-426E-40DD-AFC4-6F175D3DCCD1}">
              <a14:hiddenFill xmlns:a14="http://schemas.microsoft.com/office/drawing/2010/main">
                <a:noFill/>
              </a14:hiddenFill>
            </a:ext>
          </a:extLst>
        </p:spPr>
        <p:txBody>
          <a:bodyPr anchor="ctr">
            <a:spAutoFit/>
          </a:bodyPr>
          <a:lstStyle/>
          <a:p>
            <a:endParaRPr lang="en-US"/>
          </a:p>
        </p:txBody>
      </p:sp>
      <p:sp>
        <p:nvSpPr>
          <p:cNvPr id="114704" name="Text Box 19"/>
          <p:cNvSpPr txBox="1">
            <a:spLocks noChangeArrowheads="1"/>
          </p:cNvSpPr>
          <p:nvPr/>
        </p:nvSpPr>
        <p:spPr bwMode="auto">
          <a:xfrm>
            <a:off x="7245350" y="3962400"/>
            <a:ext cx="1600200" cy="549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a:t>There may or may not be some lines of code necessary to do this.</a:t>
            </a:r>
          </a:p>
        </p:txBody>
      </p:sp>
      <p:sp>
        <p:nvSpPr>
          <p:cNvPr id="114705" name="Text Box 20"/>
          <p:cNvSpPr txBox="1">
            <a:spLocks noChangeArrowheads="1"/>
          </p:cNvSpPr>
          <p:nvPr>
            <p:custDataLst>
              <p:tags r:id="rId9"/>
            </p:custDataLst>
          </p:nvPr>
        </p:nvSpPr>
        <p:spPr bwMode="auto">
          <a:xfrm>
            <a:off x="357188" y="5943600"/>
            <a:ext cx="45148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t>(4) After the function call,</a:t>
            </a:r>
          </a:p>
        </p:txBody>
      </p:sp>
      <p:sp>
        <p:nvSpPr>
          <p:cNvPr id="114706" name="Text Box 21"/>
          <p:cNvSpPr txBox="1">
            <a:spLocks noChangeArrowheads="1"/>
          </p:cNvSpPr>
          <p:nvPr>
            <p:custDataLst>
              <p:tags r:id="rId10"/>
            </p:custDataLst>
          </p:nvPr>
        </p:nvSpPr>
        <p:spPr bwMode="auto">
          <a:xfrm>
            <a:off x="609600" y="6324600"/>
            <a:ext cx="5562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b="1" i="1">
                <a:solidFill>
                  <a:srgbClr val="0F02E4"/>
                </a:solidFill>
              </a:rPr>
              <a:t>Load valuable data back from the stack</a:t>
            </a:r>
          </a:p>
        </p:txBody>
      </p:sp>
      <p:sp>
        <p:nvSpPr>
          <p:cNvPr id="114707" name="Text Box 22"/>
          <p:cNvSpPr txBox="1">
            <a:spLocks noChangeArrowheads="1"/>
          </p:cNvSpPr>
          <p:nvPr/>
        </p:nvSpPr>
        <p:spPr bwMode="auto">
          <a:xfrm>
            <a:off x="5976938" y="6065838"/>
            <a:ext cx="2867025" cy="639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lnSpc>
                <a:spcPct val="50000"/>
              </a:lnSpc>
              <a:spcBef>
                <a:spcPct val="50000"/>
              </a:spcBef>
            </a:pPr>
            <a:r>
              <a:rPr lang="en-US" b="1">
                <a:latin typeface="Courier New" pitchFamily="49" charset="0"/>
              </a:rPr>
              <a:t>addn r15 -1</a:t>
            </a:r>
          </a:p>
          <a:p>
            <a:pPr algn="l">
              <a:lnSpc>
                <a:spcPct val="50000"/>
              </a:lnSpc>
              <a:spcBef>
                <a:spcPct val="50000"/>
              </a:spcBef>
            </a:pPr>
            <a:r>
              <a:rPr lang="en-US" b="1">
                <a:latin typeface="Courier New" pitchFamily="49" charset="0"/>
              </a:rPr>
              <a:t>loadi r1 r15</a:t>
            </a:r>
          </a:p>
        </p:txBody>
      </p:sp>
      <p:sp>
        <p:nvSpPr>
          <p:cNvPr id="114708" name="Text Box 23"/>
          <p:cNvSpPr txBox="1">
            <a:spLocks noChangeArrowheads="1"/>
          </p:cNvSpPr>
          <p:nvPr/>
        </p:nvSpPr>
        <p:spPr bwMode="auto">
          <a:xfrm>
            <a:off x="5988050" y="4929188"/>
            <a:ext cx="2867025"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lnSpc>
                <a:spcPct val="50000"/>
              </a:lnSpc>
              <a:spcBef>
                <a:spcPct val="50000"/>
              </a:spcBef>
            </a:pPr>
            <a:r>
              <a:rPr lang="en-US" b="1">
                <a:latin typeface="Courier New" pitchFamily="49" charset="0"/>
              </a:rPr>
              <a:t>call r14 #</a:t>
            </a:r>
          </a:p>
        </p:txBody>
      </p:sp>
      <p:sp>
        <p:nvSpPr>
          <p:cNvPr id="114709" name="Text Box 24"/>
          <p:cNvSpPr txBox="1">
            <a:spLocks noChangeArrowheads="1"/>
          </p:cNvSpPr>
          <p:nvPr/>
        </p:nvSpPr>
        <p:spPr bwMode="auto">
          <a:xfrm>
            <a:off x="8080375" y="4797425"/>
            <a:ext cx="8064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a:t>line # of the function</a:t>
            </a:r>
          </a:p>
        </p:txBody>
      </p:sp>
      <p:sp>
        <p:nvSpPr>
          <p:cNvPr id="114710" name="Line 25"/>
          <p:cNvSpPr>
            <a:spLocks noChangeShapeType="1"/>
          </p:cNvSpPr>
          <p:nvPr/>
        </p:nvSpPr>
        <p:spPr bwMode="auto">
          <a:xfrm flipH="1">
            <a:off x="7970838" y="4943475"/>
            <a:ext cx="158750" cy="112713"/>
          </a:xfrm>
          <a:prstGeom prst="line">
            <a:avLst/>
          </a:prstGeom>
          <a:noFill/>
          <a:ln w="9525">
            <a:solidFill>
              <a:schemeClr val="tx1"/>
            </a:solidFill>
            <a:round/>
            <a:headEnd/>
            <a:tailEnd type="triangle" w="sm" len="sm"/>
          </a:ln>
          <a:extLst>
            <a:ext uri="{909E8E84-426E-40DD-AFC4-6F175D3DCCD1}">
              <a14:hiddenFill xmlns:a14="http://schemas.microsoft.com/office/drawing/2010/main">
                <a:noFill/>
              </a14:hiddenFill>
            </a:ext>
          </a:extLst>
        </p:spPr>
        <p:txBody>
          <a:bodyPr anchor="ctr">
            <a:spAutoFit/>
          </a:bodyPr>
          <a:lstStyle/>
          <a:p>
            <a:endParaRPr lang="en-US"/>
          </a:p>
        </p:txBody>
      </p:sp>
      <p:sp>
        <p:nvSpPr>
          <p:cNvPr id="114711" name="Text Box 26"/>
          <p:cNvSpPr txBox="1">
            <a:spLocks noChangeArrowheads="1"/>
          </p:cNvSpPr>
          <p:nvPr/>
        </p:nvSpPr>
        <p:spPr bwMode="auto">
          <a:xfrm>
            <a:off x="8285163" y="6143625"/>
            <a:ext cx="8064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a:t>for each item stored</a:t>
            </a:r>
          </a:p>
        </p:txBody>
      </p:sp>
      <p:sp>
        <p:nvSpPr>
          <p:cNvPr id="114712" name="Text Box 27"/>
          <p:cNvSpPr txBox="1">
            <a:spLocks noChangeArrowheads="1"/>
          </p:cNvSpPr>
          <p:nvPr>
            <p:custDataLst>
              <p:tags r:id="rId11"/>
            </p:custDataLst>
          </p:nvPr>
        </p:nvSpPr>
        <p:spPr bwMode="auto">
          <a:xfrm>
            <a:off x="349250" y="1714500"/>
            <a:ext cx="45148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a:t>(0) Use </a:t>
            </a:r>
            <a:r>
              <a:rPr lang="en-US" sz="1800" b="1">
                <a:latin typeface="Courier New" pitchFamily="49" charset="0"/>
              </a:rPr>
              <a:t>r14</a:t>
            </a:r>
            <a:r>
              <a:rPr lang="en-US" sz="1800"/>
              <a:t> as the </a:t>
            </a:r>
            <a:r>
              <a:rPr lang="en-US" sz="1800" b="1" i="1"/>
              <a:t>return address</a:t>
            </a:r>
            <a:r>
              <a:rPr lang="en-US" sz="1800"/>
              <a:t>.</a:t>
            </a:r>
          </a:p>
        </p:txBody>
      </p:sp>
      <p:sp>
        <p:nvSpPr>
          <p:cNvPr id="114713" name="Text Box 28"/>
          <p:cNvSpPr txBox="1">
            <a:spLocks noChangeArrowheads="1"/>
          </p:cNvSpPr>
          <p:nvPr>
            <p:custDataLst>
              <p:tags r:id="rId12"/>
            </p:custDataLst>
          </p:nvPr>
        </p:nvSpPr>
        <p:spPr bwMode="auto">
          <a:xfrm>
            <a:off x="344488" y="2133600"/>
            <a:ext cx="45148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a:t>(0) Use </a:t>
            </a:r>
            <a:r>
              <a:rPr lang="en-US" sz="1800" b="1">
                <a:latin typeface="Courier New" pitchFamily="49" charset="0"/>
              </a:rPr>
              <a:t>r13</a:t>
            </a:r>
            <a:r>
              <a:rPr lang="en-US" sz="1800"/>
              <a:t> as the </a:t>
            </a:r>
            <a:r>
              <a:rPr lang="en-US" sz="1800" b="1" i="1"/>
              <a:t>return value (result)</a:t>
            </a:r>
            <a:r>
              <a:rPr lang="en-US" sz="1800"/>
              <a:t>.</a:t>
            </a:r>
          </a:p>
        </p:txBody>
      </p:sp>
      <p:sp>
        <p:nvSpPr>
          <p:cNvPr id="114714" name="Line 29"/>
          <p:cNvSpPr>
            <a:spLocks noChangeShapeType="1"/>
          </p:cNvSpPr>
          <p:nvPr/>
        </p:nvSpPr>
        <p:spPr bwMode="auto">
          <a:xfrm flipH="1" flipV="1">
            <a:off x="3668713" y="1514475"/>
            <a:ext cx="2362200" cy="392113"/>
          </a:xfrm>
          <a:prstGeom prst="line">
            <a:avLst/>
          </a:prstGeom>
          <a:noFill/>
          <a:ln w="9525">
            <a:solidFill>
              <a:schemeClr val="tx1"/>
            </a:solidFill>
            <a:round/>
            <a:headEnd/>
            <a:tailEnd type="triangle" w="sm" len="sm"/>
          </a:ln>
          <a:extLst>
            <a:ext uri="{909E8E84-426E-40DD-AFC4-6F175D3DCCD1}">
              <a14:hiddenFill xmlns:a14="http://schemas.microsoft.com/office/drawing/2010/main">
                <a:noFill/>
              </a14:hiddenFill>
            </a:ext>
          </a:extLst>
        </p:spPr>
        <p:txBody>
          <a:bodyPr anchor="ctr">
            <a:spAutoFit/>
          </a:bodyPr>
          <a:lstStyle/>
          <a:p>
            <a:endParaRPr lang="en-US"/>
          </a:p>
        </p:txBody>
      </p:sp>
    </p:spTree>
  </p:cSld>
  <p:clrMapOvr>
    <a:masterClrMapping/>
  </p:clrMapOvr>
  <p:timing>
    <p:tnLst>
      <p:par>
        <p:cTn id="1" dur="indefinite" restart="never" nodeType="tmRoot"/>
      </p:par>
    </p:tnLst>
  </p:timing>
</p:sld>
</file>

<file path=ppt/slides/slide1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5714" name="Text Box 5"/>
          <p:cNvSpPr txBox="1">
            <a:spLocks noChangeArrowheads="1"/>
          </p:cNvSpPr>
          <p:nvPr/>
        </p:nvSpPr>
        <p:spPr bwMode="auto">
          <a:xfrm>
            <a:off x="792163" y="1346200"/>
            <a:ext cx="2667000" cy="4198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lnSpc>
                <a:spcPct val="60000"/>
              </a:lnSpc>
              <a:spcBef>
                <a:spcPct val="50000"/>
              </a:spcBef>
            </a:pPr>
            <a:r>
              <a:rPr lang="en-US" sz="1800" b="1">
                <a:latin typeface="Courier New" pitchFamily="49" charset="0"/>
              </a:rPr>
              <a:t>x = </a:t>
            </a:r>
            <a:r>
              <a:rPr lang="en-US" sz="1800" b="1">
                <a:solidFill>
                  <a:srgbClr val="D18006"/>
                </a:solidFill>
                <a:latin typeface="Courier New" pitchFamily="49" charset="0"/>
              </a:rPr>
              <a:t>input</a:t>
            </a:r>
            <a:r>
              <a:rPr lang="en-US" sz="1800" b="1">
                <a:latin typeface="Courier New" pitchFamily="49" charset="0"/>
              </a:rPr>
              <a:t>()</a:t>
            </a:r>
          </a:p>
          <a:p>
            <a:pPr algn="l">
              <a:lnSpc>
                <a:spcPct val="60000"/>
              </a:lnSpc>
              <a:spcBef>
                <a:spcPct val="50000"/>
              </a:spcBef>
            </a:pPr>
            <a:endParaRPr lang="en-US" sz="1800" b="1">
              <a:latin typeface="Courier New" pitchFamily="49" charset="0"/>
            </a:endParaRPr>
          </a:p>
          <a:p>
            <a:pPr algn="l">
              <a:lnSpc>
                <a:spcPct val="60000"/>
              </a:lnSpc>
              <a:spcBef>
                <a:spcPct val="50000"/>
              </a:spcBef>
            </a:pPr>
            <a:r>
              <a:rPr lang="en-US" sz="1800" b="1">
                <a:latin typeface="Courier New" pitchFamily="49" charset="0"/>
              </a:rPr>
              <a:t>y = fac(x)</a:t>
            </a:r>
          </a:p>
          <a:p>
            <a:pPr algn="l">
              <a:lnSpc>
                <a:spcPct val="60000"/>
              </a:lnSpc>
              <a:spcBef>
                <a:spcPct val="50000"/>
              </a:spcBef>
            </a:pPr>
            <a:endParaRPr lang="en-US" sz="1800" b="1">
              <a:latin typeface="Courier New" pitchFamily="49" charset="0"/>
            </a:endParaRPr>
          </a:p>
          <a:p>
            <a:pPr algn="l">
              <a:lnSpc>
                <a:spcPct val="60000"/>
              </a:lnSpc>
              <a:spcBef>
                <a:spcPct val="50000"/>
              </a:spcBef>
            </a:pPr>
            <a:r>
              <a:rPr lang="en-US" sz="1800" b="1">
                <a:solidFill>
                  <a:srgbClr val="D18006"/>
                </a:solidFill>
                <a:latin typeface="Courier New" pitchFamily="49" charset="0"/>
              </a:rPr>
              <a:t>print</a:t>
            </a:r>
            <a:r>
              <a:rPr lang="en-US" sz="1800" b="1">
                <a:latin typeface="Courier New" pitchFamily="49" charset="0"/>
              </a:rPr>
              <a:t> y</a:t>
            </a:r>
          </a:p>
          <a:p>
            <a:pPr algn="l">
              <a:lnSpc>
                <a:spcPct val="60000"/>
              </a:lnSpc>
              <a:spcBef>
                <a:spcPct val="50000"/>
              </a:spcBef>
            </a:pPr>
            <a:endParaRPr lang="en-US" sz="1800" b="1">
              <a:latin typeface="Courier New" pitchFamily="49" charset="0"/>
            </a:endParaRPr>
          </a:p>
          <a:p>
            <a:pPr algn="l">
              <a:lnSpc>
                <a:spcPct val="60000"/>
              </a:lnSpc>
              <a:spcBef>
                <a:spcPct val="50000"/>
              </a:spcBef>
            </a:pPr>
            <a:endParaRPr lang="en-US" sz="1800" b="1">
              <a:latin typeface="Courier New" pitchFamily="49" charset="0"/>
            </a:endParaRPr>
          </a:p>
          <a:p>
            <a:pPr algn="l">
              <a:lnSpc>
                <a:spcPct val="60000"/>
              </a:lnSpc>
              <a:spcBef>
                <a:spcPct val="50000"/>
              </a:spcBef>
            </a:pPr>
            <a:r>
              <a:rPr lang="en-US" sz="1800" b="1">
                <a:solidFill>
                  <a:srgbClr val="D18006"/>
                </a:solidFill>
                <a:latin typeface="Courier New" pitchFamily="49" charset="0"/>
              </a:rPr>
              <a:t>def</a:t>
            </a:r>
            <a:r>
              <a:rPr lang="en-US" sz="1800" b="1">
                <a:latin typeface="Courier New" pitchFamily="49" charset="0"/>
              </a:rPr>
              <a:t> fac(x):</a:t>
            </a:r>
          </a:p>
          <a:p>
            <a:pPr algn="l">
              <a:lnSpc>
                <a:spcPct val="60000"/>
              </a:lnSpc>
              <a:spcBef>
                <a:spcPct val="50000"/>
              </a:spcBef>
            </a:pPr>
            <a:r>
              <a:rPr lang="en-US" sz="1800" b="1">
                <a:latin typeface="Courier New" pitchFamily="49" charset="0"/>
              </a:rPr>
              <a:t>  </a:t>
            </a:r>
            <a:r>
              <a:rPr lang="en-US" sz="1800" b="1">
                <a:solidFill>
                  <a:srgbClr val="D18006"/>
                </a:solidFill>
                <a:latin typeface="Courier New" pitchFamily="49" charset="0"/>
              </a:rPr>
              <a:t>if</a:t>
            </a:r>
            <a:r>
              <a:rPr lang="en-US" sz="1800" b="1">
                <a:latin typeface="Courier New" pitchFamily="49" charset="0"/>
              </a:rPr>
              <a:t> x == 0: </a:t>
            </a:r>
          </a:p>
          <a:p>
            <a:pPr algn="l">
              <a:lnSpc>
                <a:spcPct val="60000"/>
              </a:lnSpc>
              <a:spcBef>
                <a:spcPct val="50000"/>
              </a:spcBef>
            </a:pPr>
            <a:r>
              <a:rPr lang="en-US" sz="1800" b="1">
                <a:latin typeface="Courier New" pitchFamily="49" charset="0"/>
              </a:rPr>
              <a:t>    </a:t>
            </a:r>
            <a:r>
              <a:rPr lang="en-US" sz="1800" b="1">
                <a:solidFill>
                  <a:srgbClr val="D18006"/>
                </a:solidFill>
                <a:latin typeface="Courier New" pitchFamily="49" charset="0"/>
              </a:rPr>
              <a:t>return</a:t>
            </a:r>
            <a:r>
              <a:rPr lang="en-US" sz="1800" b="1">
                <a:latin typeface="Courier New" pitchFamily="49" charset="0"/>
              </a:rPr>
              <a:t> 1</a:t>
            </a:r>
          </a:p>
          <a:p>
            <a:pPr algn="l">
              <a:lnSpc>
                <a:spcPct val="60000"/>
              </a:lnSpc>
              <a:spcBef>
                <a:spcPct val="50000"/>
              </a:spcBef>
            </a:pPr>
            <a:endParaRPr lang="en-US" sz="1800" b="1">
              <a:latin typeface="Courier New" pitchFamily="49" charset="0"/>
            </a:endParaRPr>
          </a:p>
          <a:p>
            <a:pPr algn="l">
              <a:lnSpc>
                <a:spcPct val="60000"/>
              </a:lnSpc>
              <a:spcBef>
                <a:spcPct val="50000"/>
              </a:spcBef>
            </a:pPr>
            <a:r>
              <a:rPr lang="en-US" sz="1800" b="1">
                <a:latin typeface="Courier New" pitchFamily="49" charset="0"/>
              </a:rPr>
              <a:t>  </a:t>
            </a:r>
            <a:r>
              <a:rPr lang="en-US" sz="1800" b="1">
                <a:solidFill>
                  <a:srgbClr val="D18006"/>
                </a:solidFill>
                <a:latin typeface="Courier New" pitchFamily="49" charset="0"/>
              </a:rPr>
              <a:t>else</a:t>
            </a:r>
            <a:r>
              <a:rPr lang="en-US" sz="1800" b="1">
                <a:latin typeface="Courier New" pitchFamily="49" charset="0"/>
              </a:rPr>
              <a:t>:</a:t>
            </a:r>
          </a:p>
          <a:p>
            <a:pPr algn="l">
              <a:lnSpc>
                <a:spcPct val="60000"/>
              </a:lnSpc>
              <a:spcBef>
                <a:spcPct val="50000"/>
              </a:spcBef>
            </a:pPr>
            <a:r>
              <a:rPr lang="en-US" sz="1800" b="1">
                <a:latin typeface="Courier New" pitchFamily="49" charset="0"/>
              </a:rPr>
              <a:t>    REC = fac(x-1)</a:t>
            </a:r>
          </a:p>
          <a:p>
            <a:pPr algn="l">
              <a:lnSpc>
                <a:spcPct val="60000"/>
              </a:lnSpc>
              <a:spcBef>
                <a:spcPct val="50000"/>
              </a:spcBef>
            </a:pPr>
            <a:r>
              <a:rPr lang="en-US" sz="1800" b="1">
                <a:latin typeface="Courier New" pitchFamily="49" charset="0"/>
              </a:rPr>
              <a:t>    </a:t>
            </a:r>
            <a:r>
              <a:rPr lang="en-US" sz="1800" b="1">
                <a:solidFill>
                  <a:srgbClr val="D18006"/>
                </a:solidFill>
                <a:latin typeface="Courier New" pitchFamily="49" charset="0"/>
              </a:rPr>
              <a:t>return</a:t>
            </a:r>
            <a:r>
              <a:rPr lang="en-US" sz="1800" b="1">
                <a:latin typeface="Courier New" pitchFamily="49" charset="0"/>
              </a:rPr>
              <a:t> x*REC</a:t>
            </a:r>
          </a:p>
        </p:txBody>
      </p:sp>
      <p:sp>
        <p:nvSpPr>
          <p:cNvPr id="115715" name="Rectangle 63"/>
          <p:cNvSpPr>
            <a:spLocks noChangeArrowheads="1"/>
          </p:cNvSpPr>
          <p:nvPr/>
        </p:nvSpPr>
        <p:spPr bwMode="auto">
          <a:xfrm>
            <a:off x="5980113" y="1600200"/>
            <a:ext cx="2020887" cy="4984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gn="l"/>
            <a:r>
              <a:rPr lang="en-US" sz="1400" b="1">
                <a:latin typeface="Courier New" pitchFamily="49" charset="0"/>
              </a:rPr>
              <a:t>00 read r1          </a:t>
            </a:r>
          </a:p>
          <a:p>
            <a:pPr algn="l"/>
            <a:r>
              <a:rPr lang="en-US" sz="1400" b="1">
                <a:latin typeface="Courier New" pitchFamily="49" charset="0"/>
              </a:rPr>
              <a:t>01 loadn r15 42</a:t>
            </a:r>
          </a:p>
          <a:p>
            <a:pPr algn="l"/>
            <a:r>
              <a:rPr lang="en-US" sz="1400" b="1">
                <a:latin typeface="Courier New" pitchFamily="49" charset="0"/>
              </a:rPr>
              <a:t>02 call r14 5</a:t>
            </a:r>
          </a:p>
          <a:p>
            <a:pPr algn="l"/>
            <a:r>
              <a:rPr lang="en-US" sz="1400" b="1">
                <a:latin typeface="Courier New" pitchFamily="49" charset="0"/>
              </a:rPr>
              <a:t>03 jump 21</a:t>
            </a:r>
          </a:p>
          <a:p>
            <a:pPr algn="l"/>
            <a:r>
              <a:rPr lang="en-US" sz="1400" b="1">
                <a:latin typeface="Courier New" pitchFamily="49" charset="0"/>
              </a:rPr>
              <a:t>04 nop</a:t>
            </a:r>
          </a:p>
          <a:p>
            <a:pPr algn="l"/>
            <a:r>
              <a:rPr lang="en-US" sz="1400" b="1">
                <a:latin typeface="Courier New" pitchFamily="49" charset="0"/>
              </a:rPr>
              <a:t>05 jnez r1 8</a:t>
            </a:r>
          </a:p>
          <a:p>
            <a:pPr algn="l"/>
            <a:r>
              <a:rPr lang="en-US" sz="1400" b="1">
                <a:latin typeface="Courier New" pitchFamily="49" charset="0"/>
              </a:rPr>
              <a:t>06 loadn r13 1</a:t>
            </a:r>
          </a:p>
          <a:p>
            <a:pPr algn="l"/>
            <a:r>
              <a:rPr lang="en-US" sz="1400" b="1">
                <a:latin typeface="Courier New" pitchFamily="49" charset="0"/>
              </a:rPr>
              <a:t>07 jumpi r14</a:t>
            </a:r>
          </a:p>
          <a:p>
            <a:pPr algn="l"/>
            <a:r>
              <a:rPr lang="en-US" sz="1400" b="1">
                <a:latin typeface="Courier New" pitchFamily="49" charset="0"/>
              </a:rPr>
              <a:t>08 storei r1 r15</a:t>
            </a:r>
          </a:p>
          <a:p>
            <a:pPr algn="l"/>
            <a:r>
              <a:rPr lang="en-US" sz="1400" b="1">
                <a:latin typeface="Courier New" pitchFamily="49" charset="0"/>
              </a:rPr>
              <a:t>09 addn r15 1</a:t>
            </a:r>
          </a:p>
          <a:p>
            <a:pPr algn="l"/>
            <a:r>
              <a:rPr lang="en-US" sz="1400" b="1">
                <a:latin typeface="Courier New" pitchFamily="49" charset="0"/>
              </a:rPr>
              <a:t>10 storei r14 r15</a:t>
            </a:r>
          </a:p>
          <a:p>
            <a:pPr algn="l"/>
            <a:r>
              <a:rPr lang="en-US" sz="1400" b="1">
                <a:latin typeface="Courier New" pitchFamily="49" charset="0"/>
              </a:rPr>
              <a:t>11 addn r15 1</a:t>
            </a:r>
          </a:p>
          <a:p>
            <a:pPr algn="l"/>
            <a:r>
              <a:rPr lang="en-US" sz="1400" b="1">
                <a:latin typeface="Courier New" pitchFamily="49" charset="0"/>
              </a:rPr>
              <a:t>12 addn r1 -1</a:t>
            </a:r>
          </a:p>
          <a:p>
            <a:pPr algn="l"/>
            <a:r>
              <a:rPr lang="en-US" sz="1400" b="1">
                <a:latin typeface="Courier New" pitchFamily="49" charset="0"/>
              </a:rPr>
              <a:t>13 call r14 5</a:t>
            </a:r>
          </a:p>
          <a:p>
            <a:pPr algn="l"/>
            <a:r>
              <a:rPr lang="en-US" sz="1400" b="1">
                <a:latin typeface="Courier New" pitchFamily="49" charset="0"/>
              </a:rPr>
              <a:t>14 addn r15 -1</a:t>
            </a:r>
          </a:p>
          <a:p>
            <a:pPr algn="l"/>
            <a:r>
              <a:rPr lang="en-US" sz="1400" b="1">
                <a:latin typeface="Courier New" pitchFamily="49" charset="0"/>
              </a:rPr>
              <a:t>15 loadi r14 r15</a:t>
            </a:r>
          </a:p>
          <a:p>
            <a:pPr algn="l"/>
            <a:r>
              <a:rPr lang="en-US" sz="1400" b="1">
                <a:latin typeface="Courier New" pitchFamily="49" charset="0"/>
              </a:rPr>
              <a:t>16 addn r15 -1</a:t>
            </a:r>
          </a:p>
          <a:p>
            <a:pPr algn="l"/>
            <a:r>
              <a:rPr lang="en-US" sz="1400" b="1">
                <a:latin typeface="Courier New" pitchFamily="49" charset="0"/>
              </a:rPr>
              <a:t>17 loadi r1 r15</a:t>
            </a:r>
          </a:p>
          <a:p>
            <a:pPr algn="l"/>
            <a:r>
              <a:rPr lang="en-US" sz="1400" b="1">
                <a:latin typeface="Courier New" pitchFamily="49" charset="0"/>
              </a:rPr>
              <a:t>18 mul r13 r13 r1</a:t>
            </a:r>
          </a:p>
          <a:p>
            <a:pPr algn="l"/>
            <a:r>
              <a:rPr lang="en-US" sz="1400" b="1">
                <a:latin typeface="Courier New" pitchFamily="49" charset="0"/>
              </a:rPr>
              <a:t>19 jumpi r14</a:t>
            </a:r>
          </a:p>
          <a:p>
            <a:pPr algn="l"/>
            <a:r>
              <a:rPr lang="en-US" sz="1400" b="1">
                <a:latin typeface="Courier New" pitchFamily="49" charset="0"/>
              </a:rPr>
              <a:t>20 nop</a:t>
            </a:r>
          </a:p>
          <a:p>
            <a:pPr algn="l"/>
            <a:r>
              <a:rPr lang="en-US" sz="1400" b="1">
                <a:latin typeface="Courier New" pitchFamily="49" charset="0"/>
              </a:rPr>
              <a:t>21 write r13</a:t>
            </a:r>
          </a:p>
          <a:p>
            <a:pPr algn="l"/>
            <a:r>
              <a:rPr lang="en-US" sz="1400" b="1">
                <a:latin typeface="Courier New" pitchFamily="49" charset="0"/>
              </a:rPr>
              <a:t>22 halt</a:t>
            </a:r>
            <a:endParaRPr lang="en-US" sz="1400" b="1">
              <a:solidFill>
                <a:srgbClr val="FF0515"/>
              </a:solidFill>
              <a:latin typeface="Courier New" pitchFamily="49" charset="0"/>
            </a:endParaRPr>
          </a:p>
        </p:txBody>
      </p:sp>
      <p:sp>
        <p:nvSpPr>
          <p:cNvPr id="115716" name="Text Box 4"/>
          <p:cNvSpPr txBox="1">
            <a:spLocks noChangeArrowheads="1"/>
          </p:cNvSpPr>
          <p:nvPr>
            <p:custDataLst>
              <p:tags r:id="rId1"/>
            </p:custDataLst>
          </p:nvPr>
        </p:nvSpPr>
        <p:spPr bwMode="auto">
          <a:xfrm>
            <a:off x="1050925" y="638175"/>
            <a:ext cx="1828800" cy="466725"/>
          </a:xfrm>
          <a:prstGeom prst="rect">
            <a:avLst/>
          </a:prstGeom>
          <a:solidFill>
            <a:schemeClr val="bg1"/>
          </a:solidFill>
          <a:ln w="9525">
            <a:solidFill>
              <a:srgbClr val="0A04EB"/>
            </a:solidFill>
            <a:miter lim="800000"/>
            <a:headEnd/>
            <a:tailEnd/>
          </a:ln>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solidFill>
                  <a:srgbClr val="0A04EB"/>
                </a:solidFill>
              </a:rPr>
              <a:t>Python</a:t>
            </a:r>
          </a:p>
        </p:txBody>
      </p:sp>
      <p:sp>
        <p:nvSpPr>
          <p:cNvPr id="115717" name="Text Box 62"/>
          <p:cNvSpPr txBox="1">
            <a:spLocks noChangeArrowheads="1"/>
          </p:cNvSpPr>
          <p:nvPr>
            <p:custDataLst>
              <p:tags r:id="rId2"/>
            </p:custDataLst>
          </p:nvPr>
        </p:nvSpPr>
        <p:spPr bwMode="auto">
          <a:xfrm>
            <a:off x="5853113" y="609600"/>
            <a:ext cx="2090737" cy="466725"/>
          </a:xfrm>
          <a:prstGeom prst="rect">
            <a:avLst/>
          </a:prstGeom>
          <a:solidFill>
            <a:schemeClr val="bg1"/>
          </a:solidFill>
          <a:ln w="9525">
            <a:solidFill>
              <a:srgbClr val="0A04EB"/>
            </a:solidFill>
            <a:miter lim="800000"/>
            <a:headEnd/>
            <a:tailEnd/>
          </a:ln>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solidFill>
                  <a:srgbClr val="0A04EB"/>
                </a:solidFill>
              </a:rPr>
              <a:t>Hmmm</a:t>
            </a:r>
          </a:p>
        </p:txBody>
      </p:sp>
      <p:sp>
        <p:nvSpPr>
          <p:cNvPr id="115718" name="Line 64"/>
          <p:cNvSpPr>
            <a:spLocks noChangeShapeType="1"/>
          </p:cNvSpPr>
          <p:nvPr/>
        </p:nvSpPr>
        <p:spPr bwMode="auto">
          <a:xfrm>
            <a:off x="2514600" y="1447800"/>
            <a:ext cx="3492500" cy="27305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115719" name="Line 65"/>
          <p:cNvSpPr>
            <a:spLocks noChangeShapeType="1"/>
          </p:cNvSpPr>
          <p:nvPr/>
        </p:nvSpPr>
        <p:spPr bwMode="auto">
          <a:xfrm>
            <a:off x="2316163" y="2051050"/>
            <a:ext cx="3698875" cy="11906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15720" name="Line 67"/>
          <p:cNvSpPr>
            <a:spLocks noChangeShapeType="1"/>
          </p:cNvSpPr>
          <p:nvPr/>
        </p:nvSpPr>
        <p:spPr bwMode="auto">
          <a:xfrm flipV="1">
            <a:off x="2613025" y="2754313"/>
            <a:ext cx="3402013" cy="101441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15721" name="Line 68"/>
          <p:cNvSpPr>
            <a:spLocks noChangeShapeType="1"/>
          </p:cNvSpPr>
          <p:nvPr/>
        </p:nvSpPr>
        <p:spPr bwMode="auto">
          <a:xfrm flipV="1">
            <a:off x="2619375" y="3321050"/>
            <a:ext cx="3448050" cy="91916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15722" name="Text Box 69"/>
          <p:cNvSpPr txBox="1">
            <a:spLocks noChangeArrowheads="1"/>
          </p:cNvSpPr>
          <p:nvPr/>
        </p:nvSpPr>
        <p:spPr bwMode="auto">
          <a:xfrm rot="-941420">
            <a:off x="2819400" y="3333750"/>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latin typeface="Comic Sans MS" pitchFamily="66" charset="0"/>
              </a:rPr>
              <a:t>Base Case</a:t>
            </a:r>
          </a:p>
        </p:txBody>
      </p:sp>
      <p:sp>
        <p:nvSpPr>
          <p:cNvPr id="115723" name="Text Box 70"/>
          <p:cNvSpPr txBox="1">
            <a:spLocks noChangeArrowheads="1"/>
          </p:cNvSpPr>
          <p:nvPr/>
        </p:nvSpPr>
        <p:spPr bwMode="auto">
          <a:xfrm rot="5892">
            <a:off x="3330575" y="4478338"/>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latin typeface="Comic Sans MS" pitchFamily="66" charset="0"/>
              </a:rPr>
              <a:t>Recursion</a:t>
            </a:r>
          </a:p>
        </p:txBody>
      </p:sp>
      <p:sp>
        <p:nvSpPr>
          <p:cNvPr id="115724" name="Line 71"/>
          <p:cNvSpPr>
            <a:spLocks noChangeShapeType="1"/>
          </p:cNvSpPr>
          <p:nvPr/>
        </p:nvSpPr>
        <p:spPr bwMode="auto">
          <a:xfrm flipV="1">
            <a:off x="1898650" y="3338513"/>
            <a:ext cx="4159250" cy="1531937"/>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15725" name="Line 72"/>
          <p:cNvSpPr>
            <a:spLocks noChangeShapeType="1"/>
          </p:cNvSpPr>
          <p:nvPr/>
        </p:nvSpPr>
        <p:spPr bwMode="auto">
          <a:xfrm>
            <a:off x="3130550" y="5472113"/>
            <a:ext cx="2963863" cy="39687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15726" name="Text Box 73"/>
          <p:cNvSpPr txBox="1">
            <a:spLocks noChangeArrowheads="1"/>
          </p:cNvSpPr>
          <p:nvPr/>
        </p:nvSpPr>
        <p:spPr bwMode="auto">
          <a:xfrm rot="5892">
            <a:off x="4878388" y="1371600"/>
            <a:ext cx="9636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latin typeface="Comic Sans MS" pitchFamily="66" charset="0"/>
              </a:rPr>
              <a:t>input</a:t>
            </a:r>
          </a:p>
        </p:txBody>
      </p:sp>
      <p:sp>
        <p:nvSpPr>
          <p:cNvPr id="115727" name="Text Box 74"/>
          <p:cNvSpPr txBox="1">
            <a:spLocks noChangeArrowheads="1"/>
          </p:cNvSpPr>
          <p:nvPr/>
        </p:nvSpPr>
        <p:spPr bwMode="auto">
          <a:xfrm rot="5892">
            <a:off x="4173538" y="1855788"/>
            <a:ext cx="16954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latin typeface="Comic Sans MS" pitchFamily="66" charset="0"/>
              </a:rPr>
              <a:t>function call</a:t>
            </a:r>
          </a:p>
        </p:txBody>
      </p:sp>
      <p:sp>
        <p:nvSpPr>
          <p:cNvPr id="115728" name="Text Box 75"/>
          <p:cNvSpPr txBox="1">
            <a:spLocks noChangeArrowheads="1"/>
          </p:cNvSpPr>
          <p:nvPr/>
        </p:nvSpPr>
        <p:spPr bwMode="auto">
          <a:xfrm rot="5892">
            <a:off x="5065713" y="6162675"/>
            <a:ext cx="9636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latin typeface="Comic Sans MS" pitchFamily="66" charset="0"/>
              </a:rPr>
              <a:t>output</a:t>
            </a:r>
          </a:p>
        </p:txBody>
      </p:sp>
      <p:pic>
        <p:nvPicPr>
          <p:cNvPr id="115729" name="Picture 78" descr="Picture 6"/>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657600" y="152400"/>
            <a:ext cx="1443038" cy="1120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iming>
    <p:tnLst>
      <p:par>
        <p:cTn id="1" dur="indefinite" restart="never" nodeType="tmRoot"/>
      </p:par>
    </p:tnLst>
  </p:timing>
</p:sld>
</file>

<file path=ppt/slides/slide1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6738" name="Text Box 2"/>
          <p:cNvSpPr txBox="1">
            <a:spLocks noChangeArrowheads="1"/>
          </p:cNvSpPr>
          <p:nvPr>
            <p:custDataLst>
              <p:tags r:id="rId1"/>
            </p:custDataLst>
          </p:nvPr>
        </p:nvSpPr>
        <p:spPr bwMode="auto">
          <a:xfrm>
            <a:off x="4703763" y="76200"/>
            <a:ext cx="4279900"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3600"/>
              <a:t>Quiz: </a:t>
            </a:r>
            <a:r>
              <a:rPr lang="en-US" sz="3600" i="1"/>
              <a:t>base case only!</a:t>
            </a:r>
            <a:endParaRPr lang="en-US" sz="3600"/>
          </a:p>
        </p:txBody>
      </p:sp>
      <p:sp>
        <p:nvSpPr>
          <p:cNvPr id="116739" name="Text Box 3"/>
          <p:cNvSpPr txBox="1">
            <a:spLocks noChangeArrowheads="1"/>
          </p:cNvSpPr>
          <p:nvPr>
            <p:custDataLst>
              <p:tags r:id="rId2"/>
            </p:custDataLst>
          </p:nvPr>
        </p:nvSpPr>
        <p:spPr bwMode="auto">
          <a:xfrm>
            <a:off x="152400" y="228600"/>
            <a:ext cx="15398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400" b="1">
                <a:latin typeface="Courier New" pitchFamily="49" charset="0"/>
              </a:rPr>
              <a:t>Name(s)</a:t>
            </a:r>
          </a:p>
        </p:txBody>
      </p:sp>
      <p:sp>
        <p:nvSpPr>
          <p:cNvPr id="116740" name="Line 4"/>
          <p:cNvSpPr>
            <a:spLocks noChangeShapeType="1"/>
          </p:cNvSpPr>
          <p:nvPr>
            <p:custDataLst>
              <p:tags r:id="rId3"/>
            </p:custDataLst>
          </p:nvPr>
        </p:nvSpPr>
        <p:spPr bwMode="auto">
          <a:xfrm>
            <a:off x="985838" y="461963"/>
            <a:ext cx="338455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16741" name="Text Box 5"/>
          <p:cNvSpPr txBox="1">
            <a:spLocks noChangeArrowheads="1"/>
          </p:cNvSpPr>
          <p:nvPr>
            <p:custDataLst>
              <p:tags r:id="rId4"/>
            </p:custDataLst>
          </p:nvPr>
        </p:nvSpPr>
        <p:spPr bwMode="auto">
          <a:xfrm>
            <a:off x="142875" y="762000"/>
            <a:ext cx="792638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600"/>
              <a:t>Write down what happens in the registers and memory (the stack) as this program runs…</a:t>
            </a:r>
          </a:p>
        </p:txBody>
      </p:sp>
      <p:sp>
        <p:nvSpPr>
          <p:cNvPr id="116742" name="Text Box 6"/>
          <p:cNvSpPr txBox="1">
            <a:spLocks noChangeArrowheads="1"/>
          </p:cNvSpPr>
          <p:nvPr>
            <p:custDataLst>
              <p:tags r:id="rId5"/>
            </p:custDataLst>
          </p:nvPr>
        </p:nvSpPr>
        <p:spPr bwMode="auto">
          <a:xfrm>
            <a:off x="3644900" y="2536825"/>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endParaRPr lang="en-US" sz="1800" b="1">
              <a:latin typeface="Courier New" pitchFamily="49" charset="0"/>
            </a:endParaRPr>
          </a:p>
        </p:txBody>
      </p:sp>
      <p:sp>
        <p:nvSpPr>
          <p:cNvPr id="116743" name="Text Box 7"/>
          <p:cNvSpPr txBox="1">
            <a:spLocks noChangeArrowheads="1"/>
          </p:cNvSpPr>
          <p:nvPr>
            <p:custDataLst>
              <p:tags r:id="rId6"/>
            </p:custDataLst>
          </p:nvPr>
        </p:nvSpPr>
        <p:spPr bwMode="auto">
          <a:xfrm>
            <a:off x="3644900" y="338931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endParaRPr lang="en-US" sz="1800" b="1">
              <a:latin typeface="Courier New" pitchFamily="49" charset="0"/>
            </a:endParaRPr>
          </a:p>
        </p:txBody>
      </p:sp>
      <p:sp>
        <p:nvSpPr>
          <p:cNvPr id="116744" name="Text Box 8"/>
          <p:cNvSpPr txBox="1">
            <a:spLocks noChangeArrowheads="1"/>
          </p:cNvSpPr>
          <p:nvPr>
            <p:custDataLst>
              <p:tags r:id="rId7"/>
            </p:custDataLst>
          </p:nvPr>
        </p:nvSpPr>
        <p:spPr bwMode="auto">
          <a:xfrm>
            <a:off x="3644900" y="4210050"/>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endParaRPr lang="en-US" sz="1800" b="1">
              <a:latin typeface="Courier New" pitchFamily="49" charset="0"/>
            </a:endParaRPr>
          </a:p>
        </p:txBody>
      </p:sp>
      <p:sp>
        <p:nvSpPr>
          <p:cNvPr id="116745" name="Text Box 9"/>
          <p:cNvSpPr txBox="1">
            <a:spLocks noChangeArrowheads="1"/>
          </p:cNvSpPr>
          <p:nvPr>
            <p:custDataLst>
              <p:tags r:id="rId8"/>
            </p:custDataLst>
          </p:nvPr>
        </p:nvSpPr>
        <p:spPr bwMode="auto">
          <a:xfrm>
            <a:off x="3644900" y="50720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endParaRPr lang="en-US" sz="1800" b="1">
              <a:latin typeface="Courier New" pitchFamily="49" charset="0"/>
            </a:endParaRPr>
          </a:p>
        </p:txBody>
      </p:sp>
      <p:sp>
        <p:nvSpPr>
          <p:cNvPr id="116746" name="Text Box 10"/>
          <p:cNvSpPr txBox="1">
            <a:spLocks noChangeArrowheads="1"/>
          </p:cNvSpPr>
          <p:nvPr>
            <p:custDataLst>
              <p:tags r:id="rId9"/>
            </p:custDataLst>
          </p:nvPr>
        </p:nvSpPr>
        <p:spPr bwMode="auto">
          <a:xfrm>
            <a:off x="2755900" y="2538413"/>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solidFill>
                  <a:srgbClr val="B907D1"/>
                </a:solidFill>
                <a:latin typeface="Courier New" pitchFamily="49" charset="0"/>
              </a:rPr>
              <a:t>r0</a:t>
            </a:r>
          </a:p>
        </p:txBody>
      </p:sp>
      <p:sp>
        <p:nvSpPr>
          <p:cNvPr id="116747" name="Text Box 11"/>
          <p:cNvSpPr txBox="1">
            <a:spLocks noChangeArrowheads="1"/>
          </p:cNvSpPr>
          <p:nvPr>
            <p:custDataLst>
              <p:tags r:id="rId10"/>
            </p:custDataLst>
          </p:nvPr>
        </p:nvSpPr>
        <p:spPr bwMode="auto">
          <a:xfrm>
            <a:off x="2755900" y="3371850"/>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solidFill>
                  <a:srgbClr val="B907D1"/>
                </a:solidFill>
                <a:latin typeface="Courier New" pitchFamily="49" charset="0"/>
              </a:rPr>
              <a:t>r1</a:t>
            </a:r>
          </a:p>
        </p:txBody>
      </p:sp>
      <p:sp>
        <p:nvSpPr>
          <p:cNvPr id="116748" name="Text Box 12"/>
          <p:cNvSpPr txBox="1">
            <a:spLocks noChangeArrowheads="1"/>
          </p:cNvSpPr>
          <p:nvPr>
            <p:custDataLst>
              <p:tags r:id="rId11"/>
            </p:custDataLst>
          </p:nvPr>
        </p:nvSpPr>
        <p:spPr bwMode="auto">
          <a:xfrm>
            <a:off x="2755900" y="420528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solidFill>
                  <a:srgbClr val="B907D1"/>
                </a:solidFill>
                <a:latin typeface="Courier New" pitchFamily="49" charset="0"/>
              </a:rPr>
              <a:t>r13</a:t>
            </a:r>
          </a:p>
        </p:txBody>
      </p:sp>
      <p:sp>
        <p:nvSpPr>
          <p:cNvPr id="116749" name="Text Box 13"/>
          <p:cNvSpPr txBox="1">
            <a:spLocks noChangeArrowheads="1"/>
          </p:cNvSpPr>
          <p:nvPr>
            <p:custDataLst>
              <p:tags r:id="rId12"/>
            </p:custDataLst>
          </p:nvPr>
        </p:nvSpPr>
        <p:spPr bwMode="auto">
          <a:xfrm>
            <a:off x="2755900" y="50879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solidFill>
                  <a:srgbClr val="B907D1"/>
                </a:solidFill>
                <a:latin typeface="Courier New" pitchFamily="49" charset="0"/>
              </a:rPr>
              <a:t>r14</a:t>
            </a:r>
          </a:p>
        </p:txBody>
      </p:sp>
      <p:grpSp>
        <p:nvGrpSpPr>
          <p:cNvPr id="116750" name="Group 14"/>
          <p:cNvGrpSpPr>
            <a:grpSpLocks/>
          </p:cNvGrpSpPr>
          <p:nvPr>
            <p:custDataLst>
              <p:tags r:id="rId13"/>
            </p:custDataLst>
          </p:nvPr>
        </p:nvGrpSpPr>
        <p:grpSpPr bwMode="auto">
          <a:xfrm>
            <a:off x="5243513" y="2638425"/>
            <a:ext cx="201612" cy="244475"/>
            <a:chOff x="2928" y="1051"/>
            <a:chExt cx="840" cy="957"/>
          </a:xfrm>
        </p:grpSpPr>
        <p:sp>
          <p:nvSpPr>
            <p:cNvPr id="116805" name="Freeform 15"/>
            <p:cNvSpPr>
              <a:spLocks/>
            </p:cNvSpPr>
            <p:nvPr>
              <p:custDataLst>
                <p:tags r:id="rId44"/>
              </p:custDataLst>
            </p:nvPr>
          </p:nvSpPr>
          <p:spPr bwMode="auto">
            <a:xfrm>
              <a:off x="2928" y="1759"/>
              <a:ext cx="810" cy="249"/>
            </a:xfrm>
            <a:custGeom>
              <a:avLst/>
              <a:gdLst>
                <a:gd name="T0" fmla="*/ 5 w 1048"/>
                <a:gd name="T1" fmla="*/ 21 h 250"/>
                <a:gd name="T2" fmla="*/ 9 w 1048"/>
                <a:gd name="T3" fmla="*/ 83 h 250"/>
                <a:gd name="T4" fmla="*/ 9 w 1048"/>
                <a:gd name="T5" fmla="*/ 111 h 250"/>
                <a:gd name="T6" fmla="*/ 10 w 1048"/>
                <a:gd name="T7" fmla="*/ 125 h 250"/>
                <a:gd name="T8" fmla="*/ 10 w 1048"/>
                <a:gd name="T9" fmla="*/ 161 h 250"/>
                <a:gd name="T10" fmla="*/ 7 w 1048"/>
                <a:gd name="T11" fmla="*/ 230 h 250"/>
                <a:gd name="T12" fmla="*/ 2 w 1048"/>
                <a:gd name="T13" fmla="*/ 210 h 250"/>
                <a:gd name="T14" fmla="*/ 0 w 1048"/>
                <a:gd name="T15" fmla="*/ 189 h 250"/>
                <a:gd name="T16" fmla="*/ 2 w 1048"/>
                <a:gd name="T17" fmla="*/ 155 h 250"/>
                <a:gd name="T18" fmla="*/ 2 w 1048"/>
                <a:gd name="T19" fmla="*/ 125 h 250"/>
                <a:gd name="T20" fmla="*/ 2 w 1048"/>
                <a:gd name="T21" fmla="*/ 76 h 250"/>
                <a:gd name="T22" fmla="*/ 3 w 1048"/>
                <a:gd name="T23" fmla="*/ 55 h 250"/>
                <a:gd name="T24" fmla="*/ 3 w 1048"/>
                <a:gd name="T25" fmla="*/ 28 h 250"/>
                <a:gd name="T26" fmla="*/ 4 w 1048"/>
                <a:gd name="T27" fmla="*/ 14 h 250"/>
                <a:gd name="T28" fmla="*/ 5 w 1048"/>
                <a:gd name="T29" fmla="*/ 28 h 250"/>
                <a:gd name="T30" fmla="*/ 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16806" name="Oval 16"/>
            <p:cNvSpPr>
              <a:spLocks noChangeArrowheads="1"/>
            </p:cNvSpPr>
            <p:nvPr>
              <p:custDataLst>
                <p:tags r:id="rId45"/>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116807" name="Oval 17"/>
            <p:cNvSpPr>
              <a:spLocks noChangeArrowheads="1"/>
            </p:cNvSpPr>
            <p:nvPr>
              <p:custDataLst>
                <p:tags r:id="rId46"/>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16808" name="Oval 18"/>
            <p:cNvSpPr>
              <a:spLocks noChangeArrowheads="1"/>
            </p:cNvSpPr>
            <p:nvPr>
              <p:custDataLst>
                <p:tags r:id="rId47"/>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16809" name="Oval 19"/>
            <p:cNvSpPr>
              <a:spLocks noChangeArrowheads="1"/>
            </p:cNvSpPr>
            <p:nvPr>
              <p:custDataLst>
                <p:tags r:id="rId48"/>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16810" name="Oval 20"/>
            <p:cNvSpPr>
              <a:spLocks noChangeArrowheads="1"/>
            </p:cNvSpPr>
            <p:nvPr>
              <p:custDataLst>
                <p:tags r:id="rId49"/>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16811" name="Oval 21"/>
            <p:cNvSpPr>
              <a:spLocks noChangeArrowheads="1"/>
            </p:cNvSpPr>
            <p:nvPr>
              <p:custDataLst>
                <p:tags r:id="rId50"/>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16812" name="Oval 22"/>
            <p:cNvSpPr>
              <a:spLocks noChangeArrowheads="1"/>
            </p:cNvSpPr>
            <p:nvPr>
              <p:custDataLst>
                <p:tags r:id="rId51"/>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16813" name="AutoShape 23"/>
            <p:cNvSpPr>
              <a:spLocks noChangeArrowheads="1"/>
            </p:cNvSpPr>
            <p:nvPr>
              <p:custDataLst>
                <p:tags r:id="rId52"/>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116814" name="Freeform 24"/>
            <p:cNvSpPr>
              <a:spLocks/>
            </p:cNvSpPr>
            <p:nvPr>
              <p:custDataLst>
                <p:tags r:id="rId53"/>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16815" name="Freeform 25"/>
            <p:cNvSpPr>
              <a:spLocks/>
            </p:cNvSpPr>
            <p:nvPr>
              <p:custDataLst>
                <p:tags r:id="rId54"/>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16816" name="Freeform 26"/>
            <p:cNvSpPr>
              <a:spLocks/>
            </p:cNvSpPr>
            <p:nvPr>
              <p:custDataLst>
                <p:tags r:id="rId55"/>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16817" name="Freeform 27"/>
            <p:cNvSpPr>
              <a:spLocks/>
            </p:cNvSpPr>
            <p:nvPr>
              <p:custDataLst>
                <p:tags r:id="rId56"/>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116751" name="Text Box 28"/>
          <p:cNvSpPr txBox="1">
            <a:spLocks noChangeArrowheads="1"/>
          </p:cNvSpPr>
          <p:nvPr>
            <p:custDataLst>
              <p:tags r:id="rId14"/>
            </p:custDataLst>
          </p:nvPr>
        </p:nvSpPr>
        <p:spPr bwMode="auto">
          <a:xfrm>
            <a:off x="6726238" y="246380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16752" name="Text Box 29"/>
          <p:cNvSpPr txBox="1">
            <a:spLocks noChangeArrowheads="1"/>
          </p:cNvSpPr>
          <p:nvPr>
            <p:custDataLst>
              <p:tags r:id="rId15"/>
            </p:custDataLst>
          </p:nvPr>
        </p:nvSpPr>
        <p:spPr bwMode="auto">
          <a:xfrm>
            <a:off x="6726238" y="28352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16753" name="Text Box 30"/>
          <p:cNvSpPr txBox="1">
            <a:spLocks noChangeArrowheads="1"/>
          </p:cNvSpPr>
          <p:nvPr>
            <p:custDataLst>
              <p:tags r:id="rId16"/>
            </p:custDataLst>
          </p:nvPr>
        </p:nvSpPr>
        <p:spPr bwMode="auto">
          <a:xfrm>
            <a:off x="6726238" y="32162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16754" name="Text Box 31"/>
          <p:cNvSpPr txBox="1">
            <a:spLocks noChangeArrowheads="1"/>
          </p:cNvSpPr>
          <p:nvPr>
            <p:custDataLst>
              <p:tags r:id="rId17"/>
            </p:custDataLst>
          </p:nvPr>
        </p:nvSpPr>
        <p:spPr bwMode="auto">
          <a:xfrm>
            <a:off x="6726238" y="358933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16755" name="Text Box 32"/>
          <p:cNvSpPr txBox="1">
            <a:spLocks noChangeArrowheads="1"/>
          </p:cNvSpPr>
          <p:nvPr>
            <p:custDataLst>
              <p:tags r:id="rId18"/>
            </p:custDataLst>
          </p:nvPr>
        </p:nvSpPr>
        <p:spPr bwMode="auto">
          <a:xfrm>
            <a:off x="6726238" y="39655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16756" name="Text Box 33"/>
          <p:cNvSpPr txBox="1">
            <a:spLocks noChangeArrowheads="1"/>
          </p:cNvSpPr>
          <p:nvPr>
            <p:custDataLst>
              <p:tags r:id="rId19"/>
            </p:custDataLst>
          </p:nvPr>
        </p:nvSpPr>
        <p:spPr bwMode="auto">
          <a:xfrm>
            <a:off x="6726238" y="43418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16757" name="Text Box 34"/>
          <p:cNvSpPr txBox="1">
            <a:spLocks noChangeArrowheads="1"/>
          </p:cNvSpPr>
          <p:nvPr>
            <p:custDataLst>
              <p:tags r:id="rId20"/>
            </p:custDataLst>
          </p:nvPr>
        </p:nvSpPr>
        <p:spPr bwMode="auto">
          <a:xfrm>
            <a:off x="6726238" y="471646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16758" name="Text Box 35"/>
          <p:cNvSpPr txBox="1">
            <a:spLocks noChangeArrowheads="1"/>
          </p:cNvSpPr>
          <p:nvPr>
            <p:custDataLst>
              <p:tags r:id="rId21"/>
            </p:custDataLst>
          </p:nvPr>
        </p:nvSpPr>
        <p:spPr bwMode="auto">
          <a:xfrm>
            <a:off x="6162675" y="2476500"/>
            <a:ext cx="52863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42</a:t>
            </a:r>
          </a:p>
        </p:txBody>
      </p:sp>
      <p:sp>
        <p:nvSpPr>
          <p:cNvPr id="116759" name="Rectangle 36"/>
          <p:cNvSpPr>
            <a:spLocks noChangeArrowheads="1"/>
          </p:cNvSpPr>
          <p:nvPr>
            <p:custDataLst>
              <p:tags r:id="rId22"/>
            </p:custDataLst>
          </p:nvPr>
        </p:nvSpPr>
        <p:spPr bwMode="auto">
          <a:xfrm>
            <a:off x="6807200" y="1752600"/>
            <a:ext cx="177482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067B0E"/>
                </a:solidFill>
                <a:latin typeface="Arial" pitchFamily="34" charset="0"/>
              </a:rPr>
              <a:t>Memory (high RAM)</a:t>
            </a:r>
          </a:p>
        </p:txBody>
      </p:sp>
      <p:sp>
        <p:nvSpPr>
          <p:cNvPr id="116760" name="Text Box 37"/>
          <p:cNvSpPr txBox="1">
            <a:spLocks noChangeArrowheads="1"/>
          </p:cNvSpPr>
          <p:nvPr>
            <p:custDataLst>
              <p:tags r:id="rId23"/>
            </p:custDataLst>
          </p:nvPr>
        </p:nvSpPr>
        <p:spPr bwMode="auto">
          <a:xfrm>
            <a:off x="6726238" y="54673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16761" name="Text Box 38"/>
          <p:cNvSpPr txBox="1">
            <a:spLocks noChangeArrowheads="1"/>
          </p:cNvSpPr>
          <p:nvPr>
            <p:custDataLst>
              <p:tags r:id="rId24"/>
            </p:custDataLst>
          </p:nvPr>
        </p:nvSpPr>
        <p:spPr bwMode="auto">
          <a:xfrm>
            <a:off x="6726238" y="58404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16762" name="Text Box 39"/>
          <p:cNvSpPr txBox="1">
            <a:spLocks noChangeArrowheads="1"/>
          </p:cNvSpPr>
          <p:nvPr>
            <p:custDataLst>
              <p:tags r:id="rId25"/>
            </p:custDataLst>
          </p:nvPr>
        </p:nvSpPr>
        <p:spPr bwMode="auto">
          <a:xfrm>
            <a:off x="6723063" y="62166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16763" name="Rectangle 40"/>
          <p:cNvSpPr>
            <a:spLocks noChangeArrowheads="1"/>
          </p:cNvSpPr>
          <p:nvPr>
            <p:custDataLst>
              <p:tags r:id="rId26"/>
            </p:custDataLst>
          </p:nvPr>
        </p:nvSpPr>
        <p:spPr bwMode="auto">
          <a:xfrm>
            <a:off x="4035425" y="1681163"/>
            <a:ext cx="13604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067B0E"/>
                </a:solidFill>
                <a:latin typeface="Arial" pitchFamily="34" charset="0"/>
              </a:rPr>
              <a:t>CPU Registers</a:t>
            </a:r>
          </a:p>
        </p:txBody>
      </p:sp>
      <p:sp>
        <p:nvSpPr>
          <p:cNvPr id="116764" name="Text Box 41"/>
          <p:cNvSpPr txBox="1">
            <a:spLocks noChangeArrowheads="1"/>
          </p:cNvSpPr>
          <p:nvPr>
            <p:custDataLst>
              <p:tags r:id="rId27"/>
            </p:custDataLst>
          </p:nvPr>
        </p:nvSpPr>
        <p:spPr bwMode="auto">
          <a:xfrm>
            <a:off x="6081713" y="28336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43</a:t>
            </a:r>
          </a:p>
        </p:txBody>
      </p:sp>
      <p:sp>
        <p:nvSpPr>
          <p:cNvPr id="116765" name="Text Box 42"/>
          <p:cNvSpPr txBox="1">
            <a:spLocks noChangeArrowheads="1"/>
          </p:cNvSpPr>
          <p:nvPr>
            <p:custDataLst>
              <p:tags r:id="rId28"/>
            </p:custDataLst>
          </p:nvPr>
        </p:nvSpPr>
        <p:spPr bwMode="auto">
          <a:xfrm>
            <a:off x="6081713" y="32146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44</a:t>
            </a:r>
          </a:p>
        </p:txBody>
      </p:sp>
      <p:sp>
        <p:nvSpPr>
          <p:cNvPr id="116766" name="Text Box 43"/>
          <p:cNvSpPr txBox="1">
            <a:spLocks noChangeArrowheads="1"/>
          </p:cNvSpPr>
          <p:nvPr>
            <p:custDataLst>
              <p:tags r:id="rId29"/>
            </p:custDataLst>
          </p:nvPr>
        </p:nvSpPr>
        <p:spPr bwMode="auto">
          <a:xfrm>
            <a:off x="6005513" y="35956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45</a:t>
            </a:r>
          </a:p>
        </p:txBody>
      </p:sp>
      <p:sp>
        <p:nvSpPr>
          <p:cNvPr id="116767" name="Text Box 44"/>
          <p:cNvSpPr txBox="1">
            <a:spLocks noChangeArrowheads="1"/>
          </p:cNvSpPr>
          <p:nvPr>
            <p:custDataLst>
              <p:tags r:id="rId30"/>
            </p:custDataLst>
          </p:nvPr>
        </p:nvSpPr>
        <p:spPr bwMode="auto">
          <a:xfrm>
            <a:off x="6005513" y="39766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46</a:t>
            </a:r>
          </a:p>
        </p:txBody>
      </p:sp>
      <p:sp>
        <p:nvSpPr>
          <p:cNvPr id="116768" name="Text Box 45"/>
          <p:cNvSpPr txBox="1">
            <a:spLocks noChangeArrowheads="1"/>
          </p:cNvSpPr>
          <p:nvPr>
            <p:custDataLst>
              <p:tags r:id="rId31"/>
            </p:custDataLst>
          </p:nvPr>
        </p:nvSpPr>
        <p:spPr bwMode="auto">
          <a:xfrm>
            <a:off x="6081713" y="43576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47</a:t>
            </a:r>
          </a:p>
        </p:txBody>
      </p:sp>
      <p:sp>
        <p:nvSpPr>
          <p:cNvPr id="116769" name="Text Box 46"/>
          <p:cNvSpPr txBox="1">
            <a:spLocks noChangeArrowheads="1"/>
          </p:cNvSpPr>
          <p:nvPr>
            <p:custDataLst>
              <p:tags r:id="rId32"/>
            </p:custDataLst>
          </p:nvPr>
        </p:nvSpPr>
        <p:spPr bwMode="auto">
          <a:xfrm>
            <a:off x="6081713" y="47386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48</a:t>
            </a:r>
          </a:p>
        </p:txBody>
      </p:sp>
      <p:sp>
        <p:nvSpPr>
          <p:cNvPr id="116770" name="Text Box 47"/>
          <p:cNvSpPr txBox="1">
            <a:spLocks noChangeArrowheads="1"/>
          </p:cNvSpPr>
          <p:nvPr>
            <p:custDataLst>
              <p:tags r:id="rId33"/>
            </p:custDataLst>
          </p:nvPr>
        </p:nvSpPr>
        <p:spPr bwMode="auto">
          <a:xfrm>
            <a:off x="6005513" y="51196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49</a:t>
            </a:r>
          </a:p>
        </p:txBody>
      </p:sp>
      <p:sp>
        <p:nvSpPr>
          <p:cNvPr id="116771" name="Text Box 48"/>
          <p:cNvSpPr txBox="1">
            <a:spLocks noChangeArrowheads="1"/>
          </p:cNvSpPr>
          <p:nvPr>
            <p:custDataLst>
              <p:tags r:id="rId34"/>
            </p:custDataLst>
          </p:nvPr>
        </p:nvSpPr>
        <p:spPr bwMode="auto">
          <a:xfrm>
            <a:off x="6005513" y="55006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50</a:t>
            </a:r>
          </a:p>
        </p:txBody>
      </p:sp>
      <p:sp>
        <p:nvSpPr>
          <p:cNvPr id="116772" name="Text Box 49"/>
          <p:cNvSpPr txBox="1">
            <a:spLocks noChangeArrowheads="1"/>
          </p:cNvSpPr>
          <p:nvPr>
            <p:custDataLst>
              <p:tags r:id="rId35"/>
            </p:custDataLst>
          </p:nvPr>
        </p:nvSpPr>
        <p:spPr bwMode="auto">
          <a:xfrm>
            <a:off x="6234113" y="58816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51</a:t>
            </a:r>
          </a:p>
        </p:txBody>
      </p:sp>
      <p:sp>
        <p:nvSpPr>
          <p:cNvPr id="116773" name="Text Box 50"/>
          <p:cNvSpPr txBox="1">
            <a:spLocks noChangeArrowheads="1"/>
          </p:cNvSpPr>
          <p:nvPr>
            <p:custDataLst>
              <p:tags r:id="rId36"/>
            </p:custDataLst>
          </p:nvPr>
        </p:nvSpPr>
        <p:spPr bwMode="auto">
          <a:xfrm>
            <a:off x="6005513" y="62626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52</a:t>
            </a:r>
          </a:p>
        </p:txBody>
      </p:sp>
      <p:sp>
        <p:nvSpPr>
          <p:cNvPr id="116774" name="Text Box 51"/>
          <p:cNvSpPr txBox="1">
            <a:spLocks noChangeArrowheads="1"/>
          </p:cNvSpPr>
          <p:nvPr>
            <p:custDataLst>
              <p:tags r:id="rId37"/>
            </p:custDataLst>
          </p:nvPr>
        </p:nvSpPr>
        <p:spPr bwMode="auto">
          <a:xfrm>
            <a:off x="3651250" y="5959475"/>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endParaRPr lang="en-US" sz="1800" b="1">
              <a:latin typeface="Courier New" pitchFamily="49" charset="0"/>
            </a:endParaRPr>
          </a:p>
        </p:txBody>
      </p:sp>
      <p:sp>
        <p:nvSpPr>
          <p:cNvPr id="116775" name="Text Box 52"/>
          <p:cNvSpPr txBox="1">
            <a:spLocks noChangeArrowheads="1"/>
          </p:cNvSpPr>
          <p:nvPr>
            <p:custDataLst>
              <p:tags r:id="rId38"/>
            </p:custDataLst>
          </p:nvPr>
        </p:nvSpPr>
        <p:spPr bwMode="auto">
          <a:xfrm>
            <a:off x="2762250" y="5975350"/>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solidFill>
                  <a:srgbClr val="B907D1"/>
                </a:solidFill>
                <a:latin typeface="Courier New" pitchFamily="49" charset="0"/>
              </a:rPr>
              <a:t>r15</a:t>
            </a:r>
          </a:p>
        </p:txBody>
      </p:sp>
      <p:sp>
        <p:nvSpPr>
          <p:cNvPr id="116776" name="Rectangle 53"/>
          <p:cNvSpPr>
            <a:spLocks noChangeArrowheads="1"/>
          </p:cNvSpPr>
          <p:nvPr>
            <p:custDataLst>
              <p:tags r:id="rId39"/>
            </p:custDataLst>
          </p:nvPr>
        </p:nvSpPr>
        <p:spPr bwMode="auto">
          <a:xfrm>
            <a:off x="800100" y="1114425"/>
            <a:ext cx="1744663"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067B0E"/>
                </a:solidFill>
                <a:latin typeface="Arial" pitchFamily="34" charset="0"/>
              </a:rPr>
              <a:t>Program (low RAM)</a:t>
            </a:r>
          </a:p>
        </p:txBody>
      </p:sp>
      <p:sp>
        <p:nvSpPr>
          <p:cNvPr id="116777" name="Rectangle 54"/>
          <p:cNvSpPr>
            <a:spLocks noChangeArrowheads="1"/>
          </p:cNvSpPr>
          <p:nvPr>
            <p:custDataLst>
              <p:tags r:id="rId40"/>
            </p:custDataLst>
          </p:nvPr>
        </p:nvSpPr>
        <p:spPr bwMode="auto">
          <a:xfrm>
            <a:off x="7123113" y="1981200"/>
            <a:ext cx="11239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b="1">
                <a:solidFill>
                  <a:srgbClr val="067B0E"/>
                </a:solidFill>
                <a:latin typeface="Arial" pitchFamily="34" charset="0"/>
              </a:rPr>
              <a:t>"the stack"</a:t>
            </a:r>
          </a:p>
        </p:txBody>
      </p:sp>
      <p:sp>
        <p:nvSpPr>
          <p:cNvPr id="116778" name="Rectangle 55"/>
          <p:cNvSpPr>
            <a:spLocks noChangeArrowheads="1"/>
          </p:cNvSpPr>
          <p:nvPr/>
        </p:nvSpPr>
        <p:spPr bwMode="auto">
          <a:xfrm>
            <a:off x="773113" y="1797050"/>
            <a:ext cx="2020887" cy="4984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gn="l"/>
            <a:r>
              <a:rPr lang="en-US" sz="1400" b="1">
                <a:solidFill>
                  <a:srgbClr val="FF0513"/>
                </a:solidFill>
                <a:latin typeface="Courier New" pitchFamily="49" charset="0"/>
              </a:rPr>
              <a:t>00 read r1          </a:t>
            </a:r>
          </a:p>
          <a:p>
            <a:pPr algn="l"/>
            <a:r>
              <a:rPr lang="en-US" sz="1400" b="1">
                <a:latin typeface="Courier New" pitchFamily="49" charset="0"/>
              </a:rPr>
              <a:t>01 loadn r15 42</a:t>
            </a:r>
          </a:p>
          <a:p>
            <a:pPr algn="l"/>
            <a:r>
              <a:rPr lang="en-US" sz="1400" b="1">
                <a:latin typeface="Courier New" pitchFamily="49" charset="0"/>
              </a:rPr>
              <a:t>02 call r14 5</a:t>
            </a:r>
          </a:p>
          <a:p>
            <a:pPr algn="l"/>
            <a:r>
              <a:rPr lang="en-US" sz="1400" b="1">
                <a:latin typeface="Courier New" pitchFamily="49" charset="0"/>
              </a:rPr>
              <a:t>03 jump 21</a:t>
            </a:r>
          </a:p>
          <a:p>
            <a:pPr algn="l"/>
            <a:r>
              <a:rPr lang="en-US" sz="1400" b="1">
                <a:latin typeface="Courier New" pitchFamily="49" charset="0"/>
              </a:rPr>
              <a:t>04 nop</a:t>
            </a:r>
          </a:p>
          <a:p>
            <a:pPr algn="l"/>
            <a:r>
              <a:rPr lang="en-US" sz="1400" b="1">
                <a:latin typeface="Courier New" pitchFamily="49" charset="0"/>
              </a:rPr>
              <a:t>05 jnez r1 8</a:t>
            </a:r>
          </a:p>
          <a:p>
            <a:pPr algn="l"/>
            <a:r>
              <a:rPr lang="en-US" sz="1400" b="1">
                <a:latin typeface="Courier New" pitchFamily="49" charset="0"/>
              </a:rPr>
              <a:t>06 loadn r13 1</a:t>
            </a:r>
          </a:p>
          <a:p>
            <a:pPr algn="l"/>
            <a:r>
              <a:rPr lang="en-US" sz="1400" b="1">
                <a:latin typeface="Courier New" pitchFamily="49" charset="0"/>
              </a:rPr>
              <a:t>07 jumpi r14</a:t>
            </a:r>
          </a:p>
          <a:p>
            <a:pPr algn="l"/>
            <a:r>
              <a:rPr lang="en-US" sz="1400" b="1">
                <a:latin typeface="Courier New" pitchFamily="49" charset="0"/>
              </a:rPr>
              <a:t>08 storei r1 r15</a:t>
            </a:r>
          </a:p>
          <a:p>
            <a:pPr algn="l"/>
            <a:r>
              <a:rPr lang="en-US" sz="1400" b="1">
                <a:latin typeface="Courier New" pitchFamily="49" charset="0"/>
              </a:rPr>
              <a:t>09 addn r15 1</a:t>
            </a:r>
          </a:p>
          <a:p>
            <a:pPr algn="l"/>
            <a:r>
              <a:rPr lang="en-US" sz="1400" b="1">
                <a:latin typeface="Courier New" pitchFamily="49" charset="0"/>
              </a:rPr>
              <a:t>10 storei r14 r15</a:t>
            </a:r>
          </a:p>
          <a:p>
            <a:pPr algn="l"/>
            <a:r>
              <a:rPr lang="en-US" sz="1400" b="1">
                <a:latin typeface="Courier New" pitchFamily="49" charset="0"/>
              </a:rPr>
              <a:t>11 addn r15 1</a:t>
            </a:r>
          </a:p>
          <a:p>
            <a:pPr algn="l"/>
            <a:r>
              <a:rPr lang="en-US" sz="1400" b="1">
                <a:latin typeface="Courier New" pitchFamily="49" charset="0"/>
              </a:rPr>
              <a:t>12 addn r1 -1</a:t>
            </a:r>
          </a:p>
          <a:p>
            <a:pPr algn="l"/>
            <a:r>
              <a:rPr lang="en-US" sz="1400" b="1">
                <a:latin typeface="Courier New" pitchFamily="49" charset="0"/>
              </a:rPr>
              <a:t>13 call r14 5</a:t>
            </a:r>
          </a:p>
          <a:p>
            <a:pPr algn="l"/>
            <a:r>
              <a:rPr lang="en-US" sz="1400" b="1">
                <a:latin typeface="Courier New" pitchFamily="49" charset="0"/>
              </a:rPr>
              <a:t>14 addn r15 -1</a:t>
            </a:r>
          </a:p>
          <a:p>
            <a:pPr algn="l"/>
            <a:r>
              <a:rPr lang="en-US" sz="1400" b="1">
                <a:latin typeface="Courier New" pitchFamily="49" charset="0"/>
              </a:rPr>
              <a:t>15 loadi r14 r15</a:t>
            </a:r>
          </a:p>
          <a:p>
            <a:pPr algn="l"/>
            <a:r>
              <a:rPr lang="en-US" sz="1400" b="1">
                <a:latin typeface="Courier New" pitchFamily="49" charset="0"/>
              </a:rPr>
              <a:t>16 addn r15 -1</a:t>
            </a:r>
          </a:p>
          <a:p>
            <a:pPr algn="l"/>
            <a:r>
              <a:rPr lang="en-US" sz="1400" b="1">
                <a:latin typeface="Courier New" pitchFamily="49" charset="0"/>
              </a:rPr>
              <a:t>17 loadi r1 r15</a:t>
            </a:r>
          </a:p>
          <a:p>
            <a:pPr algn="l"/>
            <a:r>
              <a:rPr lang="en-US" sz="1400" b="1">
                <a:latin typeface="Courier New" pitchFamily="49" charset="0"/>
              </a:rPr>
              <a:t>18 mul r13 r13 r1</a:t>
            </a:r>
          </a:p>
          <a:p>
            <a:pPr algn="l"/>
            <a:r>
              <a:rPr lang="en-US" sz="1400" b="1">
                <a:latin typeface="Courier New" pitchFamily="49" charset="0"/>
              </a:rPr>
              <a:t>19 jumpi r14</a:t>
            </a:r>
          </a:p>
          <a:p>
            <a:pPr algn="l"/>
            <a:r>
              <a:rPr lang="en-US" sz="1400" b="1">
                <a:latin typeface="Courier New" pitchFamily="49" charset="0"/>
              </a:rPr>
              <a:t>20 nop</a:t>
            </a:r>
          </a:p>
          <a:p>
            <a:pPr algn="l"/>
            <a:r>
              <a:rPr lang="en-US" sz="1400" b="1">
                <a:latin typeface="Courier New" pitchFamily="49" charset="0"/>
              </a:rPr>
              <a:t>21 write r13</a:t>
            </a:r>
          </a:p>
          <a:p>
            <a:pPr algn="l"/>
            <a:r>
              <a:rPr lang="en-US" sz="1400" b="1">
                <a:latin typeface="Courier New" pitchFamily="49" charset="0"/>
              </a:rPr>
              <a:t>22 halt</a:t>
            </a:r>
            <a:endParaRPr lang="en-US" sz="1400" b="1">
              <a:solidFill>
                <a:srgbClr val="FF0515"/>
              </a:solidFill>
              <a:latin typeface="Courier New" pitchFamily="49" charset="0"/>
            </a:endParaRPr>
          </a:p>
        </p:txBody>
      </p:sp>
      <p:sp>
        <p:nvSpPr>
          <p:cNvPr id="116779" name="Text Box 56"/>
          <p:cNvSpPr txBox="1">
            <a:spLocks noChangeArrowheads="1"/>
          </p:cNvSpPr>
          <p:nvPr/>
        </p:nvSpPr>
        <p:spPr bwMode="auto">
          <a:xfrm>
            <a:off x="3603625" y="2562225"/>
            <a:ext cx="1789113"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800"/>
              <a:t>Yesterday I couldn't spell "Recursive Assembler," but now I </a:t>
            </a:r>
            <a:r>
              <a:rPr lang="en-US" sz="800" b="1">
                <a:latin typeface="Arial" pitchFamily="34" charset="0"/>
              </a:rPr>
              <a:t>r1</a:t>
            </a:r>
            <a:r>
              <a:rPr lang="en-US" sz="800"/>
              <a:t>.</a:t>
            </a:r>
          </a:p>
        </p:txBody>
      </p:sp>
      <p:sp>
        <p:nvSpPr>
          <p:cNvPr id="116780" name="Text Box 57"/>
          <p:cNvSpPr txBox="1">
            <a:spLocks noChangeArrowheads="1"/>
          </p:cNvSpPr>
          <p:nvPr>
            <p:custDataLst>
              <p:tags r:id="rId41"/>
            </p:custDataLst>
          </p:nvPr>
        </p:nvSpPr>
        <p:spPr bwMode="auto">
          <a:xfrm>
            <a:off x="228600" y="1447800"/>
            <a:ext cx="17208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solidFill>
                  <a:srgbClr val="FF0513"/>
                </a:solidFill>
                <a:latin typeface="Arial" pitchFamily="34" charset="0"/>
              </a:rPr>
              <a:t>The input is 0 </a:t>
            </a:r>
          </a:p>
        </p:txBody>
      </p:sp>
      <p:sp>
        <p:nvSpPr>
          <p:cNvPr id="116781" name="Text Box 58"/>
          <p:cNvSpPr txBox="1">
            <a:spLocks noChangeArrowheads="1"/>
          </p:cNvSpPr>
          <p:nvPr/>
        </p:nvSpPr>
        <p:spPr bwMode="auto">
          <a:xfrm>
            <a:off x="4122738" y="3184525"/>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000" b="1">
                <a:latin typeface="Arial" pitchFamily="34" charset="0"/>
              </a:rPr>
              <a:t>Input: x</a:t>
            </a:r>
          </a:p>
        </p:txBody>
      </p:sp>
      <p:sp>
        <p:nvSpPr>
          <p:cNvPr id="116782" name="Text Box 59"/>
          <p:cNvSpPr txBox="1">
            <a:spLocks noChangeArrowheads="1"/>
          </p:cNvSpPr>
          <p:nvPr/>
        </p:nvSpPr>
        <p:spPr bwMode="auto">
          <a:xfrm>
            <a:off x="4144963" y="40068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000" b="1">
                <a:latin typeface="Arial" pitchFamily="34" charset="0"/>
              </a:rPr>
              <a:t>result, return value</a:t>
            </a:r>
          </a:p>
        </p:txBody>
      </p:sp>
      <p:sp>
        <p:nvSpPr>
          <p:cNvPr id="116783" name="Text Box 60"/>
          <p:cNvSpPr txBox="1">
            <a:spLocks noChangeArrowheads="1"/>
          </p:cNvSpPr>
          <p:nvPr/>
        </p:nvSpPr>
        <p:spPr bwMode="auto">
          <a:xfrm>
            <a:off x="4137025" y="4876800"/>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000" b="1">
                <a:latin typeface="Arial" pitchFamily="34" charset="0"/>
              </a:rPr>
              <a:t>return address (line #)</a:t>
            </a:r>
          </a:p>
        </p:txBody>
      </p:sp>
      <p:sp>
        <p:nvSpPr>
          <p:cNvPr id="116784" name="Text Box 61"/>
          <p:cNvSpPr txBox="1">
            <a:spLocks noChangeArrowheads="1"/>
          </p:cNvSpPr>
          <p:nvPr/>
        </p:nvSpPr>
        <p:spPr bwMode="auto">
          <a:xfrm>
            <a:off x="4124325" y="5762625"/>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000" b="1">
                <a:latin typeface="Arial" pitchFamily="34" charset="0"/>
              </a:rPr>
              <a:t>Stack Pointer</a:t>
            </a:r>
          </a:p>
        </p:txBody>
      </p:sp>
      <p:sp>
        <p:nvSpPr>
          <p:cNvPr id="116785" name="Rectangle 62"/>
          <p:cNvSpPr>
            <a:spLocks noChangeArrowheads="1"/>
          </p:cNvSpPr>
          <p:nvPr>
            <p:custDataLst>
              <p:tags r:id="rId42"/>
            </p:custDataLst>
          </p:nvPr>
        </p:nvSpPr>
        <p:spPr bwMode="auto">
          <a:xfrm>
            <a:off x="4208463" y="1905000"/>
            <a:ext cx="10144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067B0E"/>
                </a:solidFill>
                <a:latin typeface="Arial" pitchFamily="34" charset="0"/>
              </a:rPr>
              <a:t>with labels</a:t>
            </a:r>
          </a:p>
        </p:txBody>
      </p:sp>
      <p:sp>
        <p:nvSpPr>
          <p:cNvPr id="116786" name="AutoShape 63"/>
          <p:cNvSpPr>
            <a:spLocks/>
          </p:cNvSpPr>
          <p:nvPr/>
        </p:nvSpPr>
        <p:spPr bwMode="auto">
          <a:xfrm>
            <a:off x="455613" y="2897188"/>
            <a:ext cx="90487" cy="3170237"/>
          </a:xfrm>
          <a:prstGeom prst="leftBracket">
            <a:avLst>
              <a:gd name="adj" fmla="val 0"/>
            </a:avLst>
          </a:prstGeom>
          <a:noFill/>
          <a:ln w="12700">
            <a:solidFill>
              <a:srgbClr val="0F02E4"/>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16787" name="Text Box 64"/>
          <p:cNvSpPr txBox="1">
            <a:spLocks noChangeArrowheads="1"/>
          </p:cNvSpPr>
          <p:nvPr/>
        </p:nvSpPr>
        <p:spPr bwMode="auto">
          <a:xfrm rot="-5400000">
            <a:off x="-639762" y="4135437"/>
            <a:ext cx="1981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b="1">
                <a:solidFill>
                  <a:srgbClr val="0F02E4"/>
                </a:solidFill>
                <a:latin typeface="Arial" pitchFamily="34" charset="0"/>
              </a:rPr>
              <a:t>factorial function</a:t>
            </a:r>
          </a:p>
        </p:txBody>
      </p:sp>
      <p:sp>
        <p:nvSpPr>
          <p:cNvPr id="116788" name="Text Box 66"/>
          <p:cNvSpPr txBox="1">
            <a:spLocks noChangeArrowheads="1"/>
          </p:cNvSpPr>
          <p:nvPr/>
        </p:nvSpPr>
        <p:spPr bwMode="auto">
          <a:xfrm>
            <a:off x="4154488" y="23304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000" b="1">
                <a:latin typeface="Arial" pitchFamily="34" charset="0"/>
              </a:rPr>
              <a:t>always-0 register</a:t>
            </a:r>
          </a:p>
        </p:txBody>
      </p:sp>
      <p:sp>
        <p:nvSpPr>
          <p:cNvPr id="116789" name="Text Box 68"/>
          <p:cNvSpPr txBox="1">
            <a:spLocks noChangeArrowheads="1"/>
          </p:cNvSpPr>
          <p:nvPr>
            <p:custDataLst>
              <p:tags r:id="rId43"/>
            </p:custDataLst>
          </p:nvPr>
        </p:nvSpPr>
        <p:spPr bwMode="auto">
          <a:xfrm>
            <a:off x="6724650" y="510063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16790" name="Text Box 69"/>
          <p:cNvSpPr txBox="1">
            <a:spLocks noChangeArrowheads="1"/>
          </p:cNvSpPr>
          <p:nvPr/>
        </p:nvSpPr>
        <p:spPr bwMode="auto">
          <a:xfrm rot="-5400000">
            <a:off x="-265112" y="4662487"/>
            <a:ext cx="1981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b="1">
                <a:latin typeface="Arial" pitchFamily="34" charset="0"/>
              </a:rPr>
              <a:t>recursive step</a:t>
            </a:r>
          </a:p>
        </p:txBody>
      </p:sp>
      <p:sp>
        <p:nvSpPr>
          <p:cNvPr id="116791" name="AutoShape 70"/>
          <p:cNvSpPr>
            <a:spLocks/>
          </p:cNvSpPr>
          <p:nvPr/>
        </p:nvSpPr>
        <p:spPr bwMode="auto">
          <a:xfrm>
            <a:off x="823913" y="3535363"/>
            <a:ext cx="144462" cy="2540000"/>
          </a:xfrm>
          <a:prstGeom prst="leftBracket">
            <a:avLst>
              <a:gd name="adj" fmla="val 0"/>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16792" name="AutoShape 71"/>
          <p:cNvSpPr>
            <a:spLocks/>
          </p:cNvSpPr>
          <p:nvPr/>
        </p:nvSpPr>
        <p:spPr bwMode="auto">
          <a:xfrm>
            <a:off x="819150" y="2898775"/>
            <a:ext cx="171450" cy="612775"/>
          </a:xfrm>
          <a:prstGeom prst="leftBracket">
            <a:avLst>
              <a:gd name="adj" fmla="val 0"/>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16793" name="Text Box 72"/>
          <p:cNvSpPr txBox="1">
            <a:spLocks noChangeArrowheads="1"/>
          </p:cNvSpPr>
          <p:nvPr/>
        </p:nvSpPr>
        <p:spPr bwMode="auto">
          <a:xfrm rot="-5400000">
            <a:off x="-265112" y="3006725"/>
            <a:ext cx="1981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b="1">
                <a:latin typeface="Arial" pitchFamily="34" charset="0"/>
              </a:rPr>
              <a:t>base case</a:t>
            </a:r>
          </a:p>
        </p:txBody>
      </p:sp>
      <p:sp>
        <p:nvSpPr>
          <p:cNvPr id="116794" name="Rectangle 73"/>
          <p:cNvSpPr>
            <a:spLocks noChangeArrowheads="1"/>
          </p:cNvSpPr>
          <p:nvPr/>
        </p:nvSpPr>
        <p:spPr bwMode="auto">
          <a:xfrm>
            <a:off x="5538788" y="2541588"/>
            <a:ext cx="3111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latin typeface="Arial" pitchFamily="34" charset="0"/>
              </a:rPr>
              <a:t>0</a:t>
            </a:r>
          </a:p>
        </p:txBody>
      </p:sp>
      <p:sp>
        <p:nvSpPr>
          <p:cNvPr id="116795" name="Freeform 74"/>
          <p:cNvSpPr>
            <a:spLocks/>
          </p:cNvSpPr>
          <p:nvPr/>
        </p:nvSpPr>
        <p:spPr bwMode="auto">
          <a:xfrm>
            <a:off x="1897063" y="1581150"/>
            <a:ext cx="225425" cy="309563"/>
          </a:xfrm>
          <a:custGeom>
            <a:avLst/>
            <a:gdLst>
              <a:gd name="T0" fmla="*/ 0 w 142"/>
              <a:gd name="T1" fmla="*/ 2147483647 h 195"/>
              <a:gd name="T2" fmla="*/ 2147483647 w 142"/>
              <a:gd name="T3" fmla="*/ 2147483647 h 195"/>
              <a:gd name="T4" fmla="*/ 2147483647 w 142"/>
              <a:gd name="T5" fmla="*/ 2147483647 h 195"/>
              <a:gd name="T6" fmla="*/ 2147483647 w 142"/>
              <a:gd name="T7" fmla="*/ 2147483647 h 195"/>
              <a:gd name="T8" fmla="*/ 0 60000 65536"/>
              <a:gd name="T9" fmla="*/ 0 60000 65536"/>
              <a:gd name="T10" fmla="*/ 0 60000 65536"/>
              <a:gd name="T11" fmla="*/ 0 60000 65536"/>
              <a:gd name="T12" fmla="*/ 0 w 142"/>
              <a:gd name="T13" fmla="*/ 0 h 195"/>
              <a:gd name="T14" fmla="*/ 142 w 142"/>
              <a:gd name="T15" fmla="*/ 195 h 195"/>
            </a:gdLst>
            <a:ahLst/>
            <a:cxnLst>
              <a:cxn ang="T8">
                <a:pos x="T0" y="T1"/>
              </a:cxn>
              <a:cxn ang="T9">
                <a:pos x="T2" y="T3"/>
              </a:cxn>
              <a:cxn ang="T10">
                <a:pos x="T4" y="T5"/>
              </a:cxn>
              <a:cxn ang="T11">
                <a:pos x="T6" y="T7"/>
              </a:cxn>
            </a:cxnLst>
            <a:rect l="T12" t="T13" r="T14" b="T15"/>
            <a:pathLst>
              <a:path w="142" h="195">
                <a:moveTo>
                  <a:pt x="0" y="19"/>
                </a:moveTo>
                <a:cubicBezTo>
                  <a:pt x="89" y="22"/>
                  <a:pt x="116" y="0"/>
                  <a:pt x="142" y="72"/>
                </a:cubicBezTo>
                <a:cubicBezTo>
                  <a:pt x="133" y="136"/>
                  <a:pt x="119" y="145"/>
                  <a:pt x="68" y="180"/>
                </a:cubicBezTo>
                <a:cubicBezTo>
                  <a:pt x="63" y="195"/>
                  <a:pt x="68" y="194"/>
                  <a:pt x="59" y="194"/>
                </a:cubicBezTo>
              </a:path>
            </a:pathLst>
          </a:custGeom>
          <a:noFill/>
          <a:ln w="19050">
            <a:solidFill>
              <a:srgbClr val="FF0513"/>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sp>
        <p:nvSpPr>
          <p:cNvPr id="116796" name="Ink 75"/>
          <p:cNvSpPr>
            <a:spLocks noRot="1" noChangeAspect="1" noEditPoints="1" noChangeArrowheads="1" noChangeShapeType="1" noTextEdit="1"/>
          </p:cNvSpPr>
          <p:nvPr/>
        </p:nvSpPr>
        <p:spPr bwMode="auto">
          <a:xfrm>
            <a:off x="2220913" y="1755775"/>
            <a:ext cx="1338262" cy="1301750"/>
          </a:xfrm>
          <a:custGeom>
            <a:avLst/>
            <a:gdLst>
              <a:gd name="T0" fmla="*/ 2147483647 w 3718"/>
              <a:gd name="T1" fmla="*/ 2147483647 h 3616"/>
              <a:gd name="T2" fmla="*/ 2147483647 w 3718"/>
              <a:gd name="T3" fmla="*/ 2147483647 h 3616"/>
              <a:gd name="T4" fmla="*/ 2147483647 w 3718"/>
              <a:gd name="T5" fmla="*/ 2147483647 h 3616"/>
              <a:gd name="T6" fmla="*/ 2147483647 w 3718"/>
              <a:gd name="T7" fmla="*/ 2147483647 h 3616"/>
              <a:gd name="T8" fmla="*/ 2147483647 w 3718"/>
              <a:gd name="T9" fmla="*/ 2147483647 h 3616"/>
              <a:gd name="T10" fmla="*/ 2147483647 w 3718"/>
              <a:gd name="T11" fmla="*/ 2147483647 h 3616"/>
              <a:gd name="T12" fmla="*/ 2147483647 w 3718"/>
              <a:gd name="T13" fmla="*/ 2147483647 h 3616"/>
              <a:gd name="T14" fmla="*/ 2147483647 w 3718"/>
              <a:gd name="T15" fmla="*/ 2147483647 h 3616"/>
              <a:gd name="T16" fmla="*/ 2147483647 w 3718"/>
              <a:gd name="T17" fmla="*/ 2147483647 h 3616"/>
              <a:gd name="T18" fmla="*/ 2147483647 w 3718"/>
              <a:gd name="T19" fmla="*/ 2147483647 h 3616"/>
              <a:gd name="T20" fmla="*/ 2147483647 w 3718"/>
              <a:gd name="T21" fmla="*/ 2147483647 h 3616"/>
              <a:gd name="T22" fmla="*/ 2147483647 w 3718"/>
              <a:gd name="T23" fmla="*/ 2147483647 h 3616"/>
              <a:gd name="T24" fmla="*/ 2147483647 w 3718"/>
              <a:gd name="T25" fmla="*/ 2147483647 h 3616"/>
              <a:gd name="T26" fmla="*/ 2147483647 w 3718"/>
              <a:gd name="T27" fmla="*/ 2147483647 h 3616"/>
              <a:gd name="T28" fmla="*/ 2147483647 w 3718"/>
              <a:gd name="T29" fmla="*/ 2147483647 h 3616"/>
              <a:gd name="T30" fmla="*/ 2147483647 w 3718"/>
              <a:gd name="T31" fmla="*/ 2147483647 h 3616"/>
              <a:gd name="T32" fmla="*/ 2147483647 w 3718"/>
              <a:gd name="T33" fmla="*/ 2147483647 h 3616"/>
              <a:gd name="T34" fmla="*/ 2147483647 w 3718"/>
              <a:gd name="T35" fmla="*/ 2147483647 h 3616"/>
              <a:gd name="T36" fmla="*/ 2147483647 w 3718"/>
              <a:gd name="T37" fmla="*/ 2147483647 h 3616"/>
              <a:gd name="T38" fmla="*/ 2147483647 w 3718"/>
              <a:gd name="T39" fmla="*/ 2147483647 h 3616"/>
              <a:gd name="T40" fmla="*/ 2147483647 w 3718"/>
              <a:gd name="T41" fmla="*/ 2147483647 h 3616"/>
              <a:gd name="T42" fmla="*/ 2147483647 w 3718"/>
              <a:gd name="T43" fmla="*/ 2147483647 h 3616"/>
              <a:gd name="T44" fmla="*/ 2147483647 w 3718"/>
              <a:gd name="T45" fmla="*/ 2147483647 h 3616"/>
              <a:gd name="T46" fmla="*/ 2147483647 w 3718"/>
              <a:gd name="T47" fmla="*/ 2147483647 h 3616"/>
              <a:gd name="T48" fmla="*/ 2147483647 w 3718"/>
              <a:gd name="T49" fmla="*/ 2147483647 h 3616"/>
              <a:gd name="T50" fmla="*/ 2147483647 w 3718"/>
              <a:gd name="T51" fmla="*/ 2147483647 h 3616"/>
              <a:gd name="T52" fmla="*/ 2147483647 w 3718"/>
              <a:gd name="T53" fmla="*/ 2147483647 h 3616"/>
              <a:gd name="T54" fmla="*/ 2147483647 w 3718"/>
              <a:gd name="T55" fmla="*/ 2147483647 h 3616"/>
              <a:gd name="T56" fmla="*/ 2147483647 w 3718"/>
              <a:gd name="T57" fmla="*/ 2147483647 h 3616"/>
              <a:gd name="T58" fmla="*/ 2147483647 w 3718"/>
              <a:gd name="T59" fmla="*/ 2147483647 h 3616"/>
              <a:gd name="T60" fmla="*/ 2147483647 w 3718"/>
              <a:gd name="T61" fmla="*/ 2147483647 h 3616"/>
              <a:gd name="T62" fmla="*/ 2147483647 w 3718"/>
              <a:gd name="T63" fmla="*/ 2147483647 h 3616"/>
              <a:gd name="T64" fmla="*/ 2147483647 w 3718"/>
              <a:gd name="T65" fmla="*/ 2147483647 h 3616"/>
              <a:gd name="T66" fmla="*/ 2147483647 w 3718"/>
              <a:gd name="T67" fmla="*/ 2147483647 h 3616"/>
              <a:gd name="T68" fmla="*/ 2147483647 w 3718"/>
              <a:gd name="T69" fmla="*/ 2147483647 h 3616"/>
              <a:gd name="T70" fmla="*/ 2147483647 w 3718"/>
              <a:gd name="T71" fmla="*/ 2147483647 h 3616"/>
              <a:gd name="T72" fmla="*/ 2147483647 w 3718"/>
              <a:gd name="T73" fmla="*/ 2147483647 h 3616"/>
              <a:gd name="T74" fmla="*/ 2147483647 w 3718"/>
              <a:gd name="T75" fmla="*/ 2147483647 h 3616"/>
              <a:gd name="T76" fmla="*/ 2147483647 w 3718"/>
              <a:gd name="T77" fmla="*/ 2147483647 h 3616"/>
              <a:gd name="T78" fmla="*/ 2147483647 w 3718"/>
              <a:gd name="T79" fmla="*/ 2147483647 h 3616"/>
              <a:gd name="T80" fmla="*/ 2147483647 w 3718"/>
              <a:gd name="T81" fmla="*/ 2147483647 h 3616"/>
              <a:gd name="T82" fmla="*/ 2147483647 w 3718"/>
              <a:gd name="T83" fmla="*/ 2147483647 h 3616"/>
              <a:gd name="T84" fmla="*/ 2147483647 w 3718"/>
              <a:gd name="T85" fmla="*/ 2147483647 h 3616"/>
              <a:gd name="T86" fmla="*/ 2147483647 w 3718"/>
              <a:gd name="T87" fmla="*/ 2147483647 h 3616"/>
              <a:gd name="T88" fmla="*/ 2147483647 w 3718"/>
              <a:gd name="T89" fmla="*/ 2147483647 h 3616"/>
              <a:gd name="T90" fmla="*/ 2147483647 w 3718"/>
              <a:gd name="T91" fmla="*/ 2147483647 h 3616"/>
              <a:gd name="T92" fmla="*/ 2147483647 w 3718"/>
              <a:gd name="T93" fmla="*/ 2147483647 h 3616"/>
              <a:gd name="T94" fmla="*/ 2147483647 w 3718"/>
              <a:gd name="T95" fmla="*/ 2147483647 h 3616"/>
              <a:gd name="T96" fmla="*/ 2147483647 w 3718"/>
              <a:gd name="T97" fmla="*/ 2147483647 h 3616"/>
              <a:gd name="T98" fmla="*/ 2147483647 w 3718"/>
              <a:gd name="T99" fmla="*/ 2147483647 h 361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3718"/>
              <a:gd name="T151" fmla="*/ 0 h 3616"/>
              <a:gd name="T152" fmla="*/ 3718 w 3718"/>
              <a:gd name="T153" fmla="*/ 3616 h 361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3718" h="3616" extrusionOk="0">
                <a:moveTo>
                  <a:pt x="2659" y="249"/>
                </a:moveTo>
                <a:cubicBezTo>
                  <a:pt x="2651" y="214"/>
                  <a:pt x="2675" y="207"/>
                  <a:pt x="2639" y="172"/>
                </a:cubicBezTo>
                <a:cubicBezTo>
                  <a:pt x="2594" y="129"/>
                  <a:pt x="2531" y="125"/>
                  <a:pt x="2472" y="128"/>
                </a:cubicBezTo>
                <a:cubicBezTo>
                  <a:pt x="2398" y="132"/>
                  <a:pt x="2328" y="154"/>
                  <a:pt x="2263" y="188"/>
                </a:cubicBezTo>
                <a:cubicBezTo>
                  <a:pt x="2116" y="264"/>
                  <a:pt x="2011" y="399"/>
                  <a:pt x="2037" y="571"/>
                </a:cubicBezTo>
                <a:cubicBezTo>
                  <a:pt x="2049" y="652"/>
                  <a:pt x="2100" y="724"/>
                  <a:pt x="2108" y="805"/>
                </a:cubicBezTo>
                <a:cubicBezTo>
                  <a:pt x="2115" y="877"/>
                  <a:pt x="2080" y="901"/>
                  <a:pt x="2021" y="934"/>
                </a:cubicBezTo>
                <a:cubicBezTo>
                  <a:pt x="1861" y="1023"/>
                  <a:pt x="1595" y="982"/>
                  <a:pt x="1414" y="1028"/>
                </a:cubicBezTo>
                <a:cubicBezTo>
                  <a:pt x="1373" y="1038"/>
                  <a:pt x="1334" y="1055"/>
                  <a:pt x="1294" y="1066"/>
                </a:cubicBezTo>
                <a:cubicBezTo>
                  <a:pt x="1282" y="1071"/>
                  <a:pt x="1279" y="1074"/>
                  <a:pt x="1270" y="1070"/>
                </a:cubicBezTo>
                <a:cubicBezTo>
                  <a:pt x="1286" y="1059"/>
                  <a:pt x="1304" y="1048"/>
                  <a:pt x="1321" y="1036"/>
                </a:cubicBezTo>
                <a:cubicBezTo>
                  <a:pt x="1347" y="1017"/>
                  <a:pt x="1373" y="994"/>
                  <a:pt x="1398" y="973"/>
                </a:cubicBezTo>
                <a:cubicBezTo>
                  <a:pt x="1443" y="934"/>
                  <a:pt x="1487" y="894"/>
                  <a:pt x="1532" y="856"/>
                </a:cubicBezTo>
                <a:cubicBezTo>
                  <a:pt x="1499" y="883"/>
                  <a:pt x="1470" y="909"/>
                  <a:pt x="1433" y="931"/>
                </a:cubicBezTo>
                <a:cubicBezTo>
                  <a:pt x="1359" y="974"/>
                  <a:pt x="1277" y="998"/>
                  <a:pt x="1202" y="1037"/>
                </a:cubicBezTo>
                <a:cubicBezTo>
                  <a:pt x="1180" y="1049"/>
                  <a:pt x="1162" y="1062"/>
                  <a:pt x="1145" y="1080"/>
                </a:cubicBezTo>
                <a:cubicBezTo>
                  <a:pt x="1145" y="1083"/>
                  <a:pt x="1144" y="1087"/>
                  <a:pt x="1144" y="1090"/>
                </a:cubicBezTo>
                <a:cubicBezTo>
                  <a:pt x="1166" y="1104"/>
                  <a:pt x="1184" y="1120"/>
                  <a:pt x="1213" y="1132"/>
                </a:cubicBezTo>
                <a:cubicBezTo>
                  <a:pt x="1301" y="1168"/>
                  <a:pt x="1390" y="1193"/>
                  <a:pt x="1469" y="1248"/>
                </a:cubicBezTo>
                <a:cubicBezTo>
                  <a:pt x="1487" y="1260"/>
                  <a:pt x="1503" y="1281"/>
                  <a:pt x="1521" y="1285"/>
                </a:cubicBezTo>
                <a:cubicBezTo>
                  <a:pt x="1523" y="1281"/>
                  <a:pt x="1524" y="1277"/>
                  <a:pt x="1526" y="1273"/>
                </a:cubicBezTo>
              </a:path>
              <a:path w="3718" h="3616" extrusionOk="0">
                <a:moveTo>
                  <a:pt x="3694" y="214"/>
                </a:moveTo>
                <a:cubicBezTo>
                  <a:pt x="3695" y="160"/>
                  <a:pt x="3736" y="142"/>
                  <a:pt x="3701" y="85"/>
                </a:cubicBezTo>
                <a:cubicBezTo>
                  <a:pt x="3650" y="1"/>
                  <a:pt x="3534" y="-20"/>
                  <a:pt x="3447" y="18"/>
                </a:cubicBezTo>
                <a:cubicBezTo>
                  <a:pt x="3349" y="60"/>
                  <a:pt x="3301" y="155"/>
                  <a:pt x="3252" y="243"/>
                </a:cubicBezTo>
                <a:cubicBezTo>
                  <a:pt x="3118" y="483"/>
                  <a:pt x="3124" y="776"/>
                  <a:pt x="2883" y="949"/>
                </a:cubicBezTo>
                <a:cubicBezTo>
                  <a:pt x="2647" y="1118"/>
                  <a:pt x="2313" y="1135"/>
                  <a:pt x="2035" y="1168"/>
                </a:cubicBezTo>
                <a:cubicBezTo>
                  <a:pt x="1779" y="1199"/>
                  <a:pt x="1496" y="1216"/>
                  <a:pt x="1254" y="1315"/>
                </a:cubicBezTo>
                <a:cubicBezTo>
                  <a:pt x="1040" y="1402"/>
                  <a:pt x="833" y="1491"/>
                  <a:pt x="606" y="1533"/>
                </a:cubicBezTo>
                <a:cubicBezTo>
                  <a:pt x="545" y="1544"/>
                  <a:pt x="483" y="1555"/>
                  <a:pt x="422" y="1566"/>
                </a:cubicBezTo>
                <a:cubicBezTo>
                  <a:pt x="428" y="1549"/>
                  <a:pt x="414" y="1529"/>
                  <a:pt x="430" y="1502"/>
                </a:cubicBezTo>
                <a:cubicBezTo>
                  <a:pt x="480" y="1418"/>
                  <a:pt x="549" y="1366"/>
                  <a:pt x="623" y="1307"/>
                </a:cubicBezTo>
                <a:cubicBezTo>
                  <a:pt x="592" y="1334"/>
                  <a:pt x="560" y="1364"/>
                  <a:pt x="527" y="1390"/>
                </a:cubicBezTo>
                <a:cubicBezTo>
                  <a:pt x="482" y="1426"/>
                  <a:pt x="322" y="1518"/>
                  <a:pt x="323" y="1585"/>
                </a:cubicBezTo>
                <a:cubicBezTo>
                  <a:pt x="324" y="1643"/>
                  <a:pt x="364" y="1640"/>
                  <a:pt x="411" y="1661"/>
                </a:cubicBezTo>
                <a:cubicBezTo>
                  <a:pt x="502" y="1702"/>
                  <a:pt x="653" y="1703"/>
                  <a:pt x="738" y="1709"/>
                </a:cubicBezTo>
              </a:path>
              <a:path w="3718" h="3616" extrusionOk="0">
                <a:moveTo>
                  <a:pt x="315" y="1803"/>
                </a:moveTo>
                <a:cubicBezTo>
                  <a:pt x="339" y="1789"/>
                  <a:pt x="351" y="1771"/>
                  <a:pt x="382" y="1765"/>
                </a:cubicBezTo>
                <a:cubicBezTo>
                  <a:pt x="448" y="1752"/>
                  <a:pt x="536" y="1775"/>
                  <a:pt x="602" y="1783"/>
                </a:cubicBezTo>
                <a:cubicBezTo>
                  <a:pt x="789" y="1805"/>
                  <a:pt x="976" y="1842"/>
                  <a:pt x="1122" y="1970"/>
                </a:cubicBezTo>
                <a:cubicBezTo>
                  <a:pt x="1347" y="2167"/>
                  <a:pt x="1389" y="2521"/>
                  <a:pt x="1244" y="2777"/>
                </a:cubicBezTo>
                <a:cubicBezTo>
                  <a:pt x="1164" y="2917"/>
                  <a:pt x="1016" y="3004"/>
                  <a:pt x="874" y="3069"/>
                </a:cubicBezTo>
                <a:cubicBezTo>
                  <a:pt x="740" y="3130"/>
                  <a:pt x="597" y="3164"/>
                  <a:pt x="454" y="3199"/>
                </a:cubicBezTo>
                <a:cubicBezTo>
                  <a:pt x="405" y="3211"/>
                  <a:pt x="355" y="3222"/>
                  <a:pt x="306" y="3235"/>
                </a:cubicBezTo>
                <a:cubicBezTo>
                  <a:pt x="272" y="3244"/>
                  <a:pt x="240" y="3256"/>
                  <a:pt x="207" y="3267"/>
                </a:cubicBezTo>
                <a:cubicBezTo>
                  <a:pt x="187" y="3274"/>
                  <a:pt x="171" y="3282"/>
                  <a:pt x="151" y="3288"/>
                </a:cubicBezTo>
                <a:cubicBezTo>
                  <a:pt x="147" y="3288"/>
                  <a:pt x="144" y="3289"/>
                  <a:pt x="140" y="3289"/>
                </a:cubicBezTo>
                <a:cubicBezTo>
                  <a:pt x="143" y="3270"/>
                  <a:pt x="142" y="3252"/>
                  <a:pt x="148" y="3231"/>
                </a:cubicBezTo>
                <a:cubicBezTo>
                  <a:pt x="167" y="3158"/>
                  <a:pt x="208" y="3090"/>
                  <a:pt x="240" y="3022"/>
                </a:cubicBezTo>
                <a:cubicBezTo>
                  <a:pt x="215" y="3095"/>
                  <a:pt x="182" y="3155"/>
                  <a:pt x="134" y="3217"/>
                </a:cubicBezTo>
                <a:cubicBezTo>
                  <a:pt x="93" y="3270"/>
                  <a:pt x="32" y="3316"/>
                  <a:pt x="0" y="3376"/>
                </a:cubicBezTo>
                <a:cubicBezTo>
                  <a:pt x="1" y="3380"/>
                  <a:pt x="3" y="3383"/>
                  <a:pt x="4" y="3387"/>
                </a:cubicBezTo>
                <a:cubicBezTo>
                  <a:pt x="23" y="3392"/>
                  <a:pt x="42" y="3394"/>
                  <a:pt x="61" y="3400"/>
                </a:cubicBezTo>
                <a:cubicBezTo>
                  <a:pt x="168" y="3436"/>
                  <a:pt x="274" y="3500"/>
                  <a:pt x="373" y="3553"/>
                </a:cubicBezTo>
                <a:cubicBezTo>
                  <a:pt x="378" y="3556"/>
                  <a:pt x="382" y="3558"/>
                  <a:pt x="387" y="3561"/>
                </a:cubicBezTo>
              </a:path>
              <a:path w="3718" h="3616" extrusionOk="0">
                <a:moveTo>
                  <a:pt x="321" y="3036"/>
                </a:moveTo>
                <a:cubicBezTo>
                  <a:pt x="326" y="3033"/>
                  <a:pt x="330" y="3029"/>
                  <a:pt x="335" y="3026"/>
                </a:cubicBezTo>
                <a:cubicBezTo>
                  <a:pt x="339" y="3004"/>
                  <a:pt x="350" y="3006"/>
                  <a:pt x="325" y="3019"/>
                </a:cubicBezTo>
                <a:cubicBezTo>
                  <a:pt x="302" y="3031"/>
                  <a:pt x="282" y="3060"/>
                  <a:pt x="265" y="3079"/>
                </a:cubicBezTo>
                <a:cubicBezTo>
                  <a:pt x="235" y="3113"/>
                  <a:pt x="206" y="3147"/>
                  <a:pt x="178" y="3182"/>
                </a:cubicBezTo>
                <a:cubicBezTo>
                  <a:pt x="155" y="3212"/>
                  <a:pt x="132" y="3241"/>
                  <a:pt x="109" y="3271"/>
                </a:cubicBezTo>
                <a:cubicBezTo>
                  <a:pt x="99" y="3283"/>
                  <a:pt x="76" y="3306"/>
                  <a:pt x="76" y="3323"/>
                </a:cubicBezTo>
                <a:cubicBezTo>
                  <a:pt x="76" y="3343"/>
                  <a:pt x="90" y="3352"/>
                  <a:pt x="105" y="3363"/>
                </a:cubicBezTo>
                <a:cubicBezTo>
                  <a:pt x="123" y="3376"/>
                  <a:pt x="145" y="3384"/>
                  <a:pt x="163" y="3397"/>
                </a:cubicBezTo>
                <a:cubicBezTo>
                  <a:pt x="188" y="3415"/>
                  <a:pt x="211" y="3435"/>
                  <a:pt x="234" y="3455"/>
                </a:cubicBezTo>
                <a:cubicBezTo>
                  <a:pt x="259" y="3477"/>
                  <a:pt x="282" y="3500"/>
                  <a:pt x="306" y="3523"/>
                </a:cubicBezTo>
                <a:cubicBezTo>
                  <a:pt x="324" y="3541"/>
                  <a:pt x="344" y="3558"/>
                  <a:pt x="362" y="3576"/>
                </a:cubicBezTo>
                <a:cubicBezTo>
                  <a:pt x="376" y="3590"/>
                  <a:pt x="389" y="3603"/>
                  <a:pt x="404" y="3615"/>
                </a:cubicBezTo>
                <a:cubicBezTo>
                  <a:pt x="406" y="3596"/>
                  <a:pt x="409" y="3577"/>
                  <a:pt x="409" y="3558"/>
                </a:cubicBezTo>
                <a:cubicBezTo>
                  <a:pt x="410" y="3522"/>
                  <a:pt x="411" y="3486"/>
                  <a:pt x="410" y="3450"/>
                </a:cubicBezTo>
                <a:cubicBezTo>
                  <a:pt x="408" y="3398"/>
                  <a:pt x="403" y="3346"/>
                  <a:pt x="395" y="3294"/>
                </a:cubicBezTo>
                <a:cubicBezTo>
                  <a:pt x="387" y="3241"/>
                  <a:pt x="374" y="3190"/>
                  <a:pt x="365" y="3137"/>
                </a:cubicBezTo>
                <a:cubicBezTo>
                  <a:pt x="361" y="3115"/>
                  <a:pt x="359" y="3091"/>
                  <a:pt x="354" y="3069"/>
                </a:cubicBezTo>
                <a:cubicBezTo>
                  <a:pt x="352" y="3059"/>
                  <a:pt x="348" y="3050"/>
                  <a:pt x="345" y="3040"/>
                </a:cubicBezTo>
                <a:cubicBezTo>
                  <a:pt x="344" y="3073"/>
                  <a:pt x="347" y="3107"/>
                  <a:pt x="348" y="3140"/>
                </a:cubicBezTo>
                <a:cubicBezTo>
                  <a:pt x="350" y="3221"/>
                  <a:pt x="345" y="3300"/>
                  <a:pt x="338" y="3380"/>
                </a:cubicBezTo>
                <a:cubicBezTo>
                  <a:pt x="337" y="3394"/>
                  <a:pt x="336" y="3407"/>
                  <a:pt x="335" y="3421"/>
                </a:cubicBezTo>
                <a:cubicBezTo>
                  <a:pt x="331" y="3351"/>
                  <a:pt x="330" y="3280"/>
                  <a:pt x="321" y="3210"/>
                </a:cubicBezTo>
                <a:cubicBezTo>
                  <a:pt x="320" y="3199"/>
                  <a:pt x="319" y="3195"/>
                  <a:pt x="318" y="3187"/>
                </a:cubicBezTo>
                <a:cubicBezTo>
                  <a:pt x="306" y="3207"/>
                  <a:pt x="296" y="3227"/>
                  <a:pt x="288" y="3249"/>
                </a:cubicBezTo>
                <a:cubicBezTo>
                  <a:pt x="269" y="3300"/>
                  <a:pt x="253" y="3352"/>
                  <a:pt x="234" y="3403"/>
                </a:cubicBezTo>
                <a:cubicBezTo>
                  <a:pt x="243" y="3369"/>
                  <a:pt x="252" y="3334"/>
                  <a:pt x="264" y="3301"/>
                </a:cubicBezTo>
                <a:cubicBezTo>
                  <a:pt x="275" y="3270"/>
                  <a:pt x="286" y="3241"/>
                  <a:pt x="295" y="3209"/>
                </a:cubicBezTo>
                <a:cubicBezTo>
                  <a:pt x="267" y="3219"/>
                  <a:pt x="256" y="3234"/>
                  <a:pt x="237" y="3259"/>
                </a:cubicBezTo>
                <a:cubicBezTo>
                  <a:pt x="218" y="3284"/>
                  <a:pt x="201" y="3308"/>
                  <a:pt x="186" y="3335"/>
                </a:cubicBezTo>
                <a:cubicBezTo>
                  <a:pt x="179" y="3348"/>
                  <a:pt x="173" y="3360"/>
                  <a:pt x="167" y="3373"/>
                </a:cubicBezTo>
                <a:cubicBezTo>
                  <a:pt x="185" y="3351"/>
                  <a:pt x="198" y="3329"/>
                  <a:pt x="211" y="3304"/>
                </a:cubicBezTo>
                <a:cubicBezTo>
                  <a:pt x="225" y="3277"/>
                  <a:pt x="267" y="3216"/>
                  <a:pt x="264" y="3184"/>
                </a:cubicBezTo>
                <a:cubicBezTo>
                  <a:pt x="267" y="3173"/>
                  <a:pt x="268" y="3170"/>
                  <a:pt x="257" y="3174"/>
                </a:cubicBezTo>
                <a:cubicBezTo>
                  <a:pt x="242" y="3198"/>
                  <a:pt x="228" y="3222"/>
                  <a:pt x="215" y="3247"/>
                </a:cubicBezTo>
                <a:cubicBezTo>
                  <a:pt x="196" y="3283"/>
                  <a:pt x="179" y="3319"/>
                  <a:pt x="162" y="3356"/>
                </a:cubicBezTo>
                <a:cubicBezTo>
                  <a:pt x="159" y="3363"/>
                  <a:pt x="146" y="3399"/>
                  <a:pt x="159" y="3361"/>
                </a:cubicBezTo>
                <a:cubicBezTo>
                  <a:pt x="172" y="3334"/>
                  <a:pt x="186" y="3308"/>
                  <a:pt x="199" y="3281"/>
                </a:cubicBezTo>
                <a:cubicBezTo>
                  <a:pt x="219" y="3238"/>
                  <a:pt x="238" y="3193"/>
                  <a:pt x="251" y="3147"/>
                </a:cubicBezTo>
                <a:cubicBezTo>
                  <a:pt x="236" y="3155"/>
                  <a:pt x="225" y="3163"/>
                  <a:pt x="210" y="3180"/>
                </a:cubicBezTo>
                <a:cubicBezTo>
                  <a:pt x="192" y="3201"/>
                  <a:pt x="174" y="3223"/>
                  <a:pt x="158" y="3245"/>
                </a:cubicBezTo>
                <a:cubicBezTo>
                  <a:pt x="149" y="3257"/>
                  <a:pt x="142" y="3268"/>
                  <a:pt x="133" y="3280"/>
                </a:cubicBezTo>
                <a:cubicBezTo>
                  <a:pt x="150" y="3261"/>
                  <a:pt x="168" y="3243"/>
                  <a:pt x="186" y="3225"/>
                </a:cubicBezTo>
                <a:cubicBezTo>
                  <a:pt x="201" y="3210"/>
                  <a:pt x="215" y="3194"/>
                  <a:pt x="228" y="3177"/>
                </a:cubicBezTo>
                <a:cubicBezTo>
                  <a:pt x="243" y="3157"/>
                  <a:pt x="249" y="3153"/>
                  <a:pt x="233" y="3177"/>
                </a:cubicBezTo>
                <a:cubicBezTo>
                  <a:pt x="230" y="3181"/>
                  <a:pt x="228" y="3184"/>
                  <a:pt x="225" y="3188"/>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6797" name="Ink 76"/>
          <p:cNvSpPr>
            <a:spLocks noRot="1" noChangeAspect="1" noEditPoints="1" noChangeArrowheads="1" noChangeShapeType="1" noTextEdit="1"/>
          </p:cNvSpPr>
          <p:nvPr/>
        </p:nvSpPr>
        <p:spPr bwMode="auto">
          <a:xfrm>
            <a:off x="1771650" y="1285875"/>
            <a:ext cx="1466850" cy="738188"/>
          </a:xfrm>
          <a:custGeom>
            <a:avLst/>
            <a:gdLst>
              <a:gd name="T0" fmla="*/ 2147483647 w 4071"/>
              <a:gd name="T1" fmla="*/ 2147483647 h 2052"/>
              <a:gd name="T2" fmla="*/ 2147483647 w 4071"/>
              <a:gd name="T3" fmla="*/ 2147483647 h 2052"/>
              <a:gd name="T4" fmla="*/ 2147483647 w 4071"/>
              <a:gd name="T5" fmla="*/ 2147483647 h 2052"/>
              <a:gd name="T6" fmla="*/ 2147483647 w 4071"/>
              <a:gd name="T7" fmla="*/ 2147483647 h 2052"/>
              <a:gd name="T8" fmla="*/ 2147483647 w 4071"/>
              <a:gd name="T9" fmla="*/ 2147483647 h 2052"/>
              <a:gd name="T10" fmla="*/ 2147483647 w 4071"/>
              <a:gd name="T11" fmla="*/ 2147483647 h 2052"/>
              <a:gd name="T12" fmla="*/ 2147483647 w 4071"/>
              <a:gd name="T13" fmla="*/ 2147483647 h 2052"/>
              <a:gd name="T14" fmla="*/ 2147483647 w 4071"/>
              <a:gd name="T15" fmla="*/ 2147483647 h 2052"/>
              <a:gd name="T16" fmla="*/ 2147483647 w 4071"/>
              <a:gd name="T17" fmla="*/ 2147483647 h 2052"/>
              <a:gd name="T18" fmla="*/ 2147483647 w 4071"/>
              <a:gd name="T19" fmla="*/ 2147483647 h 2052"/>
              <a:gd name="T20" fmla="*/ 2147483647 w 4071"/>
              <a:gd name="T21" fmla="*/ 2147483647 h 2052"/>
              <a:gd name="T22" fmla="*/ 2147483647 w 4071"/>
              <a:gd name="T23" fmla="*/ 2147483647 h 2052"/>
              <a:gd name="T24" fmla="*/ 2147483647 w 4071"/>
              <a:gd name="T25" fmla="*/ 2147483647 h 2052"/>
              <a:gd name="T26" fmla="*/ 2147483647 w 4071"/>
              <a:gd name="T27" fmla="*/ 2147483647 h 2052"/>
              <a:gd name="T28" fmla="*/ 2147483647 w 4071"/>
              <a:gd name="T29" fmla="*/ 2147483647 h 2052"/>
              <a:gd name="T30" fmla="*/ 2147483647 w 4071"/>
              <a:gd name="T31" fmla="*/ 2147483647 h 2052"/>
              <a:gd name="T32" fmla="*/ 2147483647 w 4071"/>
              <a:gd name="T33" fmla="*/ 2147483647 h 2052"/>
              <a:gd name="T34" fmla="*/ 2147483647 w 4071"/>
              <a:gd name="T35" fmla="*/ 2147483647 h 2052"/>
              <a:gd name="T36" fmla="*/ 2147483647 w 4071"/>
              <a:gd name="T37" fmla="*/ 2147483647 h 2052"/>
              <a:gd name="T38" fmla="*/ 2147483647 w 4071"/>
              <a:gd name="T39" fmla="*/ 2147483647 h 2052"/>
              <a:gd name="T40" fmla="*/ 2147483647 w 4071"/>
              <a:gd name="T41" fmla="*/ 2147483647 h 2052"/>
              <a:gd name="T42" fmla="*/ 2147483647 w 4071"/>
              <a:gd name="T43" fmla="*/ 2147483647 h 2052"/>
              <a:gd name="T44" fmla="*/ 2147483647 w 4071"/>
              <a:gd name="T45" fmla="*/ 2147483647 h 2052"/>
              <a:gd name="T46" fmla="*/ 2147483647 w 4071"/>
              <a:gd name="T47" fmla="*/ 2147483647 h 2052"/>
              <a:gd name="T48" fmla="*/ 2147483647 w 4071"/>
              <a:gd name="T49" fmla="*/ 2147483647 h 2052"/>
              <a:gd name="T50" fmla="*/ 0 w 4071"/>
              <a:gd name="T51" fmla="*/ 2147483647 h 2052"/>
              <a:gd name="T52" fmla="*/ 2147483647 w 4071"/>
              <a:gd name="T53" fmla="*/ 2147483647 h 2052"/>
              <a:gd name="T54" fmla="*/ 2147483647 w 4071"/>
              <a:gd name="T55" fmla="*/ 2147483647 h 2052"/>
              <a:gd name="T56" fmla="*/ 2147483647 w 4071"/>
              <a:gd name="T57" fmla="*/ 2147483647 h 2052"/>
              <a:gd name="T58" fmla="*/ 2147483647 w 4071"/>
              <a:gd name="T59" fmla="*/ 2147483647 h 2052"/>
              <a:gd name="T60" fmla="*/ 2147483647 w 4071"/>
              <a:gd name="T61" fmla="*/ 2147483647 h 2052"/>
              <a:gd name="T62" fmla="*/ 2147483647 w 4071"/>
              <a:gd name="T63" fmla="*/ 2147483647 h 2052"/>
              <a:gd name="T64" fmla="*/ 2147483647 w 4071"/>
              <a:gd name="T65" fmla="*/ 2147483647 h 205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071"/>
              <a:gd name="T100" fmla="*/ 0 h 2052"/>
              <a:gd name="T101" fmla="*/ 4071 w 4071"/>
              <a:gd name="T102" fmla="*/ 2052 h 205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071" h="2052" extrusionOk="0">
                <a:moveTo>
                  <a:pt x="2867" y="242"/>
                </a:moveTo>
                <a:cubicBezTo>
                  <a:pt x="2869" y="265"/>
                  <a:pt x="2894" y="262"/>
                  <a:pt x="2884" y="295"/>
                </a:cubicBezTo>
                <a:cubicBezTo>
                  <a:pt x="2869" y="344"/>
                  <a:pt x="2811" y="387"/>
                  <a:pt x="2777" y="422"/>
                </a:cubicBezTo>
                <a:cubicBezTo>
                  <a:pt x="2694" y="506"/>
                  <a:pt x="2601" y="580"/>
                  <a:pt x="2509" y="654"/>
                </a:cubicBezTo>
                <a:cubicBezTo>
                  <a:pt x="2113" y="970"/>
                  <a:pt x="1647" y="1178"/>
                  <a:pt x="1238" y="1474"/>
                </a:cubicBezTo>
                <a:cubicBezTo>
                  <a:pt x="1181" y="1515"/>
                  <a:pt x="1136" y="1556"/>
                  <a:pt x="1089" y="1605"/>
                </a:cubicBezTo>
                <a:cubicBezTo>
                  <a:pt x="1100" y="1437"/>
                  <a:pt x="1167" y="1302"/>
                  <a:pt x="1262" y="1164"/>
                </a:cubicBezTo>
                <a:cubicBezTo>
                  <a:pt x="1266" y="1159"/>
                  <a:pt x="1269" y="1153"/>
                  <a:pt x="1273" y="1148"/>
                </a:cubicBezTo>
                <a:cubicBezTo>
                  <a:pt x="1247" y="1193"/>
                  <a:pt x="1219" y="1235"/>
                  <a:pt x="1188" y="1278"/>
                </a:cubicBezTo>
                <a:cubicBezTo>
                  <a:pt x="1109" y="1385"/>
                  <a:pt x="971" y="1517"/>
                  <a:pt x="941" y="1651"/>
                </a:cubicBezTo>
                <a:cubicBezTo>
                  <a:pt x="929" y="1705"/>
                  <a:pt x="956" y="1727"/>
                  <a:pt x="1004" y="1742"/>
                </a:cubicBezTo>
                <a:cubicBezTo>
                  <a:pt x="1069" y="1762"/>
                  <a:pt x="1154" y="1754"/>
                  <a:pt x="1219" y="1738"/>
                </a:cubicBezTo>
                <a:cubicBezTo>
                  <a:pt x="1296" y="1719"/>
                  <a:pt x="1378" y="1686"/>
                  <a:pt x="1444" y="1642"/>
                </a:cubicBezTo>
                <a:cubicBezTo>
                  <a:pt x="1462" y="1628"/>
                  <a:pt x="1479" y="1615"/>
                  <a:pt x="1497" y="1601"/>
                </a:cubicBezTo>
              </a:path>
              <a:path w="4071" h="2052" extrusionOk="0">
                <a:moveTo>
                  <a:pt x="3580" y="47"/>
                </a:moveTo>
                <a:cubicBezTo>
                  <a:pt x="3569" y="28"/>
                  <a:pt x="3576" y="10"/>
                  <a:pt x="3544" y="3"/>
                </a:cubicBezTo>
                <a:cubicBezTo>
                  <a:pt x="3511" y="-4"/>
                  <a:pt x="3484" y="11"/>
                  <a:pt x="3458" y="31"/>
                </a:cubicBezTo>
                <a:cubicBezTo>
                  <a:pt x="3409" y="69"/>
                  <a:pt x="3376" y="132"/>
                  <a:pt x="3350" y="187"/>
                </a:cubicBezTo>
                <a:cubicBezTo>
                  <a:pt x="3272" y="353"/>
                  <a:pt x="3234" y="579"/>
                  <a:pt x="3339" y="743"/>
                </a:cubicBezTo>
                <a:cubicBezTo>
                  <a:pt x="3415" y="862"/>
                  <a:pt x="3560" y="886"/>
                  <a:pt x="3687" y="848"/>
                </a:cubicBezTo>
                <a:cubicBezTo>
                  <a:pt x="3864" y="794"/>
                  <a:pt x="4001" y="639"/>
                  <a:pt x="4053" y="465"/>
                </a:cubicBezTo>
                <a:cubicBezTo>
                  <a:pt x="4091" y="339"/>
                  <a:pt x="4070" y="199"/>
                  <a:pt x="3956" y="118"/>
                </a:cubicBezTo>
                <a:cubicBezTo>
                  <a:pt x="3868" y="56"/>
                  <a:pt x="3745" y="48"/>
                  <a:pt x="3643" y="68"/>
                </a:cubicBezTo>
                <a:cubicBezTo>
                  <a:pt x="3619" y="75"/>
                  <a:pt x="3594" y="83"/>
                  <a:pt x="3570" y="90"/>
                </a:cubicBezTo>
              </a:path>
              <a:path w="4071" h="2052" extrusionOk="0">
                <a:moveTo>
                  <a:pt x="9" y="2051"/>
                </a:moveTo>
                <a:cubicBezTo>
                  <a:pt x="6" y="2049"/>
                  <a:pt x="3" y="2048"/>
                  <a:pt x="0" y="2046"/>
                </a:cubicBezTo>
                <a:cubicBezTo>
                  <a:pt x="16" y="2038"/>
                  <a:pt x="27" y="2037"/>
                  <a:pt x="45" y="2036"/>
                </a:cubicBezTo>
                <a:cubicBezTo>
                  <a:pt x="58" y="2035"/>
                  <a:pt x="72" y="2036"/>
                  <a:pt x="85" y="2035"/>
                </a:cubicBezTo>
                <a:cubicBezTo>
                  <a:pt x="105" y="2034"/>
                  <a:pt x="126" y="2032"/>
                  <a:pt x="146" y="2031"/>
                </a:cubicBezTo>
                <a:cubicBezTo>
                  <a:pt x="163" y="2031"/>
                  <a:pt x="178" y="2026"/>
                  <a:pt x="194" y="2022"/>
                </a:cubicBezTo>
                <a:cubicBezTo>
                  <a:pt x="208" y="2019"/>
                  <a:pt x="225" y="2013"/>
                  <a:pt x="239" y="2013"/>
                </a:cubicBezTo>
                <a:cubicBezTo>
                  <a:pt x="253" y="2013"/>
                  <a:pt x="273" y="2020"/>
                  <a:pt x="285" y="2027"/>
                </a:cubicBezTo>
                <a:cubicBezTo>
                  <a:pt x="301" y="2035"/>
                  <a:pt x="297" y="2026"/>
                  <a:pt x="301" y="2011"/>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6798" name="Ink 77"/>
          <p:cNvSpPr>
            <a:spLocks noRot="1" noChangeAspect="1" noEditPoints="1" noChangeArrowheads="1" noChangeShapeType="1" noTextEdit="1"/>
          </p:cNvSpPr>
          <p:nvPr/>
        </p:nvSpPr>
        <p:spPr bwMode="auto">
          <a:xfrm>
            <a:off x="5311775" y="5970588"/>
            <a:ext cx="463550" cy="333375"/>
          </a:xfrm>
          <a:custGeom>
            <a:avLst/>
            <a:gdLst>
              <a:gd name="T0" fmla="*/ 2147483647 w 1288"/>
              <a:gd name="T1" fmla="*/ 2147483647 h 930"/>
              <a:gd name="T2" fmla="*/ 2147483647 w 1288"/>
              <a:gd name="T3" fmla="*/ 2147483647 h 930"/>
              <a:gd name="T4" fmla="*/ 2147483647 w 1288"/>
              <a:gd name="T5" fmla="*/ 2147483647 h 930"/>
              <a:gd name="T6" fmla="*/ 2147483647 w 1288"/>
              <a:gd name="T7" fmla="*/ 2147483647 h 930"/>
              <a:gd name="T8" fmla="*/ 0 w 1288"/>
              <a:gd name="T9" fmla="*/ 2147483647 h 930"/>
              <a:gd name="T10" fmla="*/ 2147483647 w 1288"/>
              <a:gd name="T11" fmla="*/ 2147483647 h 930"/>
              <a:gd name="T12" fmla="*/ 2147483647 w 1288"/>
              <a:gd name="T13" fmla="*/ 2147483647 h 930"/>
              <a:gd name="T14" fmla="*/ 2147483647 w 1288"/>
              <a:gd name="T15" fmla="*/ 2147483647 h 930"/>
              <a:gd name="T16" fmla="*/ 2147483647 w 1288"/>
              <a:gd name="T17" fmla="*/ 2147483647 h 930"/>
              <a:gd name="T18" fmla="*/ 2147483647 w 1288"/>
              <a:gd name="T19" fmla="*/ 2147483647 h 930"/>
              <a:gd name="T20" fmla="*/ 2147483647 w 1288"/>
              <a:gd name="T21" fmla="*/ 2147483647 h 930"/>
              <a:gd name="T22" fmla="*/ 2147483647 w 1288"/>
              <a:gd name="T23" fmla="*/ 2147483647 h 930"/>
              <a:gd name="T24" fmla="*/ 2147483647 w 1288"/>
              <a:gd name="T25" fmla="*/ 2147483647 h 930"/>
              <a:gd name="T26" fmla="*/ 2147483647 w 1288"/>
              <a:gd name="T27" fmla="*/ 2147483647 h 930"/>
              <a:gd name="T28" fmla="*/ 2147483647 w 1288"/>
              <a:gd name="T29" fmla="*/ 2147483647 h 930"/>
              <a:gd name="T30" fmla="*/ 2147483647 w 1288"/>
              <a:gd name="T31" fmla="*/ 2147483647 h 930"/>
              <a:gd name="T32" fmla="*/ 2147483647 w 1288"/>
              <a:gd name="T33" fmla="*/ 2147483647 h 930"/>
              <a:gd name="T34" fmla="*/ 2147483647 w 1288"/>
              <a:gd name="T35" fmla="*/ 2147483647 h 930"/>
              <a:gd name="T36" fmla="*/ 2147483647 w 1288"/>
              <a:gd name="T37" fmla="*/ 2147483647 h 930"/>
              <a:gd name="T38" fmla="*/ 2147483647 w 1288"/>
              <a:gd name="T39" fmla="*/ 2147483647 h 930"/>
              <a:gd name="T40" fmla="*/ 2147483647 w 1288"/>
              <a:gd name="T41" fmla="*/ 2147483647 h 930"/>
              <a:gd name="T42" fmla="*/ 2147483647 w 1288"/>
              <a:gd name="T43" fmla="*/ 2147483647 h 930"/>
              <a:gd name="T44" fmla="*/ 2147483647 w 1288"/>
              <a:gd name="T45" fmla="*/ 2147483647 h 930"/>
              <a:gd name="T46" fmla="*/ 2147483647 w 1288"/>
              <a:gd name="T47" fmla="*/ 2147483647 h 930"/>
              <a:gd name="T48" fmla="*/ 2147483647 w 1288"/>
              <a:gd name="T49" fmla="*/ 2147483647 h 930"/>
              <a:gd name="T50" fmla="*/ 2147483647 w 1288"/>
              <a:gd name="T51" fmla="*/ 2147483647 h 930"/>
              <a:gd name="T52" fmla="*/ 2147483647 w 1288"/>
              <a:gd name="T53" fmla="*/ 2147483647 h 930"/>
              <a:gd name="T54" fmla="*/ 2147483647 w 1288"/>
              <a:gd name="T55" fmla="*/ 2147483647 h 930"/>
              <a:gd name="T56" fmla="*/ 2147483647 w 1288"/>
              <a:gd name="T57" fmla="*/ 2147483647 h 930"/>
              <a:gd name="T58" fmla="*/ 2147483647 w 1288"/>
              <a:gd name="T59" fmla="*/ 2147483647 h 930"/>
              <a:gd name="T60" fmla="*/ 2147483647 w 1288"/>
              <a:gd name="T61" fmla="*/ 2147483647 h 930"/>
              <a:gd name="T62" fmla="*/ 2147483647 w 1288"/>
              <a:gd name="T63" fmla="*/ 2147483647 h 93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288"/>
              <a:gd name="T97" fmla="*/ 0 h 930"/>
              <a:gd name="T98" fmla="*/ 1288 w 1288"/>
              <a:gd name="T99" fmla="*/ 930 h 93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288" h="930" extrusionOk="0">
                <a:moveTo>
                  <a:pt x="84" y="195"/>
                </a:moveTo>
                <a:cubicBezTo>
                  <a:pt x="85" y="214"/>
                  <a:pt x="80" y="231"/>
                  <a:pt x="73" y="250"/>
                </a:cubicBezTo>
                <a:cubicBezTo>
                  <a:pt x="62" y="283"/>
                  <a:pt x="49" y="317"/>
                  <a:pt x="34" y="348"/>
                </a:cubicBezTo>
                <a:cubicBezTo>
                  <a:pt x="24" y="370"/>
                  <a:pt x="7" y="392"/>
                  <a:pt x="1" y="415"/>
                </a:cubicBezTo>
                <a:cubicBezTo>
                  <a:pt x="1" y="418"/>
                  <a:pt x="0" y="422"/>
                  <a:pt x="0" y="425"/>
                </a:cubicBezTo>
                <a:cubicBezTo>
                  <a:pt x="18" y="438"/>
                  <a:pt x="33" y="438"/>
                  <a:pt x="56" y="438"/>
                </a:cubicBezTo>
                <a:cubicBezTo>
                  <a:pt x="91" y="438"/>
                  <a:pt x="127" y="438"/>
                  <a:pt x="162" y="440"/>
                </a:cubicBezTo>
                <a:cubicBezTo>
                  <a:pt x="198" y="442"/>
                  <a:pt x="235" y="445"/>
                  <a:pt x="271" y="447"/>
                </a:cubicBezTo>
                <a:cubicBezTo>
                  <a:pt x="296" y="448"/>
                  <a:pt x="321" y="459"/>
                  <a:pt x="346" y="454"/>
                </a:cubicBezTo>
                <a:cubicBezTo>
                  <a:pt x="358" y="449"/>
                  <a:pt x="363" y="447"/>
                  <a:pt x="371" y="443"/>
                </a:cubicBezTo>
              </a:path>
              <a:path w="1288" h="930" extrusionOk="0">
                <a:moveTo>
                  <a:pt x="498" y="75"/>
                </a:moveTo>
                <a:cubicBezTo>
                  <a:pt x="504" y="57"/>
                  <a:pt x="508" y="38"/>
                  <a:pt x="513" y="20"/>
                </a:cubicBezTo>
                <a:cubicBezTo>
                  <a:pt x="512" y="65"/>
                  <a:pt x="504" y="110"/>
                  <a:pt x="498" y="155"/>
                </a:cubicBezTo>
                <a:cubicBezTo>
                  <a:pt x="487" y="237"/>
                  <a:pt x="475" y="320"/>
                  <a:pt x="461" y="402"/>
                </a:cubicBezTo>
                <a:cubicBezTo>
                  <a:pt x="438" y="539"/>
                  <a:pt x="406" y="677"/>
                  <a:pt x="366" y="810"/>
                </a:cubicBezTo>
                <a:cubicBezTo>
                  <a:pt x="364" y="816"/>
                  <a:pt x="343" y="874"/>
                  <a:pt x="348" y="880"/>
                </a:cubicBezTo>
                <a:cubicBezTo>
                  <a:pt x="359" y="894"/>
                  <a:pt x="366" y="850"/>
                  <a:pt x="375" y="835"/>
                </a:cubicBezTo>
              </a:path>
              <a:path w="1288" h="930" extrusionOk="0">
                <a:moveTo>
                  <a:pt x="788" y="179"/>
                </a:moveTo>
                <a:cubicBezTo>
                  <a:pt x="793" y="151"/>
                  <a:pt x="797" y="121"/>
                  <a:pt x="816" y="97"/>
                </a:cubicBezTo>
                <a:cubicBezTo>
                  <a:pt x="838" y="68"/>
                  <a:pt x="882" y="35"/>
                  <a:pt x="914" y="19"/>
                </a:cubicBezTo>
                <a:cubicBezTo>
                  <a:pt x="948" y="2"/>
                  <a:pt x="991" y="-10"/>
                  <a:pt x="1027" y="9"/>
                </a:cubicBezTo>
                <a:cubicBezTo>
                  <a:pt x="1076" y="34"/>
                  <a:pt x="1098" y="101"/>
                  <a:pt x="1113" y="149"/>
                </a:cubicBezTo>
                <a:cubicBezTo>
                  <a:pt x="1138" y="232"/>
                  <a:pt x="1143" y="323"/>
                  <a:pt x="1135" y="409"/>
                </a:cubicBezTo>
                <a:cubicBezTo>
                  <a:pt x="1123" y="531"/>
                  <a:pt x="1074" y="647"/>
                  <a:pt x="978" y="727"/>
                </a:cubicBezTo>
                <a:cubicBezTo>
                  <a:pt x="928" y="768"/>
                  <a:pt x="869" y="796"/>
                  <a:pt x="805" y="807"/>
                </a:cubicBezTo>
                <a:cubicBezTo>
                  <a:pt x="759" y="815"/>
                  <a:pt x="710" y="812"/>
                  <a:pt x="673" y="782"/>
                </a:cubicBezTo>
                <a:cubicBezTo>
                  <a:pt x="649" y="762"/>
                  <a:pt x="641" y="727"/>
                  <a:pt x="652" y="698"/>
                </a:cubicBezTo>
                <a:cubicBezTo>
                  <a:pt x="662" y="671"/>
                  <a:pt x="684" y="651"/>
                  <a:pt x="713" y="645"/>
                </a:cubicBezTo>
                <a:cubicBezTo>
                  <a:pt x="762" y="634"/>
                  <a:pt x="812" y="681"/>
                  <a:pt x="849" y="706"/>
                </a:cubicBezTo>
                <a:cubicBezTo>
                  <a:pt x="945" y="773"/>
                  <a:pt x="1055" y="816"/>
                  <a:pt x="1151" y="883"/>
                </a:cubicBezTo>
                <a:cubicBezTo>
                  <a:pt x="1177" y="901"/>
                  <a:pt x="1220" y="951"/>
                  <a:pt x="1252" y="919"/>
                </a:cubicBezTo>
                <a:cubicBezTo>
                  <a:pt x="1272" y="899"/>
                  <a:pt x="1278" y="864"/>
                  <a:pt x="1287" y="839"/>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6799" name="Ink 78"/>
          <p:cNvSpPr>
            <a:spLocks noRot="1" noChangeAspect="1" noEditPoints="1" noChangeArrowheads="1" noChangeShapeType="1" noTextEdit="1"/>
          </p:cNvSpPr>
          <p:nvPr/>
        </p:nvSpPr>
        <p:spPr bwMode="auto">
          <a:xfrm>
            <a:off x="5445125" y="5087938"/>
            <a:ext cx="254000" cy="323850"/>
          </a:xfrm>
          <a:custGeom>
            <a:avLst/>
            <a:gdLst>
              <a:gd name="T0" fmla="*/ 2147483647 w 704"/>
              <a:gd name="T1" fmla="*/ 2147483647 h 897"/>
              <a:gd name="T2" fmla="*/ 2147483647 w 704"/>
              <a:gd name="T3" fmla="*/ 2147483647 h 897"/>
              <a:gd name="T4" fmla="*/ 2147483647 w 704"/>
              <a:gd name="T5" fmla="*/ 2147483647 h 897"/>
              <a:gd name="T6" fmla="*/ 2147483647 w 704"/>
              <a:gd name="T7" fmla="*/ 2147483647 h 897"/>
              <a:gd name="T8" fmla="*/ 2147483647 w 704"/>
              <a:gd name="T9" fmla="*/ 2147483647 h 897"/>
              <a:gd name="T10" fmla="*/ 2147483647 w 704"/>
              <a:gd name="T11" fmla="*/ 2147483647 h 897"/>
              <a:gd name="T12" fmla="*/ 2147483647 w 704"/>
              <a:gd name="T13" fmla="*/ 2147483647 h 897"/>
              <a:gd name="T14" fmla="*/ 2147483647 w 704"/>
              <a:gd name="T15" fmla="*/ 2147483647 h 897"/>
              <a:gd name="T16" fmla="*/ 2147483647 w 704"/>
              <a:gd name="T17" fmla="*/ 2147483647 h 897"/>
              <a:gd name="T18" fmla="*/ 2147483647 w 704"/>
              <a:gd name="T19" fmla="*/ 2147483647 h 897"/>
              <a:gd name="T20" fmla="*/ 2147483647 w 704"/>
              <a:gd name="T21" fmla="*/ 2147483647 h 897"/>
              <a:gd name="T22" fmla="*/ 2147483647 w 704"/>
              <a:gd name="T23" fmla="*/ 2147483647 h 897"/>
              <a:gd name="T24" fmla="*/ 2147483647 w 704"/>
              <a:gd name="T25" fmla="*/ 2147483647 h 897"/>
              <a:gd name="T26" fmla="*/ 2147483647 w 704"/>
              <a:gd name="T27" fmla="*/ 2147483647 h 897"/>
              <a:gd name="T28" fmla="*/ 2147483647 w 704"/>
              <a:gd name="T29" fmla="*/ 2147483647 h 897"/>
              <a:gd name="T30" fmla="*/ 2147483647 w 704"/>
              <a:gd name="T31" fmla="*/ 2147483647 h 89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04"/>
              <a:gd name="T49" fmla="*/ 0 h 897"/>
              <a:gd name="T50" fmla="*/ 704 w 704"/>
              <a:gd name="T51" fmla="*/ 897 h 897"/>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04" h="897" extrusionOk="0">
                <a:moveTo>
                  <a:pt x="9" y="285"/>
                </a:moveTo>
                <a:cubicBezTo>
                  <a:pt x="6" y="267"/>
                  <a:pt x="-4" y="266"/>
                  <a:pt x="11" y="232"/>
                </a:cubicBezTo>
                <a:cubicBezTo>
                  <a:pt x="21" y="211"/>
                  <a:pt x="35" y="185"/>
                  <a:pt x="48" y="165"/>
                </a:cubicBezTo>
                <a:cubicBezTo>
                  <a:pt x="66" y="138"/>
                  <a:pt x="89" y="109"/>
                  <a:pt x="114" y="89"/>
                </a:cubicBezTo>
                <a:cubicBezTo>
                  <a:pt x="153" y="58"/>
                  <a:pt x="201" y="32"/>
                  <a:pt x="248" y="17"/>
                </a:cubicBezTo>
                <a:cubicBezTo>
                  <a:pt x="339" y="-12"/>
                  <a:pt x="455" y="-12"/>
                  <a:pt x="522" y="65"/>
                </a:cubicBezTo>
                <a:cubicBezTo>
                  <a:pt x="555" y="103"/>
                  <a:pt x="565" y="156"/>
                  <a:pt x="551" y="204"/>
                </a:cubicBezTo>
                <a:cubicBezTo>
                  <a:pt x="524" y="295"/>
                  <a:pt x="434" y="354"/>
                  <a:pt x="360" y="404"/>
                </a:cubicBezTo>
                <a:cubicBezTo>
                  <a:pt x="343" y="415"/>
                  <a:pt x="326" y="427"/>
                  <a:pt x="309" y="438"/>
                </a:cubicBezTo>
                <a:cubicBezTo>
                  <a:pt x="328" y="454"/>
                  <a:pt x="343" y="465"/>
                  <a:pt x="373" y="477"/>
                </a:cubicBezTo>
                <a:cubicBezTo>
                  <a:pt x="466" y="514"/>
                  <a:pt x="552" y="565"/>
                  <a:pt x="622" y="638"/>
                </a:cubicBezTo>
                <a:cubicBezTo>
                  <a:pt x="666" y="684"/>
                  <a:pt x="738" y="779"/>
                  <a:pt x="690" y="846"/>
                </a:cubicBezTo>
                <a:cubicBezTo>
                  <a:pt x="659" y="889"/>
                  <a:pt x="591" y="894"/>
                  <a:pt x="544" y="896"/>
                </a:cubicBezTo>
                <a:cubicBezTo>
                  <a:pt x="440" y="901"/>
                  <a:pt x="332" y="876"/>
                  <a:pt x="232" y="848"/>
                </a:cubicBezTo>
                <a:cubicBezTo>
                  <a:pt x="187" y="835"/>
                  <a:pt x="83" y="818"/>
                  <a:pt x="52" y="776"/>
                </a:cubicBezTo>
                <a:cubicBezTo>
                  <a:pt x="20" y="732"/>
                  <a:pt x="60" y="706"/>
                  <a:pt x="89" y="673"/>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6800" name="Ink 79"/>
          <p:cNvSpPr>
            <a:spLocks noRot="1" noChangeAspect="1" noEditPoints="1" noChangeArrowheads="1" noChangeShapeType="1" noTextEdit="1"/>
          </p:cNvSpPr>
          <p:nvPr/>
        </p:nvSpPr>
        <p:spPr bwMode="auto">
          <a:xfrm>
            <a:off x="5629275" y="4286250"/>
            <a:ext cx="15875" cy="274638"/>
          </a:xfrm>
          <a:custGeom>
            <a:avLst/>
            <a:gdLst>
              <a:gd name="T0" fmla="*/ 2147483647 w 41"/>
              <a:gd name="T1" fmla="*/ 2147483647 h 763"/>
              <a:gd name="T2" fmla="*/ 2147483647 w 41"/>
              <a:gd name="T3" fmla="*/ 2147483647 h 763"/>
              <a:gd name="T4" fmla="*/ 2147483647 w 41"/>
              <a:gd name="T5" fmla="*/ 0 h 763"/>
              <a:gd name="T6" fmla="*/ 2147483647 w 41"/>
              <a:gd name="T7" fmla="*/ 2147483647 h 763"/>
              <a:gd name="T8" fmla="*/ 2147483647 w 41"/>
              <a:gd name="T9" fmla="*/ 2147483647 h 763"/>
              <a:gd name="T10" fmla="*/ 2147483647 w 41"/>
              <a:gd name="T11" fmla="*/ 2147483647 h 763"/>
              <a:gd name="T12" fmla="*/ 0 w 41"/>
              <a:gd name="T13" fmla="*/ 2147483647 h 763"/>
              <a:gd name="T14" fmla="*/ 0 60000 65536"/>
              <a:gd name="T15" fmla="*/ 0 60000 65536"/>
              <a:gd name="T16" fmla="*/ 0 60000 65536"/>
              <a:gd name="T17" fmla="*/ 0 60000 65536"/>
              <a:gd name="T18" fmla="*/ 0 60000 65536"/>
              <a:gd name="T19" fmla="*/ 0 60000 65536"/>
              <a:gd name="T20" fmla="*/ 0 60000 65536"/>
              <a:gd name="T21" fmla="*/ 0 w 41"/>
              <a:gd name="T22" fmla="*/ 0 h 763"/>
              <a:gd name="T23" fmla="*/ 41 w 41"/>
              <a:gd name="T24" fmla="*/ 763 h 76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1" h="763" extrusionOk="0">
                <a:moveTo>
                  <a:pt x="32" y="82"/>
                </a:moveTo>
                <a:cubicBezTo>
                  <a:pt x="36" y="68"/>
                  <a:pt x="42" y="44"/>
                  <a:pt x="40" y="28"/>
                </a:cubicBezTo>
                <a:cubicBezTo>
                  <a:pt x="33" y="15"/>
                  <a:pt x="30" y="10"/>
                  <a:pt x="29" y="0"/>
                </a:cubicBezTo>
                <a:cubicBezTo>
                  <a:pt x="23" y="39"/>
                  <a:pt x="26" y="78"/>
                  <a:pt x="26" y="118"/>
                </a:cubicBezTo>
                <a:cubicBezTo>
                  <a:pt x="27" y="278"/>
                  <a:pt x="25" y="438"/>
                  <a:pt x="25" y="598"/>
                </a:cubicBezTo>
                <a:cubicBezTo>
                  <a:pt x="25" y="632"/>
                  <a:pt x="17" y="680"/>
                  <a:pt x="27" y="714"/>
                </a:cubicBezTo>
                <a:cubicBezTo>
                  <a:pt x="38" y="750"/>
                  <a:pt x="38" y="756"/>
                  <a:pt x="0" y="759"/>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6801" name="Ink 80"/>
          <p:cNvSpPr>
            <a:spLocks noRot="1" noChangeAspect="1" noEditPoints="1" noChangeArrowheads="1" noChangeShapeType="1" noTextEdit="1"/>
          </p:cNvSpPr>
          <p:nvPr/>
        </p:nvSpPr>
        <p:spPr bwMode="auto">
          <a:xfrm>
            <a:off x="5470525" y="3444875"/>
            <a:ext cx="306388" cy="277813"/>
          </a:xfrm>
          <a:custGeom>
            <a:avLst/>
            <a:gdLst>
              <a:gd name="T0" fmla="*/ 2147483647 w 854"/>
              <a:gd name="T1" fmla="*/ 2147483647 h 770"/>
              <a:gd name="T2" fmla="*/ 2147483647 w 854"/>
              <a:gd name="T3" fmla="*/ 2147483647 h 770"/>
              <a:gd name="T4" fmla="*/ 2147483647 w 854"/>
              <a:gd name="T5" fmla="*/ 2147483647 h 770"/>
              <a:gd name="T6" fmla="*/ 2147483647 w 854"/>
              <a:gd name="T7" fmla="*/ 2147483647 h 770"/>
              <a:gd name="T8" fmla="*/ 2147483647 w 854"/>
              <a:gd name="T9" fmla="*/ 2147483647 h 770"/>
              <a:gd name="T10" fmla="*/ 2147483647 w 854"/>
              <a:gd name="T11" fmla="*/ 2147483647 h 770"/>
              <a:gd name="T12" fmla="*/ 2147483647 w 854"/>
              <a:gd name="T13" fmla="*/ 2147483647 h 770"/>
              <a:gd name="T14" fmla="*/ 2147483647 w 854"/>
              <a:gd name="T15" fmla="*/ 2147483647 h 770"/>
              <a:gd name="T16" fmla="*/ 2147483647 w 854"/>
              <a:gd name="T17" fmla="*/ 2147483647 h 770"/>
              <a:gd name="T18" fmla="*/ 2147483647 w 854"/>
              <a:gd name="T19" fmla="*/ 2147483647 h 770"/>
              <a:gd name="T20" fmla="*/ 2147483647 w 854"/>
              <a:gd name="T21" fmla="*/ 2147483647 h 770"/>
              <a:gd name="T22" fmla="*/ 2147483647 w 854"/>
              <a:gd name="T23" fmla="*/ 2147483647 h 770"/>
              <a:gd name="T24" fmla="*/ 2147483647 w 854"/>
              <a:gd name="T25" fmla="*/ 2147483647 h 770"/>
              <a:gd name="T26" fmla="*/ 2147483647 w 854"/>
              <a:gd name="T27" fmla="*/ 2147483647 h 77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854"/>
              <a:gd name="T43" fmla="*/ 0 h 770"/>
              <a:gd name="T44" fmla="*/ 854 w 854"/>
              <a:gd name="T45" fmla="*/ 770 h 770"/>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854" h="770" extrusionOk="0">
                <a:moveTo>
                  <a:pt x="439" y="78"/>
                </a:moveTo>
                <a:cubicBezTo>
                  <a:pt x="435" y="54"/>
                  <a:pt x="442" y="44"/>
                  <a:pt x="422" y="24"/>
                </a:cubicBezTo>
                <a:cubicBezTo>
                  <a:pt x="392" y="-6"/>
                  <a:pt x="326" y="-1"/>
                  <a:pt x="289" y="4"/>
                </a:cubicBezTo>
                <a:cubicBezTo>
                  <a:pt x="250" y="9"/>
                  <a:pt x="212" y="20"/>
                  <a:pt x="176" y="36"/>
                </a:cubicBezTo>
                <a:cubicBezTo>
                  <a:pt x="92" y="73"/>
                  <a:pt x="23" y="137"/>
                  <a:pt x="4" y="230"/>
                </a:cubicBezTo>
                <a:cubicBezTo>
                  <a:pt x="-29" y="392"/>
                  <a:pt x="81" y="530"/>
                  <a:pt x="205" y="616"/>
                </a:cubicBezTo>
                <a:cubicBezTo>
                  <a:pt x="245" y="644"/>
                  <a:pt x="287" y="670"/>
                  <a:pt x="328" y="696"/>
                </a:cubicBezTo>
                <a:cubicBezTo>
                  <a:pt x="362" y="718"/>
                  <a:pt x="397" y="739"/>
                  <a:pt x="434" y="754"/>
                </a:cubicBezTo>
                <a:cubicBezTo>
                  <a:pt x="466" y="767"/>
                  <a:pt x="497" y="774"/>
                  <a:pt x="532" y="765"/>
                </a:cubicBezTo>
                <a:cubicBezTo>
                  <a:pt x="573" y="754"/>
                  <a:pt x="613" y="721"/>
                  <a:pt x="642" y="692"/>
                </a:cubicBezTo>
                <a:cubicBezTo>
                  <a:pt x="729" y="607"/>
                  <a:pt x="826" y="492"/>
                  <a:pt x="849" y="369"/>
                </a:cubicBezTo>
                <a:cubicBezTo>
                  <a:pt x="865" y="284"/>
                  <a:pt x="816" y="234"/>
                  <a:pt x="739" y="208"/>
                </a:cubicBezTo>
                <a:cubicBezTo>
                  <a:pt x="675" y="186"/>
                  <a:pt x="600" y="178"/>
                  <a:pt x="533" y="184"/>
                </a:cubicBezTo>
                <a:cubicBezTo>
                  <a:pt x="493" y="188"/>
                  <a:pt x="455" y="198"/>
                  <a:pt x="417" y="209"/>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6802" name="Ink 81"/>
          <p:cNvSpPr>
            <a:spLocks noRot="1" noChangeAspect="1" noEditPoints="1" noChangeArrowheads="1" noChangeShapeType="1" noTextEdit="1"/>
          </p:cNvSpPr>
          <p:nvPr/>
        </p:nvSpPr>
        <p:spPr bwMode="auto">
          <a:xfrm>
            <a:off x="482600" y="2544763"/>
            <a:ext cx="3063875" cy="4073525"/>
          </a:xfrm>
          <a:custGeom>
            <a:avLst/>
            <a:gdLst>
              <a:gd name="T0" fmla="*/ 2147483647 w 8513"/>
              <a:gd name="T1" fmla="*/ 2147483647 h 11316"/>
              <a:gd name="T2" fmla="*/ 2147483647 w 8513"/>
              <a:gd name="T3" fmla="*/ 2147483647 h 11316"/>
              <a:gd name="T4" fmla="*/ 2147483647 w 8513"/>
              <a:gd name="T5" fmla="*/ 2147483647 h 11316"/>
              <a:gd name="T6" fmla="*/ 2147483647 w 8513"/>
              <a:gd name="T7" fmla="*/ 2147483647 h 11316"/>
              <a:gd name="T8" fmla="*/ 2147483647 w 8513"/>
              <a:gd name="T9" fmla="*/ 2147483647 h 11316"/>
              <a:gd name="T10" fmla="*/ 2147483647 w 8513"/>
              <a:gd name="T11" fmla="*/ 2147483647 h 11316"/>
              <a:gd name="T12" fmla="*/ 2147483647 w 8513"/>
              <a:gd name="T13" fmla="*/ 2147483647 h 11316"/>
              <a:gd name="T14" fmla="*/ 2147483647 w 8513"/>
              <a:gd name="T15" fmla="*/ 2147483647 h 11316"/>
              <a:gd name="T16" fmla="*/ 2147483647 w 8513"/>
              <a:gd name="T17" fmla="*/ 2147483647 h 11316"/>
              <a:gd name="T18" fmla="*/ 2147483647 w 8513"/>
              <a:gd name="T19" fmla="*/ 2147483647 h 11316"/>
              <a:gd name="T20" fmla="*/ 2147483647 w 8513"/>
              <a:gd name="T21" fmla="*/ 2147483647 h 11316"/>
              <a:gd name="T22" fmla="*/ 2147483647 w 8513"/>
              <a:gd name="T23" fmla="*/ 2147483647 h 11316"/>
              <a:gd name="T24" fmla="*/ 2147483647 w 8513"/>
              <a:gd name="T25" fmla="*/ 2147483647 h 11316"/>
              <a:gd name="T26" fmla="*/ 2147483647 w 8513"/>
              <a:gd name="T27" fmla="*/ 2147483647 h 11316"/>
              <a:gd name="T28" fmla="*/ 2147483647 w 8513"/>
              <a:gd name="T29" fmla="*/ 2147483647 h 11316"/>
              <a:gd name="T30" fmla="*/ 2147483647 w 8513"/>
              <a:gd name="T31" fmla="*/ 2147483647 h 11316"/>
              <a:gd name="T32" fmla="*/ 2147483647 w 8513"/>
              <a:gd name="T33" fmla="*/ 2147483647 h 11316"/>
              <a:gd name="T34" fmla="*/ 2147483647 w 8513"/>
              <a:gd name="T35" fmla="*/ 2147483647 h 11316"/>
              <a:gd name="T36" fmla="*/ 2147483647 w 8513"/>
              <a:gd name="T37" fmla="*/ 2147483647 h 11316"/>
              <a:gd name="T38" fmla="*/ 2147483647 w 8513"/>
              <a:gd name="T39" fmla="*/ 2147483647 h 11316"/>
              <a:gd name="T40" fmla="*/ 2147483647 w 8513"/>
              <a:gd name="T41" fmla="*/ 2147483647 h 11316"/>
              <a:gd name="T42" fmla="*/ 2147483647 w 8513"/>
              <a:gd name="T43" fmla="*/ 2147483647 h 11316"/>
              <a:gd name="T44" fmla="*/ 2147483647 w 8513"/>
              <a:gd name="T45" fmla="*/ 2147483647 h 11316"/>
              <a:gd name="T46" fmla="*/ 2147483647 w 8513"/>
              <a:gd name="T47" fmla="*/ 2147483647 h 11316"/>
              <a:gd name="T48" fmla="*/ 2147483647 w 8513"/>
              <a:gd name="T49" fmla="*/ 2147483647 h 11316"/>
              <a:gd name="T50" fmla="*/ 2147483647 w 8513"/>
              <a:gd name="T51" fmla="*/ 2147483647 h 11316"/>
              <a:gd name="T52" fmla="*/ 2147483647 w 8513"/>
              <a:gd name="T53" fmla="*/ 2147483647 h 11316"/>
              <a:gd name="T54" fmla="*/ 2147483647 w 8513"/>
              <a:gd name="T55" fmla="*/ 2147483647 h 11316"/>
              <a:gd name="T56" fmla="*/ 2147483647 w 8513"/>
              <a:gd name="T57" fmla="*/ 2147483647 h 11316"/>
              <a:gd name="T58" fmla="*/ 2147483647 w 8513"/>
              <a:gd name="T59" fmla="*/ 2147483647 h 11316"/>
              <a:gd name="T60" fmla="*/ 2147483647 w 8513"/>
              <a:gd name="T61" fmla="*/ 2147483647 h 11316"/>
              <a:gd name="T62" fmla="*/ 2147483647 w 8513"/>
              <a:gd name="T63" fmla="*/ 2147483647 h 11316"/>
              <a:gd name="T64" fmla="*/ 2147483647 w 8513"/>
              <a:gd name="T65" fmla="*/ 2147483647 h 11316"/>
              <a:gd name="T66" fmla="*/ 2147483647 w 8513"/>
              <a:gd name="T67" fmla="*/ 2147483647 h 11316"/>
              <a:gd name="T68" fmla="*/ 2147483647 w 8513"/>
              <a:gd name="T69" fmla="*/ 2147483647 h 11316"/>
              <a:gd name="T70" fmla="*/ 2147483647 w 8513"/>
              <a:gd name="T71" fmla="*/ 2147483647 h 1131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513"/>
              <a:gd name="T109" fmla="*/ 0 h 11316"/>
              <a:gd name="T110" fmla="*/ 8513 w 8513"/>
              <a:gd name="T111" fmla="*/ 11316 h 1131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513" h="11316" extrusionOk="0">
                <a:moveTo>
                  <a:pt x="2450" y="1513"/>
                </a:moveTo>
                <a:cubicBezTo>
                  <a:pt x="2450" y="1510"/>
                  <a:pt x="2450" y="1506"/>
                  <a:pt x="2450" y="1503"/>
                </a:cubicBezTo>
              </a:path>
              <a:path w="8513" h="11316" extrusionOk="0">
                <a:moveTo>
                  <a:pt x="566" y="2535"/>
                </a:moveTo>
                <a:cubicBezTo>
                  <a:pt x="520" y="2518"/>
                  <a:pt x="477" y="2504"/>
                  <a:pt x="434" y="2478"/>
                </a:cubicBezTo>
                <a:cubicBezTo>
                  <a:pt x="391" y="2452"/>
                  <a:pt x="357" y="2414"/>
                  <a:pt x="324" y="2376"/>
                </a:cubicBezTo>
                <a:cubicBezTo>
                  <a:pt x="224" y="2262"/>
                  <a:pt x="160" y="2136"/>
                  <a:pt x="118" y="1990"/>
                </a:cubicBezTo>
                <a:cubicBezTo>
                  <a:pt x="38" y="1713"/>
                  <a:pt x="14" y="1400"/>
                  <a:pt x="2" y="1112"/>
                </a:cubicBezTo>
                <a:cubicBezTo>
                  <a:pt x="-7" y="894"/>
                  <a:pt x="31" y="694"/>
                  <a:pt x="189" y="536"/>
                </a:cubicBezTo>
                <a:cubicBezTo>
                  <a:pt x="310" y="415"/>
                  <a:pt x="468" y="333"/>
                  <a:pt x="616" y="250"/>
                </a:cubicBezTo>
                <a:cubicBezTo>
                  <a:pt x="661" y="225"/>
                  <a:pt x="706" y="203"/>
                  <a:pt x="748" y="173"/>
                </a:cubicBezTo>
                <a:cubicBezTo>
                  <a:pt x="769" y="158"/>
                  <a:pt x="781" y="140"/>
                  <a:pt x="799" y="125"/>
                </a:cubicBezTo>
                <a:cubicBezTo>
                  <a:pt x="767" y="108"/>
                  <a:pt x="755" y="93"/>
                  <a:pt x="713" y="85"/>
                </a:cubicBezTo>
                <a:cubicBezTo>
                  <a:pt x="674" y="78"/>
                  <a:pt x="632" y="79"/>
                  <a:pt x="592" y="76"/>
                </a:cubicBezTo>
                <a:cubicBezTo>
                  <a:pt x="624" y="63"/>
                  <a:pt x="658" y="46"/>
                  <a:pt x="691" y="34"/>
                </a:cubicBezTo>
                <a:cubicBezTo>
                  <a:pt x="741" y="16"/>
                  <a:pt x="815" y="-14"/>
                  <a:pt x="868" y="6"/>
                </a:cubicBezTo>
                <a:cubicBezTo>
                  <a:pt x="893" y="15"/>
                  <a:pt x="914" y="34"/>
                  <a:pt x="911" y="62"/>
                </a:cubicBezTo>
                <a:cubicBezTo>
                  <a:pt x="902" y="160"/>
                  <a:pt x="758" y="250"/>
                  <a:pt x="702" y="322"/>
                </a:cubicBezTo>
                <a:cubicBezTo>
                  <a:pt x="692" y="336"/>
                  <a:pt x="686" y="351"/>
                  <a:pt x="677" y="364"/>
                </a:cubicBezTo>
                <a:cubicBezTo>
                  <a:pt x="705" y="363"/>
                  <a:pt x="732" y="364"/>
                  <a:pt x="762" y="361"/>
                </a:cubicBezTo>
              </a:path>
              <a:path w="8513" h="11316" extrusionOk="0">
                <a:moveTo>
                  <a:pt x="4362" y="155"/>
                </a:moveTo>
                <a:cubicBezTo>
                  <a:pt x="4491" y="195"/>
                  <a:pt x="4560" y="171"/>
                  <a:pt x="4703" y="272"/>
                </a:cubicBezTo>
                <a:cubicBezTo>
                  <a:pt x="5198" y="620"/>
                  <a:pt x="5629" y="1131"/>
                  <a:pt x="6057" y="1555"/>
                </a:cubicBezTo>
                <a:cubicBezTo>
                  <a:pt x="6868" y="2358"/>
                  <a:pt x="7728" y="3083"/>
                  <a:pt x="8195" y="4151"/>
                </a:cubicBezTo>
                <a:cubicBezTo>
                  <a:pt x="8622" y="5128"/>
                  <a:pt x="8564" y="6114"/>
                  <a:pt x="8193" y="7096"/>
                </a:cubicBezTo>
                <a:cubicBezTo>
                  <a:pt x="7950" y="7741"/>
                  <a:pt x="7638" y="8405"/>
                  <a:pt x="7290" y="9000"/>
                </a:cubicBezTo>
                <a:cubicBezTo>
                  <a:pt x="6941" y="9597"/>
                  <a:pt x="6456" y="9911"/>
                  <a:pt x="5844" y="10197"/>
                </a:cubicBezTo>
                <a:cubicBezTo>
                  <a:pt x="5479" y="10368"/>
                  <a:pt x="5117" y="10526"/>
                  <a:pt x="4738" y="10659"/>
                </a:cubicBezTo>
                <a:cubicBezTo>
                  <a:pt x="4797" y="10560"/>
                  <a:pt x="4855" y="10465"/>
                  <a:pt x="4923" y="10368"/>
                </a:cubicBezTo>
                <a:cubicBezTo>
                  <a:pt x="4850" y="10451"/>
                  <a:pt x="4773" y="10535"/>
                  <a:pt x="4690" y="10615"/>
                </a:cubicBezTo>
                <a:cubicBezTo>
                  <a:pt x="4897" y="10660"/>
                  <a:pt x="5189" y="10736"/>
                  <a:pt x="5342" y="10784"/>
                </a:cubicBezTo>
              </a:path>
              <a:path w="8513" h="11316" extrusionOk="0">
                <a:moveTo>
                  <a:pt x="3930" y="11201"/>
                </a:moveTo>
                <a:cubicBezTo>
                  <a:pt x="3902" y="11244"/>
                  <a:pt x="3892" y="11259"/>
                  <a:pt x="3878" y="11290"/>
                </a:cubicBezTo>
                <a:cubicBezTo>
                  <a:pt x="3976" y="11316"/>
                  <a:pt x="4016" y="11296"/>
                  <a:pt x="4114" y="11261"/>
                </a:cubicBezTo>
                <a:cubicBezTo>
                  <a:pt x="4228" y="11220"/>
                  <a:pt x="4338" y="11166"/>
                  <a:pt x="4451" y="11121"/>
                </a:cubicBezTo>
                <a:cubicBezTo>
                  <a:pt x="4541" y="11086"/>
                  <a:pt x="4636" y="11045"/>
                  <a:pt x="4732" y="11028"/>
                </a:cubicBezTo>
                <a:cubicBezTo>
                  <a:pt x="4782" y="11019"/>
                  <a:pt x="4835" y="11023"/>
                  <a:pt x="4886" y="11023"/>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6803" name="Ink 82"/>
          <p:cNvSpPr>
            <a:spLocks noRot="1" noChangeAspect="1" noEditPoints="1" noChangeArrowheads="1" noChangeShapeType="1" noTextEdit="1"/>
          </p:cNvSpPr>
          <p:nvPr/>
        </p:nvSpPr>
        <p:spPr bwMode="auto">
          <a:xfrm>
            <a:off x="2524125" y="2792413"/>
            <a:ext cx="985838" cy="346075"/>
          </a:xfrm>
          <a:custGeom>
            <a:avLst/>
            <a:gdLst>
              <a:gd name="T0" fmla="*/ 2147483647 w 2737"/>
              <a:gd name="T1" fmla="*/ 2147483647 h 964"/>
              <a:gd name="T2" fmla="*/ 2147483647 w 2737"/>
              <a:gd name="T3" fmla="*/ 2147483647 h 964"/>
              <a:gd name="T4" fmla="*/ 2147483647 w 2737"/>
              <a:gd name="T5" fmla="*/ 2147483647 h 964"/>
              <a:gd name="T6" fmla="*/ 2147483647 w 2737"/>
              <a:gd name="T7" fmla="*/ 2147483647 h 964"/>
              <a:gd name="T8" fmla="*/ 2147483647 w 2737"/>
              <a:gd name="T9" fmla="*/ 2147483647 h 964"/>
              <a:gd name="T10" fmla="*/ 2147483647 w 2737"/>
              <a:gd name="T11" fmla="*/ 2147483647 h 964"/>
              <a:gd name="T12" fmla="*/ 2147483647 w 2737"/>
              <a:gd name="T13" fmla="*/ 2147483647 h 964"/>
              <a:gd name="T14" fmla="*/ 2147483647 w 2737"/>
              <a:gd name="T15" fmla="*/ 2147483647 h 964"/>
              <a:gd name="T16" fmla="*/ 2147483647 w 2737"/>
              <a:gd name="T17" fmla="*/ 2147483647 h 964"/>
              <a:gd name="T18" fmla="*/ 2147483647 w 2737"/>
              <a:gd name="T19" fmla="*/ 2147483647 h 964"/>
              <a:gd name="T20" fmla="*/ 2147483647 w 2737"/>
              <a:gd name="T21" fmla="*/ 2147483647 h 964"/>
              <a:gd name="T22" fmla="*/ 2147483647 w 2737"/>
              <a:gd name="T23" fmla="*/ 2147483647 h 964"/>
              <a:gd name="T24" fmla="*/ 2147483647 w 2737"/>
              <a:gd name="T25" fmla="*/ 2147483647 h 964"/>
              <a:gd name="T26" fmla="*/ 2147483647 w 2737"/>
              <a:gd name="T27" fmla="*/ 2147483647 h 964"/>
              <a:gd name="T28" fmla="*/ 2147483647 w 2737"/>
              <a:gd name="T29" fmla="*/ 2147483647 h 964"/>
              <a:gd name="T30" fmla="*/ 2147483647 w 2737"/>
              <a:gd name="T31" fmla="*/ 2147483647 h 964"/>
              <a:gd name="T32" fmla="*/ 2147483647 w 2737"/>
              <a:gd name="T33" fmla="*/ 2147483647 h 964"/>
              <a:gd name="T34" fmla="*/ 2147483647 w 2737"/>
              <a:gd name="T35" fmla="*/ 2147483647 h 964"/>
              <a:gd name="T36" fmla="*/ 2147483647 w 2737"/>
              <a:gd name="T37" fmla="*/ 2147483647 h 964"/>
              <a:gd name="T38" fmla="*/ 2147483647 w 2737"/>
              <a:gd name="T39" fmla="*/ 2147483647 h 964"/>
              <a:gd name="T40" fmla="*/ 2147483647 w 2737"/>
              <a:gd name="T41" fmla="*/ 2147483647 h 964"/>
              <a:gd name="T42" fmla="*/ 2147483647 w 2737"/>
              <a:gd name="T43" fmla="*/ 2147483647 h 964"/>
              <a:gd name="T44" fmla="*/ 2147483647 w 2737"/>
              <a:gd name="T45" fmla="*/ 2147483647 h 964"/>
              <a:gd name="T46" fmla="*/ 2147483647 w 2737"/>
              <a:gd name="T47" fmla="*/ 2147483647 h 964"/>
              <a:gd name="T48" fmla="*/ 2147483647 w 2737"/>
              <a:gd name="T49" fmla="*/ 2147483647 h 964"/>
              <a:gd name="T50" fmla="*/ 2147483647 w 2737"/>
              <a:gd name="T51" fmla="*/ 2147483647 h 964"/>
              <a:gd name="T52" fmla="*/ 2147483647 w 2737"/>
              <a:gd name="T53" fmla="*/ 2147483647 h 964"/>
              <a:gd name="T54" fmla="*/ 2147483647 w 2737"/>
              <a:gd name="T55" fmla="*/ 2147483647 h 964"/>
              <a:gd name="T56" fmla="*/ 2147483647 w 2737"/>
              <a:gd name="T57" fmla="*/ 2147483647 h 964"/>
              <a:gd name="T58" fmla="*/ 2147483647 w 2737"/>
              <a:gd name="T59" fmla="*/ 2147483647 h 964"/>
              <a:gd name="T60" fmla="*/ 2147483647 w 2737"/>
              <a:gd name="T61" fmla="*/ 2147483647 h 964"/>
              <a:gd name="T62" fmla="*/ 2147483647 w 2737"/>
              <a:gd name="T63" fmla="*/ 2147483647 h 964"/>
              <a:gd name="T64" fmla="*/ 2147483647 w 2737"/>
              <a:gd name="T65" fmla="*/ 2147483647 h 964"/>
              <a:gd name="T66" fmla="*/ 2147483647 w 2737"/>
              <a:gd name="T67" fmla="*/ 2147483647 h 964"/>
              <a:gd name="T68" fmla="*/ 2147483647 w 2737"/>
              <a:gd name="T69" fmla="*/ 2147483647 h 964"/>
              <a:gd name="T70" fmla="*/ 2147483647 w 2737"/>
              <a:gd name="T71" fmla="*/ 2147483647 h 964"/>
              <a:gd name="T72" fmla="*/ 2147483647 w 2737"/>
              <a:gd name="T73" fmla="*/ 2147483647 h 964"/>
              <a:gd name="T74" fmla="*/ 2147483647 w 2737"/>
              <a:gd name="T75" fmla="*/ 2147483647 h 964"/>
              <a:gd name="T76" fmla="*/ 2147483647 w 2737"/>
              <a:gd name="T77" fmla="*/ 2147483647 h 964"/>
              <a:gd name="T78" fmla="*/ 2147483647 w 2737"/>
              <a:gd name="T79" fmla="*/ 2147483647 h 964"/>
              <a:gd name="T80" fmla="*/ 2147483647 w 2737"/>
              <a:gd name="T81" fmla="*/ 2147483647 h 964"/>
              <a:gd name="T82" fmla="*/ 2147483647 w 2737"/>
              <a:gd name="T83" fmla="*/ 2147483647 h 964"/>
              <a:gd name="T84" fmla="*/ 2147483647 w 2737"/>
              <a:gd name="T85" fmla="*/ 2147483647 h 964"/>
              <a:gd name="T86" fmla="*/ 2147483647 w 2737"/>
              <a:gd name="T87" fmla="*/ 2147483647 h 964"/>
              <a:gd name="T88" fmla="*/ 2147483647 w 2737"/>
              <a:gd name="T89" fmla="*/ 2147483647 h 964"/>
              <a:gd name="T90" fmla="*/ 2147483647 w 2737"/>
              <a:gd name="T91" fmla="*/ 2147483647 h 964"/>
              <a:gd name="T92" fmla="*/ 2147483647 w 2737"/>
              <a:gd name="T93" fmla="*/ 2147483647 h 964"/>
              <a:gd name="T94" fmla="*/ 2147483647 w 2737"/>
              <a:gd name="T95" fmla="*/ 2147483647 h 964"/>
              <a:gd name="T96" fmla="*/ 2147483647 w 2737"/>
              <a:gd name="T97" fmla="*/ 2147483647 h 964"/>
              <a:gd name="T98" fmla="*/ 2147483647 w 2737"/>
              <a:gd name="T99" fmla="*/ 2147483647 h 964"/>
              <a:gd name="T100" fmla="*/ 2147483647 w 2737"/>
              <a:gd name="T101" fmla="*/ 2147483647 h 964"/>
              <a:gd name="T102" fmla="*/ 2147483647 w 2737"/>
              <a:gd name="T103" fmla="*/ 2147483647 h 964"/>
              <a:gd name="T104" fmla="*/ 2147483647 w 2737"/>
              <a:gd name="T105" fmla="*/ 2147483647 h 964"/>
              <a:gd name="T106" fmla="*/ 2147483647 w 2737"/>
              <a:gd name="T107" fmla="*/ 2147483647 h 964"/>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2737"/>
              <a:gd name="T163" fmla="*/ 0 h 964"/>
              <a:gd name="T164" fmla="*/ 2737 w 2737"/>
              <a:gd name="T165" fmla="*/ 964 h 964"/>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2737" h="964" extrusionOk="0">
                <a:moveTo>
                  <a:pt x="213" y="304"/>
                </a:moveTo>
                <a:cubicBezTo>
                  <a:pt x="209" y="322"/>
                  <a:pt x="203" y="340"/>
                  <a:pt x="200" y="359"/>
                </a:cubicBezTo>
                <a:cubicBezTo>
                  <a:pt x="194" y="397"/>
                  <a:pt x="188" y="436"/>
                  <a:pt x="186" y="474"/>
                </a:cubicBezTo>
                <a:cubicBezTo>
                  <a:pt x="184" y="516"/>
                  <a:pt x="185" y="558"/>
                  <a:pt x="188" y="600"/>
                </a:cubicBezTo>
                <a:cubicBezTo>
                  <a:pt x="190" y="627"/>
                  <a:pt x="193" y="653"/>
                  <a:pt x="198" y="679"/>
                </a:cubicBezTo>
                <a:cubicBezTo>
                  <a:pt x="200" y="690"/>
                  <a:pt x="201" y="694"/>
                  <a:pt x="205" y="700"/>
                </a:cubicBezTo>
                <a:cubicBezTo>
                  <a:pt x="208" y="683"/>
                  <a:pt x="210" y="669"/>
                  <a:pt x="207" y="652"/>
                </a:cubicBezTo>
                <a:cubicBezTo>
                  <a:pt x="203" y="623"/>
                  <a:pt x="195" y="596"/>
                  <a:pt x="182" y="569"/>
                </a:cubicBezTo>
                <a:cubicBezTo>
                  <a:pt x="169" y="543"/>
                  <a:pt x="153" y="522"/>
                  <a:pt x="128" y="507"/>
                </a:cubicBezTo>
                <a:cubicBezTo>
                  <a:pt x="99" y="490"/>
                  <a:pt x="59" y="489"/>
                  <a:pt x="32" y="512"/>
                </a:cubicBezTo>
                <a:cubicBezTo>
                  <a:pt x="2" y="538"/>
                  <a:pt x="-4" y="586"/>
                  <a:pt x="4" y="623"/>
                </a:cubicBezTo>
                <a:cubicBezTo>
                  <a:pt x="11" y="653"/>
                  <a:pt x="27" y="674"/>
                  <a:pt x="51" y="692"/>
                </a:cubicBezTo>
                <a:cubicBezTo>
                  <a:pt x="72" y="707"/>
                  <a:pt x="95" y="717"/>
                  <a:pt x="121" y="720"/>
                </a:cubicBezTo>
                <a:cubicBezTo>
                  <a:pt x="143" y="722"/>
                  <a:pt x="171" y="718"/>
                  <a:pt x="190" y="707"/>
                </a:cubicBezTo>
                <a:cubicBezTo>
                  <a:pt x="206" y="695"/>
                  <a:pt x="212" y="691"/>
                  <a:pt x="225" y="686"/>
                </a:cubicBezTo>
              </a:path>
              <a:path w="2737" h="964" extrusionOk="0">
                <a:moveTo>
                  <a:pt x="364" y="578"/>
                </a:moveTo>
                <a:cubicBezTo>
                  <a:pt x="344" y="574"/>
                  <a:pt x="334" y="578"/>
                  <a:pt x="330" y="603"/>
                </a:cubicBezTo>
                <a:cubicBezTo>
                  <a:pt x="327" y="620"/>
                  <a:pt x="330" y="649"/>
                  <a:pt x="340" y="663"/>
                </a:cubicBezTo>
                <a:cubicBezTo>
                  <a:pt x="354" y="684"/>
                  <a:pt x="379" y="692"/>
                  <a:pt x="403" y="694"/>
                </a:cubicBezTo>
                <a:cubicBezTo>
                  <a:pt x="428" y="696"/>
                  <a:pt x="453" y="687"/>
                  <a:pt x="473" y="671"/>
                </a:cubicBezTo>
                <a:cubicBezTo>
                  <a:pt x="491" y="657"/>
                  <a:pt x="492" y="638"/>
                  <a:pt x="480" y="619"/>
                </a:cubicBezTo>
                <a:cubicBezTo>
                  <a:pt x="466" y="596"/>
                  <a:pt x="440" y="592"/>
                  <a:pt x="416" y="586"/>
                </a:cubicBezTo>
                <a:cubicBezTo>
                  <a:pt x="388" y="579"/>
                  <a:pt x="378" y="582"/>
                  <a:pt x="360" y="602"/>
                </a:cubicBezTo>
              </a:path>
              <a:path w="2737" h="964" extrusionOk="0">
                <a:moveTo>
                  <a:pt x="712" y="746"/>
                </a:moveTo>
                <a:cubicBezTo>
                  <a:pt x="726" y="729"/>
                  <a:pt x="724" y="722"/>
                  <a:pt x="728" y="700"/>
                </a:cubicBezTo>
                <a:cubicBezTo>
                  <a:pt x="733" y="678"/>
                  <a:pt x="734" y="656"/>
                  <a:pt x="735" y="633"/>
                </a:cubicBezTo>
                <a:cubicBezTo>
                  <a:pt x="736" y="620"/>
                  <a:pt x="735" y="608"/>
                  <a:pt x="735" y="595"/>
                </a:cubicBezTo>
                <a:cubicBezTo>
                  <a:pt x="746" y="616"/>
                  <a:pt x="753" y="640"/>
                  <a:pt x="766" y="660"/>
                </a:cubicBezTo>
                <a:cubicBezTo>
                  <a:pt x="777" y="677"/>
                  <a:pt x="794" y="695"/>
                  <a:pt x="814" y="700"/>
                </a:cubicBezTo>
                <a:cubicBezTo>
                  <a:pt x="831" y="704"/>
                  <a:pt x="844" y="697"/>
                  <a:pt x="851" y="682"/>
                </a:cubicBezTo>
                <a:cubicBezTo>
                  <a:pt x="860" y="663"/>
                  <a:pt x="855" y="638"/>
                  <a:pt x="852" y="618"/>
                </a:cubicBezTo>
                <a:cubicBezTo>
                  <a:pt x="849" y="597"/>
                  <a:pt x="843" y="577"/>
                  <a:pt x="843" y="556"/>
                </a:cubicBezTo>
                <a:cubicBezTo>
                  <a:pt x="843" y="531"/>
                  <a:pt x="870" y="528"/>
                  <a:pt x="893" y="523"/>
                </a:cubicBezTo>
                <a:cubicBezTo>
                  <a:pt x="900" y="522"/>
                  <a:pt x="908" y="520"/>
                  <a:pt x="915" y="519"/>
                </a:cubicBezTo>
              </a:path>
              <a:path w="2737" h="964" extrusionOk="0">
                <a:moveTo>
                  <a:pt x="1002" y="520"/>
                </a:moveTo>
                <a:cubicBezTo>
                  <a:pt x="995" y="548"/>
                  <a:pt x="983" y="573"/>
                  <a:pt x="976" y="602"/>
                </a:cubicBezTo>
                <a:cubicBezTo>
                  <a:pt x="969" y="630"/>
                  <a:pt x="967" y="664"/>
                  <a:pt x="986" y="688"/>
                </a:cubicBezTo>
                <a:cubicBezTo>
                  <a:pt x="1004" y="711"/>
                  <a:pt x="1045" y="717"/>
                  <a:pt x="1072" y="712"/>
                </a:cubicBezTo>
                <a:cubicBezTo>
                  <a:pt x="1102" y="706"/>
                  <a:pt x="1142" y="689"/>
                  <a:pt x="1158" y="661"/>
                </a:cubicBezTo>
                <a:cubicBezTo>
                  <a:pt x="1177" y="628"/>
                  <a:pt x="1167" y="589"/>
                  <a:pt x="1150" y="558"/>
                </a:cubicBezTo>
                <a:cubicBezTo>
                  <a:pt x="1130" y="521"/>
                  <a:pt x="1097" y="486"/>
                  <a:pt x="1065" y="458"/>
                </a:cubicBezTo>
                <a:cubicBezTo>
                  <a:pt x="1048" y="443"/>
                  <a:pt x="1018" y="427"/>
                  <a:pt x="1013" y="402"/>
                </a:cubicBezTo>
                <a:cubicBezTo>
                  <a:pt x="1013" y="396"/>
                  <a:pt x="1013" y="391"/>
                  <a:pt x="1013" y="385"/>
                </a:cubicBezTo>
              </a:path>
              <a:path w="2737" h="964" extrusionOk="0">
                <a:moveTo>
                  <a:pt x="1328" y="1"/>
                </a:moveTo>
                <a:cubicBezTo>
                  <a:pt x="1339" y="18"/>
                  <a:pt x="1337" y="28"/>
                  <a:pt x="1337" y="61"/>
                </a:cubicBezTo>
                <a:cubicBezTo>
                  <a:pt x="1337" y="126"/>
                  <a:pt x="1335" y="190"/>
                  <a:pt x="1335" y="255"/>
                </a:cubicBezTo>
                <a:cubicBezTo>
                  <a:pt x="1335" y="350"/>
                  <a:pt x="1336" y="445"/>
                  <a:pt x="1339" y="540"/>
                </a:cubicBezTo>
                <a:cubicBezTo>
                  <a:pt x="1340" y="584"/>
                  <a:pt x="1342" y="629"/>
                  <a:pt x="1347" y="673"/>
                </a:cubicBezTo>
              </a:path>
              <a:path w="2737" h="964" extrusionOk="0">
                <a:moveTo>
                  <a:pt x="1210" y="517"/>
                </a:moveTo>
                <a:cubicBezTo>
                  <a:pt x="1240" y="504"/>
                  <a:pt x="1269" y="502"/>
                  <a:pt x="1301" y="496"/>
                </a:cubicBezTo>
                <a:cubicBezTo>
                  <a:pt x="1343" y="488"/>
                  <a:pt x="1391" y="478"/>
                  <a:pt x="1429" y="460"/>
                </a:cubicBezTo>
                <a:cubicBezTo>
                  <a:pt x="1453" y="449"/>
                  <a:pt x="1476" y="435"/>
                  <a:pt x="1498" y="421"/>
                </a:cubicBezTo>
              </a:path>
              <a:path w="2737" h="964" extrusionOk="0">
                <a:moveTo>
                  <a:pt x="1695" y="439"/>
                </a:moveTo>
                <a:cubicBezTo>
                  <a:pt x="1708" y="487"/>
                  <a:pt x="1713" y="536"/>
                  <a:pt x="1717" y="586"/>
                </a:cubicBezTo>
                <a:cubicBezTo>
                  <a:pt x="1722" y="647"/>
                  <a:pt x="1725" y="710"/>
                  <a:pt x="1718" y="771"/>
                </a:cubicBezTo>
                <a:cubicBezTo>
                  <a:pt x="1714" y="810"/>
                  <a:pt x="1704" y="854"/>
                  <a:pt x="1677" y="885"/>
                </a:cubicBezTo>
                <a:cubicBezTo>
                  <a:pt x="1656" y="909"/>
                  <a:pt x="1625" y="918"/>
                  <a:pt x="1596" y="908"/>
                </a:cubicBezTo>
                <a:cubicBezTo>
                  <a:pt x="1554" y="893"/>
                  <a:pt x="1540" y="861"/>
                  <a:pt x="1522" y="824"/>
                </a:cubicBezTo>
              </a:path>
              <a:path w="2737" h="964" extrusionOk="0">
                <a:moveTo>
                  <a:pt x="1645" y="139"/>
                </a:moveTo>
                <a:cubicBezTo>
                  <a:pt x="1658" y="130"/>
                  <a:pt x="1678" y="116"/>
                  <a:pt x="1691" y="134"/>
                </a:cubicBezTo>
                <a:cubicBezTo>
                  <a:pt x="1698" y="144"/>
                  <a:pt x="1700" y="158"/>
                  <a:pt x="1702" y="169"/>
                </a:cubicBezTo>
              </a:path>
              <a:path w="2737" h="964" extrusionOk="0">
                <a:moveTo>
                  <a:pt x="1804" y="436"/>
                </a:moveTo>
                <a:cubicBezTo>
                  <a:pt x="1807" y="463"/>
                  <a:pt x="1807" y="486"/>
                  <a:pt x="1813" y="513"/>
                </a:cubicBezTo>
                <a:cubicBezTo>
                  <a:pt x="1818" y="534"/>
                  <a:pt x="1830" y="560"/>
                  <a:pt x="1854" y="564"/>
                </a:cubicBezTo>
                <a:cubicBezTo>
                  <a:pt x="1878" y="569"/>
                  <a:pt x="1909" y="551"/>
                  <a:pt x="1925" y="534"/>
                </a:cubicBezTo>
                <a:cubicBezTo>
                  <a:pt x="1952" y="506"/>
                  <a:pt x="1960" y="472"/>
                  <a:pt x="1970" y="436"/>
                </a:cubicBezTo>
                <a:cubicBezTo>
                  <a:pt x="1978" y="407"/>
                  <a:pt x="1976" y="386"/>
                  <a:pt x="1970" y="357"/>
                </a:cubicBezTo>
              </a:path>
              <a:path w="2737" h="964" extrusionOk="0">
                <a:moveTo>
                  <a:pt x="2014" y="618"/>
                </a:moveTo>
                <a:cubicBezTo>
                  <a:pt x="2040" y="602"/>
                  <a:pt x="2046" y="592"/>
                  <a:pt x="2065" y="569"/>
                </a:cubicBezTo>
                <a:cubicBezTo>
                  <a:pt x="2083" y="548"/>
                  <a:pt x="2094" y="527"/>
                  <a:pt x="2109" y="504"/>
                </a:cubicBezTo>
                <a:cubicBezTo>
                  <a:pt x="2111" y="501"/>
                  <a:pt x="2114" y="498"/>
                  <a:pt x="2116" y="495"/>
                </a:cubicBezTo>
                <a:cubicBezTo>
                  <a:pt x="2122" y="516"/>
                  <a:pt x="2107" y="534"/>
                  <a:pt x="2139" y="525"/>
                </a:cubicBezTo>
                <a:cubicBezTo>
                  <a:pt x="2156" y="520"/>
                  <a:pt x="2172" y="501"/>
                  <a:pt x="2192" y="509"/>
                </a:cubicBezTo>
                <a:cubicBezTo>
                  <a:pt x="2200" y="512"/>
                  <a:pt x="2204" y="556"/>
                  <a:pt x="2206" y="564"/>
                </a:cubicBezTo>
                <a:cubicBezTo>
                  <a:pt x="2224" y="558"/>
                  <a:pt x="2239" y="552"/>
                  <a:pt x="2257" y="542"/>
                </a:cubicBezTo>
                <a:cubicBezTo>
                  <a:pt x="2271" y="534"/>
                  <a:pt x="2284" y="530"/>
                  <a:pt x="2299" y="525"/>
                </a:cubicBezTo>
                <a:cubicBezTo>
                  <a:pt x="2315" y="554"/>
                  <a:pt x="2315" y="577"/>
                  <a:pt x="2313" y="611"/>
                </a:cubicBezTo>
                <a:cubicBezTo>
                  <a:pt x="2311" y="665"/>
                  <a:pt x="2306" y="719"/>
                  <a:pt x="2301" y="773"/>
                </a:cubicBezTo>
                <a:cubicBezTo>
                  <a:pt x="2296" y="819"/>
                  <a:pt x="2289" y="863"/>
                  <a:pt x="2278" y="908"/>
                </a:cubicBezTo>
                <a:cubicBezTo>
                  <a:pt x="2268" y="875"/>
                  <a:pt x="2273" y="844"/>
                  <a:pt x="2275" y="810"/>
                </a:cubicBezTo>
                <a:cubicBezTo>
                  <a:pt x="2279" y="740"/>
                  <a:pt x="2286" y="668"/>
                  <a:pt x="2300" y="599"/>
                </a:cubicBezTo>
                <a:cubicBezTo>
                  <a:pt x="2311" y="544"/>
                  <a:pt x="2323" y="474"/>
                  <a:pt x="2356" y="427"/>
                </a:cubicBezTo>
                <a:cubicBezTo>
                  <a:pt x="2380" y="393"/>
                  <a:pt x="2410" y="416"/>
                  <a:pt x="2427" y="442"/>
                </a:cubicBezTo>
                <a:cubicBezTo>
                  <a:pt x="2448" y="474"/>
                  <a:pt x="2461" y="515"/>
                  <a:pt x="2462" y="553"/>
                </a:cubicBezTo>
                <a:cubicBezTo>
                  <a:pt x="2463" y="580"/>
                  <a:pt x="2452" y="609"/>
                  <a:pt x="2430" y="626"/>
                </a:cubicBezTo>
                <a:cubicBezTo>
                  <a:pt x="2416" y="637"/>
                  <a:pt x="2398" y="641"/>
                  <a:pt x="2382" y="646"/>
                </a:cubicBezTo>
              </a:path>
              <a:path w="2737" h="964" extrusionOk="0">
                <a:moveTo>
                  <a:pt x="2663" y="150"/>
                </a:moveTo>
                <a:cubicBezTo>
                  <a:pt x="2676" y="125"/>
                  <a:pt x="2682" y="105"/>
                  <a:pt x="2708" y="98"/>
                </a:cubicBezTo>
                <a:cubicBezTo>
                  <a:pt x="2710" y="125"/>
                  <a:pt x="2711" y="148"/>
                  <a:pt x="2709" y="175"/>
                </a:cubicBezTo>
                <a:cubicBezTo>
                  <a:pt x="2706" y="216"/>
                  <a:pt x="2699" y="255"/>
                  <a:pt x="2692" y="294"/>
                </a:cubicBezTo>
                <a:cubicBezTo>
                  <a:pt x="2688" y="317"/>
                  <a:pt x="2688" y="339"/>
                  <a:pt x="2687" y="362"/>
                </a:cubicBezTo>
              </a:path>
              <a:path w="2737" h="964" extrusionOk="0">
                <a:moveTo>
                  <a:pt x="2708" y="685"/>
                </a:moveTo>
                <a:cubicBezTo>
                  <a:pt x="2713" y="701"/>
                  <a:pt x="2714" y="705"/>
                  <a:pt x="2721" y="714"/>
                </a:cubicBezTo>
                <a:cubicBezTo>
                  <a:pt x="2732" y="694"/>
                  <a:pt x="2740" y="679"/>
                  <a:pt x="2732" y="655"/>
                </a:cubicBezTo>
                <a:cubicBezTo>
                  <a:pt x="2730" y="650"/>
                  <a:pt x="2727" y="645"/>
                  <a:pt x="2725" y="640"/>
                </a:cubicBezTo>
              </a:path>
              <a:path w="2737" h="964" extrusionOk="0">
                <a:moveTo>
                  <a:pt x="113" y="879"/>
                </a:moveTo>
                <a:cubicBezTo>
                  <a:pt x="138" y="892"/>
                  <a:pt x="136" y="902"/>
                  <a:pt x="180" y="896"/>
                </a:cubicBezTo>
                <a:cubicBezTo>
                  <a:pt x="237" y="889"/>
                  <a:pt x="294" y="873"/>
                  <a:pt x="351" y="863"/>
                </a:cubicBezTo>
                <a:cubicBezTo>
                  <a:pt x="602" y="817"/>
                  <a:pt x="855" y="786"/>
                  <a:pt x="1109" y="765"/>
                </a:cubicBezTo>
                <a:cubicBezTo>
                  <a:pt x="1542" y="729"/>
                  <a:pt x="1979" y="690"/>
                  <a:pt x="2414" y="684"/>
                </a:cubicBezTo>
                <a:cubicBezTo>
                  <a:pt x="2439" y="684"/>
                  <a:pt x="2407" y="687"/>
                  <a:pt x="2430" y="676"/>
                </a:cubicBezTo>
              </a:path>
              <a:path w="2737" h="964" extrusionOk="0">
                <a:moveTo>
                  <a:pt x="445" y="963"/>
                </a:moveTo>
                <a:cubicBezTo>
                  <a:pt x="470" y="959"/>
                  <a:pt x="462" y="961"/>
                  <a:pt x="487" y="958"/>
                </a:cubicBezTo>
                <a:cubicBezTo>
                  <a:pt x="677" y="938"/>
                  <a:pt x="868" y="923"/>
                  <a:pt x="1059" y="910"/>
                </a:cubicBezTo>
                <a:cubicBezTo>
                  <a:pt x="1304" y="893"/>
                  <a:pt x="1549" y="880"/>
                  <a:pt x="1795" y="877"/>
                </a:cubicBezTo>
                <a:cubicBezTo>
                  <a:pt x="1905" y="876"/>
                  <a:pt x="2015" y="876"/>
                  <a:pt x="2125" y="871"/>
                </a:cubicBezTo>
                <a:cubicBezTo>
                  <a:pt x="2235" y="866"/>
                  <a:pt x="2357" y="834"/>
                  <a:pt x="2467" y="840"/>
                </a:cubicBezTo>
                <a:cubicBezTo>
                  <a:pt x="2504" y="842"/>
                  <a:pt x="2485" y="837"/>
                  <a:pt x="2489" y="861"/>
                </a:cubicBezTo>
                <a:cubicBezTo>
                  <a:pt x="2486" y="865"/>
                  <a:pt x="2484" y="869"/>
                  <a:pt x="2481" y="873"/>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6804" name="Ink 83"/>
          <p:cNvSpPr>
            <a:spLocks noRot="1" noChangeAspect="1" noEditPoints="1" noChangeArrowheads="1" noChangeShapeType="1" noTextEdit="1"/>
          </p:cNvSpPr>
          <p:nvPr/>
        </p:nvSpPr>
        <p:spPr bwMode="auto">
          <a:xfrm>
            <a:off x="6127750" y="903288"/>
            <a:ext cx="1579563" cy="852487"/>
          </a:xfrm>
          <a:custGeom>
            <a:avLst/>
            <a:gdLst>
              <a:gd name="T0" fmla="*/ 2147483647 w 4388"/>
              <a:gd name="T1" fmla="*/ 2147483647 h 2368"/>
              <a:gd name="T2" fmla="*/ 2147483647 w 4388"/>
              <a:gd name="T3" fmla="*/ 2147483647 h 2368"/>
              <a:gd name="T4" fmla="*/ 2147483647 w 4388"/>
              <a:gd name="T5" fmla="*/ 2147483647 h 2368"/>
              <a:gd name="T6" fmla="*/ 2147483647 w 4388"/>
              <a:gd name="T7" fmla="*/ 2147483647 h 2368"/>
              <a:gd name="T8" fmla="*/ 2147483647 w 4388"/>
              <a:gd name="T9" fmla="*/ 2147483647 h 2368"/>
              <a:gd name="T10" fmla="*/ 2147483647 w 4388"/>
              <a:gd name="T11" fmla="*/ 2147483647 h 2368"/>
              <a:gd name="T12" fmla="*/ 2147483647 w 4388"/>
              <a:gd name="T13" fmla="*/ 2147483647 h 2368"/>
              <a:gd name="T14" fmla="*/ 2147483647 w 4388"/>
              <a:gd name="T15" fmla="*/ 2147483647 h 2368"/>
              <a:gd name="T16" fmla="*/ 2147483647 w 4388"/>
              <a:gd name="T17" fmla="*/ 2147483647 h 2368"/>
              <a:gd name="T18" fmla="*/ 2147483647 w 4388"/>
              <a:gd name="T19" fmla="*/ 2147483647 h 2368"/>
              <a:gd name="T20" fmla="*/ 2147483647 w 4388"/>
              <a:gd name="T21" fmla="*/ 2147483647 h 2368"/>
              <a:gd name="T22" fmla="*/ 2147483647 w 4388"/>
              <a:gd name="T23" fmla="*/ 2147483647 h 2368"/>
              <a:gd name="T24" fmla="*/ 2147483647 w 4388"/>
              <a:gd name="T25" fmla="*/ 2147483647 h 2368"/>
              <a:gd name="T26" fmla="*/ 2147483647 w 4388"/>
              <a:gd name="T27" fmla="*/ 2147483647 h 2368"/>
              <a:gd name="T28" fmla="*/ 2147483647 w 4388"/>
              <a:gd name="T29" fmla="*/ 2147483647 h 2368"/>
              <a:gd name="T30" fmla="*/ 2147483647 w 4388"/>
              <a:gd name="T31" fmla="*/ 2147483647 h 2368"/>
              <a:gd name="T32" fmla="*/ 2147483647 w 4388"/>
              <a:gd name="T33" fmla="*/ 2147483647 h 2368"/>
              <a:gd name="T34" fmla="*/ 2147483647 w 4388"/>
              <a:gd name="T35" fmla="*/ 2147483647 h 2368"/>
              <a:gd name="T36" fmla="*/ 2147483647 w 4388"/>
              <a:gd name="T37" fmla="*/ 2147483647 h 2368"/>
              <a:gd name="T38" fmla="*/ 2147483647 w 4388"/>
              <a:gd name="T39" fmla="*/ 2147483647 h 2368"/>
              <a:gd name="T40" fmla="*/ 2147483647 w 4388"/>
              <a:gd name="T41" fmla="*/ 2147483647 h 2368"/>
              <a:gd name="T42" fmla="*/ 2147483647 w 4388"/>
              <a:gd name="T43" fmla="*/ 2147483647 h 2368"/>
              <a:gd name="T44" fmla="*/ 2147483647 w 4388"/>
              <a:gd name="T45" fmla="*/ 2147483647 h 2368"/>
              <a:gd name="T46" fmla="*/ 2147483647 w 4388"/>
              <a:gd name="T47" fmla="*/ 2147483647 h 2368"/>
              <a:gd name="T48" fmla="*/ 2147483647 w 4388"/>
              <a:gd name="T49" fmla="*/ 2147483647 h 2368"/>
              <a:gd name="T50" fmla="*/ 2147483647 w 4388"/>
              <a:gd name="T51" fmla="*/ 2147483647 h 2368"/>
              <a:gd name="T52" fmla="*/ 2147483647 w 4388"/>
              <a:gd name="T53" fmla="*/ 2147483647 h 2368"/>
              <a:gd name="T54" fmla="*/ 2147483647 w 4388"/>
              <a:gd name="T55" fmla="*/ 2147483647 h 2368"/>
              <a:gd name="T56" fmla="*/ 2147483647 w 4388"/>
              <a:gd name="T57" fmla="*/ 2147483647 h 2368"/>
              <a:gd name="T58" fmla="*/ 2147483647 w 4388"/>
              <a:gd name="T59" fmla="*/ 2147483647 h 2368"/>
              <a:gd name="T60" fmla="*/ 2147483647 w 4388"/>
              <a:gd name="T61" fmla="*/ 2147483647 h 2368"/>
              <a:gd name="T62" fmla="*/ 2147483647 w 4388"/>
              <a:gd name="T63" fmla="*/ 2147483647 h 2368"/>
              <a:gd name="T64" fmla="*/ 2147483647 w 4388"/>
              <a:gd name="T65" fmla="*/ 2147483647 h 236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388"/>
              <a:gd name="T100" fmla="*/ 0 h 2368"/>
              <a:gd name="T101" fmla="*/ 4388 w 4388"/>
              <a:gd name="T102" fmla="*/ 2368 h 236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388" h="2368" extrusionOk="0">
                <a:moveTo>
                  <a:pt x="604" y="1011"/>
                </a:moveTo>
                <a:cubicBezTo>
                  <a:pt x="591" y="982"/>
                  <a:pt x="598" y="974"/>
                  <a:pt x="562" y="954"/>
                </a:cubicBezTo>
                <a:cubicBezTo>
                  <a:pt x="506" y="923"/>
                  <a:pt x="425" y="946"/>
                  <a:pt x="372" y="969"/>
                </a:cubicBezTo>
                <a:cubicBezTo>
                  <a:pt x="176" y="1053"/>
                  <a:pt x="25" y="1254"/>
                  <a:pt x="1" y="1465"/>
                </a:cubicBezTo>
                <a:cubicBezTo>
                  <a:pt x="-17" y="1625"/>
                  <a:pt x="57" y="1770"/>
                  <a:pt x="199" y="1846"/>
                </a:cubicBezTo>
                <a:cubicBezTo>
                  <a:pt x="324" y="1913"/>
                  <a:pt x="474" y="1914"/>
                  <a:pt x="608" y="1880"/>
                </a:cubicBezTo>
                <a:cubicBezTo>
                  <a:pt x="749" y="1844"/>
                  <a:pt x="887" y="1766"/>
                  <a:pt x="981" y="1653"/>
                </a:cubicBezTo>
                <a:cubicBezTo>
                  <a:pt x="1061" y="1557"/>
                  <a:pt x="1098" y="1432"/>
                  <a:pt x="1071" y="1309"/>
                </a:cubicBezTo>
                <a:cubicBezTo>
                  <a:pt x="1047" y="1201"/>
                  <a:pt x="968" y="1109"/>
                  <a:pt x="879" y="1048"/>
                </a:cubicBezTo>
                <a:cubicBezTo>
                  <a:pt x="811" y="1001"/>
                  <a:pt x="733" y="992"/>
                  <a:pt x="662" y="957"/>
                </a:cubicBezTo>
                <a:cubicBezTo>
                  <a:pt x="640" y="948"/>
                  <a:pt x="633" y="948"/>
                  <a:pt x="626" y="934"/>
                </a:cubicBezTo>
              </a:path>
              <a:path w="4388" h="2368" extrusionOk="0">
                <a:moveTo>
                  <a:pt x="1174" y="577"/>
                </a:moveTo>
                <a:cubicBezTo>
                  <a:pt x="1204" y="578"/>
                  <a:pt x="1216" y="572"/>
                  <a:pt x="1218" y="617"/>
                </a:cubicBezTo>
                <a:cubicBezTo>
                  <a:pt x="1221" y="688"/>
                  <a:pt x="1205" y="771"/>
                  <a:pt x="1198" y="842"/>
                </a:cubicBezTo>
                <a:cubicBezTo>
                  <a:pt x="1183" y="998"/>
                  <a:pt x="1161" y="1154"/>
                  <a:pt x="1147" y="1311"/>
                </a:cubicBezTo>
                <a:cubicBezTo>
                  <a:pt x="1139" y="1399"/>
                  <a:pt x="1136" y="1484"/>
                  <a:pt x="1141" y="1571"/>
                </a:cubicBezTo>
                <a:cubicBezTo>
                  <a:pt x="1143" y="1613"/>
                  <a:pt x="1149" y="1626"/>
                  <a:pt x="1170" y="1660"/>
                </a:cubicBezTo>
              </a:path>
              <a:path w="4388" h="2368" extrusionOk="0">
                <a:moveTo>
                  <a:pt x="1319" y="2040"/>
                </a:moveTo>
                <a:cubicBezTo>
                  <a:pt x="1322" y="2058"/>
                  <a:pt x="1324" y="2071"/>
                  <a:pt x="1331" y="2087"/>
                </a:cubicBezTo>
                <a:cubicBezTo>
                  <a:pt x="1330" y="2059"/>
                  <a:pt x="1329" y="2032"/>
                  <a:pt x="1335" y="2004"/>
                </a:cubicBezTo>
                <a:cubicBezTo>
                  <a:pt x="1338" y="1993"/>
                  <a:pt x="1341" y="1982"/>
                  <a:pt x="1344" y="1971"/>
                </a:cubicBezTo>
              </a:path>
              <a:path w="4388" h="2368" extrusionOk="0">
                <a:moveTo>
                  <a:pt x="1813" y="1393"/>
                </a:moveTo>
                <a:cubicBezTo>
                  <a:pt x="1788" y="1419"/>
                  <a:pt x="1841" y="1405"/>
                  <a:pt x="1868" y="1404"/>
                </a:cubicBezTo>
                <a:cubicBezTo>
                  <a:pt x="1929" y="1403"/>
                  <a:pt x="1994" y="1403"/>
                  <a:pt x="2054" y="1397"/>
                </a:cubicBezTo>
                <a:cubicBezTo>
                  <a:pt x="2095" y="1393"/>
                  <a:pt x="2136" y="1385"/>
                  <a:pt x="2178" y="1382"/>
                </a:cubicBezTo>
              </a:path>
              <a:path w="4388" h="2368" extrusionOk="0">
                <a:moveTo>
                  <a:pt x="1870" y="1570"/>
                </a:moveTo>
                <a:cubicBezTo>
                  <a:pt x="1873" y="1599"/>
                  <a:pt x="1902" y="1594"/>
                  <a:pt x="1932" y="1592"/>
                </a:cubicBezTo>
                <a:cubicBezTo>
                  <a:pt x="1987" y="1589"/>
                  <a:pt x="2035" y="1581"/>
                  <a:pt x="2088" y="1566"/>
                </a:cubicBezTo>
                <a:cubicBezTo>
                  <a:pt x="2136" y="1552"/>
                  <a:pt x="2153" y="1547"/>
                  <a:pt x="2183" y="1531"/>
                </a:cubicBezTo>
              </a:path>
              <a:path w="4388" h="2368" extrusionOk="0">
                <a:moveTo>
                  <a:pt x="3319" y="1009"/>
                </a:moveTo>
                <a:cubicBezTo>
                  <a:pt x="3304" y="1046"/>
                  <a:pt x="3301" y="1088"/>
                  <a:pt x="3299" y="1128"/>
                </a:cubicBezTo>
                <a:cubicBezTo>
                  <a:pt x="3294" y="1215"/>
                  <a:pt x="3289" y="1301"/>
                  <a:pt x="3288" y="1388"/>
                </a:cubicBezTo>
                <a:cubicBezTo>
                  <a:pt x="3287" y="1463"/>
                  <a:pt x="3285" y="1538"/>
                  <a:pt x="3286" y="1613"/>
                </a:cubicBezTo>
                <a:cubicBezTo>
                  <a:pt x="3286" y="1644"/>
                  <a:pt x="3280" y="1731"/>
                  <a:pt x="3294" y="1704"/>
                </a:cubicBezTo>
                <a:cubicBezTo>
                  <a:pt x="3299" y="1692"/>
                  <a:pt x="3301" y="1686"/>
                  <a:pt x="3300" y="1676"/>
                </a:cubicBezTo>
              </a:path>
              <a:path w="4388" h="2368" extrusionOk="0">
                <a:moveTo>
                  <a:pt x="2969" y="944"/>
                </a:moveTo>
                <a:cubicBezTo>
                  <a:pt x="2970" y="971"/>
                  <a:pt x="2982" y="970"/>
                  <a:pt x="3012" y="962"/>
                </a:cubicBezTo>
                <a:cubicBezTo>
                  <a:pt x="3028" y="958"/>
                  <a:pt x="3052" y="945"/>
                  <a:pt x="3066" y="934"/>
                </a:cubicBezTo>
                <a:cubicBezTo>
                  <a:pt x="3087" y="917"/>
                  <a:pt x="3077" y="916"/>
                  <a:pt x="3081" y="898"/>
                </a:cubicBezTo>
                <a:cubicBezTo>
                  <a:pt x="3042" y="888"/>
                  <a:pt x="3037" y="891"/>
                  <a:pt x="3008" y="925"/>
                </a:cubicBezTo>
                <a:cubicBezTo>
                  <a:pt x="2986" y="952"/>
                  <a:pt x="2967" y="981"/>
                  <a:pt x="2949" y="1011"/>
                </a:cubicBezTo>
                <a:cubicBezTo>
                  <a:pt x="2935" y="1034"/>
                  <a:pt x="2925" y="1056"/>
                  <a:pt x="2916" y="1082"/>
                </a:cubicBezTo>
                <a:cubicBezTo>
                  <a:pt x="2940" y="1081"/>
                  <a:pt x="2954" y="1077"/>
                  <a:pt x="2981" y="1057"/>
                </a:cubicBezTo>
                <a:cubicBezTo>
                  <a:pt x="3024" y="1025"/>
                  <a:pt x="3067" y="992"/>
                  <a:pt x="3108" y="959"/>
                </a:cubicBezTo>
                <a:cubicBezTo>
                  <a:pt x="3146" y="928"/>
                  <a:pt x="3184" y="899"/>
                  <a:pt x="3224" y="870"/>
                </a:cubicBezTo>
                <a:cubicBezTo>
                  <a:pt x="3227" y="868"/>
                  <a:pt x="3230" y="865"/>
                  <a:pt x="3233" y="863"/>
                </a:cubicBezTo>
                <a:cubicBezTo>
                  <a:pt x="3240" y="880"/>
                  <a:pt x="3243" y="896"/>
                  <a:pt x="3244" y="921"/>
                </a:cubicBezTo>
                <a:cubicBezTo>
                  <a:pt x="3250" y="1040"/>
                  <a:pt x="3257" y="1159"/>
                  <a:pt x="3259" y="1279"/>
                </a:cubicBezTo>
                <a:cubicBezTo>
                  <a:pt x="3260" y="1353"/>
                  <a:pt x="3260" y="1427"/>
                  <a:pt x="3261" y="1501"/>
                </a:cubicBezTo>
                <a:cubicBezTo>
                  <a:pt x="3261" y="1531"/>
                  <a:pt x="3256" y="1559"/>
                  <a:pt x="3284" y="1546"/>
                </a:cubicBezTo>
              </a:path>
              <a:path w="4388" h="2368" extrusionOk="0">
                <a:moveTo>
                  <a:pt x="3098" y="1638"/>
                </a:moveTo>
                <a:cubicBezTo>
                  <a:pt x="3057" y="1663"/>
                  <a:pt x="3012" y="1691"/>
                  <a:pt x="2969" y="1711"/>
                </a:cubicBezTo>
                <a:cubicBezTo>
                  <a:pt x="2950" y="1716"/>
                  <a:pt x="2945" y="1716"/>
                  <a:pt x="2938" y="1727"/>
                </a:cubicBezTo>
                <a:cubicBezTo>
                  <a:pt x="2988" y="1725"/>
                  <a:pt x="3037" y="1716"/>
                  <a:pt x="3086" y="1706"/>
                </a:cubicBezTo>
                <a:cubicBezTo>
                  <a:pt x="3174" y="1689"/>
                  <a:pt x="3262" y="1670"/>
                  <a:pt x="3351" y="1658"/>
                </a:cubicBezTo>
                <a:cubicBezTo>
                  <a:pt x="3424" y="1648"/>
                  <a:pt x="3498" y="1640"/>
                  <a:pt x="3571" y="1635"/>
                </a:cubicBezTo>
                <a:cubicBezTo>
                  <a:pt x="3597" y="1633"/>
                  <a:pt x="3644" y="1641"/>
                  <a:pt x="3668" y="1627"/>
                </a:cubicBezTo>
                <a:cubicBezTo>
                  <a:pt x="3671" y="1624"/>
                  <a:pt x="3674" y="1620"/>
                  <a:pt x="3677" y="1617"/>
                </a:cubicBezTo>
              </a:path>
              <a:path w="4388" h="2368" extrusionOk="0">
                <a:moveTo>
                  <a:pt x="3732" y="318"/>
                </a:moveTo>
                <a:cubicBezTo>
                  <a:pt x="3590" y="124"/>
                  <a:pt x="3398" y="-25"/>
                  <a:pt x="3142" y="3"/>
                </a:cubicBezTo>
                <a:cubicBezTo>
                  <a:pt x="2865" y="33"/>
                  <a:pt x="2653" y="265"/>
                  <a:pt x="2502" y="480"/>
                </a:cubicBezTo>
                <a:cubicBezTo>
                  <a:pt x="2256" y="831"/>
                  <a:pt x="2096" y="1301"/>
                  <a:pt x="2163" y="1732"/>
                </a:cubicBezTo>
                <a:cubicBezTo>
                  <a:pt x="2222" y="2112"/>
                  <a:pt x="2519" y="2347"/>
                  <a:pt x="2894" y="2367"/>
                </a:cubicBezTo>
                <a:cubicBezTo>
                  <a:pt x="3323" y="2390"/>
                  <a:pt x="3740" y="2156"/>
                  <a:pt x="4030" y="1857"/>
                </a:cubicBezTo>
                <a:cubicBezTo>
                  <a:pt x="4231" y="1651"/>
                  <a:pt x="4353" y="1401"/>
                  <a:pt x="4384" y="1114"/>
                </a:cubicBezTo>
                <a:cubicBezTo>
                  <a:pt x="4424" y="744"/>
                  <a:pt x="4246" y="294"/>
                  <a:pt x="3902" y="118"/>
                </a:cubicBezTo>
                <a:cubicBezTo>
                  <a:pt x="3806" y="83"/>
                  <a:pt x="3779" y="71"/>
                  <a:pt x="3712" y="78"/>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Tree>
  </p:cSld>
  <p:clrMapOvr>
    <a:masterClrMapping/>
  </p:clrMapOvr>
  <p:timing>
    <p:tnLst>
      <p:par>
        <p:cTn id="1" dur="indefinite" restart="never" nodeType="tmRoot"/>
      </p:par>
    </p:tnLst>
  </p:timing>
</p:sld>
</file>

<file path=ppt/slides/slide1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7762" name="Text Box 2"/>
          <p:cNvSpPr txBox="1">
            <a:spLocks noChangeArrowheads="1"/>
          </p:cNvSpPr>
          <p:nvPr>
            <p:custDataLst>
              <p:tags r:id="rId1"/>
            </p:custDataLst>
          </p:nvPr>
        </p:nvSpPr>
        <p:spPr bwMode="auto">
          <a:xfrm>
            <a:off x="5013325" y="106363"/>
            <a:ext cx="4002088"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3600" i="1"/>
              <a:t>Recursive case…</a:t>
            </a:r>
          </a:p>
        </p:txBody>
      </p:sp>
      <p:sp>
        <p:nvSpPr>
          <p:cNvPr id="117763" name="Text Box 3"/>
          <p:cNvSpPr txBox="1">
            <a:spLocks noChangeArrowheads="1"/>
          </p:cNvSpPr>
          <p:nvPr>
            <p:custDataLst>
              <p:tags r:id="rId2"/>
            </p:custDataLst>
          </p:nvPr>
        </p:nvSpPr>
        <p:spPr bwMode="auto">
          <a:xfrm>
            <a:off x="152400" y="228600"/>
            <a:ext cx="15398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400" b="1">
                <a:latin typeface="Courier New" pitchFamily="49" charset="0"/>
              </a:rPr>
              <a:t>Name(s)</a:t>
            </a:r>
          </a:p>
        </p:txBody>
      </p:sp>
      <p:sp>
        <p:nvSpPr>
          <p:cNvPr id="117764" name="Line 4"/>
          <p:cNvSpPr>
            <a:spLocks noChangeShapeType="1"/>
          </p:cNvSpPr>
          <p:nvPr>
            <p:custDataLst>
              <p:tags r:id="rId3"/>
            </p:custDataLst>
          </p:nvPr>
        </p:nvSpPr>
        <p:spPr bwMode="auto">
          <a:xfrm>
            <a:off x="985838" y="461963"/>
            <a:ext cx="338455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17765" name="Text Box 5"/>
          <p:cNvSpPr txBox="1">
            <a:spLocks noChangeArrowheads="1"/>
          </p:cNvSpPr>
          <p:nvPr>
            <p:custDataLst>
              <p:tags r:id="rId4"/>
            </p:custDataLst>
          </p:nvPr>
        </p:nvSpPr>
        <p:spPr bwMode="auto">
          <a:xfrm>
            <a:off x="142875" y="762000"/>
            <a:ext cx="792638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600"/>
              <a:t>Write down what happens in the registers and memory (the stack) as this program runs…</a:t>
            </a:r>
          </a:p>
        </p:txBody>
      </p:sp>
      <p:sp>
        <p:nvSpPr>
          <p:cNvPr id="117766" name="Text Box 6"/>
          <p:cNvSpPr txBox="1">
            <a:spLocks noChangeArrowheads="1"/>
          </p:cNvSpPr>
          <p:nvPr>
            <p:custDataLst>
              <p:tags r:id="rId5"/>
            </p:custDataLst>
          </p:nvPr>
        </p:nvSpPr>
        <p:spPr bwMode="auto">
          <a:xfrm>
            <a:off x="3644900" y="2308225"/>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endParaRPr lang="en-US" sz="1800" b="1">
              <a:latin typeface="Courier New" pitchFamily="49" charset="0"/>
            </a:endParaRPr>
          </a:p>
        </p:txBody>
      </p:sp>
      <p:sp>
        <p:nvSpPr>
          <p:cNvPr id="117767" name="Text Box 7"/>
          <p:cNvSpPr txBox="1">
            <a:spLocks noChangeArrowheads="1"/>
          </p:cNvSpPr>
          <p:nvPr>
            <p:custDataLst>
              <p:tags r:id="rId6"/>
            </p:custDataLst>
          </p:nvPr>
        </p:nvSpPr>
        <p:spPr bwMode="auto">
          <a:xfrm>
            <a:off x="3644900" y="316071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endParaRPr lang="en-US" sz="1800" b="1">
              <a:latin typeface="Courier New" pitchFamily="49" charset="0"/>
            </a:endParaRPr>
          </a:p>
        </p:txBody>
      </p:sp>
      <p:sp>
        <p:nvSpPr>
          <p:cNvPr id="117768" name="Text Box 8"/>
          <p:cNvSpPr txBox="1">
            <a:spLocks noChangeArrowheads="1"/>
          </p:cNvSpPr>
          <p:nvPr>
            <p:custDataLst>
              <p:tags r:id="rId7"/>
            </p:custDataLst>
          </p:nvPr>
        </p:nvSpPr>
        <p:spPr bwMode="auto">
          <a:xfrm>
            <a:off x="3644900" y="3981450"/>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endParaRPr lang="en-US" sz="1800" b="1">
              <a:latin typeface="Courier New" pitchFamily="49" charset="0"/>
            </a:endParaRPr>
          </a:p>
        </p:txBody>
      </p:sp>
      <p:sp>
        <p:nvSpPr>
          <p:cNvPr id="117769" name="Text Box 9"/>
          <p:cNvSpPr txBox="1">
            <a:spLocks noChangeArrowheads="1"/>
          </p:cNvSpPr>
          <p:nvPr>
            <p:custDataLst>
              <p:tags r:id="rId8"/>
            </p:custDataLst>
          </p:nvPr>
        </p:nvSpPr>
        <p:spPr bwMode="auto">
          <a:xfrm>
            <a:off x="3644900" y="48434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endParaRPr lang="en-US" sz="1800" b="1">
              <a:latin typeface="Courier New" pitchFamily="49" charset="0"/>
            </a:endParaRPr>
          </a:p>
        </p:txBody>
      </p:sp>
      <p:sp>
        <p:nvSpPr>
          <p:cNvPr id="117770" name="Text Box 10"/>
          <p:cNvSpPr txBox="1">
            <a:spLocks noChangeArrowheads="1"/>
          </p:cNvSpPr>
          <p:nvPr>
            <p:custDataLst>
              <p:tags r:id="rId9"/>
            </p:custDataLst>
          </p:nvPr>
        </p:nvSpPr>
        <p:spPr bwMode="auto">
          <a:xfrm>
            <a:off x="2755900" y="2309813"/>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solidFill>
                  <a:srgbClr val="B907D1"/>
                </a:solidFill>
                <a:latin typeface="Courier New" pitchFamily="49" charset="0"/>
              </a:rPr>
              <a:t>r0</a:t>
            </a:r>
          </a:p>
        </p:txBody>
      </p:sp>
      <p:sp>
        <p:nvSpPr>
          <p:cNvPr id="117771" name="Text Box 11"/>
          <p:cNvSpPr txBox="1">
            <a:spLocks noChangeArrowheads="1"/>
          </p:cNvSpPr>
          <p:nvPr>
            <p:custDataLst>
              <p:tags r:id="rId10"/>
            </p:custDataLst>
          </p:nvPr>
        </p:nvSpPr>
        <p:spPr bwMode="auto">
          <a:xfrm>
            <a:off x="2755900" y="3143250"/>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solidFill>
                  <a:srgbClr val="B907D1"/>
                </a:solidFill>
                <a:latin typeface="Courier New" pitchFamily="49" charset="0"/>
              </a:rPr>
              <a:t>r1</a:t>
            </a:r>
          </a:p>
        </p:txBody>
      </p:sp>
      <p:sp>
        <p:nvSpPr>
          <p:cNvPr id="117772" name="Text Box 12"/>
          <p:cNvSpPr txBox="1">
            <a:spLocks noChangeArrowheads="1"/>
          </p:cNvSpPr>
          <p:nvPr>
            <p:custDataLst>
              <p:tags r:id="rId11"/>
            </p:custDataLst>
          </p:nvPr>
        </p:nvSpPr>
        <p:spPr bwMode="auto">
          <a:xfrm>
            <a:off x="2755900" y="397668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solidFill>
                  <a:srgbClr val="B907D1"/>
                </a:solidFill>
                <a:latin typeface="Courier New" pitchFamily="49" charset="0"/>
              </a:rPr>
              <a:t>r13</a:t>
            </a:r>
          </a:p>
        </p:txBody>
      </p:sp>
      <p:sp>
        <p:nvSpPr>
          <p:cNvPr id="117773" name="Text Box 13"/>
          <p:cNvSpPr txBox="1">
            <a:spLocks noChangeArrowheads="1"/>
          </p:cNvSpPr>
          <p:nvPr>
            <p:custDataLst>
              <p:tags r:id="rId12"/>
            </p:custDataLst>
          </p:nvPr>
        </p:nvSpPr>
        <p:spPr bwMode="auto">
          <a:xfrm>
            <a:off x="2755900" y="48593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solidFill>
                  <a:srgbClr val="B907D1"/>
                </a:solidFill>
                <a:latin typeface="Courier New" pitchFamily="49" charset="0"/>
              </a:rPr>
              <a:t>r14</a:t>
            </a:r>
          </a:p>
        </p:txBody>
      </p:sp>
      <p:grpSp>
        <p:nvGrpSpPr>
          <p:cNvPr id="117774" name="Group 14"/>
          <p:cNvGrpSpPr>
            <a:grpSpLocks/>
          </p:cNvGrpSpPr>
          <p:nvPr>
            <p:custDataLst>
              <p:tags r:id="rId13"/>
            </p:custDataLst>
          </p:nvPr>
        </p:nvGrpSpPr>
        <p:grpSpPr bwMode="auto">
          <a:xfrm>
            <a:off x="5243513" y="2409825"/>
            <a:ext cx="201612" cy="244475"/>
            <a:chOff x="2928" y="1051"/>
            <a:chExt cx="840" cy="957"/>
          </a:xfrm>
        </p:grpSpPr>
        <p:sp>
          <p:nvSpPr>
            <p:cNvPr id="117824" name="Freeform 15"/>
            <p:cNvSpPr>
              <a:spLocks/>
            </p:cNvSpPr>
            <p:nvPr>
              <p:custDataLst>
                <p:tags r:id="rId44"/>
              </p:custDataLst>
            </p:nvPr>
          </p:nvSpPr>
          <p:spPr bwMode="auto">
            <a:xfrm>
              <a:off x="2928" y="1759"/>
              <a:ext cx="810" cy="249"/>
            </a:xfrm>
            <a:custGeom>
              <a:avLst/>
              <a:gdLst>
                <a:gd name="T0" fmla="*/ 5 w 1048"/>
                <a:gd name="T1" fmla="*/ 21 h 250"/>
                <a:gd name="T2" fmla="*/ 9 w 1048"/>
                <a:gd name="T3" fmla="*/ 83 h 250"/>
                <a:gd name="T4" fmla="*/ 9 w 1048"/>
                <a:gd name="T5" fmla="*/ 111 h 250"/>
                <a:gd name="T6" fmla="*/ 10 w 1048"/>
                <a:gd name="T7" fmla="*/ 125 h 250"/>
                <a:gd name="T8" fmla="*/ 10 w 1048"/>
                <a:gd name="T9" fmla="*/ 161 h 250"/>
                <a:gd name="T10" fmla="*/ 7 w 1048"/>
                <a:gd name="T11" fmla="*/ 230 h 250"/>
                <a:gd name="T12" fmla="*/ 2 w 1048"/>
                <a:gd name="T13" fmla="*/ 210 h 250"/>
                <a:gd name="T14" fmla="*/ 0 w 1048"/>
                <a:gd name="T15" fmla="*/ 189 h 250"/>
                <a:gd name="T16" fmla="*/ 2 w 1048"/>
                <a:gd name="T17" fmla="*/ 155 h 250"/>
                <a:gd name="T18" fmla="*/ 2 w 1048"/>
                <a:gd name="T19" fmla="*/ 125 h 250"/>
                <a:gd name="T20" fmla="*/ 2 w 1048"/>
                <a:gd name="T21" fmla="*/ 76 h 250"/>
                <a:gd name="T22" fmla="*/ 3 w 1048"/>
                <a:gd name="T23" fmla="*/ 55 h 250"/>
                <a:gd name="T24" fmla="*/ 3 w 1048"/>
                <a:gd name="T25" fmla="*/ 28 h 250"/>
                <a:gd name="T26" fmla="*/ 4 w 1048"/>
                <a:gd name="T27" fmla="*/ 14 h 250"/>
                <a:gd name="T28" fmla="*/ 5 w 1048"/>
                <a:gd name="T29" fmla="*/ 28 h 250"/>
                <a:gd name="T30" fmla="*/ 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17825" name="Oval 16"/>
            <p:cNvSpPr>
              <a:spLocks noChangeArrowheads="1"/>
            </p:cNvSpPr>
            <p:nvPr>
              <p:custDataLst>
                <p:tags r:id="rId45"/>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117826" name="Oval 17"/>
            <p:cNvSpPr>
              <a:spLocks noChangeArrowheads="1"/>
            </p:cNvSpPr>
            <p:nvPr>
              <p:custDataLst>
                <p:tags r:id="rId46"/>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17827" name="Oval 18"/>
            <p:cNvSpPr>
              <a:spLocks noChangeArrowheads="1"/>
            </p:cNvSpPr>
            <p:nvPr>
              <p:custDataLst>
                <p:tags r:id="rId47"/>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17828" name="Oval 19"/>
            <p:cNvSpPr>
              <a:spLocks noChangeArrowheads="1"/>
            </p:cNvSpPr>
            <p:nvPr>
              <p:custDataLst>
                <p:tags r:id="rId48"/>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17829" name="Oval 20"/>
            <p:cNvSpPr>
              <a:spLocks noChangeArrowheads="1"/>
            </p:cNvSpPr>
            <p:nvPr>
              <p:custDataLst>
                <p:tags r:id="rId49"/>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17830" name="Oval 21"/>
            <p:cNvSpPr>
              <a:spLocks noChangeArrowheads="1"/>
            </p:cNvSpPr>
            <p:nvPr>
              <p:custDataLst>
                <p:tags r:id="rId50"/>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17831" name="Oval 22"/>
            <p:cNvSpPr>
              <a:spLocks noChangeArrowheads="1"/>
            </p:cNvSpPr>
            <p:nvPr>
              <p:custDataLst>
                <p:tags r:id="rId51"/>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17832" name="AutoShape 23"/>
            <p:cNvSpPr>
              <a:spLocks noChangeArrowheads="1"/>
            </p:cNvSpPr>
            <p:nvPr>
              <p:custDataLst>
                <p:tags r:id="rId52"/>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117833" name="Freeform 24"/>
            <p:cNvSpPr>
              <a:spLocks/>
            </p:cNvSpPr>
            <p:nvPr>
              <p:custDataLst>
                <p:tags r:id="rId53"/>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17834" name="Freeform 25"/>
            <p:cNvSpPr>
              <a:spLocks/>
            </p:cNvSpPr>
            <p:nvPr>
              <p:custDataLst>
                <p:tags r:id="rId54"/>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17835" name="Freeform 26"/>
            <p:cNvSpPr>
              <a:spLocks/>
            </p:cNvSpPr>
            <p:nvPr>
              <p:custDataLst>
                <p:tags r:id="rId55"/>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17836" name="Freeform 27"/>
            <p:cNvSpPr>
              <a:spLocks/>
            </p:cNvSpPr>
            <p:nvPr>
              <p:custDataLst>
                <p:tags r:id="rId56"/>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117775" name="Text Box 28"/>
          <p:cNvSpPr txBox="1">
            <a:spLocks noChangeArrowheads="1"/>
          </p:cNvSpPr>
          <p:nvPr>
            <p:custDataLst>
              <p:tags r:id="rId14"/>
            </p:custDataLst>
          </p:nvPr>
        </p:nvSpPr>
        <p:spPr bwMode="auto">
          <a:xfrm>
            <a:off x="6726238" y="223520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17776" name="Text Box 29"/>
          <p:cNvSpPr txBox="1">
            <a:spLocks noChangeArrowheads="1"/>
          </p:cNvSpPr>
          <p:nvPr>
            <p:custDataLst>
              <p:tags r:id="rId15"/>
            </p:custDataLst>
          </p:nvPr>
        </p:nvSpPr>
        <p:spPr bwMode="auto">
          <a:xfrm>
            <a:off x="6726238" y="26066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17777" name="Text Box 30"/>
          <p:cNvSpPr txBox="1">
            <a:spLocks noChangeArrowheads="1"/>
          </p:cNvSpPr>
          <p:nvPr>
            <p:custDataLst>
              <p:tags r:id="rId16"/>
            </p:custDataLst>
          </p:nvPr>
        </p:nvSpPr>
        <p:spPr bwMode="auto">
          <a:xfrm>
            <a:off x="6726238" y="29876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17778" name="Text Box 31"/>
          <p:cNvSpPr txBox="1">
            <a:spLocks noChangeArrowheads="1"/>
          </p:cNvSpPr>
          <p:nvPr>
            <p:custDataLst>
              <p:tags r:id="rId17"/>
            </p:custDataLst>
          </p:nvPr>
        </p:nvSpPr>
        <p:spPr bwMode="auto">
          <a:xfrm>
            <a:off x="6726238" y="336073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17779" name="Text Box 32"/>
          <p:cNvSpPr txBox="1">
            <a:spLocks noChangeArrowheads="1"/>
          </p:cNvSpPr>
          <p:nvPr>
            <p:custDataLst>
              <p:tags r:id="rId18"/>
            </p:custDataLst>
          </p:nvPr>
        </p:nvSpPr>
        <p:spPr bwMode="auto">
          <a:xfrm>
            <a:off x="6726238" y="37369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17780" name="Text Box 33"/>
          <p:cNvSpPr txBox="1">
            <a:spLocks noChangeArrowheads="1"/>
          </p:cNvSpPr>
          <p:nvPr>
            <p:custDataLst>
              <p:tags r:id="rId19"/>
            </p:custDataLst>
          </p:nvPr>
        </p:nvSpPr>
        <p:spPr bwMode="auto">
          <a:xfrm>
            <a:off x="6726238" y="41132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17781" name="Text Box 34"/>
          <p:cNvSpPr txBox="1">
            <a:spLocks noChangeArrowheads="1"/>
          </p:cNvSpPr>
          <p:nvPr>
            <p:custDataLst>
              <p:tags r:id="rId20"/>
            </p:custDataLst>
          </p:nvPr>
        </p:nvSpPr>
        <p:spPr bwMode="auto">
          <a:xfrm>
            <a:off x="6726238" y="448786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17782" name="Text Box 35"/>
          <p:cNvSpPr txBox="1">
            <a:spLocks noChangeArrowheads="1"/>
          </p:cNvSpPr>
          <p:nvPr>
            <p:custDataLst>
              <p:tags r:id="rId21"/>
            </p:custDataLst>
          </p:nvPr>
        </p:nvSpPr>
        <p:spPr bwMode="auto">
          <a:xfrm>
            <a:off x="6162675" y="2247900"/>
            <a:ext cx="52863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42</a:t>
            </a:r>
          </a:p>
        </p:txBody>
      </p:sp>
      <p:sp>
        <p:nvSpPr>
          <p:cNvPr id="117783" name="Rectangle 36"/>
          <p:cNvSpPr>
            <a:spLocks noChangeArrowheads="1"/>
          </p:cNvSpPr>
          <p:nvPr>
            <p:custDataLst>
              <p:tags r:id="rId22"/>
            </p:custDataLst>
          </p:nvPr>
        </p:nvSpPr>
        <p:spPr bwMode="auto">
          <a:xfrm>
            <a:off x="6807200" y="1524000"/>
            <a:ext cx="177482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067B0E"/>
                </a:solidFill>
                <a:latin typeface="Arial" pitchFamily="34" charset="0"/>
              </a:rPr>
              <a:t>Memory (high RAM)</a:t>
            </a:r>
          </a:p>
        </p:txBody>
      </p:sp>
      <p:sp>
        <p:nvSpPr>
          <p:cNvPr id="117784" name="Text Box 37"/>
          <p:cNvSpPr txBox="1">
            <a:spLocks noChangeArrowheads="1"/>
          </p:cNvSpPr>
          <p:nvPr>
            <p:custDataLst>
              <p:tags r:id="rId23"/>
            </p:custDataLst>
          </p:nvPr>
        </p:nvSpPr>
        <p:spPr bwMode="auto">
          <a:xfrm>
            <a:off x="6726238" y="5238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17785" name="Text Box 38"/>
          <p:cNvSpPr txBox="1">
            <a:spLocks noChangeArrowheads="1"/>
          </p:cNvSpPr>
          <p:nvPr>
            <p:custDataLst>
              <p:tags r:id="rId24"/>
            </p:custDataLst>
          </p:nvPr>
        </p:nvSpPr>
        <p:spPr bwMode="auto">
          <a:xfrm>
            <a:off x="6726238" y="56118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17786" name="Text Box 39"/>
          <p:cNvSpPr txBox="1">
            <a:spLocks noChangeArrowheads="1"/>
          </p:cNvSpPr>
          <p:nvPr>
            <p:custDataLst>
              <p:tags r:id="rId25"/>
            </p:custDataLst>
          </p:nvPr>
        </p:nvSpPr>
        <p:spPr bwMode="auto">
          <a:xfrm>
            <a:off x="6723063" y="59880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17787" name="Rectangle 40"/>
          <p:cNvSpPr>
            <a:spLocks noChangeArrowheads="1"/>
          </p:cNvSpPr>
          <p:nvPr>
            <p:custDataLst>
              <p:tags r:id="rId26"/>
            </p:custDataLst>
          </p:nvPr>
        </p:nvSpPr>
        <p:spPr bwMode="auto">
          <a:xfrm>
            <a:off x="4035425" y="1452563"/>
            <a:ext cx="13604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067B0E"/>
                </a:solidFill>
                <a:latin typeface="Arial" pitchFamily="34" charset="0"/>
              </a:rPr>
              <a:t>CPU Registers</a:t>
            </a:r>
          </a:p>
        </p:txBody>
      </p:sp>
      <p:sp>
        <p:nvSpPr>
          <p:cNvPr id="117788" name="Text Box 41"/>
          <p:cNvSpPr txBox="1">
            <a:spLocks noChangeArrowheads="1"/>
          </p:cNvSpPr>
          <p:nvPr>
            <p:custDataLst>
              <p:tags r:id="rId27"/>
            </p:custDataLst>
          </p:nvPr>
        </p:nvSpPr>
        <p:spPr bwMode="auto">
          <a:xfrm>
            <a:off x="6081713" y="2605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43</a:t>
            </a:r>
          </a:p>
        </p:txBody>
      </p:sp>
      <p:sp>
        <p:nvSpPr>
          <p:cNvPr id="117789" name="Text Box 42"/>
          <p:cNvSpPr txBox="1">
            <a:spLocks noChangeArrowheads="1"/>
          </p:cNvSpPr>
          <p:nvPr>
            <p:custDataLst>
              <p:tags r:id="rId28"/>
            </p:custDataLst>
          </p:nvPr>
        </p:nvSpPr>
        <p:spPr bwMode="auto">
          <a:xfrm>
            <a:off x="6081713" y="2986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44</a:t>
            </a:r>
          </a:p>
        </p:txBody>
      </p:sp>
      <p:sp>
        <p:nvSpPr>
          <p:cNvPr id="117790" name="Text Box 43"/>
          <p:cNvSpPr txBox="1">
            <a:spLocks noChangeArrowheads="1"/>
          </p:cNvSpPr>
          <p:nvPr>
            <p:custDataLst>
              <p:tags r:id="rId29"/>
            </p:custDataLst>
          </p:nvPr>
        </p:nvSpPr>
        <p:spPr bwMode="auto">
          <a:xfrm>
            <a:off x="6005513" y="3367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45</a:t>
            </a:r>
          </a:p>
        </p:txBody>
      </p:sp>
      <p:sp>
        <p:nvSpPr>
          <p:cNvPr id="117791" name="Text Box 44"/>
          <p:cNvSpPr txBox="1">
            <a:spLocks noChangeArrowheads="1"/>
          </p:cNvSpPr>
          <p:nvPr>
            <p:custDataLst>
              <p:tags r:id="rId30"/>
            </p:custDataLst>
          </p:nvPr>
        </p:nvSpPr>
        <p:spPr bwMode="auto">
          <a:xfrm>
            <a:off x="6005513" y="3748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46</a:t>
            </a:r>
          </a:p>
        </p:txBody>
      </p:sp>
      <p:sp>
        <p:nvSpPr>
          <p:cNvPr id="117792" name="Text Box 45"/>
          <p:cNvSpPr txBox="1">
            <a:spLocks noChangeArrowheads="1"/>
          </p:cNvSpPr>
          <p:nvPr>
            <p:custDataLst>
              <p:tags r:id="rId31"/>
            </p:custDataLst>
          </p:nvPr>
        </p:nvSpPr>
        <p:spPr bwMode="auto">
          <a:xfrm>
            <a:off x="6081713" y="4129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47</a:t>
            </a:r>
          </a:p>
        </p:txBody>
      </p:sp>
      <p:sp>
        <p:nvSpPr>
          <p:cNvPr id="117793" name="Text Box 46"/>
          <p:cNvSpPr txBox="1">
            <a:spLocks noChangeArrowheads="1"/>
          </p:cNvSpPr>
          <p:nvPr>
            <p:custDataLst>
              <p:tags r:id="rId32"/>
            </p:custDataLst>
          </p:nvPr>
        </p:nvSpPr>
        <p:spPr bwMode="auto">
          <a:xfrm>
            <a:off x="6081713" y="4510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48</a:t>
            </a:r>
          </a:p>
        </p:txBody>
      </p:sp>
      <p:sp>
        <p:nvSpPr>
          <p:cNvPr id="117794" name="Text Box 47"/>
          <p:cNvSpPr txBox="1">
            <a:spLocks noChangeArrowheads="1"/>
          </p:cNvSpPr>
          <p:nvPr>
            <p:custDataLst>
              <p:tags r:id="rId33"/>
            </p:custDataLst>
          </p:nvPr>
        </p:nvSpPr>
        <p:spPr bwMode="auto">
          <a:xfrm>
            <a:off x="6005513" y="4891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49</a:t>
            </a:r>
          </a:p>
        </p:txBody>
      </p:sp>
      <p:sp>
        <p:nvSpPr>
          <p:cNvPr id="117795" name="Text Box 48"/>
          <p:cNvSpPr txBox="1">
            <a:spLocks noChangeArrowheads="1"/>
          </p:cNvSpPr>
          <p:nvPr>
            <p:custDataLst>
              <p:tags r:id="rId34"/>
            </p:custDataLst>
          </p:nvPr>
        </p:nvSpPr>
        <p:spPr bwMode="auto">
          <a:xfrm>
            <a:off x="6005513" y="5272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50</a:t>
            </a:r>
          </a:p>
        </p:txBody>
      </p:sp>
      <p:sp>
        <p:nvSpPr>
          <p:cNvPr id="117796" name="Text Box 49"/>
          <p:cNvSpPr txBox="1">
            <a:spLocks noChangeArrowheads="1"/>
          </p:cNvSpPr>
          <p:nvPr>
            <p:custDataLst>
              <p:tags r:id="rId35"/>
            </p:custDataLst>
          </p:nvPr>
        </p:nvSpPr>
        <p:spPr bwMode="auto">
          <a:xfrm>
            <a:off x="6234113" y="56530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51</a:t>
            </a:r>
          </a:p>
        </p:txBody>
      </p:sp>
      <p:sp>
        <p:nvSpPr>
          <p:cNvPr id="117797" name="Text Box 50"/>
          <p:cNvSpPr txBox="1">
            <a:spLocks noChangeArrowheads="1"/>
          </p:cNvSpPr>
          <p:nvPr>
            <p:custDataLst>
              <p:tags r:id="rId36"/>
            </p:custDataLst>
          </p:nvPr>
        </p:nvSpPr>
        <p:spPr bwMode="auto">
          <a:xfrm>
            <a:off x="6005513" y="6034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52</a:t>
            </a:r>
          </a:p>
        </p:txBody>
      </p:sp>
      <p:sp>
        <p:nvSpPr>
          <p:cNvPr id="117798" name="Text Box 51"/>
          <p:cNvSpPr txBox="1">
            <a:spLocks noChangeArrowheads="1"/>
          </p:cNvSpPr>
          <p:nvPr>
            <p:custDataLst>
              <p:tags r:id="rId37"/>
            </p:custDataLst>
          </p:nvPr>
        </p:nvSpPr>
        <p:spPr bwMode="auto">
          <a:xfrm>
            <a:off x="3651250" y="5730875"/>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endParaRPr lang="en-US" sz="1800" b="1">
              <a:latin typeface="Courier New" pitchFamily="49" charset="0"/>
            </a:endParaRPr>
          </a:p>
        </p:txBody>
      </p:sp>
      <p:sp>
        <p:nvSpPr>
          <p:cNvPr id="117799" name="Text Box 52"/>
          <p:cNvSpPr txBox="1">
            <a:spLocks noChangeArrowheads="1"/>
          </p:cNvSpPr>
          <p:nvPr>
            <p:custDataLst>
              <p:tags r:id="rId38"/>
            </p:custDataLst>
          </p:nvPr>
        </p:nvSpPr>
        <p:spPr bwMode="auto">
          <a:xfrm>
            <a:off x="2762250" y="5746750"/>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solidFill>
                  <a:srgbClr val="B907D1"/>
                </a:solidFill>
                <a:latin typeface="Courier New" pitchFamily="49" charset="0"/>
              </a:rPr>
              <a:t>r15</a:t>
            </a:r>
          </a:p>
        </p:txBody>
      </p:sp>
      <p:sp>
        <p:nvSpPr>
          <p:cNvPr id="117800" name="Rectangle 53"/>
          <p:cNvSpPr>
            <a:spLocks noChangeArrowheads="1"/>
          </p:cNvSpPr>
          <p:nvPr>
            <p:custDataLst>
              <p:tags r:id="rId39"/>
            </p:custDataLst>
          </p:nvPr>
        </p:nvSpPr>
        <p:spPr bwMode="auto">
          <a:xfrm>
            <a:off x="800100" y="1114425"/>
            <a:ext cx="1744663"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067B0E"/>
                </a:solidFill>
                <a:latin typeface="Arial" pitchFamily="34" charset="0"/>
              </a:rPr>
              <a:t>Program (low RAM)</a:t>
            </a:r>
          </a:p>
        </p:txBody>
      </p:sp>
      <p:sp>
        <p:nvSpPr>
          <p:cNvPr id="117801" name="Rectangle 54"/>
          <p:cNvSpPr>
            <a:spLocks noChangeArrowheads="1"/>
          </p:cNvSpPr>
          <p:nvPr>
            <p:custDataLst>
              <p:tags r:id="rId40"/>
            </p:custDataLst>
          </p:nvPr>
        </p:nvSpPr>
        <p:spPr bwMode="auto">
          <a:xfrm>
            <a:off x="7123113" y="1752600"/>
            <a:ext cx="11239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b="1">
                <a:solidFill>
                  <a:srgbClr val="067B0E"/>
                </a:solidFill>
                <a:latin typeface="Arial" pitchFamily="34" charset="0"/>
              </a:rPr>
              <a:t>"the stack"</a:t>
            </a:r>
          </a:p>
        </p:txBody>
      </p:sp>
      <p:sp>
        <p:nvSpPr>
          <p:cNvPr id="117802" name="Rectangle 55"/>
          <p:cNvSpPr>
            <a:spLocks noChangeArrowheads="1"/>
          </p:cNvSpPr>
          <p:nvPr/>
        </p:nvSpPr>
        <p:spPr bwMode="auto">
          <a:xfrm>
            <a:off x="773113" y="1568450"/>
            <a:ext cx="2020887" cy="4984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gn="l"/>
            <a:r>
              <a:rPr lang="en-US" sz="1400" b="1">
                <a:solidFill>
                  <a:srgbClr val="FF0513"/>
                </a:solidFill>
                <a:latin typeface="Courier New" pitchFamily="49" charset="0"/>
              </a:rPr>
              <a:t>00 read r1          </a:t>
            </a:r>
          </a:p>
          <a:p>
            <a:pPr algn="l"/>
            <a:r>
              <a:rPr lang="en-US" sz="1400" b="1">
                <a:latin typeface="Courier New" pitchFamily="49" charset="0"/>
              </a:rPr>
              <a:t>01 loadn r15 42</a:t>
            </a:r>
          </a:p>
          <a:p>
            <a:pPr algn="l"/>
            <a:r>
              <a:rPr lang="en-US" sz="1400" b="1">
                <a:latin typeface="Courier New" pitchFamily="49" charset="0"/>
              </a:rPr>
              <a:t>02 call r14 5</a:t>
            </a:r>
          </a:p>
          <a:p>
            <a:pPr algn="l"/>
            <a:r>
              <a:rPr lang="en-US" sz="1400" b="1">
                <a:latin typeface="Courier New" pitchFamily="49" charset="0"/>
              </a:rPr>
              <a:t>03 jump 21</a:t>
            </a:r>
          </a:p>
          <a:p>
            <a:pPr algn="l"/>
            <a:r>
              <a:rPr lang="en-US" sz="1400" b="1">
                <a:latin typeface="Courier New" pitchFamily="49" charset="0"/>
              </a:rPr>
              <a:t>04 nop</a:t>
            </a:r>
          </a:p>
          <a:p>
            <a:pPr algn="l"/>
            <a:r>
              <a:rPr lang="en-US" sz="1400" b="1">
                <a:latin typeface="Courier New" pitchFamily="49" charset="0"/>
              </a:rPr>
              <a:t>05 jnez r1 8</a:t>
            </a:r>
          </a:p>
          <a:p>
            <a:pPr algn="l"/>
            <a:r>
              <a:rPr lang="en-US" sz="1400" b="1">
                <a:latin typeface="Courier New" pitchFamily="49" charset="0"/>
              </a:rPr>
              <a:t>06 loadn r13 1</a:t>
            </a:r>
          </a:p>
          <a:p>
            <a:pPr algn="l"/>
            <a:r>
              <a:rPr lang="en-US" sz="1400" b="1">
                <a:latin typeface="Courier New" pitchFamily="49" charset="0"/>
              </a:rPr>
              <a:t>07 jumpi r14</a:t>
            </a:r>
          </a:p>
          <a:p>
            <a:pPr algn="l"/>
            <a:r>
              <a:rPr lang="en-US" sz="1400" b="1">
                <a:latin typeface="Courier New" pitchFamily="49" charset="0"/>
              </a:rPr>
              <a:t>08 storei r1 r15</a:t>
            </a:r>
          </a:p>
          <a:p>
            <a:pPr algn="l"/>
            <a:r>
              <a:rPr lang="en-US" sz="1400" b="1">
                <a:latin typeface="Courier New" pitchFamily="49" charset="0"/>
              </a:rPr>
              <a:t>09 addn r15 1</a:t>
            </a:r>
          </a:p>
          <a:p>
            <a:pPr algn="l"/>
            <a:r>
              <a:rPr lang="en-US" sz="1400" b="1">
                <a:latin typeface="Courier New" pitchFamily="49" charset="0"/>
              </a:rPr>
              <a:t>10 storei r14 r15</a:t>
            </a:r>
          </a:p>
          <a:p>
            <a:pPr algn="l"/>
            <a:r>
              <a:rPr lang="en-US" sz="1400" b="1">
                <a:latin typeface="Courier New" pitchFamily="49" charset="0"/>
              </a:rPr>
              <a:t>11 addn r15 1</a:t>
            </a:r>
          </a:p>
          <a:p>
            <a:pPr algn="l"/>
            <a:r>
              <a:rPr lang="en-US" sz="1400" b="1">
                <a:latin typeface="Courier New" pitchFamily="49" charset="0"/>
              </a:rPr>
              <a:t>12 addn r1 -1</a:t>
            </a:r>
          </a:p>
          <a:p>
            <a:pPr algn="l"/>
            <a:r>
              <a:rPr lang="en-US" sz="1400" b="1">
                <a:latin typeface="Courier New" pitchFamily="49" charset="0"/>
              </a:rPr>
              <a:t>13 call r14 5</a:t>
            </a:r>
          </a:p>
          <a:p>
            <a:pPr algn="l"/>
            <a:r>
              <a:rPr lang="en-US" sz="1400" b="1">
                <a:latin typeface="Courier New" pitchFamily="49" charset="0"/>
              </a:rPr>
              <a:t>14 addn r15 -1</a:t>
            </a:r>
          </a:p>
          <a:p>
            <a:pPr algn="l"/>
            <a:r>
              <a:rPr lang="en-US" sz="1400" b="1">
                <a:latin typeface="Courier New" pitchFamily="49" charset="0"/>
              </a:rPr>
              <a:t>15 loadi r14 r15</a:t>
            </a:r>
          </a:p>
          <a:p>
            <a:pPr algn="l"/>
            <a:r>
              <a:rPr lang="en-US" sz="1400" b="1">
                <a:latin typeface="Courier New" pitchFamily="49" charset="0"/>
              </a:rPr>
              <a:t>16 addn r15 -1</a:t>
            </a:r>
          </a:p>
          <a:p>
            <a:pPr algn="l"/>
            <a:r>
              <a:rPr lang="en-US" sz="1400" b="1">
                <a:latin typeface="Courier New" pitchFamily="49" charset="0"/>
              </a:rPr>
              <a:t>17 loadi r1 r15</a:t>
            </a:r>
          </a:p>
          <a:p>
            <a:pPr algn="l"/>
            <a:r>
              <a:rPr lang="en-US" sz="1400" b="1">
                <a:latin typeface="Courier New" pitchFamily="49" charset="0"/>
              </a:rPr>
              <a:t>18 mul r13 r13 r1</a:t>
            </a:r>
          </a:p>
          <a:p>
            <a:pPr algn="l"/>
            <a:r>
              <a:rPr lang="en-US" sz="1400" b="1">
                <a:latin typeface="Courier New" pitchFamily="49" charset="0"/>
              </a:rPr>
              <a:t>19 jumpi r14</a:t>
            </a:r>
          </a:p>
          <a:p>
            <a:pPr algn="l"/>
            <a:r>
              <a:rPr lang="en-US" sz="1400" b="1">
                <a:latin typeface="Courier New" pitchFamily="49" charset="0"/>
              </a:rPr>
              <a:t>20 nop</a:t>
            </a:r>
          </a:p>
          <a:p>
            <a:pPr algn="l"/>
            <a:r>
              <a:rPr lang="en-US" sz="1400" b="1">
                <a:latin typeface="Courier New" pitchFamily="49" charset="0"/>
              </a:rPr>
              <a:t>21 write r13</a:t>
            </a:r>
          </a:p>
          <a:p>
            <a:pPr algn="l"/>
            <a:r>
              <a:rPr lang="en-US" sz="1400" b="1">
                <a:latin typeface="Courier New" pitchFamily="49" charset="0"/>
              </a:rPr>
              <a:t>22 halt</a:t>
            </a:r>
            <a:endParaRPr lang="en-US" sz="1400" b="1">
              <a:solidFill>
                <a:srgbClr val="FF0515"/>
              </a:solidFill>
              <a:latin typeface="Courier New" pitchFamily="49" charset="0"/>
            </a:endParaRPr>
          </a:p>
        </p:txBody>
      </p:sp>
      <p:sp>
        <p:nvSpPr>
          <p:cNvPr id="117803" name="Text Box 56"/>
          <p:cNvSpPr txBox="1">
            <a:spLocks noChangeArrowheads="1"/>
          </p:cNvSpPr>
          <p:nvPr/>
        </p:nvSpPr>
        <p:spPr bwMode="auto">
          <a:xfrm>
            <a:off x="3603625" y="2333625"/>
            <a:ext cx="1789113"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800"/>
              <a:t>Yesterday I couldn't spell "Recursive Assembler," but now I </a:t>
            </a:r>
            <a:r>
              <a:rPr lang="en-US" sz="800" b="1">
                <a:latin typeface="Arial" pitchFamily="34" charset="0"/>
              </a:rPr>
              <a:t>r1</a:t>
            </a:r>
            <a:r>
              <a:rPr lang="en-US" sz="800"/>
              <a:t>.</a:t>
            </a:r>
          </a:p>
        </p:txBody>
      </p:sp>
      <p:sp>
        <p:nvSpPr>
          <p:cNvPr id="117804" name="Text Box 57"/>
          <p:cNvSpPr txBox="1">
            <a:spLocks noChangeArrowheads="1"/>
          </p:cNvSpPr>
          <p:nvPr>
            <p:custDataLst>
              <p:tags r:id="rId41"/>
            </p:custDataLst>
          </p:nvPr>
        </p:nvSpPr>
        <p:spPr bwMode="auto">
          <a:xfrm>
            <a:off x="2249488" y="1357313"/>
            <a:ext cx="1179512"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solidFill>
                  <a:srgbClr val="0F02E4"/>
                </a:solidFill>
                <a:latin typeface="Arial" pitchFamily="34" charset="0"/>
              </a:rPr>
              <a:t>The input is 3.</a:t>
            </a:r>
          </a:p>
        </p:txBody>
      </p:sp>
      <p:sp>
        <p:nvSpPr>
          <p:cNvPr id="117805" name="Text Box 58"/>
          <p:cNvSpPr txBox="1">
            <a:spLocks noChangeArrowheads="1"/>
          </p:cNvSpPr>
          <p:nvPr/>
        </p:nvSpPr>
        <p:spPr bwMode="auto">
          <a:xfrm>
            <a:off x="4122738" y="2955925"/>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000" b="1">
                <a:latin typeface="Arial" pitchFamily="34" charset="0"/>
              </a:rPr>
              <a:t>Input: x</a:t>
            </a:r>
          </a:p>
        </p:txBody>
      </p:sp>
      <p:sp>
        <p:nvSpPr>
          <p:cNvPr id="117806" name="Text Box 59"/>
          <p:cNvSpPr txBox="1">
            <a:spLocks noChangeArrowheads="1"/>
          </p:cNvSpPr>
          <p:nvPr/>
        </p:nvSpPr>
        <p:spPr bwMode="auto">
          <a:xfrm>
            <a:off x="4144963" y="37782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000" b="1">
                <a:latin typeface="Arial" pitchFamily="34" charset="0"/>
              </a:rPr>
              <a:t>result, return value</a:t>
            </a:r>
          </a:p>
        </p:txBody>
      </p:sp>
      <p:sp>
        <p:nvSpPr>
          <p:cNvPr id="117807" name="Text Box 60"/>
          <p:cNvSpPr txBox="1">
            <a:spLocks noChangeArrowheads="1"/>
          </p:cNvSpPr>
          <p:nvPr/>
        </p:nvSpPr>
        <p:spPr bwMode="auto">
          <a:xfrm>
            <a:off x="4137025" y="4648200"/>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000" b="1">
                <a:latin typeface="Arial" pitchFamily="34" charset="0"/>
              </a:rPr>
              <a:t>return address (line #)</a:t>
            </a:r>
          </a:p>
        </p:txBody>
      </p:sp>
      <p:sp>
        <p:nvSpPr>
          <p:cNvPr id="117808" name="Text Box 61"/>
          <p:cNvSpPr txBox="1">
            <a:spLocks noChangeArrowheads="1"/>
          </p:cNvSpPr>
          <p:nvPr/>
        </p:nvSpPr>
        <p:spPr bwMode="auto">
          <a:xfrm>
            <a:off x="4124325" y="5534025"/>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000" b="1">
                <a:latin typeface="Arial" pitchFamily="34" charset="0"/>
              </a:rPr>
              <a:t>Stack Pointer</a:t>
            </a:r>
          </a:p>
        </p:txBody>
      </p:sp>
      <p:sp>
        <p:nvSpPr>
          <p:cNvPr id="117809" name="Rectangle 62"/>
          <p:cNvSpPr>
            <a:spLocks noChangeArrowheads="1"/>
          </p:cNvSpPr>
          <p:nvPr>
            <p:custDataLst>
              <p:tags r:id="rId42"/>
            </p:custDataLst>
          </p:nvPr>
        </p:nvSpPr>
        <p:spPr bwMode="auto">
          <a:xfrm>
            <a:off x="4208463" y="1676400"/>
            <a:ext cx="10144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067B0E"/>
                </a:solidFill>
                <a:latin typeface="Arial" pitchFamily="34" charset="0"/>
              </a:rPr>
              <a:t>with labels</a:t>
            </a:r>
          </a:p>
        </p:txBody>
      </p:sp>
      <p:sp>
        <p:nvSpPr>
          <p:cNvPr id="117810" name="AutoShape 63"/>
          <p:cNvSpPr>
            <a:spLocks/>
          </p:cNvSpPr>
          <p:nvPr/>
        </p:nvSpPr>
        <p:spPr bwMode="auto">
          <a:xfrm>
            <a:off x="455613" y="2668588"/>
            <a:ext cx="90487" cy="3170237"/>
          </a:xfrm>
          <a:prstGeom prst="leftBracket">
            <a:avLst>
              <a:gd name="adj" fmla="val 0"/>
            </a:avLst>
          </a:prstGeom>
          <a:noFill/>
          <a:ln w="12700">
            <a:solidFill>
              <a:srgbClr val="0F02E4"/>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17811" name="Text Box 64"/>
          <p:cNvSpPr txBox="1">
            <a:spLocks noChangeArrowheads="1"/>
          </p:cNvSpPr>
          <p:nvPr/>
        </p:nvSpPr>
        <p:spPr bwMode="auto">
          <a:xfrm rot="-5400000">
            <a:off x="-639762" y="3914775"/>
            <a:ext cx="1981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b="1">
                <a:solidFill>
                  <a:srgbClr val="0F02E4"/>
                </a:solidFill>
                <a:latin typeface="Arial" pitchFamily="34" charset="0"/>
              </a:rPr>
              <a:t>factorial function</a:t>
            </a:r>
          </a:p>
        </p:txBody>
      </p:sp>
      <p:sp>
        <p:nvSpPr>
          <p:cNvPr id="117812" name="Text Box 65"/>
          <p:cNvSpPr txBox="1">
            <a:spLocks noChangeArrowheads="1"/>
          </p:cNvSpPr>
          <p:nvPr/>
        </p:nvSpPr>
        <p:spPr bwMode="auto">
          <a:xfrm>
            <a:off x="1744663" y="6597650"/>
            <a:ext cx="7332662"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900">
                <a:solidFill>
                  <a:schemeClr val="bg2"/>
                </a:solidFill>
                <a:latin typeface="Arial" pitchFamily="34" charset="0"/>
              </a:rPr>
              <a:t>Are the first two stored values the same? How deep does the stack get? What are the possible values of r14?  </a:t>
            </a:r>
          </a:p>
        </p:txBody>
      </p:sp>
      <p:sp>
        <p:nvSpPr>
          <p:cNvPr id="117813" name="Text Box 66"/>
          <p:cNvSpPr txBox="1">
            <a:spLocks noChangeArrowheads="1"/>
          </p:cNvSpPr>
          <p:nvPr/>
        </p:nvSpPr>
        <p:spPr bwMode="auto">
          <a:xfrm>
            <a:off x="4154488" y="21018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000" b="1">
                <a:latin typeface="Arial" pitchFamily="34" charset="0"/>
              </a:rPr>
              <a:t>always-0 register</a:t>
            </a:r>
          </a:p>
        </p:txBody>
      </p:sp>
      <p:sp>
        <p:nvSpPr>
          <p:cNvPr id="117814" name="Line 67"/>
          <p:cNvSpPr>
            <a:spLocks noChangeShapeType="1"/>
          </p:cNvSpPr>
          <p:nvPr/>
        </p:nvSpPr>
        <p:spPr bwMode="auto">
          <a:xfrm flipH="1">
            <a:off x="1947863" y="1555750"/>
            <a:ext cx="388937" cy="158750"/>
          </a:xfrm>
          <a:prstGeom prst="line">
            <a:avLst/>
          </a:prstGeom>
          <a:noFill/>
          <a:ln w="9525">
            <a:solidFill>
              <a:srgbClr val="0F02E4"/>
            </a:solidFill>
            <a:round/>
            <a:headEnd/>
            <a:tailEnd type="triangle" w="sm" len="sm"/>
          </a:ln>
          <a:extLst>
            <a:ext uri="{909E8E84-426E-40DD-AFC4-6F175D3DCCD1}">
              <a14:hiddenFill xmlns:a14="http://schemas.microsoft.com/office/drawing/2010/main">
                <a:noFill/>
              </a14:hiddenFill>
            </a:ext>
          </a:extLst>
        </p:spPr>
        <p:txBody>
          <a:bodyPr anchor="ctr">
            <a:spAutoFit/>
          </a:bodyPr>
          <a:lstStyle/>
          <a:p>
            <a:endParaRPr lang="en-US"/>
          </a:p>
        </p:txBody>
      </p:sp>
      <p:sp>
        <p:nvSpPr>
          <p:cNvPr id="117815" name="Text Box 68"/>
          <p:cNvSpPr txBox="1">
            <a:spLocks noChangeArrowheads="1"/>
          </p:cNvSpPr>
          <p:nvPr>
            <p:custDataLst>
              <p:tags r:id="rId43"/>
            </p:custDataLst>
          </p:nvPr>
        </p:nvSpPr>
        <p:spPr bwMode="auto">
          <a:xfrm>
            <a:off x="6724650" y="487203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17816" name="Text Box 69"/>
          <p:cNvSpPr txBox="1">
            <a:spLocks noChangeArrowheads="1"/>
          </p:cNvSpPr>
          <p:nvPr/>
        </p:nvSpPr>
        <p:spPr bwMode="auto">
          <a:xfrm rot="-5400000">
            <a:off x="-265112" y="4441825"/>
            <a:ext cx="1981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b="1">
                <a:latin typeface="Arial" pitchFamily="34" charset="0"/>
              </a:rPr>
              <a:t>recursive step</a:t>
            </a:r>
          </a:p>
        </p:txBody>
      </p:sp>
      <p:sp>
        <p:nvSpPr>
          <p:cNvPr id="117817" name="AutoShape 70"/>
          <p:cNvSpPr>
            <a:spLocks/>
          </p:cNvSpPr>
          <p:nvPr/>
        </p:nvSpPr>
        <p:spPr bwMode="auto">
          <a:xfrm>
            <a:off x="823913" y="3306763"/>
            <a:ext cx="144462" cy="2540000"/>
          </a:xfrm>
          <a:prstGeom prst="leftBracket">
            <a:avLst>
              <a:gd name="adj" fmla="val 0"/>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17818" name="AutoShape 71"/>
          <p:cNvSpPr>
            <a:spLocks/>
          </p:cNvSpPr>
          <p:nvPr/>
        </p:nvSpPr>
        <p:spPr bwMode="auto">
          <a:xfrm>
            <a:off x="819150" y="2670175"/>
            <a:ext cx="171450" cy="612775"/>
          </a:xfrm>
          <a:prstGeom prst="leftBracket">
            <a:avLst>
              <a:gd name="adj" fmla="val 0"/>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17819" name="Text Box 72"/>
          <p:cNvSpPr txBox="1">
            <a:spLocks noChangeArrowheads="1"/>
          </p:cNvSpPr>
          <p:nvPr/>
        </p:nvSpPr>
        <p:spPr bwMode="auto">
          <a:xfrm rot="-5400000">
            <a:off x="-265112" y="2786062"/>
            <a:ext cx="1981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b="1">
                <a:latin typeface="Arial" pitchFamily="34" charset="0"/>
              </a:rPr>
              <a:t>base case</a:t>
            </a:r>
          </a:p>
        </p:txBody>
      </p:sp>
      <p:sp>
        <p:nvSpPr>
          <p:cNvPr id="117820" name="Rectangle 73"/>
          <p:cNvSpPr>
            <a:spLocks noChangeArrowheads="1"/>
          </p:cNvSpPr>
          <p:nvPr/>
        </p:nvSpPr>
        <p:spPr bwMode="auto">
          <a:xfrm>
            <a:off x="5538788" y="2312988"/>
            <a:ext cx="3111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latin typeface="Arial" pitchFamily="34" charset="0"/>
              </a:rPr>
              <a:t>0</a:t>
            </a:r>
          </a:p>
        </p:txBody>
      </p:sp>
      <p:sp>
        <p:nvSpPr>
          <p:cNvPr id="117821" name="Ink 74"/>
          <p:cNvSpPr>
            <a:spLocks noRot="1" noChangeAspect="1" noEditPoints="1" noChangeArrowheads="1" noChangeShapeType="1" noTextEdit="1"/>
          </p:cNvSpPr>
          <p:nvPr/>
        </p:nvSpPr>
        <p:spPr bwMode="auto">
          <a:xfrm>
            <a:off x="3338513" y="452438"/>
            <a:ext cx="1223962" cy="1082675"/>
          </a:xfrm>
          <a:custGeom>
            <a:avLst/>
            <a:gdLst>
              <a:gd name="T0" fmla="*/ 2147483647 w 3401"/>
              <a:gd name="T1" fmla="*/ 2147483647 h 3005"/>
              <a:gd name="T2" fmla="*/ 2147483647 w 3401"/>
              <a:gd name="T3" fmla="*/ 2147483647 h 3005"/>
              <a:gd name="T4" fmla="*/ 2147483647 w 3401"/>
              <a:gd name="T5" fmla="*/ 2147483647 h 3005"/>
              <a:gd name="T6" fmla="*/ 2147483647 w 3401"/>
              <a:gd name="T7" fmla="*/ 2147483647 h 3005"/>
              <a:gd name="T8" fmla="*/ 2147483647 w 3401"/>
              <a:gd name="T9" fmla="*/ 2147483647 h 3005"/>
              <a:gd name="T10" fmla="*/ 2147483647 w 3401"/>
              <a:gd name="T11" fmla="*/ 2147483647 h 3005"/>
              <a:gd name="T12" fmla="*/ 2147483647 w 3401"/>
              <a:gd name="T13" fmla="*/ 2147483647 h 3005"/>
              <a:gd name="T14" fmla="*/ 2147483647 w 3401"/>
              <a:gd name="T15" fmla="*/ 2147483647 h 3005"/>
              <a:gd name="T16" fmla="*/ 2147483647 w 3401"/>
              <a:gd name="T17" fmla="*/ 2147483647 h 3005"/>
              <a:gd name="T18" fmla="*/ 2147483647 w 3401"/>
              <a:gd name="T19" fmla="*/ 2147483647 h 3005"/>
              <a:gd name="T20" fmla="*/ 2147483647 w 3401"/>
              <a:gd name="T21" fmla="*/ 2147483647 h 3005"/>
              <a:gd name="T22" fmla="*/ 2147483647 w 3401"/>
              <a:gd name="T23" fmla="*/ 2147483647 h 3005"/>
              <a:gd name="T24" fmla="*/ 2147483647 w 3401"/>
              <a:gd name="T25" fmla="*/ 2147483647 h 3005"/>
              <a:gd name="T26" fmla="*/ 2147483647 w 3401"/>
              <a:gd name="T27" fmla="*/ 2147483647 h 3005"/>
              <a:gd name="T28" fmla="*/ 2147483647 w 3401"/>
              <a:gd name="T29" fmla="*/ 2147483647 h 3005"/>
              <a:gd name="T30" fmla="*/ 2147483647 w 3401"/>
              <a:gd name="T31" fmla="*/ 2147483647 h 3005"/>
              <a:gd name="T32" fmla="*/ 2147483647 w 3401"/>
              <a:gd name="T33" fmla="*/ 2147483647 h 3005"/>
              <a:gd name="T34" fmla="*/ 2147483647 w 3401"/>
              <a:gd name="T35" fmla="*/ 2147483647 h 3005"/>
              <a:gd name="T36" fmla="*/ 2147483647 w 3401"/>
              <a:gd name="T37" fmla="*/ 2147483647 h 3005"/>
              <a:gd name="T38" fmla="*/ 2147483647 w 3401"/>
              <a:gd name="T39" fmla="*/ 2147483647 h 3005"/>
              <a:gd name="T40" fmla="*/ 2147483647 w 3401"/>
              <a:gd name="T41" fmla="*/ 2147483647 h 3005"/>
              <a:gd name="T42" fmla="*/ 2147483647 w 3401"/>
              <a:gd name="T43" fmla="*/ 2147483647 h 3005"/>
              <a:gd name="T44" fmla="*/ 2147483647 w 3401"/>
              <a:gd name="T45" fmla="*/ 2147483647 h 3005"/>
              <a:gd name="T46" fmla="*/ 2147483647 w 3401"/>
              <a:gd name="T47" fmla="*/ 2147483647 h 3005"/>
              <a:gd name="T48" fmla="*/ 2147483647 w 3401"/>
              <a:gd name="T49" fmla="*/ 2147483647 h 3005"/>
              <a:gd name="T50" fmla="*/ 2147483647 w 3401"/>
              <a:gd name="T51" fmla="*/ 2147483647 h 3005"/>
              <a:gd name="T52" fmla="*/ 2147483647 w 3401"/>
              <a:gd name="T53" fmla="*/ 2147483647 h 3005"/>
              <a:gd name="T54" fmla="*/ 2147483647 w 3401"/>
              <a:gd name="T55" fmla="*/ 2147483647 h 3005"/>
              <a:gd name="T56" fmla="*/ 2147483647 w 3401"/>
              <a:gd name="T57" fmla="*/ 2147483647 h 3005"/>
              <a:gd name="T58" fmla="*/ 2147483647 w 3401"/>
              <a:gd name="T59" fmla="*/ 2147483647 h 3005"/>
              <a:gd name="T60" fmla="*/ 2147483647 w 3401"/>
              <a:gd name="T61" fmla="*/ 2147483647 h 3005"/>
              <a:gd name="T62" fmla="*/ 2147483647 w 3401"/>
              <a:gd name="T63" fmla="*/ 2147483647 h 3005"/>
              <a:gd name="T64" fmla="*/ 2147483647 w 3401"/>
              <a:gd name="T65" fmla="*/ 2147483647 h 3005"/>
              <a:gd name="T66" fmla="*/ 2147483647 w 3401"/>
              <a:gd name="T67" fmla="*/ 2147483647 h 3005"/>
              <a:gd name="T68" fmla="*/ 2147483647 w 3401"/>
              <a:gd name="T69" fmla="*/ 2147483647 h 3005"/>
              <a:gd name="T70" fmla="*/ 2147483647 w 3401"/>
              <a:gd name="T71" fmla="*/ 2147483647 h 3005"/>
              <a:gd name="T72" fmla="*/ 2147483647 w 3401"/>
              <a:gd name="T73" fmla="*/ 2147483647 h 3005"/>
              <a:gd name="T74" fmla="*/ 2147483647 w 3401"/>
              <a:gd name="T75" fmla="*/ 2147483647 h 3005"/>
              <a:gd name="T76" fmla="*/ 2147483647 w 3401"/>
              <a:gd name="T77" fmla="*/ 2147483647 h 3005"/>
              <a:gd name="T78" fmla="*/ 2147483647 w 3401"/>
              <a:gd name="T79" fmla="*/ 2147483647 h 3005"/>
              <a:gd name="T80" fmla="*/ 2147483647 w 3401"/>
              <a:gd name="T81" fmla="*/ 2147483647 h 3005"/>
              <a:gd name="T82" fmla="*/ 2147483647 w 3401"/>
              <a:gd name="T83" fmla="*/ 2147483647 h 3005"/>
              <a:gd name="T84" fmla="*/ 2147483647 w 3401"/>
              <a:gd name="T85" fmla="*/ 2147483647 h 3005"/>
              <a:gd name="T86" fmla="*/ 2147483647 w 3401"/>
              <a:gd name="T87" fmla="*/ 2147483647 h 3005"/>
              <a:gd name="T88" fmla="*/ 2147483647 w 3401"/>
              <a:gd name="T89" fmla="*/ 2147483647 h 3005"/>
              <a:gd name="T90" fmla="*/ 2147483647 w 3401"/>
              <a:gd name="T91" fmla="*/ 2147483647 h 3005"/>
              <a:gd name="T92" fmla="*/ 2147483647 w 3401"/>
              <a:gd name="T93" fmla="*/ 2147483647 h 3005"/>
              <a:gd name="T94" fmla="*/ 2147483647 w 3401"/>
              <a:gd name="T95" fmla="*/ 2147483647 h 3005"/>
              <a:gd name="T96" fmla="*/ 2147483647 w 3401"/>
              <a:gd name="T97" fmla="*/ 2147483647 h 3005"/>
              <a:gd name="T98" fmla="*/ 0 w 3401"/>
              <a:gd name="T99" fmla="*/ 2147483647 h 3005"/>
              <a:gd name="T100" fmla="*/ 2147483647 w 3401"/>
              <a:gd name="T101" fmla="*/ 2147483647 h 3005"/>
              <a:gd name="T102" fmla="*/ 2147483647 w 3401"/>
              <a:gd name="T103" fmla="*/ 2147483647 h 300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3401"/>
              <a:gd name="T157" fmla="*/ 0 h 3005"/>
              <a:gd name="T158" fmla="*/ 3401 w 3401"/>
              <a:gd name="T159" fmla="*/ 3005 h 3005"/>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3401" h="3005" extrusionOk="0">
                <a:moveTo>
                  <a:pt x="1361" y="1774"/>
                </a:moveTo>
                <a:cubicBezTo>
                  <a:pt x="1336" y="1769"/>
                  <a:pt x="1339" y="1770"/>
                  <a:pt x="1318" y="1757"/>
                </a:cubicBezTo>
                <a:cubicBezTo>
                  <a:pt x="1323" y="1724"/>
                  <a:pt x="1321" y="1712"/>
                  <a:pt x="1350" y="1683"/>
                </a:cubicBezTo>
                <a:cubicBezTo>
                  <a:pt x="1398" y="1635"/>
                  <a:pt x="1459" y="1603"/>
                  <a:pt x="1521" y="1577"/>
                </a:cubicBezTo>
                <a:cubicBezTo>
                  <a:pt x="1595" y="1546"/>
                  <a:pt x="1682" y="1522"/>
                  <a:pt x="1763" y="1533"/>
                </a:cubicBezTo>
                <a:cubicBezTo>
                  <a:pt x="1820" y="1541"/>
                  <a:pt x="1866" y="1582"/>
                  <a:pt x="1844" y="1643"/>
                </a:cubicBezTo>
                <a:cubicBezTo>
                  <a:pt x="1790" y="1791"/>
                  <a:pt x="1617" y="1837"/>
                  <a:pt x="1525" y="1949"/>
                </a:cubicBezTo>
                <a:cubicBezTo>
                  <a:pt x="1478" y="2006"/>
                  <a:pt x="1539" y="2045"/>
                  <a:pt x="1583" y="2073"/>
                </a:cubicBezTo>
                <a:cubicBezTo>
                  <a:pt x="1665" y="2125"/>
                  <a:pt x="1755" y="2162"/>
                  <a:pt x="1837" y="2214"/>
                </a:cubicBezTo>
                <a:cubicBezTo>
                  <a:pt x="1885" y="2245"/>
                  <a:pt x="1952" y="2291"/>
                  <a:pt x="1895" y="2348"/>
                </a:cubicBezTo>
                <a:cubicBezTo>
                  <a:pt x="1833" y="2410"/>
                  <a:pt x="1718" y="2435"/>
                  <a:pt x="1636" y="2454"/>
                </a:cubicBezTo>
                <a:cubicBezTo>
                  <a:pt x="1565" y="2471"/>
                  <a:pt x="1459" y="2498"/>
                  <a:pt x="1389" y="2461"/>
                </a:cubicBezTo>
                <a:cubicBezTo>
                  <a:pt x="1343" y="2437"/>
                  <a:pt x="1364" y="2394"/>
                  <a:pt x="1369" y="2355"/>
                </a:cubicBezTo>
              </a:path>
              <a:path w="3401" h="3005" extrusionOk="0">
                <a:moveTo>
                  <a:pt x="2266" y="1043"/>
                </a:moveTo>
                <a:cubicBezTo>
                  <a:pt x="2271" y="1022"/>
                  <a:pt x="2270" y="1032"/>
                  <a:pt x="2274" y="1010"/>
                </a:cubicBezTo>
                <a:cubicBezTo>
                  <a:pt x="2273" y="1081"/>
                  <a:pt x="2266" y="1152"/>
                  <a:pt x="2264" y="1224"/>
                </a:cubicBezTo>
                <a:cubicBezTo>
                  <a:pt x="2260" y="1348"/>
                  <a:pt x="2257" y="1472"/>
                  <a:pt x="2252" y="1596"/>
                </a:cubicBezTo>
                <a:cubicBezTo>
                  <a:pt x="2248" y="1706"/>
                  <a:pt x="2244" y="1815"/>
                  <a:pt x="2238" y="1925"/>
                </a:cubicBezTo>
                <a:cubicBezTo>
                  <a:pt x="2235" y="1982"/>
                  <a:pt x="2234" y="2000"/>
                  <a:pt x="2231" y="2037"/>
                </a:cubicBezTo>
              </a:path>
              <a:path w="3401" h="3005" extrusionOk="0">
                <a:moveTo>
                  <a:pt x="2266" y="2371"/>
                </a:moveTo>
                <a:cubicBezTo>
                  <a:pt x="2289" y="2372"/>
                  <a:pt x="2304" y="2382"/>
                  <a:pt x="2299" y="2363"/>
                </a:cubicBezTo>
                <a:cubicBezTo>
                  <a:pt x="2286" y="2341"/>
                  <a:pt x="2280" y="2379"/>
                  <a:pt x="2285" y="2390"/>
                </a:cubicBezTo>
                <a:cubicBezTo>
                  <a:pt x="2294" y="2410"/>
                  <a:pt x="2302" y="2418"/>
                  <a:pt x="2304" y="2441"/>
                </a:cubicBezTo>
                <a:cubicBezTo>
                  <a:pt x="2305" y="2457"/>
                  <a:pt x="2305" y="2474"/>
                  <a:pt x="2306" y="2490"/>
                </a:cubicBezTo>
                <a:cubicBezTo>
                  <a:pt x="2321" y="2462"/>
                  <a:pt x="2333" y="2434"/>
                  <a:pt x="2346" y="2406"/>
                </a:cubicBezTo>
              </a:path>
              <a:path w="3401" h="3005" extrusionOk="0">
                <a:moveTo>
                  <a:pt x="2910" y="1845"/>
                </a:moveTo>
                <a:cubicBezTo>
                  <a:pt x="2926" y="1860"/>
                  <a:pt x="2945" y="1858"/>
                  <a:pt x="2968" y="1860"/>
                </a:cubicBezTo>
                <a:cubicBezTo>
                  <a:pt x="3005" y="1863"/>
                  <a:pt x="3044" y="1862"/>
                  <a:pt x="3081" y="1866"/>
                </a:cubicBezTo>
                <a:cubicBezTo>
                  <a:pt x="3118" y="1871"/>
                  <a:pt x="3152" y="1876"/>
                  <a:pt x="3190" y="1876"/>
                </a:cubicBezTo>
                <a:cubicBezTo>
                  <a:pt x="3197" y="1876"/>
                  <a:pt x="3204" y="1875"/>
                  <a:pt x="3211" y="1875"/>
                </a:cubicBezTo>
              </a:path>
              <a:path w="3401" h="3005" extrusionOk="0">
                <a:moveTo>
                  <a:pt x="2985" y="2035"/>
                </a:moveTo>
                <a:cubicBezTo>
                  <a:pt x="3010" y="2058"/>
                  <a:pt x="3037" y="2050"/>
                  <a:pt x="3071" y="2049"/>
                </a:cubicBezTo>
                <a:cubicBezTo>
                  <a:pt x="3135" y="2048"/>
                  <a:pt x="3195" y="2038"/>
                  <a:pt x="3258" y="2026"/>
                </a:cubicBezTo>
                <a:cubicBezTo>
                  <a:pt x="3306" y="2017"/>
                  <a:pt x="3353" y="2007"/>
                  <a:pt x="3400" y="1996"/>
                </a:cubicBezTo>
              </a:path>
              <a:path w="3401" h="3005" extrusionOk="0">
                <a:moveTo>
                  <a:pt x="3019" y="736"/>
                </a:moveTo>
                <a:cubicBezTo>
                  <a:pt x="3014" y="613"/>
                  <a:pt x="3014" y="520"/>
                  <a:pt x="2941" y="410"/>
                </a:cubicBezTo>
                <a:cubicBezTo>
                  <a:pt x="2661" y="-8"/>
                  <a:pt x="2113" y="-57"/>
                  <a:pt x="1667" y="65"/>
                </a:cubicBezTo>
                <a:cubicBezTo>
                  <a:pt x="1030" y="240"/>
                  <a:pt x="427" y="713"/>
                  <a:pt x="183" y="1337"/>
                </a:cubicBezTo>
                <a:cubicBezTo>
                  <a:pt x="18" y="1759"/>
                  <a:pt x="57" y="2233"/>
                  <a:pt x="410" y="2544"/>
                </a:cubicBezTo>
                <a:cubicBezTo>
                  <a:pt x="663" y="2768"/>
                  <a:pt x="996" y="2888"/>
                  <a:pt x="1310" y="2997"/>
                </a:cubicBezTo>
              </a:path>
              <a:path w="3401" h="3005" extrusionOk="0">
                <a:moveTo>
                  <a:pt x="450" y="3004"/>
                </a:moveTo>
                <a:cubicBezTo>
                  <a:pt x="463" y="2997"/>
                  <a:pt x="493" y="2978"/>
                  <a:pt x="475" y="2957"/>
                </a:cubicBezTo>
                <a:cubicBezTo>
                  <a:pt x="452" y="2930"/>
                  <a:pt x="397" y="2936"/>
                  <a:pt x="367" y="2938"/>
                </a:cubicBezTo>
                <a:cubicBezTo>
                  <a:pt x="316" y="2942"/>
                  <a:pt x="267" y="2954"/>
                  <a:pt x="218" y="2968"/>
                </a:cubicBezTo>
                <a:cubicBezTo>
                  <a:pt x="186" y="2977"/>
                  <a:pt x="155" y="2988"/>
                  <a:pt x="123" y="2998"/>
                </a:cubicBezTo>
                <a:cubicBezTo>
                  <a:pt x="94" y="3007"/>
                  <a:pt x="107" y="2987"/>
                  <a:pt x="114" y="2971"/>
                </a:cubicBezTo>
              </a:path>
              <a:path w="3401" h="3005" extrusionOk="0">
                <a:moveTo>
                  <a:pt x="99" y="2939"/>
                </a:moveTo>
                <a:cubicBezTo>
                  <a:pt x="87" y="2928"/>
                  <a:pt x="84" y="2914"/>
                  <a:pt x="66" y="2908"/>
                </a:cubicBezTo>
                <a:cubicBezTo>
                  <a:pt x="55" y="2904"/>
                  <a:pt x="30" y="2903"/>
                  <a:pt x="18" y="2906"/>
                </a:cubicBezTo>
                <a:cubicBezTo>
                  <a:pt x="8" y="2911"/>
                  <a:pt x="5" y="2914"/>
                  <a:pt x="0" y="2920"/>
                </a:cubicBezTo>
                <a:cubicBezTo>
                  <a:pt x="14" y="2934"/>
                  <a:pt x="30" y="2944"/>
                  <a:pt x="48" y="2953"/>
                </a:cubicBezTo>
                <a:cubicBezTo>
                  <a:pt x="71" y="2965"/>
                  <a:pt x="88" y="2977"/>
                  <a:pt x="106" y="2996"/>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7822" name="Ink 75"/>
          <p:cNvSpPr>
            <a:spLocks noRot="1" noChangeAspect="1" noEditPoints="1" noChangeArrowheads="1" noChangeShapeType="1" noTextEdit="1"/>
          </p:cNvSpPr>
          <p:nvPr/>
        </p:nvSpPr>
        <p:spPr bwMode="auto">
          <a:xfrm>
            <a:off x="1955800" y="1557338"/>
            <a:ext cx="333375" cy="252412"/>
          </a:xfrm>
          <a:custGeom>
            <a:avLst/>
            <a:gdLst>
              <a:gd name="T0" fmla="*/ 2147483647 w 929"/>
              <a:gd name="T1" fmla="*/ 2147483647 h 701"/>
              <a:gd name="T2" fmla="*/ 2147483647 w 929"/>
              <a:gd name="T3" fmla="*/ 2147483647 h 701"/>
              <a:gd name="T4" fmla="*/ 2147483647 w 929"/>
              <a:gd name="T5" fmla="*/ 2147483647 h 701"/>
              <a:gd name="T6" fmla="*/ 2147483647 w 929"/>
              <a:gd name="T7" fmla="*/ 2147483647 h 701"/>
              <a:gd name="T8" fmla="*/ 2147483647 w 929"/>
              <a:gd name="T9" fmla="*/ 2147483647 h 701"/>
              <a:gd name="T10" fmla="*/ 2147483647 w 929"/>
              <a:gd name="T11" fmla="*/ 2147483647 h 701"/>
              <a:gd name="T12" fmla="*/ 2147483647 w 929"/>
              <a:gd name="T13" fmla="*/ 2147483647 h 701"/>
              <a:gd name="T14" fmla="*/ 2147483647 w 929"/>
              <a:gd name="T15" fmla="*/ 2147483647 h 701"/>
              <a:gd name="T16" fmla="*/ 2147483647 w 929"/>
              <a:gd name="T17" fmla="*/ 2147483647 h 701"/>
              <a:gd name="T18" fmla="*/ 2147483647 w 929"/>
              <a:gd name="T19" fmla="*/ 2147483647 h 701"/>
              <a:gd name="T20" fmla="*/ 2147483647 w 929"/>
              <a:gd name="T21" fmla="*/ 2147483647 h 701"/>
              <a:gd name="T22" fmla="*/ 2147483647 w 929"/>
              <a:gd name="T23" fmla="*/ 2147483647 h 701"/>
              <a:gd name="T24" fmla="*/ 2147483647 w 929"/>
              <a:gd name="T25" fmla="*/ 2147483647 h 701"/>
              <a:gd name="T26" fmla="*/ 2147483647 w 929"/>
              <a:gd name="T27" fmla="*/ 2147483647 h 701"/>
              <a:gd name="T28" fmla="*/ 2147483647 w 929"/>
              <a:gd name="T29" fmla="*/ 2147483647 h 701"/>
              <a:gd name="T30" fmla="*/ 0 w 929"/>
              <a:gd name="T31" fmla="*/ 2147483647 h 701"/>
              <a:gd name="T32" fmla="*/ 2147483647 w 929"/>
              <a:gd name="T33" fmla="*/ 2147483647 h 701"/>
              <a:gd name="T34" fmla="*/ 2147483647 w 929"/>
              <a:gd name="T35" fmla="*/ 2147483647 h 701"/>
              <a:gd name="T36" fmla="*/ 2147483647 w 929"/>
              <a:gd name="T37" fmla="*/ 2147483647 h 701"/>
              <a:gd name="T38" fmla="*/ 2147483647 w 929"/>
              <a:gd name="T39" fmla="*/ 2147483647 h 701"/>
              <a:gd name="T40" fmla="*/ 2147483647 w 929"/>
              <a:gd name="T41" fmla="*/ 2147483647 h 70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929"/>
              <a:gd name="T64" fmla="*/ 0 h 701"/>
              <a:gd name="T65" fmla="*/ 929 w 929"/>
              <a:gd name="T66" fmla="*/ 701 h 70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929" h="701" extrusionOk="0">
                <a:moveTo>
                  <a:pt x="919" y="23"/>
                </a:moveTo>
                <a:cubicBezTo>
                  <a:pt x="919" y="0"/>
                  <a:pt x="935" y="-5"/>
                  <a:pt x="901" y="16"/>
                </a:cubicBezTo>
                <a:cubicBezTo>
                  <a:pt x="867" y="37"/>
                  <a:pt x="837" y="63"/>
                  <a:pt x="805" y="86"/>
                </a:cubicBezTo>
                <a:cubicBezTo>
                  <a:pt x="749" y="125"/>
                  <a:pt x="692" y="162"/>
                  <a:pt x="635" y="200"/>
                </a:cubicBezTo>
                <a:cubicBezTo>
                  <a:pt x="545" y="260"/>
                  <a:pt x="454" y="322"/>
                  <a:pt x="369" y="389"/>
                </a:cubicBezTo>
                <a:cubicBezTo>
                  <a:pt x="326" y="423"/>
                  <a:pt x="279" y="476"/>
                  <a:pt x="227" y="495"/>
                </a:cubicBezTo>
                <a:cubicBezTo>
                  <a:pt x="212" y="501"/>
                  <a:pt x="200" y="497"/>
                  <a:pt x="185" y="495"/>
                </a:cubicBezTo>
                <a:cubicBezTo>
                  <a:pt x="170" y="493"/>
                  <a:pt x="153" y="490"/>
                  <a:pt x="138" y="486"/>
                </a:cubicBezTo>
                <a:cubicBezTo>
                  <a:pt x="105" y="478"/>
                  <a:pt x="82" y="466"/>
                  <a:pt x="57" y="449"/>
                </a:cubicBezTo>
                <a:cubicBezTo>
                  <a:pt x="76" y="425"/>
                  <a:pt x="92" y="404"/>
                  <a:pt x="115" y="382"/>
                </a:cubicBezTo>
                <a:cubicBezTo>
                  <a:pt x="148" y="350"/>
                  <a:pt x="181" y="320"/>
                  <a:pt x="215" y="289"/>
                </a:cubicBezTo>
                <a:cubicBezTo>
                  <a:pt x="241" y="266"/>
                  <a:pt x="266" y="242"/>
                  <a:pt x="290" y="217"/>
                </a:cubicBezTo>
                <a:cubicBezTo>
                  <a:pt x="293" y="213"/>
                  <a:pt x="297" y="210"/>
                  <a:pt x="300" y="206"/>
                </a:cubicBezTo>
                <a:cubicBezTo>
                  <a:pt x="281" y="226"/>
                  <a:pt x="286" y="222"/>
                  <a:pt x="267" y="242"/>
                </a:cubicBezTo>
                <a:cubicBezTo>
                  <a:pt x="188" y="327"/>
                  <a:pt x="91" y="390"/>
                  <a:pt x="7" y="468"/>
                </a:cubicBezTo>
                <a:cubicBezTo>
                  <a:pt x="5" y="471"/>
                  <a:pt x="2" y="474"/>
                  <a:pt x="0" y="477"/>
                </a:cubicBezTo>
                <a:cubicBezTo>
                  <a:pt x="20" y="490"/>
                  <a:pt x="28" y="497"/>
                  <a:pt x="57" y="505"/>
                </a:cubicBezTo>
                <a:cubicBezTo>
                  <a:pt x="109" y="520"/>
                  <a:pt x="166" y="525"/>
                  <a:pt x="219" y="536"/>
                </a:cubicBezTo>
                <a:cubicBezTo>
                  <a:pt x="304" y="554"/>
                  <a:pt x="392" y="586"/>
                  <a:pt x="471" y="623"/>
                </a:cubicBezTo>
                <a:cubicBezTo>
                  <a:pt x="494" y="634"/>
                  <a:pt x="521" y="646"/>
                  <a:pt x="535" y="668"/>
                </a:cubicBezTo>
                <a:cubicBezTo>
                  <a:pt x="541" y="678"/>
                  <a:pt x="542" y="689"/>
                  <a:pt x="547" y="700"/>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7823" name="Ink 76"/>
          <p:cNvSpPr>
            <a:spLocks noRot="1" noChangeAspect="1" noEditPoints="1" noChangeArrowheads="1" noChangeShapeType="1" noTextEdit="1"/>
          </p:cNvSpPr>
          <p:nvPr/>
        </p:nvSpPr>
        <p:spPr bwMode="auto">
          <a:xfrm>
            <a:off x="5414963" y="3255963"/>
            <a:ext cx="273050" cy="231775"/>
          </a:xfrm>
          <a:custGeom>
            <a:avLst/>
            <a:gdLst>
              <a:gd name="T0" fmla="*/ 2147483647 w 760"/>
              <a:gd name="T1" fmla="*/ 2147483647 h 646"/>
              <a:gd name="T2" fmla="*/ 2147483647 w 760"/>
              <a:gd name="T3" fmla="*/ 2147483647 h 646"/>
              <a:gd name="T4" fmla="*/ 2147483647 w 760"/>
              <a:gd name="T5" fmla="*/ 2147483647 h 646"/>
              <a:gd name="T6" fmla="*/ 2147483647 w 760"/>
              <a:gd name="T7" fmla="*/ 0 h 646"/>
              <a:gd name="T8" fmla="*/ 2147483647 w 760"/>
              <a:gd name="T9" fmla="*/ 2147483647 h 646"/>
              <a:gd name="T10" fmla="*/ 2147483647 w 760"/>
              <a:gd name="T11" fmla="*/ 2147483647 h 646"/>
              <a:gd name="T12" fmla="*/ 2147483647 w 760"/>
              <a:gd name="T13" fmla="*/ 2147483647 h 646"/>
              <a:gd name="T14" fmla="*/ 2147483647 w 760"/>
              <a:gd name="T15" fmla="*/ 2147483647 h 646"/>
              <a:gd name="T16" fmla="*/ 2147483647 w 760"/>
              <a:gd name="T17" fmla="*/ 2147483647 h 646"/>
              <a:gd name="T18" fmla="*/ 2147483647 w 760"/>
              <a:gd name="T19" fmla="*/ 2147483647 h 646"/>
              <a:gd name="T20" fmla="*/ 2147483647 w 760"/>
              <a:gd name="T21" fmla="*/ 2147483647 h 646"/>
              <a:gd name="T22" fmla="*/ 2147483647 w 760"/>
              <a:gd name="T23" fmla="*/ 2147483647 h 646"/>
              <a:gd name="T24" fmla="*/ 2147483647 w 760"/>
              <a:gd name="T25" fmla="*/ 2147483647 h 646"/>
              <a:gd name="T26" fmla="*/ 2147483647 w 760"/>
              <a:gd name="T27" fmla="*/ 2147483647 h 64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760"/>
              <a:gd name="T43" fmla="*/ 0 h 646"/>
              <a:gd name="T44" fmla="*/ 760 w 760"/>
              <a:gd name="T45" fmla="*/ 646 h 64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760" h="646" extrusionOk="0">
                <a:moveTo>
                  <a:pt x="160" y="159"/>
                </a:moveTo>
                <a:cubicBezTo>
                  <a:pt x="172" y="139"/>
                  <a:pt x="180" y="122"/>
                  <a:pt x="199" y="107"/>
                </a:cubicBezTo>
                <a:cubicBezTo>
                  <a:pt x="233" y="80"/>
                  <a:pt x="278" y="56"/>
                  <a:pt x="319" y="40"/>
                </a:cubicBezTo>
                <a:cubicBezTo>
                  <a:pt x="372" y="19"/>
                  <a:pt x="430" y="2"/>
                  <a:pt x="487" y="0"/>
                </a:cubicBezTo>
                <a:cubicBezTo>
                  <a:pt x="527" y="-1"/>
                  <a:pt x="578" y="7"/>
                  <a:pt x="601" y="44"/>
                </a:cubicBezTo>
                <a:cubicBezTo>
                  <a:pt x="631" y="93"/>
                  <a:pt x="593" y="156"/>
                  <a:pt x="563" y="194"/>
                </a:cubicBezTo>
                <a:cubicBezTo>
                  <a:pt x="545" y="217"/>
                  <a:pt x="454" y="282"/>
                  <a:pt x="470" y="317"/>
                </a:cubicBezTo>
                <a:cubicBezTo>
                  <a:pt x="486" y="352"/>
                  <a:pt x="541" y="378"/>
                  <a:pt x="571" y="396"/>
                </a:cubicBezTo>
                <a:cubicBezTo>
                  <a:pt x="622" y="427"/>
                  <a:pt x="676" y="456"/>
                  <a:pt x="722" y="495"/>
                </a:cubicBezTo>
                <a:cubicBezTo>
                  <a:pt x="751" y="520"/>
                  <a:pt x="775" y="545"/>
                  <a:pt x="743" y="576"/>
                </a:cubicBezTo>
                <a:cubicBezTo>
                  <a:pt x="675" y="643"/>
                  <a:pt x="509" y="643"/>
                  <a:pt x="423" y="645"/>
                </a:cubicBezTo>
                <a:cubicBezTo>
                  <a:pt x="299" y="647"/>
                  <a:pt x="136" y="631"/>
                  <a:pt x="36" y="547"/>
                </a:cubicBezTo>
                <a:cubicBezTo>
                  <a:pt x="23" y="536"/>
                  <a:pt x="-7" y="508"/>
                  <a:pt x="6" y="490"/>
                </a:cubicBezTo>
                <a:cubicBezTo>
                  <a:pt x="23" y="478"/>
                  <a:pt x="29" y="473"/>
                  <a:pt x="43" y="468"/>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Tree>
  </p:cSld>
  <p:clrMapOvr>
    <a:masterClrMapping/>
  </p:clrMapOvr>
  <p:timing>
    <p:tnLst>
      <p:par>
        <p:cTn id="1" dur="indefinite" restart="never" nodeType="tmRoot"/>
      </p:par>
    </p:tnLst>
  </p:timing>
</p:sld>
</file>

<file path=ppt/slides/slide1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8786" name="Text Box 3"/>
          <p:cNvSpPr txBox="1">
            <a:spLocks noChangeArrowheads="1"/>
          </p:cNvSpPr>
          <p:nvPr>
            <p:custDataLst>
              <p:tags r:id="rId1"/>
            </p:custDataLst>
          </p:nvPr>
        </p:nvSpPr>
        <p:spPr bwMode="auto">
          <a:xfrm>
            <a:off x="152400" y="228600"/>
            <a:ext cx="15398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400" b="1">
                <a:latin typeface="Courier New" pitchFamily="49" charset="0"/>
              </a:rPr>
              <a:t>Name(s)</a:t>
            </a:r>
          </a:p>
        </p:txBody>
      </p:sp>
      <p:sp>
        <p:nvSpPr>
          <p:cNvPr id="118787" name="Line 4"/>
          <p:cNvSpPr>
            <a:spLocks noChangeShapeType="1"/>
          </p:cNvSpPr>
          <p:nvPr>
            <p:custDataLst>
              <p:tags r:id="rId2"/>
            </p:custDataLst>
          </p:nvPr>
        </p:nvSpPr>
        <p:spPr bwMode="auto">
          <a:xfrm>
            <a:off x="985838" y="461963"/>
            <a:ext cx="338455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18788" name="Text Box 5"/>
          <p:cNvSpPr txBox="1">
            <a:spLocks noChangeArrowheads="1"/>
          </p:cNvSpPr>
          <p:nvPr>
            <p:custDataLst>
              <p:tags r:id="rId3"/>
            </p:custDataLst>
          </p:nvPr>
        </p:nvSpPr>
        <p:spPr bwMode="auto">
          <a:xfrm>
            <a:off x="142875" y="762000"/>
            <a:ext cx="792638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600"/>
              <a:t>Write down what happens in the registers and memory (the stack) as this program runs…</a:t>
            </a:r>
          </a:p>
        </p:txBody>
      </p:sp>
      <p:sp>
        <p:nvSpPr>
          <p:cNvPr id="118789" name="Text Box 7"/>
          <p:cNvSpPr txBox="1">
            <a:spLocks noChangeArrowheads="1"/>
          </p:cNvSpPr>
          <p:nvPr>
            <p:custDataLst>
              <p:tags r:id="rId4"/>
            </p:custDataLst>
          </p:nvPr>
        </p:nvSpPr>
        <p:spPr bwMode="auto">
          <a:xfrm>
            <a:off x="3644900" y="316071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endParaRPr lang="en-US" sz="1800" b="1">
              <a:latin typeface="Courier New" pitchFamily="49" charset="0"/>
            </a:endParaRPr>
          </a:p>
        </p:txBody>
      </p:sp>
      <p:sp>
        <p:nvSpPr>
          <p:cNvPr id="118790" name="Text Box 8"/>
          <p:cNvSpPr txBox="1">
            <a:spLocks noChangeArrowheads="1"/>
          </p:cNvSpPr>
          <p:nvPr>
            <p:custDataLst>
              <p:tags r:id="rId5"/>
            </p:custDataLst>
          </p:nvPr>
        </p:nvSpPr>
        <p:spPr bwMode="auto">
          <a:xfrm>
            <a:off x="3644900" y="3981450"/>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endParaRPr lang="en-US" sz="1800" b="1">
              <a:latin typeface="Courier New" pitchFamily="49" charset="0"/>
            </a:endParaRPr>
          </a:p>
        </p:txBody>
      </p:sp>
      <p:sp>
        <p:nvSpPr>
          <p:cNvPr id="118791" name="Text Box 9"/>
          <p:cNvSpPr txBox="1">
            <a:spLocks noChangeArrowheads="1"/>
          </p:cNvSpPr>
          <p:nvPr>
            <p:custDataLst>
              <p:tags r:id="rId6"/>
            </p:custDataLst>
          </p:nvPr>
        </p:nvSpPr>
        <p:spPr bwMode="auto">
          <a:xfrm>
            <a:off x="3644900" y="48434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endParaRPr lang="en-US" sz="1800" b="1">
              <a:latin typeface="Courier New" pitchFamily="49" charset="0"/>
            </a:endParaRPr>
          </a:p>
        </p:txBody>
      </p:sp>
      <p:sp>
        <p:nvSpPr>
          <p:cNvPr id="118792" name="Text Box 10"/>
          <p:cNvSpPr txBox="1">
            <a:spLocks noChangeArrowheads="1"/>
          </p:cNvSpPr>
          <p:nvPr>
            <p:custDataLst>
              <p:tags r:id="rId7"/>
            </p:custDataLst>
          </p:nvPr>
        </p:nvSpPr>
        <p:spPr bwMode="auto">
          <a:xfrm>
            <a:off x="2755900" y="2309813"/>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solidFill>
                  <a:srgbClr val="B907D1"/>
                </a:solidFill>
                <a:latin typeface="Courier New" pitchFamily="49" charset="0"/>
              </a:rPr>
              <a:t>r0</a:t>
            </a:r>
          </a:p>
        </p:txBody>
      </p:sp>
      <p:sp>
        <p:nvSpPr>
          <p:cNvPr id="118793" name="Text Box 11"/>
          <p:cNvSpPr txBox="1">
            <a:spLocks noChangeArrowheads="1"/>
          </p:cNvSpPr>
          <p:nvPr>
            <p:custDataLst>
              <p:tags r:id="rId8"/>
            </p:custDataLst>
          </p:nvPr>
        </p:nvSpPr>
        <p:spPr bwMode="auto">
          <a:xfrm>
            <a:off x="2755900" y="3143250"/>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solidFill>
                  <a:srgbClr val="B907D1"/>
                </a:solidFill>
                <a:latin typeface="Courier New" pitchFamily="49" charset="0"/>
              </a:rPr>
              <a:t>r1</a:t>
            </a:r>
          </a:p>
        </p:txBody>
      </p:sp>
      <p:sp>
        <p:nvSpPr>
          <p:cNvPr id="118794" name="Text Box 12"/>
          <p:cNvSpPr txBox="1">
            <a:spLocks noChangeArrowheads="1"/>
          </p:cNvSpPr>
          <p:nvPr>
            <p:custDataLst>
              <p:tags r:id="rId9"/>
            </p:custDataLst>
          </p:nvPr>
        </p:nvSpPr>
        <p:spPr bwMode="auto">
          <a:xfrm>
            <a:off x="2755900" y="397668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solidFill>
                  <a:srgbClr val="B907D1"/>
                </a:solidFill>
                <a:latin typeface="Courier New" pitchFamily="49" charset="0"/>
              </a:rPr>
              <a:t>r13</a:t>
            </a:r>
          </a:p>
        </p:txBody>
      </p:sp>
      <p:sp>
        <p:nvSpPr>
          <p:cNvPr id="118795" name="Text Box 13"/>
          <p:cNvSpPr txBox="1">
            <a:spLocks noChangeArrowheads="1"/>
          </p:cNvSpPr>
          <p:nvPr>
            <p:custDataLst>
              <p:tags r:id="rId10"/>
            </p:custDataLst>
          </p:nvPr>
        </p:nvSpPr>
        <p:spPr bwMode="auto">
          <a:xfrm>
            <a:off x="2755900" y="48593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solidFill>
                  <a:srgbClr val="B907D1"/>
                </a:solidFill>
                <a:latin typeface="Courier New" pitchFamily="49" charset="0"/>
              </a:rPr>
              <a:t>r14</a:t>
            </a:r>
          </a:p>
        </p:txBody>
      </p:sp>
      <p:sp>
        <p:nvSpPr>
          <p:cNvPr id="118796" name="Text Box 28"/>
          <p:cNvSpPr txBox="1">
            <a:spLocks noChangeArrowheads="1"/>
          </p:cNvSpPr>
          <p:nvPr>
            <p:custDataLst>
              <p:tags r:id="rId11"/>
            </p:custDataLst>
          </p:nvPr>
        </p:nvSpPr>
        <p:spPr bwMode="auto">
          <a:xfrm>
            <a:off x="6726238" y="223520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18797" name="Text Box 29"/>
          <p:cNvSpPr txBox="1">
            <a:spLocks noChangeArrowheads="1"/>
          </p:cNvSpPr>
          <p:nvPr>
            <p:custDataLst>
              <p:tags r:id="rId12"/>
            </p:custDataLst>
          </p:nvPr>
        </p:nvSpPr>
        <p:spPr bwMode="auto">
          <a:xfrm>
            <a:off x="6726238" y="26066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18798" name="Text Box 30"/>
          <p:cNvSpPr txBox="1">
            <a:spLocks noChangeArrowheads="1"/>
          </p:cNvSpPr>
          <p:nvPr>
            <p:custDataLst>
              <p:tags r:id="rId13"/>
            </p:custDataLst>
          </p:nvPr>
        </p:nvSpPr>
        <p:spPr bwMode="auto">
          <a:xfrm>
            <a:off x="6726238" y="29876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18799" name="Text Box 31"/>
          <p:cNvSpPr txBox="1">
            <a:spLocks noChangeArrowheads="1"/>
          </p:cNvSpPr>
          <p:nvPr>
            <p:custDataLst>
              <p:tags r:id="rId14"/>
            </p:custDataLst>
          </p:nvPr>
        </p:nvSpPr>
        <p:spPr bwMode="auto">
          <a:xfrm>
            <a:off x="6726238" y="336073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18800" name="Text Box 32"/>
          <p:cNvSpPr txBox="1">
            <a:spLocks noChangeArrowheads="1"/>
          </p:cNvSpPr>
          <p:nvPr>
            <p:custDataLst>
              <p:tags r:id="rId15"/>
            </p:custDataLst>
          </p:nvPr>
        </p:nvSpPr>
        <p:spPr bwMode="auto">
          <a:xfrm>
            <a:off x="6726238" y="37369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18801" name="Text Box 33"/>
          <p:cNvSpPr txBox="1">
            <a:spLocks noChangeArrowheads="1"/>
          </p:cNvSpPr>
          <p:nvPr>
            <p:custDataLst>
              <p:tags r:id="rId16"/>
            </p:custDataLst>
          </p:nvPr>
        </p:nvSpPr>
        <p:spPr bwMode="auto">
          <a:xfrm>
            <a:off x="6726238" y="41132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18802" name="Text Box 34"/>
          <p:cNvSpPr txBox="1">
            <a:spLocks noChangeArrowheads="1"/>
          </p:cNvSpPr>
          <p:nvPr>
            <p:custDataLst>
              <p:tags r:id="rId17"/>
            </p:custDataLst>
          </p:nvPr>
        </p:nvSpPr>
        <p:spPr bwMode="auto">
          <a:xfrm>
            <a:off x="6726238" y="448786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18803" name="Text Box 35"/>
          <p:cNvSpPr txBox="1">
            <a:spLocks noChangeArrowheads="1"/>
          </p:cNvSpPr>
          <p:nvPr>
            <p:custDataLst>
              <p:tags r:id="rId18"/>
            </p:custDataLst>
          </p:nvPr>
        </p:nvSpPr>
        <p:spPr bwMode="auto">
          <a:xfrm>
            <a:off x="6162675" y="2247900"/>
            <a:ext cx="52863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42</a:t>
            </a:r>
          </a:p>
        </p:txBody>
      </p:sp>
      <p:sp>
        <p:nvSpPr>
          <p:cNvPr id="118804" name="Rectangle 36"/>
          <p:cNvSpPr>
            <a:spLocks noChangeArrowheads="1"/>
          </p:cNvSpPr>
          <p:nvPr>
            <p:custDataLst>
              <p:tags r:id="rId19"/>
            </p:custDataLst>
          </p:nvPr>
        </p:nvSpPr>
        <p:spPr bwMode="auto">
          <a:xfrm>
            <a:off x="6807200" y="1524000"/>
            <a:ext cx="177482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067B0E"/>
                </a:solidFill>
                <a:latin typeface="Arial" pitchFamily="34" charset="0"/>
              </a:rPr>
              <a:t>Memory (high RAM)</a:t>
            </a:r>
          </a:p>
        </p:txBody>
      </p:sp>
      <p:sp>
        <p:nvSpPr>
          <p:cNvPr id="118805" name="Text Box 37"/>
          <p:cNvSpPr txBox="1">
            <a:spLocks noChangeArrowheads="1"/>
          </p:cNvSpPr>
          <p:nvPr>
            <p:custDataLst>
              <p:tags r:id="rId20"/>
            </p:custDataLst>
          </p:nvPr>
        </p:nvSpPr>
        <p:spPr bwMode="auto">
          <a:xfrm>
            <a:off x="6726238" y="5238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18806" name="Text Box 38"/>
          <p:cNvSpPr txBox="1">
            <a:spLocks noChangeArrowheads="1"/>
          </p:cNvSpPr>
          <p:nvPr>
            <p:custDataLst>
              <p:tags r:id="rId21"/>
            </p:custDataLst>
          </p:nvPr>
        </p:nvSpPr>
        <p:spPr bwMode="auto">
          <a:xfrm>
            <a:off x="6726238" y="56118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18807" name="Text Box 39"/>
          <p:cNvSpPr txBox="1">
            <a:spLocks noChangeArrowheads="1"/>
          </p:cNvSpPr>
          <p:nvPr>
            <p:custDataLst>
              <p:tags r:id="rId22"/>
            </p:custDataLst>
          </p:nvPr>
        </p:nvSpPr>
        <p:spPr bwMode="auto">
          <a:xfrm>
            <a:off x="6723063" y="59880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18808" name="Rectangle 40"/>
          <p:cNvSpPr>
            <a:spLocks noChangeArrowheads="1"/>
          </p:cNvSpPr>
          <p:nvPr>
            <p:custDataLst>
              <p:tags r:id="rId23"/>
            </p:custDataLst>
          </p:nvPr>
        </p:nvSpPr>
        <p:spPr bwMode="auto">
          <a:xfrm>
            <a:off x="4035425" y="1452563"/>
            <a:ext cx="13604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067B0E"/>
                </a:solidFill>
                <a:latin typeface="Arial" pitchFamily="34" charset="0"/>
              </a:rPr>
              <a:t>CPU Registers</a:t>
            </a:r>
          </a:p>
        </p:txBody>
      </p:sp>
      <p:sp>
        <p:nvSpPr>
          <p:cNvPr id="118809" name="Text Box 41"/>
          <p:cNvSpPr txBox="1">
            <a:spLocks noChangeArrowheads="1"/>
          </p:cNvSpPr>
          <p:nvPr>
            <p:custDataLst>
              <p:tags r:id="rId24"/>
            </p:custDataLst>
          </p:nvPr>
        </p:nvSpPr>
        <p:spPr bwMode="auto">
          <a:xfrm>
            <a:off x="6081713" y="2605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43</a:t>
            </a:r>
          </a:p>
        </p:txBody>
      </p:sp>
      <p:sp>
        <p:nvSpPr>
          <p:cNvPr id="118810" name="Text Box 42"/>
          <p:cNvSpPr txBox="1">
            <a:spLocks noChangeArrowheads="1"/>
          </p:cNvSpPr>
          <p:nvPr>
            <p:custDataLst>
              <p:tags r:id="rId25"/>
            </p:custDataLst>
          </p:nvPr>
        </p:nvSpPr>
        <p:spPr bwMode="auto">
          <a:xfrm>
            <a:off x="6081713" y="2986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44</a:t>
            </a:r>
          </a:p>
        </p:txBody>
      </p:sp>
      <p:sp>
        <p:nvSpPr>
          <p:cNvPr id="118811" name="Text Box 43"/>
          <p:cNvSpPr txBox="1">
            <a:spLocks noChangeArrowheads="1"/>
          </p:cNvSpPr>
          <p:nvPr>
            <p:custDataLst>
              <p:tags r:id="rId26"/>
            </p:custDataLst>
          </p:nvPr>
        </p:nvSpPr>
        <p:spPr bwMode="auto">
          <a:xfrm>
            <a:off x="6005513" y="3367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45</a:t>
            </a:r>
          </a:p>
        </p:txBody>
      </p:sp>
      <p:sp>
        <p:nvSpPr>
          <p:cNvPr id="118812" name="Text Box 44"/>
          <p:cNvSpPr txBox="1">
            <a:spLocks noChangeArrowheads="1"/>
          </p:cNvSpPr>
          <p:nvPr>
            <p:custDataLst>
              <p:tags r:id="rId27"/>
            </p:custDataLst>
          </p:nvPr>
        </p:nvSpPr>
        <p:spPr bwMode="auto">
          <a:xfrm>
            <a:off x="6005513" y="3748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46</a:t>
            </a:r>
          </a:p>
        </p:txBody>
      </p:sp>
      <p:sp>
        <p:nvSpPr>
          <p:cNvPr id="118813" name="Text Box 45"/>
          <p:cNvSpPr txBox="1">
            <a:spLocks noChangeArrowheads="1"/>
          </p:cNvSpPr>
          <p:nvPr>
            <p:custDataLst>
              <p:tags r:id="rId28"/>
            </p:custDataLst>
          </p:nvPr>
        </p:nvSpPr>
        <p:spPr bwMode="auto">
          <a:xfrm>
            <a:off x="6081713" y="4129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47</a:t>
            </a:r>
          </a:p>
        </p:txBody>
      </p:sp>
      <p:sp>
        <p:nvSpPr>
          <p:cNvPr id="118814" name="Text Box 46"/>
          <p:cNvSpPr txBox="1">
            <a:spLocks noChangeArrowheads="1"/>
          </p:cNvSpPr>
          <p:nvPr>
            <p:custDataLst>
              <p:tags r:id="rId29"/>
            </p:custDataLst>
          </p:nvPr>
        </p:nvSpPr>
        <p:spPr bwMode="auto">
          <a:xfrm>
            <a:off x="6081713" y="4510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48</a:t>
            </a:r>
          </a:p>
        </p:txBody>
      </p:sp>
      <p:sp>
        <p:nvSpPr>
          <p:cNvPr id="118815" name="Text Box 47"/>
          <p:cNvSpPr txBox="1">
            <a:spLocks noChangeArrowheads="1"/>
          </p:cNvSpPr>
          <p:nvPr>
            <p:custDataLst>
              <p:tags r:id="rId30"/>
            </p:custDataLst>
          </p:nvPr>
        </p:nvSpPr>
        <p:spPr bwMode="auto">
          <a:xfrm>
            <a:off x="6005513" y="4891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49</a:t>
            </a:r>
          </a:p>
        </p:txBody>
      </p:sp>
      <p:sp>
        <p:nvSpPr>
          <p:cNvPr id="118816" name="Text Box 48"/>
          <p:cNvSpPr txBox="1">
            <a:spLocks noChangeArrowheads="1"/>
          </p:cNvSpPr>
          <p:nvPr>
            <p:custDataLst>
              <p:tags r:id="rId31"/>
            </p:custDataLst>
          </p:nvPr>
        </p:nvSpPr>
        <p:spPr bwMode="auto">
          <a:xfrm>
            <a:off x="6005513" y="5272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50</a:t>
            </a:r>
          </a:p>
        </p:txBody>
      </p:sp>
      <p:sp>
        <p:nvSpPr>
          <p:cNvPr id="118817" name="Text Box 49"/>
          <p:cNvSpPr txBox="1">
            <a:spLocks noChangeArrowheads="1"/>
          </p:cNvSpPr>
          <p:nvPr>
            <p:custDataLst>
              <p:tags r:id="rId32"/>
            </p:custDataLst>
          </p:nvPr>
        </p:nvSpPr>
        <p:spPr bwMode="auto">
          <a:xfrm>
            <a:off x="6234113" y="56530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51</a:t>
            </a:r>
          </a:p>
        </p:txBody>
      </p:sp>
      <p:sp>
        <p:nvSpPr>
          <p:cNvPr id="118818" name="Text Box 50"/>
          <p:cNvSpPr txBox="1">
            <a:spLocks noChangeArrowheads="1"/>
          </p:cNvSpPr>
          <p:nvPr>
            <p:custDataLst>
              <p:tags r:id="rId33"/>
            </p:custDataLst>
          </p:nvPr>
        </p:nvSpPr>
        <p:spPr bwMode="auto">
          <a:xfrm>
            <a:off x="6005513" y="6034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52</a:t>
            </a:r>
          </a:p>
        </p:txBody>
      </p:sp>
      <p:sp>
        <p:nvSpPr>
          <p:cNvPr id="118819" name="Text Box 51"/>
          <p:cNvSpPr txBox="1">
            <a:spLocks noChangeArrowheads="1"/>
          </p:cNvSpPr>
          <p:nvPr>
            <p:custDataLst>
              <p:tags r:id="rId34"/>
            </p:custDataLst>
          </p:nvPr>
        </p:nvSpPr>
        <p:spPr bwMode="auto">
          <a:xfrm>
            <a:off x="3651250" y="5730875"/>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endParaRPr lang="en-US" sz="1800" b="1">
              <a:latin typeface="Courier New" pitchFamily="49" charset="0"/>
            </a:endParaRPr>
          </a:p>
        </p:txBody>
      </p:sp>
      <p:sp>
        <p:nvSpPr>
          <p:cNvPr id="118820" name="Text Box 52"/>
          <p:cNvSpPr txBox="1">
            <a:spLocks noChangeArrowheads="1"/>
          </p:cNvSpPr>
          <p:nvPr>
            <p:custDataLst>
              <p:tags r:id="rId35"/>
            </p:custDataLst>
          </p:nvPr>
        </p:nvSpPr>
        <p:spPr bwMode="auto">
          <a:xfrm>
            <a:off x="2762250" y="5746750"/>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solidFill>
                  <a:srgbClr val="B907D1"/>
                </a:solidFill>
                <a:latin typeface="Courier New" pitchFamily="49" charset="0"/>
              </a:rPr>
              <a:t>r15</a:t>
            </a:r>
          </a:p>
        </p:txBody>
      </p:sp>
      <p:sp>
        <p:nvSpPr>
          <p:cNvPr id="118821" name="Rectangle 53"/>
          <p:cNvSpPr>
            <a:spLocks noChangeArrowheads="1"/>
          </p:cNvSpPr>
          <p:nvPr>
            <p:custDataLst>
              <p:tags r:id="rId36"/>
            </p:custDataLst>
          </p:nvPr>
        </p:nvSpPr>
        <p:spPr bwMode="auto">
          <a:xfrm>
            <a:off x="800100" y="1114425"/>
            <a:ext cx="1744663"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067B0E"/>
                </a:solidFill>
                <a:latin typeface="Arial" pitchFamily="34" charset="0"/>
              </a:rPr>
              <a:t>Program (low RAM)</a:t>
            </a:r>
          </a:p>
        </p:txBody>
      </p:sp>
      <p:sp>
        <p:nvSpPr>
          <p:cNvPr id="118822" name="Rectangle 54"/>
          <p:cNvSpPr>
            <a:spLocks noChangeArrowheads="1"/>
          </p:cNvSpPr>
          <p:nvPr>
            <p:custDataLst>
              <p:tags r:id="rId37"/>
            </p:custDataLst>
          </p:nvPr>
        </p:nvSpPr>
        <p:spPr bwMode="auto">
          <a:xfrm>
            <a:off x="7123113" y="1752600"/>
            <a:ext cx="11239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b="1">
                <a:solidFill>
                  <a:srgbClr val="067B0E"/>
                </a:solidFill>
                <a:latin typeface="Arial" pitchFamily="34" charset="0"/>
              </a:rPr>
              <a:t>"the stack"</a:t>
            </a:r>
          </a:p>
        </p:txBody>
      </p:sp>
      <p:sp>
        <p:nvSpPr>
          <p:cNvPr id="118823" name="Rectangle 55"/>
          <p:cNvSpPr>
            <a:spLocks noChangeArrowheads="1"/>
          </p:cNvSpPr>
          <p:nvPr/>
        </p:nvSpPr>
        <p:spPr bwMode="auto">
          <a:xfrm>
            <a:off x="773113" y="1568450"/>
            <a:ext cx="2020887" cy="4984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gn="l"/>
            <a:r>
              <a:rPr lang="en-US" sz="1400" b="1">
                <a:latin typeface="Courier New" pitchFamily="49" charset="0"/>
              </a:rPr>
              <a:t>00 read r1          </a:t>
            </a:r>
          </a:p>
          <a:p>
            <a:pPr algn="l"/>
            <a:r>
              <a:rPr lang="en-US" sz="1400" b="1">
                <a:solidFill>
                  <a:srgbClr val="FF0513"/>
                </a:solidFill>
                <a:latin typeface="Courier New" pitchFamily="49" charset="0"/>
              </a:rPr>
              <a:t>01 loadn r15 42</a:t>
            </a:r>
          </a:p>
          <a:p>
            <a:pPr algn="l"/>
            <a:r>
              <a:rPr lang="en-US" sz="1400" b="1">
                <a:latin typeface="Courier New" pitchFamily="49" charset="0"/>
              </a:rPr>
              <a:t>02 call r14 5</a:t>
            </a:r>
          </a:p>
          <a:p>
            <a:pPr algn="l"/>
            <a:r>
              <a:rPr lang="en-US" sz="1400" b="1">
                <a:latin typeface="Courier New" pitchFamily="49" charset="0"/>
              </a:rPr>
              <a:t>03 jump 21</a:t>
            </a:r>
          </a:p>
          <a:p>
            <a:pPr algn="l"/>
            <a:r>
              <a:rPr lang="en-US" sz="1400" b="1">
                <a:latin typeface="Courier New" pitchFamily="49" charset="0"/>
              </a:rPr>
              <a:t>04 nop</a:t>
            </a:r>
          </a:p>
          <a:p>
            <a:pPr algn="l"/>
            <a:r>
              <a:rPr lang="en-US" sz="1400" b="1">
                <a:latin typeface="Courier New" pitchFamily="49" charset="0"/>
              </a:rPr>
              <a:t>05 jnez r1 8</a:t>
            </a:r>
          </a:p>
          <a:p>
            <a:pPr algn="l"/>
            <a:r>
              <a:rPr lang="en-US" sz="1400" b="1">
                <a:latin typeface="Courier New" pitchFamily="49" charset="0"/>
              </a:rPr>
              <a:t>06 loadn r13 1</a:t>
            </a:r>
          </a:p>
          <a:p>
            <a:pPr algn="l"/>
            <a:r>
              <a:rPr lang="en-US" sz="1400" b="1">
                <a:latin typeface="Courier New" pitchFamily="49" charset="0"/>
              </a:rPr>
              <a:t>07 jumpi r14</a:t>
            </a:r>
          </a:p>
          <a:p>
            <a:pPr algn="l"/>
            <a:r>
              <a:rPr lang="en-US" sz="1400" b="1">
                <a:latin typeface="Courier New" pitchFamily="49" charset="0"/>
              </a:rPr>
              <a:t>08 storei r1 r15</a:t>
            </a:r>
          </a:p>
          <a:p>
            <a:pPr algn="l"/>
            <a:r>
              <a:rPr lang="en-US" sz="1400" b="1">
                <a:latin typeface="Courier New" pitchFamily="49" charset="0"/>
              </a:rPr>
              <a:t>09 addn r15 1</a:t>
            </a:r>
          </a:p>
          <a:p>
            <a:pPr algn="l"/>
            <a:r>
              <a:rPr lang="en-US" sz="1400" b="1">
                <a:latin typeface="Courier New" pitchFamily="49" charset="0"/>
              </a:rPr>
              <a:t>10 storei r14 r15</a:t>
            </a:r>
          </a:p>
          <a:p>
            <a:pPr algn="l"/>
            <a:r>
              <a:rPr lang="en-US" sz="1400" b="1">
                <a:latin typeface="Courier New" pitchFamily="49" charset="0"/>
              </a:rPr>
              <a:t>11 addn r15 1</a:t>
            </a:r>
          </a:p>
          <a:p>
            <a:pPr algn="l"/>
            <a:r>
              <a:rPr lang="en-US" sz="1400" b="1">
                <a:latin typeface="Courier New" pitchFamily="49" charset="0"/>
              </a:rPr>
              <a:t>12 addn r1 -1</a:t>
            </a:r>
          </a:p>
          <a:p>
            <a:pPr algn="l"/>
            <a:r>
              <a:rPr lang="en-US" sz="1400" b="1">
                <a:latin typeface="Courier New" pitchFamily="49" charset="0"/>
              </a:rPr>
              <a:t>13 call r14 5</a:t>
            </a:r>
          </a:p>
          <a:p>
            <a:pPr algn="l"/>
            <a:r>
              <a:rPr lang="en-US" sz="1400" b="1">
                <a:latin typeface="Courier New" pitchFamily="49" charset="0"/>
              </a:rPr>
              <a:t>14 addn r15 -1</a:t>
            </a:r>
          </a:p>
          <a:p>
            <a:pPr algn="l"/>
            <a:r>
              <a:rPr lang="en-US" sz="1400" b="1">
                <a:latin typeface="Courier New" pitchFamily="49" charset="0"/>
              </a:rPr>
              <a:t>15 loadi r14 r15</a:t>
            </a:r>
          </a:p>
          <a:p>
            <a:pPr algn="l"/>
            <a:r>
              <a:rPr lang="en-US" sz="1400" b="1">
                <a:latin typeface="Courier New" pitchFamily="49" charset="0"/>
              </a:rPr>
              <a:t>16 addn r15 -1</a:t>
            </a:r>
          </a:p>
          <a:p>
            <a:pPr algn="l"/>
            <a:r>
              <a:rPr lang="en-US" sz="1400" b="1">
                <a:latin typeface="Courier New" pitchFamily="49" charset="0"/>
              </a:rPr>
              <a:t>17 loadi r1 r15</a:t>
            </a:r>
          </a:p>
          <a:p>
            <a:pPr algn="l"/>
            <a:r>
              <a:rPr lang="en-US" sz="1400" b="1">
                <a:latin typeface="Courier New" pitchFamily="49" charset="0"/>
              </a:rPr>
              <a:t>18 mul r13 r13 r1</a:t>
            </a:r>
          </a:p>
          <a:p>
            <a:pPr algn="l"/>
            <a:r>
              <a:rPr lang="en-US" sz="1400" b="1">
                <a:latin typeface="Courier New" pitchFamily="49" charset="0"/>
              </a:rPr>
              <a:t>19 jumpi r14</a:t>
            </a:r>
          </a:p>
          <a:p>
            <a:pPr algn="l"/>
            <a:r>
              <a:rPr lang="en-US" sz="1400" b="1">
                <a:latin typeface="Courier New" pitchFamily="49" charset="0"/>
              </a:rPr>
              <a:t>20 nop</a:t>
            </a:r>
          </a:p>
          <a:p>
            <a:pPr algn="l"/>
            <a:r>
              <a:rPr lang="en-US" sz="1400" b="1">
                <a:latin typeface="Courier New" pitchFamily="49" charset="0"/>
              </a:rPr>
              <a:t>21 write r13</a:t>
            </a:r>
          </a:p>
          <a:p>
            <a:pPr algn="l"/>
            <a:r>
              <a:rPr lang="en-US" sz="1400" b="1">
                <a:latin typeface="Courier New" pitchFamily="49" charset="0"/>
              </a:rPr>
              <a:t>22 halt</a:t>
            </a:r>
            <a:endParaRPr lang="en-US" sz="1400" b="1">
              <a:solidFill>
                <a:srgbClr val="FF0515"/>
              </a:solidFill>
              <a:latin typeface="Courier New" pitchFamily="49" charset="0"/>
            </a:endParaRPr>
          </a:p>
        </p:txBody>
      </p:sp>
      <p:sp>
        <p:nvSpPr>
          <p:cNvPr id="118824" name="Text Box 57"/>
          <p:cNvSpPr txBox="1">
            <a:spLocks noChangeArrowheads="1"/>
          </p:cNvSpPr>
          <p:nvPr>
            <p:custDataLst>
              <p:tags r:id="rId38"/>
            </p:custDataLst>
          </p:nvPr>
        </p:nvSpPr>
        <p:spPr bwMode="auto">
          <a:xfrm>
            <a:off x="2249488" y="1357313"/>
            <a:ext cx="1179512"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solidFill>
                  <a:srgbClr val="0F02E4"/>
                </a:solidFill>
                <a:latin typeface="Arial" pitchFamily="34" charset="0"/>
              </a:rPr>
              <a:t>The input is 3.</a:t>
            </a:r>
          </a:p>
        </p:txBody>
      </p:sp>
      <p:sp>
        <p:nvSpPr>
          <p:cNvPr id="118825" name="Text Box 58"/>
          <p:cNvSpPr txBox="1">
            <a:spLocks noChangeArrowheads="1"/>
          </p:cNvSpPr>
          <p:nvPr/>
        </p:nvSpPr>
        <p:spPr bwMode="auto">
          <a:xfrm>
            <a:off x="4122738" y="2955925"/>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000" b="1">
                <a:latin typeface="Arial" pitchFamily="34" charset="0"/>
              </a:rPr>
              <a:t>Input: x</a:t>
            </a:r>
          </a:p>
        </p:txBody>
      </p:sp>
      <p:sp>
        <p:nvSpPr>
          <p:cNvPr id="118826" name="Text Box 59"/>
          <p:cNvSpPr txBox="1">
            <a:spLocks noChangeArrowheads="1"/>
          </p:cNvSpPr>
          <p:nvPr/>
        </p:nvSpPr>
        <p:spPr bwMode="auto">
          <a:xfrm>
            <a:off x="4144963" y="37782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000" b="1">
                <a:latin typeface="Arial" pitchFamily="34" charset="0"/>
              </a:rPr>
              <a:t>result, return value</a:t>
            </a:r>
          </a:p>
        </p:txBody>
      </p:sp>
      <p:sp>
        <p:nvSpPr>
          <p:cNvPr id="118827" name="Text Box 60"/>
          <p:cNvSpPr txBox="1">
            <a:spLocks noChangeArrowheads="1"/>
          </p:cNvSpPr>
          <p:nvPr/>
        </p:nvSpPr>
        <p:spPr bwMode="auto">
          <a:xfrm>
            <a:off x="4137025" y="4648200"/>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000" b="1">
                <a:latin typeface="Arial" pitchFamily="34" charset="0"/>
              </a:rPr>
              <a:t>return address (line #)</a:t>
            </a:r>
          </a:p>
        </p:txBody>
      </p:sp>
      <p:sp>
        <p:nvSpPr>
          <p:cNvPr id="118828" name="Text Box 61"/>
          <p:cNvSpPr txBox="1">
            <a:spLocks noChangeArrowheads="1"/>
          </p:cNvSpPr>
          <p:nvPr/>
        </p:nvSpPr>
        <p:spPr bwMode="auto">
          <a:xfrm>
            <a:off x="4124325" y="5534025"/>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000" b="1">
                <a:latin typeface="Arial" pitchFamily="34" charset="0"/>
              </a:rPr>
              <a:t>Stack Pointer</a:t>
            </a:r>
          </a:p>
        </p:txBody>
      </p:sp>
      <p:sp>
        <p:nvSpPr>
          <p:cNvPr id="118829" name="Rectangle 62"/>
          <p:cNvSpPr>
            <a:spLocks noChangeArrowheads="1"/>
          </p:cNvSpPr>
          <p:nvPr>
            <p:custDataLst>
              <p:tags r:id="rId39"/>
            </p:custDataLst>
          </p:nvPr>
        </p:nvSpPr>
        <p:spPr bwMode="auto">
          <a:xfrm>
            <a:off x="4208463" y="1676400"/>
            <a:ext cx="10144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067B0E"/>
                </a:solidFill>
                <a:latin typeface="Arial" pitchFamily="34" charset="0"/>
              </a:rPr>
              <a:t>with labels</a:t>
            </a:r>
          </a:p>
        </p:txBody>
      </p:sp>
      <p:sp>
        <p:nvSpPr>
          <p:cNvPr id="118830" name="AutoShape 63"/>
          <p:cNvSpPr>
            <a:spLocks/>
          </p:cNvSpPr>
          <p:nvPr/>
        </p:nvSpPr>
        <p:spPr bwMode="auto">
          <a:xfrm>
            <a:off x="595313" y="2668588"/>
            <a:ext cx="90487" cy="3170237"/>
          </a:xfrm>
          <a:prstGeom prst="leftBracket">
            <a:avLst>
              <a:gd name="adj" fmla="val 0"/>
            </a:avLst>
          </a:prstGeom>
          <a:noFill/>
          <a:ln w="12700">
            <a:solidFill>
              <a:srgbClr val="0F02E4"/>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18831" name="Text Box 64"/>
          <p:cNvSpPr txBox="1">
            <a:spLocks noChangeArrowheads="1"/>
          </p:cNvSpPr>
          <p:nvPr/>
        </p:nvSpPr>
        <p:spPr bwMode="auto">
          <a:xfrm rot="-5400000">
            <a:off x="-500062" y="3916362"/>
            <a:ext cx="1981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b="1">
                <a:solidFill>
                  <a:srgbClr val="0F02E4"/>
                </a:solidFill>
                <a:latin typeface="Arial" pitchFamily="34" charset="0"/>
              </a:rPr>
              <a:t>factorial function</a:t>
            </a:r>
          </a:p>
        </p:txBody>
      </p:sp>
      <p:sp>
        <p:nvSpPr>
          <p:cNvPr id="118832" name="Text Box 65"/>
          <p:cNvSpPr txBox="1">
            <a:spLocks noChangeArrowheads="1"/>
          </p:cNvSpPr>
          <p:nvPr/>
        </p:nvSpPr>
        <p:spPr bwMode="auto">
          <a:xfrm>
            <a:off x="1744663" y="6597650"/>
            <a:ext cx="7332662"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900">
                <a:solidFill>
                  <a:schemeClr val="bg2"/>
                </a:solidFill>
                <a:latin typeface="Arial" pitchFamily="34" charset="0"/>
              </a:rPr>
              <a:t>Are the first two stored values the same? How deep does the stack get? What are the possible values of r14?  </a:t>
            </a:r>
          </a:p>
        </p:txBody>
      </p:sp>
      <p:sp>
        <p:nvSpPr>
          <p:cNvPr id="118833" name="Line 67"/>
          <p:cNvSpPr>
            <a:spLocks noChangeShapeType="1"/>
          </p:cNvSpPr>
          <p:nvPr/>
        </p:nvSpPr>
        <p:spPr bwMode="auto">
          <a:xfrm flipH="1">
            <a:off x="1947863" y="1555750"/>
            <a:ext cx="388937" cy="158750"/>
          </a:xfrm>
          <a:prstGeom prst="line">
            <a:avLst/>
          </a:prstGeom>
          <a:noFill/>
          <a:ln w="9525">
            <a:solidFill>
              <a:srgbClr val="0F02E4"/>
            </a:solidFill>
            <a:round/>
            <a:headEnd/>
            <a:tailEnd type="triangle" w="sm" len="sm"/>
          </a:ln>
          <a:extLst>
            <a:ext uri="{909E8E84-426E-40DD-AFC4-6F175D3DCCD1}">
              <a14:hiddenFill xmlns:a14="http://schemas.microsoft.com/office/drawing/2010/main">
                <a:noFill/>
              </a14:hiddenFill>
            </a:ext>
          </a:extLst>
        </p:spPr>
        <p:txBody>
          <a:bodyPr anchor="ctr">
            <a:spAutoFit/>
          </a:bodyPr>
          <a:lstStyle/>
          <a:p>
            <a:endParaRPr lang="en-US"/>
          </a:p>
        </p:txBody>
      </p:sp>
      <p:sp>
        <p:nvSpPr>
          <p:cNvPr id="118834" name="Text Box 68"/>
          <p:cNvSpPr txBox="1">
            <a:spLocks noChangeArrowheads="1"/>
          </p:cNvSpPr>
          <p:nvPr>
            <p:custDataLst>
              <p:tags r:id="rId40"/>
            </p:custDataLst>
          </p:nvPr>
        </p:nvSpPr>
        <p:spPr bwMode="auto">
          <a:xfrm>
            <a:off x="6724650" y="487203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18835" name="Text Box 69"/>
          <p:cNvSpPr txBox="1">
            <a:spLocks noChangeArrowheads="1"/>
          </p:cNvSpPr>
          <p:nvPr/>
        </p:nvSpPr>
        <p:spPr bwMode="auto">
          <a:xfrm rot="-5400000">
            <a:off x="-265112" y="4440237"/>
            <a:ext cx="1981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b="1">
                <a:latin typeface="Arial" pitchFamily="34" charset="0"/>
              </a:rPr>
              <a:t>recursive step</a:t>
            </a:r>
          </a:p>
        </p:txBody>
      </p:sp>
      <p:sp>
        <p:nvSpPr>
          <p:cNvPr id="118836" name="AutoShape 70"/>
          <p:cNvSpPr>
            <a:spLocks/>
          </p:cNvSpPr>
          <p:nvPr/>
        </p:nvSpPr>
        <p:spPr bwMode="auto">
          <a:xfrm>
            <a:off x="823913" y="3306763"/>
            <a:ext cx="144462" cy="2540000"/>
          </a:xfrm>
          <a:prstGeom prst="leftBracket">
            <a:avLst>
              <a:gd name="adj" fmla="val 0"/>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18837" name="AutoShape 71"/>
          <p:cNvSpPr>
            <a:spLocks/>
          </p:cNvSpPr>
          <p:nvPr/>
        </p:nvSpPr>
        <p:spPr bwMode="auto">
          <a:xfrm>
            <a:off x="819150" y="2670175"/>
            <a:ext cx="171450" cy="612775"/>
          </a:xfrm>
          <a:prstGeom prst="leftBracket">
            <a:avLst>
              <a:gd name="adj" fmla="val 0"/>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18838" name="Text Box 72"/>
          <p:cNvSpPr txBox="1">
            <a:spLocks noChangeArrowheads="1"/>
          </p:cNvSpPr>
          <p:nvPr/>
        </p:nvSpPr>
        <p:spPr bwMode="auto">
          <a:xfrm rot="-5400000">
            <a:off x="-265112" y="2784475"/>
            <a:ext cx="1981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b="1">
                <a:latin typeface="Arial" pitchFamily="34" charset="0"/>
              </a:rPr>
              <a:t>base case</a:t>
            </a:r>
          </a:p>
        </p:txBody>
      </p:sp>
      <p:sp>
        <p:nvSpPr>
          <p:cNvPr id="118839" name="Rectangle 73"/>
          <p:cNvSpPr>
            <a:spLocks noChangeArrowheads="1"/>
          </p:cNvSpPr>
          <p:nvPr/>
        </p:nvSpPr>
        <p:spPr bwMode="auto">
          <a:xfrm>
            <a:off x="5461000" y="3135313"/>
            <a:ext cx="3667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b="1">
                <a:solidFill>
                  <a:srgbClr val="FF0513"/>
                </a:solidFill>
                <a:latin typeface="Courier New" pitchFamily="49" charset="0"/>
              </a:rPr>
              <a:t>3</a:t>
            </a:r>
          </a:p>
        </p:txBody>
      </p:sp>
      <p:sp>
        <p:nvSpPr>
          <p:cNvPr id="118840" name="Text Box 74"/>
          <p:cNvSpPr txBox="1">
            <a:spLocks noChangeArrowheads="1"/>
          </p:cNvSpPr>
          <p:nvPr>
            <p:custDataLst>
              <p:tags r:id="rId41"/>
            </p:custDataLst>
          </p:nvPr>
        </p:nvSpPr>
        <p:spPr bwMode="auto">
          <a:xfrm>
            <a:off x="3644900" y="2308225"/>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endParaRPr lang="en-US" sz="1800" b="1">
              <a:latin typeface="Courier New" pitchFamily="49" charset="0"/>
            </a:endParaRPr>
          </a:p>
        </p:txBody>
      </p:sp>
      <p:grpSp>
        <p:nvGrpSpPr>
          <p:cNvPr id="118841" name="Group 75"/>
          <p:cNvGrpSpPr>
            <a:grpSpLocks/>
          </p:cNvGrpSpPr>
          <p:nvPr>
            <p:custDataLst>
              <p:tags r:id="rId42"/>
            </p:custDataLst>
          </p:nvPr>
        </p:nvGrpSpPr>
        <p:grpSpPr bwMode="auto">
          <a:xfrm>
            <a:off x="5243513" y="2409825"/>
            <a:ext cx="201612" cy="244475"/>
            <a:chOff x="2928" y="1051"/>
            <a:chExt cx="840" cy="957"/>
          </a:xfrm>
        </p:grpSpPr>
        <p:sp>
          <p:nvSpPr>
            <p:cNvPr id="118846" name="Freeform 76"/>
            <p:cNvSpPr>
              <a:spLocks/>
            </p:cNvSpPr>
            <p:nvPr>
              <p:custDataLst>
                <p:tags r:id="rId43"/>
              </p:custDataLst>
            </p:nvPr>
          </p:nvSpPr>
          <p:spPr bwMode="auto">
            <a:xfrm>
              <a:off x="2928" y="1759"/>
              <a:ext cx="810" cy="249"/>
            </a:xfrm>
            <a:custGeom>
              <a:avLst/>
              <a:gdLst>
                <a:gd name="T0" fmla="*/ 5 w 1048"/>
                <a:gd name="T1" fmla="*/ 21 h 250"/>
                <a:gd name="T2" fmla="*/ 9 w 1048"/>
                <a:gd name="T3" fmla="*/ 83 h 250"/>
                <a:gd name="T4" fmla="*/ 9 w 1048"/>
                <a:gd name="T5" fmla="*/ 111 h 250"/>
                <a:gd name="T6" fmla="*/ 10 w 1048"/>
                <a:gd name="T7" fmla="*/ 125 h 250"/>
                <a:gd name="T8" fmla="*/ 10 w 1048"/>
                <a:gd name="T9" fmla="*/ 161 h 250"/>
                <a:gd name="T10" fmla="*/ 7 w 1048"/>
                <a:gd name="T11" fmla="*/ 230 h 250"/>
                <a:gd name="T12" fmla="*/ 2 w 1048"/>
                <a:gd name="T13" fmla="*/ 210 h 250"/>
                <a:gd name="T14" fmla="*/ 0 w 1048"/>
                <a:gd name="T15" fmla="*/ 189 h 250"/>
                <a:gd name="T16" fmla="*/ 2 w 1048"/>
                <a:gd name="T17" fmla="*/ 155 h 250"/>
                <a:gd name="T18" fmla="*/ 2 w 1048"/>
                <a:gd name="T19" fmla="*/ 125 h 250"/>
                <a:gd name="T20" fmla="*/ 2 w 1048"/>
                <a:gd name="T21" fmla="*/ 76 h 250"/>
                <a:gd name="T22" fmla="*/ 3 w 1048"/>
                <a:gd name="T23" fmla="*/ 55 h 250"/>
                <a:gd name="T24" fmla="*/ 3 w 1048"/>
                <a:gd name="T25" fmla="*/ 28 h 250"/>
                <a:gd name="T26" fmla="*/ 4 w 1048"/>
                <a:gd name="T27" fmla="*/ 14 h 250"/>
                <a:gd name="T28" fmla="*/ 5 w 1048"/>
                <a:gd name="T29" fmla="*/ 28 h 250"/>
                <a:gd name="T30" fmla="*/ 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18847" name="Oval 77"/>
            <p:cNvSpPr>
              <a:spLocks noChangeArrowheads="1"/>
            </p:cNvSpPr>
            <p:nvPr>
              <p:custDataLst>
                <p:tags r:id="rId44"/>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118848" name="Oval 78"/>
            <p:cNvSpPr>
              <a:spLocks noChangeArrowheads="1"/>
            </p:cNvSpPr>
            <p:nvPr>
              <p:custDataLst>
                <p:tags r:id="rId45"/>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18849" name="Oval 79"/>
            <p:cNvSpPr>
              <a:spLocks noChangeArrowheads="1"/>
            </p:cNvSpPr>
            <p:nvPr>
              <p:custDataLst>
                <p:tags r:id="rId46"/>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18850" name="Oval 80"/>
            <p:cNvSpPr>
              <a:spLocks noChangeArrowheads="1"/>
            </p:cNvSpPr>
            <p:nvPr>
              <p:custDataLst>
                <p:tags r:id="rId47"/>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18851" name="Oval 81"/>
            <p:cNvSpPr>
              <a:spLocks noChangeArrowheads="1"/>
            </p:cNvSpPr>
            <p:nvPr>
              <p:custDataLst>
                <p:tags r:id="rId48"/>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18852" name="Oval 82"/>
            <p:cNvSpPr>
              <a:spLocks noChangeArrowheads="1"/>
            </p:cNvSpPr>
            <p:nvPr>
              <p:custDataLst>
                <p:tags r:id="rId49"/>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18853" name="Oval 83"/>
            <p:cNvSpPr>
              <a:spLocks noChangeArrowheads="1"/>
            </p:cNvSpPr>
            <p:nvPr>
              <p:custDataLst>
                <p:tags r:id="rId50"/>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18854" name="AutoShape 84"/>
            <p:cNvSpPr>
              <a:spLocks noChangeArrowheads="1"/>
            </p:cNvSpPr>
            <p:nvPr>
              <p:custDataLst>
                <p:tags r:id="rId51"/>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118855" name="Freeform 85"/>
            <p:cNvSpPr>
              <a:spLocks/>
            </p:cNvSpPr>
            <p:nvPr>
              <p:custDataLst>
                <p:tags r:id="rId52"/>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18856" name="Freeform 86"/>
            <p:cNvSpPr>
              <a:spLocks/>
            </p:cNvSpPr>
            <p:nvPr>
              <p:custDataLst>
                <p:tags r:id="rId53"/>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18857" name="Freeform 87"/>
            <p:cNvSpPr>
              <a:spLocks/>
            </p:cNvSpPr>
            <p:nvPr>
              <p:custDataLst>
                <p:tags r:id="rId54"/>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18858" name="Freeform 88"/>
            <p:cNvSpPr>
              <a:spLocks/>
            </p:cNvSpPr>
            <p:nvPr>
              <p:custDataLst>
                <p:tags r:id="rId55"/>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118842" name="Text Box 89"/>
          <p:cNvSpPr txBox="1">
            <a:spLocks noChangeArrowheads="1"/>
          </p:cNvSpPr>
          <p:nvPr/>
        </p:nvSpPr>
        <p:spPr bwMode="auto">
          <a:xfrm>
            <a:off x="3603625" y="2333625"/>
            <a:ext cx="1789113"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800"/>
              <a:t>Yesterday I couldn't spell "Recursive Assembler," but now I </a:t>
            </a:r>
            <a:r>
              <a:rPr lang="en-US" sz="800" b="1">
                <a:latin typeface="Arial" pitchFamily="34" charset="0"/>
              </a:rPr>
              <a:t>r1</a:t>
            </a:r>
            <a:r>
              <a:rPr lang="en-US" sz="800"/>
              <a:t>.</a:t>
            </a:r>
          </a:p>
        </p:txBody>
      </p:sp>
      <p:sp>
        <p:nvSpPr>
          <p:cNvPr id="118843" name="Text Box 90"/>
          <p:cNvSpPr txBox="1">
            <a:spLocks noChangeArrowheads="1"/>
          </p:cNvSpPr>
          <p:nvPr/>
        </p:nvSpPr>
        <p:spPr bwMode="auto">
          <a:xfrm>
            <a:off x="4154488" y="21018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000" b="1">
                <a:latin typeface="Arial" pitchFamily="34" charset="0"/>
              </a:rPr>
              <a:t>always-0 register</a:t>
            </a:r>
          </a:p>
        </p:txBody>
      </p:sp>
      <p:sp>
        <p:nvSpPr>
          <p:cNvPr id="118844" name="Rectangle 91"/>
          <p:cNvSpPr>
            <a:spLocks noChangeArrowheads="1"/>
          </p:cNvSpPr>
          <p:nvPr/>
        </p:nvSpPr>
        <p:spPr bwMode="auto">
          <a:xfrm>
            <a:off x="5538788" y="2312988"/>
            <a:ext cx="3111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latin typeface="Arial" pitchFamily="34" charset="0"/>
              </a:rPr>
              <a:t>0</a:t>
            </a:r>
          </a:p>
        </p:txBody>
      </p:sp>
      <p:sp>
        <p:nvSpPr>
          <p:cNvPr id="118845" name="Ink 92"/>
          <p:cNvSpPr>
            <a:spLocks noRot="1" noChangeAspect="1" noEditPoints="1" noChangeArrowheads="1" noChangeShapeType="1" noTextEdit="1"/>
          </p:cNvSpPr>
          <p:nvPr/>
        </p:nvSpPr>
        <p:spPr bwMode="auto">
          <a:xfrm>
            <a:off x="5294313" y="5757863"/>
            <a:ext cx="531812" cy="342900"/>
          </a:xfrm>
          <a:custGeom>
            <a:avLst/>
            <a:gdLst>
              <a:gd name="T0" fmla="*/ 2147483647 w 1478"/>
              <a:gd name="T1" fmla="*/ 2147483647 h 950"/>
              <a:gd name="T2" fmla="*/ 2147483647 w 1478"/>
              <a:gd name="T3" fmla="*/ 2147483647 h 950"/>
              <a:gd name="T4" fmla="*/ 2147483647 w 1478"/>
              <a:gd name="T5" fmla="*/ 2147483647 h 950"/>
              <a:gd name="T6" fmla="*/ 2147483647 w 1478"/>
              <a:gd name="T7" fmla="*/ 2147483647 h 950"/>
              <a:gd name="T8" fmla="*/ 0 w 1478"/>
              <a:gd name="T9" fmla="*/ 2147483647 h 950"/>
              <a:gd name="T10" fmla="*/ 2147483647 w 1478"/>
              <a:gd name="T11" fmla="*/ 2147483647 h 950"/>
              <a:gd name="T12" fmla="*/ 2147483647 w 1478"/>
              <a:gd name="T13" fmla="*/ 2147483647 h 950"/>
              <a:gd name="T14" fmla="*/ 2147483647 w 1478"/>
              <a:gd name="T15" fmla="*/ 2147483647 h 950"/>
              <a:gd name="T16" fmla="*/ 2147483647 w 1478"/>
              <a:gd name="T17" fmla="*/ 2147483647 h 950"/>
              <a:gd name="T18" fmla="*/ 2147483647 w 1478"/>
              <a:gd name="T19" fmla="*/ 2147483647 h 950"/>
              <a:gd name="T20" fmla="*/ 2147483647 w 1478"/>
              <a:gd name="T21" fmla="*/ 2147483647 h 950"/>
              <a:gd name="T22" fmla="*/ 2147483647 w 1478"/>
              <a:gd name="T23" fmla="*/ 2147483647 h 950"/>
              <a:gd name="T24" fmla="*/ 2147483647 w 1478"/>
              <a:gd name="T25" fmla="*/ 2147483647 h 950"/>
              <a:gd name="T26" fmla="*/ 2147483647 w 1478"/>
              <a:gd name="T27" fmla="*/ 2147483647 h 950"/>
              <a:gd name="T28" fmla="*/ 2147483647 w 1478"/>
              <a:gd name="T29" fmla="*/ 2147483647 h 950"/>
              <a:gd name="T30" fmla="*/ 2147483647 w 1478"/>
              <a:gd name="T31" fmla="*/ 2147483647 h 950"/>
              <a:gd name="T32" fmla="*/ 2147483647 w 1478"/>
              <a:gd name="T33" fmla="*/ 2147483647 h 950"/>
              <a:gd name="T34" fmla="*/ 2147483647 w 1478"/>
              <a:gd name="T35" fmla="*/ 2147483647 h 950"/>
              <a:gd name="T36" fmla="*/ 2147483647 w 1478"/>
              <a:gd name="T37" fmla="*/ 2147483647 h 950"/>
              <a:gd name="T38" fmla="*/ 2147483647 w 1478"/>
              <a:gd name="T39" fmla="*/ 2147483647 h 950"/>
              <a:gd name="T40" fmla="*/ 2147483647 w 1478"/>
              <a:gd name="T41" fmla="*/ 2147483647 h 950"/>
              <a:gd name="T42" fmla="*/ 2147483647 w 1478"/>
              <a:gd name="T43" fmla="*/ 2147483647 h 950"/>
              <a:gd name="T44" fmla="*/ 2147483647 w 1478"/>
              <a:gd name="T45" fmla="*/ 2147483647 h 950"/>
              <a:gd name="T46" fmla="*/ 2147483647 w 1478"/>
              <a:gd name="T47" fmla="*/ 2147483647 h 950"/>
              <a:gd name="T48" fmla="*/ 2147483647 w 1478"/>
              <a:gd name="T49" fmla="*/ 2147483647 h 95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478"/>
              <a:gd name="T76" fmla="*/ 0 h 950"/>
              <a:gd name="T77" fmla="*/ 1478 w 1478"/>
              <a:gd name="T78" fmla="*/ 950 h 95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478" h="950" extrusionOk="0">
                <a:moveTo>
                  <a:pt x="212" y="260"/>
                </a:moveTo>
                <a:cubicBezTo>
                  <a:pt x="190" y="257"/>
                  <a:pt x="170" y="259"/>
                  <a:pt x="149" y="258"/>
                </a:cubicBezTo>
                <a:cubicBezTo>
                  <a:pt x="121" y="256"/>
                  <a:pt x="121" y="265"/>
                  <a:pt x="108" y="287"/>
                </a:cubicBezTo>
                <a:cubicBezTo>
                  <a:pt x="88" y="319"/>
                  <a:pt x="67" y="350"/>
                  <a:pt x="48" y="382"/>
                </a:cubicBezTo>
                <a:cubicBezTo>
                  <a:pt x="29" y="414"/>
                  <a:pt x="0" y="459"/>
                  <a:pt x="0" y="497"/>
                </a:cubicBezTo>
                <a:cubicBezTo>
                  <a:pt x="0" y="536"/>
                  <a:pt x="42" y="556"/>
                  <a:pt x="74" y="567"/>
                </a:cubicBezTo>
                <a:cubicBezTo>
                  <a:pt x="129" y="585"/>
                  <a:pt x="192" y="589"/>
                  <a:pt x="249" y="590"/>
                </a:cubicBezTo>
                <a:cubicBezTo>
                  <a:pt x="294" y="591"/>
                  <a:pt x="344" y="598"/>
                  <a:pt x="388" y="586"/>
                </a:cubicBezTo>
                <a:cubicBezTo>
                  <a:pt x="405" y="578"/>
                  <a:pt x="411" y="576"/>
                  <a:pt x="422" y="570"/>
                </a:cubicBezTo>
              </a:path>
              <a:path w="1478" h="950" extrusionOk="0">
                <a:moveTo>
                  <a:pt x="533" y="91"/>
                </a:moveTo>
                <a:cubicBezTo>
                  <a:pt x="531" y="93"/>
                  <a:pt x="507" y="132"/>
                  <a:pt x="498" y="160"/>
                </a:cubicBezTo>
                <a:cubicBezTo>
                  <a:pt x="471" y="249"/>
                  <a:pt x="455" y="340"/>
                  <a:pt x="431" y="429"/>
                </a:cubicBezTo>
                <a:cubicBezTo>
                  <a:pt x="402" y="538"/>
                  <a:pt x="372" y="646"/>
                  <a:pt x="345" y="755"/>
                </a:cubicBezTo>
                <a:cubicBezTo>
                  <a:pt x="334" y="801"/>
                  <a:pt x="291" y="898"/>
                  <a:pt x="307" y="947"/>
                </a:cubicBezTo>
                <a:cubicBezTo>
                  <a:pt x="312" y="948"/>
                  <a:pt x="316" y="948"/>
                  <a:pt x="321" y="949"/>
                </a:cubicBezTo>
                <a:cubicBezTo>
                  <a:pt x="342" y="916"/>
                  <a:pt x="357" y="883"/>
                  <a:pt x="372" y="847"/>
                </a:cubicBezTo>
              </a:path>
              <a:path w="1478" h="950" extrusionOk="0">
                <a:moveTo>
                  <a:pt x="757" y="147"/>
                </a:moveTo>
                <a:cubicBezTo>
                  <a:pt x="806" y="102"/>
                  <a:pt x="858" y="56"/>
                  <a:pt x="916" y="25"/>
                </a:cubicBezTo>
                <a:cubicBezTo>
                  <a:pt x="959" y="2"/>
                  <a:pt x="1016" y="-17"/>
                  <a:pt x="1050" y="30"/>
                </a:cubicBezTo>
                <a:cubicBezTo>
                  <a:pt x="1094" y="91"/>
                  <a:pt x="1054" y="190"/>
                  <a:pt x="1034" y="251"/>
                </a:cubicBezTo>
                <a:cubicBezTo>
                  <a:pt x="994" y="372"/>
                  <a:pt x="930" y="480"/>
                  <a:pt x="864" y="589"/>
                </a:cubicBezTo>
                <a:cubicBezTo>
                  <a:pt x="812" y="675"/>
                  <a:pt x="745" y="756"/>
                  <a:pt x="731" y="856"/>
                </a:cubicBezTo>
                <a:cubicBezTo>
                  <a:pt x="791" y="868"/>
                  <a:pt x="825" y="866"/>
                  <a:pt x="893" y="846"/>
                </a:cubicBezTo>
                <a:cubicBezTo>
                  <a:pt x="1007" y="813"/>
                  <a:pt x="1118" y="779"/>
                  <a:pt x="1234" y="753"/>
                </a:cubicBezTo>
                <a:cubicBezTo>
                  <a:pt x="1315" y="735"/>
                  <a:pt x="1396" y="718"/>
                  <a:pt x="1477" y="700"/>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Tree>
  </p:cSld>
  <p:clrMapOvr>
    <a:masterClrMapping/>
  </p:clrMapOvr>
  <p:timing>
    <p:tnLst>
      <p:par>
        <p:cTn id="1" dur="indefinite" restart="never" nodeType="tmRoot"/>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62" name="Rectangle 2"/>
          <p:cNvSpPr>
            <a:spLocks noChangeArrowheads="1"/>
          </p:cNvSpPr>
          <p:nvPr>
            <p:custDataLst>
              <p:tags r:id="rId1"/>
            </p:custDataLst>
          </p:nvPr>
        </p:nvSpPr>
        <p:spPr bwMode="auto">
          <a:xfrm>
            <a:off x="685800" y="762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eaLnBrk="1" hangingPunct="1"/>
            <a:r>
              <a:rPr lang="en-US" sz="4000">
                <a:solidFill>
                  <a:schemeClr val="tx2"/>
                </a:solidFill>
                <a:latin typeface="Arial" pitchFamily="34" charset="0"/>
              </a:rPr>
              <a:t>  </a:t>
            </a:r>
            <a:endParaRPr lang="en-US" sz="4400">
              <a:solidFill>
                <a:schemeClr val="tx2"/>
              </a:solidFill>
              <a:latin typeface="Arial" pitchFamily="34" charset="0"/>
            </a:endParaRPr>
          </a:p>
        </p:txBody>
      </p:sp>
      <p:sp>
        <p:nvSpPr>
          <p:cNvPr id="40963" name="Rectangle 3"/>
          <p:cNvSpPr>
            <a:spLocks noChangeArrowheads="1"/>
          </p:cNvSpPr>
          <p:nvPr>
            <p:custDataLst>
              <p:tags r:id="rId2"/>
            </p:custDataLst>
          </p:nvPr>
        </p:nvSpPr>
        <p:spPr bwMode="auto">
          <a:xfrm>
            <a:off x="4691063" y="3429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endParaRPr lang="en-US">
              <a:latin typeface="Arial" pitchFamily="34" charset="0"/>
            </a:endParaRPr>
          </a:p>
        </p:txBody>
      </p:sp>
      <p:sp>
        <p:nvSpPr>
          <p:cNvPr id="40964" name="Rectangle 4"/>
          <p:cNvSpPr>
            <a:spLocks noChangeArrowheads="1"/>
          </p:cNvSpPr>
          <p:nvPr>
            <p:custDataLst>
              <p:tags r:id="rId3"/>
            </p:custDataLst>
          </p:nvPr>
        </p:nvSpPr>
        <p:spPr bwMode="auto">
          <a:xfrm>
            <a:off x="1412875" y="198438"/>
            <a:ext cx="6107698"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4000" dirty="0">
                <a:solidFill>
                  <a:schemeClr val="tx2"/>
                </a:solidFill>
                <a:latin typeface="Cambria" pitchFamily="18" charset="0"/>
              </a:rPr>
              <a:t>Von Neumann Architecture</a:t>
            </a:r>
          </a:p>
        </p:txBody>
      </p:sp>
      <p:sp>
        <p:nvSpPr>
          <p:cNvPr id="40971" name="Rectangle 32"/>
          <p:cNvSpPr>
            <a:spLocks noChangeArrowheads="1"/>
          </p:cNvSpPr>
          <p:nvPr>
            <p:custDataLst>
              <p:tags r:id="rId4"/>
            </p:custDataLst>
          </p:nvPr>
        </p:nvSpPr>
        <p:spPr bwMode="auto">
          <a:xfrm>
            <a:off x="5935662" y="29289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40972" name="Rectangle 33"/>
          <p:cNvSpPr>
            <a:spLocks noChangeArrowheads="1"/>
          </p:cNvSpPr>
          <p:nvPr>
            <p:custDataLst>
              <p:tags r:id="rId5"/>
            </p:custDataLst>
          </p:nvPr>
        </p:nvSpPr>
        <p:spPr bwMode="auto">
          <a:xfrm>
            <a:off x="5935662" y="33099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40973" name="Rectangle 34"/>
          <p:cNvSpPr>
            <a:spLocks noChangeArrowheads="1"/>
          </p:cNvSpPr>
          <p:nvPr>
            <p:custDataLst>
              <p:tags r:id="rId6"/>
            </p:custDataLst>
          </p:nvPr>
        </p:nvSpPr>
        <p:spPr bwMode="auto">
          <a:xfrm>
            <a:off x="5935662" y="36909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40974" name="Rectangle 35"/>
          <p:cNvSpPr>
            <a:spLocks noChangeArrowheads="1"/>
          </p:cNvSpPr>
          <p:nvPr>
            <p:custDataLst>
              <p:tags r:id="rId7"/>
            </p:custDataLst>
          </p:nvPr>
        </p:nvSpPr>
        <p:spPr bwMode="auto">
          <a:xfrm>
            <a:off x="5935662" y="40719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40975" name="Rectangle 36"/>
          <p:cNvSpPr>
            <a:spLocks noChangeArrowheads="1"/>
          </p:cNvSpPr>
          <p:nvPr>
            <p:custDataLst>
              <p:tags r:id="rId8"/>
            </p:custDataLst>
          </p:nvPr>
        </p:nvSpPr>
        <p:spPr bwMode="auto">
          <a:xfrm>
            <a:off x="5935662" y="44529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40976" name="Rectangle 37"/>
          <p:cNvSpPr>
            <a:spLocks noChangeArrowheads="1"/>
          </p:cNvSpPr>
          <p:nvPr>
            <p:custDataLst>
              <p:tags r:id="rId9"/>
            </p:custDataLst>
          </p:nvPr>
        </p:nvSpPr>
        <p:spPr bwMode="auto">
          <a:xfrm>
            <a:off x="5935662" y="48339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40977" name="Rectangle 38"/>
          <p:cNvSpPr>
            <a:spLocks noChangeArrowheads="1"/>
          </p:cNvSpPr>
          <p:nvPr>
            <p:custDataLst>
              <p:tags r:id="rId10"/>
            </p:custDataLst>
          </p:nvPr>
        </p:nvSpPr>
        <p:spPr bwMode="auto">
          <a:xfrm>
            <a:off x="5935662" y="52149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40978" name="Rectangle 39"/>
          <p:cNvSpPr>
            <a:spLocks noChangeArrowheads="1"/>
          </p:cNvSpPr>
          <p:nvPr>
            <p:custDataLst>
              <p:tags r:id="rId11"/>
            </p:custDataLst>
          </p:nvPr>
        </p:nvSpPr>
        <p:spPr bwMode="auto">
          <a:xfrm>
            <a:off x="5976937" y="2943225"/>
            <a:ext cx="2239963" cy="41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2100" b="1">
                <a:solidFill>
                  <a:srgbClr val="0A04EB"/>
                </a:solidFill>
                <a:latin typeface="Courier New" pitchFamily="49" charset="0"/>
              </a:rPr>
              <a:t>read r1</a:t>
            </a:r>
            <a:endParaRPr lang="en-US" sz="2100">
              <a:solidFill>
                <a:srgbClr val="0A04EB"/>
              </a:solidFill>
              <a:latin typeface="Arial" pitchFamily="34" charset="0"/>
            </a:endParaRPr>
          </a:p>
        </p:txBody>
      </p:sp>
      <p:sp>
        <p:nvSpPr>
          <p:cNvPr id="40979" name="Text Box 40"/>
          <p:cNvSpPr txBox="1">
            <a:spLocks noChangeArrowheads="1"/>
          </p:cNvSpPr>
          <p:nvPr>
            <p:custDataLst>
              <p:tags r:id="rId12"/>
            </p:custDataLst>
          </p:nvPr>
        </p:nvSpPr>
        <p:spPr bwMode="auto">
          <a:xfrm>
            <a:off x="5260975" y="2918178"/>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0</a:t>
            </a:r>
          </a:p>
        </p:txBody>
      </p:sp>
      <p:sp>
        <p:nvSpPr>
          <p:cNvPr id="40980" name="Text Box 41"/>
          <p:cNvSpPr txBox="1">
            <a:spLocks noChangeArrowheads="1"/>
          </p:cNvSpPr>
          <p:nvPr>
            <p:custDataLst>
              <p:tags r:id="rId13"/>
            </p:custDataLst>
          </p:nvPr>
        </p:nvSpPr>
        <p:spPr bwMode="auto">
          <a:xfrm>
            <a:off x="5257800" y="3296003"/>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1</a:t>
            </a:r>
          </a:p>
        </p:txBody>
      </p:sp>
      <p:sp>
        <p:nvSpPr>
          <p:cNvPr id="40981" name="Text Box 42"/>
          <p:cNvSpPr txBox="1">
            <a:spLocks noChangeArrowheads="1"/>
          </p:cNvSpPr>
          <p:nvPr>
            <p:custDataLst>
              <p:tags r:id="rId14"/>
            </p:custDataLst>
          </p:nvPr>
        </p:nvSpPr>
        <p:spPr bwMode="auto">
          <a:xfrm>
            <a:off x="5257800" y="3677003"/>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2</a:t>
            </a:r>
          </a:p>
        </p:txBody>
      </p:sp>
      <p:sp>
        <p:nvSpPr>
          <p:cNvPr id="40982" name="Text Box 43"/>
          <p:cNvSpPr txBox="1">
            <a:spLocks noChangeArrowheads="1"/>
          </p:cNvSpPr>
          <p:nvPr>
            <p:custDataLst>
              <p:tags r:id="rId15"/>
            </p:custDataLst>
          </p:nvPr>
        </p:nvSpPr>
        <p:spPr bwMode="auto">
          <a:xfrm>
            <a:off x="5257800" y="4058003"/>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3</a:t>
            </a:r>
          </a:p>
        </p:txBody>
      </p:sp>
      <p:sp>
        <p:nvSpPr>
          <p:cNvPr id="40983" name="Text Box 44"/>
          <p:cNvSpPr txBox="1">
            <a:spLocks noChangeArrowheads="1"/>
          </p:cNvSpPr>
          <p:nvPr>
            <p:custDataLst>
              <p:tags r:id="rId16"/>
            </p:custDataLst>
          </p:nvPr>
        </p:nvSpPr>
        <p:spPr bwMode="auto">
          <a:xfrm>
            <a:off x="5257800" y="4431066"/>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4</a:t>
            </a:r>
          </a:p>
        </p:txBody>
      </p:sp>
      <p:sp>
        <p:nvSpPr>
          <p:cNvPr id="40984" name="Text Box 45"/>
          <p:cNvSpPr txBox="1">
            <a:spLocks noChangeArrowheads="1"/>
          </p:cNvSpPr>
          <p:nvPr>
            <p:custDataLst>
              <p:tags r:id="rId17"/>
            </p:custDataLst>
          </p:nvPr>
        </p:nvSpPr>
        <p:spPr bwMode="auto">
          <a:xfrm>
            <a:off x="5257800" y="4820003"/>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5</a:t>
            </a:r>
          </a:p>
        </p:txBody>
      </p:sp>
      <p:sp>
        <p:nvSpPr>
          <p:cNvPr id="40986" name="Text Box 48"/>
          <p:cNvSpPr txBox="1">
            <a:spLocks noChangeArrowheads="1"/>
          </p:cNvSpPr>
          <p:nvPr>
            <p:custDataLst>
              <p:tags r:id="rId18"/>
            </p:custDataLst>
          </p:nvPr>
        </p:nvSpPr>
        <p:spPr bwMode="auto">
          <a:xfrm>
            <a:off x="5257800" y="5201003"/>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6</a:t>
            </a:r>
          </a:p>
        </p:txBody>
      </p:sp>
      <p:sp>
        <p:nvSpPr>
          <p:cNvPr id="40987" name="Rectangle 53"/>
          <p:cNvSpPr>
            <a:spLocks noChangeArrowheads="1"/>
          </p:cNvSpPr>
          <p:nvPr>
            <p:custDataLst>
              <p:tags r:id="rId19"/>
            </p:custDataLst>
          </p:nvPr>
        </p:nvSpPr>
        <p:spPr bwMode="auto">
          <a:xfrm>
            <a:off x="5976937" y="4462463"/>
            <a:ext cx="2185988" cy="41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2100" b="1">
                <a:solidFill>
                  <a:srgbClr val="0A04EB"/>
                </a:solidFill>
                <a:latin typeface="Courier New" pitchFamily="49" charset="0"/>
              </a:rPr>
              <a:t>halt</a:t>
            </a:r>
            <a:endParaRPr lang="en-US" sz="2100">
              <a:solidFill>
                <a:srgbClr val="0A04EB"/>
              </a:solidFill>
              <a:latin typeface="Arial" pitchFamily="34" charset="0"/>
            </a:endParaRPr>
          </a:p>
        </p:txBody>
      </p:sp>
      <p:sp>
        <p:nvSpPr>
          <p:cNvPr id="40988" name="Rectangle 54"/>
          <p:cNvSpPr>
            <a:spLocks noChangeArrowheads="1"/>
          </p:cNvSpPr>
          <p:nvPr>
            <p:custDataLst>
              <p:tags r:id="rId20"/>
            </p:custDataLst>
          </p:nvPr>
        </p:nvSpPr>
        <p:spPr bwMode="auto">
          <a:xfrm>
            <a:off x="5976937" y="485616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 </a:t>
            </a:r>
            <a:endParaRPr lang="en-US" sz="1800">
              <a:solidFill>
                <a:srgbClr val="0A04EB"/>
              </a:solidFill>
              <a:latin typeface="Arial" pitchFamily="34" charset="0"/>
            </a:endParaRPr>
          </a:p>
        </p:txBody>
      </p:sp>
      <p:sp>
        <p:nvSpPr>
          <p:cNvPr id="40989" name="Rectangle 55"/>
          <p:cNvSpPr>
            <a:spLocks noChangeArrowheads="1"/>
          </p:cNvSpPr>
          <p:nvPr>
            <p:custDataLst>
              <p:tags r:id="rId21"/>
            </p:custDataLst>
          </p:nvPr>
        </p:nvSpPr>
        <p:spPr bwMode="auto">
          <a:xfrm>
            <a:off x="5976937" y="523716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 </a:t>
            </a:r>
            <a:endParaRPr lang="en-US" sz="1800">
              <a:solidFill>
                <a:srgbClr val="0A04EB"/>
              </a:solidFill>
              <a:latin typeface="Arial" pitchFamily="34" charset="0"/>
            </a:endParaRPr>
          </a:p>
        </p:txBody>
      </p:sp>
      <p:sp>
        <p:nvSpPr>
          <p:cNvPr id="40991" name="Rectangle 58"/>
          <p:cNvSpPr>
            <a:spLocks noChangeArrowheads="1"/>
          </p:cNvSpPr>
          <p:nvPr>
            <p:custDataLst>
              <p:tags r:id="rId22"/>
            </p:custDataLst>
          </p:nvPr>
        </p:nvSpPr>
        <p:spPr bwMode="auto">
          <a:xfrm>
            <a:off x="5976937" y="3333750"/>
            <a:ext cx="2185988" cy="41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2100" b="1">
                <a:solidFill>
                  <a:srgbClr val="0A04EB"/>
                </a:solidFill>
                <a:latin typeface="Courier New" pitchFamily="49" charset="0"/>
              </a:rPr>
              <a:t>mul r2 r1 r1 </a:t>
            </a:r>
          </a:p>
        </p:txBody>
      </p:sp>
      <p:sp>
        <p:nvSpPr>
          <p:cNvPr id="40992" name="Rectangle 59"/>
          <p:cNvSpPr>
            <a:spLocks noChangeArrowheads="1"/>
          </p:cNvSpPr>
          <p:nvPr>
            <p:custDataLst>
              <p:tags r:id="rId23"/>
            </p:custDataLst>
          </p:nvPr>
        </p:nvSpPr>
        <p:spPr bwMode="auto">
          <a:xfrm>
            <a:off x="5976937" y="3698875"/>
            <a:ext cx="2185988" cy="41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2100" b="1">
                <a:solidFill>
                  <a:srgbClr val="0A04EB"/>
                </a:solidFill>
                <a:latin typeface="Courier New" pitchFamily="49" charset="0"/>
              </a:rPr>
              <a:t>add r2 r2 r1</a:t>
            </a:r>
            <a:endParaRPr lang="en-US" sz="2100">
              <a:solidFill>
                <a:srgbClr val="0A04EB"/>
              </a:solidFill>
              <a:latin typeface="Arial" pitchFamily="34" charset="0"/>
            </a:endParaRPr>
          </a:p>
        </p:txBody>
      </p:sp>
      <p:sp>
        <p:nvSpPr>
          <p:cNvPr id="40993" name="Rectangle 60"/>
          <p:cNvSpPr>
            <a:spLocks noChangeArrowheads="1"/>
          </p:cNvSpPr>
          <p:nvPr>
            <p:custDataLst>
              <p:tags r:id="rId24"/>
            </p:custDataLst>
          </p:nvPr>
        </p:nvSpPr>
        <p:spPr bwMode="auto">
          <a:xfrm>
            <a:off x="5976937" y="4087813"/>
            <a:ext cx="2185988" cy="41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2100" b="1">
                <a:solidFill>
                  <a:srgbClr val="0A04EB"/>
                </a:solidFill>
                <a:latin typeface="Courier New" pitchFamily="49" charset="0"/>
              </a:rPr>
              <a:t>write r2</a:t>
            </a:r>
            <a:endParaRPr lang="en-US" sz="2100">
              <a:solidFill>
                <a:srgbClr val="0A04EB"/>
              </a:solidFill>
              <a:latin typeface="Arial" pitchFamily="34" charset="0"/>
            </a:endParaRPr>
          </a:p>
        </p:txBody>
      </p:sp>
      <p:sp>
        <p:nvSpPr>
          <p:cNvPr id="40996" name="Text Box 63"/>
          <p:cNvSpPr txBox="1">
            <a:spLocks noChangeArrowheads="1"/>
          </p:cNvSpPr>
          <p:nvPr>
            <p:custDataLst>
              <p:tags r:id="rId25"/>
            </p:custDataLst>
          </p:nvPr>
        </p:nvSpPr>
        <p:spPr bwMode="auto">
          <a:xfrm>
            <a:off x="5775325" y="1357313"/>
            <a:ext cx="2689225"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2000" dirty="0" smtClean="0">
                <a:solidFill>
                  <a:srgbClr val="0A04EB"/>
                </a:solidFill>
                <a:latin typeface="Cambria" pitchFamily="18" charset="0"/>
              </a:rPr>
              <a:t>program</a:t>
            </a:r>
            <a:endParaRPr lang="en-US" sz="2000" dirty="0">
              <a:solidFill>
                <a:srgbClr val="0A04EB"/>
              </a:solidFill>
              <a:latin typeface="Cambria" pitchFamily="18" charset="0"/>
            </a:endParaRPr>
          </a:p>
        </p:txBody>
      </p:sp>
      <p:sp>
        <p:nvSpPr>
          <p:cNvPr id="40997" name="Text Box 64"/>
          <p:cNvSpPr txBox="1">
            <a:spLocks noChangeArrowheads="1"/>
          </p:cNvSpPr>
          <p:nvPr>
            <p:custDataLst>
              <p:tags r:id="rId26"/>
            </p:custDataLst>
          </p:nvPr>
        </p:nvSpPr>
        <p:spPr bwMode="auto">
          <a:xfrm>
            <a:off x="762000" y="1371600"/>
            <a:ext cx="3295650"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2000" dirty="0" smtClean="0">
                <a:solidFill>
                  <a:srgbClr val="0A04EB"/>
                </a:solidFill>
                <a:latin typeface="Cambria" pitchFamily="18" charset="0"/>
              </a:rPr>
              <a:t>processing</a:t>
            </a:r>
            <a:endParaRPr lang="en-US" sz="2000" dirty="0">
              <a:solidFill>
                <a:srgbClr val="0A04EB"/>
              </a:solidFill>
              <a:latin typeface="Cambria" pitchFamily="18" charset="0"/>
            </a:endParaRPr>
          </a:p>
        </p:txBody>
      </p:sp>
      <p:sp>
        <p:nvSpPr>
          <p:cNvPr id="40998" name="Rectangle 65"/>
          <p:cNvSpPr>
            <a:spLocks noChangeArrowheads="1"/>
          </p:cNvSpPr>
          <p:nvPr/>
        </p:nvSpPr>
        <p:spPr bwMode="auto">
          <a:xfrm>
            <a:off x="6650204" y="5052808"/>
            <a:ext cx="2057400" cy="646331"/>
          </a:xfrm>
          <a:prstGeom prst="rect">
            <a:avLst/>
          </a:prstGeom>
          <a:solidFill>
            <a:srgbClr val="CCECFF"/>
          </a:solidFill>
          <a:ln>
            <a:noFill/>
          </a:ln>
          <a:extLst/>
        </p:spPr>
        <p:txBody>
          <a:bodyPr wrap="square">
            <a:spAutoFit/>
          </a:bodyPr>
          <a:lstStyle/>
          <a:p>
            <a:pPr>
              <a:spcBef>
                <a:spcPct val="50000"/>
              </a:spcBef>
            </a:pPr>
            <a:r>
              <a:rPr lang="en-US" sz="1800" i="1" dirty="0" smtClean="0">
                <a:latin typeface="Cambria" pitchFamily="18" charset="0"/>
              </a:rPr>
              <a:t>"mnemonics" instead of  </a:t>
            </a:r>
            <a:r>
              <a:rPr lang="en-US" sz="1800" i="1" dirty="0">
                <a:latin typeface="Cambria" pitchFamily="18" charset="0"/>
              </a:rPr>
              <a:t>bits</a:t>
            </a:r>
          </a:p>
        </p:txBody>
      </p:sp>
      <p:sp>
        <p:nvSpPr>
          <p:cNvPr id="41000" name="Text Box 92"/>
          <p:cNvSpPr txBox="1">
            <a:spLocks noChangeArrowheads="1"/>
          </p:cNvSpPr>
          <p:nvPr>
            <p:custDataLst>
              <p:tags r:id="rId27"/>
            </p:custDataLst>
          </p:nvPr>
        </p:nvSpPr>
        <p:spPr bwMode="auto">
          <a:xfrm>
            <a:off x="7909527" y="6073245"/>
            <a:ext cx="717478" cy="553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i="1" dirty="0">
                <a:solidFill>
                  <a:srgbClr val="159627"/>
                </a:solidFill>
                <a:latin typeface="Cambria" pitchFamily="18" charset="0"/>
              </a:rPr>
              <a:t>Human  </a:t>
            </a:r>
            <a:r>
              <a:rPr lang="en-US" sz="1000" dirty="0">
                <a:solidFill>
                  <a:srgbClr val="159627"/>
                </a:solidFill>
                <a:latin typeface="Cambria" pitchFamily="18" charset="0"/>
              </a:rPr>
              <a:t>readable? I doubt it!</a:t>
            </a:r>
          </a:p>
        </p:txBody>
      </p:sp>
      <p:sp>
        <p:nvSpPr>
          <p:cNvPr id="66" name="Text Box 17"/>
          <p:cNvSpPr txBox="1">
            <a:spLocks noChangeArrowheads="1"/>
          </p:cNvSpPr>
          <p:nvPr>
            <p:custDataLst>
              <p:tags r:id="rId28"/>
            </p:custDataLst>
          </p:nvPr>
        </p:nvSpPr>
        <p:spPr bwMode="auto">
          <a:xfrm>
            <a:off x="914400" y="2316163"/>
            <a:ext cx="30480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dirty="0">
                <a:latin typeface="Calibri" pitchFamily="34" charset="0"/>
              </a:rPr>
              <a:t>central processing unit </a:t>
            </a:r>
            <a:r>
              <a:rPr lang="en-US" sz="1200" b="1" i="1" dirty="0">
                <a:latin typeface="Calibri" pitchFamily="34" charset="0"/>
              </a:rPr>
              <a:t>registers</a:t>
            </a:r>
            <a:endParaRPr lang="en-US" sz="1200" dirty="0">
              <a:latin typeface="Calibri" pitchFamily="34" charset="0"/>
            </a:endParaRPr>
          </a:p>
        </p:txBody>
      </p:sp>
      <p:sp>
        <p:nvSpPr>
          <p:cNvPr id="67" name="Text Box 18"/>
          <p:cNvSpPr txBox="1">
            <a:spLocks noChangeArrowheads="1"/>
          </p:cNvSpPr>
          <p:nvPr>
            <p:custDataLst>
              <p:tags r:id="rId29"/>
            </p:custDataLst>
          </p:nvPr>
        </p:nvSpPr>
        <p:spPr bwMode="auto">
          <a:xfrm>
            <a:off x="5562600" y="2316163"/>
            <a:ext cx="290195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dirty="0">
                <a:latin typeface="Calibri" pitchFamily="34" charset="0"/>
              </a:rPr>
              <a:t>random access memory locations</a:t>
            </a:r>
          </a:p>
        </p:txBody>
      </p:sp>
      <p:sp>
        <p:nvSpPr>
          <p:cNvPr id="68" name="Rectangle 61"/>
          <p:cNvSpPr>
            <a:spLocks noChangeArrowheads="1"/>
          </p:cNvSpPr>
          <p:nvPr>
            <p:custDataLst>
              <p:tags r:id="rId30"/>
            </p:custDataLst>
          </p:nvPr>
        </p:nvSpPr>
        <p:spPr bwMode="auto">
          <a:xfrm>
            <a:off x="1831975" y="1724025"/>
            <a:ext cx="1096775"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4000" dirty="0">
                <a:solidFill>
                  <a:schemeClr val="tx2"/>
                </a:solidFill>
                <a:latin typeface="Cambria" pitchFamily="18" charset="0"/>
              </a:rPr>
              <a:t>CPU</a:t>
            </a:r>
          </a:p>
        </p:txBody>
      </p:sp>
      <p:sp>
        <p:nvSpPr>
          <p:cNvPr id="69" name="Rectangle 62"/>
          <p:cNvSpPr>
            <a:spLocks noChangeArrowheads="1"/>
          </p:cNvSpPr>
          <p:nvPr>
            <p:custDataLst>
              <p:tags r:id="rId31"/>
            </p:custDataLst>
          </p:nvPr>
        </p:nvSpPr>
        <p:spPr bwMode="auto">
          <a:xfrm>
            <a:off x="6477000" y="1724025"/>
            <a:ext cx="1241045"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4000" dirty="0">
                <a:solidFill>
                  <a:schemeClr val="tx2"/>
                </a:solidFill>
                <a:latin typeface="Cambria" pitchFamily="18" charset="0"/>
              </a:rPr>
              <a:t>RAM</a:t>
            </a:r>
          </a:p>
        </p:txBody>
      </p:sp>
      <p:sp>
        <p:nvSpPr>
          <p:cNvPr id="70" name="Line 63"/>
          <p:cNvSpPr>
            <a:spLocks noChangeShapeType="1"/>
          </p:cNvSpPr>
          <p:nvPr>
            <p:custDataLst>
              <p:tags r:id="rId32"/>
            </p:custDataLst>
          </p:nvPr>
        </p:nvSpPr>
        <p:spPr bwMode="auto">
          <a:xfrm>
            <a:off x="3514725" y="2047875"/>
            <a:ext cx="2590800" cy="0"/>
          </a:xfrm>
          <a:prstGeom prst="line">
            <a:avLst/>
          </a:prstGeom>
          <a:noFill/>
          <a:ln w="19050">
            <a:solidFill>
              <a:srgbClr val="0A04EB"/>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71" name="Text Box 64"/>
          <p:cNvSpPr txBox="1">
            <a:spLocks noChangeArrowheads="1"/>
          </p:cNvSpPr>
          <p:nvPr>
            <p:custDataLst>
              <p:tags r:id="rId33"/>
            </p:custDataLst>
          </p:nvPr>
        </p:nvSpPr>
        <p:spPr bwMode="auto">
          <a:xfrm>
            <a:off x="4203700" y="1807986"/>
            <a:ext cx="1212850" cy="457200"/>
          </a:xfrm>
          <a:prstGeom prst="rect">
            <a:avLst/>
          </a:prstGeom>
          <a:solidFill>
            <a:schemeClr val="bg1"/>
          </a:solidFill>
          <a:ln w="12700">
            <a:solidFill>
              <a:srgbClr val="0B04FF"/>
            </a:solidFill>
          </a:ln>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dirty="0">
                <a:solidFill>
                  <a:srgbClr val="0A04EB"/>
                </a:solidFill>
                <a:latin typeface="Calibri" pitchFamily="34" charset="0"/>
              </a:rPr>
              <a:t>Von Neumann bottleneck</a:t>
            </a:r>
          </a:p>
        </p:txBody>
      </p:sp>
      <p:sp>
        <p:nvSpPr>
          <p:cNvPr id="40990" name="Text Box 57"/>
          <p:cNvSpPr txBox="1">
            <a:spLocks noChangeArrowheads="1"/>
          </p:cNvSpPr>
          <p:nvPr/>
        </p:nvSpPr>
        <p:spPr bwMode="auto">
          <a:xfrm>
            <a:off x="381000" y="4673600"/>
            <a:ext cx="4724400" cy="2032000"/>
          </a:xfrm>
          <a:prstGeom prst="rect">
            <a:avLst/>
          </a:prstGeom>
          <a:solidFill>
            <a:schemeClr val="bg1"/>
          </a:solidFill>
          <a:ln>
            <a:noFill/>
          </a:ln>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4200" dirty="0">
                <a:solidFill>
                  <a:srgbClr val="0A04EB"/>
                </a:solidFill>
                <a:latin typeface="Cambria" pitchFamily="18" charset="0"/>
              </a:rPr>
              <a:t>Assembly language</a:t>
            </a:r>
            <a:r>
              <a:rPr lang="en-US" sz="4200" dirty="0">
                <a:latin typeface="Cambria" pitchFamily="18" charset="0"/>
              </a:rPr>
              <a:t> is </a:t>
            </a:r>
            <a:r>
              <a:rPr lang="en-US" sz="4200" i="1" dirty="0">
                <a:latin typeface="Cambria" pitchFamily="18" charset="0"/>
              </a:rPr>
              <a:t>human-readable </a:t>
            </a:r>
            <a:r>
              <a:rPr lang="en-US" sz="4200" dirty="0">
                <a:latin typeface="Cambria" pitchFamily="18" charset="0"/>
              </a:rPr>
              <a:t>machine language </a:t>
            </a:r>
          </a:p>
        </p:txBody>
      </p:sp>
      <p:grpSp>
        <p:nvGrpSpPr>
          <p:cNvPr id="59" name="Group 19"/>
          <p:cNvGrpSpPr>
            <a:grpSpLocks/>
          </p:cNvGrpSpPr>
          <p:nvPr>
            <p:custDataLst>
              <p:tags r:id="rId34"/>
            </p:custDataLst>
          </p:nvPr>
        </p:nvGrpSpPr>
        <p:grpSpPr bwMode="auto">
          <a:xfrm>
            <a:off x="8621002" y="6259627"/>
            <a:ext cx="406400" cy="520700"/>
            <a:chOff x="2928" y="1051"/>
            <a:chExt cx="840" cy="957"/>
          </a:xfrm>
        </p:grpSpPr>
        <p:sp>
          <p:nvSpPr>
            <p:cNvPr id="60" name="Freeform 20"/>
            <p:cNvSpPr>
              <a:spLocks/>
            </p:cNvSpPr>
            <p:nvPr>
              <p:custDataLst>
                <p:tags r:id="rId41"/>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61" name="Oval 21"/>
            <p:cNvSpPr>
              <a:spLocks noChangeArrowheads="1"/>
            </p:cNvSpPr>
            <p:nvPr>
              <p:custDataLst>
                <p:tags r:id="rId42"/>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62" name="Oval 22"/>
            <p:cNvSpPr>
              <a:spLocks noChangeArrowheads="1"/>
            </p:cNvSpPr>
            <p:nvPr>
              <p:custDataLst>
                <p:tags r:id="rId43"/>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63" name="Oval 23"/>
            <p:cNvSpPr>
              <a:spLocks noChangeArrowheads="1"/>
            </p:cNvSpPr>
            <p:nvPr>
              <p:custDataLst>
                <p:tags r:id="rId44"/>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64" name="Oval 24"/>
            <p:cNvSpPr>
              <a:spLocks noChangeArrowheads="1"/>
            </p:cNvSpPr>
            <p:nvPr>
              <p:custDataLst>
                <p:tags r:id="rId45"/>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65" name="Oval 25"/>
            <p:cNvSpPr>
              <a:spLocks noChangeArrowheads="1"/>
            </p:cNvSpPr>
            <p:nvPr>
              <p:custDataLst>
                <p:tags r:id="rId46"/>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72" name="Oval 26"/>
            <p:cNvSpPr>
              <a:spLocks noChangeArrowheads="1"/>
            </p:cNvSpPr>
            <p:nvPr>
              <p:custDataLst>
                <p:tags r:id="rId47"/>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73" name="Oval 27"/>
            <p:cNvSpPr>
              <a:spLocks noChangeArrowheads="1"/>
            </p:cNvSpPr>
            <p:nvPr>
              <p:custDataLst>
                <p:tags r:id="rId48"/>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74" name="AutoShape 28"/>
            <p:cNvSpPr>
              <a:spLocks noChangeArrowheads="1"/>
            </p:cNvSpPr>
            <p:nvPr>
              <p:custDataLst>
                <p:tags r:id="rId49"/>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75" name="Freeform 29"/>
            <p:cNvSpPr>
              <a:spLocks/>
            </p:cNvSpPr>
            <p:nvPr>
              <p:custDataLst>
                <p:tags r:id="rId50"/>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76" name="Freeform 30"/>
            <p:cNvSpPr>
              <a:spLocks/>
            </p:cNvSpPr>
            <p:nvPr>
              <p:custDataLst>
                <p:tags r:id="rId51"/>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77" name="Freeform 31"/>
            <p:cNvSpPr>
              <a:spLocks/>
            </p:cNvSpPr>
            <p:nvPr>
              <p:custDataLst>
                <p:tags r:id="rId52"/>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78" name="Freeform 32"/>
            <p:cNvSpPr>
              <a:spLocks/>
            </p:cNvSpPr>
            <p:nvPr>
              <p:custDataLst>
                <p:tags r:id="rId53"/>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79" name="Rectangle 29"/>
          <p:cNvSpPr>
            <a:spLocks noChangeArrowheads="1"/>
          </p:cNvSpPr>
          <p:nvPr>
            <p:custDataLst>
              <p:tags r:id="rId35"/>
            </p:custDataLst>
          </p:nvPr>
        </p:nvSpPr>
        <p:spPr bwMode="auto">
          <a:xfrm>
            <a:off x="1085850" y="2895600"/>
            <a:ext cx="2733675" cy="650875"/>
          </a:xfrm>
          <a:prstGeom prst="rect">
            <a:avLst/>
          </a:prstGeom>
          <a:solidFill>
            <a:schemeClr val="bg1">
              <a:lumMod val="95000"/>
            </a:schemeClr>
          </a:solidFill>
          <a:ln w="9525">
            <a:solidFill>
              <a:schemeClr val="tx1"/>
            </a:solidFill>
            <a:miter lim="800000"/>
            <a:headEnd/>
            <a:tailEnd/>
          </a:ln>
        </p:spPr>
        <p:txBody>
          <a:bodyPr>
            <a:spAutoFit/>
          </a:bodyPr>
          <a:lstStyle/>
          <a:p>
            <a:pPr algn="l"/>
            <a:r>
              <a:rPr lang="en-US" sz="3600" b="1">
                <a:solidFill>
                  <a:srgbClr val="B003D1"/>
                </a:solidFill>
                <a:latin typeface="Courier New" pitchFamily="49" charset="0"/>
              </a:rPr>
              <a:t> </a:t>
            </a:r>
          </a:p>
        </p:txBody>
      </p:sp>
      <p:sp>
        <p:nvSpPr>
          <p:cNvPr id="80" name="Rectangle 29"/>
          <p:cNvSpPr>
            <a:spLocks noChangeArrowheads="1"/>
          </p:cNvSpPr>
          <p:nvPr>
            <p:custDataLst>
              <p:tags r:id="rId36"/>
            </p:custDataLst>
          </p:nvPr>
        </p:nvSpPr>
        <p:spPr bwMode="auto">
          <a:xfrm>
            <a:off x="1085850" y="3755143"/>
            <a:ext cx="2733675" cy="650875"/>
          </a:xfrm>
          <a:prstGeom prst="rect">
            <a:avLst/>
          </a:prstGeom>
          <a:solidFill>
            <a:schemeClr val="bg1">
              <a:lumMod val="95000"/>
            </a:schemeClr>
          </a:solidFill>
          <a:ln w="9525">
            <a:solidFill>
              <a:schemeClr val="tx1"/>
            </a:solidFill>
            <a:miter lim="800000"/>
            <a:headEnd/>
            <a:tailEnd/>
          </a:ln>
        </p:spPr>
        <p:txBody>
          <a:bodyPr>
            <a:spAutoFit/>
          </a:bodyPr>
          <a:lstStyle/>
          <a:p>
            <a:pPr algn="l"/>
            <a:r>
              <a:rPr lang="en-US" sz="3600" b="1">
                <a:solidFill>
                  <a:srgbClr val="B003D1"/>
                </a:solidFill>
                <a:latin typeface="Courier New" pitchFamily="49" charset="0"/>
              </a:rPr>
              <a:t> </a:t>
            </a:r>
          </a:p>
        </p:txBody>
      </p:sp>
      <p:sp>
        <p:nvSpPr>
          <p:cNvPr id="81" name="Text Box 24"/>
          <p:cNvSpPr txBox="1">
            <a:spLocks noChangeArrowheads="1"/>
          </p:cNvSpPr>
          <p:nvPr>
            <p:custDataLst>
              <p:tags r:id="rId37"/>
            </p:custDataLst>
          </p:nvPr>
        </p:nvSpPr>
        <p:spPr bwMode="auto">
          <a:xfrm>
            <a:off x="457200" y="2957688"/>
            <a:ext cx="625475"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2800" b="1" dirty="0" smtClean="0">
                <a:latin typeface="Courier New" pitchFamily="49" charset="0"/>
                <a:cs typeface="Courier New" pitchFamily="49" charset="0"/>
              </a:rPr>
              <a:t>r1</a:t>
            </a:r>
            <a:endParaRPr lang="en-US" sz="2800" b="1" dirty="0">
              <a:solidFill>
                <a:srgbClr val="B003D1"/>
              </a:solidFill>
              <a:latin typeface="Courier New" pitchFamily="49" charset="0"/>
              <a:cs typeface="Courier New" pitchFamily="49" charset="0"/>
            </a:endParaRPr>
          </a:p>
        </p:txBody>
      </p:sp>
      <p:sp>
        <p:nvSpPr>
          <p:cNvPr id="82" name="Text Box 24"/>
          <p:cNvSpPr txBox="1">
            <a:spLocks noChangeArrowheads="1"/>
          </p:cNvSpPr>
          <p:nvPr>
            <p:custDataLst>
              <p:tags r:id="rId38"/>
            </p:custDataLst>
          </p:nvPr>
        </p:nvSpPr>
        <p:spPr bwMode="auto">
          <a:xfrm>
            <a:off x="457200" y="3821617"/>
            <a:ext cx="625475"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2800" b="1" dirty="0" smtClean="0">
                <a:latin typeface="Courier New" pitchFamily="49" charset="0"/>
                <a:cs typeface="Courier New" pitchFamily="49" charset="0"/>
              </a:rPr>
              <a:t>r2</a:t>
            </a:r>
            <a:endParaRPr lang="en-US" sz="2800" b="1" dirty="0">
              <a:solidFill>
                <a:srgbClr val="B003D1"/>
              </a:solidFill>
              <a:latin typeface="Courier New" pitchFamily="49" charset="0"/>
              <a:cs typeface="Courier New" pitchFamily="49" charset="0"/>
            </a:endParaRPr>
          </a:p>
        </p:txBody>
      </p:sp>
      <p:sp>
        <p:nvSpPr>
          <p:cNvPr id="83" name="Rectangle 33"/>
          <p:cNvSpPr>
            <a:spLocks noChangeArrowheads="1"/>
          </p:cNvSpPr>
          <p:nvPr>
            <p:custDataLst>
              <p:tags r:id="rId39"/>
            </p:custDataLst>
          </p:nvPr>
        </p:nvSpPr>
        <p:spPr bwMode="auto">
          <a:xfrm>
            <a:off x="1371600" y="4188177"/>
            <a:ext cx="2105025" cy="2299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p>
            <a:pPr>
              <a:lnSpc>
                <a:spcPct val="70000"/>
              </a:lnSpc>
              <a:spcBef>
                <a:spcPct val="50000"/>
              </a:spcBef>
            </a:pPr>
            <a:r>
              <a:rPr lang="en-US" sz="1200" dirty="0">
                <a:latin typeface="Calibri" pitchFamily="34" charset="0"/>
              </a:rPr>
              <a:t>General-purpose register, </a:t>
            </a:r>
            <a:r>
              <a:rPr lang="en-US" sz="1200" dirty="0" smtClean="0">
                <a:latin typeface="Calibri" pitchFamily="34" charset="0"/>
              </a:rPr>
              <a:t>r2</a:t>
            </a:r>
            <a:endParaRPr lang="en-US" sz="1200" dirty="0">
              <a:latin typeface="Calibri" pitchFamily="34" charset="0"/>
            </a:endParaRPr>
          </a:p>
        </p:txBody>
      </p:sp>
      <p:sp>
        <p:nvSpPr>
          <p:cNvPr id="84" name="Rectangle 33"/>
          <p:cNvSpPr>
            <a:spLocks noChangeArrowheads="1"/>
          </p:cNvSpPr>
          <p:nvPr>
            <p:custDataLst>
              <p:tags r:id="rId40"/>
            </p:custDataLst>
          </p:nvPr>
        </p:nvSpPr>
        <p:spPr bwMode="auto">
          <a:xfrm>
            <a:off x="1371600" y="3344334"/>
            <a:ext cx="2105025" cy="2299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p>
            <a:pPr>
              <a:lnSpc>
                <a:spcPct val="70000"/>
              </a:lnSpc>
              <a:spcBef>
                <a:spcPct val="50000"/>
              </a:spcBef>
            </a:pPr>
            <a:r>
              <a:rPr lang="en-US" sz="1200" dirty="0">
                <a:latin typeface="Calibri" pitchFamily="34" charset="0"/>
              </a:rPr>
              <a:t>General-purpose register, r1</a:t>
            </a:r>
          </a:p>
        </p:txBody>
      </p:sp>
    </p:spTree>
  </p:cSld>
  <p:clrMapOvr>
    <a:masterClrMapping/>
  </p:clrMapOvr>
  <p:timing>
    <p:tnLst>
      <p:par>
        <p:cTn id="1" dur="indefinite" restart="never" nodeType="tmRoot"/>
      </p:par>
    </p:tnLst>
  </p:timing>
</p:sld>
</file>

<file path=ppt/slides/slide1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9810" name="Text Box 3"/>
          <p:cNvSpPr txBox="1">
            <a:spLocks noChangeArrowheads="1"/>
          </p:cNvSpPr>
          <p:nvPr>
            <p:custDataLst>
              <p:tags r:id="rId1"/>
            </p:custDataLst>
          </p:nvPr>
        </p:nvSpPr>
        <p:spPr bwMode="auto">
          <a:xfrm>
            <a:off x="152400" y="228600"/>
            <a:ext cx="15398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400" b="1">
                <a:latin typeface="Courier New" pitchFamily="49" charset="0"/>
              </a:rPr>
              <a:t>Name(s)</a:t>
            </a:r>
          </a:p>
        </p:txBody>
      </p:sp>
      <p:sp>
        <p:nvSpPr>
          <p:cNvPr id="119811" name="Line 4"/>
          <p:cNvSpPr>
            <a:spLocks noChangeShapeType="1"/>
          </p:cNvSpPr>
          <p:nvPr>
            <p:custDataLst>
              <p:tags r:id="rId2"/>
            </p:custDataLst>
          </p:nvPr>
        </p:nvSpPr>
        <p:spPr bwMode="auto">
          <a:xfrm>
            <a:off x="985838" y="461963"/>
            <a:ext cx="338455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19812" name="Text Box 5"/>
          <p:cNvSpPr txBox="1">
            <a:spLocks noChangeArrowheads="1"/>
          </p:cNvSpPr>
          <p:nvPr>
            <p:custDataLst>
              <p:tags r:id="rId3"/>
            </p:custDataLst>
          </p:nvPr>
        </p:nvSpPr>
        <p:spPr bwMode="auto">
          <a:xfrm>
            <a:off x="142875" y="762000"/>
            <a:ext cx="792638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600"/>
              <a:t>Write down what happens in the registers and memory (the stack) as this program runs…</a:t>
            </a:r>
          </a:p>
        </p:txBody>
      </p:sp>
      <p:sp>
        <p:nvSpPr>
          <p:cNvPr id="119813" name="Text Box 7"/>
          <p:cNvSpPr txBox="1">
            <a:spLocks noChangeArrowheads="1"/>
          </p:cNvSpPr>
          <p:nvPr>
            <p:custDataLst>
              <p:tags r:id="rId4"/>
            </p:custDataLst>
          </p:nvPr>
        </p:nvSpPr>
        <p:spPr bwMode="auto">
          <a:xfrm>
            <a:off x="3644900" y="316071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endParaRPr lang="en-US" sz="1800" b="1">
              <a:latin typeface="Courier New" pitchFamily="49" charset="0"/>
            </a:endParaRPr>
          </a:p>
        </p:txBody>
      </p:sp>
      <p:sp>
        <p:nvSpPr>
          <p:cNvPr id="119814" name="Text Box 8"/>
          <p:cNvSpPr txBox="1">
            <a:spLocks noChangeArrowheads="1"/>
          </p:cNvSpPr>
          <p:nvPr>
            <p:custDataLst>
              <p:tags r:id="rId5"/>
            </p:custDataLst>
          </p:nvPr>
        </p:nvSpPr>
        <p:spPr bwMode="auto">
          <a:xfrm>
            <a:off x="3644900" y="3981450"/>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endParaRPr lang="en-US" sz="1800" b="1">
              <a:latin typeface="Courier New" pitchFamily="49" charset="0"/>
            </a:endParaRPr>
          </a:p>
        </p:txBody>
      </p:sp>
      <p:sp>
        <p:nvSpPr>
          <p:cNvPr id="119815" name="Text Box 9"/>
          <p:cNvSpPr txBox="1">
            <a:spLocks noChangeArrowheads="1"/>
          </p:cNvSpPr>
          <p:nvPr>
            <p:custDataLst>
              <p:tags r:id="rId6"/>
            </p:custDataLst>
          </p:nvPr>
        </p:nvSpPr>
        <p:spPr bwMode="auto">
          <a:xfrm>
            <a:off x="3644900" y="48434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endParaRPr lang="en-US" sz="1800" b="1">
              <a:latin typeface="Courier New" pitchFamily="49" charset="0"/>
            </a:endParaRPr>
          </a:p>
        </p:txBody>
      </p:sp>
      <p:sp>
        <p:nvSpPr>
          <p:cNvPr id="119816" name="Text Box 10"/>
          <p:cNvSpPr txBox="1">
            <a:spLocks noChangeArrowheads="1"/>
          </p:cNvSpPr>
          <p:nvPr>
            <p:custDataLst>
              <p:tags r:id="rId7"/>
            </p:custDataLst>
          </p:nvPr>
        </p:nvSpPr>
        <p:spPr bwMode="auto">
          <a:xfrm>
            <a:off x="2755900" y="2309813"/>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solidFill>
                  <a:srgbClr val="B907D1"/>
                </a:solidFill>
                <a:latin typeface="Courier New" pitchFamily="49" charset="0"/>
              </a:rPr>
              <a:t>r0</a:t>
            </a:r>
          </a:p>
        </p:txBody>
      </p:sp>
      <p:sp>
        <p:nvSpPr>
          <p:cNvPr id="119817" name="Text Box 11"/>
          <p:cNvSpPr txBox="1">
            <a:spLocks noChangeArrowheads="1"/>
          </p:cNvSpPr>
          <p:nvPr>
            <p:custDataLst>
              <p:tags r:id="rId8"/>
            </p:custDataLst>
          </p:nvPr>
        </p:nvSpPr>
        <p:spPr bwMode="auto">
          <a:xfrm>
            <a:off x="2755900" y="3143250"/>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solidFill>
                  <a:srgbClr val="B907D1"/>
                </a:solidFill>
                <a:latin typeface="Courier New" pitchFamily="49" charset="0"/>
              </a:rPr>
              <a:t>r1</a:t>
            </a:r>
          </a:p>
        </p:txBody>
      </p:sp>
      <p:sp>
        <p:nvSpPr>
          <p:cNvPr id="119818" name="Text Box 12"/>
          <p:cNvSpPr txBox="1">
            <a:spLocks noChangeArrowheads="1"/>
          </p:cNvSpPr>
          <p:nvPr>
            <p:custDataLst>
              <p:tags r:id="rId9"/>
            </p:custDataLst>
          </p:nvPr>
        </p:nvSpPr>
        <p:spPr bwMode="auto">
          <a:xfrm>
            <a:off x="2755900" y="397668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solidFill>
                  <a:srgbClr val="B907D1"/>
                </a:solidFill>
                <a:latin typeface="Courier New" pitchFamily="49" charset="0"/>
              </a:rPr>
              <a:t>r13</a:t>
            </a:r>
          </a:p>
        </p:txBody>
      </p:sp>
      <p:sp>
        <p:nvSpPr>
          <p:cNvPr id="119819" name="Text Box 13"/>
          <p:cNvSpPr txBox="1">
            <a:spLocks noChangeArrowheads="1"/>
          </p:cNvSpPr>
          <p:nvPr>
            <p:custDataLst>
              <p:tags r:id="rId10"/>
            </p:custDataLst>
          </p:nvPr>
        </p:nvSpPr>
        <p:spPr bwMode="auto">
          <a:xfrm>
            <a:off x="2755900" y="48593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solidFill>
                  <a:srgbClr val="B907D1"/>
                </a:solidFill>
                <a:latin typeface="Courier New" pitchFamily="49" charset="0"/>
              </a:rPr>
              <a:t>r14</a:t>
            </a:r>
          </a:p>
        </p:txBody>
      </p:sp>
      <p:sp>
        <p:nvSpPr>
          <p:cNvPr id="119820" name="Text Box 28"/>
          <p:cNvSpPr txBox="1">
            <a:spLocks noChangeArrowheads="1"/>
          </p:cNvSpPr>
          <p:nvPr>
            <p:custDataLst>
              <p:tags r:id="rId11"/>
            </p:custDataLst>
          </p:nvPr>
        </p:nvSpPr>
        <p:spPr bwMode="auto">
          <a:xfrm>
            <a:off x="6726238" y="223520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19821" name="Text Box 29"/>
          <p:cNvSpPr txBox="1">
            <a:spLocks noChangeArrowheads="1"/>
          </p:cNvSpPr>
          <p:nvPr>
            <p:custDataLst>
              <p:tags r:id="rId12"/>
            </p:custDataLst>
          </p:nvPr>
        </p:nvSpPr>
        <p:spPr bwMode="auto">
          <a:xfrm>
            <a:off x="6726238" y="26066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19822" name="Text Box 30"/>
          <p:cNvSpPr txBox="1">
            <a:spLocks noChangeArrowheads="1"/>
          </p:cNvSpPr>
          <p:nvPr>
            <p:custDataLst>
              <p:tags r:id="rId13"/>
            </p:custDataLst>
          </p:nvPr>
        </p:nvSpPr>
        <p:spPr bwMode="auto">
          <a:xfrm>
            <a:off x="6726238" y="29876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19823" name="Text Box 31"/>
          <p:cNvSpPr txBox="1">
            <a:spLocks noChangeArrowheads="1"/>
          </p:cNvSpPr>
          <p:nvPr>
            <p:custDataLst>
              <p:tags r:id="rId14"/>
            </p:custDataLst>
          </p:nvPr>
        </p:nvSpPr>
        <p:spPr bwMode="auto">
          <a:xfrm>
            <a:off x="6726238" y="336073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19824" name="Text Box 32"/>
          <p:cNvSpPr txBox="1">
            <a:spLocks noChangeArrowheads="1"/>
          </p:cNvSpPr>
          <p:nvPr>
            <p:custDataLst>
              <p:tags r:id="rId15"/>
            </p:custDataLst>
          </p:nvPr>
        </p:nvSpPr>
        <p:spPr bwMode="auto">
          <a:xfrm>
            <a:off x="6726238" y="37369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19825" name="Text Box 33"/>
          <p:cNvSpPr txBox="1">
            <a:spLocks noChangeArrowheads="1"/>
          </p:cNvSpPr>
          <p:nvPr>
            <p:custDataLst>
              <p:tags r:id="rId16"/>
            </p:custDataLst>
          </p:nvPr>
        </p:nvSpPr>
        <p:spPr bwMode="auto">
          <a:xfrm>
            <a:off x="6726238" y="41132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19826" name="Text Box 34"/>
          <p:cNvSpPr txBox="1">
            <a:spLocks noChangeArrowheads="1"/>
          </p:cNvSpPr>
          <p:nvPr>
            <p:custDataLst>
              <p:tags r:id="rId17"/>
            </p:custDataLst>
          </p:nvPr>
        </p:nvSpPr>
        <p:spPr bwMode="auto">
          <a:xfrm>
            <a:off x="6726238" y="448786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19827" name="Text Box 35"/>
          <p:cNvSpPr txBox="1">
            <a:spLocks noChangeArrowheads="1"/>
          </p:cNvSpPr>
          <p:nvPr>
            <p:custDataLst>
              <p:tags r:id="rId18"/>
            </p:custDataLst>
          </p:nvPr>
        </p:nvSpPr>
        <p:spPr bwMode="auto">
          <a:xfrm>
            <a:off x="6162675" y="2247900"/>
            <a:ext cx="52863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42</a:t>
            </a:r>
          </a:p>
        </p:txBody>
      </p:sp>
      <p:sp>
        <p:nvSpPr>
          <p:cNvPr id="119828" name="Rectangle 36"/>
          <p:cNvSpPr>
            <a:spLocks noChangeArrowheads="1"/>
          </p:cNvSpPr>
          <p:nvPr>
            <p:custDataLst>
              <p:tags r:id="rId19"/>
            </p:custDataLst>
          </p:nvPr>
        </p:nvSpPr>
        <p:spPr bwMode="auto">
          <a:xfrm>
            <a:off x="6807200" y="1524000"/>
            <a:ext cx="177482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067B0E"/>
                </a:solidFill>
                <a:latin typeface="Arial" pitchFamily="34" charset="0"/>
              </a:rPr>
              <a:t>Memory (high RAM)</a:t>
            </a:r>
          </a:p>
        </p:txBody>
      </p:sp>
      <p:sp>
        <p:nvSpPr>
          <p:cNvPr id="119829" name="Text Box 37"/>
          <p:cNvSpPr txBox="1">
            <a:spLocks noChangeArrowheads="1"/>
          </p:cNvSpPr>
          <p:nvPr>
            <p:custDataLst>
              <p:tags r:id="rId20"/>
            </p:custDataLst>
          </p:nvPr>
        </p:nvSpPr>
        <p:spPr bwMode="auto">
          <a:xfrm>
            <a:off x="6726238" y="5238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19830" name="Text Box 38"/>
          <p:cNvSpPr txBox="1">
            <a:spLocks noChangeArrowheads="1"/>
          </p:cNvSpPr>
          <p:nvPr>
            <p:custDataLst>
              <p:tags r:id="rId21"/>
            </p:custDataLst>
          </p:nvPr>
        </p:nvSpPr>
        <p:spPr bwMode="auto">
          <a:xfrm>
            <a:off x="6726238" y="56118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19831" name="Text Box 39"/>
          <p:cNvSpPr txBox="1">
            <a:spLocks noChangeArrowheads="1"/>
          </p:cNvSpPr>
          <p:nvPr>
            <p:custDataLst>
              <p:tags r:id="rId22"/>
            </p:custDataLst>
          </p:nvPr>
        </p:nvSpPr>
        <p:spPr bwMode="auto">
          <a:xfrm>
            <a:off x="6723063" y="59880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19832" name="Rectangle 40"/>
          <p:cNvSpPr>
            <a:spLocks noChangeArrowheads="1"/>
          </p:cNvSpPr>
          <p:nvPr>
            <p:custDataLst>
              <p:tags r:id="rId23"/>
            </p:custDataLst>
          </p:nvPr>
        </p:nvSpPr>
        <p:spPr bwMode="auto">
          <a:xfrm>
            <a:off x="4035425" y="1452563"/>
            <a:ext cx="13604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067B0E"/>
                </a:solidFill>
                <a:latin typeface="Arial" pitchFamily="34" charset="0"/>
              </a:rPr>
              <a:t>CPU Registers</a:t>
            </a:r>
          </a:p>
        </p:txBody>
      </p:sp>
      <p:sp>
        <p:nvSpPr>
          <p:cNvPr id="119833" name="Text Box 41"/>
          <p:cNvSpPr txBox="1">
            <a:spLocks noChangeArrowheads="1"/>
          </p:cNvSpPr>
          <p:nvPr>
            <p:custDataLst>
              <p:tags r:id="rId24"/>
            </p:custDataLst>
          </p:nvPr>
        </p:nvSpPr>
        <p:spPr bwMode="auto">
          <a:xfrm>
            <a:off x="6081713" y="2605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43</a:t>
            </a:r>
          </a:p>
        </p:txBody>
      </p:sp>
      <p:sp>
        <p:nvSpPr>
          <p:cNvPr id="119834" name="Text Box 42"/>
          <p:cNvSpPr txBox="1">
            <a:spLocks noChangeArrowheads="1"/>
          </p:cNvSpPr>
          <p:nvPr>
            <p:custDataLst>
              <p:tags r:id="rId25"/>
            </p:custDataLst>
          </p:nvPr>
        </p:nvSpPr>
        <p:spPr bwMode="auto">
          <a:xfrm>
            <a:off x="6081713" y="2986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44</a:t>
            </a:r>
          </a:p>
        </p:txBody>
      </p:sp>
      <p:sp>
        <p:nvSpPr>
          <p:cNvPr id="119835" name="Text Box 43"/>
          <p:cNvSpPr txBox="1">
            <a:spLocks noChangeArrowheads="1"/>
          </p:cNvSpPr>
          <p:nvPr>
            <p:custDataLst>
              <p:tags r:id="rId26"/>
            </p:custDataLst>
          </p:nvPr>
        </p:nvSpPr>
        <p:spPr bwMode="auto">
          <a:xfrm>
            <a:off x="6005513" y="3367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45</a:t>
            </a:r>
          </a:p>
        </p:txBody>
      </p:sp>
      <p:sp>
        <p:nvSpPr>
          <p:cNvPr id="119836" name="Text Box 44"/>
          <p:cNvSpPr txBox="1">
            <a:spLocks noChangeArrowheads="1"/>
          </p:cNvSpPr>
          <p:nvPr>
            <p:custDataLst>
              <p:tags r:id="rId27"/>
            </p:custDataLst>
          </p:nvPr>
        </p:nvSpPr>
        <p:spPr bwMode="auto">
          <a:xfrm>
            <a:off x="6005513" y="3748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46</a:t>
            </a:r>
          </a:p>
        </p:txBody>
      </p:sp>
      <p:sp>
        <p:nvSpPr>
          <p:cNvPr id="119837" name="Text Box 45"/>
          <p:cNvSpPr txBox="1">
            <a:spLocks noChangeArrowheads="1"/>
          </p:cNvSpPr>
          <p:nvPr>
            <p:custDataLst>
              <p:tags r:id="rId28"/>
            </p:custDataLst>
          </p:nvPr>
        </p:nvSpPr>
        <p:spPr bwMode="auto">
          <a:xfrm>
            <a:off x="6081713" y="4129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47</a:t>
            </a:r>
          </a:p>
        </p:txBody>
      </p:sp>
      <p:sp>
        <p:nvSpPr>
          <p:cNvPr id="119838" name="Text Box 46"/>
          <p:cNvSpPr txBox="1">
            <a:spLocks noChangeArrowheads="1"/>
          </p:cNvSpPr>
          <p:nvPr>
            <p:custDataLst>
              <p:tags r:id="rId29"/>
            </p:custDataLst>
          </p:nvPr>
        </p:nvSpPr>
        <p:spPr bwMode="auto">
          <a:xfrm>
            <a:off x="6081713" y="4510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48</a:t>
            </a:r>
          </a:p>
        </p:txBody>
      </p:sp>
      <p:sp>
        <p:nvSpPr>
          <p:cNvPr id="119839" name="Text Box 47"/>
          <p:cNvSpPr txBox="1">
            <a:spLocks noChangeArrowheads="1"/>
          </p:cNvSpPr>
          <p:nvPr>
            <p:custDataLst>
              <p:tags r:id="rId30"/>
            </p:custDataLst>
          </p:nvPr>
        </p:nvSpPr>
        <p:spPr bwMode="auto">
          <a:xfrm>
            <a:off x="6005513" y="4891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49</a:t>
            </a:r>
          </a:p>
        </p:txBody>
      </p:sp>
      <p:sp>
        <p:nvSpPr>
          <p:cNvPr id="119840" name="Text Box 48"/>
          <p:cNvSpPr txBox="1">
            <a:spLocks noChangeArrowheads="1"/>
          </p:cNvSpPr>
          <p:nvPr>
            <p:custDataLst>
              <p:tags r:id="rId31"/>
            </p:custDataLst>
          </p:nvPr>
        </p:nvSpPr>
        <p:spPr bwMode="auto">
          <a:xfrm>
            <a:off x="6005513" y="5272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50</a:t>
            </a:r>
          </a:p>
        </p:txBody>
      </p:sp>
      <p:sp>
        <p:nvSpPr>
          <p:cNvPr id="119841" name="Text Box 49"/>
          <p:cNvSpPr txBox="1">
            <a:spLocks noChangeArrowheads="1"/>
          </p:cNvSpPr>
          <p:nvPr>
            <p:custDataLst>
              <p:tags r:id="rId32"/>
            </p:custDataLst>
          </p:nvPr>
        </p:nvSpPr>
        <p:spPr bwMode="auto">
          <a:xfrm>
            <a:off x="6234113" y="56530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51</a:t>
            </a:r>
          </a:p>
        </p:txBody>
      </p:sp>
      <p:sp>
        <p:nvSpPr>
          <p:cNvPr id="119842" name="Text Box 50"/>
          <p:cNvSpPr txBox="1">
            <a:spLocks noChangeArrowheads="1"/>
          </p:cNvSpPr>
          <p:nvPr>
            <p:custDataLst>
              <p:tags r:id="rId33"/>
            </p:custDataLst>
          </p:nvPr>
        </p:nvSpPr>
        <p:spPr bwMode="auto">
          <a:xfrm>
            <a:off x="6005513" y="6034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52</a:t>
            </a:r>
          </a:p>
        </p:txBody>
      </p:sp>
      <p:sp>
        <p:nvSpPr>
          <p:cNvPr id="119843" name="Text Box 51"/>
          <p:cNvSpPr txBox="1">
            <a:spLocks noChangeArrowheads="1"/>
          </p:cNvSpPr>
          <p:nvPr>
            <p:custDataLst>
              <p:tags r:id="rId34"/>
            </p:custDataLst>
          </p:nvPr>
        </p:nvSpPr>
        <p:spPr bwMode="auto">
          <a:xfrm>
            <a:off x="3651250" y="5730875"/>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endParaRPr lang="en-US" sz="1800" b="1">
              <a:latin typeface="Courier New" pitchFamily="49" charset="0"/>
            </a:endParaRPr>
          </a:p>
        </p:txBody>
      </p:sp>
      <p:sp>
        <p:nvSpPr>
          <p:cNvPr id="119844" name="Text Box 52"/>
          <p:cNvSpPr txBox="1">
            <a:spLocks noChangeArrowheads="1"/>
          </p:cNvSpPr>
          <p:nvPr>
            <p:custDataLst>
              <p:tags r:id="rId35"/>
            </p:custDataLst>
          </p:nvPr>
        </p:nvSpPr>
        <p:spPr bwMode="auto">
          <a:xfrm>
            <a:off x="2762250" y="5746750"/>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solidFill>
                  <a:srgbClr val="B907D1"/>
                </a:solidFill>
                <a:latin typeface="Courier New" pitchFamily="49" charset="0"/>
              </a:rPr>
              <a:t>r15</a:t>
            </a:r>
          </a:p>
        </p:txBody>
      </p:sp>
      <p:sp>
        <p:nvSpPr>
          <p:cNvPr id="119845" name="Rectangle 53"/>
          <p:cNvSpPr>
            <a:spLocks noChangeArrowheads="1"/>
          </p:cNvSpPr>
          <p:nvPr>
            <p:custDataLst>
              <p:tags r:id="rId36"/>
            </p:custDataLst>
          </p:nvPr>
        </p:nvSpPr>
        <p:spPr bwMode="auto">
          <a:xfrm>
            <a:off x="800100" y="1114425"/>
            <a:ext cx="1744663"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067B0E"/>
                </a:solidFill>
                <a:latin typeface="Arial" pitchFamily="34" charset="0"/>
              </a:rPr>
              <a:t>Program (low RAM)</a:t>
            </a:r>
          </a:p>
        </p:txBody>
      </p:sp>
      <p:sp>
        <p:nvSpPr>
          <p:cNvPr id="119846" name="Rectangle 54"/>
          <p:cNvSpPr>
            <a:spLocks noChangeArrowheads="1"/>
          </p:cNvSpPr>
          <p:nvPr>
            <p:custDataLst>
              <p:tags r:id="rId37"/>
            </p:custDataLst>
          </p:nvPr>
        </p:nvSpPr>
        <p:spPr bwMode="auto">
          <a:xfrm>
            <a:off x="7123113" y="1752600"/>
            <a:ext cx="11239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b="1">
                <a:solidFill>
                  <a:srgbClr val="067B0E"/>
                </a:solidFill>
                <a:latin typeface="Arial" pitchFamily="34" charset="0"/>
              </a:rPr>
              <a:t>"the stack"</a:t>
            </a:r>
          </a:p>
        </p:txBody>
      </p:sp>
      <p:sp>
        <p:nvSpPr>
          <p:cNvPr id="119847" name="Rectangle 55"/>
          <p:cNvSpPr>
            <a:spLocks noChangeArrowheads="1"/>
          </p:cNvSpPr>
          <p:nvPr/>
        </p:nvSpPr>
        <p:spPr bwMode="auto">
          <a:xfrm>
            <a:off x="773113" y="1568450"/>
            <a:ext cx="2020887" cy="4984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gn="l"/>
            <a:r>
              <a:rPr lang="en-US" sz="1400" b="1">
                <a:latin typeface="Courier New" pitchFamily="49" charset="0"/>
              </a:rPr>
              <a:t>00 read r1          </a:t>
            </a:r>
          </a:p>
          <a:p>
            <a:pPr algn="l"/>
            <a:r>
              <a:rPr lang="en-US" sz="1400" b="1">
                <a:latin typeface="Courier New" pitchFamily="49" charset="0"/>
              </a:rPr>
              <a:t>01 loadn r15 42</a:t>
            </a:r>
          </a:p>
          <a:p>
            <a:pPr algn="l"/>
            <a:r>
              <a:rPr lang="en-US" sz="1400" b="1">
                <a:solidFill>
                  <a:srgbClr val="FF0513"/>
                </a:solidFill>
                <a:latin typeface="Courier New" pitchFamily="49" charset="0"/>
              </a:rPr>
              <a:t>02 call r14 5</a:t>
            </a:r>
          </a:p>
          <a:p>
            <a:pPr algn="l"/>
            <a:r>
              <a:rPr lang="en-US" sz="1400" b="1">
                <a:latin typeface="Courier New" pitchFamily="49" charset="0"/>
              </a:rPr>
              <a:t>03 jump 21</a:t>
            </a:r>
          </a:p>
          <a:p>
            <a:pPr algn="l"/>
            <a:r>
              <a:rPr lang="en-US" sz="1400" b="1">
                <a:latin typeface="Courier New" pitchFamily="49" charset="0"/>
              </a:rPr>
              <a:t>04 nop</a:t>
            </a:r>
          </a:p>
          <a:p>
            <a:pPr algn="l"/>
            <a:r>
              <a:rPr lang="en-US" sz="1400" b="1">
                <a:latin typeface="Courier New" pitchFamily="49" charset="0"/>
              </a:rPr>
              <a:t>05 jnez r1 8</a:t>
            </a:r>
          </a:p>
          <a:p>
            <a:pPr algn="l"/>
            <a:r>
              <a:rPr lang="en-US" sz="1400" b="1">
                <a:latin typeface="Courier New" pitchFamily="49" charset="0"/>
              </a:rPr>
              <a:t>06 loadn r13 1</a:t>
            </a:r>
          </a:p>
          <a:p>
            <a:pPr algn="l"/>
            <a:r>
              <a:rPr lang="en-US" sz="1400" b="1">
                <a:latin typeface="Courier New" pitchFamily="49" charset="0"/>
              </a:rPr>
              <a:t>07 jumpi r14</a:t>
            </a:r>
          </a:p>
          <a:p>
            <a:pPr algn="l"/>
            <a:r>
              <a:rPr lang="en-US" sz="1400" b="1">
                <a:latin typeface="Courier New" pitchFamily="49" charset="0"/>
              </a:rPr>
              <a:t>08 storei r1 r15</a:t>
            </a:r>
          </a:p>
          <a:p>
            <a:pPr algn="l"/>
            <a:r>
              <a:rPr lang="en-US" sz="1400" b="1">
                <a:latin typeface="Courier New" pitchFamily="49" charset="0"/>
              </a:rPr>
              <a:t>09 addn r15 1</a:t>
            </a:r>
          </a:p>
          <a:p>
            <a:pPr algn="l"/>
            <a:r>
              <a:rPr lang="en-US" sz="1400" b="1">
                <a:latin typeface="Courier New" pitchFamily="49" charset="0"/>
              </a:rPr>
              <a:t>10 storei r14 r15</a:t>
            </a:r>
          </a:p>
          <a:p>
            <a:pPr algn="l"/>
            <a:r>
              <a:rPr lang="en-US" sz="1400" b="1">
                <a:latin typeface="Courier New" pitchFamily="49" charset="0"/>
              </a:rPr>
              <a:t>11 addn r15 1</a:t>
            </a:r>
          </a:p>
          <a:p>
            <a:pPr algn="l"/>
            <a:r>
              <a:rPr lang="en-US" sz="1400" b="1">
                <a:latin typeface="Courier New" pitchFamily="49" charset="0"/>
              </a:rPr>
              <a:t>12 addn r1 -1</a:t>
            </a:r>
          </a:p>
          <a:p>
            <a:pPr algn="l"/>
            <a:r>
              <a:rPr lang="en-US" sz="1400" b="1">
                <a:latin typeface="Courier New" pitchFamily="49" charset="0"/>
              </a:rPr>
              <a:t>13 call r14 5</a:t>
            </a:r>
          </a:p>
          <a:p>
            <a:pPr algn="l"/>
            <a:r>
              <a:rPr lang="en-US" sz="1400" b="1">
                <a:latin typeface="Courier New" pitchFamily="49" charset="0"/>
              </a:rPr>
              <a:t>14 addn r15 -1</a:t>
            </a:r>
          </a:p>
          <a:p>
            <a:pPr algn="l"/>
            <a:r>
              <a:rPr lang="en-US" sz="1400" b="1">
                <a:latin typeface="Courier New" pitchFamily="49" charset="0"/>
              </a:rPr>
              <a:t>15 loadi r14 r15</a:t>
            </a:r>
          </a:p>
          <a:p>
            <a:pPr algn="l"/>
            <a:r>
              <a:rPr lang="en-US" sz="1400" b="1">
                <a:latin typeface="Courier New" pitchFamily="49" charset="0"/>
              </a:rPr>
              <a:t>16 addn r15 -1</a:t>
            </a:r>
          </a:p>
          <a:p>
            <a:pPr algn="l"/>
            <a:r>
              <a:rPr lang="en-US" sz="1400" b="1">
                <a:latin typeface="Courier New" pitchFamily="49" charset="0"/>
              </a:rPr>
              <a:t>17 loadi r1 r15</a:t>
            </a:r>
          </a:p>
          <a:p>
            <a:pPr algn="l"/>
            <a:r>
              <a:rPr lang="en-US" sz="1400" b="1">
                <a:latin typeface="Courier New" pitchFamily="49" charset="0"/>
              </a:rPr>
              <a:t>18 mul r13 r13 r1</a:t>
            </a:r>
          </a:p>
          <a:p>
            <a:pPr algn="l"/>
            <a:r>
              <a:rPr lang="en-US" sz="1400" b="1">
                <a:latin typeface="Courier New" pitchFamily="49" charset="0"/>
              </a:rPr>
              <a:t>19 jumpi r14</a:t>
            </a:r>
          </a:p>
          <a:p>
            <a:pPr algn="l"/>
            <a:r>
              <a:rPr lang="en-US" sz="1400" b="1">
                <a:latin typeface="Courier New" pitchFamily="49" charset="0"/>
              </a:rPr>
              <a:t>20 nop</a:t>
            </a:r>
          </a:p>
          <a:p>
            <a:pPr algn="l"/>
            <a:r>
              <a:rPr lang="en-US" sz="1400" b="1">
                <a:latin typeface="Courier New" pitchFamily="49" charset="0"/>
              </a:rPr>
              <a:t>21 write r13</a:t>
            </a:r>
          </a:p>
          <a:p>
            <a:pPr algn="l"/>
            <a:r>
              <a:rPr lang="en-US" sz="1400" b="1">
                <a:latin typeface="Courier New" pitchFamily="49" charset="0"/>
              </a:rPr>
              <a:t>22 halt</a:t>
            </a:r>
            <a:endParaRPr lang="en-US" sz="1400" b="1">
              <a:solidFill>
                <a:srgbClr val="FF0515"/>
              </a:solidFill>
              <a:latin typeface="Courier New" pitchFamily="49" charset="0"/>
            </a:endParaRPr>
          </a:p>
        </p:txBody>
      </p:sp>
      <p:sp>
        <p:nvSpPr>
          <p:cNvPr id="119848" name="Text Box 57"/>
          <p:cNvSpPr txBox="1">
            <a:spLocks noChangeArrowheads="1"/>
          </p:cNvSpPr>
          <p:nvPr>
            <p:custDataLst>
              <p:tags r:id="rId38"/>
            </p:custDataLst>
          </p:nvPr>
        </p:nvSpPr>
        <p:spPr bwMode="auto">
          <a:xfrm>
            <a:off x="2249488" y="1357313"/>
            <a:ext cx="1179512"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solidFill>
                  <a:srgbClr val="0F02E4"/>
                </a:solidFill>
                <a:latin typeface="Arial" pitchFamily="34" charset="0"/>
              </a:rPr>
              <a:t>The input is 3.</a:t>
            </a:r>
          </a:p>
        </p:txBody>
      </p:sp>
      <p:sp>
        <p:nvSpPr>
          <p:cNvPr id="119849" name="Text Box 58"/>
          <p:cNvSpPr txBox="1">
            <a:spLocks noChangeArrowheads="1"/>
          </p:cNvSpPr>
          <p:nvPr/>
        </p:nvSpPr>
        <p:spPr bwMode="auto">
          <a:xfrm>
            <a:off x="4122738" y="2955925"/>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000" b="1">
                <a:latin typeface="Arial" pitchFamily="34" charset="0"/>
              </a:rPr>
              <a:t>Input: x</a:t>
            </a:r>
          </a:p>
        </p:txBody>
      </p:sp>
      <p:sp>
        <p:nvSpPr>
          <p:cNvPr id="119850" name="Text Box 59"/>
          <p:cNvSpPr txBox="1">
            <a:spLocks noChangeArrowheads="1"/>
          </p:cNvSpPr>
          <p:nvPr/>
        </p:nvSpPr>
        <p:spPr bwMode="auto">
          <a:xfrm>
            <a:off x="4144963" y="37782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000" b="1">
                <a:latin typeface="Arial" pitchFamily="34" charset="0"/>
              </a:rPr>
              <a:t>result, return value</a:t>
            </a:r>
          </a:p>
        </p:txBody>
      </p:sp>
      <p:sp>
        <p:nvSpPr>
          <p:cNvPr id="119851" name="Text Box 60"/>
          <p:cNvSpPr txBox="1">
            <a:spLocks noChangeArrowheads="1"/>
          </p:cNvSpPr>
          <p:nvPr/>
        </p:nvSpPr>
        <p:spPr bwMode="auto">
          <a:xfrm>
            <a:off x="4137025" y="4648200"/>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000" b="1">
                <a:latin typeface="Arial" pitchFamily="34" charset="0"/>
              </a:rPr>
              <a:t>return address (line #)</a:t>
            </a:r>
          </a:p>
        </p:txBody>
      </p:sp>
      <p:sp>
        <p:nvSpPr>
          <p:cNvPr id="119852" name="Text Box 61"/>
          <p:cNvSpPr txBox="1">
            <a:spLocks noChangeArrowheads="1"/>
          </p:cNvSpPr>
          <p:nvPr/>
        </p:nvSpPr>
        <p:spPr bwMode="auto">
          <a:xfrm>
            <a:off x="4124325" y="5534025"/>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000" b="1">
                <a:latin typeface="Arial" pitchFamily="34" charset="0"/>
              </a:rPr>
              <a:t>Stack Pointer</a:t>
            </a:r>
          </a:p>
        </p:txBody>
      </p:sp>
      <p:sp>
        <p:nvSpPr>
          <p:cNvPr id="119853" name="Rectangle 62"/>
          <p:cNvSpPr>
            <a:spLocks noChangeArrowheads="1"/>
          </p:cNvSpPr>
          <p:nvPr>
            <p:custDataLst>
              <p:tags r:id="rId39"/>
            </p:custDataLst>
          </p:nvPr>
        </p:nvSpPr>
        <p:spPr bwMode="auto">
          <a:xfrm>
            <a:off x="4208463" y="1676400"/>
            <a:ext cx="10144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067B0E"/>
                </a:solidFill>
                <a:latin typeface="Arial" pitchFamily="34" charset="0"/>
              </a:rPr>
              <a:t>with labels</a:t>
            </a:r>
          </a:p>
        </p:txBody>
      </p:sp>
      <p:sp>
        <p:nvSpPr>
          <p:cNvPr id="119854" name="AutoShape 63"/>
          <p:cNvSpPr>
            <a:spLocks/>
          </p:cNvSpPr>
          <p:nvPr/>
        </p:nvSpPr>
        <p:spPr bwMode="auto">
          <a:xfrm>
            <a:off x="595313" y="2668588"/>
            <a:ext cx="90487" cy="3170237"/>
          </a:xfrm>
          <a:prstGeom prst="leftBracket">
            <a:avLst>
              <a:gd name="adj" fmla="val 0"/>
            </a:avLst>
          </a:prstGeom>
          <a:noFill/>
          <a:ln w="12700">
            <a:solidFill>
              <a:srgbClr val="0F02E4"/>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19855" name="Text Box 64"/>
          <p:cNvSpPr txBox="1">
            <a:spLocks noChangeArrowheads="1"/>
          </p:cNvSpPr>
          <p:nvPr/>
        </p:nvSpPr>
        <p:spPr bwMode="auto">
          <a:xfrm rot="-5400000">
            <a:off x="-500062" y="3917950"/>
            <a:ext cx="1981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b="1">
                <a:solidFill>
                  <a:srgbClr val="0F02E4"/>
                </a:solidFill>
                <a:latin typeface="Arial" pitchFamily="34" charset="0"/>
              </a:rPr>
              <a:t>factorial function</a:t>
            </a:r>
          </a:p>
        </p:txBody>
      </p:sp>
      <p:sp>
        <p:nvSpPr>
          <p:cNvPr id="119856" name="Text Box 65"/>
          <p:cNvSpPr txBox="1">
            <a:spLocks noChangeArrowheads="1"/>
          </p:cNvSpPr>
          <p:nvPr/>
        </p:nvSpPr>
        <p:spPr bwMode="auto">
          <a:xfrm>
            <a:off x="1744663" y="6597650"/>
            <a:ext cx="7332662"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900">
                <a:solidFill>
                  <a:schemeClr val="bg2"/>
                </a:solidFill>
                <a:latin typeface="Arial" pitchFamily="34" charset="0"/>
              </a:rPr>
              <a:t>Are the first two stored values the same? How deep does the stack get? What are the possible values of r14?  </a:t>
            </a:r>
          </a:p>
        </p:txBody>
      </p:sp>
      <p:sp>
        <p:nvSpPr>
          <p:cNvPr id="119857" name="Line 67"/>
          <p:cNvSpPr>
            <a:spLocks noChangeShapeType="1"/>
          </p:cNvSpPr>
          <p:nvPr/>
        </p:nvSpPr>
        <p:spPr bwMode="auto">
          <a:xfrm flipH="1">
            <a:off x="1947863" y="1555750"/>
            <a:ext cx="388937" cy="158750"/>
          </a:xfrm>
          <a:prstGeom prst="line">
            <a:avLst/>
          </a:prstGeom>
          <a:noFill/>
          <a:ln w="9525">
            <a:solidFill>
              <a:srgbClr val="0F02E4"/>
            </a:solidFill>
            <a:round/>
            <a:headEnd/>
            <a:tailEnd type="triangle" w="sm" len="sm"/>
          </a:ln>
          <a:extLst>
            <a:ext uri="{909E8E84-426E-40DD-AFC4-6F175D3DCCD1}">
              <a14:hiddenFill xmlns:a14="http://schemas.microsoft.com/office/drawing/2010/main">
                <a:noFill/>
              </a14:hiddenFill>
            </a:ext>
          </a:extLst>
        </p:spPr>
        <p:txBody>
          <a:bodyPr anchor="ctr">
            <a:spAutoFit/>
          </a:bodyPr>
          <a:lstStyle/>
          <a:p>
            <a:endParaRPr lang="en-US"/>
          </a:p>
        </p:txBody>
      </p:sp>
      <p:sp>
        <p:nvSpPr>
          <p:cNvPr id="119858" name="Text Box 68"/>
          <p:cNvSpPr txBox="1">
            <a:spLocks noChangeArrowheads="1"/>
          </p:cNvSpPr>
          <p:nvPr>
            <p:custDataLst>
              <p:tags r:id="rId40"/>
            </p:custDataLst>
          </p:nvPr>
        </p:nvSpPr>
        <p:spPr bwMode="auto">
          <a:xfrm>
            <a:off x="6724650" y="487203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19859" name="Text Box 69"/>
          <p:cNvSpPr txBox="1">
            <a:spLocks noChangeArrowheads="1"/>
          </p:cNvSpPr>
          <p:nvPr/>
        </p:nvSpPr>
        <p:spPr bwMode="auto">
          <a:xfrm rot="-5400000">
            <a:off x="-265112" y="4441825"/>
            <a:ext cx="1981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b="1">
                <a:latin typeface="Arial" pitchFamily="34" charset="0"/>
              </a:rPr>
              <a:t>recursive step</a:t>
            </a:r>
          </a:p>
        </p:txBody>
      </p:sp>
      <p:sp>
        <p:nvSpPr>
          <p:cNvPr id="119860" name="AutoShape 70"/>
          <p:cNvSpPr>
            <a:spLocks/>
          </p:cNvSpPr>
          <p:nvPr/>
        </p:nvSpPr>
        <p:spPr bwMode="auto">
          <a:xfrm>
            <a:off x="823913" y="3306763"/>
            <a:ext cx="144462" cy="2540000"/>
          </a:xfrm>
          <a:prstGeom prst="leftBracket">
            <a:avLst>
              <a:gd name="adj" fmla="val 0"/>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19861" name="AutoShape 71"/>
          <p:cNvSpPr>
            <a:spLocks/>
          </p:cNvSpPr>
          <p:nvPr/>
        </p:nvSpPr>
        <p:spPr bwMode="auto">
          <a:xfrm>
            <a:off x="819150" y="2670175"/>
            <a:ext cx="171450" cy="612775"/>
          </a:xfrm>
          <a:prstGeom prst="leftBracket">
            <a:avLst>
              <a:gd name="adj" fmla="val 0"/>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19862" name="Text Box 72"/>
          <p:cNvSpPr txBox="1">
            <a:spLocks noChangeArrowheads="1"/>
          </p:cNvSpPr>
          <p:nvPr/>
        </p:nvSpPr>
        <p:spPr bwMode="auto">
          <a:xfrm rot="-5400000">
            <a:off x="-265112" y="2786062"/>
            <a:ext cx="1981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b="1">
                <a:latin typeface="Arial" pitchFamily="34" charset="0"/>
              </a:rPr>
              <a:t>base case</a:t>
            </a:r>
          </a:p>
        </p:txBody>
      </p:sp>
      <p:sp>
        <p:nvSpPr>
          <p:cNvPr id="119863" name="Rectangle 73"/>
          <p:cNvSpPr>
            <a:spLocks noChangeArrowheads="1"/>
          </p:cNvSpPr>
          <p:nvPr/>
        </p:nvSpPr>
        <p:spPr bwMode="auto">
          <a:xfrm>
            <a:off x="5461000" y="3135313"/>
            <a:ext cx="3667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b="1">
                <a:solidFill>
                  <a:srgbClr val="FF0513"/>
                </a:solidFill>
                <a:latin typeface="Courier New" pitchFamily="49" charset="0"/>
              </a:rPr>
              <a:t>3</a:t>
            </a:r>
          </a:p>
        </p:txBody>
      </p:sp>
      <p:sp>
        <p:nvSpPr>
          <p:cNvPr id="119864" name="Rectangle 74"/>
          <p:cNvSpPr>
            <a:spLocks noChangeArrowheads="1"/>
          </p:cNvSpPr>
          <p:nvPr/>
        </p:nvSpPr>
        <p:spPr bwMode="auto">
          <a:xfrm>
            <a:off x="5267325" y="5724525"/>
            <a:ext cx="5492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b="1">
                <a:solidFill>
                  <a:srgbClr val="FF0513"/>
                </a:solidFill>
                <a:latin typeface="Courier New" pitchFamily="49" charset="0"/>
              </a:rPr>
              <a:t>42</a:t>
            </a:r>
          </a:p>
        </p:txBody>
      </p:sp>
      <p:sp>
        <p:nvSpPr>
          <p:cNvPr id="119865" name="Text Box 75"/>
          <p:cNvSpPr txBox="1">
            <a:spLocks noChangeArrowheads="1"/>
          </p:cNvSpPr>
          <p:nvPr>
            <p:custDataLst>
              <p:tags r:id="rId41"/>
            </p:custDataLst>
          </p:nvPr>
        </p:nvSpPr>
        <p:spPr bwMode="auto">
          <a:xfrm>
            <a:off x="3644900" y="2308225"/>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endParaRPr lang="en-US" sz="1800" b="1">
              <a:latin typeface="Courier New" pitchFamily="49" charset="0"/>
            </a:endParaRPr>
          </a:p>
        </p:txBody>
      </p:sp>
      <p:grpSp>
        <p:nvGrpSpPr>
          <p:cNvPr id="119866" name="Group 76"/>
          <p:cNvGrpSpPr>
            <a:grpSpLocks/>
          </p:cNvGrpSpPr>
          <p:nvPr>
            <p:custDataLst>
              <p:tags r:id="rId42"/>
            </p:custDataLst>
          </p:nvPr>
        </p:nvGrpSpPr>
        <p:grpSpPr bwMode="auto">
          <a:xfrm>
            <a:off x="5243513" y="2409825"/>
            <a:ext cx="201612" cy="244475"/>
            <a:chOff x="2928" y="1051"/>
            <a:chExt cx="840" cy="957"/>
          </a:xfrm>
        </p:grpSpPr>
        <p:sp>
          <p:nvSpPr>
            <p:cNvPr id="119873" name="Freeform 77"/>
            <p:cNvSpPr>
              <a:spLocks/>
            </p:cNvSpPr>
            <p:nvPr>
              <p:custDataLst>
                <p:tags r:id="rId43"/>
              </p:custDataLst>
            </p:nvPr>
          </p:nvSpPr>
          <p:spPr bwMode="auto">
            <a:xfrm>
              <a:off x="2928" y="1759"/>
              <a:ext cx="810" cy="249"/>
            </a:xfrm>
            <a:custGeom>
              <a:avLst/>
              <a:gdLst>
                <a:gd name="T0" fmla="*/ 5 w 1048"/>
                <a:gd name="T1" fmla="*/ 21 h 250"/>
                <a:gd name="T2" fmla="*/ 9 w 1048"/>
                <a:gd name="T3" fmla="*/ 83 h 250"/>
                <a:gd name="T4" fmla="*/ 9 w 1048"/>
                <a:gd name="T5" fmla="*/ 111 h 250"/>
                <a:gd name="T6" fmla="*/ 10 w 1048"/>
                <a:gd name="T7" fmla="*/ 125 h 250"/>
                <a:gd name="T8" fmla="*/ 10 w 1048"/>
                <a:gd name="T9" fmla="*/ 161 h 250"/>
                <a:gd name="T10" fmla="*/ 7 w 1048"/>
                <a:gd name="T11" fmla="*/ 230 h 250"/>
                <a:gd name="T12" fmla="*/ 2 w 1048"/>
                <a:gd name="T13" fmla="*/ 210 h 250"/>
                <a:gd name="T14" fmla="*/ 0 w 1048"/>
                <a:gd name="T15" fmla="*/ 189 h 250"/>
                <a:gd name="T16" fmla="*/ 2 w 1048"/>
                <a:gd name="T17" fmla="*/ 155 h 250"/>
                <a:gd name="T18" fmla="*/ 2 w 1048"/>
                <a:gd name="T19" fmla="*/ 125 h 250"/>
                <a:gd name="T20" fmla="*/ 2 w 1048"/>
                <a:gd name="T21" fmla="*/ 76 h 250"/>
                <a:gd name="T22" fmla="*/ 3 w 1048"/>
                <a:gd name="T23" fmla="*/ 55 h 250"/>
                <a:gd name="T24" fmla="*/ 3 w 1048"/>
                <a:gd name="T25" fmla="*/ 28 h 250"/>
                <a:gd name="T26" fmla="*/ 4 w 1048"/>
                <a:gd name="T27" fmla="*/ 14 h 250"/>
                <a:gd name="T28" fmla="*/ 5 w 1048"/>
                <a:gd name="T29" fmla="*/ 28 h 250"/>
                <a:gd name="T30" fmla="*/ 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19874" name="Oval 78"/>
            <p:cNvSpPr>
              <a:spLocks noChangeArrowheads="1"/>
            </p:cNvSpPr>
            <p:nvPr>
              <p:custDataLst>
                <p:tags r:id="rId44"/>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119875" name="Oval 79"/>
            <p:cNvSpPr>
              <a:spLocks noChangeArrowheads="1"/>
            </p:cNvSpPr>
            <p:nvPr>
              <p:custDataLst>
                <p:tags r:id="rId45"/>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19876" name="Oval 80"/>
            <p:cNvSpPr>
              <a:spLocks noChangeArrowheads="1"/>
            </p:cNvSpPr>
            <p:nvPr>
              <p:custDataLst>
                <p:tags r:id="rId46"/>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19877" name="Oval 81"/>
            <p:cNvSpPr>
              <a:spLocks noChangeArrowheads="1"/>
            </p:cNvSpPr>
            <p:nvPr>
              <p:custDataLst>
                <p:tags r:id="rId47"/>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19878" name="Oval 82"/>
            <p:cNvSpPr>
              <a:spLocks noChangeArrowheads="1"/>
            </p:cNvSpPr>
            <p:nvPr>
              <p:custDataLst>
                <p:tags r:id="rId48"/>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19879" name="Oval 83"/>
            <p:cNvSpPr>
              <a:spLocks noChangeArrowheads="1"/>
            </p:cNvSpPr>
            <p:nvPr>
              <p:custDataLst>
                <p:tags r:id="rId49"/>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19880" name="Oval 84"/>
            <p:cNvSpPr>
              <a:spLocks noChangeArrowheads="1"/>
            </p:cNvSpPr>
            <p:nvPr>
              <p:custDataLst>
                <p:tags r:id="rId50"/>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19881" name="AutoShape 85"/>
            <p:cNvSpPr>
              <a:spLocks noChangeArrowheads="1"/>
            </p:cNvSpPr>
            <p:nvPr>
              <p:custDataLst>
                <p:tags r:id="rId51"/>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119882" name="Freeform 86"/>
            <p:cNvSpPr>
              <a:spLocks/>
            </p:cNvSpPr>
            <p:nvPr>
              <p:custDataLst>
                <p:tags r:id="rId52"/>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19883" name="Freeform 87"/>
            <p:cNvSpPr>
              <a:spLocks/>
            </p:cNvSpPr>
            <p:nvPr>
              <p:custDataLst>
                <p:tags r:id="rId53"/>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19884" name="Freeform 88"/>
            <p:cNvSpPr>
              <a:spLocks/>
            </p:cNvSpPr>
            <p:nvPr>
              <p:custDataLst>
                <p:tags r:id="rId54"/>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19885" name="Freeform 89"/>
            <p:cNvSpPr>
              <a:spLocks/>
            </p:cNvSpPr>
            <p:nvPr>
              <p:custDataLst>
                <p:tags r:id="rId55"/>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119867" name="Text Box 90"/>
          <p:cNvSpPr txBox="1">
            <a:spLocks noChangeArrowheads="1"/>
          </p:cNvSpPr>
          <p:nvPr/>
        </p:nvSpPr>
        <p:spPr bwMode="auto">
          <a:xfrm>
            <a:off x="3603625" y="2333625"/>
            <a:ext cx="1789113"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800"/>
              <a:t>Yesterday I couldn't spell "Recursive Assembler," but now I </a:t>
            </a:r>
            <a:r>
              <a:rPr lang="en-US" sz="800" b="1">
                <a:latin typeface="Arial" pitchFamily="34" charset="0"/>
              </a:rPr>
              <a:t>r1</a:t>
            </a:r>
            <a:r>
              <a:rPr lang="en-US" sz="800"/>
              <a:t>.</a:t>
            </a:r>
          </a:p>
        </p:txBody>
      </p:sp>
      <p:sp>
        <p:nvSpPr>
          <p:cNvPr id="119868" name="Text Box 91"/>
          <p:cNvSpPr txBox="1">
            <a:spLocks noChangeArrowheads="1"/>
          </p:cNvSpPr>
          <p:nvPr/>
        </p:nvSpPr>
        <p:spPr bwMode="auto">
          <a:xfrm>
            <a:off x="4154488" y="21018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000" b="1">
                <a:latin typeface="Arial" pitchFamily="34" charset="0"/>
              </a:rPr>
              <a:t>always-0 register</a:t>
            </a:r>
          </a:p>
        </p:txBody>
      </p:sp>
      <p:sp>
        <p:nvSpPr>
          <p:cNvPr id="119869" name="Rectangle 92"/>
          <p:cNvSpPr>
            <a:spLocks noChangeArrowheads="1"/>
          </p:cNvSpPr>
          <p:nvPr/>
        </p:nvSpPr>
        <p:spPr bwMode="auto">
          <a:xfrm>
            <a:off x="5538788" y="2312988"/>
            <a:ext cx="3111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latin typeface="Arial" pitchFamily="34" charset="0"/>
              </a:rPr>
              <a:t>0</a:t>
            </a:r>
          </a:p>
        </p:txBody>
      </p:sp>
      <p:sp>
        <p:nvSpPr>
          <p:cNvPr id="119870" name="Ink 93"/>
          <p:cNvSpPr>
            <a:spLocks noRot="1" noChangeAspect="1" noEditPoints="1" noChangeArrowheads="1" noChangeShapeType="1" noTextEdit="1"/>
          </p:cNvSpPr>
          <p:nvPr/>
        </p:nvSpPr>
        <p:spPr bwMode="auto">
          <a:xfrm>
            <a:off x="5362575" y="4873625"/>
            <a:ext cx="317500" cy="468313"/>
          </a:xfrm>
          <a:custGeom>
            <a:avLst/>
            <a:gdLst>
              <a:gd name="T0" fmla="*/ 2147483647 w 879"/>
              <a:gd name="T1" fmla="*/ 2147483647 h 1300"/>
              <a:gd name="T2" fmla="*/ 2147483647 w 879"/>
              <a:gd name="T3" fmla="*/ 2147483647 h 1300"/>
              <a:gd name="T4" fmla="*/ 2147483647 w 879"/>
              <a:gd name="T5" fmla="*/ 2147483647 h 1300"/>
              <a:gd name="T6" fmla="*/ 2147483647 w 879"/>
              <a:gd name="T7" fmla="*/ 2147483647 h 1300"/>
              <a:gd name="T8" fmla="*/ 2147483647 w 879"/>
              <a:gd name="T9" fmla="*/ 2147483647 h 1300"/>
              <a:gd name="T10" fmla="*/ 2147483647 w 879"/>
              <a:gd name="T11" fmla="*/ 0 h 1300"/>
              <a:gd name="T12" fmla="*/ 2147483647 w 879"/>
              <a:gd name="T13" fmla="*/ 2147483647 h 1300"/>
              <a:gd name="T14" fmla="*/ 2147483647 w 879"/>
              <a:gd name="T15" fmla="*/ 2147483647 h 1300"/>
              <a:gd name="T16" fmla="*/ 2147483647 w 879"/>
              <a:gd name="T17" fmla="*/ 2147483647 h 1300"/>
              <a:gd name="T18" fmla="*/ 2147483647 w 879"/>
              <a:gd name="T19" fmla="*/ 2147483647 h 1300"/>
              <a:gd name="T20" fmla="*/ 2147483647 w 879"/>
              <a:gd name="T21" fmla="*/ 2147483647 h 1300"/>
              <a:gd name="T22" fmla="*/ 2147483647 w 879"/>
              <a:gd name="T23" fmla="*/ 2147483647 h 1300"/>
              <a:gd name="T24" fmla="*/ 2147483647 w 879"/>
              <a:gd name="T25" fmla="*/ 2147483647 h 1300"/>
              <a:gd name="T26" fmla="*/ 2147483647 w 879"/>
              <a:gd name="T27" fmla="*/ 2147483647 h 1300"/>
              <a:gd name="T28" fmla="*/ 2147483647 w 879"/>
              <a:gd name="T29" fmla="*/ 2147483647 h 1300"/>
              <a:gd name="T30" fmla="*/ 0 w 879"/>
              <a:gd name="T31" fmla="*/ 2147483647 h 1300"/>
              <a:gd name="T32" fmla="*/ 2147483647 w 879"/>
              <a:gd name="T33" fmla="*/ 2147483647 h 1300"/>
              <a:gd name="T34" fmla="*/ 2147483647 w 879"/>
              <a:gd name="T35" fmla="*/ 2147483647 h 1300"/>
              <a:gd name="T36" fmla="*/ 2147483647 w 879"/>
              <a:gd name="T37" fmla="*/ 2147483647 h 1300"/>
              <a:gd name="T38" fmla="*/ 2147483647 w 879"/>
              <a:gd name="T39" fmla="*/ 2147483647 h 1300"/>
              <a:gd name="T40" fmla="*/ 2147483647 w 879"/>
              <a:gd name="T41" fmla="*/ 2147483647 h 1300"/>
              <a:gd name="T42" fmla="*/ 2147483647 w 879"/>
              <a:gd name="T43" fmla="*/ 2147483647 h 1300"/>
              <a:gd name="T44" fmla="*/ 2147483647 w 879"/>
              <a:gd name="T45" fmla="*/ 2147483647 h 1300"/>
              <a:gd name="T46" fmla="*/ 2147483647 w 879"/>
              <a:gd name="T47" fmla="*/ 2147483647 h 1300"/>
              <a:gd name="T48" fmla="*/ 2147483647 w 879"/>
              <a:gd name="T49" fmla="*/ 2147483647 h 1300"/>
              <a:gd name="T50" fmla="*/ 2147483647 w 879"/>
              <a:gd name="T51" fmla="*/ 2147483647 h 1300"/>
              <a:gd name="T52" fmla="*/ 2147483647 w 879"/>
              <a:gd name="T53" fmla="*/ 2147483647 h 130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879"/>
              <a:gd name="T82" fmla="*/ 0 h 1300"/>
              <a:gd name="T83" fmla="*/ 879 w 879"/>
              <a:gd name="T84" fmla="*/ 1300 h 130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879" h="1300" extrusionOk="0">
                <a:moveTo>
                  <a:pt x="298" y="140"/>
                </a:moveTo>
                <a:cubicBezTo>
                  <a:pt x="279" y="140"/>
                  <a:pt x="267" y="137"/>
                  <a:pt x="244" y="144"/>
                </a:cubicBezTo>
                <a:cubicBezTo>
                  <a:pt x="239" y="146"/>
                  <a:pt x="235" y="149"/>
                  <a:pt x="230" y="151"/>
                </a:cubicBezTo>
                <a:cubicBezTo>
                  <a:pt x="265" y="134"/>
                  <a:pt x="299" y="114"/>
                  <a:pt x="334" y="98"/>
                </a:cubicBezTo>
                <a:cubicBezTo>
                  <a:pt x="389" y="72"/>
                  <a:pt x="447" y="48"/>
                  <a:pt x="505" y="29"/>
                </a:cubicBezTo>
                <a:cubicBezTo>
                  <a:pt x="554" y="13"/>
                  <a:pt x="612" y="-5"/>
                  <a:pt x="665" y="0"/>
                </a:cubicBezTo>
                <a:cubicBezTo>
                  <a:pt x="728" y="6"/>
                  <a:pt x="774" y="55"/>
                  <a:pt x="792" y="114"/>
                </a:cubicBezTo>
                <a:cubicBezTo>
                  <a:pt x="829" y="234"/>
                  <a:pt x="755" y="336"/>
                  <a:pt x="666" y="405"/>
                </a:cubicBezTo>
                <a:cubicBezTo>
                  <a:pt x="635" y="429"/>
                  <a:pt x="596" y="446"/>
                  <a:pt x="566" y="470"/>
                </a:cubicBezTo>
                <a:cubicBezTo>
                  <a:pt x="552" y="479"/>
                  <a:pt x="548" y="481"/>
                  <a:pt x="547" y="493"/>
                </a:cubicBezTo>
                <a:cubicBezTo>
                  <a:pt x="583" y="517"/>
                  <a:pt x="621" y="537"/>
                  <a:pt x="657" y="560"/>
                </a:cubicBezTo>
                <a:cubicBezTo>
                  <a:pt x="717" y="598"/>
                  <a:pt x="832" y="668"/>
                  <a:pt x="819" y="754"/>
                </a:cubicBezTo>
                <a:cubicBezTo>
                  <a:pt x="812" y="800"/>
                  <a:pt x="757" y="826"/>
                  <a:pt x="719" y="838"/>
                </a:cubicBezTo>
                <a:cubicBezTo>
                  <a:pt x="650" y="861"/>
                  <a:pt x="574" y="858"/>
                  <a:pt x="503" y="846"/>
                </a:cubicBezTo>
                <a:cubicBezTo>
                  <a:pt x="374" y="824"/>
                  <a:pt x="230" y="770"/>
                  <a:pt x="118" y="702"/>
                </a:cubicBezTo>
                <a:cubicBezTo>
                  <a:pt x="56" y="659"/>
                  <a:pt x="35" y="644"/>
                  <a:pt x="0" y="607"/>
                </a:cubicBezTo>
              </a:path>
              <a:path w="879" h="1300" extrusionOk="0">
                <a:moveTo>
                  <a:pt x="372" y="1078"/>
                </a:moveTo>
                <a:cubicBezTo>
                  <a:pt x="377" y="1107"/>
                  <a:pt x="387" y="1109"/>
                  <a:pt x="417" y="1114"/>
                </a:cubicBezTo>
                <a:cubicBezTo>
                  <a:pt x="465" y="1122"/>
                  <a:pt x="514" y="1117"/>
                  <a:pt x="562" y="1112"/>
                </a:cubicBezTo>
                <a:cubicBezTo>
                  <a:pt x="619" y="1106"/>
                  <a:pt x="675" y="1096"/>
                  <a:pt x="732" y="1086"/>
                </a:cubicBezTo>
                <a:cubicBezTo>
                  <a:pt x="768" y="1080"/>
                  <a:pt x="805" y="1075"/>
                  <a:pt x="841" y="1072"/>
                </a:cubicBezTo>
                <a:cubicBezTo>
                  <a:pt x="854" y="1071"/>
                  <a:pt x="865" y="1069"/>
                  <a:pt x="878" y="1070"/>
                </a:cubicBezTo>
              </a:path>
              <a:path w="879" h="1300" extrusionOk="0">
                <a:moveTo>
                  <a:pt x="420" y="1293"/>
                </a:moveTo>
                <a:cubicBezTo>
                  <a:pt x="389" y="1300"/>
                  <a:pt x="458" y="1268"/>
                  <a:pt x="467" y="1265"/>
                </a:cubicBezTo>
                <a:cubicBezTo>
                  <a:pt x="513" y="1249"/>
                  <a:pt x="562" y="1235"/>
                  <a:pt x="611" y="1230"/>
                </a:cubicBezTo>
                <a:cubicBezTo>
                  <a:pt x="661" y="1225"/>
                  <a:pt x="715" y="1226"/>
                  <a:pt x="764" y="1232"/>
                </a:cubicBezTo>
                <a:cubicBezTo>
                  <a:pt x="790" y="1235"/>
                  <a:pt x="813" y="1242"/>
                  <a:pt x="837" y="1250"/>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9871" name="Ink 94"/>
          <p:cNvSpPr>
            <a:spLocks noRot="1" noChangeAspect="1" noEditPoints="1" noChangeArrowheads="1" noChangeShapeType="1" noTextEdit="1"/>
          </p:cNvSpPr>
          <p:nvPr/>
        </p:nvSpPr>
        <p:spPr bwMode="auto">
          <a:xfrm>
            <a:off x="804863" y="2262188"/>
            <a:ext cx="292100" cy="188912"/>
          </a:xfrm>
          <a:custGeom>
            <a:avLst/>
            <a:gdLst>
              <a:gd name="T0" fmla="*/ 2147483647 w 813"/>
              <a:gd name="T1" fmla="*/ 2147483647 h 523"/>
              <a:gd name="T2" fmla="*/ 2147483647 w 813"/>
              <a:gd name="T3" fmla="*/ 2147483647 h 523"/>
              <a:gd name="T4" fmla="*/ 2147483647 w 813"/>
              <a:gd name="T5" fmla="*/ 2147483647 h 523"/>
              <a:gd name="T6" fmla="*/ 2147483647 w 813"/>
              <a:gd name="T7" fmla="*/ 2147483647 h 523"/>
              <a:gd name="T8" fmla="*/ 2147483647 w 813"/>
              <a:gd name="T9" fmla="*/ 2147483647 h 523"/>
              <a:gd name="T10" fmla="*/ 2147483647 w 813"/>
              <a:gd name="T11" fmla="*/ 2147483647 h 523"/>
              <a:gd name="T12" fmla="*/ 2147483647 w 813"/>
              <a:gd name="T13" fmla="*/ 2147483647 h 523"/>
              <a:gd name="T14" fmla="*/ 2147483647 w 813"/>
              <a:gd name="T15" fmla="*/ 2147483647 h 523"/>
              <a:gd name="T16" fmla="*/ 2147483647 w 813"/>
              <a:gd name="T17" fmla="*/ 2147483647 h 523"/>
              <a:gd name="T18" fmla="*/ 2147483647 w 813"/>
              <a:gd name="T19" fmla="*/ 2147483647 h 523"/>
              <a:gd name="T20" fmla="*/ 2147483647 w 813"/>
              <a:gd name="T21" fmla="*/ 2147483647 h 523"/>
              <a:gd name="T22" fmla="*/ 2147483647 w 813"/>
              <a:gd name="T23" fmla="*/ 2147483647 h 523"/>
              <a:gd name="T24" fmla="*/ 2147483647 w 813"/>
              <a:gd name="T25" fmla="*/ 0 h 523"/>
              <a:gd name="T26" fmla="*/ 2147483647 w 813"/>
              <a:gd name="T27" fmla="*/ 2147483647 h 523"/>
              <a:gd name="T28" fmla="*/ 2147483647 w 813"/>
              <a:gd name="T29" fmla="*/ 2147483647 h 523"/>
              <a:gd name="T30" fmla="*/ 2147483647 w 813"/>
              <a:gd name="T31" fmla="*/ 2147483647 h 523"/>
              <a:gd name="T32" fmla="*/ 2147483647 w 813"/>
              <a:gd name="T33" fmla="*/ 2147483647 h 5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13"/>
              <a:gd name="T52" fmla="*/ 0 h 523"/>
              <a:gd name="T53" fmla="*/ 813 w 813"/>
              <a:gd name="T54" fmla="*/ 523 h 5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13" h="523" extrusionOk="0">
                <a:moveTo>
                  <a:pt x="63" y="93"/>
                </a:moveTo>
                <a:cubicBezTo>
                  <a:pt x="62" y="120"/>
                  <a:pt x="57" y="143"/>
                  <a:pt x="53" y="170"/>
                </a:cubicBezTo>
                <a:cubicBezTo>
                  <a:pt x="43" y="246"/>
                  <a:pt x="32" y="321"/>
                  <a:pt x="13" y="395"/>
                </a:cubicBezTo>
                <a:cubicBezTo>
                  <a:pt x="7" y="418"/>
                  <a:pt x="-2" y="443"/>
                  <a:pt x="2" y="467"/>
                </a:cubicBezTo>
                <a:cubicBezTo>
                  <a:pt x="6" y="496"/>
                  <a:pt x="34" y="500"/>
                  <a:pt x="58" y="505"/>
                </a:cubicBezTo>
                <a:cubicBezTo>
                  <a:pt x="81" y="510"/>
                  <a:pt x="105" y="514"/>
                  <a:pt x="128" y="517"/>
                </a:cubicBezTo>
                <a:cubicBezTo>
                  <a:pt x="176" y="523"/>
                  <a:pt x="224" y="522"/>
                  <a:pt x="272" y="521"/>
                </a:cubicBezTo>
                <a:cubicBezTo>
                  <a:pt x="369" y="519"/>
                  <a:pt x="465" y="509"/>
                  <a:pt x="561" y="493"/>
                </a:cubicBezTo>
                <a:cubicBezTo>
                  <a:pt x="594" y="487"/>
                  <a:pt x="633" y="482"/>
                  <a:pt x="664" y="471"/>
                </a:cubicBezTo>
                <a:cubicBezTo>
                  <a:pt x="683" y="461"/>
                  <a:pt x="690" y="457"/>
                  <a:pt x="704" y="453"/>
                </a:cubicBezTo>
              </a:path>
              <a:path w="813" h="523" extrusionOk="0">
                <a:moveTo>
                  <a:pt x="196" y="45"/>
                </a:moveTo>
                <a:cubicBezTo>
                  <a:pt x="250" y="29"/>
                  <a:pt x="306" y="18"/>
                  <a:pt x="362" y="11"/>
                </a:cubicBezTo>
                <a:cubicBezTo>
                  <a:pt x="422" y="3"/>
                  <a:pt x="484" y="-2"/>
                  <a:pt x="545" y="0"/>
                </a:cubicBezTo>
                <a:cubicBezTo>
                  <a:pt x="627" y="3"/>
                  <a:pt x="698" y="40"/>
                  <a:pt x="750" y="105"/>
                </a:cubicBezTo>
                <a:cubicBezTo>
                  <a:pt x="799" y="166"/>
                  <a:pt x="823" y="242"/>
                  <a:pt x="804" y="318"/>
                </a:cubicBezTo>
                <a:cubicBezTo>
                  <a:pt x="795" y="355"/>
                  <a:pt x="778" y="398"/>
                  <a:pt x="757" y="430"/>
                </a:cubicBezTo>
                <a:cubicBezTo>
                  <a:pt x="740" y="451"/>
                  <a:pt x="734" y="458"/>
                  <a:pt x="735" y="477"/>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9872" name="Ink 95"/>
          <p:cNvSpPr>
            <a:spLocks noRot="1" noChangeAspect="1" noEditPoints="1" noChangeArrowheads="1" noChangeShapeType="1" noTextEdit="1"/>
          </p:cNvSpPr>
          <p:nvPr/>
        </p:nvSpPr>
        <p:spPr bwMode="auto">
          <a:xfrm>
            <a:off x="2220913" y="2152650"/>
            <a:ext cx="222250" cy="563563"/>
          </a:xfrm>
          <a:custGeom>
            <a:avLst/>
            <a:gdLst>
              <a:gd name="T0" fmla="*/ 2147483647 w 617"/>
              <a:gd name="T1" fmla="*/ 2147483647 h 1568"/>
              <a:gd name="T2" fmla="*/ 2147483647 w 617"/>
              <a:gd name="T3" fmla="*/ 2147483647 h 1568"/>
              <a:gd name="T4" fmla="*/ 2147483647 w 617"/>
              <a:gd name="T5" fmla="*/ 2147483647 h 1568"/>
              <a:gd name="T6" fmla="*/ 2147483647 w 617"/>
              <a:gd name="T7" fmla="*/ 2147483647 h 1568"/>
              <a:gd name="T8" fmla="*/ 2147483647 w 617"/>
              <a:gd name="T9" fmla="*/ 2147483647 h 1568"/>
              <a:gd name="T10" fmla="*/ 2147483647 w 617"/>
              <a:gd name="T11" fmla="*/ 2147483647 h 1568"/>
              <a:gd name="T12" fmla="*/ 2147483647 w 617"/>
              <a:gd name="T13" fmla="*/ 2147483647 h 1568"/>
              <a:gd name="T14" fmla="*/ 2147483647 w 617"/>
              <a:gd name="T15" fmla="*/ 2147483647 h 1568"/>
              <a:gd name="T16" fmla="*/ 2147483647 w 617"/>
              <a:gd name="T17" fmla="*/ 2147483647 h 1568"/>
              <a:gd name="T18" fmla="*/ 2147483647 w 617"/>
              <a:gd name="T19" fmla="*/ 2147483647 h 1568"/>
              <a:gd name="T20" fmla="*/ 2147483647 w 617"/>
              <a:gd name="T21" fmla="*/ 2147483647 h 1568"/>
              <a:gd name="T22" fmla="*/ 0 w 617"/>
              <a:gd name="T23" fmla="*/ 2147483647 h 1568"/>
              <a:gd name="T24" fmla="*/ 2147483647 w 617"/>
              <a:gd name="T25" fmla="*/ 2147483647 h 1568"/>
              <a:gd name="T26" fmla="*/ 2147483647 w 617"/>
              <a:gd name="T27" fmla="*/ 2147483647 h 1568"/>
              <a:gd name="T28" fmla="*/ 2147483647 w 617"/>
              <a:gd name="T29" fmla="*/ 2147483647 h 1568"/>
              <a:gd name="T30" fmla="*/ 2147483647 w 617"/>
              <a:gd name="T31" fmla="*/ 2147483647 h 156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617"/>
              <a:gd name="T49" fmla="*/ 0 h 1568"/>
              <a:gd name="T50" fmla="*/ 617 w 617"/>
              <a:gd name="T51" fmla="*/ 1568 h 1568"/>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617" h="1568" extrusionOk="0">
                <a:moveTo>
                  <a:pt x="317" y="8"/>
                </a:moveTo>
                <a:cubicBezTo>
                  <a:pt x="328" y="29"/>
                  <a:pt x="322" y="24"/>
                  <a:pt x="338" y="41"/>
                </a:cubicBezTo>
                <a:cubicBezTo>
                  <a:pt x="390" y="97"/>
                  <a:pt x="436" y="153"/>
                  <a:pt x="476" y="219"/>
                </a:cubicBezTo>
                <a:cubicBezTo>
                  <a:pt x="619" y="452"/>
                  <a:pt x="662" y="730"/>
                  <a:pt x="551" y="985"/>
                </a:cubicBezTo>
                <a:cubicBezTo>
                  <a:pt x="460" y="1194"/>
                  <a:pt x="291" y="1359"/>
                  <a:pt x="127" y="1511"/>
                </a:cubicBezTo>
                <a:cubicBezTo>
                  <a:pt x="103" y="1533"/>
                  <a:pt x="78" y="1549"/>
                  <a:pt x="54" y="1567"/>
                </a:cubicBezTo>
                <a:cubicBezTo>
                  <a:pt x="60" y="1529"/>
                  <a:pt x="66" y="1491"/>
                  <a:pt x="75" y="1453"/>
                </a:cubicBezTo>
                <a:cubicBezTo>
                  <a:pt x="85" y="1411"/>
                  <a:pt x="95" y="1370"/>
                  <a:pt x="106" y="1329"/>
                </a:cubicBezTo>
                <a:cubicBezTo>
                  <a:pt x="116" y="1293"/>
                  <a:pt x="128" y="1258"/>
                  <a:pt x="140" y="1223"/>
                </a:cubicBezTo>
                <a:cubicBezTo>
                  <a:pt x="142" y="1218"/>
                  <a:pt x="144" y="1212"/>
                  <a:pt x="146" y="1207"/>
                </a:cubicBezTo>
                <a:cubicBezTo>
                  <a:pt x="114" y="1258"/>
                  <a:pt x="85" y="1310"/>
                  <a:pt x="56" y="1363"/>
                </a:cubicBezTo>
                <a:cubicBezTo>
                  <a:pt x="33" y="1405"/>
                  <a:pt x="10" y="1447"/>
                  <a:pt x="0" y="1495"/>
                </a:cubicBezTo>
                <a:cubicBezTo>
                  <a:pt x="0" y="1502"/>
                  <a:pt x="1" y="1509"/>
                  <a:pt x="1" y="1516"/>
                </a:cubicBezTo>
                <a:cubicBezTo>
                  <a:pt x="34" y="1531"/>
                  <a:pt x="42" y="1536"/>
                  <a:pt x="84" y="1538"/>
                </a:cubicBezTo>
                <a:cubicBezTo>
                  <a:pt x="135" y="1540"/>
                  <a:pt x="186" y="1530"/>
                  <a:pt x="237" y="1531"/>
                </a:cubicBezTo>
                <a:cubicBezTo>
                  <a:pt x="271" y="1532"/>
                  <a:pt x="305" y="1535"/>
                  <a:pt x="339" y="1538"/>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Tree>
  </p:cSld>
  <p:clrMapOvr>
    <a:masterClrMapping/>
  </p:clrMapOvr>
  <p:timing>
    <p:tnLst>
      <p:par>
        <p:cTn id="1" dur="indefinite" restart="never" nodeType="tmRoot"/>
      </p:par>
    </p:tnLst>
  </p:timing>
</p:sld>
</file>

<file path=ppt/slides/slide1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0834" name="Text Box 3"/>
          <p:cNvSpPr txBox="1">
            <a:spLocks noChangeArrowheads="1"/>
          </p:cNvSpPr>
          <p:nvPr>
            <p:custDataLst>
              <p:tags r:id="rId1"/>
            </p:custDataLst>
          </p:nvPr>
        </p:nvSpPr>
        <p:spPr bwMode="auto">
          <a:xfrm>
            <a:off x="152400" y="228600"/>
            <a:ext cx="15398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400" b="1">
                <a:latin typeface="Courier New" pitchFamily="49" charset="0"/>
              </a:rPr>
              <a:t>Name(s)</a:t>
            </a:r>
          </a:p>
        </p:txBody>
      </p:sp>
      <p:sp>
        <p:nvSpPr>
          <p:cNvPr id="120835" name="Line 4"/>
          <p:cNvSpPr>
            <a:spLocks noChangeShapeType="1"/>
          </p:cNvSpPr>
          <p:nvPr>
            <p:custDataLst>
              <p:tags r:id="rId2"/>
            </p:custDataLst>
          </p:nvPr>
        </p:nvSpPr>
        <p:spPr bwMode="auto">
          <a:xfrm>
            <a:off x="985838" y="461963"/>
            <a:ext cx="338455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20836" name="Text Box 5"/>
          <p:cNvSpPr txBox="1">
            <a:spLocks noChangeArrowheads="1"/>
          </p:cNvSpPr>
          <p:nvPr>
            <p:custDataLst>
              <p:tags r:id="rId3"/>
            </p:custDataLst>
          </p:nvPr>
        </p:nvSpPr>
        <p:spPr bwMode="auto">
          <a:xfrm>
            <a:off x="142875" y="762000"/>
            <a:ext cx="792638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600"/>
              <a:t>Write down what happens in the registers and memory (the stack) as this program runs…</a:t>
            </a:r>
          </a:p>
        </p:txBody>
      </p:sp>
      <p:sp>
        <p:nvSpPr>
          <p:cNvPr id="120837" name="Text Box 7"/>
          <p:cNvSpPr txBox="1">
            <a:spLocks noChangeArrowheads="1"/>
          </p:cNvSpPr>
          <p:nvPr>
            <p:custDataLst>
              <p:tags r:id="rId4"/>
            </p:custDataLst>
          </p:nvPr>
        </p:nvSpPr>
        <p:spPr bwMode="auto">
          <a:xfrm>
            <a:off x="3644900" y="316071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endParaRPr lang="en-US" sz="1800" b="1">
              <a:latin typeface="Courier New" pitchFamily="49" charset="0"/>
            </a:endParaRPr>
          </a:p>
        </p:txBody>
      </p:sp>
      <p:sp>
        <p:nvSpPr>
          <p:cNvPr id="120838" name="Text Box 8"/>
          <p:cNvSpPr txBox="1">
            <a:spLocks noChangeArrowheads="1"/>
          </p:cNvSpPr>
          <p:nvPr>
            <p:custDataLst>
              <p:tags r:id="rId5"/>
            </p:custDataLst>
          </p:nvPr>
        </p:nvSpPr>
        <p:spPr bwMode="auto">
          <a:xfrm>
            <a:off x="3644900" y="3981450"/>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endParaRPr lang="en-US" sz="1800" b="1">
              <a:latin typeface="Courier New" pitchFamily="49" charset="0"/>
            </a:endParaRPr>
          </a:p>
        </p:txBody>
      </p:sp>
      <p:sp>
        <p:nvSpPr>
          <p:cNvPr id="120839" name="Text Box 9"/>
          <p:cNvSpPr txBox="1">
            <a:spLocks noChangeArrowheads="1"/>
          </p:cNvSpPr>
          <p:nvPr>
            <p:custDataLst>
              <p:tags r:id="rId6"/>
            </p:custDataLst>
          </p:nvPr>
        </p:nvSpPr>
        <p:spPr bwMode="auto">
          <a:xfrm>
            <a:off x="3644900" y="48434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endParaRPr lang="en-US" sz="1800" b="1">
              <a:latin typeface="Courier New" pitchFamily="49" charset="0"/>
            </a:endParaRPr>
          </a:p>
        </p:txBody>
      </p:sp>
      <p:sp>
        <p:nvSpPr>
          <p:cNvPr id="120840" name="Text Box 10"/>
          <p:cNvSpPr txBox="1">
            <a:spLocks noChangeArrowheads="1"/>
          </p:cNvSpPr>
          <p:nvPr>
            <p:custDataLst>
              <p:tags r:id="rId7"/>
            </p:custDataLst>
          </p:nvPr>
        </p:nvSpPr>
        <p:spPr bwMode="auto">
          <a:xfrm>
            <a:off x="2755900" y="2309813"/>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solidFill>
                  <a:srgbClr val="B907D1"/>
                </a:solidFill>
                <a:latin typeface="Courier New" pitchFamily="49" charset="0"/>
              </a:rPr>
              <a:t>r0</a:t>
            </a:r>
          </a:p>
        </p:txBody>
      </p:sp>
      <p:sp>
        <p:nvSpPr>
          <p:cNvPr id="120841" name="Text Box 11"/>
          <p:cNvSpPr txBox="1">
            <a:spLocks noChangeArrowheads="1"/>
          </p:cNvSpPr>
          <p:nvPr>
            <p:custDataLst>
              <p:tags r:id="rId8"/>
            </p:custDataLst>
          </p:nvPr>
        </p:nvSpPr>
        <p:spPr bwMode="auto">
          <a:xfrm>
            <a:off x="2755900" y="3143250"/>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solidFill>
                  <a:srgbClr val="B907D1"/>
                </a:solidFill>
                <a:latin typeface="Courier New" pitchFamily="49" charset="0"/>
              </a:rPr>
              <a:t>r1</a:t>
            </a:r>
          </a:p>
        </p:txBody>
      </p:sp>
      <p:sp>
        <p:nvSpPr>
          <p:cNvPr id="120842" name="Text Box 12"/>
          <p:cNvSpPr txBox="1">
            <a:spLocks noChangeArrowheads="1"/>
          </p:cNvSpPr>
          <p:nvPr>
            <p:custDataLst>
              <p:tags r:id="rId9"/>
            </p:custDataLst>
          </p:nvPr>
        </p:nvSpPr>
        <p:spPr bwMode="auto">
          <a:xfrm>
            <a:off x="2755900" y="397668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solidFill>
                  <a:srgbClr val="B907D1"/>
                </a:solidFill>
                <a:latin typeface="Courier New" pitchFamily="49" charset="0"/>
              </a:rPr>
              <a:t>r13</a:t>
            </a:r>
          </a:p>
        </p:txBody>
      </p:sp>
      <p:sp>
        <p:nvSpPr>
          <p:cNvPr id="120843" name="Text Box 13"/>
          <p:cNvSpPr txBox="1">
            <a:spLocks noChangeArrowheads="1"/>
          </p:cNvSpPr>
          <p:nvPr>
            <p:custDataLst>
              <p:tags r:id="rId10"/>
            </p:custDataLst>
          </p:nvPr>
        </p:nvSpPr>
        <p:spPr bwMode="auto">
          <a:xfrm>
            <a:off x="2755900" y="48593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solidFill>
                  <a:srgbClr val="B907D1"/>
                </a:solidFill>
                <a:latin typeface="Courier New" pitchFamily="49" charset="0"/>
              </a:rPr>
              <a:t>r14</a:t>
            </a:r>
          </a:p>
        </p:txBody>
      </p:sp>
      <p:sp>
        <p:nvSpPr>
          <p:cNvPr id="120844" name="Text Box 28"/>
          <p:cNvSpPr txBox="1">
            <a:spLocks noChangeArrowheads="1"/>
          </p:cNvSpPr>
          <p:nvPr>
            <p:custDataLst>
              <p:tags r:id="rId11"/>
            </p:custDataLst>
          </p:nvPr>
        </p:nvSpPr>
        <p:spPr bwMode="auto">
          <a:xfrm>
            <a:off x="6726238" y="223520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20845" name="Text Box 29"/>
          <p:cNvSpPr txBox="1">
            <a:spLocks noChangeArrowheads="1"/>
          </p:cNvSpPr>
          <p:nvPr>
            <p:custDataLst>
              <p:tags r:id="rId12"/>
            </p:custDataLst>
          </p:nvPr>
        </p:nvSpPr>
        <p:spPr bwMode="auto">
          <a:xfrm>
            <a:off x="6726238" y="26066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20846" name="Text Box 30"/>
          <p:cNvSpPr txBox="1">
            <a:spLocks noChangeArrowheads="1"/>
          </p:cNvSpPr>
          <p:nvPr>
            <p:custDataLst>
              <p:tags r:id="rId13"/>
            </p:custDataLst>
          </p:nvPr>
        </p:nvSpPr>
        <p:spPr bwMode="auto">
          <a:xfrm>
            <a:off x="6726238" y="29876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20847" name="Text Box 31"/>
          <p:cNvSpPr txBox="1">
            <a:spLocks noChangeArrowheads="1"/>
          </p:cNvSpPr>
          <p:nvPr>
            <p:custDataLst>
              <p:tags r:id="rId14"/>
            </p:custDataLst>
          </p:nvPr>
        </p:nvSpPr>
        <p:spPr bwMode="auto">
          <a:xfrm>
            <a:off x="6726238" y="336073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20848" name="Text Box 32"/>
          <p:cNvSpPr txBox="1">
            <a:spLocks noChangeArrowheads="1"/>
          </p:cNvSpPr>
          <p:nvPr>
            <p:custDataLst>
              <p:tags r:id="rId15"/>
            </p:custDataLst>
          </p:nvPr>
        </p:nvSpPr>
        <p:spPr bwMode="auto">
          <a:xfrm>
            <a:off x="6726238" y="37369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20849" name="Text Box 33"/>
          <p:cNvSpPr txBox="1">
            <a:spLocks noChangeArrowheads="1"/>
          </p:cNvSpPr>
          <p:nvPr>
            <p:custDataLst>
              <p:tags r:id="rId16"/>
            </p:custDataLst>
          </p:nvPr>
        </p:nvSpPr>
        <p:spPr bwMode="auto">
          <a:xfrm>
            <a:off x="6726238" y="41132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20850" name="Text Box 34"/>
          <p:cNvSpPr txBox="1">
            <a:spLocks noChangeArrowheads="1"/>
          </p:cNvSpPr>
          <p:nvPr>
            <p:custDataLst>
              <p:tags r:id="rId17"/>
            </p:custDataLst>
          </p:nvPr>
        </p:nvSpPr>
        <p:spPr bwMode="auto">
          <a:xfrm>
            <a:off x="6726238" y="448786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20851" name="Text Box 35"/>
          <p:cNvSpPr txBox="1">
            <a:spLocks noChangeArrowheads="1"/>
          </p:cNvSpPr>
          <p:nvPr>
            <p:custDataLst>
              <p:tags r:id="rId18"/>
            </p:custDataLst>
          </p:nvPr>
        </p:nvSpPr>
        <p:spPr bwMode="auto">
          <a:xfrm>
            <a:off x="6162675" y="2247900"/>
            <a:ext cx="52863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42</a:t>
            </a:r>
          </a:p>
        </p:txBody>
      </p:sp>
      <p:sp>
        <p:nvSpPr>
          <p:cNvPr id="120852" name="Rectangle 36"/>
          <p:cNvSpPr>
            <a:spLocks noChangeArrowheads="1"/>
          </p:cNvSpPr>
          <p:nvPr>
            <p:custDataLst>
              <p:tags r:id="rId19"/>
            </p:custDataLst>
          </p:nvPr>
        </p:nvSpPr>
        <p:spPr bwMode="auto">
          <a:xfrm>
            <a:off x="6807200" y="1524000"/>
            <a:ext cx="177482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067B0E"/>
                </a:solidFill>
                <a:latin typeface="Arial" pitchFamily="34" charset="0"/>
              </a:rPr>
              <a:t>Memory (high RAM)</a:t>
            </a:r>
          </a:p>
        </p:txBody>
      </p:sp>
      <p:sp>
        <p:nvSpPr>
          <p:cNvPr id="120853" name="Text Box 37"/>
          <p:cNvSpPr txBox="1">
            <a:spLocks noChangeArrowheads="1"/>
          </p:cNvSpPr>
          <p:nvPr>
            <p:custDataLst>
              <p:tags r:id="rId20"/>
            </p:custDataLst>
          </p:nvPr>
        </p:nvSpPr>
        <p:spPr bwMode="auto">
          <a:xfrm>
            <a:off x="6726238" y="5238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20854" name="Text Box 38"/>
          <p:cNvSpPr txBox="1">
            <a:spLocks noChangeArrowheads="1"/>
          </p:cNvSpPr>
          <p:nvPr>
            <p:custDataLst>
              <p:tags r:id="rId21"/>
            </p:custDataLst>
          </p:nvPr>
        </p:nvSpPr>
        <p:spPr bwMode="auto">
          <a:xfrm>
            <a:off x="6726238" y="56118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20855" name="Text Box 39"/>
          <p:cNvSpPr txBox="1">
            <a:spLocks noChangeArrowheads="1"/>
          </p:cNvSpPr>
          <p:nvPr>
            <p:custDataLst>
              <p:tags r:id="rId22"/>
            </p:custDataLst>
          </p:nvPr>
        </p:nvSpPr>
        <p:spPr bwMode="auto">
          <a:xfrm>
            <a:off x="6723063" y="59880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20856" name="Rectangle 40"/>
          <p:cNvSpPr>
            <a:spLocks noChangeArrowheads="1"/>
          </p:cNvSpPr>
          <p:nvPr>
            <p:custDataLst>
              <p:tags r:id="rId23"/>
            </p:custDataLst>
          </p:nvPr>
        </p:nvSpPr>
        <p:spPr bwMode="auto">
          <a:xfrm>
            <a:off x="4035425" y="1452563"/>
            <a:ext cx="13604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067B0E"/>
                </a:solidFill>
                <a:latin typeface="Arial" pitchFamily="34" charset="0"/>
              </a:rPr>
              <a:t>CPU Registers</a:t>
            </a:r>
          </a:p>
        </p:txBody>
      </p:sp>
      <p:sp>
        <p:nvSpPr>
          <p:cNvPr id="120857" name="Text Box 41"/>
          <p:cNvSpPr txBox="1">
            <a:spLocks noChangeArrowheads="1"/>
          </p:cNvSpPr>
          <p:nvPr>
            <p:custDataLst>
              <p:tags r:id="rId24"/>
            </p:custDataLst>
          </p:nvPr>
        </p:nvSpPr>
        <p:spPr bwMode="auto">
          <a:xfrm>
            <a:off x="6081713" y="2605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43</a:t>
            </a:r>
          </a:p>
        </p:txBody>
      </p:sp>
      <p:sp>
        <p:nvSpPr>
          <p:cNvPr id="120858" name="Text Box 42"/>
          <p:cNvSpPr txBox="1">
            <a:spLocks noChangeArrowheads="1"/>
          </p:cNvSpPr>
          <p:nvPr>
            <p:custDataLst>
              <p:tags r:id="rId25"/>
            </p:custDataLst>
          </p:nvPr>
        </p:nvSpPr>
        <p:spPr bwMode="auto">
          <a:xfrm>
            <a:off x="6081713" y="2986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44</a:t>
            </a:r>
          </a:p>
        </p:txBody>
      </p:sp>
      <p:sp>
        <p:nvSpPr>
          <p:cNvPr id="120859" name="Text Box 43"/>
          <p:cNvSpPr txBox="1">
            <a:spLocks noChangeArrowheads="1"/>
          </p:cNvSpPr>
          <p:nvPr>
            <p:custDataLst>
              <p:tags r:id="rId26"/>
            </p:custDataLst>
          </p:nvPr>
        </p:nvSpPr>
        <p:spPr bwMode="auto">
          <a:xfrm>
            <a:off x="6005513" y="3367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45</a:t>
            </a:r>
          </a:p>
        </p:txBody>
      </p:sp>
      <p:sp>
        <p:nvSpPr>
          <p:cNvPr id="120860" name="Text Box 44"/>
          <p:cNvSpPr txBox="1">
            <a:spLocks noChangeArrowheads="1"/>
          </p:cNvSpPr>
          <p:nvPr>
            <p:custDataLst>
              <p:tags r:id="rId27"/>
            </p:custDataLst>
          </p:nvPr>
        </p:nvSpPr>
        <p:spPr bwMode="auto">
          <a:xfrm>
            <a:off x="6005513" y="3748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46</a:t>
            </a:r>
          </a:p>
        </p:txBody>
      </p:sp>
      <p:sp>
        <p:nvSpPr>
          <p:cNvPr id="120861" name="Text Box 45"/>
          <p:cNvSpPr txBox="1">
            <a:spLocks noChangeArrowheads="1"/>
          </p:cNvSpPr>
          <p:nvPr>
            <p:custDataLst>
              <p:tags r:id="rId28"/>
            </p:custDataLst>
          </p:nvPr>
        </p:nvSpPr>
        <p:spPr bwMode="auto">
          <a:xfrm>
            <a:off x="6081713" y="4129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47</a:t>
            </a:r>
          </a:p>
        </p:txBody>
      </p:sp>
      <p:sp>
        <p:nvSpPr>
          <p:cNvPr id="120862" name="Text Box 46"/>
          <p:cNvSpPr txBox="1">
            <a:spLocks noChangeArrowheads="1"/>
          </p:cNvSpPr>
          <p:nvPr>
            <p:custDataLst>
              <p:tags r:id="rId29"/>
            </p:custDataLst>
          </p:nvPr>
        </p:nvSpPr>
        <p:spPr bwMode="auto">
          <a:xfrm>
            <a:off x="6081713" y="4510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48</a:t>
            </a:r>
          </a:p>
        </p:txBody>
      </p:sp>
      <p:sp>
        <p:nvSpPr>
          <p:cNvPr id="120863" name="Text Box 47"/>
          <p:cNvSpPr txBox="1">
            <a:spLocks noChangeArrowheads="1"/>
          </p:cNvSpPr>
          <p:nvPr>
            <p:custDataLst>
              <p:tags r:id="rId30"/>
            </p:custDataLst>
          </p:nvPr>
        </p:nvSpPr>
        <p:spPr bwMode="auto">
          <a:xfrm>
            <a:off x="6005513" y="4891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49</a:t>
            </a:r>
          </a:p>
        </p:txBody>
      </p:sp>
      <p:sp>
        <p:nvSpPr>
          <p:cNvPr id="120864" name="Text Box 48"/>
          <p:cNvSpPr txBox="1">
            <a:spLocks noChangeArrowheads="1"/>
          </p:cNvSpPr>
          <p:nvPr>
            <p:custDataLst>
              <p:tags r:id="rId31"/>
            </p:custDataLst>
          </p:nvPr>
        </p:nvSpPr>
        <p:spPr bwMode="auto">
          <a:xfrm>
            <a:off x="6005513" y="5272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50</a:t>
            </a:r>
          </a:p>
        </p:txBody>
      </p:sp>
      <p:sp>
        <p:nvSpPr>
          <p:cNvPr id="120865" name="Text Box 49"/>
          <p:cNvSpPr txBox="1">
            <a:spLocks noChangeArrowheads="1"/>
          </p:cNvSpPr>
          <p:nvPr>
            <p:custDataLst>
              <p:tags r:id="rId32"/>
            </p:custDataLst>
          </p:nvPr>
        </p:nvSpPr>
        <p:spPr bwMode="auto">
          <a:xfrm>
            <a:off x="6234113" y="56530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51</a:t>
            </a:r>
          </a:p>
        </p:txBody>
      </p:sp>
      <p:sp>
        <p:nvSpPr>
          <p:cNvPr id="120866" name="Text Box 50"/>
          <p:cNvSpPr txBox="1">
            <a:spLocks noChangeArrowheads="1"/>
          </p:cNvSpPr>
          <p:nvPr>
            <p:custDataLst>
              <p:tags r:id="rId33"/>
            </p:custDataLst>
          </p:nvPr>
        </p:nvSpPr>
        <p:spPr bwMode="auto">
          <a:xfrm>
            <a:off x="6005513" y="6034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52</a:t>
            </a:r>
          </a:p>
        </p:txBody>
      </p:sp>
      <p:sp>
        <p:nvSpPr>
          <p:cNvPr id="120867" name="Text Box 51"/>
          <p:cNvSpPr txBox="1">
            <a:spLocks noChangeArrowheads="1"/>
          </p:cNvSpPr>
          <p:nvPr>
            <p:custDataLst>
              <p:tags r:id="rId34"/>
            </p:custDataLst>
          </p:nvPr>
        </p:nvSpPr>
        <p:spPr bwMode="auto">
          <a:xfrm>
            <a:off x="3651250" y="5730875"/>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endParaRPr lang="en-US" sz="1800" b="1">
              <a:latin typeface="Courier New" pitchFamily="49" charset="0"/>
            </a:endParaRPr>
          </a:p>
        </p:txBody>
      </p:sp>
      <p:sp>
        <p:nvSpPr>
          <p:cNvPr id="120868" name="Text Box 52"/>
          <p:cNvSpPr txBox="1">
            <a:spLocks noChangeArrowheads="1"/>
          </p:cNvSpPr>
          <p:nvPr>
            <p:custDataLst>
              <p:tags r:id="rId35"/>
            </p:custDataLst>
          </p:nvPr>
        </p:nvSpPr>
        <p:spPr bwMode="auto">
          <a:xfrm>
            <a:off x="2762250" y="5746750"/>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solidFill>
                  <a:srgbClr val="B907D1"/>
                </a:solidFill>
                <a:latin typeface="Courier New" pitchFamily="49" charset="0"/>
              </a:rPr>
              <a:t>r15</a:t>
            </a:r>
          </a:p>
        </p:txBody>
      </p:sp>
      <p:sp>
        <p:nvSpPr>
          <p:cNvPr id="120869" name="Rectangle 53"/>
          <p:cNvSpPr>
            <a:spLocks noChangeArrowheads="1"/>
          </p:cNvSpPr>
          <p:nvPr>
            <p:custDataLst>
              <p:tags r:id="rId36"/>
            </p:custDataLst>
          </p:nvPr>
        </p:nvSpPr>
        <p:spPr bwMode="auto">
          <a:xfrm>
            <a:off x="800100" y="1114425"/>
            <a:ext cx="1744663"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067B0E"/>
                </a:solidFill>
                <a:latin typeface="Arial" pitchFamily="34" charset="0"/>
              </a:rPr>
              <a:t>Program (low RAM)</a:t>
            </a:r>
          </a:p>
        </p:txBody>
      </p:sp>
      <p:sp>
        <p:nvSpPr>
          <p:cNvPr id="120870" name="Rectangle 54"/>
          <p:cNvSpPr>
            <a:spLocks noChangeArrowheads="1"/>
          </p:cNvSpPr>
          <p:nvPr>
            <p:custDataLst>
              <p:tags r:id="rId37"/>
            </p:custDataLst>
          </p:nvPr>
        </p:nvSpPr>
        <p:spPr bwMode="auto">
          <a:xfrm>
            <a:off x="7123113" y="1752600"/>
            <a:ext cx="11239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b="1">
                <a:solidFill>
                  <a:srgbClr val="067B0E"/>
                </a:solidFill>
                <a:latin typeface="Arial" pitchFamily="34" charset="0"/>
              </a:rPr>
              <a:t>"the stack"</a:t>
            </a:r>
          </a:p>
        </p:txBody>
      </p:sp>
      <p:sp>
        <p:nvSpPr>
          <p:cNvPr id="120871" name="Rectangle 55"/>
          <p:cNvSpPr>
            <a:spLocks noChangeArrowheads="1"/>
          </p:cNvSpPr>
          <p:nvPr/>
        </p:nvSpPr>
        <p:spPr bwMode="auto">
          <a:xfrm>
            <a:off x="773113" y="1568450"/>
            <a:ext cx="2020887" cy="4984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gn="l"/>
            <a:r>
              <a:rPr lang="en-US" sz="1400" b="1">
                <a:latin typeface="Courier New" pitchFamily="49" charset="0"/>
              </a:rPr>
              <a:t>00 read r1          </a:t>
            </a:r>
          </a:p>
          <a:p>
            <a:pPr algn="l"/>
            <a:r>
              <a:rPr lang="en-US" sz="1400" b="1">
                <a:latin typeface="Courier New" pitchFamily="49" charset="0"/>
              </a:rPr>
              <a:t>01 loadn r15 42</a:t>
            </a:r>
          </a:p>
          <a:p>
            <a:pPr algn="l"/>
            <a:r>
              <a:rPr lang="en-US" sz="1400" b="1">
                <a:latin typeface="Courier New" pitchFamily="49" charset="0"/>
              </a:rPr>
              <a:t>02 call r14 5</a:t>
            </a:r>
          </a:p>
          <a:p>
            <a:pPr algn="l"/>
            <a:r>
              <a:rPr lang="en-US" sz="1400" b="1">
                <a:latin typeface="Courier New" pitchFamily="49" charset="0"/>
              </a:rPr>
              <a:t>03 jump 21</a:t>
            </a:r>
          </a:p>
          <a:p>
            <a:pPr algn="l"/>
            <a:r>
              <a:rPr lang="en-US" sz="1400" b="1">
                <a:latin typeface="Courier New" pitchFamily="49" charset="0"/>
              </a:rPr>
              <a:t>04 nop</a:t>
            </a:r>
          </a:p>
          <a:p>
            <a:pPr algn="l"/>
            <a:r>
              <a:rPr lang="en-US" sz="1400" b="1">
                <a:solidFill>
                  <a:srgbClr val="FF0513"/>
                </a:solidFill>
                <a:latin typeface="Courier New" pitchFamily="49" charset="0"/>
              </a:rPr>
              <a:t>05 jnez r1 8</a:t>
            </a:r>
          </a:p>
          <a:p>
            <a:pPr algn="l"/>
            <a:r>
              <a:rPr lang="en-US" sz="1400" b="1">
                <a:latin typeface="Courier New" pitchFamily="49" charset="0"/>
              </a:rPr>
              <a:t>06 loadn r13 1</a:t>
            </a:r>
          </a:p>
          <a:p>
            <a:pPr algn="l"/>
            <a:r>
              <a:rPr lang="en-US" sz="1400" b="1">
                <a:latin typeface="Courier New" pitchFamily="49" charset="0"/>
              </a:rPr>
              <a:t>07 jumpi r14</a:t>
            </a:r>
          </a:p>
          <a:p>
            <a:pPr algn="l"/>
            <a:r>
              <a:rPr lang="en-US" sz="1400" b="1">
                <a:latin typeface="Courier New" pitchFamily="49" charset="0"/>
              </a:rPr>
              <a:t>08 storei r1 r15</a:t>
            </a:r>
          </a:p>
          <a:p>
            <a:pPr algn="l"/>
            <a:r>
              <a:rPr lang="en-US" sz="1400" b="1">
                <a:latin typeface="Courier New" pitchFamily="49" charset="0"/>
              </a:rPr>
              <a:t>09 addn r15 1</a:t>
            </a:r>
          </a:p>
          <a:p>
            <a:pPr algn="l"/>
            <a:r>
              <a:rPr lang="en-US" sz="1400" b="1">
                <a:latin typeface="Courier New" pitchFamily="49" charset="0"/>
              </a:rPr>
              <a:t>10 storei r14 r15</a:t>
            </a:r>
          </a:p>
          <a:p>
            <a:pPr algn="l"/>
            <a:r>
              <a:rPr lang="en-US" sz="1400" b="1">
                <a:latin typeface="Courier New" pitchFamily="49" charset="0"/>
              </a:rPr>
              <a:t>11 addn r15 1</a:t>
            </a:r>
          </a:p>
          <a:p>
            <a:pPr algn="l"/>
            <a:r>
              <a:rPr lang="en-US" sz="1400" b="1">
                <a:latin typeface="Courier New" pitchFamily="49" charset="0"/>
              </a:rPr>
              <a:t>12 addn r1 -1</a:t>
            </a:r>
          </a:p>
          <a:p>
            <a:pPr algn="l"/>
            <a:r>
              <a:rPr lang="en-US" sz="1400" b="1">
                <a:latin typeface="Courier New" pitchFamily="49" charset="0"/>
              </a:rPr>
              <a:t>13 call r14 5</a:t>
            </a:r>
          </a:p>
          <a:p>
            <a:pPr algn="l"/>
            <a:r>
              <a:rPr lang="en-US" sz="1400" b="1">
                <a:latin typeface="Courier New" pitchFamily="49" charset="0"/>
              </a:rPr>
              <a:t>14 addn r15 -1</a:t>
            </a:r>
          </a:p>
          <a:p>
            <a:pPr algn="l"/>
            <a:r>
              <a:rPr lang="en-US" sz="1400" b="1">
                <a:latin typeface="Courier New" pitchFamily="49" charset="0"/>
              </a:rPr>
              <a:t>15 loadi r14 r15</a:t>
            </a:r>
          </a:p>
          <a:p>
            <a:pPr algn="l"/>
            <a:r>
              <a:rPr lang="en-US" sz="1400" b="1">
                <a:latin typeface="Courier New" pitchFamily="49" charset="0"/>
              </a:rPr>
              <a:t>16 addn r15 -1</a:t>
            </a:r>
          </a:p>
          <a:p>
            <a:pPr algn="l"/>
            <a:r>
              <a:rPr lang="en-US" sz="1400" b="1">
                <a:latin typeface="Courier New" pitchFamily="49" charset="0"/>
              </a:rPr>
              <a:t>17 loadi r1 r15</a:t>
            </a:r>
          </a:p>
          <a:p>
            <a:pPr algn="l"/>
            <a:r>
              <a:rPr lang="en-US" sz="1400" b="1">
                <a:latin typeface="Courier New" pitchFamily="49" charset="0"/>
              </a:rPr>
              <a:t>18 mul r13 r13 r1</a:t>
            </a:r>
          </a:p>
          <a:p>
            <a:pPr algn="l"/>
            <a:r>
              <a:rPr lang="en-US" sz="1400" b="1">
                <a:latin typeface="Courier New" pitchFamily="49" charset="0"/>
              </a:rPr>
              <a:t>19 jumpi r14</a:t>
            </a:r>
          </a:p>
          <a:p>
            <a:pPr algn="l"/>
            <a:r>
              <a:rPr lang="en-US" sz="1400" b="1">
                <a:latin typeface="Courier New" pitchFamily="49" charset="0"/>
              </a:rPr>
              <a:t>20 nop</a:t>
            </a:r>
          </a:p>
          <a:p>
            <a:pPr algn="l"/>
            <a:r>
              <a:rPr lang="en-US" sz="1400" b="1">
                <a:latin typeface="Courier New" pitchFamily="49" charset="0"/>
              </a:rPr>
              <a:t>21 write r13</a:t>
            </a:r>
          </a:p>
          <a:p>
            <a:pPr algn="l"/>
            <a:r>
              <a:rPr lang="en-US" sz="1400" b="1">
                <a:latin typeface="Courier New" pitchFamily="49" charset="0"/>
              </a:rPr>
              <a:t>22 halt</a:t>
            </a:r>
            <a:endParaRPr lang="en-US" sz="1400" b="1">
              <a:solidFill>
                <a:srgbClr val="FF0515"/>
              </a:solidFill>
              <a:latin typeface="Courier New" pitchFamily="49" charset="0"/>
            </a:endParaRPr>
          </a:p>
        </p:txBody>
      </p:sp>
      <p:sp>
        <p:nvSpPr>
          <p:cNvPr id="120872" name="Text Box 57"/>
          <p:cNvSpPr txBox="1">
            <a:spLocks noChangeArrowheads="1"/>
          </p:cNvSpPr>
          <p:nvPr>
            <p:custDataLst>
              <p:tags r:id="rId38"/>
            </p:custDataLst>
          </p:nvPr>
        </p:nvSpPr>
        <p:spPr bwMode="auto">
          <a:xfrm>
            <a:off x="2249488" y="1357313"/>
            <a:ext cx="1179512"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solidFill>
                  <a:srgbClr val="0F02E4"/>
                </a:solidFill>
                <a:latin typeface="Arial" pitchFamily="34" charset="0"/>
              </a:rPr>
              <a:t>The input is 3.</a:t>
            </a:r>
          </a:p>
        </p:txBody>
      </p:sp>
      <p:sp>
        <p:nvSpPr>
          <p:cNvPr id="120873" name="Text Box 58"/>
          <p:cNvSpPr txBox="1">
            <a:spLocks noChangeArrowheads="1"/>
          </p:cNvSpPr>
          <p:nvPr/>
        </p:nvSpPr>
        <p:spPr bwMode="auto">
          <a:xfrm>
            <a:off x="4122738" y="2955925"/>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000" b="1">
                <a:latin typeface="Arial" pitchFamily="34" charset="0"/>
              </a:rPr>
              <a:t>Input: x</a:t>
            </a:r>
          </a:p>
        </p:txBody>
      </p:sp>
      <p:sp>
        <p:nvSpPr>
          <p:cNvPr id="120874" name="Text Box 59"/>
          <p:cNvSpPr txBox="1">
            <a:spLocks noChangeArrowheads="1"/>
          </p:cNvSpPr>
          <p:nvPr/>
        </p:nvSpPr>
        <p:spPr bwMode="auto">
          <a:xfrm>
            <a:off x="4144963" y="37782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000" b="1">
                <a:latin typeface="Arial" pitchFamily="34" charset="0"/>
              </a:rPr>
              <a:t>result, return value</a:t>
            </a:r>
          </a:p>
        </p:txBody>
      </p:sp>
      <p:sp>
        <p:nvSpPr>
          <p:cNvPr id="120875" name="Text Box 60"/>
          <p:cNvSpPr txBox="1">
            <a:spLocks noChangeArrowheads="1"/>
          </p:cNvSpPr>
          <p:nvPr/>
        </p:nvSpPr>
        <p:spPr bwMode="auto">
          <a:xfrm>
            <a:off x="4137025" y="4648200"/>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000" b="1">
                <a:latin typeface="Arial" pitchFamily="34" charset="0"/>
              </a:rPr>
              <a:t>return address (line #)</a:t>
            </a:r>
          </a:p>
        </p:txBody>
      </p:sp>
      <p:sp>
        <p:nvSpPr>
          <p:cNvPr id="120876" name="Text Box 61"/>
          <p:cNvSpPr txBox="1">
            <a:spLocks noChangeArrowheads="1"/>
          </p:cNvSpPr>
          <p:nvPr/>
        </p:nvSpPr>
        <p:spPr bwMode="auto">
          <a:xfrm>
            <a:off x="4124325" y="5534025"/>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000" b="1">
                <a:latin typeface="Arial" pitchFamily="34" charset="0"/>
              </a:rPr>
              <a:t>Stack Pointer</a:t>
            </a:r>
          </a:p>
        </p:txBody>
      </p:sp>
      <p:sp>
        <p:nvSpPr>
          <p:cNvPr id="120877" name="Rectangle 62"/>
          <p:cNvSpPr>
            <a:spLocks noChangeArrowheads="1"/>
          </p:cNvSpPr>
          <p:nvPr>
            <p:custDataLst>
              <p:tags r:id="rId39"/>
            </p:custDataLst>
          </p:nvPr>
        </p:nvSpPr>
        <p:spPr bwMode="auto">
          <a:xfrm>
            <a:off x="4208463" y="1676400"/>
            <a:ext cx="10144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067B0E"/>
                </a:solidFill>
                <a:latin typeface="Arial" pitchFamily="34" charset="0"/>
              </a:rPr>
              <a:t>with labels</a:t>
            </a:r>
          </a:p>
        </p:txBody>
      </p:sp>
      <p:sp>
        <p:nvSpPr>
          <p:cNvPr id="120878" name="AutoShape 63"/>
          <p:cNvSpPr>
            <a:spLocks/>
          </p:cNvSpPr>
          <p:nvPr/>
        </p:nvSpPr>
        <p:spPr bwMode="auto">
          <a:xfrm>
            <a:off x="595313" y="2668588"/>
            <a:ext cx="90487" cy="3170237"/>
          </a:xfrm>
          <a:prstGeom prst="leftBracket">
            <a:avLst>
              <a:gd name="adj" fmla="val 0"/>
            </a:avLst>
          </a:prstGeom>
          <a:noFill/>
          <a:ln w="12700">
            <a:solidFill>
              <a:srgbClr val="0F02E4"/>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20879" name="Text Box 64"/>
          <p:cNvSpPr txBox="1">
            <a:spLocks noChangeArrowheads="1"/>
          </p:cNvSpPr>
          <p:nvPr/>
        </p:nvSpPr>
        <p:spPr bwMode="auto">
          <a:xfrm rot="-5400000">
            <a:off x="-500062" y="3917950"/>
            <a:ext cx="1981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b="1">
                <a:solidFill>
                  <a:srgbClr val="0F02E4"/>
                </a:solidFill>
                <a:latin typeface="Arial" pitchFamily="34" charset="0"/>
              </a:rPr>
              <a:t>factorial function</a:t>
            </a:r>
          </a:p>
        </p:txBody>
      </p:sp>
      <p:sp>
        <p:nvSpPr>
          <p:cNvPr id="120880" name="Text Box 65"/>
          <p:cNvSpPr txBox="1">
            <a:spLocks noChangeArrowheads="1"/>
          </p:cNvSpPr>
          <p:nvPr/>
        </p:nvSpPr>
        <p:spPr bwMode="auto">
          <a:xfrm>
            <a:off x="1744663" y="6597650"/>
            <a:ext cx="7332662"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900">
                <a:solidFill>
                  <a:schemeClr val="bg2"/>
                </a:solidFill>
                <a:latin typeface="Arial" pitchFamily="34" charset="0"/>
              </a:rPr>
              <a:t>Are the first two stored values the same? How deep does the stack get? What are the possible values of r14?  </a:t>
            </a:r>
          </a:p>
        </p:txBody>
      </p:sp>
      <p:sp>
        <p:nvSpPr>
          <p:cNvPr id="120881" name="Line 67"/>
          <p:cNvSpPr>
            <a:spLocks noChangeShapeType="1"/>
          </p:cNvSpPr>
          <p:nvPr/>
        </p:nvSpPr>
        <p:spPr bwMode="auto">
          <a:xfrm flipH="1">
            <a:off x="1947863" y="1555750"/>
            <a:ext cx="388937" cy="158750"/>
          </a:xfrm>
          <a:prstGeom prst="line">
            <a:avLst/>
          </a:prstGeom>
          <a:noFill/>
          <a:ln w="9525">
            <a:solidFill>
              <a:srgbClr val="0F02E4"/>
            </a:solidFill>
            <a:round/>
            <a:headEnd/>
            <a:tailEnd type="triangle" w="sm" len="sm"/>
          </a:ln>
          <a:extLst>
            <a:ext uri="{909E8E84-426E-40DD-AFC4-6F175D3DCCD1}">
              <a14:hiddenFill xmlns:a14="http://schemas.microsoft.com/office/drawing/2010/main">
                <a:noFill/>
              </a14:hiddenFill>
            </a:ext>
          </a:extLst>
        </p:spPr>
        <p:txBody>
          <a:bodyPr anchor="ctr">
            <a:spAutoFit/>
          </a:bodyPr>
          <a:lstStyle/>
          <a:p>
            <a:endParaRPr lang="en-US"/>
          </a:p>
        </p:txBody>
      </p:sp>
      <p:sp>
        <p:nvSpPr>
          <p:cNvPr id="120882" name="Text Box 68"/>
          <p:cNvSpPr txBox="1">
            <a:spLocks noChangeArrowheads="1"/>
          </p:cNvSpPr>
          <p:nvPr>
            <p:custDataLst>
              <p:tags r:id="rId40"/>
            </p:custDataLst>
          </p:nvPr>
        </p:nvSpPr>
        <p:spPr bwMode="auto">
          <a:xfrm>
            <a:off x="6724650" y="487203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20883" name="Text Box 69"/>
          <p:cNvSpPr txBox="1">
            <a:spLocks noChangeArrowheads="1"/>
          </p:cNvSpPr>
          <p:nvPr/>
        </p:nvSpPr>
        <p:spPr bwMode="auto">
          <a:xfrm rot="-5400000">
            <a:off x="-265112" y="4441825"/>
            <a:ext cx="1981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b="1">
                <a:latin typeface="Arial" pitchFamily="34" charset="0"/>
              </a:rPr>
              <a:t>recursive step</a:t>
            </a:r>
          </a:p>
        </p:txBody>
      </p:sp>
      <p:sp>
        <p:nvSpPr>
          <p:cNvPr id="120884" name="AutoShape 70"/>
          <p:cNvSpPr>
            <a:spLocks/>
          </p:cNvSpPr>
          <p:nvPr/>
        </p:nvSpPr>
        <p:spPr bwMode="auto">
          <a:xfrm>
            <a:off x="823913" y="3306763"/>
            <a:ext cx="144462" cy="2540000"/>
          </a:xfrm>
          <a:prstGeom prst="leftBracket">
            <a:avLst>
              <a:gd name="adj" fmla="val 0"/>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20885" name="AutoShape 71"/>
          <p:cNvSpPr>
            <a:spLocks/>
          </p:cNvSpPr>
          <p:nvPr/>
        </p:nvSpPr>
        <p:spPr bwMode="auto">
          <a:xfrm>
            <a:off x="819150" y="2670175"/>
            <a:ext cx="171450" cy="612775"/>
          </a:xfrm>
          <a:prstGeom prst="leftBracket">
            <a:avLst>
              <a:gd name="adj" fmla="val 0"/>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20886" name="Text Box 72"/>
          <p:cNvSpPr txBox="1">
            <a:spLocks noChangeArrowheads="1"/>
          </p:cNvSpPr>
          <p:nvPr/>
        </p:nvSpPr>
        <p:spPr bwMode="auto">
          <a:xfrm rot="-5400000">
            <a:off x="-265112" y="2786062"/>
            <a:ext cx="1981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b="1">
                <a:latin typeface="Arial" pitchFamily="34" charset="0"/>
              </a:rPr>
              <a:t>base case</a:t>
            </a:r>
          </a:p>
        </p:txBody>
      </p:sp>
      <p:sp>
        <p:nvSpPr>
          <p:cNvPr id="120887" name="Rectangle 73"/>
          <p:cNvSpPr>
            <a:spLocks noChangeArrowheads="1"/>
          </p:cNvSpPr>
          <p:nvPr/>
        </p:nvSpPr>
        <p:spPr bwMode="auto">
          <a:xfrm>
            <a:off x="5461000" y="3135313"/>
            <a:ext cx="3667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b="1">
                <a:solidFill>
                  <a:srgbClr val="FF0513"/>
                </a:solidFill>
                <a:latin typeface="Courier New" pitchFamily="49" charset="0"/>
              </a:rPr>
              <a:t>3</a:t>
            </a:r>
          </a:p>
        </p:txBody>
      </p:sp>
      <p:sp>
        <p:nvSpPr>
          <p:cNvPr id="120888" name="Rectangle 74"/>
          <p:cNvSpPr>
            <a:spLocks noChangeArrowheads="1"/>
          </p:cNvSpPr>
          <p:nvPr/>
        </p:nvSpPr>
        <p:spPr bwMode="auto">
          <a:xfrm>
            <a:off x="5267325" y="5724525"/>
            <a:ext cx="5492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b="1">
                <a:solidFill>
                  <a:srgbClr val="FF0513"/>
                </a:solidFill>
                <a:latin typeface="Courier New" pitchFamily="49" charset="0"/>
              </a:rPr>
              <a:t>42</a:t>
            </a:r>
          </a:p>
        </p:txBody>
      </p:sp>
      <p:sp>
        <p:nvSpPr>
          <p:cNvPr id="120889" name="Rectangle 75"/>
          <p:cNvSpPr>
            <a:spLocks noChangeArrowheads="1"/>
          </p:cNvSpPr>
          <p:nvPr/>
        </p:nvSpPr>
        <p:spPr bwMode="auto">
          <a:xfrm>
            <a:off x="5448300" y="4822825"/>
            <a:ext cx="3667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b="1">
                <a:solidFill>
                  <a:srgbClr val="FF0513"/>
                </a:solidFill>
                <a:latin typeface="Courier New" pitchFamily="49" charset="0"/>
              </a:rPr>
              <a:t>3</a:t>
            </a:r>
          </a:p>
        </p:txBody>
      </p:sp>
      <p:sp>
        <p:nvSpPr>
          <p:cNvPr id="120890" name="Text Box 76"/>
          <p:cNvSpPr txBox="1">
            <a:spLocks noChangeArrowheads="1"/>
          </p:cNvSpPr>
          <p:nvPr>
            <p:custDataLst>
              <p:tags r:id="rId41"/>
            </p:custDataLst>
          </p:nvPr>
        </p:nvSpPr>
        <p:spPr bwMode="auto">
          <a:xfrm>
            <a:off x="3644900" y="2308225"/>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endParaRPr lang="en-US" sz="1800" b="1">
              <a:latin typeface="Courier New" pitchFamily="49" charset="0"/>
            </a:endParaRPr>
          </a:p>
        </p:txBody>
      </p:sp>
      <p:grpSp>
        <p:nvGrpSpPr>
          <p:cNvPr id="120891" name="Group 77"/>
          <p:cNvGrpSpPr>
            <a:grpSpLocks/>
          </p:cNvGrpSpPr>
          <p:nvPr>
            <p:custDataLst>
              <p:tags r:id="rId42"/>
            </p:custDataLst>
          </p:nvPr>
        </p:nvGrpSpPr>
        <p:grpSpPr bwMode="auto">
          <a:xfrm>
            <a:off x="5243513" y="2409825"/>
            <a:ext cx="201612" cy="244475"/>
            <a:chOff x="2928" y="1051"/>
            <a:chExt cx="840" cy="957"/>
          </a:xfrm>
        </p:grpSpPr>
        <p:sp>
          <p:nvSpPr>
            <p:cNvPr id="120895" name="Freeform 78"/>
            <p:cNvSpPr>
              <a:spLocks/>
            </p:cNvSpPr>
            <p:nvPr>
              <p:custDataLst>
                <p:tags r:id="rId43"/>
              </p:custDataLst>
            </p:nvPr>
          </p:nvSpPr>
          <p:spPr bwMode="auto">
            <a:xfrm>
              <a:off x="2928" y="1759"/>
              <a:ext cx="810" cy="249"/>
            </a:xfrm>
            <a:custGeom>
              <a:avLst/>
              <a:gdLst>
                <a:gd name="T0" fmla="*/ 5 w 1048"/>
                <a:gd name="T1" fmla="*/ 21 h 250"/>
                <a:gd name="T2" fmla="*/ 9 w 1048"/>
                <a:gd name="T3" fmla="*/ 83 h 250"/>
                <a:gd name="T4" fmla="*/ 9 w 1048"/>
                <a:gd name="T5" fmla="*/ 111 h 250"/>
                <a:gd name="T6" fmla="*/ 10 w 1048"/>
                <a:gd name="T7" fmla="*/ 125 h 250"/>
                <a:gd name="T8" fmla="*/ 10 w 1048"/>
                <a:gd name="T9" fmla="*/ 161 h 250"/>
                <a:gd name="T10" fmla="*/ 7 w 1048"/>
                <a:gd name="T11" fmla="*/ 230 h 250"/>
                <a:gd name="T12" fmla="*/ 2 w 1048"/>
                <a:gd name="T13" fmla="*/ 210 h 250"/>
                <a:gd name="T14" fmla="*/ 0 w 1048"/>
                <a:gd name="T15" fmla="*/ 189 h 250"/>
                <a:gd name="T16" fmla="*/ 2 w 1048"/>
                <a:gd name="T17" fmla="*/ 155 h 250"/>
                <a:gd name="T18" fmla="*/ 2 w 1048"/>
                <a:gd name="T19" fmla="*/ 125 h 250"/>
                <a:gd name="T20" fmla="*/ 2 w 1048"/>
                <a:gd name="T21" fmla="*/ 76 h 250"/>
                <a:gd name="T22" fmla="*/ 3 w 1048"/>
                <a:gd name="T23" fmla="*/ 55 h 250"/>
                <a:gd name="T24" fmla="*/ 3 w 1048"/>
                <a:gd name="T25" fmla="*/ 28 h 250"/>
                <a:gd name="T26" fmla="*/ 4 w 1048"/>
                <a:gd name="T27" fmla="*/ 14 h 250"/>
                <a:gd name="T28" fmla="*/ 5 w 1048"/>
                <a:gd name="T29" fmla="*/ 28 h 250"/>
                <a:gd name="T30" fmla="*/ 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20896" name="Oval 79"/>
            <p:cNvSpPr>
              <a:spLocks noChangeArrowheads="1"/>
            </p:cNvSpPr>
            <p:nvPr>
              <p:custDataLst>
                <p:tags r:id="rId44"/>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120897" name="Oval 80"/>
            <p:cNvSpPr>
              <a:spLocks noChangeArrowheads="1"/>
            </p:cNvSpPr>
            <p:nvPr>
              <p:custDataLst>
                <p:tags r:id="rId45"/>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20898" name="Oval 81"/>
            <p:cNvSpPr>
              <a:spLocks noChangeArrowheads="1"/>
            </p:cNvSpPr>
            <p:nvPr>
              <p:custDataLst>
                <p:tags r:id="rId46"/>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20899" name="Oval 82"/>
            <p:cNvSpPr>
              <a:spLocks noChangeArrowheads="1"/>
            </p:cNvSpPr>
            <p:nvPr>
              <p:custDataLst>
                <p:tags r:id="rId47"/>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20900" name="Oval 83"/>
            <p:cNvSpPr>
              <a:spLocks noChangeArrowheads="1"/>
            </p:cNvSpPr>
            <p:nvPr>
              <p:custDataLst>
                <p:tags r:id="rId48"/>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20901" name="Oval 84"/>
            <p:cNvSpPr>
              <a:spLocks noChangeArrowheads="1"/>
            </p:cNvSpPr>
            <p:nvPr>
              <p:custDataLst>
                <p:tags r:id="rId49"/>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20902" name="Oval 85"/>
            <p:cNvSpPr>
              <a:spLocks noChangeArrowheads="1"/>
            </p:cNvSpPr>
            <p:nvPr>
              <p:custDataLst>
                <p:tags r:id="rId50"/>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20903" name="AutoShape 86"/>
            <p:cNvSpPr>
              <a:spLocks noChangeArrowheads="1"/>
            </p:cNvSpPr>
            <p:nvPr>
              <p:custDataLst>
                <p:tags r:id="rId51"/>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120904" name="Freeform 87"/>
            <p:cNvSpPr>
              <a:spLocks/>
            </p:cNvSpPr>
            <p:nvPr>
              <p:custDataLst>
                <p:tags r:id="rId52"/>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20905" name="Freeform 88"/>
            <p:cNvSpPr>
              <a:spLocks/>
            </p:cNvSpPr>
            <p:nvPr>
              <p:custDataLst>
                <p:tags r:id="rId53"/>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20906" name="Freeform 89"/>
            <p:cNvSpPr>
              <a:spLocks/>
            </p:cNvSpPr>
            <p:nvPr>
              <p:custDataLst>
                <p:tags r:id="rId54"/>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20907" name="Freeform 90"/>
            <p:cNvSpPr>
              <a:spLocks/>
            </p:cNvSpPr>
            <p:nvPr>
              <p:custDataLst>
                <p:tags r:id="rId55"/>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120892" name="Text Box 91"/>
          <p:cNvSpPr txBox="1">
            <a:spLocks noChangeArrowheads="1"/>
          </p:cNvSpPr>
          <p:nvPr/>
        </p:nvSpPr>
        <p:spPr bwMode="auto">
          <a:xfrm>
            <a:off x="3603625" y="2333625"/>
            <a:ext cx="1789113"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800"/>
              <a:t>Yesterday I couldn't spell "Recursive Assembler," but now I </a:t>
            </a:r>
            <a:r>
              <a:rPr lang="en-US" sz="800" b="1">
                <a:latin typeface="Arial" pitchFamily="34" charset="0"/>
              </a:rPr>
              <a:t>r1</a:t>
            </a:r>
            <a:r>
              <a:rPr lang="en-US" sz="800"/>
              <a:t>.</a:t>
            </a:r>
          </a:p>
        </p:txBody>
      </p:sp>
      <p:sp>
        <p:nvSpPr>
          <p:cNvPr id="120893" name="Text Box 92"/>
          <p:cNvSpPr txBox="1">
            <a:spLocks noChangeArrowheads="1"/>
          </p:cNvSpPr>
          <p:nvPr/>
        </p:nvSpPr>
        <p:spPr bwMode="auto">
          <a:xfrm>
            <a:off x="4154488" y="21018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000" b="1">
                <a:latin typeface="Arial" pitchFamily="34" charset="0"/>
              </a:rPr>
              <a:t>always-0 register</a:t>
            </a:r>
          </a:p>
        </p:txBody>
      </p:sp>
      <p:sp>
        <p:nvSpPr>
          <p:cNvPr id="120894" name="Rectangle 93"/>
          <p:cNvSpPr>
            <a:spLocks noChangeArrowheads="1"/>
          </p:cNvSpPr>
          <p:nvPr/>
        </p:nvSpPr>
        <p:spPr bwMode="auto">
          <a:xfrm>
            <a:off x="5538788" y="2312988"/>
            <a:ext cx="3111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latin typeface="Arial" pitchFamily="34" charset="0"/>
              </a:rPr>
              <a:t>0</a:t>
            </a:r>
          </a:p>
        </p:txBody>
      </p:sp>
    </p:spTree>
  </p:cSld>
  <p:clrMapOvr>
    <a:masterClrMapping/>
  </p:clrMapOvr>
  <p:timing>
    <p:tnLst>
      <p:par>
        <p:cTn id="1" dur="indefinite" restart="never" nodeType="tmRoot"/>
      </p:par>
    </p:tnLst>
  </p:timing>
</p:sld>
</file>

<file path=ppt/slides/slide1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1858" name="Text Box 3"/>
          <p:cNvSpPr txBox="1">
            <a:spLocks noChangeArrowheads="1"/>
          </p:cNvSpPr>
          <p:nvPr>
            <p:custDataLst>
              <p:tags r:id="rId1"/>
            </p:custDataLst>
          </p:nvPr>
        </p:nvSpPr>
        <p:spPr bwMode="auto">
          <a:xfrm>
            <a:off x="152400" y="228600"/>
            <a:ext cx="15398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400" b="1">
                <a:latin typeface="Courier New" pitchFamily="49" charset="0"/>
              </a:rPr>
              <a:t>Name(s)</a:t>
            </a:r>
          </a:p>
        </p:txBody>
      </p:sp>
      <p:sp>
        <p:nvSpPr>
          <p:cNvPr id="121859" name="Line 4"/>
          <p:cNvSpPr>
            <a:spLocks noChangeShapeType="1"/>
          </p:cNvSpPr>
          <p:nvPr>
            <p:custDataLst>
              <p:tags r:id="rId2"/>
            </p:custDataLst>
          </p:nvPr>
        </p:nvSpPr>
        <p:spPr bwMode="auto">
          <a:xfrm>
            <a:off x="985838" y="461963"/>
            <a:ext cx="338455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21860" name="Text Box 5"/>
          <p:cNvSpPr txBox="1">
            <a:spLocks noChangeArrowheads="1"/>
          </p:cNvSpPr>
          <p:nvPr>
            <p:custDataLst>
              <p:tags r:id="rId3"/>
            </p:custDataLst>
          </p:nvPr>
        </p:nvSpPr>
        <p:spPr bwMode="auto">
          <a:xfrm>
            <a:off x="142875" y="762000"/>
            <a:ext cx="792638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600"/>
              <a:t>Write down what happens in the registers and memory (the stack) as this program runs…</a:t>
            </a:r>
          </a:p>
        </p:txBody>
      </p:sp>
      <p:sp>
        <p:nvSpPr>
          <p:cNvPr id="121861" name="Text Box 7"/>
          <p:cNvSpPr txBox="1">
            <a:spLocks noChangeArrowheads="1"/>
          </p:cNvSpPr>
          <p:nvPr>
            <p:custDataLst>
              <p:tags r:id="rId4"/>
            </p:custDataLst>
          </p:nvPr>
        </p:nvSpPr>
        <p:spPr bwMode="auto">
          <a:xfrm>
            <a:off x="3644900" y="316071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endParaRPr lang="en-US" sz="1800" b="1">
              <a:latin typeface="Courier New" pitchFamily="49" charset="0"/>
            </a:endParaRPr>
          </a:p>
        </p:txBody>
      </p:sp>
      <p:sp>
        <p:nvSpPr>
          <p:cNvPr id="121862" name="Text Box 8"/>
          <p:cNvSpPr txBox="1">
            <a:spLocks noChangeArrowheads="1"/>
          </p:cNvSpPr>
          <p:nvPr>
            <p:custDataLst>
              <p:tags r:id="rId5"/>
            </p:custDataLst>
          </p:nvPr>
        </p:nvSpPr>
        <p:spPr bwMode="auto">
          <a:xfrm>
            <a:off x="3644900" y="3981450"/>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endParaRPr lang="en-US" sz="1800" b="1">
              <a:latin typeface="Courier New" pitchFamily="49" charset="0"/>
            </a:endParaRPr>
          </a:p>
        </p:txBody>
      </p:sp>
      <p:sp>
        <p:nvSpPr>
          <p:cNvPr id="121863" name="Text Box 9"/>
          <p:cNvSpPr txBox="1">
            <a:spLocks noChangeArrowheads="1"/>
          </p:cNvSpPr>
          <p:nvPr>
            <p:custDataLst>
              <p:tags r:id="rId6"/>
            </p:custDataLst>
          </p:nvPr>
        </p:nvSpPr>
        <p:spPr bwMode="auto">
          <a:xfrm>
            <a:off x="3644900" y="48434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endParaRPr lang="en-US" sz="1800" b="1">
              <a:latin typeface="Courier New" pitchFamily="49" charset="0"/>
            </a:endParaRPr>
          </a:p>
        </p:txBody>
      </p:sp>
      <p:sp>
        <p:nvSpPr>
          <p:cNvPr id="121864" name="Text Box 10"/>
          <p:cNvSpPr txBox="1">
            <a:spLocks noChangeArrowheads="1"/>
          </p:cNvSpPr>
          <p:nvPr>
            <p:custDataLst>
              <p:tags r:id="rId7"/>
            </p:custDataLst>
          </p:nvPr>
        </p:nvSpPr>
        <p:spPr bwMode="auto">
          <a:xfrm>
            <a:off x="2755900" y="2309813"/>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solidFill>
                  <a:srgbClr val="B907D1"/>
                </a:solidFill>
                <a:latin typeface="Courier New" pitchFamily="49" charset="0"/>
              </a:rPr>
              <a:t>r0</a:t>
            </a:r>
          </a:p>
        </p:txBody>
      </p:sp>
      <p:sp>
        <p:nvSpPr>
          <p:cNvPr id="121865" name="Text Box 11"/>
          <p:cNvSpPr txBox="1">
            <a:spLocks noChangeArrowheads="1"/>
          </p:cNvSpPr>
          <p:nvPr>
            <p:custDataLst>
              <p:tags r:id="rId8"/>
            </p:custDataLst>
          </p:nvPr>
        </p:nvSpPr>
        <p:spPr bwMode="auto">
          <a:xfrm>
            <a:off x="2755900" y="3143250"/>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solidFill>
                  <a:srgbClr val="B907D1"/>
                </a:solidFill>
                <a:latin typeface="Courier New" pitchFamily="49" charset="0"/>
              </a:rPr>
              <a:t>r1</a:t>
            </a:r>
          </a:p>
        </p:txBody>
      </p:sp>
      <p:sp>
        <p:nvSpPr>
          <p:cNvPr id="121866" name="Text Box 12"/>
          <p:cNvSpPr txBox="1">
            <a:spLocks noChangeArrowheads="1"/>
          </p:cNvSpPr>
          <p:nvPr>
            <p:custDataLst>
              <p:tags r:id="rId9"/>
            </p:custDataLst>
          </p:nvPr>
        </p:nvSpPr>
        <p:spPr bwMode="auto">
          <a:xfrm>
            <a:off x="2755900" y="397668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solidFill>
                  <a:srgbClr val="B907D1"/>
                </a:solidFill>
                <a:latin typeface="Courier New" pitchFamily="49" charset="0"/>
              </a:rPr>
              <a:t>r13</a:t>
            </a:r>
          </a:p>
        </p:txBody>
      </p:sp>
      <p:sp>
        <p:nvSpPr>
          <p:cNvPr id="121867" name="Text Box 13"/>
          <p:cNvSpPr txBox="1">
            <a:spLocks noChangeArrowheads="1"/>
          </p:cNvSpPr>
          <p:nvPr>
            <p:custDataLst>
              <p:tags r:id="rId10"/>
            </p:custDataLst>
          </p:nvPr>
        </p:nvSpPr>
        <p:spPr bwMode="auto">
          <a:xfrm>
            <a:off x="2755900" y="48593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solidFill>
                  <a:srgbClr val="B907D1"/>
                </a:solidFill>
                <a:latin typeface="Courier New" pitchFamily="49" charset="0"/>
              </a:rPr>
              <a:t>r14</a:t>
            </a:r>
          </a:p>
        </p:txBody>
      </p:sp>
      <p:sp>
        <p:nvSpPr>
          <p:cNvPr id="121868" name="Text Box 28"/>
          <p:cNvSpPr txBox="1">
            <a:spLocks noChangeArrowheads="1"/>
          </p:cNvSpPr>
          <p:nvPr>
            <p:custDataLst>
              <p:tags r:id="rId11"/>
            </p:custDataLst>
          </p:nvPr>
        </p:nvSpPr>
        <p:spPr bwMode="auto">
          <a:xfrm>
            <a:off x="6726238" y="223520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21869" name="Text Box 29"/>
          <p:cNvSpPr txBox="1">
            <a:spLocks noChangeArrowheads="1"/>
          </p:cNvSpPr>
          <p:nvPr>
            <p:custDataLst>
              <p:tags r:id="rId12"/>
            </p:custDataLst>
          </p:nvPr>
        </p:nvSpPr>
        <p:spPr bwMode="auto">
          <a:xfrm>
            <a:off x="6726238" y="26066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21870" name="Text Box 30"/>
          <p:cNvSpPr txBox="1">
            <a:spLocks noChangeArrowheads="1"/>
          </p:cNvSpPr>
          <p:nvPr>
            <p:custDataLst>
              <p:tags r:id="rId13"/>
            </p:custDataLst>
          </p:nvPr>
        </p:nvSpPr>
        <p:spPr bwMode="auto">
          <a:xfrm>
            <a:off x="6726238" y="29876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21871" name="Text Box 31"/>
          <p:cNvSpPr txBox="1">
            <a:spLocks noChangeArrowheads="1"/>
          </p:cNvSpPr>
          <p:nvPr>
            <p:custDataLst>
              <p:tags r:id="rId14"/>
            </p:custDataLst>
          </p:nvPr>
        </p:nvSpPr>
        <p:spPr bwMode="auto">
          <a:xfrm>
            <a:off x="6726238" y="336073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21872" name="Text Box 32"/>
          <p:cNvSpPr txBox="1">
            <a:spLocks noChangeArrowheads="1"/>
          </p:cNvSpPr>
          <p:nvPr>
            <p:custDataLst>
              <p:tags r:id="rId15"/>
            </p:custDataLst>
          </p:nvPr>
        </p:nvSpPr>
        <p:spPr bwMode="auto">
          <a:xfrm>
            <a:off x="6726238" y="37369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21873" name="Text Box 33"/>
          <p:cNvSpPr txBox="1">
            <a:spLocks noChangeArrowheads="1"/>
          </p:cNvSpPr>
          <p:nvPr>
            <p:custDataLst>
              <p:tags r:id="rId16"/>
            </p:custDataLst>
          </p:nvPr>
        </p:nvSpPr>
        <p:spPr bwMode="auto">
          <a:xfrm>
            <a:off x="6726238" y="41132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21874" name="Text Box 34"/>
          <p:cNvSpPr txBox="1">
            <a:spLocks noChangeArrowheads="1"/>
          </p:cNvSpPr>
          <p:nvPr>
            <p:custDataLst>
              <p:tags r:id="rId17"/>
            </p:custDataLst>
          </p:nvPr>
        </p:nvSpPr>
        <p:spPr bwMode="auto">
          <a:xfrm>
            <a:off x="6726238" y="448786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21875" name="Text Box 35"/>
          <p:cNvSpPr txBox="1">
            <a:spLocks noChangeArrowheads="1"/>
          </p:cNvSpPr>
          <p:nvPr>
            <p:custDataLst>
              <p:tags r:id="rId18"/>
            </p:custDataLst>
          </p:nvPr>
        </p:nvSpPr>
        <p:spPr bwMode="auto">
          <a:xfrm>
            <a:off x="6162675" y="2247900"/>
            <a:ext cx="52863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42</a:t>
            </a:r>
          </a:p>
        </p:txBody>
      </p:sp>
      <p:sp>
        <p:nvSpPr>
          <p:cNvPr id="121876" name="Rectangle 36"/>
          <p:cNvSpPr>
            <a:spLocks noChangeArrowheads="1"/>
          </p:cNvSpPr>
          <p:nvPr>
            <p:custDataLst>
              <p:tags r:id="rId19"/>
            </p:custDataLst>
          </p:nvPr>
        </p:nvSpPr>
        <p:spPr bwMode="auto">
          <a:xfrm>
            <a:off x="6807200" y="1524000"/>
            <a:ext cx="177482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067B0E"/>
                </a:solidFill>
                <a:latin typeface="Arial" pitchFamily="34" charset="0"/>
              </a:rPr>
              <a:t>Memory (high RAM)</a:t>
            </a:r>
          </a:p>
        </p:txBody>
      </p:sp>
      <p:sp>
        <p:nvSpPr>
          <p:cNvPr id="121877" name="Text Box 37"/>
          <p:cNvSpPr txBox="1">
            <a:spLocks noChangeArrowheads="1"/>
          </p:cNvSpPr>
          <p:nvPr>
            <p:custDataLst>
              <p:tags r:id="rId20"/>
            </p:custDataLst>
          </p:nvPr>
        </p:nvSpPr>
        <p:spPr bwMode="auto">
          <a:xfrm>
            <a:off x="6726238" y="5238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21878" name="Text Box 38"/>
          <p:cNvSpPr txBox="1">
            <a:spLocks noChangeArrowheads="1"/>
          </p:cNvSpPr>
          <p:nvPr>
            <p:custDataLst>
              <p:tags r:id="rId21"/>
            </p:custDataLst>
          </p:nvPr>
        </p:nvSpPr>
        <p:spPr bwMode="auto">
          <a:xfrm>
            <a:off x="6726238" y="56118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21879" name="Text Box 39"/>
          <p:cNvSpPr txBox="1">
            <a:spLocks noChangeArrowheads="1"/>
          </p:cNvSpPr>
          <p:nvPr>
            <p:custDataLst>
              <p:tags r:id="rId22"/>
            </p:custDataLst>
          </p:nvPr>
        </p:nvSpPr>
        <p:spPr bwMode="auto">
          <a:xfrm>
            <a:off x="6723063" y="59880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21880" name="Rectangle 40"/>
          <p:cNvSpPr>
            <a:spLocks noChangeArrowheads="1"/>
          </p:cNvSpPr>
          <p:nvPr>
            <p:custDataLst>
              <p:tags r:id="rId23"/>
            </p:custDataLst>
          </p:nvPr>
        </p:nvSpPr>
        <p:spPr bwMode="auto">
          <a:xfrm>
            <a:off x="4035425" y="1452563"/>
            <a:ext cx="13604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067B0E"/>
                </a:solidFill>
                <a:latin typeface="Arial" pitchFamily="34" charset="0"/>
              </a:rPr>
              <a:t>CPU Registers</a:t>
            </a:r>
          </a:p>
        </p:txBody>
      </p:sp>
      <p:sp>
        <p:nvSpPr>
          <p:cNvPr id="121881" name="Text Box 41"/>
          <p:cNvSpPr txBox="1">
            <a:spLocks noChangeArrowheads="1"/>
          </p:cNvSpPr>
          <p:nvPr>
            <p:custDataLst>
              <p:tags r:id="rId24"/>
            </p:custDataLst>
          </p:nvPr>
        </p:nvSpPr>
        <p:spPr bwMode="auto">
          <a:xfrm>
            <a:off x="6081713" y="2605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43</a:t>
            </a:r>
          </a:p>
        </p:txBody>
      </p:sp>
      <p:sp>
        <p:nvSpPr>
          <p:cNvPr id="121882" name="Text Box 42"/>
          <p:cNvSpPr txBox="1">
            <a:spLocks noChangeArrowheads="1"/>
          </p:cNvSpPr>
          <p:nvPr>
            <p:custDataLst>
              <p:tags r:id="rId25"/>
            </p:custDataLst>
          </p:nvPr>
        </p:nvSpPr>
        <p:spPr bwMode="auto">
          <a:xfrm>
            <a:off x="6081713" y="2986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44</a:t>
            </a:r>
          </a:p>
        </p:txBody>
      </p:sp>
      <p:sp>
        <p:nvSpPr>
          <p:cNvPr id="121883" name="Text Box 43"/>
          <p:cNvSpPr txBox="1">
            <a:spLocks noChangeArrowheads="1"/>
          </p:cNvSpPr>
          <p:nvPr>
            <p:custDataLst>
              <p:tags r:id="rId26"/>
            </p:custDataLst>
          </p:nvPr>
        </p:nvSpPr>
        <p:spPr bwMode="auto">
          <a:xfrm>
            <a:off x="6005513" y="3367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45</a:t>
            </a:r>
          </a:p>
        </p:txBody>
      </p:sp>
      <p:sp>
        <p:nvSpPr>
          <p:cNvPr id="121884" name="Text Box 44"/>
          <p:cNvSpPr txBox="1">
            <a:spLocks noChangeArrowheads="1"/>
          </p:cNvSpPr>
          <p:nvPr>
            <p:custDataLst>
              <p:tags r:id="rId27"/>
            </p:custDataLst>
          </p:nvPr>
        </p:nvSpPr>
        <p:spPr bwMode="auto">
          <a:xfrm>
            <a:off x="6005513" y="3748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46</a:t>
            </a:r>
          </a:p>
        </p:txBody>
      </p:sp>
      <p:sp>
        <p:nvSpPr>
          <p:cNvPr id="121885" name="Text Box 45"/>
          <p:cNvSpPr txBox="1">
            <a:spLocks noChangeArrowheads="1"/>
          </p:cNvSpPr>
          <p:nvPr>
            <p:custDataLst>
              <p:tags r:id="rId28"/>
            </p:custDataLst>
          </p:nvPr>
        </p:nvSpPr>
        <p:spPr bwMode="auto">
          <a:xfrm>
            <a:off x="6081713" y="4129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47</a:t>
            </a:r>
          </a:p>
        </p:txBody>
      </p:sp>
      <p:sp>
        <p:nvSpPr>
          <p:cNvPr id="121886" name="Text Box 46"/>
          <p:cNvSpPr txBox="1">
            <a:spLocks noChangeArrowheads="1"/>
          </p:cNvSpPr>
          <p:nvPr>
            <p:custDataLst>
              <p:tags r:id="rId29"/>
            </p:custDataLst>
          </p:nvPr>
        </p:nvSpPr>
        <p:spPr bwMode="auto">
          <a:xfrm>
            <a:off x="6081713" y="4510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48</a:t>
            </a:r>
          </a:p>
        </p:txBody>
      </p:sp>
      <p:sp>
        <p:nvSpPr>
          <p:cNvPr id="121887" name="Text Box 47"/>
          <p:cNvSpPr txBox="1">
            <a:spLocks noChangeArrowheads="1"/>
          </p:cNvSpPr>
          <p:nvPr>
            <p:custDataLst>
              <p:tags r:id="rId30"/>
            </p:custDataLst>
          </p:nvPr>
        </p:nvSpPr>
        <p:spPr bwMode="auto">
          <a:xfrm>
            <a:off x="6005513" y="4891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49</a:t>
            </a:r>
          </a:p>
        </p:txBody>
      </p:sp>
      <p:sp>
        <p:nvSpPr>
          <p:cNvPr id="121888" name="Text Box 48"/>
          <p:cNvSpPr txBox="1">
            <a:spLocks noChangeArrowheads="1"/>
          </p:cNvSpPr>
          <p:nvPr>
            <p:custDataLst>
              <p:tags r:id="rId31"/>
            </p:custDataLst>
          </p:nvPr>
        </p:nvSpPr>
        <p:spPr bwMode="auto">
          <a:xfrm>
            <a:off x="6005513" y="5272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50</a:t>
            </a:r>
          </a:p>
        </p:txBody>
      </p:sp>
      <p:sp>
        <p:nvSpPr>
          <p:cNvPr id="121889" name="Text Box 49"/>
          <p:cNvSpPr txBox="1">
            <a:spLocks noChangeArrowheads="1"/>
          </p:cNvSpPr>
          <p:nvPr>
            <p:custDataLst>
              <p:tags r:id="rId32"/>
            </p:custDataLst>
          </p:nvPr>
        </p:nvSpPr>
        <p:spPr bwMode="auto">
          <a:xfrm>
            <a:off x="6234113" y="56530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51</a:t>
            </a:r>
          </a:p>
        </p:txBody>
      </p:sp>
      <p:sp>
        <p:nvSpPr>
          <p:cNvPr id="121890" name="Text Box 50"/>
          <p:cNvSpPr txBox="1">
            <a:spLocks noChangeArrowheads="1"/>
          </p:cNvSpPr>
          <p:nvPr>
            <p:custDataLst>
              <p:tags r:id="rId33"/>
            </p:custDataLst>
          </p:nvPr>
        </p:nvSpPr>
        <p:spPr bwMode="auto">
          <a:xfrm>
            <a:off x="6005513" y="6034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52</a:t>
            </a:r>
          </a:p>
        </p:txBody>
      </p:sp>
      <p:sp>
        <p:nvSpPr>
          <p:cNvPr id="121891" name="Text Box 51"/>
          <p:cNvSpPr txBox="1">
            <a:spLocks noChangeArrowheads="1"/>
          </p:cNvSpPr>
          <p:nvPr>
            <p:custDataLst>
              <p:tags r:id="rId34"/>
            </p:custDataLst>
          </p:nvPr>
        </p:nvSpPr>
        <p:spPr bwMode="auto">
          <a:xfrm>
            <a:off x="3651250" y="5730875"/>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endParaRPr lang="en-US" sz="1800" b="1">
              <a:latin typeface="Courier New" pitchFamily="49" charset="0"/>
            </a:endParaRPr>
          </a:p>
        </p:txBody>
      </p:sp>
      <p:sp>
        <p:nvSpPr>
          <p:cNvPr id="121892" name="Text Box 52"/>
          <p:cNvSpPr txBox="1">
            <a:spLocks noChangeArrowheads="1"/>
          </p:cNvSpPr>
          <p:nvPr>
            <p:custDataLst>
              <p:tags r:id="rId35"/>
            </p:custDataLst>
          </p:nvPr>
        </p:nvSpPr>
        <p:spPr bwMode="auto">
          <a:xfrm>
            <a:off x="2762250" y="5746750"/>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solidFill>
                  <a:srgbClr val="B907D1"/>
                </a:solidFill>
                <a:latin typeface="Courier New" pitchFamily="49" charset="0"/>
              </a:rPr>
              <a:t>r15</a:t>
            </a:r>
          </a:p>
        </p:txBody>
      </p:sp>
      <p:sp>
        <p:nvSpPr>
          <p:cNvPr id="121893" name="Rectangle 53"/>
          <p:cNvSpPr>
            <a:spLocks noChangeArrowheads="1"/>
          </p:cNvSpPr>
          <p:nvPr>
            <p:custDataLst>
              <p:tags r:id="rId36"/>
            </p:custDataLst>
          </p:nvPr>
        </p:nvSpPr>
        <p:spPr bwMode="auto">
          <a:xfrm>
            <a:off x="800100" y="1114425"/>
            <a:ext cx="1744663"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067B0E"/>
                </a:solidFill>
                <a:latin typeface="Arial" pitchFamily="34" charset="0"/>
              </a:rPr>
              <a:t>Program (low RAM)</a:t>
            </a:r>
          </a:p>
        </p:txBody>
      </p:sp>
      <p:sp>
        <p:nvSpPr>
          <p:cNvPr id="121894" name="Rectangle 54"/>
          <p:cNvSpPr>
            <a:spLocks noChangeArrowheads="1"/>
          </p:cNvSpPr>
          <p:nvPr>
            <p:custDataLst>
              <p:tags r:id="rId37"/>
            </p:custDataLst>
          </p:nvPr>
        </p:nvSpPr>
        <p:spPr bwMode="auto">
          <a:xfrm>
            <a:off x="7123113" y="1752600"/>
            <a:ext cx="11239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b="1">
                <a:solidFill>
                  <a:srgbClr val="067B0E"/>
                </a:solidFill>
                <a:latin typeface="Arial" pitchFamily="34" charset="0"/>
              </a:rPr>
              <a:t>"the stack"</a:t>
            </a:r>
          </a:p>
        </p:txBody>
      </p:sp>
      <p:sp>
        <p:nvSpPr>
          <p:cNvPr id="121895" name="Rectangle 55"/>
          <p:cNvSpPr>
            <a:spLocks noChangeArrowheads="1"/>
          </p:cNvSpPr>
          <p:nvPr/>
        </p:nvSpPr>
        <p:spPr bwMode="auto">
          <a:xfrm>
            <a:off x="773113" y="1568450"/>
            <a:ext cx="2020887" cy="4984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gn="l"/>
            <a:r>
              <a:rPr lang="en-US" sz="1400" b="1">
                <a:latin typeface="Courier New" pitchFamily="49" charset="0"/>
              </a:rPr>
              <a:t>00 read r1          </a:t>
            </a:r>
          </a:p>
          <a:p>
            <a:pPr algn="l"/>
            <a:r>
              <a:rPr lang="en-US" sz="1400" b="1">
                <a:latin typeface="Courier New" pitchFamily="49" charset="0"/>
              </a:rPr>
              <a:t>01 loadn r15 42</a:t>
            </a:r>
          </a:p>
          <a:p>
            <a:pPr algn="l"/>
            <a:r>
              <a:rPr lang="en-US" sz="1400" b="1">
                <a:latin typeface="Courier New" pitchFamily="49" charset="0"/>
              </a:rPr>
              <a:t>02 call r14 5</a:t>
            </a:r>
          </a:p>
          <a:p>
            <a:pPr algn="l"/>
            <a:r>
              <a:rPr lang="en-US" sz="1400" b="1">
                <a:latin typeface="Courier New" pitchFamily="49" charset="0"/>
              </a:rPr>
              <a:t>03 jump 21</a:t>
            </a:r>
          </a:p>
          <a:p>
            <a:pPr algn="l"/>
            <a:r>
              <a:rPr lang="en-US" sz="1400" b="1">
                <a:latin typeface="Courier New" pitchFamily="49" charset="0"/>
              </a:rPr>
              <a:t>04 nop</a:t>
            </a:r>
          </a:p>
          <a:p>
            <a:pPr algn="l"/>
            <a:r>
              <a:rPr lang="en-US" sz="1400" b="1">
                <a:latin typeface="Courier New" pitchFamily="49" charset="0"/>
              </a:rPr>
              <a:t>05 jnez r1 8</a:t>
            </a:r>
          </a:p>
          <a:p>
            <a:pPr algn="l"/>
            <a:r>
              <a:rPr lang="en-US" sz="1400" b="1">
                <a:latin typeface="Courier New" pitchFamily="49" charset="0"/>
              </a:rPr>
              <a:t>06 loadn r13 1</a:t>
            </a:r>
          </a:p>
          <a:p>
            <a:pPr algn="l"/>
            <a:r>
              <a:rPr lang="en-US" sz="1400" b="1">
                <a:latin typeface="Courier New" pitchFamily="49" charset="0"/>
              </a:rPr>
              <a:t>07 jumpi r14</a:t>
            </a:r>
          </a:p>
          <a:p>
            <a:pPr algn="l"/>
            <a:r>
              <a:rPr lang="en-US" sz="1400" b="1">
                <a:solidFill>
                  <a:srgbClr val="FF0513"/>
                </a:solidFill>
                <a:latin typeface="Courier New" pitchFamily="49" charset="0"/>
              </a:rPr>
              <a:t>08 storei r1 r15</a:t>
            </a:r>
          </a:p>
          <a:p>
            <a:pPr algn="l"/>
            <a:r>
              <a:rPr lang="en-US" sz="1400" b="1">
                <a:latin typeface="Courier New" pitchFamily="49" charset="0"/>
              </a:rPr>
              <a:t>09 addn r15 1</a:t>
            </a:r>
          </a:p>
          <a:p>
            <a:pPr algn="l"/>
            <a:r>
              <a:rPr lang="en-US" sz="1400" b="1">
                <a:latin typeface="Courier New" pitchFamily="49" charset="0"/>
              </a:rPr>
              <a:t>10 storei r14 r15</a:t>
            </a:r>
          </a:p>
          <a:p>
            <a:pPr algn="l"/>
            <a:r>
              <a:rPr lang="en-US" sz="1400" b="1">
                <a:latin typeface="Courier New" pitchFamily="49" charset="0"/>
              </a:rPr>
              <a:t>11 addn r15 1</a:t>
            </a:r>
          </a:p>
          <a:p>
            <a:pPr algn="l"/>
            <a:r>
              <a:rPr lang="en-US" sz="1400" b="1">
                <a:latin typeface="Courier New" pitchFamily="49" charset="0"/>
              </a:rPr>
              <a:t>12 addn r1 -1</a:t>
            </a:r>
          </a:p>
          <a:p>
            <a:pPr algn="l"/>
            <a:r>
              <a:rPr lang="en-US" sz="1400" b="1">
                <a:latin typeface="Courier New" pitchFamily="49" charset="0"/>
              </a:rPr>
              <a:t>13 call r14 5</a:t>
            </a:r>
          </a:p>
          <a:p>
            <a:pPr algn="l"/>
            <a:r>
              <a:rPr lang="en-US" sz="1400" b="1">
                <a:latin typeface="Courier New" pitchFamily="49" charset="0"/>
              </a:rPr>
              <a:t>14 addn r15 -1</a:t>
            </a:r>
          </a:p>
          <a:p>
            <a:pPr algn="l"/>
            <a:r>
              <a:rPr lang="en-US" sz="1400" b="1">
                <a:latin typeface="Courier New" pitchFamily="49" charset="0"/>
              </a:rPr>
              <a:t>15 loadi r14 r15</a:t>
            </a:r>
          </a:p>
          <a:p>
            <a:pPr algn="l"/>
            <a:r>
              <a:rPr lang="en-US" sz="1400" b="1">
                <a:latin typeface="Courier New" pitchFamily="49" charset="0"/>
              </a:rPr>
              <a:t>16 addn r15 -1</a:t>
            </a:r>
          </a:p>
          <a:p>
            <a:pPr algn="l"/>
            <a:r>
              <a:rPr lang="en-US" sz="1400" b="1">
                <a:latin typeface="Courier New" pitchFamily="49" charset="0"/>
              </a:rPr>
              <a:t>17 loadi r1 r15</a:t>
            </a:r>
          </a:p>
          <a:p>
            <a:pPr algn="l"/>
            <a:r>
              <a:rPr lang="en-US" sz="1400" b="1">
                <a:latin typeface="Courier New" pitchFamily="49" charset="0"/>
              </a:rPr>
              <a:t>18 mul r13 r13 r1</a:t>
            </a:r>
          </a:p>
          <a:p>
            <a:pPr algn="l"/>
            <a:r>
              <a:rPr lang="en-US" sz="1400" b="1">
                <a:latin typeface="Courier New" pitchFamily="49" charset="0"/>
              </a:rPr>
              <a:t>19 jumpi r14</a:t>
            </a:r>
          </a:p>
          <a:p>
            <a:pPr algn="l"/>
            <a:r>
              <a:rPr lang="en-US" sz="1400" b="1">
                <a:latin typeface="Courier New" pitchFamily="49" charset="0"/>
              </a:rPr>
              <a:t>20 nop</a:t>
            </a:r>
          </a:p>
          <a:p>
            <a:pPr algn="l"/>
            <a:r>
              <a:rPr lang="en-US" sz="1400" b="1">
                <a:latin typeface="Courier New" pitchFamily="49" charset="0"/>
              </a:rPr>
              <a:t>21 write r13</a:t>
            </a:r>
          </a:p>
          <a:p>
            <a:pPr algn="l"/>
            <a:r>
              <a:rPr lang="en-US" sz="1400" b="1">
                <a:latin typeface="Courier New" pitchFamily="49" charset="0"/>
              </a:rPr>
              <a:t>22 halt</a:t>
            </a:r>
            <a:endParaRPr lang="en-US" sz="1400" b="1">
              <a:solidFill>
                <a:srgbClr val="FF0515"/>
              </a:solidFill>
              <a:latin typeface="Courier New" pitchFamily="49" charset="0"/>
            </a:endParaRPr>
          </a:p>
        </p:txBody>
      </p:sp>
      <p:sp>
        <p:nvSpPr>
          <p:cNvPr id="121896" name="Text Box 57"/>
          <p:cNvSpPr txBox="1">
            <a:spLocks noChangeArrowheads="1"/>
          </p:cNvSpPr>
          <p:nvPr>
            <p:custDataLst>
              <p:tags r:id="rId38"/>
            </p:custDataLst>
          </p:nvPr>
        </p:nvSpPr>
        <p:spPr bwMode="auto">
          <a:xfrm>
            <a:off x="2249488" y="1357313"/>
            <a:ext cx="1179512"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solidFill>
                  <a:srgbClr val="0F02E4"/>
                </a:solidFill>
                <a:latin typeface="Arial" pitchFamily="34" charset="0"/>
              </a:rPr>
              <a:t>The input is 3.</a:t>
            </a:r>
          </a:p>
        </p:txBody>
      </p:sp>
      <p:sp>
        <p:nvSpPr>
          <p:cNvPr id="121897" name="Text Box 58"/>
          <p:cNvSpPr txBox="1">
            <a:spLocks noChangeArrowheads="1"/>
          </p:cNvSpPr>
          <p:nvPr/>
        </p:nvSpPr>
        <p:spPr bwMode="auto">
          <a:xfrm>
            <a:off x="4122738" y="2955925"/>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000" b="1">
                <a:latin typeface="Arial" pitchFamily="34" charset="0"/>
              </a:rPr>
              <a:t>Input: x</a:t>
            </a:r>
          </a:p>
        </p:txBody>
      </p:sp>
      <p:sp>
        <p:nvSpPr>
          <p:cNvPr id="121898" name="Text Box 59"/>
          <p:cNvSpPr txBox="1">
            <a:spLocks noChangeArrowheads="1"/>
          </p:cNvSpPr>
          <p:nvPr/>
        </p:nvSpPr>
        <p:spPr bwMode="auto">
          <a:xfrm>
            <a:off x="4144963" y="37782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000" b="1">
                <a:latin typeface="Arial" pitchFamily="34" charset="0"/>
              </a:rPr>
              <a:t>result, return value</a:t>
            </a:r>
          </a:p>
        </p:txBody>
      </p:sp>
      <p:sp>
        <p:nvSpPr>
          <p:cNvPr id="121899" name="Text Box 60"/>
          <p:cNvSpPr txBox="1">
            <a:spLocks noChangeArrowheads="1"/>
          </p:cNvSpPr>
          <p:nvPr/>
        </p:nvSpPr>
        <p:spPr bwMode="auto">
          <a:xfrm>
            <a:off x="4137025" y="4648200"/>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000" b="1">
                <a:latin typeface="Arial" pitchFamily="34" charset="0"/>
              </a:rPr>
              <a:t>return address (line #)</a:t>
            </a:r>
          </a:p>
        </p:txBody>
      </p:sp>
      <p:sp>
        <p:nvSpPr>
          <p:cNvPr id="121900" name="Text Box 61"/>
          <p:cNvSpPr txBox="1">
            <a:spLocks noChangeArrowheads="1"/>
          </p:cNvSpPr>
          <p:nvPr/>
        </p:nvSpPr>
        <p:spPr bwMode="auto">
          <a:xfrm>
            <a:off x="4124325" y="5534025"/>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000" b="1">
                <a:latin typeface="Arial" pitchFamily="34" charset="0"/>
              </a:rPr>
              <a:t>Stack Pointer</a:t>
            </a:r>
          </a:p>
        </p:txBody>
      </p:sp>
      <p:sp>
        <p:nvSpPr>
          <p:cNvPr id="121901" name="Rectangle 62"/>
          <p:cNvSpPr>
            <a:spLocks noChangeArrowheads="1"/>
          </p:cNvSpPr>
          <p:nvPr>
            <p:custDataLst>
              <p:tags r:id="rId39"/>
            </p:custDataLst>
          </p:nvPr>
        </p:nvSpPr>
        <p:spPr bwMode="auto">
          <a:xfrm>
            <a:off x="4208463" y="1676400"/>
            <a:ext cx="10144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067B0E"/>
                </a:solidFill>
                <a:latin typeface="Arial" pitchFamily="34" charset="0"/>
              </a:rPr>
              <a:t>with labels</a:t>
            </a:r>
          </a:p>
        </p:txBody>
      </p:sp>
      <p:sp>
        <p:nvSpPr>
          <p:cNvPr id="121902" name="AutoShape 63"/>
          <p:cNvSpPr>
            <a:spLocks/>
          </p:cNvSpPr>
          <p:nvPr/>
        </p:nvSpPr>
        <p:spPr bwMode="auto">
          <a:xfrm>
            <a:off x="595313" y="2668588"/>
            <a:ext cx="90487" cy="3170237"/>
          </a:xfrm>
          <a:prstGeom prst="leftBracket">
            <a:avLst>
              <a:gd name="adj" fmla="val 0"/>
            </a:avLst>
          </a:prstGeom>
          <a:noFill/>
          <a:ln w="12700">
            <a:solidFill>
              <a:srgbClr val="0F02E4"/>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21903" name="Text Box 64"/>
          <p:cNvSpPr txBox="1">
            <a:spLocks noChangeArrowheads="1"/>
          </p:cNvSpPr>
          <p:nvPr/>
        </p:nvSpPr>
        <p:spPr bwMode="auto">
          <a:xfrm rot="-5400000">
            <a:off x="-500062" y="3921125"/>
            <a:ext cx="1981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b="1">
                <a:solidFill>
                  <a:srgbClr val="0F02E4"/>
                </a:solidFill>
                <a:latin typeface="Arial" pitchFamily="34" charset="0"/>
              </a:rPr>
              <a:t>factorial function</a:t>
            </a:r>
          </a:p>
        </p:txBody>
      </p:sp>
      <p:sp>
        <p:nvSpPr>
          <p:cNvPr id="121904" name="Text Box 65"/>
          <p:cNvSpPr txBox="1">
            <a:spLocks noChangeArrowheads="1"/>
          </p:cNvSpPr>
          <p:nvPr/>
        </p:nvSpPr>
        <p:spPr bwMode="auto">
          <a:xfrm>
            <a:off x="1744663" y="6597650"/>
            <a:ext cx="7332662"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900">
                <a:solidFill>
                  <a:schemeClr val="bg2"/>
                </a:solidFill>
                <a:latin typeface="Arial" pitchFamily="34" charset="0"/>
              </a:rPr>
              <a:t>Are the first two stored values the same? How deep does the stack get? What are the possible values of r14?  </a:t>
            </a:r>
          </a:p>
        </p:txBody>
      </p:sp>
      <p:sp>
        <p:nvSpPr>
          <p:cNvPr id="121905" name="Line 67"/>
          <p:cNvSpPr>
            <a:spLocks noChangeShapeType="1"/>
          </p:cNvSpPr>
          <p:nvPr/>
        </p:nvSpPr>
        <p:spPr bwMode="auto">
          <a:xfrm flipH="1">
            <a:off x="1947863" y="1555750"/>
            <a:ext cx="388937" cy="158750"/>
          </a:xfrm>
          <a:prstGeom prst="line">
            <a:avLst/>
          </a:prstGeom>
          <a:noFill/>
          <a:ln w="9525">
            <a:solidFill>
              <a:srgbClr val="0F02E4"/>
            </a:solidFill>
            <a:round/>
            <a:headEnd/>
            <a:tailEnd type="triangle" w="sm" len="sm"/>
          </a:ln>
          <a:extLst>
            <a:ext uri="{909E8E84-426E-40DD-AFC4-6F175D3DCCD1}">
              <a14:hiddenFill xmlns:a14="http://schemas.microsoft.com/office/drawing/2010/main">
                <a:noFill/>
              </a14:hiddenFill>
            </a:ext>
          </a:extLst>
        </p:spPr>
        <p:txBody>
          <a:bodyPr anchor="ctr">
            <a:spAutoFit/>
          </a:bodyPr>
          <a:lstStyle/>
          <a:p>
            <a:endParaRPr lang="en-US"/>
          </a:p>
        </p:txBody>
      </p:sp>
      <p:sp>
        <p:nvSpPr>
          <p:cNvPr id="121906" name="Text Box 68"/>
          <p:cNvSpPr txBox="1">
            <a:spLocks noChangeArrowheads="1"/>
          </p:cNvSpPr>
          <p:nvPr>
            <p:custDataLst>
              <p:tags r:id="rId40"/>
            </p:custDataLst>
          </p:nvPr>
        </p:nvSpPr>
        <p:spPr bwMode="auto">
          <a:xfrm>
            <a:off x="6724650" y="487203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21907" name="Text Box 69"/>
          <p:cNvSpPr txBox="1">
            <a:spLocks noChangeArrowheads="1"/>
          </p:cNvSpPr>
          <p:nvPr/>
        </p:nvSpPr>
        <p:spPr bwMode="auto">
          <a:xfrm rot="-5400000">
            <a:off x="-265112" y="4445000"/>
            <a:ext cx="1981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b="1">
                <a:latin typeface="Arial" pitchFamily="34" charset="0"/>
              </a:rPr>
              <a:t>recursive step</a:t>
            </a:r>
          </a:p>
        </p:txBody>
      </p:sp>
      <p:sp>
        <p:nvSpPr>
          <p:cNvPr id="121908" name="AutoShape 70"/>
          <p:cNvSpPr>
            <a:spLocks/>
          </p:cNvSpPr>
          <p:nvPr/>
        </p:nvSpPr>
        <p:spPr bwMode="auto">
          <a:xfrm>
            <a:off x="823913" y="3306763"/>
            <a:ext cx="144462" cy="2540000"/>
          </a:xfrm>
          <a:prstGeom prst="leftBracket">
            <a:avLst>
              <a:gd name="adj" fmla="val 0"/>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21909" name="AutoShape 71"/>
          <p:cNvSpPr>
            <a:spLocks/>
          </p:cNvSpPr>
          <p:nvPr/>
        </p:nvSpPr>
        <p:spPr bwMode="auto">
          <a:xfrm>
            <a:off x="819150" y="2670175"/>
            <a:ext cx="171450" cy="612775"/>
          </a:xfrm>
          <a:prstGeom prst="leftBracket">
            <a:avLst>
              <a:gd name="adj" fmla="val 0"/>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21910" name="Text Box 72"/>
          <p:cNvSpPr txBox="1">
            <a:spLocks noChangeArrowheads="1"/>
          </p:cNvSpPr>
          <p:nvPr/>
        </p:nvSpPr>
        <p:spPr bwMode="auto">
          <a:xfrm rot="-5400000">
            <a:off x="-265112" y="2789237"/>
            <a:ext cx="1981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b="1">
                <a:latin typeface="Arial" pitchFamily="34" charset="0"/>
              </a:rPr>
              <a:t>base case</a:t>
            </a:r>
          </a:p>
        </p:txBody>
      </p:sp>
      <p:sp>
        <p:nvSpPr>
          <p:cNvPr id="121911" name="Rectangle 73"/>
          <p:cNvSpPr>
            <a:spLocks noChangeArrowheads="1"/>
          </p:cNvSpPr>
          <p:nvPr/>
        </p:nvSpPr>
        <p:spPr bwMode="auto">
          <a:xfrm>
            <a:off x="5461000" y="3135313"/>
            <a:ext cx="3667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b="1">
                <a:solidFill>
                  <a:srgbClr val="FF0513"/>
                </a:solidFill>
                <a:latin typeface="Courier New" pitchFamily="49" charset="0"/>
              </a:rPr>
              <a:t>3</a:t>
            </a:r>
          </a:p>
        </p:txBody>
      </p:sp>
      <p:sp>
        <p:nvSpPr>
          <p:cNvPr id="121912" name="Rectangle 74"/>
          <p:cNvSpPr>
            <a:spLocks noChangeArrowheads="1"/>
          </p:cNvSpPr>
          <p:nvPr/>
        </p:nvSpPr>
        <p:spPr bwMode="auto">
          <a:xfrm>
            <a:off x="5267325" y="5724525"/>
            <a:ext cx="5492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b="1">
                <a:solidFill>
                  <a:srgbClr val="FF0513"/>
                </a:solidFill>
                <a:latin typeface="Courier New" pitchFamily="49" charset="0"/>
              </a:rPr>
              <a:t>42</a:t>
            </a:r>
          </a:p>
        </p:txBody>
      </p:sp>
      <p:sp>
        <p:nvSpPr>
          <p:cNvPr id="121913" name="Rectangle 75"/>
          <p:cNvSpPr>
            <a:spLocks noChangeArrowheads="1"/>
          </p:cNvSpPr>
          <p:nvPr/>
        </p:nvSpPr>
        <p:spPr bwMode="auto">
          <a:xfrm>
            <a:off x="5448300" y="4822825"/>
            <a:ext cx="3667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b="1">
                <a:solidFill>
                  <a:srgbClr val="FF0513"/>
                </a:solidFill>
                <a:latin typeface="Courier New" pitchFamily="49" charset="0"/>
              </a:rPr>
              <a:t>3</a:t>
            </a:r>
          </a:p>
        </p:txBody>
      </p:sp>
      <p:sp>
        <p:nvSpPr>
          <p:cNvPr id="121914" name="Text Box 76"/>
          <p:cNvSpPr txBox="1">
            <a:spLocks noChangeArrowheads="1"/>
          </p:cNvSpPr>
          <p:nvPr>
            <p:custDataLst>
              <p:tags r:id="rId41"/>
            </p:custDataLst>
          </p:nvPr>
        </p:nvSpPr>
        <p:spPr bwMode="auto">
          <a:xfrm>
            <a:off x="3644900" y="2308225"/>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endParaRPr lang="en-US" sz="1800" b="1">
              <a:latin typeface="Courier New" pitchFamily="49" charset="0"/>
            </a:endParaRPr>
          </a:p>
        </p:txBody>
      </p:sp>
      <p:grpSp>
        <p:nvGrpSpPr>
          <p:cNvPr id="121915" name="Group 77"/>
          <p:cNvGrpSpPr>
            <a:grpSpLocks/>
          </p:cNvGrpSpPr>
          <p:nvPr>
            <p:custDataLst>
              <p:tags r:id="rId42"/>
            </p:custDataLst>
          </p:nvPr>
        </p:nvGrpSpPr>
        <p:grpSpPr bwMode="auto">
          <a:xfrm>
            <a:off x="5243513" y="2409825"/>
            <a:ext cx="201612" cy="244475"/>
            <a:chOff x="2928" y="1051"/>
            <a:chExt cx="840" cy="957"/>
          </a:xfrm>
        </p:grpSpPr>
        <p:sp>
          <p:nvSpPr>
            <p:cNvPr id="121921" name="Freeform 78"/>
            <p:cNvSpPr>
              <a:spLocks/>
            </p:cNvSpPr>
            <p:nvPr>
              <p:custDataLst>
                <p:tags r:id="rId43"/>
              </p:custDataLst>
            </p:nvPr>
          </p:nvSpPr>
          <p:spPr bwMode="auto">
            <a:xfrm>
              <a:off x="2928" y="1759"/>
              <a:ext cx="810" cy="249"/>
            </a:xfrm>
            <a:custGeom>
              <a:avLst/>
              <a:gdLst>
                <a:gd name="T0" fmla="*/ 5 w 1048"/>
                <a:gd name="T1" fmla="*/ 21 h 250"/>
                <a:gd name="T2" fmla="*/ 9 w 1048"/>
                <a:gd name="T3" fmla="*/ 83 h 250"/>
                <a:gd name="T4" fmla="*/ 9 w 1048"/>
                <a:gd name="T5" fmla="*/ 111 h 250"/>
                <a:gd name="T6" fmla="*/ 10 w 1048"/>
                <a:gd name="T7" fmla="*/ 125 h 250"/>
                <a:gd name="T8" fmla="*/ 10 w 1048"/>
                <a:gd name="T9" fmla="*/ 161 h 250"/>
                <a:gd name="T10" fmla="*/ 7 w 1048"/>
                <a:gd name="T11" fmla="*/ 230 h 250"/>
                <a:gd name="T12" fmla="*/ 2 w 1048"/>
                <a:gd name="T13" fmla="*/ 210 h 250"/>
                <a:gd name="T14" fmla="*/ 0 w 1048"/>
                <a:gd name="T15" fmla="*/ 189 h 250"/>
                <a:gd name="T16" fmla="*/ 2 w 1048"/>
                <a:gd name="T17" fmla="*/ 155 h 250"/>
                <a:gd name="T18" fmla="*/ 2 w 1048"/>
                <a:gd name="T19" fmla="*/ 125 h 250"/>
                <a:gd name="T20" fmla="*/ 2 w 1048"/>
                <a:gd name="T21" fmla="*/ 76 h 250"/>
                <a:gd name="T22" fmla="*/ 3 w 1048"/>
                <a:gd name="T23" fmla="*/ 55 h 250"/>
                <a:gd name="T24" fmla="*/ 3 w 1048"/>
                <a:gd name="T25" fmla="*/ 28 h 250"/>
                <a:gd name="T26" fmla="*/ 4 w 1048"/>
                <a:gd name="T27" fmla="*/ 14 h 250"/>
                <a:gd name="T28" fmla="*/ 5 w 1048"/>
                <a:gd name="T29" fmla="*/ 28 h 250"/>
                <a:gd name="T30" fmla="*/ 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21922" name="Oval 79"/>
            <p:cNvSpPr>
              <a:spLocks noChangeArrowheads="1"/>
            </p:cNvSpPr>
            <p:nvPr>
              <p:custDataLst>
                <p:tags r:id="rId44"/>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121923" name="Oval 80"/>
            <p:cNvSpPr>
              <a:spLocks noChangeArrowheads="1"/>
            </p:cNvSpPr>
            <p:nvPr>
              <p:custDataLst>
                <p:tags r:id="rId45"/>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21924" name="Oval 81"/>
            <p:cNvSpPr>
              <a:spLocks noChangeArrowheads="1"/>
            </p:cNvSpPr>
            <p:nvPr>
              <p:custDataLst>
                <p:tags r:id="rId46"/>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21925" name="Oval 82"/>
            <p:cNvSpPr>
              <a:spLocks noChangeArrowheads="1"/>
            </p:cNvSpPr>
            <p:nvPr>
              <p:custDataLst>
                <p:tags r:id="rId47"/>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21926" name="Oval 83"/>
            <p:cNvSpPr>
              <a:spLocks noChangeArrowheads="1"/>
            </p:cNvSpPr>
            <p:nvPr>
              <p:custDataLst>
                <p:tags r:id="rId48"/>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21927" name="Oval 84"/>
            <p:cNvSpPr>
              <a:spLocks noChangeArrowheads="1"/>
            </p:cNvSpPr>
            <p:nvPr>
              <p:custDataLst>
                <p:tags r:id="rId49"/>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21928" name="Oval 85"/>
            <p:cNvSpPr>
              <a:spLocks noChangeArrowheads="1"/>
            </p:cNvSpPr>
            <p:nvPr>
              <p:custDataLst>
                <p:tags r:id="rId50"/>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21929" name="AutoShape 86"/>
            <p:cNvSpPr>
              <a:spLocks noChangeArrowheads="1"/>
            </p:cNvSpPr>
            <p:nvPr>
              <p:custDataLst>
                <p:tags r:id="rId51"/>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121930" name="Freeform 87"/>
            <p:cNvSpPr>
              <a:spLocks/>
            </p:cNvSpPr>
            <p:nvPr>
              <p:custDataLst>
                <p:tags r:id="rId52"/>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21931" name="Freeform 88"/>
            <p:cNvSpPr>
              <a:spLocks/>
            </p:cNvSpPr>
            <p:nvPr>
              <p:custDataLst>
                <p:tags r:id="rId53"/>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21932" name="Freeform 89"/>
            <p:cNvSpPr>
              <a:spLocks/>
            </p:cNvSpPr>
            <p:nvPr>
              <p:custDataLst>
                <p:tags r:id="rId54"/>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21933" name="Freeform 90"/>
            <p:cNvSpPr>
              <a:spLocks/>
            </p:cNvSpPr>
            <p:nvPr>
              <p:custDataLst>
                <p:tags r:id="rId55"/>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121916" name="Text Box 91"/>
          <p:cNvSpPr txBox="1">
            <a:spLocks noChangeArrowheads="1"/>
          </p:cNvSpPr>
          <p:nvPr/>
        </p:nvSpPr>
        <p:spPr bwMode="auto">
          <a:xfrm>
            <a:off x="3603625" y="2333625"/>
            <a:ext cx="1789113"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800"/>
              <a:t>Yesterday I couldn't spell "Recursive Assembler," but now I </a:t>
            </a:r>
            <a:r>
              <a:rPr lang="en-US" sz="800" b="1">
                <a:latin typeface="Arial" pitchFamily="34" charset="0"/>
              </a:rPr>
              <a:t>r1</a:t>
            </a:r>
            <a:r>
              <a:rPr lang="en-US" sz="800"/>
              <a:t>.</a:t>
            </a:r>
          </a:p>
        </p:txBody>
      </p:sp>
      <p:sp>
        <p:nvSpPr>
          <p:cNvPr id="121917" name="Text Box 92"/>
          <p:cNvSpPr txBox="1">
            <a:spLocks noChangeArrowheads="1"/>
          </p:cNvSpPr>
          <p:nvPr/>
        </p:nvSpPr>
        <p:spPr bwMode="auto">
          <a:xfrm>
            <a:off x="4154488" y="21018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000" b="1">
                <a:latin typeface="Arial" pitchFamily="34" charset="0"/>
              </a:rPr>
              <a:t>always-0 register</a:t>
            </a:r>
          </a:p>
        </p:txBody>
      </p:sp>
      <p:sp>
        <p:nvSpPr>
          <p:cNvPr id="121918" name="Rectangle 93"/>
          <p:cNvSpPr>
            <a:spLocks noChangeArrowheads="1"/>
          </p:cNvSpPr>
          <p:nvPr/>
        </p:nvSpPr>
        <p:spPr bwMode="auto">
          <a:xfrm>
            <a:off x="5538788" y="2312988"/>
            <a:ext cx="3111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latin typeface="Arial" pitchFamily="34" charset="0"/>
              </a:rPr>
              <a:t>0</a:t>
            </a:r>
          </a:p>
        </p:txBody>
      </p:sp>
      <p:sp>
        <p:nvSpPr>
          <p:cNvPr id="121919" name="Ink 94"/>
          <p:cNvSpPr>
            <a:spLocks noRot="1" noChangeAspect="1" noEditPoints="1" noChangeArrowheads="1" noChangeShapeType="1" noTextEdit="1"/>
          </p:cNvSpPr>
          <p:nvPr/>
        </p:nvSpPr>
        <p:spPr bwMode="auto">
          <a:xfrm>
            <a:off x="5837238" y="2417763"/>
            <a:ext cx="1046162" cy="795337"/>
          </a:xfrm>
          <a:custGeom>
            <a:avLst/>
            <a:gdLst>
              <a:gd name="T0" fmla="*/ 2147483647 w 2908"/>
              <a:gd name="T1" fmla="*/ 2147483647 h 2210"/>
              <a:gd name="T2" fmla="*/ 0 w 2908"/>
              <a:gd name="T3" fmla="*/ 2147483647 h 2210"/>
              <a:gd name="T4" fmla="*/ 2147483647 w 2908"/>
              <a:gd name="T5" fmla="*/ 2147483647 h 2210"/>
              <a:gd name="T6" fmla="*/ 2147483647 w 2908"/>
              <a:gd name="T7" fmla="*/ 2147483647 h 2210"/>
              <a:gd name="T8" fmla="*/ 2147483647 w 2908"/>
              <a:gd name="T9" fmla="*/ 2147483647 h 2210"/>
              <a:gd name="T10" fmla="*/ 2147483647 w 2908"/>
              <a:gd name="T11" fmla="*/ 2147483647 h 2210"/>
              <a:gd name="T12" fmla="*/ 2147483647 w 2908"/>
              <a:gd name="T13" fmla="*/ 2147483647 h 2210"/>
              <a:gd name="T14" fmla="*/ 2147483647 w 2908"/>
              <a:gd name="T15" fmla="*/ 2147483647 h 2210"/>
              <a:gd name="T16" fmla="*/ 2147483647 w 2908"/>
              <a:gd name="T17" fmla="*/ 2147483647 h 2210"/>
              <a:gd name="T18" fmla="*/ 2147483647 w 2908"/>
              <a:gd name="T19" fmla="*/ 2147483647 h 2210"/>
              <a:gd name="T20" fmla="*/ 2147483647 w 2908"/>
              <a:gd name="T21" fmla="*/ 2147483647 h 2210"/>
              <a:gd name="T22" fmla="*/ 2147483647 w 2908"/>
              <a:gd name="T23" fmla="*/ 2147483647 h 221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908"/>
              <a:gd name="T37" fmla="*/ 0 h 2210"/>
              <a:gd name="T38" fmla="*/ 2908 w 2908"/>
              <a:gd name="T39" fmla="*/ 2210 h 221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908" h="2210" extrusionOk="0">
                <a:moveTo>
                  <a:pt x="34" y="2201"/>
                </a:moveTo>
                <a:cubicBezTo>
                  <a:pt x="29" y="2186"/>
                  <a:pt x="1" y="2205"/>
                  <a:pt x="0" y="2189"/>
                </a:cubicBezTo>
                <a:cubicBezTo>
                  <a:pt x="-8" y="2061"/>
                  <a:pt x="92" y="1930"/>
                  <a:pt x="156" y="1828"/>
                </a:cubicBezTo>
                <a:cubicBezTo>
                  <a:pt x="307" y="1589"/>
                  <a:pt x="488" y="1359"/>
                  <a:pt x="679" y="1151"/>
                </a:cubicBezTo>
                <a:cubicBezTo>
                  <a:pt x="976" y="827"/>
                  <a:pt x="1326" y="590"/>
                  <a:pt x="1725" y="410"/>
                </a:cubicBezTo>
                <a:cubicBezTo>
                  <a:pt x="2058" y="260"/>
                  <a:pt x="2414" y="169"/>
                  <a:pt x="2775" y="129"/>
                </a:cubicBezTo>
                <a:cubicBezTo>
                  <a:pt x="2687" y="87"/>
                  <a:pt x="2599" y="45"/>
                  <a:pt x="2510" y="4"/>
                </a:cubicBezTo>
                <a:cubicBezTo>
                  <a:pt x="2575" y="6"/>
                  <a:pt x="2639" y="7"/>
                  <a:pt x="2705" y="15"/>
                </a:cubicBezTo>
                <a:cubicBezTo>
                  <a:pt x="2747" y="20"/>
                  <a:pt x="2906" y="25"/>
                  <a:pt x="2907" y="92"/>
                </a:cubicBezTo>
                <a:cubicBezTo>
                  <a:pt x="2908" y="163"/>
                  <a:pt x="2791" y="256"/>
                  <a:pt x="2747" y="301"/>
                </a:cubicBezTo>
                <a:cubicBezTo>
                  <a:pt x="2716" y="332"/>
                  <a:pt x="2681" y="361"/>
                  <a:pt x="2649" y="389"/>
                </a:cubicBezTo>
                <a:cubicBezTo>
                  <a:pt x="2684" y="367"/>
                  <a:pt x="2719" y="345"/>
                  <a:pt x="2754" y="323"/>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1920" name="Ink 95"/>
          <p:cNvSpPr>
            <a:spLocks noRot="1" noChangeAspect="1" noEditPoints="1" noChangeArrowheads="1" noChangeShapeType="1" noTextEdit="1"/>
          </p:cNvSpPr>
          <p:nvPr/>
        </p:nvSpPr>
        <p:spPr bwMode="auto">
          <a:xfrm>
            <a:off x="8347075" y="2330450"/>
            <a:ext cx="168275" cy="230188"/>
          </a:xfrm>
          <a:custGeom>
            <a:avLst/>
            <a:gdLst>
              <a:gd name="T0" fmla="*/ 2147483647 w 469"/>
              <a:gd name="T1" fmla="*/ 2147483647 h 640"/>
              <a:gd name="T2" fmla="*/ 2147483647 w 469"/>
              <a:gd name="T3" fmla="*/ 2147483647 h 640"/>
              <a:gd name="T4" fmla="*/ 2147483647 w 469"/>
              <a:gd name="T5" fmla="*/ 2147483647 h 640"/>
              <a:gd name="T6" fmla="*/ 2147483647 w 469"/>
              <a:gd name="T7" fmla="*/ 0 h 640"/>
              <a:gd name="T8" fmla="*/ 2147483647 w 469"/>
              <a:gd name="T9" fmla="*/ 2147483647 h 640"/>
              <a:gd name="T10" fmla="*/ 2147483647 w 469"/>
              <a:gd name="T11" fmla="*/ 2147483647 h 640"/>
              <a:gd name="T12" fmla="*/ 2147483647 w 469"/>
              <a:gd name="T13" fmla="*/ 2147483647 h 640"/>
              <a:gd name="T14" fmla="*/ 2147483647 w 469"/>
              <a:gd name="T15" fmla="*/ 2147483647 h 640"/>
              <a:gd name="T16" fmla="*/ 2147483647 w 469"/>
              <a:gd name="T17" fmla="*/ 2147483647 h 640"/>
              <a:gd name="T18" fmla="*/ 2147483647 w 469"/>
              <a:gd name="T19" fmla="*/ 2147483647 h 640"/>
              <a:gd name="T20" fmla="*/ 2147483647 w 469"/>
              <a:gd name="T21" fmla="*/ 2147483647 h 640"/>
              <a:gd name="T22" fmla="*/ 2147483647 w 469"/>
              <a:gd name="T23" fmla="*/ 2147483647 h 640"/>
              <a:gd name="T24" fmla="*/ 2147483647 w 469"/>
              <a:gd name="T25" fmla="*/ 2147483647 h 640"/>
              <a:gd name="T26" fmla="*/ 2147483647 w 469"/>
              <a:gd name="T27" fmla="*/ 2147483647 h 64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469"/>
              <a:gd name="T43" fmla="*/ 0 h 640"/>
              <a:gd name="T44" fmla="*/ 469 w 469"/>
              <a:gd name="T45" fmla="*/ 640 h 640"/>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469" h="640" extrusionOk="0">
                <a:moveTo>
                  <a:pt x="52" y="20"/>
                </a:moveTo>
                <a:cubicBezTo>
                  <a:pt x="37" y="24"/>
                  <a:pt x="24" y="28"/>
                  <a:pt x="10" y="32"/>
                </a:cubicBezTo>
                <a:cubicBezTo>
                  <a:pt x="28" y="28"/>
                  <a:pt x="26" y="28"/>
                  <a:pt x="44" y="23"/>
                </a:cubicBezTo>
                <a:cubicBezTo>
                  <a:pt x="93" y="11"/>
                  <a:pt x="143" y="2"/>
                  <a:pt x="194" y="0"/>
                </a:cubicBezTo>
                <a:cubicBezTo>
                  <a:pt x="252" y="-2"/>
                  <a:pt x="315" y="0"/>
                  <a:pt x="370" y="22"/>
                </a:cubicBezTo>
                <a:cubicBezTo>
                  <a:pt x="411" y="39"/>
                  <a:pt x="425" y="62"/>
                  <a:pt x="404" y="102"/>
                </a:cubicBezTo>
                <a:cubicBezTo>
                  <a:pt x="383" y="142"/>
                  <a:pt x="343" y="174"/>
                  <a:pt x="311" y="206"/>
                </a:cubicBezTo>
                <a:cubicBezTo>
                  <a:pt x="286" y="231"/>
                  <a:pt x="248" y="261"/>
                  <a:pt x="264" y="302"/>
                </a:cubicBezTo>
                <a:cubicBezTo>
                  <a:pt x="285" y="355"/>
                  <a:pt x="359" y="395"/>
                  <a:pt x="400" y="431"/>
                </a:cubicBezTo>
                <a:cubicBezTo>
                  <a:pt x="430" y="457"/>
                  <a:pt x="477" y="493"/>
                  <a:pt x="466" y="539"/>
                </a:cubicBezTo>
                <a:cubicBezTo>
                  <a:pt x="456" y="582"/>
                  <a:pt x="396" y="607"/>
                  <a:pt x="359" y="619"/>
                </a:cubicBezTo>
                <a:cubicBezTo>
                  <a:pt x="283" y="643"/>
                  <a:pt x="202" y="640"/>
                  <a:pt x="123" y="636"/>
                </a:cubicBezTo>
                <a:cubicBezTo>
                  <a:pt x="99" y="635"/>
                  <a:pt x="23" y="634"/>
                  <a:pt x="14" y="604"/>
                </a:cubicBezTo>
                <a:cubicBezTo>
                  <a:pt x="21" y="603"/>
                  <a:pt x="29" y="601"/>
                  <a:pt x="36" y="600"/>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Tree>
  </p:cSld>
  <p:clrMapOvr>
    <a:masterClrMapping/>
  </p:clrMapOvr>
  <p:timing>
    <p:tnLst>
      <p:par>
        <p:cTn id="1" dur="indefinite" restart="never" nodeType="tmRoot"/>
      </p:par>
    </p:tnLst>
  </p:timing>
</p:sld>
</file>

<file path=ppt/slides/slide1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882" name="Text Box 3"/>
          <p:cNvSpPr txBox="1">
            <a:spLocks noChangeArrowheads="1"/>
          </p:cNvSpPr>
          <p:nvPr>
            <p:custDataLst>
              <p:tags r:id="rId1"/>
            </p:custDataLst>
          </p:nvPr>
        </p:nvSpPr>
        <p:spPr bwMode="auto">
          <a:xfrm>
            <a:off x="152400" y="228600"/>
            <a:ext cx="15398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400" b="1">
                <a:latin typeface="Courier New" pitchFamily="49" charset="0"/>
              </a:rPr>
              <a:t>Name(s)</a:t>
            </a:r>
          </a:p>
        </p:txBody>
      </p:sp>
      <p:sp>
        <p:nvSpPr>
          <p:cNvPr id="122883" name="Line 4"/>
          <p:cNvSpPr>
            <a:spLocks noChangeShapeType="1"/>
          </p:cNvSpPr>
          <p:nvPr>
            <p:custDataLst>
              <p:tags r:id="rId2"/>
            </p:custDataLst>
          </p:nvPr>
        </p:nvSpPr>
        <p:spPr bwMode="auto">
          <a:xfrm>
            <a:off x="985838" y="461963"/>
            <a:ext cx="338455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22884" name="Text Box 5"/>
          <p:cNvSpPr txBox="1">
            <a:spLocks noChangeArrowheads="1"/>
          </p:cNvSpPr>
          <p:nvPr>
            <p:custDataLst>
              <p:tags r:id="rId3"/>
            </p:custDataLst>
          </p:nvPr>
        </p:nvSpPr>
        <p:spPr bwMode="auto">
          <a:xfrm>
            <a:off x="142875" y="762000"/>
            <a:ext cx="792638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600"/>
              <a:t>Write down what happens in the registers and memory (the stack) as this program runs…</a:t>
            </a:r>
          </a:p>
        </p:txBody>
      </p:sp>
      <p:sp>
        <p:nvSpPr>
          <p:cNvPr id="122885" name="Text Box 7"/>
          <p:cNvSpPr txBox="1">
            <a:spLocks noChangeArrowheads="1"/>
          </p:cNvSpPr>
          <p:nvPr>
            <p:custDataLst>
              <p:tags r:id="rId4"/>
            </p:custDataLst>
          </p:nvPr>
        </p:nvSpPr>
        <p:spPr bwMode="auto">
          <a:xfrm>
            <a:off x="3644900" y="316071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endParaRPr lang="en-US" sz="1800" b="1">
              <a:latin typeface="Courier New" pitchFamily="49" charset="0"/>
            </a:endParaRPr>
          </a:p>
        </p:txBody>
      </p:sp>
      <p:sp>
        <p:nvSpPr>
          <p:cNvPr id="122886" name="Text Box 8"/>
          <p:cNvSpPr txBox="1">
            <a:spLocks noChangeArrowheads="1"/>
          </p:cNvSpPr>
          <p:nvPr>
            <p:custDataLst>
              <p:tags r:id="rId5"/>
            </p:custDataLst>
          </p:nvPr>
        </p:nvSpPr>
        <p:spPr bwMode="auto">
          <a:xfrm>
            <a:off x="3644900" y="3981450"/>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endParaRPr lang="en-US" sz="1800" b="1">
              <a:latin typeface="Courier New" pitchFamily="49" charset="0"/>
            </a:endParaRPr>
          </a:p>
        </p:txBody>
      </p:sp>
      <p:sp>
        <p:nvSpPr>
          <p:cNvPr id="122887" name="Text Box 9"/>
          <p:cNvSpPr txBox="1">
            <a:spLocks noChangeArrowheads="1"/>
          </p:cNvSpPr>
          <p:nvPr>
            <p:custDataLst>
              <p:tags r:id="rId6"/>
            </p:custDataLst>
          </p:nvPr>
        </p:nvSpPr>
        <p:spPr bwMode="auto">
          <a:xfrm>
            <a:off x="3644900" y="48434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endParaRPr lang="en-US" sz="1800" b="1">
              <a:latin typeface="Courier New" pitchFamily="49" charset="0"/>
            </a:endParaRPr>
          </a:p>
        </p:txBody>
      </p:sp>
      <p:sp>
        <p:nvSpPr>
          <p:cNvPr id="122888" name="Text Box 10"/>
          <p:cNvSpPr txBox="1">
            <a:spLocks noChangeArrowheads="1"/>
          </p:cNvSpPr>
          <p:nvPr>
            <p:custDataLst>
              <p:tags r:id="rId7"/>
            </p:custDataLst>
          </p:nvPr>
        </p:nvSpPr>
        <p:spPr bwMode="auto">
          <a:xfrm>
            <a:off x="2755900" y="2309813"/>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solidFill>
                  <a:srgbClr val="B907D1"/>
                </a:solidFill>
                <a:latin typeface="Courier New" pitchFamily="49" charset="0"/>
              </a:rPr>
              <a:t>r0</a:t>
            </a:r>
          </a:p>
        </p:txBody>
      </p:sp>
      <p:sp>
        <p:nvSpPr>
          <p:cNvPr id="122889" name="Text Box 11"/>
          <p:cNvSpPr txBox="1">
            <a:spLocks noChangeArrowheads="1"/>
          </p:cNvSpPr>
          <p:nvPr>
            <p:custDataLst>
              <p:tags r:id="rId8"/>
            </p:custDataLst>
          </p:nvPr>
        </p:nvSpPr>
        <p:spPr bwMode="auto">
          <a:xfrm>
            <a:off x="2755900" y="3143250"/>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solidFill>
                  <a:srgbClr val="B907D1"/>
                </a:solidFill>
                <a:latin typeface="Courier New" pitchFamily="49" charset="0"/>
              </a:rPr>
              <a:t>r1</a:t>
            </a:r>
          </a:p>
        </p:txBody>
      </p:sp>
      <p:sp>
        <p:nvSpPr>
          <p:cNvPr id="122890" name="Text Box 12"/>
          <p:cNvSpPr txBox="1">
            <a:spLocks noChangeArrowheads="1"/>
          </p:cNvSpPr>
          <p:nvPr>
            <p:custDataLst>
              <p:tags r:id="rId9"/>
            </p:custDataLst>
          </p:nvPr>
        </p:nvSpPr>
        <p:spPr bwMode="auto">
          <a:xfrm>
            <a:off x="2755900" y="397668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solidFill>
                  <a:srgbClr val="B907D1"/>
                </a:solidFill>
                <a:latin typeface="Courier New" pitchFamily="49" charset="0"/>
              </a:rPr>
              <a:t>r13</a:t>
            </a:r>
          </a:p>
        </p:txBody>
      </p:sp>
      <p:sp>
        <p:nvSpPr>
          <p:cNvPr id="122891" name="Text Box 13"/>
          <p:cNvSpPr txBox="1">
            <a:spLocks noChangeArrowheads="1"/>
          </p:cNvSpPr>
          <p:nvPr>
            <p:custDataLst>
              <p:tags r:id="rId10"/>
            </p:custDataLst>
          </p:nvPr>
        </p:nvSpPr>
        <p:spPr bwMode="auto">
          <a:xfrm>
            <a:off x="2755900" y="48593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solidFill>
                  <a:srgbClr val="B907D1"/>
                </a:solidFill>
                <a:latin typeface="Courier New" pitchFamily="49" charset="0"/>
              </a:rPr>
              <a:t>r14</a:t>
            </a:r>
          </a:p>
        </p:txBody>
      </p:sp>
      <p:sp>
        <p:nvSpPr>
          <p:cNvPr id="122892" name="Text Box 28"/>
          <p:cNvSpPr txBox="1">
            <a:spLocks noChangeArrowheads="1"/>
          </p:cNvSpPr>
          <p:nvPr>
            <p:custDataLst>
              <p:tags r:id="rId11"/>
            </p:custDataLst>
          </p:nvPr>
        </p:nvSpPr>
        <p:spPr bwMode="auto">
          <a:xfrm>
            <a:off x="6726238" y="223520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22893" name="Text Box 29"/>
          <p:cNvSpPr txBox="1">
            <a:spLocks noChangeArrowheads="1"/>
          </p:cNvSpPr>
          <p:nvPr>
            <p:custDataLst>
              <p:tags r:id="rId12"/>
            </p:custDataLst>
          </p:nvPr>
        </p:nvSpPr>
        <p:spPr bwMode="auto">
          <a:xfrm>
            <a:off x="6726238" y="26066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22894" name="Text Box 30"/>
          <p:cNvSpPr txBox="1">
            <a:spLocks noChangeArrowheads="1"/>
          </p:cNvSpPr>
          <p:nvPr>
            <p:custDataLst>
              <p:tags r:id="rId13"/>
            </p:custDataLst>
          </p:nvPr>
        </p:nvSpPr>
        <p:spPr bwMode="auto">
          <a:xfrm>
            <a:off x="6726238" y="29876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22895" name="Text Box 31"/>
          <p:cNvSpPr txBox="1">
            <a:spLocks noChangeArrowheads="1"/>
          </p:cNvSpPr>
          <p:nvPr>
            <p:custDataLst>
              <p:tags r:id="rId14"/>
            </p:custDataLst>
          </p:nvPr>
        </p:nvSpPr>
        <p:spPr bwMode="auto">
          <a:xfrm>
            <a:off x="6726238" y="336073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22896" name="Text Box 32"/>
          <p:cNvSpPr txBox="1">
            <a:spLocks noChangeArrowheads="1"/>
          </p:cNvSpPr>
          <p:nvPr>
            <p:custDataLst>
              <p:tags r:id="rId15"/>
            </p:custDataLst>
          </p:nvPr>
        </p:nvSpPr>
        <p:spPr bwMode="auto">
          <a:xfrm>
            <a:off x="6726238" y="37369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22897" name="Text Box 33"/>
          <p:cNvSpPr txBox="1">
            <a:spLocks noChangeArrowheads="1"/>
          </p:cNvSpPr>
          <p:nvPr>
            <p:custDataLst>
              <p:tags r:id="rId16"/>
            </p:custDataLst>
          </p:nvPr>
        </p:nvSpPr>
        <p:spPr bwMode="auto">
          <a:xfrm>
            <a:off x="6726238" y="41132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22898" name="Text Box 34"/>
          <p:cNvSpPr txBox="1">
            <a:spLocks noChangeArrowheads="1"/>
          </p:cNvSpPr>
          <p:nvPr>
            <p:custDataLst>
              <p:tags r:id="rId17"/>
            </p:custDataLst>
          </p:nvPr>
        </p:nvSpPr>
        <p:spPr bwMode="auto">
          <a:xfrm>
            <a:off x="6726238" y="448786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22899" name="Text Box 35"/>
          <p:cNvSpPr txBox="1">
            <a:spLocks noChangeArrowheads="1"/>
          </p:cNvSpPr>
          <p:nvPr>
            <p:custDataLst>
              <p:tags r:id="rId18"/>
            </p:custDataLst>
          </p:nvPr>
        </p:nvSpPr>
        <p:spPr bwMode="auto">
          <a:xfrm>
            <a:off x="6162675" y="2247900"/>
            <a:ext cx="52863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42</a:t>
            </a:r>
          </a:p>
        </p:txBody>
      </p:sp>
      <p:sp>
        <p:nvSpPr>
          <p:cNvPr id="122900" name="Rectangle 36"/>
          <p:cNvSpPr>
            <a:spLocks noChangeArrowheads="1"/>
          </p:cNvSpPr>
          <p:nvPr>
            <p:custDataLst>
              <p:tags r:id="rId19"/>
            </p:custDataLst>
          </p:nvPr>
        </p:nvSpPr>
        <p:spPr bwMode="auto">
          <a:xfrm>
            <a:off x="6807200" y="1524000"/>
            <a:ext cx="177482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067B0E"/>
                </a:solidFill>
                <a:latin typeface="Arial" pitchFamily="34" charset="0"/>
              </a:rPr>
              <a:t>Memory (high RAM)</a:t>
            </a:r>
          </a:p>
        </p:txBody>
      </p:sp>
      <p:sp>
        <p:nvSpPr>
          <p:cNvPr id="122901" name="Text Box 37"/>
          <p:cNvSpPr txBox="1">
            <a:spLocks noChangeArrowheads="1"/>
          </p:cNvSpPr>
          <p:nvPr>
            <p:custDataLst>
              <p:tags r:id="rId20"/>
            </p:custDataLst>
          </p:nvPr>
        </p:nvSpPr>
        <p:spPr bwMode="auto">
          <a:xfrm>
            <a:off x="6726238" y="5238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22902" name="Text Box 38"/>
          <p:cNvSpPr txBox="1">
            <a:spLocks noChangeArrowheads="1"/>
          </p:cNvSpPr>
          <p:nvPr>
            <p:custDataLst>
              <p:tags r:id="rId21"/>
            </p:custDataLst>
          </p:nvPr>
        </p:nvSpPr>
        <p:spPr bwMode="auto">
          <a:xfrm>
            <a:off x="6726238" y="56118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22903" name="Text Box 39"/>
          <p:cNvSpPr txBox="1">
            <a:spLocks noChangeArrowheads="1"/>
          </p:cNvSpPr>
          <p:nvPr>
            <p:custDataLst>
              <p:tags r:id="rId22"/>
            </p:custDataLst>
          </p:nvPr>
        </p:nvSpPr>
        <p:spPr bwMode="auto">
          <a:xfrm>
            <a:off x="6723063" y="59880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22904" name="Rectangle 40"/>
          <p:cNvSpPr>
            <a:spLocks noChangeArrowheads="1"/>
          </p:cNvSpPr>
          <p:nvPr>
            <p:custDataLst>
              <p:tags r:id="rId23"/>
            </p:custDataLst>
          </p:nvPr>
        </p:nvSpPr>
        <p:spPr bwMode="auto">
          <a:xfrm>
            <a:off x="4035425" y="1452563"/>
            <a:ext cx="13604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067B0E"/>
                </a:solidFill>
                <a:latin typeface="Arial" pitchFamily="34" charset="0"/>
              </a:rPr>
              <a:t>CPU Registers</a:t>
            </a:r>
          </a:p>
        </p:txBody>
      </p:sp>
      <p:sp>
        <p:nvSpPr>
          <p:cNvPr id="122905" name="Text Box 41"/>
          <p:cNvSpPr txBox="1">
            <a:spLocks noChangeArrowheads="1"/>
          </p:cNvSpPr>
          <p:nvPr>
            <p:custDataLst>
              <p:tags r:id="rId24"/>
            </p:custDataLst>
          </p:nvPr>
        </p:nvSpPr>
        <p:spPr bwMode="auto">
          <a:xfrm>
            <a:off x="6081713" y="2605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43</a:t>
            </a:r>
          </a:p>
        </p:txBody>
      </p:sp>
      <p:sp>
        <p:nvSpPr>
          <p:cNvPr id="122906" name="Text Box 42"/>
          <p:cNvSpPr txBox="1">
            <a:spLocks noChangeArrowheads="1"/>
          </p:cNvSpPr>
          <p:nvPr>
            <p:custDataLst>
              <p:tags r:id="rId25"/>
            </p:custDataLst>
          </p:nvPr>
        </p:nvSpPr>
        <p:spPr bwMode="auto">
          <a:xfrm>
            <a:off x="6081713" y="2986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44</a:t>
            </a:r>
          </a:p>
        </p:txBody>
      </p:sp>
      <p:sp>
        <p:nvSpPr>
          <p:cNvPr id="122907" name="Text Box 43"/>
          <p:cNvSpPr txBox="1">
            <a:spLocks noChangeArrowheads="1"/>
          </p:cNvSpPr>
          <p:nvPr>
            <p:custDataLst>
              <p:tags r:id="rId26"/>
            </p:custDataLst>
          </p:nvPr>
        </p:nvSpPr>
        <p:spPr bwMode="auto">
          <a:xfrm>
            <a:off x="6005513" y="3367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45</a:t>
            </a:r>
          </a:p>
        </p:txBody>
      </p:sp>
      <p:sp>
        <p:nvSpPr>
          <p:cNvPr id="122908" name="Text Box 44"/>
          <p:cNvSpPr txBox="1">
            <a:spLocks noChangeArrowheads="1"/>
          </p:cNvSpPr>
          <p:nvPr>
            <p:custDataLst>
              <p:tags r:id="rId27"/>
            </p:custDataLst>
          </p:nvPr>
        </p:nvSpPr>
        <p:spPr bwMode="auto">
          <a:xfrm>
            <a:off x="6005513" y="3748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46</a:t>
            </a:r>
          </a:p>
        </p:txBody>
      </p:sp>
      <p:sp>
        <p:nvSpPr>
          <p:cNvPr id="122909" name="Text Box 45"/>
          <p:cNvSpPr txBox="1">
            <a:spLocks noChangeArrowheads="1"/>
          </p:cNvSpPr>
          <p:nvPr>
            <p:custDataLst>
              <p:tags r:id="rId28"/>
            </p:custDataLst>
          </p:nvPr>
        </p:nvSpPr>
        <p:spPr bwMode="auto">
          <a:xfrm>
            <a:off x="6081713" y="4129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47</a:t>
            </a:r>
          </a:p>
        </p:txBody>
      </p:sp>
      <p:sp>
        <p:nvSpPr>
          <p:cNvPr id="122910" name="Text Box 46"/>
          <p:cNvSpPr txBox="1">
            <a:spLocks noChangeArrowheads="1"/>
          </p:cNvSpPr>
          <p:nvPr>
            <p:custDataLst>
              <p:tags r:id="rId29"/>
            </p:custDataLst>
          </p:nvPr>
        </p:nvSpPr>
        <p:spPr bwMode="auto">
          <a:xfrm>
            <a:off x="6081713" y="4510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48</a:t>
            </a:r>
          </a:p>
        </p:txBody>
      </p:sp>
      <p:sp>
        <p:nvSpPr>
          <p:cNvPr id="122911" name="Text Box 47"/>
          <p:cNvSpPr txBox="1">
            <a:spLocks noChangeArrowheads="1"/>
          </p:cNvSpPr>
          <p:nvPr>
            <p:custDataLst>
              <p:tags r:id="rId30"/>
            </p:custDataLst>
          </p:nvPr>
        </p:nvSpPr>
        <p:spPr bwMode="auto">
          <a:xfrm>
            <a:off x="6005513" y="4891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49</a:t>
            </a:r>
          </a:p>
        </p:txBody>
      </p:sp>
      <p:sp>
        <p:nvSpPr>
          <p:cNvPr id="122912" name="Text Box 48"/>
          <p:cNvSpPr txBox="1">
            <a:spLocks noChangeArrowheads="1"/>
          </p:cNvSpPr>
          <p:nvPr>
            <p:custDataLst>
              <p:tags r:id="rId31"/>
            </p:custDataLst>
          </p:nvPr>
        </p:nvSpPr>
        <p:spPr bwMode="auto">
          <a:xfrm>
            <a:off x="6005513" y="5272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50</a:t>
            </a:r>
          </a:p>
        </p:txBody>
      </p:sp>
      <p:sp>
        <p:nvSpPr>
          <p:cNvPr id="122913" name="Text Box 49"/>
          <p:cNvSpPr txBox="1">
            <a:spLocks noChangeArrowheads="1"/>
          </p:cNvSpPr>
          <p:nvPr>
            <p:custDataLst>
              <p:tags r:id="rId32"/>
            </p:custDataLst>
          </p:nvPr>
        </p:nvSpPr>
        <p:spPr bwMode="auto">
          <a:xfrm>
            <a:off x="6234113" y="56530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51</a:t>
            </a:r>
          </a:p>
        </p:txBody>
      </p:sp>
      <p:sp>
        <p:nvSpPr>
          <p:cNvPr id="122914" name="Text Box 50"/>
          <p:cNvSpPr txBox="1">
            <a:spLocks noChangeArrowheads="1"/>
          </p:cNvSpPr>
          <p:nvPr>
            <p:custDataLst>
              <p:tags r:id="rId33"/>
            </p:custDataLst>
          </p:nvPr>
        </p:nvSpPr>
        <p:spPr bwMode="auto">
          <a:xfrm>
            <a:off x="6005513" y="6034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52</a:t>
            </a:r>
          </a:p>
        </p:txBody>
      </p:sp>
      <p:sp>
        <p:nvSpPr>
          <p:cNvPr id="122915" name="Text Box 51"/>
          <p:cNvSpPr txBox="1">
            <a:spLocks noChangeArrowheads="1"/>
          </p:cNvSpPr>
          <p:nvPr>
            <p:custDataLst>
              <p:tags r:id="rId34"/>
            </p:custDataLst>
          </p:nvPr>
        </p:nvSpPr>
        <p:spPr bwMode="auto">
          <a:xfrm>
            <a:off x="3651250" y="5730875"/>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endParaRPr lang="en-US" sz="1800" b="1">
              <a:latin typeface="Courier New" pitchFamily="49" charset="0"/>
            </a:endParaRPr>
          </a:p>
        </p:txBody>
      </p:sp>
      <p:sp>
        <p:nvSpPr>
          <p:cNvPr id="122916" name="Text Box 52"/>
          <p:cNvSpPr txBox="1">
            <a:spLocks noChangeArrowheads="1"/>
          </p:cNvSpPr>
          <p:nvPr>
            <p:custDataLst>
              <p:tags r:id="rId35"/>
            </p:custDataLst>
          </p:nvPr>
        </p:nvSpPr>
        <p:spPr bwMode="auto">
          <a:xfrm>
            <a:off x="2762250" y="5746750"/>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solidFill>
                  <a:srgbClr val="B907D1"/>
                </a:solidFill>
                <a:latin typeface="Courier New" pitchFamily="49" charset="0"/>
              </a:rPr>
              <a:t>r15</a:t>
            </a:r>
          </a:p>
        </p:txBody>
      </p:sp>
      <p:sp>
        <p:nvSpPr>
          <p:cNvPr id="122917" name="Rectangle 53"/>
          <p:cNvSpPr>
            <a:spLocks noChangeArrowheads="1"/>
          </p:cNvSpPr>
          <p:nvPr>
            <p:custDataLst>
              <p:tags r:id="rId36"/>
            </p:custDataLst>
          </p:nvPr>
        </p:nvSpPr>
        <p:spPr bwMode="auto">
          <a:xfrm>
            <a:off x="800100" y="1114425"/>
            <a:ext cx="1744663"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067B0E"/>
                </a:solidFill>
                <a:latin typeface="Arial" pitchFamily="34" charset="0"/>
              </a:rPr>
              <a:t>Program (low RAM)</a:t>
            </a:r>
          </a:p>
        </p:txBody>
      </p:sp>
      <p:sp>
        <p:nvSpPr>
          <p:cNvPr id="122918" name="Rectangle 54"/>
          <p:cNvSpPr>
            <a:spLocks noChangeArrowheads="1"/>
          </p:cNvSpPr>
          <p:nvPr>
            <p:custDataLst>
              <p:tags r:id="rId37"/>
            </p:custDataLst>
          </p:nvPr>
        </p:nvSpPr>
        <p:spPr bwMode="auto">
          <a:xfrm>
            <a:off x="7123113" y="1752600"/>
            <a:ext cx="11239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b="1">
                <a:solidFill>
                  <a:srgbClr val="067B0E"/>
                </a:solidFill>
                <a:latin typeface="Arial" pitchFamily="34" charset="0"/>
              </a:rPr>
              <a:t>"the stack"</a:t>
            </a:r>
          </a:p>
        </p:txBody>
      </p:sp>
      <p:sp>
        <p:nvSpPr>
          <p:cNvPr id="122919" name="Rectangle 55"/>
          <p:cNvSpPr>
            <a:spLocks noChangeArrowheads="1"/>
          </p:cNvSpPr>
          <p:nvPr/>
        </p:nvSpPr>
        <p:spPr bwMode="auto">
          <a:xfrm>
            <a:off x="773113" y="1568450"/>
            <a:ext cx="2020887" cy="4984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gn="l"/>
            <a:r>
              <a:rPr lang="en-US" sz="1400" b="1">
                <a:latin typeface="Courier New" pitchFamily="49" charset="0"/>
              </a:rPr>
              <a:t>00 read r1          </a:t>
            </a:r>
          </a:p>
          <a:p>
            <a:pPr algn="l"/>
            <a:r>
              <a:rPr lang="en-US" sz="1400" b="1">
                <a:latin typeface="Courier New" pitchFamily="49" charset="0"/>
              </a:rPr>
              <a:t>01 loadn r15 42</a:t>
            </a:r>
          </a:p>
          <a:p>
            <a:pPr algn="l"/>
            <a:r>
              <a:rPr lang="en-US" sz="1400" b="1">
                <a:latin typeface="Courier New" pitchFamily="49" charset="0"/>
              </a:rPr>
              <a:t>02 call r14 5</a:t>
            </a:r>
          </a:p>
          <a:p>
            <a:pPr algn="l"/>
            <a:r>
              <a:rPr lang="en-US" sz="1400" b="1">
                <a:latin typeface="Courier New" pitchFamily="49" charset="0"/>
              </a:rPr>
              <a:t>03 jump 21</a:t>
            </a:r>
          </a:p>
          <a:p>
            <a:pPr algn="l"/>
            <a:r>
              <a:rPr lang="en-US" sz="1400" b="1">
                <a:latin typeface="Courier New" pitchFamily="49" charset="0"/>
              </a:rPr>
              <a:t>04 nop</a:t>
            </a:r>
          </a:p>
          <a:p>
            <a:pPr algn="l"/>
            <a:r>
              <a:rPr lang="en-US" sz="1400" b="1">
                <a:latin typeface="Courier New" pitchFamily="49" charset="0"/>
              </a:rPr>
              <a:t>05 jnez r1 8</a:t>
            </a:r>
          </a:p>
          <a:p>
            <a:pPr algn="l"/>
            <a:r>
              <a:rPr lang="en-US" sz="1400" b="1">
                <a:latin typeface="Courier New" pitchFamily="49" charset="0"/>
              </a:rPr>
              <a:t>06 loadn r13 1</a:t>
            </a:r>
          </a:p>
          <a:p>
            <a:pPr algn="l"/>
            <a:r>
              <a:rPr lang="en-US" sz="1400" b="1">
                <a:latin typeface="Courier New" pitchFamily="49" charset="0"/>
              </a:rPr>
              <a:t>07 jumpi r14</a:t>
            </a:r>
          </a:p>
          <a:p>
            <a:pPr algn="l"/>
            <a:r>
              <a:rPr lang="en-US" sz="1400" b="1">
                <a:latin typeface="Courier New" pitchFamily="49" charset="0"/>
              </a:rPr>
              <a:t>08 storei r1 r15</a:t>
            </a:r>
          </a:p>
          <a:p>
            <a:pPr algn="l"/>
            <a:r>
              <a:rPr lang="en-US" sz="1400" b="1">
                <a:solidFill>
                  <a:srgbClr val="FF0513"/>
                </a:solidFill>
                <a:latin typeface="Courier New" pitchFamily="49" charset="0"/>
              </a:rPr>
              <a:t>09 addn r15 1</a:t>
            </a:r>
          </a:p>
          <a:p>
            <a:pPr algn="l"/>
            <a:r>
              <a:rPr lang="en-US" sz="1400" b="1">
                <a:latin typeface="Courier New" pitchFamily="49" charset="0"/>
              </a:rPr>
              <a:t>10 storei r14 r15</a:t>
            </a:r>
          </a:p>
          <a:p>
            <a:pPr algn="l"/>
            <a:r>
              <a:rPr lang="en-US" sz="1400" b="1">
                <a:latin typeface="Courier New" pitchFamily="49" charset="0"/>
              </a:rPr>
              <a:t>11 addn r15 1</a:t>
            </a:r>
          </a:p>
          <a:p>
            <a:pPr algn="l"/>
            <a:r>
              <a:rPr lang="en-US" sz="1400" b="1">
                <a:latin typeface="Courier New" pitchFamily="49" charset="0"/>
              </a:rPr>
              <a:t>12 addn r1 -1</a:t>
            </a:r>
          </a:p>
          <a:p>
            <a:pPr algn="l"/>
            <a:r>
              <a:rPr lang="en-US" sz="1400" b="1">
                <a:latin typeface="Courier New" pitchFamily="49" charset="0"/>
              </a:rPr>
              <a:t>13 call r14 5</a:t>
            </a:r>
          </a:p>
          <a:p>
            <a:pPr algn="l"/>
            <a:r>
              <a:rPr lang="en-US" sz="1400" b="1">
                <a:latin typeface="Courier New" pitchFamily="49" charset="0"/>
              </a:rPr>
              <a:t>14 addn r15 -1</a:t>
            </a:r>
          </a:p>
          <a:p>
            <a:pPr algn="l"/>
            <a:r>
              <a:rPr lang="en-US" sz="1400" b="1">
                <a:latin typeface="Courier New" pitchFamily="49" charset="0"/>
              </a:rPr>
              <a:t>15 loadi r14 r15</a:t>
            </a:r>
          </a:p>
          <a:p>
            <a:pPr algn="l"/>
            <a:r>
              <a:rPr lang="en-US" sz="1400" b="1">
                <a:latin typeface="Courier New" pitchFamily="49" charset="0"/>
              </a:rPr>
              <a:t>16 addn r15 -1</a:t>
            </a:r>
          </a:p>
          <a:p>
            <a:pPr algn="l"/>
            <a:r>
              <a:rPr lang="en-US" sz="1400" b="1">
                <a:latin typeface="Courier New" pitchFamily="49" charset="0"/>
              </a:rPr>
              <a:t>17 loadi r1 r15</a:t>
            </a:r>
          </a:p>
          <a:p>
            <a:pPr algn="l"/>
            <a:r>
              <a:rPr lang="en-US" sz="1400" b="1">
                <a:latin typeface="Courier New" pitchFamily="49" charset="0"/>
              </a:rPr>
              <a:t>18 mul r13 r13 r1</a:t>
            </a:r>
          </a:p>
          <a:p>
            <a:pPr algn="l"/>
            <a:r>
              <a:rPr lang="en-US" sz="1400" b="1">
                <a:latin typeface="Courier New" pitchFamily="49" charset="0"/>
              </a:rPr>
              <a:t>19 jumpi r14</a:t>
            </a:r>
          </a:p>
          <a:p>
            <a:pPr algn="l"/>
            <a:r>
              <a:rPr lang="en-US" sz="1400" b="1">
                <a:latin typeface="Courier New" pitchFamily="49" charset="0"/>
              </a:rPr>
              <a:t>20 nop</a:t>
            </a:r>
          </a:p>
          <a:p>
            <a:pPr algn="l"/>
            <a:r>
              <a:rPr lang="en-US" sz="1400" b="1">
                <a:latin typeface="Courier New" pitchFamily="49" charset="0"/>
              </a:rPr>
              <a:t>21 write r13</a:t>
            </a:r>
          </a:p>
          <a:p>
            <a:pPr algn="l"/>
            <a:r>
              <a:rPr lang="en-US" sz="1400" b="1">
                <a:latin typeface="Courier New" pitchFamily="49" charset="0"/>
              </a:rPr>
              <a:t>22 halt</a:t>
            </a:r>
            <a:endParaRPr lang="en-US" sz="1400" b="1">
              <a:solidFill>
                <a:srgbClr val="FF0515"/>
              </a:solidFill>
              <a:latin typeface="Courier New" pitchFamily="49" charset="0"/>
            </a:endParaRPr>
          </a:p>
        </p:txBody>
      </p:sp>
      <p:sp>
        <p:nvSpPr>
          <p:cNvPr id="122920" name="Text Box 57"/>
          <p:cNvSpPr txBox="1">
            <a:spLocks noChangeArrowheads="1"/>
          </p:cNvSpPr>
          <p:nvPr>
            <p:custDataLst>
              <p:tags r:id="rId38"/>
            </p:custDataLst>
          </p:nvPr>
        </p:nvSpPr>
        <p:spPr bwMode="auto">
          <a:xfrm>
            <a:off x="2249488" y="1357313"/>
            <a:ext cx="1179512"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solidFill>
                  <a:srgbClr val="0F02E4"/>
                </a:solidFill>
                <a:latin typeface="Arial" pitchFamily="34" charset="0"/>
              </a:rPr>
              <a:t>The input is 3.</a:t>
            </a:r>
          </a:p>
        </p:txBody>
      </p:sp>
      <p:sp>
        <p:nvSpPr>
          <p:cNvPr id="122921" name="Text Box 58"/>
          <p:cNvSpPr txBox="1">
            <a:spLocks noChangeArrowheads="1"/>
          </p:cNvSpPr>
          <p:nvPr/>
        </p:nvSpPr>
        <p:spPr bwMode="auto">
          <a:xfrm>
            <a:off x="4122738" y="2955925"/>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000" b="1">
                <a:latin typeface="Arial" pitchFamily="34" charset="0"/>
              </a:rPr>
              <a:t>Input: x</a:t>
            </a:r>
          </a:p>
        </p:txBody>
      </p:sp>
      <p:sp>
        <p:nvSpPr>
          <p:cNvPr id="122922" name="Text Box 59"/>
          <p:cNvSpPr txBox="1">
            <a:spLocks noChangeArrowheads="1"/>
          </p:cNvSpPr>
          <p:nvPr/>
        </p:nvSpPr>
        <p:spPr bwMode="auto">
          <a:xfrm>
            <a:off x="4144963" y="37782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000" b="1">
                <a:latin typeface="Arial" pitchFamily="34" charset="0"/>
              </a:rPr>
              <a:t>result, return value</a:t>
            </a:r>
          </a:p>
        </p:txBody>
      </p:sp>
      <p:sp>
        <p:nvSpPr>
          <p:cNvPr id="122923" name="Text Box 60"/>
          <p:cNvSpPr txBox="1">
            <a:spLocks noChangeArrowheads="1"/>
          </p:cNvSpPr>
          <p:nvPr/>
        </p:nvSpPr>
        <p:spPr bwMode="auto">
          <a:xfrm>
            <a:off x="4137025" y="4648200"/>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000" b="1">
                <a:latin typeface="Arial" pitchFamily="34" charset="0"/>
              </a:rPr>
              <a:t>return address (line #)</a:t>
            </a:r>
          </a:p>
        </p:txBody>
      </p:sp>
      <p:sp>
        <p:nvSpPr>
          <p:cNvPr id="122924" name="Text Box 61"/>
          <p:cNvSpPr txBox="1">
            <a:spLocks noChangeArrowheads="1"/>
          </p:cNvSpPr>
          <p:nvPr/>
        </p:nvSpPr>
        <p:spPr bwMode="auto">
          <a:xfrm>
            <a:off x="4124325" y="5534025"/>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000" b="1">
                <a:latin typeface="Arial" pitchFamily="34" charset="0"/>
              </a:rPr>
              <a:t>Stack Pointer</a:t>
            </a:r>
          </a:p>
        </p:txBody>
      </p:sp>
      <p:sp>
        <p:nvSpPr>
          <p:cNvPr id="122925" name="Rectangle 62"/>
          <p:cNvSpPr>
            <a:spLocks noChangeArrowheads="1"/>
          </p:cNvSpPr>
          <p:nvPr>
            <p:custDataLst>
              <p:tags r:id="rId39"/>
            </p:custDataLst>
          </p:nvPr>
        </p:nvSpPr>
        <p:spPr bwMode="auto">
          <a:xfrm>
            <a:off x="4208463" y="1676400"/>
            <a:ext cx="10144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067B0E"/>
                </a:solidFill>
                <a:latin typeface="Arial" pitchFamily="34" charset="0"/>
              </a:rPr>
              <a:t>with labels</a:t>
            </a:r>
          </a:p>
        </p:txBody>
      </p:sp>
      <p:sp>
        <p:nvSpPr>
          <p:cNvPr id="122926" name="AutoShape 63"/>
          <p:cNvSpPr>
            <a:spLocks/>
          </p:cNvSpPr>
          <p:nvPr/>
        </p:nvSpPr>
        <p:spPr bwMode="auto">
          <a:xfrm>
            <a:off x="595313" y="2668588"/>
            <a:ext cx="90487" cy="3170237"/>
          </a:xfrm>
          <a:prstGeom prst="leftBracket">
            <a:avLst>
              <a:gd name="adj" fmla="val 0"/>
            </a:avLst>
          </a:prstGeom>
          <a:noFill/>
          <a:ln w="12700">
            <a:solidFill>
              <a:srgbClr val="0F02E4"/>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22927" name="Text Box 64"/>
          <p:cNvSpPr txBox="1">
            <a:spLocks noChangeArrowheads="1"/>
          </p:cNvSpPr>
          <p:nvPr/>
        </p:nvSpPr>
        <p:spPr bwMode="auto">
          <a:xfrm rot="-5400000">
            <a:off x="-500062" y="3917950"/>
            <a:ext cx="1981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b="1">
                <a:solidFill>
                  <a:srgbClr val="0F02E4"/>
                </a:solidFill>
                <a:latin typeface="Arial" pitchFamily="34" charset="0"/>
              </a:rPr>
              <a:t>factorial function</a:t>
            </a:r>
          </a:p>
        </p:txBody>
      </p:sp>
      <p:sp>
        <p:nvSpPr>
          <p:cNvPr id="122928" name="Text Box 65"/>
          <p:cNvSpPr txBox="1">
            <a:spLocks noChangeArrowheads="1"/>
          </p:cNvSpPr>
          <p:nvPr/>
        </p:nvSpPr>
        <p:spPr bwMode="auto">
          <a:xfrm>
            <a:off x="1744663" y="6597650"/>
            <a:ext cx="7332662"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900">
                <a:solidFill>
                  <a:schemeClr val="bg2"/>
                </a:solidFill>
                <a:latin typeface="Arial" pitchFamily="34" charset="0"/>
              </a:rPr>
              <a:t>Are the first two stored values the same? How deep does the stack get? What are the possible values of r14?  </a:t>
            </a:r>
          </a:p>
        </p:txBody>
      </p:sp>
      <p:sp>
        <p:nvSpPr>
          <p:cNvPr id="122929" name="Line 67"/>
          <p:cNvSpPr>
            <a:spLocks noChangeShapeType="1"/>
          </p:cNvSpPr>
          <p:nvPr/>
        </p:nvSpPr>
        <p:spPr bwMode="auto">
          <a:xfrm flipH="1">
            <a:off x="1947863" y="1555750"/>
            <a:ext cx="388937" cy="158750"/>
          </a:xfrm>
          <a:prstGeom prst="line">
            <a:avLst/>
          </a:prstGeom>
          <a:noFill/>
          <a:ln w="9525">
            <a:solidFill>
              <a:srgbClr val="0F02E4"/>
            </a:solidFill>
            <a:round/>
            <a:headEnd/>
            <a:tailEnd type="triangle" w="sm" len="sm"/>
          </a:ln>
          <a:extLst>
            <a:ext uri="{909E8E84-426E-40DD-AFC4-6F175D3DCCD1}">
              <a14:hiddenFill xmlns:a14="http://schemas.microsoft.com/office/drawing/2010/main">
                <a:noFill/>
              </a14:hiddenFill>
            </a:ext>
          </a:extLst>
        </p:spPr>
        <p:txBody>
          <a:bodyPr anchor="ctr">
            <a:spAutoFit/>
          </a:bodyPr>
          <a:lstStyle/>
          <a:p>
            <a:endParaRPr lang="en-US"/>
          </a:p>
        </p:txBody>
      </p:sp>
      <p:sp>
        <p:nvSpPr>
          <p:cNvPr id="122930" name="Text Box 68"/>
          <p:cNvSpPr txBox="1">
            <a:spLocks noChangeArrowheads="1"/>
          </p:cNvSpPr>
          <p:nvPr>
            <p:custDataLst>
              <p:tags r:id="rId40"/>
            </p:custDataLst>
          </p:nvPr>
        </p:nvSpPr>
        <p:spPr bwMode="auto">
          <a:xfrm>
            <a:off x="6724650" y="487203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22931" name="Text Box 69"/>
          <p:cNvSpPr txBox="1">
            <a:spLocks noChangeArrowheads="1"/>
          </p:cNvSpPr>
          <p:nvPr/>
        </p:nvSpPr>
        <p:spPr bwMode="auto">
          <a:xfrm rot="-5400000">
            <a:off x="-265112" y="4441825"/>
            <a:ext cx="1981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b="1">
                <a:latin typeface="Arial" pitchFamily="34" charset="0"/>
              </a:rPr>
              <a:t>recursive step</a:t>
            </a:r>
          </a:p>
        </p:txBody>
      </p:sp>
      <p:sp>
        <p:nvSpPr>
          <p:cNvPr id="122932" name="AutoShape 70"/>
          <p:cNvSpPr>
            <a:spLocks/>
          </p:cNvSpPr>
          <p:nvPr/>
        </p:nvSpPr>
        <p:spPr bwMode="auto">
          <a:xfrm>
            <a:off x="823913" y="3306763"/>
            <a:ext cx="144462" cy="2540000"/>
          </a:xfrm>
          <a:prstGeom prst="leftBracket">
            <a:avLst>
              <a:gd name="adj" fmla="val 0"/>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22933" name="AutoShape 71"/>
          <p:cNvSpPr>
            <a:spLocks/>
          </p:cNvSpPr>
          <p:nvPr/>
        </p:nvSpPr>
        <p:spPr bwMode="auto">
          <a:xfrm>
            <a:off x="819150" y="2670175"/>
            <a:ext cx="171450" cy="612775"/>
          </a:xfrm>
          <a:prstGeom prst="leftBracket">
            <a:avLst>
              <a:gd name="adj" fmla="val 0"/>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22934" name="Text Box 72"/>
          <p:cNvSpPr txBox="1">
            <a:spLocks noChangeArrowheads="1"/>
          </p:cNvSpPr>
          <p:nvPr/>
        </p:nvSpPr>
        <p:spPr bwMode="auto">
          <a:xfrm rot="-5400000">
            <a:off x="-265112" y="2786062"/>
            <a:ext cx="1981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b="1">
                <a:latin typeface="Arial" pitchFamily="34" charset="0"/>
              </a:rPr>
              <a:t>base case</a:t>
            </a:r>
          </a:p>
        </p:txBody>
      </p:sp>
      <p:sp>
        <p:nvSpPr>
          <p:cNvPr id="122935" name="Rectangle 73"/>
          <p:cNvSpPr>
            <a:spLocks noChangeArrowheads="1"/>
          </p:cNvSpPr>
          <p:nvPr/>
        </p:nvSpPr>
        <p:spPr bwMode="auto">
          <a:xfrm>
            <a:off x="5461000" y="3135313"/>
            <a:ext cx="3667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b="1">
                <a:solidFill>
                  <a:srgbClr val="FF0513"/>
                </a:solidFill>
                <a:latin typeface="Courier New" pitchFamily="49" charset="0"/>
              </a:rPr>
              <a:t>3</a:t>
            </a:r>
          </a:p>
        </p:txBody>
      </p:sp>
      <p:sp>
        <p:nvSpPr>
          <p:cNvPr id="122936" name="Rectangle 74"/>
          <p:cNvSpPr>
            <a:spLocks noChangeArrowheads="1"/>
          </p:cNvSpPr>
          <p:nvPr/>
        </p:nvSpPr>
        <p:spPr bwMode="auto">
          <a:xfrm>
            <a:off x="5267325" y="5724525"/>
            <a:ext cx="5492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b="1">
                <a:solidFill>
                  <a:srgbClr val="FF0513"/>
                </a:solidFill>
                <a:latin typeface="Courier New" pitchFamily="49" charset="0"/>
              </a:rPr>
              <a:t>42</a:t>
            </a:r>
          </a:p>
        </p:txBody>
      </p:sp>
      <p:sp>
        <p:nvSpPr>
          <p:cNvPr id="122937" name="Rectangle 75"/>
          <p:cNvSpPr>
            <a:spLocks noChangeArrowheads="1"/>
          </p:cNvSpPr>
          <p:nvPr/>
        </p:nvSpPr>
        <p:spPr bwMode="auto">
          <a:xfrm>
            <a:off x="5448300" y="4822825"/>
            <a:ext cx="3667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b="1">
                <a:solidFill>
                  <a:srgbClr val="FF0513"/>
                </a:solidFill>
                <a:latin typeface="Courier New" pitchFamily="49" charset="0"/>
              </a:rPr>
              <a:t>3</a:t>
            </a:r>
          </a:p>
        </p:txBody>
      </p:sp>
      <p:sp>
        <p:nvSpPr>
          <p:cNvPr id="122938" name="Rectangle 76"/>
          <p:cNvSpPr>
            <a:spLocks noChangeArrowheads="1"/>
          </p:cNvSpPr>
          <p:nvPr/>
        </p:nvSpPr>
        <p:spPr bwMode="auto">
          <a:xfrm>
            <a:off x="7486650" y="2206625"/>
            <a:ext cx="3667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b="1">
                <a:solidFill>
                  <a:srgbClr val="159627"/>
                </a:solidFill>
                <a:latin typeface="Courier New" pitchFamily="49" charset="0"/>
              </a:rPr>
              <a:t>3</a:t>
            </a:r>
          </a:p>
        </p:txBody>
      </p:sp>
      <p:sp>
        <p:nvSpPr>
          <p:cNvPr id="122939" name="Text Box 77"/>
          <p:cNvSpPr txBox="1">
            <a:spLocks noChangeArrowheads="1"/>
          </p:cNvSpPr>
          <p:nvPr>
            <p:custDataLst>
              <p:tags r:id="rId41"/>
            </p:custDataLst>
          </p:nvPr>
        </p:nvSpPr>
        <p:spPr bwMode="auto">
          <a:xfrm>
            <a:off x="3644900" y="2308225"/>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endParaRPr lang="en-US" sz="1800" b="1">
              <a:latin typeface="Courier New" pitchFamily="49" charset="0"/>
            </a:endParaRPr>
          </a:p>
        </p:txBody>
      </p:sp>
      <p:grpSp>
        <p:nvGrpSpPr>
          <p:cNvPr id="122940" name="Group 78"/>
          <p:cNvGrpSpPr>
            <a:grpSpLocks/>
          </p:cNvGrpSpPr>
          <p:nvPr>
            <p:custDataLst>
              <p:tags r:id="rId42"/>
            </p:custDataLst>
          </p:nvPr>
        </p:nvGrpSpPr>
        <p:grpSpPr bwMode="auto">
          <a:xfrm>
            <a:off x="5243513" y="2409825"/>
            <a:ext cx="201612" cy="244475"/>
            <a:chOff x="2928" y="1051"/>
            <a:chExt cx="840" cy="957"/>
          </a:xfrm>
        </p:grpSpPr>
        <p:sp>
          <p:nvSpPr>
            <p:cNvPr id="122945" name="Freeform 79"/>
            <p:cNvSpPr>
              <a:spLocks/>
            </p:cNvSpPr>
            <p:nvPr>
              <p:custDataLst>
                <p:tags r:id="rId43"/>
              </p:custDataLst>
            </p:nvPr>
          </p:nvSpPr>
          <p:spPr bwMode="auto">
            <a:xfrm>
              <a:off x="2928" y="1759"/>
              <a:ext cx="810" cy="249"/>
            </a:xfrm>
            <a:custGeom>
              <a:avLst/>
              <a:gdLst>
                <a:gd name="T0" fmla="*/ 5 w 1048"/>
                <a:gd name="T1" fmla="*/ 21 h 250"/>
                <a:gd name="T2" fmla="*/ 9 w 1048"/>
                <a:gd name="T3" fmla="*/ 83 h 250"/>
                <a:gd name="T4" fmla="*/ 9 w 1048"/>
                <a:gd name="T5" fmla="*/ 111 h 250"/>
                <a:gd name="T6" fmla="*/ 10 w 1048"/>
                <a:gd name="T7" fmla="*/ 125 h 250"/>
                <a:gd name="T8" fmla="*/ 10 w 1048"/>
                <a:gd name="T9" fmla="*/ 161 h 250"/>
                <a:gd name="T10" fmla="*/ 7 w 1048"/>
                <a:gd name="T11" fmla="*/ 230 h 250"/>
                <a:gd name="T12" fmla="*/ 2 w 1048"/>
                <a:gd name="T13" fmla="*/ 210 h 250"/>
                <a:gd name="T14" fmla="*/ 0 w 1048"/>
                <a:gd name="T15" fmla="*/ 189 h 250"/>
                <a:gd name="T16" fmla="*/ 2 w 1048"/>
                <a:gd name="T17" fmla="*/ 155 h 250"/>
                <a:gd name="T18" fmla="*/ 2 w 1048"/>
                <a:gd name="T19" fmla="*/ 125 h 250"/>
                <a:gd name="T20" fmla="*/ 2 w 1048"/>
                <a:gd name="T21" fmla="*/ 76 h 250"/>
                <a:gd name="T22" fmla="*/ 3 w 1048"/>
                <a:gd name="T23" fmla="*/ 55 h 250"/>
                <a:gd name="T24" fmla="*/ 3 w 1048"/>
                <a:gd name="T25" fmla="*/ 28 h 250"/>
                <a:gd name="T26" fmla="*/ 4 w 1048"/>
                <a:gd name="T27" fmla="*/ 14 h 250"/>
                <a:gd name="T28" fmla="*/ 5 w 1048"/>
                <a:gd name="T29" fmla="*/ 28 h 250"/>
                <a:gd name="T30" fmla="*/ 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22946" name="Oval 80"/>
            <p:cNvSpPr>
              <a:spLocks noChangeArrowheads="1"/>
            </p:cNvSpPr>
            <p:nvPr>
              <p:custDataLst>
                <p:tags r:id="rId44"/>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122947" name="Oval 81"/>
            <p:cNvSpPr>
              <a:spLocks noChangeArrowheads="1"/>
            </p:cNvSpPr>
            <p:nvPr>
              <p:custDataLst>
                <p:tags r:id="rId45"/>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22948" name="Oval 82"/>
            <p:cNvSpPr>
              <a:spLocks noChangeArrowheads="1"/>
            </p:cNvSpPr>
            <p:nvPr>
              <p:custDataLst>
                <p:tags r:id="rId46"/>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22949" name="Oval 83"/>
            <p:cNvSpPr>
              <a:spLocks noChangeArrowheads="1"/>
            </p:cNvSpPr>
            <p:nvPr>
              <p:custDataLst>
                <p:tags r:id="rId47"/>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22950" name="Oval 84"/>
            <p:cNvSpPr>
              <a:spLocks noChangeArrowheads="1"/>
            </p:cNvSpPr>
            <p:nvPr>
              <p:custDataLst>
                <p:tags r:id="rId48"/>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22951" name="Oval 85"/>
            <p:cNvSpPr>
              <a:spLocks noChangeArrowheads="1"/>
            </p:cNvSpPr>
            <p:nvPr>
              <p:custDataLst>
                <p:tags r:id="rId49"/>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22952" name="Oval 86"/>
            <p:cNvSpPr>
              <a:spLocks noChangeArrowheads="1"/>
            </p:cNvSpPr>
            <p:nvPr>
              <p:custDataLst>
                <p:tags r:id="rId50"/>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22953" name="AutoShape 87"/>
            <p:cNvSpPr>
              <a:spLocks noChangeArrowheads="1"/>
            </p:cNvSpPr>
            <p:nvPr>
              <p:custDataLst>
                <p:tags r:id="rId51"/>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122954" name="Freeform 88"/>
            <p:cNvSpPr>
              <a:spLocks/>
            </p:cNvSpPr>
            <p:nvPr>
              <p:custDataLst>
                <p:tags r:id="rId52"/>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22955" name="Freeform 89"/>
            <p:cNvSpPr>
              <a:spLocks/>
            </p:cNvSpPr>
            <p:nvPr>
              <p:custDataLst>
                <p:tags r:id="rId53"/>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22956" name="Freeform 90"/>
            <p:cNvSpPr>
              <a:spLocks/>
            </p:cNvSpPr>
            <p:nvPr>
              <p:custDataLst>
                <p:tags r:id="rId54"/>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22957" name="Freeform 91"/>
            <p:cNvSpPr>
              <a:spLocks/>
            </p:cNvSpPr>
            <p:nvPr>
              <p:custDataLst>
                <p:tags r:id="rId55"/>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122941" name="Text Box 92"/>
          <p:cNvSpPr txBox="1">
            <a:spLocks noChangeArrowheads="1"/>
          </p:cNvSpPr>
          <p:nvPr/>
        </p:nvSpPr>
        <p:spPr bwMode="auto">
          <a:xfrm>
            <a:off x="3603625" y="2333625"/>
            <a:ext cx="1789113"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800"/>
              <a:t>Yesterday I couldn't spell "Recursive Assembler," but now I </a:t>
            </a:r>
            <a:r>
              <a:rPr lang="en-US" sz="800" b="1">
                <a:latin typeface="Arial" pitchFamily="34" charset="0"/>
              </a:rPr>
              <a:t>r1</a:t>
            </a:r>
            <a:r>
              <a:rPr lang="en-US" sz="800"/>
              <a:t>.</a:t>
            </a:r>
          </a:p>
        </p:txBody>
      </p:sp>
      <p:sp>
        <p:nvSpPr>
          <p:cNvPr id="122942" name="Text Box 93"/>
          <p:cNvSpPr txBox="1">
            <a:spLocks noChangeArrowheads="1"/>
          </p:cNvSpPr>
          <p:nvPr/>
        </p:nvSpPr>
        <p:spPr bwMode="auto">
          <a:xfrm>
            <a:off x="4154488" y="21018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000" b="1">
                <a:latin typeface="Arial" pitchFamily="34" charset="0"/>
              </a:rPr>
              <a:t>always-0 register</a:t>
            </a:r>
          </a:p>
        </p:txBody>
      </p:sp>
      <p:sp>
        <p:nvSpPr>
          <p:cNvPr id="122943" name="Rectangle 94"/>
          <p:cNvSpPr>
            <a:spLocks noChangeArrowheads="1"/>
          </p:cNvSpPr>
          <p:nvPr/>
        </p:nvSpPr>
        <p:spPr bwMode="auto">
          <a:xfrm>
            <a:off x="5538788" y="2312988"/>
            <a:ext cx="3111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latin typeface="Arial" pitchFamily="34" charset="0"/>
              </a:rPr>
              <a:t>0</a:t>
            </a:r>
          </a:p>
        </p:txBody>
      </p:sp>
      <p:sp>
        <p:nvSpPr>
          <p:cNvPr id="122944" name="Ink 95"/>
          <p:cNvSpPr>
            <a:spLocks noRot="1" noChangeAspect="1" noEditPoints="1" noChangeArrowheads="1" noChangeShapeType="1" noTextEdit="1"/>
          </p:cNvSpPr>
          <p:nvPr/>
        </p:nvSpPr>
        <p:spPr bwMode="auto">
          <a:xfrm>
            <a:off x="4916488" y="5756275"/>
            <a:ext cx="831850" cy="344488"/>
          </a:xfrm>
          <a:custGeom>
            <a:avLst/>
            <a:gdLst>
              <a:gd name="T0" fmla="*/ 2147483647 w 2309"/>
              <a:gd name="T1" fmla="*/ 2147483647 h 956"/>
              <a:gd name="T2" fmla="*/ 2147483647 w 2309"/>
              <a:gd name="T3" fmla="*/ 2147483647 h 956"/>
              <a:gd name="T4" fmla="*/ 2147483647 w 2309"/>
              <a:gd name="T5" fmla="*/ 2147483647 h 956"/>
              <a:gd name="T6" fmla="*/ 2147483647 w 2309"/>
              <a:gd name="T7" fmla="*/ 2147483647 h 956"/>
              <a:gd name="T8" fmla="*/ 2147483647 w 2309"/>
              <a:gd name="T9" fmla="*/ 2147483647 h 956"/>
              <a:gd name="T10" fmla="*/ 2147483647 w 2309"/>
              <a:gd name="T11" fmla="*/ 2147483647 h 956"/>
              <a:gd name="T12" fmla="*/ 2147483647 w 2309"/>
              <a:gd name="T13" fmla="*/ 2147483647 h 956"/>
              <a:gd name="T14" fmla="*/ 2147483647 w 2309"/>
              <a:gd name="T15" fmla="*/ 2147483647 h 956"/>
              <a:gd name="T16" fmla="*/ 2147483647 w 2309"/>
              <a:gd name="T17" fmla="*/ 2147483647 h 956"/>
              <a:gd name="T18" fmla="*/ 2147483647 w 2309"/>
              <a:gd name="T19" fmla="*/ 2147483647 h 956"/>
              <a:gd name="T20" fmla="*/ 2147483647 w 2309"/>
              <a:gd name="T21" fmla="*/ 2147483647 h 956"/>
              <a:gd name="T22" fmla="*/ 2147483647 w 2309"/>
              <a:gd name="T23" fmla="*/ 2147483647 h 956"/>
              <a:gd name="T24" fmla="*/ 2147483647 w 2309"/>
              <a:gd name="T25" fmla="*/ 2147483647 h 956"/>
              <a:gd name="T26" fmla="*/ 2147483647 w 2309"/>
              <a:gd name="T27" fmla="*/ 2147483647 h 956"/>
              <a:gd name="T28" fmla="*/ 2147483647 w 2309"/>
              <a:gd name="T29" fmla="*/ 2147483647 h 956"/>
              <a:gd name="T30" fmla="*/ 2147483647 w 2309"/>
              <a:gd name="T31" fmla="*/ 2147483647 h 956"/>
              <a:gd name="T32" fmla="*/ 2147483647 w 2309"/>
              <a:gd name="T33" fmla="*/ 2147483647 h 956"/>
              <a:gd name="T34" fmla="*/ 2147483647 w 2309"/>
              <a:gd name="T35" fmla="*/ 2147483647 h 956"/>
              <a:gd name="T36" fmla="*/ 2147483647 w 2309"/>
              <a:gd name="T37" fmla="*/ 2147483647 h 956"/>
              <a:gd name="T38" fmla="*/ 2147483647 w 2309"/>
              <a:gd name="T39" fmla="*/ 2147483647 h 956"/>
              <a:gd name="T40" fmla="*/ 2147483647 w 2309"/>
              <a:gd name="T41" fmla="*/ 0 h 956"/>
              <a:gd name="T42" fmla="*/ 2147483647 w 2309"/>
              <a:gd name="T43" fmla="*/ 2147483647 h 956"/>
              <a:gd name="T44" fmla="*/ 2147483647 w 2309"/>
              <a:gd name="T45" fmla="*/ 2147483647 h 956"/>
              <a:gd name="T46" fmla="*/ 2147483647 w 2309"/>
              <a:gd name="T47" fmla="*/ 2147483647 h 956"/>
              <a:gd name="T48" fmla="*/ 2147483647 w 2309"/>
              <a:gd name="T49" fmla="*/ 2147483647 h 956"/>
              <a:gd name="T50" fmla="*/ 2147483647 w 2309"/>
              <a:gd name="T51" fmla="*/ 2147483647 h 956"/>
              <a:gd name="T52" fmla="*/ 2147483647 w 2309"/>
              <a:gd name="T53" fmla="*/ 2147483647 h 956"/>
              <a:gd name="T54" fmla="*/ 2147483647 w 2309"/>
              <a:gd name="T55" fmla="*/ 2147483647 h 956"/>
              <a:gd name="T56" fmla="*/ 2147483647 w 2309"/>
              <a:gd name="T57" fmla="*/ 2147483647 h 956"/>
              <a:gd name="T58" fmla="*/ 2147483647 w 2309"/>
              <a:gd name="T59" fmla="*/ 2147483647 h 956"/>
              <a:gd name="T60" fmla="*/ 2147483647 w 2309"/>
              <a:gd name="T61" fmla="*/ 2147483647 h 956"/>
              <a:gd name="T62" fmla="*/ 2147483647 w 2309"/>
              <a:gd name="T63" fmla="*/ 2147483647 h 956"/>
              <a:gd name="T64" fmla="*/ 2147483647 w 2309"/>
              <a:gd name="T65" fmla="*/ 2147483647 h 956"/>
              <a:gd name="T66" fmla="*/ 2147483647 w 2309"/>
              <a:gd name="T67" fmla="*/ 2147483647 h 956"/>
              <a:gd name="T68" fmla="*/ 2147483647 w 2309"/>
              <a:gd name="T69" fmla="*/ 2147483647 h 956"/>
              <a:gd name="T70" fmla="*/ 2147483647 w 2309"/>
              <a:gd name="T71" fmla="*/ 2147483647 h 956"/>
              <a:gd name="T72" fmla="*/ 2147483647 w 2309"/>
              <a:gd name="T73" fmla="*/ 2147483647 h 956"/>
              <a:gd name="T74" fmla="*/ 2147483647 w 2309"/>
              <a:gd name="T75" fmla="*/ 2147483647 h 95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309"/>
              <a:gd name="T115" fmla="*/ 0 h 956"/>
              <a:gd name="T116" fmla="*/ 2309 w 2309"/>
              <a:gd name="T117" fmla="*/ 956 h 95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309" h="956" extrusionOk="0">
                <a:moveTo>
                  <a:pt x="1786" y="158"/>
                </a:moveTo>
                <a:cubicBezTo>
                  <a:pt x="1788" y="130"/>
                  <a:pt x="1789" y="123"/>
                  <a:pt x="1787" y="106"/>
                </a:cubicBezTo>
                <a:cubicBezTo>
                  <a:pt x="1744" y="119"/>
                  <a:pt x="1719" y="138"/>
                  <a:pt x="1683" y="183"/>
                </a:cubicBezTo>
                <a:cubicBezTo>
                  <a:pt x="1586" y="305"/>
                  <a:pt x="1476" y="437"/>
                  <a:pt x="1402" y="574"/>
                </a:cubicBezTo>
                <a:cubicBezTo>
                  <a:pt x="1457" y="531"/>
                  <a:pt x="1514" y="484"/>
                  <a:pt x="1572" y="444"/>
                </a:cubicBezTo>
                <a:cubicBezTo>
                  <a:pt x="1668" y="378"/>
                  <a:pt x="1801" y="282"/>
                  <a:pt x="1926" y="310"/>
                </a:cubicBezTo>
                <a:cubicBezTo>
                  <a:pt x="2009" y="329"/>
                  <a:pt x="2035" y="416"/>
                  <a:pt x="2040" y="489"/>
                </a:cubicBezTo>
                <a:cubicBezTo>
                  <a:pt x="2045" y="562"/>
                  <a:pt x="2030" y="639"/>
                  <a:pt x="2008" y="709"/>
                </a:cubicBezTo>
                <a:cubicBezTo>
                  <a:pt x="1999" y="734"/>
                  <a:pt x="1997" y="739"/>
                  <a:pt x="1990" y="754"/>
                </a:cubicBezTo>
                <a:cubicBezTo>
                  <a:pt x="2019" y="716"/>
                  <a:pt x="2046" y="676"/>
                  <a:pt x="2074" y="638"/>
                </a:cubicBezTo>
                <a:cubicBezTo>
                  <a:pt x="2089" y="618"/>
                  <a:pt x="2093" y="613"/>
                  <a:pt x="2105" y="602"/>
                </a:cubicBezTo>
                <a:cubicBezTo>
                  <a:pt x="2107" y="636"/>
                  <a:pt x="2102" y="678"/>
                  <a:pt x="2109" y="712"/>
                </a:cubicBezTo>
                <a:cubicBezTo>
                  <a:pt x="2120" y="766"/>
                  <a:pt x="2166" y="768"/>
                  <a:pt x="2209" y="744"/>
                </a:cubicBezTo>
                <a:cubicBezTo>
                  <a:pt x="2269" y="711"/>
                  <a:pt x="2282" y="663"/>
                  <a:pt x="2308" y="605"/>
                </a:cubicBezTo>
              </a:path>
              <a:path w="2309" h="956" extrusionOk="0">
                <a:moveTo>
                  <a:pt x="59" y="350"/>
                </a:moveTo>
                <a:cubicBezTo>
                  <a:pt x="48" y="356"/>
                  <a:pt x="18" y="367"/>
                  <a:pt x="10" y="376"/>
                </a:cubicBezTo>
                <a:cubicBezTo>
                  <a:pt x="-7" y="396"/>
                  <a:pt x="0" y="436"/>
                  <a:pt x="11" y="456"/>
                </a:cubicBezTo>
                <a:cubicBezTo>
                  <a:pt x="35" y="499"/>
                  <a:pt x="83" y="520"/>
                  <a:pt x="129" y="530"/>
                </a:cubicBezTo>
                <a:cubicBezTo>
                  <a:pt x="197" y="545"/>
                  <a:pt x="264" y="534"/>
                  <a:pt x="328" y="507"/>
                </a:cubicBezTo>
                <a:cubicBezTo>
                  <a:pt x="374" y="487"/>
                  <a:pt x="410" y="457"/>
                  <a:pt x="448" y="425"/>
                </a:cubicBezTo>
              </a:path>
              <a:path w="2309" h="956" extrusionOk="0">
                <a:moveTo>
                  <a:pt x="496" y="0"/>
                </a:moveTo>
                <a:cubicBezTo>
                  <a:pt x="472" y="24"/>
                  <a:pt x="452" y="49"/>
                  <a:pt x="443" y="91"/>
                </a:cubicBezTo>
                <a:cubicBezTo>
                  <a:pt x="421" y="191"/>
                  <a:pt x="411" y="297"/>
                  <a:pt x="400" y="399"/>
                </a:cubicBezTo>
                <a:cubicBezTo>
                  <a:pt x="387" y="519"/>
                  <a:pt x="381" y="638"/>
                  <a:pt x="385" y="758"/>
                </a:cubicBezTo>
                <a:cubicBezTo>
                  <a:pt x="387" y="812"/>
                  <a:pt x="385" y="908"/>
                  <a:pt x="430" y="950"/>
                </a:cubicBezTo>
                <a:cubicBezTo>
                  <a:pt x="448" y="955"/>
                  <a:pt x="455" y="956"/>
                  <a:pt x="464" y="941"/>
                </a:cubicBezTo>
              </a:path>
              <a:path w="2309" h="956" extrusionOk="0">
                <a:moveTo>
                  <a:pt x="653" y="366"/>
                </a:moveTo>
                <a:cubicBezTo>
                  <a:pt x="664" y="336"/>
                  <a:pt x="673" y="303"/>
                  <a:pt x="687" y="274"/>
                </a:cubicBezTo>
                <a:cubicBezTo>
                  <a:pt x="706" y="235"/>
                  <a:pt x="729" y="194"/>
                  <a:pt x="760" y="163"/>
                </a:cubicBezTo>
                <a:cubicBezTo>
                  <a:pt x="791" y="131"/>
                  <a:pt x="842" y="105"/>
                  <a:pt x="882" y="140"/>
                </a:cubicBezTo>
                <a:cubicBezTo>
                  <a:pt x="919" y="173"/>
                  <a:pt x="925" y="233"/>
                  <a:pt x="923" y="279"/>
                </a:cubicBezTo>
                <a:cubicBezTo>
                  <a:pt x="920" y="342"/>
                  <a:pt x="903" y="403"/>
                  <a:pt x="881" y="461"/>
                </a:cubicBezTo>
                <a:cubicBezTo>
                  <a:pt x="864" y="505"/>
                  <a:pt x="836" y="548"/>
                  <a:pt x="854" y="596"/>
                </a:cubicBezTo>
                <a:cubicBezTo>
                  <a:pt x="868" y="633"/>
                  <a:pt x="907" y="663"/>
                  <a:pt x="931" y="694"/>
                </a:cubicBezTo>
                <a:cubicBezTo>
                  <a:pt x="960" y="731"/>
                  <a:pt x="994" y="774"/>
                  <a:pt x="1005" y="821"/>
                </a:cubicBezTo>
                <a:cubicBezTo>
                  <a:pt x="1015" y="864"/>
                  <a:pt x="990" y="893"/>
                  <a:pt x="954" y="910"/>
                </a:cubicBezTo>
                <a:cubicBezTo>
                  <a:pt x="912" y="931"/>
                  <a:pt x="835" y="936"/>
                  <a:pt x="790" y="923"/>
                </a:cubicBezTo>
                <a:cubicBezTo>
                  <a:pt x="719" y="903"/>
                  <a:pt x="707" y="856"/>
                  <a:pt x="677" y="797"/>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Tree>
  </p:cSld>
  <p:clrMapOvr>
    <a:masterClrMapping/>
  </p:clrMapOvr>
  <p:timing>
    <p:tnLst>
      <p:par>
        <p:cTn id="1" dur="indefinite" restart="never" nodeType="tmRoot"/>
      </p:par>
    </p:tnLst>
  </p:timing>
</p:sld>
</file>

<file path=ppt/slides/slide1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3906" name="Text Box 3"/>
          <p:cNvSpPr txBox="1">
            <a:spLocks noChangeArrowheads="1"/>
          </p:cNvSpPr>
          <p:nvPr>
            <p:custDataLst>
              <p:tags r:id="rId1"/>
            </p:custDataLst>
          </p:nvPr>
        </p:nvSpPr>
        <p:spPr bwMode="auto">
          <a:xfrm>
            <a:off x="152400" y="228600"/>
            <a:ext cx="15398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400" b="1">
                <a:latin typeface="Courier New" pitchFamily="49" charset="0"/>
              </a:rPr>
              <a:t>Name(s)</a:t>
            </a:r>
          </a:p>
        </p:txBody>
      </p:sp>
      <p:sp>
        <p:nvSpPr>
          <p:cNvPr id="123907" name="Line 4"/>
          <p:cNvSpPr>
            <a:spLocks noChangeShapeType="1"/>
          </p:cNvSpPr>
          <p:nvPr>
            <p:custDataLst>
              <p:tags r:id="rId2"/>
            </p:custDataLst>
          </p:nvPr>
        </p:nvSpPr>
        <p:spPr bwMode="auto">
          <a:xfrm>
            <a:off x="985838" y="461963"/>
            <a:ext cx="338455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23908" name="Text Box 5"/>
          <p:cNvSpPr txBox="1">
            <a:spLocks noChangeArrowheads="1"/>
          </p:cNvSpPr>
          <p:nvPr>
            <p:custDataLst>
              <p:tags r:id="rId3"/>
            </p:custDataLst>
          </p:nvPr>
        </p:nvSpPr>
        <p:spPr bwMode="auto">
          <a:xfrm>
            <a:off x="142875" y="762000"/>
            <a:ext cx="792638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600"/>
              <a:t>Write down what happens in the registers and memory (the stack) as this program runs…</a:t>
            </a:r>
          </a:p>
        </p:txBody>
      </p:sp>
      <p:sp>
        <p:nvSpPr>
          <p:cNvPr id="123909" name="Text Box 7"/>
          <p:cNvSpPr txBox="1">
            <a:spLocks noChangeArrowheads="1"/>
          </p:cNvSpPr>
          <p:nvPr>
            <p:custDataLst>
              <p:tags r:id="rId4"/>
            </p:custDataLst>
          </p:nvPr>
        </p:nvSpPr>
        <p:spPr bwMode="auto">
          <a:xfrm>
            <a:off x="3644900" y="316071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endParaRPr lang="en-US" sz="1800" b="1">
              <a:latin typeface="Courier New" pitchFamily="49" charset="0"/>
            </a:endParaRPr>
          </a:p>
        </p:txBody>
      </p:sp>
      <p:sp>
        <p:nvSpPr>
          <p:cNvPr id="123910" name="Text Box 8"/>
          <p:cNvSpPr txBox="1">
            <a:spLocks noChangeArrowheads="1"/>
          </p:cNvSpPr>
          <p:nvPr>
            <p:custDataLst>
              <p:tags r:id="rId5"/>
            </p:custDataLst>
          </p:nvPr>
        </p:nvSpPr>
        <p:spPr bwMode="auto">
          <a:xfrm>
            <a:off x="3644900" y="3981450"/>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endParaRPr lang="en-US" sz="1800" b="1">
              <a:latin typeface="Courier New" pitchFamily="49" charset="0"/>
            </a:endParaRPr>
          </a:p>
        </p:txBody>
      </p:sp>
      <p:sp>
        <p:nvSpPr>
          <p:cNvPr id="123911" name="Text Box 9"/>
          <p:cNvSpPr txBox="1">
            <a:spLocks noChangeArrowheads="1"/>
          </p:cNvSpPr>
          <p:nvPr>
            <p:custDataLst>
              <p:tags r:id="rId6"/>
            </p:custDataLst>
          </p:nvPr>
        </p:nvSpPr>
        <p:spPr bwMode="auto">
          <a:xfrm>
            <a:off x="3644900" y="48434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endParaRPr lang="en-US" sz="1800" b="1">
              <a:latin typeface="Courier New" pitchFamily="49" charset="0"/>
            </a:endParaRPr>
          </a:p>
        </p:txBody>
      </p:sp>
      <p:sp>
        <p:nvSpPr>
          <p:cNvPr id="123912" name="Text Box 10"/>
          <p:cNvSpPr txBox="1">
            <a:spLocks noChangeArrowheads="1"/>
          </p:cNvSpPr>
          <p:nvPr>
            <p:custDataLst>
              <p:tags r:id="rId7"/>
            </p:custDataLst>
          </p:nvPr>
        </p:nvSpPr>
        <p:spPr bwMode="auto">
          <a:xfrm>
            <a:off x="2755900" y="2309813"/>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solidFill>
                  <a:srgbClr val="B907D1"/>
                </a:solidFill>
                <a:latin typeface="Courier New" pitchFamily="49" charset="0"/>
              </a:rPr>
              <a:t>r0</a:t>
            </a:r>
          </a:p>
        </p:txBody>
      </p:sp>
      <p:sp>
        <p:nvSpPr>
          <p:cNvPr id="123913" name="Text Box 11"/>
          <p:cNvSpPr txBox="1">
            <a:spLocks noChangeArrowheads="1"/>
          </p:cNvSpPr>
          <p:nvPr>
            <p:custDataLst>
              <p:tags r:id="rId8"/>
            </p:custDataLst>
          </p:nvPr>
        </p:nvSpPr>
        <p:spPr bwMode="auto">
          <a:xfrm>
            <a:off x="2755900" y="3143250"/>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solidFill>
                  <a:srgbClr val="B907D1"/>
                </a:solidFill>
                <a:latin typeface="Courier New" pitchFamily="49" charset="0"/>
              </a:rPr>
              <a:t>r1</a:t>
            </a:r>
          </a:p>
        </p:txBody>
      </p:sp>
      <p:sp>
        <p:nvSpPr>
          <p:cNvPr id="123914" name="Text Box 12"/>
          <p:cNvSpPr txBox="1">
            <a:spLocks noChangeArrowheads="1"/>
          </p:cNvSpPr>
          <p:nvPr>
            <p:custDataLst>
              <p:tags r:id="rId9"/>
            </p:custDataLst>
          </p:nvPr>
        </p:nvSpPr>
        <p:spPr bwMode="auto">
          <a:xfrm>
            <a:off x="2755900" y="397668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solidFill>
                  <a:srgbClr val="B907D1"/>
                </a:solidFill>
                <a:latin typeface="Courier New" pitchFamily="49" charset="0"/>
              </a:rPr>
              <a:t>r13</a:t>
            </a:r>
          </a:p>
        </p:txBody>
      </p:sp>
      <p:sp>
        <p:nvSpPr>
          <p:cNvPr id="123915" name="Text Box 13"/>
          <p:cNvSpPr txBox="1">
            <a:spLocks noChangeArrowheads="1"/>
          </p:cNvSpPr>
          <p:nvPr>
            <p:custDataLst>
              <p:tags r:id="rId10"/>
            </p:custDataLst>
          </p:nvPr>
        </p:nvSpPr>
        <p:spPr bwMode="auto">
          <a:xfrm>
            <a:off x="2755900" y="48593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solidFill>
                  <a:srgbClr val="B907D1"/>
                </a:solidFill>
                <a:latin typeface="Courier New" pitchFamily="49" charset="0"/>
              </a:rPr>
              <a:t>r14</a:t>
            </a:r>
          </a:p>
        </p:txBody>
      </p:sp>
      <p:sp>
        <p:nvSpPr>
          <p:cNvPr id="123916" name="Text Box 28"/>
          <p:cNvSpPr txBox="1">
            <a:spLocks noChangeArrowheads="1"/>
          </p:cNvSpPr>
          <p:nvPr>
            <p:custDataLst>
              <p:tags r:id="rId11"/>
            </p:custDataLst>
          </p:nvPr>
        </p:nvSpPr>
        <p:spPr bwMode="auto">
          <a:xfrm>
            <a:off x="6726238" y="223520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23917" name="Text Box 29"/>
          <p:cNvSpPr txBox="1">
            <a:spLocks noChangeArrowheads="1"/>
          </p:cNvSpPr>
          <p:nvPr>
            <p:custDataLst>
              <p:tags r:id="rId12"/>
            </p:custDataLst>
          </p:nvPr>
        </p:nvSpPr>
        <p:spPr bwMode="auto">
          <a:xfrm>
            <a:off x="6726238" y="26066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23918" name="Text Box 30"/>
          <p:cNvSpPr txBox="1">
            <a:spLocks noChangeArrowheads="1"/>
          </p:cNvSpPr>
          <p:nvPr>
            <p:custDataLst>
              <p:tags r:id="rId13"/>
            </p:custDataLst>
          </p:nvPr>
        </p:nvSpPr>
        <p:spPr bwMode="auto">
          <a:xfrm>
            <a:off x="6726238" y="29876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23919" name="Text Box 31"/>
          <p:cNvSpPr txBox="1">
            <a:spLocks noChangeArrowheads="1"/>
          </p:cNvSpPr>
          <p:nvPr>
            <p:custDataLst>
              <p:tags r:id="rId14"/>
            </p:custDataLst>
          </p:nvPr>
        </p:nvSpPr>
        <p:spPr bwMode="auto">
          <a:xfrm>
            <a:off x="6726238" y="336073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23920" name="Text Box 32"/>
          <p:cNvSpPr txBox="1">
            <a:spLocks noChangeArrowheads="1"/>
          </p:cNvSpPr>
          <p:nvPr>
            <p:custDataLst>
              <p:tags r:id="rId15"/>
            </p:custDataLst>
          </p:nvPr>
        </p:nvSpPr>
        <p:spPr bwMode="auto">
          <a:xfrm>
            <a:off x="6726238" y="37369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23921" name="Text Box 33"/>
          <p:cNvSpPr txBox="1">
            <a:spLocks noChangeArrowheads="1"/>
          </p:cNvSpPr>
          <p:nvPr>
            <p:custDataLst>
              <p:tags r:id="rId16"/>
            </p:custDataLst>
          </p:nvPr>
        </p:nvSpPr>
        <p:spPr bwMode="auto">
          <a:xfrm>
            <a:off x="6726238" y="41132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23922" name="Text Box 34"/>
          <p:cNvSpPr txBox="1">
            <a:spLocks noChangeArrowheads="1"/>
          </p:cNvSpPr>
          <p:nvPr>
            <p:custDataLst>
              <p:tags r:id="rId17"/>
            </p:custDataLst>
          </p:nvPr>
        </p:nvSpPr>
        <p:spPr bwMode="auto">
          <a:xfrm>
            <a:off x="6726238" y="448786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23923" name="Text Box 35"/>
          <p:cNvSpPr txBox="1">
            <a:spLocks noChangeArrowheads="1"/>
          </p:cNvSpPr>
          <p:nvPr>
            <p:custDataLst>
              <p:tags r:id="rId18"/>
            </p:custDataLst>
          </p:nvPr>
        </p:nvSpPr>
        <p:spPr bwMode="auto">
          <a:xfrm>
            <a:off x="6162675" y="2247900"/>
            <a:ext cx="52863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42</a:t>
            </a:r>
          </a:p>
        </p:txBody>
      </p:sp>
      <p:sp>
        <p:nvSpPr>
          <p:cNvPr id="123924" name="Rectangle 36"/>
          <p:cNvSpPr>
            <a:spLocks noChangeArrowheads="1"/>
          </p:cNvSpPr>
          <p:nvPr>
            <p:custDataLst>
              <p:tags r:id="rId19"/>
            </p:custDataLst>
          </p:nvPr>
        </p:nvSpPr>
        <p:spPr bwMode="auto">
          <a:xfrm>
            <a:off x="6807200" y="1524000"/>
            <a:ext cx="177482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067B0E"/>
                </a:solidFill>
                <a:latin typeface="Arial" pitchFamily="34" charset="0"/>
              </a:rPr>
              <a:t>Memory (high RAM)</a:t>
            </a:r>
          </a:p>
        </p:txBody>
      </p:sp>
      <p:sp>
        <p:nvSpPr>
          <p:cNvPr id="123925" name="Text Box 37"/>
          <p:cNvSpPr txBox="1">
            <a:spLocks noChangeArrowheads="1"/>
          </p:cNvSpPr>
          <p:nvPr>
            <p:custDataLst>
              <p:tags r:id="rId20"/>
            </p:custDataLst>
          </p:nvPr>
        </p:nvSpPr>
        <p:spPr bwMode="auto">
          <a:xfrm>
            <a:off x="6726238" y="5238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23926" name="Text Box 38"/>
          <p:cNvSpPr txBox="1">
            <a:spLocks noChangeArrowheads="1"/>
          </p:cNvSpPr>
          <p:nvPr>
            <p:custDataLst>
              <p:tags r:id="rId21"/>
            </p:custDataLst>
          </p:nvPr>
        </p:nvSpPr>
        <p:spPr bwMode="auto">
          <a:xfrm>
            <a:off x="6726238" y="56118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23927" name="Text Box 39"/>
          <p:cNvSpPr txBox="1">
            <a:spLocks noChangeArrowheads="1"/>
          </p:cNvSpPr>
          <p:nvPr>
            <p:custDataLst>
              <p:tags r:id="rId22"/>
            </p:custDataLst>
          </p:nvPr>
        </p:nvSpPr>
        <p:spPr bwMode="auto">
          <a:xfrm>
            <a:off x="6723063" y="59880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23928" name="Rectangle 40"/>
          <p:cNvSpPr>
            <a:spLocks noChangeArrowheads="1"/>
          </p:cNvSpPr>
          <p:nvPr>
            <p:custDataLst>
              <p:tags r:id="rId23"/>
            </p:custDataLst>
          </p:nvPr>
        </p:nvSpPr>
        <p:spPr bwMode="auto">
          <a:xfrm>
            <a:off x="4035425" y="1452563"/>
            <a:ext cx="13604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067B0E"/>
                </a:solidFill>
                <a:latin typeface="Arial" pitchFamily="34" charset="0"/>
              </a:rPr>
              <a:t>CPU Registers</a:t>
            </a:r>
          </a:p>
        </p:txBody>
      </p:sp>
      <p:sp>
        <p:nvSpPr>
          <p:cNvPr id="123929" name="Text Box 41"/>
          <p:cNvSpPr txBox="1">
            <a:spLocks noChangeArrowheads="1"/>
          </p:cNvSpPr>
          <p:nvPr>
            <p:custDataLst>
              <p:tags r:id="rId24"/>
            </p:custDataLst>
          </p:nvPr>
        </p:nvSpPr>
        <p:spPr bwMode="auto">
          <a:xfrm>
            <a:off x="6081713" y="2605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43</a:t>
            </a:r>
          </a:p>
        </p:txBody>
      </p:sp>
      <p:sp>
        <p:nvSpPr>
          <p:cNvPr id="123930" name="Text Box 42"/>
          <p:cNvSpPr txBox="1">
            <a:spLocks noChangeArrowheads="1"/>
          </p:cNvSpPr>
          <p:nvPr>
            <p:custDataLst>
              <p:tags r:id="rId25"/>
            </p:custDataLst>
          </p:nvPr>
        </p:nvSpPr>
        <p:spPr bwMode="auto">
          <a:xfrm>
            <a:off x="6081713" y="2986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44</a:t>
            </a:r>
          </a:p>
        </p:txBody>
      </p:sp>
      <p:sp>
        <p:nvSpPr>
          <p:cNvPr id="123931" name="Text Box 43"/>
          <p:cNvSpPr txBox="1">
            <a:spLocks noChangeArrowheads="1"/>
          </p:cNvSpPr>
          <p:nvPr>
            <p:custDataLst>
              <p:tags r:id="rId26"/>
            </p:custDataLst>
          </p:nvPr>
        </p:nvSpPr>
        <p:spPr bwMode="auto">
          <a:xfrm>
            <a:off x="6005513" y="3367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45</a:t>
            </a:r>
          </a:p>
        </p:txBody>
      </p:sp>
      <p:sp>
        <p:nvSpPr>
          <p:cNvPr id="123932" name="Text Box 44"/>
          <p:cNvSpPr txBox="1">
            <a:spLocks noChangeArrowheads="1"/>
          </p:cNvSpPr>
          <p:nvPr>
            <p:custDataLst>
              <p:tags r:id="rId27"/>
            </p:custDataLst>
          </p:nvPr>
        </p:nvSpPr>
        <p:spPr bwMode="auto">
          <a:xfrm>
            <a:off x="6005513" y="3748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46</a:t>
            </a:r>
          </a:p>
        </p:txBody>
      </p:sp>
      <p:sp>
        <p:nvSpPr>
          <p:cNvPr id="123933" name="Text Box 45"/>
          <p:cNvSpPr txBox="1">
            <a:spLocks noChangeArrowheads="1"/>
          </p:cNvSpPr>
          <p:nvPr>
            <p:custDataLst>
              <p:tags r:id="rId28"/>
            </p:custDataLst>
          </p:nvPr>
        </p:nvSpPr>
        <p:spPr bwMode="auto">
          <a:xfrm>
            <a:off x="6081713" y="4129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47</a:t>
            </a:r>
          </a:p>
        </p:txBody>
      </p:sp>
      <p:sp>
        <p:nvSpPr>
          <p:cNvPr id="123934" name="Text Box 46"/>
          <p:cNvSpPr txBox="1">
            <a:spLocks noChangeArrowheads="1"/>
          </p:cNvSpPr>
          <p:nvPr>
            <p:custDataLst>
              <p:tags r:id="rId29"/>
            </p:custDataLst>
          </p:nvPr>
        </p:nvSpPr>
        <p:spPr bwMode="auto">
          <a:xfrm>
            <a:off x="6081713" y="4510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48</a:t>
            </a:r>
          </a:p>
        </p:txBody>
      </p:sp>
      <p:sp>
        <p:nvSpPr>
          <p:cNvPr id="123935" name="Text Box 47"/>
          <p:cNvSpPr txBox="1">
            <a:spLocks noChangeArrowheads="1"/>
          </p:cNvSpPr>
          <p:nvPr>
            <p:custDataLst>
              <p:tags r:id="rId30"/>
            </p:custDataLst>
          </p:nvPr>
        </p:nvSpPr>
        <p:spPr bwMode="auto">
          <a:xfrm>
            <a:off x="6005513" y="4891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49</a:t>
            </a:r>
          </a:p>
        </p:txBody>
      </p:sp>
      <p:sp>
        <p:nvSpPr>
          <p:cNvPr id="123936" name="Text Box 48"/>
          <p:cNvSpPr txBox="1">
            <a:spLocks noChangeArrowheads="1"/>
          </p:cNvSpPr>
          <p:nvPr>
            <p:custDataLst>
              <p:tags r:id="rId31"/>
            </p:custDataLst>
          </p:nvPr>
        </p:nvSpPr>
        <p:spPr bwMode="auto">
          <a:xfrm>
            <a:off x="6005513" y="5272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50</a:t>
            </a:r>
          </a:p>
        </p:txBody>
      </p:sp>
      <p:sp>
        <p:nvSpPr>
          <p:cNvPr id="123937" name="Text Box 49"/>
          <p:cNvSpPr txBox="1">
            <a:spLocks noChangeArrowheads="1"/>
          </p:cNvSpPr>
          <p:nvPr>
            <p:custDataLst>
              <p:tags r:id="rId32"/>
            </p:custDataLst>
          </p:nvPr>
        </p:nvSpPr>
        <p:spPr bwMode="auto">
          <a:xfrm>
            <a:off x="6234113" y="56530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51</a:t>
            </a:r>
          </a:p>
        </p:txBody>
      </p:sp>
      <p:sp>
        <p:nvSpPr>
          <p:cNvPr id="123938" name="Text Box 50"/>
          <p:cNvSpPr txBox="1">
            <a:spLocks noChangeArrowheads="1"/>
          </p:cNvSpPr>
          <p:nvPr>
            <p:custDataLst>
              <p:tags r:id="rId33"/>
            </p:custDataLst>
          </p:nvPr>
        </p:nvSpPr>
        <p:spPr bwMode="auto">
          <a:xfrm>
            <a:off x="6005513" y="6034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52</a:t>
            </a:r>
          </a:p>
        </p:txBody>
      </p:sp>
      <p:sp>
        <p:nvSpPr>
          <p:cNvPr id="123939" name="Text Box 51"/>
          <p:cNvSpPr txBox="1">
            <a:spLocks noChangeArrowheads="1"/>
          </p:cNvSpPr>
          <p:nvPr>
            <p:custDataLst>
              <p:tags r:id="rId34"/>
            </p:custDataLst>
          </p:nvPr>
        </p:nvSpPr>
        <p:spPr bwMode="auto">
          <a:xfrm>
            <a:off x="3651250" y="5730875"/>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endParaRPr lang="en-US" sz="1800" b="1">
              <a:latin typeface="Courier New" pitchFamily="49" charset="0"/>
            </a:endParaRPr>
          </a:p>
        </p:txBody>
      </p:sp>
      <p:sp>
        <p:nvSpPr>
          <p:cNvPr id="123940" name="Text Box 52"/>
          <p:cNvSpPr txBox="1">
            <a:spLocks noChangeArrowheads="1"/>
          </p:cNvSpPr>
          <p:nvPr>
            <p:custDataLst>
              <p:tags r:id="rId35"/>
            </p:custDataLst>
          </p:nvPr>
        </p:nvSpPr>
        <p:spPr bwMode="auto">
          <a:xfrm>
            <a:off x="2762250" y="5746750"/>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solidFill>
                  <a:srgbClr val="B907D1"/>
                </a:solidFill>
                <a:latin typeface="Courier New" pitchFamily="49" charset="0"/>
              </a:rPr>
              <a:t>r15</a:t>
            </a:r>
          </a:p>
        </p:txBody>
      </p:sp>
      <p:sp>
        <p:nvSpPr>
          <p:cNvPr id="123941" name="Rectangle 53"/>
          <p:cNvSpPr>
            <a:spLocks noChangeArrowheads="1"/>
          </p:cNvSpPr>
          <p:nvPr>
            <p:custDataLst>
              <p:tags r:id="rId36"/>
            </p:custDataLst>
          </p:nvPr>
        </p:nvSpPr>
        <p:spPr bwMode="auto">
          <a:xfrm>
            <a:off x="800100" y="1114425"/>
            <a:ext cx="1744663"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067B0E"/>
                </a:solidFill>
                <a:latin typeface="Arial" pitchFamily="34" charset="0"/>
              </a:rPr>
              <a:t>Program (low RAM)</a:t>
            </a:r>
          </a:p>
        </p:txBody>
      </p:sp>
      <p:sp>
        <p:nvSpPr>
          <p:cNvPr id="123942" name="Rectangle 54"/>
          <p:cNvSpPr>
            <a:spLocks noChangeArrowheads="1"/>
          </p:cNvSpPr>
          <p:nvPr>
            <p:custDataLst>
              <p:tags r:id="rId37"/>
            </p:custDataLst>
          </p:nvPr>
        </p:nvSpPr>
        <p:spPr bwMode="auto">
          <a:xfrm>
            <a:off x="7123113" y="1752600"/>
            <a:ext cx="11239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b="1">
                <a:solidFill>
                  <a:srgbClr val="067B0E"/>
                </a:solidFill>
                <a:latin typeface="Arial" pitchFamily="34" charset="0"/>
              </a:rPr>
              <a:t>"the stack"</a:t>
            </a:r>
          </a:p>
        </p:txBody>
      </p:sp>
      <p:sp>
        <p:nvSpPr>
          <p:cNvPr id="123943" name="Rectangle 55"/>
          <p:cNvSpPr>
            <a:spLocks noChangeArrowheads="1"/>
          </p:cNvSpPr>
          <p:nvPr/>
        </p:nvSpPr>
        <p:spPr bwMode="auto">
          <a:xfrm>
            <a:off x="773113" y="1568450"/>
            <a:ext cx="2020887" cy="4984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gn="l"/>
            <a:r>
              <a:rPr lang="en-US" sz="1400" b="1">
                <a:latin typeface="Courier New" pitchFamily="49" charset="0"/>
              </a:rPr>
              <a:t>00 read r1          </a:t>
            </a:r>
          </a:p>
          <a:p>
            <a:pPr algn="l"/>
            <a:r>
              <a:rPr lang="en-US" sz="1400" b="1">
                <a:latin typeface="Courier New" pitchFamily="49" charset="0"/>
              </a:rPr>
              <a:t>01 loadn r15 42</a:t>
            </a:r>
          </a:p>
          <a:p>
            <a:pPr algn="l"/>
            <a:r>
              <a:rPr lang="en-US" sz="1400" b="1">
                <a:latin typeface="Courier New" pitchFamily="49" charset="0"/>
              </a:rPr>
              <a:t>02 call r14 5</a:t>
            </a:r>
          </a:p>
          <a:p>
            <a:pPr algn="l"/>
            <a:r>
              <a:rPr lang="en-US" sz="1400" b="1">
                <a:latin typeface="Courier New" pitchFamily="49" charset="0"/>
              </a:rPr>
              <a:t>03 jump 21</a:t>
            </a:r>
          </a:p>
          <a:p>
            <a:pPr algn="l"/>
            <a:r>
              <a:rPr lang="en-US" sz="1400" b="1">
                <a:latin typeface="Courier New" pitchFamily="49" charset="0"/>
              </a:rPr>
              <a:t>04 nop</a:t>
            </a:r>
          </a:p>
          <a:p>
            <a:pPr algn="l"/>
            <a:r>
              <a:rPr lang="en-US" sz="1400" b="1">
                <a:latin typeface="Courier New" pitchFamily="49" charset="0"/>
              </a:rPr>
              <a:t>05 jnez r1 8</a:t>
            </a:r>
          </a:p>
          <a:p>
            <a:pPr algn="l"/>
            <a:r>
              <a:rPr lang="en-US" sz="1400" b="1">
                <a:latin typeface="Courier New" pitchFamily="49" charset="0"/>
              </a:rPr>
              <a:t>06 loadn r13 1</a:t>
            </a:r>
          </a:p>
          <a:p>
            <a:pPr algn="l"/>
            <a:r>
              <a:rPr lang="en-US" sz="1400" b="1">
                <a:latin typeface="Courier New" pitchFamily="49" charset="0"/>
              </a:rPr>
              <a:t>07 jumpi r14</a:t>
            </a:r>
          </a:p>
          <a:p>
            <a:pPr algn="l"/>
            <a:r>
              <a:rPr lang="en-US" sz="1400" b="1">
                <a:latin typeface="Courier New" pitchFamily="49" charset="0"/>
              </a:rPr>
              <a:t>08 storei r1 r15</a:t>
            </a:r>
          </a:p>
          <a:p>
            <a:pPr algn="l"/>
            <a:r>
              <a:rPr lang="en-US" sz="1400" b="1">
                <a:latin typeface="Courier New" pitchFamily="49" charset="0"/>
              </a:rPr>
              <a:t>09 addn r15 1</a:t>
            </a:r>
          </a:p>
          <a:p>
            <a:pPr algn="l"/>
            <a:r>
              <a:rPr lang="en-US" sz="1400" b="1">
                <a:solidFill>
                  <a:srgbClr val="FF0513"/>
                </a:solidFill>
                <a:latin typeface="Courier New" pitchFamily="49" charset="0"/>
              </a:rPr>
              <a:t>10 storei r14 r15</a:t>
            </a:r>
          </a:p>
          <a:p>
            <a:pPr algn="l"/>
            <a:r>
              <a:rPr lang="en-US" sz="1400" b="1">
                <a:latin typeface="Courier New" pitchFamily="49" charset="0"/>
              </a:rPr>
              <a:t>11 addn r15 1</a:t>
            </a:r>
          </a:p>
          <a:p>
            <a:pPr algn="l"/>
            <a:r>
              <a:rPr lang="en-US" sz="1400" b="1">
                <a:latin typeface="Courier New" pitchFamily="49" charset="0"/>
              </a:rPr>
              <a:t>12 addn r1 -1</a:t>
            </a:r>
          </a:p>
          <a:p>
            <a:pPr algn="l"/>
            <a:r>
              <a:rPr lang="en-US" sz="1400" b="1">
                <a:latin typeface="Courier New" pitchFamily="49" charset="0"/>
              </a:rPr>
              <a:t>13 call r14 5</a:t>
            </a:r>
          </a:p>
          <a:p>
            <a:pPr algn="l"/>
            <a:r>
              <a:rPr lang="en-US" sz="1400" b="1">
                <a:latin typeface="Courier New" pitchFamily="49" charset="0"/>
              </a:rPr>
              <a:t>14 addn r15 -1</a:t>
            </a:r>
          </a:p>
          <a:p>
            <a:pPr algn="l"/>
            <a:r>
              <a:rPr lang="en-US" sz="1400" b="1">
                <a:latin typeface="Courier New" pitchFamily="49" charset="0"/>
              </a:rPr>
              <a:t>15 loadi r14 r15</a:t>
            </a:r>
          </a:p>
          <a:p>
            <a:pPr algn="l"/>
            <a:r>
              <a:rPr lang="en-US" sz="1400" b="1">
                <a:latin typeface="Courier New" pitchFamily="49" charset="0"/>
              </a:rPr>
              <a:t>16 addn r15 -1</a:t>
            </a:r>
          </a:p>
          <a:p>
            <a:pPr algn="l"/>
            <a:r>
              <a:rPr lang="en-US" sz="1400" b="1">
                <a:latin typeface="Courier New" pitchFamily="49" charset="0"/>
              </a:rPr>
              <a:t>17 loadi r1 r15</a:t>
            </a:r>
          </a:p>
          <a:p>
            <a:pPr algn="l"/>
            <a:r>
              <a:rPr lang="en-US" sz="1400" b="1">
                <a:latin typeface="Courier New" pitchFamily="49" charset="0"/>
              </a:rPr>
              <a:t>18 mul r13 r13 r1</a:t>
            </a:r>
          </a:p>
          <a:p>
            <a:pPr algn="l"/>
            <a:r>
              <a:rPr lang="en-US" sz="1400" b="1">
                <a:latin typeface="Courier New" pitchFamily="49" charset="0"/>
              </a:rPr>
              <a:t>19 jumpi r14</a:t>
            </a:r>
          </a:p>
          <a:p>
            <a:pPr algn="l"/>
            <a:r>
              <a:rPr lang="en-US" sz="1400" b="1">
                <a:latin typeface="Courier New" pitchFamily="49" charset="0"/>
              </a:rPr>
              <a:t>20 nop</a:t>
            </a:r>
          </a:p>
          <a:p>
            <a:pPr algn="l"/>
            <a:r>
              <a:rPr lang="en-US" sz="1400" b="1">
                <a:latin typeface="Courier New" pitchFamily="49" charset="0"/>
              </a:rPr>
              <a:t>21 write r13</a:t>
            </a:r>
          </a:p>
          <a:p>
            <a:pPr algn="l"/>
            <a:r>
              <a:rPr lang="en-US" sz="1400" b="1">
                <a:latin typeface="Courier New" pitchFamily="49" charset="0"/>
              </a:rPr>
              <a:t>22 halt</a:t>
            </a:r>
            <a:endParaRPr lang="en-US" sz="1400" b="1">
              <a:solidFill>
                <a:srgbClr val="FF0515"/>
              </a:solidFill>
              <a:latin typeface="Courier New" pitchFamily="49" charset="0"/>
            </a:endParaRPr>
          </a:p>
        </p:txBody>
      </p:sp>
      <p:sp>
        <p:nvSpPr>
          <p:cNvPr id="123944" name="Text Box 57"/>
          <p:cNvSpPr txBox="1">
            <a:spLocks noChangeArrowheads="1"/>
          </p:cNvSpPr>
          <p:nvPr>
            <p:custDataLst>
              <p:tags r:id="rId38"/>
            </p:custDataLst>
          </p:nvPr>
        </p:nvSpPr>
        <p:spPr bwMode="auto">
          <a:xfrm>
            <a:off x="2249488" y="1357313"/>
            <a:ext cx="1179512"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solidFill>
                  <a:srgbClr val="0F02E4"/>
                </a:solidFill>
                <a:latin typeface="Arial" pitchFamily="34" charset="0"/>
              </a:rPr>
              <a:t>The input is 3.</a:t>
            </a:r>
          </a:p>
        </p:txBody>
      </p:sp>
      <p:sp>
        <p:nvSpPr>
          <p:cNvPr id="123945" name="Text Box 58"/>
          <p:cNvSpPr txBox="1">
            <a:spLocks noChangeArrowheads="1"/>
          </p:cNvSpPr>
          <p:nvPr/>
        </p:nvSpPr>
        <p:spPr bwMode="auto">
          <a:xfrm>
            <a:off x="4122738" y="2955925"/>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000" b="1">
                <a:latin typeface="Arial" pitchFamily="34" charset="0"/>
              </a:rPr>
              <a:t>Input: x</a:t>
            </a:r>
          </a:p>
        </p:txBody>
      </p:sp>
      <p:sp>
        <p:nvSpPr>
          <p:cNvPr id="123946" name="Text Box 59"/>
          <p:cNvSpPr txBox="1">
            <a:spLocks noChangeArrowheads="1"/>
          </p:cNvSpPr>
          <p:nvPr/>
        </p:nvSpPr>
        <p:spPr bwMode="auto">
          <a:xfrm>
            <a:off x="4144963" y="37782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000" b="1">
                <a:latin typeface="Arial" pitchFamily="34" charset="0"/>
              </a:rPr>
              <a:t>result, return value</a:t>
            </a:r>
          </a:p>
        </p:txBody>
      </p:sp>
      <p:sp>
        <p:nvSpPr>
          <p:cNvPr id="123947" name="Text Box 60"/>
          <p:cNvSpPr txBox="1">
            <a:spLocks noChangeArrowheads="1"/>
          </p:cNvSpPr>
          <p:nvPr/>
        </p:nvSpPr>
        <p:spPr bwMode="auto">
          <a:xfrm>
            <a:off x="4137025" y="4648200"/>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000" b="1">
                <a:latin typeface="Arial" pitchFamily="34" charset="0"/>
              </a:rPr>
              <a:t>return address (line #)</a:t>
            </a:r>
          </a:p>
        </p:txBody>
      </p:sp>
      <p:sp>
        <p:nvSpPr>
          <p:cNvPr id="123948" name="Text Box 61"/>
          <p:cNvSpPr txBox="1">
            <a:spLocks noChangeArrowheads="1"/>
          </p:cNvSpPr>
          <p:nvPr/>
        </p:nvSpPr>
        <p:spPr bwMode="auto">
          <a:xfrm>
            <a:off x="4124325" y="5534025"/>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000" b="1">
                <a:latin typeface="Arial" pitchFamily="34" charset="0"/>
              </a:rPr>
              <a:t>Stack Pointer</a:t>
            </a:r>
          </a:p>
        </p:txBody>
      </p:sp>
      <p:sp>
        <p:nvSpPr>
          <p:cNvPr id="123949" name="Rectangle 62"/>
          <p:cNvSpPr>
            <a:spLocks noChangeArrowheads="1"/>
          </p:cNvSpPr>
          <p:nvPr>
            <p:custDataLst>
              <p:tags r:id="rId39"/>
            </p:custDataLst>
          </p:nvPr>
        </p:nvSpPr>
        <p:spPr bwMode="auto">
          <a:xfrm>
            <a:off x="4208463" y="1676400"/>
            <a:ext cx="10144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067B0E"/>
                </a:solidFill>
                <a:latin typeface="Arial" pitchFamily="34" charset="0"/>
              </a:rPr>
              <a:t>with labels</a:t>
            </a:r>
          </a:p>
        </p:txBody>
      </p:sp>
      <p:sp>
        <p:nvSpPr>
          <p:cNvPr id="123950" name="AutoShape 63"/>
          <p:cNvSpPr>
            <a:spLocks/>
          </p:cNvSpPr>
          <p:nvPr/>
        </p:nvSpPr>
        <p:spPr bwMode="auto">
          <a:xfrm>
            <a:off x="595313" y="2668588"/>
            <a:ext cx="90487" cy="3170237"/>
          </a:xfrm>
          <a:prstGeom prst="leftBracket">
            <a:avLst>
              <a:gd name="adj" fmla="val 0"/>
            </a:avLst>
          </a:prstGeom>
          <a:noFill/>
          <a:ln w="12700">
            <a:solidFill>
              <a:srgbClr val="0F02E4"/>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23951" name="Text Box 64"/>
          <p:cNvSpPr txBox="1">
            <a:spLocks noChangeArrowheads="1"/>
          </p:cNvSpPr>
          <p:nvPr/>
        </p:nvSpPr>
        <p:spPr bwMode="auto">
          <a:xfrm rot="-5400000">
            <a:off x="-500062" y="3916362"/>
            <a:ext cx="1981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b="1">
                <a:solidFill>
                  <a:srgbClr val="0F02E4"/>
                </a:solidFill>
                <a:latin typeface="Arial" pitchFamily="34" charset="0"/>
              </a:rPr>
              <a:t>factorial function</a:t>
            </a:r>
          </a:p>
        </p:txBody>
      </p:sp>
      <p:sp>
        <p:nvSpPr>
          <p:cNvPr id="123952" name="Text Box 65"/>
          <p:cNvSpPr txBox="1">
            <a:spLocks noChangeArrowheads="1"/>
          </p:cNvSpPr>
          <p:nvPr/>
        </p:nvSpPr>
        <p:spPr bwMode="auto">
          <a:xfrm>
            <a:off x="1744663" y="6597650"/>
            <a:ext cx="7332662"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900">
                <a:solidFill>
                  <a:schemeClr val="bg2"/>
                </a:solidFill>
                <a:latin typeface="Arial" pitchFamily="34" charset="0"/>
              </a:rPr>
              <a:t>Are the first two stored values the same? How deep does the stack get? What are the possible values of r14?  </a:t>
            </a:r>
          </a:p>
        </p:txBody>
      </p:sp>
      <p:sp>
        <p:nvSpPr>
          <p:cNvPr id="123953" name="Line 67"/>
          <p:cNvSpPr>
            <a:spLocks noChangeShapeType="1"/>
          </p:cNvSpPr>
          <p:nvPr/>
        </p:nvSpPr>
        <p:spPr bwMode="auto">
          <a:xfrm flipH="1">
            <a:off x="1947863" y="1555750"/>
            <a:ext cx="388937" cy="158750"/>
          </a:xfrm>
          <a:prstGeom prst="line">
            <a:avLst/>
          </a:prstGeom>
          <a:noFill/>
          <a:ln w="9525">
            <a:solidFill>
              <a:srgbClr val="0F02E4"/>
            </a:solidFill>
            <a:round/>
            <a:headEnd/>
            <a:tailEnd type="triangle" w="sm" len="sm"/>
          </a:ln>
          <a:extLst>
            <a:ext uri="{909E8E84-426E-40DD-AFC4-6F175D3DCCD1}">
              <a14:hiddenFill xmlns:a14="http://schemas.microsoft.com/office/drawing/2010/main">
                <a:noFill/>
              </a14:hiddenFill>
            </a:ext>
          </a:extLst>
        </p:spPr>
        <p:txBody>
          <a:bodyPr anchor="ctr">
            <a:spAutoFit/>
          </a:bodyPr>
          <a:lstStyle/>
          <a:p>
            <a:endParaRPr lang="en-US"/>
          </a:p>
        </p:txBody>
      </p:sp>
      <p:sp>
        <p:nvSpPr>
          <p:cNvPr id="123954" name="Text Box 68"/>
          <p:cNvSpPr txBox="1">
            <a:spLocks noChangeArrowheads="1"/>
          </p:cNvSpPr>
          <p:nvPr>
            <p:custDataLst>
              <p:tags r:id="rId40"/>
            </p:custDataLst>
          </p:nvPr>
        </p:nvSpPr>
        <p:spPr bwMode="auto">
          <a:xfrm>
            <a:off x="6724650" y="487203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23955" name="Text Box 69"/>
          <p:cNvSpPr txBox="1">
            <a:spLocks noChangeArrowheads="1"/>
          </p:cNvSpPr>
          <p:nvPr/>
        </p:nvSpPr>
        <p:spPr bwMode="auto">
          <a:xfrm rot="-5400000">
            <a:off x="-265112" y="4440237"/>
            <a:ext cx="1981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b="1">
                <a:latin typeface="Arial" pitchFamily="34" charset="0"/>
              </a:rPr>
              <a:t>recursive step</a:t>
            </a:r>
          </a:p>
        </p:txBody>
      </p:sp>
      <p:sp>
        <p:nvSpPr>
          <p:cNvPr id="123956" name="AutoShape 70"/>
          <p:cNvSpPr>
            <a:spLocks/>
          </p:cNvSpPr>
          <p:nvPr/>
        </p:nvSpPr>
        <p:spPr bwMode="auto">
          <a:xfrm>
            <a:off x="823913" y="3306763"/>
            <a:ext cx="144462" cy="2540000"/>
          </a:xfrm>
          <a:prstGeom prst="leftBracket">
            <a:avLst>
              <a:gd name="adj" fmla="val 0"/>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23957" name="AutoShape 71"/>
          <p:cNvSpPr>
            <a:spLocks/>
          </p:cNvSpPr>
          <p:nvPr/>
        </p:nvSpPr>
        <p:spPr bwMode="auto">
          <a:xfrm>
            <a:off x="819150" y="2670175"/>
            <a:ext cx="171450" cy="612775"/>
          </a:xfrm>
          <a:prstGeom prst="leftBracket">
            <a:avLst>
              <a:gd name="adj" fmla="val 0"/>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23958" name="Text Box 72"/>
          <p:cNvSpPr txBox="1">
            <a:spLocks noChangeArrowheads="1"/>
          </p:cNvSpPr>
          <p:nvPr/>
        </p:nvSpPr>
        <p:spPr bwMode="auto">
          <a:xfrm rot="-5400000">
            <a:off x="-265112" y="2784475"/>
            <a:ext cx="1981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b="1">
                <a:latin typeface="Arial" pitchFamily="34" charset="0"/>
              </a:rPr>
              <a:t>base case</a:t>
            </a:r>
          </a:p>
        </p:txBody>
      </p:sp>
      <p:sp>
        <p:nvSpPr>
          <p:cNvPr id="123959" name="Rectangle 73"/>
          <p:cNvSpPr>
            <a:spLocks noChangeArrowheads="1"/>
          </p:cNvSpPr>
          <p:nvPr/>
        </p:nvSpPr>
        <p:spPr bwMode="auto">
          <a:xfrm>
            <a:off x="5461000" y="3135313"/>
            <a:ext cx="3667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b="1">
                <a:solidFill>
                  <a:srgbClr val="FF0513"/>
                </a:solidFill>
                <a:latin typeface="Courier New" pitchFamily="49" charset="0"/>
              </a:rPr>
              <a:t>3</a:t>
            </a:r>
          </a:p>
        </p:txBody>
      </p:sp>
      <p:sp>
        <p:nvSpPr>
          <p:cNvPr id="123960" name="Rectangle 74"/>
          <p:cNvSpPr>
            <a:spLocks noChangeArrowheads="1"/>
          </p:cNvSpPr>
          <p:nvPr/>
        </p:nvSpPr>
        <p:spPr bwMode="auto">
          <a:xfrm>
            <a:off x="5267325" y="5724525"/>
            <a:ext cx="5492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b="1">
                <a:solidFill>
                  <a:srgbClr val="FF0513"/>
                </a:solidFill>
                <a:latin typeface="Courier New" pitchFamily="49" charset="0"/>
              </a:rPr>
              <a:t>42</a:t>
            </a:r>
          </a:p>
        </p:txBody>
      </p:sp>
      <p:sp>
        <p:nvSpPr>
          <p:cNvPr id="123961" name="Rectangle 75"/>
          <p:cNvSpPr>
            <a:spLocks noChangeArrowheads="1"/>
          </p:cNvSpPr>
          <p:nvPr/>
        </p:nvSpPr>
        <p:spPr bwMode="auto">
          <a:xfrm>
            <a:off x="5448300" y="4822825"/>
            <a:ext cx="3667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b="1">
                <a:solidFill>
                  <a:srgbClr val="FF0513"/>
                </a:solidFill>
                <a:latin typeface="Courier New" pitchFamily="49" charset="0"/>
              </a:rPr>
              <a:t>3</a:t>
            </a:r>
          </a:p>
        </p:txBody>
      </p:sp>
      <p:sp>
        <p:nvSpPr>
          <p:cNvPr id="123962" name="Rectangle 76"/>
          <p:cNvSpPr>
            <a:spLocks noChangeArrowheads="1"/>
          </p:cNvSpPr>
          <p:nvPr/>
        </p:nvSpPr>
        <p:spPr bwMode="auto">
          <a:xfrm>
            <a:off x="7486650" y="2206625"/>
            <a:ext cx="3667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b="1">
                <a:solidFill>
                  <a:srgbClr val="159627"/>
                </a:solidFill>
                <a:latin typeface="Courier New" pitchFamily="49" charset="0"/>
              </a:rPr>
              <a:t>3</a:t>
            </a:r>
          </a:p>
        </p:txBody>
      </p:sp>
      <p:sp>
        <p:nvSpPr>
          <p:cNvPr id="123963" name="Rectangle 77"/>
          <p:cNvSpPr>
            <a:spLocks noChangeArrowheads="1"/>
          </p:cNvSpPr>
          <p:nvPr/>
        </p:nvSpPr>
        <p:spPr bwMode="auto">
          <a:xfrm>
            <a:off x="4837113" y="5724525"/>
            <a:ext cx="5492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b="1">
                <a:solidFill>
                  <a:srgbClr val="FF0513"/>
                </a:solidFill>
                <a:latin typeface="Courier New" pitchFamily="49" charset="0"/>
              </a:rPr>
              <a:t>43</a:t>
            </a:r>
          </a:p>
        </p:txBody>
      </p:sp>
      <p:sp>
        <p:nvSpPr>
          <p:cNvPr id="123964" name="Line 78"/>
          <p:cNvSpPr>
            <a:spLocks noChangeShapeType="1"/>
          </p:cNvSpPr>
          <p:nvPr/>
        </p:nvSpPr>
        <p:spPr bwMode="auto">
          <a:xfrm flipV="1">
            <a:off x="5305425" y="5691188"/>
            <a:ext cx="512763" cy="450850"/>
          </a:xfrm>
          <a:prstGeom prst="line">
            <a:avLst/>
          </a:prstGeom>
          <a:noFill/>
          <a:ln w="28575">
            <a:solidFill>
              <a:srgbClr val="FF0513"/>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23965" name="Text Box 79"/>
          <p:cNvSpPr txBox="1">
            <a:spLocks noChangeArrowheads="1"/>
          </p:cNvSpPr>
          <p:nvPr>
            <p:custDataLst>
              <p:tags r:id="rId41"/>
            </p:custDataLst>
          </p:nvPr>
        </p:nvSpPr>
        <p:spPr bwMode="auto">
          <a:xfrm>
            <a:off x="3644900" y="2308225"/>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endParaRPr lang="en-US" sz="1800" b="1">
              <a:latin typeface="Courier New" pitchFamily="49" charset="0"/>
            </a:endParaRPr>
          </a:p>
        </p:txBody>
      </p:sp>
      <p:grpSp>
        <p:nvGrpSpPr>
          <p:cNvPr id="123966" name="Group 80"/>
          <p:cNvGrpSpPr>
            <a:grpSpLocks/>
          </p:cNvGrpSpPr>
          <p:nvPr>
            <p:custDataLst>
              <p:tags r:id="rId42"/>
            </p:custDataLst>
          </p:nvPr>
        </p:nvGrpSpPr>
        <p:grpSpPr bwMode="auto">
          <a:xfrm>
            <a:off x="5243513" y="2409825"/>
            <a:ext cx="201612" cy="244475"/>
            <a:chOff x="2928" y="1051"/>
            <a:chExt cx="840" cy="957"/>
          </a:xfrm>
        </p:grpSpPr>
        <p:sp>
          <p:nvSpPr>
            <p:cNvPr id="123973" name="Freeform 81"/>
            <p:cNvSpPr>
              <a:spLocks/>
            </p:cNvSpPr>
            <p:nvPr>
              <p:custDataLst>
                <p:tags r:id="rId43"/>
              </p:custDataLst>
            </p:nvPr>
          </p:nvSpPr>
          <p:spPr bwMode="auto">
            <a:xfrm>
              <a:off x="2928" y="1759"/>
              <a:ext cx="810" cy="249"/>
            </a:xfrm>
            <a:custGeom>
              <a:avLst/>
              <a:gdLst>
                <a:gd name="T0" fmla="*/ 5 w 1048"/>
                <a:gd name="T1" fmla="*/ 21 h 250"/>
                <a:gd name="T2" fmla="*/ 9 w 1048"/>
                <a:gd name="T3" fmla="*/ 83 h 250"/>
                <a:gd name="T4" fmla="*/ 9 w 1048"/>
                <a:gd name="T5" fmla="*/ 111 h 250"/>
                <a:gd name="T6" fmla="*/ 10 w 1048"/>
                <a:gd name="T7" fmla="*/ 125 h 250"/>
                <a:gd name="T8" fmla="*/ 10 w 1048"/>
                <a:gd name="T9" fmla="*/ 161 h 250"/>
                <a:gd name="T10" fmla="*/ 7 w 1048"/>
                <a:gd name="T11" fmla="*/ 230 h 250"/>
                <a:gd name="T12" fmla="*/ 2 w 1048"/>
                <a:gd name="T13" fmla="*/ 210 h 250"/>
                <a:gd name="T14" fmla="*/ 0 w 1048"/>
                <a:gd name="T15" fmla="*/ 189 h 250"/>
                <a:gd name="T16" fmla="*/ 2 w 1048"/>
                <a:gd name="T17" fmla="*/ 155 h 250"/>
                <a:gd name="T18" fmla="*/ 2 w 1048"/>
                <a:gd name="T19" fmla="*/ 125 h 250"/>
                <a:gd name="T20" fmla="*/ 2 w 1048"/>
                <a:gd name="T21" fmla="*/ 76 h 250"/>
                <a:gd name="T22" fmla="*/ 3 w 1048"/>
                <a:gd name="T23" fmla="*/ 55 h 250"/>
                <a:gd name="T24" fmla="*/ 3 w 1048"/>
                <a:gd name="T25" fmla="*/ 28 h 250"/>
                <a:gd name="T26" fmla="*/ 4 w 1048"/>
                <a:gd name="T27" fmla="*/ 14 h 250"/>
                <a:gd name="T28" fmla="*/ 5 w 1048"/>
                <a:gd name="T29" fmla="*/ 28 h 250"/>
                <a:gd name="T30" fmla="*/ 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23974" name="Oval 82"/>
            <p:cNvSpPr>
              <a:spLocks noChangeArrowheads="1"/>
            </p:cNvSpPr>
            <p:nvPr>
              <p:custDataLst>
                <p:tags r:id="rId44"/>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123975" name="Oval 83"/>
            <p:cNvSpPr>
              <a:spLocks noChangeArrowheads="1"/>
            </p:cNvSpPr>
            <p:nvPr>
              <p:custDataLst>
                <p:tags r:id="rId45"/>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23976" name="Oval 84"/>
            <p:cNvSpPr>
              <a:spLocks noChangeArrowheads="1"/>
            </p:cNvSpPr>
            <p:nvPr>
              <p:custDataLst>
                <p:tags r:id="rId46"/>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23977" name="Oval 85"/>
            <p:cNvSpPr>
              <a:spLocks noChangeArrowheads="1"/>
            </p:cNvSpPr>
            <p:nvPr>
              <p:custDataLst>
                <p:tags r:id="rId47"/>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23978" name="Oval 86"/>
            <p:cNvSpPr>
              <a:spLocks noChangeArrowheads="1"/>
            </p:cNvSpPr>
            <p:nvPr>
              <p:custDataLst>
                <p:tags r:id="rId48"/>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23979" name="Oval 87"/>
            <p:cNvSpPr>
              <a:spLocks noChangeArrowheads="1"/>
            </p:cNvSpPr>
            <p:nvPr>
              <p:custDataLst>
                <p:tags r:id="rId49"/>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23980" name="Oval 88"/>
            <p:cNvSpPr>
              <a:spLocks noChangeArrowheads="1"/>
            </p:cNvSpPr>
            <p:nvPr>
              <p:custDataLst>
                <p:tags r:id="rId50"/>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23981" name="AutoShape 89"/>
            <p:cNvSpPr>
              <a:spLocks noChangeArrowheads="1"/>
            </p:cNvSpPr>
            <p:nvPr>
              <p:custDataLst>
                <p:tags r:id="rId51"/>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123982" name="Freeform 90"/>
            <p:cNvSpPr>
              <a:spLocks/>
            </p:cNvSpPr>
            <p:nvPr>
              <p:custDataLst>
                <p:tags r:id="rId52"/>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23983" name="Freeform 91"/>
            <p:cNvSpPr>
              <a:spLocks/>
            </p:cNvSpPr>
            <p:nvPr>
              <p:custDataLst>
                <p:tags r:id="rId53"/>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23984" name="Freeform 92"/>
            <p:cNvSpPr>
              <a:spLocks/>
            </p:cNvSpPr>
            <p:nvPr>
              <p:custDataLst>
                <p:tags r:id="rId54"/>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23985" name="Freeform 93"/>
            <p:cNvSpPr>
              <a:spLocks/>
            </p:cNvSpPr>
            <p:nvPr>
              <p:custDataLst>
                <p:tags r:id="rId55"/>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123967" name="Text Box 94"/>
          <p:cNvSpPr txBox="1">
            <a:spLocks noChangeArrowheads="1"/>
          </p:cNvSpPr>
          <p:nvPr/>
        </p:nvSpPr>
        <p:spPr bwMode="auto">
          <a:xfrm>
            <a:off x="3603625" y="2333625"/>
            <a:ext cx="1789113"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800"/>
              <a:t>Yesterday I couldn't spell "Recursive Assembler," but now I </a:t>
            </a:r>
            <a:r>
              <a:rPr lang="en-US" sz="800" b="1">
                <a:latin typeface="Arial" pitchFamily="34" charset="0"/>
              </a:rPr>
              <a:t>r1</a:t>
            </a:r>
            <a:r>
              <a:rPr lang="en-US" sz="800"/>
              <a:t>.</a:t>
            </a:r>
          </a:p>
        </p:txBody>
      </p:sp>
      <p:sp>
        <p:nvSpPr>
          <p:cNvPr id="123968" name="Text Box 95"/>
          <p:cNvSpPr txBox="1">
            <a:spLocks noChangeArrowheads="1"/>
          </p:cNvSpPr>
          <p:nvPr/>
        </p:nvSpPr>
        <p:spPr bwMode="auto">
          <a:xfrm>
            <a:off x="4154488" y="21018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000" b="1">
                <a:latin typeface="Arial" pitchFamily="34" charset="0"/>
              </a:rPr>
              <a:t>always-0 register</a:t>
            </a:r>
          </a:p>
        </p:txBody>
      </p:sp>
      <p:sp>
        <p:nvSpPr>
          <p:cNvPr id="123969" name="Rectangle 96"/>
          <p:cNvSpPr>
            <a:spLocks noChangeArrowheads="1"/>
          </p:cNvSpPr>
          <p:nvPr/>
        </p:nvSpPr>
        <p:spPr bwMode="auto">
          <a:xfrm>
            <a:off x="5538788" y="2312988"/>
            <a:ext cx="3111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latin typeface="Arial" pitchFamily="34" charset="0"/>
              </a:rPr>
              <a:t>0</a:t>
            </a:r>
          </a:p>
        </p:txBody>
      </p:sp>
      <p:sp>
        <p:nvSpPr>
          <p:cNvPr id="123970" name="Ink 97"/>
          <p:cNvSpPr>
            <a:spLocks noRot="1" noChangeAspect="1" noEditPoints="1" noChangeArrowheads="1" noChangeShapeType="1" noTextEdit="1"/>
          </p:cNvSpPr>
          <p:nvPr/>
        </p:nvSpPr>
        <p:spPr bwMode="auto">
          <a:xfrm>
            <a:off x="1949450" y="3706813"/>
            <a:ext cx="801688" cy="233362"/>
          </a:xfrm>
          <a:custGeom>
            <a:avLst/>
            <a:gdLst>
              <a:gd name="T0" fmla="*/ 2147483647 w 2230"/>
              <a:gd name="T1" fmla="*/ 2147483647 h 650"/>
              <a:gd name="T2" fmla="*/ 2147483647 w 2230"/>
              <a:gd name="T3" fmla="*/ 2147483647 h 650"/>
              <a:gd name="T4" fmla="*/ 2147483647 w 2230"/>
              <a:gd name="T5" fmla="*/ 2147483647 h 650"/>
              <a:gd name="T6" fmla="*/ 2147483647 w 2230"/>
              <a:gd name="T7" fmla="*/ 2147483647 h 650"/>
              <a:gd name="T8" fmla="*/ 2147483647 w 2230"/>
              <a:gd name="T9" fmla="*/ 2147483647 h 650"/>
              <a:gd name="T10" fmla="*/ 2147483647 w 2230"/>
              <a:gd name="T11" fmla="*/ 2147483647 h 650"/>
              <a:gd name="T12" fmla="*/ 2147483647 w 2230"/>
              <a:gd name="T13" fmla="*/ 2147483647 h 650"/>
              <a:gd name="T14" fmla="*/ 2147483647 w 2230"/>
              <a:gd name="T15" fmla="*/ 2147483647 h 650"/>
              <a:gd name="T16" fmla="*/ 2147483647 w 2230"/>
              <a:gd name="T17" fmla="*/ 2147483647 h 650"/>
              <a:gd name="T18" fmla="*/ 2147483647 w 2230"/>
              <a:gd name="T19" fmla="*/ 2147483647 h 650"/>
              <a:gd name="T20" fmla="*/ 2147483647 w 2230"/>
              <a:gd name="T21" fmla="*/ 2147483647 h 650"/>
              <a:gd name="T22" fmla="*/ 2147483647 w 2230"/>
              <a:gd name="T23" fmla="*/ 2147483647 h 650"/>
              <a:gd name="T24" fmla="*/ 2147483647 w 2230"/>
              <a:gd name="T25" fmla="*/ 2147483647 h 650"/>
              <a:gd name="T26" fmla="*/ 2147483647 w 2230"/>
              <a:gd name="T27" fmla="*/ 2147483647 h 650"/>
              <a:gd name="T28" fmla="*/ 2147483647 w 2230"/>
              <a:gd name="T29" fmla="*/ 2147483647 h 650"/>
              <a:gd name="T30" fmla="*/ 2147483647 w 2230"/>
              <a:gd name="T31" fmla="*/ 2147483647 h 650"/>
              <a:gd name="T32" fmla="*/ 2147483647 w 2230"/>
              <a:gd name="T33" fmla="*/ 2147483647 h 650"/>
              <a:gd name="T34" fmla="*/ 2147483647 w 2230"/>
              <a:gd name="T35" fmla="*/ 2147483647 h 650"/>
              <a:gd name="T36" fmla="*/ 2147483647 w 2230"/>
              <a:gd name="T37" fmla="*/ 2147483647 h 650"/>
              <a:gd name="T38" fmla="*/ 2147483647 w 2230"/>
              <a:gd name="T39" fmla="*/ 2147483647 h 650"/>
              <a:gd name="T40" fmla="*/ 2147483647 w 2230"/>
              <a:gd name="T41" fmla="*/ 2147483647 h 650"/>
              <a:gd name="T42" fmla="*/ 2147483647 w 2230"/>
              <a:gd name="T43" fmla="*/ 2147483647 h 650"/>
              <a:gd name="T44" fmla="*/ 2147483647 w 2230"/>
              <a:gd name="T45" fmla="*/ 2147483647 h 650"/>
              <a:gd name="T46" fmla="*/ 2147483647 w 2230"/>
              <a:gd name="T47" fmla="*/ 2147483647 h 650"/>
              <a:gd name="T48" fmla="*/ 2147483647 w 2230"/>
              <a:gd name="T49" fmla="*/ 2147483647 h 650"/>
              <a:gd name="T50" fmla="*/ 2147483647 w 2230"/>
              <a:gd name="T51" fmla="*/ 2147483647 h 650"/>
              <a:gd name="T52" fmla="*/ 2147483647 w 2230"/>
              <a:gd name="T53" fmla="*/ 2147483647 h 650"/>
              <a:gd name="T54" fmla="*/ 2147483647 w 2230"/>
              <a:gd name="T55" fmla="*/ 2147483647 h 650"/>
              <a:gd name="T56" fmla="*/ 2147483647 w 2230"/>
              <a:gd name="T57" fmla="*/ 2147483647 h 650"/>
              <a:gd name="T58" fmla="*/ 2147483647 w 2230"/>
              <a:gd name="T59" fmla="*/ 2147483647 h 650"/>
              <a:gd name="T60" fmla="*/ 2147483647 w 2230"/>
              <a:gd name="T61" fmla="*/ 2147483647 h 650"/>
              <a:gd name="T62" fmla="*/ 2147483647 w 2230"/>
              <a:gd name="T63" fmla="*/ 2147483647 h 650"/>
              <a:gd name="T64" fmla="*/ 2147483647 w 2230"/>
              <a:gd name="T65" fmla="*/ 2147483647 h 650"/>
              <a:gd name="T66" fmla="*/ 2147483647 w 2230"/>
              <a:gd name="T67" fmla="*/ 2147483647 h 65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230"/>
              <a:gd name="T103" fmla="*/ 0 h 650"/>
              <a:gd name="T104" fmla="*/ 2230 w 2230"/>
              <a:gd name="T105" fmla="*/ 650 h 65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230" h="650" extrusionOk="0">
                <a:moveTo>
                  <a:pt x="855" y="85"/>
                </a:moveTo>
                <a:cubicBezTo>
                  <a:pt x="847" y="83"/>
                  <a:pt x="832" y="73"/>
                  <a:pt x="810" y="73"/>
                </a:cubicBezTo>
                <a:cubicBezTo>
                  <a:pt x="763" y="73"/>
                  <a:pt x="720" y="73"/>
                  <a:pt x="673" y="63"/>
                </a:cubicBezTo>
                <a:cubicBezTo>
                  <a:pt x="641" y="56"/>
                  <a:pt x="610" y="48"/>
                  <a:pt x="578" y="42"/>
                </a:cubicBezTo>
                <a:cubicBezTo>
                  <a:pt x="437" y="16"/>
                  <a:pt x="301" y="51"/>
                  <a:pt x="186" y="135"/>
                </a:cubicBezTo>
                <a:cubicBezTo>
                  <a:pt x="152" y="160"/>
                  <a:pt x="119" y="190"/>
                  <a:pt x="90" y="221"/>
                </a:cubicBezTo>
                <a:cubicBezTo>
                  <a:pt x="64" y="249"/>
                  <a:pt x="38" y="278"/>
                  <a:pt x="23" y="314"/>
                </a:cubicBezTo>
                <a:cubicBezTo>
                  <a:pt x="5" y="357"/>
                  <a:pt x="-8" y="399"/>
                  <a:pt x="10" y="444"/>
                </a:cubicBezTo>
                <a:cubicBezTo>
                  <a:pt x="17" y="462"/>
                  <a:pt x="32" y="476"/>
                  <a:pt x="45" y="491"/>
                </a:cubicBezTo>
                <a:cubicBezTo>
                  <a:pt x="91" y="545"/>
                  <a:pt x="131" y="599"/>
                  <a:pt x="202" y="622"/>
                </a:cubicBezTo>
                <a:cubicBezTo>
                  <a:pt x="241" y="634"/>
                  <a:pt x="282" y="638"/>
                  <a:pt x="322" y="638"/>
                </a:cubicBezTo>
                <a:cubicBezTo>
                  <a:pt x="356" y="638"/>
                  <a:pt x="390" y="638"/>
                  <a:pt x="424" y="639"/>
                </a:cubicBezTo>
                <a:cubicBezTo>
                  <a:pt x="504" y="641"/>
                  <a:pt x="584" y="648"/>
                  <a:pt x="664" y="637"/>
                </a:cubicBezTo>
                <a:cubicBezTo>
                  <a:pt x="708" y="631"/>
                  <a:pt x="753" y="625"/>
                  <a:pt x="795" y="610"/>
                </a:cubicBezTo>
                <a:cubicBezTo>
                  <a:pt x="820" y="601"/>
                  <a:pt x="845" y="588"/>
                  <a:pt x="866" y="572"/>
                </a:cubicBezTo>
                <a:cubicBezTo>
                  <a:pt x="895" y="550"/>
                  <a:pt x="923" y="523"/>
                  <a:pt x="948" y="497"/>
                </a:cubicBezTo>
                <a:cubicBezTo>
                  <a:pt x="1001" y="441"/>
                  <a:pt x="1037" y="377"/>
                  <a:pt x="1049" y="300"/>
                </a:cubicBezTo>
                <a:cubicBezTo>
                  <a:pt x="1055" y="264"/>
                  <a:pt x="1057" y="214"/>
                  <a:pt x="1038" y="181"/>
                </a:cubicBezTo>
                <a:cubicBezTo>
                  <a:pt x="1018" y="148"/>
                  <a:pt x="1005" y="140"/>
                  <a:pt x="968" y="131"/>
                </a:cubicBezTo>
                <a:cubicBezTo>
                  <a:pt x="939" y="124"/>
                  <a:pt x="909" y="137"/>
                  <a:pt x="883" y="146"/>
                </a:cubicBezTo>
              </a:path>
              <a:path w="2230" h="650" extrusionOk="0">
                <a:moveTo>
                  <a:pt x="1746" y="82"/>
                </a:moveTo>
                <a:cubicBezTo>
                  <a:pt x="1687" y="57"/>
                  <a:pt x="1628" y="37"/>
                  <a:pt x="1566" y="22"/>
                </a:cubicBezTo>
                <a:cubicBezTo>
                  <a:pt x="1501" y="6"/>
                  <a:pt x="1433" y="-4"/>
                  <a:pt x="1366" y="2"/>
                </a:cubicBezTo>
                <a:cubicBezTo>
                  <a:pt x="1292" y="8"/>
                  <a:pt x="1226" y="40"/>
                  <a:pt x="1180" y="98"/>
                </a:cubicBezTo>
                <a:cubicBezTo>
                  <a:pt x="1136" y="154"/>
                  <a:pt x="1122" y="230"/>
                  <a:pt x="1124" y="299"/>
                </a:cubicBezTo>
                <a:cubicBezTo>
                  <a:pt x="1126" y="362"/>
                  <a:pt x="1144" y="414"/>
                  <a:pt x="1169" y="471"/>
                </a:cubicBezTo>
              </a:path>
              <a:path w="2230" h="650" extrusionOk="0">
                <a:moveTo>
                  <a:pt x="1257" y="569"/>
                </a:moveTo>
                <a:cubicBezTo>
                  <a:pt x="1360" y="625"/>
                  <a:pt x="1462" y="646"/>
                  <a:pt x="1579" y="649"/>
                </a:cubicBezTo>
                <a:cubicBezTo>
                  <a:pt x="1674" y="652"/>
                  <a:pt x="1769" y="640"/>
                  <a:pt x="1862" y="624"/>
                </a:cubicBezTo>
                <a:cubicBezTo>
                  <a:pt x="1909" y="615"/>
                  <a:pt x="1924" y="613"/>
                  <a:pt x="1953" y="600"/>
                </a:cubicBezTo>
              </a:path>
              <a:path w="2230" h="650" extrusionOk="0">
                <a:moveTo>
                  <a:pt x="2221" y="343"/>
                </a:moveTo>
                <a:cubicBezTo>
                  <a:pt x="2230" y="277"/>
                  <a:pt x="2236" y="222"/>
                  <a:pt x="2202" y="161"/>
                </a:cubicBezTo>
                <a:cubicBezTo>
                  <a:pt x="2168" y="99"/>
                  <a:pt x="2110" y="70"/>
                  <a:pt x="2044" y="53"/>
                </a:cubicBezTo>
                <a:cubicBezTo>
                  <a:pt x="1990" y="42"/>
                  <a:pt x="1974" y="37"/>
                  <a:pt x="1938" y="45"/>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3971" name="Ink 98"/>
          <p:cNvSpPr>
            <a:spLocks noRot="1" noChangeAspect="1" noEditPoints="1" noChangeArrowheads="1" noChangeShapeType="1" noTextEdit="1"/>
          </p:cNvSpPr>
          <p:nvPr/>
        </p:nvSpPr>
        <p:spPr bwMode="auto">
          <a:xfrm>
            <a:off x="5024438" y="6073775"/>
            <a:ext cx="266700" cy="58738"/>
          </a:xfrm>
          <a:custGeom>
            <a:avLst/>
            <a:gdLst>
              <a:gd name="T0" fmla="*/ 0 w 741"/>
              <a:gd name="T1" fmla="*/ 2147483647 h 163"/>
              <a:gd name="T2" fmla="*/ 2147483647 w 741"/>
              <a:gd name="T3" fmla="*/ 2147483647 h 163"/>
              <a:gd name="T4" fmla="*/ 2147483647 w 741"/>
              <a:gd name="T5" fmla="*/ 2147483647 h 163"/>
              <a:gd name="T6" fmla="*/ 2147483647 w 741"/>
              <a:gd name="T7" fmla="*/ 2147483647 h 163"/>
              <a:gd name="T8" fmla="*/ 2147483647 w 741"/>
              <a:gd name="T9" fmla="*/ 2147483647 h 163"/>
              <a:gd name="T10" fmla="*/ 2147483647 w 741"/>
              <a:gd name="T11" fmla="*/ 2147483647 h 163"/>
              <a:gd name="T12" fmla="*/ 2147483647 w 741"/>
              <a:gd name="T13" fmla="*/ 2147483647 h 163"/>
              <a:gd name="T14" fmla="*/ 2147483647 w 741"/>
              <a:gd name="T15" fmla="*/ 2147483647 h 163"/>
              <a:gd name="T16" fmla="*/ 2147483647 w 741"/>
              <a:gd name="T17" fmla="*/ 2147483647 h 163"/>
              <a:gd name="T18" fmla="*/ 2147483647 w 741"/>
              <a:gd name="T19" fmla="*/ 2147483647 h 163"/>
              <a:gd name="T20" fmla="*/ 2147483647 w 741"/>
              <a:gd name="T21" fmla="*/ 2147483647 h 163"/>
              <a:gd name="T22" fmla="*/ 2147483647 w 741"/>
              <a:gd name="T23" fmla="*/ 2147483647 h 16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741"/>
              <a:gd name="T37" fmla="*/ 0 h 163"/>
              <a:gd name="T38" fmla="*/ 741 w 741"/>
              <a:gd name="T39" fmla="*/ 163 h 16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741" h="163" extrusionOk="0">
                <a:moveTo>
                  <a:pt x="0" y="80"/>
                </a:moveTo>
                <a:cubicBezTo>
                  <a:pt x="25" y="62"/>
                  <a:pt x="50" y="50"/>
                  <a:pt x="82" y="44"/>
                </a:cubicBezTo>
                <a:cubicBezTo>
                  <a:pt x="154" y="30"/>
                  <a:pt x="228" y="23"/>
                  <a:pt x="301" y="18"/>
                </a:cubicBezTo>
                <a:cubicBezTo>
                  <a:pt x="379" y="13"/>
                  <a:pt x="458" y="17"/>
                  <a:pt x="535" y="11"/>
                </a:cubicBezTo>
                <a:cubicBezTo>
                  <a:pt x="544" y="10"/>
                  <a:pt x="642" y="-2"/>
                  <a:pt x="644" y="3"/>
                </a:cubicBezTo>
                <a:cubicBezTo>
                  <a:pt x="631" y="11"/>
                  <a:pt x="625" y="14"/>
                  <a:pt x="613" y="16"/>
                </a:cubicBezTo>
              </a:path>
              <a:path w="741" h="163" extrusionOk="0">
                <a:moveTo>
                  <a:pt x="201" y="140"/>
                </a:moveTo>
                <a:cubicBezTo>
                  <a:pt x="169" y="150"/>
                  <a:pt x="142" y="159"/>
                  <a:pt x="109" y="162"/>
                </a:cubicBezTo>
                <a:cubicBezTo>
                  <a:pt x="158" y="153"/>
                  <a:pt x="205" y="143"/>
                  <a:pt x="254" y="132"/>
                </a:cubicBezTo>
                <a:cubicBezTo>
                  <a:pt x="342" y="113"/>
                  <a:pt x="432" y="94"/>
                  <a:pt x="521" y="84"/>
                </a:cubicBezTo>
                <a:cubicBezTo>
                  <a:pt x="575" y="78"/>
                  <a:pt x="655" y="87"/>
                  <a:pt x="704" y="58"/>
                </a:cubicBezTo>
                <a:cubicBezTo>
                  <a:pt x="716" y="48"/>
                  <a:pt x="728" y="37"/>
                  <a:pt x="740" y="27"/>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3972" name="Ink 99"/>
          <p:cNvSpPr>
            <a:spLocks noRot="1" noChangeAspect="1" noEditPoints="1" noChangeArrowheads="1" noChangeShapeType="1" noTextEdit="1"/>
          </p:cNvSpPr>
          <p:nvPr/>
        </p:nvSpPr>
        <p:spPr bwMode="auto">
          <a:xfrm>
            <a:off x="7634288" y="2643188"/>
            <a:ext cx="225425" cy="279400"/>
          </a:xfrm>
          <a:custGeom>
            <a:avLst/>
            <a:gdLst>
              <a:gd name="T0" fmla="*/ 2147483647 w 624"/>
              <a:gd name="T1" fmla="*/ 2147483647 h 777"/>
              <a:gd name="T2" fmla="*/ 2147483647 w 624"/>
              <a:gd name="T3" fmla="*/ 2147483647 h 777"/>
              <a:gd name="T4" fmla="*/ 2147483647 w 624"/>
              <a:gd name="T5" fmla="*/ 2147483647 h 777"/>
              <a:gd name="T6" fmla="*/ 2147483647 w 624"/>
              <a:gd name="T7" fmla="*/ 2147483647 h 777"/>
              <a:gd name="T8" fmla="*/ 2147483647 w 624"/>
              <a:gd name="T9" fmla="*/ 2147483647 h 777"/>
              <a:gd name="T10" fmla="*/ 2147483647 w 624"/>
              <a:gd name="T11" fmla="*/ 2147483647 h 777"/>
              <a:gd name="T12" fmla="*/ 2147483647 w 624"/>
              <a:gd name="T13" fmla="*/ 2147483647 h 777"/>
              <a:gd name="T14" fmla="*/ 2147483647 w 624"/>
              <a:gd name="T15" fmla="*/ 2147483647 h 777"/>
              <a:gd name="T16" fmla="*/ 2147483647 w 624"/>
              <a:gd name="T17" fmla="*/ 2147483647 h 777"/>
              <a:gd name="T18" fmla="*/ 2147483647 w 624"/>
              <a:gd name="T19" fmla="*/ 2147483647 h 777"/>
              <a:gd name="T20" fmla="*/ 2147483647 w 624"/>
              <a:gd name="T21" fmla="*/ 2147483647 h 777"/>
              <a:gd name="T22" fmla="*/ 2147483647 w 624"/>
              <a:gd name="T23" fmla="*/ 2147483647 h 777"/>
              <a:gd name="T24" fmla="*/ 2147483647 w 624"/>
              <a:gd name="T25" fmla="*/ 2147483647 h 777"/>
              <a:gd name="T26" fmla="*/ 2147483647 w 624"/>
              <a:gd name="T27" fmla="*/ 2147483647 h 777"/>
              <a:gd name="T28" fmla="*/ 0 w 624"/>
              <a:gd name="T29" fmla="*/ 2147483647 h 777"/>
              <a:gd name="T30" fmla="*/ 2147483647 w 624"/>
              <a:gd name="T31" fmla="*/ 2147483647 h 77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624"/>
              <a:gd name="T49" fmla="*/ 0 h 777"/>
              <a:gd name="T50" fmla="*/ 624 w 624"/>
              <a:gd name="T51" fmla="*/ 777 h 777"/>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624" h="777" extrusionOk="0">
                <a:moveTo>
                  <a:pt x="7" y="241"/>
                </a:moveTo>
                <a:cubicBezTo>
                  <a:pt x="26" y="242"/>
                  <a:pt x="35" y="249"/>
                  <a:pt x="51" y="239"/>
                </a:cubicBezTo>
                <a:cubicBezTo>
                  <a:pt x="68" y="228"/>
                  <a:pt x="92" y="199"/>
                  <a:pt x="108" y="185"/>
                </a:cubicBezTo>
                <a:cubicBezTo>
                  <a:pt x="146" y="150"/>
                  <a:pt x="187" y="119"/>
                  <a:pt x="231" y="90"/>
                </a:cubicBezTo>
                <a:cubicBezTo>
                  <a:pt x="286" y="54"/>
                  <a:pt x="342" y="20"/>
                  <a:pt x="407" y="5"/>
                </a:cubicBezTo>
                <a:cubicBezTo>
                  <a:pt x="458" y="-7"/>
                  <a:pt x="521" y="0"/>
                  <a:pt x="547" y="52"/>
                </a:cubicBezTo>
                <a:cubicBezTo>
                  <a:pt x="562" y="82"/>
                  <a:pt x="556" y="121"/>
                  <a:pt x="542" y="150"/>
                </a:cubicBezTo>
                <a:cubicBezTo>
                  <a:pt x="525" y="183"/>
                  <a:pt x="493" y="213"/>
                  <a:pt x="463" y="235"/>
                </a:cubicBezTo>
                <a:cubicBezTo>
                  <a:pt x="440" y="252"/>
                  <a:pt x="421" y="265"/>
                  <a:pt x="402" y="283"/>
                </a:cubicBezTo>
                <a:cubicBezTo>
                  <a:pt x="422" y="308"/>
                  <a:pt x="442" y="330"/>
                  <a:pt x="465" y="353"/>
                </a:cubicBezTo>
                <a:cubicBezTo>
                  <a:pt x="520" y="407"/>
                  <a:pt x="591" y="464"/>
                  <a:pt x="616" y="539"/>
                </a:cubicBezTo>
                <a:cubicBezTo>
                  <a:pt x="636" y="599"/>
                  <a:pt x="613" y="655"/>
                  <a:pt x="568" y="696"/>
                </a:cubicBezTo>
                <a:cubicBezTo>
                  <a:pt x="492" y="766"/>
                  <a:pt x="387" y="780"/>
                  <a:pt x="288" y="776"/>
                </a:cubicBezTo>
                <a:cubicBezTo>
                  <a:pt x="219" y="773"/>
                  <a:pt x="145" y="760"/>
                  <a:pt x="81" y="732"/>
                </a:cubicBezTo>
                <a:cubicBezTo>
                  <a:pt x="26" y="708"/>
                  <a:pt x="-12" y="671"/>
                  <a:pt x="0" y="607"/>
                </a:cubicBezTo>
                <a:cubicBezTo>
                  <a:pt x="7" y="585"/>
                  <a:pt x="15" y="564"/>
                  <a:pt x="22" y="542"/>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Tree>
  </p:cSld>
  <p:clrMapOvr>
    <a:masterClrMapping/>
  </p:clrMapOvr>
  <p:timing>
    <p:tnLst>
      <p:par>
        <p:cTn id="1" dur="indefinite" restart="never" nodeType="tmRoot"/>
      </p:par>
    </p:tnLst>
  </p:timing>
</p:sld>
</file>

<file path=ppt/slides/slide1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4930" name="Text Box 3"/>
          <p:cNvSpPr txBox="1">
            <a:spLocks noChangeArrowheads="1"/>
          </p:cNvSpPr>
          <p:nvPr>
            <p:custDataLst>
              <p:tags r:id="rId1"/>
            </p:custDataLst>
          </p:nvPr>
        </p:nvSpPr>
        <p:spPr bwMode="auto">
          <a:xfrm>
            <a:off x="152400" y="228600"/>
            <a:ext cx="15398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400" b="1">
                <a:latin typeface="Courier New" pitchFamily="49" charset="0"/>
              </a:rPr>
              <a:t>Name(s)</a:t>
            </a:r>
          </a:p>
        </p:txBody>
      </p:sp>
      <p:sp>
        <p:nvSpPr>
          <p:cNvPr id="124931" name="Line 4"/>
          <p:cNvSpPr>
            <a:spLocks noChangeShapeType="1"/>
          </p:cNvSpPr>
          <p:nvPr>
            <p:custDataLst>
              <p:tags r:id="rId2"/>
            </p:custDataLst>
          </p:nvPr>
        </p:nvSpPr>
        <p:spPr bwMode="auto">
          <a:xfrm>
            <a:off x="985838" y="461963"/>
            <a:ext cx="338455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24932" name="Text Box 5"/>
          <p:cNvSpPr txBox="1">
            <a:spLocks noChangeArrowheads="1"/>
          </p:cNvSpPr>
          <p:nvPr>
            <p:custDataLst>
              <p:tags r:id="rId3"/>
            </p:custDataLst>
          </p:nvPr>
        </p:nvSpPr>
        <p:spPr bwMode="auto">
          <a:xfrm>
            <a:off x="142875" y="762000"/>
            <a:ext cx="792638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600"/>
              <a:t>Write down what happens in the registers and memory (the stack) as this program runs…</a:t>
            </a:r>
          </a:p>
        </p:txBody>
      </p:sp>
      <p:sp>
        <p:nvSpPr>
          <p:cNvPr id="124933" name="Text Box 7"/>
          <p:cNvSpPr txBox="1">
            <a:spLocks noChangeArrowheads="1"/>
          </p:cNvSpPr>
          <p:nvPr>
            <p:custDataLst>
              <p:tags r:id="rId4"/>
            </p:custDataLst>
          </p:nvPr>
        </p:nvSpPr>
        <p:spPr bwMode="auto">
          <a:xfrm>
            <a:off x="3644900" y="316071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endParaRPr lang="en-US" sz="1800" b="1">
              <a:latin typeface="Courier New" pitchFamily="49" charset="0"/>
            </a:endParaRPr>
          </a:p>
        </p:txBody>
      </p:sp>
      <p:sp>
        <p:nvSpPr>
          <p:cNvPr id="124934" name="Text Box 8"/>
          <p:cNvSpPr txBox="1">
            <a:spLocks noChangeArrowheads="1"/>
          </p:cNvSpPr>
          <p:nvPr>
            <p:custDataLst>
              <p:tags r:id="rId5"/>
            </p:custDataLst>
          </p:nvPr>
        </p:nvSpPr>
        <p:spPr bwMode="auto">
          <a:xfrm>
            <a:off x="3644900" y="3981450"/>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endParaRPr lang="en-US" sz="1800" b="1">
              <a:latin typeface="Courier New" pitchFamily="49" charset="0"/>
            </a:endParaRPr>
          </a:p>
        </p:txBody>
      </p:sp>
      <p:sp>
        <p:nvSpPr>
          <p:cNvPr id="124935" name="Text Box 9"/>
          <p:cNvSpPr txBox="1">
            <a:spLocks noChangeArrowheads="1"/>
          </p:cNvSpPr>
          <p:nvPr>
            <p:custDataLst>
              <p:tags r:id="rId6"/>
            </p:custDataLst>
          </p:nvPr>
        </p:nvSpPr>
        <p:spPr bwMode="auto">
          <a:xfrm>
            <a:off x="3644900" y="48434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endParaRPr lang="en-US" sz="1800" b="1">
              <a:latin typeface="Courier New" pitchFamily="49" charset="0"/>
            </a:endParaRPr>
          </a:p>
        </p:txBody>
      </p:sp>
      <p:sp>
        <p:nvSpPr>
          <p:cNvPr id="124936" name="Text Box 10"/>
          <p:cNvSpPr txBox="1">
            <a:spLocks noChangeArrowheads="1"/>
          </p:cNvSpPr>
          <p:nvPr>
            <p:custDataLst>
              <p:tags r:id="rId7"/>
            </p:custDataLst>
          </p:nvPr>
        </p:nvSpPr>
        <p:spPr bwMode="auto">
          <a:xfrm>
            <a:off x="2755900" y="2309813"/>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solidFill>
                  <a:srgbClr val="B907D1"/>
                </a:solidFill>
                <a:latin typeface="Courier New" pitchFamily="49" charset="0"/>
              </a:rPr>
              <a:t>r0</a:t>
            </a:r>
          </a:p>
        </p:txBody>
      </p:sp>
      <p:sp>
        <p:nvSpPr>
          <p:cNvPr id="124937" name="Text Box 11"/>
          <p:cNvSpPr txBox="1">
            <a:spLocks noChangeArrowheads="1"/>
          </p:cNvSpPr>
          <p:nvPr>
            <p:custDataLst>
              <p:tags r:id="rId8"/>
            </p:custDataLst>
          </p:nvPr>
        </p:nvSpPr>
        <p:spPr bwMode="auto">
          <a:xfrm>
            <a:off x="2755900" y="3143250"/>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solidFill>
                  <a:srgbClr val="B907D1"/>
                </a:solidFill>
                <a:latin typeface="Courier New" pitchFamily="49" charset="0"/>
              </a:rPr>
              <a:t>r1</a:t>
            </a:r>
          </a:p>
        </p:txBody>
      </p:sp>
      <p:sp>
        <p:nvSpPr>
          <p:cNvPr id="124938" name="Text Box 12"/>
          <p:cNvSpPr txBox="1">
            <a:spLocks noChangeArrowheads="1"/>
          </p:cNvSpPr>
          <p:nvPr>
            <p:custDataLst>
              <p:tags r:id="rId9"/>
            </p:custDataLst>
          </p:nvPr>
        </p:nvSpPr>
        <p:spPr bwMode="auto">
          <a:xfrm>
            <a:off x="2755900" y="397668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solidFill>
                  <a:srgbClr val="B907D1"/>
                </a:solidFill>
                <a:latin typeface="Courier New" pitchFamily="49" charset="0"/>
              </a:rPr>
              <a:t>r13</a:t>
            </a:r>
          </a:p>
        </p:txBody>
      </p:sp>
      <p:sp>
        <p:nvSpPr>
          <p:cNvPr id="124939" name="Text Box 13"/>
          <p:cNvSpPr txBox="1">
            <a:spLocks noChangeArrowheads="1"/>
          </p:cNvSpPr>
          <p:nvPr>
            <p:custDataLst>
              <p:tags r:id="rId10"/>
            </p:custDataLst>
          </p:nvPr>
        </p:nvSpPr>
        <p:spPr bwMode="auto">
          <a:xfrm>
            <a:off x="2755900" y="48593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solidFill>
                  <a:srgbClr val="B907D1"/>
                </a:solidFill>
                <a:latin typeface="Courier New" pitchFamily="49" charset="0"/>
              </a:rPr>
              <a:t>r14</a:t>
            </a:r>
          </a:p>
        </p:txBody>
      </p:sp>
      <p:sp>
        <p:nvSpPr>
          <p:cNvPr id="124940" name="Text Box 28"/>
          <p:cNvSpPr txBox="1">
            <a:spLocks noChangeArrowheads="1"/>
          </p:cNvSpPr>
          <p:nvPr>
            <p:custDataLst>
              <p:tags r:id="rId11"/>
            </p:custDataLst>
          </p:nvPr>
        </p:nvSpPr>
        <p:spPr bwMode="auto">
          <a:xfrm>
            <a:off x="6726238" y="223520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24941" name="Text Box 29"/>
          <p:cNvSpPr txBox="1">
            <a:spLocks noChangeArrowheads="1"/>
          </p:cNvSpPr>
          <p:nvPr>
            <p:custDataLst>
              <p:tags r:id="rId12"/>
            </p:custDataLst>
          </p:nvPr>
        </p:nvSpPr>
        <p:spPr bwMode="auto">
          <a:xfrm>
            <a:off x="6726238" y="26066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24942" name="Text Box 30"/>
          <p:cNvSpPr txBox="1">
            <a:spLocks noChangeArrowheads="1"/>
          </p:cNvSpPr>
          <p:nvPr>
            <p:custDataLst>
              <p:tags r:id="rId13"/>
            </p:custDataLst>
          </p:nvPr>
        </p:nvSpPr>
        <p:spPr bwMode="auto">
          <a:xfrm>
            <a:off x="6726238" y="29876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24943" name="Text Box 31"/>
          <p:cNvSpPr txBox="1">
            <a:spLocks noChangeArrowheads="1"/>
          </p:cNvSpPr>
          <p:nvPr>
            <p:custDataLst>
              <p:tags r:id="rId14"/>
            </p:custDataLst>
          </p:nvPr>
        </p:nvSpPr>
        <p:spPr bwMode="auto">
          <a:xfrm>
            <a:off x="6726238" y="336073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24944" name="Text Box 32"/>
          <p:cNvSpPr txBox="1">
            <a:spLocks noChangeArrowheads="1"/>
          </p:cNvSpPr>
          <p:nvPr>
            <p:custDataLst>
              <p:tags r:id="rId15"/>
            </p:custDataLst>
          </p:nvPr>
        </p:nvSpPr>
        <p:spPr bwMode="auto">
          <a:xfrm>
            <a:off x="6726238" y="37369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24945" name="Text Box 33"/>
          <p:cNvSpPr txBox="1">
            <a:spLocks noChangeArrowheads="1"/>
          </p:cNvSpPr>
          <p:nvPr>
            <p:custDataLst>
              <p:tags r:id="rId16"/>
            </p:custDataLst>
          </p:nvPr>
        </p:nvSpPr>
        <p:spPr bwMode="auto">
          <a:xfrm>
            <a:off x="6726238" y="41132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24946" name="Text Box 34"/>
          <p:cNvSpPr txBox="1">
            <a:spLocks noChangeArrowheads="1"/>
          </p:cNvSpPr>
          <p:nvPr>
            <p:custDataLst>
              <p:tags r:id="rId17"/>
            </p:custDataLst>
          </p:nvPr>
        </p:nvSpPr>
        <p:spPr bwMode="auto">
          <a:xfrm>
            <a:off x="6726238" y="448786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24947" name="Text Box 35"/>
          <p:cNvSpPr txBox="1">
            <a:spLocks noChangeArrowheads="1"/>
          </p:cNvSpPr>
          <p:nvPr>
            <p:custDataLst>
              <p:tags r:id="rId18"/>
            </p:custDataLst>
          </p:nvPr>
        </p:nvSpPr>
        <p:spPr bwMode="auto">
          <a:xfrm>
            <a:off x="6162675" y="2247900"/>
            <a:ext cx="52863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42</a:t>
            </a:r>
          </a:p>
        </p:txBody>
      </p:sp>
      <p:sp>
        <p:nvSpPr>
          <p:cNvPr id="124948" name="Rectangle 36"/>
          <p:cNvSpPr>
            <a:spLocks noChangeArrowheads="1"/>
          </p:cNvSpPr>
          <p:nvPr>
            <p:custDataLst>
              <p:tags r:id="rId19"/>
            </p:custDataLst>
          </p:nvPr>
        </p:nvSpPr>
        <p:spPr bwMode="auto">
          <a:xfrm>
            <a:off x="6807200" y="1524000"/>
            <a:ext cx="177482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067B0E"/>
                </a:solidFill>
                <a:latin typeface="Arial" pitchFamily="34" charset="0"/>
              </a:rPr>
              <a:t>Memory (high RAM)</a:t>
            </a:r>
          </a:p>
        </p:txBody>
      </p:sp>
      <p:sp>
        <p:nvSpPr>
          <p:cNvPr id="124949" name="Text Box 37"/>
          <p:cNvSpPr txBox="1">
            <a:spLocks noChangeArrowheads="1"/>
          </p:cNvSpPr>
          <p:nvPr>
            <p:custDataLst>
              <p:tags r:id="rId20"/>
            </p:custDataLst>
          </p:nvPr>
        </p:nvSpPr>
        <p:spPr bwMode="auto">
          <a:xfrm>
            <a:off x="6726238" y="5238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24950" name="Text Box 38"/>
          <p:cNvSpPr txBox="1">
            <a:spLocks noChangeArrowheads="1"/>
          </p:cNvSpPr>
          <p:nvPr>
            <p:custDataLst>
              <p:tags r:id="rId21"/>
            </p:custDataLst>
          </p:nvPr>
        </p:nvSpPr>
        <p:spPr bwMode="auto">
          <a:xfrm>
            <a:off x="6726238" y="56118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24951" name="Text Box 39"/>
          <p:cNvSpPr txBox="1">
            <a:spLocks noChangeArrowheads="1"/>
          </p:cNvSpPr>
          <p:nvPr>
            <p:custDataLst>
              <p:tags r:id="rId22"/>
            </p:custDataLst>
          </p:nvPr>
        </p:nvSpPr>
        <p:spPr bwMode="auto">
          <a:xfrm>
            <a:off x="6723063" y="59880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24952" name="Rectangle 40"/>
          <p:cNvSpPr>
            <a:spLocks noChangeArrowheads="1"/>
          </p:cNvSpPr>
          <p:nvPr>
            <p:custDataLst>
              <p:tags r:id="rId23"/>
            </p:custDataLst>
          </p:nvPr>
        </p:nvSpPr>
        <p:spPr bwMode="auto">
          <a:xfrm>
            <a:off x="4035425" y="1452563"/>
            <a:ext cx="13604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067B0E"/>
                </a:solidFill>
                <a:latin typeface="Arial" pitchFamily="34" charset="0"/>
              </a:rPr>
              <a:t>CPU Registers</a:t>
            </a:r>
          </a:p>
        </p:txBody>
      </p:sp>
      <p:sp>
        <p:nvSpPr>
          <p:cNvPr id="124953" name="Text Box 41"/>
          <p:cNvSpPr txBox="1">
            <a:spLocks noChangeArrowheads="1"/>
          </p:cNvSpPr>
          <p:nvPr>
            <p:custDataLst>
              <p:tags r:id="rId24"/>
            </p:custDataLst>
          </p:nvPr>
        </p:nvSpPr>
        <p:spPr bwMode="auto">
          <a:xfrm>
            <a:off x="6081713" y="2605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43</a:t>
            </a:r>
          </a:p>
        </p:txBody>
      </p:sp>
      <p:sp>
        <p:nvSpPr>
          <p:cNvPr id="124954" name="Text Box 42"/>
          <p:cNvSpPr txBox="1">
            <a:spLocks noChangeArrowheads="1"/>
          </p:cNvSpPr>
          <p:nvPr>
            <p:custDataLst>
              <p:tags r:id="rId25"/>
            </p:custDataLst>
          </p:nvPr>
        </p:nvSpPr>
        <p:spPr bwMode="auto">
          <a:xfrm>
            <a:off x="6081713" y="2986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44</a:t>
            </a:r>
          </a:p>
        </p:txBody>
      </p:sp>
      <p:sp>
        <p:nvSpPr>
          <p:cNvPr id="124955" name="Text Box 43"/>
          <p:cNvSpPr txBox="1">
            <a:spLocks noChangeArrowheads="1"/>
          </p:cNvSpPr>
          <p:nvPr>
            <p:custDataLst>
              <p:tags r:id="rId26"/>
            </p:custDataLst>
          </p:nvPr>
        </p:nvSpPr>
        <p:spPr bwMode="auto">
          <a:xfrm>
            <a:off x="6005513" y="3367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45</a:t>
            </a:r>
          </a:p>
        </p:txBody>
      </p:sp>
      <p:sp>
        <p:nvSpPr>
          <p:cNvPr id="124956" name="Text Box 44"/>
          <p:cNvSpPr txBox="1">
            <a:spLocks noChangeArrowheads="1"/>
          </p:cNvSpPr>
          <p:nvPr>
            <p:custDataLst>
              <p:tags r:id="rId27"/>
            </p:custDataLst>
          </p:nvPr>
        </p:nvSpPr>
        <p:spPr bwMode="auto">
          <a:xfrm>
            <a:off x="6005513" y="3748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46</a:t>
            </a:r>
          </a:p>
        </p:txBody>
      </p:sp>
      <p:sp>
        <p:nvSpPr>
          <p:cNvPr id="124957" name="Text Box 45"/>
          <p:cNvSpPr txBox="1">
            <a:spLocks noChangeArrowheads="1"/>
          </p:cNvSpPr>
          <p:nvPr>
            <p:custDataLst>
              <p:tags r:id="rId28"/>
            </p:custDataLst>
          </p:nvPr>
        </p:nvSpPr>
        <p:spPr bwMode="auto">
          <a:xfrm>
            <a:off x="6081713" y="4129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47</a:t>
            </a:r>
          </a:p>
        </p:txBody>
      </p:sp>
      <p:sp>
        <p:nvSpPr>
          <p:cNvPr id="124958" name="Text Box 46"/>
          <p:cNvSpPr txBox="1">
            <a:spLocks noChangeArrowheads="1"/>
          </p:cNvSpPr>
          <p:nvPr>
            <p:custDataLst>
              <p:tags r:id="rId29"/>
            </p:custDataLst>
          </p:nvPr>
        </p:nvSpPr>
        <p:spPr bwMode="auto">
          <a:xfrm>
            <a:off x="6081713" y="4510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48</a:t>
            </a:r>
          </a:p>
        </p:txBody>
      </p:sp>
      <p:sp>
        <p:nvSpPr>
          <p:cNvPr id="124959" name="Text Box 47"/>
          <p:cNvSpPr txBox="1">
            <a:spLocks noChangeArrowheads="1"/>
          </p:cNvSpPr>
          <p:nvPr>
            <p:custDataLst>
              <p:tags r:id="rId30"/>
            </p:custDataLst>
          </p:nvPr>
        </p:nvSpPr>
        <p:spPr bwMode="auto">
          <a:xfrm>
            <a:off x="6005513" y="4891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49</a:t>
            </a:r>
          </a:p>
        </p:txBody>
      </p:sp>
      <p:sp>
        <p:nvSpPr>
          <p:cNvPr id="124960" name="Text Box 48"/>
          <p:cNvSpPr txBox="1">
            <a:spLocks noChangeArrowheads="1"/>
          </p:cNvSpPr>
          <p:nvPr>
            <p:custDataLst>
              <p:tags r:id="rId31"/>
            </p:custDataLst>
          </p:nvPr>
        </p:nvSpPr>
        <p:spPr bwMode="auto">
          <a:xfrm>
            <a:off x="6005513" y="5272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50</a:t>
            </a:r>
          </a:p>
        </p:txBody>
      </p:sp>
      <p:sp>
        <p:nvSpPr>
          <p:cNvPr id="124961" name="Text Box 49"/>
          <p:cNvSpPr txBox="1">
            <a:spLocks noChangeArrowheads="1"/>
          </p:cNvSpPr>
          <p:nvPr>
            <p:custDataLst>
              <p:tags r:id="rId32"/>
            </p:custDataLst>
          </p:nvPr>
        </p:nvSpPr>
        <p:spPr bwMode="auto">
          <a:xfrm>
            <a:off x="6234113" y="56530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51</a:t>
            </a:r>
          </a:p>
        </p:txBody>
      </p:sp>
      <p:sp>
        <p:nvSpPr>
          <p:cNvPr id="124962" name="Text Box 50"/>
          <p:cNvSpPr txBox="1">
            <a:spLocks noChangeArrowheads="1"/>
          </p:cNvSpPr>
          <p:nvPr>
            <p:custDataLst>
              <p:tags r:id="rId33"/>
            </p:custDataLst>
          </p:nvPr>
        </p:nvSpPr>
        <p:spPr bwMode="auto">
          <a:xfrm>
            <a:off x="6005513" y="6034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52</a:t>
            </a:r>
          </a:p>
        </p:txBody>
      </p:sp>
      <p:sp>
        <p:nvSpPr>
          <p:cNvPr id="124963" name="Text Box 51"/>
          <p:cNvSpPr txBox="1">
            <a:spLocks noChangeArrowheads="1"/>
          </p:cNvSpPr>
          <p:nvPr>
            <p:custDataLst>
              <p:tags r:id="rId34"/>
            </p:custDataLst>
          </p:nvPr>
        </p:nvSpPr>
        <p:spPr bwMode="auto">
          <a:xfrm>
            <a:off x="3651250" y="5730875"/>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endParaRPr lang="en-US" sz="1800" b="1">
              <a:latin typeface="Courier New" pitchFamily="49" charset="0"/>
            </a:endParaRPr>
          </a:p>
        </p:txBody>
      </p:sp>
      <p:sp>
        <p:nvSpPr>
          <p:cNvPr id="124964" name="Text Box 52"/>
          <p:cNvSpPr txBox="1">
            <a:spLocks noChangeArrowheads="1"/>
          </p:cNvSpPr>
          <p:nvPr>
            <p:custDataLst>
              <p:tags r:id="rId35"/>
            </p:custDataLst>
          </p:nvPr>
        </p:nvSpPr>
        <p:spPr bwMode="auto">
          <a:xfrm>
            <a:off x="2762250" y="5746750"/>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solidFill>
                  <a:srgbClr val="B907D1"/>
                </a:solidFill>
                <a:latin typeface="Courier New" pitchFamily="49" charset="0"/>
              </a:rPr>
              <a:t>r15</a:t>
            </a:r>
          </a:p>
        </p:txBody>
      </p:sp>
      <p:sp>
        <p:nvSpPr>
          <p:cNvPr id="124965" name="Rectangle 53"/>
          <p:cNvSpPr>
            <a:spLocks noChangeArrowheads="1"/>
          </p:cNvSpPr>
          <p:nvPr>
            <p:custDataLst>
              <p:tags r:id="rId36"/>
            </p:custDataLst>
          </p:nvPr>
        </p:nvSpPr>
        <p:spPr bwMode="auto">
          <a:xfrm>
            <a:off x="800100" y="1114425"/>
            <a:ext cx="1744663"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067B0E"/>
                </a:solidFill>
                <a:latin typeface="Arial" pitchFamily="34" charset="0"/>
              </a:rPr>
              <a:t>Program (low RAM)</a:t>
            </a:r>
          </a:p>
        </p:txBody>
      </p:sp>
      <p:sp>
        <p:nvSpPr>
          <p:cNvPr id="124966" name="Rectangle 54"/>
          <p:cNvSpPr>
            <a:spLocks noChangeArrowheads="1"/>
          </p:cNvSpPr>
          <p:nvPr>
            <p:custDataLst>
              <p:tags r:id="rId37"/>
            </p:custDataLst>
          </p:nvPr>
        </p:nvSpPr>
        <p:spPr bwMode="auto">
          <a:xfrm>
            <a:off x="7123113" y="1752600"/>
            <a:ext cx="11239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b="1">
                <a:solidFill>
                  <a:srgbClr val="067B0E"/>
                </a:solidFill>
                <a:latin typeface="Arial" pitchFamily="34" charset="0"/>
              </a:rPr>
              <a:t>"the stack"</a:t>
            </a:r>
          </a:p>
        </p:txBody>
      </p:sp>
      <p:sp>
        <p:nvSpPr>
          <p:cNvPr id="124967" name="Rectangle 55"/>
          <p:cNvSpPr>
            <a:spLocks noChangeArrowheads="1"/>
          </p:cNvSpPr>
          <p:nvPr/>
        </p:nvSpPr>
        <p:spPr bwMode="auto">
          <a:xfrm>
            <a:off x="773113" y="1568450"/>
            <a:ext cx="2020887" cy="4984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gn="l"/>
            <a:r>
              <a:rPr lang="en-US" sz="1400" b="1">
                <a:latin typeface="Courier New" pitchFamily="49" charset="0"/>
              </a:rPr>
              <a:t>00 read r1          </a:t>
            </a:r>
          </a:p>
          <a:p>
            <a:pPr algn="l"/>
            <a:r>
              <a:rPr lang="en-US" sz="1400" b="1">
                <a:latin typeface="Courier New" pitchFamily="49" charset="0"/>
              </a:rPr>
              <a:t>01 loadn r15 42</a:t>
            </a:r>
          </a:p>
          <a:p>
            <a:pPr algn="l"/>
            <a:r>
              <a:rPr lang="en-US" sz="1400" b="1">
                <a:latin typeface="Courier New" pitchFamily="49" charset="0"/>
              </a:rPr>
              <a:t>02 call r14 5</a:t>
            </a:r>
          </a:p>
          <a:p>
            <a:pPr algn="l"/>
            <a:r>
              <a:rPr lang="en-US" sz="1400" b="1">
                <a:latin typeface="Courier New" pitchFamily="49" charset="0"/>
              </a:rPr>
              <a:t>03 jump 21</a:t>
            </a:r>
          </a:p>
          <a:p>
            <a:pPr algn="l"/>
            <a:r>
              <a:rPr lang="en-US" sz="1400" b="1">
                <a:latin typeface="Courier New" pitchFamily="49" charset="0"/>
              </a:rPr>
              <a:t>04 nop</a:t>
            </a:r>
          </a:p>
          <a:p>
            <a:pPr algn="l"/>
            <a:r>
              <a:rPr lang="en-US" sz="1400" b="1">
                <a:latin typeface="Courier New" pitchFamily="49" charset="0"/>
              </a:rPr>
              <a:t>05 jnez r1 8</a:t>
            </a:r>
          </a:p>
          <a:p>
            <a:pPr algn="l"/>
            <a:r>
              <a:rPr lang="en-US" sz="1400" b="1">
                <a:latin typeface="Courier New" pitchFamily="49" charset="0"/>
              </a:rPr>
              <a:t>06 loadn r13 1</a:t>
            </a:r>
          </a:p>
          <a:p>
            <a:pPr algn="l"/>
            <a:r>
              <a:rPr lang="en-US" sz="1400" b="1">
                <a:latin typeface="Courier New" pitchFamily="49" charset="0"/>
              </a:rPr>
              <a:t>07 jumpi r14</a:t>
            </a:r>
          </a:p>
          <a:p>
            <a:pPr algn="l"/>
            <a:r>
              <a:rPr lang="en-US" sz="1400" b="1">
                <a:latin typeface="Courier New" pitchFamily="49" charset="0"/>
              </a:rPr>
              <a:t>08 storei r1 r15</a:t>
            </a:r>
          </a:p>
          <a:p>
            <a:pPr algn="l"/>
            <a:r>
              <a:rPr lang="en-US" sz="1400" b="1">
                <a:latin typeface="Courier New" pitchFamily="49" charset="0"/>
              </a:rPr>
              <a:t>09 addn r15 1</a:t>
            </a:r>
          </a:p>
          <a:p>
            <a:pPr algn="l"/>
            <a:r>
              <a:rPr lang="en-US" sz="1400" b="1">
                <a:latin typeface="Courier New" pitchFamily="49" charset="0"/>
              </a:rPr>
              <a:t>10 storei r14 r15</a:t>
            </a:r>
          </a:p>
          <a:p>
            <a:pPr algn="l"/>
            <a:r>
              <a:rPr lang="en-US" sz="1400" b="1">
                <a:solidFill>
                  <a:srgbClr val="FF0513"/>
                </a:solidFill>
                <a:latin typeface="Courier New" pitchFamily="49" charset="0"/>
              </a:rPr>
              <a:t>11 addn r15 1</a:t>
            </a:r>
          </a:p>
          <a:p>
            <a:pPr algn="l"/>
            <a:r>
              <a:rPr lang="en-US" sz="1400" b="1">
                <a:latin typeface="Courier New" pitchFamily="49" charset="0"/>
              </a:rPr>
              <a:t>12 addn r1 -1</a:t>
            </a:r>
          </a:p>
          <a:p>
            <a:pPr algn="l"/>
            <a:r>
              <a:rPr lang="en-US" sz="1400" b="1">
                <a:latin typeface="Courier New" pitchFamily="49" charset="0"/>
              </a:rPr>
              <a:t>13 call r14 5</a:t>
            </a:r>
          </a:p>
          <a:p>
            <a:pPr algn="l"/>
            <a:r>
              <a:rPr lang="en-US" sz="1400" b="1">
                <a:latin typeface="Courier New" pitchFamily="49" charset="0"/>
              </a:rPr>
              <a:t>14 addn r15 -1</a:t>
            </a:r>
          </a:p>
          <a:p>
            <a:pPr algn="l"/>
            <a:r>
              <a:rPr lang="en-US" sz="1400" b="1">
                <a:latin typeface="Courier New" pitchFamily="49" charset="0"/>
              </a:rPr>
              <a:t>15 loadi r14 r15</a:t>
            </a:r>
          </a:p>
          <a:p>
            <a:pPr algn="l"/>
            <a:r>
              <a:rPr lang="en-US" sz="1400" b="1">
                <a:latin typeface="Courier New" pitchFamily="49" charset="0"/>
              </a:rPr>
              <a:t>16 addn r15 -1</a:t>
            </a:r>
          </a:p>
          <a:p>
            <a:pPr algn="l"/>
            <a:r>
              <a:rPr lang="en-US" sz="1400" b="1">
                <a:latin typeface="Courier New" pitchFamily="49" charset="0"/>
              </a:rPr>
              <a:t>17 loadi r1 r15</a:t>
            </a:r>
          </a:p>
          <a:p>
            <a:pPr algn="l"/>
            <a:r>
              <a:rPr lang="en-US" sz="1400" b="1">
                <a:latin typeface="Courier New" pitchFamily="49" charset="0"/>
              </a:rPr>
              <a:t>18 mul r13 r13 r1</a:t>
            </a:r>
          </a:p>
          <a:p>
            <a:pPr algn="l"/>
            <a:r>
              <a:rPr lang="en-US" sz="1400" b="1">
                <a:latin typeface="Courier New" pitchFamily="49" charset="0"/>
              </a:rPr>
              <a:t>19 jumpi r14</a:t>
            </a:r>
          </a:p>
          <a:p>
            <a:pPr algn="l"/>
            <a:r>
              <a:rPr lang="en-US" sz="1400" b="1">
                <a:latin typeface="Courier New" pitchFamily="49" charset="0"/>
              </a:rPr>
              <a:t>20 nop</a:t>
            </a:r>
          </a:p>
          <a:p>
            <a:pPr algn="l"/>
            <a:r>
              <a:rPr lang="en-US" sz="1400" b="1">
                <a:latin typeface="Courier New" pitchFamily="49" charset="0"/>
              </a:rPr>
              <a:t>21 write r13</a:t>
            </a:r>
          </a:p>
          <a:p>
            <a:pPr algn="l"/>
            <a:r>
              <a:rPr lang="en-US" sz="1400" b="1">
                <a:latin typeface="Courier New" pitchFamily="49" charset="0"/>
              </a:rPr>
              <a:t>22 halt</a:t>
            </a:r>
            <a:endParaRPr lang="en-US" sz="1400" b="1">
              <a:solidFill>
                <a:srgbClr val="FF0515"/>
              </a:solidFill>
              <a:latin typeface="Courier New" pitchFamily="49" charset="0"/>
            </a:endParaRPr>
          </a:p>
        </p:txBody>
      </p:sp>
      <p:sp>
        <p:nvSpPr>
          <p:cNvPr id="124968" name="Text Box 57"/>
          <p:cNvSpPr txBox="1">
            <a:spLocks noChangeArrowheads="1"/>
          </p:cNvSpPr>
          <p:nvPr>
            <p:custDataLst>
              <p:tags r:id="rId38"/>
            </p:custDataLst>
          </p:nvPr>
        </p:nvSpPr>
        <p:spPr bwMode="auto">
          <a:xfrm>
            <a:off x="2249488" y="1357313"/>
            <a:ext cx="1179512"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solidFill>
                  <a:srgbClr val="0F02E4"/>
                </a:solidFill>
                <a:latin typeface="Arial" pitchFamily="34" charset="0"/>
              </a:rPr>
              <a:t>The input is 3.</a:t>
            </a:r>
          </a:p>
        </p:txBody>
      </p:sp>
      <p:sp>
        <p:nvSpPr>
          <p:cNvPr id="124969" name="Text Box 58"/>
          <p:cNvSpPr txBox="1">
            <a:spLocks noChangeArrowheads="1"/>
          </p:cNvSpPr>
          <p:nvPr/>
        </p:nvSpPr>
        <p:spPr bwMode="auto">
          <a:xfrm>
            <a:off x="4122738" y="2955925"/>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000" b="1">
                <a:latin typeface="Arial" pitchFamily="34" charset="0"/>
              </a:rPr>
              <a:t>Input: x</a:t>
            </a:r>
          </a:p>
        </p:txBody>
      </p:sp>
      <p:sp>
        <p:nvSpPr>
          <p:cNvPr id="124970" name="Text Box 59"/>
          <p:cNvSpPr txBox="1">
            <a:spLocks noChangeArrowheads="1"/>
          </p:cNvSpPr>
          <p:nvPr/>
        </p:nvSpPr>
        <p:spPr bwMode="auto">
          <a:xfrm>
            <a:off x="4144963" y="37782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000" b="1">
                <a:latin typeface="Arial" pitchFamily="34" charset="0"/>
              </a:rPr>
              <a:t>result, return value</a:t>
            </a:r>
          </a:p>
        </p:txBody>
      </p:sp>
      <p:sp>
        <p:nvSpPr>
          <p:cNvPr id="124971" name="Text Box 60"/>
          <p:cNvSpPr txBox="1">
            <a:spLocks noChangeArrowheads="1"/>
          </p:cNvSpPr>
          <p:nvPr/>
        </p:nvSpPr>
        <p:spPr bwMode="auto">
          <a:xfrm>
            <a:off x="4137025" y="4648200"/>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000" b="1">
                <a:latin typeface="Arial" pitchFamily="34" charset="0"/>
              </a:rPr>
              <a:t>return address (line #)</a:t>
            </a:r>
          </a:p>
        </p:txBody>
      </p:sp>
      <p:sp>
        <p:nvSpPr>
          <p:cNvPr id="124972" name="Text Box 61"/>
          <p:cNvSpPr txBox="1">
            <a:spLocks noChangeArrowheads="1"/>
          </p:cNvSpPr>
          <p:nvPr/>
        </p:nvSpPr>
        <p:spPr bwMode="auto">
          <a:xfrm>
            <a:off x="4124325" y="5534025"/>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000" b="1">
                <a:latin typeface="Arial" pitchFamily="34" charset="0"/>
              </a:rPr>
              <a:t>Stack Pointer</a:t>
            </a:r>
          </a:p>
        </p:txBody>
      </p:sp>
      <p:sp>
        <p:nvSpPr>
          <p:cNvPr id="124973" name="Rectangle 62"/>
          <p:cNvSpPr>
            <a:spLocks noChangeArrowheads="1"/>
          </p:cNvSpPr>
          <p:nvPr>
            <p:custDataLst>
              <p:tags r:id="rId39"/>
            </p:custDataLst>
          </p:nvPr>
        </p:nvSpPr>
        <p:spPr bwMode="auto">
          <a:xfrm>
            <a:off x="4208463" y="1676400"/>
            <a:ext cx="10144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067B0E"/>
                </a:solidFill>
                <a:latin typeface="Arial" pitchFamily="34" charset="0"/>
              </a:rPr>
              <a:t>with labels</a:t>
            </a:r>
          </a:p>
        </p:txBody>
      </p:sp>
      <p:sp>
        <p:nvSpPr>
          <p:cNvPr id="124974" name="AutoShape 63"/>
          <p:cNvSpPr>
            <a:spLocks/>
          </p:cNvSpPr>
          <p:nvPr/>
        </p:nvSpPr>
        <p:spPr bwMode="auto">
          <a:xfrm>
            <a:off x="595313" y="2668588"/>
            <a:ext cx="90487" cy="3170237"/>
          </a:xfrm>
          <a:prstGeom prst="leftBracket">
            <a:avLst>
              <a:gd name="adj" fmla="val 0"/>
            </a:avLst>
          </a:prstGeom>
          <a:noFill/>
          <a:ln w="12700">
            <a:solidFill>
              <a:srgbClr val="0F02E4"/>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24975" name="Text Box 64"/>
          <p:cNvSpPr txBox="1">
            <a:spLocks noChangeArrowheads="1"/>
          </p:cNvSpPr>
          <p:nvPr/>
        </p:nvSpPr>
        <p:spPr bwMode="auto">
          <a:xfrm rot="-5400000">
            <a:off x="-500062" y="3922712"/>
            <a:ext cx="1981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b="1">
                <a:solidFill>
                  <a:srgbClr val="0F02E4"/>
                </a:solidFill>
                <a:latin typeface="Arial" pitchFamily="34" charset="0"/>
              </a:rPr>
              <a:t>factorial function</a:t>
            </a:r>
          </a:p>
        </p:txBody>
      </p:sp>
      <p:sp>
        <p:nvSpPr>
          <p:cNvPr id="124976" name="Text Box 65"/>
          <p:cNvSpPr txBox="1">
            <a:spLocks noChangeArrowheads="1"/>
          </p:cNvSpPr>
          <p:nvPr/>
        </p:nvSpPr>
        <p:spPr bwMode="auto">
          <a:xfrm>
            <a:off x="1744663" y="6597650"/>
            <a:ext cx="7332662"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900">
                <a:solidFill>
                  <a:schemeClr val="bg2"/>
                </a:solidFill>
                <a:latin typeface="Arial" pitchFamily="34" charset="0"/>
              </a:rPr>
              <a:t>Are the first two stored values the same? How deep does the stack get? What are the possible values of r14?  </a:t>
            </a:r>
          </a:p>
        </p:txBody>
      </p:sp>
      <p:sp>
        <p:nvSpPr>
          <p:cNvPr id="124977" name="Line 67"/>
          <p:cNvSpPr>
            <a:spLocks noChangeShapeType="1"/>
          </p:cNvSpPr>
          <p:nvPr/>
        </p:nvSpPr>
        <p:spPr bwMode="auto">
          <a:xfrm flipH="1">
            <a:off x="1947863" y="1555750"/>
            <a:ext cx="388937" cy="158750"/>
          </a:xfrm>
          <a:prstGeom prst="line">
            <a:avLst/>
          </a:prstGeom>
          <a:noFill/>
          <a:ln w="9525">
            <a:solidFill>
              <a:srgbClr val="0F02E4"/>
            </a:solidFill>
            <a:round/>
            <a:headEnd/>
            <a:tailEnd type="triangle" w="sm" len="sm"/>
          </a:ln>
          <a:extLst>
            <a:ext uri="{909E8E84-426E-40DD-AFC4-6F175D3DCCD1}">
              <a14:hiddenFill xmlns:a14="http://schemas.microsoft.com/office/drawing/2010/main">
                <a:noFill/>
              </a14:hiddenFill>
            </a:ext>
          </a:extLst>
        </p:spPr>
        <p:txBody>
          <a:bodyPr anchor="ctr">
            <a:spAutoFit/>
          </a:bodyPr>
          <a:lstStyle/>
          <a:p>
            <a:endParaRPr lang="en-US"/>
          </a:p>
        </p:txBody>
      </p:sp>
      <p:sp>
        <p:nvSpPr>
          <p:cNvPr id="124978" name="Text Box 68"/>
          <p:cNvSpPr txBox="1">
            <a:spLocks noChangeArrowheads="1"/>
          </p:cNvSpPr>
          <p:nvPr>
            <p:custDataLst>
              <p:tags r:id="rId40"/>
            </p:custDataLst>
          </p:nvPr>
        </p:nvSpPr>
        <p:spPr bwMode="auto">
          <a:xfrm>
            <a:off x="6724650" y="487203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24979" name="Text Box 69"/>
          <p:cNvSpPr txBox="1">
            <a:spLocks noChangeArrowheads="1"/>
          </p:cNvSpPr>
          <p:nvPr/>
        </p:nvSpPr>
        <p:spPr bwMode="auto">
          <a:xfrm rot="-5400000">
            <a:off x="-265112" y="4446587"/>
            <a:ext cx="1981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b="1">
                <a:latin typeface="Arial" pitchFamily="34" charset="0"/>
              </a:rPr>
              <a:t>recursive step</a:t>
            </a:r>
          </a:p>
        </p:txBody>
      </p:sp>
      <p:sp>
        <p:nvSpPr>
          <p:cNvPr id="124980" name="AutoShape 70"/>
          <p:cNvSpPr>
            <a:spLocks/>
          </p:cNvSpPr>
          <p:nvPr/>
        </p:nvSpPr>
        <p:spPr bwMode="auto">
          <a:xfrm>
            <a:off x="823913" y="3306763"/>
            <a:ext cx="144462" cy="2540000"/>
          </a:xfrm>
          <a:prstGeom prst="leftBracket">
            <a:avLst>
              <a:gd name="adj" fmla="val 0"/>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24981" name="AutoShape 71"/>
          <p:cNvSpPr>
            <a:spLocks/>
          </p:cNvSpPr>
          <p:nvPr/>
        </p:nvSpPr>
        <p:spPr bwMode="auto">
          <a:xfrm>
            <a:off x="819150" y="2670175"/>
            <a:ext cx="171450" cy="612775"/>
          </a:xfrm>
          <a:prstGeom prst="leftBracket">
            <a:avLst>
              <a:gd name="adj" fmla="val 0"/>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24982" name="Text Box 72"/>
          <p:cNvSpPr txBox="1">
            <a:spLocks noChangeArrowheads="1"/>
          </p:cNvSpPr>
          <p:nvPr/>
        </p:nvSpPr>
        <p:spPr bwMode="auto">
          <a:xfrm rot="-5400000">
            <a:off x="-265112" y="2790825"/>
            <a:ext cx="1981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b="1">
                <a:latin typeface="Arial" pitchFamily="34" charset="0"/>
              </a:rPr>
              <a:t>base case</a:t>
            </a:r>
          </a:p>
        </p:txBody>
      </p:sp>
      <p:sp>
        <p:nvSpPr>
          <p:cNvPr id="124983" name="Rectangle 73"/>
          <p:cNvSpPr>
            <a:spLocks noChangeArrowheads="1"/>
          </p:cNvSpPr>
          <p:nvPr/>
        </p:nvSpPr>
        <p:spPr bwMode="auto">
          <a:xfrm>
            <a:off x="5461000" y="3135313"/>
            <a:ext cx="3667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b="1">
                <a:solidFill>
                  <a:srgbClr val="FF0513"/>
                </a:solidFill>
                <a:latin typeface="Courier New" pitchFamily="49" charset="0"/>
              </a:rPr>
              <a:t>3</a:t>
            </a:r>
          </a:p>
        </p:txBody>
      </p:sp>
      <p:sp>
        <p:nvSpPr>
          <p:cNvPr id="124984" name="Rectangle 74"/>
          <p:cNvSpPr>
            <a:spLocks noChangeArrowheads="1"/>
          </p:cNvSpPr>
          <p:nvPr/>
        </p:nvSpPr>
        <p:spPr bwMode="auto">
          <a:xfrm>
            <a:off x="5267325" y="5724525"/>
            <a:ext cx="5492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b="1">
                <a:solidFill>
                  <a:srgbClr val="FF0513"/>
                </a:solidFill>
                <a:latin typeface="Courier New" pitchFamily="49" charset="0"/>
              </a:rPr>
              <a:t>42</a:t>
            </a:r>
          </a:p>
        </p:txBody>
      </p:sp>
      <p:sp>
        <p:nvSpPr>
          <p:cNvPr id="124985" name="Rectangle 75"/>
          <p:cNvSpPr>
            <a:spLocks noChangeArrowheads="1"/>
          </p:cNvSpPr>
          <p:nvPr/>
        </p:nvSpPr>
        <p:spPr bwMode="auto">
          <a:xfrm>
            <a:off x="5448300" y="4822825"/>
            <a:ext cx="3667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b="1">
                <a:solidFill>
                  <a:srgbClr val="FF0513"/>
                </a:solidFill>
                <a:latin typeface="Courier New" pitchFamily="49" charset="0"/>
              </a:rPr>
              <a:t>3</a:t>
            </a:r>
          </a:p>
        </p:txBody>
      </p:sp>
      <p:sp>
        <p:nvSpPr>
          <p:cNvPr id="124986" name="Rectangle 76"/>
          <p:cNvSpPr>
            <a:spLocks noChangeArrowheads="1"/>
          </p:cNvSpPr>
          <p:nvPr/>
        </p:nvSpPr>
        <p:spPr bwMode="auto">
          <a:xfrm>
            <a:off x="7486650" y="2206625"/>
            <a:ext cx="3667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b="1">
                <a:solidFill>
                  <a:srgbClr val="159627"/>
                </a:solidFill>
                <a:latin typeface="Courier New" pitchFamily="49" charset="0"/>
              </a:rPr>
              <a:t>3</a:t>
            </a:r>
          </a:p>
        </p:txBody>
      </p:sp>
      <p:sp>
        <p:nvSpPr>
          <p:cNvPr id="124987" name="Rectangle 77"/>
          <p:cNvSpPr>
            <a:spLocks noChangeArrowheads="1"/>
          </p:cNvSpPr>
          <p:nvPr/>
        </p:nvSpPr>
        <p:spPr bwMode="auto">
          <a:xfrm>
            <a:off x="4837113" y="5724525"/>
            <a:ext cx="5492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b="1">
                <a:solidFill>
                  <a:srgbClr val="FF0513"/>
                </a:solidFill>
                <a:latin typeface="Courier New" pitchFamily="49" charset="0"/>
              </a:rPr>
              <a:t>43</a:t>
            </a:r>
          </a:p>
        </p:txBody>
      </p:sp>
      <p:sp>
        <p:nvSpPr>
          <p:cNvPr id="124988" name="Line 78"/>
          <p:cNvSpPr>
            <a:spLocks noChangeShapeType="1"/>
          </p:cNvSpPr>
          <p:nvPr/>
        </p:nvSpPr>
        <p:spPr bwMode="auto">
          <a:xfrm flipV="1">
            <a:off x="5305425" y="5691188"/>
            <a:ext cx="512763" cy="450850"/>
          </a:xfrm>
          <a:prstGeom prst="line">
            <a:avLst/>
          </a:prstGeom>
          <a:noFill/>
          <a:ln w="28575">
            <a:solidFill>
              <a:srgbClr val="FF0513"/>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24989" name="Rectangle 79"/>
          <p:cNvSpPr>
            <a:spLocks noChangeArrowheads="1"/>
          </p:cNvSpPr>
          <p:nvPr/>
        </p:nvSpPr>
        <p:spPr bwMode="auto">
          <a:xfrm>
            <a:off x="7486650" y="2590800"/>
            <a:ext cx="3667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b="1">
                <a:solidFill>
                  <a:srgbClr val="159627"/>
                </a:solidFill>
                <a:latin typeface="Courier New" pitchFamily="49" charset="0"/>
              </a:rPr>
              <a:t>3</a:t>
            </a:r>
          </a:p>
        </p:txBody>
      </p:sp>
      <p:sp>
        <p:nvSpPr>
          <p:cNvPr id="124990" name="Text Box 80"/>
          <p:cNvSpPr txBox="1">
            <a:spLocks noChangeArrowheads="1"/>
          </p:cNvSpPr>
          <p:nvPr>
            <p:custDataLst>
              <p:tags r:id="rId41"/>
            </p:custDataLst>
          </p:nvPr>
        </p:nvSpPr>
        <p:spPr bwMode="auto">
          <a:xfrm>
            <a:off x="3644900" y="2308225"/>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endParaRPr lang="en-US" sz="1800" b="1">
              <a:latin typeface="Courier New" pitchFamily="49" charset="0"/>
            </a:endParaRPr>
          </a:p>
        </p:txBody>
      </p:sp>
      <p:grpSp>
        <p:nvGrpSpPr>
          <p:cNvPr id="124991" name="Group 81"/>
          <p:cNvGrpSpPr>
            <a:grpSpLocks/>
          </p:cNvGrpSpPr>
          <p:nvPr>
            <p:custDataLst>
              <p:tags r:id="rId42"/>
            </p:custDataLst>
          </p:nvPr>
        </p:nvGrpSpPr>
        <p:grpSpPr bwMode="auto">
          <a:xfrm>
            <a:off x="5243513" y="2409825"/>
            <a:ext cx="201612" cy="244475"/>
            <a:chOff x="2928" y="1051"/>
            <a:chExt cx="840" cy="957"/>
          </a:xfrm>
        </p:grpSpPr>
        <p:sp>
          <p:nvSpPr>
            <p:cNvPr id="125039" name="Freeform 82"/>
            <p:cNvSpPr>
              <a:spLocks/>
            </p:cNvSpPr>
            <p:nvPr>
              <p:custDataLst>
                <p:tags r:id="rId43"/>
              </p:custDataLst>
            </p:nvPr>
          </p:nvSpPr>
          <p:spPr bwMode="auto">
            <a:xfrm>
              <a:off x="2928" y="1759"/>
              <a:ext cx="810" cy="249"/>
            </a:xfrm>
            <a:custGeom>
              <a:avLst/>
              <a:gdLst>
                <a:gd name="T0" fmla="*/ 5 w 1048"/>
                <a:gd name="T1" fmla="*/ 21 h 250"/>
                <a:gd name="T2" fmla="*/ 9 w 1048"/>
                <a:gd name="T3" fmla="*/ 83 h 250"/>
                <a:gd name="T4" fmla="*/ 9 w 1048"/>
                <a:gd name="T5" fmla="*/ 111 h 250"/>
                <a:gd name="T6" fmla="*/ 10 w 1048"/>
                <a:gd name="T7" fmla="*/ 125 h 250"/>
                <a:gd name="T8" fmla="*/ 10 w 1048"/>
                <a:gd name="T9" fmla="*/ 161 h 250"/>
                <a:gd name="T10" fmla="*/ 7 w 1048"/>
                <a:gd name="T11" fmla="*/ 230 h 250"/>
                <a:gd name="T12" fmla="*/ 2 w 1048"/>
                <a:gd name="T13" fmla="*/ 210 h 250"/>
                <a:gd name="T14" fmla="*/ 0 w 1048"/>
                <a:gd name="T15" fmla="*/ 189 h 250"/>
                <a:gd name="T16" fmla="*/ 2 w 1048"/>
                <a:gd name="T17" fmla="*/ 155 h 250"/>
                <a:gd name="T18" fmla="*/ 2 w 1048"/>
                <a:gd name="T19" fmla="*/ 125 h 250"/>
                <a:gd name="T20" fmla="*/ 2 w 1048"/>
                <a:gd name="T21" fmla="*/ 76 h 250"/>
                <a:gd name="T22" fmla="*/ 3 w 1048"/>
                <a:gd name="T23" fmla="*/ 55 h 250"/>
                <a:gd name="T24" fmla="*/ 3 w 1048"/>
                <a:gd name="T25" fmla="*/ 28 h 250"/>
                <a:gd name="T26" fmla="*/ 4 w 1048"/>
                <a:gd name="T27" fmla="*/ 14 h 250"/>
                <a:gd name="T28" fmla="*/ 5 w 1048"/>
                <a:gd name="T29" fmla="*/ 28 h 250"/>
                <a:gd name="T30" fmla="*/ 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25040" name="Oval 83"/>
            <p:cNvSpPr>
              <a:spLocks noChangeArrowheads="1"/>
            </p:cNvSpPr>
            <p:nvPr>
              <p:custDataLst>
                <p:tags r:id="rId44"/>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125041" name="Oval 84"/>
            <p:cNvSpPr>
              <a:spLocks noChangeArrowheads="1"/>
            </p:cNvSpPr>
            <p:nvPr>
              <p:custDataLst>
                <p:tags r:id="rId45"/>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25042" name="Oval 85"/>
            <p:cNvSpPr>
              <a:spLocks noChangeArrowheads="1"/>
            </p:cNvSpPr>
            <p:nvPr>
              <p:custDataLst>
                <p:tags r:id="rId46"/>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25043" name="Oval 86"/>
            <p:cNvSpPr>
              <a:spLocks noChangeArrowheads="1"/>
            </p:cNvSpPr>
            <p:nvPr>
              <p:custDataLst>
                <p:tags r:id="rId47"/>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25044" name="Oval 87"/>
            <p:cNvSpPr>
              <a:spLocks noChangeArrowheads="1"/>
            </p:cNvSpPr>
            <p:nvPr>
              <p:custDataLst>
                <p:tags r:id="rId48"/>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25045" name="Oval 88"/>
            <p:cNvSpPr>
              <a:spLocks noChangeArrowheads="1"/>
            </p:cNvSpPr>
            <p:nvPr>
              <p:custDataLst>
                <p:tags r:id="rId49"/>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25046" name="Oval 89"/>
            <p:cNvSpPr>
              <a:spLocks noChangeArrowheads="1"/>
            </p:cNvSpPr>
            <p:nvPr>
              <p:custDataLst>
                <p:tags r:id="rId50"/>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25047" name="AutoShape 90"/>
            <p:cNvSpPr>
              <a:spLocks noChangeArrowheads="1"/>
            </p:cNvSpPr>
            <p:nvPr>
              <p:custDataLst>
                <p:tags r:id="rId51"/>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125048" name="Freeform 91"/>
            <p:cNvSpPr>
              <a:spLocks/>
            </p:cNvSpPr>
            <p:nvPr>
              <p:custDataLst>
                <p:tags r:id="rId52"/>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25049" name="Freeform 92"/>
            <p:cNvSpPr>
              <a:spLocks/>
            </p:cNvSpPr>
            <p:nvPr>
              <p:custDataLst>
                <p:tags r:id="rId53"/>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25050" name="Freeform 93"/>
            <p:cNvSpPr>
              <a:spLocks/>
            </p:cNvSpPr>
            <p:nvPr>
              <p:custDataLst>
                <p:tags r:id="rId54"/>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25051" name="Freeform 94"/>
            <p:cNvSpPr>
              <a:spLocks/>
            </p:cNvSpPr>
            <p:nvPr>
              <p:custDataLst>
                <p:tags r:id="rId55"/>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124992" name="Text Box 95"/>
          <p:cNvSpPr txBox="1">
            <a:spLocks noChangeArrowheads="1"/>
          </p:cNvSpPr>
          <p:nvPr/>
        </p:nvSpPr>
        <p:spPr bwMode="auto">
          <a:xfrm>
            <a:off x="3603625" y="2333625"/>
            <a:ext cx="1789113"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800"/>
              <a:t>Yesterday I couldn't spell "Recursive Assembler," but now I </a:t>
            </a:r>
            <a:r>
              <a:rPr lang="en-US" sz="800" b="1">
                <a:latin typeface="Arial" pitchFamily="34" charset="0"/>
              </a:rPr>
              <a:t>r1</a:t>
            </a:r>
            <a:r>
              <a:rPr lang="en-US" sz="800"/>
              <a:t>.</a:t>
            </a:r>
          </a:p>
        </p:txBody>
      </p:sp>
      <p:sp>
        <p:nvSpPr>
          <p:cNvPr id="124993" name="Text Box 96"/>
          <p:cNvSpPr txBox="1">
            <a:spLocks noChangeArrowheads="1"/>
          </p:cNvSpPr>
          <p:nvPr/>
        </p:nvSpPr>
        <p:spPr bwMode="auto">
          <a:xfrm>
            <a:off x="4154488" y="21018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000" b="1">
                <a:latin typeface="Arial" pitchFamily="34" charset="0"/>
              </a:rPr>
              <a:t>always-0 register</a:t>
            </a:r>
          </a:p>
        </p:txBody>
      </p:sp>
      <p:sp>
        <p:nvSpPr>
          <p:cNvPr id="124994" name="Rectangle 97"/>
          <p:cNvSpPr>
            <a:spLocks noChangeArrowheads="1"/>
          </p:cNvSpPr>
          <p:nvPr/>
        </p:nvSpPr>
        <p:spPr bwMode="auto">
          <a:xfrm>
            <a:off x="5538788" y="2312988"/>
            <a:ext cx="3111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latin typeface="Arial" pitchFamily="34" charset="0"/>
              </a:rPr>
              <a:t>0</a:t>
            </a:r>
          </a:p>
        </p:txBody>
      </p:sp>
      <p:sp>
        <p:nvSpPr>
          <p:cNvPr id="124995" name="Ink 98"/>
          <p:cNvSpPr>
            <a:spLocks noRot="1" noChangeAspect="1" noEditPoints="1" noChangeArrowheads="1" noChangeShapeType="1" noTextEdit="1"/>
          </p:cNvSpPr>
          <p:nvPr/>
        </p:nvSpPr>
        <p:spPr bwMode="auto">
          <a:xfrm>
            <a:off x="7780338" y="1876425"/>
            <a:ext cx="923925" cy="590550"/>
          </a:xfrm>
          <a:custGeom>
            <a:avLst/>
            <a:gdLst>
              <a:gd name="T0" fmla="*/ 2147483647 w 2568"/>
              <a:gd name="T1" fmla="*/ 2147483647 h 1639"/>
              <a:gd name="T2" fmla="*/ 2147483647 w 2568"/>
              <a:gd name="T3" fmla="*/ 2147483647 h 1639"/>
              <a:gd name="T4" fmla="*/ 2147483647 w 2568"/>
              <a:gd name="T5" fmla="*/ 2147483647 h 1639"/>
              <a:gd name="T6" fmla="*/ 2147483647 w 2568"/>
              <a:gd name="T7" fmla="*/ 2147483647 h 1639"/>
              <a:gd name="T8" fmla="*/ 2147483647 w 2568"/>
              <a:gd name="T9" fmla="*/ 2147483647 h 1639"/>
              <a:gd name="T10" fmla="*/ 2147483647 w 2568"/>
              <a:gd name="T11" fmla="*/ 2147483647 h 1639"/>
              <a:gd name="T12" fmla="*/ 2147483647 w 2568"/>
              <a:gd name="T13" fmla="*/ 2147483647 h 1639"/>
              <a:gd name="T14" fmla="*/ 2147483647 w 2568"/>
              <a:gd name="T15" fmla="*/ 2147483647 h 1639"/>
              <a:gd name="T16" fmla="*/ 2147483647 w 2568"/>
              <a:gd name="T17" fmla="*/ 2147483647 h 1639"/>
              <a:gd name="T18" fmla="*/ 2147483647 w 2568"/>
              <a:gd name="T19" fmla="*/ 2147483647 h 1639"/>
              <a:gd name="T20" fmla="*/ 2147483647 w 2568"/>
              <a:gd name="T21" fmla="*/ 2147483647 h 1639"/>
              <a:gd name="T22" fmla="*/ 2147483647 w 2568"/>
              <a:gd name="T23" fmla="*/ 2147483647 h 1639"/>
              <a:gd name="T24" fmla="*/ 2147483647 w 2568"/>
              <a:gd name="T25" fmla="*/ 2147483647 h 1639"/>
              <a:gd name="T26" fmla="*/ 0 w 2568"/>
              <a:gd name="T27" fmla="*/ 2147483647 h 1639"/>
              <a:gd name="T28" fmla="*/ 2147483647 w 2568"/>
              <a:gd name="T29" fmla="*/ 2147483647 h 1639"/>
              <a:gd name="T30" fmla="*/ 2147483647 w 2568"/>
              <a:gd name="T31" fmla="*/ 2147483647 h 1639"/>
              <a:gd name="T32" fmla="*/ 2147483647 w 2568"/>
              <a:gd name="T33" fmla="*/ 2147483647 h 1639"/>
              <a:gd name="T34" fmla="*/ 2147483647 w 2568"/>
              <a:gd name="T35" fmla="*/ 2147483647 h 1639"/>
              <a:gd name="T36" fmla="*/ 2147483647 w 2568"/>
              <a:gd name="T37" fmla="*/ 2147483647 h 1639"/>
              <a:gd name="T38" fmla="*/ 2147483647 w 2568"/>
              <a:gd name="T39" fmla="*/ 2147483647 h 1639"/>
              <a:gd name="T40" fmla="*/ 2147483647 w 2568"/>
              <a:gd name="T41" fmla="*/ 2147483647 h 1639"/>
              <a:gd name="T42" fmla="*/ 2147483647 w 2568"/>
              <a:gd name="T43" fmla="*/ 2147483647 h 1639"/>
              <a:gd name="T44" fmla="*/ 2147483647 w 2568"/>
              <a:gd name="T45" fmla="*/ 2147483647 h 1639"/>
              <a:gd name="T46" fmla="*/ 2147483647 w 2568"/>
              <a:gd name="T47" fmla="*/ 2147483647 h 1639"/>
              <a:gd name="T48" fmla="*/ 2147483647 w 2568"/>
              <a:gd name="T49" fmla="*/ 2147483647 h 1639"/>
              <a:gd name="T50" fmla="*/ 2147483647 w 2568"/>
              <a:gd name="T51" fmla="*/ 2147483647 h 1639"/>
              <a:gd name="T52" fmla="*/ 2147483647 w 2568"/>
              <a:gd name="T53" fmla="*/ 2147483647 h 1639"/>
              <a:gd name="T54" fmla="*/ 2147483647 w 2568"/>
              <a:gd name="T55" fmla="*/ 2147483647 h 1639"/>
              <a:gd name="T56" fmla="*/ 2147483647 w 2568"/>
              <a:gd name="T57" fmla="*/ 2147483647 h 1639"/>
              <a:gd name="T58" fmla="*/ 2147483647 w 2568"/>
              <a:gd name="T59" fmla="*/ 2147483647 h 1639"/>
              <a:gd name="T60" fmla="*/ 2147483647 w 2568"/>
              <a:gd name="T61" fmla="*/ 2147483647 h 1639"/>
              <a:gd name="T62" fmla="*/ 2147483647 w 2568"/>
              <a:gd name="T63" fmla="*/ 2147483647 h 1639"/>
              <a:gd name="T64" fmla="*/ 2147483647 w 2568"/>
              <a:gd name="T65" fmla="*/ 2147483647 h 1639"/>
              <a:gd name="T66" fmla="*/ 2147483647 w 2568"/>
              <a:gd name="T67" fmla="*/ 2147483647 h 1639"/>
              <a:gd name="T68" fmla="*/ 2147483647 w 2568"/>
              <a:gd name="T69" fmla="*/ 2147483647 h 1639"/>
              <a:gd name="T70" fmla="*/ 2147483647 w 2568"/>
              <a:gd name="T71" fmla="*/ 2147483647 h 1639"/>
              <a:gd name="T72" fmla="*/ 2147483647 w 2568"/>
              <a:gd name="T73" fmla="*/ 2147483647 h 1639"/>
              <a:gd name="T74" fmla="*/ 2147483647 w 2568"/>
              <a:gd name="T75" fmla="*/ 2147483647 h 1639"/>
              <a:gd name="T76" fmla="*/ 2147483647 w 2568"/>
              <a:gd name="T77" fmla="*/ 2147483647 h 1639"/>
              <a:gd name="T78" fmla="*/ 2147483647 w 2568"/>
              <a:gd name="T79" fmla="*/ 2147483647 h 1639"/>
              <a:gd name="T80" fmla="*/ 2147483647 w 2568"/>
              <a:gd name="T81" fmla="*/ 2147483647 h 1639"/>
              <a:gd name="T82" fmla="*/ 2147483647 w 2568"/>
              <a:gd name="T83" fmla="*/ 2147483647 h 1639"/>
              <a:gd name="T84" fmla="*/ 2147483647 w 2568"/>
              <a:gd name="T85" fmla="*/ 2147483647 h 1639"/>
              <a:gd name="T86" fmla="*/ 2147483647 w 2568"/>
              <a:gd name="T87" fmla="*/ 2147483647 h 1639"/>
              <a:gd name="T88" fmla="*/ 2147483647 w 2568"/>
              <a:gd name="T89" fmla="*/ 2147483647 h 1639"/>
              <a:gd name="T90" fmla="*/ 2147483647 w 2568"/>
              <a:gd name="T91" fmla="*/ 2147483647 h 1639"/>
              <a:gd name="T92" fmla="*/ 2147483647 w 2568"/>
              <a:gd name="T93" fmla="*/ 0 h 1639"/>
              <a:gd name="T94" fmla="*/ 2147483647 w 2568"/>
              <a:gd name="T95" fmla="*/ 2147483647 h 1639"/>
              <a:gd name="T96" fmla="*/ 2147483647 w 2568"/>
              <a:gd name="T97" fmla="*/ 2147483647 h 1639"/>
              <a:gd name="T98" fmla="*/ 2147483647 w 2568"/>
              <a:gd name="T99" fmla="*/ 2147483647 h 1639"/>
              <a:gd name="T100" fmla="*/ 2147483647 w 2568"/>
              <a:gd name="T101" fmla="*/ 2147483647 h 1639"/>
              <a:gd name="T102" fmla="*/ 2147483647 w 2568"/>
              <a:gd name="T103" fmla="*/ 2147483647 h 1639"/>
              <a:gd name="T104" fmla="*/ 2147483647 w 2568"/>
              <a:gd name="T105" fmla="*/ 2147483647 h 1639"/>
              <a:gd name="T106" fmla="*/ 2147483647 w 2568"/>
              <a:gd name="T107" fmla="*/ 2147483647 h 1639"/>
              <a:gd name="T108" fmla="*/ 2147483647 w 2568"/>
              <a:gd name="T109" fmla="*/ 2147483647 h 1639"/>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568"/>
              <a:gd name="T166" fmla="*/ 0 h 1639"/>
              <a:gd name="T167" fmla="*/ 2568 w 2568"/>
              <a:gd name="T168" fmla="*/ 1639 h 1639"/>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568" h="1639" extrusionOk="0">
                <a:moveTo>
                  <a:pt x="1508" y="339"/>
                </a:moveTo>
                <a:cubicBezTo>
                  <a:pt x="1441" y="258"/>
                  <a:pt x="1379" y="217"/>
                  <a:pt x="1270" y="202"/>
                </a:cubicBezTo>
                <a:cubicBezTo>
                  <a:pt x="1221" y="195"/>
                  <a:pt x="1168" y="195"/>
                  <a:pt x="1119" y="204"/>
                </a:cubicBezTo>
                <a:cubicBezTo>
                  <a:pt x="941" y="236"/>
                  <a:pt x="844" y="392"/>
                  <a:pt x="850" y="567"/>
                </a:cubicBezTo>
                <a:cubicBezTo>
                  <a:pt x="857" y="744"/>
                  <a:pt x="1005" y="873"/>
                  <a:pt x="1017" y="1037"/>
                </a:cubicBezTo>
                <a:cubicBezTo>
                  <a:pt x="1025" y="1142"/>
                  <a:pt x="924" y="1205"/>
                  <a:pt x="842" y="1244"/>
                </a:cubicBezTo>
                <a:cubicBezTo>
                  <a:pt x="779" y="1274"/>
                  <a:pt x="714" y="1291"/>
                  <a:pt x="647" y="1307"/>
                </a:cubicBezTo>
                <a:cubicBezTo>
                  <a:pt x="531" y="1335"/>
                  <a:pt x="404" y="1351"/>
                  <a:pt x="298" y="1408"/>
                </a:cubicBezTo>
                <a:cubicBezTo>
                  <a:pt x="295" y="1411"/>
                  <a:pt x="291" y="1415"/>
                  <a:pt x="288" y="1418"/>
                </a:cubicBezTo>
                <a:cubicBezTo>
                  <a:pt x="300" y="1388"/>
                  <a:pt x="307" y="1365"/>
                  <a:pt x="328" y="1337"/>
                </a:cubicBezTo>
                <a:cubicBezTo>
                  <a:pt x="380" y="1268"/>
                  <a:pt x="441" y="1208"/>
                  <a:pt x="487" y="1135"/>
                </a:cubicBezTo>
                <a:cubicBezTo>
                  <a:pt x="459" y="1147"/>
                  <a:pt x="429" y="1157"/>
                  <a:pt x="398" y="1176"/>
                </a:cubicBezTo>
                <a:cubicBezTo>
                  <a:pt x="272" y="1252"/>
                  <a:pt x="97" y="1349"/>
                  <a:pt x="1" y="1461"/>
                </a:cubicBezTo>
                <a:cubicBezTo>
                  <a:pt x="1" y="1465"/>
                  <a:pt x="0" y="1468"/>
                  <a:pt x="0" y="1472"/>
                </a:cubicBezTo>
                <a:cubicBezTo>
                  <a:pt x="42" y="1477"/>
                  <a:pt x="87" y="1484"/>
                  <a:pt x="131" y="1488"/>
                </a:cubicBezTo>
                <a:cubicBezTo>
                  <a:pt x="266" y="1500"/>
                  <a:pt x="428" y="1510"/>
                  <a:pt x="546" y="1586"/>
                </a:cubicBezTo>
                <a:cubicBezTo>
                  <a:pt x="569" y="1601"/>
                  <a:pt x="578" y="1621"/>
                  <a:pt x="598" y="1638"/>
                </a:cubicBezTo>
              </a:path>
              <a:path w="2568" h="1639" extrusionOk="0">
                <a:moveTo>
                  <a:pt x="1623" y="574"/>
                </a:moveTo>
                <a:cubicBezTo>
                  <a:pt x="1651" y="577"/>
                  <a:pt x="1667" y="577"/>
                  <a:pt x="1683" y="603"/>
                </a:cubicBezTo>
                <a:cubicBezTo>
                  <a:pt x="1697" y="626"/>
                  <a:pt x="1699" y="649"/>
                  <a:pt x="1703" y="675"/>
                </a:cubicBezTo>
                <a:cubicBezTo>
                  <a:pt x="1704" y="679"/>
                  <a:pt x="1704" y="735"/>
                  <a:pt x="1707" y="707"/>
                </a:cubicBezTo>
              </a:path>
              <a:path w="2568" h="1639" extrusionOk="0">
                <a:moveTo>
                  <a:pt x="1616" y="311"/>
                </a:moveTo>
                <a:lnTo>
                  <a:pt x="1616" y="311"/>
                </a:lnTo>
              </a:path>
              <a:path w="2568" h="1639" extrusionOk="0">
                <a:moveTo>
                  <a:pt x="1794" y="714"/>
                </a:moveTo>
                <a:cubicBezTo>
                  <a:pt x="1802" y="694"/>
                  <a:pt x="1799" y="678"/>
                  <a:pt x="1792" y="657"/>
                </a:cubicBezTo>
                <a:cubicBezTo>
                  <a:pt x="1786" y="641"/>
                  <a:pt x="1785" y="637"/>
                  <a:pt x="1780" y="628"/>
                </a:cubicBezTo>
                <a:cubicBezTo>
                  <a:pt x="1794" y="642"/>
                  <a:pt x="1807" y="659"/>
                  <a:pt x="1822" y="672"/>
                </a:cubicBezTo>
                <a:cubicBezTo>
                  <a:pt x="1839" y="686"/>
                  <a:pt x="1857" y="701"/>
                  <a:pt x="1880" y="704"/>
                </a:cubicBezTo>
                <a:cubicBezTo>
                  <a:pt x="1904" y="707"/>
                  <a:pt x="1919" y="688"/>
                  <a:pt x="1927" y="667"/>
                </a:cubicBezTo>
                <a:cubicBezTo>
                  <a:pt x="1938" y="639"/>
                  <a:pt x="1925" y="603"/>
                  <a:pt x="1914" y="577"/>
                </a:cubicBezTo>
                <a:cubicBezTo>
                  <a:pt x="1904" y="554"/>
                  <a:pt x="1896" y="536"/>
                  <a:pt x="1879" y="518"/>
                </a:cubicBezTo>
              </a:path>
              <a:path w="2568" h="1639" extrusionOk="0">
                <a:moveTo>
                  <a:pt x="2036" y="961"/>
                </a:moveTo>
                <a:cubicBezTo>
                  <a:pt x="2050" y="922"/>
                  <a:pt x="2054" y="896"/>
                  <a:pt x="2054" y="854"/>
                </a:cubicBezTo>
                <a:cubicBezTo>
                  <a:pt x="2054" y="782"/>
                  <a:pt x="2042" y="713"/>
                  <a:pt x="2035" y="642"/>
                </a:cubicBezTo>
                <a:cubicBezTo>
                  <a:pt x="2029" y="577"/>
                  <a:pt x="2017" y="511"/>
                  <a:pt x="2021" y="446"/>
                </a:cubicBezTo>
                <a:cubicBezTo>
                  <a:pt x="2024" y="424"/>
                  <a:pt x="2024" y="419"/>
                  <a:pt x="2032" y="408"/>
                </a:cubicBezTo>
                <a:cubicBezTo>
                  <a:pt x="2059" y="421"/>
                  <a:pt x="2067" y="455"/>
                  <a:pt x="2075" y="485"/>
                </a:cubicBezTo>
                <a:cubicBezTo>
                  <a:pt x="2092" y="548"/>
                  <a:pt x="2100" y="634"/>
                  <a:pt x="2080" y="697"/>
                </a:cubicBezTo>
                <a:cubicBezTo>
                  <a:pt x="2071" y="711"/>
                  <a:pt x="2069" y="716"/>
                  <a:pt x="2058" y="720"/>
                </a:cubicBezTo>
              </a:path>
              <a:path w="2568" h="1639" extrusionOk="0">
                <a:moveTo>
                  <a:pt x="2187" y="582"/>
                </a:moveTo>
                <a:cubicBezTo>
                  <a:pt x="2205" y="605"/>
                  <a:pt x="2217" y="616"/>
                  <a:pt x="2244" y="626"/>
                </a:cubicBezTo>
                <a:cubicBezTo>
                  <a:pt x="2270" y="636"/>
                  <a:pt x="2292" y="637"/>
                  <a:pt x="2318" y="630"/>
                </a:cubicBezTo>
                <a:cubicBezTo>
                  <a:pt x="2339" y="624"/>
                  <a:pt x="2352" y="610"/>
                  <a:pt x="2354" y="587"/>
                </a:cubicBezTo>
                <a:cubicBezTo>
                  <a:pt x="2356" y="562"/>
                  <a:pt x="2346" y="531"/>
                  <a:pt x="2338" y="508"/>
                </a:cubicBezTo>
                <a:cubicBezTo>
                  <a:pt x="2328" y="477"/>
                  <a:pt x="2310" y="449"/>
                  <a:pt x="2298" y="418"/>
                </a:cubicBezTo>
              </a:path>
              <a:path w="2568" h="1639" extrusionOk="0">
                <a:moveTo>
                  <a:pt x="2371" y="0"/>
                </a:moveTo>
                <a:cubicBezTo>
                  <a:pt x="2363" y="58"/>
                  <a:pt x="2367" y="113"/>
                  <a:pt x="2376" y="172"/>
                </a:cubicBezTo>
                <a:cubicBezTo>
                  <a:pt x="2389" y="260"/>
                  <a:pt x="2406" y="347"/>
                  <a:pt x="2433" y="432"/>
                </a:cubicBezTo>
                <a:cubicBezTo>
                  <a:pt x="2452" y="491"/>
                  <a:pt x="2475" y="547"/>
                  <a:pt x="2514" y="596"/>
                </a:cubicBezTo>
                <a:cubicBezTo>
                  <a:pt x="2519" y="601"/>
                  <a:pt x="2524" y="607"/>
                  <a:pt x="2529" y="612"/>
                </a:cubicBezTo>
              </a:path>
              <a:path w="2568" h="1639" extrusionOk="0">
                <a:moveTo>
                  <a:pt x="2283" y="405"/>
                </a:moveTo>
                <a:cubicBezTo>
                  <a:pt x="2278" y="402"/>
                  <a:pt x="2273" y="398"/>
                  <a:pt x="2268" y="395"/>
                </a:cubicBezTo>
                <a:cubicBezTo>
                  <a:pt x="2291" y="368"/>
                  <a:pt x="2325" y="372"/>
                  <a:pt x="2359" y="365"/>
                </a:cubicBezTo>
                <a:cubicBezTo>
                  <a:pt x="2429" y="350"/>
                  <a:pt x="2498" y="328"/>
                  <a:pt x="2567" y="307"/>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4996" name="Ink 99"/>
          <p:cNvSpPr>
            <a:spLocks noRot="1" noChangeAspect="1" noEditPoints="1" noChangeArrowheads="1" noChangeShapeType="1" noTextEdit="1"/>
          </p:cNvSpPr>
          <p:nvPr/>
        </p:nvSpPr>
        <p:spPr bwMode="auto">
          <a:xfrm>
            <a:off x="7850188" y="2693988"/>
            <a:ext cx="393700" cy="149225"/>
          </a:xfrm>
          <a:custGeom>
            <a:avLst/>
            <a:gdLst>
              <a:gd name="T0" fmla="*/ 2147483647 w 1092"/>
              <a:gd name="T1" fmla="*/ 2147483647 h 413"/>
              <a:gd name="T2" fmla="*/ 2147483647 w 1092"/>
              <a:gd name="T3" fmla="*/ 2147483647 h 413"/>
              <a:gd name="T4" fmla="*/ 2147483647 w 1092"/>
              <a:gd name="T5" fmla="*/ 2147483647 h 413"/>
              <a:gd name="T6" fmla="*/ 2147483647 w 1092"/>
              <a:gd name="T7" fmla="*/ 2147483647 h 413"/>
              <a:gd name="T8" fmla="*/ 2147483647 w 1092"/>
              <a:gd name="T9" fmla="*/ 2147483647 h 413"/>
              <a:gd name="T10" fmla="*/ 2147483647 w 1092"/>
              <a:gd name="T11" fmla="*/ 2147483647 h 413"/>
              <a:gd name="T12" fmla="*/ 2147483647 w 1092"/>
              <a:gd name="T13" fmla="*/ 2147483647 h 413"/>
              <a:gd name="T14" fmla="*/ 2147483647 w 1092"/>
              <a:gd name="T15" fmla="*/ 2147483647 h 413"/>
              <a:gd name="T16" fmla="*/ 2147483647 w 1092"/>
              <a:gd name="T17" fmla="*/ 2147483647 h 413"/>
              <a:gd name="T18" fmla="*/ 2147483647 w 1092"/>
              <a:gd name="T19" fmla="*/ 2147483647 h 413"/>
              <a:gd name="T20" fmla="*/ 2147483647 w 1092"/>
              <a:gd name="T21" fmla="*/ 2147483647 h 413"/>
              <a:gd name="T22" fmla="*/ 2147483647 w 1092"/>
              <a:gd name="T23" fmla="*/ 2147483647 h 413"/>
              <a:gd name="T24" fmla="*/ 2147483647 w 1092"/>
              <a:gd name="T25" fmla="*/ 2147483647 h 413"/>
              <a:gd name="T26" fmla="*/ 2147483647 w 1092"/>
              <a:gd name="T27" fmla="*/ 2147483647 h 413"/>
              <a:gd name="T28" fmla="*/ 2147483647 w 1092"/>
              <a:gd name="T29" fmla="*/ 2147483647 h 413"/>
              <a:gd name="T30" fmla="*/ 2147483647 w 1092"/>
              <a:gd name="T31" fmla="*/ 2147483647 h 413"/>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92"/>
              <a:gd name="T49" fmla="*/ 0 h 413"/>
              <a:gd name="T50" fmla="*/ 1092 w 1092"/>
              <a:gd name="T51" fmla="*/ 413 h 413"/>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92" h="413" extrusionOk="0">
                <a:moveTo>
                  <a:pt x="1091" y="322"/>
                </a:moveTo>
                <a:cubicBezTo>
                  <a:pt x="1072" y="309"/>
                  <a:pt x="1060" y="298"/>
                  <a:pt x="1036" y="289"/>
                </a:cubicBezTo>
                <a:cubicBezTo>
                  <a:pt x="1008" y="279"/>
                  <a:pt x="976" y="274"/>
                  <a:pt x="947" y="270"/>
                </a:cubicBezTo>
                <a:cubicBezTo>
                  <a:pt x="835" y="253"/>
                  <a:pt x="717" y="258"/>
                  <a:pt x="604" y="257"/>
                </a:cubicBezTo>
                <a:cubicBezTo>
                  <a:pt x="461" y="256"/>
                  <a:pt x="313" y="270"/>
                  <a:pt x="170" y="261"/>
                </a:cubicBezTo>
                <a:cubicBezTo>
                  <a:pt x="137" y="259"/>
                  <a:pt x="107" y="253"/>
                  <a:pt x="85" y="226"/>
                </a:cubicBezTo>
                <a:cubicBezTo>
                  <a:pt x="68" y="205"/>
                  <a:pt x="66" y="187"/>
                  <a:pt x="86" y="167"/>
                </a:cubicBezTo>
                <a:cubicBezTo>
                  <a:pt x="112" y="142"/>
                  <a:pt x="151" y="123"/>
                  <a:pt x="182" y="105"/>
                </a:cubicBezTo>
                <a:cubicBezTo>
                  <a:pt x="225" y="80"/>
                  <a:pt x="269" y="59"/>
                  <a:pt x="313" y="35"/>
                </a:cubicBezTo>
                <a:cubicBezTo>
                  <a:pt x="332" y="25"/>
                  <a:pt x="350" y="14"/>
                  <a:pt x="368" y="4"/>
                </a:cubicBezTo>
                <a:cubicBezTo>
                  <a:pt x="330" y="2"/>
                  <a:pt x="302" y="13"/>
                  <a:pt x="265" y="27"/>
                </a:cubicBezTo>
                <a:cubicBezTo>
                  <a:pt x="173" y="63"/>
                  <a:pt x="72" y="114"/>
                  <a:pt x="16" y="200"/>
                </a:cubicBezTo>
                <a:cubicBezTo>
                  <a:pt x="-3" y="230"/>
                  <a:pt x="-4" y="256"/>
                  <a:pt x="18" y="284"/>
                </a:cubicBezTo>
                <a:cubicBezTo>
                  <a:pt x="48" y="323"/>
                  <a:pt x="131" y="339"/>
                  <a:pt x="175" y="352"/>
                </a:cubicBezTo>
                <a:cubicBezTo>
                  <a:pt x="235" y="370"/>
                  <a:pt x="297" y="380"/>
                  <a:pt x="354" y="406"/>
                </a:cubicBezTo>
                <a:cubicBezTo>
                  <a:pt x="357" y="408"/>
                  <a:pt x="360" y="410"/>
                  <a:pt x="363" y="412"/>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4997" name="Ink 100"/>
          <p:cNvSpPr>
            <a:spLocks noRot="1" noChangeAspect="1" noEditPoints="1" noChangeArrowheads="1" noChangeShapeType="1" noTextEdit="1"/>
          </p:cNvSpPr>
          <p:nvPr/>
        </p:nvSpPr>
        <p:spPr bwMode="auto">
          <a:xfrm>
            <a:off x="7489825" y="3033713"/>
            <a:ext cx="466725" cy="1457325"/>
          </a:xfrm>
          <a:custGeom>
            <a:avLst/>
            <a:gdLst>
              <a:gd name="T0" fmla="*/ 2147483647 w 1300"/>
              <a:gd name="T1" fmla="*/ 2147483647 h 4046"/>
              <a:gd name="T2" fmla="*/ 2147483647 w 1300"/>
              <a:gd name="T3" fmla="*/ 2147483647 h 4046"/>
              <a:gd name="T4" fmla="*/ 2147483647 w 1300"/>
              <a:gd name="T5" fmla="*/ 2147483647 h 4046"/>
              <a:gd name="T6" fmla="*/ 2147483647 w 1300"/>
              <a:gd name="T7" fmla="*/ 2147483647 h 4046"/>
              <a:gd name="T8" fmla="*/ 2147483647 w 1300"/>
              <a:gd name="T9" fmla="*/ 2147483647 h 4046"/>
              <a:gd name="T10" fmla="*/ 2147483647 w 1300"/>
              <a:gd name="T11" fmla="*/ 2147483647 h 4046"/>
              <a:gd name="T12" fmla="*/ 2147483647 w 1300"/>
              <a:gd name="T13" fmla="*/ 2147483647 h 4046"/>
              <a:gd name="T14" fmla="*/ 2147483647 w 1300"/>
              <a:gd name="T15" fmla="*/ 2147483647 h 4046"/>
              <a:gd name="T16" fmla="*/ 2147483647 w 1300"/>
              <a:gd name="T17" fmla="*/ 2147483647 h 4046"/>
              <a:gd name="T18" fmla="*/ 2147483647 w 1300"/>
              <a:gd name="T19" fmla="*/ 2147483647 h 4046"/>
              <a:gd name="T20" fmla="*/ 2147483647 w 1300"/>
              <a:gd name="T21" fmla="*/ 2147483647 h 4046"/>
              <a:gd name="T22" fmla="*/ 2147483647 w 1300"/>
              <a:gd name="T23" fmla="*/ 2147483647 h 4046"/>
              <a:gd name="T24" fmla="*/ 2147483647 w 1300"/>
              <a:gd name="T25" fmla="*/ 2147483647 h 4046"/>
              <a:gd name="T26" fmla="*/ 2147483647 w 1300"/>
              <a:gd name="T27" fmla="*/ 2147483647 h 4046"/>
              <a:gd name="T28" fmla="*/ 2147483647 w 1300"/>
              <a:gd name="T29" fmla="*/ 2147483647 h 4046"/>
              <a:gd name="T30" fmla="*/ 2147483647 w 1300"/>
              <a:gd name="T31" fmla="*/ 2147483647 h 4046"/>
              <a:gd name="T32" fmla="*/ 2147483647 w 1300"/>
              <a:gd name="T33" fmla="*/ 2147483647 h 4046"/>
              <a:gd name="T34" fmla="*/ 2147483647 w 1300"/>
              <a:gd name="T35" fmla="*/ 2147483647 h 4046"/>
              <a:gd name="T36" fmla="*/ 2147483647 w 1300"/>
              <a:gd name="T37" fmla="*/ 2147483647 h 4046"/>
              <a:gd name="T38" fmla="*/ 2147483647 w 1300"/>
              <a:gd name="T39" fmla="*/ 2147483647 h 4046"/>
              <a:gd name="T40" fmla="*/ 2147483647 w 1300"/>
              <a:gd name="T41" fmla="*/ 2147483647 h 4046"/>
              <a:gd name="T42" fmla="*/ 2147483647 w 1300"/>
              <a:gd name="T43" fmla="*/ 2147483647 h 4046"/>
              <a:gd name="T44" fmla="*/ 2147483647 w 1300"/>
              <a:gd name="T45" fmla="*/ 2147483647 h 4046"/>
              <a:gd name="T46" fmla="*/ 2147483647 w 1300"/>
              <a:gd name="T47" fmla="*/ 2147483647 h 4046"/>
              <a:gd name="T48" fmla="*/ 2147483647 w 1300"/>
              <a:gd name="T49" fmla="*/ 2147483647 h 4046"/>
              <a:gd name="T50" fmla="*/ 2147483647 w 1300"/>
              <a:gd name="T51" fmla="*/ 2147483647 h 4046"/>
              <a:gd name="T52" fmla="*/ 2147483647 w 1300"/>
              <a:gd name="T53" fmla="*/ 2147483647 h 4046"/>
              <a:gd name="T54" fmla="*/ 2147483647 w 1300"/>
              <a:gd name="T55" fmla="*/ 2147483647 h 4046"/>
              <a:gd name="T56" fmla="*/ 2147483647 w 1300"/>
              <a:gd name="T57" fmla="*/ 2147483647 h 4046"/>
              <a:gd name="T58" fmla="*/ 2147483647 w 1300"/>
              <a:gd name="T59" fmla="*/ 2147483647 h 4046"/>
              <a:gd name="T60" fmla="*/ 2147483647 w 1300"/>
              <a:gd name="T61" fmla="*/ 2147483647 h 4046"/>
              <a:gd name="T62" fmla="*/ 2147483647 w 1300"/>
              <a:gd name="T63" fmla="*/ 2147483647 h 4046"/>
              <a:gd name="T64" fmla="*/ 2147483647 w 1300"/>
              <a:gd name="T65" fmla="*/ 2147483647 h 4046"/>
              <a:gd name="T66" fmla="*/ 2147483647 w 1300"/>
              <a:gd name="T67" fmla="*/ 2147483647 h 4046"/>
              <a:gd name="T68" fmla="*/ 2147483647 w 1300"/>
              <a:gd name="T69" fmla="*/ 2147483647 h 4046"/>
              <a:gd name="T70" fmla="*/ 2147483647 w 1300"/>
              <a:gd name="T71" fmla="*/ 2147483647 h 4046"/>
              <a:gd name="T72" fmla="*/ 2147483647 w 1300"/>
              <a:gd name="T73" fmla="*/ 2147483647 h 4046"/>
              <a:gd name="T74" fmla="*/ 2147483647 w 1300"/>
              <a:gd name="T75" fmla="*/ 2147483647 h 4046"/>
              <a:gd name="T76" fmla="*/ 2147483647 w 1300"/>
              <a:gd name="T77" fmla="*/ 2147483647 h 4046"/>
              <a:gd name="T78" fmla="*/ 2147483647 w 1300"/>
              <a:gd name="T79" fmla="*/ 2147483647 h 4046"/>
              <a:gd name="T80" fmla="*/ 2147483647 w 1300"/>
              <a:gd name="T81" fmla="*/ 2147483647 h 4046"/>
              <a:gd name="T82" fmla="*/ 2147483647 w 1300"/>
              <a:gd name="T83" fmla="*/ 2147483647 h 4046"/>
              <a:gd name="T84" fmla="*/ 2147483647 w 1300"/>
              <a:gd name="T85" fmla="*/ 2147483647 h 4046"/>
              <a:gd name="T86" fmla="*/ 2147483647 w 1300"/>
              <a:gd name="T87" fmla="*/ 2147483647 h 4046"/>
              <a:gd name="T88" fmla="*/ 2147483647 w 1300"/>
              <a:gd name="T89" fmla="*/ 2147483647 h 4046"/>
              <a:gd name="T90" fmla="*/ 2147483647 w 1300"/>
              <a:gd name="T91" fmla="*/ 2147483647 h 4046"/>
              <a:gd name="T92" fmla="*/ 2147483647 w 1300"/>
              <a:gd name="T93" fmla="*/ 2147483647 h 4046"/>
              <a:gd name="T94" fmla="*/ 2147483647 w 1300"/>
              <a:gd name="T95" fmla="*/ 2147483647 h 4046"/>
              <a:gd name="T96" fmla="*/ 2147483647 w 1300"/>
              <a:gd name="T97" fmla="*/ 2147483647 h 4046"/>
              <a:gd name="T98" fmla="*/ 2147483647 w 1300"/>
              <a:gd name="T99" fmla="*/ 2147483647 h 4046"/>
              <a:gd name="T100" fmla="*/ 2147483647 w 1300"/>
              <a:gd name="T101" fmla="*/ 2147483647 h 4046"/>
              <a:gd name="T102" fmla="*/ 2147483647 w 1300"/>
              <a:gd name="T103" fmla="*/ 2147483647 h 4046"/>
              <a:gd name="T104" fmla="*/ 2147483647 w 1300"/>
              <a:gd name="T105" fmla="*/ 2147483647 h 4046"/>
              <a:gd name="T106" fmla="*/ 2147483647 w 1300"/>
              <a:gd name="T107" fmla="*/ 2147483647 h 4046"/>
              <a:gd name="T108" fmla="*/ 2147483647 w 1300"/>
              <a:gd name="T109" fmla="*/ 2147483647 h 4046"/>
              <a:gd name="T110" fmla="*/ 2147483647 w 1300"/>
              <a:gd name="T111" fmla="*/ 2147483647 h 404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300"/>
              <a:gd name="T169" fmla="*/ 0 h 4046"/>
              <a:gd name="T170" fmla="*/ 1300 w 1300"/>
              <a:gd name="T171" fmla="*/ 4046 h 404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300" h="4046" extrusionOk="0">
                <a:moveTo>
                  <a:pt x="517" y="250"/>
                </a:moveTo>
                <a:cubicBezTo>
                  <a:pt x="545" y="215"/>
                  <a:pt x="575" y="174"/>
                  <a:pt x="606" y="142"/>
                </a:cubicBezTo>
                <a:cubicBezTo>
                  <a:pt x="645" y="102"/>
                  <a:pt x="690" y="58"/>
                  <a:pt x="738" y="28"/>
                </a:cubicBezTo>
                <a:cubicBezTo>
                  <a:pt x="772" y="7"/>
                  <a:pt x="819" y="-15"/>
                  <a:pt x="855" y="15"/>
                </a:cubicBezTo>
                <a:cubicBezTo>
                  <a:pt x="903" y="56"/>
                  <a:pt x="889" y="128"/>
                  <a:pt x="877" y="180"/>
                </a:cubicBezTo>
                <a:cubicBezTo>
                  <a:pt x="854" y="276"/>
                  <a:pt x="802" y="358"/>
                  <a:pt x="736" y="431"/>
                </a:cubicBezTo>
                <a:cubicBezTo>
                  <a:pt x="673" y="501"/>
                  <a:pt x="594" y="559"/>
                  <a:pt x="504" y="590"/>
                </a:cubicBezTo>
                <a:cubicBezTo>
                  <a:pt x="454" y="607"/>
                  <a:pt x="387" y="614"/>
                  <a:pt x="341" y="584"/>
                </a:cubicBezTo>
                <a:cubicBezTo>
                  <a:pt x="313" y="566"/>
                  <a:pt x="317" y="550"/>
                  <a:pt x="318" y="521"/>
                </a:cubicBezTo>
                <a:cubicBezTo>
                  <a:pt x="353" y="491"/>
                  <a:pt x="382" y="483"/>
                  <a:pt x="430" y="491"/>
                </a:cubicBezTo>
                <a:cubicBezTo>
                  <a:pt x="495" y="502"/>
                  <a:pt x="556" y="534"/>
                  <a:pt x="616" y="561"/>
                </a:cubicBezTo>
                <a:cubicBezTo>
                  <a:pt x="674" y="587"/>
                  <a:pt x="734" y="617"/>
                  <a:pt x="796" y="631"/>
                </a:cubicBezTo>
                <a:cubicBezTo>
                  <a:pt x="803" y="632"/>
                  <a:pt x="809" y="633"/>
                  <a:pt x="816" y="634"/>
                </a:cubicBezTo>
              </a:path>
              <a:path w="1300" h="4046" extrusionOk="0">
                <a:moveTo>
                  <a:pt x="397" y="1190"/>
                </a:moveTo>
                <a:cubicBezTo>
                  <a:pt x="418" y="1192"/>
                  <a:pt x="422" y="1203"/>
                  <a:pt x="430" y="1236"/>
                </a:cubicBezTo>
                <a:cubicBezTo>
                  <a:pt x="445" y="1302"/>
                  <a:pt x="449" y="1372"/>
                  <a:pt x="453" y="1439"/>
                </a:cubicBezTo>
                <a:cubicBezTo>
                  <a:pt x="458" y="1527"/>
                  <a:pt x="458" y="1615"/>
                  <a:pt x="457" y="1703"/>
                </a:cubicBezTo>
                <a:cubicBezTo>
                  <a:pt x="456" y="1751"/>
                  <a:pt x="448" y="1806"/>
                  <a:pt x="456" y="1854"/>
                </a:cubicBezTo>
                <a:cubicBezTo>
                  <a:pt x="458" y="1858"/>
                  <a:pt x="459" y="1863"/>
                  <a:pt x="461" y="1867"/>
                </a:cubicBezTo>
                <a:cubicBezTo>
                  <a:pt x="485" y="1830"/>
                  <a:pt x="500" y="1793"/>
                  <a:pt x="517" y="1752"/>
                </a:cubicBezTo>
              </a:path>
              <a:path w="1300" h="4046" extrusionOk="0">
                <a:moveTo>
                  <a:pt x="708" y="1348"/>
                </a:moveTo>
                <a:cubicBezTo>
                  <a:pt x="697" y="1392"/>
                  <a:pt x="685" y="1428"/>
                  <a:pt x="697" y="1473"/>
                </a:cubicBezTo>
                <a:cubicBezTo>
                  <a:pt x="707" y="1512"/>
                  <a:pt x="734" y="1541"/>
                  <a:pt x="776" y="1546"/>
                </a:cubicBezTo>
                <a:cubicBezTo>
                  <a:pt x="831" y="1552"/>
                  <a:pt x="887" y="1514"/>
                  <a:pt x="931" y="1487"/>
                </a:cubicBezTo>
                <a:cubicBezTo>
                  <a:pt x="994" y="1448"/>
                  <a:pt x="1042" y="1400"/>
                  <a:pt x="1089" y="1344"/>
                </a:cubicBezTo>
                <a:cubicBezTo>
                  <a:pt x="1119" y="1308"/>
                  <a:pt x="1157" y="1260"/>
                  <a:pt x="1167" y="1212"/>
                </a:cubicBezTo>
                <a:cubicBezTo>
                  <a:pt x="1166" y="1193"/>
                  <a:pt x="1168" y="1186"/>
                  <a:pt x="1152" y="1187"/>
                </a:cubicBezTo>
                <a:cubicBezTo>
                  <a:pt x="1124" y="1239"/>
                  <a:pt x="1101" y="1291"/>
                  <a:pt x="1085" y="1348"/>
                </a:cubicBezTo>
                <a:cubicBezTo>
                  <a:pt x="1058" y="1442"/>
                  <a:pt x="1036" y="1540"/>
                  <a:pt x="1020" y="1636"/>
                </a:cubicBezTo>
                <a:cubicBezTo>
                  <a:pt x="1013" y="1675"/>
                  <a:pt x="965" y="1858"/>
                  <a:pt x="1013" y="1890"/>
                </a:cubicBezTo>
                <a:cubicBezTo>
                  <a:pt x="1033" y="1904"/>
                  <a:pt x="1057" y="1886"/>
                  <a:pt x="1076" y="1877"/>
                </a:cubicBezTo>
              </a:path>
              <a:path w="1300" h="4046" extrusionOk="0">
                <a:moveTo>
                  <a:pt x="609" y="2164"/>
                </a:moveTo>
                <a:cubicBezTo>
                  <a:pt x="630" y="2118"/>
                  <a:pt x="657" y="2069"/>
                  <a:pt x="676" y="2023"/>
                </a:cubicBezTo>
                <a:cubicBezTo>
                  <a:pt x="685" y="2001"/>
                  <a:pt x="689" y="1988"/>
                  <a:pt x="699" y="1969"/>
                </a:cubicBezTo>
                <a:cubicBezTo>
                  <a:pt x="704" y="2013"/>
                  <a:pt x="695" y="2055"/>
                  <a:pt x="688" y="2099"/>
                </a:cubicBezTo>
                <a:cubicBezTo>
                  <a:pt x="674" y="2183"/>
                  <a:pt x="661" y="2267"/>
                  <a:pt x="644" y="2350"/>
                </a:cubicBezTo>
                <a:cubicBezTo>
                  <a:pt x="628" y="2429"/>
                  <a:pt x="611" y="2507"/>
                  <a:pt x="593" y="2586"/>
                </a:cubicBezTo>
                <a:cubicBezTo>
                  <a:pt x="582" y="2635"/>
                  <a:pt x="567" y="2683"/>
                  <a:pt x="554" y="2731"/>
                </a:cubicBezTo>
                <a:cubicBezTo>
                  <a:pt x="543" y="2771"/>
                  <a:pt x="550" y="2758"/>
                  <a:pt x="537" y="2747"/>
                </a:cubicBezTo>
              </a:path>
              <a:path w="1300" h="4046" extrusionOk="0">
                <a:moveTo>
                  <a:pt x="158" y="3230"/>
                </a:moveTo>
                <a:cubicBezTo>
                  <a:pt x="156" y="3252"/>
                  <a:pt x="150" y="3267"/>
                  <a:pt x="145" y="3287"/>
                </a:cubicBezTo>
                <a:cubicBezTo>
                  <a:pt x="134" y="3337"/>
                  <a:pt x="127" y="3388"/>
                  <a:pt x="118" y="3438"/>
                </a:cubicBezTo>
                <a:cubicBezTo>
                  <a:pt x="104" y="3518"/>
                  <a:pt x="90" y="3597"/>
                  <a:pt x="77" y="3677"/>
                </a:cubicBezTo>
                <a:cubicBezTo>
                  <a:pt x="67" y="3740"/>
                  <a:pt x="57" y="3803"/>
                  <a:pt x="51" y="3867"/>
                </a:cubicBezTo>
                <a:cubicBezTo>
                  <a:pt x="48" y="3896"/>
                  <a:pt x="49" y="3903"/>
                  <a:pt x="64" y="3925"/>
                </a:cubicBezTo>
                <a:cubicBezTo>
                  <a:pt x="73" y="3894"/>
                  <a:pt x="87" y="3865"/>
                  <a:pt x="97" y="3834"/>
                </a:cubicBezTo>
                <a:cubicBezTo>
                  <a:pt x="101" y="3821"/>
                  <a:pt x="105" y="3807"/>
                  <a:pt x="109" y="3794"/>
                </a:cubicBezTo>
              </a:path>
              <a:path w="1300" h="4046" extrusionOk="0">
                <a:moveTo>
                  <a:pt x="430" y="3322"/>
                </a:moveTo>
                <a:cubicBezTo>
                  <a:pt x="412" y="3334"/>
                  <a:pt x="387" y="3352"/>
                  <a:pt x="374" y="3368"/>
                </a:cubicBezTo>
                <a:cubicBezTo>
                  <a:pt x="352" y="3396"/>
                  <a:pt x="333" y="3434"/>
                  <a:pt x="335" y="3471"/>
                </a:cubicBezTo>
                <a:cubicBezTo>
                  <a:pt x="339" y="3535"/>
                  <a:pt x="399" y="3573"/>
                  <a:pt x="454" y="3591"/>
                </a:cubicBezTo>
                <a:cubicBezTo>
                  <a:pt x="516" y="3611"/>
                  <a:pt x="577" y="3605"/>
                  <a:pt x="639" y="3594"/>
                </a:cubicBezTo>
                <a:cubicBezTo>
                  <a:pt x="703" y="3583"/>
                  <a:pt x="755" y="3559"/>
                  <a:pt x="798" y="3508"/>
                </a:cubicBezTo>
                <a:cubicBezTo>
                  <a:pt x="807" y="3496"/>
                  <a:pt x="815" y="3483"/>
                  <a:pt x="824" y="3471"/>
                </a:cubicBezTo>
              </a:path>
              <a:path w="1300" h="4046" extrusionOk="0">
                <a:moveTo>
                  <a:pt x="891" y="3103"/>
                </a:moveTo>
                <a:cubicBezTo>
                  <a:pt x="872" y="3133"/>
                  <a:pt x="843" y="3182"/>
                  <a:pt x="831" y="3223"/>
                </a:cubicBezTo>
                <a:cubicBezTo>
                  <a:pt x="797" y="3335"/>
                  <a:pt x="766" y="3450"/>
                  <a:pt x="740" y="3564"/>
                </a:cubicBezTo>
                <a:cubicBezTo>
                  <a:pt x="716" y="3667"/>
                  <a:pt x="694" y="3777"/>
                  <a:pt x="695" y="3883"/>
                </a:cubicBezTo>
                <a:cubicBezTo>
                  <a:pt x="695" y="3922"/>
                  <a:pt x="698" y="3994"/>
                  <a:pt x="741" y="4015"/>
                </a:cubicBezTo>
                <a:cubicBezTo>
                  <a:pt x="778" y="4033"/>
                  <a:pt x="810" y="3989"/>
                  <a:pt x="830" y="3968"/>
                </a:cubicBezTo>
              </a:path>
              <a:path w="1300" h="4046" extrusionOk="0">
                <a:moveTo>
                  <a:pt x="244" y="2266"/>
                </a:moveTo>
                <a:cubicBezTo>
                  <a:pt x="188" y="2257"/>
                  <a:pt x="136" y="2255"/>
                  <a:pt x="82" y="2262"/>
                </a:cubicBezTo>
                <a:cubicBezTo>
                  <a:pt x="151" y="2270"/>
                  <a:pt x="220" y="2274"/>
                  <a:pt x="290" y="2276"/>
                </a:cubicBezTo>
                <a:cubicBezTo>
                  <a:pt x="455" y="2282"/>
                  <a:pt x="620" y="2286"/>
                  <a:pt x="784" y="2305"/>
                </a:cubicBezTo>
                <a:cubicBezTo>
                  <a:pt x="871" y="2315"/>
                  <a:pt x="929" y="2329"/>
                  <a:pt x="1002" y="2369"/>
                </a:cubicBezTo>
                <a:cubicBezTo>
                  <a:pt x="967" y="2465"/>
                  <a:pt x="852" y="2486"/>
                  <a:pt x="755" y="2520"/>
                </a:cubicBezTo>
                <a:cubicBezTo>
                  <a:pt x="567" y="2586"/>
                  <a:pt x="373" y="2632"/>
                  <a:pt x="185" y="2696"/>
                </a:cubicBezTo>
                <a:cubicBezTo>
                  <a:pt x="284" y="2696"/>
                  <a:pt x="384" y="2691"/>
                  <a:pt x="484" y="2686"/>
                </a:cubicBezTo>
                <a:cubicBezTo>
                  <a:pt x="594" y="2681"/>
                  <a:pt x="698" y="2673"/>
                  <a:pt x="798" y="2716"/>
                </a:cubicBezTo>
                <a:cubicBezTo>
                  <a:pt x="735" y="2800"/>
                  <a:pt x="631" y="2832"/>
                  <a:pt x="534" y="2875"/>
                </a:cubicBezTo>
                <a:cubicBezTo>
                  <a:pt x="422" y="2925"/>
                  <a:pt x="306" y="2967"/>
                  <a:pt x="200" y="3029"/>
                </a:cubicBezTo>
                <a:cubicBezTo>
                  <a:pt x="195" y="3032"/>
                  <a:pt x="190" y="3036"/>
                  <a:pt x="185" y="3039"/>
                </a:cubicBezTo>
                <a:cubicBezTo>
                  <a:pt x="277" y="3044"/>
                  <a:pt x="368" y="3020"/>
                  <a:pt x="459" y="3004"/>
                </a:cubicBezTo>
              </a:path>
              <a:path w="1300" h="4046" extrusionOk="0">
                <a:moveTo>
                  <a:pt x="898" y="3068"/>
                </a:moveTo>
                <a:cubicBezTo>
                  <a:pt x="843" y="3085"/>
                  <a:pt x="797" y="3087"/>
                  <a:pt x="738" y="3095"/>
                </a:cubicBezTo>
                <a:cubicBezTo>
                  <a:pt x="643" y="3108"/>
                  <a:pt x="545" y="3123"/>
                  <a:pt x="452" y="3148"/>
                </a:cubicBezTo>
                <a:cubicBezTo>
                  <a:pt x="411" y="3159"/>
                  <a:pt x="381" y="3176"/>
                  <a:pt x="346" y="3193"/>
                </a:cubicBezTo>
                <a:cubicBezTo>
                  <a:pt x="418" y="3202"/>
                  <a:pt x="488" y="3204"/>
                  <a:pt x="563" y="3203"/>
                </a:cubicBezTo>
                <a:cubicBezTo>
                  <a:pt x="694" y="3201"/>
                  <a:pt x="809" y="3202"/>
                  <a:pt x="933" y="3232"/>
                </a:cubicBezTo>
                <a:cubicBezTo>
                  <a:pt x="869" y="3299"/>
                  <a:pt x="807" y="3336"/>
                  <a:pt x="708" y="3379"/>
                </a:cubicBezTo>
                <a:cubicBezTo>
                  <a:pt x="508" y="3466"/>
                  <a:pt x="259" y="3510"/>
                  <a:pt x="76" y="3630"/>
                </a:cubicBezTo>
                <a:cubicBezTo>
                  <a:pt x="70" y="3637"/>
                  <a:pt x="65" y="3644"/>
                  <a:pt x="59" y="3651"/>
                </a:cubicBezTo>
                <a:cubicBezTo>
                  <a:pt x="153" y="3665"/>
                  <a:pt x="247" y="3667"/>
                  <a:pt x="346" y="3664"/>
                </a:cubicBezTo>
                <a:cubicBezTo>
                  <a:pt x="530" y="3658"/>
                  <a:pt x="718" y="3636"/>
                  <a:pt x="896" y="3662"/>
                </a:cubicBezTo>
                <a:cubicBezTo>
                  <a:pt x="788" y="3707"/>
                  <a:pt x="679" y="3743"/>
                  <a:pt x="565" y="3777"/>
                </a:cubicBezTo>
                <a:cubicBezTo>
                  <a:pt x="405" y="3825"/>
                  <a:pt x="251" y="3873"/>
                  <a:pt x="102" y="3943"/>
                </a:cubicBezTo>
                <a:cubicBezTo>
                  <a:pt x="197" y="3964"/>
                  <a:pt x="294" y="3965"/>
                  <a:pt x="401" y="3961"/>
                </a:cubicBezTo>
                <a:cubicBezTo>
                  <a:pt x="624" y="3953"/>
                  <a:pt x="847" y="3932"/>
                  <a:pt x="1070" y="3925"/>
                </a:cubicBezTo>
                <a:cubicBezTo>
                  <a:pt x="976" y="3948"/>
                  <a:pt x="879" y="3966"/>
                  <a:pt x="782" y="3982"/>
                </a:cubicBezTo>
                <a:cubicBezTo>
                  <a:pt x="654" y="4003"/>
                  <a:pt x="416" y="4087"/>
                  <a:pt x="289" y="4041"/>
                </a:cubicBezTo>
                <a:cubicBezTo>
                  <a:pt x="288" y="4035"/>
                  <a:pt x="286" y="4030"/>
                  <a:pt x="285" y="4024"/>
                </a:cubicBezTo>
                <a:cubicBezTo>
                  <a:pt x="385" y="3962"/>
                  <a:pt x="488" y="3908"/>
                  <a:pt x="592" y="3851"/>
                </a:cubicBezTo>
                <a:cubicBezTo>
                  <a:pt x="706" y="3789"/>
                  <a:pt x="882" y="3720"/>
                  <a:pt x="953" y="3603"/>
                </a:cubicBezTo>
                <a:cubicBezTo>
                  <a:pt x="1020" y="3493"/>
                  <a:pt x="821" y="3451"/>
                  <a:pt x="760" y="3436"/>
                </a:cubicBezTo>
                <a:cubicBezTo>
                  <a:pt x="598" y="3397"/>
                  <a:pt x="429" y="3388"/>
                  <a:pt x="263" y="3375"/>
                </a:cubicBezTo>
                <a:cubicBezTo>
                  <a:pt x="228" y="3370"/>
                  <a:pt x="62" y="3369"/>
                  <a:pt x="191" y="3323"/>
                </a:cubicBezTo>
                <a:cubicBezTo>
                  <a:pt x="361" y="3263"/>
                  <a:pt x="573" y="3227"/>
                  <a:pt x="753" y="3215"/>
                </a:cubicBezTo>
                <a:cubicBezTo>
                  <a:pt x="758" y="3216"/>
                  <a:pt x="763" y="3216"/>
                  <a:pt x="768" y="3217"/>
                </a:cubicBezTo>
                <a:cubicBezTo>
                  <a:pt x="605" y="3258"/>
                  <a:pt x="441" y="3292"/>
                  <a:pt x="276" y="3326"/>
                </a:cubicBezTo>
                <a:cubicBezTo>
                  <a:pt x="184" y="3345"/>
                  <a:pt x="93" y="3363"/>
                  <a:pt x="0" y="3377"/>
                </a:cubicBezTo>
                <a:cubicBezTo>
                  <a:pt x="218" y="3305"/>
                  <a:pt x="443" y="3254"/>
                  <a:pt x="663" y="3189"/>
                </a:cubicBezTo>
                <a:cubicBezTo>
                  <a:pt x="821" y="3143"/>
                  <a:pt x="1077" y="3106"/>
                  <a:pt x="1202" y="2986"/>
                </a:cubicBezTo>
                <a:cubicBezTo>
                  <a:pt x="1205" y="2974"/>
                  <a:pt x="1207" y="2963"/>
                  <a:pt x="1210" y="2951"/>
                </a:cubicBezTo>
                <a:cubicBezTo>
                  <a:pt x="1067" y="2893"/>
                  <a:pt x="922" y="2890"/>
                  <a:pt x="767" y="2882"/>
                </a:cubicBezTo>
                <a:cubicBezTo>
                  <a:pt x="585" y="2873"/>
                  <a:pt x="413" y="2871"/>
                  <a:pt x="240" y="2829"/>
                </a:cubicBezTo>
                <a:cubicBezTo>
                  <a:pt x="321" y="2774"/>
                  <a:pt x="402" y="2735"/>
                  <a:pt x="499" y="2697"/>
                </a:cubicBezTo>
                <a:cubicBezTo>
                  <a:pt x="540" y="2681"/>
                  <a:pt x="782" y="2617"/>
                  <a:pt x="787" y="2555"/>
                </a:cubicBezTo>
                <a:cubicBezTo>
                  <a:pt x="792" y="2492"/>
                  <a:pt x="560" y="2481"/>
                  <a:pt x="531" y="2477"/>
                </a:cubicBezTo>
                <a:cubicBezTo>
                  <a:pt x="511" y="2474"/>
                  <a:pt x="170" y="2432"/>
                  <a:pt x="186" y="2407"/>
                </a:cubicBezTo>
                <a:cubicBezTo>
                  <a:pt x="224" y="2349"/>
                  <a:pt x="396" y="2334"/>
                  <a:pt x="455" y="2321"/>
                </a:cubicBezTo>
                <a:cubicBezTo>
                  <a:pt x="541" y="2301"/>
                  <a:pt x="625" y="2280"/>
                  <a:pt x="708" y="2254"/>
                </a:cubicBezTo>
                <a:cubicBezTo>
                  <a:pt x="630" y="2244"/>
                  <a:pt x="554" y="2242"/>
                  <a:pt x="474" y="2243"/>
                </a:cubicBezTo>
                <a:cubicBezTo>
                  <a:pt x="379" y="2244"/>
                  <a:pt x="288" y="2252"/>
                  <a:pt x="194" y="2263"/>
                </a:cubicBezTo>
                <a:cubicBezTo>
                  <a:pt x="343" y="2280"/>
                  <a:pt x="494" y="2275"/>
                  <a:pt x="643" y="2274"/>
                </a:cubicBezTo>
                <a:cubicBezTo>
                  <a:pt x="726" y="2274"/>
                  <a:pt x="809" y="2274"/>
                  <a:pt x="891" y="2281"/>
                </a:cubicBezTo>
                <a:cubicBezTo>
                  <a:pt x="810" y="2295"/>
                  <a:pt x="729" y="2308"/>
                  <a:pt x="647" y="2317"/>
                </a:cubicBezTo>
                <a:cubicBezTo>
                  <a:pt x="574" y="2325"/>
                  <a:pt x="492" y="2326"/>
                  <a:pt x="422" y="2347"/>
                </a:cubicBezTo>
                <a:cubicBezTo>
                  <a:pt x="426" y="2348"/>
                  <a:pt x="431" y="2350"/>
                  <a:pt x="435" y="2351"/>
                </a:cubicBezTo>
                <a:cubicBezTo>
                  <a:pt x="479" y="2354"/>
                  <a:pt x="718" y="2347"/>
                  <a:pt x="723" y="2413"/>
                </a:cubicBezTo>
                <a:cubicBezTo>
                  <a:pt x="728" y="2486"/>
                  <a:pt x="571" y="2552"/>
                  <a:pt x="527" y="2582"/>
                </a:cubicBezTo>
                <a:cubicBezTo>
                  <a:pt x="394" y="2672"/>
                  <a:pt x="270" y="2743"/>
                  <a:pt x="197" y="2887"/>
                </a:cubicBezTo>
                <a:cubicBezTo>
                  <a:pt x="226" y="2993"/>
                  <a:pt x="276" y="3031"/>
                  <a:pt x="364" y="3099"/>
                </a:cubicBezTo>
                <a:cubicBezTo>
                  <a:pt x="452" y="3168"/>
                  <a:pt x="586" y="3244"/>
                  <a:pt x="554" y="3377"/>
                </a:cubicBezTo>
                <a:cubicBezTo>
                  <a:pt x="522" y="3509"/>
                  <a:pt x="387" y="3590"/>
                  <a:pt x="342" y="3718"/>
                </a:cubicBezTo>
                <a:cubicBezTo>
                  <a:pt x="399" y="3780"/>
                  <a:pt x="426" y="3806"/>
                  <a:pt x="516" y="3838"/>
                </a:cubicBezTo>
                <a:cubicBezTo>
                  <a:pt x="563" y="3855"/>
                  <a:pt x="690" y="3868"/>
                  <a:pt x="699" y="3927"/>
                </a:cubicBezTo>
                <a:cubicBezTo>
                  <a:pt x="701" y="3942"/>
                  <a:pt x="616" y="3972"/>
                  <a:pt x="612" y="3968"/>
                </a:cubicBezTo>
                <a:cubicBezTo>
                  <a:pt x="581" y="3933"/>
                  <a:pt x="622" y="3918"/>
                  <a:pt x="638" y="3877"/>
                </a:cubicBezTo>
              </a:path>
              <a:path w="1300" h="4046" extrusionOk="0">
                <a:moveTo>
                  <a:pt x="921" y="1742"/>
                </a:moveTo>
                <a:cubicBezTo>
                  <a:pt x="805" y="1758"/>
                  <a:pt x="685" y="1767"/>
                  <a:pt x="572" y="1796"/>
                </a:cubicBezTo>
                <a:cubicBezTo>
                  <a:pt x="514" y="1811"/>
                  <a:pt x="530" y="1815"/>
                  <a:pt x="502" y="1843"/>
                </a:cubicBezTo>
                <a:cubicBezTo>
                  <a:pt x="606" y="1857"/>
                  <a:pt x="707" y="1865"/>
                  <a:pt x="814" y="1864"/>
                </a:cubicBezTo>
                <a:cubicBezTo>
                  <a:pt x="954" y="1863"/>
                  <a:pt x="1091" y="1853"/>
                  <a:pt x="1230" y="1837"/>
                </a:cubicBezTo>
                <a:cubicBezTo>
                  <a:pt x="1127" y="1830"/>
                  <a:pt x="1025" y="1827"/>
                  <a:pt x="922" y="1827"/>
                </a:cubicBezTo>
                <a:cubicBezTo>
                  <a:pt x="772" y="1826"/>
                  <a:pt x="617" y="1837"/>
                  <a:pt x="468" y="1824"/>
                </a:cubicBezTo>
                <a:cubicBezTo>
                  <a:pt x="453" y="1821"/>
                  <a:pt x="439" y="1818"/>
                  <a:pt x="424" y="1815"/>
                </a:cubicBezTo>
                <a:cubicBezTo>
                  <a:pt x="486" y="1789"/>
                  <a:pt x="576" y="1765"/>
                  <a:pt x="653" y="1750"/>
                </a:cubicBezTo>
                <a:cubicBezTo>
                  <a:pt x="782" y="1725"/>
                  <a:pt x="911" y="1701"/>
                  <a:pt x="1036" y="1664"/>
                </a:cubicBezTo>
                <a:cubicBezTo>
                  <a:pt x="973" y="1649"/>
                  <a:pt x="909" y="1640"/>
                  <a:pt x="843" y="1631"/>
                </a:cubicBezTo>
                <a:cubicBezTo>
                  <a:pt x="789" y="1623"/>
                  <a:pt x="747" y="1608"/>
                  <a:pt x="697" y="1593"/>
                </a:cubicBezTo>
                <a:cubicBezTo>
                  <a:pt x="733" y="1560"/>
                  <a:pt x="767" y="1543"/>
                  <a:pt x="816" y="1519"/>
                </a:cubicBezTo>
                <a:cubicBezTo>
                  <a:pt x="862" y="1496"/>
                  <a:pt x="902" y="1482"/>
                  <a:pt x="860" y="1445"/>
                </a:cubicBezTo>
                <a:cubicBezTo>
                  <a:pt x="803" y="1394"/>
                  <a:pt x="686" y="1433"/>
                  <a:pt x="622" y="1381"/>
                </a:cubicBezTo>
                <a:cubicBezTo>
                  <a:pt x="626" y="1375"/>
                  <a:pt x="630" y="1370"/>
                  <a:pt x="634" y="1364"/>
                </a:cubicBezTo>
                <a:cubicBezTo>
                  <a:pt x="755" y="1316"/>
                  <a:pt x="881" y="1290"/>
                  <a:pt x="1008" y="1259"/>
                </a:cubicBezTo>
                <a:cubicBezTo>
                  <a:pt x="1113" y="1234"/>
                  <a:pt x="1216" y="1200"/>
                  <a:pt x="1299" y="1157"/>
                </a:cubicBezTo>
                <a:cubicBezTo>
                  <a:pt x="1162" y="1119"/>
                  <a:pt x="1020" y="1117"/>
                  <a:pt x="878" y="1109"/>
                </a:cubicBezTo>
                <a:cubicBezTo>
                  <a:pt x="720" y="1100"/>
                  <a:pt x="566" y="1095"/>
                  <a:pt x="410" y="1069"/>
                </a:cubicBezTo>
                <a:cubicBezTo>
                  <a:pt x="455" y="1038"/>
                  <a:pt x="557" y="1008"/>
                  <a:pt x="647" y="991"/>
                </a:cubicBezTo>
                <a:cubicBezTo>
                  <a:pt x="805" y="962"/>
                  <a:pt x="963" y="938"/>
                  <a:pt x="1120" y="906"/>
                </a:cubicBezTo>
                <a:cubicBezTo>
                  <a:pt x="1032" y="897"/>
                  <a:pt x="944" y="893"/>
                  <a:pt x="855" y="892"/>
                </a:cubicBezTo>
                <a:cubicBezTo>
                  <a:pt x="759" y="891"/>
                  <a:pt x="667" y="888"/>
                  <a:pt x="572" y="878"/>
                </a:cubicBezTo>
                <a:cubicBezTo>
                  <a:pt x="622" y="859"/>
                  <a:pt x="673" y="849"/>
                  <a:pt x="727" y="835"/>
                </a:cubicBezTo>
                <a:cubicBezTo>
                  <a:pt x="778" y="822"/>
                  <a:pt x="831" y="816"/>
                  <a:pt x="760" y="791"/>
                </a:cubicBezTo>
                <a:cubicBezTo>
                  <a:pt x="664" y="758"/>
                  <a:pt x="543" y="769"/>
                  <a:pt x="443" y="749"/>
                </a:cubicBezTo>
                <a:cubicBezTo>
                  <a:pt x="371" y="735"/>
                  <a:pt x="369" y="718"/>
                  <a:pt x="325" y="687"/>
                </a:cubicBezTo>
                <a:cubicBezTo>
                  <a:pt x="406" y="636"/>
                  <a:pt x="484" y="595"/>
                  <a:pt x="576" y="558"/>
                </a:cubicBezTo>
                <a:cubicBezTo>
                  <a:pt x="626" y="538"/>
                  <a:pt x="801" y="497"/>
                  <a:pt x="819" y="432"/>
                </a:cubicBezTo>
                <a:cubicBezTo>
                  <a:pt x="834" y="379"/>
                  <a:pt x="702" y="360"/>
                  <a:pt x="675" y="352"/>
                </a:cubicBezTo>
                <a:cubicBezTo>
                  <a:pt x="630" y="339"/>
                  <a:pt x="595" y="321"/>
                  <a:pt x="555" y="302"/>
                </a:cubicBezTo>
                <a:cubicBezTo>
                  <a:pt x="599" y="268"/>
                  <a:pt x="641" y="250"/>
                  <a:pt x="702" y="230"/>
                </a:cubicBezTo>
                <a:cubicBezTo>
                  <a:pt x="712" y="227"/>
                  <a:pt x="846" y="186"/>
                  <a:pt x="820" y="171"/>
                </a:cubicBezTo>
                <a:cubicBezTo>
                  <a:pt x="735" y="122"/>
                  <a:pt x="524" y="165"/>
                  <a:pt x="430" y="169"/>
                </a:cubicBezTo>
                <a:cubicBezTo>
                  <a:pt x="402" y="171"/>
                  <a:pt x="375" y="172"/>
                  <a:pt x="347" y="174"/>
                </a:cubicBezTo>
                <a:cubicBezTo>
                  <a:pt x="303" y="177"/>
                  <a:pt x="296" y="178"/>
                  <a:pt x="270" y="179"/>
                </a:cubicBezTo>
                <a:cubicBezTo>
                  <a:pt x="346" y="178"/>
                  <a:pt x="423" y="176"/>
                  <a:pt x="499" y="171"/>
                </a:cubicBezTo>
                <a:cubicBezTo>
                  <a:pt x="587" y="165"/>
                  <a:pt x="672" y="154"/>
                  <a:pt x="758" y="141"/>
                </a:cubicBezTo>
                <a:cubicBezTo>
                  <a:pt x="684" y="128"/>
                  <a:pt x="612" y="120"/>
                  <a:pt x="535" y="114"/>
                </a:cubicBezTo>
                <a:cubicBezTo>
                  <a:pt x="522" y="113"/>
                  <a:pt x="383" y="115"/>
                  <a:pt x="382" y="87"/>
                </a:cubicBezTo>
                <a:cubicBezTo>
                  <a:pt x="392" y="68"/>
                  <a:pt x="399" y="59"/>
                  <a:pt x="415" y="52"/>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4998" name="Ink 101"/>
          <p:cNvSpPr>
            <a:spLocks noRot="1" noChangeAspect="1" noEditPoints="1" noChangeArrowheads="1" noChangeShapeType="1" noTextEdit="1"/>
          </p:cNvSpPr>
          <p:nvPr/>
        </p:nvSpPr>
        <p:spPr bwMode="auto">
          <a:xfrm>
            <a:off x="3702050" y="2425700"/>
            <a:ext cx="5087938" cy="1123950"/>
          </a:xfrm>
          <a:custGeom>
            <a:avLst/>
            <a:gdLst>
              <a:gd name="T0" fmla="*/ 2147483647 w 14132"/>
              <a:gd name="T1" fmla="*/ 2147483647 h 3125"/>
              <a:gd name="T2" fmla="*/ 2147483647 w 14132"/>
              <a:gd name="T3" fmla="*/ 2147483647 h 3125"/>
              <a:gd name="T4" fmla="*/ 2147483647 w 14132"/>
              <a:gd name="T5" fmla="*/ 2147483647 h 3125"/>
              <a:gd name="T6" fmla="*/ 2147483647 w 14132"/>
              <a:gd name="T7" fmla="*/ 2147483647 h 3125"/>
              <a:gd name="T8" fmla="*/ 2147483647 w 14132"/>
              <a:gd name="T9" fmla="*/ 2147483647 h 3125"/>
              <a:gd name="T10" fmla="*/ 2147483647 w 14132"/>
              <a:gd name="T11" fmla="*/ 2147483647 h 3125"/>
              <a:gd name="T12" fmla="*/ 2147483647 w 14132"/>
              <a:gd name="T13" fmla="*/ 2147483647 h 3125"/>
              <a:gd name="T14" fmla="*/ 2147483647 w 14132"/>
              <a:gd name="T15" fmla="*/ 2147483647 h 3125"/>
              <a:gd name="T16" fmla="*/ 2147483647 w 14132"/>
              <a:gd name="T17" fmla="*/ 2147483647 h 3125"/>
              <a:gd name="T18" fmla="*/ 2147483647 w 14132"/>
              <a:gd name="T19" fmla="*/ 2147483647 h 3125"/>
              <a:gd name="T20" fmla="*/ 2147483647 w 14132"/>
              <a:gd name="T21" fmla="*/ 2147483647 h 3125"/>
              <a:gd name="T22" fmla="*/ 2147483647 w 14132"/>
              <a:gd name="T23" fmla="*/ 2147483647 h 3125"/>
              <a:gd name="T24" fmla="*/ 2147483647 w 14132"/>
              <a:gd name="T25" fmla="*/ 2147483647 h 3125"/>
              <a:gd name="T26" fmla="*/ 2147483647 w 14132"/>
              <a:gd name="T27" fmla="*/ 2147483647 h 3125"/>
              <a:gd name="T28" fmla="*/ 2147483647 w 14132"/>
              <a:gd name="T29" fmla="*/ 2147483647 h 3125"/>
              <a:gd name="T30" fmla="*/ 2147483647 w 14132"/>
              <a:gd name="T31" fmla="*/ 2147483647 h 3125"/>
              <a:gd name="T32" fmla="*/ 2147483647 w 14132"/>
              <a:gd name="T33" fmla="*/ 2147483647 h 3125"/>
              <a:gd name="T34" fmla="*/ 2147483647 w 14132"/>
              <a:gd name="T35" fmla="*/ 2147483647 h 3125"/>
              <a:gd name="T36" fmla="*/ 2147483647 w 14132"/>
              <a:gd name="T37" fmla="*/ 2147483647 h 3125"/>
              <a:gd name="T38" fmla="*/ 2147483647 w 14132"/>
              <a:gd name="T39" fmla="*/ 2147483647 h 3125"/>
              <a:gd name="T40" fmla="*/ 2147483647 w 14132"/>
              <a:gd name="T41" fmla="*/ 2147483647 h 3125"/>
              <a:gd name="T42" fmla="*/ 2147483647 w 14132"/>
              <a:gd name="T43" fmla="*/ 2147483647 h 3125"/>
              <a:gd name="T44" fmla="*/ 2147483647 w 14132"/>
              <a:gd name="T45" fmla="*/ 2147483647 h 3125"/>
              <a:gd name="T46" fmla="*/ 2147483647 w 14132"/>
              <a:gd name="T47" fmla="*/ 2147483647 h 3125"/>
              <a:gd name="T48" fmla="*/ 2147483647 w 14132"/>
              <a:gd name="T49" fmla="*/ 2147483647 h 3125"/>
              <a:gd name="T50" fmla="*/ 2147483647 w 14132"/>
              <a:gd name="T51" fmla="*/ 2147483647 h 3125"/>
              <a:gd name="T52" fmla="*/ 2147483647 w 14132"/>
              <a:gd name="T53" fmla="*/ 2147483647 h 3125"/>
              <a:gd name="T54" fmla="*/ 2147483647 w 14132"/>
              <a:gd name="T55" fmla="*/ 2147483647 h 3125"/>
              <a:gd name="T56" fmla="*/ 2147483647 w 14132"/>
              <a:gd name="T57" fmla="*/ 2147483647 h 3125"/>
              <a:gd name="T58" fmla="*/ 2147483647 w 14132"/>
              <a:gd name="T59" fmla="*/ 2147483647 h 3125"/>
              <a:gd name="T60" fmla="*/ 2147483647 w 14132"/>
              <a:gd name="T61" fmla="*/ 2147483647 h 3125"/>
              <a:gd name="T62" fmla="*/ 2147483647 w 14132"/>
              <a:gd name="T63" fmla="*/ 2147483647 h 3125"/>
              <a:gd name="T64" fmla="*/ 2147483647 w 14132"/>
              <a:gd name="T65" fmla="*/ 2147483647 h 3125"/>
              <a:gd name="T66" fmla="*/ 2147483647 w 14132"/>
              <a:gd name="T67" fmla="*/ 2147483647 h 3125"/>
              <a:gd name="T68" fmla="*/ 2147483647 w 14132"/>
              <a:gd name="T69" fmla="*/ 2147483647 h 3125"/>
              <a:gd name="T70" fmla="*/ 2147483647 w 14132"/>
              <a:gd name="T71" fmla="*/ 2147483647 h 3125"/>
              <a:gd name="T72" fmla="*/ 2147483647 w 14132"/>
              <a:gd name="T73" fmla="*/ 2147483647 h 3125"/>
              <a:gd name="T74" fmla="*/ 2147483647 w 14132"/>
              <a:gd name="T75" fmla="*/ 2147483647 h 3125"/>
              <a:gd name="T76" fmla="*/ 2147483647 w 14132"/>
              <a:gd name="T77" fmla="*/ 2147483647 h 3125"/>
              <a:gd name="T78" fmla="*/ 2147483647 w 14132"/>
              <a:gd name="T79" fmla="*/ 2147483647 h 3125"/>
              <a:gd name="T80" fmla="*/ 2147483647 w 14132"/>
              <a:gd name="T81" fmla="*/ 2147483647 h 3125"/>
              <a:gd name="T82" fmla="*/ 2147483647 w 14132"/>
              <a:gd name="T83" fmla="*/ 2147483647 h 3125"/>
              <a:gd name="T84" fmla="*/ 2147483647 w 14132"/>
              <a:gd name="T85" fmla="*/ 2147483647 h 3125"/>
              <a:gd name="T86" fmla="*/ 2147483647 w 14132"/>
              <a:gd name="T87" fmla="*/ 2147483647 h 3125"/>
              <a:gd name="T88" fmla="*/ 2147483647 w 14132"/>
              <a:gd name="T89" fmla="*/ 2147483647 h 3125"/>
              <a:gd name="T90" fmla="*/ 2147483647 w 14132"/>
              <a:gd name="T91" fmla="*/ 2147483647 h 3125"/>
              <a:gd name="T92" fmla="*/ 2147483647 w 14132"/>
              <a:gd name="T93" fmla="*/ 2147483647 h 3125"/>
              <a:gd name="T94" fmla="*/ 2147483647 w 14132"/>
              <a:gd name="T95" fmla="*/ 2147483647 h 3125"/>
              <a:gd name="T96" fmla="*/ 2147483647 w 14132"/>
              <a:gd name="T97" fmla="*/ 2147483647 h 3125"/>
              <a:gd name="T98" fmla="*/ 2147483647 w 14132"/>
              <a:gd name="T99" fmla="*/ 2147483647 h 3125"/>
              <a:gd name="T100" fmla="*/ 2147483647 w 14132"/>
              <a:gd name="T101" fmla="*/ 2147483647 h 3125"/>
              <a:gd name="T102" fmla="*/ 2147483647 w 14132"/>
              <a:gd name="T103" fmla="*/ 2147483647 h 3125"/>
              <a:gd name="T104" fmla="*/ 2147483647 w 14132"/>
              <a:gd name="T105" fmla="*/ 2147483647 h 3125"/>
              <a:gd name="T106" fmla="*/ 2147483647 w 14132"/>
              <a:gd name="T107" fmla="*/ 2147483647 h 3125"/>
              <a:gd name="T108" fmla="*/ 2147483647 w 14132"/>
              <a:gd name="T109" fmla="*/ 2147483647 h 3125"/>
              <a:gd name="T110" fmla="*/ 2147483647 w 14132"/>
              <a:gd name="T111" fmla="*/ 2147483647 h 3125"/>
              <a:gd name="T112" fmla="*/ 2147483647 w 14132"/>
              <a:gd name="T113" fmla="*/ 2147483647 h 3125"/>
              <a:gd name="T114" fmla="*/ 2147483647 w 14132"/>
              <a:gd name="T115" fmla="*/ 2147483647 h 3125"/>
              <a:gd name="T116" fmla="*/ 2147483647 w 14132"/>
              <a:gd name="T117" fmla="*/ 2147483647 h 3125"/>
              <a:gd name="T118" fmla="*/ 2147483647 w 14132"/>
              <a:gd name="T119" fmla="*/ 2147483647 h 3125"/>
              <a:gd name="T120" fmla="*/ 2147483647 w 14132"/>
              <a:gd name="T121" fmla="*/ 2147483647 h 3125"/>
              <a:gd name="T122" fmla="*/ 0 w 14132"/>
              <a:gd name="T123" fmla="*/ 2147483647 h 3125"/>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4132"/>
              <a:gd name="T187" fmla="*/ 0 h 3125"/>
              <a:gd name="T188" fmla="*/ 14132 w 14132"/>
              <a:gd name="T189" fmla="*/ 3125 h 3125"/>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4132" h="3125" extrusionOk="0">
                <a:moveTo>
                  <a:pt x="12956" y="965"/>
                </a:moveTo>
                <a:cubicBezTo>
                  <a:pt x="12952" y="946"/>
                  <a:pt x="12965" y="938"/>
                  <a:pt x="12932" y="926"/>
                </a:cubicBezTo>
                <a:cubicBezTo>
                  <a:pt x="12886" y="910"/>
                  <a:pt x="12831" y="927"/>
                  <a:pt x="12800" y="964"/>
                </a:cubicBezTo>
                <a:cubicBezTo>
                  <a:pt x="12778" y="991"/>
                  <a:pt x="12772" y="1028"/>
                  <a:pt x="12785" y="1061"/>
                </a:cubicBezTo>
                <a:cubicBezTo>
                  <a:pt x="12801" y="1101"/>
                  <a:pt x="12838" y="1123"/>
                  <a:pt x="12877" y="1135"/>
                </a:cubicBezTo>
                <a:cubicBezTo>
                  <a:pt x="12919" y="1148"/>
                  <a:pt x="12961" y="1143"/>
                  <a:pt x="13002" y="1130"/>
                </a:cubicBezTo>
                <a:cubicBezTo>
                  <a:pt x="13030" y="1121"/>
                  <a:pt x="13058" y="1103"/>
                  <a:pt x="13068" y="1074"/>
                </a:cubicBezTo>
                <a:cubicBezTo>
                  <a:pt x="13076" y="1051"/>
                  <a:pt x="13070" y="1032"/>
                  <a:pt x="13062" y="1010"/>
                </a:cubicBezTo>
                <a:cubicBezTo>
                  <a:pt x="13060" y="1006"/>
                  <a:pt x="13058" y="1002"/>
                  <a:pt x="13056" y="998"/>
                </a:cubicBezTo>
                <a:cubicBezTo>
                  <a:pt x="13058" y="1036"/>
                  <a:pt x="13065" y="1073"/>
                  <a:pt x="13076" y="1113"/>
                </a:cubicBezTo>
                <a:cubicBezTo>
                  <a:pt x="13105" y="1216"/>
                  <a:pt x="13132" y="1319"/>
                  <a:pt x="13157" y="1423"/>
                </a:cubicBezTo>
                <a:cubicBezTo>
                  <a:pt x="13164" y="1452"/>
                  <a:pt x="13217" y="1611"/>
                  <a:pt x="13167" y="1631"/>
                </a:cubicBezTo>
                <a:cubicBezTo>
                  <a:pt x="13139" y="1643"/>
                  <a:pt x="13114" y="1629"/>
                  <a:pt x="13090" y="1612"/>
                </a:cubicBezTo>
                <a:cubicBezTo>
                  <a:pt x="13048" y="1583"/>
                  <a:pt x="13010" y="1533"/>
                  <a:pt x="12987" y="1488"/>
                </a:cubicBezTo>
                <a:cubicBezTo>
                  <a:pt x="12977" y="1463"/>
                  <a:pt x="12973" y="1455"/>
                  <a:pt x="12971" y="1437"/>
                </a:cubicBezTo>
              </a:path>
              <a:path w="14132" h="3125" extrusionOk="0">
                <a:moveTo>
                  <a:pt x="13319" y="1023"/>
                </a:moveTo>
                <a:cubicBezTo>
                  <a:pt x="13331" y="1026"/>
                  <a:pt x="13296" y="1056"/>
                  <a:pt x="13283" y="1083"/>
                </a:cubicBezTo>
                <a:cubicBezTo>
                  <a:pt x="13268" y="1114"/>
                  <a:pt x="13258" y="1154"/>
                  <a:pt x="13277" y="1187"/>
                </a:cubicBezTo>
                <a:cubicBezTo>
                  <a:pt x="13295" y="1218"/>
                  <a:pt x="13338" y="1220"/>
                  <a:pt x="13369" y="1214"/>
                </a:cubicBezTo>
                <a:cubicBezTo>
                  <a:pt x="13401" y="1208"/>
                  <a:pt x="13439" y="1189"/>
                  <a:pt x="13452" y="1157"/>
                </a:cubicBezTo>
                <a:cubicBezTo>
                  <a:pt x="13465" y="1125"/>
                  <a:pt x="13446" y="1090"/>
                  <a:pt x="13427" y="1065"/>
                </a:cubicBezTo>
                <a:cubicBezTo>
                  <a:pt x="13401" y="1030"/>
                  <a:pt x="13366" y="1001"/>
                  <a:pt x="13334" y="971"/>
                </a:cubicBezTo>
                <a:cubicBezTo>
                  <a:pt x="13322" y="960"/>
                  <a:pt x="13318" y="958"/>
                  <a:pt x="13316" y="947"/>
                </a:cubicBezTo>
              </a:path>
              <a:path w="14132" h="3125" extrusionOk="0">
                <a:moveTo>
                  <a:pt x="13626" y="642"/>
                </a:moveTo>
                <a:cubicBezTo>
                  <a:pt x="13628" y="678"/>
                  <a:pt x="13620" y="713"/>
                  <a:pt x="13619" y="750"/>
                </a:cubicBezTo>
                <a:cubicBezTo>
                  <a:pt x="13617" y="826"/>
                  <a:pt x="13619" y="901"/>
                  <a:pt x="13628" y="977"/>
                </a:cubicBezTo>
                <a:cubicBezTo>
                  <a:pt x="13637" y="1048"/>
                  <a:pt x="13650" y="1122"/>
                  <a:pt x="13674" y="1190"/>
                </a:cubicBezTo>
                <a:cubicBezTo>
                  <a:pt x="13679" y="1203"/>
                  <a:pt x="13703" y="1282"/>
                  <a:pt x="13722" y="1282"/>
                </a:cubicBezTo>
                <a:cubicBezTo>
                  <a:pt x="13722" y="1279"/>
                  <a:pt x="13722" y="1276"/>
                  <a:pt x="13722" y="1273"/>
                </a:cubicBezTo>
              </a:path>
              <a:path w="14132" h="3125" extrusionOk="0">
                <a:moveTo>
                  <a:pt x="13521" y="1038"/>
                </a:moveTo>
                <a:cubicBezTo>
                  <a:pt x="13550" y="1027"/>
                  <a:pt x="13564" y="1028"/>
                  <a:pt x="13595" y="1022"/>
                </a:cubicBezTo>
                <a:cubicBezTo>
                  <a:pt x="13645" y="1013"/>
                  <a:pt x="13695" y="1007"/>
                  <a:pt x="13746" y="1008"/>
                </a:cubicBezTo>
                <a:cubicBezTo>
                  <a:pt x="13793" y="1009"/>
                  <a:pt x="13850" y="1013"/>
                  <a:pt x="13874" y="1060"/>
                </a:cubicBezTo>
                <a:cubicBezTo>
                  <a:pt x="13891" y="1093"/>
                  <a:pt x="13882" y="1131"/>
                  <a:pt x="13878" y="1165"/>
                </a:cubicBezTo>
                <a:cubicBezTo>
                  <a:pt x="13876" y="1185"/>
                  <a:pt x="13862" y="1246"/>
                  <a:pt x="13888" y="1258"/>
                </a:cubicBezTo>
                <a:cubicBezTo>
                  <a:pt x="13965" y="1295"/>
                  <a:pt x="14073" y="1269"/>
                  <a:pt x="14120" y="1193"/>
                </a:cubicBezTo>
                <a:cubicBezTo>
                  <a:pt x="14157" y="1134"/>
                  <a:pt x="14093" y="1088"/>
                  <a:pt x="14047" y="1066"/>
                </a:cubicBezTo>
                <a:cubicBezTo>
                  <a:pt x="14007" y="1047"/>
                  <a:pt x="13967" y="1034"/>
                  <a:pt x="13926" y="1020"/>
                </a:cubicBezTo>
                <a:cubicBezTo>
                  <a:pt x="13901" y="1010"/>
                  <a:pt x="13892" y="1007"/>
                  <a:pt x="13875" y="1002"/>
                </a:cubicBezTo>
              </a:path>
              <a:path w="14132" h="3125" extrusionOk="0">
                <a:moveTo>
                  <a:pt x="12541" y="423"/>
                </a:moveTo>
                <a:cubicBezTo>
                  <a:pt x="12539" y="412"/>
                  <a:pt x="12538" y="408"/>
                  <a:pt x="12537" y="401"/>
                </a:cubicBezTo>
                <a:cubicBezTo>
                  <a:pt x="12516" y="410"/>
                  <a:pt x="12509" y="431"/>
                  <a:pt x="12501" y="456"/>
                </a:cubicBezTo>
                <a:cubicBezTo>
                  <a:pt x="12490" y="494"/>
                  <a:pt x="12485" y="535"/>
                  <a:pt x="12486" y="575"/>
                </a:cubicBezTo>
                <a:cubicBezTo>
                  <a:pt x="12487" y="622"/>
                  <a:pt x="12499" y="669"/>
                  <a:pt x="12523" y="709"/>
                </a:cubicBezTo>
                <a:cubicBezTo>
                  <a:pt x="12542" y="740"/>
                  <a:pt x="12575" y="769"/>
                  <a:pt x="12611" y="779"/>
                </a:cubicBezTo>
                <a:cubicBezTo>
                  <a:pt x="12636" y="786"/>
                  <a:pt x="12677" y="777"/>
                  <a:pt x="12695" y="758"/>
                </a:cubicBezTo>
                <a:cubicBezTo>
                  <a:pt x="12714" y="738"/>
                  <a:pt x="12730" y="702"/>
                  <a:pt x="12733" y="675"/>
                </a:cubicBezTo>
                <a:cubicBezTo>
                  <a:pt x="12736" y="649"/>
                  <a:pt x="12731" y="624"/>
                  <a:pt x="12726" y="600"/>
                </a:cubicBezTo>
                <a:cubicBezTo>
                  <a:pt x="12726" y="597"/>
                  <a:pt x="12725" y="594"/>
                  <a:pt x="12725" y="591"/>
                </a:cubicBezTo>
                <a:cubicBezTo>
                  <a:pt x="12722" y="613"/>
                  <a:pt x="12730" y="628"/>
                  <a:pt x="12731" y="649"/>
                </a:cubicBezTo>
                <a:cubicBezTo>
                  <a:pt x="12732" y="665"/>
                  <a:pt x="12739" y="710"/>
                  <a:pt x="12732" y="696"/>
                </a:cubicBezTo>
                <a:cubicBezTo>
                  <a:pt x="12731" y="691"/>
                  <a:pt x="12730" y="687"/>
                  <a:pt x="12729" y="682"/>
                </a:cubicBezTo>
              </a:path>
              <a:path w="14132" h="3125" extrusionOk="0">
                <a:moveTo>
                  <a:pt x="12716" y="390"/>
                </a:moveTo>
                <a:cubicBezTo>
                  <a:pt x="12697" y="385"/>
                  <a:pt x="12698" y="382"/>
                  <a:pt x="12699" y="401"/>
                </a:cubicBezTo>
              </a:path>
              <a:path w="14132" h="3125" extrusionOk="0">
                <a:moveTo>
                  <a:pt x="12843" y="775"/>
                </a:moveTo>
                <a:cubicBezTo>
                  <a:pt x="12847" y="754"/>
                  <a:pt x="12843" y="738"/>
                  <a:pt x="12844" y="718"/>
                </a:cubicBezTo>
                <a:cubicBezTo>
                  <a:pt x="12846" y="693"/>
                  <a:pt x="12843" y="669"/>
                  <a:pt x="12844" y="644"/>
                </a:cubicBezTo>
                <a:cubicBezTo>
                  <a:pt x="12845" y="626"/>
                  <a:pt x="12846" y="610"/>
                  <a:pt x="12851" y="592"/>
                </a:cubicBezTo>
                <a:cubicBezTo>
                  <a:pt x="12869" y="603"/>
                  <a:pt x="12883" y="619"/>
                  <a:pt x="12901" y="631"/>
                </a:cubicBezTo>
                <a:cubicBezTo>
                  <a:pt x="12919" y="643"/>
                  <a:pt x="12935" y="656"/>
                  <a:pt x="12957" y="657"/>
                </a:cubicBezTo>
                <a:cubicBezTo>
                  <a:pt x="12978" y="658"/>
                  <a:pt x="12998" y="650"/>
                  <a:pt x="13000" y="627"/>
                </a:cubicBezTo>
                <a:cubicBezTo>
                  <a:pt x="12999" y="623"/>
                  <a:pt x="12998" y="618"/>
                  <a:pt x="12997" y="614"/>
                </a:cubicBezTo>
                <a:cubicBezTo>
                  <a:pt x="13030" y="625"/>
                  <a:pt x="13061" y="632"/>
                  <a:pt x="13096" y="631"/>
                </a:cubicBezTo>
                <a:cubicBezTo>
                  <a:pt x="13127" y="630"/>
                  <a:pt x="13159" y="625"/>
                  <a:pt x="13182" y="603"/>
                </a:cubicBezTo>
                <a:cubicBezTo>
                  <a:pt x="13198" y="588"/>
                  <a:pt x="13211" y="556"/>
                  <a:pt x="13191" y="538"/>
                </a:cubicBezTo>
                <a:cubicBezTo>
                  <a:pt x="13175" y="524"/>
                  <a:pt x="13153" y="543"/>
                  <a:pt x="13145" y="556"/>
                </a:cubicBezTo>
                <a:cubicBezTo>
                  <a:pt x="13130" y="580"/>
                  <a:pt x="13126" y="610"/>
                  <a:pt x="13130" y="637"/>
                </a:cubicBezTo>
                <a:cubicBezTo>
                  <a:pt x="13133" y="662"/>
                  <a:pt x="13146" y="682"/>
                  <a:pt x="13171" y="691"/>
                </a:cubicBezTo>
                <a:cubicBezTo>
                  <a:pt x="13187" y="696"/>
                  <a:pt x="13210" y="685"/>
                  <a:pt x="13224" y="680"/>
                </a:cubicBezTo>
              </a:path>
              <a:path w="14132" h="3125" extrusionOk="0">
                <a:moveTo>
                  <a:pt x="13463" y="191"/>
                </a:moveTo>
                <a:cubicBezTo>
                  <a:pt x="13465" y="226"/>
                  <a:pt x="13466" y="262"/>
                  <a:pt x="13469" y="297"/>
                </a:cubicBezTo>
                <a:cubicBezTo>
                  <a:pt x="13475" y="368"/>
                  <a:pt x="13483" y="439"/>
                  <a:pt x="13491" y="510"/>
                </a:cubicBezTo>
                <a:cubicBezTo>
                  <a:pt x="13498" y="568"/>
                  <a:pt x="13507" y="625"/>
                  <a:pt x="13515" y="683"/>
                </a:cubicBezTo>
                <a:cubicBezTo>
                  <a:pt x="13518" y="703"/>
                  <a:pt x="13519" y="708"/>
                  <a:pt x="13518" y="720"/>
                </a:cubicBezTo>
                <a:cubicBezTo>
                  <a:pt x="13497" y="700"/>
                  <a:pt x="13480" y="677"/>
                  <a:pt x="13462" y="654"/>
                </a:cubicBezTo>
                <a:cubicBezTo>
                  <a:pt x="13442" y="628"/>
                  <a:pt x="13428" y="604"/>
                  <a:pt x="13418" y="574"/>
                </a:cubicBezTo>
                <a:cubicBezTo>
                  <a:pt x="13439" y="560"/>
                  <a:pt x="13448" y="553"/>
                  <a:pt x="13479" y="560"/>
                </a:cubicBezTo>
                <a:cubicBezTo>
                  <a:pt x="13523" y="570"/>
                  <a:pt x="13567" y="590"/>
                  <a:pt x="13607" y="609"/>
                </a:cubicBezTo>
                <a:cubicBezTo>
                  <a:pt x="13651" y="630"/>
                  <a:pt x="13698" y="653"/>
                  <a:pt x="13747" y="660"/>
                </a:cubicBezTo>
                <a:cubicBezTo>
                  <a:pt x="13765" y="663"/>
                  <a:pt x="13806" y="667"/>
                  <a:pt x="13821" y="652"/>
                </a:cubicBezTo>
                <a:cubicBezTo>
                  <a:pt x="13838" y="635"/>
                  <a:pt x="13835" y="621"/>
                  <a:pt x="13820" y="602"/>
                </a:cubicBezTo>
                <a:cubicBezTo>
                  <a:pt x="13800" y="577"/>
                  <a:pt x="13763" y="561"/>
                  <a:pt x="13734" y="552"/>
                </a:cubicBezTo>
                <a:cubicBezTo>
                  <a:pt x="13714" y="546"/>
                  <a:pt x="13683" y="539"/>
                  <a:pt x="13663" y="548"/>
                </a:cubicBezTo>
                <a:cubicBezTo>
                  <a:pt x="13661" y="551"/>
                  <a:pt x="13660" y="555"/>
                  <a:pt x="13658" y="558"/>
                </a:cubicBezTo>
              </a:path>
              <a:path w="14132" h="3125" extrusionOk="0">
                <a:moveTo>
                  <a:pt x="10507" y="2075"/>
                </a:moveTo>
                <a:cubicBezTo>
                  <a:pt x="10209" y="2130"/>
                  <a:pt x="9924" y="2161"/>
                  <a:pt x="9618" y="2151"/>
                </a:cubicBezTo>
                <a:cubicBezTo>
                  <a:pt x="8873" y="2126"/>
                  <a:pt x="8284" y="1845"/>
                  <a:pt x="7616" y="1557"/>
                </a:cubicBezTo>
                <a:cubicBezTo>
                  <a:pt x="6898" y="1247"/>
                  <a:pt x="6045" y="1168"/>
                  <a:pt x="5274" y="1090"/>
                </a:cubicBezTo>
                <a:cubicBezTo>
                  <a:pt x="4028" y="964"/>
                  <a:pt x="2462" y="854"/>
                  <a:pt x="1295" y="1393"/>
                </a:cubicBezTo>
                <a:cubicBezTo>
                  <a:pt x="952" y="1551"/>
                  <a:pt x="692" y="1818"/>
                  <a:pt x="441" y="2090"/>
                </a:cubicBezTo>
                <a:cubicBezTo>
                  <a:pt x="452" y="1961"/>
                  <a:pt x="468" y="1839"/>
                  <a:pt x="492" y="1712"/>
                </a:cubicBezTo>
                <a:cubicBezTo>
                  <a:pt x="476" y="1771"/>
                  <a:pt x="468" y="1839"/>
                  <a:pt x="447" y="1901"/>
                </a:cubicBezTo>
                <a:cubicBezTo>
                  <a:pt x="415" y="1994"/>
                  <a:pt x="377" y="2086"/>
                  <a:pt x="343" y="2177"/>
                </a:cubicBezTo>
                <a:cubicBezTo>
                  <a:pt x="344" y="2177"/>
                  <a:pt x="416" y="2152"/>
                  <a:pt x="433" y="2141"/>
                </a:cubicBezTo>
                <a:cubicBezTo>
                  <a:pt x="577" y="2047"/>
                  <a:pt x="718" y="1955"/>
                  <a:pt x="866" y="1867"/>
                </a:cubicBezTo>
              </a:path>
              <a:path w="14132" h="3125" extrusionOk="0">
                <a:moveTo>
                  <a:pt x="245" y="2554"/>
                </a:moveTo>
                <a:cubicBezTo>
                  <a:pt x="281" y="2506"/>
                  <a:pt x="314" y="2476"/>
                  <a:pt x="363" y="2442"/>
                </a:cubicBezTo>
                <a:cubicBezTo>
                  <a:pt x="396" y="2419"/>
                  <a:pt x="453" y="2388"/>
                  <a:pt x="493" y="2420"/>
                </a:cubicBezTo>
                <a:cubicBezTo>
                  <a:pt x="538" y="2456"/>
                  <a:pt x="507" y="2537"/>
                  <a:pt x="490" y="2577"/>
                </a:cubicBezTo>
                <a:cubicBezTo>
                  <a:pt x="434" y="2709"/>
                  <a:pt x="337" y="2819"/>
                  <a:pt x="246" y="2927"/>
                </a:cubicBezTo>
                <a:cubicBezTo>
                  <a:pt x="211" y="2969"/>
                  <a:pt x="120" y="3045"/>
                  <a:pt x="117" y="3106"/>
                </a:cubicBezTo>
                <a:cubicBezTo>
                  <a:pt x="120" y="3111"/>
                  <a:pt x="123" y="3116"/>
                  <a:pt x="126" y="3121"/>
                </a:cubicBezTo>
                <a:cubicBezTo>
                  <a:pt x="189" y="3123"/>
                  <a:pt x="239" y="3104"/>
                  <a:pt x="299" y="3086"/>
                </a:cubicBezTo>
                <a:cubicBezTo>
                  <a:pt x="390" y="3058"/>
                  <a:pt x="470" y="3021"/>
                  <a:pt x="550" y="2969"/>
                </a:cubicBezTo>
                <a:cubicBezTo>
                  <a:pt x="569" y="2956"/>
                  <a:pt x="588" y="2943"/>
                  <a:pt x="607" y="2930"/>
                </a:cubicBezTo>
              </a:path>
              <a:path w="14132" h="3125" extrusionOk="0">
                <a:moveTo>
                  <a:pt x="1278" y="2211"/>
                </a:moveTo>
                <a:cubicBezTo>
                  <a:pt x="1295" y="2244"/>
                  <a:pt x="1301" y="2253"/>
                  <a:pt x="1289" y="2294"/>
                </a:cubicBezTo>
                <a:cubicBezTo>
                  <a:pt x="1267" y="2369"/>
                  <a:pt x="1229" y="2438"/>
                  <a:pt x="1194" y="2507"/>
                </a:cubicBezTo>
                <a:cubicBezTo>
                  <a:pt x="1168" y="2557"/>
                  <a:pt x="1140" y="2600"/>
                  <a:pt x="1142" y="2656"/>
                </a:cubicBezTo>
                <a:cubicBezTo>
                  <a:pt x="1189" y="2658"/>
                  <a:pt x="1227" y="2636"/>
                  <a:pt x="1267" y="2611"/>
                </a:cubicBezTo>
                <a:cubicBezTo>
                  <a:pt x="1299" y="2592"/>
                  <a:pt x="1328" y="2573"/>
                  <a:pt x="1362" y="2557"/>
                </a:cubicBezTo>
                <a:cubicBezTo>
                  <a:pt x="1363" y="2585"/>
                  <a:pt x="1351" y="2612"/>
                  <a:pt x="1329" y="2652"/>
                </a:cubicBezTo>
                <a:cubicBezTo>
                  <a:pt x="1297" y="2709"/>
                  <a:pt x="1255" y="2774"/>
                  <a:pt x="1248" y="2841"/>
                </a:cubicBezTo>
                <a:cubicBezTo>
                  <a:pt x="1243" y="2893"/>
                  <a:pt x="1291" y="2904"/>
                  <a:pt x="1333" y="2901"/>
                </a:cubicBezTo>
                <a:cubicBezTo>
                  <a:pt x="1384" y="2898"/>
                  <a:pt x="1435" y="2890"/>
                  <a:pt x="1486" y="2883"/>
                </a:cubicBezTo>
                <a:cubicBezTo>
                  <a:pt x="1510" y="2879"/>
                  <a:pt x="1516" y="2878"/>
                  <a:pt x="1531" y="2878"/>
                </a:cubicBezTo>
              </a:path>
              <a:path w="14132" h="3125" extrusionOk="0">
                <a:moveTo>
                  <a:pt x="9679" y="0"/>
                </a:moveTo>
                <a:cubicBezTo>
                  <a:pt x="9688" y="47"/>
                  <a:pt x="9789" y="-14"/>
                  <a:pt x="9767" y="91"/>
                </a:cubicBezTo>
                <a:cubicBezTo>
                  <a:pt x="9679" y="516"/>
                  <a:pt x="9078" y="679"/>
                  <a:pt x="8727" y="704"/>
                </a:cubicBezTo>
                <a:cubicBezTo>
                  <a:pt x="8059" y="752"/>
                  <a:pt x="7373" y="656"/>
                  <a:pt x="6703" y="656"/>
                </a:cubicBezTo>
                <a:cubicBezTo>
                  <a:pt x="5226" y="657"/>
                  <a:pt x="3750" y="579"/>
                  <a:pt x="2273" y="581"/>
                </a:cubicBezTo>
                <a:cubicBezTo>
                  <a:pt x="1707" y="582"/>
                  <a:pt x="1032" y="577"/>
                  <a:pt x="580" y="972"/>
                </a:cubicBezTo>
                <a:cubicBezTo>
                  <a:pt x="335" y="1186"/>
                  <a:pt x="198" y="1664"/>
                  <a:pt x="7" y="1821"/>
                </a:cubicBezTo>
                <a:cubicBezTo>
                  <a:pt x="-8" y="1833"/>
                  <a:pt x="14" y="1752"/>
                  <a:pt x="0" y="1765"/>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4999" name="Ink 102"/>
          <p:cNvSpPr>
            <a:spLocks noRot="1" noChangeAspect="1" noEditPoints="1" noChangeArrowheads="1" noChangeShapeType="1" noTextEdit="1"/>
          </p:cNvSpPr>
          <p:nvPr/>
        </p:nvSpPr>
        <p:spPr bwMode="auto">
          <a:xfrm>
            <a:off x="4052888" y="2881313"/>
            <a:ext cx="3497262" cy="1120775"/>
          </a:xfrm>
          <a:custGeom>
            <a:avLst/>
            <a:gdLst>
              <a:gd name="T0" fmla="*/ 2147483647 w 9714"/>
              <a:gd name="T1" fmla="*/ 2147483647 h 3114"/>
              <a:gd name="T2" fmla="*/ 2147483647 w 9714"/>
              <a:gd name="T3" fmla="*/ 2147483647 h 3114"/>
              <a:gd name="T4" fmla="*/ 2147483647 w 9714"/>
              <a:gd name="T5" fmla="*/ 2147483647 h 3114"/>
              <a:gd name="T6" fmla="*/ 2147483647 w 9714"/>
              <a:gd name="T7" fmla="*/ 2147483647 h 3114"/>
              <a:gd name="T8" fmla="*/ 2147483647 w 9714"/>
              <a:gd name="T9" fmla="*/ 2147483647 h 3114"/>
              <a:gd name="T10" fmla="*/ 2147483647 w 9714"/>
              <a:gd name="T11" fmla="*/ 2147483647 h 3114"/>
              <a:gd name="T12" fmla="*/ 2147483647 w 9714"/>
              <a:gd name="T13" fmla="*/ 2147483647 h 3114"/>
              <a:gd name="T14" fmla="*/ 2147483647 w 9714"/>
              <a:gd name="T15" fmla="*/ 2147483647 h 3114"/>
              <a:gd name="T16" fmla="*/ 2147483647 w 9714"/>
              <a:gd name="T17" fmla="*/ 2147483647 h 3114"/>
              <a:gd name="T18" fmla="*/ 2147483647 w 9714"/>
              <a:gd name="T19" fmla="*/ 2147483647 h 3114"/>
              <a:gd name="T20" fmla="*/ 2147483647 w 9714"/>
              <a:gd name="T21" fmla="*/ 2147483647 h 3114"/>
              <a:gd name="T22" fmla="*/ 2147483647 w 9714"/>
              <a:gd name="T23" fmla="*/ 2147483647 h 3114"/>
              <a:gd name="T24" fmla="*/ 2147483647 w 9714"/>
              <a:gd name="T25" fmla="*/ 2147483647 h 3114"/>
              <a:gd name="T26" fmla="*/ 2147483647 w 9714"/>
              <a:gd name="T27" fmla="*/ 2147483647 h 3114"/>
              <a:gd name="T28" fmla="*/ 2147483647 w 9714"/>
              <a:gd name="T29" fmla="*/ 2147483647 h 3114"/>
              <a:gd name="T30" fmla="*/ 2147483647 w 9714"/>
              <a:gd name="T31" fmla="*/ 2147483647 h 3114"/>
              <a:gd name="T32" fmla="*/ 2147483647 w 9714"/>
              <a:gd name="T33" fmla="*/ 2147483647 h 3114"/>
              <a:gd name="T34" fmla="*/ 2147483647 w 9714"/>
              <a:gd name="T35" fmla="*/ 2147483647 h 3114"/>
              <a:gd name="T36" fmla="*/ 2147483647 w 9714"/>
              <a:gd name="T37" fmla="*/ 2147483647 h 3114"/>
              <a:gd name="T38" fmla="*/ 2147483647 w 9714"/>
              <a:gd name="T39" fmla="*/ 2147483647 h 3114"/>
              <a:gd name="T40" fmla="*/ 2147483647 w 9714"/>
              <a:gd name="T41" fmla="*/ 2147483647 h 3114"/>
              <a:gd name="T42" fmla="*/ 2147483647 w 9714"/>
              <a:gd name="T43" fmla="*/ 2147483647 h 3114"/>
              <a:gd name="T44" fmla="*/ 2147483647 w 9714"/>
              <a:gd name="T45" fmla="*/ 2147483647 h 3114"/>
              <a:gd name="T46" fmla="*/ 2147483647 w 9714"/>
              <a:gd name="T47" fmla="*/ 2147483647 h 3114"/>
              <a:gd name="T48" fmla="*/ 2147483647 w 9714"/>
              <a:gd name="T49" fmla="*/ 2147483647 h 3114"/>
              <a:gd name="T50" fmla="*/ 2147483647 w 9714"/>
              <a:gd name="T51" fmla="*/ 2147483647 h 3114"/>
              <a:gd name="T52" fmla="*/ 2147483647 w 9714"/>
              <a:gd name="T53" fmla="*/ 2147483647 h 3114"/>
              <a:gd name="T54" fmla="*/ 2147483647 w 9714"/>
              <a:gd name="T55" fmla="*/ 2147483647 h 3114"/>
              <a:gd name="T56" fmla="*/ 2147483647 w 9714"/>
              <a:gd name="T57" fmla="*/ 2147483647 h 3114"/>
              <a:gd name="T58" fmla="*/ 2147483647 w 9714"/>
              <a:gd name="T59" fmla="*/ 2147483647 h 3114"/>
              <a:gd name="T60" fmla="*/ 2147483647 w 9714"/>
              <a:gd name="T61" fmla="*/ 2147483647 h 3114"/>
              <a:gd name="T62" fmla="*/ 2147483647 w 9714"/>
              <a:gd name="T63" fmla="*/ 2147483647 h 3114"/>
              <a:gd name="T64" fmla="*/ 2147483647 w 9714"/>
              <a:gd name="T65" fmla="*/ 2147483647 h 3114"/>
              <a:gd name="T66" fmla="*/ 2147483647 w 9714"/>
              <a:gd name="T67" fmla="*/ 2147483647 h 3114"/>
              <a:gd name="T68" fmla="*/ 2147483647 w 9714"/>
              <a:gd name="T69" fmla="*/ 2147483647 h 3114"/>
              <a:gd name="T70" fmla="*/ 2147483647 w 9714"/>
              <a:gd name="T71" fmla="*/ 2147483647 h 3114"/>
              <a:gd name="T72" fmla="*/ 2147483647 w 9714"/>
              <a:gd name="T73" fmla="*/ 2147483647 h 3114"/>
              <a:gd name="T74" fmla="*/ 2147483647 w 9714"/>
              <a:gd name="T75" fmla="*/ 2147483647 h 3114"/>
              <a:gd name="T76" fmla="*/ 2147483647 w 9714"/>
              <a:gd name="T77" fmla="*/ 2147483647 h 3114"/>
              <a:gd name="T78" fmla="*/ 2147483647 w 9714"/>
              <a:gd name="T79" fmla="*/ 2147483647 h 3114"/>
              <a:gd name="T80" fmla="*/ 2147483647 w 9714"/>
              <a:gd name="T81" fmla="*/ 2147483647 h 3114"/>
              <a:gd name="T82" fmla="*/ 2147483647 w 9714"/>
              <a:gd name="T83" fmla="*/ 2147483647 h 311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9714"/>
              <a:gd name="T127" fmla="*/ 0 h 3114"/>
              <a:gd name="T128" fmla="*/ 9714 w 9714"/>
              <a:gd name="T129" fmla="*/ 3114 h 311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9714" h="3114" extrusionOk="0">
                <a:moveTo>
                  <a:pt x="4152" y="1227"/>
                </a:moveTo>
                <a:cubicBezTo>
                  <a:pt x="4116" y="1245"/>
                  <a:pt x="4126" y="1247"/>
                  <a:pt x="4149" y="1221"/>
                </a:cubicBezTo>
                <a:cubicBezTo>
                  <a:pt x="4176" y="1190"/>
                  <a:pt x="4211" y="1168"/>
                  <a:pt x="4240" y="1140"/>
                </a:cubicBezTo>
                <a:cubicBezTo>
                  <a:pt x="4279" y="1103"/>
                  <a:pt x="4322" y="1068"/>
                  <a:pt x="4360" y="1030"/>
                </a:cubicBezTo>
                <a:cubicBezTo>
                  <a:pt x="4371" y="1019"/>
                  <a:pt x="4426" y="945"/>
                  <a:pt x="4389" y="1002"/>
                </a:cubicBezTo>
                <a:cubicBezTo>
                  <a:pt x="4348" y="1043"/>
                  <a:pt x="4311" y="1086"/>
                  <a:pt x="4272" y="1129"/>
                </a:cubicBezTo>
                <a:cubicBezTo>
                  <a:pt x="4235" y="1171"/>
                  <a:pt x="4169" y="1222"/>
                  <a:pt x="4150" y="1277"/>
                </a:cubicBezTo>
                <a:cubicBezTo>
                  <a:pt x="4150" y="1280"/>
                  <a:pt x="4151" y="1284"/>
                  <a:pt x="4151" y="1287"/>
                </a:cubicBezTo>
                <a:cubicBezTo>
                  <a:pt x="4190" y="1268"/>
                  <a:pt x="4228" y="1249"/>
                  <a:pt x="4264" y="1226"/>
                </a:cubicBezTo>
                <a:cubicBezTo>
                  <a:pt x="4327" y="1186"/>
                  <a:pt x="4388" y="1143"/>
                  <a:pt x="4451" y="1103"/>
                </a:cubicBezTo>
                <a:cubicBezTo>
                  <a:pt x="4479" y="1085"/>
                  <a:pt x="4506" y="1071"/>
                  <a:pt x="4536" y="1057"/>
                </a:cubicBezTo>
                <a:cubicBezTo>
                  <a:pt x="4520" y="1099"/>
                  <a:pt x="4500" y="1132"/>
                  <a:pt x="4468" y="1171"/>
                </a:cubicBezTo>
                <a:cubicBezTo>
                  <a:pt x="4405" y="1248"/>
                  <a:pt x="4328" y="1319"/>
                  <a:pt x="4276" y="1404"/>
                </a:cubicBezTo>
                <a:cubicBezTo>
                  <a:pt x="4274" y="1409"/>
                  <a:pt x="4272" y="1413"/>
                  <a:pt x="4270" y="1418"/>
                </a:cubicBezTo>
                <a:cubicBezTo>
                  <a:pt x="4322" y="1405"/>
                  <a:pt x="4362" y="1379"/>
                  <a:pt x="4408" y="1350"/>
                </a:cubicBezTo>
                <a:cubicBezTo>
                  <a:pt x="4468" y="1312"/>
                  <a:pt x="4555" y="1229"/>
                  <a:pt x="4628" y="1225"/>
                </a:cubicBezTo>
                <a:cubicBezTo>
                  <a:pt x="4628" y="1229"/>
                  <a:pt x="4629" y="1232"/>
                  <a:pt x="4629" y="1236"/>
                </a:cubicBezTo>
                <a:cubicBezTo>
                  <a:pt x="4603" y="1293"/>
                  <a:pt x="4567" y="1342"/>
                  <a:pt x="4530" y="1393"/>
                </a:cubicBezTo>
                <a:cubicBezTo>
                  <a:pt x="4484" y="1456"/>
                  <a:pt x="4436" y="1517"/>
                  <a:pt x="4392" y="1581"/>
                </a:cubicBezTo>
                <a:cubicBezTo>
                  <a:pt x="4378" y="1604"/>
                  <a:pt x="4374" y="1608"/>
                  <a:pt x="4369" y="1623"/>
                </a:cubicBezTo>
                <a:cubicBezTo>
                  <a:pt x="4403" y="1612"/>
                  <a:pt x="4430" y="1596"/>
                  <a:pt x="4461" y="1570"/>
                </a:cubicBezTo>
                <a:cubicBezTo>
                  <a:pt x="4533" y="1510"/>
                  <a:pt x="4599" y="1445"/>
                  <a:pt x="4664" y="1378"/>
                </a:cubicBezTo>
                <a:cubicBezTo>
                  <a:pt x="4633" y="1421"/>
                  <a:pt x="4601" y="1463"/>
                  <a:pt x="4572" y="1508"/>
                </a:cubicBezTo>
                <a:cubicBezTo>
                  <a:pt x="4537" y="1562"/>
                  <a:pt x="4500" y="1616"/>
                  <a:pt x="4475" y="1676"/>
                </a:cubicBezTo>
                <a:cubicBezTo>
                  <a:pt x="4470" y="1688"/>
                  <a:pt x="4450" y="1730"/>
                  <a:pt x="4473" y="1737"/>
                </a:cubicBezTo>
                <a:cubicBezTo>
                  <a:pt x="4490" y="1742"/>
                  <a:pt x="4515" y="1673"/>
                  <a:pt x="4518" y="1666"/>
                </a:cubicBezTo>
              </a:path>
              <a:path w="9714" h="3114" extrusionOk="0">
                <a:moveTo>
                  <a:pt x="3211" y="1090"/>
                </a:moveTo>
                <a:cubicBezTo>
                  <a:pt x="3210" y="1067"/>
                  <a:pt x="3205" y="1059"/>
                  <a:pt x="3216" y="1035"/>
                </a:cubicBezTo>
                <a:cubicBezTo>
                  <a:pt x="3227" y="1012"/>
                  <a:pt x="3250" y="986"/>
                  <a:pt x="3270" y="970"/>
                </a:cubicBezTo>
                <a:cubicBezTo>
                  <a:pt x="3290" y="954"/>
                  <a:pt x="3329" y="924"/>
                  <a:pt x="3356" y="924"/>
                </a:cubicBezTo>
                <a:cubicBezTo>
                  <a:pt x="3406" y="925"/>
                  <a:pt x="3432" y="959"/>
                  <a:pt x="3444" y="1007"/>
                </a:cubicBezTo>
                <a:cubicBezTo>
                  <a:pt x="3462" y="1078"/>
                  <a:pt x="3460" y="1159"/>
                  <a:pt x="3446" y="1231"/>
                </a:cubicBezTo>
                <a:cubicBezTo>
                  <a:pt x="3428" y="1319"/>
                  <a:pt x="3391" y="1409"/>
                  <a:pt x="3340" y="1483"/>
                </a:cubicBezTo>
                <a:cubicBezTo>
                  <a:pt x="3297" y="1545"/>
                  <a:pt x="3238" y="1604"/>
                  <a:pt x="3172" y="1641"/>
                </a:cubicBezTo>
                <a:cubicBezTo>
                  <a:pt x="3130" y="1664"/>
                  <a:pt x="3077" y="1683"/>
                  <a:pt x="3031" y="1661"/>
                </a:cubicBezTo>
                <a:cubicBezTo>
                  <a:pt x="2987" y="1640"/>
                  <a:pt x="2973" y="1591"/>
                  <a:pt x="2972" y="1546"/>
                </a:cubicBezTo>
                <a:cubicBezTo>
                  <a:pt x="2970" y="1465"/>
                  <a:pt x="3028" y="1385"/>
                  <a:pt x="3114" y="1385"/>
                </a:cubicBezTo>
                <a:cubicBezTo>
                  <a:pt x="3202" y="1385"/>
                  <a:pt x="3275" y="1458"/>
                  <a:pt x="3334" y="1514"/>
                </a:cubicBezTo>
                <a:cubicBezTo>
                  <a:pt x="3390" y="1567"/>
                  <a:pt x="3449" y="1664"/>
                  <a:pt x="3530" y="1681"/>
                </a:cubicBezTo>
                <a:cubicBezTo>
                  <a:pt x="3570" y="1690"/>
                  <a:pt x="3602" y="1672"/>
                  <a:pt x="3629" y="1643"/>
                </a:cubicBezTo>
                <a:cubicBezTo>
                  <a:pt x="3656" y="1609"/>
                  <a:pt x="3666" y="1596"/>
                  <a:pt x="3684" y="1572"/>
                </a:cubicBezTo>
              </a:path>
              <a:path w="9714" h="3114" extrusionOk="0">
                <a:moveTo>
                  <a:pt x="3118" y="1872"/>
                </a:moveTo>
                <a:cubicBezTo>
                  <a:pt x="3108" y="1865"/>
                  <a:pt x="3105" y="1862"/>
                  <a:pt x="3096" y="1863"/>
                </a:cubicBezTo>
                <a:cubicBezTo>
                  <a:pt x="3105" y="1883"/>
                  <a:pt x="3117" y="1902"/>
                  <a:pt x="3140" y="1908"/>
                </a:cubicBezTo>
                <a:cubicBezTo>
                  <a:pt x="3181" y="1919"/>
                  <a:pt x="3249" y="1902"/>
                  <a:pt x="3286" y="1889"/>
                </a:cubicBezTo>
                <a:cubicBezTo>
                  <a:pt x="3346" y="1861"/>
                  <a:pt x="3368" y="1851"/>
                  <a:pt x="3409" y="1831"/>
                </a:cubicBezTo>
              </a:path>
              <a:path w="9714" h="3114" extrusionOk="0">
                <a:moveTo>
                  <a:pt x="3299" y="887"/>
                </a:moveTo>
                <a:cubicBezTo>
                  <a:pt x="3311" y="820"/>
                  <a:pt x="3328" y="753"/>
                  <a:pt x="3327" y="685"/>
                </a:cubicBezTo>
                <a:cubicBezTo>
                  <a:pt x="3272" y="766"/>
                  <a:pt x="3228" y="854"/>
                  <a:pt x="3179" y="939"/>
                </a:cubicBezTo>
                <a:cubicBezTo>
                  <a:pt x="3086" y="1100"/>
                  <a:pt x="2992" y="1263"/>
                  <a:pt x="2914" y="1432"/>
                </a:cubicBezTo>
                <a:cubicBezTo>
                  <a:pt x="2887" y="1491"/>
                  <a:pt x="2896" y="1496"/>
                  <a:pt x="2895" y="1540"/>
                </a:cubicBezTo>
                <a:cubicBezTo>
                  <a:pt x="3011" y="1482"/>
                  <a:pt x="3100" y="1391"/>
                  <a:pt x="3195" y="1304"/>
                </a:cubicBezTo>
                <a:cubicBezTo>
                  <a:pt x="3266" y="1238"/>
                  <a:pt x="3345" y="1139"/>
                  <a:pt x="3438" y="1102"/>
                </a:cubicBezTo>
                <a:cubicBezTo>
                  <a:pt x="3447" y="1102"/>
                  <a:pt x="3455" y="1101"/>
                  <a:pt x="3464" y="1101"/>
                </a:cubicBezTo>
                <a:cubicBezTo>
                  <a:pt x="3473" y="1172"/>
                  <a:pt x="3442" y="1231"/>
                  <a:pt x="3416" y="1298"/>
                </a:cubicBezTo>
                <a:cubicBezTo>
                  <a:pt x="3386" y="1373"/>
                  <a:pt x="3348" y="1445"/>
                  <a:pt x="3320" y="1521"/>
                </a:cubicBezTo>
                <a:cubicBezTo>
                  <a:pt x="3293" y="1594"/>
                  <a:pt x="3341" y="1535"/>
                  <a:pt x="3342" y="1538"/>
                </a:cubicBezTo>
                <a:cubicBezTo>
                  <a:pt x="3344" y="1546"/>
                  <a:pt x="3319" y="1579"/>
                  <a:pt x="3312" y="1584"/>
                </a:cubicBezTo>
                <a:cubicBezTo>
                  <a:pt x="3302" y="1593"/>
                  <a:pt x="3299" y="1597"/>
                  <a:pt x="3290" y="1592"/>
                </a:cubicBezTo>
              </a:path>
              <a:path w="9714" h="3114" extrusionOk="0">
                <a:moveTo>
                  <a:pt x="2223" y="1176"/>
                </a:moveTo>
                <a:cubicBezTo>
                  <a:pt x="2222" y="1187"/>
                  <a:pt x="2222" y="1191"/>
                  <a:pt x="2224" y="1199"/>
                </a:cubicBezTo>
                <a:cubicBezTo>
                  <a:pt x="2241" y="1178"/>
                  <a:pt x="2259" y="1156"/>
                  <a:pt x="2276" y="1133"/>
                </a:cubicBezTo>
                <a:cubicBezTo>
                  <a:pt x="2314" y="1082"/>
                  <a:pt x="2351" y="1031"/>
                  <a:pt x="2384" y="977"/>
                </a:cubicBezTo>
                <a:cubicBezTo>
                  <a:pt x="2415" y="927"/>
                  <a:pt x="2443" y="876"/>
                  <a:pt x="2471" y="824"/>
                </a:cubicBezTo>
                <a:cubicBezTo>
                  <a:pt x="2483" y="803"/>
                  <a:pt x="2486" y="798"/>
                  <a:pt x="2491" y="783"/>
                </a:cubicBezTo>
                <a:cubicBezTo>
                  <a:pt x="2481" y="818"/>
                  <a:pt x="2470" y="853"/>
                  <a:pt x="2460" y="888"/>
                </a:cubicBezTo>
                <a:cubicBezTo>
                  <a:pt x="2433" y="984"/>
                  <a:pt x="2408" y="1079"/>
                  <a:pt x="2386" y="1176"/>
                </a:cubicBezTo>
                <a:cubicBezTo>
                  <a:pt x="2371" y="1239"/>
                  <a:pt x="2358" y="1303"/>
                  <a:pt x="2347" y="1367"/>
                </a:cubicBezTo>
                <a:cubicBezTo>
                  <a:pt x="2346" y="1370"/>
                  <a:pt x="2332" y="1441"/>
                  <a:pt x="2337" y="1445"/>
                </a:cubicBezTo>
                <a:cubicBezTo>
                  <a:pt x="2348" y="1434"/>
                  <a:pt x="2352" y="1431"/>
                  <a:pt x="2353" y="1420"/>
                </a:cubicBezTo>
              </a:path>
              <a:path w="9714" h="3114" extrusionOk="0">
                <a:moveTo>
                  <a:pt x="2021" y="1580"/>
                </a:moveTo>
                <a:cubicBezTo>
                  <a:pt x="2001" y="1578"/>
                  <a:pt x="1984" y="1575"/>
                  <a:pt x="1965" y="1571"/>
                </a:cubicBezTo>
                <a:cubicBezTo>
                  <a:pt x="2013" y="1544"/>
                  <a:pt x="2062" y="1528"/>
                  <a:pt x="2115" y="1511"/>
                </a:cubicBezTo>
                <a:cubicBezTo>
                  <a:pt x="2212" y="1480"/>
                  <a:pt x="2310" y="1451"/>
                  <a:pt x="2409" y="1429"/>
                </a:cubicBezTo>
                <a:cubicBezTo>
                  <a:pt x="2493" y="1411"/>
                  <a:pt x="2577" y="1396"/>
                  <a:pt x="2662" y="1384"/>
                </a:cubicBezTo>
                <a:cubicBezTo>
                  <a:pt x="2689" y="1380"/>
                  <a:pt x="2710" y="1381"/>
                  <a:pt x="2737" y="1381"/>
                </a:cubicBezTo>
                <a:cubicBezTo>
                  <a:pt x="2719" y="1397"/>
                  <a:pt x="2705" y="1404"/>
                  <a:pt x="2679" y="1403"/>
                </a:cubicBezTo>
                <a:cubicBezTo>
                  <a:pt x="2650" y="1402"/>
                  <a:pt x="2635" y="1399"/>
                  <a:pt x="2626" y="1370"/>
                </a:cubicBezTo>
                <a:cubicBezTo>
                  <a:pt x="2624" y="1363"/>
                  <a:pt x="2631" y="1344"/>
                  <a:pt x="2632" y="1337"/>
                </a:cubicBezTo>
              </a:path>
              <a:path w="9714" h="3114" extrusionOk="0">
                <a:moveTo>
                  <a:pt x="2383" y="1212"/>
                </a:moveTo>
                <a:cubicBezTo>
                  <a:pt x="2370" y="1240"/>
                  <a:pt x="2375" y="1257"/>
                  <a:pt x="2374" y="1288"/>
                </a:cubicBezTo>
                <a:cubicBezTo>
                  <a:pt x="2372" y="1330"/>
                  <a:pt x="2370" y="1373"/>
                  <a:pt x="2366" y="1415"/>
                </a:cubicBezTo>
                <a:cubicBezTo>
                  <a:pt x="2363" y="1447"/>
                  <a:pt x="2353" y="1477"/>
                  <a:pt x="2360" y="1509"/>
                </a:cubicBezTo>
                <a:cubicBezTo>
                  <a:pt x="2364" y="1520"/>
                  <a:pt x="2366" y="1523"/>
                  <a:pt x="2376" y="1524"/>
                </a:cubicBezTo>
              </a:path>
              <a:path w="9714" h="3114" extrusionOk="0">
                <a:moveTo>
                  <a:pt x="9713" y="2982"/>
                </a:moveTo>
                <a:cubicBezTo>
                  <a:pt x="9348" y="3148"/>
                  <a:pt x="9056" y="3111"/>
                  <a:pt x="8656" y="2993"/>
                </a:cubicBezTo>
                <a:cubicBezTo>
                  <a:pt x="7951" y="2784"/>
                  <a:pt x="7133" y="2562"/>
                  <a:pt x="6580" y="2054"/>
                </a:cubicBezTo>
                <a:cubicBezTo>
                  <a:pt x="6104" y="1617"/>
                  <a:pt x="6103" y="930"/>
                  <a:pt x="5696" y="468"/>
                </a:cubicBezTo>
                <a:cubicBezTo>
                  <a:pt x="5346" y="71"/>
                  <a:pt x="4745" y="57"/>
                  <a:pt x="4256" y="29"/>
                </a:cubicBezTo>
                <a:cubicBezTo>
                  <a:pt x="3260" y="-29"/>
                  <a:pt x="2232" y="-77"/>
                  <a:pt x="1355" y="470"/>
                </a:cubicBezTo>
                <a:cubicBezTo>
                  <a:pt x="1270" y="523"/>
                  <a:pt x="876" y="900"/>
                  <a:pt x="787" y="875"/>
                </a:cubicBezTo>
                <a:cubicBezTo>
                  <a:pt x="689" y="848"/>
                  <a:pt x="708" y="845"/>
                  <a:pt x="710" y="758"/>
                </a:cubicBezTo>
                <a:cubicBezTo>
                  <a:pt x="712" y="670"/>
                  <a:pt x="824" y="595"/>
                  <a:pt x="866" y="530"/>
                </a:cubicBezTo>
                <a:cubicBezTo>
                  <a:pt x="846" y="564"/>
                  <a:pt x="829" y="619"/>
                  <a:pt x="801" y="658"/>
                </a:cubicBezTo>
                <a:cubicBezTo>
                  <a:pt x="716" y="777"/>
                  <a:pt x="629" y="897"/>
                  <a:pt x="548" y="1016"/>
                </a:cubicBezTo>
                <a:cubicBezTo>
                  <a:pt x="601" y="1009"/>
                  <a:pt x="667" y="1007"/>
                  <a:pt x="726" y="998"/>
                </a:cubicBezTo>
                <a:cubicBezTo>
                  <a:pt x="816" y="984"/>
                  <a:pt x="903" y="974"/>
                  <a:pt x="992" y="962"/>
                </a:cubicBezTo>
              </a:path>
              <a:path w="9714" h="3114" extrusionOk="0">
                <a:moveTo>
                  <a:pt x="25" y="1224"/>
                </a:moveTo>
                <a:cubicBezTo>
                  <a:pt x="6" y="1259"/>
                  <a:pt x="27" y="1226"/>
                  <a:pt x="42" y="1214"/>
                </a:cubicBezTo>
                <a:cubicBezTo>
                  <a:pt x="79" y="1184"/>
                  <a:pt x="107" y="1148"/>
                  <a:pt x="140" y="1114"/>
                </a:cubicBezTo>
                <a:cubicBezTo>
                  <a:pt x="177" y="1075"/>
                  <a:pt x="213" y="1035"/>
                  <a:pt x="249" y="995"/>
                </a:cubicBezTo>
                <a:cubicBezTo>
                  <a:pt x="262" y="980"/>
                  <a:pt x="275" y="967"/>
                  <a:pt x="290" y="954"/>
                </a:cubicBezTo>
                <a:cubicBezTo>
                  <a:pt x="292" y="995"/>
                  <a:pt x="283" y="1030"/>
                  <a:pt x="274" y="1071"/>
                </a:cubicBezTo>
                <a:cubicBezTo>
                  <a:pt x="262" y="1126"/>
                  <a:pt x="250" y="1182"/>
                  <a:pt x="234" y="1237"/>
                </a:cubicBezTo>
                <a:cubicBezTo>
                  <a:pt x="223" y="1276"/>
                  <a:pt x="211" y="1319"/>
                  <a:pt x="191" y="1355"/>
                </a:cubicBezTo>
                <a:cubicBezTo>
                  <a:pt x="181" y="1373"/>
                  <a:pt x="174" y="1380"/>
                  <a:pt x="158" y="1390"/>
                </a:cubicBezTo>
                <a:cubicBezTo>
                  <a:pt x="147" y="1394"/>
                  <a:pt x="143" y="1395"/>
                  <a:pt x="139" y="1403"/>
                </a:cubicBezTo>
              </a:path>
              <a:path w="9714" h="3114" extrusionOk="0">
                <a:moveTo>
                  <a:pt x="17" y="1481"/>
                </a:moveTo>
                <a:cubicBezTo>
                  <a:pt x="15" y="1485"/>
                  <a:pt x="12" y="1488"/>
                  <a:pt x="10" y="1492"/>
                </a:cubicBezTo>
                <a:cubicBezTo>
                  <a:pt x="-5" y="1467"/>
                  <a:pt x="12" y="1465"/>
                  <a:pt x="35" y="1449"/>
                </a:cubicBezTo>
                <a:cubicBezTo>
                  <a:pt x="62" y="1431"/>
                  <a:pt x="93" y="1424"/>
                  <a:pt x="125" y="1420"/>
                </a:cubicBezTo>
                <a:cubicBezTo>
                  <a:pt x="175" y="1413"/>
                  <a:pt x="226" y="1414"/>
                  <a:pt x="276" y="1414"/>
                </a:cubicBezTo>
                <a:cubicBezTo>
                  <a:pt x="322" y="1414"/>
                  <a:pt x="369" y="1415"/>
                  <a:pt x="415" y="1416"/>
                </a:cubicBezTo>
                <a:cubicBezTo>
                  <a:pt x="431" y="1416"/>
                  <a:pt x="445" y="1415"/>
                  <a:pt x="461" y="1412"/>
                </a:cubicBezTo>
                <a:cubicBezTo>
                  <a:pt x="457" y="1386"/>
                  <a:pt x="446" y="1365"/>
                  <a:pt x="437" y="1340"/>
                </a:cubicBezTo>
              </a:path>
              <a:path w="9714" h="3114" extrusionOk="0">
                <a:moveTo>
                  <a:pt x="855" y="1013"/>
                </a:moveTo>
                <a:cubicBezTo>
                  <a:pt x="884" y="977"/>
                  <a:pt x="912" y="947"/>
                  <a:pt x="948" y="917"/>
                </a:cubicBezTo>
                <a:cubicBezTo>
                  <a:pt x="981" y="965"/>
                  <a:pt x="992" y="985"/>
                  <a:pt x="987" y="1056"/>
                </a:cubicBezTo>
                <a:cubicBezTo>
                  <a:pt x="979" y="1183"/>
                  <a:pt x="940" y="1309"/>
                  <a:pt x="900" y="1429"/>
                </a:cubicBezTo>
                <a:cubicBezTo>
                  <a:pt x="859" y="1553"/>
                  <a:pt x="795" y="1669"/>
                  <a:pt x="756" y="1793"/>
                </a:cubicBezTo>
                <a:cubicBezTo>
                  <a:pt x="754" y="1801"/>
                  <a:pt x="753" y="1808"/>
                  <a:pt x="751" y="1816"/>
                </a:cubicBezTo>
                <a:cubicBezTo>
                  <a:pt x="791" y="1804"/>
                  <a:pt x="821" y="1784"/>
                  <a:pt x="860" y="1747"/>
                </a:cubicBezTo>
                <a:cubicBezTo>
                  <a:pt x="938" y="1674"/>
                  <a:pt x="1003" y="1589"/>
                  <a:pt x="1073" y="1508"/>
                </a:cubicBezTo>
                <a:cubicBezTo>
                  <a:pt x="1123" y="1450"/>
                  <a:pt x="1169" y="1373"/>
                  <a:pt x="1229" y="1325"/>
                </a:cubicBezTo>
                <a:cubicBezTo>
                  <a:pt x="1236" y="1321"/>
                  <a:pt x="1244" y="1318"/>
                  <a:pt x="1251" y="1314"/>
                </a:cubicBezTo>
                <a:cubicBezTo>
                  <a:pt x="1259" y="1353"/>
                  <a:pt x="1259" y="1382"/>
                  <a:pt x="1245" y="1428"/>
                </a:cubicBezTo>
                <a:cubicBezTo>
                  <a:pt x="1216" y="1521"/>
                  <a:pt x="1174" y="1610"/>
                  <a:pt x="1140" y="1701"/>
                </a:cubicBezTo>
                <a:cubicBezTo>
                  <a:pt x="1119" y="1759"/>
                  <a:pt x="1109" y="1804"/>
                  <a:pt x="1111" y="1865"/>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5000" name="Ink 103"/>
          <p:cNvSpPr>
            <a:spLocks noRot="1" noChangeAspect="1" noEditPoints="1" noChangeArrowheads="1" noChangeShapeType="1" noTextEdit="1"/>
          </p:cNvSpPr>
          <p:nvPr/>
        </p:nvSpPr>
        <p:spPr bwMode="auto">
          <a:xfrm>
            <a:off x="4062413" y="4826000"/>
            <a:ext cx="1222375" cy="385763"/>
          </a:xfrm>
          <a:custGeom>
            <a:avLst/>
            <a:gdLst>
              <a:gd name="T0" fmla="*/ 2147483647 w 3395"/>
              <a:gd name="T1" fmla="*/ 2147483647 h 1072"/>
              <a:gd name="T2" fmla="*/ 2147483647 w 3395"/>
              <a:gd name="T3" fmla="*/ 2147483647 h 1072"/>
              <a:gd name="T4" fmla="*/ 2147483647 w 3395"/>
              <a:gd name="T5" fmla="*/ 2147483647 h 1072"/>
              <a:gd name="T6" fmla="*/ 2147483647 w 3395"/>
              <a:gd name="T7" fmla="*/ 2147483647 h 1072"/>
              <a:gd name="T8" fmla="*/ 2147483647 w 3395"/>
              <a:gd name="T9" fmla="*/ 2147483647 h 1072"/>
              <a:gd name="T10" fmla="*/ 2147483647 w 3395"/>
              <a:gd name="T11" fmla="*/ 2147483647 h 1072"/>
              <a:gd name="T12" fmla="*/ 2147483647 w 3395"/>
              <a:gd name="T13" fmla="*/ 2147483647 h 1072"/>
              <a:gd name="T14" fmla="*/ 2147483647 w 3395"/>
              <a:gd name="T15" fmla="*/ 2147483647 h 1072"/>
              <a:gd name="T16" fmla="*/ 2147483647 w 3395"/>
              <a:gd name="T17" fmla="*/ 2147483647 h 1072"/>
              <a:gd name="T18" fmla="*/ 2147483647 w 3395"/>
              <a:gd name="T19" fmla="*/ 2147483647 h 1072"/>
              <a:gd name="T20" fmla="*/ 2147483647 w 3395"/>
              <a:gd name="T21" fmla="*/ 2147483647 h 1072"/>
              <a:gd name="T22" fmla="*/ 2147483647 w 3395"/>
              <a:gd name="T23" fmla="*/ 2147483647 h 1072"/>
              <a:gd name="T24" fmla="*/ 2147483647 w 3395"/>
              <a:gd name="T25" fmla="*/ 2147483647 h 1072"/>
              <a:gd name="T26" fmla="*/ 2147483647 w 3395"/>
              <a:gd name="T27" fmla="*/ 2147483647 h 1072"/>
              <a:gd name="T28" fmla="*/ 2147483647 w 3395"/>
              <a:gd name="T29" fmla="*/ 2147483647 h 1072"/>
              <a:gd name="T30" fmla="*/ 2147483647 w 3395"/>
              <a:gd name="T31" fmla="*/ 2147483647 h 1072"/>
              <a:gd name="T32" fmla="*/ 2147483647 w 3395"/>
              <a:gd name="T33" fmla="*/ 2147483647 h 1072"/>
              <a:gd name="T34" fmla="*/ 2147483647 w 3395"/>
              <a:gd name="T35" fmla="*/ 2147483647 h 1072"/>
              <a:gd name="T36" fmla="*/ 2147483647 w 3395"/>
              <a:gd name="T37" fmla="*/ 2147483647 h 1072"/>
              <a:gd name="T38" fmla="*/ 2147483647 w 3395"/>
              <a:gd name="T39" fmla="*/ 2147483647 h 1072"/>
              <a:gd name="T40" fmla="*/ 2147483647 w 3395"/>
              <a:gd name="T41" fmla="*/ 2147483647 h 1072"/>
              <a:gd name="T42" fmla="*/ 2147483647 w 3395"/>
              <a:gd name="T43" fmla="*/ 2147483647 h 1072"/>
              <a:gd name="T44" fmla="*/ 2147483647 w 3395"/>
              <a:gd name="T45" fmla="*/ 2147483647 h 1072"/>
              <a:gd name="T46" fmla="*/ 2147483647 w 3395"/>
              <a:gd name="T47" fmla="*/ 2147483647 h 1072"/>
              <a:gd name="T48" fmla="*/ 2147483647 w 3395"/>
              <a:gd name="T49" fmla="*/ 2147483647 h 1072"/>
              <a:gd name="T50" fmla="*/ 2147483647 w 3395"/>
              <a:gd name="T51" fmla="*/ 2147483647 h 1072"/>
              <a:gd name="T52" fmla="*/ 2147483647 w 3395"/>
              <a:gd name="T53" fmla="*/ 2147483647 h 1072"/>
              <a:gd name="T54" fmla="*/ 2147483647 w 3395"/>
              <a:gd name="T55" fmla="*/ 2147483647 h 1072"/>
              <a:gd name="T56" fmla="*/ 2147483647 w 3395"/>
              <a:gd name="T57" fmla="*/ 2147483647 h 1072"/>
              <a:gd name="T58" fmla="*/ 2147483647 w 3395"/>
              <a:gd name="T59" fmla="*/ 2147483647 h 1072"/>
              <a:gd name="T60" fmla="*/ 2147483647 w 3395"/>
              <a:gd name="T61" fmla="*/ 2147483647 h 1072"/>
              <a:gd name="T62" fmla="*/ 2147483647 w 3395"/>
              <a:gd name="T63" fmla="*/ 2147483647 h 1072"/>
              <a:gd name="T64" fmla="*/ 2147483647 w 3395"/>
              <a:gd name="T65" fmla="*/ 2147483647 h 1072"/>
              <a:gd name="T66" fmla="*/ 2147483647 w 3395"/>
              <a:gd name="T67" fmla="*/ 2147483647 h 1072"/>
              <a:gd name="T68" fmla="*/ 2147483647 w 3395"/>
              <a:gd name="T69" fmla="*/ 2147483647 h 1072"/>
              <a:gd name="T70" fmla="*/ 2147483647 w 3395"/>
              <a:gd name="T71" fmla="*/ 2147483647 h 1072"/>
              <a:gd name="T72" fmla="*/ 2147483647 w 3395"/>
              <a:gd name="T73" fmla="*/ 2147483647 h 1072"/>
              <a:gd name="T74" fmla="*/ 2147483647 w 3395"/>
              <a:gd name="T75" fmla="*/ 2147483647 h 1072"/>
              <a:gd name="T76" fmla="*/ 2147483647 w 3395"/>
              <a:gd name="T77" fmla="*/ 2147483647 h 1072"/>
              <a:gd name="T78" fmla="*/ 2147483647 w 3395"/>
              <a:gd name="T79" fmla="*/ 2147483647 h 1072"/>
              <a:gd name="T80" fmla="*/ 2147483647 w 3395"/>
              <a:gd name="T81" fmla="*/ 2147483647 h 1072"/>
              <a:gd name="T82" fmla="*/ 2147483647 w 3395"/>
              <a:gd name="T83" fmla="*/ 2147483647 h 107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395"/>
              <a:gd name="T127" fmla="*/ 0 h 1072"/>
              <a:gd name="T128" fmla="*/ 3395 w 3395"/>
              <a:gd name="T129" fmla="*/ 1072 h 107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395" h="1072" extrusionOk="0">
                <a:moveTo>
                  <a:pt x="2963" y="171"/>
                </a:moveTo>
                <a:cubicBezTo>
                  <a:pt x="2999" y="132"/>
                  <a:pt x="3014" y="120"/>
                  <a:pt x="3042" y="116"/>
                </a:cubicBezTo>
                <a:cubicBezTo>
                  <a:pt x="3018" y="184"/>
                  <a:pt x="2986" y="247"/>
                  <a:pt x="2946" y="308"/>
                </a:cubicBezTo>
                <a:cubicBezTo>
                  <a:pt x="2879" y="410"/>
                  <a:pt x="2809" y="511"/>
                  <a:pt x="2735" y="608"/>
                </a:cubicBezTo>
                <a:cubicBezTo>
                  <a:pt x="2699" y="655"/>
                  <a:pt x="2662" y="702"/>
                  <a:pt x="2628" y="750"/>
                </a:cubicBezTo>
                <a:cubicBezTo>
                  <a:pt x="2675" y="717"/>
                  <a:pt x="2720" y="682"/>
                  <a:pt x="2765" y="645"/>
                </a:cubicBezTo>
                <a:cubicBezTo>
                  <a:pt x="2892" y="540"/>
                  <a:pt x="3023" y="410"/>
                  <a:pt x="3176" y="343"/>
                </a:cubicBezTo>
                <a:cubicBezTo>
                  <a:pt x="3213" y="332"/>
                  <a:pt x="3222" y="326"/>
                  <a:pt x="3243" y="343"/>
                </a:cubicBezTo>
                <a:cubicBezTo>
                  <a:pt x="3252" y="435"/>
                  <a:pt x="3218" y="503"/>
                  <a:pt x="3179" y="587"/>
                </a:cubicBezTo>
                <a:cubicBezTo>
                  <a:pt x="3111" y="732"/>
                  <a:pt x="3002" y="864"/>
                  <a:pt x="2942" y="1011"/>
                </a:cubicBezTo>
                <a:cubicBezTo>
                  <a:pt x="2942" y="1014"/>
                  <a:pt x="2943" y="1017"/>
                  <a:pt x="2943" y="1020"/>
                </a:cubicBezTo>
                <a:cubicBezTo>
                  <a:pt x="3001" y="973"/>
                  <a:pt x="3057" y="924"/>
                  <a:pt x="3112" y="872"/>
                </a:cubicBezTo>
                <a:cubicBezTo>
                  <a:pt x="3205" y="784"/>
                  <a:pt x="3296" y="694"/>
                  <a:pt x="3394" y="612"/>
                </a:cubicBezTo>
                <a:cubicBezTo>
                  <a:pt x="3368" y="650"/>
                  <a:pt x="3345" y="677"/>
                  <a:pt x="3311" y="709"/>
                </a:cubicBezTo>
                <a:cubicBezTo>
                  <a:pt x="3281" y="737"/>
                  <a:pt x="3263" y="747"/>
                  <a:pt x="3225" y="761"/>
                </a:cubicBezTo>
              </a:path>
              <a:path w="3395" h="1072" extrusionOk="0">
                <a:moveTo>
                  <a:pt x="1818" y="379"/>
                </a:moveTo>
                <a:cubicBezTo>
                  <a:pt x="1799" y="364"/>
                  <a:pt x="1781" y="351"/>
                  <a:pt x="1760" y="339"/>
                </a:cubicBezTo>
                <a:cubicBezTo>
                  <a:pt x="1742" y="329"/>
                  <a:pt x="1738" y="327"/>
                  <a:pt x="1726" y="321"/>
                </a:cubicBezTo>
                <a:cubicBezTo>
                  <a:pt x="1723" y="346"/>
                  <a:pt x="1732" y="371"/>
                  <a:pt x="1736" y="396"/>
                </a:cubicBezTo>
                <a:cubicBezTo>
                  <a:pt x="1746" y="456"/>
                  <a:pt x="1752" y="517"/>
                  <a:pt x="1757" y="577"/>
                </a:cubicBezTo>
                <a:cubicBezTo>
                  <a:pt x="1762" y="639"/>
                  <a:pt x="1764" y="702"/>
                  <a:pt x="1762" y="765"/>
                </a:cubicBezTo>
                <a:cubicBezTo>
                  <a:pt x="1761" y="800"/>
                  <a:pt x="1761" y="835"/>
                  <a:pt x="1758" y="870"/>
                </a:cubicBezTo>
                <a:cubicBezTo>
                  <a:pt x="1757" y="882"/>
                  <a:pt x="1756" y="894"/>
                  <a:pt x="1754" y="906"/>
                </a:cubicBezTo>
                <a:cubicBezTo>
                  <a:pt x="1762" y="880"/>
                  <a:pt x="1767" y="854"/>
                  <a:pt x="1774" y="828"/>
                </a:cubicBezTo>
              </a:path>
              <a:path w="3395" h="1072" extrusionOk="0">
                <a:moveTo>
                  <a:pt x="1992" y="379"/>
                </a:moveTo>
                <a:cubicBezTo>
                  <a:pt x="1970" y="378"/>
                  <a:pt x="1961" y="380"/>
                  <a:pt x="1948" y="401"/>
                </a:cubicBezTo>
                <a:cubicBezTo>
                  <a:pt x="1939" y="416"/>
                  <a:pt x="1934" y="446"/>
                  <a:pt x="1936" y="463"/>
                </a:cubicBezTo>
                <a:cubicBezTo>
                  <a:pt x="1941" y="496"/>
                  <a:pt x="1967" y="516"/>
                  <a:pt x="1994" y="532"/>
                </a:cubicBezTo>
                <a:cubicBezTo>
                  <a:pt x="2027" y="551"/>
                  <a:pt x="2070" y="561"/>
                  <a:pt x="2109" y="559"/>
                </a:cubicBezTo>
                <a:cubicBezTo>
                  <a:pt x="2143" y="557"/>
                  <a:pt x="2170" y="547"/>
                  <a:pt x="2191" y="519"/>
                </a:cubicBezTo>
                <a:cubicBezTo>
                  <a:pt x="2208" y="497"/>
                  <a:pt x="2214" y="470"/>
                  <a:pt x="2222" y="444"/>
                </a:cubicBezTo>
              </a:path>
              <a:path w="3395" h="1072" extrusionOk="0">
                <a:moveTo>
                  <a:pt x="2298" y="81"/>
                </a:moveTo>
                <a:cubicBezTo>
                  <a:pt x="2292" y="119"/>
                  <a:pt x="2278" y="157"/>
                  <a:pt x="2272" y="194"/>
                </a:cubicBezTo>
                <a:cubicBezTo>
                  <a:pt x="2257" y="283"/>
                  <a:pt x="2239" y="373"/>
                  <a:pt x="2227" y="463"/>
                </a:cubicBezTo>
                <a:cubicBezTo>
                  <a:pt x="2214" y="556"/>
                  <a:pt x="2202" y="650"/>
                  <a:pt x="2197" y="744"/>
                </a:cubicBezTo>
                <a:cubicBezTo>
                  <a:pt x="2194" y="802"/>
                  <a:pt x="2193" y="862"/>
                  <a:pt x="2199" y="920"/>
                </a:cubicBezTo>
                <a:cubicBezTo>
                  <a:pt x="2201" y="943"/>
                  <a:pt x="2236" y="995"/>
                  <a:pt x="2215" y="986"/>
                </a:cubicBezTo>
                <a:cubicBezTo>
                  <a:pt x="2208" y="978"/>
                  <a:pt x="2201" y="970"/>
                  <a:pt x="2194" y="962"/>
                </a:cubicBezTo>
              </a:path>
              <a:path w="3395" h="1072" extrusionOk="0">
                <a:moveTo>
                  <a:pt x="598" y="66"/>
                </a:moveTo>
                <a:cubicBezTo>
                  <a:pt x="609" y="48"/>
                  <a:pt x="628" y="13"/>
                  <a:pt x="648" y="2"/>
                </a:cubicBezTo>
                <a:cubicBezTo>
                  <a:pt x="653" y="1"/>
                  <a:pt x="657" y="1"/>
                  <a:pt x="662" y="0"/>
                </a:cubicBezTo>
                <a:cubicBezTo>
                  <a:pt x="684" y="23"/>
                  <a:pt x="679" y="52"/>
                  <a:pt x="674" y="83"/>
                </a:cubicBezTo>
                <a:cubicBezTo>
                  <a:pt x="665" y="142"/>
                  <a:pt x="651" y="202"/>
                  <a:pt x="636" y="259"/>
                </a:cubicBezTo>
                <a:cubicBezTo>
                  <a:pt x="629" y="286"/>
                  <a:pt x="605" y="341"/>
                  <a:pt x="638" y="362"/>
                </a:cubicBezTo>
                <a:cubicBezTo>
                  <a:pt x="666" y="380"/>
                  <a:pt x="727" y="349"/>
                  <a:pt x="753" y="340"/>
                </a:cubicBezTo>
                <a:cubicBezTo>
                  <a:pt x="805" y="322"/>
                  <a:pt x="858" y="305"/>
                  <a:pt x="911" y="288"/>
                </a:cubicBezTo>
              </a:path>
              <a:path w="3395" h="1072" extrusionOk="0">
                <a:moveTo>
                  <a:pt x="12" y="377"/>
                </a:moveTo>
                <a:cubicBezTo>
                  <a:pt x="12" y="371"/>
                  <a:pt x="13" y="366"/>
                  <a:pt x="13" y="360"/>
                </a:cubicBezTo>
                <a:cubicBezTo>
                  <a:pt x="5" y="384"/>
                  <a:pt x="2" y="409"/>
                  <a:pt x="2" y="434"/>
                </a:cubicBezTo>
                <a:cubicBezTo>
                  <a:pt x="1" y="486"/>
                  <a:pt x="0" y="540"/>
                  <a:pt x="4" y="592"/>
                </a:cubicBezTo>
                <a:cubicBezTo>
                  <a:pt x="9" y="652"/>
                  <a:pt x="17" y="713"/>
                  <a:pt x="25" y="773"/>
                </a:cubicBezTo>
                <a:cubicBezTo>
                  <a:pt x="31" y="817"/>
                  <a:pt x="39" y="860"/>
                  <a:pt x="47" y="903"/>
                </a:cubicBezTo>
                <a:cubicBezTo>
                  <a:pt x="50" y="917"/>
                  <a:pt x="48" y="950"/>
                  <a:pt x="65" y="948"/>
                </a:cubicBezTo>
                <a:cubicBezTo>
                  <a:pt x="68" y="937"/>
                  <a:pt x="70" y="932"/>
                  <a:pt x="70" y="923"/>
                </a:cubicBezTo>
              </a:path>
              <a:path w="3395" h="1072" extrusionOk="0">
                <a:moveTo>
                  <a:pt x="264" y="505"/>
                </a:moveTo>
                <a:cubicBezTo>
                  <a:pt x="267" y="524"/>
                  <a:pt x="266" y="542"/>
                  <a:pt x="269" y="561"/>
                </a:cubicBezTo>
                <a:cubicBezTo>
                  <a:pt x="273" y="586"/>
                  <a:pt x="277" y="601"/>
                  <a:pt x="295" y="621"/>
                </a:cubicBezTo>
                <a:cubicBezTo>
                  <a:pt x="310" y="638"/>
                  <a:pt x="328" y="651"/>
                  <a:pt x="352" y="651"/>
                </a:cubicBezTo>
                <a:cubicBezTo>
                  <a:pt x="382" y="651"/>
                  <a:pt x="395" y="628"/>
                  <a:pt x="410" y="607"/>
                </a:cubicBezTo>
                <a:cubicBezTo>
                  <a:pt x="436" y="572"/>
                  <a:pt x="450" y="526"/>
                  <a:pt x="460" y="483"/>
                </a:cubicBezTo>
                <a:cubicBezTo>
                  <a:pt x="473" y="428"/>
                  <a:pt x="481" y="369"/>
                  <a:pt x="482" y="312"/>
                </a:cubicBezTo>
                <a:cubicBezTo>
                  <a:pt x="483" y="272"/>
                  <a:pt x="490" y="238"/>
                  <a:pt x="461" y="213"/>
                </a:cubicBezTo>
                <a:cubicBezTo>
                  <a:pt x="444" y="259"/>
                  <a:pt x="432" y="305"/>
                  <a:pt x="425" y="354"/>
                </a:cubicBezTo>
                <a:cubicBezTo>
                  <a:pt x="412" y="443"/>
                  <a:pt x="400" y="532"/>
                  <a:pt x="396" y="622"/>
                </a:cubicBezTo>
                <a:cubicBezTo>
                  <a:pt x="392" y="697"/>
                  <a:pt x="390" y="775"/>
                  <a:pt x="394" y="850"/>
                </a:cubicBezTo>
                <a:cubicBezTo>
                  <a:pt x="396" y="883"/>
                  <a:pt x="399" y="935"/>
                  <a:pt x="433" y="953"/>
                </a:cubicBezTo>
                <a:cubicBezTo>
                  <a:pt x="456" y="965"/>
                  <a:pt x="478" y="941"/>
                  <a:pt x="495" y="930"/>
                </a:cubicBezTo>
              </a:path>
              <a:path w="3395" h="1072" extrusionOk="0">
                <a:moveTo>
                  <a:pt x="1296" y="468"/>
                </a:moveTo>
                <a:cubicBezTo>
                  <a:pt x="1303" y="419"/>
                  <a:pt x="1302" y="393"/>
                  <a:pt x="1281" y="347"/>
                </a:cubicBezTo>
                <a:cubicBezTo>
                  <a:pt x="1267" y="317"/>
                  <a:pt x="1255" y="318"/>
                  <a:pt x="1233" y="301"/>
                </a:cubicBezTo>
                <a:cubicBezTo>
                  <a:pt x="1173" y="312"/>
                  <a:pt x="1151" y="347"/>
                  <a:pt x="1115" y="397"/>
                </a:cubicBezTo>
                <a:cubicBezTo>
                  <a:pt x="1049" y="488"/>
                  <a:pt x="994" y="587"/>
                  <a:pt x="939" y="685"/>
                </a:cubicBezTo>
                <a:cubicBezTo>
                  <a:pt x="896" y="760"/>
                  <a:pt x="848" y="838"/>
                  <a:pt x="818" y="919"/>
                </a:cubicBezTo>
                <a:cubicBezTo>
                  <a:pt x="817" y="923"/>
                  <a:pt x="817" y="927"/>
                  <a:pt x="816" y="931"/>
                </a:cubicBezTo>
                <a:cubicBezTo>
                  <a:pt x="863" y="887"/>
                  <a:pt x="908" y="836"/>
                  <a:pt x="952" y="786"/>
                </a:cubicBezTo>
                <a:cubicBezTo>
                  <a:pt x="1042" y="682"/>
                  <a:pt x="1131" y="577"/>
                  <a:pt x="1221" y="473"/>
                </a:cubicBezTo>
                <a:cubicBezTo>
                  <a:pt x="1272" y="415"/>
                  <a:pt x="1318" y="355"/>
                  <a:pt x="1385" y="317"/>
                </a:cubicBezTo>
                <a:cubicBezTo>
                  <a:pt x="1366" y="384"/>
                  <a:pt x="1337" y="442"/>
                  <a:pt x="1299" y="506"/>
                </a:cubicBezTo>
                <a:cubicBezTo>
                  <a:pt x="1233" y="616"/>
                  <a:pt x="1160" y="720"/>
                  <a:pt x="1082" y="822"/>
                </a:cubicBezTo>
                <a:cubicBezTo>
                  <a:pt x="1056" y="855"/>
                  <a:pt x="1030" y="884"/>
                  <a:pt x="1003" y="915"/>
                </a:cubicBezTo>
                <a:cubicBezTo>
                  <a:pt x="1036" y="867"/>
                  <a:pt x="1069" y="818"/>
                  <a:pt x="1108" y="773"/>
                </a:cubicBezTo>
                <a:cubicBezTo>
                  <a:pt x="1158" y="715"/>
                  <a:pt x="1204" y="672"/>
                  <a:pt x="1274" y="643"/>
                </a:cubicBezTo>
                <a:cubicBezTo>
                  <a:pt x="1326" y="671"/>
                  <a:pt x="1317" y="707"/>
                  <a:pt x="1313" y="766"/>
                </a:cubicBezTo>
                <a:cubicBezTo>
                  <a:pt x="1307" y="849"/>
                  <a:pt x="1284" y="929"/>
                  <a:pt x="1274" y="1012"/>
                </a:cubicBezTo>
                <a:cubicBezTo>
                  <a:pt x="1272" y="1032"/>
                  <a:pt x="1270" y="1051"/>
                  <a:pt x="1268" y="1071"/>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5001" name="Ink 104"/>
          <p:cNvSpPr>
            <a:spLocks noRot="1" noChangeAspect="1" noEditPoints="1" noChangeArrowheads="1" noChangeShapeType="1" noTextEdit="1"/>
          </p:cNvSpPr>
          <p:nvPr/>
        </p:nvSpPr>
        <p:spPr bwMode="auto">
          <a:xfrm>
            <a:off x="2382838" y="4129088"/>
            <a:ext cx="476250" cy="222250"/>
          </a:xfrm>
          <a:custGeom>
            <a:avLst/>
            <a:gdLst>
              <a:gd name="T0" fmla="*/ 2147483647 w 1323"/>
              <a:gd name="T1" fmla="*/ 2147483647 h 615"/>
              <a:gd name="T2" fmla="*/ 2147483647 w 1323"/>
              <a:gd name="T3" fmla="*/ 2147483647 h 615"/>
              <a:gd name="T4" fmla="*/ 2147483647 w 1323"/>
              <a:gd name="T5" fmla="*/ 2147483647 h 615"/>
              <a:gd name="T6" fmla="*/ 2147483647 w 1323"/>
              <a:gd name="T7" fmla="*/ 2147483647 h 615"/>
              <a:gd name="T8" fmla="*/ 2147483647 w 1323"/>
              <a:gd name="T9" fmla="*/ 2147483647 h 615"/>
              <a:gd name="T10" fmla="*/ 2147483647 w 1323"/>
              <a:gd name="T11" fmla="*/ 2147483647 h 615"/>
              <a:gd name="T12" fmla="*/ 2147483647 w 1323"/>
              <a:gd name="T13" fmla="*/ 2147483647 h 615"/>
              <a:gd name="T14" fmla="*/ 2147483647 w 1323"/>
              <a:gd name="T15" fmla="*/ 2147483647 h 615"/>
              <a:gd name="T16" fmla="*/ 2147483647 w 1323"/>
              <a:gd name="T17" fmla="*/ 2147483647 h 615"/>
              <a:gd name="T18" fmla="*/ 2147483647 w 1323"/>
              <a:gd name="T19" fmla="*/ 2147483647 h 615"/>
              <a:gd name="T20" fmla="*/ 2147483647 w 1323"/>
              <a:gd name="T21" fmla="*/ 2147483647 h 615"/>
              <a:gd name="T22" fmla="*/ 2147483647 w 1323"/>
              <a:gd name="T23" fmla="*/ 2147483647 h 615"/>
              <a:gd name="T24" fmla="*/ 2147483647 w 1323"/>
              <a:gd name="T25" fmla="*/ 2147483647 h 615"/>
              <a:gd name="T26" fmla="*/ 2147483647 w 1323"/>
              <a:gd name="T27" fmla="*/ 2147483647 h 615"/>
              <a:gd name="T28" fmla="*/ 2147483647 w 1323"/>
              <a:gd name="T29" fmla="*/ 2147483647 h 615"/>
              <a:gd name="T30" fmla="*/ 2147483647 w 1323"/>
              <a:gd name="T31" fmla="*/ 2147483647 h 615"/>
              <a:gd name="T32" fmla="*/ 2147483647 w 1323"/>
              <a:gd name="T33" fmla="*/ 2147483647 h 615"/>
              <a:gd name="T34" fmla="*/ 2147483647 w 1323"/>
              <a:gd name="T35" fmla="*/ 2147483647 h 615"/>
              <a:gd name="T36" fmla="*/ 2147483647 w 1323"/>
              <a:gd name="T37" fmla="*/ 2147483647 h 615"/>
              <a:gd name="T38" fmla="*/ 2147483647 w 1323"/>
              <a:gd name="T39" fmla="*/ 2147483647 h 615"/>
              <a:gd name="T40" fmla="*/ 2147483647 w 1323"/>
              <a:gd name="T41" fmla="*/ 2147483647 h 615"/>
              <a:gd name="T42" fmla="*/ 2147483647 w 1323"/>
              <a:gd name="T43" fmla="*/ 2147483647 h 615"/>
              <a:gd name="T44" fmla="*/ 2147483647 w 1323"/>
              <a:gd name="T45" fmla="*/ 2147483647 h 615"/>
              <a:gd name="T46" fmla="*/ 2147483647 w 1323"/>
              <a:gd name="T47" fmla="*/ 2147483647 h 615"/>
              <a:gd name="T48" fmla="*/ 2147483647 w 1323"/>
              <a:gd name="T49" fmla="*/ 2147483647 h 615"/>
              <a:gd name="T50" fmla="*/ 2147483647 w 1323"/>
              <a:gd name="T51" fmla="*/ 2147483647 h 615"/>
              <a:gd name="T52" fmla="*/ 2147483647 w 1323"/>
              <a:gd name="T53" fmla="*/ 2147483647 h 615"/>
              <a:gd name="T54" fmla="*/ 2147483647 w 1323"/>
              <a:gd name="T55" fmla="*/ 2147483647 h 615"/>
              <a:gd name="T56" fmla="*/ 2147483647 w 1323"/>
              <a:gd name="T57" fmla="*/ 2147483647 h 615"/>
              <a:gd name="T58" fmla="*/ 2147483647 w 1323"/>
              <a:gd name="T59" fmla="*/ 2147483647 h 615"/>
              <a:gd name="T60" fmla="*/ 2147483647 w 1323"/>
              <a:gd name="T61" fmla="*/ 2147483647 h 615"/>
              <a:gd name="T62" fmla="*/ 2147483647 w 1323"/>
              <a:gd name="T63" fmla="*/ 2147483647 h 615"/>
              <a:gd name="T64" fmla="*/ 2147483647 w 1323"/>
              <a:gd name="T65" fmla="*/ 2147483647 h 615"/>
              <a:gd name="T66" fmla="*/ 2147483647 w 1323"/>
              <a:gd name="T67" fmla="*/ 2147483647 h 615"/>
              <a:gd name="T68" fmla="*/ 2147483647 w 1323"/>
              <a:gd name="T69" fmla="*/ 2147483647 h 615"/>
              <a:gd name="T70" fmla="*/ 2147483647 w 1323"/>
              <a:gd name="T71" fmla="*/ 2147483647 h 615"/>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323"/>
              <a:gd name="T109" fmla="*/ 0 h 615"/>
              <a:gd name="T110" fmla="*/ 1323 w 1323"/>
              <a:gd name="T111" fmla="*/ 615 h 615"/>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323" h="615" extrusionOk="0">
                <a:moveTo>
                  <a:pt x="312" y="89"/>
                </a:moveTo>
                <a:cubicBezTo>
                  <a:pt x="320" y="79"/>
                  <a:pt x="326" y="70"/>
                  <a:pt x="333" y="59"/>
                </a:cubicBezTo>
                <a:cubicBezTo>
                  <a:pt x="311" y="73"/>
                  <a:pt x="304" y="87"/>
                  <a:pt x="288" y="111"/>
                </a:cubicBezTo>
                <a:cubicBezTo>
                  <a:pt x="259" y="155"/>
                  <a:pt x="228" y="197"/>
                  <a:pt x="195" y="239"/>
                </a:cubicBezTo>
                <a:cubicBezTo>
                  <a:pt x="158" y="286"/>
                  <a:pt x="119" y="330"/>
                  <a:pt x="79" y="374"/>
                </a:cubicBezTo>
                <a:cubicBezTo>
                  <a:pt x="57" y="398"/>
                  <a:pt x="34" y="421"/>
                  <a:pt x="11" y="444"/>
                </a:cubicBezTo>
                <a:cubicBezTo>
                  <a:pt x="7" y="448"/>
                  <a:pt x="4" y="451"/>
                  <a:pt x="0" y="455"/>
                </a:cubicBezTo>
                <a:cubicBezTo>
                  <a:pt x="23" y="461"/>
                  <a:pt x="44" y="468"/>
                  <a:pt x="66" y="476"/>
                </a:cubicBezTo>
                <a:cubicBezTo>
                  <a:pt x="133" y="501"/>
                  <a:pt x="199" y="533"/>
                  <a:pt x="269" y="549"/>
                </a:cubicBezTo>
                <a:cubicBezTo>
                  <a:pt x="302" y="557"/>
                  <a:pt x="334" y="567"/>
                  <a:pt x="368" y="568"/>
                </a:cubicBezTo>
              </a:path>
              <a:path w="1323" h="615" extrusionOk="0">
                <a:moveTo>
                  <a:pt x="204" y="422"/>
                </a:moveTo>
                <a:cubicBezTo>
                  <a:pt x="194" y="416"/>
                  <a:pt x="184" y="413"/>
                  <a:pt x="175" y="409"/>
                </a:cubicBezTo>
                <a:cubicBezTo>
                  <a:pt x="191" y="411"/>
                  <a:pt x="203" y="413"/>
                  <a:pt x="219" y="413"/>
                </a:cubicBezTo>
                <a:cubicBezTo>
                  <a:pt x="247" y="412"/>
                  <a:pt x="274" y="409"/>
                  <a:pt x="302" y="406"/>
                </a:cubicBezTo>
                <a:cubicBezTo>
                  <a:pt x="354" y="400"/>
                  <a:pt x="405" y="395"/>
                  <a:pt x="457" y="392"/>
                </a:cubicBezTo>
                <a:cubicBezTo>
                  <a:pt x="532" y="387"/>
                  <a:pt x="607" y="383"/>
                  <a:pt x="682" y="380"/>
                </a:cubicBezTo>
                <a:cubicBezTo>
                  <a:pt x="859" y="372"/>
                  <a:pt x="1034" y="359"/>
                  <a:pt x="1210" y="340"/>
                </a:cubicBezTo>
                <a:cubicBezTo>
                  <a:pt x="1237" y="337"/>
                  <a:pt x="1265" y="330"/>
                  <a:pt x="1292" y="332"/>
                </a:cubicBezTo>
                <a:cubicBezTo>
                  <a:pt x="1305" y="333"/>
                  <a:pt x="1311" y="340"/>
                  <a:pt x="1322" y="344"/>
                </a:cubicBezTo>
                <a:cubicBezTo>
                  <a:pt x="1305" y="334"/>
                  <a:pt x="1296" y="329"/>
                  <a:pt x="1278" y="321"/>
                </a:cubicBezTo>
              </a:path>
              <a:path w="1323" h="615" extrusionOk="0">
                <a:moveTo>
                  <a:pt x="390" y="69"/>
                </a:moveTo>
                <a:cubicBezTo>
                  <a:pt x="372" y="81"/>
                  <a:pt x="354" y="92"/>
                  <a:pt x="338" y="109"/>
                </a:cubicBezTo>
                <a:cubicBezTo>
                  <a:pt x="314" y="134"/>
                  <a:pt x="295" y="163"/>
                  <a:pt x="274" y="190"/>
                </a:cubicBezTo>
                <a:cubicBezTo>
                  <a:pt x="245" y="227"/>
                  <a:pt x="218" y="265"/>
                  <a:pt x="194" y="306"/>
                </a:cubicBezTo>
                <a:cubicBezTo>
                  <a:pt x="176" y="337"/>
                  <a:pt x="156" y="369"/>
                  <a:pt x="141" y="402"/>
                </a:cubicBezTo>
                <a:cubicBezTo>
                  <a:pt x="131" y="424"/>
                  <a:pt x="129" y="438"/>
                  <a:pt x="128" y="461"/>
                </a:cubicBezTo>
                <a:cubicBezTo>
                  <a:pt x="143" y="476"/>
                  <a:pt x="155" y="485"/>
                  <a:pt x="175" y="495"/>
                </a:cubicBezTo>
                <a:cubicBezTo>
                  <a:pt x="205" y="509"/>
                  <a:pt x="235" y="521"/>
                  <a:pt x="266" y="532"/>
                </a:cubicBezTo>
                <a:cubicBezTo>
                  <a:pt x="305" y="545"/>
                  <a:pt x="344" y="558"/>
                  <a:pt x="384" y="570"/>
                </a:cubicBezTo>
                <a:cubicBezTo>
                  <a:pt x="410" y="578"/>
                  <a:pt x="438" y="584"/>
                  <a:pt x="463" y="594"/>
                </a:cubicBezTo>
                <a:cubicBezTo>
                  <a:pt x="477" y="600"/>
                  <a:pt x="492" y="608"/>
                  <a:pt x="503" y="613"/>
                </a:cubicBezTo>
                <a:cubicBezTo>
                  <a:pt x="505" y="562"/>
                  <a:pt x="488" y="517"/>
                  <a:pt x="479" y="467"/>
                </a:cubicBezTo>
                <a:cubicBezTo>
                  <a:pt x="463" y="378"/>
                  <a:pt x="460" y="289"/>
                  <a:pt x="457" y="199"/>
                </a:cubicBezTo>
                <a:cubicBezTo>
                  <a:pt x="456" y="154"/>
                  <a:pt x="454" y="109"/>
                  <a:pt x="453" y="64"/>
                </a:cubicBezTo>
                <a:cubicBezTo>
                  <a:pt x="453" y="43"/>
                  <a:pt x="453" y="21"/>
                  <a:pt x="452" y="0"/>
                </a:cubicBezTo>
                <a:cubicBezTo>
                  <a:pt x="445" y="45"/>
                  <a:pt x="443" y="91"/>
                  <a:pt x="442" y="137"/>
                </a:cubicBezTo>
                <a:cubicBezTo>
                  <a:pt x="441" y="200"/>
                  <a:pt x="443" y="264"/>
                  <a:pt x="448" y="327"/>
                </a:cubicBezTo>
                <a:cubicBezTo>
                  <a:pt x="453" y="384"/>
                  <a:pt x="461" y="441"/>
                  <a:pt x="471" y="498"/>
                </a:cubicBezTo>
                <a:cubicBezTo>
                  <a:pt x="474" y="517"/>
                  <a:pt x="475" y="522"/>
                  <a:pt x="478" y="534"/>
                </a:cubicBezTo>
                <a:cubicBezTo>
                  <a:pt x="486" y="565"/>
                  <a:pt x="482" y="559"/>
                  <a:pt x="478" y="531"/>
                </a:cubicBezTo>
                <a:cubicBezTo>
                  <a:pt x="470" y="478"/>
                  <a:pt x="467" y="424"/>
                  <a:pt x="464" y="371"/>
                </a:cubicBezTo>
                <a:cubicBezTo>
                  <a:pt x="462" y="331"/>
                  <a:pt x="459" y="292"/>
                  <a:pt x="453" y="253"/>
                </a:cubicBezTo>
                <a:cubicBezTo>
                  <a:pt x="450" y="236"/>
                  <a:pt x="450" y="232"/>
                  <a:pt x="447" y="221"/>
                </a:cubicBezTo>
                <a:cubicBezTo>
                  <a:pt x="434" y="236"/>
                  <a:pt x="426" y="253"/>
                  <a:pt x="420" y="280"/>
                </a:cubicBezTo>
                <a:cubicBezTo>
                  <a:pt x="401" y="368"/>
                  <a:pt x="386" y="456"/>
                  <a:pt x="366" y="544"/>
                </a:cubicBezTo>
                <a:cubicBezTo>
                  <a:pt x="363" y="557"/>
                  <a:pt x="362" y="567"/>
                  <a:pt x="361" y="580"/>
                </a:cubicBezTo>
                <a:cubicBezTo>
                  <a:pt x="377" y="542"/>
                  <a:pt x="383" y="502"/>
                  <a:pt x="390" y="462"/>
                </a:cubicBezTo>
                <a:cubicBezTo>
                  <a:pt x="406" y="368"/>
                  <a:pt x="418" y="272"/>
                  <a:pt x="419" y="177"/>
                </a:cubicBezTo>
                <a:cubicBezTo>
                  <a:pt x="419" y="162"/>
                  <a:pt x="419" y="159"/>
                  <a:pt x="418" y="150"/>
                </a:cubicBezTo>
                <a:cubicBezTo>
                  <a:pt x="404" y="177"/>
                  <a:pt x="393" y="205"/>
                  <a:pt x="382" y="234"/>
                </a:cubicBezTo>
                <a:cubicBezTo>
                  <a:pt x="357" y="299"/>
                  <a:pt x="327" y="364"/>
                  <a:pt x="292" y="424"/>
                </a:cubicBezTo>
                <a:cubicBezTo>
                  <a:pt x="284" y="438"/>
                  <a:pt x="275" y="451"/>
                  <a:pt x="265" y="464"/>
                </a:cubicBezTo>
                <a:cubicBezTo>
                  <a:pt x="279" y="441"/>
                  <a:pt x="290" y="417"/>
                  <a:pt x="300" y="392"/>
                </a:cubicBezTo>
                <a:cubicBezTo>
                  <a:pt x="315" y="357"/>
                  <a:pt x="327" y="322"/>
                  <a:pt x="340" y="286"/>
                </a:cubicBezTo>
                <a:cubicBezTo>
                  <a:pt x="345" y="271"/>
                  <a:pt x="372" y="217"/>
                  <a:pt x="340" y="259"/>
                </a:cubicBezTo>
                <a:cubicBezTo>
                  <a:pt x="316" y="291"/>
                  <a:pt x="297" y="329"/>
                  <a:pt x="277" y="363"/>
                </a:cubicBezTo>
                <a:cubicBezTo>
                  <a:pt x="256" y="398"/>
                  <a:pt x="235" y="433"/>
                  <a:pt x="213" y="468"/>
                </a:cubicBezTo>
                <a:cubicBezTo>
                  <a:pt x="204" y="481"/>
                  <a:pt x="202" y="485"/>
                  <a:pt x="198" y="494"/>
                </a:cubicBezTo>
                <a:cubicBezTo>
                  <a:pt x="216" y="475"/>
                  <a:pt x="232" y="458"/>
                  <a:pt x="246" y="435"/>
                </a:cubicBezTo>
                <a:cubicBezTo>
                  <a:pt x="286" y="370"/>
                  <a:pt x="320" y="297"/>
                  <a:pt x="338" y="223"/>
                </a:cubicBezTo>
                <a:cubicBezTo>
                  <a:pt x="316" y="247"/>
                  <a:pt x="299" y="274"/>
                  <a:pt x="278" y="299"/>
                </a:cubicBezTo>
                <a:cubicBezTo>
                  <a:pt x="238" y="347"/>
                  <a:pt x="195" y="393"/>
                  <a:pt x="154" y="440"/>
                </a:cubicBezTo>
                <a:cubicBezTo>
                  <a:pt x="172" y="425"/>
                  <a:pt x="189" y="411"/>
                  <a:pt x="205" y="392"/>
                </a:cubicBezTo>
                <a:cubicBezTo>
                  <a:pt x="244" y="345"/>
                  <a:pt x="269" y="293"/>
                  <a:pt x="293" y="238"/>
                </a:cubicBezTo>
                <a:cubicBezTo>
                  <a:pt x="313" y="193"/>
                  <a:pt x="331" y="145"/>
                  <a:pt x="339" y="97"/>
                </a:cubicBezTo>
                <a:cubicBezTo>
                  <a:pt x="339" y="94"/>
                  <a:pt x="340" y="91"/>
                  <a:pt x="340" y="88"/>
                </a:cubicBezTo>
                <a:cubicBezTo>
                  <a:pt x="311" y="109"/>
                  <a:pt x="299" y="139"/>
                  <a:pt x="282" y="171"/>
                </a:cubicBezTo>
                <a:cubicBezTo>
                  <a:pt x="254" y="224"/>
                  <a:pt x="232" y="279"/>
                  <a:pt x="212" y="336"/>
                </a:cubicBezTo>
                <a:cubicBezTo>
                  <a:pt x="197" y="378"/>
                  <a:pt x="175" y="432"/>
                  <a:pt x="177" y="478"/>
                </a:cubicBezTo>
                <a:cubicBezTo>
                  <a:pt x="178" y="496"/>
                  <a:pt x="182" y="509"/>
                  <a:pt x="197" y="520"/>
                </a:cubicBezTo>
                <a:cubicBezTo>
                  <a:pt x="209" y="528"/>
                  <a:pt x="235" y="536"/>
                  <a:pt x="248" y="541"/>
                </a:cubicBezTo>
                <a:cubicBezTo>
                  <a:pt x="287" y="557"/>
                  <a:pt x="318" y="574"/>
                  <a:pt x="351" y="599"/>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5002" name="Ink 105"/>
          <p:cNvSpPr>
            <a:spLocks noRot="1" noChangeAspect="1" noEditPoints="1" noChangeArrowheads="1" noChangeShapeType="1" noTextEdit="1"/>
          </p:cNvSpPr>
          <p:nvPr/>
        </p:nvSpPr>
        <p:spPr bwMode="auto">
          <a:xfrm>
            <a:off x="3409950" y="4549775"/>
            <a:ext cx="892175" cy="758825"/>
          </a:xfrm>
          <a:custGeom>
            <a:avLst/>
            <a:gdLst>
              <a:gd name="T0" fmla="*/ 2147483647 w 2477"/>
              <a:gd name="T1" fmla="*/ 2147483647 h 2107"/>
              <a:gd name="T2" fmla="*/ 2147483647 w 2477"/>
              <a:gd name="T3" fmla="*/ 0 h 2107"/>
              <a:gd name="T4" fmla="*/ 2147483647 w 2477"/>
              <a:gd name="T5" fmla="*/ 2147483647 h 2107"/>
              <a:gd name="T6" fmla="*/ 2147483647 w 2477"/>
              <a:gd name="T7" fmla="*/ 2147483647 h 2107"/>
              <a:gd name="T8" fmla="*/ 2147483647 w 2477"/>
              <a:gd name="T9" fmla="*/ 2147483647 h 2107"/>
              <a:gd name="T10" fmla="*/ 2147483647 w 2477"/>
              <a:gd name="T11" fmla="*/ 2147483647 h 2107"/>
              <a:gd name="T12" fmla="*/ 2147483647 w 2477"/>
              <a:gd name="T13" fmla="*/ 2147483647 h 2107"/>
              <a:gd name="T14" fmla="*/ 2147483647 w 2477"/>
              <a:gd name="T15" fmla="*/ 2147483647 h 2107"/>
              <a:gd name="T16" fmla="*/ 2147483647 w 2477"/>
              <a:gd name="T17" fmla="*/ 2147483647 h 2107"/>
              <a:gd name="T18" fmla="*/ 2147483647 w 2477"/>
              <a:gd name="T19" fmla="*/ 2147483647 h 2107"/>
              <a:gd name="T20" fmla="*/ 2147483647 w 2477"/>
              <a:gd name="T21" fmla="*/ 2147483647 h 2107"/>
              <a:gd name="T22" fmla="*/ 2147483647 w 2477"/>
              <a:gd name="T23" fmla="*/ 2147483647 h 2107"/>
              <a:gd name="T24" fmla="*/ 2147483647 w 2477"/>
              <a:gd name="T25" fmla="*/ 2147483647 h 2107"/>
              <a:gd name="T26" fmla="*/ 2147483647 w 2477"/>
              <a:gd name="T27" fmla="*/ 2147483647 h 2107"/>
              <a:gd name="T28" fmla="*/ 2147483647 w 2477"/>
              <a:gd name="T29" fmla="*/ 2147483647 h 2107"/>
              <a:gd name="T30" fmla="*/ 2147483647 w 2477"/>
              <a:gd name="T31" fmla="*/ 2147483647 h 2107"/>
              <a:gd name="T32" fmla="*/ 2147483647 w 2477"/>
              <a:gd name="T33" fmla="*/ 2147483647 h 2107"/>
              <a:gd name="T34" fmla="*/ 2147483647 w 2477"/>
              <a:gd name="T35" fmla="*/ 2147483647 h 2107"/>
              <a:gd name="T36" fmla="*/ 2147483647 w 2477"/>
              <a:gd name="T37" fmla="*/ 2147483647 h 2107"/>
              <a:gd name="T38" fmla="*/ 2147483647 w 2477"/>
              <a:gd name="T39" fmla="*/ 2147483647 h 2107"/>
              <a:gd name="T40" fmla="*/ 2147483647 w 2477"/>
              <a:gd name="T41" fmla="*/ 2147483647 h 2107"/>
              <a:gd name="T42" fmla="*/ 2147483647 w 2477"/>
              <a:gd name="T43" fmla="*/ 2147483647 h 2107"/>
              <a:gd name="T44" fmla="*/ 2147483647 w 2477"/>
              <a:gd name="T45" fmla="*/ 2147483647 h 2107"/>
              <a:gd name="T46" fmla="*/ 2147483647 w 2477"/>
              <a:gd name="T47" fmla="*/ 2147483647 h 2107"/>
              <a:gd name="T48" fmla="*/ 2147483647 w 2477"/>
              <a:gd name="T49" fmla="*/ 2147483647 h 2107"/>
              <a:gd name="T50" fmla="*/ 2147483647 w 2477"/>
              <a:gd name="T51" fmla="*/ 2147483647 h 2107"/>
              <a:gd name="T52" fmla="*/ 2147483647 w 2477"/>
              <a:gd name="T53" fmla="*/ 2147483647 h 2107"/>
              <a:gd name="T54" fmla="*/ 2147483647 w 2477"/>
              <a:gd name="T55" fmla="*/ 2147483647 h 2107"/>
              <a:gd name="T56" fmla="*/ 2147483647 w 2477"/>
              <a:gd name="T57" fmla="*/ 2147483647 h 2107"/>
              <a:gd name="T58" fmla="*/ 2147483647 w 2477"/>
              <a:gd name="T59" fmla="*/ 2147483647 h 2107"/>
              <a:gd name="T60" fmla="*/ 2147483647 w 2477"/>
              <a:gd name="T61" fmla="*/ 2147483647 h 2107"/>
              <a:gd name="T62" fmla="*/ 2147483647 w 2477"/>
              <a:gd name="T63" fmla="*/ 2147483647 h 2107"/>
              <a:gd name="T64" fmla="*/ 2147483647 w 2477"/>
              <a:gd name="T65" fmla="*/ 2147483647 h 2107"/>
              <a:gd name="T66" fmla="*/ 2147483647 w 2477"/>
              <a:gd name="T67" fmla="*/ 2147483647 h 2107"/>
              <a:gd name="T68" fmla="*/ 2147483647 w 2477"/>
              <a:gd name="T69" fmla="*/ 2147483647 h 2107"/>
              <a:gd name="T70" fmla="*/ 2147483647 w 2477"/>
              <a:gd name="T71" fmla="*/ 2147483647 h 2107"/>
              <a:gd name="T72" fmla="*/ 2147483647 w 2477"/>
              <a:gd name="T73" fmla="*/ 2147483647 h 2107"/>
              <a:gd name="T74" fmla="*/ 2147483647 w 2477"/>
              <a:gd name="T75" fmla="*/ 2147483647 h 2107"/>
              <a:gd name="T76" fmla="*/ 2147483647 w 2477"/>
              <a:gd name="T77" fmla="*/ 2147483647 h 2107"/>
              <a:gd name="T78" fmla="*/ 2147483647 w 2477"/>
              <a:gd name="T79" fmla="*/ 2147483647 h 2107"/>
              <a:gd name="T80" fmla="*/ 2147483647 w 2477"/>
              <a:gd name="T81" fmla="*/ 2147483647 h 2107"/>
              <a:gd name="T82" fmla="*/ 2147483647 w 2477"/>
              <a:gd name="T83" fmla="*/ 2147483647 h 2107"/>
              <a:gd name="T84" fmla="*/ 2147483647 w 2477"/>
              <a:gd name="T85" fmla="*/ 2147483647 h 2107"/>
              <a:gd name="T86" fmla="*/ 2147483647 w 2477"/>
              <a:gd name="T87" fmla="*/ 2147483647 h 2107"/>
              <a:gd name="T88" fmla="*/ 2147483647 w 2477"/>
              <a:gd name="T89" fmla="*/ 2147483647 h 2107"/>
              <a:gd name="T90" fmla="*/ 2147483647 w 2477"/>
              <a:gd name="T91" fmla="*/ 2147483647 h 2107"/>
              <a:gd name="T92" fmla="*/ 2147483647 w 2477"/>
              <a:gd name="T93" fmla="*/ 2147483647 h 2107"/>
              <a:gd name="T94" fmla="*/ 2147483647 w 2477"/>
              <a:gd name="T95" fmla="*/ 2147483647 h 2107"/>
              <a:gd name="T96" fmla="*/ 2147483647 w 2477"/>
              <a:gd name="T97" fmla="*/ 2147483647 h 2107"/>
              <a:gd name="T98" fmla="*/ 2147483647 w 2477"/>
              <a:gd name="T99" fmla="*/ 2147483647 h 2107"/>
              <a:gd name="T100" fmla="*/ 2147483647 w 2477"/>
              <a:gd name="T101" fmla="*/ 2147483647 h 2107"/>
              <a:gd name="T102" fmla="*/ 2147483647 w 2477"/>
              <a:gd name="T103" fmla="*/ 2147483647 h 2107"/>
              <a:gd name="T104" fmla="*/ 2147483647 w 2477"/>
              <a:gd name="T105" fmla="*/ 2147483647 h 2107"/>
              <a:gd name="T106" fmla="*/ 2147483647 w 2477"/>
              <a:gd name="T107" fmla="*/ 2147483647 h 2107"/>
              <a:gd name="T108" fmla="*/ 2147483647 w 2477"/>
              <a:gd name="T109" fmla="*/ 2147483647 h 2107"/>
              <a:gd name="T110" fmla="*/ 2147483647 w 2477"/>
              <a:gd name="T111" fmla="*/ 2147483647 h 2107"/>
              <a:gd name="T112" fmla="*/ 2147483647 w 2477"/>
              <a:gd name="T113" fmla="*/ 2147483647 h 2107"/>
              <a:gd name="T114" fmla="*/ 2147483647 w 2477"/>
              <a:gd name="T115" fmla="*/ 2147483647 h 2107"/>
              <a:gd name="T116" fmla="*/ 2147483647 w 2477"/>
              <a:gd name="T117" fmla="*/ 2147483647 h 2107"/>
              <a:gd name="T118" fmla="*/ 2147483647 w 2477"/>
              <a:gd name="T119" fmla="*/ 2147483647 h 2107"/>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2477"/>
              <a:gd name="T181" fmla="*/ 0 h 2107"/>
              <a:gd name="T182" fmla="*/ 2477 w 2477"/>
              <a:gd name="T183" fmla="*/ 2107 h 2107"/>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2477" h="2107" extrusionOk="0">
                <a:moveTo>
                  <a:pt x="1938" y="31"/>
                </a:moveTo>
                <a:cubicBezTo>
                  <a:pt x="1923" y="18"/>
                  <a:pt x="1917" y="2"/>
                  <a:pt x="1878" y="0"/>
                </a:cubicBezTo>
                <a:cubicBezTo>
                  <a:pt x="1830" y="-3"/>
                  <a:pt x="1779" y="8"/>
                  <a:pt x="1733" y="19"/>
                </a:cubicBezTo>
                <a:cubicBezTo>
                  <a:pt x="1511" y="74"/>
                  <a:pt x="1303" y="194"/>
                  <a:pt x="1117" y="324"/>
                </a:cubicBezTo>
                <a:cubicBezTo>
                  <a:pt x="1019" y="392"/>
                  <a:pt x="932" y="470"/>
                  <a:pt x="852" y="559"/>
                </a:cubicBezTo>
                <a:cubicBezTo>
                  <a:pt x="795" y="622"/>
                  <a:pt x="749" y="691"/>
                  <a:pt x="714" y="768"/>
                </a:cubicBezTo>
                <a:cubicBezTo>
                  <a:pt x="699" y="801"/>
                  <a:pt x="675" y="854"/>
                  <a:pt x="690" y="891"/>
                </a:cubicBezTo>
                <a:cubicBezTo>
                  <a:pt x="695" y="904"/>
                  <a:pt x="691" y="872"/>
                  <a:pt x="705" y="869"/>
                </a:cubicBezTo>
              </a:path>
              <a:path w="2477" h="2107" extrusionOk="0">
                <a:moveTo>
                  <a:pt x="655" y="737"/>
                </a:moveTo>
                <a:cubicBezTo>
                  <a:pt x="629" y="730"/>
                  <a:pt x="622" y="736"/>
                  <a:pt x="607" y="758"/>
                </a:cubicBezTo>
                <a:cubicBezTo>
                  <a:pt x="589" y="783"/>
                  <a:pt x="582" y="809"/>
                  <a:pt x="578" y="839"/>
                </a:cubicBezTo>
                <a:cubicBezTo>
                  <a:pt x="575" y="865"/>
                  <a:pt x="585" y="890"/>
                  <a:pt x="617" y="887"/>
                </a:cubicBezTo>
                <a:cubicBezTo>
                  <a:pt x="662" y="882"/>
                  <a:pt x="706" y="848"/>
                  <a:pt x="744" y="828"/>
                </a:cubicBezTo>
                <a:cubicBezTo>
                  <a:pt x="785" y="806"/>
                  <a:pt x="816" y="778"/>
                  <a:pt x="854" y="753"/>
                </a:cubicBezTo>
                <a:cubicBezTo>
                  <a:pt x="857" y="751"/>
                  <a:pt x="861" y="750"/>
                  <a:pt x="864" y="748"/>
                </a:cubicBezTo>
              </a:path>
              <a:path w="2477" h="2107" extrusionOk="0">
                <a:moveTo>
                  <a:pt x="326" y="1319"/>
                </a:moveTo>
                <a:cubicBezTo>
                  <a:pt x="307" y="1298"/>
                  <a:pt x="290" y="1292"/>
                  <a:pt x="282" y="1262"/>
                </a:cubicBezTo>
                <a:cubicBezTo>
                  <a:pt x="274" y="1231"/>
                  <a:pt x="284" y="1187"/>
                  <a:pt x="294" y="1157"/>
                </a:cubicBezTo>
                <a:cubicBezTo>
                  <a:pt x="308" y="1115"/>
                  <a:pt x="339" y="1072"/>
                  <a:pt x="373" y="1045"/>
                </a:cubicBezTo>
                <a:cubicBezTo>
                  <a:pt x="465" y="971"/>
                  <a:pt x="604" y="1000"/>
                  <a:pt x="687" y="1072"/>
                </a:cubicBezTo>
                <a:cubicBezTo>
                  <a:pt x="735" y="1113"/>
                  <a:pt x="764" y="1173"/>
                  <a:pt x="761" y="1236"/>
                </a:cubicBezTo>
                <a:cubicBezTo>
                  <a:pt x="758" y="1302"/>
                  <a:pt x="712" y="1357"/>
                  <a:pt x="665" y="1399"/>
                </a:cubicBezTo>
                <a:cubicBezTo>
                  <a:pt x="611" y="1448"/>
                  <a:pt x="545" y="1481"/>
                  <a:pt x="478" y="1508"/>
                </a:cubicBezTo>
                <a:cubicBezTo>
                  <a:pt x="438" y="1524"/>
                  <a:pt x="397" y="1539"/>
                  <a:pt x="356" y="1549"/>
                </a:cubicBezTo>
                <a:cubicBezTo>
                  <a:pt x="352" y="1549"/>
                  <a:pt x="348" y="1550"/>
                  <a:pt x="344" y="1550"/>
                </a:cubicBezTo>
                <a:cubicBezTo>
                  <a:pt x="395" y="1563"/>
                  <a:pt x="447" y="1574"/>
                  <a:pt x="496" y="1595"/>
                </a:cubicBezTo>
                <a:cubicBezTo>
                  <a:pt x="610" y="1644"/>
                  <a:pt x="729" y="1750"/>
                  <a:pt x="698" y="1887"/>
                </a:cubicBezTo>
                <a:cubicBezTo>
                  <a:pt x="673" y="1996"/>
                  <a:pt x="552" y="2057"/>
                  <a:pt x="454" y="2085"/>
                </a:cubicBezTo>
                <a:cubicBezTo>
                  <a:pt x="318" y="2124"/>
                  <a:pt x="135" y="2117"/>
                  <a:pt x="36" y="2001"/>
                </a:cubicBezTo>
                <a:cubicBezTo>
                  <a:pt x="13" y="1974"/>
                  <a:pt x="-6" y="1934"/>
                  <a:pt x="4" y="1898"/>
                </a:cubicBezTo>
                <a:cubicBezTo>
                  <a:pt x="13" y="1863"/>
                  <a:pt x="35" y="1851"/>
                  <a:pt x="61" y="1833"/>
                </a:cubicBezTo>
                <a:cubicBezTo>
                  <a:pt x="83" y="1817"/>
                  <a:pt x="107" y="1806"/>
                  <a:pt x="130" y="1792"/>
                </a:cubicBezTo>
              </a:path>
              <a:path w="2477" h="2107" extrusionOk="0">
                <a:moveTo>
                  <a:pt x="1373" y="1201"/>
                </a:moveTo>
                <a:cubicBezTo>
                  <a:pt x="1360" y="1183"/>
                  <a:pt x="1362" y="1148"/>
                  <a:pt x="1327" y="1166"/>
                </a:cubicBezTo>
                <a:cubicBezTo>
                  <a:pt x="1277" y="1192"/>
                  <a:pt x="1231" y="1256"/>
                  <a:pt x="1195" y="1297"/>
                </a:cubicBezTo>
                <a:cubicBezTo>
                  <a:pt x="1144" y="1354"/>
                  <a:pt x="1093" y="1411"/>
                  <a:pt x="1045" y="1470"/>
                </a:cubicBezTo>
                <a:cubicBezTo>
                  <a:pt x="1031" y="1489"/>
                  <a:pt x="1030" y="1493"/>
                  <a:pt x="1020" y="1503"/>
                </a:cubicBezTo>
                <a:cubicBezTo>
                  <a:pt x="1068" y="1464"/>
                  <a:pt x="1113" y="1423"/>
                  <a:pt x="1157" y="1380"/>
                </a:cubicBezTo>
                <a:cubicBezTo>
                  <a:pt x="1207" y="1330"/>
                  <a:pt x="1259" y="1270"/>
                  <a:pt x="1318" y="1230"/>
                </a:cubicBezTo>
                <a:cubicBezTo>
                  <a:pt x="1337" y="1216"/>
                  <a:pt x="1339" y="1211"/>
                  <a:pt x="1353" y="1212"/>
                </a:cubicBezTo>
                <a:cubicBezTo>
                  <a:pt x="1342" y="1271"/>
                  <a:pt x="1325" y="1318"/>
                  <a:pt x="1297" y="1375"/>
                </a:cubicBezTo>
                <a:cubicBezTo>
                  <a:pt x="1240" y="1491"/>
                  <a:pt x="1175" y="1603"/>
                  <a:pt x="1117" y="1719"/>
                </a:cubicBezTo>
                <a:cubicBezTo>
                  <a:pt x="1100" y="1754"/>
                  <a:pt x="1095" y="1761"/>
                  <a:pt x="1090" y="1785"/>
                </a:cubicBezTo>
                <a:cubicBezTo>
                  <a:pt x="1157" y="1759"/>
                  <a:pt x="1202" y="1707"/>
                  <a:pt x="1254" y="1655"/>
                </a:cubicBezTo>
                <a:cubicBezTo>
                  <a:pt x="1358" y="1550"/>
                  <a:pt x="1461" y="1406"/>
                  <a:pt x="1591" y="1332"/>
                </a:cubicBezTo>
                <a:cubicBezTo>
                  <a:pt x="1620" y="1322"/>
                  <a:pt x="1628" y="1317"/>
                  <a:pt x="1646" y="1329"/>
                </a:cubicBezTo>
                <a:cubicBezTo>
                  <a:pt x="1654" y="1388"/>
                  <a:pt x="1655" y="1432"/>
                  <a:pt x="1645" y="1495"/>
                </a:cubicBezTo>
                <a:cubicBezTo>
                  <a:pt x="1638" y="1538"/>
                  <a:pt x="1634" y="1576"/>
                  <a:pt x="1634" y="1619"/>
                </a:cubicBezTo>
                <a:cubicBezTo>
                  <a:pt x="1682" y="1629"/>
                  <a:pt x="1695" y="1628"/>
                  <a:pt x="1749" y="1588"/>
                </a:cubicBezTo>
                <a:cubicBezTo>
                  <a:pt x="1859" y="1505"/>
                  <a:pt x="1948" y="1394"/>
                  <a:pt x="2045" y="1298"/>
                </a:cubicBezTo>
                <a:cubicBezTo>
                  <a:pt x="2024" y="1362"/>
                  <a:pt x="2000" y="1423"/>
                  <a:pt x="1972" y="1486"/>
                </a:cubicBezTo>
                <a:cubicBezTo>
                  <a:pt x="1944" y="1549"/>
                  <a:pt x="1926" y="1606"/>
                  <a:pt x="1911" y="1670"/>
                </a:cubicBezTo>
                <a:cubicBezTo>
                  <a:pt x="1964" y="1655"/>
                  <a:pt x="2000" y="1635"/>
                  <a:pt x="2048" y="1590"/>
                </a:cubicBezTo>
                <a:cubicBezTo>
                  <a:pt x="2168" y="1479"/>
                  <a:pt x="2261" y="1340"/>
                  <a:pt x="2364" y="1214"/>
                </a:cubicBezTo>
                <a:cubicBezTo>
                  <a:pt x="2386" y="1189"/>
                  <a:pt x="2389" y="1183"/>
                  <a:pt x="2406" y="1172"/>
                </a:cubicBezTo>
                <a:cubicBezTo>
                  <a:pt x="2404" y="1231"/>
                  <a:pt x="2385" y="1280"/>
                  <a:pt x="2373" y="1338"/>
                </a:cubicBezTo>
                <a:cubicBezTo>
                  <a:pt x="2365" y="1375"/>
                  <a:pt x="2369" y="1401"/>
                  <a:pt x="2370" y="1437"/>
                </a:cubicBezTo>
                <a:cubicBezTo>
                  <a:pt x="2413" y="1453"/>
                  <a:pt x="2466" y="1439"/>
                  <a:pt x="2476" y="1494"/>
                </a:cubicBezTo>
                <a:cubicBezTo>
                  <a:pt x="2482" y="1528"/>
                  <a:pt x="2471" y="1578"/>
                  <a:pt x="2471" y="1615"/>
                </a:cubicBezTo>
                <a:cubicBezTo>
                  <a:pt x="2469" y="1643"/>
                  <a:pt x="2468" y="1651"/>
                  <a:pt x="2471" y="1669"/>
                </a:cubicBezTo>
              </a:path>
            </a:pathLst>
          </a:custGeom>
          <a:noFill/>
          <a:ln w="19050" cap="rnd">
            <a:solidFill>
              <a:srgbClr val="00B05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5003" name="Ink 106"/>
          <p:cNvSpPr>
            <a:spLocks noRot="1" noChangeAspect="1" noEditPoints="1" noChangeArrowheads="1" noChangeShapeType="1" noTextEdit="1"/>
          </p:cNvSpPr>
          <p:nvPr/>
        </p:nvSpPr>
        <p:spPr bwMode="auto">
          <a:xfrm>
            <a:off x="4537075" y="5800725"/>
            <a:ext cx="682625" cy="358775"/>
          </a:xfrm>
          <a:custGeom>
            <a:avLst/>
            <a:gdLst>
              <a:gd name="T0" fmla="*/ 2147483647 w 1893"/>
              <a:gd name="T1" fmla="*/ 2147483647 h 995"/>
              <a:gd name="T2" fmla="*/ 2147483647 w 1893"/>
              <a:gd name="T3" fmla="*/ 2147483647 h 995"/>
              <a:gd name="T4" fmla="*/ 2147483647 w 1893"/>
              <a:gd name="T5" fmla="*/ 2147483647 h 995"/>
              <a:gd name="T6" fmla="*/ 2147483647 w 1893"/>
              <a:gd name="T7" fmla="*/ 2147483647 h 995"/>
              <a:gd name="T8" fmla="*/ 2147483647 w 1893"/>
              <a:gd name="T9" fmla="*/ 2147483647 h 995"/>
              <a:gd name="T10" fmla="*/ 2147483647 w 1893"/>
              <a:gd name="T11" fmla="*/ 2147483647 h 995"/>
              <a:gd name="T12" fmla="*/ 2147483647 w 1893"/>
              <a:gd name="T13" fmla="*/ 2147483647 h 995"/>
              <a:gd name="T14" fmla="*/ 2147483647 w 1893"/>
              <a:gd name="T15" fmla="*/ 2147483647 h 995"/>
              <a:gd name="T16" fmla="*/ 2147483647 w 1893"/>
              <a:gd name="T17" fmla="*/ 2147483647 h 995"/>
              <a:gd name="T18" fmla="*/ 2147483647 w 1893"/>
              <a:gd name="T19" fmla="*/ 2147483647 h 995"/>
              <a:gd name="T20" fmla="*/ 2147483647 w 1893"/>
              <a:gd name="T21" fmla="*/ 2147483647 h 995"/>
              <a:gd name="T22" fmla="*/ 2147483647 w 1893"/>
              <a:gd name="T23" fmla="*/ 2147483647 h 995"/>
              <a:gd name="T24" fmla="*/ 2147483647 w 1893"/>
              <a:gd name="T25" fmla="*/ 2147483647 h 995"/>
              <a:gd name="T26" fmla="*/ 2147483647 w 1893"/>
              <a:gd name="T27" fmla="*/ 2147483647 h 995"/>
              <a:gd name="T28" fmla="*/ 2147483647 w 1893"/>
              <a:gd name="T29" fmla="*/ 2147483647 h 995"/>
              <a:gd name="T30" fmla="*/ 2147483647 w 1893"/>
              <a:gd name="T31" fmla="*/ 2147483647 h 995"/>
              <a:gd name="T32" fmla="*/ 2147483647 w 1893"/>
              <a:gd name="T33" fmla="*/ 2147483647 h 995"/>
              <a:gd name="T34" fmla="*/ 2147483647 w 1893"/>
              <a:gd name="T35" fmla="*/ 2147483647 h 995"/>
              <a:gd name="T36" fmla="*/ 2147483647 w 1893"/>
              <a:gd name="T37" fmla="*/ 2147483647 h 995"/>
              <a:gd name="T38" fmla="*/ 2147483647 w 1893"/>
              <a:gd name="T39" fmla="*/ 2147483647 h 995"/>
              <a:gd name="T40" fmla="*/ 2147483647 w 1893"/>
              <a:gd name="T41" fmla="*/ 2147483647 h 995"/>
              <a:gd name="T42" fmla="*/ 2147483647 w 1893"/>
              <a:gd name="T43" fmla="*/ 2147483647 h 995"/>
              <a:gd name="T44" fmla="*/ 2147483647 w 1893"/>
              <a:gd name="T45" fmla="*/ 2147483647 h 995"/>
              <a:gd name="T46" fmla="*/ 2147483647 w 1893"/>
              <a:gd name="T47" fmla="*/ 2147483647 h 995"/>
              <a:gd name="T48" fmla="*/ 2147483647 w 1893"/>
              <a:gd name="T49" fmla="*/ 2147483647 h 995"/>
              <a:gd name="T50" fmla="*/ 2147483647 w 1893"/>
              <a:gd name="T51" fmla="*/ 2147483647 h 995"/>
              <a:gd name="T52" fmla="*/ 2147483647 w 1893"/>
              <a:gd name="T53" fmla="*/ 2147483647 h 995"/>
              <a:gd name="T54" fmla="*/ 2147483647 w 1893"/>
              <a:gd name="T55" fmla="*/ 2147483647 h 995"/>
              <a:gd name="T56" fmla="*/ 2147483647 w 1893"/>
              <a:gd name="T57" fmla="*/ 2147483647 h 995"/>
              <a:gd name="T58" fmla="*/ 2147483647 w 1893"/>
              <a:gd name="T59" fmla="*/ 2147483647 h 995"/>
              <a:gd name="T60" fmla="*/ 2147483647 w 1893"/>
              <a:gd name="T61" fmla="*/ 2147483647 h 995"/>
              <a:gd name="T62" fmla="*/ 2147483647 w 1893"/>
              <a:gd name="T63" fmla="*/ 2147483647 h 995"/>
              <a:gd name="T64" fmla="*/ 2147483647 w 1893"/>
              <a:gd name="T65" fmla="*/ 2147483647 h 995"/>
              <a:gd name="T66" fmla="*/ 2147483647 w 1893"/>
              <a:gd name="T67" fmla="*/ 2147483647 h 995"/>
              <a:gd name="T68" fmla="*/ 2147483647 w 1893"/>
              <a:gd name="T69" fmla="*/ 2147483647 h 995"/>
              <a:gd name="T70" fmla="*/ 2147483647 w 1893"/>
              <a:gd name="T71" fmla="*/ 2147483647 h 995"/>
              <a:gd name="T72" fmla="*/ 2147483647 w 1893"/>
              <a:gd name="T73" fmla="*/ 2147483647 h 995"/>
              <a:gd name="T74" fmla="*/ 2147483647 w 1893"/>
              <a:gd name="T75" fmla="*/ 2147483647 h 995"/>
              <a:gd name="T76" fmla="*/ 2147483647 w 1893"/>
              <a:gd name="T77" fmla="*/ 2147483647 h 995"/>
              <a:gd name="T78" fmla="*/ 2147483647 w 1893"/>
              <a:gd name="T79" fmla="*/ 2147483647 h 995"/>
              <a:gd name="T80" fmla="*/ 2147483647 w 1893"/>
              <a:gd name="T81" fmla="*/ 2147483647 h 995"/>
              <a:gd name="T82" fmla="*/ 2147483647 w 1893"/>
              <a:gd name="T83" fmla="*/ 0 h 995"/>
              <a:gd name="T84" fmla="*/ 2147483647 w 1893"/>
              <a:gd name="T85" fmla="*/ 2147483647 h 995"/>
              <a:gd name="T86" fmla="*/ 2147483647 w 1893"/>
              <a:gd name="T87" fmla="*/ 2147483647 h 995"/>
              <a:gd name="T88" fmla="*/ 2147483647 w 1893"/>
              <a:gd name="T89" fmla="*/ 2147483647 h 995"/>
              <a:gd name="T90" fmla="*/ 2147483647 w 1893"/>
              <a:gd name="T91" fmla="*/ 2147483647 h 995"/>
              <a:gd name="T92" fmla="*/ 2147483647 w 1893"/>
              <a:gd name="T93" fmla="*/ 2147483647 h 995"/>
              <a:gd name="T94" fmla="*/ 2147483647 w 1893"/>
              <a:gd name="T95" fmla="*/ 2147483647 h 99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893"/>
              <a:gd name="T145" fmla="*/ 0 h 995"/>
              <a:gd name="T146" fmla="*/ 1893 w 1893"/>
              <a:gd name="T147" fmla="*/ 995 h 99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893" h="995" extrusionOk="0">
                <a:moveTo>
                  <a:pt x="1476" y="360"/>
                </a:moveTo>
                <a:cubicBezTo>
                  <a:pt x="1484" y="299"/>
                  <a:pt x="1497" y="241"/>
                  <a:pt x="1515" y="184"/>
                </a:cubicBezTo>
                <a:cubicBezTo>
                  <a:pt x="1519" y="164"/>
                  <a:pt x="1519" y="160"/>
                  <a:pt x="1527" y="150"/>
                </a:cubicBezTo>
                <a:cubicBezTo>
                  <a:pt x="1463" y="239"/>
                  <a:pt x="1401" y="328"/>
                  <a:pt x="1335" y="415"/>
                </a:cubicBezTo>
                <a:cubicBezTo>
                  <a:pt x="1319" y="436"/>
                  <a:pt x="1305" y="457"/>
                  <a:pt x="1290" y="479"/>
                </a:cubicBezTo>
                <a:cubicBezTo>
                  <a:pt x="1328" y="440"/>
                  <a:pt x="1367" y="403"/>
                  <a:pt x="1407" y="367"/>
                </a:cubicBezTo>
                <a:cubicBezTo>
                  <a:pt x="1442" y="335"/>
                  <a:pt x="1488" y="277"/>
                  <a:pt x="1535" y="261"/>
                </a:cubicBezTo>
                <a:cubicBezTo>
                  <a:pt x="1540" y="262"/>
                  <a:pt x="1545" y="262"/>
                  <a:pt x="1550" y="263"/>
                </a:cubicBezTo>
                <a:cubicBezTo>
                  <a:pt x="1549" y="313"/>
                  <a:pt x="1528" y="349"/>
                  <a:pt x="1507" y="394"/>
                </a:cubicBezTo>
                <a:cubicBezTo>
                  <a:pt x="1487" y="436"/>
                  <a:pt x="1468" y="473"/>
                  <a:pt x="1466" y="519"/>
                </a:cubicBezTo>
                <a:cubicBezTo>
                  <a:pt x="1515" y="513"/>
                  <a:pt x="1558" y="479"/>
                  <a:pt x="1599" y="451"/>
                </a:cubicBezTo>
                <a:cubicBezTo>
                  <a:pt x="1674" y="400"/>
                  <a:pt x="1744" y="338"/>
                  <a:pt x="1821" y="290"/>
                </a:cubicBezTo>
                <a:cubicBezTo>
                  <a:pt x="1839" y="281"/>
                  <a:pt x="1844" y="275"/>
                  <a:pt x="1850" y="291"/>
                </a:cubicBezTo>
                <a:cubicBezTo>
                  <a:pt x="1839" y="336"/>
                  <a:pt x="1817" y="372"/>
                  <a:pt x="1796" y="413"/>
                </a:cubicBezTo>
                <a:cubicBezTo>
                  <a:pt x="1776" y="451"/>
                  <a:pt x="1757" y="488"/>
                  <a:pt x="1744" y="529"/>
                </a:cubicBezTo>
                <a:cubicBezTo>
                  <a:pt x="1780" y="532"/>
                  <a:pt x="1803" y="521"/>
                  <a:pt x="1837" y="505"/>
                </a:cubicBezTo>
                <a:cubicBezTo>
                  <a:pt x="1849" y="500"/>
                  <a:pt x="1906" y="458"/>
                  <a:pt x="1886" y="493"/>
                </a:cubicBezTo>
                <a:cubicBezTo>
                  <a:pt x="1876" y="511"/>
                  <a:pt x="1857" y="515"/>
                  <a:pt x="1837" y="506"/>
                </a:cubicBezTo>
                <a:cubicBezTo>
                  <a:pt x="1834" y="503"/>
                  <a:pt x="1832" y="499"/>
                  <a:pt x="1829" y="496"/>
                </a:cubicBezTo>
              </a:path>
              <a:path w="1893" h="995" extrusionOk="0">
                <a:moveTo>
                  <a:pt x="155" y="207"/>
                </a:moveTo>
                <a:cubicBezTo>
                  <a:pt x="146" y="232"/>
                  <a:pt x="129" y="236"/>
                  <a:pt x="107" y="251"/>
                </a:cubicBezTo>
                <a:cubicBezTo>
                  <a:pt x="71" y="276"/>
                  <a:pt x="44" y="308"/>
                  <a:pt x="22" y="346"/>
                </a:cubicBezTo>
                <a:cubicBezTo>
                  <a:pt x="0" y="385"/>
                  <a:pt x="-10" y="424"/>
                  <a:pt x="12" y="465"/>
                </a:cubicBezTo>
                <a:cubicBezTo>
                  <a:pt x="35" y="509"/>
                  <a:pt x="89" y="530"/>
                  <a:pt x="134" y="544"/>
                </a:cubicBezTo>
                <a:cubicBezTo>
                  <a:pt x="189" y="561"/>
                  <a:pt x="243" y="561"/>
                  <a:pt x="299" y="564"/>
                </a:cubicBezTo>
                <a:cubicBezTo>
                  <a:pt x="332" y="566"/>
                  <a:pt x="367" y="566"/>
                  <a:pt x="394" y="543"/>
                </a:cubicBezTo>
                <a:cubicBezTo>
                  <a:pt x="397" y="540"/>
                  <a:pt x="399" y="536"/>
                  <a:pt x="402" y="533"/>
                </a:cubicBezTo>
              </a:path>
              <a:path w="1893" h="995" extrusionOk="0">
                <a:moveTo>
                  <a:pt x="418" y="155"/>
                </a:moveTo>
                <a:cubicBezTo>
                  <a:pt x="428" y="144"/>
                  <a:pt x="431" y="141"/>
                  <a:pt x="436" y="133"/>
                </a:cubicBezTo>
                <a:cubicBezTo>
                  <a:pt x="424" y="151"/>
                  <a:pt x="428" y="154"/>
                  <a:pt x="422" y="175"/>
                </a:cubicBezTo>
                <a:cubicBezTo>
                  <a:pt x="403" y="243"/>
                  <a:pt x="391" y="313"/>
                  <a:pt x="382" y="383"/>
                </a:cubicBezTo>
                <a:cubicBezTo>
                  <a:pt x="370" y="477"/>
                  <a:pt x="366" y="573"/>
                  <a:pt x="364" y="668"/>
                </a:cubicBezTo>
                <a:cubicBezTo>
                  <a:pt x="363" y="744"/>
                  <a:pt x="357" y="844"/>
                  <a:pt x="381" y="909"/>
                </a:cubicBezTo>
                <a:cubicBezTo>
                  <a:pt x="381" y="871"/>
                  <a:pt x="391" y="836"/>
                  <a:pt x="400" y="798"/>
                </a:cubicBezTo>
              </a:path>
              <a:path w="1893" h="995" extrusionOk="0">
                <a:moveTo>
                  <a:pt x="598" y="248"/>
                </a:moveTo>
                <a:cubicBezTo>
                  <a:pt x="586" y="267"/>
                  <a:pt x="569" y="289"/>
                  <a:pt x="563" y="311"/>
                </a:cubicBezTo>
                <a:cubicBezTo>
                  <a:pt x="556" y="337"/>
                  <a:pt x="553" y="373"/>
                  <a:pt x="566" y="398"/>
                </a:cubicBezTo>
                <a:cubicBezTo>
                  <a:pt x="581" y="428"/>
                  <a:pt x="606" y="444"/>
                  <a:pt x="638" y="448"/>
                </a:cubicBezTo>
                <a:cubicBezTo>
                  <a:pt x="667" y="451"/>
                  <a:pt x="709" y="442"/>
                  <a:pt x="733" y="428"/>
                </a:cubicBezTo>
                <a:cubicBezTo>
                  <a:pt x="753" y="416"/>
                  <a:pt x="768" y="391"/>
                  <a:pt x="781" y="373"/>
                </a:cubicBezTo>
              </a:path>
              <a:path w="1893" h="995" extrusionOk="0">
                <a:moveTo>
                  <a:pt x="896" y="38"/>
                </a:moveTo>
                <a:cubicBezTo>
                  <a:pt x="899" y="25"/>
                  <a:pt x="902" y="13"/>
                  <a:pt x="905" y="0"/>
                </a:cubicBezTo>
                <a:cubicBezTo>
                  <a:pt x="905" y="36"/>
                  <a:pt x="902" y="71"/>
                  <a:pt x="899" y="107"/>
                </a:cubicBezTo>
                <a:cubicBezTo>
                  <a:pt x="892" y="191"/>
                  <a:pt x="884" y="274"/>
                  <a:pt x="875" y="358"/>
                </a:cubicBezTo>
                <a:cubicBezTo>
                  <a:pt x="865" y="457"/>
                  <a:pt x="854" y="556"/>
                  <a:pt x="843" y="655"/>
                </a:cubicBezTo>
                <a:cubicBezTo>
                  <a:pt x="835" y="726"/>
                  <a:pt x="826" y="798"/>
                  <a:pt x="819" y="869"/>
                </a:cubicBezTo>
                <a:cubicBezTo>
                  <a:pt x="816" y="901"/>
                  <a:pt x="812" y="936"/>
                  <a:pt x="819" y="967"/>
                </a:cubicBezTo>
                <a:cubicBezTo>
                  <a:pt x="823" y="983"/>
                  <a:pt x="824" y="987"/>
                  <a:pt x="832" y="994"/>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5004" name="Ink 107"/>
          <p:cNvSpPr>
            <a:spLocks noRot="1" noChangeAspect="1" noEditPoints="1" noChangeArrowheads="1" noChangeShapeType="1" noTextEdit="1"/>
          </p:cNvSpPr>
          <p:nvPr/>
        </p:nvSpPr>
        <p:spPr bwMode="auto">
          <a:xfrm>
            <a:off x="2811463" y="4144963"/>
            <a:ext cx="950912" cy="390525"/>
          </a:xfrm>
          <a:custGeom>
            <a:avLst/>
            <a:gdLst>
              <a:gd name="T0" fmla="*/ 2147483647 w 2643"/>
              <a:gd name="T1" fmla="*/ 2147483647 h 1084"/>
              <a:gd name="T2" fmla="*/ 2147483647 w 2643"/>
              <a:gd name="T3" fmla="*/ 2147483647 h 1084"/>
              <a:gd name="T4" fmla="*/ 2147483647 w 2643"/>
              <a:gd name="T5" fmla="*/ 2147483647 h 1084"/>
              <a:gd name="T6" fmla="*/ 2147483647 w 2643"/>
              <a:gd name="T7" fmla="*/ 2147483647 h 1084"/>
              <a:gd name="T8" fmla="*/ 2147483647 w 2643"/>
              <a:gd name="T9" fmla="*/ 2147483647 h 1084"/>
              <a:gd name="T10" fmla="*/ 2147483647 w 2643"/>
              <a:gd name="T11" fmla="*/ 0 h 1084"/>
              <a:gd name="T12" fmla="*/ 2147483647 w 2643"/>
              <a:gd name="T13" fmla="*/ 0 h 1084"/>
              <a:gd name="T14" fmla="*/ 2147483647 w 2643"/>
              <a:gd name="T15" fmla="*/ 2147483647 h 1084"/>
              <a:gd name="T16" fmla="*/ 2147483647 w 2643"/>
              <a:gd name="T17" fmla="*/ 2147483647 h 1084"/>
              <a:gd name="T18" fmla="*/ 2147483647 w 2643"/>
              <a:gd name="T19" fmla="*/ 2147483647 h 1084"/>
              <a:gd name="T20" fmla="*/ 2147483647 w 2643"/>
              <a:gd name="T21" fmla="*/ 2147483647 h 1084"/>
              <a:gd name="T22" fmla="*/ 2147483647 w 2643"/>
              <a:gd name="T23" fmla="*/ 2147483647 h 1084"/>
              <a:gd name="T24" fmla="*/ 2147483647 w 2643"/>
              <a:gd name="T25" fmla="*/ 2147483647 h 1084"/>
              <a:gd name="T26" fmla="*/ 2147483647 w 2643"/>
              <a:gd name="T27" fmla="*/ 2147483647 h 1084"/>
              <a:gd name="T28" fmla="*/ 2147483647 w 2643"/>
              <a:gd name="T29" fmla="*/ 2147483647 h 1084"/>
              <a:gd name="T30" fmla="*/ 2147483647 w 2643"/>
              <a:gd name="T31" fmla="*/ 2147483647 h 1084"/>
              <a:gd name="T32" fmla="*/ 2147483647 w 2643"/>
              <a:gd name="T33" fmla="*/ 2147483647 h 1084"/>
              <a:gd name="T34" fmla="*/ 2147483647 w 2643"/>
              <a:gd name="T35" fmla="*/ 2147483647 h 1084"/>
              <a:gd name="T36" fmla="*/ 2147483647 w 2643"/>
              <a:gd name="T37" fmla="*/ 2147483647 h 1084"/>
              <a:gd name="T38" fmla="*/ 2147483647 w 2643"/>
              <a:gd name="T39" fmla="*/ 2147483647 h 1084"/>
              <a:gd name="T40" fmla="*/ 2147483647 w 2643"/>
              <a:gd name="T41" fmla="*/ 2147483647 h 1084"/>
              <a:gd name="T42" fmla="*/ 2147483647 w 2643"/>
              <a:gd name="T43" fmla="*/ 2147483647 h 1084"/>
              <a:gd name="T44" fmla="*/ 2147483647 w 2643"/>
              <a:gd name="T45" fmla="*/ 2147483647 h 1084"/>
              <a:gd name="T46" fmla="*/ 2147483647 w 2643"/>
              <a:gd name="T47" fmla="*/ 2147483647 h 1084"/>
              <a:gd name="T48" fmla="*/ 2147483647 w 2643"/>
              <a:gd name="T49" fmla="*/ 2147483647 h 1084"/>
              <a:gd name="T50" fmla="*/ 2147483647 w 2643"/>
              <a:gd name="T51" fmla="*/ 2147483647 h 1084"/>
              <a:gd name="T52" fmla="*/ 2147483647 w 2643"/>
              <a:gd name="T53" fmla="*/ 2147483647 h 1084"/>
              <a:gd name="T54" fmla="*/ 2147483647 w 2643"/>
              <a:gd name="T55" fmla="*/ 2147483647 h 1084"/>
              <a:gd name="T56" fmla="*/ 2147483647 w 2643"/>
              <a:gd name="T57" fmla="*/ 2147483647 h 1084"/>
              <a:gd name="T58" fmla="*/ 2147483647 w 2643"/>
              <a:gd name="T59" fmla="*/ 2147483647 h 1084"/>
              <a:gd name="T60" fmla="*/ 2147483647 w 2643"/>
              <a:gd name="T61" fmla="*/ 2147483647 h 1084"/>
              <a:gd name="T62" fmla="*/ 2147483647 w 2643"/>
              <a:gd name="T63" fmla="*/ 2147483647 h 1084"/>
              <a:gd name="T64" fmla="*/ 2147483647 w 2643"/>
              <a:gd name="T65" fmla="*/ 2147483647 h 1084"/>
              <a:gd name="T66" fmla="*/ 2147483647 w 2643"/>
              <a:gd name="T67" fmla="*/ 2147483647 h 1084"/>
              <a:gd name="T68" fmla="*/ 2147483647 w 2643"/>
              <a:gd name="T69" fmla="*/ 2147483647 h 1084"/>
              <a:gd name="T70" fmla="*/ 2147483647 w 2643"/>
              <a:gd name="T71" fmla="*/ 2147483647 h 1084"/>
              <a:gd name="T72" fmla="*/ 2147483647 w 2643"/>
              <a:gd name="T73" fmla="*/ 2147483647 h 1084"/>
              <a:gd name="T74" fmla="*/ 2147483647 w 2643"/>
              <a:gd name="T75" fmla="*/ 2147483647 h 1084"/>
              <a:gd name="T76" fmla="*/ 2147483647 w 2643"/>
              <a:gd name="T77" fmla="*/ 2147483647 h 1084"/>
              <a:gd name="T78" fmla="*/ 2147483647 w 2643"/>
              <a:gd name="T79" fmla="*/ 2147483647 h 1084"/>
              <a:gd name="T80" fmla="*/ 2147483647 w 2643"/>
              <a:gd name="T81" fmla="*/ 2147483647 h 1084"/>
              <a:gd name="T82" fmla="*/ 2147483647 w 2643"/>
              <a:gd name="T83" fmla="*/ 2147483647 h 1084"/>
              <a:gd name="T84" fmla="*/ 2147483647 w 2643"/>
              <a:gd name="T85" fmla="*/ 2147483647 h 1084"/>
              <a:gd name="T86" fmla="*/ 2147483647 w 2643"/>
              <a:gd name="T87" fmla="*/ 2147483647 h 1084"/>
              <a:gd name="T88" fmla="*/ 2147483647 w 2643"/>
              <a:gd name="T89" fmla="*/ 2147483647 h 1084"/>
              <a:gd name="T90" fmla="*/ 2147483647 w 2643"/>
              <a:gd name="T91" fmla="*/ 2147483647 h 1084"/>
              <a:gd name="T92" fmla="*/ 2147483647 w 2643"/>
              <a:gd name="T93" fmla="*/ 2147483647 h 1084"/>
              <a:gd name="T94" fmla="*/ 2147483647 w 2643"/>
              <a:gd name="T95" fmla="*/ 2147483647 h 1084"/>
              <a:gd name="T96" fmla="*/ 2147483647 w 2643"/>
              <a:gd name="T97" fmla="*/ 2147483647 h 1084"/>
              <a:gd name="T98" fmla="*/ 2147483647 w 2643"/>
              <a:gd name="T99" fmla="*/ 2147483647 h 1084"/>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2643"/>
              <a:gd name="T151" fmla="*/ 0 h 1084"/>
              <a:gd name="T152" fmla="*/ 2643 w 2643"/>
              <a:gd name="T153" fmla="*/ 1084 h 1084"/>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2643" h="1084" extrusionOk="0">
                <a:moveTo>
                  <a:pt x="150" y="52"/>
                </a:moveTo>
                <a:cubicBezTo>
                  <a:pt x="133" y="43"/>
                  <a:pt x="118" y="32"/>
                  <a:pt x="99" y="27"/>
                </a:cubicBezTo>
                <a:cubicBezTo>
                  <a:pt x="85" y="23"/>
                  <a:pt x="43" y="33"/>
                  <a:pt x="55" y="24"/>
                </a:cubicBezTo>
                <a:cubicBezTo>
                  <a:pt x="68" y="14"/>
                  <a:pt x="123" y="22"/>
                  <a:pt x="138" y="22"/>
                </a:cubicBezTo>
                <a:cubicBezTo>
                  <a:pt x="256" y="22"/>
                  <a:pt x="375" y="27"/>
                  <a:pt x="492" y="10"/>
                </a:cubicBezTo>
                <a:cubicBezTo>
                  <a:pt x="517" y="6"/>
                  <a:pt x="541" y="2"/>
                  <a:pt x="566" y="0"/>
                </a:cubicBezTo>
                <a:cubicBezTo>
                  <a:pt x="570" y="0"/>
                  <a:pt x="573" y="0"/>
                  <a:pt x="577" y="0"/>
                </a:cubicBezTo>
                <a:cubicBezTo>
                  <a:pt x="576" y="27"/>
                  <a:pt x="572" y="53"/>
                  <a:pt x="569" y="81"/>
                </a:cubicBezTo>
                <a:cubicBezTo>
                  <a:pt x="557" y="191"/>
                  <a:pt x="553" y="301"/>
                  <a:pt x="556" y="411"/>
                </a:cubicBezTo>
                <a:cubicBezTo>
                  <a:pt x="558" y="507"/>
                  <a:pt x="566" y="603"/>
                  <a:pt x="581" y="698"/>
                </a:cubicBezTo>
                <a:cubicBezTo>
                  <a:pt x="593" y="772"/>
                  <a:pt x="613" y="843"/>
                  <a:pt x="628" y="915"/>
                </a:cubicBezTo>
                <a:cubicBezTo>
                  <a:pt x="630" y="927"/>
                  <a:pt x="631" y="939"/>
                  <a:pt x="633" y="950"/>
                </a:cubicBezTo>
                <a:cubicBezTo>
                  <a:pt x="602" y="959"/>
                  <a:pt x="571" y="964"/>
                  <a:pt x="539" y="971"/>
                </a:cubicBezTo>
                <a:cubicBezTo>
                  <a:pt x="405" y="1000"/>
                  <a:pt x="273" y="1032"/>
                  <a:pt x="138" y="1055"/>
                </a:cubicBezTo>
                <a:cubicBezTo>
                  <a:pt x="106" y="1060"/>
                  <a:pt x="42" y="1086"/>
                  <a:pt x="11" y="1081"/>
                </a:cubicBezTo>
                <a:cubicBezTo>
                  <a:pt x="-14" y="1077"/>
                  <a:pt x="11" y="1071"/>
                  <a:pt x="10" y="1052"/>
                </a:cubicBezTo>
              </a:path>
              <a:path w="2643" h="1084" extrusionOk="0">
                <a:moveTo>
                  <a:pt x="1161" y="619"/>
                </a:moveTo>
                <a:cubicBezTo>
                  <a:pt x="1161" y="595"/>
                  <a:pt x="1165" y="580"/>
                  <a:pt x="1156" y="556"/>
                </a:cubicBezTo>
                <a:cubicBezTo>
                  <a:pt x="1148" y="535"/>
                  <a:pt x="1134" y="518"/>
                  <a:pt x="1112" y="509"/>
                </a:cubicBezTo>
                <a:cubicBezTo>
                  <a:pt x="1008" y="467"/>
                  <a:pt x="916" y="570"/>
                  <a:pt x="887" y="657"/>
                </a:cubicBezTo>
                <a:cubicBezTo>
                  <a:pt x="865" y="722"/>
                  <a:pt x="867" y="795"/>
                  <a:pt x="897" y="857"/>
                </a:cubicBezTo>
                <a:cubicBezTo>
                  <a:pt x="952" y="970"/>
                  <a:pt x="1091" y="1002"/>
                  <a:pt x="1206" y="999"/>
                </a:cubicBezTo>
                <a:cubicBezTo>
                  <a:pt x="1254" y="998"/>
                  <a:pt x="1301" y="988"/>
                  <a:pt x="1348" y="992"/>
                </a:cubicBezTo>
                <a:cubicBezTo>
                  <a:pt x="1378" y="994"/>
                  <a:pt x="1385" y="993"/>
                  <a:pt x="1389" y="1025"/>
                </a:cubicBezTo>
                <a:cubicBezTo>
                  <a:pt x="1390" y="1037"/>
                  <a:pt x="1380" y="1054"/>
                  <a:pt x="1377" y="1065"/>
                </a:cubicBezTo>
                <a:cubicBezTo>
                  <a:pt x="1397" y="1029"/>
                  <a:pt x="1422" y="996"/>
                  <a:pt x="1441" y="958"/>
                </a:cubicBezTo>
                <a:cubicBezTo>
                  <a:pt x="1476" y="889"/>
                  <a:pt x="1506" y="818"/>
                  <a:pt x="1535" y="746"/>
                </a:cubicBezTo>
                <a:cubicBezTo>
                  <a:pt x="1564" y="673"/>
                  <a:pt x="1579" y="561"/>
                  <a:pt x="1627" y="498"/>
                </a:cubicBezTo>
                <a:cubicBezTo>
                  <a:pt x="1632" y="497"/>
                  <a:pt x="1637" y="497"/>
                  <a:pt x="1642" y="496"/>
                </a:cubicBezTo>
                <a:cubicBezTo>
                  <a:pt x="1653" y="537"/>
                  <a:pt x="1661" y="578"/>
                  <a:pt x="1669" y="620"/>
                </a:cubicBezTo>
                <a:cubicBezTo>
                  <a:pt x="1692" y="739"/>
                  <a:pt x="1719" y="858"/>
                  <a:pt x="1771" y="968"/>
                </a:cubicBezTo>
                <a:cubicBezTo>
                  <a:pt x="1785" y="997"/>
                  <a:pt x="1802" y="1022"/>
                  <a:pt x="1820" y="1048"/>
                </a:cubicBezTo>
                <a:cubicBezTo>
                  <a:pt x="1798" y="1040"/>
                  <a:pt x="1770" y="1028"/>
                  <a:pt x="1746" y="1018"/>
                </a:cubicBezTo>
                <a:cubicBezTo>
                  <a:pt x="1701" y="999"/>
                  <a:pt x="1652" y="987"/>
                  <a:pt x="1607" y="969"/>
                </a:cubicBezTo>
                <a:cubicBezTo>
                  <a:pt x="1583" y="959"/>
                  <a:pt x="1526" y="942"/>
                  <a:pt x="1512" y="916"/>
                </a:cubicBezTo>
                <a:cubicBezTo>
                  <a:pt x="1506" y="897"/>
                  <a:pt x="1504" y="890"/>
                  <a:pt x="1508" y="876"/>
                </a:cubicBezTo>
              </a:path>
              <a:path w="2643" h="1084" extrusionOk="0">
                <a:moveTo>
                  <a:pt x="1889" y="611"/>
                </a:moveTo>
                <a:cubicBezTo>
                  <a:pt x="1919" y="637"/>
                  <a:pt x="1914" y="642"/>
                  <a:pt x="1907" y="678"/>
                </a:cubicBezTo>
                <a:cubicBezTo>
                  <a:pt x="1896" y="732"/>
                  <a:pt x="1869" y="776"/>
                  <a:pt x="1850" y="828"/>
                </a:cubicBezTo>
                <a:cubicBezTo>
                  <a:pt x="1835" y="869"/>
                  <a:pt x="1813" y="932"/>
                  <a:pt x="1840" y="973"/>
                </a:cubicBezTo>
                <a:cubicBezTo>
                  <a:pt x="1867" y="1015"/>
                  <a:pt x="1929" y="1010"/>
                  <a:pt x="1971" y="1006"/>
                </a:cubicBezTo>
                <a:cubicBezTo>
                  <a:pt x="2024" y="1001"/>
                  <a:pt x="2096" y="990"/>
                  <a:pt x="2144" y="966"/>
                </a:cubicBezTo>
                <a:cubicBezTo>
                  <a:pt x="2165" y="956"/>
                  <a:pt x="2204" y="930"/>
                  <a:pt x="2215" y="908"/>
                </a:cubicBezTo>
                <a:cubicBezTo>
                  <a:pt x="2216" y="904"/>
                  <a:pt x="2217" y="899"/>
                  <a:pt x="2218" y="895"/>
                </a:cubicBezTo>
              </a:path>
              <a:path w="2643" h="1084" extrusionOk="0">
                <a:moveTo>
                  <a:pt x="2309" y="610"/>
                </a:moveTo>
                <a:cubicBezTo>
                  <a:pt x="2286" y="647"/>
                  <a:pt x="2263" y="684"/>
                  <a:pt x="2251" y="726"/>
                </a:cubicBezTo>
                <a:cubicBezTo>
                  <a:pt x="2236" y="777"/>
                  <a:pt x="2224" y="837"/>
                  <a:pt x="2245" y="888"/>
                </a:cubicBezTo>
                <a:cubicBezTo>
                  <a:pt x="2266" y="939"/>
                  <a:pt x="2317" y="957"/>
                  <a:pt x="2368" y="963"/>
                </a:cubicBezTo>
                <a:cubicBezTo>
                  <a:pt x="2440" y="971"/>
                  <a:pt x="2503" y="944"/>
                  <a:pt x="2572" y="935"/>
                </a:cubicBezTo>
                <a:cubicBezTo>
                  <a:pt x="2608" y="930"/>
                  <a:pt x="2626" y="934"/>
                  <a:pt x="2642" y="963"/>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5005" name="Ink 108"/>
          <p:cNvSpPr>
            <a:spLocks noRot="1" noChangeAspect="1" noEditPoints="1" noChangeArrowheads="1" noChangeShapeType="1" noTextEdit="1"/>
          </p:cNvSpPr>
          <p:nvPr/>
        </p:nvSpPr>
        <p:spPr bwMode="auto">
          <a:xfrm>
            <a:off x="3725863" y="5730875"/>
            <a:ext cx="1139825" cy="511175"/>
          </a:xfrm>
          <a:custGeom>
            <a:avLst/>
            <a:gdLst>
              <a:gd name="T0" fmla="*/ 2147483647 w 3165"/>
              <a:gd name="T1" fmla="*/ 2147483647 h 1418"/>
              <a:gd name="T2" fmla="*/ 2147483647 w 3165"/>
              <a:gd name="T3" fmla="*/ 2147483647 h 1418"/>
              <a:gd name="T4" fmla="*/ 2147483647 w 3165"/>
              <a:gd name="T5" fmla="*/ 2147483647 h 1418"/>
              <a:gd name="T6" fmla="*/ 2147483647 w 3165"/>
              <a:gd name="T7" fmla="*/ 2147483647 h 1418"/>
              <a:gd name="T8" fmla="*/ 2147483647 w 3165"/>
              <a:gd name="T9" fmla="*/ 2147483647 h 1418"/>
              <a:gd name="T10" fmla="*/ 2147483647 w 3165"/>
              <a:gd name="T11" fmla="*/ 2147483647 h 1418"/>
              <a:gd name="T12" fmla="*/ 2147483647 w 3165"/>
              <a:gd name="T13" fmla="*/ 2147483647 h 1418"/>
              <a:gd name="T14" fmla="*/ 2147483647 w 3165"/>
              <a:gd name="T15" fmla="*/ 2147483647 h 1418"/>
              <a:gd name="T16" fmla="*/ 2147483647 w 3165"/>
              <a:gd name="T17" fmla="*/ 2147483647 h 1418"/>
              <a:gd name="T18" fmla="*/ 2147483647 w 3165"/>
              <a:gd name="T19" fmla="*/ 2147483647 h 1418"/>
              <a:gd name="T20" fmla="*/ 2147483647 w 3165"/>
              <a:gd name="T21" fmla="*/ 2147483647 h 1418"/>
              <a:gd name="T22" fmla="*/ 2147483647 w 3165"/>
              <a:gd name="T23" fmla="*/ 2147483647 h 1418"/>
              <a:gd name="T24" fmla="*/ 2147483647 w 3165"/>
              <a:gd name="T25" fmla="*/ 2147483647 h 1418"/>
              <a:gd name="T26" fmla="*/ 2147483647 w 3165"/>
              <a:gd name="T27" fmla="*/ 2147483647 h 1418"/>
              <a:gd name="T28" fmla="*/ 2147483647 w 3165"/>
              <a:gd name="T29" fmla="*/ 2147483647 h 1418"/>
              <a:gd name="T30" fmla="*/ 2147483647 w 3165"/>
              <a:gd name="T31" fmla="*/ 2147483647 h 1418"/>
              <a:gd name="T32" fmla="*/ 2147483647 w 3165"/>
              <a:gd name="T33" fmla="*/ 2147483647 h 1418"/>
              <a:gd name="T34" fmla="*/ 2147483647 w 3165"/>
              <a:gd name="T35" fmla="*/ 2147483647 h 1418"/>
              <a:gd name="T36" fmla="*/ 2147483647 w 3165"/>
              <a:gd name="T37" fmla="*/ 2147483647 h 1418"/>
              <a:gd name="T38" fmla="*/ 2147483647 w 3165"/>
              <a:gd name="T39" fmla="*/ 2147483647 h 1418"/>
              <a:gd name="T40" fmla="*/ 2147483647 w 3165"/>
              <a:gd name="T41" fmla="*/ 2147483647 h 1418"/>
              <a:gd name="T42" fmla="*/ 2147483647 w 3165"/>
              <a:gd name="T43" fmla="*/ 2147483647 h 1418"/>
              <a:gd name="T44" fmla="*/ 2147483647 w 3165"/>
              <a:gd name="T45" fmla="*/ 2147483647 h 1418"/>
              <a:gd name="T46" fmla="*/ 2147483647 w 3165"/>
              <a:gd name="T47" fmla="*/ 2147483647 h 1418"/>
              <a:gd name="T48" fmla="*/ 2147483647 w 3165"/>
              <a:gd name="T49" fmla="*/ 2147483647 h 1418"/>
              <a:gd name="T50" fmla="*/ 2147483647 w 3165"/>
              <a:gd name="T51" fmla="*/ 0 h 1418"/>
              <a:gd name="T52" fmla="*/ 2147483647 w 3165"/>
              <a:gd name="T53" fmla="*/ 2147483647 h 1418"/>
              <a:gd name="T54" fmla="*/ 2147483647 w 3165"/>
              <a:gd name="T55" fmla="*/ 2147483647 h 1418"/>
              <a:gd name="T56" fmla="*/ 2147483647 w 3165"/>
              <a:gd name="T57" fmla="*/ 2147483647 h 1418"/>
              <a:gd name="T58" fmla="*/ 2147483647 w 3165"/>
              <a:gd name="T59" fmla="*/ 2147483647 h 1418"/>
              <a:gd name="T60" fmla="*/ 2147483647 w 3165"/>
              <a:gd name="T61" fmla="*/ 2147483647 h 1418"/>
              <a:gd name="T62" fmla="*/ 2147483647 w 3165"/>
              <a:gd name="T63" fmla="*/ 2147483647 h 1418"/>
              <a:gd name="T64" fmla="*/ 2147483647 w 3165"/>
              <a:gd name="T65" fmla="*/ 2147483647 h 1418"/>
              <a:gd name="T66" fmla="*/ 2147483647 w 3165"/>
              <a:gd name="T67" fmla="*/ 2147483647 h 1418"/>
              <a:gd name="T68" fmla="*/ 2147483647 w 3165"/>
              <a:gd name="T69" fmla="*/ 2147483647 h 1418"/>
              <a:gd name="T70" fmla="*/ 2147483647 w 3165"/>
              <a:gd name="T71" fmla="*/ 2147483647 h 1418"/>
              <a:gd name="T72" fmla="*/ 2147483647 w 3165"/>
              <a:gd name="T73" fmla="*/ 2147483647 h 1418"/>
              <a:gd name="T74" fmla="*/ 2147483647 w 3165"/>
              <a:gd name="T75" fmla="*/ 2147483647 h 1418"/>
              <a:gd name="T76" fmla="*/ 2147483647 w 3165"/>
              <a:gd name="T77" fmla="*/ 2147483647 h 1418"/>
              <a:gd name="T78" fmla="*/ 2147483647 w 3165"/>
              <a:gd name="T79" fmla="*/ 2147483647 h 1418"/>
              <a:gd name="T80" fmla="*/ 2147483647 w 3165"/>
              <a:gd name="T81" fmla="*/ 2147483647 h 1418"/>
              <a:gd name="T82" fmla="*/ 2147483647 w 3165"/>
              <a:gd name="T83" fmla="*/ 2147483647 h 1418"/>
              <a:gd name="T84" fmla="*/ 2147483647 w 3165"/>
              <a:gd name="T85" fmla="*/ 2147483647 h 1418"/>
              <a:gd name="T86" fmla="*/ 2147483647 w 3165"/>
              <a:gd name="T87" fmla="*/ 2147483647 h 1418"/>
              <a:gd name="T88" fmla="*/ 2147483647 w 3165"/>
              <a:gd name="T89" fmla="*/ 2147483647 h 1418"/>
              <a:gd name="T90" fmla="*/ 2147483647 w 3165"/>
              <a:gd name="T91" fmla="*/ 2147483647 h 1418"/>
              <a:gd name="T92" fmla="*/ 2147483647 w 3165"/>
              <a:gd name="T93" fmla="*/ 2147483647 h 1418"/>
              <a:gd name="T94" fmla="*/ 2147483647 w 3165"/>
              <a:gd name="T95" fmla="*/ 2147483647 h 1418"/>
              <a:gd name="T96" fmla="*/ 2147483647 w 3165"/>
              <a:gd name="T97" fmla="*/ 2147483647 h 141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3165"/>
              <a:gd name="T148" fmla="*/ 0 h 1418"/>
              <a:gd name="T149" fmla="*/ 3165 w 3165"/>
              <a:gd name="T150" fmla="*/ 1418 h 141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3165" h="1418" extrusionOk="0">
                <a:moveTo>
                  <a:pt x="3103" y="237"/>
                </a:moveTo>
                <a:cubicBezTo>
                  <a:pt x="3122" y="192"/>
                  <a:pt x="3142" y="148"/>
                  <a:pt x="3154" y="101"/>
                </a:cubicBezTo>
                <a:cubicBezTo>
                  <a:pt x="3138" y="143"/>
                  <a:pt x="3133" y="150"/>
                  <a:pt x="3112" y="189"/>
                </a:cubicBezTo>
                <a:cubicBezTo>
                  <a:pt x="2957" y="483"/>
                  <a:pt x="2757" y="778"/>
                  <a:pt x="2463" y="948"/>
                </a:cubicBezTo>
                <a:cubicBezTo>
                  <a:pt x="2410" y="978"/>
                  <a:pt x="2345" y="1001"/>
                  <a:pt x="2288" y="966"/>
                </a:cubicBezTo>
                <a:cubicBezTo>
                  <a:pt x="2262" y="942"/>
                  <a:pt x="2252" y="932"/>
                  <a:pt x="2239" y="911"/>
                </a:cubicBezTo>
              </a:path>
              <a:path w="3165" h="1418" extrusionOk="0">
                <a:moveTo>
                  <a:pt x="997" y="345"/>
                </a:moveTo>
                <a:cubicBezTo>
                  <a:pt x="991" y="378"/>
                  <a:pt x="991" y="388"/>
                  <a:pt x="997" y="421"/>
                </a:cubicBezTo>
                <a:cubicBezTo>
                  <a:pt x="1005" y="467"/>
                  <a:pt x="1026" y="523"/>
                  <a:pt x="1067" y="550"/>
                </a:cubicBezTo>
                <a:cubicBezTo>
                  <a:pt x="1122" y="587"/>
                  <a:pt x="1186" y="548"/>
                  <a:pt x="1226" y="510"/>
                </a:cubicBezTo>
                <a:cubicBezTo>
                  <a:pt x="1260" y="477"/>
                  <a:pt x="1285" y="437"/>
                  <a:pt x="1312" y="398"/>
                </a:cubicBezTo>
                <a:cubicBezTo>
                  <a:pt x="1319" y="436"/>
                  <a:pt x="1320" y="475"/>
                  <a:pt x="1319" y="518"/>
                </a:cubicBezTo>
                <a:cubicBezTo>
                  <a:pt x="1317" y="607"/>
                  <a:pt x="1313" y="695"/>
                  <a:pt x="1309" y="784"/>
                </a:cubicBezTo>
                <a:cubicBezTo>
                  <a:pt x="1306" y="859"/>
                  <a:pt x="1304" y="934"/>
                  <a:pt x="1299" y="1009"/>
                </a:cubicBezTo>
                <a:cubicBezTo>
                  <a:pt x="1296" y="1050"/>
                  <a:pt x="1282" y="1062"/>
                  <a:pt x="1318" y="1034"/>
                </a:cubicBezTo>
              </a:path>
              <a:path w="3165" h="1418" extrusionOk="0">
                <a:moveTo>
                  <a:pt x="1677" y="412"/>
                </a:moveTo>
                <a:cubicBezTo>
                  <a:pt x="1657" y="461"/>
                  <a:pt x="1631" y="508"/>
                  <a:pt x="1615" y="559"/>
                </a:cubicBezTo>
                <a:cubicBezTo>
                  <a:pt x="1585" y="657"/>
                  <a:pt x="1587" y="757"/>
                  <a:pt x="1610" y="856"/>
                </a:cubicBezTo>
                <a:cubicBezTo>
                  <a:pt x="1621" y="904"/>
                  <a:pt x="1650" y="957"/>
                  <a:pt x="1643" y="1008"/>
                </a:cubicBezTo>
                <a:cubicBezTo>
                  <a:pt x="1638" y="1043"/>
                  <a:pt x="1589" y="1034"/>
                  <a:pt x="1565" y="1025"/>
                </a:cubicBezTo>
                <a:cubicBezTo>
                  <a:pt x="1526" y="1006"/>
                  <a:pt x="1512" y="998"/>
                  <a:pt x="1491" y="976"/>
                </a:cubicBezTo>
              </a:path>
              <a:path w="3165" h="1418" extrusionOk="0">
                <a:moveTo>
                  <a:pt x="1362" y="692"/>
                </a:moveTo>
                <a:cubicBezTo>
                  <a:pt x="1387" y="608"/>
                  <a:pt x="1415" y="580"/>
                  <a:pt x="1484" y="525"/>
                </a:cubicBezTo>
                <a:cubicBezTo>
                  <a:pt x="1561" y="464"/>
                  <a:pt x="1643" y="413"/>
                  <a:pt x="1723" y="356"/>
                </a:cubicBezTo>
                <a:cubicBezTo>
                  <a:pt x="1783" y="310"/>
                  <a:pt x="1802" y="295"/>
                  <a:pt x="1838" y="261"/>
                </a:cubicBezTo>
              </a:path>
              <a:path w="3165" h="1418" extrusionOk="0">
                <a:moveTo>
                  <a:pt x="1890" y="0"/>
                </a:moveTo>
                <a:cubicBezTo>
                  <a:pt x="1798" y="126"/>
                  <a:pt x="1708" y="253"/>
                  <a:pt x="1626" y="386"/>
                </a:cubicBezTo>
                <a:cubicBezTo>
                  <a:pt x="1517" y="562"/>
                  <a:pt x="1405" y="736"/>
                  <a:pt x="1293" y="911"/>
                </a:cubicBezTo>
                <a:cubicBezTo>
                  <a:pt x="1208" y="1044"/>
                  <a:pt x="1127" y="1185"/>
                  <a:pt x="1032" y="1312"/>
                </a:cubicBezTo>
                <a:cubicBezTo>
                  <a:pt x="1005" y="1348"/>
                  <a:pt x="977" y="1381"/>
                  <a:pt x="950" y="1417"/>
                </a:cubicBezTo>
              </a:path>
              <a:path w="3165" h="1418" extrusionOk="0">
                <a:moveTo>
                  <a:pt x="14" y="510"/>
                </a:moveTo>
                <a:cubicBezTo>
                  <a:pt x="4" y="537"/>
                  <a:pt x="0" y="533"/>
                  <a:pt x="28" y="566"/>
                </a:cubicBezTo>
                <a:cubicBezTo>
                  <a:pt x="72" y="617"/>
                  <a:pt x="131" y="664"/>
                  <a:pt x="200" y="670"/>
                </a:cubicBezTo>
                <a:cubicBezTo>
                  <a:pt x="247" y="674"/>
                  <a:pt x="301" y="655"/>
                  <a:pt x="332" y="618"/>
                </a:cubicBezTo>
                <a:cubicBezTo>
                  <a:pt x="365" y="578"/>
                  <a:pt x="390" y="519"/>
                  <a:pt x="401" y="468"/>
                </a:cubicBezTo>
                <a:cubicBezTo>
                  <a:pt x="410" y="426"/>
                  <a:pt x="411" y="382"/>
                  <a:pt x="403" y="340"/>
                </a:cubicBezTo>
                <a:cubicBezTo>
                  <a:pt x="391" y="364"/>
                  <a:pt x="381" y="409"/>
                  <a:pt x="376" y="449"/>
                </a:cubicBezTo>
                <a:cubicBezTo>
                  <a:pt x="362" y="548"/>
                  <a:pt x="350" y="646"/>
                  <a:pt x="337" y="745"/>
                </a:cubicBezTo>
                <a:cubicBezTo>
                  <a:pt x="326" y="828"/>
                  <a:pt x="311" y="911"/>
                  <a:pt x="301" y="994"/>
                </a:cubicBezTo>
                <a:cubicBezTo>
                  <a:pt x="295" y="1049"/>
                  <a:pt x="292" y="1032"/>
                  <a:pt x="309" y="1017"/>
                </a:cubicBezTo>
              </a:path>
              <a:path w="3165" h="1418" extrusionOk="0">
                <a:moveTo>
                  <a:pt x="540" y="213"/>
                </a:moveTo>
                <a:cubicBezTo>
                  <a:pt x="538" y="264"/>
                  <a:pt x="530" y="328"/>
                  <a:pt x="519" y="384"/>
                </a:cubicBezTo>
                <a:cubicBezTo>
                  <a:pt x="493" y="520"/>
                  <a:pt x="467" y="654"/>
                  <a:pt x="458" y="792"/>
                </a:cubicBezTo>
                <a:cubicBezTo>
                  <a:pt x="452" y="893"/>
                  <a:pt x="446" y="1017"/>
                  <a:pt x="502" y="1107"/>
                </a:cubicBezTo>
                <a:cubicBezTo>
                  <a:pt x="541" y="1169"/>
                  <a:pt x="619" y="1161"/>
                  <a:pt x="676" y="1132"/>
                </a:cubicBezTo>
                <a:cubicBezTo>
                  <a:pt x="748" y="1095"/>
                  <a:pt x="824" y="1007"/>
                  <a:pt x="835" y="926"/>
                </a:cubicBezTo>
                <a:cubicBezTo>
                  <a:pt x="843" y="865"/>
                  <a:pt x="783" y="876"/>
                  <a:pt x="748" y="891"/>
                </a:cubicBezTo>
                <a:cubicBezTo>
                  <a:pt x="689" y="917"/>
                  <a:pt x="639" y="971"/>
                  <a:pt x="600" y="1022"/>
                </a:cubicBezTo>
                <a:cubicBezTo>
                  <a:pt x="593" y="1032"/>
                  <a:pt x="587" y="1042"/>
                  <a:pt x="580" y="1052"/>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5006" name="Ink 109"/>
          <p:cNvSpPr>
            <a:spLocks noRot="1" noChangeAspect="1" noEditPoints="1" noChangeArrowheads="1" noChangeShapeType="1" noTextEdit="1"/>
          </p:cNvSpPr>
          <p:nvPr/>
        </p:nvSpPr>
        <p:spPr bwMode="auto">
          <a:xfrm>
            <a:off x="2655888" y="2811463"/>
            <a:ext cx="820737" cy="1263650"/>
          </a:xfrm>
          <a:custGeom>
            <a:avLst/>
            <a:gdLst>
              <a:gd name="T0" fmla="*/ 2147483647 w 2279"/>
              <a:gd name="T1" fmla="*/ 2147483647 h 3508"/>
              <a:gd name="T2" fmla="*/ 2147483647 w 2279"/>
              <a:gd name="T3" fmla="*/ 2147483647 h 3508"/>
              <a:gd name="T4" fmla="*/ 0 w 2279"/>
              <a:gd name="T5" fmla="*/ 2147483647 h 3508"/>
              <a:gd name="T6" fmla="*/ 2147483647 w 2279"/>
              <a:gd name="T7" fmla="*/ 2147483647 h 3508"/>
              <a:gd name="T8" fmla="*/ 2147483647 w 2279"/>
              <a:gd name="T9" fmla="*/ 2147483647 h 3508"/>
              <a:gd name="T10" fmla="*/ 2147483647 w 2279"/>
              <a:gd name="T11" fmla="*/ 2147483647 h 3508"/>
              <a:gd name="T12" fmla="*/ 2147483647 w 2279"/>
              <a:gd name="T13" fmla="*/ 2147483647 h 3508"/>
              <a:gd name="T14" fmla="*/ 2147483647 w 2279"/>
              <a:gd name="T15" fmla="*/ 2147483647 h 3508"/>
              <a:gd name="T16" fmla="*/ 2147483647 w 2279"/>
              <a:gd name="T17" fmla="*/ 2147483647 h 3508"/>
              <a:gd name="T18" fmla="*/ 2147483647 w 2279"/>
              <a:gd name="T19" fmla="*/ 2147483647 h 3508"/>
              <a:gd name="T20" fmla="*/ 2147483647 w 2279"/>
              <a:gd name="T21" fmla="*/ 2147483647 h 3508"/>
              <a:gd name="T22" fmla="*/ 2147483647 w 2279"/>
              <a:gd name="T23" fmla="*/ 2147483647 h 3508"/>
              <a:gd name="T24" fmla="*/ 2147483647 w 2279"/>
              <a:gd name="T25" fmla="*/ 2147483647 h 3508"/>
              <a:gd name="T26" fmla="*/ 2147483647 w 2279"/>
              <a:gd name="T27" fmla="*/ 2147483647 h 3508"/>
              <a:gd name="T28" fmla="*/ 2147483647 w 2279"/>
              <a:gd name="T29" fmla="*/ 2147483647 h 3508"/>
              <a:gd name="T30" fmla="*/ 2147483647 w 2279"/>
              <a:gd name="T31" fmla="*/ 2147483647 h 3508"/>
              <a:gd name="T32" fmla="*/ 2147483647 w 2279"/>
              <a:gd name="T33" fmla="*/ 2147483647 h 3508"/>
              <a:gd name="T34" fmla="*/ 2147483647 w 2279"/>
              <a:gd name="T35" fmla="*/ 2147483647 h 3508"/>
              <a:gd name="T36" fmla="*/ 2147483647 w 2279"/>
              <a:gd name="T37" fmla="*/ 2147483647 h 3508"/>
              <a:gd name="T38" fmla="*/ 2147483647 w 2279"/>
              <a:gd name="T39" fmla="*/ 2147483647 h 3508"/>
              <a:gd name="T40" fmla="*/ 2147483647 w 2279"/>
              <a:gd name="T41" fmla="*/ 2147483647 h 3508"/>
              <a:gd name="T42" fmla="*/ 2147483647 w 2279"/>
              <a:gd name="T43" fmla="*/ 2147483647 h 3508"/>
              <a:gd name="T44" fmla="*/ 2147483647 w 2279"/>
              <a:gd name="T45" fmla="*/ 2147483647 h 3508"/>
              <a:gd name="T46" fmla="*/ 2147483647 w 2279"/>
              <a:gd name="T47" fmla="*/ 2147483647 h 3508"/>
              <a:gd name="T48" fmla="*/ 2147483647 w 2279"/>
              <a:gd name="T49" fmla="*/ 2147483647 h 3508"/>
              <a:gd name="T50" fmla="*/ 2147483647 w 2279"/>
              <a:gd name="T51" fmla="*/ 2147483647 h 3508"/>
              <a:gd name="T52" fmla="*/ 2147483647 w 2279"/>
              <a:gd name="T53" fmla="*/ 2147483647 h 3508"/>
              <a:gd name="T54" fmla="*/ 2147483647 w 2279"/>
              <a:gd name="T55" fmla="*/ 2147483647 h 3508"/>
              <a:gd name="T56" fmla="*/ 2147483647 w 2279"/>
              <a:gd name="T57" fmla="*/ 2147483647 h 3508"/>
              <a:gd name="T58" fmla="*/ 2147483647 w 2279"/>
              <a:gd name="T59" fmla="*/ 2147483647 h 3508"/>
              <a:gd name="T60" fmla="*/ 2147483647 w 2279"/>
              <a:gd name="T61" fmla="*/ 2147483647 h 3508"/>
              <a:gd name="T62" fmla="*/ 2147483647 w 2279"/>
              <a:gd name="T63" fmla="*/ 2147483647 h 3508"/>
              <a:gd name="T64" fmla="*/ 2147483647 w 2279"/>
              <a:gd name="T65" fmla="*/ 2147483647 h 3508"/>
              <a:gd name="T66" fmla="*/ 2147483647 w 2279"/>
              <a:gd name="T67" fmla="*/ 2147483647 h 3508"/>
              <a:gd name="T68" fmla="*/ 2147483647 w 2279"/>
              <a:gd name="T69" fmla="*/ 2147483647 h 3508"/>
              <a:gd name="T70" fmla="*/ 2147483647 w 2279"/>
              <a:gd name="T71" fmla="*/ 2147483647 h 3508"/>
              <a:gd name="T72" fmla="*/ 2147483647 w 2279"/>
              <a:gd name="T73" fmla="*/ 2147483647 h 3508"/>
              <a:gd name="T74" fmla="*/ 2147483647 w 2279"/>
              <a:gd name="T75" fmla="*/ 2147483647 h 3508"/>
              <a:gd name="T76" fmla="*/ 2147483647 w 2279"/>
              <a:gd name="T77" fmla="*/ 2147483647 h 3508"/>
              <a:gd name="T78" fmla="*/ 2147483647 w 2279"/>
              <a:gd name="T79" fmla="*/ 2147483647 h 3508"/>
              <a:gd name="T80" fmla="*/ 2147483647 w 2279"/>
              <a:gd name="T81" fmla="*/ 2147483647 h 3508"/>
              <a:gd name="T82" fmla="*/ 2147483647 w 2279"/>
              <a:gd name="T83" fmla="*/ 2147483647 h 3508"/>
              <a:gd name="T84" fmla="*/ 2147483647 w 2279"/>
              <a:gd name="T85" fmla="*/ 2147483647 h 3508"/>
              <a:gd name="T86" fmla="*/ 2147483647 w 2279"/>
              <a:gd name="T87" fmla="*/ 2147483647 h 3508"/>
              <a:gd name="T88" fmla="*/ 2147483647 w 2279"/>
              <a:gd name="T89" fmla="*/ 2147483647 h 3508"/>
              <a:gd name="T90" fmla="*/ 2147483647 w 2279"/>
              <a:gd name="T91" fmla="*/ 2147483647 h 3508"/>
              <a:gd name="T92" fmla="*/ 2147483647 w 2279"/>
              <a:gd name="T93" fmla="*/ 2147483647 h 3508"/>
              <a:gd name="T94" fmla="*/ 2147483647 w 2279"/>
              <a:gd name="T95" fmla="*/ 2147483647 h 3508"/>
              <a:gd name="T96" fmla="*/ 2147483647 w 2279"/>
              <a:gd name="T97" fmla="*/ 2147483647 h 3508"/>
              <a:gd name="T98" fmla="*/ 2147483647 w 2279"/>
              <a:gd name="T99" fmla="*/ 2147483647 h 3508"/>
              <a:gd name="T100" fmla="*/ 2147483647 w 2279"/>
              <a:gd name="T101" fmla="*/ 2147483647 h 3508"/>
              <a:gd name="T102" fmla="*/ 2147483647 w 2279"/>
              <a:gd name="T103" fmla="*/ 2147483647 h 3508"/>
              <a:gd name="T104" fmla="*/ 2147483647 w 2279"/>
              <a:gd name="T105" fmla="*/ 2147483647 h 3508"/>
              <a:gd name="T106" fmla="*/ 2147483647 w 2279"/>
              <a:gd name="T107" fmla="*/ 2147483647 h 3508"/>
              <a:gd name="T108" fmla="*/ 2147483647 w 2279"/>
              <a:gd name="T109" fmla="*/ 2147483647 h 3508"/>
              <a:gd name="T110" fmla="*/ 2147483647 w 2279"/>
              <a:gd name="T111" fmla="*/ 2147483647 h 3508"/>
              <a:gd name="T112" fmla="*/ 2147483647 w 2279"/>
              <a:gd name="T113" fmla="*/ 2147483647 h 3508"/>
              <a:gd name="T114" fmla="*/ 2147483647 w 2279"/>
              <a:gd name="T115" fmla="*/ 2147483647 h 3508"/>
              <a:gd name="T116" fmla="*/ 2147483647 w 2279"/>
              <a:gd name="T117" fmla="*/ 2147483647 h 3508"/>
              <a:gd name="T118" fmla="*/ 2147483647 w 2279"/>
              <a:gd name="T119" fmla="*/ 2147483647 h 3508"/>
              <a:gd name="T120" fmla="*/ 2147483647 w 2279"/>
              <a:gd name="T121" fmla="*/ 2147483647 h 3508"/>
              <a:gd name="T122" fmla="*/ 2147483647 w 2279"/>
              <a:gd name="T123" fmla="*/ 2147483647 h 3508"/>
              <a:gd name="T124" fmla="*/ 2147483647 w 2279"/>
              <a:gd name="T125" fmla="*/ 2147483647 h 3508"/>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2279"/>
              <a:gd name="T190" fmla="*/ 0 h 3508"/>
              <a:gd name="T191" fmla="*/ 2279 w 2279"/>
              <a:gd name="T192" fmla="*/ 3508 h 3508"/>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2279" h="3508" extrusionOk="0">
                <a:moveTo>
                  <a:pt x="134" y="1308"/>
                </a:moveTo>
                <a:cubicBezTo>
                  <a:pt x="105" y="1308"/>
                  <a:pt x="84" y="1306"/>
                  <a:pt x="53" y="1312"/>
                </a:cubicBezTo>
                <a:cubicBezTo>
                  <a:pt x="35" y="1316"/>
                  <a:pt x="18" y="1322"/>
                  <a:pt x="0" y="1326"/>
                </a:cubicBezTo>
                <a:cubicBezTo>
                  <a:pt x="107" y="1300"/>
                  <a:pt x="213" y="1267"/>
                  <a:pt x="322" y="1252"/>
                </a:cubicBezTo>
                <a:cubicBezTo>
                  <a:pt x="406" y="1240"/>
                  <a:pt x="499" y="1231"/>
                  <a:pt x="584" y="1234"/>
                </a:cubicBezTo>
                <a:cubicBezTo>
                  <a:pt x="632" y="1236"/>
                  <a:pt x="664" y="1248"/>
                  <a:pt x="687" y="1293"/>
                </a:cubicBezTo>
                <a:cubicBezTo>
                  <a:pt x="710" y="1338"/>
                  <a:pt x="707" y="1417"/>
                  <a:pt x="713" y="1466"/>
                </a:cubicBezTo>
                <a:cubicBezTo>
                  <a:pt x="754" y="1774"/>
                  <a:pt x="772" y="2061"/>
                  <a:pt x="748" y="2371"/>
                </a:cubicBezTo>
                <a:cubicBezTo>
                  <a:pt x="735" y="2541"/>
                  <a:pt x="721" y="2711"/>
                  <a:pt x="707" y="2881"/>
                </a:cubicBezTo>
                <a:cubicBezTo>
                  <a:pt x="692" y="3069"/>
                  <a:pt x="734" y="3278"/>
                  <a:pt x="685" y="3460"/>
                </a:cubicBezTo>
                <a:cubicBezTo>
                  <a:pt x="679" y="3483"/>
                  <a:pt x="674" y="3499"/>
                  <a:pt x="657" y="3505"/>
                </a:cubicBezTo>
                <a:cubicBezTo>
                  <a:pt x="558" y="3541"/>
                  <a:pt x="387" y="3456"/>
                  <a:pt x="290" y="3438"/>
                </a:cubicBezTo>
                <a:cubicBezTo>
                  <a:pt x="263" y="3433"/>
                  <a:pt x="226" y="3444"/>
                  <a:pt x="205" y="3439"/>
                </a:cubicBezTo>
                <a:cubicBezTo>
                  <a:pt x="181" y="3433"/>
                  <a:pt x="191" y="3442"/>
                  <a:pt x="181" y="3431"/>
                </a:cubicBezTo>
                <a:cubicBezTo>
                  <a:pt x="184" y="3420"/>
                  <a:pt x="185" y="3417"/>
                  <a:pt x="189" y="3410"/>
                </a:cubicBezTo>
              </a:path>
              <a:path w="2279" h="3508" extrusionOk="0">
                <a:moveTo>
                  <a:pt x="943" y="1024"/>
                </a:moveTo>
                <a:cubicBezTo>
                  <a:pt x="940" y="1003"/>
                  <a:pt x="942" y="964"/>
                  <a:pt x="920" y="951"/>
                </a:cubicBezTo>
                <a:cubicBezTo>
                  <a:pt x="896" y="937"/>
                  <a:pt x="871" y="942"/>
                  <a:pt x="847" y="955"/>
                </a:cubicBezTo>
                <a:cubicBezTo>
                  <a:pt x="816" y="971"/>
                  <a:pt x="778" y="997"/>
                  <a:pt x="763" y="1030"/>
                </a:cubicBezTo>
                <a:cubicBezTo>
                  <a:pt x="746" y="1067"/>
                  <a:pt x="777" y="1088"/>
                  <a:pt x="808" y="1099"/>
                </a:cubicBezTo>
                <a:cubicBezTo>
                  <a:pt x="868" y="1120"/>
                  <a:pt x="934" y="1121"/>
                  <a:pt x="996" y="1131"/>
                </a:cubicBezTo>
                <a:cubicBezTo>
                  <a:pt x="1047" y="1139"/>
                  <a:pt x="1110" y="1148"/>
                  <a:pt x="1147" y="1190"/>
                </a:cubicBezTo>
                <a:cubicBezTo>
                  <a:pt x="1178" y="1226"/>
                  <a:pt x="1163" y="1275"/>
                  <a:pt x="1144" y="1312"/>
                </a:cubicBezTo>
                <a:cubicBezTo>
                  <a:pt x="1121" y="1356"/>
                  <a:pt x="1078" y="1406"/>
                  <a:pt x="1035" y="1431"/>
                </a:cubicBezTo>
                <a:cubicBezTo>
                  <a:pt x="1005" y="1448"/>
                  <a:pt x="960" y="1471"/>
                  <a:pt x="932" y="1441"/>
                </a:cubicBezTo>
                <a:cubicBezTo>
                  <a:pt x="918" y="1416"/>
                  <a:pt x="914" y="1406"/>
                  <a:pt x="914" y="1385"/>
                </a:cubicBezTo>
              </a:path>
              <a:path w="2279" h="3508" extrusionOk="0">
                <a:moveTo>
                  <a:pt x="1004" y="656"/>
                </a:moveTo>
                <a:cubicBezTo>
                  <a:pt x="1029" y="686"/>
                  <a:pt x="1042" y="721"/>
                  <a:pt x="1057" y="757"/>
                </a:cubicBezTo>
                <a:cubicBezTo>
                  <a:pt x="1085" y="823"/>
                  <a:pt x="1111" y="890"/>
                  <a:pt x="1139" y="956"/>
                </a:cubicBezTo>
                <a:cubicBezTo>
                  <a:pt x="1159" y="1003"/>
                  <a:pt x="1180" y="1051"/>
                  <a:pt x="1205" y="1096"/>
                </a:cubicBezTo>
                <a:cubicBezTo>
                  <a:pt x="1208" y="1101"/>
                  <a:pt x="1211" y="1106"/>
                  <a:pt x="1214" y="1111"/>
                </a:cubicBezTo>
              </a:path>
              <a:path w="2279" h="3508" extrusionOk="0">
                <a:moveTo>
                  <a:pt x="933" y="838"/>
                </a:moveTo>
                <a:cubicBezTo>
                  <a:pt x="940" y="780"/>
                  <a:pt x="965" y="735"/>
                  <a:pt x="1004" y="690"/>
                </a:cubicBezTo>
                <a:cubicBezTo>
                  <a:pt x="1033" y="656"/>
                  <a:pt x="1084" y="599"/>
                  <a:pt x="1135" y="606"/>
                </a:cubicBezTo>
                <a:cubicBezTo>
                  <a:pt x="1179" y="612"/>
                  <a:pt x="1207" y="671"/>
                  <a:pt x="1228" y="703"/>
                </a:cubicBezTo>
                <a:cubicBezTo>
                  <a:pt x="1274" y="776"/>
                  <a:pt x="1319" y="883"/>
                  <a:pt x="1407" y="916"/>
                </a:cubicBezTo>
                <a:cubicBezTo>
                  <a:pt x="1448" y="931"/>
                  <a:pt x="1502" y="916"/>
                  <a:pt x="1532" y="886"/>
                </a:cubicBezTo>
                <a:cubicBezTo>
                  <a:pt x="1562" y="855"/>
                  <a:pt x="1577" y="806"/>
                  <a:pt x="1561" y="765"/>
                </a:cubicBezTo>
                <a:cubicBezTo>
                  <a:pt x="1540" y="712"/>
                  <a:pt x="1481" y="678"/>
                  <a:pt x="1434" y="654"/>
                </a:cubicBezTo>
                <a:cubicBezTo>
                  <a:pt x="1377" y="625"/>
                  <a:pt x="1316" y="605"/>
                  <a:pt x="1256" y="584"/>
                </a:cubicBezTo>
                <a:cubicBezTo>
                  <a:pt x="1232" y="576"/>
                  <a:pt x="1211" y="568"/>
                  <a:pt x="1188" y="557"/>
                </a:cubicBezTo>
              </a:path>
              <a:path w="2279" h="3508" extrusionOk="0">
                <a:moveTo>
                  <a:pt x="1452" y="503"/>
                </a:moveTo>
                <a:cubicBezTo>
                  <a:pt x="1476" y="536"/>
                  <a:pt x="1498" y="570"/>
                  <a:pt x="1520" y="605"/>
                </a:cubicBezTo>
                <a:cubicBezTo>
                  <a:pt x="1547" y="648"/>
                  <a:pt x="1573" y="692"/>
                  <a:pt x="1597" y="737"/>
                </a:cubicBezTo>
                <a:cubicBezTo>
                  <a:pt x="1607" y="756"/>
                  <a:pt x="1615" y="775"/>
                  <a:pt x="1623" y="795"/>
                </a:cubicBezTo>
                <a:cubicBezTo>
                  <a:pt x="1586" y="772"/>
                  <a:pt x="1559" y="740"/>
                  <a:pt x="1529" y="708"/>
                </a:cubicBezTo>
                <a:cubicBezTo>
                  <a:pt x="1441" y="612"/>
                  <a:pt x="1349" y="504"/>
                  <a:pt x="1337" y="369"/>
                </a:cubicBezTo>
                <a:cubicBezTo>
                  <a:pt x="1333" y="324"/>
                  <a:pt x="1338" y="265"/>
                  <a:pt x="1377" y="236"/>
                </a:cubicBezTo>
                <a:cubicBezTo>
                  <a:pt x="1383" y="233"/>
                  <a:pt x="1390" y="231"/>
                  <a:pt x="1396" y="228"/>
                </a:cubicBezTo>
                <a:cubicBezTo>
                  <a:pt x="1431" y="245"/>
                  <a:pt x="1437" y="270"/>
                  <a:pt x="1447" y="309"/>
                </a:cubicBezTo>
                <a:cubicBezTo>
                  <a:pt x="1465" y="379"/>
                  <a:pt x="1473" y="471"/>
                  <a:pt x="1537" y="517"/>
                </a:cubicBezTo>
                <a:cubicBezTo>
                  <a:pt x="1571" y="541"/>
                  <a:pt x="1617" y="549"/>
                  <a:pt x="1658" y="542"/>
                </a:cubicBezTo>
                <a:cubicBezTo>
                  <a:pt x="1695" y="536"/>
                  <a:pt x="1726" y="522"/>
                  <a:pt x="1747" y="490"/>
                </a:cubicBezTo>
                <a:cubicBezTo>
                  <a:pt x="1763" y="465"/>
                  <a:pt x="1759" y="445"/>
                  <a:pt x="1757" y="418"/>
                </a:cubicBezTo>
              </a:path>
              <a:path w="2279" h="3508" extrusionOk="0">
                <a:moveTo>
                  <a:pt x="1708" y="11"/>
                </a:moveTo>
                <a:cubicBezTo>
                  <a:pt x="1698" y="42"/>
                  <a:pt x="1695" y="39"/>
                  <a:pt x="1681" y="68"/>
                </a:cubicBezTo>
                <a:cubicBezTo>
                  <a:pt x="1660" y="110"/>
                  <a:pt x="1608" y="191"/>
                  <a:pt x="1621" y="240"/>
                </a:cubicBezTo>
                <a:cubicBezTo>
                  <a:pt x="1631" y="278"/>
                  <a:pt x="1666" y="299"/>
                  <a:pt x="1686" y="331"/>
                </a:cubicBezTo>
                <a:cubicBezTo>
                  <a:pt x="1722" y="388"/>
                  <a:pt x="1733" y="571"/>
                  <a:pt x="1807" y="590"/>
                </a:cubicBezTo>
                <a:cubicBezTo>
                  <a:pt x="1855" y="602"/>
                  <a:pt x="1923" y="559"/>
                  <a:pt x="1963" y="541"/>
                </a:cubicBezTo>
                <a:cubicBezTo>
                  <a:pt x="2033" y="508"/>
                  <a:pt x="2103" y="478"/>
                  <a:pt x="2176" y="452"/>
                </a:cubicBezTo>
                <a:cubicBezTo>
                  <a:pt x="2205" y="442"/>
                  <a:pt x="2233" y="434"/>
                  <a:pt x="2264" y="440"/>
                </a:cubicBezTo>
                <a:cubicBezTo>
                  <a:pt x="2269" y="442"/>
                  <a:pt x="2273" y="445"/>
                  <a:pt x="2278" y="447"/>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5007" name="Ink 110"/>
          <p:cNvSpPr>
            <a:spLocks noRot="1" noChangeAspect="1" noEditPoints="1" noChangeArrowheads="1" noChangeShapeType="1" noTextEdit="1"/>
          </p:cNvSpPr>
          <p:nvPr/>
        </p:nvSpPr>
        <p:spPr bwMode="auto">
          <a:xfrm>
            <a:off x="288925" y="2867025"/>
            <a:ext cx="555625" cy="1616075"/>
          </a:xfrm>
          <a:custGeom>
            <a:avLst/>
            <a:gdLst>
              <a:gd name="T0" fmla="*/ 2147483647 w 1546"/>
              <a:gd name="T1" fmla="*/ 2147483647 h 4491"/>
              <a:gd name="T2" fmla="*/ 2147483647 w 1546"/>
              <a:gd name="T3" fmla="*/ 2147483647 h 4491"/>
              <a:gd name="T4" fmla="*/ 2147483647 w 1546"/>
              <a:gd name="T5" fmla="*/ 2147483647 h 4491"/>
              <a:gd name="T6" fmla="*/ 2147483647 w 1546"/>
              <a:gd name="T7" fmla="*/ 2147483647 h 4491"/>
              <a:gd name="T8" fmla="*/ 2147483647 w 1546"/>
              <a:gd name="T9" fmla="*/ 2147483647 h 4491"/>
              <a:gd name="T10" fmla="*/ 2147483647 w 1546"/>
              <a:gd name="T11" fmla="*/ 2147483647 h 4491"/>
              <a:gd name="T12" fmla="*/ 2147483647 w 1546"/>
              <a:gd name="T13" fmla="*/ 2147483647 h 4491"/>
              <a:gd name="T14" fmla="*/ 2147483647 w 1546"/>
              <a:gd name="T15" fmla="*/ 2147483647 h 4491"/>
              <a:gd name="T16" fmla="*/ 0 w 1546"/>
              <a:gd name="T17" fmla="*/ 2147483647 h 4491"/>
              <a:gd name="T18" fmla="*/ 2147483647 w 1546"/>
              <a:gd name="T19" fmla="*/ 2147483647 h 4491"/>
              <a:gd name="T20" fmla="*/ 2147483647 w 1546"/>
              <a:gd name="T21" fmla="*/ 2147483647 h 4491"/>
              <a:gd name="T22" fmla="*/ 2147483647 w 1546"/>
              <a:gd name="T23" fmla="*/ 2147483647 h 4491"/>
              <a:gd name="T24" fmla="*/ 2147483647 w 1546"/>
              <a:gd name="T25" fmla="*/ 2147483647 h 4491"/>
              <a:gd name="T26" fmla="*/ 2147483647 w 1546"/>
              <a:gd name="T27" fmla="*/ 2147483647 h 4491"/>
              <a:gd name="T28" fmla="*/ 2147483647 w 1546"/>
              <a:gd name="T29" fmla="*/ 2147483647 h 4491"/>
              <a:gd name="T30" fmla="*/ 2147483647 w 1546"/>
              <a:gd name="T31" fmla="*/ 0 h 449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546"/>
              <a:gd name="T49" fmla="*/ 0 h 4491"/>
              <a:gd name="T50" fmla="*/ 1546 w 1546"/>
              <a:gd name="T51" fmla="*/ 4491 h 4491"/>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546" h="4491" extrusionOk="0">
                <a:moveTo>
                  <a:pt x="1545" y="4490"/>
                </a:moveTo>
                <a:cubicBezTo>
                  <a:pt x="1513" y="4476"/>
                  <a:pt x="1482" y="4465"/>
                  <a:pt x="1449" y="4450"/>
                </a:cubicBezTo>
                <a:cubicBezTo>
                  <a:pt x="1322" y="4392"/>
                  <a:pt x="1213" y="4361"/>
                  <a:pt x="1100" y="4279"/>
                </a:cubicBezTo>
                <a:cubicBezTo>
                  <a:pt x="1003" y="4208"/>
                  <a:pt x="910" y="4139"/>
                  <a:pt x="815" y="4067"/>
                </a:cubicBezTo>
                <a:cubicBezTo>
                  <a:pt x="708" y="3986"/>
                  <a:pt x="608" y="3917"/>
                  <a:pt x="514" y="3819"/>
                </a:cubicBezTo>
                <a:cubicBezTo>
                  <a:pt x="378" y="3678"/>
                  <a:pt x="246" y="3515"/>
                  <a:pt x="204" y="3320"/>
                </a:cubicBezTo>
                <a:cubicBezTo>
                  <a:pt x="159" y="3113"/>
                  <a:pt x="231" y="2904"/>
                  <a:pt x="198" y="2699"/>
                </a:cubicBezTo>
                <a:cubicBezTo>
                  <a:pt x="161" y="2469"/>
                  <a:pt x="74" y="2247"/>
                  <a:pt x="38" y="2016"/>
                </a:cubicBezTo>
                <a:cubicBezTo>
                  <a:pt x="19" y="1895"/>
                  <a:pt x="1" y="1763"/>
                  <a:pt x="0" y="1640"/>
                </a:cubicBezTo>
                <a:cubicBezTo>
                  <a:pt x="-1" y="1451"/>
                  <a:pt x="41" y="1265"/>
                  <a:pt x="66" y="1079"/>
                </a:cubicBezTo>
                <a:cubicBezTo>
                  <a:pt x="82" y="960"/>
                  <a:pt x="101" y="839"/>
                  <a:pt x="144" y="728"/>
                </a:cubicBezTo>
                <a:cubicBezTo>
                  <a:pt x="171" y="658"/>
                  <a:pt x="213" y="608"/>
                  <a:pt x="257" y="551"/>
                </a:cubicBezTo>
                <a:cubicBezTo>
                  <a:pt x="276" y="527"/>
                  <a:pt x="297" y="503"/>
                  <a:pt x="316" y="479"/>
                </a:cubicBezTo>
                <a:cubicBezTo>
                  <a:pt x="407" y="363"/>
                  <a:pt x="484" y="232"/>
                  <a:pt x="581" y="122"/>
                </a:cubicBezTo>
                <a:cubicBezTo>
                  <a:pt x="613" y="85"/>
                  <a:pt x="699" y="15"/>
                  <a:pt x="704" y="7"/>
                </a:cubicBezTo>
                <a:cubicBezTo>
                  <a:pt x="700" y="5"/>
                  <a:pt x="696" y="2"/>
                  <a:pt x="692" y="0"/>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5008" name="Ink 111"/>
          <p:cNvSpPr>
            <a:spLocks noRot="1" noChangeAspect="1" noEditPoints="1" noChangeArrowheads="1" noChangeShapeType="1" noTextEdit="1"/>
          </p:cNvSpPr>
          <p:nvPr/>
        </p:nvSpPr>
        <p:spPr bwMode="auto">
          <a:xfrm>
            <a:off x="330200" y="2752725"/>
            <a:ext cx="520700" cy="2987675"/>
          </a:xfrm>
          <a:custGeom>
            <a:avLst/>
            <a:gdLst>
              <a:gd name="T0" fmla="*/ 2147483647 w 1446"/>
              <a:gd name="T1" fmla="*/ 2147483647 h 8299"/>
              <a:gd name="T2" fmla="*/ 2147483647 w 1446"/>
              <a:gd name="T3" fmla="*/ 2147483647 h 8299"/>
              <a:gd name="T4" fmla="*/ 2147483647 w 1446"/>
              <a:gd name="T5" fmla="*/ 2147483647 h 8299"/>
              <a:gd name="T6" fmla="*/ 2147483647 w 1446"/>
              <a:gd name="T7" fmla="*/ 2147483647 h 8299"/>
              <a:gd name="T8" fmla="*/ 2147483647 w 1446"/>
              <a:gd name="T9" fmla="*/ 2147483647 h 8299"/>
              <a:gd name="T10" fmla="*/ 2147483647 w 1446"/>
              <a:gd name="T11" fmla="*/ 2147483647 h 8299"/>
              <a:gd name="T12" fmla="*/ 2147483647 w 1446"/>
              <a:gd name="T13" fmla="*/ 2147483647 h 8299"/>
              <a:gd name="T14" fmla="*/ 2147483647 w 1446"/>
              <a:gd name="T15" fmla="*/ 2147483647 h 8299"/>
              <a:gd name="T16" fmla="*/ 2147483647 w 1446"/>
              <a:gd name="T17" fmla="*/ 2147483647 h 8299"/>
              <a:gd name="T18" fmla="*/ 2147483647 w 1446"/>
              <a:gd name="T19" fmla="*/ 2147483647 h 8299"/>
              <a:gd name="T20" fmla="*/ 2147483647 w 1446"/>
              <a:gd name="T21" fmla="*/ 2147483647 h 8299"/>
              <a:gd name="T22" fmla="*/ 2147483647 w 1446"/>
              <a:gd name="T23" fmla="*/ 2147483647 h 8299"/>
              <a:gd name="T24" fmla="*/ 2147483647 w 1446"/>
              <a:gd name="T25" fmla="*/ 2147483647 h 8299"/>
              <a:gd name="T26" fmla="*/ 2147483647 w 1446"/>
              <a:gd name="T27" fmla="*/ 2147483647 h 8299"/>
              <a:gd name="T28" fmla="*/ 2147483647 w 1446"/>
              <a:gd name="T29" fmla="*/ 2147483647 h 8299"/>
              <a:gd name="T30" fmla="*/ 2147483647 w 1446"/>
              <a:gd name="T31" fmla="*/ 2147483647 h 8299"/>
              <a:gd name="T32" fmla="*/ 2147483647 w 1446"/>
              <a:gd name="T33" fmla="*/ 2147483647 h 8299"/>
              <a:gd name="T34" fmla="*/ 2147483647 w 1446"/>
              <a:gd name="T35" fmla="*/ 2147483647 h 8299"/>
              <a:gd name="T36" fmla="*/ 2147483647 w 1446"/>
              <a:gd name="T37" fmla="*/ 2147483647 h 8299"/>
              <a:gd name="T38" fmla="*/ 2147483647 w 1446"/>
              <a:gd name="T39" fmla="*/ 2147483647 h 8299"/>
              <a:gd name="T40" fmla="*/ 2147483647 w 1446"/>
              <a:gd name="T41" fmla="*/ 2147483647 h 8299"/>
              <a:gd name="T42" fmla="*/ 2147483647 w 1446"/>
              <a:gd name="T43" fmla="*/ 2147483647 h 8299"/>
              <a:gd name="T44" fmla="*/ 2147483647 w 1446"/>
              <a:gd name="T45" fmla="*/ 2147483647 h 8299"/>
              <a:gd name="T46" fmla="*/ 2147483647 w 1446"/>
              <a:gd name="T47" fmla="*/ 2147483647 h 8299"/>
              <a:gd name="T48" fmla="*/ 2147483647 w 1446"/>
              <a:gd name="T49" fmla="*/ 2147483647 h 8299"/>
              <a:gd name="T50" fmla="*/ 2147483647 w 1446"/>
              <a:gd name="T51" fmla="*/ 2147483647 h 8299"/>
              <a:gd name="T52" fmla="*/ 2147483647 w 1446"/>
              <a:gd name="T53" fmla="*/ 2147483647 h 8299"/>
              <a:gd name="T54" fmla="*/ 2147483647 w 1446"/>
              <a:gd name="T55" fmla="*/ 2147483647 h 8299"/>
              <a:gd name="T56" fmla="*/ 2147483647 w 1446"/>
              <a:gd name="T57" fmla="*/ 2147483647 h 8299"/>
              <a:gd name="T58" fmla="*/ 2147483647 w 1446"/>
              <a:gd name="T59" fmla="*/ 2147483647 h 8299"/>
              <a:gd name="T60" fmla="*/ 2147483647 w 1446"/>
              <a:gd name="T61" fmla="*/ 2147483647 h 8299"/>
              <a:gd name="T62" fmla="*/ 2147483647 w 1446"/>
              <a:gd name="T63" fmla="*/ 2147483647 h 8299"/>
              <a:gd name="T64" fmla="*/ 2147483647 w 1446"/>
              <a:gd name="T65" fmla="*/ 2147483647 h 8299"/>
              <a:gd name="T66" fmla="*/ 2147483647 w 1446"/>
              <a:gd name="T67" fmla="*/ 2147483647 h 8299"/>
              <a:gd name="T68" fmla="*/ 2147483647 w 1446"/>
              <a:gd name="T69" fmla="*/ 2147483647 h 8299"/>
              <a:gd name="T70" fmla="*/ 2147483647 w 1446"/>
              <a:gd name="T71" fmla="*/ 2147483647 h 8299"/>
              <a:gd name="T72" fmla="*/ 2147483647 w 1446"/>
              <a:gd name="T73" fmla="*/ 2147483647 h 8299"/>
              <a:gd name="T74" fmla="*/ 2147483647 w 1446"/>
              <a:gd name="T75" fmla="*/ 2147483647 h 8299"/>
              <a:gd name="T76" fmla="*/ 2147483647 w 1446"/>
              <a:gd name="T77" fmla="*/ 2147483647 h 8299"/>
              <a:gd name="T78" fmla="*/ 2147483647 w 1446"/>
              <a:gd name="T79" fmla="*/ 2147483647 h 8299"/>
              <a:gd name="T80" fmla="*/ 2147483647 w 1446"/>
              <a:gd name="T81" fmla="*/ 2147483647 h 8299"/>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446"/>
              <a:gd name="T124" fmla="*/ 0 h 8299"/>
              <a:gd name="T125" fmla="*/ 1446 w 1446"/>
              <a:gd name="T126" fmla="*/ 8299 h 8299"/>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446" h="8299" extrusionOk="0">
                <a:moveTo>
                  <a:pt x="1425" y="4153"/>
                </a:moveTo>
                <a:cubicBezTo>
                  <a:pt x="1426" y="4174"/>
                  <a:pt x="1426" y="4181"/>
                  <a:pt x="1432" y="4202"/>
                </a:cubicBezTo>
              </a:path>
              <a:path w="1446" h="8299" extrusionOk="0">
                <a:moveTo>
                  <a:pt x="1005" y="4724"/>
                </a:moveTo>
                <a:cubicBezTo>
                  <a:pt x="1001" y="4723"/>
                  <a:pt x="996" y="4723"/>
                  <a:pt x="992" y="4722"/>
                </a:cubicBezTo>
                <a:cubicBezTo>
                  <a:pt x="1014" y="4725"/>
                  <a:pt x="1035" y="4726"/>
                  <a:pt x="1057" y="4728"/>
                </a:cubicBezTo>
                <a:cubicBezTo>
                  <a:pt x="1099" y="4732"/>
                  <a:pt x="1140" y="4732"/>
                  <a:pt x="1182" y="4733"/>
                </a:cubicBezTo>
                <a:cubicBezTo>
                  <a:pt x="1222" y="4734"/>
                  <a:pt x="1261" y="4734"/>
                  <a:pt x="1301" y="4735"/>
                </a:cubicBezTo>
                <a:cubicBezTo>
                  <a:pt x="1312" y="4735"/>
                  <a:pt x="1349" y="4742"/>
                  <a:pt x="1361" y="4737"/>
                </a:cubicBezTo>
                <a:cubicBezTo>
                  <a:pt x="1380" y="4729"/>
                  <a:pt x="1372" y="4712"/>
                  <a:pt x="1369" y="4697"/>
                </a:cubicBezTo>
                <a:cubicBezTo>
                  <a:pt x="1365" y="4678"/>
                  <a:pt x="1352" y="4664"/>
                  <a:pt x="1342" y="4649"/>
                </a:cubicBezTo>
                <a:cubicBezTo>
                  <a:pt x="1331" y="4632"/>
                  <a:pt x="1319" y="4620"/>
                  <a:pt x="1302" y="4608"/>
                </a:cubicBezTo>
                <a:cubicBezTo>
                  <a:pt x="1320" y="4622"/>
                  <a:pt x="1338" y="4634"/>
                  <a:pt x="1358" y="4646"/>
                </a:cubicBezTo>
                <a:cubicBezTo>
                  <a:pt x="1376" y="4657"/>
                  <a:pt x="1395" y="4667"/>
                  <a:pt x="1412" y="4679"/>
                </a:cubicBezTo>
                <a:cubicBezTo>
                  <a:pt x="1433" y="4694"/>
                  <a:pt x="1449" y="4704"/>
                  <a:pt x="1440" y="4731"/>
                </a:cubicBezTo>
                <a:cubicBezTo>
                  <a:pt x="1435" y="4746"/>
                  <a:pt x="1419" y="4766"/>
                  <a:pt x="1409" y="4779"/>
                </a:cubicBezTo>
                <a:cubicBezTo>
                  <a:pt x="1393" y="4799"/>
                  <a:pt x="1372" y="4815"/>
                  <a:pt x="1357" y="4836"/>
                </a:cubicBezTo>
                <a:cubicBezTo>
                  <a:pt x="1341" y="4858"/>
                  <a:pt x="1338" y="4867"/>
                  <a:pt x="1361" y="4876"/>
                </a:cubicBezTo>
              </a:path>
              <a:path w="1446" h="8299" extrusionOk="0">
                <a:moveTo>
                  <a:pt x="1299" y="4782"/>
                </a:moveTo>
                <a:cubicBezTo>
                  <a:pt x="1309" y="4757"/>
                  <a:pt x="1320" y="4735"/>
                  <a:pt x="1331" y="4711"/>
                </a:cubicBezTo>
                <a:cubicBezTo>
                  <a:pt x="1149" y="4685"/>
                  <a:pt x="951" y="4674"/>
                  <a:pt x="785" y="4590"/>
                </a:cubicBezTo>
                <a:cubicBezTo>
                  <a:pt x="699" y="4546"/>
                  <a:pt x="612" y="4477"/>
                  <a:pt x="542" y="4410"/>
                </a:cubicBezTo>
                <a:cubicBezTo>
                  <a:pt x="314" y="4193"/>
                  <a:pt x="232" y="3820"/>
                  <a:pt x="141" y="3529"/>
                </a:cubicBezTo>
                <a:cubicBezTo>
                  <a:pt x="35" y="3192"/>
                  <a:pt x="-1" y="2808"/>
                  <a:pt x="0" y="2455"/>
                </a:cubicBezTo>
                <a:cubicBezTo>
                  <a:pt x="2" y="1838"/>
                  <a:pt x="41" y="1104"/>
                  <a:pt x="372" y="561"/>
                </a:cubicBezTo>
                <a:cubicBezTo>
                  <a:pt x="460" y="416"/>
                  <a:pt x="596" y="370"/>
                  <a:pt x="728" y="278"/>
                </a:cubicBezTo>
                <a:cubicBezTo>
                  <a:pt x="768" y="250"/>
                  <a:pt x="803" y="215"/>
                  <a:pt x="846" y="189"/>
                </a:cubicBezTo>
                <a:cubicBezTo>
                  <a:pt x="891" y="162"/>
                  <a:pt x="941" y="141"/>
                  <a:pt x="987" y="117"/>
                </a:cubicBezTo>
                <a:cubicBezTo>
                  <a:pt x="878" y="106"/>
                  <a:pt x="776" y="108"/>
                  <a:pt x="664" y="115"/>
                </a:cubicBezTo>
                <a:cubicBezTo>
                  <a:pt x="625" y="117"/>
                  <a:pt x="585" y="118"/>
                  <a:pt x="546" y="120"/>
                </a:cubicBezTo>
                <a:cubicBezTo>
                  <a:pt x="584" y="114"/>
                  <a:pt x="623" y="106"/>
                  <a:pt x="662" y="100"/>
                </a:cubicBezTo>
                <a:cubicBezTo>
                  <a:pt x="829" y="74"/>
                  <a:pt x="995" y="32"/>
                  <a:pt x="1159" y="2"/>
                </a:cubicBezTo>
                <a:cubicBezTo>
                  <a:pt x="1084" y="100"/>
                  <a:pt x="1020" y="207"/>
                  <a:pt x="950" y="309"/>
                </a:cubicBezTo>
                <a:cubicBezTo>
                  <a:pt x="907" y="372"/>
                  <a:pt x="858" y="430"/>
                  <a:pt x="811" y="489"/>
                </a:cubicBezTo>
                <a:cubicBezTo>
                  <a:pt x="791" y="468"/>
                  <a:pt x="764" y="443"/>
                  <a:pt x="742" y="419"/>
                </a:cubicBezTo>
                <a:cubicBezTo>
                  <a:pt x="671" y="341"/>
                  <a:pt x="599" y="265"/>
                  <a:pt x="526" y="189"/>
                </a:cubicBezTo>
                <a:cubicBezTo>
                  <a:pt x="538" y="204"/>
                  <a:pt x="531" y="197"/>
                  <a:pt x="543" y="212"/>
                </a:cubicBezTo>
                <a:cubicBezTo>
                  <a:pt x="607" y="293"/>
                  <a:pt x="677" y="360"/>
                  <a:pt x="752" y="423"/>
                </a:cubicBezTo>
                <a:cubicBezTo>
                  <a:pt x="738" y="376"/>
                  <a:pt x="725" y="326"/>
                  <a:pt x="711" y="279"/>
                </a:cubicBezTo>
                <a:cubicBezTo>
                  <a:pt x="734" y="273"/>
                  <a:pt x="758" y="259"/>
                  <a:pt x="785" y="255"/>
                </a:cubicBezTo>
                <a:cubicBezTo>
                  <a:pt x="861" y="242"/>
                  <a:pt x="937" y="231"/>
                  <a:pt x="1012" y="217"/>
                </a:cubicBezTo>
                <a:cubicBezTo>
                  <a:pt x="839" y="238"/>
                  <a:pt x="681" y="253"/>
                  <a:pt x="523" y="214"/>
                </a:cubicBezTo>
                <a:cubicBezTo>
                  <a:pt x="575" y="184"/>
                  <a:pt x="621" y="154"/>
                  <a:pt x="679" y="132"/>
                </a:cubicBezTo>
                <a:cubicBezTo>
                  <a:pt x="698" y="125"/>
                  <a:pt x="719" y="123"/>
                  <a:pt x="737" y="116"/>
                </a:cubicBezTo>
                <a:cubicBezTo>
                  <a:pt x="666" y="172"/>
                  <a:pt x="608" y="231"/>
                  <a:pt x="551" y="293"/>
                </a:cubicBezTo>
                <a:cubicBezTo>
                  <a:pt x="605" y="292"/>
                  <a:pt x="637" y="311"/>
                  <a:pt x="712" y="282"/>
                </a:cubicBezTo>
                <a:cubicBezTo>
                  <a:pt x="750" y="267"/>
                  <a:pt x="812" y="221"/>
                  <a:pt x="817" y="230"/>
                </a:cubicBezTo>
                <a:cubicBezTo>
                  <a:pt x="821" y="238"/>
                  <a:pt x="779" y="298"/>
                  <a:pt x="775" y="310"/>
                </a:cubicBezTo>
                <a:cubicBezTo>
                  <a:pt x="770" y="322"/>
                  <a:pt x="767" y="327"/>
                  <a:pt x="771" y="313"/>
                </a:cubicBezTo>
                <a:cubicBezTo>
                  <a:pt x="812" y="262"/>
                  <a:pt x="852" y="212"/>
                  <a:pt x="893" y="163"/>
                </a:cubicBezTo>
                <a:cubicBezTo>
                  <a:pt x="864" y="224"/>
                  <a:pt x="811" y="339"/>
                  <a:pt x="797" y="370"/>
                </a:cubicBezTo>
                <a:cubicBezTo>
                  <a:pt x="820" y="304"/>
                  <a:pt x="846" y="245"/>
                  <a:pt x="876" y="183"/>
                </a:cubicBezTo>
                <a:cubicBezTo>
                  <a:pt x="870" y="220"/>
                  <a:pt x="863" y="256"/>
                  <a:pt x="857" y="293"/>
                </a:cubicBezTo>
                <a:cubicBezTo>
                  <a:pt x="845" y="362"/>
                  <a:pt x="832" y="431"/>
                  <a:pt x="819" y="499"/>
                </a:cubicBezTo>
                <a:cubicBezTo>
                  <a:pt x="837" y="407"/>
                  <a:pt x="856" y="313"/>
                  <a:pt x="873" y="223"/>
                </a:cubicBezTo>
                <a:cubicBezTo>
                  <a:pt x="809" y="205"/>
                  <a:pt x="741" y="183"/>
                  <a:pt x="694" y="165"/>
                </a:cubicBezTo>
              </a:path>
              <a:path w="1446" h="8299" extrusionOk="0">
                <a:moveTo>
                  <a:pt x="1270" y="8280"/>
                </a:moveTo>
                <a:cubicBezTo>
                  <a:pt x="1234" y="8285"/>
                  <a:pt x="1219" y="8302"/>
                  <a:pt x="1173" y="8287"/>
                </a:cubicBezTo>
                <a:cubicBezTo>
                  <a:pt x="1057" y="8250"/>
                  <a:pt x="1006" y="8115"/>
                  <a:pt x="938" y="8025"/>
                </a:cubicBezTo>
                <a:cubicBezTo>
                  <a:pt x="817" y="7864"/>
                  <a:pt x="674" y="7721"/>
                  <a:pt x="560" y="7555"/>
                </a:cubicBezTo>
                <a:cubicBezTo>
                  <a:pt x="363" y="7268"/>
                  <a:pt x="328" y="6912"/>
                  <a:pt x="363" y="6573"/>
                </a:cubicBezTo>
                <a:cubicBezTo>
                  <a:pt x="390" y="6305"/>
                  <a:pt x="470" y="6059"/>
                  <a:pt x="617" y="5832"/>
                </a:cubicBezTo>
                <a:cubicBezTo>
                  <a:pt x="716" y="5680"/>
                  <a:pt x="826" y="5596"/>
                  <a:pt x="948" y="5477"/>
                </a:cubicBezTo>
                <a:cubicBezTo>
                  <a:pt x="970" y="5456"/>
                  <a:pt x="994" y="5424"/>
                  <a:pt x="1011" y="5398"/>
                </a:cubicBezTo>
                <a:cubicBezTo>
                  <a:pt x="1020" y="5384"/>
                  <a:pt x="1052" y="5339"/>
                  <a:pt x="1050" y="5323"/>
                </a:cubicBezTo>
                <a:cubicBezTo>
                  <a:pt x="1046" y="5296"/>
                  <a:pt x="1051" y="5302"/>
                  <a:pt x="1025" y="5281"/>
                </a:cubicBezTo>
                <a:cubicBezTo>
                  <a:pt x="949" y="5219"/>
                  <a:pt x="778" y="5280"/>
                  <a:pt x="696" y="5300"/>
                </a:cubicBezTo>
                <a:cubicBezTo>
                  <a:pt x="754" y="5276"/>
                  <a:pt x="997" y="5152"/>
                  <a:pt x="1045" y="5202"/>
                </a:cubicBezTo>
                <a:cubicBezTo>
                  <a:pt x="1105" y="5264"/>
                  <a:pt x="1090" y="5545"/>
                  <a:pt x="1091" y="5628"/>
                </a:cubicBezTo>
                <a:cubicBezTo>
                  <a:pt x="1092" y="5687"/>
                  <a:pt x="1099" y="5714"/>
                  <a:pt x="1118" y="5769"/>
                </a:cubicBezTo>
                <a:cubicBezTo>
                  <a:pt x="1122" y="5778"/>
                  <a:pt x="1126" y="5787"/>
                  <a:pt x="1130" y="5796"/>
                </a:cubicBezTo>
              </a:path>
              <a:path w="1446" h="8299" extrusionOk="0">
                <a:moveTo>
                  <a:pt x="1329" y="8196"/>
                </a:moveTo>
                <a:cubicBezTo>
                  <a:pt x="1313" y="8215"/>
                  <a:pt x="1341" y="8267"/>
                  <a:pt x="1287" y="8249"/>
                </a:cubicBezTo>
                <a:cubicBezTo>
                  <a:pt x="1249" y="8237"/>
                  <a:pt x="1172" y="8160"/>
                  <a:pt x="1136" y="8131"/>
                </a:cubicBezTo>
                <a:cubicBezTo>
                  <a:pt x="1104" y="8105"/>
                  <a:pt x="1073" y="8077"/>
                  <a:pt x="1042" y="8050"/>
                </a:cubicBezTo>
                <a:cubicBezTo>
                  <a:pt x="925" y="7949"/>
                  <a:pt x="826" y="7872"/>
                  <a:pt x="743" y="7739"/>
                </a:cubicBezTo>
                <a:cubicBezTo>
                  <a:pt x="617" y="7537"/>
                  <a:pt x="460" y="7384"/>
                  <a:pt x="403" y="7146"/>
                </a:cubicBezTo>
                <a:cubicBezTo>
                  <a:pt x="359" y="6961"/>
                  <a:pt x="331" y="6757"/>
                  <a:pt x="344" y="6567"/>
                </a:cubicBezTo>
                <a:cubicBezTo>
                  <a:pt x="358" y="6369"/>
                  <a:pt x="419" y="6169"/>
                  <a:pt x="477" y="5980"/>
                </a:cubicBezTo>
                <a:cubicBezTo>
                  <a:pt x="519" y="5842"/>
                  <a:pt x="572" y="5728"/>
                  <a:pt x="667" y="5619"/>
                </a:cubicBezTo>
                <a:cubicBezTo>
                  <a:pt x="735" y="5540"/>
                  <a:pt x="844" y="5406"/>
                  <a:pt x="943" y="5365"/>
                </a:cubicBezTo>
                <a:cubicBezTo>
                  <a:pt x="957" y="5359"/>
                  <a:pt x="960" y="5365"/>
                  <a:pt x="974" y="5361"/>
                </a:cubicBezTo>
                <a:cubicBezTo>
                  <a:pt x="971" y="5364"/>
                  <a:pt x="969" y="5367"/>
                  <a:pt x="966" y="5370"/>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5009" name="Ink 112"/>
          <p:cNvSpPr>
            <a:spLocks noRot="1" noChangeAspect="1" noEditPoints="1" noChangeArrowheads="1" noChangeShapeType="1" noTextEdit="1"/>
          </p:cNvSpPr>
          <p:nvPr/>
        </p:nvSpPr>
        <p:spPr bwMode="auto">
          <a:xfrm>
            <a:off x="8140700" y="255588"/>
            <a:ext cx="266700" cy="654050"/>
          </a:xfrm>
          <a:custGeom>
            <a:avLst/>
            <a:gdLst>
              <a:gd name="T0" fmla="*/ 2147483647 w 742"/>
              <a:gd name="T1" fmla="*/ 2147483647 h 1817"/>
              <a:gd name="T2" fmla="*/ 2147483647 w 742"/>
              <a:gd name="T3" fmla="*/ 0 h 1817"/>
              <a:gd name="T4" fmla="*/ 2147483647 w 742"/>
              <a:gd name="T5" fmla="*/ 2147483647 h 1817"/>
              <a:gd name="T6" fmla="*/ 2147483647 w 742"/>
              <a:gd name="T7" fmla="*/ 2147483647 h 1817"/>
              <a:gd name="T8" fmla="*/ 2147483647 w 742"/>
              <a:gd name="T9" fmla="*/ 2147483647 h 1817"/>
              <a:gd name="T10" fmla="*/ 2147483647 w 742"/>
              <a:gd name="T11" fmla="*/ 2147483647 h 1817"/>
              <a:gd name="T12" fmla="*/ 2147483647 w 742"/>
              <a:gd name="T13" fmla="*/ 2147483647 h 1817"/>
              <a:gd name="T14" fmla="*/ 2147483647 w 742"/>
              <a:gd name="T15" fmla="*/ 2147483647 h 1817"/>
              <a:gd name="T16" fmla="*/ 2147483647 w 742"/>
              <a:gd name="T17" fmla="*/ 2147483647 h 1817"/>
              <a:gd name="T18" fmla="*/ 2147483647 w 742"/>
              <a:gd name="T19" fmla="*/ 2147483647 h 181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742"/>
              <a:gd name="T31" fmla="*/ 0 h 1817"/>
              <a:gd name="T32" fmla="*/ 742 w 742"/>
              <a:gd name="T33" fmla="*/ 1817 h 181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742" h="1817" extrusionOk="0">
                <a:moveTo>
                  <a:pt x="323" y="120"/>
                </a:moveTo>
                <a:cubicBezTo>
                  <a:pt x="354" y="65"/>
                  <a:pt x="367" y="41"/>
                  <a:pt x="387" y="0"/>
                </a:cubicBezTo>
                <a:cubicBezTo>
                  <a:pt x="298" y="135"/>
                  <a:pt x="243" y="275"/>
                  <a:pt x="190" y="429"/>
                </a:cubicBezTo>
                <a:cubicBezTo>
                  <a:pt x="103" y="682"/>
                  <a:pt x="31" y="939"/>
                  <a:pt x="7" y="1207"/>
                </a:cubicBezTo>
                <a:cubicBezTo>
                  <a:pt x="-9" y="1378"/>
                  <a:pt x="-28" y="1629"/>
                  <a:pt x="98" y="1769"/>
                </a:cubicBezTo>
                <a:cubicBezTo>
                  <a:pt x="203" y="1885"/>
                  <a:pt x="357" y="1784"/>
                  <a:pt x="443" y="1703"/>
                </a:cubicBezTo>
                <a:cubicBezTo>
                  <a:pt x="572" y="1581"/>
                  <a:pt x="660" y="1404"/>
                  <a:pt x="711" y="1236"/>
                </a:cubicBezTo>
                <a:cubicBezTo>
                  <a:pt x="736" y="1154"/>
                  <a:pt x="742" y="1100"/>
                  <a:pt x="726" y="1022"/>
                </a:cubicBezTo>
                <a:cubicBezTo>
                  <a:pt x="672" y="1054"/>
                  <a:pt x="639" y="1077"/>
                  <a:pt x="618" y="1163"/>
                </a:cubicBezTo>
                <a:cubicBezTo>
                  <a:pt x="586" y="1290"/>
                  <a:pt x="615" y="1403"/>
                  <a:pt x="653" y="1523"/>
                </a:cubicBezTo>
              </a:path>
            </a:pathLst>
          </a:custGeom>
          <a:noFill/>
          <a:ln w="19050" cap="rnd">
            <a:solidFill>
              <a:srgbClr val="00B05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5010" name="Ink 113"/>
          <p:cNvSpPr>
            <a:spLocks noRot="1" noChangeAspect="1" noEditPoints="1" noChangeArrowheads="1" noChangeShapeType="1" noTextEdit="1"/>
          </p:cNvSpPr>
          <p:nvPr/>
        </p:nvSpPr>
        <p:spPr bwMode="auto">
          <a:xfrm>
            <a:off x="2630488" y="4587875"/>
            <a:ext cx="288925" cy="760413"/>
          </a:xfrm>
          <a:custGeom>
            <a:avLst/>
            <a:gdLst>
              <a:gd name="T0" fmla="*/ 2147483647 w 803"/>
              <a:gd name="T1" fmla="*/ 2147483647 h 2112"/>
              <a:gd name="T2" fmla="*/ 2147483647 w 803"/>
              <a:gd name="T3" fmla="*/ 2147483647 h 2112"/>
              <a:gd name="T4" fmla="*/ 2147483647 w 803"/>
              <a:gd name="T5" fmla="*/ 2147483647 h 2112"/>
              <a:gd name="T6" fmla="*/ 2147483647 w 803"/>
              <a:gd name="T7" fmla="*/ 2147483647 h 2112"/>
              <a:gd name="T8" fmla="*/ 2147483647 w 803"/>
              <a:gd name="T9" fmla="*/ 2147483647 h 2112"/>
              <a:gd name="T10" fmla="*/ 2147483647 w 803"/>
              <a:gd name="T11" fmla="*/ 2147483647 h 2112"/>
              <a:gd name="T12" fmla="*/ 2147483647 w 803"/>
              <a:gd name="T13" fmla="*/ 2147483647 h 2112"/>
              <a:gd name="T14" fmla="*/ 2147483647 w 803"/>
              <a:gd name="T15" fmla="*/ 2147483647 h 2112"/>
              <a:gd name="T16" fmla="*/ 2147483647 w 803"/>
              <a:gd name="T17" fmla="*/ 2147483647 h 2112"/>
              <a:gd name="T18" fmla="*/ 2147483647 w 803"/>
              <a:gd name="T19" fmla="*/ 2147483647 h 2112"/>
              <a:gd name="T20" fmla="*/ 2147483647 w 803"/>
              <a:gd name="T21" fmla="*/ 2147483647 h 2112"/>
              <a:gd name="T22" fmla="*/ 2147483647 w 803"/>
              <a:gd name="T23" fmla="*/ 2147483647 h 2112"/>
              <a:gd name="T24" fmla="*/ 2147483647 w 803"/>
              <a:gd name="T25" fmla="*/ 2147483647 h 2112"/>
              <a:gd name="T26" fmla="*/ 2147483647 w 803"/>
              <a:gd name="T27" fmla="*/ 2147483647 h 211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803"/>
              <a:gd name="T43" fmla="*/ 0 h 2112"/>
              <a:gd name="T44" fmla="*/ 803 w 803"/>
              <a:gd name="T45" fmla="*/ 2112 h 211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803" h="2112" extrusionOk="0">
                <a:moveTo>
                  <a:pt x="111" y="45"/>
                </a:moveTo>
                <a:cubicBezTo>
                  <a:pt x="133" y="26"/>
                  <a:pt x="125" y="14"/>
                  <a:pt x="158" y="3"/>
                </a:cubicBezTo>
                <a:cubicBezTo>
                  <a:pt x="218" y="-16"/>
                  <a:pt x="313" y="5"/>
                  <a:pt x="374" y="13"/>
                </a:cubicBezTo>
                <a:cubicBezTo>
                  <a:pt x="475" y="26"/>
                  <a:pt x="572" y="56"/>
                  <a:pt x="661" y="107"/>
                </a:cubicBezTo>
                <a:cubicBezTo>
                  <a:pt x="704" y="132"/>
                  <a:pt x="744" y="157"/>
                  <a:pt x="768" y="201"/>
                </a:cubicBezTo>
                <a:cubicBezTo>
                  <a:pt x="808" y="274"/>
                  <a:pt x="804" y="379"/>
                  <a:pt x="801" y="459"/>
                </a:cubicBezTo>
                <a:cubicBezTo>
                  <a:pt x="795" y="646"/>
                  <a:pt x="771" y="845"/>
                  <a:pt x="738" y="1029"/>
                </a:cubicBezTo>
                <a:cubicBezTo>
                  <a:pt x="707" y="1203"/>
                  <a:pt x="662" y="1376"/>
                  <a:pt x="626" y="1549"/>
                </a:cubicBezTo>
                <a:cubicBezTo>
                  <a:pt x="610" y="1625"/>
                  <a:pt x="578" y="1709"/>
                  <a:pt x="584" y="1786"/>
                </a:cubicBezTo>
                <a:cubicBezTo>
                  <a:pt x="589" y="1853"/>
                  <a:pt x="609" y="1920"/>
                  <a:pt x="614" y="1988"/>
                </a:cubicBezTo>
                <a:cubicBezTo>
                  <a:pt x="615" y="2006"/>
                  <a:pt x="615" y="2025"/>
                  <a:pt x="616" y="2043"/>
                </a:cubicBezTo>
                <a:cubicBezTo>
                  <a:pt x="556" y="2049"/>
                  <a:pt x="496" y="2053"/>
                  <a:pt x="435" y="2056"/>
                </a:cubicBezTo>
                <a:cubicBezTo>
                  <a:pt x="364" y="2060"/>
                  <a:pt x="29" y="2127"/>
                  <a:pt x="10" y="2110"/>
                </a:cubicBezTo>
                <a:cubicBezTo>
                  <a:pt x="15" y="2104"/>
                  <a:pt x="21" y="2099"/>
                  <a:pt x="26" y="2093"/>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5011" name="Ink 114"/>
          <p:cNvSpPr>
            <a:spLocks noRot="1" noChangeAspect="1" noEditPoints="1" noChangeArrowheads="1" noChangeShapeType="1" noTextEdit="1"/>
          </p:cNvSpPr>
          <p:nvPr/>
        </p:nvSpPr>
        <p:spPr bwMode="auto">
          <a:xfrm>
            <a:off x="2751138" y="5394325"/>
            <a:ext cx="123825" cy="190500"/>
          </a:xfrm>
          <a:custGeom>
            <a:avLst/>
            <a:gdLst>
              <a:gd name="T0" fmla="*/ 2147483647 w 343"/>
              <a:gd name="T1" fmla="*/ 2147483647 h 527"/>
              <a:gd name="T2" fmla="*/ 0 w 343"/>
              <a:gd name="T3" fmla="*/ 2147483647 h 527"/>
              <a:gd name="T4" fmla="*/ 2147483647 w 343"/>
              <a:gd name="T5" fmla="*/ 2147483647 h 527"/>
              <a:gd name="T6" fmla="*/ 2147483647 w 343"/>
              <a:gd name="T7" fmla="*/ 2147483647 h 527"/>
              <a:gd name="T8" fmla="*/ 2147483647 w 343"/>
              <a:gd name="T9" fmla="*/ 2147483647 h 527"/>
              <a:gd name="T10" fmla="*/ 2147483647 w 343"/>
              <a:gd name="T11" fmla="*/ 2147483647 h 527"/>
              <a:gd name="T12" fmla="*/ 2147483647 w 343"/>
              <a:gd name="T13" fmla="*/ 2147483647 h 527"/>
              <a:gd name="T14" fmla="*/ 2147483647 w 343"/>
              <a:gd name="T15" fmla="*/ 2147483647 h 527"/>
              <a:gd name="T16" fmla="*/ 2147483647 w 343"/>
              <a:gd name="T17" fmla="*/ 2147483647 h 527"/>
              <a:gd name="T18" fmla="*/ 2147483647 w 343"/>
              <a:gd name="T19" fmla="*/ 2147483647 h 527"/>
              <a:gd name="T20" fmla="*/ 2147483647 w 343"/>
              <a:gd name="T21" fmla="*/ 2147483647 h 527"/>
              <a:gd name="T22" fmla="*/ 2147483647 w 343"/>
              <a:gd name="T23" fmla="*/ 2147483647 h 527"/>
              <a:gd name="T24" fmla="*/ 2147483647 w 343"/>
              <a:gd name="T25" fmla="*/ 2147483647 h 527"/>
              <a:gd name="T26" fmla="*/ 2147483647 w 343"/>
              <a:gd name="T27" fmla="*/ 2147483647 h 52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43"/>
              <a:gd name="T43" fmla="*/ 0 h 527"/>
              <a:gd name="T44" fmla="*/ 343 w 343"/>
              <a:gd name="T45" fmla="*/ 527 h 52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43" h="527" extrusionOk="0">
                <a:moveTo>
                  <a:pt x="28" y="24"/>
                </a:moveTo>
                <a:cubicBezTo>
                  <a:pt x="11" y="13"/>
                  <a:pt x="12" y="13"/>
                  <a:pt x="0" y="1"/>
                </a:cubicBezTo>
                <a:cubicBezTo>
                  <a:pt x="25" y="1"/>
                  <a:pt x="48" y="2"/>
                  <a:pt x="73" y="5"/>
                </a:cubicBezTo>
                <a:cubicBezTo>
                  <a:pt x="115" y="9"/>
                  <a:pt x="156" y="17"/>
                  <a:pt x="198" y="24"/>
                </a:cubicBezTo>
                <a:cubicBezTo>
                  <a:pt x="232" y="30"/>
                  <a:pt x="269" y="32"/>
                  <a:pt x="301" y="44"/>
                </a:cubicBezTo>
                <a:cubicBezTo>
                  <a:pt x="322" y="52"/>
                  <a:pt x="334" y="65"/>
                  <a:pt x="338" y="87"/>
                </a:cubicBezTo>
                <a:cubicBezTo>
                  <a:pt x="344" y="123"/>
                  <a:pt x="342" y="162"/>
                  <a:pt x="341" y="199"/>
                </a:cubicBezTo>
                <a:cubicBezTo>
                  <a:pt x="339" y="252"/>
                  <a:pt x="336" y="306"/>
                  <a:pt x="331" y="359"/>
                </a:cubicBezTo>
                <a:cubicBezTo>
                  <a:pt x="327" y="400"/>
                  <a:pt x="324" y="445"/>
                  <a:pt x="313" y="485"/>
                </a:cubicBezTo>
                <a:cubicBezTo>
                  <a:pt x="307" y="506"/>
                  <a:pt x="301" y="519"/>
                  <a:pt x="280" y="526"/>
                </a:cubicBezTo>
                <a:cubicBezTo>
                  <a:pt x="261" y="532"/>
                  <a:pt x="226" y="525"/>
                  <a:pt x="207" y="523"/>
                </a:cubicBezTo>
                <a:cubicBezTo>
                  <a:pt x="169" y="520"/>
                  <a:pt x="129" y="522"/>
                  <a:pt x="91" y="516"/>
                </a:cubicBezTo>
                <a:cubicBezTo>
                  <a:pt x="69" y="513"/>
                  <a:pt x="49" y="512"/>
                  <a:pt x="45" y="490"/>
                </a:cubicBezTo>
                <a:cubicBezTo>
                  <a:pt x="48" y="486"/>
                  <a:pt x="52" y="481"/>
                  <a:pt x="55" y="477"/>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5012" name="Ink 115"/>
          <p:cNvSpPr>
            <a:spLocks noRot="1" noChangeAspect="1" noEditPoints="1" noChangeArrowheads="1" noChangeShapeType="1" noTextEdit="1"/>
          </p:cNvSpPr>
          <p:nvPr/>
        </p:nvSpPr>
        <p:spPr bwMode="auto">
          <a:xfrm>
            <a:off x="5551488" y="4916488"/>
            <a:ext cx="155575" cy="227012"/>
          </a:xfrm>
          <a:custGeom>
            <a:avLst/>
            <a:gdLst>
              <a:gd name="T0" fmla="*/ 0 w 431"/>
              <a:gd name="T1" fmla="*/ 2147483647 h 628"/>
              <a:gd name="T2" fmla="*/ 2147483647 w 431"/>
              <a:gd name="T3" fmla="*/ 2147483647 h 628"/>
              <a:gd name="T4" fmla="*/ 2147483647 w 431"/>
              <a:gd name="T5" fmla="*/ 2147483647 h 628"/>
              <a:gd name="T6" fmla="*/ 2147483647 w 431"/>
              <a:gd name="T7" fmla="*/ 2147483647 h 628"/>
              <a:gd name="T8" fmla="*/ 2147483647 w 431"/>
              <a:gd name="T9" fmla="*/ 2147483647 h 628"/>
              <a:gd name="T10" fmla="*/ 2147483647 w 431"/>
              <a:gd name="T11" fmla="*/ 2147483647 h 628"/>
              <a:gd name="T12" fmla="*/ 2147483647 w 431"/>
              <a:gd name="T13" fmla="*/ 2147483647 h 628"/>
              <a:gd name="T14" fmla="*/ 2147483647 w 431"/>
              <a:gd name="T15" fmla="*/ 2147483647 h 628"/>
              <a:gd name="T16" fmla="*/ 2147483647 w 431"/>
              <a:gd name="T17" fmla="*/ 2147483647 h 628"/>
              <a:gd name="T18" fmla="*/ 2147483647 w 431"/>
              <a:gd name="T19" fmla="*/ 2147483647 h 628"/>
              <a:gd name="T20" fmla="*/ 2147483647 w 431"/>
              <a:gd name="T21" fmla="*/ 2147483647 h 628"/>
              <a:gd name="T22" fmla="*/ 2147483647 w 431"/>
              <a:gd name="T23" fmla="*/ 2147483647 h 628"/>
              <a:gd name="T24" fmla="*/ 2147483647 w 431"/>
              <a:gd name="T25" fmla="*/ 2147483647 h 628"/>
              <a:gd name="T26" fmla="*/ 2147483647 w 431"/>
              <a:gd name="T27" fmla="*/ 2147483647 h 62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431"/>
              <a:gd name="T43" fmla="*/ 0 h 628"/>
              <a:gd name="T44" fmla="*/ 431 w 431"/>
              <a:gd name="T45" fmla="*/ 628 h 62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431" h="628" extrusionOk="0">
                <a:moveTo>
                  <a:pt x="0" y="141"/>
                </a:moveTo>
                <a:cubicBezTo>
                  <a:pt x="40" y="97"/>
                  <a:pt x="77" y="52"/>
                  <a:pt x="127" y="20"/>
                </a:cubicBezTo>
                <a:cubicBezTo>
                  <a:pt x="167" y="-6"/>
                  <a:pt x="210" y="-12"/>
                  <a:pt x="217" y="46"/>
                </a:cubicBezTo>
                <a:cubicBezTo>
                  <a:pt x="226" y="119"/>
                  <a:pt x="195" y="206"/>
                  <a:pt x="172" y="274"/>
                </a:cubicBezTo>
                <a:cubicBezTo>
                  <a:pt x="147" y="347"/>
                  <a:pt x="111" y="414"/>
                  <a:pt x="81" y="484"/>
                </a:cubicBezTo>
                <a:cubicBezTo>
                  <a:pt x="74" y="504"/>
                  <a:pt x="70" y="507"/>
                  <a:pt x="73" y="520"/>
                </a:cubicBezTo>
                <a:cubicBezTo>
                  <a:pt x="108" y="500"/>
                  <a:pt x="139" y="478"/>
                  <a:pt x="171" y="451"/>
                </a:cubicBezTo>
                <a:cubicBezTo>
                  <a:pt x="207" y="421"/>
                  <a:pt x="248" y="371"/>
                  <a:pt x="293" y="355"/>
                </a:cubicBezTo>
                <a:cubicBezTo>
                  <a:pt x="298" y="355"/>
                  <a:pt x="302" y="356"/>
                  <a:pt x="307" y="356"/>
                </a:cubicBezTo>
                <a:cubicBezTo>
                  <a:pt x="304" y="396"/>
                  <a:pt x="295" y="430"/>
                  <a:pt x="281" y="472"/>
                </a:cubicBezTo>
                <a:cubicBezTo>
                  <a:pt x="266" y="519"/>
                  <a:pt x="253" y="564"/>
                  <a:pt x="253" y="613"/>
                </a:cubicBezTo>
                <a:cubicBezTo>
                  <a:pt x="286" y="624"/>
                  <a:pt x="295" y="628"/>
                  <a:pt x="335" y="610"/>
                </a:cubicBezTo>
                <a:cubicBezTo>
                  <a:pt x="368" y="596"/>
                  <a:pt x="446" y="596"/>
                  <a:pt x="430" y="564"/>
                </a:cubicBezTo>
                <a:cubicBezTo>
                  <a:pt x="411" y="567"/>
                  <a:pt x="403" y="563"/>
                  <a:pt x="398" y="543"/>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5013" name="Ink 116"/>
          <p:cNvSpPr>
            <a:spLocks noRot="1" noChangeAspect="1" noEditPoints="1" noChangeArrowheads="1" noChangeShapeType="1" noTextEdit="1"/>
          </p:cNvSpPr>
          <p:nvPr/>
        </p:nvSpPr>
        <p:spPr bwMode="auto">
          <a:xfrm>
            <a:off x="5068888" y="4940300"/>
            <a:ext cx="25400" cy="263525"/>
          </a:xfrm>
          <a:custGeom>
            <a:avLst/>
            <a:gdLst>
              <a:gd name="T0" fmla="*/ 0 w 71"/>
              <a:gd name="T1" fmla="*/ 2147483647 h 732"/>
              <a:gd name="T2" fmla="*/ 2147483647 w 71"/>
              <a:gd name="T3" fmla="*/ 0 h 732"/>
              <a:gd name="T4" fmla="*/ 2147483647 w 71"/>
              <a:gd name="T5" fmla="*/ 2147483647 h 732"/>
              <a:gd name="T6" fmla="*/ 2147483647 w 71"/>
              <a:gd name="T7" fmla="*/ 2147483647 h 732"/>
              <a:gd name="T8" fmla="*/ 2147483647 w 71"/>
              <a:gd name="T9" fmla="*/ 2147483647 h 732"/>
              <a:gd name="T10" fmla="*/ 2147483647 w 71"/>
              <a:gd name="T11" fmla="*/ 2147483647 h 732"/>
              <a:gd name="T12" fmla="*/ 2147483647 w 71"/>
              <a:gd name="T13" fmla="*/ 2147483647 h 732"/>
              <a:gd name="T14" fmla="*/ 0 60000 65536"/>
              <a:gd name="T15" fmla="*/ 0 60000 65536"/>
              <a:gd name="T16" fmla="*/ 0 60000 65536"/>
              <a:gd name="T17" fmla="*/ 0 60000 65536"/>
              <a:gd name="T18" fmla="*/ 0 60000 65536"/>
              <a:gd name="T19" fmla="*/ 0 60000 65536"/>
              <a:gd name="T20" fmla="*/ 0 60000 65536"/>
              <a:gd name="T21" fmla="*/ 0 w 71"/>
              <a:gd name="T22" fmla="*/ 0 h 732"/>
              <a:gd name="T23" fmla="*/ 71 w 71"/>
              <a:gd name="T24" fmla="*/ 732 h 7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1" h="732" extrusionOk="0">
                <a:moveTo>
                  <a:pt x="0" y="34"/>
                </a:moveTo>
                <a:cubicBezTo>
                  <a:pt x="8" y="23"/>
                  <a:pt x="16" y="11"/>
                  <a:pt x="24" y="0"/>
                </a:cubicBezTo>
                <a:cubicBezTo>
                  <a:pt x="24" y="23"/>
                  <a:pt x="24" y="45"/>
                  <a:pt x="23" y="68"/>
                </a:cubicBezTo>
                <a:cubicBezTo>
                  <a:pt x="19" y="152"/>
                  <a:pt x="18" y="235"/>
                  <a:pt x="17" y="319"/>
                </a:cubicBezTo>
                <a:cubicBezTo>
                  <a:pt x="16" y="401"/>
                  <a:pt x="13" y="483"/>
                  <a:pt x="13" y="565"/>
                </a:cubicBezTo>
                <a:cubicBezTo>
                  <a:pt x="13" y="620"/>
                  <a:pt x="13" y="676"/>
                  <a:pt x="19" y="731"/>
                </a:cubicBezTo>
                <a:cubicBezTo>
                  <a:pt x="54" y="712"/>
                  <a:pt x="57" y="679"/>
                  <a:pt x="70" y="638"/>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5014" name="Ink 117"/>
          <p:cNvSpPr>
            <a:spLocks noRot="1" noChangeAspect="1" noEditPoints="1" noChangeArrowheads="1" noChangeShapeType="1" noTextEdit="1"/>
          </p:cNvSpPr>
          <p:nvPr/>
        </p:nvSpPr>
        <p:spPr bwMode="auto">
          <a:xfrm>
            <a:off x="5137150" y="4922838"/>
            <a:ext cx="147638" cy="103187"/>
          </a:xfrm>
          <a:custGeom>
            <a:avLst/>
            <a:gdLst>
              <a:gd name="T0" fmla="*/ 2147483647 w 414"/>
              <a:gd name="T1" fmla="*/ 0 h 288"/>
              <a:gd name="T2" fmla="*/ 2147483647 w 414"/>
              <a:gd name="T3" fmla="*/ 2147483647 h 288"/>
              <a:gd name="T4" fmla="*/ 0 w 414"/>
              <a:gd name="T5" fmla="*/ 2147483647 h 288"/>
              <a:gd name="T6" fmla="*/ 2147483647 w 414"/>
              <a:gd name="T7" fmla="*/ 2147483647 h 288"/>
              <a:gd name="T8" fmla="*/ 2147483647 w 414"/>
              <a:gd name="T9" fmla="*/ 2147483647 h 288"/>
              <a:gd name="T10" fmla="*/ 2147483647 w 414"/>
              <a:gd name="T11" fmla="*/ 2147483647 h 288"/>
              <a:gd name="T12" fmla="*/ 2147483647 w 414"/>
              <a:gd name="T13" fmla="*/ 2147483647 h 288"/>
              <a:gd name="T14" fmla="*/ 0 60000 65536"/>
              <a:gd name="T15" fmla="*/ 0 60000 65536"/>
              <a:gd name="T16" fmla="*/ 0 60000 65536"/>
              <a:gd name="T17" fmla="*/ 0 60000 65536"/>
              <a:gd name="T18" fmla="*/ 0 60000 65536"/>
              <a:gd name="T19" fmla="*/ 0 60000 65536"/>
              <a:gd name="T20" fmla="*/ 0 60000 65536"/>
              <a:gd name="T21" fmla="*/ 0 w 414"/>
              <a:gd name="T22" fmla="*/ 0 h 288"/>
              <a:gd name="T23" fmla="*/ 414 w 414"/>
              <a:gd name="T24" fmla="*/ 288 h 28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14" h="288" extrusionOk="0">
                <a:moveTo>
                  <a:pt x="87" y="0"/>
                </a:moveTo>
                <a:cubicBezTo>
                  <a:pt x="68" y="21"/>
                  <a:pt x="45" y="42"/>
                  <a:pt x="30" y="67"/>
                </a:cubicBezTo>
                <a:cubicBezTo>
                  <a:pt x="12" y="97"/>
                  <a:pt x="-8" y="140"/>
                  <a:pt x="0" y="176"/>
                </a:cubicBezTo>
                <a:cubicBezTo>
                  <a:pt x="10" y="222"/>
                  <a:pt x="54" y="249"/>
                  <a:pt x="95" y="264"/>
                </a:cubicBezTo>
                <a:cubicBezTo>
                  <a:pt x="150" y="285"/>
                  <a:pt x="218" y="292"/>
                  <a:pt x="277" y="287"/>
                </a:cubicBezTo>
                <a:cubicBezTo>
                  <a:pt x="318" y="284"/>
                  <a:pt x="364" y="277"/>
                  <a:pt x="394" y="245"/>
                </a:cubicBezTo>
                <a:cubicBezTo>
                  <a:pt x="412" y="226"/>
                  <a:pt x="411" y="201"/>
                  <a:pt x="413" y="178"/>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5015" name="Ink 118"/>
          <p:cNvSpPr>
            <a:spLocks noRot="1" noChangeAspect="1" noEditPoints="1" noChangeArrowheads="1" noChangeShapeType="1" noTextEdit="1"/>
          </p:cNvSpPr>
          <p:nvPr/>
        </p:nvSpPr>
        <p:spPr bwMode="auto">
          <a:xfrm>
            <a:off x="5245100" y="4879975"/>
            <a:ext cx="34925" cy="296863"/>
          </a:xfrm>
          <a:custGeom>
            <a:avLst/>
            <a:gdLst>
              <a:gd name="T0" fmla="*/ 2147483647 w 97"/>
              <a:gd name="T1" fmla="*/ 2147483647 h 827"/>
              <a:gd name="T2" fmla="*/ 2147483647 w 97"/>
              <a:gd name="T3" fmla="*/ 0 h 827"/>
              <a:gd name="T4" fmla="*/ 2147483647 w 97"/>
              <a:gd name="T5" fmla="*/ 2147483647 h 827"/>
              <a:gd name="T6" fmla="*/ 2147483647 w 97"/>
              <a:gd name="T7" fmla="*/ 2147483647 h 827"/>
              <a:gd name="T8" fmla="*/ 0 w 97"/>
              <a:gd name="T9" fmla="*/ 2147483647 h 827"/>
              <a:gd name="T10" fmla="*/ 2147483647 w 97"/>
              <a:gd name="T11" fmla="*/ 2147483647 h 827"/>
              <a:gd name="T12" fmla="*/ 2147483647 w 97"/>
              <a:gd name="T13" fmla="*/ 2147483647 h 827"/>
              <a:gd name="T14" fmla="*/ 0 60000 65536"/>
              <a:gd name="T15" fmla="*/ 0 60000 65536"/>
              <a:gd name="T16" fmla="*/ 0 60000 65536"/>
              <a:gd name="T17" fmla="*/ 0 60000 65536"/>
              <a:gd name="T18" fmla="*/ 0 60000 65536"/>
              <a:gd name="T19" fmla="*/ 0 60000 65536"/>
              <a:gd name="T20" fmla="*/ 0 60000 65536"/>
              <a:gd name="T21" fmla="*/ 0 w 97"/>
              <a:gd name="T22" fmla="*/ 0 h 827"/>
              <a:gd name="T23" fmla="*/ 97 w 97"/>
              <a:gd name="T24" fmla="*/ 827 h 82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97" h="827" extrusionOk="0">
                <a:moveTo>
                  <a:pt x="94" y="32"/>
                </a:moveTo>
                <a:cubicBezTo>
                  <a:pt x="95" y="15"/>
                  <a:pt x="95" y="11"/>
                  <a:pt x="96" y="0"/>
                </a:cubicBezTo>
                <a:cubicBezTo>
                  <a:pt x="95" y="44"/>
                  <a:pt x="83" y="84"/>
                  <a:pt x="73" y="127"/>
                </a:cubicBezTo>
                <a:cubicBezTo>
                  <a:pt x="54" y="213"/>
                  <a:pt x="35" y="300"/>
                  <a:pt x="20" y="387"/>
                </a:cubicBezTo>
                <a:cubicBezTo>
                  <a:pt x="6" y="471"/>
                  <a:pt x="0" y="554"/>
                  <a:pt x="0" y="639"/>
                </a:cubicBezTo>
                <a:cubicBezTo>
                  <a:pt x="0" y="689"/>
                  <a:pt x="2" y="740"/>
                  <a:pt x="16" y="788"/>
                </a:cubicBezTo>
                <a:cubicBezTo>
                  <a:pt x="30" y="838"/>
                  <a:pt x="21" y="816"/>
                  <a:pt x="39" y="806"/>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5016" name="Ink 119"/>
          <p:cNvSpPr>
            <a:spLocks noRot="1" noChangeAspect="1" noEditPoints="1" noChangeArrowheads="1" noChangeShapeType="1" noTextEdit="1"/>
          </p:cNvSpPr>
          <p:nvPr/>
        </p:nvSpPr>
        <p:spPr bwMode="auto">
          <a:xfrm>
            <a:off x="4808538" y="3162300"/>
            <a:ext cx="215900" cy="268288"/>
          </a:xfrm>
          <a:custGeom>
            <a:avLst/>
            <a:gdLst>
              <a:gd name="T0" fmla="*/ 2147483647 w 601"/>
              <a:gd name="T1" fmla="*/ 2147483647 h 744"/>
              <a:gd name="T2" fmla="*/ 2147483647 w 601"/>
              <a:gd name="T3" fmla="*/ 2147483647 h 744"/>
              <a:gd name="T4" fmla="*/ 2147483647 w 601"/>
              <a:gd name="T5" fmla="*/ 2147483647 h 744"/>
              <a:gd name="T6" fmla="*/ 2147483647 w 601"/>
              <a:gd name="T7" fmla="*/ 0 h 744"/>
              <a:gd name="T8" fmla="*/ 2147483647 w 601"/>
              <a:gd name="T9" fmla="*/ 2147483647 h 744"/>
              <a:gd name="T10" fmla="*/ 2147483647 w 601"/>
              <a:gd name="T11" fmla="*/ 2147483647 h 744"/>
              <a:gd name="T12" fmla="*/ 2147483647 w 601"/>
              <a:gd name="T13" fmla="*/ 2147483647 h 744"/>
              <a:gd name="T14" fmla="*/ 2147483647 w 601"/>
              <a:gd name="T15" fmla="*/ 2147483647 h 744"/>
              <a:gd name="T16" fmla="*/ 2147483647 w 601"/>
              <a:gd name="T17" fmla="*/ 2147483647 h 744"/>
              <a:gd name="T18" fmla="*/ 2147483647 w 601"/>
              <a:gd name="T19" fmla="*/ 2147483647 h 744"/>
              <a:gd name="T20" fmla="*/ 2147483647 w 601"/>
              <a:gd name="T21" fmla="*/ 2147483647 h 744"/>
              <a:gd name="T22" fmla="*/ 2147483647 w 601"/>
              <a:gd name="T23" fmla="*/ 2147483647 h 744"/>
              <a:gd name="T24" fmla="*/ 2147483647 w 601"/>
              <a:gd name="T25" fmla="*/ 2147483647 h 744"/>
              <a:gd name="T26" fmla="*/ 2147483647 w 601"/>
              <a:gd name="T27" fmla="*/ 2147483647 h 744"/>
              <a:gd name="T28" fmla="*/ 2147483647 w 601"/>
              <a:gd name="T29" fmla="*/ 2147483647 h 744"/>
              <a:gd name="T30" fmla="*/ 2147483647 w 601"/>
              <a:gd name="T31" fmla="*/ 2147483647 h 74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601"/>
              <a:gd name="T49" fmla="*/ 0 h 744"/>
              <a:gd name="T50" fmla="*/ 601 w 601"/>
              <a:gd name="T51" fmla="*/ 744 h 74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601" h="744" extrusionOk="0">
                <a:moveTo>
                  <a:pt x="172" y="419"/>
                </a:moveTo>
                <a:cubicBezTo>
                  <a:pt x="119" y="383"/>
                  <a:pt x="41" y="344"/>
                  <a:pt x="10" y="285"/>
                </a:cubicBezTo>
                <a:cubicBezTo>
                  <a:pt x="-21" y="226"/>
                  <a:pt x="11" y="154"/>
                  <a:pt x="46" y="105"/>
                </a:cubicBezTo>
                <a:cubicBezTo>
                  <a:pt x="75" y="65"/>
                  <a:pt x="145" y="-13"/>
                  <a:pt x="204" y="0"/>
                </a:cubicBezTo>
                <a:cubicBezTo>
                  <a:pt x="213" y="7"/>
                  <a:pt x="222" y="13"/>
                  <a:pt x="231" y="20"/>
                </a:cubicBezTo>
                <a:cubicBezTo>
                  <a:pt x="250" y="111"/>
                  <a:pt x="230" y="182"/>
                  <a:pt x="196" y="270"/>
                </a:cubicBezTo>
                <a:cubicBezTo>
                  <a:pt x="153" y="381"/>
                  <a:pt x="74" y="491"/>
                  <a:pt x="48" y="608"/>
                </a:cubicBezTo>
                <a:cubicBezTo>
                  <a:pt x="48" y="615"/>
                  <a:pt x="49" y="621"/>
                  <a:pt x="49" y="628"/>
                </a:cubicBezTo>
                <a:cubicBezTo>
                  <a:pt x="107" y="621"/>
                  <a:pt x="150" y="584"/>
                  <a:pt x="197" y="549"/>
                </a:cubicBezTo>
                <a:cubicBezTo>
                  <a:pt x="241" y="515"/>
                  <a:pt x="285" y="479"/>
                  <a:pt x="329" y="446"/>
                </a:cubicBezTo>
                <a:cubicBezTo>
                  <a:pt x="308" y="490"/>
                  <a:pt x="283" y="534"/>
                  <a:pt x="260" y="578"/>
                </a:cubicBezTo>
                <a:cubicBezTo>
                  <a:pt x="229" y="637"/>
                  <a:pt x="202" y="679"/>
                  <a:pt x="225" y="740"/>
                </a:cubicBezTo>
                <a:cubicBezTo>
                  <a:pt x="302" y="739"/>
                  <a:pt x="359" y="709"/>
                  <a:pt x="428" y="675"/>
                </a:cubicBezTo>
                <a:cubicBezTo>
                  <a:pt x="487" y="646"/>
                  <a:pt x="546" y="614"/>
                  <a:pt x="600" y="576"/>
                </a:cubicBezTo>
                <a:cubicBezTo>
                  <a:pt x="540" y="589"/>
                  <a:pt x="483" y="611"/>
                  <a:pt x="423" y="622"/>
                </a:cubicBezTo>
                <a:cubicBezTo>
                  <a:pt x="400" y="625"/>
                  <a:pt x="377" y="629"/>
                  <a:pt x="354" y="632"/>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5017" name="Ink 120"/>
          <p:cNvSpPr>
            <a:spLocks noRot="1" noChangeAspect="1" noEditPoints="1" noChangeArrowheads="1" noChangeShapeType="1" noTextEdit="1"/>
          </p:cNvSpPr>
          <p:nvPr/>
        </p:nvSpPr>
        <p:spPr bwMode="auto">
          <a:xfrm>
            <a:off x="4297363" y="3221038"/>
            <a:ext cx="309562" cy="288925"/>
          </a:xfrm>
          <a:custGeom>
            <a:avLst/>
            <a:gdLst>
              <a:gd name="T0" fmla="*/ 2147483647 w 861"/>
              <a:gd name="T1" fmla="*/ 2147483647 h 802"/>
              <a:gd name="T2" fmla="*/ 2147483647 w 861"/>
              <a:gd name="T3" fmla="*/ 2147483647 h 802"/>
              <a:gd name="T4" fmla="*/ 2147483647 w 861"/>
              <a:gd name="T5" fmla="*/ 2147483647 h 802"/>
              <a:gd name="T6" fmla="*/ 0 w 861"/>
              <a:gd name="T7" fmla="*/ 2147483647 h 802"/>
              <a:gd name="T8" fmla="*/ 2147483647 w 861"/>
              <a:gd name="T9" fmla="*/ 2147483647 h 802"/>
              <a:gd name="T10" fmla="*/ 2147483647 w 861"/>
              <a:gd name="T11" fmla="*/ 2147483647 h 802"/>
              <a:gd name="T12" fmla="*/ 2147483647 w 861"/>
              <a:gd name="T13" fmla="*/ 2147483647 h 802"/>
              <a:gd name="T14" fmla="*/ 2147483647 w 861"/>
              <a:gd name="T15" fmla="*/ 2147483647 h 802"/>
              <a:gd name="T16" fmla="*/ 2147483647 w 861"/>
              <a:gd name="T17" fmla="*/ 2147483647 h 802"/>
              <a:gd name="T18" fmla="*/ 2147483647 w 861"/>
              <a:gd name="T19" fmla="*/ 2147483647 h 80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861"/>
              <a:gd name="T31" fmla="*/ 0 h 802"/>
              <a:gd name="T32" fmla="*/ 861 w 861"/>
              <a:gd name="T33" fmla="*/ 802 h 80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861" h="802" extrusionOk="0">
                <a:moveTo>
                  <a:pt x="396" y="107"/>
                </a:moveTo>
                <a:cubicBezTo>
                  <a:pt x="365" y="76"/>
                  <a:pt x="335" y="41"/>
                  <a:pt x="299" y="17"/>
                </a:cubicBezTo>
                <a:cubicBezTo>
                  <a:pt x="257" y="-11"/>
                  <a:pt x="207" y="1"/>
                  <a:pt x="171" y="34"/>
                </a:cubicBezTo>
                <a:cubicBezTo>
                  <a:pt x="56" y="138"/>
                  <a:pt x="1" y="333"/>
                  <a:pt x="0" y="482"/>
                </a:cubicBezTo>
                <a:cubicBezTo>
                  <a:pt x="-1" y="620"/>
                  <a:pt x="61" y="755"/>
                  <a:pt x="204" y="792"/>
                </a:cubicBezTo>
                <a:cubicBezTo>
                  <a:pt x="364" y="834"/>
                  <a:pt x="543" y="748"/>
                  <a:pt x="667" y="653"/>
                </a:cubicBezTo>
                <a:cubicBezTo>
                  <a:pt x="764" y="578"/>
                  <a:pt x="855" y="472"/>
                  <a:pt x="860" y="344"/>
                </a:cubicBezTo>
                <a:cubicBezTo>
                  <a:pt x="864" y="231"/>
                  <a:pt x="785" y="147"/>
                  <a:pt x="693" y="96"/>
                </a:cubicBezTo>
                <a:cubicBezTo>
                  <a:pt x="631" y="62"/>
                  <a:pt x="515" y="21"/>
                  <a:pt x="447" y="65"/>
                </a:cubicBezTo>
                <a:cubicBezTo>
                  <a:pt x="442" y="73"/>
                  <a:pt x="436" y="82"/>
                  <a:pt x="431" y="90"/>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5018" name="Ink 121"/>
          <p:cNvSpPr>
            <a:spLocks noRot="1" noChangeAspect="1" noEditPoints="1" noChangeArrowheads="1" noChangeShapeType="1" noTextEdit="1"/>
          </p:cNvSpPr>
          <p:nvPr/>
        </p:nvSpPr>
        <p:spPr bwMode="auto">
          <a:xfrm>
            <a:off x="4678363" y="4914900"/>
            <a:ext cx="169862" cy="222250"/>
          </a:xfrm>
          <a:custGeom>
            <a:avLst/>
            <a:gdLst>
              <a:gd name="T0" fmla="*/ 2147483647 w 470"/>
              <a:gd name="T1" fmla="*/ 2147483647 h 621"/>
              <a:gd name="T2" fmla="*/ 2147483647 w 470"/>
              <a:gd name="T3" fmla="*/ 2147483647 h 621"/>
              <a:gd name="T4" fmla="*/ 2147483647 w 470"/>
              <a:gd name="T5" fmla="*/ 2147483647 h 621"/>
              <a:gd name="T6" fmla="*/ 2147483647 w 470"/>
              <a:gd name="T7" fmla="*/ 0 h 621"/>
              <a:gd name="T8" fmla="*/ 2147483647 w 470"/>
              <a:gd name="T9" fmla="*/ 2147483647 h 621"/>
              <a:gd name="T10" fmla="*/ 0 w 470"/>
              <a:gd name="T11" fmla="*/ 2147483647 h 621"/>
              <a:gd name="T12" fmla="*/ 2147483647 w 470"/>
              <a:gd name="T13" fmla="*/ 2147483647 h 621"/>
              <a:gd name="T14" fmla="*/ 2147483647 w 470"/>
              <a:gd name="T15" fmla="*/ 2147483647 h 621"/>
              <a:gd name="T16" fmla="*/ 2147483647 w 470"/>
              <a:gd name="T17" fmla="*/ 2147483647 h 621"/>
              <a:gd name="T18" fmla="*/ 2147483647 w 470"/>
              <a:gd name="T19" fmla="*/ 2147483647 h 621"/>
              <a:gd name="T20" fmla="*/ 2147483647 w 470"/>
              <a:gd name="T21" fmla="*/ 2147483647 h 621"/>
              <a:gd name="T22" fmla="*/ 2147483647 w 470"/>
              <a:gd name="T23" fmla="*/ 2147483647 h 621"/>
              <a:gd name="T24" fmla="*/ 2147483647 w 470"/>
              <a:gd name="T25" fmla="*/ 2147483647 h 621"/>
              <a:gd name="T26" fmla="*/ 2147483647 w 470"/>
              <a:gd name="T27" fmla="*/ 2147483647 h 621"/>
              <a:gd name="T28" fmla="*/ 2147483647 w 470"/>
              <a:gd name="T29" fmla="*/ 2147483647 h 62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70"/>
              <a:gd name="T46" fmla="*/ 0 h 621"/>
              <a:gd name="T47" fmla="*/ 470 w 470"/>
              <a:gd name="T48" fmla="*/ 621 h 621"/>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70" h="621" extrusionOk="0">
                <a:moveTo>
                  <a:pt x="231" y="191"/>
                </a:moveTo>
                <a:cubicBezTo>
                  <a:pt x="231" y="158"/>
                  <a:pt x="238" y="140"/>
                  <a:pt x="248" y="109"/>
                </a:cubicBezTo>
                <a:cubicBezTo>
                  <a:pt x="259" y="74"/>
                  <a:pt x="276" y="45"/>
                  <a:pt x="291" y="11"/>
                </a:cubicBezTo>
                <a:cubicBezTo>
                  <a:pt x="292" y="7"/>
                  <a:pt x="293" y="4"/>
                  <a:pt x="294" y="0"/>
                </a:cubicBezTo>
                <a:cubicBezTo>
                  <a:pt x="257" y="48"/>
                  <a:pt x="224" y="99"/>
                  <a:pt x="187" y="147"/>
                </a:cubicBezTo>
                <a:cubicBezTo>
                  <a:pt x="123" y="231"/>
                  <a:pt x="48" y="314"/>
                  <a:pt x="0" y="408"/>
                </a:cubicBezTo>
                <a:cubicBezTo>
                  <a:pt x="60" y="367"/>
                  <a:pt x="113" y="318"/>
                  <a:pt x="167" y="269"/>
                </a:cubicBezTo>
                <a:cubicBezTo>
                  <a:pt x="232" y="211"/>
                  <a:pt x="296" y="135"/>
                  <a:pt x="379" y="107"/>
                </a:cubicBezTo>
                <a:cubicBezTo>
                  <a:pt x="392" y="160"/>
                  <a:pt x="362" y="208"/>
                  <a:pt x="341" y="258"/>
                </a:cubicBezTo>
                <a:cubicBezTo>
                  <a:pt x="313" y="326"/>
                  <a:pt x="241" y="429"/>
                  <a:pt x="248" y="507"/>
                </a:cubicBezTo>
                <a:cubicBezTo>
                  <a:pt x="251" y="511"/>
                  <a:pt x="253" y="516"/>
                  <a:pt x="256" y="520"/>
                </a:cubicBezTo>
                <a:cubicBezTo>
                  <a:pt x="306" y="502"/>
                  <a:pt x="340" y="472"/>
                  <a:pt x="379" y="435"/>
                </a:cubicBezTo>
                <a:cubicBezTo>
                  <a:pt x="410" y="406"/>
                  <a:pt x="439" y="375"/>
                  <a:pt x="469" y="345"/>
                </a:cubicBezTo>
                <a:cubicBezTo>
                  <a:pt x="431" y="418"/>
                  <a:pt x="383" y="496"/>
                  <a:pt x="369" y="578"/>
                </a:cubicBezTo>
                <a:cubicBezTo>
                  <a:pt x="366" y="597"/>
                  <a:pt x="368" y="588"/>
                  <a:pt x="369" y="607"/>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5019" name="Ink 122"/>
          <p:cNvSpPr>
            <a:spLocks noRot="1" noChangeAspect="1" noEditPoints="1" noChangeArrowheads="1" noChangeShapeType="1" noTextEdit="1"/>
          </p:cNvSpPr>
          <p:nvPr/>
        </p:nvSpPr>
        <p:spPr bwMode="auto">
          <a:xfrm>
            <a:off x="4330700" y="4941888"/>
            <a:ext cx="15875" cy="214312"/>
          </a:xfrm>
          <a:custGeom>
            <a:avLst/>
            <a:gdLst>
              <a:gd name="T0" fmla="*/ 2147483647 w 47"/>
              <a:gd name="T1" fmla="*/ 2147483647 h 596"/>
              <a:gd name="T2" fmla="*/ 2147483647 w 47"/>
              <a:gd name="T3" fmla="*/ 2147483647 h 596"/>
              <a:gd name="T4" fmla="*/ 2147483647 w 47"/>
              <a:gd name="T5" fmla="*/ 2147483647 h 596"/>
              <a:gd name="T6" fmla="*/ 2147483647 w 47"/>
              <a:gd name="T7" fmla="*/ 2147483647 h 596"/>
              <a:gd name="T8" fmla="*/ 2147483647 w 47"/>
              <a:gd name="T9" fmla="*/ 2147483647 h 596"/>
              <a:gd name="T10" fmla="*/ 2147483647 w 47"/>
              <a:gd name="T11" fmla="*/ 2147483647 h 596"/>
              <a:gd name="T12" fmla="*/ 2147483647 w 47"/>
              <a:gd name="T13" fmla="*/ 2147483647 h 596"/>
              <a:gd name="T14" fmla="*/ 2147483647 w 47"/>
              <a:gd name="T15" fmla="*/ 2147483647 h 596"/>
              <a:gd name="T16" fmla="*/ 0 60000 65536"/>
              <a:gd name="T17" fmla="*/ 0 60000 65536"/>
              <a:gd name="T18" fmla="*/ 0 60000 65536"/>
              <a:gd name="T19" fmla="*/ 0 60000 65536"/>
              <a:gd name="T20" fmla="*/ 0 60000 65536"/>
              <a:gd name="T21" fmla="*/ 0 60000 65536"/>
              <a:gd name="T22" fmla="*/ 0 60000 65536"/>
              <a:gd name="T23" fmla="*/ 0 60000 65536"/>
              <a:gd name="T24" fmla="*/ 0 w 47"/>
              <a:gd name="T25" fmla="*/ 0 h 596"/>
              <a:gd name="T26" fmla="*/ 47 w 47"/>
              <a:gd name="T27" fmla="*/ 596 h 59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7" h="596" extrusionOk="0">
                <a:moveTo>
                  <a:pt x="8" y="15"/>
                </a:moveTo>
                <a:cubicBezTo>
                  <a:pt x="-14" y="-14"/>
                  <a:pt x="8" y="42"/>
                  <a:pt x="10" y="60"/>
                </a:cubicBezTo>
                <a:cubicBezTo>
                  <a:pt x="14" y="108"/>
                  <a:pt x="14" y="156"/>
                  <a:pt x="14" y="204"/>
                </a:cubicBezTo>
                <a:cubicBezTo>
                  <a:pt x="14" y="262"/>
                  <a:pt x="15" y="320"/>
                  <a:pt x="15" y="378"/>
                </a:cubicBezTo>
                <a:cubicBezTo>
                  <a:pt x="15" y="423"/>
                  <a:pt x="16" y="468"/>
                  <a:pt x="19" y="513"/>
                </a:cubicBezTo>
                <a:cubicBezTo>
                  <a:pt x="20" y="535"/>
                  <a:pt x="19" y="563"/>
                  <a:pt x="26" y="584"/>
                </a:cubicBezTo>
                <a:cubicBezTo>
                  <a:pt x="28" y="588"/>
                  <a:pt x="30" y="591"/>
                  <a:pt x="32" y="595"/>
                </a:cubicBezTo>
                <a:cubicBezTo>
                  <a:pt x="38" y="568"/>
                  <a:pt x="42" y="541"/>
                  <a:pt x="46" y="513"/>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5020" name="Ink 123"/>
          <p:cNvSpPr>
            <a:spLocks noRot="1" noChangeAspect="1" noEditPoints="1" noChangeArrowheads="1" noChangeShapeType="1" noTextEdit="1"/>
          </p:cNvSpPr>
          <p:nvPr/>
        </p:nvSpPr>
        <p:spPr bwMode="auto">
          <a:xfrm>
            <a:off x="4405313" y="4924425"/>
            <a:ext cx="96837" cy="92075"/>
          </a:xfrm>
          <a:custGeom>
            <a:avLst/>
            <a:gdLst>
              <a:gd name="T0" fmla="*/ 2147483647 w 269"/>
              <a:gd name="T1" fmla="*/ 0 h 255"/>
              <a:gd name="T2" fmla="*/ 2147483647 w 269"/>
              <a:gd name="T3" fmla="*/ 2147483647 h 255"/>
              <a:gd name="T4" fmla="*/ 2147483647 w 269"/>
              <a:gd name="T5" fmla="*/ 2147483647 h 255"/>
              <a:gd name="T6" fmla="*/ 2147483647 w 269"/>
              <a:gd name="T7" fmla="*/ 2147483647 h 255"/>
              <a:gd name="T8" fmla="*/ 2147483647 w 269"/>
              <a:gd name="T9" fmla="*/ 2147483647 h 255"/>
              <a:gd name="T10" fmla="*/ 2147483647 w 269"/>
              <a:gd name="T11" fmla="*/ 2147483647 h 255"/>
              <a:gd name="T12" fmla="*/ 0 60000 65536"/>
              <a:gd name="T13" fmla="*/ 0 60000 65536"/>
              <a:gd name="T14" fmla="*/ 0 60000 65536"/>
              <a:gd name="T15" fmla="*/ 0 60000 65536"/>
              <a:gd name="T16" fmla="*/ 0 60000 65536"/>
              <a:gd name="T17" fmla="*/ 0 60000 65536"/>
              <a:gd name="T18" fmla="*/ 0 w 269"/>
              <a:gd name="T19" fmla="*/ 0 h 255"/>
              <a:gd name="T20" fmla="*/ 269 w 269"/>
              <a:gd name="T21" fmla="*/ 255 h 255"/>
            </a:gdLst>
            <a:ahLst/>
            <a:cxnLst>
              <a:cxn ang="T12">
                <a:pos x="T0" y="T1"/>
              </a:cxn>
              <a:cxn ang="T13">
                <a:pos x="T2" y="T3"/>
              </a:cxn>
              <a:cxn ang="T14">
                <a:pos x="T4" y="T5"/>
              </a:cxn>
              <a:cxn ang="T15">
                <a:pos x="T6" y="T7"/>
              </a:cxn>
              <a:cxn ang="T16">
                <a:pos x="T8" y="T9"/>
              </a:cxn>
              <a:cxn ang="T17">
                <a:pos x="T10" y="T11"/>
              </a:cxn>
            </a:cxnLst>
            <a:rect l="T18" t="T19" r="T20" b="T21"/>
            <a:pathLst>
              <a:path w="269" h="255" extrusionOk="0">
                <a:moveTo>
                  <a:pt x="48" y="0"/>
                </a:moveTo>
                <a:cubicBezTo>
                  <a:pt x="28" y="17"/>
                  <a:pt x="20" y="28"/>
                  <a:pt x="11" y="52"/>
                </a:cubicBezTo>
                <a:cubicBezTo>
                  <a:pt x="-2" y="85"/>
                  <a:pt x="-3" y="123"/>
                  <a:pt x="5" y="158"/>
                </a:cubicBezTo>
                <a:cubicBezTo>
                  <a:pt x="13" y="192"/>
                  <a:pt x="34" y="221"/>
                  <a:pt x="63" y="239"/>
                </a:cubicBezTo>
                <a:cubicBezTo>
                  <a:pt x="96" y="259"/>
                  <a:pt x="126" y="255"/>
                  <a:pt x="159" y="244"/>
                </a:cubicBezTo>
                <a:cubicBezTo>
                  <a:pt x="206" y="228"/>
                  <a:pt x="233" y="203"/>
                  <a:pt x="268" y="169"/>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5021" name="Ink 124"/>
          <p:cNvSpPr>
            <a:spLocks noRot="1" noChangeAspect="1" noEditPoints="1" noChangeArrowheads="1" noChangeShapeType="1" noTextEdit="1"/>
          </p:cNvSpPr>
          <p:nvPr/>
        </p:nvSpPr>
        <p:spPr bwMode="auto">
          <a:xfrm>
            <a:off x="4513263" y="4852988"/>
            <a:ext cx="28575" cy="352425"/>
          </a:xfrm>
          <a:custGeom>
            <a:avLst/>
            <a:gdLst>
              <a:gd name="T0" fmla="*/ 2147483647 w 78"/>
              <a:gd name="T1" fmla="*/ 0 h 977"/>
              <a:gd name="T2" fmla="*/ 2147483647 w 78"/>
              <a:gd name="T3" fmla="*/ 2147483647 h 977"/>
              <a:gd name="T4" fmla="*/ 2147483647 w 78"/>
              <a:gd name="T5" fmla="*/ 2147483647 h 977"/>
              <a:gd name="T6" fmla="*/ 0 w 78"/>
              <a:gd name="T7" fmla="*/ 2147483647 h 977"/>
              <a:gd name="T8" fmla="*/ 2147483647 w 78"/>
              <a:gd name="T9" fmla="*/ 2147483647 h 977"/>
              <a:gd name="T10" fmla="*/ 2147483647 w 78"/>
              <a:gd name="T11" fmla="*/ 2147483647 h 977"/>
              <a:gd name="T12" fmla="*/ 0 60000 65536"/>
              <a:gd name="T13" fmla="*/ 0 60000 65536"/>
              <a:gd name="T14" fmla="*/ 0 60000 65536"/>
              <a:gd name="T15" fmla="*/ 0 60000 65536"/>
              <a:gd name="T16" fmla="*/ 0 60000 65536"/>
              <a:gd name="T17" fmla="*/ 0 60000 65536"/>
              <a:gd name="T18" fmla="*/ 0 w 78"/>
              <a:gd name="T19" fmla="*/ 0 h 977"/>
              <a:gd name="T20" fmla="*/ 78 w 78"/>
              <a:gd name="T21" fmla="*/ 977 h 977"/>
            </a:gdLst>
            <a:ahLst/>
            <a:cxnLst>
              <a:cxn ang="T12">
                <a:pos x="T0" y="T1"/>
              </a:cxn>
              <a:cxn ang="T13">
                <a:pos x="T2" y="T3"/>
              </a:cxn>
              <a:cxn ang="T14">
                <a:pos x="T4" y="T5"/>
              </a:cxn>
              <a:cxn ang="T15">
                <a:pos x="T6" y="T7"/>
              </a:cxn>
              <a:cxn ang="T16">
                <a:pos x="T8" y="T9"/>
              </a:cxn>
              <a:cxn ang="T17">
                <a:pos x="T10" y="T11"/>
              </a:cxn>
            </a:cxnLst>
            <a:rect l="T18" t="T19" r="T20" b="T21"/>
            <a:pathLst>
              <a:path w="78" h="977" extrusionOk="0">
                <a:moveTo>
                  <a:pt x="77" y="0"/>
                </a:moveTo>
                <a:cubicBezTo>
                  <a:pt x="56" y="47"/>
                  <a:pt x="49" y="91"/>
                  <a:pt x="41" y="142"/>
                </a:cubicBezTo>
                <a:cubicBezTo>
                  <a:pt x="27" y="236"/>
                  <a:pt x="18" y="330"/>
                  <a:pt x="11" y="424"/>
                </a:cubicBezTo>
                <a:cubicBezTo>
                  <a:pt x="3" y="522"/>
                  <a:pt x="1" y="620"/>
                  <a:pt x="0" y="719"/>
                </a:cubicBezTo>
                <a:cubicBezTo>
                  <a:pt x="0" y="775"/>
                  <a:pt x="-18" y="914"/>
                  <a:pt x="19" y="964"/>
                </a:cubicBezTo>
                <a:cubicBezTo>
                  <a:pt x="37" y="989"/>
                  <a:pt x="29" y="955"/>
                  <a:pt x="32" y="942"/>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5022" name="Ink 125"/>
          <p:cNvSpPr>
            <a:spLocks noRot="1" noChangeAspect="1" noEditPoints="1" noChangeArrowheads="1" noChangeShapeType="1" noTextEdit="1"/>
          </p:cNvSpPr>
          <p:nvPr/>
        </p:nvSpPr>
        <p:spPr bwMode="auto">
          <a:xfrm>
            <a:off x="5467350" y="4032250"/>
            <a:ext cx="141288" cy="249238"/>
          </a:xfrm>
          <a:custGeom>
            <a:avLst/>
            <a:gdLst>
              <a:gd name="T0" fmla="*/ 2147483647 w 392"/>
              <a:gd name="T1" fmla="*/ 2147483647 h 690"/>
              <a:gd name="T2" fmla="*/ 0 w 392"/>
              <a:gd name="T3" fmla="*/ 2147483647 h 690"/>
              <a:gd name="T4" fmla="*/ 2147483647 w 392"/>
              <a:gd name="T5" fmla="*/ 2147483647 h 690"/>
              <a:gd name="T6" fmla="*/ 2147483647 w 392"/>
              <a:gd name="T7" fmla="*/ 2147483647 h 690"/>
              <a:gd name="T8" fmla="*/ 2147483647 w 392"/>
              <a:gd name="T9" fmla="*/ 2147483647 h 690"/>
              <a:gd name="T10" fmla="*/ 2147483647 w 392"/>
              <a:gd name="T11" fmla="*/ 0 h 690"/>
              <a:gd name="T12" fmla="*/ 2147483647 w 392"/>
              <a:gd name="T13" fmla="*/ 2147483647 h 690"/>
              <a:gd name="T14" fmla="*/ 2147483647 w 392"/>
              <a:gd name="T15" fmla="*/ 2147483647 h 690"/>
              <a:gd name="T16" fmla="*/ 2147483647 w 392"/>
              <a:gd name="T17" fmla="*/ 2147483647 h 690"/>
              <a:gd name="T18" fmla="*/ 2147483647 w 392"/>
              <a:gd name="T19" fmla="*/ 2147483647 h 690"/>
              <a:gd name="T20" fmla="*/ 2147483647 w 392"/>
              <a:gd name="T21" fmla="*/ 2147483647 h 690"/>
              <a:gd name="T22" fmla="*/ 2147483647 w 392"/>
              <a:gd name="T23" fmla="*/ 2147483647 h 69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92"/>
              <a:gd name="T37" fmla="*/ 0 h 690"/>
              <a:gd name="T38" fmla="*/ 392 w 392"/>
              <a:gd name="T39" fmla="*/ 690 h 69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92" h="690" extrusionOk="0">
                <a:moveTo>
                  <a:pt x="42" y="328"/>
                </a:moveTo>
                <a:cubicBezTo>
                  <a:pt x="28" y="336"/>
                  <a:pt x="14" y="344"/>
                  <a:pt x="0" y="352"/>
                </a:cubicBezTo>
                <a:cubicBezTo>
                  <a:pt x="23" y="324"/>
                  <a:pt x="50" y="299"/>
                  <a:pt x="76" y="273"/>
                </a:cubicBezTo>
                <a:cubicBezTo>
                  <a:pt x="123" y="226"/>
                  <a:pt x="172" y="180"/>
                  <a:pt x="220" y="133"/>
                </a:cubicBezTo>
                <a:cubicBezTo>
                  <a:pt x="258" y="96"/>
                  <a:pt x="298" y="60"/>
                  <a:pt x="336" y="23"/>
                </a:cubicBezTo>
                <a:cubicBezTo>
                  <a:pt x="349" y="10"/>
                  <a:pt x="353" y="6"/>
                  <a:pt x="363" y="0"/>
                </a:cubicBezTo>
                <a:cubicBezTo>
                  <a:pt x="380" y="25"/>
                  <a:pt x="384" y="38"/>
                  <a:pt x="386" y="74"/>
                </a:cubicBezTo>
                <a:cubicBezTo>
                  <a:pt x="391" y="146"/>
                  <a:pt x="392" y="218"/>
                  <a:pt x="391" y="290"/>
                </a:cubicBezTo>
                <a:cubicBezTo>
                  <a:pt x="390" y="368"/>
                  <a:pt x="388" y="446"/>
                  <a:pt x="382" y="523"/>
                </a:cubicBezTo>
                <a:cubicBezTo>
                  <a:pt x="379" y="557"/>
                  <a:pt x="357" y="644"/>
                  <a:pt x="371" y="677"/>
                </a:cubicBezTo>
                <a:cubicBezTo>
                  <a:pt x="371" y="689"/>
                  <a:pt x="372" y="692"/>
                  <a:pt x="384" y="689"/>
                </a:cubicBezTo>
                <a:cubicBezTo>
                  <a:pt x="386" y="672"/>
                  <a:pt x="388" y="655"/>
                  <a:pt x="390" y="638"/>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5023" name="Ink 126"/>
          <p:cNvSpPr>
            <a:spLocks noRot="1" noChangeAspect="1" noEditPoints="1" noChangeArrowheads="1" noChangeShapeType="1" noTextEdit="1"/>
          </p:cNvSpPr>
          <p:nvPr/>
        </p:nvSpPr>
        <p:spPr bwMode="auto">
          <a:xfrm>
            <a:off x="5478463" y="4294188"/>
            <a:ext cx="282575" cy="14287"/>
          </a:xfrm>
          <a:custGeom>
            <a:avLst/>
            <a:gdLst>
              <a:gd name="T0" fmla="*/ 2147483647 w 787"/>
              <a:gd name="T1" fmla="*/ 2147483647 h 37"/>
              <a:gd name="T2" fmla="*/ 2147483647 w 787"/>
              <a:gd name="T3" fmla="*/ 0 h 37"/>
              <a:gd name="T4" fmla="*/ 2147483647 w 787"/>
              <a:gd name="T5" fmla="*/ 2147483647 h 37"/>
              <a:gd name="T6" fmla="*/ 2147483647 w 787"/>
              <a:gd name="T7" fmla="*/ 2147483647 h 37"/>
              <a:gd name="T8" fmla="*/ 2147483647 w 787"/>
              <a:gd name="T9" fmla="*/ 2147483647 h 37"/>
              <a:gd name="T10" fmla="*/ 2147483647 w 787"/>
              <a:gd name="T11" fmla="*/ 2147483647 h 37"/>
              <a:gd name="T12" fmla="*/ 2147483647 w 787"/>
              <a:gd name="T13" fmla="*/ 2147483647 h 37"/>
              <a:gd name="T14" fmla="*/ 0 60000 65536"/>
              <a:gd name="T15" fmla="*/ 0 60000 65536"/>
              <a:gd name="T16" fmla="*/ 0 60000 65536"/>
              <a:gd name="T17" fmla="*/ 0 60000 65536"/>
              <a:gd name="T18" fmla="*/ 0 60000 65536"/>
              <a:gd name="T19" fmla="*/ 0 60000 65536"/>
              <a:gd name="T20" fmla="*/ 0 60000 65536"/>
              <a:gd name="T21" fmla="*/ 0 w 787"/>
              <a:gd name="T22" fmla="*/ 0 h 37"/>
              <a:gd name="T23" fmla="*/ 787 w 787"/>
              <a:gd name="T24" fmla="*/ 37 h 3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87" h="37" extrusionOk="0">
                <a:moveTo>
                  <a:pt x="8" y="22"/>
                </a:moveTo>
                <a:cubicBezTo>
                  <a:pt x="6" y="11"/>
                  <a:pt x="5" y="7"/>
                  <a:pt x="4" y="0"/>
                </a:cubicBezTo>
                <a:cubicBezTo>
                  <a:pt x="8" y="28"/>
                  <a:pt x="37" y="30"/>
                  <a:pt x="68" y="33"/>
                </a:cubicBezTo>
                <a:cubicBezTo>
                  <a:pt x="142" y="39"/>
                  <a:pt x="219" y="36"/>
                  <a:pt x="293" y="34"/>
                </a:cubicBezTo>
                <a:cubicBezTo>
                  <a:pt x="390" y="31"/>
                  <a:pt x="487" y="27"/>
                  <a:pt x="584" y="24"/>
                </a:cubicBezTo>
                <a:cubicBezTo>
                  <a:pt x="640" y="23"/>
                  <a:pt x="696" y="21"/>
                  <a:pt x="752" y="21"/>
                </a:cubicBezTo>
                <a:cubicBezTo>
                  <a:pt x="785" y="21"/>
                  <a:pt x="769" y="19"/>
                  <a:pt x="786" y="9"/>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5024" name="Ink 127"/>
          <p:cNvSpPr>
            <a:spLocks noRot="1" noChangeAspect="1" noEditPoints="1" noChangeArrowheads="1" noChangeShapeType="1" noTextEdit="1"/>
          </p:cNvSpPr>
          <p:nvPr/>
        </p:nvSpPr>
        <p:spPr bwMode="auto">
          <a:xfrm>
            <a:off x="4327525" y="4308475"/>
            <a:ext cx="3001963" cy="577850"/>
          </a:xfrm>
          <a:custGeom>
            <a:avLst/>
            <a:gdLst>
              <a:gd name="T0" fmla="*/ 2147483647 w 8338"/>
              <a:gd name="T1" fmla="*/ 2147483647 h 1603"/>
              <a:gd name="T2" fmla="*/ 2147483647 w 8338"/>
              <a:gd name="T3" fmla="*/ 2147483647 h 1603"/>
              <a:gd name="T4" fmla="*/ 2147483647 w 8338"/>
              <a:gd name="T5" fmla="*/ 2147483647 h 1603"/>
              <a:gd name="T6" fmla="*/ 2147483647 w 8338"/>
              <a:gd name="T7" fmla="*/ 2147483647 h 1603"/>
              <a:gd name="T8" fmla="*/ 2147483647 w 8338"/>
              <a:gd name="T9" fmla="*/ 2147483647 h 1603"/>
              <a:gd name="T10" fmla="*/ 2147483647 w 8338"/>
              <a:gd name="T11" fmla="*/ 2147483647 h 1603"/>
              <a:gd name="T12" fmla="*/ 2147483647 w 8338"/>
              <a:gd name="T13" fmla="*/ 2147483647 h 1603"/>
              <a:gd name="T14" fmla="*/ 2147483647 w 8338"/>
              <a:gd name="T15" fmla="*/ 2147483647 h 1603"/>
              <a:gd name="T16" fmla="*/ 0 w 8338"/>
              <a:gd name="T17" fmla="*/ 2147483647 h 160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338"/>
              <a:gd name="T28" fmla="*/ 0 h 1603"/>
              <a:gd name="T29" fmla="*/ 8338 w 8338"/>
              <a:gd name="T30" fmla="*/ 1603 h 160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338" h="1603" extrusionOk="0">
                <a:moveTo>
                  <a:pt x="8337" y="167"/>
                </a:moveTo>
                <a:cubicBezTo>
                  <a:pt x="8266" y="82"/>
                  <a:pt x="8322" y="47"/>
                  <a:pt x="8178" y="11"/>
                </a:cubicBezTo>
                <a:cubicBezTo>
                  <a:pt x="7805" y="-82"/>
                  <a:pt x="7497" y="147"/>
                  <a:pt x="7216" y="350"/>
                </a:cubicBezTo>
                <a:cubicBezTo>
                  <a:pt x="6639" y="768"/>
                  <a:pt x="5914" y="1010"/>
                  <a:pt x="5216" y="1132"/>
                </a:cubicBezTo>
                <a:cubicBezTo>
                  <a:pt x="4718" y="1219"/>
                  <a:pt x="4243" y="1176"/>
                  <a:pt x="3743" y="1137"/>
                </a:cubicBezTo>
                <a:cubicBezTo>
                  <a:pt x="2999" y="1079"/>
                  <a:pt x="2236" y="1125"/>
                  <a:pt x="1491" y="1151"/>
                </a:cubicBezTo>
                <a:cubicBezTo>
                  <a:pt x="1041" y="1167"/>
                  <a:pt x="524" y="1174"/>
                  <a:pt x="152" y="1462"/>
                </a:cubicBezTo>
                <a:cubicBezTo>
                  <a:pt x="104" y="1499"/>
                  <a:pt x="36" y="1571"/>
                  <a:pt x="5" y="1592"/>
                </a:cubicBezTo>
                <a:cubicBezTo>
                  <a:pt x="3" y="1587"/>
                  <a:pt x="2" y="1583"/>
                  <a:pt x="0" y="1578"/>
                </a:cubicBezTo>
              </a:path>
            </a:pathLst>
          </a:custGeom>
          <a:noFill/>
          <a:ln w="19050" cap="rnd">
            <a:solidFill>
              <a:srgbClr val="00B05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5025" name="Ink 128"/>
          <p:cNvSpPr>
            <a:spLocks noRot="1" noChangeAspect="1" noEditPoints="1" noChangeArrowheads="1" noChangeShapeType="1" noTextEdit="1"/>
          </p:cNvSpPr>
          <p:nvPr/>
        </p:nvSpPr>
        <p:spPr bwMode="auto">
          <a:xfrm>
            <a:off x="5480050" y="3983038"/>
            <a:ext cx="247650" cy="284162"/>
          </a:xfrm>
          <a:custGeom>
            <a:avLst/>
            <a:gdLst>
              <a:gd name="T0" fmla="*/ 2147483647 w 691"/>
              <a:gd name="T1" fmla="*/ 2147483647 h 787"/>
              <a:gd name="T2" fmla="*/ 2147483647 w 691"/>
              <a:gd name="T3" fmla="*/ 2147483647 h 787"/>
              <a:gd name="T4" fmla="*/ 2147483647 w 691"/>
              <a:gd name="T5" fmla="*/ 2147483647 h 787"/>
              <a:gd name="T6" fmla="*/ 2147483647 w 691"/>
              <a:gd name="T7" fmla="*/ 2147483647 h 787"/>
              <a:gd name="T8" fmla="*/ 2147483647 w 691"/>
              <a:gd name="T9" fmla="*/ 2147483647 h 787"/>
              <a:gd name="T10" fmla="*/ 0 w 691"/>
              <a:gd name="T11" fmla="*/ 2147483647 h 787"/>
              <a:gd name="T12" fmla="*/ 2147483647 w 691"/>
              <a:gd name="T13" fmla="*/ 2147483647 h 787"/>
              <a:gd name="T14" fmla="*/ 2147483647 w 691"/>
              <a:gd name="T15" fmla="*/ 2147483647 h 787"/>
              <a:gd name="T16" fmla="*/ 2147483647 w 691"/>
              <a:gd name="T17" fmla="*/ 2147483647 h 787"/>
              <a:gd name="T18" fmla="*/ 2147483647 w 691"/>
              <a:gd name="T19" fmla="*/ 2147483647 h 787"/>
              <a:gd name="T20" fmla="*/ 2147483647 w 691"/>
              <a:gd name="T21" fmla="*/ 2147483647 h 787"/>
              <a:gd name="T22" fmla="*/ 2147483647 w 691"/>
              <a:gd name="T23" fmla="*/ 2147483647 h 787"/>
              <a:gd name="T24" fmla="*/ 2147483647 w 691"/>
              <a:gd name="T25" fmla="*/ 2147483647 h 78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691"/>
              <a:gd name="T40" fmla="*/ 0 h 787"/>
              <a:gd name="T41" fmla="*/ 691 w 691"/>
              <a:gd name="T42" fmla="*/ 787 h 78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691" h="787" extrusionOk="0">
                <a:moveTo>
                  <a:pt x="48" y="156"/>
                </a:moveTo>
                <a:cubicBezTo>
                  <a:pt x="78" y="112"/>
                  <a:pt x="114" y="45"/>
                  <a:pt x="156" y="12"/>
                </a:cubicBezTo>
                <a:cubicBezTo>
                  <a:pt x="165" y="8"/>
                  <a:pt x="175" y="5"/>
                  <a:pt x="184" y="1"/>
                </a:cubicBezTo>
                <a:cubicBezTo>
                  <a:pt x="200" y="35"/>
                  <a:pt x="201" y="64"/>
                  <a:pt x="180" y="122"/>
                </a:cubicBezTo>
                <a:cubicBezTo>
                  <a:pt x="142" y="226"/>
                  <a:pt x="88" y="323"/>
                  <a:pt x="43" y="424"/>
                </a:cubicBezTo>
                <a:cubicBezTo>
                  <a:pt x="21" y="472"/>
                  <a:pt x="8" y="511"/>
                  <a:pt x="0" y="562"/>
                </a:cubicBezTo>
                <a:cubicBezTo>
                  <a:pt x="50" y="551"/>
                  <a:pt x="90" y="530"/>
                  <a:pt x="141" y="499"/>
                </a:cubicBezTo>
                <a:cubicBezTo>
                  <a:pt x="190" y="469"/>
                  <a:pt x="269" y="404"/>
                  <a:pt x="332" y="431"/>
                </a:cubicBezTo>
                <a:cubicBezTo>
                  <a:pt x="390" y="456"/>
                  <a:pt x="387" y="558"/>
                  <a:pt x="396" y="607"/>
                </a:cubicBezTo>
                <a:cubicBezTo>
                  <a:pt x="406" y="665"/>
                  <a:pt x="415" y="748"/>
                  <a:pt x="476" y="778"/>
                </a:cubicBezTo>
                <a:cubicBezTo>
                  <a:pt x="522" y="801"/>
                  <a:pt x="587" y="779"/>
                  <a:pt x="631" y="762"/>
                </a:cubicBezTo>
                <a:cubicBezTo>
                  <a:pt x="645" y="757"/>
                  <a:pt x="709" y="736"/>
                  <a:pt x="678" y="738"/>
                </a:cubicBezTo>
                <a:cubicBezTo>
                  <a:pt x="655" y="739"/>
                  <a:pt x="638" y="741"/>
                  <a:pt x="614" y="738"/>
                </a:cubicBezTo>
              </a:path>
            </a:pathLst>
          </a:custGeom>
          <a:noFill/>
          <a:ln w="19050" cap="rnd">
            <a:solidFill>
              <a:srgbClr val="00B05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5026" name="Ink 129"/>
          <p:cNvSpPr>
            <a:spLocks noRot="1" noChangeAspect="1" noEditPoints="1" noChangeArrowheads="1" noChangeShapeType="1" noTextEdit="1"/>
          </p:cNvSpPr>
          <p:nvPr/>
        </p:nvSpPr>
        <p:spPr bwMode="auto">
          <a:xfrm>
            <a:off x="5114925" y="4049713"/>
            <a:ext cx="180975" cy="234950"/>
          </a:xfrm>
          <a:custGeom>
            <a:avLst/>
            <a:gdLst>
              <a:gd name="T0" fmla="*/ 0 w 503"/>
              <a:gd name="T1" fmla="*/ 2147483647 h 656"/>
              <a:gd name="T2" fmla="*/ 2147483647 w 503"/>
              <a:gd name="T3" fmla="*/ 2147483647 h 656"/>
              <a:gd name="T4" fmla="*/ 2147483647 w 503"/>
              <a:gd name="T5" fmla="*/ 2147483647 h 656"/>
              <a:gd name="T6" fmla="*/ 2147483647 w 503"/>
              <a:gd name="T7" fmla="*/ 2147483647 h 656"/>
              <a:gd name="T8" fmla="*/ 2147483647 w 503"/>
              <a:gd name="T9" fmla="*/ 0 h 656"/>
              <a:gd name="T10" fmla="*/ 2147483647 w 503"/>
              <a:gd name="T11" fmla="*/ 2147483647 h 656"/>
              <a:gd name="T12" fmla="*/ 2147483647 w 503"/>
              <a:gd name="T13" fmla="*/ 2147483647 h 656"/>
              <a:gd name="T14" fmla="*/ 2147483647 w 503"/>
              <a:gd name="T15" fmla="*/ 2147483647 h 656"/>
              <a:gd name="T16" fmla="*/ 2147483647 w 503"/>
              <a:gd name="T17" fmla="*/ 2147483647 h 656"/>
              <a:gd name="T18" fmla="*/ 2147483647 w 503"/>
              <a:gd name="T19" fmla="*/ 2147483647 h 656"/>
              <a:gd name="T20" fmla="*/ 2147483647 w 503"/>
              <a:gd name="T21" fmla="*/ 2147483647 h 656"/>
              <a:gd name="T22" fmla="*/ 2147483647 w 503"/>
              <a:gd name="T23" fmla="*/ 2147483647 h 656"/>
              <a:gd name="T24" fmla="*/ 2147483647 w 503"/>
              <a:gd name="T25" fmla="*/ 2147483647 h 656"/>
              <a:gd name="T26" fmla="*/ 2147483647 w 503"/>
              <a:gd name="T27" fmla="*/ 2147483647 h 656"/>
              <a:gd name="T28" fmla="*/ 2147483647 w 503"/>
              <a:gd name="T29" fmla="*/ 2147483647 h 656"/>
              <a:gd name="T30" fmla="*/ 2147483647 w 503"/>
              <a:gd name="T31" fmla="*/ 2147483647 h 656"/>
              <a:gd name="T32" fmla="*/ 2147483647 w 503"/>
              <a:gd name="T33" fmla="*/ 2147483647 h 65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03"/>
              <a:gd name="T52" fmla="*/ 0 h 656"/>
              <a:gd name="T53" fmla="*/ 503 w 503"/>
              <a:gd name="T54" fmla="*/ 656 h 65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03" h="656" extrusionOk="0">
                <a:moveTo>
                  <a:pt x="0" y="299"/>
                </a:moveTo>
                <a:cubicBezTo>
                  <a:pt x="9" y="265"/>
                  <a:pt x="19" y="236"/>
                  <a:pt x="43" y="209"/>
                </a:cubicBezTo>
                <a:cubicBezTo>
                  <a:pt x="71" y="178"/>
                  <a:pt x="104" y="149"/>
                  <a:pt x="136" y="122"/>
                </a:cubicBezTo>
                <a:cubicBezTo>
                  <a:pt x="173" y="91"/>
                  <a:pt x="210" y="59"/>
                  <a:pt x="248" y="30"/>
                </a:cubicBezTo>
                <a:cubicBezTo>
                  <a:pt x="267" y="15"/>
                  <a:pt x="282" y="10"/>
                  <a:pt x="301" y="0"/>
                </a:cubicBezTo>
                <a:cubicBezTo>
                  <a:pt x="317" y="43"/>
                  <a:pt x="310" y="81"/>
                  <a:pt x="304" y="127"/>
                </a:cubicBezTo>
                <a:cubicBezTo>
                  <a:pt x="288" y="261"/>
                  <a:pt x="242" y="429"/>
                  <a:pt x="277" y="563"/>
                </a:cubicBezTo>
                <a:cubicBezTo>
                  <a:pt x="279" y="567"/>
                  <a:pt x="282" y="570"/>
                  <a:pt x="284" y="574"/>
                </a:cubicBezTo>
                <a:cubicBezTo>
                  <a:pt x="278" y="541"/>
                  <a:pt x="279" y="522"/>
                  <a:pt x="244" y="501"/>
                </a:cubicBezTo>
                <a:cubicBezTo>
                  <a:pt x="221" y="487"/>
                  <a:pt x="182" y="493"/>
                  <a:pt x="157" y="496"/>
                </a:cubicBezTo>
                <a:cubicBezTo>
                  <a:pt x="128" y="499"/>
                  <a:pt x="117" y="512"/>
                  <a:pt x="102" y="522"/>
                </a:cubicBezTo>
                <a:cubicBezTo>
                  <a:pt x="129" y="539"/>
                  <a:pt x="152" y="547"/>
                  <a:pt x="184" y="555"/>
                </a:cubicBezTo>
                <a:cubicBezTo>
                  <a:pt x="235" y="567"/>
                  <a:pt x="289" y="577"/>
                  <a:pt x="342" y="575"/>
                </a:cubicBezTo>
                <a:cubicBezTo>
                  <a:pt x="390" y="573"/>
                  <a:pt x="441" y="546"/>
                  <a:pt x="488" y="548"/>
                </a:cubicBezTo>
                <a:cubicBezTo>
                  <a:pt x="492" y="550"/>
                  <a:pt x="496" y="551"/>
                  <a:pt x="500" y="553"/>
                </a:cubicBezTo>
                <a:cubicBezTo>
                  <a:pt x="498" y="580"/>
                  <a:pt x="498" y="602"/>
                  <a:pt x="489" y="628"/>
                </a:cubicBezTo>
                <a:cubicBezTo>
                  <a:pt x="484" y="643"/>
                  <a:pt x="483" y="647"/>
                  <a:pt x="478" y="655"/>
                </a:cubicBezTo>
              </a:path>
            </a:pathLst>
          </a:custGeom>
          <a:noFill/>
          <a:ln w="19050" cap="rnd">
            <a:solidFill>
              <a:srgbClr val="00B05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5027" name="Ink 130"/>
          <p:cNvSpPr>
            <a:spLocks noRot="1" noChangeAspect="1" noEditPoints="1" noChangeArrowheads="1" noChangeShapeType="1" noTextEdit="1"/>
          </p:cNvSpPr>
          <p:nvPr/>
        </p:nvSpPr>
        <p:spPr bwMode="auto">
          <a:xfrm>
            <a:off x="4041775" y="4624388"/>
            <a:ext cx="692150" cy="238125"/>
          </a:xfrm>
          <a:custGeom>
            <a:avLst/>
            <a:gdLst>
              <a:gd name="T0" fmla="*/ 2147483647 w 1926"/>
              <a:gd name="T1" fmla="*/ 0 h 659"/>
              <a:gd name="T2" fmla="*/ 2147483647 w 1926"/>
              <a:gd name="T3" fmla="*/ 2147483647 h 659"/>
              <a:gd name="T4" fmla="*/ 2147483647 w 1926"/>
              <a:gd name="T5" fmla="*/ 2147483647 h 659"/>
              <a:gd name="T6" fmla="*/ 2147483647 w 1926"/>
              <a:gd name="T7" fmla="*/ 2147483647 h 659"/>
              <a:gd name="T8" fmla="*/ 2147483647 w 1926"/>
              <a:gd name="T9" fmla="*/ 2147483647 h 659"/>
              <a:gd name="T10" fmla="*/ 2147483647 w 1926"/>
              <a:gd name="T11" fmla="*/ 2147483647 h 659"/>
              <a:gd name="T12" fmla="*/ 2147483647 w 1926"/>
              <a:gd name="T13" fmla="*/ 2147483647 h 659"/>
              <a:gd name="T14" fmla="*/ 0 60000 65536"/>
              <a:gd name="T15" fmla="*/ 0 60000 65536"/>
              <a:gd name="T16" fmla="*/ 0 60000 65536"/>
              <a:gd name="T17" fmla="*/ 0 60000 65536"/>
              <a:gd name="T18" fmla="*/ 0 60000 65536"/>
              <a:gd name="T19" fmla="*/ 0 60000 65536"/>
              <a:gd name="T20" fmla="*/ 0 60000 65536"/>
              <a:gd name="T21" fmla="*/ 0 w 1926"/>
              <a:gd name="T22" fmla="*/ 0 h 659"/>
              <a:gd name="T23" fmla="*/ 1926 w 1926"/>
              <a:gd name="T24" fmla="*/ 659 h 65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926" h="659" extrusionOk="0">
                <a:moveTo>
                  <a:pt x="1925" y="0"/>
                </a:moveTo>
                <a:cubicBezTo>
                  <a:pt x="1894" y="4"/>
                  <a:pt x="1861" y="7"/>
                  <a:pt x="1828" y="9"/>
                </a:cubicBezTo>
                <a:cubicBezTo>
                  <a:pt x="1786" y="11"/>
                  <a:pt x="1745" y="11"/>
                  <a:pt x="1703" y="14"/>
                </a:cubicBezTo>
                <a:cubicBezTo>
                  <a:pt x="1439" y="33"/>
                  <a:pt x="1181" y="118"/>
                  <a:pt x="926" y="182"/>
                </a:cubicBezTo>
                <a:cubicBezTo>
                  <a:pt x="657" y="249"/>
                  <a:pt x="356" y="311"/>
                  <a:pt x="129" y="481"/>
                </a:cubicBezTo>
                <a:cubicBezTo>
                  <a:pt x="89" y="511"/>
                  <a:pt x="18" y="564"/>
                  <a:pt x="3" y="617"/>
                </a:cubicBezTo>
                <a:cubicBezTo>
                  <a:pt x="-2" y="636"/>
                  <a:pt x="10" y="649"/>
                  <a:pt x="10" y="658"/>
                </a:cubicBezTo>
              </a:path>
            </a:pathLst>
          </a:custGeom>
          <a:noFill/>
          <a:ln w="19050" cap="rnd">
            <a:solidFill>
              <a:srgbClr val="00B05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5028" name="Ink 131"/>
          <p:cNvSpPr>
            <a:spLocks noRot="1" noChangeAspect="1" noEditPoints="1" noChangeArrowheads="1" noChangeShapeType="1" noTextEdit="1"/>
          </p:cNvSpPr>
          <p:nvPr/>
        </p:nvSpPr>
        <p:spPr bwMode="auto">
          <a:xfrm>
            <a:off x="4006850" y="4781550"/>
            <a:ext cx="130175" cy="87313"/>
          </a:xfrm>
          <a:custGeom>
            <a:avLst/>
            <a:gdLst>
              <a:gd name="T0" fmla="*/ 2147483647 w 363"/>
              <a:gd name="T1" fmla="*/ 0 h 243"/>
              <a:gd name="T2" fmla="*/ 2147483647 w 363"/>
              <a:gd name="T3" fmla="*/ 2147483647 h 243"/>
              <a:gd name="T4" fmla="*/ 2147483647 w 363"/>
              <a:gd name="T5" fmla="*/ 2147483647 h 243"/>
              <a:gd name="T6" fmla="*/ 2147483647 w 363"/>
              <a:gd name="T7" fmla="*/ 2147483647 h 243"/>
              <a:gd name="T8" fmla="*/ 2147483647 w 363"/>
              <a:gd name="T9" fmla="*/ 2147483647 h 243"/>
              <a:gd name="T10" fmla="*/ 2147483647 w 363"/>
              <a:gd name="T11" fmla="*/ 2147483647 h 243"/>
              <a:gd name="T12" fmla="*/ 0 60000 65536"/>
              <a:gd name="T13" fmla="*/ 0 60000 65536"/>
              <a:gd name="T14" fmla="*/ 0 60000 65536"/>
              <a:gd name="T15" fmla="*/ 0 60000 65536"/>
              <a:gd name="T16" fmla="*/ 0 60000 65536"/>
              <a:gd name="T17" fmla="*/ 0 60000 65536"/>
              <a:gd name="T18" fmla="*/ 0 w 363"/>
              <a:gd name="T19" fmla="*/ 0 h 243"/>
              <a:gd name="T20" fmla="*/ 363 w 363"/>
              <a:gd name="T21" fmla="*/ 243 h 243"/>
            </a:gdLst>
            <a:ahLst/>
            <a:cxnLst>
              <a:cxn ang="T12">
                <a:pos x="T0" y="T1"/>
              </a:cxn>
              <a:cxn ang="T13">
                <a:pos x="T2" y="T3"/>
              </a:cxn>
              <a:cxn ang="T14">
                <a:pos x="T4" y="T5"/>
              </a:cxn>
              <a:cxn ang="T15">
                <a:pos x="T6" y="T7"/>
              </a:cxn>
              <a:cxn ang="T16">
                <a:pos x="T8" y="T9"/>
              </a:cxn>
              <a:cxn ang="T17">
                <a:pos x="T10" y="T11"/>
              </a:cxn>
            </a:cxnLst>
            <a:rect l="T18" t="T19" r="T20" b="T21"/>
            <a:pathLst>
              <a:path w="363" h="243" extrusionOk="0">
                <a:moveTo>
                  <a:pt x="120" y="0"/>
                </a:moveTo>
                <a:cubicBezTo>
                  <a:pt x="89" y="2"/>
                  <a:pt x="78" y="8"/>
                  <a:pt x="54" y="28"/>
                </a:cubicBezTo>
                <a:cubicBezTo>
                  <a:pt x="24" y="53"/>
                  <a:pt x="8" y="91"/>
                  <a:pt x="2" y="129"/>
                </a:cubicBezTo>
                <a:cubicBezTo>
                  <a:pt x="-4" y="166"/>
                  <a:pt x="7" y="204"/>
                  <a:pt x="40" y="226"/>
                </a:cubicBezTo>
                <a:cubicBezTo>
                  <a:pt x="91" y="260"/>
                  <a:pt x="165" y="235"/>
                  <a:pt x="218" y="221"/>
                </a:cubicBezTo>
                <a:cubicBezTo>
                  <a:pt x="271" y="207"/>
                  <a:pt x="316" y="182"/>
                  <a:pt x="362" y="154"/>
                </a:cubicBezTo>
              </a:path>
            </a:pathLst>
          </a:custGeom>
          <a:noFill/>
          <a:ln w="19050" cap="rnd">
            <a:solidFill>
              <a:srgbClr val="00B05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5029" name="Ink 132"/>
          <p:cNvSpPr>
            <a:spLocks noRot="1" noChangeAspect="1" noEditPoints="1" noChangeArrowheads="1" noChangeShapeType="1" noTextEdit="1"/>
          </p:cNvSpPr>
          <p:nvPr/>
        </p:nvSpPr>
        <p:spPr bwMode="auto">
          <a:xfrm>
            <a:off x="3751263" y="4965700"/>
            <a:ext cx="34925" cy="215900"/>
          </a:xfrm>
          <a:custGeom>
            <a:avLst/>
            <a:gdLst>
              <a:gd name="T0" fmla="*/ 0 w 100"/>
              <a:gd name="T1" fmla="*/ 2147483647 h 599"/>
              <a:gd name="T2" fmla="*/ 2147483647 w 100"/>
              <a:gd name="T3" fmla="*/ 2147483647 h 599"/>
              <a:gd name="T4" fmla="*/ 2147483647 w 100"/>
              <a:gd name="T5" fmla="*/ 2147483647 h 599"/>
              <a:gd name="T6" fmla="*/ 2147483647 w 100"/>
              <a:gd name="T7" fmla="*/ 2147483647 h 599"/>
              <a:gd name="T8" fmla="*/ 2147483647 w 100"/>
              <a:gd name="T9" fmla="*/ 2147483647 h 599"/>
              <a:gd name="T10" fmla="*/ 2147483647 w 100"/>
              <a:gd name="T11" fmla="*/ 2147483647 h 599"/>
              <a:gd name="T12" fmla="*/ 2147483647 w 100"/>
              <a:gd name="T13" fmla="*/ 2147483647 h 599"/>
              <a:gd name="T14" fmla="*/ 0 60000 65536"/>
              <a:gd name="T15" fmla="*/ 0 60000 65536"/>
              <a:gd name="T16" fmla="*/ 0 60000 65536"/>
              <a:gd name="T17" fmla="*/ 0 60000 65536"/>
              <a:gd name="T18" fmla="*/ 0 60000 65536"/>
              <a:gd name="T19" fmla="*/ 0 60000 65536"/>
              <a:gd name="T20" fmla="*/ 0 60000 65536"/>
              <a:gd name="T21" fmla="*/ 0 w 100"/>
              <a:gd name="T22" fmla="*/ 0 h 599"/>
              <a:gd name="T23" fmla="*/ 100 w 100"/>
              <a:gd name="T24" fmla="*/ 599 h 59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0" h="599" extrusionOk="0">
                <a:moveTo>
                  <a:pt x="0" y="3"/>
                </a:moveTo>
                <a:cubicBezTo>
                  <a:pt x="15" y="17"/>
                  <a:pt x="16" y="19"/>
                  <a:pt x="19" y="50"/>
                </a:cubicBezTo>
                <a:cubicBezTo>
                  <a:pt x="23" y="99"/>
                  <a:pt x="28" y="148"/>
                  <a:pt x="34" y="197"/>
                </a:cubicBezTo>
                <a:cubicBezTo>
                  <a:pt x="42" y="260"/>
                  <a:pt x="51" y="323"/>
                  <a:pt x="62" y="385"/>
                </a:cubicBezTo>
                <a:cubicBezTo>
                  <a:pt x="70" y="433"/>
                  <a:pt x="79" y="480"/>
                  <a:pt x="85" y="528"/>
                </a:cubicBezTo>
                <a:cubicBezTo>
                  <a:pt x="88" y="551"/>
                  <a:pt x="86" y="620"/>
                  <a:pt x="94" y="598"/>
                </a:cubicBezTo>
                <a:cubicBezTo>
                  <a:pt x="97" y="585"/>
                  <a:pt x="98" y="579"/>
                  <a:pt x="99" y="569"/>
                </a:cubicBezTo>
              </a:path>
            </a:pathLst>
          </a:custGeom>
          <a:noFill/>
          <a:ln w="19050" cap="rnd">
            <a:solidFill>
              <a:srgbClr val="00B05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5030" name="Ink 133"/>
          <p:cNvSpPr>
            <a:spLocks noRot="1" noChangeAspect="1" noEditPoints="1" noChangeArrowheads="1" noChangeShapeType="1" noTextEdit="1"/>
          </p:cNvSpPr>
          <p:nvPr/>
        </p:nvSpPr>
        <p:spPr bwMode="auto">
          <a:xfrm>
            <a:off x="3821113" y="4970463"/>
            <a:ext cx="111125" cy="211137"/>
          </a:xfrm>
          <a:custGeom>
            <a:avLst/>
            <a:gdLst>
              <a:gd name="T0" fmla="*/ 2147483647 w 306"/>
              <a:gd name="T1" fmla="*/ 2147483647 h 587"/>
              <a:gd name="T2" fmla="*/ 0 w 306"/>
              <a:gd name="T3" fmla="*/ 2147483647 h 587"/>
              <a:gd name="T4" fmla="*/ 2147483647 w 306"/>
              <a:gd name="T5" fmla="*/ 2147483647 h 587"/>
              <a:gd name="T6" fmla="*/ 2147483647 w 306"/>
              <a:gd name="T7" fmla="*/ 2147483647 h 587"/>
              <a:gd name="T8" fmla="*/ 2147483647 w 306"/>
              <a:gd name="T9" fmla="*/ 2147483647 h 587"/>
              <a:gd name="T10" fmla="*/ 2147483647 w 306"/>
              <a:gd name="T11" fmla="*/ 2147483647 h 587"/>
              <a:gd name="T12" fmla="*/ 2147483647 w 306"/>
              <a:gd name="T13" fmla="*/ 2147483647 h 587"/>
              <a:gd name="T14" fmla="*/ 2147483647 w 306"/>
              <a:gd name="T15" fmla="*/ 2147483647 h 587"/>
              <a:gd name="T16" fmla="*/ 2147483647 w 306"/>
              <a:gd name="T17" fmla="*/ 2147483647 h 587"/>
              <a:gd name="T18" fmla="*/ 2147483647 w 306"/>
              <a:gd name="T19" fmla="*/ 2147483647 h 58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06"/>
              <a:gd name="T31" fmla="*/ 0 h 587"/>
              <a:gd name="T32" fmla="*/ 306 w 306"/>
              <a:gd name="T33" fmla="*/ 587 h 58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06" h="587" extrusionOk="0">
                <a:moveTo>
                  <a:pt x="8" y="10"/>
                </a:moveTo>
                <a:cubicBezTo>
                  <a:pt x="12" y="45"/>
                  <a:pt x="2" y="74"/>
                  <a:pt x="0" y="109"/>
                </a:cubicBezTo>
                <a:cubicBezTo>
                  <a:pt x="-2" y="152"/>
                  <a:pt x="2" y="220"/>
                  <a:pt x="48" y="242"/>
                </a:cubicBezTo>
                <a:cubicBezTo>
                  <a:pt x="87" y="261"/>
                  <a:pt x="130" y="238"/>
                  <a:pt x="163" y="220"/>
                </a:cubicBezTo>
                <a:cubicBezTo>
                  <a:pt x="207" y="196"/>
                  <a:pt x="237" y="159"/>
                  <a:pt x="265" y="118"/>
                </a:cubicBezTo>
                <a:cubicBezTo>
                  <a:pt x="287" y="86"/>
                  <a:pt x="295" y="53"/>
                  <a:pt x="305" y="16"/>
                </a:cubicBezTo>
                <a:cubicBezTo>
                  <a:pt x="304" y="-31"/>
                  <a:pt x="300" y="77"/>
                  <a:pt x="300" y="78"/>
                </a:cubicBezTo>
                <a:cubicBezTo>
                  <a:pt x="296" y="147"/>
                  <a:pt x="293" y="217"/>
                  <a:pt x="290" y="286"/>
                </a:cubicBezTo>
                <a:cubicBezTo>
                  <a:pt x="287" y="347"/>
                  <a:pt x="281" y="408"/>
                  <a:pt x="281" y="469"/>
                </a:cubicBezTo>
                <a:cubicBezTo>
                  <a:pt x="281" y="508"/>
                  <a:pt x="285" y="547"/>
                  <a:pt x="287" y="586"/>
                </a:cubicBezTo>
              </a:path>
            </a:pathLst>
          </a:custGeom>
          <a:noFill/>
          <a:ln w="19050" cap="rnd">
            <a:solidFill>
              <a:srgbClr val="00B05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5031" name="Ink 134"/>
          <p:cNvSpPr>
            <a:spLocks noRot="1" noChangeAspect="1" noEditPoints="1" noChangeArrowheads="1" noChangeShapeType="1" noTextEdit="1"/>
          </p:cNvSpPr>
          <p:nvPr/>
        </p:nvSpPr>
        <p:spPr bwMode="auto">
          <a:xfrm>
            <a:off x="5103813" y="4005263"/>
            <a:ext cx="233362" cy="211137"/>
          </a:xfrm>
          <a:custGeom>
            <a:avLst/>
            <a:gdLst>
              <a:gd name="T0" fmla="*/ 2147483647 w 649"/>
              <a:gd name="T1" fmla="*/ 2147483647 h 585"/>
              <a:gd name="T2" fmla="*/ 2147483647 w 649"/>
              <a:gd name="T3" fmla="*/ 2147483647 h 585"/>
              <a:gd name="T4" fmla="*/ 2147483647 w 649"/>
              <a:gd name="T5" fmla="*/ 2147483647 h 585"/>
              <a:gd name="T6" fmla="*/ 2147483647 w 649"/>
              <a:gd name="T7" fmla="*/ 2147483647 h 585"/>
              <a:gd name="T8" fmla="*/ 2147483647 w 649"/>
              <a:gd name="T9" fmla="*/ 2147483647 h 585"/>
              <a:gd name="T10" fmla="*/ 2147483647 w 649"/>
              <a:gd name="T11" fmla="*/ 2147483647 h 585"/>
              <a:gd name="T12" fmla="*/ 0 w 649"/>
              <a:gd name="T13" fmla="*/ 2147483647 h 585"/>
              <a:gd name="T14" fmla="*/ 2147483647 w 649"/>
              <a:gd name="T15" fmla="*/ 2147483647 h 585"/>
              <a:gd name="T16" fmla="*/ 2147483647 w 649"/>
              <a:gd name="T17" fmla="*/ 2147483647 h 585"/>
              <a:gd name="T18" fmla="*/ 2147483647 w 649"/>
              <a:gd name="T19" fmla="*/ 2147483647 h 585"/>
              <a:gd name="T20" fmla="*/ 2147483647 w 649"/>
              <a:gd name="T21" fmla="*/ 2147483647 h 585"/>
              <a:gd name="T22" fmla="*/ 2147483647 w 649"/>
              <a:gd name="T23" fmla="*/ 2147483647 h 585"/>
              <a:gd name="T24" fmla="*/ 2147483647 w 649"/>
              <a:gd name="T25" fmla="*/ 2147483647 h 585"/>
              <a:gd name="T26" fmla="*/ 2147483647 w 649"/>
              <a:gd name="T27" fmla="*/ 2147483647 h 58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649"/>
              <a:gd name="T43" fmla="*/ 0 h 585"/>
              <a:gd name="T44" fmla="*/ 649 w 649"/>
              <a:gd name="T45" fmla="*/ 585 h 585"/>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649" h="585" extrusionOk="0">
                <a:moveTo>
                  <a:pt x="76" y="207"/>
                </a:moveTo>
                <a:cubicBezTo>
                  <a:pt x="59" y="212"/>
                  <a:pt x="48" y="214"/>
                  <a:pt x="32" y="216"/>
                </a:cubicBezTo>
                <a:cubicBezTo>
                  <a:pt x="50" y="176"/>
                  <a:pt x="66" y="154"/>
                  <a:pt x="104" y="120"/>
                </a:cubicBezTo>
                <a:cubicBezTo>
                  <a:pt x="150" y="79"/>
                  <a:pt x="205" y="23"/>
                  <a:pt x="264" y="2"/>
                </a:cubicBezTo>
                <a:cubicBezTo>
                  <a:pt x="288" y="0"/>
                  <a:pt x="296" y="-1"/>
                  <a:pt x="301" y="19"/>
                </a:cubicBezTo>
                <a:cubicBezTo>
                  <a:pt x="261" y="139"/>
                  <a:pt x="191" y="242"/>
                  <a:pt x="123" y="348"/>
                </a:cubicBezTo>
                <a:cubicBezTo>
                  <a:pt x="81" y="414"/>
                  <a:pt x="32" y="478"/>
                  <a:pt x="0" y="550"/>
                </a:cubicBezTo>
                <a:cubicBezTo>
                  <a:pt x="51" y="525"/>
                  <a:pt x="100" y="494"/>
                  <a:pt x="149" y="460"/>
                </a:cubicBezTo>
                <a:cubicBezTo>
                  <a:pt x="211" y="416"/>
                  <a:pt x="264" y="376"/>
                  <a:pt x="336" y="351"/>
                </a:cubicBezTo>
                <a:cubicBezTo>
                  <a:pt x="372" y="378"/>
                  <a:pt x="359" y="406"/>
                  <a:pt x="358" y="451"/>
                </a:cubicBezTo>
                <a:cubicBezTo>
                  <a:pt x="357" y="492"/>
                  <a:pt x="351" y="556"/>
                  <a:pt x="396" y="578"/>
                </a:cubicBezTo>
                <a:cubicBezTo>
                  <a:pt x="454" y="606"/>
                  <a:pt x="541" y="561"/>
                  <a:pt x="593" y="538"/>
                </a:cubicBezTo>
                <a:cubicBezTo>
                  <a:pt x="618" y="527"/>
                  <a:pt x="657" y="507"/>
                  <a:pt x="638" y="480"/>
                </a:cubicBezTo>
                <a:cubicBezTo>
                  <a:pt x="613" y="469"/>
                  <a:pt x="602" y="464"/>
                  <a:pt x="583" y="459"/>
                </a:cubicBezTo>
              </a:path>
            </a:pathLst>
          </a:custGeom>
          <a:noFill/>
          <a:ln w="19050" cap="rnd">
            <a:solidFill>
              <a:srgbClr val="00B05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5032" name="Ink 135"/>
          <p:cNvSpPr>
            <a:spLocks noRot="1" noChangeAspect="1" noEditPoints="1" noChangeArrowheads="1" noChangeShapeType="1" noTextEdit="1"/>
          </p:cNvSpPr>
          <p:nvPr/>
        </p:nvSpPr>
        <p:spPr bwMode="auto">
          <a:xfrm>
            <a:off x="4718050" y="3995738"/>
            <a:ext cx="285750" cy="363537"/>
          </a:xfrm>
          <a:custGeom>
            <a:avLst/>
            <a:gdLst>
              <a:gd name="T0" fmla="*/ 2147483647 w 797"/>
              <a:gd name="T1" fmla="*/ 2147483647 h 1006"/>
              <a:gd name="T2" fmla="*/ 2147483647 w 797"/>
              <a:gd name="T3" fmla="*/ 2147483647 h 1006"/>
              <a:gd name="T4" fmla="*/ 2147483647 w 797"/>
              <a:gd name="T5" fmla="*/ 0 h 1006"/>
              <a:gd name="T6" fmla="*/ 2147483647 w 797"/>
              <a:gd name="T7" fmla="*/ 2147483647 h 1006"/>
              <a:gd name="T8" fmla="*/ 2147483647 w 797"/>
              <a:gd name="T9" fmla="*/ 2147483647 h 1006"/>
              <a:gd name="T10" fmla="*/ 2147483647 w 797"/>
              <a:gd name="T11" fmla="*/ 2147483647 h 1006"/>
              <a:gd name="T12" fmla="*/ 2147483647 w 797"/>
              <a:gd name="T13" fmla="*/ 2147483647 h 1006"/>
              <a:gd name="T14" fmla="*/ 2147483647 w 797"/>
              <a:gd name="T15" fmla="*/ 2147483647 h 1006"/>
              <a:gd name="T16" fmla="*/ 2147483647 w 797"/>
              <a:gd name="T17" fmla="*/ 2147483647 h 1006"/>
              <a:gd name="T18" fmla="*/ 2147483647 w 797"/>
              <a:gd name="T19" fmla="*/ 2147483647 h 1006"/>
              <a:gd name="T20" fmla="*/ 2147483647 w 797"/>
              <a:gd name="T21" fmla="*/ 2147483647 h 1006"/>
              <a:gd name="T22" fmla="*/ 2147483647 w 797"/>
              <a:gd name="T23" fmla="*/ 2147483647 h 100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797"/>
              <a:gd name="T37" fmla="*/ 0 h 1006"/>
              <a:gd name="T38" fmla="*/ 797 w 797"/>
              <a:gd name="T39" fmla="*/ 1006 h 100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797" h="1006" extrusionOk="0">
                <a:moveTo>
                  <a:pt x="319" y="151"/>
                </a:moveTo>
                <a:cubicBezTo>
                  <a:pt x="351" y="122"/>
                  <a:pt x="386" y="96"/>
                  <a:pt x="418" y="68"/>
                </a:cubicBezTo>
                <a:cubicBezTo>
                  <a:pt x="442" y="47"/>
                  <a:pt x="504" y="-16"/>
                  <a:pt x="543" y="0"/>
                </a:cubicBezTo>
                <a:cubicBezTo>
                  <a:pt x="600" y="24"/>
                  <a:pt x="606" y="77"/>
                  <a:pt x="606" y="136"/>
                </a:cubicBezTo>
                <a:cubicBezTo>
                  <a:pt x="605" y="297"/>
                  <a:pt x="538" y="463"/>
                  <a:pt x="459" y="600"/>
                </a:cubicBezTo>
                <a:cubicBezTo>
                  <a:pt x="376" y="744"/>
                  <a:pt x="241" y="932"/>
                  <a:pt x="80" y="996"/>
                </a:cubicBezTo>
                <a:cubicBezTo>
                  <a:pt x="42" y="1004"/>
                  <a:pt x="33" y="1009"/>
                  <a:pt x="11" y="994"/>
                </a:cubicBezTo>
                <a:cubicBezTo>
                  <a:pt x="-4" y="935"/>
                  <a:pt x="8" y="896"/>
                  <a:pt x="50" y="847"/>
                </a:cubicBezTo>
                <a:cubicBezTo>
                  <a:pt x="102" y="787"/>
                  <a:pt x="177" y="757"/>
                  <a:pt x="256" y="761"/>
                </a:cubicBezTo>
                <a:cubicBezTo>
                  <a:pt x="357" y="766"/>
                  <a:pt x="455" y="823"/>
                  <a:pt x="544" y="866"/>
                </a:cubicBezTo>
                <a:cubicBezTo>
                  <a:pt x="593" y="890"/>
                  <a:pt x="638" y="913"/>
                  <a:pt x="693" y="913"/>
                </a:cubicBezTo>
                <a:cubicBezTo>
                  <a:pt x="742" y="913"/>
                  <a:pt x="759" y="895"/>
                  <a:pt x="796" y="869"/>
                </a:cubicBezTo>
              </a:path>
            </a:pathLst>
          </a:custGeom>
          <a:noFill/>
          <a:ln w="19050" cap="rnd">
            <a:solidFill>
              <a:srgbClr val="00B05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5033" name="Ink 136"/>
          <p:cNvSpPr>
            <a:spLocks noRot="1" noChangeAspect="1" noEditPoints="1" noChangeArrowheads="1" noChangeShapeType="1" noTextEdit="1"/>
          </p:cNvSpPr>
          <p:nvPr/>
        </p:nvSpPr>
        <p:spPr bwMode="auto">
          <a:xfrm>
            <a:off x="3652838" y="2998788"/>
            <a:ext cx="125412" cy="120650"/>
          </a:xfrm>
          <a:custGeom>
            <a:avLst/>
            <a:gdLst>
              <a:gd name="T0" fmla="*/ 2147483647 w 351"/>
              <a:gd name="T1" fmla="*/ 2147483647 h 337"/>
              <a:gd name="T2" fmla="*/ 2147483647 w 351"/>
              <a:gd name="T3" fmla="*/ 2147483647 h 337"/>
              <a:gd name="T4" fmla="*/ 2147483647 w 351"/>
              <a:gd name="T5" fmla="*/ 2147483647 h 337"/>
              <a:gd name="T6" fmla="*/ 2147483647 w 351"/>
              <a:gd name="T7" fmla="*/ 2147483647 h 337"/>
              <a:gd name="T8" fmla="*/ 2147483647 w 351"/>
              <a:gd name="T9" fmla="*/ 2147483647 h 337"/>
              <a:gd name="T10" fmla="*/ 2147483647 w 351"/>
              <a:gd name="T11" fmla="*/ 2147483647 h 337"/>
              <a:gd name="T12" fmla="*/ 2147483647 w 351"/>
              <a:gd name="T13" fmla="*/ 2147483647 h 337"/>
              <a:gd name="T14" fmla="*/ 0 60000 65536"/>
              <a:gd name="T15" fmla="*/ 0 60000 65536"/>
              <a:gd name="T16" fmla="*/ 0 60000 65536"/>
              <a:gd name="T17" fmla="*/ 0 60000 65536"/>
              <a:gd name="T18" fmla="*/ 0 60000 65536"/>
              <a:gd name="T19" fmla="*/ 0 60000 65536"/>
              <a:gd name="T20" fmla="*/ 0 60000 65536"/>
              <a:gd name="T21" fmla="*/ 0 w 351"/>
              <a:gd name="T22" fmla="*/ 0 h 337"/>
              <a:gd name="T23" fmla="*/ 351 w 351"/>
              <a:gd name="T24" fmla="*/ 337 h 33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51" h="337" extrusionOk="0">
                <a:moveTo>
                  <a:pt x="89" y="10"/>
                </a:moveTo>
                <a:cubicBezTo>
                  <a:pt x="63" y="-3"/>
                  <a:pt x="61" y="32"/>
                  <a:pt x="51" y="57"/>
                </a:cubicBezTo>
                <a:cubicBezTo>
                  <a:pt x="31" y="110"/>
                  <a:pt x="16" y="163"/>
                  <a:pt x="6" y="219"/>
                </a:cubicBezTo>
                <a:cubicBezTo>
                  <a:pt x="0" y="250"/>
                  <a:pt x="-13" y="321"/>
                  <a:pt x="30" y="336"/>
                </a:cubicBezTo>
                <a:cubicBezTo>
                  <a:pt x="76" y="352"/>
                  <a:pt x="145" y="299"/>
                  <a:pt x="181" y="279"/>
                </a:cubicBezTo>
                <a:cubicBezTo>
                  <a:pt x="235" y="248"/>
                  <a:pt x="281" y="207"/>
                  <a:pt x="333" y="174"/>
                </a:cubicBezTo>
                <a:cubicBezTo>
                  <a:pt x="339" y="171"/>
                  <a:pt x="344" y="168"/>
                  <a:pt x="350" y="165"/>
                </a:cubicBezTo>
              </a:path>
            </a:pathLst>
          </a:custGeom>
          <a:noFill/>
          <a:ln w="19050" cap="rnd">
            <a:solidFill>
              <a:srgbClr val="00B05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5034" name="Ink 137"/>
          <p:cNvSpPr>
            <a:spLocks noRot="1" noChangeAspect="1" noEditPoints="1" noChangeArrowheads="1" noChangeShapeType="1" noTextEdit="1"/>
          </p:cNvSpPr>
          <p:nvPr/>
        </p:nvSpPr>
        <p:spPr bwMode="auto">
          <a:xfrm>
            <a:off x="3429000" y="3205163"/>
            <a:ext cx="269875" cy="347662"/>
          </a:xfrm>
          <a:custGeom>
            <a:avLst/>
            <a:gdLst>
              <a:gd name="T0" fmla="*/ 2147483647 w 748"/>
              <a:gd name="T1" fmla="*/ 2147483647 h 966"/>
              <a:gd name="T2" fmla="*/ 2147483647 w 748"/>
              <a:gd name="T3" fmla="*/ 2147483647 h 966"/>
              <a:gd name="T4" fmla="*/ 2147483647 w 748"/>
              <a:gd name="T5" fmla="*/ 2147483647 h 966"/>
              <a:gd name="T6" fmla="*/ 2147483647 w 748"/>
              <a:gd name="T7" fmla="*/ 2147483647 h 966"/>
              <a:gd name="T8" fmla="*/ 2147483647 w 748"/>
              <a:gd name="T9" fmla="*/ 2147483647 h 966"/>
              <a:gd name="T10" fmla="*/ 2147483647 w 748"/>
              <a:gd name="T11" fmla="*/ 2147483647 h 966"/>
              <a:gd name="T12" fmla="*/ 2147483647 w 748"/>
              <a:gd name="T13" fmla="*/ 2147483647 h 966"/>
              <a:gd name="T14" fmla="*/ 2147483647 w 748"/>
              <a:gd name="T15" fmla="*/ 2147483647 h 966"/>
              <a:gd name="T16" fmla="*/ 2147483647 w 748"/>
              <a:gd name="T17" fmla="*/ 2147483647 h 966"/>
              <a:gd name="T18" fmla="*/ 2147483647 w 748"/>
              <a:gd name="T19" fmla="*/ 2147483647 h 966"/>
              <a:gd name="T20" fmla="*/ 2147483647 w 748"/>
              <a:gd name="T21" fmla="*/ 2147483647 h 966"/>
              <a:gd name="T22" fmla="*/ 2147483647 w 748"/>
              <a:gd name="T23" fmla="*/ 2147483647 h 966"/>
              <a:gd name="T24" fmla="*/ 2147483647 w 748"/>
              <a:gd name="T25" fmla="*/ 2147483647 h 96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748"/>
              <a:gd name="T40" fmla="*/ 0 h 966"/>
              <a:gd name="T41" fmla="*/ 748 w 748"/>
              <a:gd name="T42" fmla="*/ 966 h 96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748" h="966" extrusionOk="0">
                <a:moveTo>
                  <a:pt x="349" y="225"/>
                </a:moveTo>
                <a:cubicBezTo>
                  <a:pt x="329" y="190"/>
                  <a:pt x="300" y="149"/>
                  <a:pt x="306" y="106"/>
                </a:cubicBezTo>
                <a:cubicBezTo>
                  <a:pt x="311" y="73"/>
                  <a:pt x="333" y="33"/>
                  <a:pt x="362" y="16"/>
                </a:cubicBezTo>
                <a:cubicBezTo>
                  <a:pt x="401" y="-7"/>
                  <a:pt x="456" y="-4"/>
                  <a:pt x="496" y="14"/>
                </a:cubicBezTo>
                <a:cubicBezTo>
                  <a:pt x="601" y="60"/>
                  <a:pt x="635" y="179"/>
                  <a:pt x="598" y="281"/>
                </a:cubicBezTo>
                <a:cubicBezTo>
                  <a:pt x="569" y="361"/>
                  <a:pt x="501" y="394"/>
                  <a:pt x="453" y="457"/>
                </a:cubicBezTo>
                <a:cubicBezTo>
                  <a:pt x="432" y="485"/>
                  <a:pt x="447" y="492"/>
                  <a:pt x="468" y="516"/>
                </a:cubicBezTo>
                <a:cubicBezTo>
                  <a:pt x="522" y="577"/>
                  <a:pt x="599" y="621"/>
                  <a:pt x="655" y="681"/>
                </a:cubicBezTo>
                <a:cubicBezTo>
                  <a:pt x="693" y="722"/>
                  <a:pt x="746" y="778"/>
                  <a:pt x="747" y="838"/>
                </a:cubicBezTo>
                <a:cubicBezTo>
                  <a:pt x="748" y="897"/>
                  <a:pt x="683" y="924"/>
                  <a:pt x="636" y="939"/>
                </a:cubicBezTo>
                <a:cubicBezTo>
                  <a:pt x="525" y="974"/>
                  <a:pt x="401" y="969"/>
                  <a:pt x="287" y="959"/>
                </a:cubicBezTo>
                <a:cubicBezTo>
                  <a:pt x="208" y="952"/>
                  <a:pt x="130" y="938"/>
                  <a:pt x="52" y="923"/>
                </a:cubicBezTo>
                <a:cubicBezTo>
                  <a:pt x="-13" y="910"/>
                  <a:pt x="2" y="910"/>
                  <a:pt x="37" y="875"/>
                </a:cubicBezTo>
              </a:path>
            </a:pathLst>
          </a:custGeom>
          <a:noFill/>
          <a:ln w="19050" cap="rnd">
            <a:solidFill>
              <a:srgbClr val="00B05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5035" name="Ink 138"/>
          <p:cNvSpPr>
            <a:spLocks noRot="1" noChangeAspect="1" noEditPoints="1" noChangeArrowheads="1" noChangeShapeType="1" noTextEdit="1"/>
          </p:cNvSpPr>
          <p:nvPr/>
        </p:nvSpPr>
        <p:spPr bwMode="auto">
          <a:xfrm>
            <a:off x="3829050" y="3281363"/>
            <a:ext cx="450850" cy="239712"/>
          </a:xfrm>
          <a:custGeom>
            <a:avLst/>
            <a:gdLst>
              <a:gd name="T0" fmla="*/ 2147483647 w 1249"/>
              <a:gd name="T1" fmla="*/ 2147483647 h 666"/>
              <a:gd name="T2" fmla="*/ 2147483647 w 1249"/>
              <a:gd name="T3" fmla="*/ 2147483647 h 666"/>
              <a:gd name="T4" fmla="*/ 2147483647 w 1249"/>
              <a:gd name="T5" fmla="*/ 2147483647 h 666"/>
              <a:gd name="T6" fmla="*/ 2147483647 w 1249"/>
              <a:gd name="T7" fmla="*/ 2147483647 h 666"/>
              <a:gd name="T8" fmla="*/ 2147483647 w 1249"/>
              <a:gd name="T9" fmla="*/ 2147483647 h 666"/>
              <a:gd name="T10" fmla="*/ 2147483647 w 1249"/>
              <a:gd name="T11" fmla="*/ 2147483647 h 666"/>
              <a:gd name="T12" fmla="*/ 2147483647 w 1249"/>
              <a:gd name="T13" fmla="*/ 2147483647 h 666"/>
              <a:gd name="T14" fmla="*/ 2147483647 w 1249"/>
              <a:gd name="T15" fmla="*/ 2147483647 h 666"/>
              <a:gd name="T16" fmla="*/ 2147483647 w 1249"/>
              <a:gd name="T17" fmla="*/ 2147483647 h 666"/>
              <a:gd name="T18" fmla="*/ 2147483647 w 1249"/>
              <a:gd name="T19" fmla="*/ 2147483647 h 666"/>
              <a:gd name="T20" fmla="*/ 2147483647 w 1249"/>
              <a:gd name="T21" fmla="*/ 2147483647 h 666"/>
              <a:gd name="T22" fmla="*/ 2147483647 w 1249"/>
              <a:gd name="T23" fmla="*/ 2147483647 h 666"/>
              <a:gd name="T24" fmla="*/ 2147483647 w 1249"/>
              <a:gd name="T25" fmla="*/ 0 h 666"/>
              <a:gd name="T26" fmla="*/ 2147483647 w 1249"/>
              <a:gd name="T27" fmla="*/ 2147483647 h 666"/>
              <a:gd name="T28" fmla="*/ 2147483647 w 1249"/>
              <a:gd name="T29" fmla="*/ 2147483647 h 666"/>
              <a:gd name="T30" fmla="*/ 2147483647 w 1249"/>
              <a:gd name="T31" fmla="*/ 2147483647 h 666"/>
              <a:gd name="T32" fmla="*/ 2147483647 w 1249"/>
              <a:gd name="T33" fmla="*/ 2147483647 h 666"/>
              <a:gd name="T34" fmla="*/ 2147483647 w 1249"/>
              <a:gd name="T35" fmla="*/ 2147483647 h 666"/>
              <a:gd name="T36" fmla="*/ 2147483647 w 1249"/>
              <a:gd name="T37" fmla="*/ 2147483647 h 666"/>
              <a:gd name="T38" fmla="*/ 2147483647 w 1249"/>
              <a:gd name="T39" fmla="*/ 2147483647 h 666"/>
              <a:gd name="T40" fmla="*/ 2147483647 w 1249"/>
              <a:gd name="T41" fmla="*/ 2147483647 h 666"/>
              <a:gd name="T42" fmla="*/ 2147483647 w 1249"/>
              <a:gd name="T43" fmla="*/ 2147483647 h 66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249"/>
              <a:gd name="T67" fmla="*/ 0 h 666"/>
              <a:gd name="T68" fmla="*/ 1249 w 1249"/>
              <a:gd name="T69" fmla="*/ 666 h 66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249" h="666" extrusionOk="0">
                <a:moveTo>
                  <a:pt x="208" y="152"/>
                </a:moveTo>
                <a:cubicBezTo>
                  <a:pt x="209" y="141"/>
                  <a:pt x="211" y="128"/>
                  <a:pt x="212" y="118"/>
                </a:cubicBezTo>
                <a:cubicBezTo>
                  <a:pt x="181" y="129"/>
                  <a:pt x="170" y="119"/>
                  <a:pt x="141" y="169"/>
                </a:cubicBezTo>
                <a:cubicBezTo>
                  <a:pt x="70" y="290"/>
                  <a:pt x="-21" y="513"/>
                  <a:pt x="4" y="656"/>
                </a:cubicBezTo>
                <a:cubicBezTo>
                  <a:pt x="8" y="659"/>
                  <a:pt x="13" y="662"/>
                  <a:pt x="17" y="665"/>
                </a:cubicBezTo>
                <a:cubicBezTo>
                  <a:pt x="69" y="627"/>
                  <a:pt x="108" y="593"/>
                  <a:pt x="150" y="539"/>
                </a:cubicBezTo>
                <a:cubicBezTo>
                  <a:pt x="251" y="410"/>
                  <a:pt x="322" y="263"/>
                  <a:pt x="414" y="129"/>
                </a:cubicBezTo>
                <a:cubicBezTo>
                  <a:pt x="401" y="195"/>
                  <a:pt x="384" y="259"/>
                  <a:pt x="363" y="324"/>
                </a:cubicBezTo>
                <a:cubicBezTo>
                  <a:pt x="341" y="395"/>
                  <a:pt x="304" y="478"/>
                  <a:pt x="303" y="553"/>
                </a:cubicBezTo>
                <a:cubicBezTo>
                  <a:pt x="305" y="558"/>
                  <a:pt x="306" y="563"/>
                  <a:pt x="308" y="568"/>
                </a:cubicBezTo>
                <a:cubicBezTo>
                  <a:pt x="358" y="523"/>
                  <a:pt x="397" y="477"/>
                  <a:pt x="438" y="419"/>
                </a:cubicBezTo>
                <a:cubicBezTo>
                  <a:pt x="529" y="290"/>
                  <a:pt x="606" y="116"/>
                  <a:pt x="728" y="13"/>
                </a:cubicBezTo>
                <a:cubicBezTo>
                  <a:pt x="736" y="9"/>
                  <a:pt x="745" y="4"/>
                  <a:pt x="753" y="0"/>
                </a:cubicBezTo>
                <a:cubicBezTo>
                  <a:pt x="768" y="58"/>
                  <a:pt x="768" y="104"/>
                  <a:pt x="756" y="173"/>
                </a:cubicBezTo>
                <a:cubicBezTo>
                  <a:pt x="741" y="257"/>
                  <a:pt x="714" y="344"/>
                  <a:pt x="711" y="430"/>
                </a:cubicBezTo>
                <a:cubicBezTo>
                  <a:pt x="712" y="439"/>
                  <a:pt x="713" y="448"/>
                  <a:pt x="714" y="457"/>
                </a:cubicBezTo>
                <a:cubicBezTo>
                  <a:pt x="762" y="438"/>
                  <a:pt x="785" y="419"/>
                  <a:pt x="824" y="367"/>
                </a:cubicBezTo>
                <a:cubicBezTo>
                  <a:pt x="892" y="276"/>
                  <a:pt x="951" y="181"/>
                  <a:pt x="1033" y="104"/>
                </a:cubicBezTo>
                <a:cubicBezTo>
                  <a:pt x="1051" y="143"/>
                  <a:pt x="1054" y="175"/>
                  <a:pt x="1058" y="224"/>
                </a:cubicBezTo>
                <a:cubicBezTo>
                  <a:pt x="1062" y="281"/>
                  <a:pt x="1067" y="331"/>
                  <a:pt x="1086" y="384"/>
                </a:cubicBezTo>
                <a:cubicBezTo>
                  <a:pt x="1125" y="389"/>
                  <a:pt x="1129" y="388"/>
                  <a:pt x="1171" y="380"/>
                </a:cubicBezTo>
                <a:cubicBezTo>
                  <a:pt x="1200" y="375"/>
                  <a:pt x="1220" y="375"/>
                  <a:pt x="1248" y="376"/>
                </a:cubicBezTo>
              </a:path>
            </a:pathLst>
          </a:custGeom>
          <a:noFill/>
          <a:ln w="19050" cap="rnd">
            <a:solidFill>
              <a:srgbClr val="00B05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5036" name="Ink 139"/>
          <p:cNvSpPr>
            <a:spLocks noRot="1" noChangeAspect="1" noEditPoints="1" noChangeArrowheads="1" noChangeShapeType="1" noTextEdit="1"/>
          </p:cNvSpPr>
          <p:nvPr/>
        </p:nvSpPr>
        <p:spPr bwMode="auto">
          <a:xfrm>
            <a:off x="4711700" y="3971925"/>
            <a:ext cx="258763" cy="444500"/>
          </a:xfrm>
          <a:custGeom>
            <a:avLst/>
            <a:gdLst>
              <a:gd name="T0" fmla="*/ 2147483647 w 717"/>
              <a:gd name="T1" fmla="*/ 2147483647 h 1235"/>
              <a:gd name="T2" fmla="*/ 2147483647 w 717"/>
              <a:gd name="T3" fmla="*/ 2147483647 h 1235"/>
              <a:gd name="T4" fmla="*/ 2147483647 w 717"/>
              <a:gd name="T5" fmla="*/ 2147483647 h 1235"/>
              <a:gd name="T6" fmla="*/ 2147483647 w 717"/>
              <a:gd name="T7" fmla="*/ 2147483647 h 1235"/>
              <a:gd name="T8" fmla="*/ 2147483647 w 717"/>
              <a:gd name="T9" fmla="*/ 2147483647 h 1235"/>
              <a:gd name="T10" fmla="*/ 0 w 717"/>
              <a:gd name="T11" fmla="*/ 2147483647 h 1235"/>
              <a:gd name="T12" fmla="*/ 2147483647 w 717"/>
              <a:gd name="T13" fmla="*/ 2147483647 h 1235"/>
              <a:gd name="T14" fmla="*/ 2147483647 w 717"/>
              <a:gd name="T15" fmla="*/ 2147483647 h 1235"/>
              <a:gd name="T16" fmla="*/ 2147483647 w 717"/>
              <a:gd name="T17" fmla="*/ 2147483647 h 1235"/>
              <a:gd name="T18" fmla="*/ 2147483647 w 717"/>
              <a:gd name="T19" fmla="*/ 2147483647 h 1235"/>
              <a:gd name="T20" fmla="*/ 2147483647 w 717"/>
              <a:gd name="T21" fmla="*/ 2147483647 h 1235"/>
              <a:gd name="T22" fmla="*/ 2147483647 w 717"/>
              <a:gd name="T23" fmla="*/ 2147483647 h 1235"/>
              <a:gd name="T24" fmla="*/ 2147483647 w 717"/>
              <a:gd name="T25" fmla="*/ 2147483647 h 1235"/>
              <a:gd name="T26" fmla="*/ 2147483647 w 717"/>
              <a:gd name="T27" fmla="*/ 2147483647 h 1235"/>
              <a:gd name="T28" fmla="*/ 2147483647 w 717"/>
              <a:gd name="T29" fmla="*/ 2147483647 h 1235"/>
              <a:gd name="T30" fmla="*/ 2147483647 w 717"/>
              <a:gd name="T31" fmla="*/ 2147483647 h 123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17"/>
              <a:gd name="T49" fmla="*/ 0 h 1235"/>
              <a:gd name="T50" fmla="*/ 717 w 717"/>
              <a:gd name="T51" fmla="*/ 1235 h 1235"/>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17" h="1235" extrusionOk="0">
                <a:moveTo>
                  <a:pt x="158" y="189"/>
                </a:moveTo>
                <a:cubicBezTo>
                  <a:pt x="192" y="133"/>
                  <a:pt x="230" y="80"/>
                  <a:pt x="278" y="35"/>
                </a:cubicBezTo>
                <a:cubicBezTo>
                  <a:pt x="311" y="4"/>
                  <a:pt x="314" y="13"/>
                  <a:pt x="348" y="4"/>
                </a:cubicBezTo>
                <a:cubicBezTo>
                  <a:pt x="346" y="81"/>
                  <a:pt x="334" y="129"/>
                  <a:pt x="297" y="206"/>
                </a:cubicBezTo>
                <a:cubicBezTo>
                  <a:pt x="225" y="355"/>
                  <a:pt x="134" y="492"/>
                  <a:pt x="40" y="627"/>
                </a:cubicBezTo>
                <a:cubicBezTo>
                  <a:pt x="15" y="662"/>
                  <a:pt x="9" y="667"/>
                  <a:pt x="0" y="691"/>
                </a:cubicBezTo>
                <a:cubicBezTo>
                  <a:pt x="69" y="641"/>
                  <a:pt x="137" y="590"/>
                  <a:pt x="204" y="537"/>
                </a:cubicBezTo>
                <a:cubicBezTo>
                  <a:pt x="341" y="427"/>
                  <a:pt x="509" y="223"/>
                  <a:pt x="685" y="180"/>
                </a:cubicBezTo>
                <a:cubicBezTo>
                  <a:pt x="694" y="181"/>
                  <a:pt x="702" y="183"/>
                  <a:pt x="711" y="184"/>
                </a:cubicBezTo>
                <a:cubicBezTo>
                  <a:pt x="708" y="289"/>
                  <a:pt x="649" y="371"/>
                  <a:pt x="592" y="460"/>
                </a:cubicBezTo>
                <a:cubicBezTo>
                  <a:pt x="492" y="615"/>
                  <a:pt x="379" y="775"/>
                  <a:pt x="238" y="894"/>
                </a:cubicBezTo>
                <a:cubicBezTo>
                  <a:pt x="274" y="836"/>
                  <a:pt x="316" y="781"/>
                  <a:pt x="360" y="729"/>
                </a:cubicBezTo>
                <a:cubicBezTo>
                  <a:pt x="392" y="691"/>
                  <a:pt x="417" y="678"/>
                  <a:pt x="451" y="653"/>
                </a:cubicBezTo>
                <a:cubicBezTo>
                  <a:pt x="447" y="719"/>
                  <a:pt x="433" y="778"/>
                  <a:pt x="410" y="847"/>
                </a:cubicBezTo>
                <a:cubicBezTo>
                  <a:pt x="367" y="977"/>
                  <a:pt x="254" y="1369"/>
                  <a:pt x="277" y="1234"/>
                </a:cubicBezTo>
                <a:cubicBezTo>
                  <a:pt x="283" y="1201"/>
                  <a:pt x="287" y="1171"/>
                  <a:pt x="291" y="1137"/>
                </a:cubicBezTo>
              </a:path>
            </a:pathLst>
          </a:custGeom>
          <a:noFill/>
          <a:ln w="19050" cap="rnd">
            <a:solidFill>
              <a:srgbClr val="00B05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5037" name="Ink 140"/>
          <p:cNvSpPr>
            <a:spLocks noRot="1" noChangeAspect="1" noEditPoints="1" noChangeArrowheads="1" noChangeShapeType="1" noTextEdit="1"/>
          </p:cNvSpPr>
          <p:nvPr/>
        </p:nvSpPr>
        <p:spPr bwMode="auto">
          <a:xfrm>
            <a:off x="4205288" y="3932238"/>
            <a:ext cx="282575" cy="465137"/>
          </a:xfrm>
          <a:custGeom>
            <a:avLst/>
            <a:gdLst>
              <a:gd name="T0" fmla="*/ 2147483647 w 788"/>
              <a:gd name="T1" fmla="*/ 2147483647 h 1289"/>
              <a:gd name="T2" fmla="*/ 2147483647 w 788"/>
              <a:gd name="T3" fmla="*/ 2147483647 h 1289"/>
              <a:gd name="T4" fmla="*/ 2147483647 w 788"/>
              <a:gd name="T5" fmla="*/ 0 h 1289"/>
              <a:gd name="T6" fmla="*/ 2147483647 w 788"/>
              <a:gd name="T7" fmla="*/ 2147483647 h 1289"/>
              <a:gd name="T8" fmla="*/ 2147483647 w 788"/>
              <a:gd name="T9" fmla="*/ 2147483647 h 1289"/>
              <a:gd name="T10" fmla="*/ 2147483647 w 788"/>
              <a:gd name="T11" fmla="*/ 2147483647 h 1289"/>
              <a:gd name="T12" fmla="*/ 2147483647 w 788"/>
              <a:gd name="T13" fmla="*/ 2147483647 h 1289"/>
              <a:gd name="T14" fmla="*/ 2147483647 w 788"/>
              <a:gd name="T15" fmla="*/ 2147483647 h 1289"/>
              <a:gd name="T16" fmla="*/ 2147483647 w 788"/>
              <a:gd name="T17" fmla="*/ 2147483647 h 1289"/>
              <a:gd name="T18" fmla="*/ 2147483647 w 788"/>
              <a:gd name="T19" fmla="*/ 2147483647 h 1289"/>
              <a:gd name="T20" fmla="*/ 2147483647 w 788"/>
              <a:gd name="T21" fmla="*/ 2147483647 h 1289"/>
              <a:gd name="T22" fmla="*/ 2147483647 w 788"/>
              <a:gd name="T23" fmla="*/ 2147483647 h 1289"/>
              <a:gd name="T24" fmla="*/ 2147483647 w 788"/>
              <a:gd name="T25" fmla="*/ 2147483647 h 1289"/>
              <a:gd name="T26" fmla="*/ 2147483647 w 788"/>
              <a:gd name="T27" fmla="*/ 2147483647 h 128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788"/>
              <a:gd name="T43" fmla="*/ 0 h 1289"/>
              <a:gd name="T44" fmla="*/ 788 w 788"/>
              <a:gd name="T45" fmla="*/ 1289 h 128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788" h="1289" extrusionOk="0">
                <a:moveTo>
                  <a:pt x="483" y="160"/>
                </a:moveTo>
                <a:cubicBezTo>
                  <a:pt x="468" y="124"/>
                  <a:pt x="456" y="90"/>
                  <a:pt x="436" y="56"/>
                </a:cubicBezTo>
                <a:cubicBezTo>
                  <a:pt x="424" y="36"/>
                  <a:pt x="407" y="6"/>
                  <a:pt x="382" y="0"/>
                </a:cubicBezTo>
                <a:cubicBezTo>
                  <a:pt x="350" y="-8"/>
                  <a:pt x="309" y="17"/>
                  <a:pt x="284" y="34"/>
                </a:cubicBezTo>
                <a:cubicBezTo>
                  <a:pt x="179" y="108"/>
                  <a:pt x="116" y="262"/>
                  <a:pt x="77" y="378"/>
                </a:cubicBezTo>
                <a:cubicBezTo>
                  <a:pt x="8" y="587"/>
                  <a:pt x="-55" y="879"/>
                  <a:pt x="45" y="1089"/>
                </a:cubicBezTo>
                <a:cubicBezTo>
                  <a:pt x="80" y="1162"/>
                  <a:pt x="147" y="1202"/>
                  <a:pt x="226" y="1206"/>
                </a:cubicBezTo>
                <a:cubicBezTo>
                  <a:pt x="391" y="1215"/>
                  <a:pt x="561" y="1096"/>
                  <a:pt x="671" y="984"/>
                </a:cubicBezTo>
                <a:cubicBezTo>
                  <a:pt x="727" y="927"/>
                  <a:pt x="793" y="843"/>
                  <a:pt x="787" y="758"/>
                </a:cubicBezTo>
                <a:cubicBezTo>
                  <a:pt x="782" y="686"/>
                  <a:pt x="709" y="655"/>
                  <a:pt x="645" y="654"/>
                </a:cubicBezTo>
                <a:cubicBezTo>
                  <a:pt x="564" y="653"/>
                  <a:pt x="483" y="683"/>
                  <a:pt x="417" y="727"/>
                </a:cubicBezTo>
                <a:cubicBezTo>
                  <a:pt x="314" y="795"/>
                  <a:pt x="234" y="911"/>
                  <a:pt x="220" y="1035"/>
                </a:cubicBezTo>
                <a:cubicBezTo>
                  <a:pt x="212" y="1103"/>
                  <a:pt x="263" y="1300"/>
                  <a:pt x="367" y="1288"/>
                </a:cubicBezTo>
                <a:cubicBezTo>
                  <a:pt x="383" y="1282"/>
                  <a:pt x="389" y="1279"/>
                  <a:pt x="395" y="1268"/>
                </a:cubicBezTo>
              </a:path>
            </a:pathLst>
          </a:custGeom>
          <a:noFill/>
          <a:ln w="19050" cap="rnd">
            <a:solidFill>
              <a:srgbClr val="00B05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5038" name="Ink 141"/>
          <p:cNvSpPr>
            <a:spLocks noRot="1" noChangeAspect="1" noEditPoints="1" noChangeArrowheads="1" noChangeShapeType="1" noTextEdit="1"/>
          </p:cNvSpPr>
          <p:nvPr/>
        </p:nvSpPr>
        <p:spPr bwMode="auto">
          <a:xfrm>
            <a:off x="3906838" y="3708400"/>
            <a:ext cx="793750" cy="803275"/>
          </a:xfrm>
          <a:custGeom>
            <a:avLst/>
            <a:gdLst>
              <a:gd name="T0" fmla="*/ 2147483647 w 2203"/>
              <a:gd name="T1" fmla="*/ 2147483647 h 2235"/>
              <a:gd name="T2" fmla="*/ 2147483647 w 2203"/>
              <a:gd name="T3" fmla="*/ 2147483647 h 2235"/>
              <a:gd name="T4" fmla="*/ 2147483647 w 2203"/>
              <a:gd name="T5" fmla="*/ 2147483647 h 2235"/>
              <a:gd name="T6" fmla="*/ 2147483647 w 2203"/>
              <a:gd name="T7" fmla="*/ 2147483647 h 2235"/>
              <a:gd name="T8" fmla="*/ 2147483647 w 2203"/>
              <a:gd name="T9" fmla="*/ 2147483647 h 2235"/>
              <a:gd name="T10" fmla="*/ 2147483647 w 2203"/>
              <a:gd name="T11" fmla="*/ 2147483647 h 2235"/>
              <a:gd name="T12" fmla="*/ 2147483647 w 2203"/>
              <a:gd name="T13" fmla="*/ 2147483647 h 2235"/>
              <a:gd name="T14" fmla="*/ 2147483647 w 2203"/>
              <a:gd name="T15" fmla="*/ 2147483647 h 2235"/>
              <a:gd name="T16" fmla="*/ 2147483647 w 2203"/>
              <a:gd name="T17" fmla="*/ 2147483647 h 2235"/>
              <a:gd name="T18" fmla="*/ 2147483647 w 2203"/>
              <a:gd name="T19" fmla="*/ 2147483647 h 2235"/>
              <a:gd name="T20" fmla="*/ 2147483647 w 2203"/>
              <a:gd name="T21" fmla="*/ 2147483647 h 2235"/>
              <a:gd name="T22" fmla="*/ 2147483647 w 2203"/>
              <a:gd name="T23" fmla="*/ 2147483647 h 2235"/>
              <a:gd name="T24" fmla="*/ 2147483647 w 2203"/>
              <a:gd name="T25" fmla="*/ 2147483647 h 2235"/>
              <a:gd name="T26" fmla="*/ 2147483647 w 2203"/>
              <a:gd name="T27" fmla="*/ 2147483647 h 2235"/>
              <a:gd name="T28" fmla="*/ 2147483647 w 2203"/>
              <a:gd name="T29" fmla="*/ 2147483647 h 2235"/>
              <a:gd name="T30" fmla="*/ 2147483647 w 2203"/>
              <a:gd name="T31" fmla="*/ 2147483647 h 2235"/>
              <a:gd name="T32" fmla="*/ 2147483647 w 2203"/>
              <a:gd name="T33" fmla="*/ 2147483647 h 2235"/>
              <a:gd name="T34" fmla="*/ 2147483647 w 2203"/>
              <a:gd name="T35" fmla="*/ 2147483647 h 2235"/>
              <a:gd name="T36" fmla="*/ 0 w 2203"/>
              <a:gd name="T37" fmla="*/ 2147483647 h 2235"/>
              <a:gd name="T38" fmla="*/ 2147483647 w 2203"/>
              <a:gd name="T39" fmla="*/ 2147483647 h 2235"/>
              <a:gd name="T40" fmla="*/ 2147483647 w 2203"/>
              <a:gd name="T41" fmla="*/ 2147483647 h 2235"/>
              <a:gd name="T42" fmla="*/ 2147483647 w 2203"/>
              <a:gd name="T43" fmla="*/ 2147483647 h 2235"/>
              <a:gd name="T44" fmla="*/ 2147483647 w 2203"/>
              <a:gd name="T45" fmla="*/ 2147483647 h 2235"/>
              <a:gd name="T46" fmla="*/ 2147483647 w 2203"/>
              <a:gd name="T47" fmla="*/ 2147483647 h 2235"/>
              <a:gd name="T48" fmla="*/ 2147483647 w 2203"/>
              <a:gd name="T49" fmla="*/ 2147483647 h 2235"/>
              <a:gd name="T50" fmla="*/ 2147483647 w 2203"/>
              <a:gd name="T51" fmla="*/ 2147483647 h 2235"/>
              <a:gd name="T52" fmla="*/ 2147483647 w 2203"/>
              <a:gd name="T53" fmla="*/ 2147483647 h 2235"/>
              <a:gd name="T54" fmla="*/ 2147483647 w 2203"/>
              <a:gd name="T55" fmla="*/ 2147483647 h 2235"/>
              <a:gd name="T56" fmla="*/ 2147483647 w 2203"/>
              <a:gd name="T57" fmla="*/ 2147483647 h 2235"/>
              <a:gd name="T58" fmla="*/ 2147483647 w 2203"/>
              <a:gd name="T59" fmla="*/ 2147483647 h 2235"/>
              <a:gd name="T60" fmla="*/ 2147483647 w 2203"/>
              <a:gd name="T61" fmla="*/ 2147483647 h 2235"/>
              <a:gd name="T62" fmla="*/ 2147483647 w 2203"/>
              <a:gd name="T63" fmla="*/ 2147483647 h 2235"/>
              <a:gd name="T64" fmla="*/ 2147483647 w 2203"/>
              <a:gd name="T65" fmla="*/ 2147483647 h 2235"/>
              <a:gd name="T66" fmla="*/ 2147483647 w 2203"/>
              <a:gd name="T67" fmla="*/ 2147483647 h 2235"/>
              <a:gd name="T68" fmla="*/ 2147483647 w 2203"/>
              <a:gd name="T69" fmla="*/ 2147483647 h 2235"/>
              <a:gd name="T70" fmla="*/ 2147483647 w 2203"/>
              <a:gd name="T71" fmla="*/ 2147483647 h 2235"/>
              <a:gd name="T72" fmla="*/ 2147483647 w 2203"/>
              <a:gd name="T73" fmla="*/ 2147483647 h 2235"/>
              <a:gd name="T74" fmla="*/ 2147483647 w 2203"/>
              <a:gd name="T75" fmla="*/ 2147483647 h 2235"/>
              <a:gd name="T76" fmla="*/ 2147483647 w 2203"/>
              <a:gd name="T77" fmla="*/ 2147483647 h 2235"/>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203"/>
              <a:gd name="T118" fmla="*/ 0 h 2235"/>
              <a:gd name="T119" fmla="*/ 2203 w 2203"/>
              <a:gd name="T120" fmla="*/ 2235 h 2235"/>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203" h="2235" extrusionOk="0">
                <a:moveTo>
                  <a:pt x="1823" y="113"/>
                </a:moveTo>
                <a:cubicBezTo>
                  <a:pt x="1803" y="116"/>
                  <a:pt x="1789" y="124"/>
                  <a:pt x="1767" y="126"/>
                </a:cubicBezTo>
                <a:cubicBezTo>
                  <a:pt x="1485" y="147"/>
                  <a:pt x="1199" y="126"/>
                  <a:pt x="916" y="139"/>
                </a:cubicBezTo>
                <a:cubicBezTo>
                  <a:pt x="696" y="149"/>
                  <a:pt x="333" y="120"/>
                  <a:pt x="134" y="235"/>
                </a:cubicBezTo>
                <a:cubicBezTo>
                  <a:pt x="111" y="248"/>
                  <a:pt x="105" y="269"/>
                  <a:pt x="89" y="282"/>
                </a:cubicBezTo>
                <a:cubicBezTo>
                  <a:pt x="115" y="338"/>
                  <a:pt x="143" y="378"/>
                  <a:pt x="182" y="431"/>
                </a:cubicBezTo>
                <a:cubicBezTo>
                  <a:pt x="289" y="575"/>
                  <a:pt x="333" y="721"/>
                  <a:pt x="336" y="902"/>
                </a:cubicBezTo>
                <a:cubicBezTo>
                  <a:pt x="341" y="1260"/>
                  <a:pt x="126" y="1641"/>
                  <a:pt x="176" y="1989"/>
                </a:cubicBezTo>
                <a:cubicBezTo>
                  <a:pt x="184" y="2020"/>
                  <a:pt x="186" y="2029"/>
                  <a:pt x="200" y="2045"/>
                </a:cubicBezTo>
                <a:cubicBezTo>
                  <a:pt x="254" y="2059"/>
                  <a:pt x="273" y="2072"/>
                  <a:pt x="337" y="2063"/>
                </a:cubicBezTo>
                <a:cubicBezTo>
                  <a:pt x="537" y="2035"/>
                  <a:pt x="706" y="2001"/>
                  <a:pt x="911" y="2015"/>
                </a:cubicBezTo>
                <a:cubicBezTo>
                  <a:pt x="1197" y="2035"/>
                  <a:pt x="1475" y="2058"/>
                  <a:pt x="1755" y="2127"/>
                </a:cubicBezTo>
                <a:cubicBezTo>
                  <a:pt x="1852" y="2151"/>
                  <a:pt x="1948" y="2177"/>
                  <a:pt x="2044" y="2204"/>
                </a:cubicBezTo>
                <a:cubicBezTo>
                  <a:pt x="2046" y="2188"/>
                  <a:pt x="2051" y="2170"/>
                  <a:pt x="2052" y="2150"/>
                </a:cubicBezTo>
                <a:cubicBezTo>
                  <a:pt x="2081" y="1522"/>
                  <a:pt x="2080" y="854"/>
                  <a:pt x="1986" y="231"/>
                </a:cubicBezTo>
                <a:cubicBezTo>
                  <a:pt x="1976" y="165"/>
                  <a:pt x="1962" y="48"/>
                  <a:pt x="1895" y="11"/>
                </a:cubicBezTo>
                <a:cubicBezTo>
                  <a:pt x="1825" y="-28"/>
                  <a:pt x="1697" y="27"/>
                  <a:pt x="1628" y="42"/>
                </a:cubicBezTo>
                <a:cubicBezTo>
                  <a:pt x="1302" y="115"/>
                  <a:pt x="1033" y="171"/>
                  <a:pt x="705" y="93"/>
                </a:cubicBezTo>
                <a:cubicBezTo>
                  <a:pt x="473" y="38"/>
                  <a:pt x="238" y="-8"/>
                  <a:pt x="0" y="7"/>
                </a:cubicBezTo>
                <a:cubicBezTo>
                  <a:pt x="19" y="23"/>
                  <a:pt x="42" y="45"/>
                  <a:pt x="65" y="63"/>
                </a:cubicBezTo>
                <a:cubicBezTo>
                  <a:pt x="158" y="135"/>
                  <a:pt x="217" y="210"/>
                  <a:pt x="254" y="324"/>
                </a:cubicBezTo>
                <a:cubicBezTo>
                  <a:pt x="326" y="545"/>
                  <a:pt x="321" y="801"/>
                  <a:pt x="306" y="1030"/>
                </a:cubicBezTo>
                <a:cubicBezTo>
                  <a:pt x="285" y="1352"/>
                  <a:pt x="144" y="1710"/>
                  <a:pt x="234" y="2032"/>
                </a:cubicBezTo>
                <a:cubicBezTo>
                  <a:pt x="245" y="2073"/>
                  <a:pt x="266" y="2164"/>
                  <a:pt x="298" y="2193"/>
                </a:cubicBezTo>
                <a:cubicBezTo>
                  <a:pt x="353" y="2243"/>
                  <a:pt x="422" y="2227"/>
                  <a:pt x="491" y="2219"/>
                </a:cubicBezTo>
                <a:cubicBezTo>
                  <a:pt x="894" y="2171"/>
                  <a:pt x="1230" y="2153"/>
                  <a:pt x="1631" y="2223"/>
                </a:cubicBezTo>
                <a:cubicBezTo>
                  <a:pt x="1701" y="2235"/>
                  <a:pt x="1762" y="2231"/>
                  <a:pt x="1832" y="2222"/>
                </a:cubicBezTo>
                <a:cubicBezTo>
                  <a:pt x="1914" y="2212"/>
                  <a:pt x="2109" y="2221"/>
                  <a:pt x="2169" y="2158"/>
                </a:cubicBezTo>
                <a:cubicBezTo>
                  <a:pt x="2221" y="2104"/>
                  <a:pt x="2197" y="2034"/>
                  <a:pt x="2186" y="1966"/>
                </a:cubicBezTo>
                <a:cubicBezTo>
                  <a:pt x="2146" y="1715"/>
                  <a:pt x="2124" y="1477"/>
                  <a:pt x="2117" y="1223"/>
                </a:cubicBezTo>
                <a:cubicBezTo>
                  <a:pt x="2108" y="920"/>
                  <a:pt x="2064" y="567"/>
                  <a:pt x="1921" y="294"/>
                </a:cubicBezTo>
                <a:cubicBezTo>
                  <a:pt x="1879" y="213"/>
                  <a:pt x="1829" y="176"/>
                  <a:pt x="1741" y="152"/>
                </a:cubicBezTo>
                <a:cubicBezTo>
                  <a:pt x="1497" y="86"/>
                  <a:pt x="1215" y="73"/>
                  <a:pt x="964" y="64"/>
                </a:cubicBezTo>
                <a:cubicBezTo>
                  <a:pt x="691" y="54"/>
                  <a:pt x="403" y="71"/>
                  <a:pt x="132" y="108"/>
                </a:cubicBezTo>
                <a:cubicBezTo>
                  <a:pt x="129" y="110"/>
                  <a:pt x="125" y="111"/>
                  <a:pt x="122" y="113"/>
                </a:cubicBezTo>
                <a:cubicBezTo>
                  <a:pt x="127" y="134"/>
                  <a:pt x="134" y="162"/>
                  <a:pt x="140" y="185"/>
                </a:cubicBezTo>
                <a:cubicBezTo>
                  <a:pt x="229" y="517"/>
                  <a:pt x="209" y="858"/>
                  <a:pt x="209" y="1199"/>
                </a:cubicBezTo>
                <a:cubicBezTo>
                  <a:pt x="209" y="1472"/>
                  <a:pt x="192" y="1778"/>
                  <a:pt x="291" y="2039"/>
                </a:cubicBezTo>
                <a:cubicBezTo>
                  <a:pt x="306" y="2079"/>
                  <a:pt x="328" y="2115"/>
                  <a:pt x="346" y="2153"/>
                </a:cubicBezTo>
              </a:path>
            </a:pathLst>
          </a:custGeom>
          <a:noFill/>
          <a:ln w="19050" cap="rnd">
            <a:solidFill>
              <a:srgbClr val="00B05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Tree>
  </p:cSld>
  <p:clrMapOvr>
    <a:masterClrMapping/>
  </p:clrMapOvr>
  <p:timing>
    <p:tnLst>
      <p:par>
        <p:cTn id="1" dur="indefinite" restart="never" nodeType="tmRoot"/>
      </p:par>
    </p:tnLst>
  </p:timing>
</p:sld>
</file>

<file path=ppt/slides/slide1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25954" name="Group 2"/>
          <p:cNvGrpSpPr>
            <a:grpSpLocks/>
          </p:cNvGrpSpPr>
          <p:nvPr>
            <p:custDataLst>
              <p:tags r:id="rId1"/>
            </p:custDataLst>
          </p:nvPr>
        </p:nvGrpSpPr>
        <p:grpSpPr bwMode="auto">
          <a:xfrm>
            <a:off x="493713" y="1200150"/>
            <a:ext cx="6049962" cy="184150"/>
            <a:chOff x="295" y="1311"/>
            <a:chExt cx="5177" cy="114"/>
          </a:xfrm>
        </p:grpSpPr>
        <p:sp>
          <p:nvSpPr>
            <p:cNvPr id="125977" name="Rectangle 3"/>
            <p:cNvSpPr>
              <a:spLocks noChangeArrowheads="1"/>
            </p:cNvSpPr>
            <p:nvPr>
              <p:custDataLst>
                <p:tags r:id="rId12"/>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25978" name="Rectangle 4"/>
            <p:cNvSpPr>
              <a:spLocks noChangeArrowheads="1"/>
            </p:cNvSpPr>
            <p:nvPr>
              <p:custDataLst>
                <p:tags r:id="rId13"/>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125955" name="Rectangle 5"/>
          <p:cNvSpPr>
            <a:spLocks noChangeArrowheads="1"/>
          </p:cNvSpPr>
          <p:nvPr>
            <p:custDataLst>
              <p:tags r:id="rId2"/>
            </p:custDataLst>
          </p:nvPr>
        </p:nvSpPr>
        <p:spPr bwMode="auto">
          <a:xfrm>
            <a:off x="457200" y="381000"/>
            <a:ext cx="6083300"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a:solidFill>
                  <a:schemeClr val="tx2"/>
                </a:solidFill>
                <a:latin typeface="Times New Roman" pitchFamily="18" charset="0"/>
              </a:rPr>
              <a:t>Implementing functions</a:t>
            </a:r>
          </a:p>
        </p:txBody>
      </p:sp>
      <p:sp>
        <p:nvSpPr>
          <p:cNvPr id="125956" name="Text Box 6"/>
          <p:cNvSpPr txBox="1">
            <a:spLocks noChangeArrowheads="1"/>
          </p:cNvSpPr>
          <p:nvPr>
            <p:custDataLst>
              <p:tags r:id="rId3"/>
            </p:custDataLst>
          </p:nvPr>
        </p:nvSpPr>
        <p:spPr bwMode="auto">
          <a:xfrm>
            <a:off x="361950" y="2770188"/>
            <a:ext cx="45148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t>(1) Before the function call,</a:t>
            </a:r>
          </a:p>
        </p:txBody>
      </p:sp>
      <p:sp>
        <p:nvSpPr>
          <p:cNvPr id="125957" name="Rectangle 7"/>
          <p:cNvSpPr>
            <a:spLocks noChangeArrowheads="1"/>
          </p:cNvSpPr>
          <p:nvPr>
            <p:custDataLst>
              <p:tags r:id="rId4"/>
            </p:custDataLst>
          </p:nvPr>
        </p:nvSpPr>
        <p:spPr bwMode="auto">
          <a:xfrm>
            <a:off x="5921375" y="74613"/>
            <a:ext cx="3124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b="1" i="1">
                <a:solidFill>
                  <a:srgbClr val="09AC20"/>
                </a:solidFill>
                <a:latin typeface="Times New Roman" pitchFamily="18" charset="0"/>
              </a:rPr>
              <a:t>non-destructively!</a:t>
            </a:r>
            <a:endParaRPr lang="en-US" i="1">
              <a:solidFill>
                <a:srgbClr val="09AC20"/>
              </a:solidFill>
              <a:latin typeface="Times New Roman" pitchFamily="18" charset="0"/>
            </a:endParaRPr>
          </a:p>
        </p:txBody>
      </p:sp>
      <p:sp>
        <p:nvSpPr>
          <p:cNvPr id="125958" name="Text Box 8"/>
          <p:cNvSpPr txBox="1">
            <a:spLocks noChangeArrowheads="1"/>
          </p:cNvSpPr>
          <p:nvPr>
            <p:custDataLst>
              <p:tags r:id="rId5"/>
            </p:custDataLst>
          </p:nvPr>
        </p:nvSpPr>
        <p:spPr bwMode="auto">
          <a:xfrm>
            <a:off x="611188" y="3124200"/>
            <a:ext cx="45148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b="1" i="1">
                <a:solidFill>
                  <a:srgbClr val="0F02E4"/>
                </a:solidFill>
              </a:rPr>
              <a:t>Store all valuable data to the stack</a:t>
            </a:r>
          </a:p>
        </p:txBody>
      </p:sp>
      <p:sp>
        <p:nvSpPr>
          <p:cNvPr id="125959" name="Text Box 9"/>
          <p:cNvSpPr txBox="1">
            <a:spLocks noChangeArrowheads="1"/>
          </p:cNvSpPr>
          <p:nvPr>
            <p:custDataLst>
              <p:tags r:id="rId6"/>
            </p:custDataLst>
          </p:nvPr>
        </p:nvSpPr>
        <p:spPr bwMode="auto">
          <a:xfrm>
            <a:off x="357188" y="4038600"/>
            <a:ext cx="69723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t>(2) Get </a:t>
            </a:r>
            <a:r>
              <a:rPr lang="en-US" b="1">
                <a:latin typeface="Courier New" pitchFamily="49" charset="0"/>
              </a:rPr>
              <a:t>r1</a:t>
            </a:r>
            <a:r>
              <a:rPr lang="en-US"/>
              <a:t>, (</a:t>
            </a:r>
            <a:r>
              <a:rPr lang="en-US" b="1">
                <a:latin typeface="Courier New" pitchFamily="49" charset="0"/>
              </a:rPr>
              <a:t>r2</a:t>
            </a:r>
            <a:r>
              <a:rPr lang="en-US"/>
              <a:t>), (</a:t>
            </a:r>
            <a:r>
              <a:rPr lang="en-US" b="1">
                <a:latin typeface="Courier New" pitchFamily="49" charset="0"/>
              </a:rPr>
              <a:t>r3</a:t>
            </a:r>
            <a:r>
              <a:rPr lang="en-US"/>
              <a:t>), … ready as function "inputs."</a:t>
            </a:r>
          </a:p>
        </p:txBody>
      </p:sp>
      <p:sp>
        <p:nvSpPr>
          <p:cNvPr id="125960" name="Text Box 10"/>
          <p:cNvSpPr txBox="1">
            <a:spLocks noChangeArrowheads="1"/>
          </p:cNvSpPr>
          <p:nvPr>
            <p:custDataLst>
              <p:tags r:id="rId7"/>
            </p:custDataLst>
          </p:nvPr>
        </p:nvSpPr>
        <p:spPr bwMode="auto">
          <a:xfrm>
            <a:off x="611188" y="5181600"/>
            <a:ext cx="45148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b="1" i="1">
                <a:solidFill>
                  <a:srgbClr val="0F02E4"/>
                </a:solidFill>
              </a:rPr>
              <a:t>The result, if any, will be in </a:t>
            </a:r>
            <a:r>
              <a:rPr lang="en-US" b="1">
                <a:solidFill>
                  <a:srgbClr val="0F02E4"/>
                </a:solidFill>
                <a:latin typeface="Courier New" pitchFamily="49" charset="0"/>
              </a:rPr>
              <a:t>r13</a:t>
            </a:r>
            <a:r>
              <a:rPr lang="en-US" b="1" i="1">
                <a:solidFill>
                  <a:srgbClr val="0F02E4"/>
                </a:solidFill>
              </a:rPr>
              <a:t>.</a:t>
            </a:r>
          </a:p>
        </p:txBody>
      </p:sp>
      <p:sp>
        <p:nvSpPr>
          <p:cNvPr id="125961" name="Text Box 11"/>
          <p:cNvSpPr txBox="1">
            <a:spLocks noChangeArrowheads="1"/>
          </p:cNvSpPr>
          <p:nvPr>
            <p:custDataLst>
              <p:tags r:id="rId8"/>
            </p:custDataLst>
          </p:nvPr>
        </p:nvSpPr>
        <p:spPr bwMode="auto">
          <a:xfrm>
            <a:off x="357188" y="4800600"/>
            <a:ext cx="45148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t>(3) Make the function call.</a:t>
            </a:r>
          </a:p>
        </p:txBody>
      </p:sp>
      <p:sp>
        <p:nvSpPr>
          <p:cNvPr id="125962" name="Text Box 12"/>
          <p:cNvSpPr txBox="1">
            <a:spLocks noChangeArrowheads="1"/>
          </p:cNvSpPr>
          <p:nvPr>
            <p:custDataLst>
              <p:tags r:id="rId9"/>
            </p:custDataLst>
          </p:nvPr>
        </p:nvSpPr>
        <p:spPr bwMode="auto">
          <a:xfrm>
            <a:off x="357188" y="1676400"/>
            <a:ext cx="45148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t>(0) Use </a:t>
            </a:r>
            <a:r>
              <a:rPr lang="en-US" b="1">
                <a:latin typeface="Courier New" pitchFamily="49" charset="0"/>
              </a:rPr>
              <a:t>r15</a:t>
            </a:r>
            <a:r>
              <a:rPr lang="en-US"/>
              <a:t> as the </a:t>
            </a:r>
            <a:r>
              <a:rPr lang="en-US" b="1" i="1"/>
              <a:t>stack pointer</a:t>
            </a:r>
            <a:r>
              <a:rPr lang="en-US"/>
              <a:t>.</a:t>
            </a:r>
          </a:p>
        </p:txBody>
      </p:sp>
      <p:sp>
        <p:nvSpPr>
          <p:cNvPr id="125963" name="Text Box 13"/>
          <p:cNvSpPr txBox="1">
            <a:spLocks noChangeArrowheads="1"/>
          </p:cNvSpPr>
          <p:nvPr/>
        </p:nvSpPr>
        <p:spPr bwMode="auto">
          <a:xfrm>
            <a:off x="5976938" y="1673225"/>
            <a:ext cx="28670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b="1">
                <a:latin typeface="Courier New" pitchFamily="49" charset="0"/>
              </a:rPr>
              <a:t>loadn r15 42</a:t>
            </a:r>
          </a:p>
        </p:txBody>
      </p:sp>
      <p:sp>
        <p:nvSpPr>
          <p:cNvPr id="125964" name="Text Box 14"/>
          <p:cNvSpPr txBox="1">
            <a:spLocks noChangeArrowheads="1"/>
          </p:cNvSpPr>
          <p:nvPr/>
        </p:nvSpPr>
        <p:spPr bwMode="auto">
          <a:xfrm>
            <a:off x="8174038" y="1263650"/>
            <a:ext cx="893762" cy="549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a:t>or some other large-enough value</a:t>
            </a:r>
          </a:p>
        </p:txBody>
      </p:sp>
      <p:sp>
        <p:nvSpPr>
          <p:cNvPr id="125965" name="Line 15"/>
          <p:cNvSpPr>
            <a:spLocks noChangeShapeType="1"/>
          </p:cNvSpPr>
          <p:nvPr/>
        </p:nvSpPr>
        <p:spPr bwMode="auto">
          <a:xfrm flipH="1">
            <a:off x="8318500" y="1778000"/>
            <a:ext cx="309563" cy="103188"/>
          </a:xfrm>
          <a:prstGeom prst="line">
            <a:avLst/>
          </a:prstGeom>
          <a:noFill/>
          <a:ln w="9525">
            <a:solidFill>
              <a:schemeClr val="tx1"/>
            </a:solidFill>
            <a:round/>
            <a:headEnd/>
            <a:tailEnd type="triangle" w="sm" len="sm"/>
          </a:ln>
          <a:extLst>
            <a:ext uri="{909E8E84-426E-40DD-AFC4-6F175D3DCCD1}">
              <a14:hiddenFill xmlns:a14="http://schemas.microsoft.com/office/drawing/2010/main">
                <a:noFill/>
              </a14:hiddenFill>
            </a:ext>
          </a:extLst>
        </p:spPr>
        <p:txBody>
          <a:bodyPr anchor="ctr">
            <a:spAutoFit/>
          </a:bodyPr>
          <a:lstStyle/>
          <a:p>
            <a:endParaRPr lang="en-US"/>
          </a:p>
        </p:txBody>
      </p:sp>
      <p:sp>
        <p:nvSpPr>
          <p:cNvPr id="125966" name="Text Box 16"/>
          <p:cNvSpPr txBox="1">
            <a:spLocks noChangeArrowheads="1"/>
          </p:cNvSpPr>
          <p:nvPr/>
        </p:nvSpPr>
        <p:spPr bwMode="auto">
          <a:xfrm>
            <a:off x="5976938" y="3094038"/>
            <a:ext cx="2867025" cy="639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lnSpc>
                <a:spcPct val="50000"/>
              </a:lnSpc>
              <a:spcBef>
                <a:spcPct val="50000"/>
              </a:spcBef>
            </a:pPr>
            <a:r>
              <a:rPr lang="en-US" b="1">
                <a:latin typeface="Courier New" pitchFamily="49" charset="0"/>
              </a:rPr>
              <a:t>storei r1 r15</a:t>
            </a:r>
          </a:p>
          <a:p>
            <a:pPr algn="l">
              <a:lnSpc>
                <a:spcPct val="50000"/>
              </a:lnSpc>
              <a:spcBef>
                <a:spcPct val="50000"/>
              </a:spcBef>
            </a:pPr>
            <a:r>
              <a:rPr lang="en-US" b="1">
                <a:latin typeface="Courier New" pitchFamily="49" charset="0"/>
              </a:rPr>
              <a:t>addn r15 1</a:t>
            </a:r>
          </a:p>
        </p:txBody>
      </p:sp>
      <p:sp>
        <p:nvSpPr>
          <p:cNvPr id="125967" name="Text Box 17"/>
          <p:cNvSpPr txBox="1">
            <a:spLocks noChangeArrowheads="1"/>
          </p:cNvSpPr>
          <p:nvPr/>
        </p:nvSpPr>
        <p:spPr bwMode="auto">
          <a:xfrm>
            <a:off x="7121525" y="2532063"/>
            <a:ext cx="1912938"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a:t>store the return address </a:t>
            </a:r>
            <a:r>
              <a:rPr lang="en-US" sz="1000" b="1">
                <a:latin typeface="Courier New" pitchFamily="49" charset="0"/>
              </a:rPr>
              <a:t>r14</a:t>
            </a:r>
            <a:r>
              <a:rPr lang="en-US" sz="1000"/>
              <a:t> and the inputs: </a:t>
            </a:r>
            <a:r>
              <a:rPr lang="en-US" sz="1000" b="1">
                <a:latin typeface="Courier New" pitchFamily="49" charset="0"/>
              </a:rPr>
              <a:t>r1</a:t>
            </a:r>
            <a:r>
              <a:rPr lang="en-US" sz="1000"/>
              <a:t>, (</a:t>
            </a:r>
            <a:r>
              <a:rPr lang="en-US" sz="1000" b="1">
                <a:latin typeface="Courier New" pitchFamily="49" charset="0"/>
              </a:rPr>
              <a:t>r2</a:t>
            </a:r>
            <a:r>
              <a:rPr lang="en-US" sz="1000"/>
              <a:t>), (</a:t>
            </a:r>
            <a:r>
              <a:rPr lang="en-US" sz="1000" b="1">
                <a:latin typeface="Courier New" pitchFamily="49" charset="0"/>
              </a:rPr>
              <a:t>r3</a:t>
            </a:r>
            <a:r>
              <a:rPr lang="en-US" sz="1000"/>
              <a:t>)</a:t>
            </a:r>
          </a:p>
        </p:txBody>
      </p:sp>
      <p:sp>
        <p:nvSpPr>
          <p:cNvPr id="125968" name="Line 18"/>
          <p:cNvSpPr>
            <a:spLocks noChangeShapeType="1"/>
          </p:cNvSpPr>
          <p:nvPr/>
        </p:nvSpPr>
        <p:spPr bwMode="auto">
          <a:xfrm flipH="1">
            <a:off x="7478713" y="2890838"/>
            <a:ext cx="15875" cy="190500"/>
          </a:xfrm>
          <a:prstGeom prst="line">
            <a:avLst/>
          </a:prstGeom>
          <a:noFill/>
          <a:ln w="9525">
            <a:solidFill>
              <a:schemeClr val="tx1"/>
            </a:solidFill>
            <a:round/>
            <a:headEnd/>
            <a:tailEnd type="triangle" w="sm" len="sm"/>
          </a:ln>
          <a:extLst>
            <a:ext uri="{909E8E84-426E-40DD-AFC4-6F175D3DCCD1}">
              <a14:hiddenFill xmlns:a14="http://schemas.microsoft.com/office/drawing/2010/main">
                <a:noFill/>
              </a14:hiddenFill>
            </a:ext>
          </a:extLst>
        </p:spPr>
        <p:txBody>
          <a:bodyPr anchor="ctr">
            <a:spAutoFit/>
          </a:bodyPr>
          <a:lstStyle/>
          <a:p>
            <a:endParaRPr lang="en-US"/>
          </a:p>
        </p:txBody>
      </p:sp>
      <p:sp>
        <p:nvSpPr>
          <p:cNvPr id="125969" name="Text Box 19"/>
          <p:cNvSpPr txBox="1">
            <a:spLocks noChangeArrowheads="1"/>
          </p:cNvSpPr>
          <p:nvPr/>
        </p:nvSpPr>
        <p:spPr bwMode="auto">
          <a:xfrm>
            <a:off x="7245350" y="3962400"/>
            <a:ext cx="1600200" cy="549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a:t>There may or may not be some lines of code necessary to do this.</a:t>
            </a:r>
          </a:p>
        </p:txBody>
      </p:sp>
      <p:sp>
        <p:nvSpPr>
          <p:cNvPr id="125970" name="Text Box 20"/>
          <p:cNvSpPr txBox="1">
            <a:spLocks noChangeArrowheads="1"/>
          </p:cNvSpPr>
          <p:nvPr>
            <p:custDataLst>
              <p:tags r:id="rId10"/>
            </p:custDataLst>
          </p:nvPr>
        </p:nvSpPr>
        <p:spPr bwMode="auto">
          <a:xfrm>
            <a:off x="357188" y="5943600"/>
            <a:ext cx="45148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t>(4) After the function call,</a:t>
            </a:r>
          </a:p>
        </p:txBody>
      </p:sp>
      <p:sp>
        <p:nvSpPr>
          <p:cNvPr id="125971" name="Text Box 21"/>
          <p:cNvSpPr txBox="1">
            <a:spLocks noChangeArrowheads="1"/>
          </p:cNvSpPr>
          <p:nvPr>
            <p:custDataLst>
              <p:tags r:id="rId11"/>
            </p:custDataLst>
          </p:nvPr>
        </p:nvSpPr>
        <p:spPr bwMode="auto">
          <a:xfrm>
            <a:off x="609600" y="6324600"/>
            <a:ext cx="5562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b="1" i="1">
                <a:solidFill>
                  <a:srgbClr val="0F02E4"/>
                </a:solidFill>
              </a:rPr>
              <a:t>Load valuable data back from the stack</a:t>
            </a:r>
          </a:p>
        </p:txBody>
      </p:sp>
      <p:sp>
        <p:nvSpPr>
          <p:cNvPr id="125972" name="Text Box 22"/>
          <p:cNvSpPr txBox="1">
            <a:spLocks noChangeArrowheads="1"/>
          </p:cNvSpPr>
          <p:nvPr/>
        </p:nvSpPr>
        <p:spPr bwMode="auto">
          <a:xfrm>
            <a:off x="5976938" y="6065838"/>
            <a:ext cx="2867025" cy="639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lnSpc>
                <a:spcPct val="50000"/>
              </a:lnSpc>
              <a:spcBef>
                <a:spcPct val="50000"/>
              </a:spcBef>
            </a:pPr>
            <a:r>
              <a:rPr lang="en-US" b="1">
                <a:latin typeface="Courier New" pitchFamily="49" charset="0"/>
              </a:rPr>
              <a:t>addn r15 -1</a:t>
            </a:r>
          </a:p>
          <a:p>
            <a:pPr algn="l">
              <a:lnSpc>
                <a:spcPct val="50000"/>
              </a:lnSpc>
              <a:spcBef>
                <a:spcPct val="50000"/>
              </a:spcBef>
            </a:pPr>
            <a:r>
              <a:rPr lang="en-US" b="1">
                <a:latin typeface="Courier New" pitchFamily="49" charset="0"/>
              </a:rPr>
              <a:t>loadi r1 r15</a:t>
            </a:r>
          </a:p>
        </p:txBody>
      </p:sp>
      <p:sp>
        <p:nvSpPr>
          <p:cNvPr id="125973" name="Text Box 23"/>
          <p:cNvSpPr txBox="1">
            <a:spLocks noChangeArrowheads="1"/>
          </p:cNvSpPr>
          <p:nvPr/>
        </p:nvSpPr>
        <p:spPr bwMode="auto">
          <a:xfrm>
            <a:off x="5988050" y="5127625"/>
            <a:ext cx="2867025"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lnSpc>
                <a:spcPct val="50000"/>
              </a:lnSpc>
              <a:spcBef>
                <a:spcPct val="50000"/>
              </a:spcBef>
            </a:pPr>
            <a:r>
              <a:rPr lang="en-US" b="1">
                <a:latin typeface="Courier New" pitchFamily="49" charset="0"/>
              </a:rPr>
              <a:t>call r14 #</a:t>
            </a:r>
          </a:p>
        </p:txBody>
      </p:sp>
      <p:sp>
        <p:nvSpPr>
          <p:cNvPr id="125974" name="Text Box 24"/>
          <p:cNvSpPr txBox="1">
            <a:spLocks noChangeArrowheads="1"/>
          </p:cNvSpPr>
          <p:nvPr/>
        </p:nvSpPr>
        <p:spPr bwMode="auto">
          <a:xfrm>
            <a:off x="8080375" y="4797425"/>
            <a:ext cx="8064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a:t>line # of the function</a:t>
            </a:r>
          </a:p>
        </p:txBody>
      </p:sp>
      <p:sp>
        <p:nvSpPr>
          <p:cNvPr id="125975" name="Line 25"/>
          <p:cNvSpPr>
            <a:spLocks noChangeShapeType="1"/>
          </p:cNvSpPr>
          <p:nvPr/>
        </p:nvSpPr>
        <p:spPr bwMode="auto">
          <a:xfrm flipH="1">
            <a:off x="7978775" y="5035550"/>
            <a:ext cx="214313" cy="142875"/>
          </a:xfrm>
          <a:prstGeom prst="line">
            <a:avLst/>
          </a:prstGeom>
          <a:noFill/>
          <a:ln w="9525">
            <a:solidFill>
              <a:schemeClr val="tx1"/>
            </a:solidFill>
            <a:round/>
            <a:headEnd/>
            <a:tailEnd type="triangle" w="sm" len="sm"/>
          </a:ln>
          <a:extLst>
            <a:ext uri="{909E8E84-426E-40DD-AFC4-6F175D3DCCD1}">
              <a14:hiddenFill xmlns:a14="http://schemas.microsoft.com/office/drawing/2010/main">
                <a:noFill/>
              </a14:hiddenFill>
            </a:ext>
          </a:extLst>
        </p:spPr>
        <p:txBody>
          <a:bodyPr anchor="ctr">
            <a:spAutoFit/>
          </a:bodyPr>
          <a:lstStyle/>
          <a:p>
            <a:endParaRPr lang="en-US"/>
          </a:p>
        </p:txBody>
      </p:sp>
      <p:sp>
        <p:nvSpPr>
          <p:cNvPr id="125976" name="Text Box 26"/>
          <p:cNvSpPr txBox="1">
            <a:spLocks noChangeArrowheads="1"/>
          </p:cNvSpPr>
          <p:nvPr/>
        </p:nvSpPr>
        <p:spPr bwMode="auto">
          <a:xfrm>
            <a:off x="8285163" y="6143625"/>
            <a:ext cx="8064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a:t>for each item stored</a:t>
            </a:r>
          </a:p>
        </p:txBody>
      </p:sp>
    </p:spTree>
  </p:cSld>
  <p:clrMapOvr>
    <a:masterClrMapping/>
  </p:clrMapOvr>
  <p:timing>
    <p:tnLst>
      <p:par>
        <p:cTn id="1" dur="indefinite" restart="never" nodeType="tmRoot"/>
      </p:par>
    </p:tnLst>
  </p:timing>
</p:sld>
</file>

<file path=ppt/slides/slide1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6978" name="Picture 2" descr="Picture 5"/>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76200" y="76200"/>
            <a:ext cx="5867400" cy="4902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6979" name="Rectangle 3"/>
          <p:cNvSpPr>
            <a:spLocks noChangeArrowheads="1"/>
          </p:cNvSpPr>
          <p:nvPr>
            <p:custDataLst>
              <p:tags r:id="rId1"/>
            </p:custDataLst>
          </p:nvPr>
        </p:nvSpPr>
        <p:spPr bwMode="auto">
          <a:xfrm>
            <a:off x="4897438" y="152400"/>
            <a:ext cx="42989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lgn="r"/>
            <a:r>
              <a:rPr lang="en-US">
                <a:solidFill>
                  <a:schemeClr val="tx2"/>
                </a:solidFill>
                <a:latin typeface="Times New Roman" pitchFamily="18" charset="0"/>
              </a:rPr>
              <a:t>Hmmm Notes and Example Code</a:t>
            </a:r>
          </a:p>
        </p:txBody>
      </p:sp>
      <p:sp>
        <p:nvSpPr>
          <p:cNvPr id="126980" name="Text Box 4"/>
          <p:cNvSpPr txBox="1">
            <a:spLocks noChangeArrowheads="1"/>
          </p:cNvSpPr>
          <p:nvPr/>
        </p:nvSpPr>
        <p:spPr bwMode="auto">
          <a:xfrm>
            <a:off x="7880350" y="1935163"/>
            <a:ext cx="11874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r1,r2,…</a:t>
            </a:r>
          </a:p>
        </p:txBody>
      </p:sp>
      <p:sp>
        <p:nvSpPr>
          <p:cNvPr id="126981" name="Text Box 5"/>
          <p:cNvSpPr txBox="1">
            <a:spLocks noChangeArrowheads="1"/>
          </p:cNvSpPr>
          <p:nvPr/>
        </p:nvSpPr>
        <p:spPr bwMode="auto">
          <a:xfrm>
            <a:off x="7866063" y="2290763"/>
            <a:ext cx="990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r13</a:t>
            </a:r>
          </a:p>
        </p:txBody>
      </p:sp>
      <p:sp>
        <p:nvSpPr>
          <p:cNvPr id="126982" name="Text Box 6"/>
          <p:cNvSpPr txBox="1">
            <a:spLocks noChangeArrowheads="1"/>
          </p:cNvSpPr>
          <p:nvPr/>
        </p:nvSpPr>
        <p:spPr bwMode="auto">
          <a:xfrm>
            <a:off x="7866063" y="2644775"/>
            <a:ext cx="990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r14</a:t>
            </a:r>
          </a:p>
        </p:txBody>
      </p:sp>
      <p:sp>
        <p:nvSpPr>
          <p:cNvPr id="126983" name="Text Box 7"/>
          <p:cNvSpPr txBox="1">
            <a:spLocks noChangeArrowheads="1"/>
          </p:cNvSpPr>
          <p:nvPr/>
        </p:nvSpPr>
        <p:spPr bwMode="auto">
          <a:xfrm>
            <a:off x="7866063" y="2998788"/>
            <a:ext cx="990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r15</a:t>
            </a:r>
          </a:p>
        </p:txBody>
      </p:sp>
      <p:sp>
        <p:nvSpPr>
          <p:cNvPr id="126984" name="Text Box 8"/>
          <p:cNvSpPr txBox="1">
            <a:spLocks noChangeArrowheads="1"/>
          </p:cNvSpPr>
          <p:nvPr/>
        </p:nvSpPr>
        <p:spPr bwMode="auto">
          <a:xfrm>
            <a:off x="5495925" y="1930400"/>
            <a:ext cx="2290763"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F02E4"/>
                </a:solidFill>
                <a:latin typeface="Times New Roman" pitchFamily="18" charset="0"/>
              </a:rPr>
              <a:t>function inputs</a:t>
            </a:r>
          </a:p>
        </p:txBody>
      </p:sp>
      <p:sp>
        <p:nvSpPr>
          <p:cNvPr id="126985" name="Text Box 9"/>
          <p:cNvSpPr txBox="1">
            <a:spLocks noChangeArrowheads="1"/>
          </p:cNvSpPr>
          <p:nvPr/>
        </p:nvSpPr>
        <p:spPr bwMode="auto">
          <a:xfrm>
            <a:off x="5499100" y="2281238"/>
            <a:ext cx="2290763"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F02E4"/>
                </a:solidFill>
                <a:latin typeface="Times New Roman" pitchFamily="18" charset="0"/>
              </a:rPr>
              <a:t>return </a:t>
            </a:r>
            <a:r>
              <a:rPr lang="en-US" sz="1800" b="1">
                <a:solidFill>
                  <a:srgbClr val="0F02E4"/>
                </a:solidFill>
                <a:latin typeface="Times New Roman" pitchFamily="18" charset="0"/>
              </a:rPr>
              <a:t>value</a:t>
            </a:r>
            <a:endParaRPr lang="en-US" sz="1800">
              <a:solidFill>
                <a:srgbClr val="0F02E4"/>
              </a:solidFill>
              <a:latin typeface="Times New Roman" pitchFamily="18" charset="0"/>
            </a:endParaRPr>
          </a:p>
        </p:txBody>
      </p:sp>
      <p:sp>
        <p:nvSpPr>
          <p:cNvPr id="126986" name="Text Box 10"/>
          <p:cNvSpPr txBox="1">
            <a:spLocks noChangeArrowheads="1"/>
          </p:cNvSpPr>
          <p:nvPr/>
        </p:nvSpPr>
        <p:spPr bwMode="auto">
          <a:xfrm>
            <a:off x="5499100" y="2632075"/>
            <a:ext cx="2290763"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F02E4"/>
                </a:solidFill>
                <a:latin typeface="Times New Roman" pitchFamily="18" charset="0"/>
              </a:rPr>
              <a:t>return </a:t>
            </a:r>
            <a:r>
              <a:rPr lang="en-US" sz="1800" b="1">
                <a:solidFill>
                  <a:srgbClr val="0F02E4"/>
                </a:solidFill>
                <a:latin typeface="Times New Roman" pitchFamily="18" charset="0"/>
              </a:rPr>
              <a:t>address</a:t>
            </a:r>
            <a:endParaRPr lang="en-US" sz="1800">
              <a:solidFill>
                <a:srgbClr val="0F02E4"/>
              </a:solidFill>
              <a:latin typeface="Times New Roman" pitchFamily="18" charset="0"/>
            </a:endParaRPr>
          </a:p>
        </p:txBody>
      </p:sp>
      <p:sp>
        <p:nvSpPr>
          <p:cNvPr id="126987" name="Text Box 11"/>
          <p:cNvSpPr txBox="1">
            <a:spLocks noChangeArrowheads="1"/>
          </p:cNvSpPr>
          <p:nvPr/>
        </p:nvSpPr>
        <p:spPr bwMode="auto">
          <a:xfrm>
            <a:off x="5499100" y="2982913"/>
            <a:ext cx="2290763"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F02E4"/>
                </a:solidFill>
                <a:latin typeface="Times New Roman" pitchFamily="18" charset="0"/>
              </a:rPr>
              <a:t>stack pointer</a:t>
            </a:r>
          </a:p>
        </p:txBody>
      </p:sp>
      <p:sp>
        <p:nvSpPr>
          <p:cNvPr id="126988" name="Text Box 12"/>
          <p:cNvSpPr txBox="1">
            <a:spLocks noChangeArrowheads="1"/>
          </p:cNvSpPr>
          <p:nvPr/>
        </p:nvSpPr>
        <p:spPr bwMode="auto">
          <a:xfrm>
            <a:off x="6629400" y="762000"/>
            <a:ext cx="2133600" cy="935038"/>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800" b="1"/>
              <a:t>Recursion and functions: </a:t>
            </a:r>
            <a:r>
              <a:rPr lang="en-US" sz="1800" b="1">
                <a:latin typeface="Courier New" pitchFamily="49" charset="0"/>
              </a:rPr>
              <a:t>factorial</a:t>
            </a:r>
            <a:r>
              <a:rPr lang="en-US" sz="1800" b="1"/>
              <a:t> </a:t>
            </a:r>
          </a:p>
        </p:txBody>
      </p:sp>
      <p:sp>
        <p:nvSpPr>
          <p:cNvPr id="126989" name="Text Box 13"/>
          <p:cNvSpPr txBox="1">
            <a:spLocks noChangeArrowheads="1"/>
          </p:cNvSpPr>
          <p:nvPr/>
        </p:nvSpPr>
        <p:spPr bwMode="auto">
          <a:xfrm>
            <a:off x="825500" y="5473700"/>
            <a:ext cx="2209800" cy="66040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800" b="1"/>
              <a:t>Loops and jumps: </a:t>
            </a:r>
            <a:r>
              <a:rPr lang="en-US" sz="1800" b="1">
                <a:latin typeface="Courier New" pitchFamily="49" charset="0"/>
              </a:rPr>
              <a:t>factorial</a:t>
            </a:r>
            <a:endParaRPr lang="en-US" sz="1800" b="1"/>
          </a:p>
        </p:txBody>
      </p:sp>
      <p:pic>
        <p:nvPicPr>
          <p:cNvPr id="126990" name="Picture 14" descr="Picture 4"/>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267200" y="5033963"/>
            <a:ext cx="4643438" cy="1711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6991" name="Line 15"/>
          <p:cNvSpPr>
            <a:spLocks noChangeShapeType="1"/>
          </p:cNvSpPr>
          <p:nvPr/>
        </p:nvSpPr>
        <p:spPr bwMode="auto">
          <a:xfrm>
            <a:off x="152400" y="4953000"/>
            <a:ext cx="8839200"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126992" name="Text Box 16"/>
          <p:cNvSpPr txBox="1">
            <a:spLocks noChangeArrowheads="1"/>
          </p:cNvSpPr>
          <p:nvPr/>
        </p:nvSpPr>
        <p:spPr bwMode="auto">
          <a:xfrm>
            <a:off x="6267450" y="3430588"/>
            <a:ext cx="2632075" cy="639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t>Please use these conventions for your registers -- so the graders know what you're writing in your code!!</a:t>
            </a:r>
          </a:p>
        </p:txBody>
      </p:sp>
    </p:spTree>
  </p:cSld>
  <p:clrMapOvr>
    <a:masterClrMapping/>
  </p:clrMapOvr>
  <p:timing>
    <p:tnLst>
      <p:par>
        <p:cTn id="1" dur="indefinite" restart="never" nodeType="tmRoot"/>
      </p:par>
    </p:tnLst>
  </p:timing>
</p:sld>
</file>

<file path=ppt/slides/slide1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8002" name="Picture 2"/>
          <p:cNvPicPr>
            <a:picLocks noChangeAspect="1" noChangeArrowheads="1"/>
          </p:cNvPicPr>
          <p:nvPr>
            <p:custDataLst>
              <p:tags r:id="rId1"/>
            </p:custDataLst>
          </p:nvPr>
        </p:nvPicPr>
        <p:blipFill>
          <a:blip r:embed="rId6">
            <a:extLst>
              <a:ext uri="{28A0092B-C50C-407E-A947-70E740481C1C}">
                <a14:useLocalDpi xmlns:a14="http://schemas.microsoft.com/office/drawing/2010/main" val="0"/>
              </a:ext>
            </a:extLst>
          </a:blip>
          <a:srcRect b="5986"/>
          <a:stretch>
            <a:fillRect/>
          </a:stretch>
        </p:blipFill>
        <p:spPr bwMode="auto">
          <a:xfrm>
            <a:off x="152400" y="1066800"/>
            <a:ext cx="8839200" cy="5562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8003" name="Picture 3" descr="lodge04_b"/>
          <p:cNvPicPr>
            <a:picLocks noChangeAspect="1" noChangeArrowheads="1"/>
          </p:cNvPicPr>
          <p:nvPr/>
        </p:nvPicPr>
        <p:blipFill>
          <a:blip r:embed="rId7">
            <a:extLst>
              <a:ext uri="{28A0092B-C50C-407E-A947-70E740481C1C}">
                <a14:useLocalDpi xmlns:a14="http://schemas.microsoft.com/office/drawing/2010/main" val="0"/>
              </a:ext>
            </a:extLst>
          </a:blip>
          <a:srcRect t="15520"/>
          <a:stretch>
            <a:fillRect/>
          </a:stretch>
        </p:blipFill>
        <p:spPr bwMode="auto">
          <a:xfrm>
            <a:off x="152400" y="1066800"/>
            <a:ext cx="8839200" cy="5534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8004" name="Text Box 7"/>
          <p:cNvSpPr txBox="1">
            <a:spLocks noChangeArrowheads="1"/>
          </p:cNvSpPr>
          <p:nvPr>
            <p:custDataLst>
              <p:tags r:id="rId2"/>
            </p:custDataLst>
          </p:nvPr>
        </p:nvSpPr>
        <p:spPr bwMode="auto">
          <a:xfrm>
            <a:off x="706438" y="227013"/>
            <a:ext cx="7781925"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4000"/>
              <a:t>Why Assembly Language ?</a:t>
            </a:r>
          </a:p>
        </p:txBody>
      </p:sp>
      <p:sp>
        <p:nvSpPr>
          <p:cNvPr id="128005" name="Text Box 8"/>
          <p:cNvSpPr txBox="1">
            <a:spLocks noChangeArrowheads="1"/>
          </p:cNvSpPr>
          <p:nvPr>
            <p:custDataLst>
              <p:tags r:id="rId3"/>
            </p:custDataLst>
          </p:nvPr>
        </p:nvSpPr>
        <p:spPr bwMode="auto">
          <a:xfrm>
            <a:off x="2978150" y="1184275"/>
            <a:ext cx="5888038" cy="822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anchor="ct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b="1">
                <a:latin typeface="Arial" pitchFamily="34" charset="0"/>
              </a:rPr>
              <a:t>It’s only the foolish who never climb  Mt. Fuji  --  </a:t>
            </a:r>
            <a:r>
              <a:rPr lang="en-US" b="1" i="1">
                <a:latin typeface="Arial" pitchFamily="34" charset="0"/>
              </a:rPr>
              <a:t>or who climb it again</a:t>
            </a:r>
            <a:r>
              <a:rPr lang="en-US" b="1">
                <a:latin typeface="Arial" pitchFamily="34" charset="0"/>
              </a:rPr>
              <a:t>.</a:t>
            </a:r>
          </a:p>
        </p:txBody>
      </p:sp>
      <p:sp>
        <p:nvSpPr>
          <p:cNvPr id="128006" name="Text Box 9"/>
          <p:cNvSpPr txBox="1">
            <a:spLocks noChangeArrowheads="1"/>
          </p:cNvSpPr>
          <p:nvPr/>
        </p:nvSpPr>
        <p:spPr bwMode="auto">
          <a:xfrm>
            <a:off x="5859463" y="3100388"/>
            <a:ext cx="3025775" cy="517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b="1">
                <a:solidFill>
                  <a:schemeClr val="bg1"/>
                </a:solidFill>
                <a:latin typeface="Arial" pitchFamily="34" charset="0"/>
              </a:rPr>
              <a:t>Who writes most of the assembly language that is actually used? </a:t>
            </a:r>
          </a:p>
        </p:txBody>
      </p:sp>
    </p:spTree>
  </p:cSld>
  <p:clrMapOvr>
    <a:masterClrMapping/>
  </p:clrMapOvr>
  <p:timing>
    <p:tnLst>
      <p:par>
        <p:cTn id="1" dur="indefinite" restart="never" nodeType="tmRoot"/>
      </p:par>
    </p:tnLst>
  </p:timing>
</p:sld>
</file>

<file path=ppt/slides/slide1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29026" name="Group 2"/>
          <p:cNvGrpSpPr>
            <a:grpSpLocks/>
          </p:cNvGrpSpPr>
          <p:nvPr>
            <p:custDataLst>
              <p:tags r:id="rId1"/>
            </p:custDataLst>
          </p:nvPr>
        </p:nvGrpSpPr>
        <p:grpSpPr bwMode="auto">
          <a:xfrm>
            <a:off x="468313" y="1066800"/>
            <a:ext cx="8218487" cy="180975"/>
            <a:chOff x="295" y="1311"/>
            <a:chExt cx="5177" cy="114"/>
          </a:xfrm>
        </p:grpSpPr>
        <p:sp>
          <p:nvSpPr>
            <p:cNvPr id="129049" name="Rectangle 3"/>
            <p:cNvSpPr>
              <a:spLocks noChangeArrowheads="1"/>
            </p:cNvSpPr>
            <p:nvPr>
              <p:custDataLst>
                <p:tags r:id="rId9"/>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29050" name="Rectangle 4"/>
            <p:cNvSpPr>
              <a:spLocks noChangeArrowheads="1"/>
            </p:cNvSpPr>
            <p:nvPr>
              <p:custDataLst>
                <p:tags r:id="rId10"/>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129027" name="Rectangle 5"/>
          <p:cNvSpPr>
            <a:spLocks noChangeArrowheads="1"/>
          </p:cNvSpPr>
          <p:nvPr>
            <p:custDataLst>
              <p:tags r:id="rId2"/>
            </p:custDataLst>
          </p:nvPr>
        </p:nvSpPr>
        <p:spPr bwMode="auto">
          <a:xfrm>
            <a:off x="4691063" y="3429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endParaRPr lang="en-US">
              <a:latin typeface="Arial" pitchFamily="34" charset="0"/>
            </a:endParaRPr>
          </a:p>
        </p:txBody>
      </p:sp>
      <p:sp>
        <p:nvSpPr>
          <p:cNvPr id="129028" name="Rectangle 6"/>
          <p:cNvSpPr>
            <a:spLocks noChangeArrowheads="1"/>
          </p:cNvSpPr>
          <p:nvPr>
            <p:custDataLst>
              <p:tags r:id="rId3"/>
            </p:custDataLst>
          </p:nvPr>
        </p:nvSpPr>
        <p:spPr bwMode="auto">
          <a:xfrm>
            <a:off x="923925" y="214313"/>
            <a:ext cx="7385050"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a:solidFill>
                  <a:schemeClr val="tx2"/>
                </a:solidFill>
                <a:latin typeface="Times New Roman" pitchFamily="18" charset="0"/>
              </a:rPr>
              <a:t>the compiler</a:t>
            </a:r>
          </a:p>
        </p:txBody>
      </p:sp>
      <p:sp>
        <p:nvSpPr>
          <p:cNvPr id="129029" name="Text Box 7"/>
          <p:cNvSpPr txBox="1">
            <a:spLocks noChangeArrowheads="1"/>
          </p:cNvSpPr>
          <p:nvPr/>
        </p:nvSpPr>
        <p:spPr bwMode="auto">
          <a:xfrm>
            <a:off x="838200" y="1295400"/>
            <a:ext cx="7467600" cy="822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t>a program that translates from human-usable language into assembly language and machine langauge</a:t>
            </a:r>
          </a:p>
        </p:txBody>
      </p:sp>
      <p:sp>
        <p:nvSpPr>
          <p:cNvPr id="129030" name="Text Box 8"/>
          <p:cNvSpPr txBox="1">
            <a:spLocks noChangeArrowheads="1"/>
          </p:cNvSpPr>
          <p:nvPr/>
        </p:nvSpPr>
        <p:spPr bwMode="auto">
          <a:xfrm>
            <a:off x="325438" y="3362325"/>
            <a:ext cx="1524000" cy="1516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lnSpc>
                <a:spcPct val="60000"/>
              </a:lnSpc>
              <a:spcBef>
                <a:spcPct val="50000"/>
              </a:spcBef>
            </a:pPr>
            <a:r>
              <a:rPr lang="en-US" b="1">
                <a:solidFill>
                  <a:srgbClr val="0E0BEE"/>
                </a:solidFill>
                <a:latin typeface="Courier New" pitchFamily="49" charset="0"/>
              </a:rPr>
              <a:t>x = 6</a:t>
            </a:r>
          </a:p>
          <a:p>
            <a:pPr algn="l">
              <a:lnSpc>
                <a:spcPct val="60000"/>
              </a:lnSpc>
              <a:spcBef>
                <a:spcPct val="50000"/>
              </a:spcBef>
            </a:pPr>
            <a:r>
              <a:rPr lang="en-US" b="1">
                <a:solidFill>
                  <a:srgbClr val="0E0BEE"/>
                </a:solidFill>
                <a:latin typeface="Courier New" pitchFamily="49" charset="0"/>
              </a:rPr>
              <a:t>y = 7</a:t>
            </a:r>
          </a:p>
          <a:p>
            <a:pPr algn="l">
              <a:lnSpc>
                <a:spcPct val="60000"/>
              </a:lnSpc>
              <a:spcBef>
                <a:spcPct val="50000"/>
              </a:spcBef>
            </a:pPr>
            <a:r>
              <a:rPr lang="en-US" b="1">
                <a:solidFill>
                  <a:srgbClr val="0E0BEE"/>
                </a:solidFill>
                <a:latin typeface="Courier New" pitchFamily="49" charset="0"/>
              </a:rPr>
              <a:t>z = x*y</a:t>
            </a:r>
          </a:p>
          <a:p>
            <a:pPr algn="l">
              <a:lnSpc>
                <a:spcPct val="60000"/>
              </a:lnSpc>
              <a:spcBef>
                <a:spcPct val="50000"/>
              </a:spcBef>
            </a:pPr>
            <a:r>
              <a:rPr lang="en-US" b="1">
                <a:solidFill>
                  <a:srgbClr val="0E0BEE"/>
                </a:solidFill>
                <a:latin typeface="Courier New" pitchFamily="49" charset="0"/>
              </a:rPr>
              <a:t>print z</a:t>
            </a:r>
          </a:p>
        </p:txBody>
      </p:sp>
      <p:sp>
        <p:nvSpPr>
          <p:cNvPr id="129031" name="Text Box 9"/>
          <p:cNvSpPr txBox="1">
            <a:spLocks noChangeArrowheads="1"/>
          </p:cNvSpPr>
          <p:nvPr/>
        </p:nvSpPr>
        <p:spPr bwMode="auto">
          <a:xfrm>
            <a:off x="401638" y="4946650"/>
            <a:ext cx="1219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t>the code</a:t>
            </a:r>
          </a:p>
        </p:txBody>
      </p:sp>
      <p:sp>
        <p:nvSpPr>
          <p:cNvPr id="129032" name="Rectangle 10"/>
          <p:cNvSpPr>
            <a:spLocks noChangeArrowheads="1"/>
          </p:cNvSpPr>
          <p:nvPr/>
        </p:nvSpPr>
        <p:spPr bwMode="auto">
          <a:xfrm>
            <a:off x="228600" y="3200400"/>
            <a:ext cx="1635125" cy="2087563"/>
          </a:xfrm>
          <a:prstGeom prst="rect">
            <a:avLst/>
          </a:prstGeom>
          <a:noFill/>
          <a:ln w="19050">
            <a:solidFill>
              <a:srgbClr val="0A04EB"/>
            </a:solidFill>
            <a:miter lim="800000"/>
            <a:headEnd/>
            <a:tailEn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sp>
        <p:nvSpPr>
          <p:cNvPr id="129033" name="Rectangle 11"/>
          <p:cNvSpPr>
            <a:spLocks noChangeArrowheads="1"/>
          </p:cNvSpPr>
          <p:nvPr/>
        </p:nvSpPr>
        <p:spPr bwMode="auto">
          <a:xfrm>
            <a:off x="2555875" y="3200400"/>
            <a:ext cx="2000250" cy="2087563"/>
          </a:xfrm>
          <a:prstGeom prst="rect">
            <a:avLst/>
          </a:prstGeom>
          <a:noFill/>
          <a:ln w="19050">
            <a:solidFill>
              <a:srgbClr val="B003D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29034" name="Text Box 12"/>
          <p:cNvSpPr txBox="1">
            <a:spLocks noChangeArrowheads="1"/>
          </p:cNvSpPr>
          <p:nvPr/>
        </p:nvSpPr>
        <p:spPr bwMode="auto">
          <a:xfrm>
            <a:off x="2747963" y="4903788"/>
            <a:ext cx="1595437"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t>assembly or byte-code</a:t>
            </a:r>
          </a:p>
        </p:txBody>
      </p:sp>
      <p:sp>
        <p:nvSpPr>
          <p:cNvPr id="129035" name="Rectangle 13"/>
          <p:cNvSpPr>
            <a:spLocks noChangeArrowheads="1"/>
          </p:cNvSpPr>
          <p:nvPr/>
        </p:nvSpPr>
        <p:spPr bwMode="auto">
          <a:xfrm>
            <a:off x="5105400" y="3551238"/>
            <a:ext cx="2590800" cy="1401762"/>
          </a:xfrm>
          <a:prstGeom prst="rect">
            <a:avLst/>
          </a:prstGeom>
          <a:noFill/>
          <a:ln w="19050">
            <a:solidFill>
              <a:srgbClr val="D10316"/>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29036" name="Text Box 14"/>
          <p:cNvSpPr txBox="1">
            <a:spLocks noChangeArrowheads="1"/>
          </p:cNvSpPr>
          <p:nvPr/>
        </p:nvSpPr>
        <p:spPr bwMode="auto">
          <a:xfrm>
            <a:off x="5413375" y="4641850"/>
            <a:ext cx="2017713"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i="1"/>
              <a:t>executable</a:t>
            </a:r>
            <a:r>
              <a:rPr lang="en-US" sz="1200"/>
              <a:t> machine code</a:t>
            </a:r>
          </a:p>
        </p:txBody>
      </p:sp>
      <p:sp>
        <p:nvSpPr>
          <p:cNvPr id="129037" name="Text Box 17"/>
          <p:cNvSpPr txBox="1">
            <a:spLocks noChangeArrowheads="1"/>
          </p:cNvSpPr>
          <p:nvPr/>
        </p:nvSpPr>
        <p:spPr bwMode="auto">
          <a:xfrm>
            <a:off x="2622550" y="3429000"/>
            <a:ext cx="1841500" cy="1166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lnSpc>
                <a:spcPct val="60000"/>
              </a:lnSpc>
              <a:spcBef>
                <a:spcPct val="50000"/>
              </a:spcBef>
            </a:pPr>
            <a:r>
              <a:rPr lang="en-US" sz="1800" b="1">
                <a:solidFill>
                  <a:srgbClr val="B90DD0"/>
                </a:solidFill>
                <a:latin typeface="Courier New" pitchFamily="49" charset="0"/>
              </a:rPr>
              <a:t>loadn r1 6</a:t>
            </a:r>
          </a:p>
          <a:p>
            <a:pPr algn="l">
              <a:lnSpc>
                <a:spcPct val="60000"/>
              </a:lnSpc>
              <a:spcBef>
                <a:spcPct val="50000"/>
              </a:spcBef>
            </a:pPr>
            <a:r>
              <a:rPr lang="en-US" sz="1800" b="1">
                <a:solidFill>
                  <a:srgbClr val="B90DD0"/>
                </a:solidFill>
                <a:latin typeface="Courier New" pitchFamily="49" charset="0"/>
              </a:rPr>
              <a:t>loadn r2 7</a:t>
            </a:r>
          </a:p>
          <a:p>
            <a:pPr algn="l">
              <a:lnSpc>
                <a:spcPct val="60000"/>
              </a:lnSpc>
              <a:spcBef>
                <a:spcPct val="50000"/>
              </a:spcBef>
            </a:pPr>
            <a:r>
              <a:rPr lang="en-US" sz="1800" b="1">
                <a:solidFill>
                  <a:srgbClr val="B90DD0"/>
                </a:solidFill>
                <a:latin typeface="Courier New" pitchFamily="49" charset="0"/>
              </a:rPr>
              <a:t>mul r3 r1 r2</a:t>
            </a:r>
          </a:p>
          <a:p>
            <a:pPr algn="l">
              <a:lnSpc>
                <a:spcPct val="60000"/>
              </a:lnSpc>
              <a:spcBef>
                <a:spcPct val="50000"/>
              </a:spcBef>
            </a:pPr>
            <a:r>
              <a:rPr lang="en-US" sz="1800" b="1">
                <a:solidFill>
                  <a:srgbClr val="B90DD0"/>
                </a:solidFill>
                <a:latin typeface="Courier New" pitchFamily="49" charset="0"/>
              </a:rPr>
              <a:t>write r3</a:t>
            </a:r>
          </a:p>
        </p:txBody>
      </p:sp>
      <p:sp>
        <p:nvSpPr>
          <p:cNvPr id="129038" name="Rectangle 18"/>
          <p:cNvSpPr>
            <a:spLocks noChangeArrowheads="1"/>
          </p:cNvSpPr>
          <p:nvPr>
            <p:custDataLst>
              <p:tags r:id="rId4"/>
            </p:custDataLst>
          </p:nvPr>
        </p:nvSpPr>
        <p:spPr bwMode="auto">
          <a:xfrm>
            <a:off x="5319713" y="3662363"/>
            <a:ext cx="223996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400" b="1">
                <a:solidFill>
                  <a:srgbClr val="D10316"/>
                </a:solidFill>
                <a:latin typeface="Courier New" pitchFamily="49" charset="0"/>
              </a:rPr>
              <a:t>0000 0001 0000 0001</a:t>
            </a:r>
            <a:endParaRPr lang="en-US" sz="1400">
              <a:solidFill>
                <a:srgbClr val="D10316"/>
              </a:solidFill>
              <a:latin typeface="Arial" pitchFamily="34" charset="0"/>
            </a:endParaRPr>
          </a:p>
        </p:txBody>
      </p:sp>
      <p:sp>
        <p:nvSpPr>
          <p:cNvPr id="129039" name="Rectangle 19"/>
          <p:cNvSpPr>
            <a:spLocks noChangeArrowheads="1"/>
          </p:cNvSpPr>
          <p:nvPr>
            <p:custDataLst>
              <p:tags r:id="rId5"/>
            </p:custDataLst>
          </p:nvPr>
        </p:nvSpPr>
        <p:spPr bwMode="auto">
          <a:xfrm>
            <a:off x="5319713" y="3841750"/>
            <a:ext cx="226536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400" b="1">
                <a:solidFill>
                  <a:srgbClr val="D10316"/>
                </a:solidFill>
                <a:latin typeface="Courier New" pitchFamily="49" charset="0"/>
              </a:rPr>
              <a:t>1000 0010 0001 0001</a:t>
            </a:r>
          </a:p>
        </p:txBody>
      </p:sp>
      <p:sp>
        <p:nvSpPr>
          <p:cNvPr id="129040" name="Rectangle 20"/>
          <p:cNvSpPr>
            <a:spLocks noChangeArrowheads="1"/>
          </p:cNvSpPr>
          <p:nvPr>
            <p:custDataLst>
              <p:tags r:id="rId6"/>
            </p:custDataLst>
          </p:nvPr>
        </p:nvSpPr>
        <p:spPr bwMode="auto">
          <a:xfrm>
            <a:off x="5319713" y="4021138"/>
            <a:ext cx="226536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400" b="1">
                <a:solidFill>
                  <a:srgbClr val="D10316"/>
                </a:solidFill>
                <a:latin typeface="Courier New" pitchFamily="49" charset="0"/>
              </a:rPr>
              <a:t>0110 0010 0010 0001</a:t>
            </a:r>
          </a:p>
        </p:txBody>
      </p:sp>
      <p:sp>
        <p:nvSpPr>
          <p:cNvPr id="129041" name="Rectangle 21"/>
          <p:cNvSpPr>
            <a:spLocks noChangeArrowheads="1"/>
          </p:cNvSpPr>
          <p:nvPr>
            <p:custDataLst>
              <p:tags r:id="rId7"/>
            </p:custDataLst>
          </p:nvPr>
        </p:nvSpPr>
        <p:spPr bwMode="auto">
          <a:xfrm>
            <a:off x="5319713" y="4200525"/>
            <a:ext cx="2312987"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400" b="1">
                <a:solidFill>
                  <a:srgbClr val="D10316"/>
                </a:solidFill>
                <a:latin typeface="Courier New" pitchFamily="49" charset="0"/>
              </a:rPr>
              <a:t>0000 0010 0000 0010</a:t>
            </a:r>
          </a:p>
        </p:txBody>
      </p:sp>
      <p:sp>
        <p:nvSpPr>
          <p:cNvPr id="129042" name="Rectangle 22"/>
          <p:cNvSpPr>
            <a:spLocks noChangeArrowheads="1"/>
          </p:cNvSpPr>
          <p:nvPr>
            <p:custDataLst>
              <p:tags r:id="rId8"/>
            </p:custDataLst>
          </p:nvPr>
        </p:nvSpPr>
        <p:spPr bwMode="auto">
          <a:xfrm>
            <a:off x="5319713" y="4379913"/>
            <a:ext cx="2312987"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400" b="1">
                <a:solidFill>
                  <a:srgbClr val="D10316"/>
                </a:solidFill>
                <a:latin typeface="Courier New" pitchFamily="49" charset="0"/>
              </a:rPr>
              <a:t>0000 0000 0000 0000</a:t>
            </a:r>
          </a:p>
        </p:txBody>
      </p:sp>
      <p:sp>
        <p:nvSpPr>
          <p:cNvPr id="129043" name="AutoShape 23"/>
          <p:cNvSpPr>
            <a:spLocks noChangeArrowheads="1"/>
          </p:cNvSpPr>
          <p:nvPr/>
        </p:nvSpPr>
        <p:spPr bwMode="auto">
          <a:xfrm>
            <a:off x="2020888" y="4067175"/>
            <a:ext cx="381000" cy="381000"/>
          </a:xfrm>
          <a:prstGeom prst="rightArrow">
            <a:avLst>
              <a:gd name="adj1" fmla="val 50000"/>
              <a:gd name="adj2" fmla="val 25000"/>
            </a:avLst>
          </a:prstGeom>
          <a:noFill/>
          <a:ln w="19050">
            <a:solidFill>
              <a:srgbClr val="B90DD0"/>
            </a:solidFill>
            <a:miter lim="800000"/>
            <a:headEnd/>
            <a:tailEn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sp>
        <p:nvSpPr>
          <p:cNvPr id="129044" name="AutoShape 24"/>
          <p:cNvSpPr>
            <a:spLocks noChangeArrowheads="1"/>
          </p:cNvSpPr>
          <p:nvPr/>
        </p:nvSpPr>
        <p:spPr bwMode="auto">
          <a:xfrm>
            <a:off x="4648200" y="4008438"/>
            <a:ext cx="381000" cy="381000"/>
          </a:xfrm>
          <a:prstGeom prst="rightArrow">
            <a:avLst>
              <a:gd name="adj1" fmla="val 50000"/>
              <a:gd name="adj2" fmla="val 25000"/>
            </a:avLst>
          </a:prstGeom>
          <a:noFill/>
          <a:ln w="19050">
            <a:solidFill>
              <a:srgbClr val="D10316"/>
            </a:solidFill>
            <a:miter lim="800000"/>
            <a:headEnd/>
            <a:tailEn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pic>
        <p:nvPicPr>
          <p:cNvPr id="129045" name="Picture 31" descr="Core2-Extreme-Quadx500"/>
          <p:cNvPicPr>
            <a:picLocks noChangeAspect="1" noChangeArrowheads="1"/>
          </p:cNvPicPr>
          <p:nvPr/>
        </p:nvPicPr>
        <p:blipFill>
          <a:blip r:embed="rId13">
            <a:extLst>
              <a:ext uri="{28A0092B-C50C-407E-A947-70E740481C1C}">
                <a14:useLocalDpi xmlns:a14="http://schemas.microsoft.com/office/drawing/2010/main" val="0"/>
              </a:ext>
            </a:extLst>
          </a:blip>
          <a:srcRect l="8249" r="11421"/>
          <a:stretch>
            <a:fillRect/>
          </a:stretch>
        </p:blipFill>
        <p:spPr bwMode="auto">
          <a:xfrm>
            <a:off x="8016875" y="3751263"/>
            <a:ext cx="1004888" cy="1069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9046" name="AutoShape 33"/>
          <p:cNvSpPr>
            <a:spLocks noChangeArrowheads="1"/>
          </p:cNvSpPr>
          <p:nvPr/>
        </p:nvSpPr>
        <p:spPr bwMode="auto">
          <a:xfrm>
            <a:off x="7772400" y="3627438"/>
            <a:ext cx="381000" cy="381000"/>
          </a:xfrm>
          <a:prstGeom prst="rightArrow">
            <a:avLst>
              <a:gd name="adj1" fmla="val 50000"/>
              <a:gd name="adj2" fmla="val 25000"/>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sp>
        <p:nvSpPr>
          <p:cNvPr id="129047" name="Text Box 37"/>
          <p:cNvSpPr txBox="1">
            <a:spLocks noChangeArrowheads="1"/>
          </p:cNvSpPr>
          <p:nvPr/>
        </p:nvSpPr>
        <p:spPr bwMode="auto">
          <a:xfrm>
            <a:off x="2895600" y="2627313"/>
            <a:ext cx="1981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b="1"/>
              <a:t>Compiler</a:t>
            </a:r>
            <a:endParaRPr lang="en-US"/>
          </a:p>
        </p:txBody>
      </p:sp>
      <p:sp>
        <p:nvSpPr>
          <p:cNvPr id="129048" name="Line 38"/>
          <p:cNvSpPr>
            <a:spLocks noChangeShapeType="1"/>
          </p:cNvSpPr>
          <p:nvPr/>
        </p:nvSpPr>
        <p:spPr bwMode="auto">
          <a:xfrm>
            <a:off x="2971800" y="2590800"/>
            <a:ext cx="1143000" cy="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spAutoFit/>
          </a:bodyPr>
          <a:lstStyle/>
          <a:p>
            <a:endParaRPr lang="en-US"/>
          </a:p>
        </p:txBody>
      </p:sp>
    </p:spTree>
  </p:cSld>
  <p:clrMapOvr>
    <a:masterClrMapping/>
  </p:clrMapOvr>
  <p:timing>
    <p:tnLst>
      <p:par>
        <p:cTn id="1" dur="indefinite" restart="never" nodeType="tmRoot"/>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 name="Text Box 250"/>
          <p:cNvSpPr txBox="1">
            <a:spLocks noChangeArrowheads="1"/>
          </p:cNvSpPr>
          <p:nvPr>
            <p:custDataLst>
              <p:tags r:id="rId1"/>
            </p:custDataLst>
          </p:nvPr>
        </p:nvSpPr>
        <p:spPr bwMode="auto">
          <a:xfrm>
            <a:off x="304800" y="125628"/>
            <a:ext cx="7620000"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3600" b="0" i="1" u="none" strike="noStrike" kern="1200" cap="none" spc="0" normalizeH="0" baseline="0" noProof="0" dirty="0" smtClean="0">
                <a:ln>
                  <a:noFill/>
                </a:ln>
                <a:solidFill>
                  <a:srgbClr val="000000"/>
                </a:solidFill>
                <a:effectLst/>
                <a:uLnTx/>
                <a:uFillTx/>
                <a:latin typeface="Cambria" pitchFamily="18" charset="0"/>
                <a:ea typeface="ＭＳ Ｐゴシック" pitchFamily="34" charset="-128"/>
                <a:cs typeface="+mn-cs"/>
              </a:rPr>
              <a:t>CS ~ Compositional expression</a:t>
            </a:r>
            <a:endParaRPr kumimoji="0" lang="en-US" sz="3600" b="0" i="1" u="none" strike="noStrike" kern="1200" cap="none" spc="0" normalizeH="0" baseline="0" noProof="0" dirty="0">
              <a:ln>
                <a:noFill/>
              </a:ln>
              <a:solidFill>
                <a:srgbClr val="000000"/>
              </a:solidFill>
              <a:effectLst/>
              <a:uLnTx/>
              <a:uFillTx/>
              <a:latin typeface="Cambria" pitchFamily="18" charset="0"/>
              <a:ea typeface="ＭＳ Ｐゴシック" pitchFamily="34" charset="-128"/>
              <a:cs typeface="+mn-cs"/>
            </a:endParaRPr>
          </a:p>
        </p:txBody>
      </p:sp>
      <p:sp>
        <p:nvSpPr>
          <p:cNvPr id="85" name="Text Box 250"/>
          <p:cNvSpPr txBox="1">
            <a:spLocks noChangeArrowheads="1"/>
          </p:cNvSpPr>
          <p:nvPr>
            <p:custDataLst>
              <p:tags r:id="rId2"/>
            </p:custDataLst>
          </p:nvPr>
        </p:nvSpPr>
        <p:spPr bwMode="auto">
          <a:xfrm>
            <a:off x="838200" y="914400"/>
            <a:ext cx="7543800" cy="4154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100" b="0" i="1" u="none" strike="noStrike" kern="1200" cap="none" spc="0" normalizeH="0" baseline="0" noProof="0" dirty="0" smtClean="0">
                <a:ln>
                  <a:noFill/>
                </a:ln>
                <a:solidFill>
                  <a:srgbClr val="000000"/>
                </a:solidFill>
                <a:effectLst/>
                <a:uLnTx/>
                <a:uFillTx/>
                <a:latin typeface="Calibri" panose="020F0502020204030204" pitchFamily="34" charset="0"/>
                <a:ea typeface="ＭＳ Ｐゴシック" pitchFamily="34" charset="-128"/>
                <a:cs typeface="Calibri" panose="020F0502020204030204" pitchFamily="34" charset="0"/>
              </a:rPr>
              <a:t>building blocks can be bits, circuits, data, functions, programs, ...</a:t>
            </a:r>
            <a:endParaRPr kumimoji="0" lang="en-US" sz="2100" b="0" i="1" u="none" strike="noStrike" kern="1200" cap="none" spc="0" normalizeH="0" baseline="0" noProof="0" dirty="0">
              <a:ln>
                <a:noFill/>
              </a:ln>
              <a:solidFill>
                <a:srgbClr val="000000"/>
              </a:solidFill>
              <a:effectLst/>
              <a:uLnTx/>
              <a:uFillTx/>
              <a:latin typeface="Calibri" panose="020F0502020204030204" pitchFamily="34" charset="0"/>
              <a:ea typeface="ＭＳ Ｐゴシック" pitchFamily="34" charset="-128"/>
              <a:cs typeface="Calibri" panose="020F0502020204030204" pitchFamily="34" charset="0"/>
            </a:endParaRPr>
          </a:p>
        </p:txBody>
      </p:sp>
      <p:sp>
        <p:nvSpPr>
          <p:cNvPr id="2" name="TextBox 1"/>
          <p:cNvSpPr txBox="1"/>
          <p:nvPr/>
        </p:nvSpPr>
        <p:spPr>
          <a:xfrm>
            <a:off x="3413632" y="6250425"/>
            <a:ext cx="2793842" cy="400110"/>
          </a:xfrm>
          <a:prstGeom prst="rect">
            <a:avLst/>
          </a:prstGeom>
          <a:noFill/>
        </p:spPr>
        <p:txBody>
          <a:bodyPr wrap="non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1200" cap="none" spc="0" normalizeH="0" baseline="0" noProof="0" dirty="0" smtClean="0">
                <a:ln>
                  <a:noFill/>
                </a:ln>
                <a:solidFill>
                  <a:srgbClr val="000000"/>
                </a:solidFill>
                <a:effectLst/>
                <a:uLnTx/>
                <a:uFillTx/>
                <a:latin typeface="Cambria" panose="02040503050406030204" pitchFamily="18" charset="0"/>
                <a:ea typeface="ＭＳ Ｐゴシック" pitchFamily="34" charset="-128"/>
                <a:cs typeface="+mn-cs"/>
              </a:rPr>
              <a:t>music-driven animation</a:t>
            </a:r>
            <a:endParaRPr kumimoji="0" lang="en-US" sz="2000" b="0" i="0" u="none" strike="noStrike" kern="1200" cap="none" spc="0" normalizeH="0" baseline="0" noProof="0" dirty="0">
              <a:ln>
                <a:noFill/>
              </a:ln>
              <a:solidFill>
                <a:srgbClr val="000000"/>
              </a:solidFill>
              <a:effectLst/>
              <a:uLnTx/>
              <a:uFillTx/>
              <a:latin typeface="Cambria" panose="02040503050406030204" pitchFamily="18" charset="0"/>
              <a:ea typeface="ＭＳ Ｐゴシック" pitchFamily="34" charset="-128"/>
              <a:cs typeface="+mn-cs"/>
            </a:endParaRPr>
          </a:p>
        </p:txBody>
      </p:sp>
      <p:pic>
        <p:nvPicPr>
          <p:cNvPr id="3" name="Picture 2"/>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566173" y="1643075"/>
            <a:ext cx="8087854" cy="4525006"/>
          </a:xfrm>
          <a:prstGeom prst="rect">
            <a:avLst/>
          </a:prstGeom>
        </p:spPr>
      </p:pic>
      <p:sp>
        <p:nvSpPr>
          <p:cNvPr id="6" name="Text Box 5"/>
          <p:cNvSpPr txBox="1">
            <a:spLocks noChangeArrowheads="1"/>
          </p:cNvSpPr>
          <p:nvPr>
            <p:custDataLst>
              <p:tags r:id="rId3"/>
            </p:custDataLst>
          </p:nvPr>
        </p:nvSpPr>
        <p:spPr bwMode="auto">
          <a:xfrm rot="21280899">
            <a:off x="204371" y="1562106"/>
            <a:ext cx="4648200" cy="738664"/>
          </a:xfrm>
          <a:prstGeom prst="rect">
            <a:avLst/>
          </a:prstGeom>
          <a:solidFill>
            <a:srgbClr val="CCFFCC"/>
          </a:solidFill>
          <a:ln>
            <a:noFill/>
          </a:ln>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4200" dirty="0" smtClean="0">
                <a:latin typeface="Cambria" pitchFamily="18" charset="0"/>
              </a:rPr>
              <a:t>Farewell, Pipes!</a:t>
            </a:r>
            <a:endParaRPr lang="en-US" sz="4200" dirty="0">
              <a:latin typeface="Cambria" pitchFamily="18" charset="0"/>
            </a:endParaRPr>
          </a:p>
        </p:txBody>
      </p:sp>
      <p:sp>
        <p:nvSpPr>
          <p:cNvPr id="4" name="Rectangle 3"/>
          <p:cNvSpPr/>
          <p:nvPr/>
        </p:nvSpPr>
        <p:spPr>
          <a:xfrm>
            <a:off x="4502242" y="6535119"/>
            <a:ext cx="4572000" cy="230832"/>
          </a:xfrm>
          <a:prstGeom prst="rect">
            <a:avLst/>
          </a:prstGeom>
        </p:spPr>
        <p:txBody>
          <a:bodyPr>
            <a:spAutoFit/>
          </a:bodyPr>
          <a:lstStyle/>
          <a:p>
            <a:pPr algn="r"/>
            <a:r>
              <a:rPr lang="en-US" sz="900" dirty="0">
                <a:latin typeface="Calibri" panose="020F0502020204030204" pitchFamily="34" charset="0"/>
                <a:cs typeface="Calibri" panose="020F0502020204030204" pitchFamily="34" charset="0"/>
              </a:rPr>
              <a:t>https://www.youtube.com/watch?v=hyCIpKAIFyo</a:t>
            </a:r>
          </a:p>
        </p:txBody>
      </p:sp>
    </p:spTree>
    <p:extLst>
      <p:ext uri="{BB962C8B-B14F-4D97-AF65-F5344CB8AC3E}">
        <p14:creationId xmlns:p14="http://schemas.microsoft.com/office/powerpoint/2010/main" val="3429329223"/>
      </p:ext>
    </p:extLst>
  </p:cSld>
  <p:clrMapOvr>
    <a:masterClrMapping/>
  </p:clrMapOvr>
  <p:timing>
    <p:tnLst>
      <p:par>
        <p:cTn id="1" dur="indefinite" restart="never" nodeType="tmRoot"/>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034" name="Rectangle 4"/>
          <p:cNvSpPr>
            <a:spLocks noChangeArrowheads="1"/>
          </p:cNvSpPr>
          <p:nvPr>
            <p:custDataLst>
              <p:tags r:id="rId1"/>
            </p:custDataLst>
          </p:nvPr>
        </p:nvSpPr>
        <p:spPr bwMode="auto">
          <a:xfrm>
            <a:off x="3529568" y="1219200"/>
            <a:ext cx="2435225" cy="1200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7200">
                <a:solidFill>
                  <a:srgbClr val="0A04EB"/>
                </a:solidFill>
                <a:latin typeface="Calibri" pitchFamily="34" charset="0"/>
              </a:rPr>
              <a:t>Demo</a:t>
            </a:r>
          </a:p>
        </p:txBody>
      </p:sp>
      <p:sp>
        <p:nvSpPr>
          <p:cNvPr id="44035" name="Rectangle 3"/>
          <p:cNvSpPr>
            <a:spLocks noChangeArrowheads="1"/>
          </p:cNvSpPr>
          <p:nvPr/>
        </p:nvSpPr>
        <p:spPr bwMode="auto">
          <a:xfrm>
            <a:off x="2703512" y="2419350"/>
            <a:ext cx="4087337"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dirty="0">
                <a:latin typeface="Calibri" pitchFamily="34" charset="0"/>
              </a:rPr>
              <a:t>of </a:t>
            </a:r>
            <a:r>
              <a:rPr lang="en-US" dirty="0" smtClean="0">
                <a:latin typeface="Calibri" pitchFamily="34" charset="0"/>
              </a:rPr>
              <a:t> </a:t>
            </a:r>
            <a:r>
              <a:rPr lang="en-US" i="1" dirty="0" smtClean="0">
                <a:latin typeface="Calibri" pitchFamily="34" charset="0"/>
              </a:rPr>
              <a:t>"in vivo"</a:t>
            </a:r>
            <a:r>
              <a:rPr lang="en-US" dirty="0" smtClean="0">
                <a:latin typeface="Calibri" pitchFamily="34" charset="0"/>
              </a:rPr>
              <a:t> assembly-language</a:t>
            </a:r>
            <a:endParaRPr lang="en-US" dirty="0">
              <a:latin typeface="Calibri" pitchFamily="34" charset="0"/>
            </a:endParaRPr>
          </a:p>
        </p:txBody>
      </p:sp>
      <p:sp>
        <p:nvSpPr>
          <p:cNvPr id="29" name="Rectangle 3"/>
          <p:cNvSpPr>
            <a:spLocks noChangeArrowheads="1"/>
          </p:cNvSpPr>
          <p:nvPr/>
        </p:nvSpPr>
        <p:spPr bwMode="auto">
          <a:xfrm>
            <a:off x="7772400" y="6477000"/>
            <a:ext cx="1205779"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900" dirty="0" err="1" smtClean="0">
                <a:latin typeface="Cambria" panose="02040503050406030204" pitchFamily="18" charset="0"/>
              </a:rPr>
              <a:t>knuth</a:t>
            </a:r>
            <a:r>
              <a:rPr lang="en-US" sz="900" dirty="0" smtClean="0">
                <a:latin typeface="Cambria" panose="02040503050406030204" pitchFamily="18" charset="0"/>
              </a:rPr>
              <a:t>    ~/cs5/</a:t>
            </a:r>
            <a:r>
              <a:rPr lang="en-US" sz="900" dirty="0" err="1" smtClean="0">
                <a:latin typeface="Cambria" panose="02040503050406030204" pitchFamily="18" charset="0"/>
              </a:rPr>
              <a:t>star.c</a:t>
            </a:r>
            <a:endParaRPr lang="en-US" sz="900" dirty="0">
              <a:latin typeface="Cambria" panose="02040503050406030204" pitchFamily="18" charset="0"/>
            </a:endParaRPr>
          </a:p>
        </p:txBody>
      </p:sp>
    </p:spTree>
    <p:extLst>
      <p:ext uri="{BB962C8B-B14F-4D97-AF65-F5344CB8AC3E}">
        <p14:creationId xmlns:p14="http://schemas.microsoft.com/office/powerpoint/2010/main" val="2171510277"/>
      </p:ext>
    </p:extLst>
  </p:cSld>
  <p:clrMapOvr>
    <a:masterClrMapping/>
  </p:clrMapOvr>
  <p:timing>
    <p:tnLst>
      <p:par>
        <p:cTn id="1" dur="indefinite" restart="never" nodeType="tmRoot"/>
      </p:par>
    </p:tnLst>
  </p:timing>
</p:sld>
</file>

<file path=ppt/slides/slide2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0050" name="Rectangle 2"/>
          <p:cNvSpPr>
            <a:spLocks noChangeArrowheads="1"/>
          </p:cNvSpPr>
          <p:nvPr>
            <p:custDataLst>
              <p:tags r:id="rId1"/>
            </p:custDataLst>
          </p:nvPr>
        </p:nvSpPr>
        <p:spPr bwMode="auto">
          <a:xfrm>
            <a:off x="4691063" y="3429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endParaRPr lang="en-US">
              <a:latin typeface="Arial" pitchFamily="34" charset="0"/>
            </a:endParaRPr>
          </a:p>
        </p:txBody>
      </p:sp>
      <p:sp>
        <p:nvSpPr>
          <p:cNvPr id="130051" name="Rectangle 3"/>
          <p:cNvSpPr>
            <a:spLocks noChangeArrowheads="1"/>
          </p:cNvSpPr>
          <p:nvPr>
            <p:custDataLst>
              <p:tags r:id="rId2"/>
            </p:custDataLst>
          </p:nvPr>
        </p:nvSpPr>
        <p:spPr bwMode="auto">
          <a:xfrm>
            <a:off x="193675" y="152400"/>
            <a:ext cx="3190875"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4200">
                <a:solidFill>
                  <a:schemeClr val="tx2"/>
                </a:solidFill>
                <a:latin typeface="Times New Roman" pitchFamily="18" charset="0"/>
              </a:rPr>
              <a:t>Examples</a:t>
            </a:r>
          </a:p>
        </p:txBody>
      </p:sp>
      <p:sp>
        <p:nvSpPr>
          <p:cNvPr id="130052" name="Text Box 4"/>
          <p:cNvSpPr txBox="1">
            <a:spLocks noChangeArrowheads="1"/>
          </p:cNvSpPr>
          <p:nvPr/>
        </p:nvSpPr>
        <p:spPr bwMode="auto">
          <a:xfrm>
            <a:off x="842963" y="6427788"/>
            <a:ext cx="7467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800"/>
              <a:t>each processor has its own </a:t>
            </a:r>
            <a:r>
              <a:rPr lang="en-US" sz="1800" i="1"/>
              <a:t>endearing</a:t>
            </a:r>
            <a:r>
              <a:rPr lang="en-US" sz="1800"/>
              <a:t> idiosyncrasies...</a:t>
            </a:r>
          </a:p>
        </p:txBody>
      </p:sp>
      <p:pic>
        <p:nvPicPr>
          <p:cNvPr id="130053" name="Picture 5" descr="Picture 3"/>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638800" y="1447800"/>
            <a:ext cx="3348038" cy="4800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0054" name="Text Box 6"/>
          <p:cNvSpPr txBox="1">
            <a:spLocks noChangeArrowheads="1"/>
          </p:cNvSpPr>
          <p:nvPr/>
        </p:nvSpPr>
        <p:spPr bwMode="auto">
          <a:xfrm>
            <a:off x="6477000" y="609600"/>
            <a:ext cx="1577975" cy="476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t>Power PC </a:t>
            </a:r>
          </a:p>
        </p:txBody>
      </p:sp>
      <p:pic>
        <p:nvPicPr>
          <p:cNvPr id="130055" name="Picture 7" descr="Picture 2"/>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228600" y="1752600"/>
            <a:ext cx="3055938" cy="4724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pic>
      <p:sp>
        <p:nvSpPr>
          <p:cNvPr id="130056" name="Text Box 8"/>
          <p:cNvSpPr txBox="1">
            <a:spLocks noChangeArrowheads="1"/>
          </p:cNvSpPr>
          <p:nvPr/>
        </p:nvSpPr>
        <p:spPr bwMode="auto">
          <a:xfrm>
            <a:off x="762000" y="1066800"/>
            <a:ext cx="1752600" cy="476250"/>
          </a:xfrm>
          <a:prstGeom prst="rect">
            <a:avLst/>
          </a:prstGeom>
          <a:noFill/>
          <a:ln w="19050">
            <a:solidFill>
              <a:srgbClr val="0A04EB"/>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solidFill>
                  <a:srgbClr val="0A04EB"/>
                </a:solidFill>
              </a:rPr>
              <a:t>Core 2 Duo</a:t>
            </a:r>
            <a:endParaRPr lang="en-US"/>
          </a:p>
        </p:txBody>
      </p:sp>
      <p:sp>
        <p:nvSpPr>
          <p:cNvPr id="130057" name="Text Box 9"/>
          <p:cNvSpPr txBox="1">
            <a:spLocks noChangeArrowheads="1"/>
          </p:cNvSpPr>
          <p:nvPr/>
        </p:nvSpPr>
        <p:spPr bwMode="auto">
          <a:xfrm>
            <a:off x="3738563" y="407988"/>
            <a:ext cx="1524000" cy="1516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lnSpc>
                <a:spcPct val="60000"/>
              </a:lnSpc>
              <a:spcBef>
                <a:spcPct val="50000"/>
              </a:spcBef>
            </a:pPr>
            <a:r>
              <a:rPr lang="en-US" b="1">
                <a:latin typeface="Courier New" pitchFamily="49" charset="0"/>
              </a:rPr>
              <a:t>x = 6</a:t>
            </a:r>
          </a:p>
          <a:p>
            <a:pPr algn="l">
              <a:lnSpc>
                <a:spcPct val="60000"/>
              </a:lnSpc>
              <a:spcBef>
                <a:spcPct val="50000"/>
              </a:spcBef>
            </a:pPr>
            <a:r>
              <a:rPr lang="en-US" b="1">
                <a:latin typeface="Courier New" pitchFamily="49" charset="0"/>
              </a:rPr>
              <a:t>y = 7</a:t>
            </a:r>
          </a:p>
          <a:p>
            <a:pPr algn="l">
              <a:lnSpc>
                <a:spcPct val="60000"/>
              </a:lnSpc>
              <a:spcBef>
                <a:spcPct val="50000"/>
              </a:spcBef>
            </a:pPr>
            <a:r>
              <a:rPr lang="en-US" b="1">
                <a:latin typeface="Courier New" pitchFamily="49" charset="0"/>
              </a:rPr>
              <a:t>z = x*y</a:t>
            </a:r>
          </a:p>
          <a:p>
            <a:pPr algn="l">
              <a:lnSpc>
                <a:spcPct val="60000"/>
              </a:lnSpc>
              <a:spcBef>
                <a:spcPct val="50000"/>
              </a:spcBef>
            </a:pPr>
            <a:r>
              <a:rPr lang="en-US" b="1">
                <a:latin typeface="Courier New" pitchFamily="49" charset="0"/>
              </a:rPr>
              <a:t>print z</a:t>
            </a:r>
          </a:p>
        </p:txBody>
      </p:sp>
      <p:sp>
        <p:nvSpPr>
          <p:cNvPr id="130058" name="Text Box 10"/>
          <p:cNvSpPr txBox="1">
            <a:spLocks noChangeArrowheads="1"/>
          </p:cNvSpPr>
          <p:nvPr/>
        </p:nvSpPr>
        <p:spPr bwMode="auto">
          <a:xfrm>
            <a:off x="3814763" y="1992313"/>
            <a:ext cx="12192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t>the code</a:t>
            </a:r>
          </a:p>
        </p:txBody>
      </p:sp>
      <p:sp>
        <p:nvSpPr>
          <p:cNvPr id="130059" name="Rectangle 11"/>
          <p:cNvSpPr>
            <a:spLocks noChangeArrowheads="1"/>
          </p:cNvSpPr>
          <p:nvPr/>
        </p:nvSpPr>
        <p:spPr bwMode="auto">
          <a:xfrm>
            <a:off x="3641725" y="246063"/>
            <a:ext cx="1635125" cy="2087562"/>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spTree>
  </p:cSld>
  <p:clrMapOvr>
    <a:masterClrMapping/>
  </p:clrMapOvr>
  <p:timing>
    <p:tnLst>
      <p:par>
        <p:cTn id="1" dur="indefinite" restart="never" nodeType="tmRoot"/>
      </p:par>
    </p:tnLst>
  </p:timing>
</p:sld>
</file>

<file path=ppt/slides/slide2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1074" name="Group 2"/>
          <p:cNvGrpSpPr>
            <a:grpSpLocks/>
          </p:cNvGrpSpPr>
          <p:nvPr>
            <p:custDataLst>
              <p:tags r:id="rId1"/>
            </p:custDataLst>
          </p:nvPr>
        </p:nvGrpSpPr>
        <p:grpSpPr bwMode="auto">
          <a:xfrm>
            <a:off x="468313" y="1066800"/>
            <a:ext cx="8218487" cy="180975"/>
            <a:chOff x="295" y="1311"/>
            <a:chExt cx="5177" cy="114"/>
          </a:xfrm>
        </p:grpSpPr>
        <p:sp>
          <p:nvSpPr>
            <p:cNvPr id="131082" name="Rectangle 3"/>
            <p:cNvSpPr>
              <a:spLocks noChangeArrowheads="1"/>
            </p:cNvSpPr>
            <p:nvPr>
              <p:custDataLst>
                <p:tags r:id="rId4"/>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31083" name="Rectangle 4"/>
            <p:cNvSpPr>
              <a:spLocks noChangeArrowheads="1"/>
            </p:cNvSpPr>
            <p:nvPr>
              <p:custDataLst>
                <p:tags r:id="rId5"/>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131075" name="Rectangle 5"/>
          <p:cNvSpPr>
            <a:spLocks noChangeArrowheads="1"/>
          </p:cNvSpPr>
          <p:nvPr>
            <p:custDataLst>
              <p:tags r:id="rId2"/>
            </p:custDataLst>
          </p:nvPr>
        </p:nvSpPr>
        <p:spPr bwMode="auto">
          <a:xfrm>
            <a:off x="4691063" y="3429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endParaRPr lang="en-US">
              <a:latin typeface="Arial" pitchFamily="34" charset="0"/>
            </a:endParaRPr>
          </a:p>
        </p:txBody>
      </p:sp>
      <p:sp>
        <p:nvSpPr>
          <p:cNvPr id="131076" name="Rectangle 6"/>
          <p:cNvSpPr>
            <a:spLocks noChangeArrowheads="1"/>
          </p:cNvSpPr>
          <p:nvPr>
            <p:custDataLst>
              <p:tags r:id="rId3"/>
            </p:custDataLst>
          </p:nvPr>
        </p:nvSpPr>
        <p:spPr bwMode="auto">
          <a:xfrm>
            <a:off x="923925" y="214313"/>
            <a:ext cx="7385050"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a:solidFill>
                  <a:schemeClr val="tx2"/>
                </a:solidFill>
                <a:latin typeface="Times New Roman" pitchFamily="18" charset="0"/>
              </a:rPr>
              <a:t>the "compiler"</a:t>
            </a:r>
          </a:p>
        </p:txBody>
      </p:sp>
      <p:sp>
        <p:nvSpPr>
          <p:cNvPr id="131077" name="Text Box 7"/>
          <p:cNvSpPr txBox="1">
            <a:spLocks noChangeArrowheads="1"/>
          </p:cNvSpPr>
          <p:nvPr/>
        </p:nvSpPr>
        <p:spPr bwMode="auto">
          <a:xfrm>
            <a:off x="1230313" y="1408113"/>
            <a:ext cx="6577012" cy="822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solidFill>
                  <a:srgbClr val="0F02E4"/>
                </a:solidFill>
              </a:rPr>
              <a:t>Functions (and recursion) took about 20 years to understand well </a:t>
            </a:r>
            <a:r>
              <a:rPr lang="en-US" b="1" i="1">
                <a:solidFill>
                  <a:srgbClr val="0F02E4"/>
                </a:solidFill>
              </a:rPr>
              <a:t>computationally.</a:t>
            </a:r>
            <a:endParaRPr lang="en-US">
              <a:solidFill>
                <a:srgbClr val="0F02E4"/>
              </a:solidFill>
            </a:endParaRPr>
          </a:p>
        </p:txBody>
      </p:sp>
      <p:pic>
        <p:nvPicPr>
          <p:cNvPr id="131078" name="Picture 8" descr="Gillies_Donald_B"/>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5638800" y="2438400"/>
            <a:ext cx="2516188" cy="3352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1079" name="Text Box 9"/>
          <p:cNvSpPr txBox="1">
            <a:spLocks noChangeArrowheads="1"/>
          </p:cNvSpPr>
          <p:nvPr/>
        </p:nvSpPr>
        <p:spPr bwMode="auto">
          <a:xfrm>
            <a:off x="5257800" y="5791200"/>
            <a:ext cx="34290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t>Don Gillies, </a:t>
            </a:r>
            <a:r>
              <a:rPr lang="en-US" i="1"/>
              <a:t>compiler</a:t>
            </a:r>
            <a:endParaRPr lang="en-US"/>
          </a:p>
        </p:txBody>
      </p:sp>
      <p:pic>
        <p:nvPicPr>
          <p:cNvPr id="131080" name="Picture 11" descr="vonNeumann"/>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990600" y="2895600"/>
            <a:ext cx="3733800" cy="2820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1081" name="Text Box 12"/>
          <p:cNvSpPr txBox="1">
            <a:spLocks noChangeArrowheads="1"/>
          </p:cNvSpPr>
          <p:nvPr/>
        </p:nvSpPr>
        <p:spPr bwMode="auto">
          <a:xfrm>
            <a:off x="1066800" y="5791200"/>
            <a:ext cx="34290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t>Von Neumann &amp; friend</a:t>
            </a:r>
          </a:p>
        </p:txBody>
      </p:sp>
    </p:spTree>
  </p:cSld>
  <p:clrMapOvr>
    <a:masterClrMapping/>
  </p:clrMapOvr>
  <p:timing>
    <p:tnLst>
      <p:par>
        <p:cTn id="1" dur="indefinite" restart="never" nodeType="tmRoot"/>
      </p:par>
    </p:tnLst>
  </p:timing>
</p:sld>
</file>

<file path=ppt/slides/slide2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2098" name="Group 2"/>
          <p:cNvGrpSpPr>
            <a:grpSpLocks/>
          </p:cNvGrpSpPr>
          <p:nvPr>
            <p:custDataLst>
              <p:tags r:id="rId1"/>
            </p:custDataLst>
          </p:nvPr>
        </p:nvGrpSpPr>
        <p:grpSpPr bwMode="auto">
          <a:xfrm>
            <a:off x="581025" y="1011238"/>
            <a:ext cx="8096250" cy="138112"/>
            <a:chOff x="295" y="1311"/>
            <a:chExt cx="5177" cy="114"/>
          </a:xfrm>
        </p:grpSpPr>
        <p:sp>
          <p:nvSpPr>
            <p:cNvPr id="132110" name="Rectangle 3"/>
            <p:cNvSpPr>
              <a:spLocks noChangeArrowheads="1"/>
            </p:cNvSpPr>
            <p:nvPr>
              <p:custDataLst>
                <p:tags r:id="rId4"/>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32111" name="Rectangle 4"/>
            <p:cNvSpPr>
              <a:spLocks noChangeArrowheads="1"/>
            </p:cNvSpPr>
            <p:nvPr>
              <p:custDataLst>
                <p:tags r:id="rId5"/>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132099" name="Text Box 5"/>
          <p:cNvSpPr txBox="1">
            <a:spLocks noChangeArrowheads="1"/>
          </p:cNvSpPr>
          <p:nvPr>
            <p:custDataLst>
              <p:tags r:id="rId2"/>
            </p:custDataLst>
          </p:nvPr>
        </p:nvSpPr>
        <p:spPr bwMode="auto">
          <a:xfrm>
            <a:off x="1828800" y="228600"/>
            <a:ext cx="5819775"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4400"/>
              <a:t>Inside gates: Transistors</a:t>
            </a:r>
          </a:p>
        </p:txBody>
      </p:sp>
      <p:pic>
        <p:nvPicPr>
          <p:cNvPr id="132100" name="Picture 6"/>
          <p:cNvPicPr>
            <a:picLocks noChangeAspect="1" noChangeArrowheads="1"/>
          </p:cNvPicPr>
          <p:nvPr>
            <p:custDataLst>
              <p:tags r:id="rId3"/>
            </p:custDataLst>
          </p:nvPr>
        </p:nvPicPr>
        <p:blipFill>
          <a:blip r:embed="rId8">
            <a:extLst>
              <a:ext uri="{28A0092B-C50C-407E-A947-70E740481C1C}">
                <a14:useLocalDpi xmlns:a14="http://schemas.microsoft.com/office/drawing/2010/main" val="0"/>
              </a:ext>
            </a:extLst>
          </a:blip>
          <a:srcRect/>
          <a:stretch>
            <a:fillRect/>
          </a:stretch>
        </p:blipFill>
        <p:spPr bwMode="auto">
          <a:xfrm>
            <a:off x="1066800" y="1600200"/>
            <a:ext cx="2943225" cy="4648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pic>
      <p:sp>
        <p:nvSpPr>
          <p:cNvPr id="132101" name="Text Box 7"/>
          <p:cNvSpPr txBox="1">
            <a:spLocks noChangeArrowheads="1"/>
          </p:cNvSpPr>
          <p:nvPr/>
        </p:nvSpPr>
        <p:spPr bwMode="auto">
          <a:xfrm>
            <a:off x="4191000" y="1752600"/>
            <a:ext cx="2514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t>1947: Bell Labs</a:t>
            </a:r>
          </a:p>
        </p:txBody>
      </p:sp>
      <p:sp>
        <p:nvSpPr>
          <p:cNvPr id="132102" name="Text Box 8"/>
          <p:cNvSpPr txBox="1">
            <a:spLocks noChangeArrowheads="1"/>
          </p:cNvSpPr>
          <p:nvPr/>
        </p:nvSpPr>
        <p:spPr bwMode="auto">
          <a:xfrm>
            <a:off x="4572000" y="2286000"/>
            <a:ext cx="3429000"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a:t>seeking cheaper, smaller amplifiers for phone lines </a:t>
            </a:r>
          </a:p>
        </p:txBody>
      </p:sp>
      <p:sp>
        <p:nvSpPr>
          <p:cNvPr id="132103" name="Text Box 9"/>
          <p:cNvSpPr txBox="1">
            <a:spLocks noChangeArrowheads="1"/>
          </p:cNvSpPr>
          <p:nvPr/>
        </p:nvSpPr>
        <p:spPr bwMode="auto">
          <a:xfrm>
            <a:off x="4572000" y="2895600"/>
            <a:ext cx="3657600"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a:t>team of scientists: </a:t>
            </a:r>
            <a:r>
              <a:rPr lang="en-US" sz="1800">
                <a:solidFill>
                  <a:srgbClr val="000000"/>
                </a:solidFill>
              </a:rPr>
              <a:t>Walter Brattain</a:t>
            </a:r>
            <a:r>
              <a:rPr lang="en-US" sz="1800"/>
              <a:t>, William Shockley, and </a:t>
            </a:r>
            <a:r>
              <a:rPr lang="en-US" sz="1800">
                <a:solidFill>
                  <a:srgbClr val="000000"/>
                </a:solidFill>
              </a:rPr>
              <a:t>John Bardeen</a:t>
            </a:r>
            <a:r>
              <a:rPr lang="en-US" sz="1800"/>
              <a:t> </a:t>
            </a:r>
          </a:p>
        </p:txBody>
      </p:sp>
      <p:sp>
        <p:nvSpPr>
          <p:cNvPr id="132104" name="Text Box 10"/>
          <p:cNvSpPr txBox="1">
            <a:spLocks noChangeArrowheads="1"/>
          </p:cNvSpPr>
          <p:nvPr/>
        </p:nvSpPr>
        <p:spPr bwMode="auto">
          <a:xfrm>
            <a:off x="4191000" y="3657600"/>
            <a:ext cx="3352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t>1948: junction transistor</a:t>
            </a:r>
          </a:p>
        </p:txBody>
      </p:sp>
      <p:sp>
        <p:nvSpPr>
          <p:cNvPr id="132105" name="Text Box 11"/>
          <p:cNvSpPr txBox="1">
            <a:spLocks noChangeArrowheads="1"/>
          </p:cNvSpPr>
          <p:nvPr/>
        </p:nvSpPr>
        <p:spPr bwMode="auto">
          <a:xfrm>
            <a:off x="4191000" y="4572000"/>
            <a:ext cx="45720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t>1956: Shockley semiconductor</a:t>
            </a:r>
          </a:p>
        </p:txBody>
      </p:sp>
      <p:sp>
        <p:nvSpPr>
          <p:cNvPr id="132106" name="Text Box 12"/>
          <p:cNvSpPr txBox="1">
            <a:spLocks noChangeArrowheads="1"/>
          </p:cNvSpPr>
          <p:nvPr/>
        </p:nvSpPr>
        <p:spPr bwMode="auto">
          <a:xfrm>
            <a:off x="4191000" y="5181600"/>
            <a:ext cx="45720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t>1957: Fairchild semiconductor</a:t>
            </a:r>
          </a:p>
        </p:txBody>
      </p:sp>
      <p:sp>
        <p:nvSpPr>
          <p:cNvPr id="132107" name="Rectangle 13"/>
          <p:cNvSpPr>
            <a:spLocks noChangeArrowheads="1"/>
          </p:cNvSpPr>
          <p:nvPr/>
        </p:nvSpPr>
        <p:spPr bwMode="auto">
          <a:xfrm>
            <a:off x="4572000" y="4114800"/>
            <a:ext cx="3657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gn="l"/>
            <a:r>
              <a:rPr lang="en-US" sz="1800"/>
              <a:t>much more robust, solid state</a:t>
            </a:r>
          </a:p>
        </p:txBody>
      </p:sp>
      <p:sp>
        <p:nvSpPr>
          <p:cNvPr id="132108" name="Rectangle 14"/>
          <p:cNvSpPr>
            <a:spLocks noChangeArrowheads="1"/>
          </p:cNvSpPr>
          <p:nvPr/>
        </p:nvSpPr>
        <p:spPr bwMode="auto">
          <a:xfrm>
            <a:off x="4572000" y="5576888"/>
            <a:ext cx="3657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gn="l"/>
            <a:r>
              <a:rPr lang="en-US" sz="1800"/>
              <a:t>the "traitorous eight" - ICs</a:t>
            </a:r>
          </a:p>
        </p:txBody>
      </p:sp>
      <p:sp>
        <p:nvSpPr>
          <p:cNvPr id="132109" name="Text Box 15"/>
          <p:cNvSpPr txBox="1">
            <a:spLocks noChangeArrowheads="1"/>
          </p:cNvSpPr>
          <p:nvPr/>
        </p:nvSpPr>
        <p:spPr bwMode="auto">
          <a:xfrm>
            <a:off x="1155700" y="1270000"/>
            <a:ext cx="27432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400" b="1">
                <a:solidFill>
                  <a:srgbClr val="0E0CFB"/>
                </a:solidFill>
                <a:latin typeface="Comic Sans MS" pitchFamily="66" charset="0"/>
              </a:rPr>
              <a:t>point contact transistor</a:t>
            </a:r>
          </a:p>
        </p:txBody>
      </p:sp>
    </p:spTree>
  </p:cSld>
  <p:clrMapOvr>
    <a:masterClrMapping/>
  </p:clrMapOvr>
  <p:timing>
    <p:tnLst>
      <p:par>
        <p:cTn id="1" dur="indefinite" restart="never" nodeType="tmRoot"/>
      </p:par>
    </p:tnLst>
  </p:timing>
</p:sld>
</file>

<file path=ppt/slides/slide2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3122" name="Group 2"/>
          <p:cNvGrpSpPr>
            <a:grpSpLocks/>
          </p:cNvGrpSpPr>
          <p:nvPr>
            <p:custDataLst>
              <p:tags r:id="rId1"/>
            </p:custDataLst>
          </p:nvPr>
        </p:nvGrpSpPr>
        <p:grpSpPr bwMode="auto">
          <a:xfrm>
            <a:off x="581025" y="1011238"/>
            <a:ext cx="8096250" cy="138112"/>
            <a:chOff x="295" y="1311"/>
            <a:chExt cx="5177" cy="114"/>
          </a:xfrm>
        </p:grpSpPr>
        <p:sp>
          <p:nvSpPr>
            <p:cNvPr id="133135" name="Rectangle 3"/>
            <p:cNvSpPr>
              <a:spLocks noChangeArrowheads="1"/>
            </p:cNvSpPr>
            <p:nvPr>
              <p:custDataLst>
                <p:tags r:id="rId5"/>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33136" name="Rectangle 4"/>
            <p:cNvSpPr>
              <a:spLocks noChangeArrowheads="1"/>
            </p:cNvSpPr>
            <p:nvPr>
              <p:custDataLst>
                <p:tags r:id="rId6"/>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133123" name="Text Box 5"/>
          <p:cNvSpPr txBox="1">
            <a:spLocks noChangeArrowheads="1"/>
          </p:cNvSpPr>
          <p:nvPr>
            <p:custDataLst>
              <p:tags r:id="rId2"/>
            </p:custDataLst>
          </p:nvPr>
        </p:nvSpPr>
        <p:spPr bwMode="auto">
          <a:xfrm>
            <a:off x="1447800" y="228600"/>
            <a:ext cx="6553200"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4400"/>
              <a:t>onward to microprocessors </a:t>
            </a:r>
          </a:p>
        </p:txBody>
      </p:sp>
      <p:sp>
        <p:nvSpPr>
          <p:cNvPr id="133124" name="Text Box 6"/>
          <p:cNvSpPr txBox="1">
            <a:spLocks noChangeArrowheads="1"/>
          </p:cNvSpPr>
          <p:nvPr/>
        </p:nvSpPr>
        <p:spPr bwMode="auto">
          <a:xfrm>
            <a:off x="304800" y="1371600"/>
            <a:ext cx="2514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t>1968: Intel</a:t>
            </a:r>
          </a:p>
        </p:txBody>
      </p:sp>
      <p:sp>
        <p:nvSpPr>
          <p:cNvPr id="133125" name="Text Box 7"/>
          <p:cNvSpPr txBox="1">
            <a:spLocks noChangeArrowheads="1"/>
          </p:cNvSpPr>
          <p:nvPr/>
        </p:nvSpPr>
        <p:spPr bwMode="auto">
          <a:xfrm>
            <a:off x="641350" y="1828800"/>
            <a:ext cx="4254500" cy="915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a:t>Bob Noyce and Gordon Moore go off on their own again, leaving Fairchild to found Intel (</a:t>
            </a:r>
            <a:r>
              <a:rPr lang="en-US" sz="1800" i="1"/>
              <a:t>Moore-Noyce didn't sound as good.)</a:t>
            </a:r>
            <a:endParaRPr lang="en-US" sz="1800"/>
          </a:p>
        </p:txBody>
      </p:sp>
      <p:sp>
        <p:nvSpPr>
          <p:cNvPr id="133126" name="Text Box 8"/>
          <p:cNvSpPr txBox="1">
            <a:spLocks noChangeArrowheads="1"/>
          </p:cNvSpPr>
          <p:nvPr/>
        </p:nvSpPr>
        <p:spPr bwMode="auto">
          <a:xfrm>
            <a:off x="5029200" y="1371600"/>
            <a:ext cx="38623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t>1971: the first microprocessor</a:t>
            </a:r>
          </a:p>
        </p:txBody>
      </p:sp>
      <p:sp>
        <p:nvSpPr>
          <p:cNvPr id="133127" name="Rectangle 9"/>
          <p:cNvSpPr>
            <a:spLocks noChangeArrowheads="1"/>
          </p:cNvSpPr>
          <p:nvPr/>
        </p:nvSpPr>
        <p:spPr bwMode="auto">
          <a:xfrm>
            <a:off x="5410200" y="1828800"/>
            <a:ext cx="3308350" cy="915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gn="l"/>
            <a:r>
              <a:rPr lang="en-US" sz="1800"/>
              <a:t>the Intel 4004 is created by the team of Federico Faggin, Ted Hoff and Stan Mazur. </a:t>
            </a:r>
          </a:p>
        </p:txBody>
      </p:sp>
      <p:sp>
        <p:nvSpPr>
          <p:cNvPr id="133128" name="Text Box 10"/>
          <p:cNvSpPr txBox="1">
            <a:spLocks noChangeArrowheads="1"/>
          </p:cNvSpPr>
          <p:nvPr/>
        </p:nvSpPr>
        <p:spPr bwMode="auto">
          <a:xfrm>
            <a:off x="5334000" y="6477000"/>
            <a:ext cx="27432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400" b="1">
                <a:solidFill>
                  <a:srgbClr val="0E0CFB"/>
                </a:solidFill>
                <a:latin typeface="Comic Sans MS" pitchFamily="66" charset="0"/>
              </a:rPr>
              <a:t>the Intel 4004</a:t>
            </a:r>
          </a:p>
        </p:txBody>
      </p:sp>
      <p:pic>
        <p:nvPicPr>
          <p:cNvPr id="133129" name="Picture 11"/>
          <p:cNvPicPr>
            <a:picLocks noChangeAspect="1" noChangeArrowheads="1"/>
          </p:cNvPicPr>
          <p:nvPr>
            <p:custDataLst>
              <p:tags r:id="rId3"/>
            </p:custDataLst>
          </p:nvPr>
        </p:nvPicPr>
        <p:blipFill>
          <a:blip r:embed="rId9">
            <a:extLst>
              <a:ext uri="{28A0092B-C50C-407E-A947-70E740481C1C}">
                <a14:useLocalDpi xmlns:a14="http://schemas.microsoft.com/office/drawing/2010/main" val="0"/>
              </a:ext>
            </a:extLst>
          </a:blip>
          <a:srcRect/>
          <a:stretch>
            <a:fillRect/>
          </a:stretch>
        </p:blipFill>
        <p:spPr bwMode="auto">
          <a:xfrm>
            <a:off x="500063" y="3235325"/>
            <a:ext cx="4800600" cy="3481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3130" name="Rectangle 12"/>
          <p:cNvSpPr>
            <a:spLocks noChangeArrowheads="1"/>
          </p:cNvSpPr>
          <p:nvPr/>
        </p:nvSpPr>
        <p:spPr bwMode="auto">
          <a:xfrm>
            <a:off x="6096000" y="3505200"/>
            <a:ext cx="2511425" cy="1465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gn="l"/>
            <a:r>
              <a:rPr lang="en-US" sz="1800"/>
              <a:t>The 8008, 8080, 8086, 80386, 80486, Pentium, P6, and now Intel Core Duo microproccessors are its direct descendants</a:t>
            </a:r>
          </a:p>
        </p:txBody>
      </p:sp>
      <p:sp>
        <p:nvSpPr>
          <p:cNvPr id="133131" name="Text Box 13"/>
          <p:cNvSpPr txBox="1">
            <a:spLocks noChangeArrowheads="1"/>
          </p:cNvSpPr>
          <p:nvPr/>
        </p:nvSpPr>
        <p:spPr bwMode="auto">
          <a:xfrm>
            <a:off x="5715000" y="2971800"/>
            <a:ext cx="2819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t>The rest is history…</a:t>
            </a:r>
          </a:p>
        </p:txBody>
      </p:sp>
      <p:sp>
        <p:nvSpPr>
          <p:cNvPr id="133132" name="Text Box 14"/>
          <p:cNvSpPr txBox="1">
            <a:spLocks noChangeArrowheads="1"/>
          </p:cNvSpPr>
          <p:nvPr/>
        </p:nvSpPr>
        <p:spPr bwMode="auto">
          <a:xfrm>
            <a:off x="5705475" y="5372100"/>
            <a:ext cx="3109913"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a:solidFill>
                  <a:srgbClr val="0F02E4"/>
                </a:solidFill>
              </a:rPr>
              <a:t>The base case for complex designs' </a:t>
            </a:r>
            <a:r>
              <a:rPr lang="en-US" sz="1800" b="1" i="1">
                <a:solidFill>
                  <a:srgbClr val="0F02E4"/>
                </a:solidFill>
              </a:rPr>
              <a:t>recursive dependence</a:t>
            </a:r>
            <a:r>
              <a:rPr lang="en-US" sz="1800">
                <a:solidFill>
                  <a:srgbClr val="0F02E4"/>
                </a:solidFill>
              </a:rPr>
              <a:t>.</a:t>
            </a:r>
          </a:p>
        </p:txBody>
      </p:sp>
      <p:sp>
        <p:nvSpPr>
          <p:cNvPr id="133133" name="Line 15"/>
          <p:cNvSpPr>
            <a:spLocks noChangeShapeType="1"/>
          </p:cNvSpPr>
          <p:nvPr/>
        </p:nvSpPr>
        <p:spPr bwMode="auto">
          <a:xfrm flipH="1">
            <a:off x="5334000" y="5562600"/>
            <a:ext cx="381000" cy="0"/>
          </a:xfrm>
          <a:prstGeom prst="line">
            <a:avLst/>
          </a:prstGeom>
          <a:noFill/>
          <a:ln w="19050">
            <a:solidFill>
              <a:srgbClr val="0F02E4"/>
            </a:solidFill>
            <a:round/>
            <a:headEnd/>
            <a:tailEnd type="triangle" w="med" len="me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133134" name="Text Box 16"/>
          <p:cNvSpPr txBox="1">
            <a:spLocks noChangeArrowheads="1"/>
          </p:cNvSpPr>
          <p:nvPr>
            <p:custDataLst>
              <p:tags r:id="rId4"/>
            </p:custDataLst>
          </p:nvPr>
        </p:nvSpPr>
        <p:spPr bwMode="auto">
          <a:xfrm>
            <a:off x="3505200" y="3962400"/>
            <a:ext cx="1547813" cy="1774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lnSpc>
                <a:spcPct val="70000"/>
              </a:lnSpc>
              <a:spcBef>
                <a:spcPct val="50000"/>
              </a:spcBef>
            </a:pPr>
            <a:r>
              <a:rPr lang="en-US" sz="1400" b="1">
                <a:solidFill>
                  <a:schemeClr val="bg1"/>
                </a:solidFill>
                <a:latin typeface="Arial" pitchFamily="34" charset="0"/>
              </a:rPr>
              <a:t>Intel 4004</a:t>
            </a:r>
          </a:p>
          <a:p>
            <a:pPr algn="l">
              <a:lnSpc>
                <a:spcPct val="70000"/>
              </a:lnSpc>
              <a:spcBef>
                <a:spcPct val="50000"/>
              </a:spcBef>
            </a:pPr>
            <a:r>
              <a:rPr lang="en-US" sz="1400" b="1">
                <a:solidFill>
                  <a:schemeClr val="bg1"/>
                </a:solidFill>
                <a:latin typeface="Arial" pitchFamily="34" charset="0"/>
              </a:rPr>
              <a:t>1971</a:t>
            </a:r>
          </a:p>
          <a:p>
            <a:pPr algn="l">
              <a:lnSpc>
                <a:spcPct val="70000"/>
              </a:lnSpc>
              <a:spcBef>
                <a:spcPct val="50000"/>
              </a:spcBef>
            </a:pPr>
            <a:r>
              <a:rPr lang="en-US" sz="1400" b="1">
                <a:solidFill>
                  <a:schemeClr val="bg1"/>
                </a:solidFill>
                <a:latin typeface="Arial" pitchFamily="34" charset="0"/>
              </a:rPr>
              <a:t>108 KHz clock</a:t>
            </a:r>
          </a:p>
          <a:p>
            <a:pPr algn="l">
              <a:lnSpc>
                <a:spcPct val="70000"/>
              </a:lnSpc>
              <a:spcBef>
                <a:spcPct val="50000"/>
              </a:spcBef>
            </a:pPr>
            <a:r>
              <a:rPr lang="en-US" sz="1400" b="1">
                <a:solidFill>
                  <a:schemeClr val="bg1"/>
                </a:solidFill>
                <a:latin typeface="Arial" pitchFamily="34" charset="0"/>
              </a:rPr>
              <a:t>4-bit processor</a:t>
            </a:r>
          </a:p>
          <a:p>
            <a:pPr algn="l">
              <a:lnSpc>
                <a:spcPct val="70000"/>
              </a:lnSpc>
              <a:spcBef>
                <a:spcPct val="50000"/>
              </a:spcBef>
            </a:pPr>
            <a:r>
              <a:rPr lang="en-US" sz="1400" b="1">
                <a:solidFill>
                  <a:schemeClr val="bg1"/>
                </a:solidFill>
                <a:latin typeface="Arial" pitchFamily="34" charset="0"/>
              </a:rPr>
              <a:t>2300 transistors</a:t>
            </a:r>
          </a:p>
          <a:p>
            <a:pPr algn="l">
              <a:lnSpc>
                <a:spcPct val="70000"/>
              </a:lnSpc>
              <a:spcBef>
                <a:spcPct val="50000"/>
              </a:spcBef>
            </a:pPr>
            <a:r>
              <a:rPr lang="en-US" sz="1400" b="1">
                <a:solidFill>
                  <a:schemeClr val="bg1"/>
                </a:solidFill>
                <a:latin typeface="Arial" pitchFamily="34" charset="0"/>
              </a:rPr>
              <a:t>10,000 nm wires</a:t>
            </a:r>
          </a:p>
          <a:p>
            <a:pPr algn="l">
              <a:lnSpc>
                <a:spcPct val="70000"/>
              </a:lnSpc>
              <a:spcBef>
                <a:spcPct val="50000"/>
              </a:spcBef>
            </a:pPr>
            <a:r>
              <a:rPr lang="en-US" sz="1400" b="1">
                <a:solidFill>
                  <a:srgbClr val="E3DC0D"/>
                </a:solidFill>
                <a:latin typeface="Arial" pitchFamily="34" charset="0"/>
              </a:rPr>
              <a:t>hand-designed!</a:t>
            </a:r>
          </a:p>
        </p:txBody>
      </p:sp>
    </p:spTree>
  </p:cSld>
  <p:clrMapOvr>
    <a:masterClrMapping/>
  </p:clrMapOvr>
  <p:timing>
    <p:tnLst>
      <p:par>
        <p:cTn id="1" dur="indefinite" restart="never" nodeType="tmRoot"/>
      </p:par>
    </p:tnLst>
  </p:timing>
</p:sld>
</file>

<file path=ppt/slides/slide2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4146" name="Picture 2"/>
          <p:cNvPicPr>
            <a:picLocks noChangeAspect="1" noChangeArrowheads="1"/>
          </p:cNvPicPr>
          <p:nvPr>
            <p:custDataLst>
              <p:tags r:id="rId1"/>
            </p:custDataLst>
          </p:nvPr>
        </p:nvPicPr>
        <p:blipFill>
          <a:blip r:embed="rId5">
            <a:extLst>
              <a:ext uri="{28A0092B-C50C-407E-A947-70E740481C1C}">
                <a14:useLocalDpi xmlns:a14="http://schemas.microsoft.com/office/drawing/2010/main" val="0"/>
              </a:ext>
            </a:extLst>
          </a:blip>
          <a:srcRect/>
          <a:stretch>
            <a:fillRect/>
          </a:stretch>
        </p:blipFill>
        <p:spPr bwMode="auto">
          <a:xfrm>
            <a:off x="76200" y="152400"/>
            <a:ext cx="8966200" cy="6500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4147" name="Text Box 3"/>
          <p:cNvSpPr txBox="1">
            <a:spLocks noChangeArrowheads="1"/>
          </p:cNvSpPr>
          <p:nvPr>
            <p:custDataLst>
              <p:tags r:id="rId2"/>
            </p:custDataLst>
          </p:nvPr>
        </p:nvSpPr>
        <p:spPr bwMode="auto">
          <a:xfrm>
            <a:off x="7086600" y="3708400"/>
            <a:ext cx="1547813" cy="1774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lnSpc>
                <a:spcPct val="70000"/>
              </a:lnSpc>
              <a:spcBef>
                <a:spcPct val="50000"/>
              </a:spcBef>
            </a:pPr>
            <a:r>
              <a:rPr lang="en-US" sz="1400" b="1">
                <a:solidFill>
                  <a:schemeClr val="bg1"/>
                </a:solidFill>
                <a:latin typeface="Arial" pitchFamily="34" charset="0"/>
              </a:rPr>
              <a:t>Intel 4004</a:t>
            </a:r>
          </a:p>
          <a:p>
            <a:pPr algn="l">
              <a:lnSpc>
                <a:spcPct val="70000"/>
              </a:lnSpc>
              <a:spcBef>
                <a:spcPct val="50000"/>
              </a:spcBef>
            </a:pPr>
            <a:r>
              <a:rPr lang="en-US" sz="1400" b="1">
                <a:solidFill>
                  <a:schemeClr val="bg1"/>
                </a:solidFill>
                <a:latin typeface="Arial" pitchFamily="34" charset="0"/>
              </a:rPr>
              <a:t>1971</a:t>
            </a:r>
          </a:p>
          <a:p>
            <a:pPr algn="l">
              <a:lnSpc>
                <a:spcPct val="70000"/>
              </a:lnSpc>
              <a:spcBef>
                <a:spcPct val="50000"/>
              </a:spcBef>
            </a:pPr>
            <a:r>
              <a:rPr lang="en-US" sz="1400" b="1">
                <a:solidFill>
                  <a:schemeClr val="bg1"/>
                </a:solidFill>
                <a:latin typeface="Arial" pitchFamily="34" charset="0"/>
              </a:rPr>
              <a:t>108 KHz clock</a:t>
            </a:r>
          </a:p>
          <a:p>
            <a:pPr algn="l">
              <a:lnSpc>
                <a:spcPct val="70000"/>
              </a:lnSpc>
              <a:spcBef>
                <a:spcPct val="50000"/>
              </a:spcBef>
            </a:pPr>
            <a:r>
              <a:rPr lang="en-US" sz="1400" b="1">
                <a:solidFill>
                  <a:schemeClr val="bg1"/>
                </a:solidFill>
                <a:latin typeface="Arial" pitchFamily="34" charset="0"/>
              </a:rPr>
              <a:t>4-bit processor</a:t>
            </a:r>
          </a:p>
          <a:p>
            <a:pPr algn="l">
              <a:lnSpc>
                <a:spcPct val="70000"/>
              </a:lnSpc>
              <a:spcBef>
                <a:spcPct val="50000"/>
              </a:spcBef>
            </a:pPr>
            <a:r>
              <a:rPr lang="en-US" sz="1400" b="1">
                <a:solidFill>
                  <a:schemeClr val="bg1"/>
                </a:solidFill>
                <a:latin typeface="Arial" pitchFamily="34" charset="0"/>
              </a:rPr>
              <a:t>2300 transistors</a:t>
            </a:r>
          </a:p>
          <a:p>
            <a:pPr algn="l">
              <a:lnSpc>
                <a:spcPct val="70000"/>
              </a:lnSpc>
              <a:spcBef>
                <a:spcPct val="50000"/>
              </a:spcBef>
            </a:pPr>
            <a:r>
              <a:rPr lang="en-US" sz="1400" b="1">
                <a:solidFill>
                  <a:schemeClr val="bg1"/>
                </a:solidFill>
                <a:latin typeface="Arial" pitchFamily="34" charset="0"/>
              </a:rPr>
              <a:t>10,000 nm wires</a:t>
            </a:r>
          </a:p>
          <a:p>
            <a:pPr algn="l">
              <a:lnSpc>
                <a:spcPct val="70000"/>
              </a:lnSpc>
              <a:spcBef>
                <a:spcPct val="50000"/>
              </a:spcBef>
            </a:pPr>
            <a:r>
              <a:rPr lang="en-US" sz="1400" b="1">
                <a:solidFill>
                  <a:srgbClr val="FF0515"/>
                </a:solidFill>
                <a:latin typeface="Arial" pitchFamily="34" charset="0"/>
              </a:rPr>
              <a:t>hand-designed!</a:t>
            </a:r>
          </a:p>
        </p:txBody>
      </p:sp>
    </p:spTree>
  </p:cSld>
  <p:clrMapOvr>
    <a:masterClrMapping/>
  </p:clrMapOvr>
  <p:timing>
    <p:tnLst>
      <p:par>
        <p:cTn id="1" dur="indefinite" restart="never" nodeType="tmRoot"/>
      </p:par>
    </p:tnLst>
  </p:timing>
</p:sld>
</file>

<file path=ppt/slides/slide2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5170" name="Picture 2"/>
          <p:cNvPicPr>
            <a:picLocks noChangeAspect="1" noChangeArrowheads="1"/>
          </p:cNvPicPr>
          <p:nvPr>
            <p:custDataLst>
              <p:tags r:id="rId2"/>
            </p:custDataLst>
          </p:nvPr>
        </p:nvPicPr>
        <p:blipFill>
          <a:blip r:embed="rId91">
            <a:extLst>
              <a:ext uri="{28A0092B-C50C-407E-A947-70E740481C1C}">
                <a14:useLocalDpi xmlns:a14="http://schemas.microsoft.com/office/drawing/2010/main" val="0"/>
              </a:ext>
            </a:extLst>
          </a:blip>
          <a:srcRect/>
          <a:stretch>
            <a:fillRect/>
          </a:stretch>
        </p:blipFill>
        <p:spPr bwMode="auto">
          <a:xfrm>
            <a:off x="44450" y="39688"/>
            <a:ext cx="5967413" cy="678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5171" name="Text Box 3"/>
          <p:cNvSpPr txBox="1">
            <a:spLocks noChangeArrowheads="1"/>
          </p:cNvSpPr>
          <p:nvPr>
            <p:custDataLst>
              <p:tags r:id="rId3"/>
            </p:custDataLst>
          </p:nvPr>
        </p:nvSpPr>
        <p:spPr bwMode="auto">
          <a:xfrm>
            <a:off x="6096000" y="206375"/>
            <a:ext cx="2819400" cy="1774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anchor="ct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lnSpc>
                <a:spcPct val="70000"/>
              </a:lnSpc>
              <a:spcBef>
                <a:spcPct val="50000"/>
              </a:spcBef>
            </a:pPr>
            <a:r>
              <a:rPr lang="en-US" sz="1400" b="1">
                <a:solidFill>
                  <a:srgbClr val="670768"/>
                </a:solidFill>
                <a:latin typeface="Arial" pitchFamily="34" charset="0"/>
              </a:rPr>
              <a:t>2009</a:t>
            </a:r>
          </a:p>
          <a:p>
            <a:pPr algn="l">
              <a:lnSpc>
                <a:spcPct val="70000"/>
              </a:lnSpc>
              <a:spcBef>
                <a:spcPct val="50000"/>
              </a:spcBef>
            </a:pPr>
            <a:r>
              <a:rPr lang="en-US" sz="1400" b="1">
                <a:solidFill>
                  <a:srgbClr val="670768"/>
                </a:solidFill>
                <a:latin typeface="Arial" pitchFamily="34" charset="0"/>
              </a:rPr>
              <a:t>Intel Core i7 965</a:t>
            </a:r>
          </a:p>
          <a:p>
            <a:pPr algn="l">
              <a:lnSpc>
                <a:spcPct val="70000"/>
              </a:lnSpc>
              <a:spcBef>
                <a:spcPct val="50000"/>
              </a:spcBef>
            </a:pPr>
            <a:r>
              <a:rPr lang="en-US" sz="1400" b="1">
                <a:solidFill>
                  <a:srgbClr val="670768"/>
                </a:solidFill>
                <a:latin typeface="Arial" pitchFamily="34" charset="0"/>
              </a:rPr>
              <a:t>3.3 GHz clock</a:t>
            </a:r>
          </a:p>
          <a:p>
            <a:pPr algn="l">
              <a:lnSpc>
                <a:spcPct val="70000"/>
              </a:lnSpc>
              <a:spcBef>
                <a:spcPct val="50000"/>
              </a:spcBef>
            </a:pPr>
            <a:r>
              <a:rPr lang="en-US" sz="1400" b="1">
                <a:solidFill>
                  <a:srgbClr val="670768"/>
                </a:solidFill>
                <a:latin typeface="Arial" pitchFamily="34" charset="0"/>
              </a:rPr>
              <a:t>64-bit processor</a:t>
            </a:r>
          </a:p>
          <a:p>
            <a:pPr algn="l">
              <a:lnSpc>
                <a:spcPct val="70000"/>
              </a:lnSpc>
              <a:spcBef>
                <a:spcPct val="50000"/>
              </a:spcBef>
            </a:pPr>
            <a:r>
              <a:rPr lang="en-US" sz="1400" b="1">
                <a:solidFill>
                  <a:srgbClr val="670768"/>
                </a:solidFill>
                <a:latin typeface="Arial" pitchFamily="34" charset="0"/>
              </a:rPr>
              <a:t>731 million transistors</a:t>
            </a:r>
          </a:p>
          <a:p>
            <a:pPr algn="l">
              <a:lnSpc>
                <a:spcPct val="70000"/>
              </a:lnSpc>
              <a:spcBef>
                <a:spcPct val="50000"/>
              </a:spcBef>
            </a:pPr>
            <a:r>
              <a:rPr lang="en-US" sz="1400" b="1">
                <a:solidFill>
                  <a:srgbClr val="670768"/>
                </a:solidFill>
                <a:latin typeface="Arial" pitchFamily="34" charset="0"/>
              </a:rPr>
              <a:t>45 nm wires</a:t>
            </a:r>
          </a:p>
          <a:p>
            <a:pPr algn="l">
              <a:lnSpc>
                <a:spcPct val="70000"/>
              </a:lnSpc>
              <a:spcBef>
                <a:spcPct val="50000"/>
              </a:spcBef>
            </a:pPr>
            <a:r>
              <a:rPr lang="en-US" sz="1400" b="1">
                <a:solidFill>
                  <a:srgbClr val="FF0515"/>
                </a:solidFill>
                <a:latin typeface="Arial" pitchFamily="34" charset="0"/>
              </a:rPr>
              <a:t>computer-assisted design</a:t>
            </a:r>
          </a:p>
        </p:txBody>
      </p:sp>
      <p:grpSp>
        <p:nvGrpSpPr>
          <p:cNvPr id="135172" name="Group 4"/>
          <p:cNvGrpSpPr>
            <a:grpSpLocks/>
          </p:cNvGrpSpPr>
          <p:nvPr>
            <p:custDataLst>
              <p:tags r:id="rId4"/>
            </p:custDataLst>
          </p:nvPr>
        </p:nvGrpSpPr>
        <p:grpSpPr bwMode="auto">
          <a:xfrm>
            <a:off x="2419350" y="4048125"/>
            <a:ext cx="122238" cy="182563"/>
            <a:chOff x="2928" y="1051"/>
            <a:chExt cx="840" cy="957"/>
          </a:xfrm>
        </p:grpSpPr>
        <p:sp>
          <p:nvSpPr>
            <p:cNvPr id="135247" name="Freeform 5"/>
            <p:cNvSpPr>
              <a:spLocks/>
            </p:cNvSpPr>
            <p:nvPr>
              <p:custDataLst>
                <p:tags r:id="rId76"/>
              </p:custDataLst>
            </p:nvPr>
          </p:nvSpPr>
          <p:spPr bwMode="auto">
            <a:xfrm>
              <a:off x="2928" y="1759"/>
              <a:ext cx="810" cy="249"/>
            </a:xfrm>
            <a:custGeom>
              <a:avLst/>
              <a:gdLst>
                <a:gd name="T0" fmla="*/ 5 w 1048"/>
                <a:gd name="T1" fmla="*/ 21 h 250"/>
                <a:gd name="T2" fmla="*/ 9 w 1048"/>
                <a:gd name="T3" fmla="*/ 83 h 250"/>
                <a:gd name="T4" fmla="*/ 9 w 1048"/>
                <a:gd name="T5" fmla="*/ 111 h 250"/>
                <a:gd name="T6" fmla="*/ 10 w 1048"/>
                <a:gd name="T7" fmla="*/ 125 h 250"/>
                <a:gd name="T8" fmla="*/ 10 w 1048"/>
                <a:gd name="T9" fmla="*/ 161 h 250"/>
                <a:gd name="T10" fmla="*/ 7 w 1048"/>
                <a:gd name="T11" fmla="*/ 230 h 250"/>
                <a:gd name="T12" fmla="*/ 2 w 1048"/>
                <a:gd name="T13" fmla="*/ 210 h 250"/>
                <a:gd name="T14" fmla="*/ 0 w 1048"/>
                <a:gd name="T15" fmla="*/ 189 h 250"/>
                <a:gd name="T16" fmla="*/ 2 w 1048"/>
                <a:gd name="T17" fmla="*/ 155 h 250"/>
                <a:gd name="T18" fmla="*/ 2 w 1048"/>
                <a:gd name="T19" fmla="*/ 125 h 250"/>
                <a:gd name="T20" fmla="*/ 2 w 1048"/>
                <a:gd name="T21" fmla="*/ 76 h 250"/>
                <a:gd name="T22" fmla="*/ 3 w 1048"/>
                <a:gd name="T23" fmla="*/ 55 h 250"/>
                <a:gd name="T24" fmla="*/ 3 w 1048"/>
                <a:gd name="T25" fmla="*/ 28 h 250"/>
                <a:gd name="T26" fmla="*/ 4 w 1048"/>
                <a:gd name="T27" fmla="*/ 14 h 250"/>
                <a:gd name="T28" fmla="*/ 5 w 1048"/>
                <a:gd name="T29" fmla="*/ 28 h 250"/>
                <a:gd name="T30" fmla="*/ 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35248" name="Oval 6"/>
            <p:cNvSpPr>
              <a:spLocks noChangeArrowheads="1"/>
            </p:cNvSpPr>
            <p:nvPr>
              <p:custDataLst>
                <p:tags r:id="rId77"/>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135249" name="Oval 7"/>
            <p:cNvSpPr>
              <a:spLocks noChangeArrowheads="1"/>
            </p:cNvSpPr>
            <p:nvPr>
              <p:custDataLst>
                <p:tags r:id="rId78"/>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5250" name="Oval 8"/>
            <p:cNvSpPr>
              <a:spLocks noChangeArrowheads="1"/>
            </p:cNvSpPr>
            <p:nvPr>
              <p:custDataLst>
                <p:tags r:id="rId79"/>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5251" name="Oval 9"/>
            <p:cNvSpPr>
              <a:spLocks noChangeArrowheads="1"/>
            </p:cNvSpPr>
            <p:nvPr>
              <p:custDataLst>
                <p:tags r:id="rId80"/>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5252" name="Oval 10"/>
            <p:cNvSpPr>
              <a:spLocks noChangeArrowheads="1"/>
            </p:cNvSpPr>
            <p:nvPr>
              <p:custDataLst>
                <p:tags r:id="rId81"/>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5253" name="Oval 11"/>
            <p:cNvSpPr>
              <a:spLocks noChangeArrowheads="1"/>
            </p:cNvSpPr>
            <p:nvPr>
              <p:custDataLst>
                <p:tags r:id="rId82"/>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5254" name="Oval 12"/>
            <p:cNvSpPr>
              <a:spLocks noChangeArrowheads="1"/>
            </p:cNvSpPr>
            <p:nvPr>
              <p:custDataLst>
                <p:tags r:id="rId83"/>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5255" name="AutoShape 13"/>
            <p:cNvSpPr>
              <a:spLocks noChangeArrowheads="1"/>
            </p:cNvSpPr>
            <p:nvPr>
              <p:custDataLst>
                <p:tags r:id="rId84"/>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135256" name="Freeform 14"/>
            <p:cNvSpPr>
              <a:spLocks/>
            </p:cNvSpPr>
            <p:nvPr>
              <p:custDataLst>
                <p:tags r:id="rId85"/>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35257" name="Freeform 15"/>
            <p:cNvSpPr>
              <a:spLocks/>
            </p:cNvSpPr>
            <p:nvPr>
              <p:custDataLst>
                <p:tags r:id="rId86"/>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35258" name="Freeform 16"/>
            <p:cNvSpPr>
              <a:spLocks/>
            </p:cNvSpPr>
            <p:nvPr>
              <p:custDataLst>
                <p:tags r:id="rId87"/>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35259" name="Freeform 17"/>
            <p:cNvSpPr>
              <a:spLocks/>
            </p:cNvSpPr>
            <p:nvPr>
              <p:custDataLst>
                <p:tags r:id="rId88"/>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grpSp>
        <p:nvGrpSpPr>
          <p:cNvPr id="135173" name="Group 18"/>
          <p:cNvGrpSpPr>
            <a:grpSpLocks/>
          </p:cNvGrpSpPr>
          <p:nvPr>
            <p:custDataLst>
              <p:tags r:id="rId5"/>
            </p:custDataLst>
          </p:nvPr>
        </p:nvGrpSpPr>
        <p:grpSpPr bwMode="auto">
          <a:xfrm>
            <a:off x="4362450" y="263525"/>
            <a:ext cx="122238" cy="182563"/>
            <a:chOff x="2928" y="1051"/>
            <a:chExt cx="840" cy="957"/>
          </a:xfrm>
        </p:grpSpPr>
        <p:sp>
          <p:nvSpPr>
            <p:cNvPr id="135234" name="Freeform 19"/>
            <p:cNvSpPr>
              <a:spLocks/>
            </p:cNvSpPr>
            <p:nvPr>
              <p:custDataLst>
                <p:tags r:id="rId63"/>
              </p:custDataLst>
            </p:nvPr>
          </p:nvSpPr>
          <p:spPr bwMode="auto">
            <a:xfrm>
              <a:off x="2928" y="1759"/>
              <a:ext cx="810" cy="249"/>
            </a:xfrm>
            <a:custGeom>
              <a:avLst/>
              <a:gdLst>
                <a:gd name="T0" fmla="*/ 5 w 1048"/>
                <a:gd name="T1" fmla="*/ 21 h 250"/>
                <a:gd name="T2" fmla="*/ 9 w 1048"/>
                <a:gd name="T3" fmla="*/ 83 h 250"/>
                <a:gd name="T4" fmla="*/ 9 w 1048"/>
                <a:gd name="T5" fmla="*/ 111 h 250"/>
                <a:gd name="T6" fmla="*/ 10 w 1048"/>
                <a:gd name="T7" fmla="*/ 125 h 250"/>
                <a:gd name="T8" fmla="*/ 10 w 1048"/>
                <a:gd name="T9" fmla="*/ 161 h 250"/>
                <a:gd name="T10" fmla="*/ 7 w 1048"/>
                <a:gd name="T11" fmla="*/ 230 h 250"/>
                <a:gd name="T12" fmla="*/ 2 w 1048"/>
                <a:gd name="T13" fmla="*/ 210 h 250"/>
                <a:gd name="T14" fmla="*/ 0 w 1048"/>
                <a:gd name="T15" fmla="*/ 189 h 250"/>
                <a:gd name="T16" fmla="*/ 2 w 1048"/>
                <a:gd name="T17" fmla="*/ 155 h 250"/>
                <a:gd name="T18" fmla="*/ 2 w 1048"/>
                <a:gd name="T19" fmla="*/ 125 h 250"/>
                <a:gd name="T20" fmla="*/ 2 w 1048"/>
                <a:gd name="T21" fmla="*/ 76 h 250"/>
                <a:gd name="T22" fmla="*/ 3 w 1048"/>
                <a:gd name="T23" fmla="*/ 55 h 250"/>
                <a:gd name="T24" fmla="*/ 3 w 1048"/>
                <a:gd name="T25" fmla="*/ 28 h 250"/>
                <a:gd name="T26" fmla="*/ 4 w 1048"/>
                <a:gd name="T27" fmla="*/ 14 h 250"/>
                <a:gd name="T28" fmla="*/ 5 w 1048"/>
                <a:gd name="T29" fmla="*/ 28 h 250"/>
                <a:gd name="T30" fmla="*/ 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35235" name="Oval 20"/>
            <p:cNvSpPr>
              <a:spLocks noChangeArrowheads="1"/>
            </p:cNvSpPr>
            <p:nvPr>
              <p:custDataLst>
                <p:tags r:id="rId64"/>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135236" name="Oval 21"/>
            <p:cNvSpPr>
              <a:spLocks noChangeArrowheads="1"/>
            </p:cNvSpPr>
            <p:nvPr>
              <p:custDataLst>
                <p:tags r:id="rId65"/>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5237" name="Oval 22"/>
            <p:cNvSpPr>
              <a:spLocks noChangeArrowheads="1"/>
            </p:cNvSpPr>
            <p:nvPr>
              <p:custDataLst>
                <p:tags r:id="rId66"/>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5238" name="Oval 23"/>
            <p:cNvSpPr>
              <a:spLocks noChangeArrowheads="1"/>
            </p:cNvSpPr>
            <p:nvPr>
              <p:custDataLst>
                <p:tags r:id="rId67"/>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5239" name="Oval 24"/>
            <p:cNvSpPr>
              <a:spLocks noChangeArrowheads="1"/>
            </p:cNvSpPr>
            <p:nvPr>
              <p:custDataLst>
                <p:tags r:id="rId68"/>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5240" name="Oval 25"/>
            <p:cNvSpPr>
              <a:spLocks noChangeArrowheads="1"/>
            </p:cNvSpPr>
            <p:nvPr>
              <p:custDataLst>
                <p:tags r:id="rId69"/>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5241" name="Oval 26"/>
            <p:cNvSpPr>
              <a:spLocks noChangeArrowheads="1"/>
            </p:cNvSpPr>
            <p:nvPr>
              <p:custDataLst>
                <p:tags r:id="rId70"/>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5242" name="AutoShape 27"/>
            <p:cNvSpPr>
              <a:spLocks noChangeArrowheads="1"/>
            </p:cNvSpPr>
            <p:nvPr>
              <p:custDataLst>
                <p:tags r:id="rId71"/>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135243" name="Freeform 28"/>
            <p:cNvSpPr>
              <a:spLocks/>
            </p:cNvSpPr>
            <p:nvPr>
              <p:custDataLst>
                <p:tags r:id="rId72"/>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35244" name="Freeform 29"/>
            <p:cNvSpPr>
              <a:spLocks/>
            </p:cNvSpPr>
            <p:nvPr>
              <p:custDataLst>
                <p:tags r:id="rId73"/>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35245" name="Freeform 30"/>
            <p:cNvSpPr>
              <a:spLocks/>
            </p:cNvSpPr>
            <p:nvPr>
              <p:custDataLst>
                <p:tags r:id="rId74"/>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35246" name="Freeform 31"/>
            <p:cNvSpPr>
              <a:spLocks/>
            </p:cNvSpPr>
            <p:nvPr>
              <p:custDataLst>
                <p:tags r:id="rId75"/>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grpSp>
        <p:nvGrpSpPr>
          <p:cNvPr id="135174" name="Group 32"/>
          <p:cNvGrpSpPr>
            <a:grpSpLocks/>
          </p:cNvGrpSpPr>
          <p:nvPr>
            <p:custDataLst>
              <p:tags r:id="rId6"/>
            </p:custDataLst>
          </p:nvPr>
        </p:nvGrpSpPr>
        <p:grpSpPr bwMode="auto">
          <a:xfrm>
            <a:off x="5578475" y="3870325"/>
            <a:ext cx="122238" cy="182563"/>
            <a:chOff x="2928" y="1051"/>
            <a:chExt cx="840" cy="957"/>
          </a:xfrm>
        </p:grpSpPr>
        <p:sp>
          <p:nvSpPr>
            <p:cNvPr id="135221" name="Freeform 33"/>
            <p:cNvSpPr>
              <a:spLocks/>
            </p:cNvSpPr>
            <p:nvPr>
              <p:custDataLst>
                <p:tags r:id="rId50"/>
              </p:custDataLst>
            </p:nvPr>
          </p:nvSpPr>
          <p:spPr bwMode="auto">
            <a:xfrm>
              <a:off x="2928" y="1759"/>
              <a:ext cx="810" cy="249"/>
            </a:xfrm>
            <a:custGeom>
              <a:avLst/>
              <a:gdLst>
                <a:gd name="T0" fmla="*/ 5 w 1048"/>
                <a:gd name="T1" fmla="*/ 21 h 250"/>
                <a:gd name="T2" fmla="*/ 9 w 1048"/>
                <a:gd name="T3" fmla="*/ 83 h 250"/>
                <a:gd name="T4" fmla="*/ 9 w 1048"/>
                <a:gd name="T5" fmla="*/ 111 h 250"/>
                <a:gd name="T6" fmla="*/ 10 w 1048"/>
                <a:gd name="T7" fmla="*/ 125 h 250"/>
                <a:gd name="T8" fmla="*/ 10 w 1048"/>
                <a:gd name="T9" fmla="*/ 161 h 250"/>
                <a:gd name="T10" fmla="*/ 7 w 1048"/>
                <a:gd name="T11" fmla="*/ 230 h 250"/>
                <a:gd name="T12" fmla="*/ 2 w 1048"/>
                <a:gd name="T13" fmla="*/ 210 h 250"/>
                <a:gd name="T14" fmla="*/ 0 w 1048"/>
                <a:gd name="T15" fmla="*/ 189 h 250"/>
                <a:gd name="T16" fmla="*/ 2 w 1048"/>
                <a:gd name="T17" fmla="*/ 155 h 250"/>
                <a:gd name="T18" fmla="*/ 2 w 1048"/>
                <a:gd name="T19" fmla="*/ 125 h 250"/>
                <a:gd name="T20" fmla="*/ 2 w 1048"/>
                <a:gd name="T21" fmla="*/ 76 h 250"/>
                <a:gd name="T22" fmla="*/ 3 w 1048"/>
                <a:gd name="T23" fmla="*/ 55 h 250"/>
                <a:gd name="T24" fmla="*/ 3 w 1048"/>
                <a:gd name="T25" fmla="*/ 28 h 250"/>
                <a:gd name="T26" fmla="*/ 4 w 1048"/>
                <a:gd name="T27" fmla="*/ 14 h 250"/>
                <a:gd name="T28" fmla="*/ 5 w 1048"/>
                <a:gd name="T29" fmla="*/ 28 h 250"/>
                <a:gd name="T30" fmla="*/ 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35222" name="Oval 34"/>
            <p:cNvSpPr>
              <a:spLocks noChangeArrowheads="1"/>
            </p:cNvSpPr>
            <p:nvPr>
              <p:custDataLst>
                <p:tags r:id="rId51"/>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135223" name="Oval 35"/>
            <p:cNvSpPr>
              <a:spLocks noChangeArrowheads="1"/>
            </p:cNvSpPr>
            <p:nvPr>
              <p:custDataLst>
                <p:tags r:id="rId52"/>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5224" name="Oval 36"/>
            <p:cNvSpPr>
              <a:spLocks noChangeArrowheads="1"/>
            </p:cNvSpPr>
            <p:nvPr>
              <p:custDataLst>
                <p:tags r:id="rId53"/>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5225" name="Oval 37"/>
            <p:cNvSpPr>
              <a:spLocks noChangeArrowheads="1"/>
            </p:cNvSpPr>
            <p:nvPr>
              <p:custDataLst>
                <p:tags r:id="rId54"/>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5226" name="Oval 38"/>
            <p:cNvSpPr>
              <a:spLocks noChangeArrowheads="1"/>
            </p:cNvSpPr>
            <p:nvPr>
              <p:custDataLst>
                <p:tags r:id="rId55"/>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5227" name="Oval 39"/>
            <p:cNvSpPr>
              <a:spLocks noChangeArrowheads="1"/>
            </p:cNvSpPr>
            <p:nvPr>
              <p:custDataLst>
                <p:tags r:id="rId56"/>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5228" name="Oval 40"/>
            <p:cNvSpPr>
              <a:spLocks noChangeArrowheads="1"/>
            </p:cNvSpPr>
            <p:nvPr>
              <p:custDataLst>
                <p:tags r:id="rId57"/>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5229" name="AutoShape 41"/>
            <p:cNvSpPr>
              <a:spLocks noChangeArrowheads="1"/>
            </p:cNvSpPr>
            <p:nvPr>
              <p:custDataLst>
                <p:tags r:id="rId58"/>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135230" name="Freeform 42"/>
            <p:cNvSpPr>
              <a:spLocks/>
            </p:cNvSpPr>
            <p:nvPr>
              <p:custDataLst>
                <p:tags r:id="rId59"/>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35231" name="Freeform 43"/>
            <p:cNvSpPr>
              <a:spLocks/>
            </p:cNvSpPr>
            <p:nvPr>
              <p:custDataLst>
                <p:tags r:id="rId60"/>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35232" name="Freeform 44"/>
            <p:cNvSpPr>
              <a:spLocks/>
            </p:cNvSpPr>
            <p:nvPr>
              <p:custDataLst>
                <p:tags r:id="rId61"/>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35233" name="Freeform 45"/>
            <p:cNvSpPr>
              <a:spLocks/>
            </p:cNvSpPr>
            <p:nvPr>
              <p:custDataLst>
                <p:tags r:id="rId62"/>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grpSp>
        <p:nvGrpSpPr>
          <p:cNvPr id="135175" name="Group 46"/>
          <p:cNvGrpSpPr>
            <a:grpSpLocks/>
          </p:cNvGrpSpPr>
          <p:nvPr>
            <p:custDataLst>
              <p:tags r:id="rId7"/>
            </p:custDataLst>
          </p:nvPr>
        </p:nvGrpSpPr>
        <p:grpSpPr bwMode="auto">
          <a:xfrm>
            <a:off x="350838" y="6373813"/>
            <a:ext cx="122237" cy="182562"/>
            <a:chOff x="2928" y="1051"/>
            <a:chExt cx="840" cy="957"/>
          </a:xfrm>
        </p:grpSpPr>
        <p:sp>
          <p:nvSpPr>
            <p:cNvPr id="135208" name="Freeform 47"/>
            <p:cNvSpPr>
              <a:spLocks/>
            </p:cNvSpPr>
            <p:nvPr>
              <p:custDataLst>
                <p:tags r:id="rId37"/>
              </p:custDataLst>
            </p:nvPr>
          </p:nvSpPr>
          <p:spPr bwMode="auto">
            <a:xfrm>
              <a:off x="2928" y="1759"/>
              <a:ext cx="810" cy="249"/>
            </a:xfrm>
            <a:custGeom>
              <a:avLst/>
              <a:gdLst>
                <a:gd name="T0" fmla="*/ 5 w 1048"/>
                <a:gd name="T1" fmla="*/ 21 h 250"/>
                <a:gd name="T2" fmla="*/ 9 w 1048"/>
                <a:gd name="T3" fmla="*/ 83 h 250"/>
                <a:gd name="T4" fmla="*/ 9 w 1048"/>
                <a:gd name="T5" fmla="*/ 111 h 250"/>
                <a:gd name="T6" fmla="*/ 10 w 1048"/>
                <a:gd name="T7" fmla="*/ 125 h 250"/>
                <a:gd name="T8" fmla="*/ 10 w 1048"/>
                <a:gd name="T9" fmla="*/ 161 h 250"/>
                <a:gd name="T10" fmla="*/ 7 w 1048"/>
                <a:gd name="T11" fmla="*/ 230 h 250"/>
                <a:gd name="T12" fmla="*/ 2 w 1048"/>
                <a:gd name="T13" fmla="*/ 210 h 250"/>
                <a:gd name="T14" fmla="*/ 0 w 1048"/>
                <a:gd name="T15" fmla="*/ 189 h 250"/>
                <a:gd name="T16" fmla="*/ 2 w 1048"/>
                <a:gd name="T17" fmla="*/ 155 h 250"/>
                <a:gd name="T18" fmla="*/ 2 w 1048"/>
                <a:gd name="T19" fmla="*/ 125 h 250"/>
                <a:gd name="T20" fmla="*/ 2 w 1048"/>
                <a:gd name="T21" fmla="*/ 76 h 250"/>
                <a:gd name="T22" fmla="*/ 3 w 1048"/>
                <a:gd name="T23" fmla="*/ 55 h 250"/>
                <a:gd name="T24" fmla="*/ 3 w 1048"/>
                <a:gd name="T25" fmla="*/ 28 h 250"/>
                <a:gd name="T26" fmla="*/ 4 w 1048"/>
                <a:gd name="T27" fmla="*/ 14 h 250"/>
                <a:gd name="T28" fmla="*/ 5 w 1048"/>
                <a:gd name="T29" fmla="*/ 28 h 250"/>
                <a:gd name="T30" fmla="*/ 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35209" name="Oval 48"/>
            <p:cNvSpPr>
              <a:spLocks noChangeArrowheads="1"/>
            </p:cNvSpPr>
            <p:nvPr>
              <p:custDataLst>
                <p:tags r:id="rId38"/>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135210" name="Oval 49"/>
            <p:cNvSpPr>
              <a:spLocks noChangeArrowheads="1"/>
            </p:cNvSpPr>
            <p:nvPr>
              <p:custDataLst>
                <p:tags r:id="rId39"/>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5211" name="Oval 50"/>
            <p:cNvSpPr>
              <a:spLocks noChangeArrowheads="1"/>
            </p:cNvSpPr>
            <p:nvPr>
              <p:custDataLst>
                <p:tags r:id="rId40"/>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5212" name="Oval 51"/>
            <p:cNvSpPr>
              <a:spLocks noChangeArrowheads="1"/>
            </p:cNvSpPr>
            <p:nvPr>
              <p:custDataLst>
                <p:tags r:id="rId41"/>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5213" name="Oval 52"/>
            <p:cNvSpPr>
              <a:spLocks noChangeArrowheads="1"/>
            </p:cNvSpPr>
            <p:nvPr>
              <p:custDataLst>
                <p:tags r:id="rId42"/>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5214" name="Oval 53"/>
            <p:cNvSpPr>
              <a:spLocks noChangeArrowheads="1"/>
            </p:cNvSpPr>
            <p:nvPr>
              <p:custDataLst>
                <p:tags r:id="rId43"/>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5215" name="Oval 54"/>
            <p:cNvSpPr>
              <a:spLocks noChangeArrowheads="1"/>
            </p:cNvSpPr>
            <p:nvPr>
              <p:custDataLst>
                <p:tags r:id="rId44"/>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5216" name="AutoShape 55"/>
            <p:cNvSpPr>
              <a:spLocks noChangeArrowheads="1"/>
            </p:cNvSpPr>
            <p:nvPr>
              <p:custDataLst>
                <p:tags r:id="rId45"/>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135217" name="Freeform 56"/>
            <p:cNvSpPr>
              <a:spLocks/>
            </p:cNvSpPr>
            <p:nvPr>
              <p:custDataLst>
                <p:tags r:id="rId46"/>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35218" name="Freeform 57"/>
            <p:cNvSpPr>
              <a:spLocks/>
            </p:cNvSpPr>
            <p:nvPr>
              <p:custDataLst>
                <p:tags r:id="rId47"/>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35219" name="Freeform 58"/>
            <p:cNvSpPr>
              <a:spLocks/>
            </p:cNvSpPr>
            <p:nvPr>
              <p:custDataLst>
                <p:tags r:id="rId48"/>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35220" name="Freeform 59"/>
            <p:cNvSpPr>
              <a:spLocks/>
            </p:cNvSpPr>
            <p:nvPr>
              <p:custDataLst>
                <p:tags r:id="rId49"/>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grpSp>
        <p:nvGrpSpPr>
          <p:cNvPr id="135176" name="Group 60"/>
          <p:cNvGrpSpPr>
            <a:grpSpLocks/>
          </p:cNvGrpSpPr>
          <p:nvPr>
            <p:custDataLst>
              <p:tags r:id="rId8"/>
            </p:custDataLst>
          </p:nvPr>
        </p:nvGrpSpPr>
        <p:grpSpPr bwMode="auto">
          <a:xfrm>
            <a:off x="2278063" y="1547813"/>
            <a:ext cx="122237" cy="182562"/>
            <a:chOff x="2928" y="1051"/>
            <a:chExt cx="840" cy="957"/>
          </a:xfrm>
        </p:grpSpPr>
        <p:sp>
          <p:nvSpPr>
            <p:cNvPr id="135195" name="Freeform 61"/>
            <p:cNvSpPr>
              <a:spLocks/>
            </p:cNvSpPr>
            <p:nvPr>
              <p:custDataLst>
                <p:tags r:id="rId24"/>
              </p:custDataLst>
            </p:nvPr>
          </p:nvSpPr>
          <p:spPr bwMode="auto">
            <a:xfrm>
              <a:off x="2928" y="1759"/>
              <a:ext cx="810" cy="249"/>
            </a:xfrm>
            <a:custGeom>
              <a:avLst/>
              <a:gdLst>
                <a:gd name="T0" fmla="*/ 5 w 1048"/>
                <a:gd name="T1" fmla="*/ 21 h 250"/>
                <a:gd name="T2" fmla="*/ 9 w 1048"/>
                <a:gd name="T3" fmla="*/ 83 h 250"/>
                <a:gd name="T4" fmla="*/ 9 w 1048"/>
                <a:gd name="T5" fmla="*/ 111 h 250"/>
                <a:gd name="T6" fmla="*/ 10 w 1048"/>
                <a:gd name="T7" fmla="*/ 125 h 250"/>
                <a:gd name="T8" fmla="*/ 10 w 1048"/>
                <a:gd name="T9" fmla="*/ 161 h 250"/>
                <a:gd name="T10" fmla="*/ 7 w 1048"/>
                <a:gd name="T11" fmla="*/ 230 h 250"/>
                <a:gd name="T12" fmla="*/ 2 w 1048"/>
                <a:gd name="T13" fmla="*/ 210 h 250"/>
                <a:gd name="T14" fmla="*/ 0 w 1048"/>
                <a:gd name="T15" fmla="*/ 189 h 250"/>
                <a:gd name="T16" fmla="*/ 2 w 1048"/>
                <a:gd name="T17" fmla="*/ 155 h 250"/>
                <a:gd name="T18" fmla="*/ 2 w 1048"/>
                <a:gd name="T19" fmla="*/ 125 h 250"/>
                <a:gd name="T20" fmla="*/ 2 w 1048"/>
                <a:gd name="T21" fmla="*/ 76 h 250"/>
                <a:gd name="T22" fmla="*/ 3 w 1048"/>
                <a:gd name="T23" fmla="*/ 55 h 250"/>
                <a:gd name="T24" fmla="*/ 3 w 1048"/>
                <a:gd name="T25" fmla="*/ 28 h 250"/>
                <a:gd name="T26" fmla="*/ 4 w 1048"/>
                <a:gd name="T27" fmla="*/ 14 h 250"/>
                <a:gd name="T28" fmla="*/ 5 w 1048"/>
                <a:gd name="T29" fmla="*/ 28 h 250"/>
                <a:gd name="T30" fmla="*/ 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35196" name="Oval 62"/>
            <p:cNvSpPr>
              <a:spLocks noChangeArrowheads="1"/>
            </p:cNvSpPr>
            <p:nvPr>
              <p:custDataLst>
                <p:tags r:id="rId25"/>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135197" name="Oval 63"/>
            <p:cNvSpPr>
              <a:spLocks noChangeArrowheads="1"/>
            </p:cNvSpPr>
            <p:nvPr>
              <p:custDataLst>
                <p:tags r:id="rId26"/>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5198" name="Oval 64"/>
            <p:cNvSpPr>
              <a:spLocks noChangeArrowheads="1"/>
            </p:cNvSpPr>
            <p:nvPr>
              <p:custDataLst>
                <p:tags r:id="rId27"/>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5199" name="Oval 65"/>
            <p:cNvSpPr>
              <a:spLocks noChangeArrowheads="1"/>
            </p:cNvSpPr>
            <p:nvPr>
              <p:custDataLst>
                <p:tags r:id="rId28"/>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5200" name="Oval 66"/>
            <p:cNvSpPr>
              <a:spLocks noChangeArrowheads="1"/>
            </p:cNvSpPr>
            <p:nvPr>
              <p:custDataLst>
                <p:tags r:id="rId29"/>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5201" name="Oval 67"/>
            <p:cNvSpPr>
              <a:spLocks noChangeArrowheads="1"/>
            </p:cNvSpPr>
            <p:nvPr>
              <p:custDataLst>
                <p:tags r:id="rId30"/>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5202" name="Oval 68"/>
            <p:cNvSpPr>
              <a:spLocks noChangeArrowheads="1"/>
            </p:cNvSpPr>
            <p:nvPr>
              <p:custDataLst>
                <p:tags r:id="rId31"/>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5203" name="AutoShape 69"/>
            <p:cNvSpPr>
              <a:spLocks noChangeArrowheads="1"/>
            </p:cNvSpPr>
            <p:nvPr>
              <p:custDataLst>
                <p:tags r:id="rId32"/>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135204" name="Freeform 70"/>
            <p:cNvSpPr>
              <a:spLocks/>
            </p:cNvSpPr>
            <p:nvPr>
              <p:custDataLst>
                <p:tags r:id="rId33"/>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35205" name="Freeform 71"/>
            <p:cNvSpPr>
              <a:spLocks/>
            </p:cNvSpPr>
            <p:nvPr>
              <p:custDataLst>
                <p:tags r:id="rId34"/>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35206" name="Freeform 72"/>
            <p:cNvSpPr>
              <a:spLocks/>
            </p:cNvSpPr>
            <p:nvPr>
              <p:custDataLst>
                <p:tags r:id="rId35"/>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35207" name="Freeform 73"/>
            <p:cNvSpPr>
              <a:spLocks/>
            </p:cNvSpPr>
            <p:nvPr>
              <p:custDataLst>
                <p:tags r:id="rId36"/>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grpSp>
        <p:nvGrpSpPr>
          <p:cNvPr id="135177" name="Group 74"/>
          <p:cNvGrpSpPr>
            <a:grpSpLocks/>
          </p:cNvGrpSpPr>
          <p:nvPr>
            <p:custDataLst>
              <p:tags r:id="rId9"/>
            </p:custDataLst>
          </p:nvPr>
        </p:nvGrpSpPr>
        <p:grpSpPr bwMode="auto">
          <a:xfrm>
            <a:off x="6156325" y="6300788"/>
            <a:ext cx="303213" cy="395287"/>
            <a:chOff x="2928" y="1051"/>
            <a:chExt cx="840" cy="957"/>
          </a:xfrm>
        </p:grpSpPr>
        <p:sp>
          <p:nvSpPr>
            <p:cNvPr id="135182" name="Freeform 75"/>
            <p:cNvSpPr>
              <a:spLocks/>
            </p:cNvSpPr>
            <p:nvPr>
              <p:custDataLst>
                <p:tags r:id="rId11"/>
              </p:custDataLst>
            </p:nvPr>
          </p:nvSpPr>
          <p:spPr bwMode="auto">
            <a:xfrm>
              <a:off x="2928" y="1759"/>
              <a:ext cx="810" cy="249"/>
            </a:xfrm>
            <a:custGeom>
              <a:avLst/>
              <a:gdLst>
                <a:gd name="T0" fmla="*/ 5 w 1048"/>
                <a:gd name="T1" fmla="*/ 21 h 250"/>
                <a:gd name="T2" fmla="*/ 9 w 1048"/>
                <a:gd name="T3" fmla="*/ 83 h 250"/>
                <a:gd name="T4" fmla="*/ 9 w 1048"/>
                <a:gd name="T5" fmla="*/ 111 h 250"/>
                <a:gd name="T6" fmla="*/ 10 w 1048"/>
                <a:gd name="T7" fmla="*/ 125 h 250"/>
                <a:gd name="T8" fmla="*/ 10 w 1048"/>
                <a:gd name="T9" fmla="*/ 161 h 250"/>
                <a:gd name="T10" fmla="*/ 7 w 1048"/>
                <a:gd name="T11" fmla="*/ 230 h 250"/>
                <a:gd name="T12" fmla="*/ 2 w 1048"/>
                <a:gd name="T13" fmla="*/ 210 h 250"/>
                <a:gd name="T14" fmla="*/ 0 w 1048"/>
                <a:gd name="T15" fmla="*/ 189 h 250"/>
                <a:gd name="T16" fmla="*/ 2 w 1048"/>
                <a:gd name="T17" fmla="*/ 155 h 250"/>
                <a:gd name="T18" fmla="*/ 2 w 1048"/>
                <a:gd name="T19" fmla="*/ 125 h 250"/>
                <a:gd name="T20" fmla="*/ 2 w 1048"/>
                <a:gd name="T21" fmla="*/ 76 h 250"/>
                <a:gd name="T22" fmla="*/ 3 w 1048"/>
                <a:gd name="T23" fmla="*/ 55 h 250"/>
                <a:gd name="T24" fmla="*/ 3 w 1048"/>
                <a:gd name="T25" fmla="*/ 28 h 250"/>
                <a:gd name="T26" fmla="*/ 4 w 1048"/>
                <a:gd name="T27" fmla="*/ 14 h 250"/>
                <a:gd name="T28" fmla="*/ 5 w 1048"/>
                <a:gd name="T29" fmla="*/ 28 h 250"/>
                <a:gd name="T30" fmla="*/ 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35183" name="Oval 76"/>
            <p:cNvSpPr>
              <a:spLocks noChangeArrowheads="1"/>
            </p:cNvSpPr>
            <p:nvPr>
              <p:custDataLst>
                <p:tags r:id="rId12"/>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135184" name="Oval 77"/>
            <p:cNvSpPr>
              <a:spLocks noChangeArrowheads="1"/>
            </p:cNvSpPr>
            <p:nvPr>
              <p:custDataLst>
                <p:tags r:id="rId13"/>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5185" name="Oval 78"/>
            <p:cNvSpPr>
              <a:spLocks noChangeArrowheads="1"/>
            </p:cNvSpPr>
            <p:nvPr>
              <p:custDataLst>
                <p:tags r:id="rId14"/>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5186" name="Oval 79"/>
            <p:cNvSpPr>
              <a:spLocks noChangeArrowheads="1"/>
            </p:cNvSpPr>
            <p:nvPr>
              <p:custDataLst>
                <p:tags r:id="rId15"/>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5187" name="Oval 80"/>
            <p:cNvSpPr>
              <a:spLocks noChangeArrowheads="1"/>
            </p:cNvSpPr>
            <p:nvPr>
              <p:custDataLst>
                <p:tags r:id="rId16"/>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5188" name="Oval 81"/>
            <p:cNvSpPr>
              <a:spLocks noChangeArrowheads="1"/>
            </p:cNvSpPr>
            <p:nvPr>
              <p:custDataLst>
                <p:tags r:id="rId17"/>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5189" name="Oval 82"/>
            <p:cNvSpPr>
              <a:spLocks noChangeArrowheads="1"/>
            </p:cNvSpPr>
            <p:nvPr>
              <p:custDataLst>
                <p:tags r:id="rId18"/>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5190" name="AutoShape 83"/>
            <p:cNvSpPr>
              <a:spLocks noChangeArrowheads="1"/>
            </p:cNvSpPr>
            <p:nvPr>
              <p:custDataLst>
                <p:tags r:id="rId19"/>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135191" name="Freeform 84"/>
            <p:cNvSpPr>
              <a:spLocks/>
            </p:cNvSpPr>
            <p:nvPr>
              <p:custDataLst>
                <p:tags r:id="rId20"/>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35192" name="Freeform 85"/>
            <p:cNvSpPr>
              <a:spLocks/>
            </p:cNvSpPr>
            <p:nvPr>
              <p:custDataLst>
                <p:tags r:id="rId21"/>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35193" name="Freeform 86"/>
            <p:cNvSpPr>
              <a:spLocks/>
            </p:cNvSpPr>
            <p:nvPr>
              <p:custDataLst>
                <p:tags r:id="rId22"/>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35194" name="Freeform 87"/>
            <p:cNvSpPr>
              <a:spLocks/>
            </p:cNvSpPr>
            <p:nvPr>
              <p:custDataLst>
                <p:tags r:id="rId23"/>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135178" name="Text Box 88"/>
          <p:cNvSpPr txBox="1">
            <a:spLocks noChangeArrowheads="1"/>
          </p:cNvSpPr>
          <p:nvPr>
            <p:custDataLst>
              <p:tags r:id="rId10"/>
            </p:custDataLst>
          </p:nvPr>
        </p:nvSpPr>
        <p:spPr bwMode="auto">
          <a:xfrm>
            <a:off x="6488113" y="6176963"/>
            <a:ext cx="2027237" cy="384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lnSpc>
                <a:spcPct val="80000"/>
              </a:lnSpc>
              <a:spcBef>
                <a:spcPct val="50000"/>
              </a:spcBef>
            </a:pPr>
            <a:r>
              <a:rPr lang="en-US" sz="1200">
                <a:solidFill>
                  <a:srgbClr val="009900"/>
                </a:solidFill>
                <a:latin typeface="Comic Sans MS" pitchFamily="66" charset="0"/>
              </a:rPr>
              <a:t>I see these designers had excellent taste!</a:t>
            </a:r>
          </a:p>
        </p:txBody>
      </p:sp>
      <p:graphicFrame>
        <p:nvGraphicFramePr>
          <p:cNvPr id="135179" name="Object 89"/>
          <p:cNvGraphicFramePr>
            <a:graphicFrameLocks noChangeAspect="1"/>
          </p:cNvGraphicFramePr>
          <p:nvPr/>
        </p:nvGraphicFramePr>
        <p:xfrm>
          <a:off x="1403350" y="252413"/>
          <a:ext cx="92075" cy="128587"/>
        </p:xfrm>
        <a:graphic>
          <a:graphicData uri="http://schemas.openxmlformats.org/presentationml/2006/ole">
            <mc:AlternateContent xmlns:mc="http://schemas.openxmlformats.org/markup-compatibility/2006">
              <mc:Choice xmlns:v="urn:schemas-microsoft-com:vml" Requires="v">
                <p:oleObj spid="_x0000_s135374" name="Document" r:id="rId92" imgW="944880" imgH="1304544" progId="Word.Document.8">
                  <p:embed/>
                </p:oleObj>
              </mc:Choice>
              <mc:Fallback>
                <p:oleObj name="Document" r:id="rId92" imgW="944880" imgH="1304544" progId="Word.Document.8">
                  <p:embed/>
                  <p:pic>
                    <p:nvPicPr>
                      <p:cNvPr id="0" name="Object 89"/>
                      <p:cNvPicPr>
                        <a:picLocks noChangeAspect="1" noChangeArrowheads="1"/>
                      </p:cNvPicPr>
                      <p:nvPr/>
                    </p:nvPicPr>
                    <p:blipFill>
                      <a:blip r:embed="rId93">
                        <a:extLst>
                          <a:ext uri="{28A0092B-C50C-407E-A947-70E740481C1C}">
                            <a14:useLocalDpi xmlns:a14="http://schemas.microsoft.com/office/drawing/2010/main" val="0"/>
                          </a:ext>
                        </a:extLst>
                      </a:blip>
                      <a:srcRect/>
                      <a:stretch>
                        <a:fillRect/>
                      </a:stretch>
                    </p:blipFill>
                    <p:spPr bwMode="auto">
                      <a:xfrm>
                        <a:off x="1403350" y="252413"/>
                        <a:ext cx="92075" cy="12858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135180" name="Object 90"/>
          <p:cNvGraphicFramePr>
            <a:graphicFrameLocks noChangeAspect="1"/>
          </p:cNvGraphicFramePr>
          <p:nvPr/>
        </p:nvGraphicFramePr>
        <p:xfrm>
          <a:off x="5135563" y="2055813"/>
          <a:ext cx="120650" cy="168275"/>
        </p:xfrm>
        <a:graphic>
          <a:graphicData uri="http://schemas.openxmlformats.org/presentationml/2006/ole">
            <mc:AlternateContent xmlns:mc="http://schemas.openxmlformats.org/markup-compatibility/2006">
              <mc:Choice xmlns:v="urn:schemas-microsoft-com:vml" Requires="v">
                <p:oleObj spid="_x0000_s135375" name="Document" r:id="rId94" imgW="944880" imgH="1304544" progId="Word.Document.8">
                  <p:embed/>
                </p:oleObj>
              </mc:Choice>
              <mc:Fallback>
                <p:oleObj name="Document" r:id="rId94" imgW="944880" imgH="1304544" progId="Word.Document.8">
                  <p:embed/>
                  <p:pic>
                    <p:nvPicPr>
                      <p:cNvPr id="0" name="Object 90"/>
                      <p:cNvPicPr>
                        <a:picLocks noChangeAspect="1" noChangeArrowheads="1"/>
                      </p:cNvPicPr>
                      <p:nvPr/>
                    </p:nvPicPr>
                    <p:blipFill>
                      <a:blip r:embed="rId93">
                        <a:extLst>
                          <a:ext uri="{28A0092B-C50C-407E-A947-70E740481C1C}">
                            <a14:useLocalDpi xmlns:a14="http://schemas.microsoft.com/office/drawing/2010/main" val="0"/>
                          </a:ext>
                        </a:extLst>
                      </a:blip>
                      <a:srcRect/>
                      <a:stretch>
                        <a:fillRect/>
                      </a:stretch>
                    </p:blipFill>
                    <p:spPr bwMode="auto">
                      <a:xfrm>
                        <a:off x="5135563" y="2055813"/>
                        <a:ext cx="120650" cy="1682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pic>
        <p:nvPicPr>
          <p:cNvPr id="135181" name="Picture 91" descr="chip_2"/>
          <p:cNvPicPr>
            <a:picLocks noChangeAspect="1" noChangeArrowheads="1"/>
          </p:cNvPicPr>
          <p:nvPr/>
        </p:nvPicPr>
        <p:blipFill>
          <a:blip r:embed="rId95">
            <a:extLst>
              <a:ext uri="{28A0092B-C50C-407E-A947-70E740481C1C}">
                <a14:useLocalDpi xmlns:a14="http://schemas.microsoft.com/office/drawing/2010/main" val="0"/>
              </a:ext>
            </a:extLst>
          </a:blip>
          <a:srcRect/>
          <a:stretch>
            <a:fillRect/>
          </a:stretch>
        </p:blipFill>
        <p:spPr bwMode="auto">
          <a:xfrm>
            <a:off x="6400800" y="2209800"/>
            <a:ext cx="2362200" cy="2097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iming>
    <p:tnLst>
      <p:par>
        <p:cTn id="1" dur="indefinite" restart="never" nodeType="tmRoot"/>
      </p:par>
    </p:tnLst>
  </p:timing>
</p:sld>
</file>

<file path=ppt/slides/slide2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6194" name="Group 2"/>
          <p:cNvGrpSpPr>
            <a:grpSpLocks/>
          </p:cNvGrpSpPr>
          <p:nvPr>
            <p:custDataLst>
              <p:tags r:id="rId1"/>
            </p:custDataLst>
          </p:nvPr>
        </p:nvGrpSpPr>
        <p:grpSpPr bwMode="auto">
          <a:xfrm>
            <a:off x="468313" y="1066800"/>
            <a:ext cx="6615112" cy="180975"/>
            <a:chOff x="295" y="1311"/>
            <a:chExt cx="5177" cy="114"/>
          </a:xfrm>
        </p:grpSpPr>
        <p:sp>
          <p:nvSpPr>
            <p:cNvPr id="136205" name="Rectangle 3"/>
            <p:cNvSpPr>
              <a:spLocks noChangeArrowheads="1"/>
            </p:cNvSpPr>
            <p:nvPr>
              <p:custDataLst>
                <p:tags r:id="rId4"/>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36206" name="Rectangle 4"/>
            <p:cNvSpPr>
              <a:spLocks noChangeArrowheads="1"/>
            </p:cNvSpPr>
            <p:nvPr>
              <p:custDataLst>
                <p:tags r:id="rId5"/>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136195" name="Rectangle 5"/>
          <p:cNvSpPr>
            <a:spLocks noChangeArrowheads="1"/>
          </p:cNvSpPr>
          <p:nvPr>
            <p:custDataLst>
              <p:tags r:id="rId2"/>
            </p:custDataLst>
          </p:nvPr>
        </p:nvSpPr>
        <p:spPr bwMode="auto">
          <a:xfrm>
            <a:off x="4691063" y="3429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endParaRPr lang="en-US">
              <a:latin typeface="Arial" pitchFamily="34" charset="0"/>
            </a:endParaRPr>
          </a:p>
        </p:txBody>
      </p:sp>
      <p:sp>
        <p:nvSpPr>
          <p:cNvPr id="136196" name="Rectangle 6"/>
          <p:cNvSpPr>
            <a:spLocks noChangeArrowheads="1"/>
          </p:cNvSpPr>
          <p:nvPr>
            <p:custDataLst>
              <p:tags r:id="rId3"/>
            </p:custDataLst>
          </p:nvPr>
        </p:nvSpPr>
        <p:spPr bwMode="auto">
          <a:xfrm>
            <a:off x="527050" y="334963"/>
            <a:ext cx="6440488"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3200">
                <a:solidFill>
                  <a:schemeClr val="tx2"/>
                </a:solidFill>
                <a:latin typeface="Times New Roman" pitchFamily="18" charset="0"/>
              </a:rPr>
              <a:t>iPhone, </a:t>
            </a:r>
            <a:r>
              <a:rPr lang="en-US" sz="3200" i="1">
                <a:solidFill>
                  <a:schemeClr val="tx2"/>
                </a:solidFill>
                <a:latin typeface="Times New Roman" pitchFamily="18" charset="0"/>
              </a:rPr>
              <a:t>geohot, </a:t>
            </a:r>
            <a:r>
              <a:rPr lang="en-US" sz="3200">
                <a:solidFill>
                  <a:schemeClr val="tx2"/>
                </a:solidFill>
                <a:latin typeface="Times New Roman" pitchFamily="18" charset="0"/>
              </a:rPr>
              <a:t>and Von Neumann</a:t>
            </a:r>
          </a:p>
        </p:txBody>
      </p:sp>
      <p:pic>
        <p:nvPicPr>
          <p:cNvPr id="136197" name="Picture 10" descr="finished"/>
          <p:cNvPicPr>
            <a:picLocks noChangeAspect="1" noChangeArrowheads="1"/>
          </p:cNvPicPr>
          <p:nvPr/>
        </p:nvPicPr>
        <p:blipFill>
          <a:blip r:embed="rId8">
            <a:extLst>
              <a:ext uri="{28A0092B-C50C-407E-A947-70E740481C1C}">
                <a14:useLocalDpi xmlns:a14="http://schemas.microsoft.com/office/drawing/2010/main" val="0"/>
              </a:ext>
            </a:extLst>
          </a:blip>
          <a:srcRect r="67238"/>
          <a:stretch>
            <a:fillRect/>
          </a:stretch>
        </p:blipFill>
        <p:spPr bwMode="auto">
          <a:xfrm>
            <a:off x="7391400" y="152400"/>
            <a:ext cx="1528763" cy="2667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6198" name="Text Box 11"/>
          <p:cNvSpPr txBox="1">
            <a:spLocks noChangeArrowheads="1"/>
          </p:cNvSpPr>
          <p:nvPr/>
        </p:nvSpPr>
        <p:spPr bwMode="auto">
          <a:xfrm>
            <a:off x="5483225" y="1371600"/>
            <a:ext cx="1776413"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F02E4"/>
                </a:solidFill>
              </a:rPr>
              <a:t>George Hotz's iPhone</a:t>
            </a:r>
          </a:p>
        </p:txBody>
      </p:sp>
      <p:pic>
        <p:nvPicPr>
          <p:cNvPr id="136199" name="Picture 32" descr="step3a"/>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381000" y="2282825"/>
            <a:ext cx="4800600" cy="3406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6200" name="Picture 33" descr="step3d_sml"/>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5334000" y="3349625"/>
            <a:ext cx="3429000" cy="2365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6201" name="Text Box 34"/>
          <p:cNvSpPr txBox="1">
            <a:spLocks noChangeArrowheads="1"/>
          </p:cNvSpPr>
          <p:nvPr/>
        </p:nvSpPr>
        <p:spPr bwMode="auto">
          <a:xfrm>
            <a:off x="363538" y="5722938"/>
            <a:ext cx="48402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b="1" i="1">
                <a:solidFill>
                  <a:srgbClr val="FF0515"/>
                </a:solidFill>
              </a:rPr>
              <a:t>In red:</a:t>
            </a:r>
            <a:r>
              <a:rPr lang="en-US"/>
              <a:t> one memory-access bit</a:t>
            </a:r>
          </a:p>
        </p:txBody>
      </p:sp>
      <p:sp>
        <p:nvSpPr>
          <p:cNvPr id="136202" name="Text Box 35"/>
          <p:cNvSpPr txBox="1">
            <a:spLocks noChangeArrowheads="1"/>
          </p:cNvSpPr>
          <p:nvPr/>
        </p:nvSpPr>
        <p:spPr bwMode="auto">
          <a:xfrm>
            <a:off x="5867400" y="2743200"/>
            <a:ext cx="10255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b="1" i="1">
                <a:solidFill>
                  <a:srgbClr val="0F02E4"/>
                </a:solidFill>
              </a:rPr>
              <a:t>After</a:t>
            </a:r>
            <a:endParaRPr lang="en-US">
              <a:solidFill>
                <a:srgbClr val="0F02E4"/>
              </a:solidFill>
            </a:endParaRPr>
          </a:p>
        </p:txBody>
      </p:sp>
      <p:sp>
        <p:nvSpPr>
          <p:cNvPr id="136203" name="Text Box 36"/>
          <p:cNvSpPr txBox="1">
            <a:spLocks noChangeArrowheads="1"/>
          </p:cNvSpPr>
          <p:nvPr/>
        </p:nvSpPr>
        <p:spPr bwMode="auto">
          <a:xfrm>
            <a:off x="1970088" y="1614488"/>
            <a:ext cx="15652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b="1" i="1">
                <a:solidFill>
                  <a:srgbClr val="0F02E4"/>
                </a:solidFill>
              </a:rPr>
              <a:t>Before</a:t>
            </a:r>
            <a:endParaRPr lang="en-US">
              <a:solidFill>
                <a:srgbClr val="0F02E4"/>
              </a:solidFill>
            </a:endParaRPr>
          </a:p>
        </p:txBody>
      </p:sp>
      <p:sp>
        <p:nvSpPr>
          <p:cNvPr id="136204" name="Rectangle 37"/>
          <p:cNvSpPr>
            <a:spLocks noChangeArrowheads="1"/>
          </p:cNvSpPr>
          <p:nvPr/>
        </p:nvSpPr>
        <p:spPr bwMode="auto">
          <a:xfrm>
            <a:off x="5526088" y="5722938"/>
            <a:ext cx="31369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lgn="l">
              <a:spcBef>
                <a:spcPct val="50000"/>
              </a:spcBef>
            </a:pPr>
            <a:r>
              <a:rPr lang="en-US"/>
              <a:t>soldered to be +1.8v (</a:t>
            </a:r>
            <a:r>
              <a:rPr lang="en-US" b="1">
                <a:latin typeface="Courier New" pitchFamily="49" charset="0"/>
              </a:rPr>
              <a:t>1</a:t>
            </a:r>
            <a:r>
              <a:rPr lang="en-US"/>
              <a:t>)</a:t>
            </a:r>
          </a:p>
        </p:txBody>
      </p:sp>
    </p:spTree>
  </p:cSld>
  <p:clrMapOvr>
    <a:masterClrMapping/>
  </p:clrMapOvr>
  <p:timing>
    <p:tnLst>
      <p:par>
        <p:cTn id="1" dur="indefinite" restart="never" nodeType="tmRoot"/>
      </p:par>
    </p:tnLst>
  </p:timing>
</p:sld>
</file>

<file path=ppt/slides/slide2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7218" name="Group 2"/>
          <p:cNvGrpSpPr>
            <a:grpSpLocks/>
          </p:cNvGrpSpPr>
          <p:nvPr>
            <p:custDataLst>
              <p:tags r:id="rId1"/>
            </p:custDataLst>
          </p:nvPr>
        </p:nvGrpSpPr>
        <p:grpSpPr bwMode="auto">
          <a:xfrm>
            <a:off x="468313" y="1066800"/>
            <a:ext cx="6615112" cy="180975"/>
            <a:chOff x="295" y="1311"/>
            <a:chExt cx="5177" cy="114"/>
          </a:xfrm>
        </p:grpSpPr>
        <p:sp>
          <p:nvSpPr>
            <p:cNvPr id="137235" name="Rectangle 3"/>
            <p:cNvSpPr>
              <a:spLocks noChangeArrowheads="1"/>
            </p:cNvSpPr>
            <p:nvPr>
              <p:custDataLst>
                <p:tags r:id="rId4"/>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37236" name="Rectangle 4"/>
            <p:cNvSpPr>
              <a:spLocks noChangeArrowheads="1"/>
            </p:cNvSpPr>
            <p:nvPr>
              <p:custDataLst>
                <p:tags r:id="rId5"/>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137219" name="Rectangle 5"/>
          <p:cNvSpPr>
            <a:spLocks noChangeArrowheads="1"/>
          </p:cNvSpPr>
          <p:nvPr>
            <p:custDataLst>
              <p:tags r:id="rId2"/>
            </p:custDataLst>
          </p:nvPr>
        </p:nvSpPr>
        <p:spPr bwMode="auto">
          <a:xfrm>
            <a:off x="4691063" y="3429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endParaRPr lang="en-US">
              <a:latin typeface="Arial" pitchFamily="34" charset="0"/>
            </a:endParaRPr>
          </a:p>
        </p:txBody>
      </p:sp>
      <p:sp>
        <p:nvSpPr>
          <p:cNvPr id="137220" name="Rectangle 6"/>
          <p:cNvSpPr>
            <a:spLocks noChangeArrowheads="1"/>
          </p:cNvSpPr>
          <p:nvPr>
            <p:custDataLst>
              <p:tags r:id="rId3"/>
            </p:custDataLst>
          </p:nvPr>
        </p:nvSpPr>
        <p:spPr bwMode="auto">
          <a:xfrm>
            <a:off x="527050" y="334963"/>
            <a:ext cx="6440488"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3200">
                <a:solidFill>
                  <a:schemeClr val="tx2"/>
                </a:solidFill>
                <a:latin typeface="Times New Roman" pitchFamily="18" charset="0"/>
              </a:rPr>
              <a:t>iPhone, </a:t>
            </a:r>
            <a:r>
              <a:rPr lang="en-US" sz="3200" i="1">
                <a:solidFill>
                  <a:schemeClr val="tx2"/>
                </a:solidFill>
                <a:latin typeface="Times New Roman" pitchFamily="18" charset="0"/>
              </a:rPr>
              <a:t>geohot, </a:t>
            </a:r>
            <a:r>
              <a:rPr lang="en-US" sz="3200">
                <a:solidFill>
                  <a:schemeClr val="tx2"/>
                </a:solidFill>
                <a:latin typeface="Times New Roman" pitchFamily="18" charset="0"/>
              </a:rPr>
              <a:t>and Von Neumann</a:t>
            </a:r>
          </a:p>
        </p:txBody>
      </p:sp>
      <p:pic>
        <p:nvPicPr>
          <p:cNvPr id="137221" name="Picture 7" descr="finished"/>
          <p:cNvPicPr>
            <a:picLocks noChangeAspect="1" noChangeArrowheads="1"/>
          </p:cNvPicPr>
          <p:nvPr/>
        </p:nvPicPr>
        <p:blipFill>
          <a:blip r:embed="rId8">
            <a:extLst>
              <a:ext uri="{28A0092B-C50C-407E-A947-70E740481C1C}">
                <a14:useLocalDpi xmlns:a14="http://schemas.microsoft.com/office/drawing/2010/main" val="0"/>
              </a:ext>
            </a:extLst>
          </a:blip>
          <a:srcRect r="67238"/>
          <a:stretch>
            <a:fillRect/>
          </a:stretch>
        </p:blipFill>
        <p:spPr bwMode="auto">
          <a:xfrm>
            <a:off x="7391400" y="152400"/>
            <a:ext cx="1528763" cy="2667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7222" name="Text Box 8"/>
          <p:cNvSpPr txBox="1">
            <a:spLocks noChangeArrowheads="1"/>
          </p:cNvSpPr>
          <p:nvPr/>
        </p:nvSpPr>
        <p:spPr bwMode="auto">
          <a:xfrm>
            <a:off x="7246938" y="2835275"/>
            <a:ext cx="17764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400">
                <a:solidFill>
                  <a:srgbClr val="0F02E4"/>
                </a:solidFill>
              </a:rPr>
              <a:t>George Hotz's iPhone</a:t>
            </a:r>
          </a:p>
        </p:txBody>
      </p:sp>
      <p:sp>
        <p:nvSpPr>
          <p:cNvPr id="137223" name="Rectangle 9"/>
          <p:cNvSpPr>
            <a:spLocks noChangeArrowheads="1"/>
          </p:cNvSpPr>
          <p:nvPr/>
        </p:nvSpPr>
        <p:spPr bwMode="auto">
          <a:xfrm>
            <a:off x="533400" y="1371600"/>
            <a:ext cx="6400800" cy="1069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gn="l"/>
            <a:r>
              <a:rPr lang="en-US" sz="1600">
                <a:latin typeface="Arial" pitchFamily="34" charset="0"/>
              </a:rPr>
              <a:t>When starting up, the phone checks 4 locations in memory to see if its software is already there. Only if it sees the software is NOT there, does the phone use software from general-purpose memory to start. Otherwise, it loads its software from read-only memory.</a:t>
            </a:r>
          </a:p>
        </p:txBody>
      </p:sp>
      <p:sp>
        <p:nvSpPr>
          <p:cNvPr id="137224" name="Rectangle 10"/>
          <p:cNvSpPr>
            <a:spLocks noChangeArrowheads="1"/>
          </p:cNvSpPr>
          <p:nvPr/>
        </p:nvSpPr>
        <p:spPr bwMode="auto">
          <a:xfrm>
            <a:off x="552450" y="3730625"/>
            <a:ext cx="4630738" cy="1069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gn="l"/>
            <a:r>
              <a:rPr lang="en-US" sz="1600">
                <a:latin typeface="Arial" pitchFamily="34" charset="0"/>
              </a:rPr>
              <a:t>There's not much you can do to change what is in those areas of </a:t>
            </a:r>
            <a:r>
              <a:rPr lang="en-US" sz="1600" b="1" i="1">
                <a:latin typeface="Arial" pitchFamily="34" charset="0"/>
              </a:rPr>
              <a:t>read-only </a:t>
            </a:r>
            <a:r>
              <a:rPr lang="en-US" sz="1600">
                <a:latin typeface="Arial" pitchFamily="34" charset="0"/>
              </a:rPr>
              <a:t>memory. Instead, the idea was to change one of the address lines to be high while it checked these four locations.</a:t>
            </a:r>
          </a:p>
        </p:txBody>
      </p:sp>
      <p:sp>
        <p:nvSpPr>
          <p:cNvPr id="137225" name="Rectangle 11"/>
          <p:cNvSpPr>
            <a:spLocks noChangeArrowheads="1"/>
          </p:cNvSpPr>
          <p:nvPr/>
        </p:nvSpPr>
        <p:spPr bwMode="auto">
          <a:xfrm>
            <a:off x="552450" y="5795963"/>
            <a:ext cx="7929563" cy="825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gn="l"/>
            <a:r>
              <a:rPr lang="en-US" sz="1600">
                <a:latin typeface="Arial" pitchFamily="34" charset="0"/>
              </a:rPr>
              <a:t>All of these locations are in a read/write (accessible) portion of the phone's memory -- so, they can be written to the "reset" signal. This reloads the phone's start-up software from read/write memory -- allowing arbitrary network access, not just AT&amp;T. </a:t>
            </a:r>
          </a:p>
        </p:txBody>
      </p:sp>
      <p:sp>
        <p:nvSpPr>
          <p:cNvPr id="137226" name="Rectangle 12"/>
          <p:cNvSpPr>
            <a:spLocks noChangeArrowheads="1"/>
          </p:cNvSpPr>
          <p:nvPr/>
        </p:nvSpPr>
        <p:spPr bwMode="auto">
          <a:xfrm>
            <a:off x="736600" y="2841625"/>
            <a:ext cx="2200275" cy="581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r>
              <a:rPr lang="en-US" sz="1600">
                <a:latin typeface="Arial" pitchFamily="34" charset="0"/>
              </a:rPr>
              <a:t>The 4 32-bit memory locations it checks are</a:t>
            </a:r>
          </a:p>
        </p:txBody>
      </p:sp>
      <p:sp>
        <p:nvSpPr>
          <p:cNvPr id="137227" name="Rectangle 13"/>
          <p:cNvSpPr>
            <a:spLocks noChangeArrowheads="1"/>
          </p:cNvSpPr>
          <p:nvPr/>
        </p:nvSpPr>
        <p:spPr bwMode="auto">
          <a:xfrm>
            <a:off x="3962400" y="2701925"/>
            <a:ext cx="2897188" cy="822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lgn="l"/>
            <a:r>
              <a:rPr lang="en-US" sz="1200" b="1">
                <a:solidFill>
                  <a:srgbClr val="0F02E4"/>
                </a:solidFill>
                <a:latin typeface="Arial" pitchFamily="34" charset="0"/>
              </a:rPr>
              <a:t>10100000000000000000000000110000</a:t>
            </a:r>
          </a:p>
          <a:p>
            <a:pPr algn="l"/>
            <a:r>
              <a:rPr lang="en-US" sz="1200" b="1">
                <a:solidFill>
                  <a:srgbClr val="0F02E4"/>
                </a:solidFill>
                <a:latin typeface="Arial" pitchFamily="34" charset="0"/>
              </a:rPr>
              <a:t>10100000000000001010010110100000</a:t>
            </a:r>
          </a:p>
          <a:p>
            <a:pPr algn="l"/>
            <a:r>
              <a:rPr lang="en-US" sz="1200" b="1">
                <a:solidFill>
                  <a:srgbClr val="0F02E4"/>
                </a:solidFill>
                <a:latin typeface="Arial" pitchFamily="34" charset="0"/>
              </a:rPr>
              <a:t>10100000000000010101110001011000</a:t>
            </a:r>
          </a:p>
          <a:p>
            <a:pPr algn="l"/>
            <a:r>
              <a:rPr lang="en-US" sz="1200" b="1">
                <a:solidFill>
                  <a:srgbClr val="0F02E4"/>
                </a:solidFill>
                <a:latin typeface="Arial" pitchFamily="34" charset="0"/>
              </a:rPr>
              <a:t>10100000000000010111001101110000</a:t>
            </a:r>
          </a:p>
        </p:txBody>
      </p:sp>
      <p:sp>
        <p:nvSpPr>
          <p:cNvPr id="137228" name="Rectangle 14"/>
          <p:cNvSpPr>
            <a:spLocks noChangeArrowheads="1"/>
          </p:cNvSpPr>
          <p:nvPr/>
        </p:nvSpPr>
        <p:spPr bwMode="auto">
          <a:xfrm>
            <a:off x="3095625" y="2703513"/>
            <a:ext cx="925513" cy="822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lnSpc>
                <a:spcPct val="120000"/>
              </a:lnSpc>
            </a:pPr>
            <a:r>
              <a:rPr lang="en-US" sz="1000">
                <a:latin typeface="Arial" pitchFamily="34" charset="0"/>
              </a:rPr>
              <a:t>0xA0000030</a:t>
            </a:r>
          </a:p>
          <a:p>
            <a:pPr>
              <a:lnSpc>
                <a:spcPct val="120000"/>
              </a:lnSpc>
            </a:pPr>
            <a:r>
              <a:rPr lang="en-US" sz="1000">
                <a:latin typeface="Arial" pitchFamily="34" charset="0"/>
              </a:rPr>
              <a:t>0xA000A5A0</a:t>
            </a:r>
          </a:p>
          <a:p>
            <a:pPr>
              <a:lnSpc>
                <a:spcPct val="120000"/>
              </a:lnSpc>
            </a:pPr>
            <a:r>
              <a:rPr lang="en-US" sz="1000">
                <a:latin typeface="Arial" pitchFamily="34" charset="0"/>
              </a:rPr>
              <a:t>0xA0015C58</a:t>
            </a:r>
          </a:p>
          <a:p>
            <a:pPr>
              <a:lnSpc>
                <a:spcPct val="120000"/>
              </a:lnSpc>
            </a:pPr>
            <a:r>
              <a:rPr lang="en-US" sz="1000">
                <a:latin typeface="Arial" pitchFamily="34" charset="0"/>
              </a:rPr>
              <a:t>0xA0017370</a:t>
            </a:r>
          </a:p>
        </p:txBody>
      </p:sp>
      <p:sp>
        <p:nvSpPr>
          <p:cNvPr id="137229" name="Rectangle 15"/>
          <p:cNvSpPr>
            <a:spLocks noChangeArrowheads="1"/>
          </p:cNvSpPr>
          <p:nvPr/>
        </p:nvSpPr>
        <p:spPr bwMode="auto">
          <a:xfrm>
            <a:off x="3367088" y="2511425"/>
            <a:ext cx="4032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000" b="1">
                <a:latin typeface="Arial" pitchFamily="34" charset="0"/>
              </a:rPr>
              <a:t>hex</a:t>
            </a:r>
            <a:endParaRPr lang="en-US" sz="1000">
              <a:latin typeface="Arial" pitchFamily="34" charset="0"/>
            </a:endParaRPr>
          </a:p>
        </p:txBody>
      </p:sp>
      <p:sp>
        <p:nvSpPr>
          <p:cNvPr id="137230" name="Rectangle 16"/>
          <p:cNvSpPr>
            <a:spLocks noChangeArrowheads="1"/>
          </p:cNvSpPr>
          <p:nvPr/>
        </p:nvSpPr>
        <p:spPr bwMode="auto">
          <a:xfrm>
            <a:off x="5019675" y="2498725"/>
            <a:ext cx="56515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000" b="1">
                <a:solidFill>
                  <a:srgbClr val="0F02E4"/>
                </a:solidFill>
                <a:latin typeface="Arial" pitchFamily="34" charset="0"/>
              </a:rPr>
              <a:t>binary</a:t>
            </a:r>
          </a:p>
        </p:txBody>
      </p:sp>
      <p:sp>
        <p:nvSpPr>
          <p:cNvPr id="137231" name="Rectangle 17"/>
          <p:cNvSpPr>
            <a:spLocks noChangeArrowheads="1"/>
          </p:cNvSpPr>
          <p:nvPr/>
        </p:nvSpPr>
        <p:spPr bwMode="auto">
          <a:xfrm>
            <a:off x="5057775" y="3448050"/>
            <a:ext cx="268288"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200" b="1">
                <a:solidFill>
                  <a:srgbClr val="FF0515"/>
                </a:solidFill>
                <a:latin typeface="Arial" pitchFamily="34" charset="0"/>
              </a:rPr>
              <a:t>1</a:t>
            </a:r>
            <a:endParaRPr lang="en-US" sz="1200" b="1">
              <a:latin typeface="Arial" pitchFamily="34" charset="0"/>
            </a:endParaRPr>
          </a:p>
        </p:txBody>
      </p:sp>
      <p:sp>
        <p:nvSpPr>
          <p:cNvPr id="137232" name="Rectangle 18"/>
          <p:cNvSpPr>
            <a:spLocks noChangeArrowheads="1"/>
          </p:cNvSpPr>
          <p:nvPr/>
        </p:nvSpPr>
        <p:spPr bwMode="auto">
          <a:xfrm>
            <a:off x="3962400" y="4876800"/>
            <a:ext cx="2897188" cy="822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lgn="l"/>
            <a:r>
              <a:rPr lang="en-US" sz="1200" b="1">
                <a:solidFill>
                  <a:srgbClr val="0F02E4"/>
                </a:solidFill>
                <a:latin typeface="Arial" pitchFamily="34" charset="0"/>
              </a:rPr>
              <a:t>1010000000000</a:t>
            </a:r>
            <a:r>
              <a:rPr lang="en-US" sz="1200" b="1">
                <a:solidFill>
                  <a:srgbClr val="FF0515"/>
                </a:solidFill>
                <a:latin typeface="Arial" pitchFamily="34" charset="0"/>
              </a:rPr>
              <a:t>1</a:t>
            </a:r>
            <a:r>
              <a:rPr lang="en-US" sz="1200" b="1">
                <a:solidFill>
                  <a:srgbClr val="0F02E4"/>
                </a:solidFill>
                <a:latin typeface="Arial" pitchFamily="34" charset="0"/>
              </a:rPr>
              <a:t>000000000000110000</a:t>
            </a:r>
          </a:p>
          <a:p>
            <a:pPr algn="l"/>
            <a:r>
              <a:rPr lang="en-US" sz="1200" b="1">
                <a:solidFill>
                  <a:srgbClr val="0F02E4"/>
                </a:solidFill>
                <a:latin typeface="Arial" pitchFamily="34" charset="0"/>
              </a:rPr>
              <a:t>1010000000000</a:t>
            </a:r>
            <a:r>
              <a:rPr lang="en-US" sz="1200" b="1">
                <a:solidFill>
                  <a:srgbClr val="FF0515"/>
                </a:solidFill>
                <a:latin typeface="Arial" pitchFamily="34" charset="0"/>
              </a:rPr>
              <a:t>1</a:t>
            </a:r>
            <a:r>
              <a:rPr lang="en-US" sz="1200" b="1">
                <a:solidFill>
                  <a:srgbClr val="0F02E4"/>
                </a:solidFill>
                <a:latin typeface="Arial" pitchFamily="34" charset="0"/>
              </a:rPr>
              <a:t>001010010110100000</a:t>
            </a:r>
          </a:p>
          <a:p>
            <a:pPr algn="l"/>
            <a:r>
              <a:rPr lang="en-US" sz="1200" b="1">
                <a:solidFill>
                  <a:srgbClr val="0F02E4"/>
                </a:solidFill>
                <a:latin typeface="Arial" pitchFamily="34" charset="0"/>
              </a:rPr>
              <a:t>1010000000000</a:t>
            </a:r>
            <a:r>
              <a:rPr lang="en-US" sz="1200" b="1">
                <a:solidFill>
                  <a:srgbClr val="FF0515"/>
                </a:solidFill>
                <a:latin typeface="Arial" pitchFamily="34" charset="0"/>
              </a:rPr>
              <a:t>1</a:t>
            </a:r>
            <a:r>
              <a:rPr lang="en-US" sz="1200" b="1">
                <a:solidFill>
                  <a:srgbClr val="0F02E4"/>
                </a:solidFill>
                <a:latin typeface="Arial" pitchFamily="34" charset="0"/>
              </a:rPr>
              <a:t>010101110001011000</a:t>
            </a:r>
          </a:p>
          <a:p>
            <a:pPr algn="l"/>
            <a:r>
              <a:rPr lang="en-US" sz="1200" b="1">
                <a:solidFill>
                  <a:srgbClr val="0F02E4"/>
                </a:solidFill>
                <a:latin typeface="Arial" pitchFamily="34" charset="0"/>
              </a:rPr>
              <a:t>1010000000000</a:t>
            </a:r>
            <a:r>
              <a:rPr lang="en-US" sz="1200" b="1">
                <a:solidFill>
                  <a:srgbClr val="FF0515"/>
                </a:solidFill>
                <a:latin typeface="Arial" pitchFamily="34" charset="0"/>
              </a:rPr>
              <a:t>1</a:t>
            </a:r>
            <a:r>
              <a:rPr lang="en-US" sz="1200" b="1">
                <a:solidFill>
                  <a:srgbClr val="0F02E4"/>
                </a:solidFill>
                <a:latin typeface="Arial" pitchFamily="34" charset="0"/>
              </a:rPr>
              <a:t>010111001101110000</a:t>
            </a:r>
          </a:p>
        </p:txBody>
      </p:sp>
      <p:sp>
        <p:nvSpPr>
          <p:cNvPr id="137233" name="Line 19"/>
          <p:cNvSpPr>
            <a:spLocks noChangeShapeType="1"/>
          </p:cNvSpPr>
          <p:nvPr/>
        </p:nvSpPr>
        <p:spPr bwMode="auto">
          <a:xfrm flipV="1">
            <a:off x="5197475" y="3694113"/>
            <a:ext cx="0" cy="381000"/>
          </a:xfrm>
          <a:prstGeom prst="line">
            <a:avLst/>
          </a:prstGeom>
          <a:noFill/>
          <a:ln w="19050">
            <a:solidFill>
              <a:srgbClr val="FF0515"/>
            </a:solidFill>
            <a:round/>
            <a:headEnd/>
            <a:tailEnd type="triangle" w="med" len="me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137234" name="Rectangle 20"/>
          <p:cNvSpPr>
            <a:spLocks noChangeArrowheads="1"/>
          </p:cNvSpPr>
          <p:nvPr/>
        </p:nvSpPr>
        <p:spPr bwMode="auto">
          <a:xfrm>
            <a:off x="1095375" y="4962525"/>
            <a:ext cx="2462213" cy="581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r>
              <a:rPr lang="en-US" sz="1600">
                <a:latin typeface="Arial" pitchFamily="34" charset="0"/>
              </a:rPr>
              <a:t>The memory locations it </a:t>
            </a:r>
            <a:r>
              <a:rPr lang="en-US" sz="1600" b="1" i="1">
                <a:latin typeface="Arial" pitchFamily="34" charset="0"/>
              </a:rPr>
              <a:t>actually </a:t>
            </a:r>
            <a:r>
              <a:rPr lang="en-US" sz="1600">
                <a:latin typeface="Arial" pitchFamily="34" charset="0"/>
              </a:rPr>
              <a:t>checks are thus</a:t>
            </a:r>
          </a:p>
        </p:txBody>
      </p:sp>
    </p:spTree>
  </p:cSld>
  <p:clrMapOvr>
    <a:masterClrMapping/>
  </p:clrMapOvr>
  <p:timing>
    <p:tnLst>
      <p:par>
        <p:cTn id="1" dur="indefinite" restart="never" nodeType="tmRoot"/>
      </p:par>
    </p:tnLst>
  </p:timing>
</p:sld>
</file>

<file path=ppt/slides/slide2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8242" name="Group 2"/>
          <p:cNvGrpSpPr>
            <a:grpSpLocks/>
          </p:cNvGrpSpPr>
          <p:nvPr>
            <p:custDataLst>
              <p:tags r:id="rId1"/>
            </p:custDataLst>
          </p:nvPr>
        </p:nvGrpSpPr>
        <p:grpSpPr bwMode="auto">
          <a:xfrm>
            <a:off x="468313" y="1066800"/>
            <a:ext cx="6615112" cy="180975"/>
            <a:chOff x="295" y="1311"/>
            <a:chExt cx="5177" cy="114"/>
          </a:xfrm>
        </p:grpSpPr>
        <p:sp>
          <p:nvSpPr>
            <p:cNvPr id="138250" name="Rectangle 3"/>
            <p:cNvSpPr>
              <a:spLocks noChangeArrowheads="1"/>
            </p:cNvSpPr>
            <p:nvPr>
              <p:custDataLst>
                <p:tags r:id="rId4"/>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38251" name="Rectangle 4"/>
            <p:cNvSpPr>
              <a:spLocks noChangeArrowheads="1"/>
            </p:cNvSpPr>
            <p:nvPr>
              <p:custDataLst>
                <p:tags r:id="rId5"/>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138243" name="Rectangle 5"/>
          <p:cNvSpPr>
            <a:spLocks noChangeArrowheads="1"/>
          </p:cNvSpPr>
          <p:nvPr>
            <p:custDataLst>
              <p:tags r:id="rId2"/>
            </p:custDataLst>
          </p:nvPr>
        </p:nvSpPr>
        <p:spPr bwMode="auto">
          <a:xfrm>
            <a:off x="4691063" y="3429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endParaRPr lang="en-US">
              <a:latin typeface="Arial" pitchFamily="34" charset="0"/>
            </a:endParaRPr>
          </a:p>
        </p:txBody>
      </p:sp>
      <p:sp>
        <p:nvSpPr>
          <p:cNvPr id="138244" name="Rectangle 6"/>
          <p:cNvSpPr>
            <a:spLocks noChangeArrowheads="1"/>
          </p:cNvSpPr>
          <p:nvPr>
            <p:custDataLst>
              <p:tags r:id="rId3"/>
            </p:custDataLst>
          </p:nvPr>
        </p:nvSpPr>
        <p:spPr bwMode="auto">
          <a:xfrm>
            <a:off x="527050" y="334963"/>
            <a:ext cx="6440488"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3200">
                <a:solidFill>
                  <a:schemeClr val="tx2"/>
                </a:solidFill>
                <a:latin typeface="Times New Roman" pitchFamily="18" charset="0"/>
              </a:rPr>
              <a:t>iPhone, </a:t>
            </a:r>
            <a:r>
              <a:rPr lang="en-US" sz="3200" i="1">
                <a:solidFill>
                  <a:schemeClr val="tx2"/>
                </a:solidFill>
                <a:latin typeface="Times New Roman" pitchFamily="18" charset="0"/>
              </a:rPr>
              <a:t>geohot, </a:t>
            </a:r>
            <a:r>
              <a:rPr lang="en-US" sz="3200">
                <a:solidFill>
                  <a:schemeClr val="tx2"/>
                </a:solidFill>
                <a:latin typeface="Times New Roman" pitchFamily="18" charset="0"/>
              </a:rPr>
              <a:t>and Von Neumann</a:t>
            </a:r>
          </a:p>
        </p:txBody>
      </p:sp>
      <p:pic>
        <p:nvPicPr>
          <p:cNvPr id="138245" name="Picture 7" descr="finished"/>
          <p:cNvPicPr>
            <a:picLocks noChangeAspect="1" noChangeArrowheads="1"/>
          </p:cNvPicPr>
          <p:nvPr/>
        </p:nvPicPr>
        <p:blipFill>
          <a:blip r:embed="rId8">
            <a:extLst>
              <a:ext uri="{28A0092B-C50C-407E-A947-70E740481C1C}">
                <a14:useLocalDpi xmlns:a14="http://schemas.microsoft.com/office/drawing/2010/main" val="0"/>
              </a:ext>
            </a:extLst>
          </a:blip>
          <a:srcRect r="67238"/>
          <a:stretch>
            <a:fillRect/>
          </a:stretch>
        </p:blipFill>
        <p:spPr bwMode="auto">
          <a:xfrm>
            <a:off x="7391400" y="152400"/>
            <a:ext cx="1528763" cy="2667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8246" name="Text Box 8"/>
          <p:cNvSpPr txBox="1">
            <a:spLocks noChangeArrowheads="1"/>
          </p:cNvSpPr>
          <p:nvPr/>
        </p:nvSpPr>
        <p:spPr bwMode="auto">
          <a:xfrm>
            <a:off x="7246938" y="2835275"/>
            <a:ext cx="17764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400">
                <a:solidFill>
                  <a:srgbClr val="0F02E4"/>
                </a:solidFill>
              </a:rPr>
              <a:t>George Hotz's iPhone</a:t>
            </a:r>
          </a:p>
        </p:txBody>
      </p:sp>
      <p:pic>
        <p:nvPicPr>
          <p:cNvPr id="138247" name="Picture 21" descr="mycar"/>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990600" y="1752600"/>
            <a:ext cx="5715000" cy="4573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8248" name="Text Box 22"/>
          <p:cNvSpPr txBox="1">
            <a:spLocks noChangeArrowheads="1"/>
          </p:cNvSpPr>
          <p:nvPr/>
        </p:nvSpPr>
        <p:spPr bwMode="auto">
          <a:xfrm>
            <a:off x="6757988" y="5999163"/>
            <a:ext cx="17764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400">
                <a:solidFill>
                  <a:srgbClr val="0F02E4"/>
                </a:solidFill>
              </a:rPr>
              <a:t>the trade</a:t>
            </a:r>
          </a:p>
        </p:txBody>
      </p:sp>
      <p:sp>
        <p:nvSpPr>
          <p:cNvPr id="138249" name="Line 23"/>
          <p:cNvSpPr>
            <a:spLocks noChangeShapeType="1"/>
          </p:cNvSpPr>
          <p:nvPr/>
        </p:nvSpPr>
        <p:spPr bwMode="auto">
          <a:xfrm flipH="1">
            <a:off x="7151688" y="3222625"/>
            <a:ext cx="698500" cy="2738438"/>
          </a:xfrm>
          <a:prstGeom prst="line">
            <a:avLst/>
          </a:prstGeom>
          <a:noFill/>
          <a:ln w="19050">
            <a:solidFill>
              <a:srgbClr val="0F02E4"/>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spAutoFit/>
          </a:bodyPr>
          <a:lstStyle/>
          <a:p>
            <a:endParaRPr lang="en-US"/>
          </a:p>
        </p:txBody>
      </p:sp>
    </p:spTree>
  </p:cSld>
  <p:clrMapOvr>
    <a:masterClrMapping/>
  </p:clrMapOvr>
  <p:timing>
    <p:tnLst>
      <p:par>
        <p:cTn id="1" dur="indefinite" restart="never" nodeType="tmRoot"/>
      </p:par>
    </p:tnLst>
  </p:timing>
</p:sld>
</file>

<file path=ppt/slides/slide2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9266" name="Group 92"/>
          <p:cNvGrpSpPr>
            <a:grpSpLocks/>
          </p:cNvGrpSpPr>
          <p:nvPr>
            <p:custDataLst>
              <p:tags r:id="rId1"/>
            </p:custDataLst>
          </p:nvPr>
        </p:nvGrpSpPr>
        <p:grpSpPr bwMode="auto">
          <a:xfrm>
            <a:off x="7896225" y="5627688"/>
            <a:ext cx="636588" cy="790575"/>
            <a:chOff x="2928" y="1051"/>
            <a:chExt cx="840" cy="957"/>
          </a:xfrm>
        </p:grpSpPr>
        <p:sp>
          <p:nvSpPr>
            <p:cNvPr id="139268" name="Freeform 93"/>
            <p:cNvSpPr>
              <a:spLocks/>
            </p:cNvSpPr>
            <p:nvPr>
              <p:custDataLst>
                <p:tags r:id="rId2"/>
              </p:custDataLst>
            </p:nvPr>
          </p:nvSpPr>
          <p:spPr bwMode="auto">
            <a:xfrm>
              <a:off x="2928" y="1759"/>
              <a:ext cx="810" cy="249"/>
            </a:xfrm>
            <a:custGeom>
              <a:avLst/>
              <a:gdLst>
                <a:gd name="T0" fmla="*/ 5 w 1048"/>
                <a:gd name="T1" fmla="*/ 21 h 250"/>
                <a:gd name="T2" fmla="*/ 9 w 1048"/>
                <a:gd name="T3" fmla="*/ 83 h 250"/>
                <a:gd name="T4" fmla="*/ 9 w 1048"/>
                <a:gd name="T5" fmla="*/ 111 h 250"/>
                <a:gd name="T6" fmla="*/ 10 w 1048"/>
                <a:gd name="T7" fmla="*/ 125 h 250"/>
                <a:gd name="T8" fmla="*/ 10 w 1048"/>
                <a:gd name="T9" fmla="*/ 161 h 250"/>
                <a:gd name="T10" fmla="*/ 7 w 1048"/>
                <a:gd name="T11" fmla="*/ 230 h 250"/>
                <a:gd name="T12" fmla="*/ 2 w 1048"/>
                <a:gd name="T13" fmla="*/ 210 h 250"/>
                <a:gd name="T14" fmla="*/ 0 w 1048"/>
                <a:gd name="T15" fmla="*/ 189 h 250"/>
                <a:gd name="T16" fmla="*/ 2 w 1048"/>
                <a:gd name="T17" fmla="*/ 155 h 250"/>
                <a:gd name="T18" fmla="*/ 2 w 1048"/>
                <a:gd name="T19" fmla="*/ 125 h 250"/>
                <a:gd name="T20" fmla="*/ 2 w 1048"/>
                <a:gd name="T21" fmla="*/ 76 h 250"/>
                <a:gd name="T22" fmla="*/ 3 w 1048"/>
                <a:gd name="T23" fmla="*/ 55 h 250"/>
                <a:gd name="T24" fmla="*/ 3 w 1048"/>
                <a:gd name="T25" fmla="*/ 28 h 250"/>
                <a:gd name="T26" fmla="*/ 4 w 1048"/>
                <a:gd name="T27" fmla="*/ 14 h 250"/>
                <a:gd name="T28" fmla="*/ 5 w 1048"/>
                <a:gd name="T29" fmla="*/ 28 h 250"/>
                <a:gd name="T30" fmla="*/ 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39269" name="Oval 94"/>
            <p:cNvSpPr>
              <a:spLocks noChangeArrowheads="1"/>
            </p:cNvSpPr>
            <p:nvPr>
              <p:custDataLst>
                <p:tags r:id="rId3"/>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139270" name="Oval 95"/>
            <p:cNvSpPr>
              <a:spLocks noChangeArrowheads="1"/>
            </p:cNvSpPr>
            <p:nvPr>
              <p:custDataLst>
                <p:tags r:id="rId4"/>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9271" name="Oval 96"/>
            <p:cNvSpPr>
              <a:spLocks noChangeArrowheads="1"/>
            </p:cNvSpPr>
            <p:nvPr>
              <p:custDataLst>
                <p:tags r:id="rId5"/>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9272" name="Oval 97"/>
            <p:cNvSpPr>
              <a:spLocks noChangeArrowheads="1"/>
            </p:cNvSpPr>
            <p:nvPr>
              <p:custDataLst>
                <p:tags r:id="rId6"/>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9273" name="Oval 98"/>
            <p:cNvSpPr>
              <a:spLocks noChangeArrowheads="1"/>
            </p:cNvSpPr>
            <p:nvPr>
              <p:custDataLst>
                <p:tags r:id="rId7"/>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9274" name="Oval 99"/>
            <p:cNvSpPr>
              <a:spLocks noChangeArrowheads="1"/>
            </p:cNvSpPr>
            <p:nvPr>
              <p:custDataLst>
                <p:tags r:id="rId8"/>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9275" name="Oval 100"/>
            <p:cNvSpPr>
              <a:spLocks noChangeArrowheads="1"/>
            </p:cNvSpPr>
            <p:nvPr>
              <p:custDataLst>
                <p:tags r:id="rId9"/>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9276" name="AutoShape 101"/>
            <p:cNvSpPr>
              <a:spLocks noChangeArrowheads="1"/>
            </p:cNvSpPr>
            <p:nvPr>
              <p:custDataLst>
                <p:tags r:id="rId10"/>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139277" name="Freeform 102"/>
            <p:cNvSpPr>
              <a:spLocks/>
            </p:cNvSpPr>
            <p:nvPr>
              <p:custDataLst>
                <p:tags r:id="rId11"/>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39278" name="Freeform 103"/>
            <p:cNvSpPr>
              <a:spLocks/>
            </p:cNvSpPr>
            <p:nvPr>
              <p:custDataLst>
                <p:tags r:id="rId12"/>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39279" name="Freeform 104"/>
            <p:cNvSpPr>
              <a:spLocks/>
            </p:cNvSpPr>
            <p:nvPr>
              <p:custDataLst>
                <p:tags r:id="rId13"/>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39280" name="Freeform 105"/>
            <p:cNvSpPr>
              <a:spLocks/>
            </p:cNvSpPr>
            <p:nvPr>
              <p:custDataLst>
                <p:tags r:id="rId14"/>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139267" name="Text Box 106"/>
          <p:cNvSpPr txBox="1">
            <a:spLocks noChangeArrowheads="1"/>
          </p:cNvSpPr>
          <p:nvPr/>
        </p:nvSpPr>
        <p:spPr bwMode="auto">
          <a:xfrm>
            <a:off x="750888" y="1528763"/>
            <a:ext cx="7696200"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4200">
                <a:solidFill>
                  <a:srgbClr val="0B04FF"/>
                </a:solidFill>
                <a:latin typeface="Comic Sans MS" pitchFamily="66" charset="0"/>
              </a:rPr>
              <a:t>Have a relaxing fall break!</a:t>
            </a:r>
          </a:p>
        </p:txBody>
      </p:sp>
    </p:spTree>
  </p:cSld>
  <p:clrMapOvr>
    <a:masterClrMapping/>
  </p:clrMapOvr>
  <p:timing>
    <p:tnLst>
      <p:par>
        <p:cTn id="1" dur="indefinite" restart="never" nodeType="tmRoot"/>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266646" y="4267200"/>
            <a:ext cx="8735644" cy="2095792"/>
          </a:xfrm>
          <a:prstGeom prst="rect">
            <a:avLst/>
          </a:prstGeom>
        </p:spPr>
      </p:pic>
      <p:sp>
        <p:nvSpPr>
          <p:cNvPr id="4" name="Rectangle 3"/>
          <p:cNvSpPr/>
          <p:nvPr/>
        </p:nvSpPr>
        <p:spPr bwMode="auto">
          <a:xfrm>
            <a:off x="4457700" y="4724400"/>
            <a:ext cx="4432861" cy="914400"/>
          </a:xfrm>
          <a:prstGeom prst="rect">
            <a:avLst/>
          </a:prstGeom>
          <a:solidFill>
            <a:schemeClr val="bg1"/>
          </a:solidFill>
          <a:ln w="19050" cap="flat" cmpd="sng" algn="ctr">
            <a:solidFill>
              <a:schemeClr val="bg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25" name="Rounded Rectangle 24"/>
          <p:cNvSpPr/>
          <p:nvPr/>
        </p:nvSpPr>
        <p:spPr bwMode="auto">
          <a:xfrm>
            <a:off x="5334000" y="3581400"/>
            <a:ext cx="3429000" cy="1839366"/>
          </a:xfrm>
          <a:prstGeom prst="roundRect">
            <a:avLst/>
          </a:prstGeom>
          <a:solidFill>
            <a:srgbClr val="CCECFF"/>
          </a:solidFill>
          <a:ln w="19050" cap="flat" cmpd="sng" algn="ctr">
            <a:solidFill>
              <a:schemeClr val="bg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44034" name="Rectangle 4"/>
          <p:cNvSpPr>
            <a:spLocks noChangeArrowheads="1"/>
          </p:cNvSpPr>
          <p:nvPr>
            <p:custDataLst>
              <p:tags r:id="rId1"/>
            </p:custDataLst>
          </p:nvPr>
        </p:nvSpPr>
        <p:spPr bwMode="auto">
          <a:xfrm>
            <a:off x="1295400" y="228600"/>
            <a:ext cx="2435225" cy="1200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7200">
                <a:solidFill>
                  <a:srgbClr val="0A04EB"/>
                </a:solidFill>
                <a:latin typeface="Calibri" pitchFamily="34" charset="0"/>
              </a:rPr>
              <a:t>Demo</a:t>
            </a:r>
          </a:p>
        </p:txBody>
      </p:sp>
      <p:sp>
        <p:nvSpPr>
          <p:cNvPr id="44035" name="Rectangle 3"/>
          <p:cNvSpPr>
            <a:spLocks noChangeArrowheads="1"/>
          </p:cNvSpPr>
          <p:nvPr/>
        </p:nvSpPr>
        <p:spPr bwMode="auto">
          <a:xfrm>
            <a:off x="646112" y="1428750"/>
            <a:ext cx="4087337"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dirty="0">
                <a:latin typeface="Calibri" pitchFamily="34" charset="0"/>
              </a:rPr>
              <a:t>of </a:t>
            </a:r>
            <a:r>
              <a:rPr lang="en-US" dirty="0" smtClean="0">
                <a:latin typeface="Calibri" pitchFamily="34" charset="0"/>
              </a:rPr>
              <a:t> "in vivo" assembly-language</a:t>
            </a:r>
            <a:endParaRPr lang="en-US" dirty="0">
              <a:latin typeface="Calibri" pitchFamily="34" charset="0"/>
            </a:endParaRPr>
          </a:p>
        </p:txBody>
      </p:sp>
      <p:sp>
        <p:nvSpPr>
          <p:cNvPr id="5" name="TextBox 4"/>
          <p:cNvSpPr txBox="1"/>
          <p:nvPr/>
        </p:nvSpPr>
        <p:spPr>
          <a:xfrm>
            <a:off x="6198395" y="3810000"/>
            <a:ext cx="2362200" cy="461665"/>
          </a:xfrm>
          <a:prstGeom prst="rect">
            <a:avLst/>
          </a:prstGeom>
          <a:noFill/>
        </p:spPr>
        <p:txBody>
          <a:bodyPr wrap="square" rtlCol="0">
            <a:spAutoFit/>
          </a:bodyPr>
          <a:lstStyle/>
          <a:p>
            <a:pPr algn="l"/>
            <a:r>
              <a:rPr lang="en-US" dirty="0" smtClean="0">
                <a:latin typeface="Calibri" panose="020F0502020204030204" pitchFamily="34" charset="0"/>
                <a:cs typeface="Calibri" panose="020F0502020204030204" pitchFamily="34" charset="0"/>
              </a:rPr>
              <a:t>40 == </a:t>
            </a:r>
            <a:r>
              <a:rPr lang="en-US" dirty="0" smtClean="0">
                <a:solidFill>
                  <a:srgbClr val="0000FF"/>
                </a:solidFill>
                <a:latin typeface="Calibri" panose="020F0502020204030204" pitchFamily="34" charset="0"/>
                <a:cs typeface="Calibri" panose="020F0502020204030204" pitchFamily="34" charset="0"/>
              </a:rPr>
              <a:t>101000</a:t>
            </a:r>
            <a:endParaRPr lang="en-US" dirty="0" smtClean="0">
              <a:solidFill>
                <a:srgbClr val="0000FF"/>
              </a:solidFill>
              <a:latin typeface="Calibri" panose="020F0502020204030204" pitchFamily="34" charset="0"/>
              <a:cs typeface="Calibri" panose="020F0502020204030204" pitchFamily="34" charset="0"/>
            </a:endParaRPr>
          </a:p>
        </p:txBody>
      </p:sp>
      <p:sp>
        <p:nvSpPr>
          <p:cNvPr id="8" name="TextBox 7"/>
          <p:cNvSpPr txBox="1"/>
          <p:nvPr/>
        </p:nvSpPr>
        <p:spPr>
          <a:xfrm>
            <a:off x="6192794" y="4227160"/>
            <a:ext cx="2362200" cy="461665"/>
          </a:xfrm>
          <a:prstGeom prst="rect">
            <a:avLst/>
          </a:prstGeom>
          <a:noFill/>
        </p:spPr>
        <p:txBody>
          <a:bodyPr wrap="square" rtlCol="0">
            <a:spAutoFit/>
          </a:bodyPr>
          <a:lstStyle/>
          <a:p>
            <a:pPr algn="l"/>
            <a:r>
              <a:rPr lang="en-US" dirty="0" smtClean="0">
                <a:latin typeface="Calibri" panose="020F0502020204030204" pitchFamily="34" charset="0"/>
                <a:cs typeface="Calibri" panose="020F0502020204030204" pitchFamily="34" charset="0"/>
              </a:rPr>
              <a:t>34</a:t>
            </a:r>
            <a:r>
              <a:rPr lang="en-US" dirty="0" smtClean="0">
                <a:latin typeface="Calibri" panose="020F0502020204030204" pitchFamily="34" charset="0"/>
                <a:cs typeface="Calibri" panose="020F0502020204030204" pitchFamily="34" charset="0"/>
              </a:rPr>
              <a:t> == </a:t>
            </a:r>
            <a:r>
              <a:rPr lang="en-US" dirty="0" smtClean="0">
                <a:solidFill>
                  <a:srgbClr val="0000FF"/>
                </a:solidFill>
                <a:latin typeface="Calibri" panose="020F0502020204030204" pitchFamily="34" charset="0"/>
                <a:cs typeface="Calibri" panose="020F0502020204030204" pitchFamily="34" charset="0"/>
              </a:rPr>
              <a:t>100010</a:t>
            </a:r>
            <a:endParaRPr lang="en-US" dirty="0" smtClean="0">
              <a:solidFill>
                <a:srgbClr val="0000FF"/>
              </a:solidFill>
              <a:latin typeface="Calibri" panose="020F0502020204030204" pitchFamily="34" charset="0"/>
              <a:cs typeface="Calibri" panose="020F0502020204030204" pitchFamily="34" charset="0"/>
            </a:endParaRPr>
          </a:p>
        </p:txBody>
      </p:sp>
      <p:cxnSp>
        <p:nvCxnSpPr>
          <p:cNvPr id="7" name="Straight Connector 6"/>
          <p:cNvCxnSpPr/>
          <p:nvPr/>
        </p:nvCxnSpPr>
        <p:spPr bwMode="auto">
          <a:xfrm>
            <a:off x="5760308" y="4688825"/>
            <a:ext cx="2286000" cy="0"/>
          </a:xfrm>
          <a:prstGeom prst="line">
            <a:avLst/>
          </a:prstGeom>
          <a:noFill/>
          <a:ln w="3175" cap="flat" cmpd="sng" algn="ctr">
            <a:solidFill>
              <a:srgbClr val="0000FF"/>
            </a:solidFill>
            <a:prstDash val="solid"/>
            <a:round/>
            <a:headEnd type="none" w="med" len="med"/>
            <a:tailEnd type="none" w="med" len="med"/>
          </a:ln>
          <a:effectLst/>
        </p:spPr>
      </p:cxnSp>
      <p:sp>
        <p:nvSpPr>
          <p:cNvPr id="11" name="Rectangle 10"/>
          <p:cNvSpPr/>
          <p:nvPr/>
        </p:nvSpPr>
        <p:spPr>
          <a:xfrm>
            <a:off x="5715000" y="4233155"/>
            <a:ext cx="394660" cy="461665"/>
          </a:xfrm>
          <a:prstGeom prst="rect">
            <a:avLst/>
          </a:prstGeom>
        </p:spPr>
        <p:txBody>
          <a:bodyPr wrap="none">
            <a:spAutoFit/>
          </a:bodyPr>
          <a:lstStyle/>
          <a:p>
            <a:r>
              <a:rPr lang="en-US" dirty="0" smtClean="0">
                <a:solidFill>
                  <a:srgbClr val="0000FF"/>
                </a:solidFill>
                <a:latin typeface="Calibri" panose="020F0502020204030204" pitchFamily="34" charset="0"/>
                <a:cs typeface="Calibri" panose="020F0502020204030204" pitchFamily="34" charset="0"/>
              </a:rPr>
              <a:t>&amp;</a:t>
            </a:r>
            <a:endParaRPr lang="en-US" dirty="0"/>
          </a:p>
        </p:txBody>
      </p:sp>
      <p:sp>
        <p:nvSpPr>
          <p:cNvPr id="14" name="TextBox 13"/>
          <p:cNvSpPr txBox="1"/>
          <p:nvPr/>
        </p:nvSpPr>
        <p:spPr>
          <a:xfrm>
            <a:off x="6192794" y="4709074"/>
            <a:ext cx="2362200" cy="461665"/>
          </a:xfrm>
          <a:prstGeom prst="rect">
            <a:avLst/>
          </a:prstGeom>
          <a:noFill/>
        </p:spPr>
        <p:txBody>
          <a:bodyPr wrap="square" rtlCol="0">
            <a:spAutoFit/>
          </a:bodyPr>
          <a:lstStyle/>
          <a:p>
            <a:pPr algn="l"/>
            <a:r>
              <a:rPr lang="en-US" dirty="0" smtClean="0">
                <a:latin typeface="Calibri" panose="020F0502020204030204" pitchFamily="34" charset="0"/>
                <a:cs typeface="Calibri" panose="020F0502020204030204" pitchFamily="34" charset="0"/>
              </a:rPr>
              <a:t>32</a:t>
            </a:r>
            <a:r>
              <a:rPr lang="en-US" dirty="0" smtClean="0">
                <a:latin typeface="Calibri" panose="020F0502020204030204" pitchFamily="34" charset="0"/>
                <a:cs typeface="Calibri" panose="020F0502020204030204" pitchFamily="34" charset="0"/>
              </a:rPr>
              <a:t> == </a:t>
            </a:r>
            <a:r>
              <a:rPr lang="en-US" dirty="0" smtClean="0">
                <a:solidFill>
                  <a:srgbClr val="0000FF"/>
                </a:solidFill>
                <a:latin typeface="Calibri" panose="020F0502020204030204" pitchFamily="34" charset="0"/>
                <a:cs typeface="Calibri" panose="020F0502020204030204" pitchFamily="34" charset="0"/>
              </a:rPr>
              <a:t>100000</a:t>
            </a:r>
            <a:endParaRPr lang="en-US" dirty="0" smtClean="0">
              <a:solidFill>
                <a:srgbClr val="0000FF"/>
              </a:solidFill>
              <a:latin typeface="Calibri" panose="020F0502020204030204" pitchFamily="34" charset="0"/>
              <a:cs typeface="Calibri" panose="020F0502020204030204" pitchFamily="34" charset="0"/>
            </a:endParaRPr>
          </a:p>
        </p:txBody>
      </p:sp>
      <p:sp>
        <p:nvSpPr>
          <p:cNvPr id="2" name="Rectangle 1"/>
          <p:cNvSpPr/>
          <p:nvPr/>
        </p:nvSpPr>
        <p:spPr>
          <a:xfrm>
            <a:off x="4154306" y="3720851"/>
            <a:ext cx="1564939" cy="461665"/>
          </a:xfrm>
          <a:prstGeom prst="rect">
            <a:avLst/>
          </a:prstGeom>
          <a:solidFill>
            <a:srgbClr val="CCECFF"/>
          </a:solidFill>
          <a:ln w="19050">
            <a:solidFill>
              <a:schemeClr val="bg1"/>
            </a:solidFill>
          </a:ln>
        </p:spPr>
        <p:txBody>
          <a:bodyPr wrap="square">
            <a:spAutoFit/>
          </a:bodyPr>
          <a:lstStyle/>
          <a:p>
            <a:r>
              <a:rPr lang="en-US" dirty="0" smtClean="0">
                <a:latin typeface="Calibri" pitchFamily="34" charset="0"/>
              </a:rPr>
              <a:t>original</a:t>
            </a:r>
            <a:endParaRPr lang="en-US" dirty="0"/>
          </a:p>
        </p:txBody>
      </p:sp>
      <p:cxnSp>
        <p:nvCxnSpPr>
          <p:cNvPr id="23" name="Straight Arrow Connector 22"/>
          <p:cNvCxnSpPr/>
          <p:nvPr/>
        </p:nvCxnSpPr>
        <p:spPr bwMode="auto">
          <a:xfrm>
            <a:off x="2617572" y="4419600"/>
            <a:ext cx="0" cy="751139"/>
          </a:xfrm>
          <a:prstGeom prst="straightConnector1">
            <a:avLst/>
          </a:prstGeom>
          <a:noFill/>
          <a:ln w="19050" cap="flat" cmpd="sng" algn="ctr">
            <a:solidFill>
              <a:srgbClr val="0000FF"/>
            </a:solidFill>
            <a:prstDash val="solid"/>
            <a:round/>
            <a:headEnd type="none" w="med" len="med"/>
            <a:tailEnd type="triangle"/>
          </a:ln>
          <a:effectLst/>
        </p:spPr>
      </p:cxnSp>
      <p:sp>
        <p:nvSpPr>
          <p:cNvPr id="26" name="TextBox 25"/>
          <p:cNvSpPr txBox="1"/>
          <p:nvPr/>
        </p:nvSpPr>
        <p:spPr>
          <a:xfrm>
            <a:off x="2342496" y="4092108"/>
            <a:ext cx="550151" cy="323165"/>
          </a:xfrm>
          <a:prstGeom prst="rect">
            <a:avLst/>
          </a:prstGeom>
          <a:noFill/>
        </p:spPr>
        <p:txBody>
          <a:bodyPr wrap="none" rtlCol="0">
            <a:spAutoFit/>
          </a:bodyPr>
          <a:lstStyle/>
          <a:p>
            <a:r>
              <a:rPr lang="en-US" sz="1500" b="1" dirty="0" smtClean="0">
                <a:solidFill>
                  <a:srgbClr val="0000FF"/>
                </a:solidFill>
                <a:latin typeface="Calibri" panose="020F0502020204030204" pitchFamily="34" charset="0"/>
                <a:cs typeface="Calibri" panose="020F0502020204030204" pitchFamily="34" charset="0"/>
              </a:rPr>
              <a:t>AND</a:t>
            </a:r>
            <a:endParaRPr lang="en-US" sz="1500" b="1" dirty="0" smtClean="0">
              <a:solidFill>
                <a:srgbClr val="0000FF"/>
              </a:solidFill>
              <a:latin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3666278082"/>
      </p:ext>
    </p:extLst>
  </p:cSld>
  <p:clrMapOvr>
    <a:masterClrMapping/>
  </p:clrMapOvr>
  <p:timing>
    <p:tnLst>
      <p:par>
        <p:cTn id="1" dur="indefinite" restart="never" nodeType="tmRoot"/>
      </p:par>
    </p:tnLst>
  </p:timing>
</p:sld>
</file>

<file path=ppt/slides/slide2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0290" name="Text Box 2"/>
          <p:cNvSpPr txBox="1">
            <a:spLocks noChangeArrowheads="1"/>
          </p:cNvSpPr>
          <p:nvPr>
            <p:custDataLst>
              <p:tags r:id="rId2"/>
            </p:custDataLst>
          </p:nvPr>
        </p:nvSpPr>
        <p:spPr bwMode="auto">
          <a:xfrm>
            <a:off x="6019800" y="206375"/>
            <a:ext cx="2819400" cy="1774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anchor="ct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lnSpc>
                <a:spcPct val="70000"/>
              </a:lnSpc>
              <a:spcBef>
                <a:spcPct val="50000"/>
              </a:spcBef>
            </a:pPr>
            <a:r>
              <a:rPr lang="en-US" sz="1400" b="1">
                <a:solidFill>
                  <a:srgbClr val="670768"/>
                </a:solidFill>
                <a:latin typeface="Arial" pitchFamily="34" charset="0"/>
              </a:rPr>
              <a:t>2006</a:t>
            </a:r>
          </a:p>
          <a:p>
            <a:pPr algn="l">
              <a:lnSpc>
                <a:spcPct val="70000"/>
              </a:lnSpc>
              <a:spcBef>
                <a:spcPct val="50000"/>
              </a:spcBef>
            </a:pPr>
            <a:r>
              <a:rPr lang="en-US" sz="1400" b="1">
                <a:solidFill>
                  <a:srgbClr val="670768"/>
                </a:solidFill>
                <a:latin typeface="Arial" pitchFamily="34" charset="0"/>
              </a:rPr>
              <a:t>Intel Core 2 Duo</a:t>
            </a:r>
          </a:p>
          <a:p>
            <a:pPr algn="l">
              <a:lnSpc>
                <a:spcPct val="70000"/>
              </a:lnSpc>
              <a:spcBef>
                <a:spcPct val="50000"/>
              </a:spcBef>
            </a:pPr>
            <a:r>
              <a:rPr lang="en-US" sz="1400" b="1">
                <a:solidFill>
                  <a:srgbClr val="670768"/>
                </a:solidFill>
                <a:latin typeface="Arial" pitchFamily="34" charset="0"/>
              </a:rPr>
              <a:t>3 GHz clock</a:t>
            </a:r>
          </a:p>
          <a:p>
            <a:pPr algn="l">
              <a:lnSpc>
                <a:spcPct val="70000"/>
              </a:lnSpc>
              <a:spcBef>
                <a:spcPct val="50000"/>
              </a:spcBef>
            </a:pPr>
            <a:r>
              <a:rPr lang="en-US" sz="1400" b="1">
                <a:solidFill>
                  <a:srgbClr val="670768"/>
                </a:solidFill>
                <a:latin typeface="Arial" pitchFamily="34" charset="0"/>
              </a:rPr>
              <a:t>64-bit processor</a:t>
            </a:r>
          </a:p>
          <a:p>
            <a:pPr algn="l">
              <a:lnSpc>
                <a:spcPct val="70000"/>
              </a:lnSpc>
              <a:spcBef>
                <a:spcPct val="50000"/>
              </a:spcBef>
            </a:pPr>
            <a:r>
              <a:rPr lang="en-US" sz="1400" b="1">
                <a:solidFill>
                  <a:srgbClr val="670768"/>
                </a:solidFill>
                <a:latin typeface="Arial" pitchFamily="34" charset="0"/>
              </a:rPr>
              <a:t>291 million transistors</a:t>
            </a:r>
          </a:p>
          <a:p>
            <a:pPr algn="l">
              <a:lnSpc>
                <a:spcPct val="70000"/>
              </a:lnSpc>
              <a:spcBef>
                <a:spcPct val="50000"/>
              </a:spcBef>
            </a:pPr>
            <a:r>
              <a:rPr lang="en-US" sz="1400" b="1">
                <a:solidFill>
                  <a:srgbClr val="670768"/>
                </a:solidFill>
                <a:latin typeface="Arial" pitchFamily="34" charset="0"/>
              </a:rPr>
              <a:t>65 nm wires</a:t>
            </a:r>
          </a:p>
          <a:p>
            <a:pPr algn="l">
              <a:lnSpc>
                <a:spcPct val="70000"/>
              </a:lnSpc>
              <a:spcBef>
                <a:spcPct val="50000"/>
              </a:spcBef>
            </a:pPr>
            <a:r>
              <a:rPr lang="en-US" sz="1400" b="1">
                <a:solidFill>
                  <a:srgbClr val="FF0515"/>
                </a:solidFill>
                <a:latin typeface="Arial" pitchFamily="34" charset="0"/>
              </a:rPr>
              <a:t>computer-assisted design</a:t>
            </a:r>
          </a:p>
        </p:txBody>
      </p:sp>
      <p:pic>
        <p:nvPicPr>
          <p:cNvPr id="140291" name="Picture 3"/>
          <p:cNvPicPr>
            <a:picLocks noChangeAspect="1" noChangeArrowheads="1"/>
          </p:cNvPicPr>
          <p:nvPr>
            <p:custDataLst>
              <p:tags r:id="rId3"/>
            </p:custDataLst>
          </p:nvPr>
        </p:nvPicPr>
        <p:blipFill>
          <a:blip r:embed="rId91">
            <a:extLst>
              <a:ext uri="{28A0092B-C50C-407E-A947-70E740481C1C}">
                <a14:useLocalDpi xmlns:a14="http://schemas.microsoft.com/office/drawing/2010/main" val="0"/>
              </a:ext>
            </a:extLst>
          </a:blip>
          <a:srcRect/>
          <a:stretch>
            <a:fillRect/>
          </a:stretch>
        </p:blipFill>
        <p:spPr bwMode="auto">
          <a:xfrm>
            <a:off x="44450" y="39688"/>
            <a:ext cx="5967413" cy="678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40292" name="Group 4"/>
          <p:cNvGrpSpPr>
            <a:grpSpLocks/>
          </p:cNvGrpSpPr>
          <p:nvPr>
            <p:custDataLst>
              <p:tags r:id="rId4"/>
            </p:custDataLst>
          </p:nvPr>
        </p:nvGrpSpPr>
        <p:grpSpPr bwMode="auto">
          <a:xfrm>
            <a:off x="2419350" y="4048125"/>
            <a:ext cx="122238" cy="182563"/>
            <a:chOff x="2928" y="1051"/>
            <a:chExt cx="840" cy="957"/>
          </a:xfrm>
        </p:grpSpPr>
        <p:sp>
          <p:nvSpPr>
            <p:cNvPr id="140367" name="Freeform 5"/>
            <p:cNvSpPr>
              <a:spLocks/>
            </p:cNvSpPr>
            <p:nvPr>
              <p:custDataLst>
                <p:tags r:id="rId76"/>
              </p:custDataLst>
            </p:nvPr>
          </p:nvSpPr>
          <p:spPr bwMode="auto">
            <a:xfrm>
              <a:off x="2928" y="1759"/>
              <a:ext cx="810" cy="249"/>
            </a:xfrm>
            <a:custGeom>
              <a:avLst/>
              <a:gdLst>
                <a:gd name="T0" fmla="*/ 5 w 1048"/>
                <a:gd name="T1" fmla="*/ 21 h 250"/>
                <a:gd name="T2" fmla="*/ 9 w 1048"/>
                <a:gd name="T3" fmla="*/ 83 h 250"/>
                <a:gd name="T4" fmla="*/ 9 w 1048"/>
                <a:gd name="T5" fmla="*/ 111 h 250"/>
                <a:gd name="T6" fmla="*/ 10 w 1048"/>
                <a:gd name="T7" fmla="*/ 125 h 250"/>
                <a:gd name="T8" fmla="*/ 10 w 1048"/>
                <a:gd name="T9" fmla="*/ 161 h 250"/>
                <a:gd name="T10" fmla="*/ 7 w 1048"/>
                <a:gd name="T11" fmla="*/ 230 h 250"/>
                <a:gd name="T12" fmla="*/ 2 w 1048"/>
                <a:gd name="T13" fmla="*/ 210 h 250"/>
                <a:gd name="T14" fmla="*/ 0 w 1048"/>
                <a:gd name="T15" fmla="*/ 189 h 250"/>
                <a:gd name="T16" fmla="*/ 2 w 1048"/>
                <a:gd name="T17" fmla="*/ 155 h 250"/>
                <a:gd name="T18" fmla="*/ 2 w 1048"/>
                <a:gd name="T19" fmla="*/ 125 h 250"/>
                <a:gd name="T20" fmla="*/ 2 w 1048"/>
                <a:gd name="T21" fmla="*/ 76 h 250"/>
                <a:gd name="T22" fmla="*/ 3 w 1048"/>
                <a:gd name="T23" fmla="*/ 55 h 250"/>
                <a:gd name="T24" fmla="*/ 3 w 1048"/>
                <a:gd name="T25" fmla="*/ 28 h 250"/>
                <a:gd name="T26" fmla="*/ 4 w 1048"/>
                <a:gd name="T27" fmla="*/ 14 h 250"/>
                <a:gd name="T28" fmla="*/ 5 w 1048"/>
                <a:gd name="T29" fmla="*/ 28 h 250"/>
                <a:gd name="T30" fmla="*/ 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40368" name="Oval 6"/>
            <p:cNvSpPr>
              <a:spLocks noChangeArrowheads="1"/>
            </p:cNvSpPr>
            <p:nvPr>
              <p:custDataLst>
                <p:tags r:id="rId77"/>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140369" name="Oval 7"/>
            <p:cNvSpPr>
              <a:spLocks noChangeArrowheads="1"/>
            </p:cNvSpPr>
            <p:nvPr>
              <p:custDataLst>
                <p:tags r:id="rId78"/>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40370" name="Oval 8"/>
            <p:cNvSpPr>
              <a:spLocks noChangeArrowheads="1"/>
            </p:cNvSpPr>
            <p:nvPr>
              <p:custDataLst>
                <p:tags r:id="rId79"/>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40371" name="Oval 9"/>
            <p:cNvSpPr>
              <a:spLocks noChangeArrowheads="1"/>
            </p:cNvSpPr>
            <p:nvPr>
              <p:custDataLst>
                <p:tags r:id="rId80"/>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40372" name="Oval 10"/>
            <p:cNvSpPr>
              <a:spLocks noChangeArrowheads="1"/>
            </p:cNvSpPr>
            <p:nvPr>
              <p:custDataLst>
                <p:tags r:id="rId81"/>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40373" name="Oval 11"/>
            <p:cNvSpPr>
              <a:spLocks noChangeArrowheads="1"/>
            </p:cNvSpPr>
            <p:nvPr>
              <p:custDataLst>
                <p:tags r:id="rId82"/>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40374" name="Oval 12"/>
            <p:cNvSpPr>
              <a:spLocks noChangeArrowheads="1"/>
            </p:cNvSpPr>
            <p:nvPr>
              <p:custDataLst>
                <p:tags r:id="rId83"/>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40375" name="AutoShape 13"/>
            <p:cNvSpPr>
              <a:spLocks noChangeArrowheads="1"/>
            </p:cNvSpPr>
            <p:nvPr>
              <p:custDataLst>
                <p:tags r:id="rId84"/>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140376" name="Freeform 14"/>
            <p:cNvSpPr>
              <a:spLocks/>
            </p:cNvSpPr>
            <p:nvPr>
              <p:custDataLst>
                <p:tags r:id="rId85"/>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40377" name="Freeform 15"/>
            <p:cNvSpPr>
              <a:spLocks/>
            </p:cNvSpPr>
            <p:nvPr>
              <p:custDataLst>
                <p:tags r:id="rId86"/>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40378" name="Freeform 16"/>
            <p:cNvSpPr>
              <a:spLocks/>
            </p:cNvSpPr>
            <p:nvPr>
              <p:custDataLst>
                <p:tags r:id="rId87"/>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40379" name="Freeform 17"/>
            <p:cNvSpPr>
              <a:spLocks/>
            </p:cNvSpPr>
            <p:nvPr>
              <p:custDataLst>
                <p:tags r:id="rId88"/>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grpSp>
        <p:nvGrpSpPr>
          <p:cNvPr id="140293" name="Group 18"/>
          <p:cNvGrpSpPr>
            <a:grpSpLocks/>
          </p:cNvGrpSpPr>
          <p:nvPr>
            <p:custDataLst>
              <p:tags r:id="rId5"/>
            </p:custDataLst>
          </p:nvPr>
        </p:nvGrpSpPr>
        <p:grpSpPr bwMode="auto">
          <a:xfrm>
            <a:off x="4362450" y="263525"/>
            <a:ext cx="122238" cy="182563"/>
            <a:chOff x="2928" y="1051"/>
            <a:chExt cx="840" cy="957"/>
          </a:xfrm>
        </p:grpSpPr>
        <p:sp>
          <p:nvSpPr>
            <p:cNvPr id="140354" name="Freeform 19"/>
            <p:cNvSpPr>
              <a:spLocks/>
            </p:cNvSpPr>
            <p:nvPr>
              <p:custDataLst>
                <p:tags r:id="rId63"/>
              </p:custDataLst>
            </p:nvPr>
          </p:nvSpPr>
          <p:spPr bwMode="auto">
            <a:xfrm>
              <a:off x="2928" y="1759"/>
              <a:ext cx="810" cy="249"/>
            </a:xfrm>
            <a:custGeom>
              <a:avLst/>
              <a:gdLst>
                <a:gd name="T0" fmla="*/ 5 w 1048"/>
                <a:gd name="T1" fmla="*/ 21 h 250"/>
                <a:gd name="T2" fmla="*/ 9 w 1048"/>
                <a:gd name="T3" fmla="*/ 83 h 250"/>
                <a:gd name="T4" fmla="*/ 9 w 1048"/>
                <a:gd name="T5" fmla="*/ 111 h 250"/>
                <a:gd name="T6" fmla="*/ 10 w 1048"/>
                <a:gd name="T7" fmla="*/ 125 h 250"/>
                <a:gd name="T8" fmla="*/ 10 w 1048"/>
                <a:gd name="T9" fmla="*/ 161 h 250"/>
                <a:gd name="T10" fmla="*/ 7 w 1048"/>
                <a:gd name="T11" fmla="*/ 230 h 250"/>
                <a:gd name="T12" fmla="*/ 2 w 1048"/>
                <a:gd name="T13" fmla="*/ 210 h 250"/>
                <a:gd name="T14" fmla="*/ 0 w 1048"/>
                <a:gd name="T15" fmla="*/ 189 h 250"/>
                <a:gd name="T16" fmla="*/ 2 w 1048"/>
                <a:gd name="T17" fmla="*/ 155 h 250"/>
                <a:gd name="T18" fmla="*/ 2 w 1048"/>
                <a:gd name="T19" fmla="*/ 125 h 250"/>
                <a:gd name="T20" fmla="*/ 2 w 1048"/>
                <a:gd name="T21" fmla="*/ 76 h 250"/>
                <a:gd name="T22" fmla="*/ 3 w 1048"/>
                <a:gd name="T23" fmla="*/ 55 h 250"/>
                <a:gd name="T24" fmla="*/ 3 w 1048"/>
                <a:gd name="T25" fmla="*/ 28 h 250"/>
                <a:gd name="T26" fmla="*/ 4 w 1048"/>
                <a:gd name="T27" fmla="*/ 14 h 250"/>
                <a:gd name="T28" fmla="*/ 5 w 1048"/>
                <a:gd name="T29" fmla="*/ 28 h 250"/>
                <a:gd name="T30" fmla="*/ 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40355" name="Oval 20"/>
            <p:cNvSpPr>
              <a:spLocks noChangeArrowheads="1"/>
            </p:cNvSpPr>
            <p:nvPr>
              <p:custDataLst>
                <p:tags r:id="rId64"/>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140356" name="Oval 21"/>
            <p:cNvSpPr>
              <a:spLocks noChangeArrowheads="1"/>
            </p:cNvSpPr>
            <p:nvPr>
              <p:custDataLst>
                <p:tags r:id="rId65"/>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40357" name="Oval 22"/>
            <p:cNvSpPr>
              <a:spLocks noChangeArrowheads="1"/>
            </p:cNvSpPr>
            <p:nvPr>
              <p:custDataLst>
                <p:tags r:id="rId66"/>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40358" name="Oval 23"/>
            <p:cNvSpPr>
              <a:spLocks noChangeArrowheads="1"/>
            </p:cNvSpPr>
            <p:nvPr>
              <p:custDataLst>
                <p:tags r:id="rId67"/>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40359" name="Oval 24"/>
            <p:cNvSpPr>
              <a:spLocks noChangeArrowheads="1"/>
            </p:cNvSpPr>
            <p:nvPr>
              <p:custDataLst>
                <p:tags r:id="rId68"/>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40360" name="Oval 25"/>
            <p:cNvSpPr>
              <a:spLocks noChangeArrowheads="1"/>
            </p:cNvSpPr>
            <p:nvPr>
              <p:custDataLst>
                <p:tags r:id="rId69"/>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40361" name="Oval 26"/>
            <p:cNvSpPr>
              <a:spLocks noChangeArrowheads="1"/>
            </p:cNvSpPr>
            <p:nvPr>
              <p:custDataLst>
                <p:tags r:id="rId70"/>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40362" name="AutoShape 27"/>
            <p:cNvSpPr>
              <a:spLocks noChangeArrowheads="1"/>
            </p:cNvSpPr>
            <p:nvPr>
              <p:custDataLst>
                <p:tags r:id="rId71"/>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140363" name="Freeform 28"/>
            <p:cNvSpPr>
              <a:spLocks/>
            </p:cNvSpPr>
            <p:nvPr>
              <p:custDataLst>
                <p:tags r:id="rId72"/>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40364" name="Freeform 29"/>
            <p:cNvSpPr>
              <a:spLocks/>
            </p:cNvSpPr>
            <p:nvPr>
              <p:custDataLst>
                <p:tags r:id="rId73"/>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40365" name="Freeform 30"/>
            <p:cNvSpPr>
              <a:spLocks/>
            </p:cNvSpPr>
            <p:nvPr>
              <p:custDataLst>
                <p:tags r:id="rId74"/>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40366" name="Freeform 31"/>
            <p:cNvSpPr>
              <a:spLocks/>
            </p:cNvSpPr>
            <p:nvPr>
              <p:custDataLst>
                <p:tags r:id="rId75"/>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grpSp>
        <p:nvGrpSpPr>
          <p:cNvPr id="140294" name="Group 32"/>
          <p:cNvGrpSpPr>
            <a:grpSpLocks/>
          </p:cNvGrpSpPr>
          <p:nvPr>
            <p:custDataLst>
              <p:tags r:id="rId6"/>
            </p:custDataLst>
          </p:nvPr>
        </p:nvGrpSpPr>
        <p:grpSpPr bwMode="auto">
          <a:xfrm>
            <a:off x="5578475" y="3870325"/>
            <a:ext cx="122238" cy="182563"/>
            <a:chOff x="2928" y="1051"/>
            <a:chExt cx="840" cy="957"/>
          </a:xfrm>
        </p:grpSpPr>
        <p:sp>
          <p:nvSpPr>
            <p:cNvPr id="140341" name="Freeform 33"/>
            <p:cNvSpPr>
              <a:spLocks/>
            </p:cNvSpPr>
            <p:nvPr>
              <p:custDataLst>
                <p:tags r:id="rId50"/>
              </p:custDataLst>
            </p:nvPr>
          </p:nvSpPr>
          <p:spPr bwMode="auto">
            <a:xfrm>
              <a:off x="2928" y="1759"/>
              <a:ext cx="810" cy="249"/>
            </a:xfrm>
            <a:custGeom>
              <a:avLst/>
              <a:gdLst>
                <a:gd name="T0" fmla="*/ 5 w 1048"/>
                <a:gd name="T1" fmla="*/ 21 h 250"/>
                <a:gd name="T2" fmla="*/ 9 w 1048"/>
                <a:gd name="T3" fmla="*/ 83 h 250"/>
                <a:gd name="T4" fmla="*/ 9 w 1048"/>
                <a:gd name="T5" fmla="*/ 111 h 250"/>
                <a:gd name="T6" fmla="*/ 10 w 1048"/>
                <a:gd name="T7" fmla="*/ 125 h 250"/>
                <a:gd name="T8" fmla="*/ 10 w 1048"/>
                <a:gd name="T9" fmla="*/ 161 h 250"/>
                <a:gd name="T10" fmla="*/ 7 w 1048"/>
                <a:gd name="T11" fmla="*/ 230 h 250"/>
                <a:gd name="T12" fmla="*/ 2 w 1048"/>
                <a:gd name="T13" fmla="*/ 210 h 250"/>
                <a:gd name="T14" fmla="*/ 0 w 1048"/>
                <a:gd name="T15" fmla="*/ 189 h 250"/>
                <a:gd name="T16" fmla="*/ 2 w 1048"/>
                <a:gd name="T17" fmla="*/ 155 h 250"/>
                <a:gd name="T18" fmla="*/ 2 w 1048"/>
                <a:gd name="T19" fmla="*/ 125 h 250"/>
                <a:gd name="T20" fmla="*/ 2 w 1048"/>
                <a:gd name="T21" fmla="*/ 76 h 250"/>
                <a:gd name="T22" fmla="*/ 3 w 1048"/>
                <a:gd name="T23" fmla="*/ 55 h 250"/>
                <a:gd name="T24" fmla="*/ 3 w 1048"/>
                <a:gd name="T25" fmla="*/ 28 h 250"/>
                <a:gd name="T26" fmla="*/ 4 w 1048"/>
                <a:gd name="T27" fmla="*/ 14 h 250"/>
                <a:gd name="T28" fmla="*/ 5 w 1048"/>
                <a:gd name="T29" fmla="*/ 28 h 250"/>
                <a:gd name="T30" fmla="*/ 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40342" name="Oval 34"/>
            <p:cNvSpPr>
              <a:spLocks noChangeArrowheads="1"/>
            </p:cNvSpPr>
            <p:nvPr>
              <p:custDataLst>
                <p:tags r:id="rId51"/>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140343" name="Oval 35"/>
            <p:cNvSpPr>
              <a:spLocks noChangeArrowheads="1"/>
            </p:cNvSpPr>
            <p:nvPr>
              <p:custDataLst>
                <p:tags r:id="rId52"/>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40344" name="Oval 36"/>
            <p:cNvSpPr>
              <a:spLocks noChangeArrowheads="1"/>
            </p:cNvSpPr>
            <p:nvPr>
              <p:custDataLst>
                <p:tags r:id="rId53"/>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40345" name="Oval 37"/>
            <p:cNvSpPr>
              <a:spLocks noChangeArrowheads="1"/>
            </p:cNvSpPr>
            <p:nvPr>
              <p:custDataLst>
                <p:tags r:id="rId54"/>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40346" name="Oval 38"/>
            <p:cNvSpPr>
              <a:spLocks noChangeArrowheads="1"/>
            </p:cNvSpPr>
            <p:nvPr>
              <p:custDataLst>
                <p:tags r:id="rId55"/>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40347" name="Oval 39"/>
            <p:cNvSpPr>
              <a:spLocks noChangeArrowheads="1"/>
            </p:cNvSpPr>
            <p:nvPr>
              <p:custDataLst>
                <p:tags r:id="rId56"/>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40348" name="Oval 40"/>
            <p:cNvSpPr>
              <a:spLocks noChangeArrowheads="1"/>
            </p:cNvSpPr>
            <p:nvPr>
              <p:custDataLst>
                <p:tags r:id="rId57"/>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40349" name="AutoShape 41"/>
            <p:cNvSpPr>
              <a:spLocks noChangeArrowheads="1"/>
            </p:cNvSpPr>
            <p:nvPr>
              <p:custDataLst>
                <p:tags r:id="rId58"/>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140350" name="Freeform 42"/>
            <p:cNvSpPr>
              <a:spLocks/>
            </p:cNvSpPr>
            <p:nvPr>
              <p:custDataLst>
                <p:tags r:id="rId59"/>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40351" name="Freeform 43"/>
            <p:cNvSpPr>
              <a:spLocks/>
            </p:cNvSpPr>
            <p:nvPr>
              <p:custDataLst>
                <p:tags r:id="rId60"/>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40352" name="Freeform 44"/>
            <p:cNvSpPr>
              <a:spLocks/>
            </p:cNvSpPr>
            <p:nvPr>
              <p:custDataLst>
                <p:tags r:id="rId61"/>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40353" name="Freeform 45"/>
            <p:cNvSpPr>
              <a:spLocks/>
            </p:cNvSpPr>
            <p:nvPr>
              <p:custDataLst>
                <p:tags r:id="rId62"/>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grpSp>
        <p:nvGrpSpPr>
          <p:cNvPr id="140295" name="Group 46"/>
          <p:cNvGrpSpPr>
            <a:grpSpLocks/>
          </p:cNvGrpSpPr>
          <p:nvPr>
            <p:custDataLst>
              <p:tags r:id="rId7"/>
            </p:custDataLst>
          </p:nvPr>
        </p:nvGrpSpPr>
        <p:grpSpPr bwMode="auto">
          <a:xfrm>
            <a:off x="350838" y="6373813"/>
            <a:ext cx="122237" cy="182562"/>
            <a:chOff x="2928" y="1051"/>
            <a:chExt cx="840" cy="957"/>
          </a:xfrm>
        </p:grpSpPr>
        <p:sp>
          <p:nvSpPr>
            <p:cNvPr id="140328" name="Freeform 47"/>
            <p:cNvSpPr>
              <a:spLocks/>
            </p:cNvSpPr>
            <p:nvPr>
              <p:custDataLst>
                <p:tags r:id="rId37"/>
              </p:custDataLst>
            </p:nvPr>
          </p:nvSpPr>
          <p:spPr bwMode="auto">
            <a:xfrm>
              <a:off x="2928" y="1759"/>
              <a:ext cx="810" cy="249"/>
            </a:xfrm>
            <a:custGeom>
              <a:avLst/>
              <a:gdLst>
                <a:gd name="T0" fmla="*/ 5 w 1048"/>
                <a:gd name="T1" fmla="*/ 21 h 250"/>
                <a:gd name="T2" fmla="*/ 9 w 1048"/>
                <a:gd name="T3" fmla="*/ 83 h 250"/>
                <a:gd name="T4" fmla="*/ 9 w 1048"/>
                <a:gd name="T5" fmla="*/ 111 h 250"/>
                <a:gd name="T6" fmla="*/ 10 w 1048"/>
                <a:gd name="T7" fmla="*/ 125 h 250"/>
                <a:gd name="T8" fmla="*/ 10 w 1048"/>
                <a:gd name="T9" fmla="*/ 161 h 250"/>
                <a:gd name="T10" fmla="*/ 7 w 1048"/>
                <a:gd name="T11" fmla="*/ 230 h 250"/>
                <a:gd name="T12" fmla="*/ 2 w 1048"/>
                <a:gd name="T13" fmla="*/ 210 h 250"/>
                <a:gd name="T14" fmla="*/ 0 w 1048"/>
                <a:gd name="T15" fmla="*/ 189 h 250"/>
                <a:gd name="T16" fmla="*/ 2 w 1048"/>
                <a:gd name="T17" fmla="*/ 155 h 250"/>
                <a:gd name="T18" fmla="*/ 2 w 1048"/>
                <a:gd name="T19" fmla="*/ 125 h 250"/>
                <a:gd name="T20" fmla="*/ 2 w 1048"/>
                <a:gd name="T21" fmla="*/ 76 h 250"/>
                <a:gd name="T22" fmla="*/ 3 w 1048"/>
                <a:gd name="T23" fmla="*/ 55 h 250"/>
                <a:gd name="T24" fmla="*/ 3 w 1048"/>
                <a:gd name="T25" fmla="*/ 28 h 250"/>
                <a:gd name="T26" fmla="*/ 4 w 1048"/>
                <a:gd name="T27" fmla="*/ 14 h 250"/>
                <a:gd name="T28" fmla="*/ 5 w 1048"/>
                <a:gd name="T29" fmla="*/ 28 h 250"/>
                <a:gd name="T30" fmla="*/ 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40329" name="Oval 48"/>
            <p:cNvSpPr>
              <a:spLocks noChangeArrowheads="1"/>
            </p:cNvSpPr>
            <p:nvPr>
              <p:custDataLst>
                <p:tags r:id="rId38"/>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140330" name="Oval 49"/>
            <p:cNvSpPr>
              <a:spLocks noChangeArrowheads="1"/>
            </p:cNvSpPr>
            <p:nvPr>
              <p:custDataLst>
                <p:tags r:id="rId39"/>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40331" name="Oval 50"/>
            <p:cNvSpPr>
              <a:spLocks noChangeArrowheads="1"/>
            </p:cNvSpPr>
            <p:nvPr>
              <p:custDataLst>
                <p:tags r:id="rId40"/>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40332" name="Oval 51"/>
            <p:cNvSpPr>
              <a:spLocks noChangeArrowheads="1"/>
            </p:cNvSpPr>
            <p:nvPr>
              <p:custDataLst>
                <p:tags r:id="rId41"/>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40333" name="Oval 52"/>
            <p:cNvSpPr>
              <a:spLocks noChangeArrowheads="1"/>
            </p:cNvSpPr>
            <p:nvPr>
              <p:custDataLst>
                <p:tags r:id="rId42"/>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40334" name="Oval 53"/>
            <p:cNvSpPr>
              <a:spLocks noChangeArrowheads="1"/>
            </p:cNvSpPr>
            <p:nvPr>
              <p:custDataLst>
                <p:tags r:id="rId43"/>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40335" name="Oval 54"/>
            <p:cNvSpPr>
              <a:spLocks noChangeArrowheads="1"/>
            </p:cNvSpPr>
            <p:nvPr>
              <p:custDataLst>
                <p:tags r:id="rId44"/>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40336" name="AutoShape 55"/>
            <p:cNvSpPr>
              <a:spLocks noChangeArrowheads="1"/>
            </p:cNvSpPr>
            <p:nvPr>
              <p:custDataLst>
                <p:tags r:id="rId45"/>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140337" name="Freeform 56"/>
            <p:cNvSpPr>
              <a:spLocks/>
            </p:cNvSpPr>
            <p:nvPr>
              <p:custDataLst>
                <p:tags r:id="rId46"/>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40338" name="Freeform 57"/>
            <p:cNvSpPr>
              <a:spLocks/>
            </p:cNvSpPr>
            <p:nvPr>
              <p:custDataLst>
                <p:tags r:id="rId47"/>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40339" name="Freeform 58"/>
            <p:cNvSpPr>
              <a:spLocks/>
            </p:cNvSpPr>
            <p:nvPr>
              <p:custDataLst>
                <p:tags r:id="rId48"/>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40340" name="Freeform 59"/>
            <p:cNvSpPr>
              <a:spLocks/>
            </p:cNvSpPr>
            <p:nvPr>
              <p:custDataLst>
                <p:tags r:id="rId49"/>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grpSp>
        <p:nvGrpSpPr>
          <p:cNvPr id="140296" name="Group 60"/>
          <p:cNvGrpSpPr>
            <a:grpSpLocks/>
          </p:cNvGrpSpPr>
          <p:nvPr>
            <p:custDataLst>
              <p:tags r:id="rId8"/>
            </p:custDataLst>
          </p:nvPr>
        </p:nvGrpSpPr>
        <p:grpSpPr bwMode="auto">
          <a:xfrm>
            <a:off x="2278063" y="1547813"/>
            <a:ext cx="122237" cy="182562"/>
            <a:chOff x="2928" y="1051"/>
            <a:chExt cx="840" cy="957"/>
          </a:xfrm>
        </p:grpSpPr>
        <p:sp>
          <p:nvSpPr>
            <p:cNvPr id="140315" name="Freeform 61"/>
            <p:cNvSpPr>
              <a:spLocks/>
            </p:cNvSpPr>
            <p:nvPr>
              <p:custDataLst>
                <p:tags r:id="rId24"/>
              </p:custDataLst>
            </p:nvPr>
          </p:nvSpPr>
          <p:spPr bwMode="auto">
            <a:xfrm>
              <a:off x="2928" y="1759"/>
              <a:ext cx="810" cy="249"/>
            </a:xfrm>
            <a:custGeom>
              <a:avLst/>
              <a:gdLst>
                <a:gd name="T0" fmla="*/ 5 w 1048"/>
                <a:gd name="T1" fmla="*/ 21 h 250"/>
                <a:gd name="T2" fmla="*/ 9 w 1048"/>
                <a:gd name="T3" fmla="*/ 83 h 250"/>
                <a:gd name="T4" fmla="*/ 9 w 1048"/>
                <a:gd name="T5" fmla="*/ 111 h 250"/>
                <a:gd name="T6" fmla="*/ 10 w 1048"/>
                <a:gd name="T7" fmla="*/ 125 h 250"/>
                <a:gd name="T8" fmla="*/ 10 w 1048"/>
                <a:gd name="T9" fmla="*/ 161 h 250"/>
                <a:gd name="T10" fmla="*/ 7 w 1048"/>
                <a:gd name="T11" fmla="*/ 230 h 250"/>
                <a:gd name="T12" fmla="*/ 2 w 1048"/>
                <a:gd name="T13" fmla="*/ 210 h 250"/>
                <a:gd name="T14" fmla="*/ 0 w 1048"/>
                <a:gd name="T15" fmla="*/ 189 h 250"/>
                <a:gd name="T16" fmla="*/ 2 w 1048"/>
                <a:gd name="T17" fmla="*/ 155 h 250"/>
                <a:gd name="T18" fmla="*/ 2 w 1048"/>
                <a:gd name="T19" fmla="*/ 125 h 250"/>
                <a:gd name="T20" fmla="*/ 2 w 1048"/>
                <a:gd name="T21" fmla="*/ 76 h 250"/>
                <a:gd name="T22" fmla="*/ 3 w 1048"/>
                <a:gd name="T23" fmla="*/ 55 h 250"/>
                <a:gd name="T24" fmla="*/ 3 w 1048"/>
                <a:gd name="T25" fmla="*/ 28 h 250"/>
                <a:gd name="T26" fmla="*/ 4 w 1048"/>
                <a:gd name="T27" fmla="*/ 14 h 250"/>
                <a:gd name="T28" fmla="*/ 5 w 1048"/>
                <a:gd name="T29" fmla="*/ 28 h 250"/>
                <a:gd name="T30" fmla="*/ 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40316" name="Oval 62"/>
            <p:cNvSpPr>
              <a:spLocks noChangeArrowheads="1"/>
            </p:cNvSpPr>
            <p:nvPr>
              <p:custDataLst>
                <p:tags r:id="rId25"/>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140317" name="Oval 63"/>
            <p:cNvSpPr>
              <a:spLocks noChangeArrowheads="1"/>
            </p:cNvSpPr>
            <p:nvPr>
              <p:custDataLst>
                <p:tags r:id="rId26"/>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40318" name="Oval 64"/>
            <p:cNvSpPr>
              <a:spLocks noChangeArrowheads="1"/>
            </p:cNvSpPr>
            <p:nvPr>
              <p:custDataLst>
                <p:tags r:id="rId27"/>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40319" name="Oval 65"/>
            <p:cNvSpPr>
              <a:spLocks noChangeArrowheads="1"/>
            </p:cNvSpPr>
            <p:nvPr>
              <p:custDataLst>
                <p:tags r:id="rId28"/>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40320" name="Oval 66"/>
            <p:cNvSpPr>
              <a:spLocks noChangeArrowheads="1"/>
            </p:cNvSpPr>
            <p:nvPr>
              <p:custDataLst>
                <p:tags r:id="rId29"/>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40321" name="Oval 67"/>
            <p:cNvSpPr>
              <a:spLocks noChangeArrowheads="1"/>
            </p:cNvSpPr>
            <p:nvPr>
              <p:custDataLst>
                <p:tags r:id="rId30"/>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40322" name="Oval 68"/>
            <p:cNvSpPr>
              <a:spLocks noChangeArrowheads="1"/>
            </p:cNvSpPr>
            <p:nvPr>
              <p:custDataLst>
                <p:tags r:id="rId31"/>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40323" name="AutoShape 69"/>
            <p:cNvSpPr>
              <a:spLocks noChangeArrowheads="1"/>
            </p:cNvSpPr>
            <p:nvPr>
              <p:custDataLst>
                <p:tags r:id="rId32"/>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140324" name="Freeform 70"/>
            <p:cNvSpPr>
              <a:spLocks/>
            </p:cNvSpPr>
            <p:nvPr>
              <p:custDataLst>
                <p:tags r:id="rId33"/>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40325" name="Freeform 71"/>
            <p:cNvSpPr>
              <a:spLocks/>
            </p:cNvSpPr>
            <p:nvPr>
              <p:custDataLst>
                <p:tags r:id="rId34"/>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40326" name="Freeform 72"/>
            <p:cNvSpPr>
              <a:spLocks/>
            </p:cNvSpPr>
            <p:nvPr>
              <p:custDataLst>
                <p:tags r:id="rId35"/>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40327" name="Freeform 73"/>
            <p:cNvSpPr>
              <a:spLocks/>
            </p:cNvSpPr>
            <p:nvPr>
              <p:custDataLst>
                <p:tags r:id="rId36"/>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grpSp>
        <p:nvGrpSpPr>
          <p:cNvPr id="140297" name="Group 74"/>
          <p:cNvGrpSpPr>
            <a:grpSpLocks/>
          </p:cNvGrpSpPr>
          <p:nvPr>
            <p:custDataLst>
              <p:tags r:id="rId9"/>
            </p:custDataLst>
          </p:nvPr>
        </p:nvGrpSpPr>
        <p:grpSpPr bwMode="auto">
          <a:xfrm>
            <a:off x="6156325" y="6300788"/>
            <a:ext cx="303213" cy="395287"/>
            <a:chOff x="2928" y="1051"/>
            <a:chExt cx="840" cy="957"/>
          </a:xfrm>
        </p:grpSpPr>
        <p:sp>
          <p:nvSpPr>
            <p:cNvPr id="140302" name="Freeform 75"/>
            <p:cNvSpPr>
              <a:spLocks/>
            </p:cNvSpPr>
            <p:nvPr>
              <p:custDataLst>
                <p:tags r:id="rId11"/>
              </p:custDataLst>
            </p:nvPr>
          </p:nvSpPr>
          <p:spPr bwMode="auto">
            <a:xfrm>
              <a:off x="2928" y="1759"/>
              <a:ext cx="810" cy="249"/>
            </a:xfrm>
            <a:custGeom>
              <a:avLst/>
              <a:gdLst>
                <a:gd name="T0" fmla="*/ 5 w 1048"/>
                <a:gd name="T1" fmla="*/ 21 h 250"/>
                <a:gd name="T2" fmla="*/ 9 w 1048"/>
                <a:gd name="T3" fmla="*/ 83 h 250"/>
                <a:gd name="T4" fmla="*/ 9 w 1048"/>
                <a:gd name="T5" fmla="*/ 111 h 250"/>
                <a:gd name="T6" fmla="*/ 10 w 1048"/>
                <a:gd name="T7" fmla="*/ 125 h 250"/>
                <a:gd name="T8" fmla="*/ 10 w 1048"/>
                <a:gd name="T9" fmla="*/ 161 h 250"/>
                <a:gd name="T10" fmla="*/ 7 w 1048"/>
                <a:gd name="T11" fmla="*/ 230 h 250"/>
                <a:gd name="T12" fmla="*/ 2 w 1048"/>
                <a:gd name="T13" fmla="*/ 210 h 250"/>
                <a:gd name="T14" fmla="*/ 0 w 1048"/>
                <a:gd name="T15" fmla="*/ 189 h 250"/>
                <a:gd name="T16" fmla="*/ 2 w 1048"/>
                <a:gd name="T17" fmla="*/ 155 h 250"/>
                <a:gd name="T18" fmla="*/ 2 w 1048"/>
                <a:gd name="T19" fmla="*/ 125 h 250"/>
                <a:gd name="T20" fmla="*/ 2 w 1048"/>
                <a:gd name="T21" fmla="*/ 76 h 250"/>
                <a:gd name="T22" fmla="*/ 3 w 1048"/>
                <a:gd name="T23" fmla="*/ 55 h 250"/>
                <a:gd name="T24" fmla="*/ 3 w 1048"/>
                <a:gd name="T25" fmla="*/ 28 h 250"/>
                <a:gd name="T26" fmla="*/ 4 w 1048"/>
                <a:gd name="T27" fmla="*/ 14 h 250"/>
                <a:gd name="T28" fmla="*/ 5 w 1048"/>
                <a:gd name="T29" fmla="*/ 28 h 250"/>
                <a:gd name="T30" fmla="*/ 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40303" name="Oval 76"/>
            <p:cNvSpPr>
              <a:spLocks noChangeArrowheads="1"/>
            </p:cNvSpPr>
            <p:nvPr>
              <p:custDataLst>
                <p:tags r:id="rId12"/>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140304" name="Oval 77"/>
            <p:cNvSpPr>
              <a:spLocks noChangeArrowheads="1"/>
            </p:cNvSpPr>
            <p:nvPr>
              <p:custDataLst>
                <p:tags r:id="rId13"/>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40305" name="Oval 78"/>
            <p:cNvSpPr>
              <a:spLocks noChangeArrowheads="1"/>
            </p:cNvSpPr>
            <p:nvPr>
              <p:custDataLst>
                <p:tags r:id="rId14"/>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40306" name="Oval 79"/>
            <p:cNvSpPr>
              <a:spLocks noChangeArrowheads="1"/>
            </p:cNvSpPr>
            <p:nvPr>
              <p:custDataLst>
                <p:tags r:id="rId15"/>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40307" name="Oval 80"/>
            <p:cNvSpPr>
              <a:spLocks noChangeArrowheads="1"/>
            </p:cNvSpPr>
            <p:nvPr>
              <p:custDataLst>
                <p:tags r:id="rId16"/>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40308" name="Oval 81"/>
            <p:cNvSpPr>
              <a:spLocks noChangeArrowheads="1"/>
            </p:cNvSpPr>
            <p:nvPr>
              <p:custDataLst>
                <p:tags r:id="rId17"/>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40309" name="Oval 82"/>
            <p:cNvSpPr>
              <a:spLocks noChangeArrowheads="1"/>
            </p:cNvSpPr>
            <p:nvPr>
              <p:custDataLst>
                <p:tags r:id="rId18"/>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40310" name="AutoShape 83"/>
            <p:cNvSpPr>
              <a:spLocks noChangeArrowheads="1"/>
            </p:cNvSpPr>
            <p:nvPr>
              <p:custDataLst>
                <p:tags r:id="rId19"/>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140311" name="Freeform 84"/>
            <p:cNvSpPr>
              <a:spLocks/>
            </p:cNvSpPr>
            <p:nvPr>
              <p:custDataLst>
                <p:tags r:id="rId20"/>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40312" name="Freeform 85"/>
            <p:cNvSpPr>
              <a:spLocks/>
            </p:cNvSpPr>
            <p:nvPr>
              <p:custDataLst>
                <p:tags r:id="rId21"/>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40313" name="Freeform 86"/>
            <p:cNvSpPr>
              <a:spLocks/>
            </p:cNvSpPr>
            <p:nvPr>
              <p:custDataLst>
                <p:tags r:id="rId22"/>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40314" name="Freeform 87"/>
            <p:cNvSpPr>
              <a:spLocks/>
            </p:cNvSpPr>
            <p:nvPr>
              <p:custDataLst>
                <p:tags r:id="rId23"/>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140298" name="Text Box 88"/>
          <p:cNvSpPr txBox="1">
            <a:spLocks noChangeArrowheads="1"/>
          </p:cNvSpPr>
          <p:nvPr>
            <p:custDataLst>
              <p:tags r:id="rId10"/>
            </p:custDataLst>
          </p:nvPr>
        </p:nvSpPr>
        <p:spPr bwMode="auto">
          <a:xfrm>
            <a:off x="6488113" y="6176963"/>
            <a:ext cx="2027237" cy="384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lnSpc>
                <a:spcPct val="80000"/>
              </a:lnSpc>
              <a:spcBef>
                <a:spcPct val="50000"/>
              </a:spcBef>
            </a:pPr>
            <a:r>
              <a:rPr lang="en-US" sz="1200">
                <a:solidFill>
                  <a:srgbClr val="009900"/>
                </a:solidFill>
                <a:latin typeface="Comic Sans MS" pitchFamily="66" charset="0"/>
              </a:rPr>
              <a:t>I see these designers had excellent taste!</a:t>
            </a:r>
          </a:p>
        </p:txBody>
      </p:sp>
      <p:graphicFrame>
        <p:nvGraphicFramePr>
          <p:cNvPr id="140299" name="Object 89"/>
          <p:cNvGraphicFramePr>
            <a:graphicFrameLocks noChangeAspect="1"/>
          </p:cNvGraphicFramePr>
          <p:nvPr/>
        </p:nvGraphicFramePr>
        <p:xfrm>
          <a:off x="1403350" y="252413"/>
          <a:ext cx="92075" cy="128587"/>
        </p:xfrm>
        <a:graphic>
          <a:graphicData uri="http://schemas.openxmlformats.org/presentationml/2006/ole">
            <mc:AlternateContent xmlns:mc="http://schemas.openxmlformats.org/markup-compatibility/2006">
              <mc:Choice xmlns:v="urn:schemas-microsoft-com:vml" Requires="v">
                <p:oleObj spid="_x0000_s140494" name="Document" r:id="rId92" imgW="944880" imgH="1304544" progId="Word.Document.8">
                  <p:embed/>
                </p:oleObj>
              </mc:Choice>
              <mc:Fallback>
                <p:oleObj name="Document" r:id="rId92" imgW="944880" imgH="1304544" progId="Word.Document.8">
                  <p:embed/>
                  <p:pic>
                    <p:nvPicPr>
                      <p:cNvPr id="0" name="Object 89"/>
                      <p:cNvPicPr>
                        <a:picLocks noChangeAspect="1" noChangeArrowheads="1"/>
                      </p:cNvPicPr>
                      <p:nvPr/>
                    </p:nvPicPr>
                    <p:blipFill>
                      <a:blip r:embed="rId93">
                        <a:extLst>
                          <a:ext uri="{28A0092B-C50C-407E-A947-70E740481C1C}">
                            <a14:useLocalDpi xmlns:a14="http://schemas.microsoft.com/office/drawing/2010/main" val="0"/>
                          </a:ext>
                        </a:extLst>
                      </a:blip>
                      <a:srcRect/>
                      <a:stretch>
                        <a:fillRect/>
                      </a:stretch>
                    </p:blipFill>
                    <p:spPr bwMode="auto">
                      <a:xfrm>
                        <a:off x="1403350" y="252413"/>
                        <a:ext cx="92075" cy="12858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140300" name="Object 90"/>
          <p:cNvGraphicFramePr>
            <a:graphicFrameLocks noChangeAspect="1"/>
          </p:cNvGraphicFramePr>
          <p:nvPr/>
        </p:nvGraphicFramePr>
        <p:xfrm>
          <a:off x="5135563" y="2055813"/>
          <a:ext cx="120650" cy="168275"/>
        </p:xfrm>
        <a:graphic>
          <a:graphicData uri="http://schemas.openxmlformats.org/presentationml/2006/ole">
            <mc:AlternateContent xmlns:mc="http://schemas.openxmlformats.org/markup-compatibility/2006">
              <mc:Choice xmlns:v="urn:schemas-microsoft-com:vml" Requires="v">
                <p:oleObj spid="_x0000_s140495" name="Document" r:id="rId94" imgW="944880" imgH="1304544" progId="Word.Document.8">
                  <p:embed/>
                </p:oleObj>
              </mc:Choice>
              <mc:Fallback>
                <p:oleObj name="Document" r:id="rId94" imgW="944880" imgH="1304544" progId="Word.Document.8">
                  <p:embed/>
                  <p:pic>
                    <p:nvPicPr>
                      <p:cNvPr id="0" name="Object 90"/>
                      <p:cNvPicPr>
                        <a:picLocks noChangeAspect="1" noChangeArrowheads="1"/>
                      </p:cNvPicPr>
                      <p:nvPr/>
                    </p:nvPicPr>
                    <p:blipFill>
                      <a:blip r:embed="rId93">
                        <a:extLst>
                          <a:ext uri="{28A0092B-C50C-407E-A947-70E740481C1C}">
                            <a14:useLocalDpi xmlns:a14="http://schemas.microsoft.com/office/drawing/2010/main" val="0"/>
                          </a:ext>
                        </a:extLst>
                      </a:blip>
                      <a:srcRect/>
                      <a:stretch>
                        <a:fillRect/>
                      </a:stretch>
                    </p:blipFill>
                    <p:spPr bwMode="auto">
                      <a:xfrm>
                        <a:off x="5135563" y="2055813"/>
                        <a:ext cx="120650" cy="1682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pic>
        <p:nvPicPr>
          <p:cNvPr id="140301" name="Picture 91" descr="die"/>
          <p:cNvPicPr>
            <a:picLocks noChangeAspect="1" noChangeArrowheads="1"/>
          </p:cNvPicPr>
          <p:nvPr/>
        </p:nvPicPr>
        <p:blipFill>
          <a:blip r:embed="rId95">
            <a:extLst>
              <a:ext uri="{28A0092B-C50C-407E-A947-70E740481C1C}">
                <a14:useLocalDpi xmlns:a14="http://schemas.microsoft.com/office/drawing/2010/main" val="0"/>
              </a:ext>
            </a:extLst>
          </a:blip>
          <a:srcRect/>
          <a:stretch>
            <a:fillRect/>
          </a:stretch>
        </p:blipFill>
        <p:spPr bwMode="auto">
          <a:xfrm>
            <a:off x="4724400" y="2667000"/>
            <a:ext cx="3586163" cy="2482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iming>
    <p:tnLst>
      <p:par>
        <p:cTn id="1" dur="indefinite" restart="never" nodeType="tmRoot"/>
      </p:par>
    </p:tnLst>
  </p:timing>
</p:sld>
</file>

<file path=ppt/slides/slide2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41314" name="Group 2"/>
          <p:cNvGrpSpPr>
            <a:grpSpLocks/>
          </p:cNvGrpSpPr>
          <p:nvPr>
            <p:custDataLst>
              <p:tags r:id="rId1"/>
            </p:custDataLst>
          </p:nvPr>
        </p:nvGrpSpPr>
        <p:grpSpPr bwMode="auto">
          <a:xfrm>
            <a:off x="423863" y="914400"/>
            <a:ext cx="8086725" cy="176213"/>
            <a:chOff x="295" y="1311"/>
            <a:chExt cx="5177" cy="114"/>
          </a:xfrm>
        </p:grpSpPr>
        <p:sp>
          <p:nvSpPr>
            <p:cNvPr id="141341" name="Rectangle 3"/>
            <p:cNvSpPr>
              <a:spLocks noChangeArrowheads="1"/>
            </p:cNvSpPr>
            <p:nvPr>
              <p:custDataLst>
                <p:tags r:id="rId12"/>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41342" name="Rectangle 4"/>
            <p:cNvSpPr>
              <a:spLocks noChangeArrowheads="1"/>
            </p:cNvSpPr>
            <p:nvPr>
              <p:custDataLst>
                <p:tags r:id="rId13"/>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141315" name="Text Box 5"/>
          <p:cNvSpPr txBox="1">
            <a:spLocks noChangeArrowheads="1"/>
          </p:cNvSpPr>
          <p:nvPr>
            <p:custDataLst>
              <p:tags r:id="rId2"/>
            </p:custDataLst>
          </p:nvPr>
        </p:nvSpPr>
        <p:spPr bwMode="auto">
          <a:xfrm>
            <a:off x="982663" y="152400"/>
            <a:ext cx="7245350"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4200">
                <a:latin typeface="Times New Roman" pitchFamily="18" charset="0"/>
              </a:rPr>
              <a:t>Jotto</a:t>
            </a:r>
          </a:p>
        </p:txBody>
      </p:sp>
      <p:sp>
        <p:nvSpPr>
          <p:cNvPr id="141316" name="Text Box 6"/>
          <p:cNvSpPr txBox="1">
            <a:spLocks noChangeArrowheads="1"/>
          </p:cNvSpPr>
          <p:nvPr>
            <p:custDataLst>
              <p:tags r:id="rId3"/>
            </p:custDataLst>
          </p:nvPr>
        </p:nvSpPr>
        <p:spPr bwMode="auto">
          <a:xfrm>
            <a:off x="2895600" y="1828800"/>
            <a:ext cx="1752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latin typeface="Comic Sans MS" pitchFamily="66" charset="0"/>
              </a:rPr>
              <a:t>diner </a:t>
            </a:r>
            <a:r>
              <a:rPr lang="en-US">
                <a:solidFill>
                  <a:srgbClr val="067B0E"/>
                </a:solidFill>
                <a:latin typeface="Comic Sans MS" pitchFamily="66" charset="0"/>
              </a:rPr>
              <a:t>2</a:t>
            </a:r>
            <a:endParaRPr lang="en-US">
              <a:latin typeface="Comic Sans MS" pitchFamily="66" charset="0"/>
            </a:endParaRPr>
          </a:p>
        </p:txBody>
      </p:sp>
      <p:sp>
        <p:nvSpPr>
          <p:cNvPr id="141317" name="Text Box 7"/>
          <p:cNvSpPr txBox="1">
            <a:spLocks noChangeArrowheads="1"/>
          </p:cNvSpPr>
          <p:nvPr>
            <p:custDataLst>
              <p:tags r:id="rId4"/>
            </p:custDataLst>
          </p:nvPr>
        </p:nvSpPr>
        <p:spPr bwMode="auto">
          <a:xfrm>
            <a:off x="4800600" y="1828800"/>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latin typeface="Comic Sans MS" pitchFamily="66" charset="0"/>
              </a:rPr>
              <a:t>diner </a:t>
            </a:r>
            <a:r>
              <a:rPr lang="en-US">
                <a:solidFill>
                  <a:srgbClr val="067B0E"/>
                </a:solidFill>
                <a:latin typeface="Comic Sans MS" pitchFamily="66" charset="0"/>
              </a:rPr>
              <a:t>1</a:t>
            </a:r>
          </a:p>
        </p:txBody>
      </p:sp>
      <p:sp>
        <p:nvSpPr>
          <p:cNvPr id="141318" name="Text Box 8"/>
          <p:cNvSpPr txBox="1">
            <a:spLocks noChangeArrowheads="1"/>
          </p:cNvSpPr>
          <p:nvPr>
            <p:custDataLst>
              <p:tags r:id="rId5"/>
            </p:custDataLst>
          </p:nvPr>
        </p:nvSpPr>
        <p:spPr bwMode="auto">
          <a:xfrm>
            <a:off x="2895600" y="2286000"/>
            <a:ext cx="1752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latin typeface="Comic Sans MS" pitchFamily="66" charset="0"/>
              </a:rPr>
              <a:t>ghost </a:t>
            </a:r>
            <a:r>
              <a:rPr lang="en-US">
                <a:solidFill>
                  <a:srgbClr val="067B0E"/>
                </a:solidFill>
                <a:latin typeface="Comic Sans MS" pitchFamily="66" charset="0"/>
              </a:rPr>
              <a:t>1</a:t>
            </a:r>
            <a:endParaRPr lang="en-US">
              <a:latin typeface="Comic Sans MS" pitchFamily="66" charset="0"/>
            </a:endParaRPr>
          </a:p>
        </p:txBody>
      </p:sp>
      <p:sp>
        <p:nvSpPr>
          <p:cNvPr id="141319" name="Text Box 9"/>
          <p:cNvSpPr txBox="1">
            <a:spLocks noChangeArrowheads="1"/>
          </p:cNvSpPr>
          <p:nvPr>
            <p:custDataLst>
              <p:tags r:id="rId6"/>
            </p:custDataLst>
          </p:nvPr>
        </p:nvSpPr>
        <p:spPr bwMode="auto">
          <a:xfrm>
            <a:off x="4800600" y="2286000"/>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latin typeface="Comic Sans MS" pitchFamily="66" charset="0"/>
              </a:rPr>
              <a:t>ghoul </a:t>
            </a:r>
            <a:r>
              <a:rPr lang="en-US">
                <a:solidFill>
                  <a:srgbClr val="067B0E"/>
                </a:solidFill>
                <a:latin typeface="Comic Sans MS" pitchFamily="66" charset="0"/>
              </a:rPr>
              <a:t>1</a:t>
            </a:r>
          </a:p>
        </p:txBody>
      </p:sp>
      <p:sp>
        <p:nvSpPr>
          <p:cNvPr id="141320" name="Text Box 10"/>
          <p:cNvSpPr txBox="1">
            <a:spLocks noChangeArrowheads="1"/>
          </p:cNvSpPr>
          <p:nvPr/>
        </p:nvSpPr>
        <p:spPr bwMode="auto">
          <a:xfrm>
            <a:off x="2667000" y="1447800"/>
            <a:ext cx="15240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t>Jessica's word</a:t>
            </a:r>
          </a:p>
        </p:txBody>
      </p:sp>
      <p:sp>
        <p:nvSpPr>
          <p:cNvPr id="141321" name="Text Box 11"/>
          <p:cNvSpPr txBox="1">
            <a:spLocks noChangeArrowheads="1"/>
          </p:cNvSpPr>
          <p:nvPr/>
        </p:nvSpPr>
        <p:spPr bwMode="auto">
          <a:xfrm>
            <a:off x="4572000" y="1447800"/>
            <a:ext cx="15240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t>my word</a:t>
            </a:r>
          </a:p>
        </p:txBody>
      </p:sp>
      <p:sp>
        <p:nvSpPr>
          <p:cNvPr id="141322" name="Text Box 12"/>
          <p:cNvSpPr txBox="1">
            <a:spLocks noChangeArrowheads="1"/>
          </p:cNvSpPr>
          <p:nvPr/>
        </p:nvSpPr>
        <p:spPr bwMode="auto">
          <a:xfrm>
            <a:off x="609600" y="2417763"/>
            <a:ext cx="210343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b="1">
                <a:solidFill>
                  <a:srgbClr val="0E0CFB"/>
                </a:solidFill>
                <a:latin typeface="Arial" pitchFamily="34" charset="0"/>
              </a:rPr>
              <a:t>952 </a:t>
            </a:r>
            <a:r>
              <a:rPr lang="en-US" sz="1400">
                <a:solidFill>
                  <a:srgbClr val="0E0CFB"/>
                </a:solidFill>
                <a:latin typeface="Arial" pitchFamily="34" charset="0"/>
              </a:rPr>
              <a:t>words remaining</a:t>
            </a:r>
          </a:p>
        </p:txBody>
      </p:sp>
      <p:sp>
        <p:nvSpPr>
          <p:cNvPr id="141323" name="Text Box 13"/>
          <p:cNvSpPr txBox="1">
            <a:spLocks noChangeArrowheads="1"/>
          </p:cNvSpPr>
          <p:nvPr/>
        </p:nvSpPr>
        <p:spPr bwMode="auto">
          <a:xfrm>
            <a:off x="6149975" y="2362200"/>
            <a:ext cx="25812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400" b="1">
                <a:solidFill>
                  <a:srgbClr val="0E0CFB"/>
                </a:solidFill>
                <a:latin typeface="Arial" pitchFamily="34" charset="0"/>
              </a:rPr>
              <a:t>1129 </a:t>
            </a:r>
            <a:r>
              <a:rPr lang="en-US" sz="1400">
                <a:solidFill>
                  <a:srgbClr val="0E0CFB"/>
                </a:solidFill>
                <a:latin typeface="Arial" pitchFamily="34" charset="0"/>
              </a:rPr>
              <a:t>words remaining</a:t>
            </a:r>
          </a:p>
        </p:txBody>
      </p:sp>
      <p:sp>
        <p:nvSpPr>
          <p:cNvPr id="141324" name="Text Box 14"/>
          <p:cNvSpPr txBox="1">
            <a:spLocks noChangeArrowheads="1"/>
          </p:cNvSpPr>
          <p:nvPr/>
        </p:nvSpPr>
        <p:spPr bwMode="auto">
          <a:xfrm>
            <a:off x="6149975" y="1920875"/>
            <a:ext cx="25812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400" b="1">
                <a:solidFill>
                  <a:srgbClr val="0E0CFB"/>
                </a:solidFill>
                <a:latin typeface="Arial" pitchFamily="34" charset="0"/>
              </a:rPr>
              <a:t>2319 </a:t>
            </a:r>
            <a:r>
              <a:rPr lang="en-US" sz="1400">
                <a:solidFill>
                  <a:srgbClr val="0E0CFB"/>
                </a:solidFill>
                <a:latin typeface="Arial" pitchFamily="34" charset="0"/>
              </a:rPr>
              <a:t>words remaining</a:t>
            </a:r>
            <a:endParaRPr lang="en-US" sz="1400" b="1">
              <a:solidFill>
                <a:srgbClr val="0E0CFB"/>
              </a:solidFill>
              <a:latin typeface="Arial" pitchFamily="34" charset="0"/>
            </a:endParaRPr>
          </a:p>
        </p:txBody>
      </p:sp>
      <p:sp>
        <p:nvSpPr>
          <p:cNvPr id="141325" name="Text Box 15"/>
          <p:cNvSpPr txBox="1">
            <a:spLocks noChangeArrowheads="1"/>
          </p:cNvSpPr>
          <p:nvPr/>
        </p:nvSpPr>
        <p:spPr bwMode="auto">
          <a:xfrm>
            <a:off x="171450" y="1912938"/>
            <a:ext cx="253523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b="1">
                <a:solidFill>
                  <a:srgbClr val="0E0CFB"/>
                </a:solidFill>
                <a:latin typeface="Arial" pitchFamily="34" charset="0"/>
              </a:rPr>
              <a:t>1916 </a:t>
            </a:r>
            <a:r>
              <a:rPr lang="en-US" sz="1400">
                <a:solidFill>
                  <a:srgbClr val="0E0CFB"/>
                </a:solidFill>
                <a:latin typeface="Arial" pitchFamily="34" charset="0"/>
              </a:rPr>
              <a:t>words remaining</a:t>
            </a:r>
          </a:p>
        </p:txBody>
      </p:sp>
      <p:sp>
        <p:nvSpPr>
          <p:cNvPr id="141326" name="Text Box 16"/>
          <p:cNvSpPr txBox="1">
            <a:spLocks noChangeArrowheads="1"/>
          </p:cNvSpPr>
          <p:nvPr>
            <p:custDataLst>
              <p:tags r:id="rId7"/>
            </p:custDataLst>
          </p:nvPr>
        </p:nvSpPr>
        <p:spPr bwMode="auto">
          <a:xfrm>
            <a:off x="2895600" y="2879725"/>
            <a:ext cx="1752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latin typeface="Comic Sans MS" pitchFamily="66" charset="0"/>
              </a:rPr>
              <a:t>quack </a:t>
            </a:r>
            <a:r>
              <a:rPr lang="en-US">
                <a:solidFill>
                  <a:srgbClr val="067B0E"/>
                </a:solidFill>
                <a:latin typeface="Comic Sans MS" pitchFamily="66" charset="0"/>
              </a:rPr>
              <a:t>0</a:t>
            </a:r>
            <a:endParaRPr lang="en-US">
              <a:latin typeface="Comic Sans MS" pitchFamily="66" charset="0"/>
            </a:endParaRPr>
          </a:p>
        </p:txBody>
      </p:sp>
      <p:sp>
        <p:nvSpPr>
          <p:cNvPr id="141327" name="Text Box 17"/>
          <p:cNvSpPr txBox="1">
            <a:spLocks noChangeArrowheads="1"/>
          </p:cNvSpPr>
          <p:nvPr>
            <p:custDataLst>
              <p:tags r:id="rId8"/>
            </p:custDataLst>
          </p:nvPr>
        </p:nvSpPr>
        <p:spPr bwMode="auto">
          <a:xfrm>
            <a:off x="4800600" y="2879725"/>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latin typeface="Comic Sans MS" pitchFamily="66" charset="0"/>
              </a:rPr>
              <a:t>brown </a:t>
            </a:r>
            <a:r>
              <a:rPr lang="en-US">
                <a:solidFill>
                  <a:srgbClr val="067B0E"/>
                </a:solidFill>
                <a:latin typeface="Comic Sans MS" pitchFamily="66" charset="0"/>
              </a:rPr>
              <a:t>3</a:t>
            </a:r>
          </a:p>
        </p:txBody>
      </p:sp>
      <p:sp>
        <p:nvSpPr>
          <p:cNvPr id="141328" name="Text Box 18"/>
          <p:cNvSpPr txBox="1">
            <a:spLocks noChangeArrowheads="1"/>
          </p:cNvSpPr>
          <p:nvPr/>
        </p:nvSpPr>
        <p:spPr bwMode="auto">
          <a:xfrm>
            <a:off x="609600" y="3001963"/>
            <a:ext cx="210343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b="1">
                <a:solidFill>
                  <a:srgbClr val="0E0CFB"/>
                </a:solidFill>
                <a:latin typeface="Arial" pitchFamily="34" charset="0"/>
              </a:rPr>
              <a:t>363 </a:t>
            </a:r>
            <a:r>
              <a:rPr lang="en-US" sz="1400">
                <a:solidFill>
                  <a:srgbClr val="0E0CFB"/>
                </a:solidFill>
                <a:latin typeface="Arial" pitchFamily="34" charset="0"/>
              </a:rPr>
              <a:t>words remaining</a:t>
            </a:r>
          </a:p>
        </p:txBody>
      </p:sp>
      <p:sp>
        <p:nvSpPr>
          <p:cNvPr id="141329" name="Text Box 19"/>
          <p:cNvSpPr txBox="1">
            <a:spLocks noChangeArrowheads="1"/>
          </p:cNvSpPr>
          <p:nvPr/>
        </p:nvSpPr>
        <p:spPr bwMode="auto">
          <a:xfrm>
            <a:off x="6181725" y="2970213"/>
            <a:ext cx="25812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400" b="1">
                <a:solidFill>
                  <a:srgbClr val="0E0CFB"/>
                </a:solidFill>
                <a:latin typeface="Arial" pitchFamily="34" charset="0"/>
              </a:rPr>
              <a:t>56 </a:t>
            </a:r>
            <a:r>
              <a:rPr lang="en-US" sz="1400">
                <a:solidFill>
                  <a:srgbClr val="0E0CFB"/>
                </a:solidFill>
                <a:latin typeface="Arial" pitchFamily="34" charset="0"/>
              </a:rPr>
              <a:t>words remaining</a:t>
            </a:r>
          </a:p>
        </p:txBody>
      </p:sp>
      <p:sp>
        <p:nvSpPr>
          <p:cNvPr id="141330" name="Text Box 20"/>
          <p:cNvSpPr txBox="1">
            <a:spLocks noChangeArrowheads="1"/>
          </p:cNvSpPr>
          <p:nvPr>
            <p:custDataLst>
              <p:tags r:id="rId9"/>
            </p:custDataLst>
          </p:nvPr>
        </p:nvSpPr>
        <p:spPr bwMode="auto">
          <a:xfrm>
            <a:off x="2895600" y="3505200"/>
            <a:ext cx="1752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latin typeface="Comic Sans MS" pitchFamily="66" charset="0"/>
              </a:rPr>
              <a:t>badge </a:t>
            </a:r>
            <a:r>
              <a:rPr lang="en-US">
                <a:solidFill>
                  <a:srgbClr val="067B0E"/>
                </a:solidFill>
                <a:latin typeface="Comic Sans MS" pitchFamily="66" charset="0"/>
              </a:rPr>
              <a:t>1</a:t>
            </a:r>
            <a:endParaRPr lang="en-US">
              <a:latin typeface="Comic Sans MS" pitchFamily="66" charset="0"/>
            </a:endParaRPr>
          </a:p>
        </p:txBody>
      </p:sp>
      <p:sp>
        <p:nvSpPr>
          <p:cNvPr id="141331" name="Text Box 21"/>
          <p:cNvSpPr txBox="1">
            <a:spLocks noChangeArrowheads="1"/>
          </p:cNvSpPr>
          <p:nvPr>
            <p:custDataLst>
              <p:tags r:id="rId10"/>
            </p:custDataLst>
          </p:nvPr>
        </p:nvSpPr>
        <p:spPr bwMode="auto">
          <a:xfrm>
            <a:off x="4800600" y="3505200"/>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latin typeface="Comic Sans MS" pitchFamily="66" charset="0"/>
              </a:rPr>
              <a:t>wacky </a:t>
            </a:r>
            <a:r>
              <a:rPr lang="en-US">
                <a:solidFill>
                  <a:srgbClr val="067B0E"/>
                </a:solidFill>
                <a:latin typeface="Comic Sans MS" pitchFamily="66" charset="0"/>
              </a:rPr>
              <a:t>0</a:t>
            </a:r>
          </a:p>
        </p:txBody>
      </p:sp>
      <p:sp>
        <p:nvSpPr>
          <p:cNvPr id="141332" name="Text Box 22"/>
          <p:cNvSpPr txBox="1">
            <a:spLocks noChangeArrowheads="1"/>
          </p:cNvSpPr>
          <p:nvPr/>
        </p:nvSpPr>
        <p:spPr bwMode="auto">
          <a:xfrm>
            <a:off x="0" y="3627438"/>
            <a:ext cx="271303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solidFill>
                  <a:srgbClr val="0E0CFB"/>
                </a:solidFill>
                <a:latin typeface="Arial" pitchFamily="34" charset="0"/>
              </a:rPr>
              <a:t>190 </a:t>
            </a:r>
            <a:r>
              <a:rPr lang="en-US" sz="1800">
                <a:solidFill>
                  <a:srgbClr val="0E0CFB"/>
                </a:solidFill>
                <a:latin typeface="Arial" pitchFamily="34" charset="0"/>
              </a:rPr>
              <a:t>words remaining</a:t>
            </a:r>
          </a:p>
        </p:txBody>
      </p:sp>
      <p:sp>
        <p:nvSpPr>
          <p:cNvPr id="141333" name="Text Box 23"/>
          <p:cNvSpPr txBox="1">
            <a:spLocks noChangeArrowheads="1"/>
          </p:cNvSpPr>
          <p:nvPr/>
        </p:nvSpPr>
        <p:spPr bwMode="auto">
          <a:xfrm>
            <a:off x="6272213" y="3595688"/>
            <a:ext cx="2490787"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solidFill>
                  <a:srgbClr val="FF0515"/>
                </a:solidFill>
                <a:latin typeface="Arial" pitchFamily="34" charset="0"/>
              </a:rPr>
              <a:t>9</a:t>
            </a:r>
            <a:r>
              <a:rPr lang="en-US" sz="1800" b="1">
                <a:solidFill>
                  <a:srgbClr val="0E0CFB"/>
                </a:solidFill>
                <a:latin typeface="Arial" pitchFamily="34" charset="0"/>
              </a:rPr>
              <a:t> </a:t>
            </a:r>
            <a:r>
              <a:rPr lang="en-US" sz="1800">
                <a:solidFill>
                  <a:srgbClr val="0E0CFB"/>
                </a:solidFill>
                <a:latin typeface="Arial" pitchFamily="34" charset="0"/>
              </a:rPr>
              <a:t>words remaining</a:t>
            </a:r>
          </a:p>
        </p:txBody>
      </p:sp>
      <p:sp>
        <p:nvSpPr>
          <p:cNvPr id="141334" name="Text Box 24"/>
          <p:cNvSpPr txBox="1">
            <a:spLocks noChangeArrowheads="1"/>
          </p:cNvSpPr>
          <p:nvPr>
            <p:custDataLst>
              <p:tags r:id="rId11"/>
            </p:custDataLst>
          </p:nvPr>
        </p:nvSpPr>
        <p:spPr bwMode="auto">
          <a:xfrm>
            <a:off x="762000" y="4572000"/>
            <a:ext cx="1752600" cy="1516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lnSpc>
                <a:spcPct val="60000"/>
              </a:lnSpc>
              <a:spcBef>
                <a:spcPct val="50000"/>
              </a:spcBef>
            </a:pPr>
            <a:r>
              <a:rPr lang="en-US">
                <a:latin typeface="Comic Sans MS" pitchFamily="66" charset="0"/>
              </a:rPr>
              <a:t>error</a:t>
            </a:r>
          </a:p>
          <a:p>
            <a:pPr algn="l">
              <a:lnSpc>
                <a:spcPct val="60000"/>
              </a:lnSpc>
              <a:spcBef>
                <a:spcPct val="50000"/>
              </a:spcBef>
            </a:pPr>
            <a:r>
              <a:rPr lang="en-US">
                <a:latin typeface="Comic Sans MS" pitchFamily="66" charset="0"/>
              </a:rPr>
              <a:t>xenon</a:t>
            </a:r>
          </a:p>
          <a:p>
            <a:pPr algn="l">
              <a:lnSpc>
                <a:spcPct val="60000"/>
              </a:lnSpc>
              <a:spcBef>
                <a:spcPct val="50000"/>
              </a:spcBef>
            </a:pPr>
            <a:r>
              <a:rPr lang="en-US">
                <a:latin typeface="Comic Sans MS" pitchFamily="66" charset="0"/>
              </a:rPr>
              <a:t>rhyme</a:t>
            </a:r>
          </a:p>
          <a:p>
            <a:pPr algn="l">
              <a:lnSpc>
                <a:spcPct val="60000"/>
              </a:lnSpc>
              <a:spcBef>
                <a:spcPct val="50000"/>
              </a:spcBef>
            </a:pPr>
            <a:r>
              <a:rPr lang="en-US">
                <a:latin typeface="Comic Sans MS" pitchFamily="66" charset="0"/>
              </a:rPr>
              <a:t>moxie…</a:t>
            </a:r>
          </a:p>
        </p:txBody>
      </p:sp>
      <p:sp>
        <p:nvSpPr>
          <p:cNvPr id="141335" name="Text Box 25"/>
          <p:cNvSpPr txBox="1">
            <a:spLocks noChangeArrowheads="1"/>
          </p:cNvSpPr>
          <p:nvPr/>
        </p:nvSpPr>
        <p:spPr bwMode="auto">
          <a:xfrm>
            <a:off x="685800" y="4233863"/>
            <a:ext cx="11430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400"/>
              <a:t>possibilities</a:t>
            </a:r>
          </a:p>
        </p:txBody>
      </p:sp>
      <p:sp>
        <p:nvSpPr>
          <p:cNvPr id="141336" name="Ink 26"/>
          <p:cNvSpPr>
            <a:spLocks noRot="1" noChangeAspect="1" noEditPoints="1" noChangeArrowheads="1" noChangeShapeType="1" noTextEdit="1"/>
          </p:cNvSpPr>
          <p:nvPr/>
        </p:nvSpPr>
        <p:spPr bwMode="auto">
          <a:xfrm>
            <a:off x="2855913" y="3865563"/>
            <a:ext cx="1547812" cy="606425"/>
          </a:xfrm>
          <a:custGeom>
            <a:avLst/>
            <a:gdLst>
              <a:gd name="T0" fmla="*/ 2147483647 w 4297"/>
              <a:gd name="T1" fmla="*/ 2147483647 h 1683"/>
              <a:gd name="T2" fmla="*/ 2147483647 w 4297"/>
              <a:gd name="T3" fmla="*/ 2147483647 h 1683"/>
              <a:gd name="T4" fmla="*/ 2147483647 w 4297"/>
              <a:gd name="T5" fmla="*/ 2147483647 h 1683"/>
              <a:gd name="T6" fmla="*/ 2147483647 w 4297"/>
              <a:gd name="T7" fmla="*/ 2147483647 h 1683"/>
              <a:gd name="T8" fmla="*/ 2147483647 w 4297"/>
              <a:gd name="T9" fmla="*/ 2147483647 h 1683"/>
              <a:gd name="T10" fmla="*/ 2147483647 w 4297"/>
              <a:gd name="T11" fmla="*/ 2147483647 h 1683"/>
              <a:gd name="T12" fmla="*/ 2147483647 w 4297"/>
              <a:gd name="T13" fmla="*/ 2147483647 h 1683"/>
              <a:gd name="T14" fmla="*/ 2147483647 w 4297"/>
              <a:gd name="T15" fmla="*/ 2147483647 h 1683"/>
              <a:gd name="T16" fmla="*/ 2147483647 w 4297"/>
              <a:gd name="T17" fmla="*/ 2147483647 h 1683"/>
              <a:gd name="T18" fmla="*/ 2147483647 w 4297"/>
              <a:gd name="T19" fmla="*/ 2147483647 h 1683"/>
              <a:gd name="T20" fmla="*/ 2147483647 w 4297"/>
              <a:gd name="T21" fmla="*/ 2147483647 h 1683"/>
              <a:gd name="T22" fmla="*/ 2147483647 w 4297"/>
              <a:gd name="T23" fmla="*/ 2147483647 h 1683"/>
              <a:gd name="T24" fmla="*/ 2147483647 w 4297"/>
              <a:gd name="T25" fmla="*/ 2147483647 h 1683"/>
              <a:gd name="T26" fmla="*/ 2147483647 w 4297"/>
              <a:gd name="T27" fmla="*/ 2147483647 h 1683"/>
              <a:gd name="T28" fmla="*/ 2147483647 w 4297"/>
              <a:gd name="T29" fmla="*/ 2147483647 h 1683"/>
              <a:gd name="T30" fmla="*/ 2147483647 w 4297"/>
              <a:gd name="T31" fmla="*/ 2147483647 h 1683"/>
              <a:gd name="T32" fmla="*/ 2147483647 w 4297"/>
              <a:gd name="T33" fmla="*/ 2147483647 h 1683"/>
              <a:gd name="T34" fmla="*/ 2147483647 w 4297"/>
              <a:gd name="T35" fmla="*/ 2147483647 h 1683"/>
              <a:gd name="T36" fmla="*/ 2147483647 w 4297"/>
              <a:gd name="T37" fmla="*/ 2147483647 h 1683"/>
              <a:gd name="T38" fmla="*/ 2147483647 w 4297"/>
              <a:gd name="T39" fmla="*/ 2147483647 h 1683"/>
              <a:gd name="T40" fmla="*/ 2147483647 w 4297"/>
              <a:gd name="T41" fmla="*/ 2147483647 h 1683"/>
              <a:gd name="T42" fmla="*/ 2147483647 w 4297"/>
              <a:gd name="T43" fmla="*/ 2147483647 h 1683"/>
              <a:gd name="T44" fmla="*/ 2147483647 w 4297"/>
              <a:gd name="T45" fmla="*/ 2147483647 h 1683"/>
              <a:gd name="T46" fmla="*/ 2147483647 w 4297"/>
              <a:gd name="T47" fmla="*/ 2147483647 h 1683"/>
              <a:gd name="T48" fmla="*/ 2147483647 w 4297"/>
              <a:gd name="T49" fmla="*/ 2147483647 h 1683"/>
              <a:gd name="T50" fmla="*/ 2147483647 w 4297"/>
              <a:gd name="T51" fmla="*/ 2147483647 h 1683"/>
              <a:gd name="T52" fmla="*/ 2147483647 w 4297"/>
              <a:gd name="T53" fmla="*/ 2147483647 h 1683"/>
              <a:gd name="T54" fmla="*/ 2147483647 w 4297"/>
              <a:gd name="T55" fmla="*/ 2147483647 h 1683"/>
              <a:gd name="T56" fmla="*/ 2147483647 w 4297"/>
              <a:gd name="T57" fmla="*/ 2147483647 h 1683"/>
              <a:gd name="T58" fmla="*/ 2147483647 w 4297"/>
              <a:gd name="T59" fmla="*/ 2147483647 h 1683"/>
              <a:gd name="T60" fmla="*/ 2147483647 w 4297"/>
              <a:gd name="T61" fmla="*/ 2147483647 h 1683"/>
              <a:gd name="T62" fmla="*/ 2147483647 w 4297"/>
              <a:gd name="T63" fmla="*/ 2147483647 h 1683"/>
              <a:gd name="T64" fmla="*/ 2147483647 w 4297"/>
              <a:gd name="T65" fmla="*/ 2147483647 h 1683"/>
              <a:gd name="T66" fmla="*/ 2147483647 w 4297"/>
              <a:gd name="T67" fmla="*/ 2147483647 h 1683"/>
              <a:gd name="T68" fmla="*/ 2147483647 w 4297"/>
              <a:gd name="T69" fmla="*/ 2147483647 h 1683"/>
              <a:gd name="T70" fmla="*/ 2147483647 w 4297"/>
              <a:gd name="T71" fmla="*/ 2147483647 h 1683"/>
              <a:gd name="T72" fmla="*/ 2147483647 w 4297"/>
              <a:gd name="T73" fmla="*/ 2147483647 h 1683"/>
              <a:gd name="T74" fmla="*/ 2147483647 w 4297"/>
              <a:gd name="T75" fmla="*/ 2147483647 h 1683"/>
              <a:gd name="T76" fmla="*/ 2147483647 w 4297"/>
              <a:gd name="T77" fmla="*/ 2147483647 h 1683"/>
              <a:gd name="T78" fmla="*/ 2147483647 w 4297"/>
              <a:gd name="T79" fmla="*/ 0 h 1683"/>
              <a:gd name="T80" fmla="*/ 2147483647 w 4297"/>
              <a:gd name="T81" fmla="*/ 2147483647 h 1683"/>
              <a:gd name="T82" fmla="*/ 2147483647 w 4297"/>
              <a:gd name="T83" fmla="*/ 2147483647 h 1683"/>
              <a:gd name="T84" fmla="*/ 2147483647 w 4297"/>
              <a:gd name="T85" fmla="*/ 2147483647 h 1683"/>
              <a:gd name="T86" fmla="*/ 2147483647 w 4297"/>
              <a:gd name="T87" fmla="*/ 2147483647 h 1683"/>
              <a:gd name="T88" fmla="*/ 2147483647 w 4297"/>
              <a:gd name="T89" fmla="*/ 2147483647 h 1683"/>
              <a:gd name="T90" fmla="*/ 2147483647 w 4297"/>
              <a:gd name="T91" fmla="*/ 2147483647 h 1683"/>
              <a:gd name="T92" fmla="*/ 2147483647 w 4297"/>
              <a:gd name="T93" fmla="*/ 2147483647 h 1683"/>
              <a:gd name="T94" fmla="*/ 2147483647 w 4297"/>
              <a:gd name="T95" fmla="*/ 2147483647 h 1683"/>
              <a:gd name="T96" fmla="*/ 2147483647 w 4297"/>
              <a:gd name="T97" fmla="*/ 2147483647 h 1683"/>
              <a:gd name="T98" fmla="*/ 2147483647 w 4297"/>
              <a:gd name="T99" fmla="*/ 2147483647 h 1683"/>
              <a:gd name="T100" fmla="*/ 2147483647 w 4297"/>
              <a:gd name="T101" fmla="*/ 2147483647 h 1683"/>
              <a:gd name="T102" fmla="*/ 2147483647 w 4297"/>
              <a:gd name="T103" fmla="*/ 2147483647 h 1683"/>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4297"/>
              <a:gd name="T157" fmla="*/ 0 h 1683"/>
              <a:gd name="T158" fmla="*/ 4297 w 4297"/>
              <a:gd name="T159" fmla="*/ 1683 h 1683"/>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4297" h="1683" extrusionOk="0">
                <a:moveTo>
                  <a:pt x="220" y="993"/>
                </a:moveTo>
                <a:cubicBezTo>
                  <a:pt x="232" y="976"/>
                  <a:pt x="236" y="971"/>
                  <a:pt x="240" y="957"/>
                </a:cubicBezTo>
                <a:cubicBezTo>
                  <a:pt x="192" y="983"/>
                  <a:pt x="175" y="999"/>
                  <a:pt x="142" y="1074"/>
                </a:cubicBezTo>
                <a:cubicBezTo>
                  <a:pt x="82" y="1211"/>
                  <a:pt x="33" y="1353"/>
                  <a:pt x="10" y="1501"/>
                </a:cubicBezTo>
                <a:cubicBezTo>
                  <a:pt x="1" y="1560"/>
                  <a:pt x="1" y="1609"/>
                  <a:pt x="7" y="1667"/>
                </a:cubicBezTo>
                <a:cubicBezTo>
                  <a:pt x="73" y="1681"/>
                  <a:pt x="84" y="1655"/>
                  <a:pt x="131" y="1603"/>
                </a:cubicBezTo>
                <a:cubicBezTo>
                  <a:pt x="168" y="1561"/>
                  <a:pt x="204" y="1503"/>
                  <a:pt x="256" y="1478"/>
                </a:cubicBezTo>
                <a:cubicBezTo>
                  <a:pt x="301" y="1456"/>
                  <a:pt x="337" y="1488"/>
                  <a:pt x="371" y="1513"/>
                </a:cubicBezTo>
                <a:cubicBezTo>
                  <a:pt x="436" y="1560"/>
                  <a:pt x="502" y="1610"/>
                  <a:pt x="587" y="1582"/>
                </a:cubicBezTo>
                <a:cubicBezTo>
                  <a:pt x="678" y="1552"/>
                  <a:pt x="742" y="1466"/>
                  <a:pt x="782" y="1383"/>
                </a:cubicBezTo>
                <a:cubicBezTo>
                  <a:pt x="866" y="1209"/>
                  <a:pt x="876" y="991"/>
                  <a:pt x="791" y="816"/>
                </a:cubicBezTo>
                <a:cubicBezTo>
                  <a:pt x="775" y="782"/>
                  <a:pt x="869" y="854"/>
                  <a:pt x="896" y="867"/>
                </a:cubicBezTo>
              </a:path>
              <a:path w="4297" h="1683" extrusionOk="0">
                <a:moveTo>
                  <a:pt x="1273" y="992"/>
                </a:moveTo>
                <a:cubicBezTo>
                  <a:pt x="1250" y="1003"/>
                  <a:pt x="1233" y="1008"/>
                  <a:pt x="1201" y="1018"/>
                </a:cubicBezTo>
                <a:cubicBezTo>
                  <a:pt x="1143" y="1035"/>
                  <a:pt x="1104" y="1088"/>
                  <a:pt x="1071" y="1135"/>
                </a:cubicBezTo>
                <a:cubicBezTo>
                  <a:pt x="1022" y="1205"/>
                  <a:pt x="992" y="1289"/>
                  <a:pt x="988" y="1375"/>
                </a:cubicBezTo>
                <a:cubicBezTo>
                  <a:pt x="984" y="1457"/>
                  <a:pt x="1017" y="1540"/>
                  <a:pt x="1106" y="1553"/>
                </a:cubicBezTo>
                <a:cubicBezTo>
                  <a:pt x="1193" y="1566"/>
                  <a:pt x="1274" y="1513"/>
                  <a:pt x="1318" y="1441"/>
                </a:cubicBezTo>
                <a:cubicBezTo>
                  <a:pt x="1386" y="1329"/>
                  <a:pt x="1370" y="1184"/>
                  <a:pt x="1311" y="1074"/>
                </a:cubicBezTo>
                <a:cubicBezTo>
                  <a:pt x="1347" y="1135"/>
                  <a:pt x="1385" y="1194"/>
                  <a:pt x="1423" y="1254"/>
                </a:cubicBezTo>
                <a:cubicBezTo>
                  <a:pt x="1468" y="1325"/>
                  <a:pt x="1514" y="1395"/>
                  <a:pt x="1565" y="1462"/>
                </a:cubicBezTo>
                <a:cubicBezTo>
                  <a:pt x="1578" y="1423"/>
                  <a:pt x="1578" y="1392"/>
                  <a:pt x="1572" y="1335"/>
                </a:cubicBezTo>
                <a:cubicBezTo>
                  <a:pt x="1562" y="1234"/>
                  <a:pt x="1547" y="1102"/>
                  <a:pt x="1602" y="1010"/>
                </a:cubicBezTo>
                <a:cubicBezTo>
                  <a:pt x="1625" y="971"/>
                  <a:pt x="1667" y="954"/>
                  <a:pt x="1709" y="946"/>
                </a:cubicBezTo>
                <a:cubicBezTo>
                  <a:pt x="1751" y="938"/>
                  <a:pt x="1792" y="929"/>
                  <a:pt x="1834" y="919"/>
                </a:cubicBezTo>
              </a:path>
              <a:path w="4297" h="1683" extrusionOk="0">
                <a:moveTo>
                  <a:pt x="2019" y="366"/>
                </a:moveTo>
                <a:cubicBezTo>
                  <a:pt x="2056" y="358"/>
                  <a:pt x="2085" y="365"/>
                  <a:pt x="2102" y="406"/>
                </a:cubicBezTo>
                <a:cubicBezTo>
                  <a:pt x="2138" y="495"/>
                  <a:pt x="2133" y="619"/>
                  <a:pt x="2137" y="712"/>
                </a:cubicBezTo>
                <a:cubicBezTo>
                  <a:pt x="2144" y="872"/>
                  <a:pt x="2139" y="1032"/>
                  <a:pt x="2132" y="1192"/>
                </a:cubicBezTo>
                <a:cubicBezTo>
                  <a:pt x="2127" y="1301"/>
                  <a:pt x="2115" y="1413"/>
                  <a:pt x="2122" y="1522"/>
                </a:cubicBezTo>
                <a:cubicBezTo>
                  <a:pt x="2127" y="1557"/>
                  <a:pt x="2126" y="1568"/>
                  <a:pt x="2155" y="1571"/>
                </a:cubicBezTo>
              </a:path>
              <a:path w="4297" h="1683" extrusionOk="0">
                <a:moveTo>
                  <a:pt x="2646" y="1072"/>
                </a:moveTo>
                <a:cubicBezTo>
                  <a:pt x="2670" y="1050"/>
                  <a:pt x="2676" y="1046"/>
                  <a:pt x="2686" y="1028"/>
                </a:cubicBezTo>
                <a:cubicBezTo>
                  <a:pt x="2632" y="1067"/>
                  <a:pt x="2598" y="1099"/>
                  <a:pt x="2560" y="1162"/>
                </a:cubicBezTo>
                <a:cubicBezTo>
                  <a:pt x="2510" y="1245"/>
                  <a:pt x="2465" y="1347"/>
                  <a:pt x="2474" y="1447"/>
                </a:cubicBezTo>
                <a:cubicBezTo>
                  <a:pt x="2481" y="1525"/>
                  <a:pt x="2529" y="1589"/>
                  <a:pt x="2611" y="1562"/>
                </a:cubicBezTo>
                <a:cubicBezTo>
                  <a:pt x="2721" y="1526"/>
                  <a:pt x="2793" y="1392"/>
                  <a:pt x="2835" y="1294"/>
                </a:cubicBezTo>
                <a:cubicBezTo>
                  <a:pt x="2912" y="1114"/>
                  <a:pt x="2938" y="913"/>
                  <a:pt x="2949" y="720"/>
                </a:cubicBezTo>
                <a:cubicBezTo>
                  <a:pt x="2959" y="545"/>
                  <a:pt x="2966" y="341"/>
                  <a:pt x="2889" y="178"/>
                </a:cubicBezTo>
                <a:cubicBezTo>
                  <a:pt x="2827" y="48"/>
                  <a:pt x="2734" y="41"/>
                  <a:pt x="2611" y="0"/>
                </a:cubicBezTo>
              </a:path>
              <a:path w="4297" h="1683" extrusionOk="0">
                <a:moveTo>
                  <a:pt x="3588" y="448"/>
                </a:moveTo>
                <a:cubicBezTo>
                  <a:pt x="3591" y="384"/>
                  <a:pt x="3580" y="370"/>
                  <a:pt x="3635" y="321"/>
                </a:cubicBezTo>
                <a:cubicBezTo>
                  <a:pt x="3679" y="282"/>
                  <a:pt x="3753" y="271"/>
                  <a:pt x="3808" y="266"/>
                </a:cubicBezTo>
                <a:cubicBezTo>
                  <a:pt x="3878" y="260"/>
                  <a:pt x="3960" y="263"/>
                  <a:pt x="3991" y="337"/>
                </a:cubicBezTo>
                <a:cubicBezTo>
                  <a:pt x="4014" y="393"/>
                  <a:pt x="3926" y="470"/>
                  <a:pt x="3895" y="501"/>
                </a:cubicBezTo>
                <a:cubicBezTo>
                  <a:pt x="3834" y="561"/>
                  <a:pt x="3760" y="612"/>
                  <a:pt x="3724" y="692"/>
                </a:cubicBezTo>
                <a:cubicBezTo>
                  <a:pt x="3687" y="774"/>
                  <a:pt x="3733" y="857"/>
                  <a:pt x="3786" y="919"/>
                </a:cubicBezTo>
                <a:cubicBezTo>
                  <a:pt x="3869" y="1018"/>
                  <a:pt x="3984" y="1098"/>
                  <a:pt x="4089" y="1172"/>
                </a:cubicBezTo>
                <a:cubicBezTo>
                  <a:pt x="4124" y="1197"/>
                  <a:pt x="4302" y="1293"/>
                  <a:pt x="4296" y="1353"/>
                </a:cubicBezTo>
                <a:cubicBezTo>
                  <a:pt x="4288" y="1431"/>
                  <a:pt x="4193" y="1433"/>
                  <a:pt x="4132" y="1445"/>
                </a:cubicBezTo>
                <a:cubicBezTo>
                  <a:pt x="3890" y="1494"/>
                  <a:pt x="3632" y="1494"/>
                  <a:pt x="3386" y="1480"/>
                </a:cubicBezTo>
                <a:cubicBezTo>
                  <a:pt x="3348" y="1477"/>
                  <a:pt x="3311" y="1475"/>
                  <a:pt x="3273" y="1472"/>
                </a:cubicBezTo>
              </a:path>
            </a:pathLst>
          </a:custGeom>
          <a:noFill/>
          <a:ln w="34925" cap="rnd">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1337" name="Ink 27"/>
          <p:cNvSpPr>
            <a:spLocks noRot="1" noChangeAspect="1" noEditPoints="1" noChangeArrowheads="1" noChangeShapeType="1" noTextEdit="1"/>
          </p:cNvSpPr>
          <p:nvPr/>
        </p:nvSpPr>
        <p:spPr bwMode="auto">
          <a:xfrm>
            <a:off x="4811713" y="4002088"/>
            <a:ext cx="1262062" cy="811212"/>
          </a:xfrm>
          <a:custGeom>
            <a:avLst/>
            <a:gdLst>
              <a:gd name="T0" fmla="*/ 2147483647 w 3506"/>
              <a:gd name="T1" fmla="*/ 2147483647 h 2256"/>
              <a:gd name="T2" fmla="*/ 2147483647 w 3506"/>
              <a:gd name="T3" fmla="*/ 2147483647 h 2256"/>
              <a:gd name="T4" fmla="*/ 2147483647 w 3506"/>
              <a:gd name="T5" fmla="*/ 2147483647 h 2256"/>
              <a:gd name="T6" fmla="*/ 2147483647 w 3506"/>
              <a:gd name="T7" fmla="*/ 2147483647 h 2256"/>
              <a:gd name="T8" fmla="*/ 2147483647 w 3506"/>
              <a:gd name="T9" fmla="*/ 2147483647 h 2256"/>
              <a:gd name="T10" fmla="*/ 2147483647 w 3506"/>
              <a:gd name="T11" fmla="*/ 2147483647 h 2256"/>
              <a:gd name="T12" fmla="*/ 2147483647 w 3506"/>
              <a:gd name="T13" fmla="*/ 2147483647 h 2256"/>
              <a:gd name="T14" fmla="*/ 0 w 3506"/>
              <a:gd name="T15" fmla="*/ 2147483647 h 2256"/>
              <a:gd name="T16" fmla="*/ 2147483647 w 3506"/>
              <a:gd name="T17" fmla="*/ 2147483647 h 2256"/>
              <a:gd name="T18" fmla="*/ 2147483647 w 3506"/>
              <a:gd name="T19" fmla="*/ 2147483647 h 2256"/>
              <a:gd name="T20" fmla="*/ 2147483647 w 3506"/>
              <a:gd name="T21" fmla="*/ 2147483647 h 2256"/>
              <a:gd name="T22" fmla="*/ 2147483647 w 3506"/>
              <a:gd name="T23" fmla="*/ 2147483647 h 2256"/>
              <a:gd name="T24" fmla="*/ 2147483647 w 3506"/>
              <a:gd name="T25" fmla="*/ 2147483647 h 2256"/>
              <a:gd name="T26" fmla="*/ 2147483647 w 3506"/>
              <a:gd name="T27" fmla="*/ 2147483647 h 2256"/>
              <a:gd name="T28" fmla="*/ 2147483647 w 3506"/>
              <a:gd name="T29" fmla="*/ 2147483647 h 2256"/>
              <a:gd name="T30" fmla="*/ 2147483647 w 3506"/>
              <a:gd name="T31" fmla="*/ 2147483647 h 2256"/>
              <a:gd name="T32" fmla="*/ 2147483647 w 3506"/>
              <a:gd name="T33" fmla="*/ 2147483647 h 2256"/>
              <a:gd name="T34" fmla="*/ 2147483647 w 3506"/>
              <a:gd name="T35" fmla="*/ 2147483647 h 2256"/>
              <a:gd name="T36" fmla="*/ 2147483647 w 3506"/>
              <a:gd name="T37" fmla="*/ 2147483647 h 2256"/>
              <a:gd name="T38" fmla="*/ 2147483647 w 3506"/>
              <a:gd name="T39" fmla="*/ 2147483647 h 2256"/>
              <a:gd name="T40" fmla="*/ 2147483647 w 3506"/>
              <a:gd name="T41" fmla="*/ 2147483647 h 2256"/>
              <a:gd name="T42" fmla="*/ 2147483647 w 3506"/>
              <a:gd name="T43" fmla="*/ 2147483647 h 2256"/>
              <a:gd name="T44" fmla="*/ 2147483647 w 3506"/>
              <a:gd name="T45" fmla="*/ 2147483647 h 2256"/>
              <a:gd name="T46" fmla="*/ 2147483647 w 3506"/>
              <a:gd name="T47" fmla="*/ 2147483647 h 2256"/>
              <a:gd name="T48" fmla="*/ 2147483647 w 3506"/>
              <a:gd name="T49" fmla="*/ 2147483647 h 2256"/>
              <a:gd name="T50" fmla="*/ 2147483647 w 3506"/>
              <a:gd name="T51" fmla="*/ 2147483647 h 2256"/>
              <a:gd name="T52" fmla="*/ 2147483647 w 3506"/>
              <a:gd name="T53" fmla="*/ 2147483647 h 2256"/>
              <a:gd name="T54" fmla="*/ 2147483647 w 3506"/>
              <a:gd name="T55" fmla="*/ 2147483647 h 2256"/>
              <a:gd name="T56" fmla="*/ 2147483647 w 3506"/>
              <a:gd name="T57" fmla="*/ 2147483647 h 2256"/>
              <a:gd name="T58" fmla="*/ 2147483647 w 3506"/>
              <a:gd name="T59" fmla="*/ 2147483647 h 2256"/>
              <a:gd name="T60" fmla="*/ 2147483647 w 3506"/>
              <a:gd name="T61" fmla="*/ 2147483647 h 2256"/>
              <a:gd name="T62" fmla="*/ 2147483647 w 3506"/>
              <a:gd name="T63" fmla="*/ 2147483647 h 2256"/>
              <a:gd name="T64" fmla="*/ 2147483647 w 3506"/>
              <a:gd name="T65" fmla="*/ 2147483647 h 2256"/>
              <a:gd name="T66" fmla="*/ 2147483647 w 3506"/>
              <a:gd name="T67" fmla="*/ 2147483647 h 2256"/>
              <a:gd name="T68" fmla="*/ 2147483647 w 3506"/>
              <a:gd name="T69" fmla="*/ 2147483647 h 2256"/>
              <a:gd name="T70" fmla="*/ 2147483647 w 3506"/>
              <a:gd name="T71" fmla="*/ 2147483647 h 2256"/>
              <a:gd name="T72" fmla="*/ 2147483647 w 3506"/>
              <a:gd name="T73" fmla="*/ 2147483647 h 2256"/>
              <a:gd name="T74" fmla="*/ 2147483647 w 3506"/>
              <a:gd name="T75" fmla="*/ 2147483647 h 2256"/>
              <a:gd name="T76" fmla="*/ 2147483647 w 3506"/>
              <a:gd name="T77" fmla="*/ 2147483647 h 2256"/>
              <a:gd name="T78" fmla="*/ 2147483647 w 3506"/>
              <a:gd name="T79" fmla="*/ 2147483647 h 2256"/>
              <a:gd name="T80" fmla="*/ 2147483647 w 3506"/>
              <a:gd name="T81" fmla="*/ 2147483647 h 2256"/>
              <a:gd name="T82" fmla="*/ 2147483647 w 3506"/>
              <a:gd name="T83" fmla="*/ 2147483647 h 2256"/>
              <a:gd name="T84" fmla="*/ 2147483647 w 3506"/>
              <a:gd name="T85" fmla="*/ 2147483647 h 2256"/>
              <a:gd name="T86" fmla="*/ 2147483647 w 3506"/>
              <a:gd name="T87" fmla="*/ 2147483647 h 2256"/>
              <a:gd name="T88" fmla="*/ 2147483647 w 3506"/>
              <a:gd name="T89" fmla="*/ 0 h 2256"/>
              <a:gd name="T90" fmla="*/ 2147483647 w 3506"/>
              <a:gd name="T91" fmla="*/ 2147483647 h 2256"/>
              <a:gd name="T92" fmla="*/ 2147483647 w 3506"/>
              <a:gd name="T93" fmla="*/ 2147483647 h 2256"/>
              <a:gd name="T94" fmla="*/ 2147483647 w 3506"/>
              <a:gd name="T95" fmla="*/ 2147483647 h 2256"/>
              <a:gd name="T96" fmla="*/ 2147483647 w 3506"/>
              <a:gd name="T97" fmla="*/ 2147483647 h 2256"/>
              <a:gd name="T98" fmla="*/ 2147483647 w 3506"/>
              <a:gd name="T99" fmla="*/ 2147483647 h 2256"/>
              <a:gd name="T100" fmla="*/ 2147483647 w 3506"/>
              <a:gd name="T101" fmla="*/ 2147483647 h 2256"/>
              <a:gd name="T102" fmla="*/ 2147483647 w 3506"/>
              <a:gd name="T103" fmla="*/ 2147483647 h 2256"/>
              <a:gd name="T104" fmla="*/ 2147483647 w 3506"/>
              <a:gd name="T105" fmla="*/ 2147483647 h 2256"/>
              <a:gd name="T106" fmla="*/ 2147483647 w 3506"/>
              <a:gd name="T107" fmla="*/ 2147483647 h 2256"/>
              <a:gd name="T108" fmla="*/ 2147483647 w 3506"/>
              <a:gd name="T109" fmla="*/ 2147483647 h 2256"/>
              <a:gd name="T110" fmla="*/ 2147483647 w 3506"/>
              <a:gd name="T111" fmla="*/ 2147483647 h 225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506"/>
              <a:gd name="T169" fmla="*/ 0 h 2256"/>
              <a:gd name="T170" fmla="*/ 3506 w 3506"/>
              <a:gd name="T171" fmla="*/ 2256 h 225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506" h="2256" extrusionOk="0">
                <a:moveTo>
                  <a:pt x="135" y="1186"/>
                </a:moveTo>
                <a:cubicBezTo>
                  <a:pt x="184" y="1167"/>
                  <a:pt x="175" y="1240"/>
                  <a:pt x="185" y="1292"/>
                </a:cubicBezTo>
                <a:cubicBezTo>
                  <a:pt x="206" y="1406"/>
                  <a:pt x="229" y="1519"/>
                  <a:pt x="251" y="1632"/>
                </a:cubicBezTo>
                <a:cubicBezTo>
                  <a:pt x="275" y="1757"/>
                  <a:pt x="300" y="1883"/>
                  <a:pt x="315" y="2010"/>
                </a:cubicBezTo>
                <a:cubicBezTo>
                  <a:pt x="317" y="2026"/>
                  <a:pt x="339" y="2292"/>
                  <a:pt x="287" y="2251"/>
                </a:cubicBezTo>
                <a:cubicBezTo>
                  <a:pt x="281" y="2241"/>
                  <a:pt x="274" y="2231"/>
                  <a:pt x="268" y="2221"/>
                </a:cubicBezTo>
              </a:path>
              <a:path w="3506" h="2256" extrusionOk="0">
                <a:moveTo>
                  <a:pt x="68" y="1652"/>
                </a:moveTo>
                <a:cubicBezTo>
                  <a:pt x="29" y="1501"/>
                  <a:pt x="4" y="1361"/>
                  <a:pt x="0" y="1204"/>
                </a:cubicBezTo>
                <a:cubicBezTo>
                  <a:pt x="-3" y="1070"/>
                  <a:pt x="23" y="944"/>
                  <a:pt x="97" y="830"/>
                </a:cubicBezTo>
                <a:cubicBezTo>
                  <a:pt x="150" y="748"/>
                  <a:pt x="230" y="686"/>
                  <a:pt x="332" y="698"/>
                </a:cubicBezTo>
                <a:cubicBezTo>
                  <a:pt x="444" y="711"/>
                  <a:pt x="551" y="821"/>
                  <a:pt x="587" y="923"/>
                </a:cubicBezTo>
                <a:cubicBezTo>
                  <a:pt x="627" y="1035"/>
                  <a:pt x="577" y="1138"/>
                  <a:pt x="488" y="1207"/>
                </a:cubicBezTo>
                <a:cubicBezTo>
                  <a:pt x="415" y="1264"/>
                  <a:pt x="319" y="1294"/>
                  <a:pt x="229" y="1309"/>
                </a:cubicBezTo>
                <a:cubicBezTo>
                  <a:pt x="197" y="1312"/>
                  <a:pt x="189" y="1312"/>
                  <a:pt x="169" y="1315"/>
                </a:cubicBezTo>
              </a:path>
              <a:path w="3506" h="2256" extrusionOk="0">
                <a:moveTo>
                  <a:pt x="597" y="1270"/>
                </a:moveTo>
                <a:cubicBezTo>
                  <a:pt x="650" y="1276"/>
                  <a:pt x="693" y="1279"/>
                  <a:pt x="742" y="1253"/>
                </a:cubicBezTo>
                <a:cubicBezTo>
                  <a:pt x="794" y="1226"/>
                  <a:pt x="853" y="1188"/>
                  <a:pt x="888" y="1139"/>
                </a:cubicBezTo>
                <a:cubicBezTo>
                  <a:pt x="925" y="1087"/>
                  <a:pt x="948" y="1015"/>
                  <a:pt x="946" y="951"/>
                </a:cubicBezTo>
                <a:cubicBezTo>
                  <a:pt x="944" y="869"/>
                  <a:pt x="899" y="772"/>
                  <a:pt x="808" y="765"/>
                </a:cubicBezTo>
                <a:cubicBezTo>
                  <a:pt x="753" y="761"/>
                  <a:pt x="699" y="792"/>
                  <a:pt x="665" y="833"/>
                </a:cubicBezTo>
                <a:cubicBezTo>
                  <a:pt x="542" y="983"/>
                  <a:pt x="569" y="1245"/>
                  <a:pt x="704" y="1377"/>
                </a:cubicBezTo>
                <a:cubicBezTo>
                  <a:pt x="749" y="1421"/>
                  <a:pt x="803" y="1442"/>
                  <a:pt x="865" y="1427"/>
                </a:cubicBezTo>
                <a:cubicBezTo>
                  <a:pt x="937" y="1409"/>
                  <a:pt x="989" y="1356"/>
                  <a:pt x="1029" y="1296"/>
                </a:cubicBezTo>
                <a:cubicBezTo>
                  <a:pt x="1095" y="1198"/>
                  <a:pt x="1128" y="1079"/>
                  <a:pt x="1155" y="965"/>
                </a:cubicBezTo>
                <a:cubicBezTo>
                  <a:pt x="1166" y="919"/>
                  <a:pt x="1175" y="874"/>
                  <a:pt x="1186" y="828"/>
                </a:cubicBezTo>
                <a:cubicBezTo>
                  <a:pt x="1222" y="869"/>
                  <a:pt x="1235" y="897"/>
                  <a:pt x="1249" y="973"/>
                </a:cubicBezTo>
                <a:cubicBezTo>
                  <a:pt x="1264" y="1057"/>
                  <a:pt x="1277" y="1142"/>
                  <a:pt x="1289" y="1226"/>
                </a:cubicBezTo>
                <a:cubicBezTo>
                  <a:pt x="1294" y="1261"/>
                  <a:pt x="1294" y="1269"/>
                  <a:pt x="1304" y="1289"/>
                </a:cubicBezTo>
                <a:cubicBezTo>
                  <a:pt x="1341" y="1258"/>
                  <a:pt x="1361" y="1240"/>
                  <a:pt x="1385" y="1190"/>
                </a:cubicBezTo>
                <a:cubicBezTo>
                  <a:pt x="1410" y="1139"/>
                  <a:pt x="1433" y="1096"/>
                  <a:pt x="1464" y="1050"/>
                </a:cubicBezTo>
                <a:cubicBezTo>
                  <a:pt x="1515" y="1079"/>
                  <a:pt x="1509" y="1126"/>
                  <a:pt x="1517" y="1186"/>
                </a:cubicBezTo>
                <a:cubicBezTo>
                  <a:pt x="1528" y="1272"/>
                  <a:pt x="1533" y="1387"/>
                  <a:pt x="1591" y="1457"/>
                </a:cubicBezTo>
                <a:cubicBezTo>
                  <a:pt x="1617" y="1477"/>
                  <a:pt x="1625" y="1483"/>
                  <a:pt x="1648" y="1485"/>
                </a:cubicBezTo>
              </a:path>
              <a:path w="3506" h="2256" extrusionOk="0">
                <a:moveTo>
                  <a:pt x="2160" y="982"/>
                </a:moveTo>
                <a:cubicBezTo>
                  <a:pt x="2134" y="936"/>
                  <a:pt x="2127" y="902"/>
                  <a:pt x="2067" y="908"/>
                </a:cubicBezTo>
                <a:cubicBezTo>
                  <a:pt x="2014" y="913"/>
                  <a:pt x="1968" y="979"/>
                  <a:pt x="1939" y="1016"/>
                </a:cubicBezTo>
                <a:cubicBezTo>
                  <a:pt x="1893" y="1076"/>
                  <a:pt x="1861" y="1143"/>
                  <a:pt x="1845" y="1217"/>
                </a:cubicBezTo>
                <a:cubicBezTo>
                  <a:pt x="1832" y="1274"/>
                  <a:pt x="1845" y="1321"/>
                  <a:pt x="1913" y="1306"/>
                </a:cubicBezTo>
                <a:cubicBezTo>
                  <a:pt x="1974" y="1293"/>
                  <a:pt x="2031" y="1244"/>
                  <a:pt x="2080" y="1209"/>
                </a:cubicBezTo>
                <a:cubicBezTo>
                  <a:pt x="2109" y="1188"/>
                  <a:pt x="2169" y="1120"/>
                  <a:pt x="2209" y="1121"/>
                </a:cubicBezTo>
                <a:cubicBezTo>
                  <a:pt x="2260" y="1123"/>
                  <a:pt x="2279" y="1203"/>
                  <a:pt x="2291" y="1239"/>
                </a:cubicBezTo>
                <a:cubicBezTo>
                  <a:pt x="2368" y="1470"/>
                  <a:pt x="2439" y="1739"/>
                  <a:pt x="2418" y="1985"/>
                </a:cubicBezTo>
                <a:cubicBezTo>
                  <a:pt x="2410" y="2075"/>
                  <a:pt x="2376" y="2176"/>
                  <a:pt x="2279" y="2201"/>
                </a:cubicBezTo>
                <a:cubicBezTo>
                  <a:pt x="2164" y="2231"/>
                  <a:pt x="2079" y="2132"/>
                  <a:pt x="2026" y="2048"/>
                </a:cubicBezTo>
              </a:path>
              <a:path w="3506" h="2256" extrusionOk="0">
                <a:moveTo>
                  <a:pt x="2395" y="0"/>
                </a:moveTo>
                <a:cubicBezTo>
                  <a:pt x="2421" y="41"/>
                  <a:pt x="2439" y="78"/>
                  <a:pt x="2455" y="124"/>
                </a:cubicBezTo>
                <a:cubicBezTo>
                  <a:pt x="2474" y="178"/>
                  <a:pt x="2495" y="233"/>
                  <a:pt x="2511" y="288"/>
                </a:cubicBezTo>
                <a:cubicBezTo>
                  <a:pt x="2513" y="297"/>
                  <a:pt x="2516" y="307"/>
                  <a:pt x="2518" y="316"/>
                </a:cubicBezTo>
              </a:path>
              <a:path w="3506" h="2256" extrusionOk="0">
                <a:moveTo>
                  <a:pt x="2739" y="782"/>
                </a:moveTo>
                <a:cubicBezTo>
                  <a:pt x="2783" y="762"/>
                  <a:pt x="2797" y="747"/>
                  <a:pt x="2831" y="795"/>
                </a:cubicBezTo>
                <a:cubicBezTo>
                  <a:pt x="2863" y="841"/>
                  <a:pt x="2871" y="912"/>
                  <a:pt x="2883" y="965"/>
                </a:cubicBezTo>
                <a:cubicBezTo>
                  <a:pt x="2900" y="1044"/>
                  <a:pt x="2907" y="1122"/>
                  <a:pt x="2911" y="1202"/>
                </a:cubicBezTo>
                <a:cubicBezTo>
                  <a:pt x="2955" y="1182"/>
                  <a:pt x="2966" y="1135"/>
                  <a:pt x="2992" y="1092"/>
                </a:cubicBezTo>
                <a:cubicBezTo>
                  <a:pt x="3029" y="1031"/>
                  <a:pt x="3077" y="955"/>
                  <a:pt x="3140" y="918"/>
                </a:cubicBezTo>
                <a:cubicBezTo>
                  <a:pt x="3210" y="876"/>
                  <a:pt x="3270" y="913"/>
                  <a:pt x="3318" y="967"/>
                </a:cubicBezTo>
                <a:cubicBezTo>
                  <a:pt x="3416" y="1077"/>
                  <a:pt x="3486" y="1254"/>
                  <a:pt x="3505" y="1399"/>
                </a:cubicBezTo>
              </a:path>
            </a:pathLst>
          </a:custGeom>
          <a:noFill/>
          <a:ln w="34925" cap="rnd">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1338" name="Ink 28"/>
          <p:cNvSpPr>
            <a:spLocks noRot="1" noChangeAspect="1" noEditPoints="1" noChangeArrowheads="1" noChangeShapeType="1" noTextEdit="1"/>
          </p:cNvSpPr>
          <p:nvPr/>
        </p:nvSpPr>
        <p:spPr bwMode="auto">
          <a:xfrm>
            <a:off x="4776788" y="5187950"/>
            <a:ext cx="1689100" cy="679450"/>
          </a:xfrm>
          <a:custGeom>
            <a:avLst/>
            <a:gdLst>
              <a:gd name="T0" fmla="*/ 0 w 4689"/>
              <a:gd name="T1" fmla="*/ 2147483647 h 1886"/>
              <a:gd name="T2" fmla="*/ 2147483647 w 4689"/>
              <a:gd name="T3" fmla="*/ 2147483647 h 1886"/>
              <a:gd name="T4" fmla="*/ 2147483647 w 4689"/>
              <a:gd name="T5" fmla="*/ 2147483647 h 1886"/>
              <a:gd name="T6" fmla="*/ 2147483647 w 4689"/>
              <a:gd name="T7" fmla="*/ 2147483647 h 1886"/>
              <a:gd name="T8" fmla="*/ 2147483647 w 4689"/>
              <a:gd name="T9" fmla="*/ 2147483647 h 1886"/>
              <a:gd name="T10" fmla="*/ 2147483647 w 4689"/>
              <a:gd name="T11" fmla="*/ 2147483647 h 1886"/>
              <a:gd name="T12" fmla="*/ 2147483647 w 4689"/>
              <a:gd name="T13" fmla="*/ 2147483647 h 1886"/>
              <a:gd name="T14" fmla="*/ 2147483647 w 4689"/>
              <a:gd name="T15" fmla="*/ 2147483647 h 1886"/>
              <a:gd name="T16" fmla="*/ 2147483647 w 4689"/>
              <a:gd name="T17" fmla="*/ 2147483647 h 1886"/>
              <a:gd name="T18" fmla="*/ 2147483647 w 4689"/>
              <a:gd name="T19" fmla="*/ 2147483647 h 1886"/>
              <a:gd name="T20" fmla="*/ 2147483647 w 4689"/>
              <a:gd name="T21" fmla="*/ 2147483647 h 1886"/>
              <a:gd name="T22" fmla="*/ 2147483647 w 4689"/>
              <a:gd name="T23" fmla="*/ 2147483647 h 1886"/>
              <a:gd name="T24" fmla="*/ 2147483647 w 4689"/>
              <a:gd name="T25" fmla="*/ 2147483647 h 1886"/>
              <a:gd name="T26" fmla="*/ 2147483647 w 4689"/>
              <a:gd name="T27" fmla="*/ 2147483647 h 1886"/>
              <a:gd name="T28" fmla="*/ 2147483647 w 4689"/>
              <a:gd name="T29" fmla="*/ 2147483647 h 1886"/>
              <a:gd name="T30" fmla="*/ 2147483647 w 4689"/>
              <a:gd name="T31" fmla="*/ 2147483647 h 1886"/>
              <a:gd name="T32" fmla="*/ 2147483647 w 4689"/>
              <a:gd name="T33" fmla="*/ 2147483647 h 1886"/>
              <a:gd name="T34" fmla="*/ 2147483647 w 4689"/>
              <a:gd name="T35" fmla="*/ 2147483647 h 1886"/>
              <a:gd name="T36" fmla="*/ 2147483647 w 4689"/>
              <a:gd name="T37" fmla="*/ 2147483647 h 1886"/>
              <a:gd name="T38" fmla="*/ 2147483647 w 4689"/>
              <a:gd name="T39" fmla="*/ 2147483647 h 1886"/>
              <a:gd name="T40" fmla="*/ 2147483647 w 4689"/>
              <a:gd name="T41" fmla="*/ 2147483647 h 1886"/>
              <a:gd name="T42" fmla="*/ 2147483647 w 4689"/>
              <a:gd name="T43" fmla="*/ 2147483647 h 1886"/>
              <a:gd name="T44" fmla="*/ 2147483647 w 4689"/>
              <a:gd name="T45" fmla="*/ 0 h 1886"/>
              <a:gd name="T46" fmla="*/ 2147483647 w 4689"/>
              <a:gd name="T47" fmla="*/ 2147483647 h 1886"/>
              <a:gd name="T48" fmla="*/ 2147483647 w 4689"/>
              <a:gd name="T49" fmla="*/ 2147483647 h 1886"/>
              <a:gd name="T50" fmla="*/ 2147483647 w 4689"/>
              <a:gd name="T51" fmla="*/ 2147483647 h 1886"/>
              <a:gd name="T52" fmla="*/ 2147483647 w 4689"/>
              <a:gd name="T53" fmla="*/ 2147483647 h 1886"/>
              <a:gd name="T54" fmla="*/ 2147483647 w 4689"/>
              <a:gd name="T55" fmla="*/ 2147483647 h 1886"/>
              <a:gd name="T56" fmla="*/ 2147483647 w 4689"/>
              <a:gd name="T57" fmla="*/ 2147483647 h 1886"/>
              <a:gd name="T58" fmla="*/ 2147483647 w 4689"/>
              <a:gd name="T59" fmla="*/ 2147483647 h 1886"/>
              <a:gd name="T60" fmla="*/ 2147483647 w 4689"/>
              <a:gd name="T61" fmla="*/ 2147483647 h 1886"/>
              <a:gd name="T62" fmla="*/ 2147483647 w 4689"/>
              <a:gd name="T63" fmla="*/ 2147483647 h 1886"/>
              <a:gd name="T64" fmla="*/ 2147483647 w 4689"/>
              <a:gd name="T65" fmla="*/ 2147483647 h 1886"/>
              <a:gd name="T66" fmla="*/ 2147483647 w 4689"/>
              <a:gd name="T67" fmla="*/ 2147483647 h 1886"/>
              <a:gd name="T68" fmla="*/ 2147483647 w 4689"/>
              <a:gd name="T69" fmla="*/ 2147483647 h 1886"/>
              <a:gd name="T70" fmla="*/ 2147483647 w 4689"/>
              <a:gd name="T71" fmla="*/ 2147483647 h 1886"/>
              <a:gd name="T72" fmla="*/ 2147483647 w 4689"/>
              <a:gd name="T73" fmla="*/ 2147483647 h 1886"/>
              <a:gd name="T74" fmla="*/ 2147483647 w 4689"/>
              <a:gd name="T75" fmla="*/ 2147483647 h 1886"/>
              <a:gd name="T76" fmla="*/ 2147483647 w 4689"/>
              <a:gd name="T77" fmla="*/ 2147483647 h 1886"/>
              <a:gd name="T78" fmla="*/ 2147483647 w 4689"/>
              <a:gd name="T79" fmla="*/ 2147483647 h 1886"/>
              <a:gd name="T80" fmla="*/ 2147483647 w 4689"/>
              <a:gd name="T81" fmla="*/ 2147483647 h 1886"/>
              <a:gd name="T82" fmla="*/ 2147483647 w 4689"/>
              <a:gd name="T83" fmla="*/ 2147483647 h 1886"/>
              <a:gd name="T84" fmla="*/ 2147483647 w 4689"/>
              <a:gd name="T85" fmla="*/ 2147483647 h 1886"/>
              <a:gd name="T86" fmla="*/ 2147483647 w 4689"/>
              <a:gd name="T87" fmla="*/ 2147483647 h 1886"/>
              <a:gd name="T88" fmla="*/ 2147483647 w 4689"/>
              <a:gd name="T89" fmla="*/ 2147483647 h 1886"/>
              <a:gd name="T90" fmla="*/ 2147483647 w 4689"/>
              <a:gd name="T91" fmla="*/ 2147483647 h 1886"/>
              <a:gd name="T92" fmla="*/ 2147483647 w 4689"/>
              <a:gd name="T93" fmla="*/ 2147483647 h 1886"/>
              <a:gd name="T94" fmla="*/ 2147483647 w 4689"/>
              <a:gd name="T95" fmla="*/ 2147483647 h 1886"/>
              <a:gd name="T96" fmla="*/ 2147483647 w 4689"/>
              <a:gd name="T97" fmla="*/ 2147483647 h 1886"/>
              <a:gd name="T98" fmla="*/ 2147483647 w 4689"/>
              <a:gd name="T99" fmla="*/ 2147483647 h 1886"/>
              <a:gd name="T100" fmla="*/ 2147483647 w 4689"/>
              <a:gd name="T101" fmla="*/ 2147483647 h 1886"/>
              <a:gd name="T102" fmla="*/ 2147483647 w 4689"/>
              <a:gd name="T103" fmla="*/ 2147483647 h 1886"/>
              <a:gd name="T104" fmla="*/ 2147483647 w 4689"/>
              <a:gd name="T105" fmla="*/ 2147483647 h 1886"/>
              <a:gd name="T106" fmla="*/ 2147483647 w 4689"/>
              <a:gd name="T107" fmla="*/ 2147483647 h 1886"/>
              <a:gd name="T108" fmla="*/ 2147483647 w 4689"/>
              <a:gd name="T109" fmla="*/ 2147483647 h 1886"/>
              <a:gd name="T110" fmla="*/ 2147483647 w 4689"/>
              <a:gd name="T111" fmla="*/ 2147483647 h 1886"/>
              <a:gd name="T112" fmla="*/ 2147483647 w 4689"/>
              <a:gd name="T113" fmla="*/ 2147483647 h 1886"/>
              <a:gd name="T114" fmla="*/ 2147483647 w 4689"/>
              <a:gd name="T115" fmla="*/ 2147483647 h 1886"/>
              <a:gd name="T116" fmla="*/ 2147483647 w 4689"/>
              <a:gd name="T117" fmla="*/ 2147483647 h 188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4689"/>
              <a:gd name="T178" fmla="*/ 0 h 1886"/>
              <a:gd name="T179" fmla="*/ 4689 w 4689"/>
              <a:gd name="T180" fmla="*/ 1886 h 188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4689" h="1886" extrusionOk="0">
                <a:moveTo>
                  <a:pt x="0" y="744"/>
                </a:moveTo>
                <a:cubicBezTo>
                  <a:pt x="53" y="762"/>
                  <a:pt x="47" y="862"/>
                  <a:pt x="74" y="917"/>
                </a:cubicBezTo>
                <a:cubicBezTo>
                  <a:pt x="124" y="1019"/>
                  <a:pt x="174" y="1080"/>
                  <a:pt x="198" y="1190"/>
                </a:cubicBezTo>
                <a:cubicBezTo>
                  <a:pt x="209" y="1239"/>
                  <a:pt x="198" y="1249"/>
                  <a:pt x="198" y="1190"/>
                </a:cubicBezTo>
                <a:cubicBezTo>
                  <a:pt x="198" y="1070"/>
                  <a:pt x="168" y="894"/>
                  <a:pt x="223" y="793"/>
                </a:cubicBezTo>
                <a:cubicBezTo>
                  <a:pt x="253" y="738"/>
                  <a:pt x="257" y="695"/>
                  <a:pt x="322" y="669"/>
                </a:cubicBezTo>
                <a:cubicBezTo>
                  <a:pt x="363" y="653"/>
                  <a:pt x="429" y="628"/>
                  <a:pt x="446" y="620"/>
                </a:cubicBezTo>
                <a:cubicBezTo>
                  <a:pt x="492" y="598"/>
                  <a:pt x="496" y="639"/>
                  <a:pt x="496" y="570"/>
                </a:cubicBezTo>
              </a:path>
              <a:path w="4689" h="1886" extrusionOk="0">
                <a:moveTo>
                  <a:pt x="719" y="1066"/>
                </a:moveTo>
                <a:cubicBezTo>
                  <a:pt x="736" y="1083"/>
                  <a:pt x="750" y="1127"/>
                  <a:pt x="768" y="1141"/>
                </a:cubicBezTo>
                <a:cubicBezTo>
                  <a:pt x="846" y="1200"/>
                  <a:pt x="899" y="1211"/>
                  <a:pt x="992" y="1240"/>
                </a:cubicBezTo>
                <a:cubicBezTo>
                  <a:pt x="1109" y="1276"/>
                  <a:pt x="1190" y="1289"/>
                  <a:pt x="1314" y="1289"/>
                </a:cubicBezTo>
                <a:cubicBezTo>
                  <a:pt x="1428" y="1289"/>
                  <a:pt x="1477" y="1268"/>
                  <a:pt x="1562" y="1190"/>
                </a:cubicBezTo>
                <a:cubicBezTo>
                  <a:pt x="1621" y="1135"/>
                  <a:pt x="1630" y="1048"/>
                  <a:pt x="1612" y="967"/>
                </a:cubicBezTo>
                <a:cubicBezTo>
                  <a:pt x="1594" y="884"/>
                  <a:pt x="1534" y="761"/>
                  <a:pt x="1488" y="694"/>
                </a:cubicBezTo>
                <a:cubicBezTo>
                  <a:pt x="1455" y="646"/>
                  <a:pt x="1362" y="578"/>
                  <a:pt x="1314" y="545"/>
                </a:cubicBezTo>
                <a:cubicBezTo>
                  <a:pt x="1280" y="522"/>
                  <a:pt x="1226" y="503"/>
                  <a:pt x="1190" y="496"/>
                </a:cubicBezTo>
                <a:cubicBezTo>
                  <a:pt x="1167" y="491"/>
                  <a:pt x="1101" y="511"/>
                  <a:pt x="1091" y="520"/>
                </a:cubicBezTo>
                <a:cubicBezTo>
                  <a:pt x="1021" y="586"/>
                  <a:pt x="956" y="673"/>
                  <a:pt x="892" y="744"/>
                </a:cubicBezTo>
                <a:cubicBezTo>
                  <a:pt x="818" y="826"/>
                  <a:pt x="786" y="893"/>
                  <a:pt x="744" y="992"/>
                </a:cubicBezTo>
                <a:cubicBezTo>
                  <a:pt x="738" y="1007"/>
                  <a:pt x="696" y="1092"/>
                  <a:pt x="719" y="1116"/>
                </a:cubicBezTo>
                <a:cubicBezTo>
                  <a:pt x="744" y="1116"/>
                  <a:pt x="752" y="1116"/>
                  <a:pt x="768" y="1116"/>
                </a:cubicBezTo>
              </a:path>
              <a:path w="4689" h="1886" extrusionOk="0">
                <a:moveTo>
                  <a:pt x="1587" y="0"/>
                </a:moveTo>
                <a:cubicBezTo>
                  <a:pt x="1609" y="83"/>
                  <a:pt x="1624" y="164"/>
                  <a:pt x="1637" y="248"/>
                </a:cubicBezTo>
                <a:cubicBezTo>
                  <a:pt x="1675" y="488"/>
                  <a:pt x="1707" y="726"/>
                  <a:pt x="1736" y="967"/>
                </a:cubicBezTo>
                <a:cubicBezTo>
                  <a:pt x="1759" y="1160"/>
                  <a:pt x="1825" y="1347"/>
                  <a:pt x="1835" y="1537"/>
                </a:cubicBezTo>
                <a:cubicBezTo>
                  <a:pt x="1839" y="1610"/>
                  <a:pt x="1835" y="1687"/>
                  <a:pt x="1835" y="1761"/>
                </a:cubicBezTo>
                <a:cubicBezTo>
                  <a:pt x="1835" y="1720"/>
                  <a:pt x="1835" y="1727"/>
                  <a:pt x="1835" y="1686"/>
                </a:cubicBezTo>
                <a:cubicBezTo>
                  <a:pt x="1835" y="1611"/>
                  <a:pt x="1837" y="1550"/>
                  <a:pt x="1885" y="1488"/>
                </a:cubicBezTo>
                <a:cubicBezTo>
                  <a:pt x="1964" y="1386"/>
                  <a:pt x="2017" y="1346"/>
                  <a:pt x="2133" y="1289"/>
                </a:cubicBezTo>
                <a:cubicBezTo>
                  <a:pt x="2227" y="1242"/>
                  <a:pt x="2274" y="1194"/>
                  <a:pt x="2381" y="1190"/>
                </a:cubicBezTo>
                <a:cubicBezTo>
                  <a:pt x="2442" y="1188"/>
                  <a:pt x="2477" y="1194"/>
                  <a:pt x="2505" y="1215"/>
                </a:cubicBezTo>
                <a:cubicBezTo>
                  <a:pt x="2586" y="1274"/>
                  <a:pt x="2620" y="1423"/>
                  <a:pt x="2654" y="1513"/>
                </a:cubicBezTo>
                <a:cubicBezTo>
                  <a:pt x="2681" y="1585"/>
                  <a:pt x="2693" y="1684"/>
                  <a:pt x="2678" y="1761"/>
                </a:cubicBezTo>
                <a:cubicBezTo>
                  <a:pt x="2667" y="1819"/>
                  <a:pt x="2629" y="1870"/>
                  <a:pt x="2579" y="1885"/>
                </a:cubicBezTo>
                <a:cubicBezTo>
                  <a:pt x="2518" y="1903"/>
                  <a:pt x="2432" y="1821"/>
                  <a:pt x="2381" y="1810"/>
                </a:cubicBezTo>
                <a:cubicBezTo>
                  <a:pt x="2323" y="1810"/>
                  <a:pt x="2315" y="1810"/>
                  <a:pt x="2282" y="1810"/>
                </a:cubicBezTo>
                <a:cubicBezTo>
                  <a:pt x="2391" y="1549"/>
                  <a:pt x="2411" y="1610"/>
                  <a:pt x="2158" y="1562"/>
                </a:cubicBezTo>
                <a:cubicBezTo>
                  <a:pt x="2101" y="1551"/>
                  <a:pt x="2087" y="1574"/>
                  <a:pt x="2058" y="1537"/>
                </a:cubicBezTo>
                <a:cubicBezTo>
                  <a:pt x="2041" y="1515"/>
                  <a:pt x="2008" y="1445"/>
                  <a:pt x="2033" y="1413"/>
                </a:cubicBezTo>
                <a:cubicBezTo>
                  <a:pt x="2050" y="1405"/>
                  <a:pt x="2066" y="1397"/>
                  <a:pt x="2083" y="1389"/>
                </a:cubicBezTo>
              </a:path>
              <a:path w="4689" h="1886" extrusionOk="0">
                <a:moveTo>
                  <a:pt x="2902" y="1488"/>
                </a:moveTo>
                <a:cubicBezTo>
                  <a:pt x="2895" y="1541"/>
                  <a:pt x="2877" y="1583"/>
                  <a:pt x="2877" y="1637"/>
                </a:cubicBezTo>
                <a:cubicBezTo>
                  <a:pt x="2877" y="1725"/>
                  <a:pt x="2921" y="1771"/>
                  <a:pt x="3001" y="1810"/>
                </a:cubicBezTo>
                <a:cubicBezTo>
                  <a:pt x="3112" y="1863"/>
                  <a:pt x="3252" y="1882"/>
                  <a:pt x="3373" y="1885"/>
                </a:cubicBezTo>
                <a:cubicBezTo>
                  <a:pt x="3506" y="1888"/>
                  <a:pt x="3677" y="1840"/>
                  <a:pt x="3770" y="1736"/>
                </a:cubicBezTo>
                <a:cubicBezTo>
                  <a:pt x="3797" y="1706"/>
                  <a:pt x="3814" y="1600"/>
                  <a:pt x="3795" y="1562"/>
                </a:cubicBezTo>
                <a:cubicBezTo>
                  <a:pt x="3763" y="1498"/>
                  <a:pt x="3690" y="1383"/>
                  <a:pt x="3646" y="1339"/>
                </a:cubicBezTo>
                <a:cubicBezTo>
                  <a:pt x="3618" y="1311"/>
                  <a:pt x="3607" y="1283"/>
                  <a:pt x="3571" y="1265"/>
                </a:cubicBezTo>
                <a:cubicBezTo>
                  <a:pt x="3529" y="1244"/>
                  <a:pt x="3514" y="1257"/>
                  <a:pt x="3472" y="1215"/>
                </a:cubicBezTo>
                <a:cubicBezTo>
                  <a:pt x="3464" y="1207"/>
                  <a:pt x="3455" y="1198"/>
                  <a:pt x="3447" y="1190"/>
                </a:cubicBezTo>
              </a:path>
              <a:path w="4689" h="1886" extrusionOk="0">
                <a:moveTo>
                  <a:pt x="4291" y="471"/>
                </a:moveTo>
                <a:cubicBezTo>
                  <a:pt x="4291" y="660"/>
                  <a:pt x="4249" y="831"/>
                  <a:pt x="4241" y="1017"/>
                </a:cubicBezTo>
                <a:cubicBezTo>
                  <a:pt x="4230" y="1297"/>
                  <a:pt x="4241" y="1580"/>
                  <a:pt x="4241" y="1860"/>
                </a:cubicBezTo>
                <a:cubicBezTo>
                  <a:pt x="4213" y="1860"/>
                  <a:pt x="4156" y="1849"/>
                  <a:pt x="4142" y="1835"/>
                </a:cubicBezTo>
                <a:cubicBezTo>
                  <a:pt x="4090" y="1782"/>
                  <a:pt x="4108" y="1791"/>
                  <a:pt x="4043" y="1736"/>
                </a:cubicBezTo>
              </a:path>
              <a:path w="4689" h="1886" extrusionOk="0">
                <a:moveTo>
                  <a:pt x="3869" y="1265"/>
                </a:moveTo>
                <a:cubicBezTo>
                  <a:pt x="4150" y="1265"/>
                  <a:pt x="4944" y="1265"/>
                  <a:pt x="4663" y="1265"/>
                </a:cubicBezTo>
                <a:cubicBezTo>
                  <a:pt x="4655" y="1265"/>
                  <a:pt x="4646" y="1265"/>
                  <a:pt x="4638" y="1265"/>
                </a:cubicBezTo>
              </a:path>
            </a:pathLst>
          </a:custGeom>
          <a:noFill/>
          <a:ln w="34925" cap="rnd">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1339" name="Ink 29"/>
          <p:cNvSpPr>
            <a:spLocks noRot="1" noChangeAspect="1" noEditPoints="1" noChangeArrowheads="1" noChangeShapeType="1" noTextEdit="1"/>
          </p:cNvSpPr>
          <p:nvPr/>
        </p:nvSpPr>
        <p:spPr bwMode="auto">
          <a:xfrm>
            <a:off x="6831013" y="5241925"/>
            <a:ext cx="492125" cy="822325"/>
          </a:xfrm>
          <a:custGeom>
            <a:avLst/>
            <a:gdLst>
              <a:gd name="T0" fmla="*/ 2147483647 w 1365"/>
              <a:gd name="T1" fmla="*/ 2147483647 h 2283"/>
              <a:gd name="T2" fmla="*/ 2147483647 w 1365"/>
              <a:gd name="T3" fmla="*/ 2147483647 h 2283"/>
              <a:gd name="T4" fmla="*/ 2147483647 w 1365"/>
              <a:gd name="T5" fmla="*/ 2147483647 h 2283"/>
              <a:gd name="T6" fmla="*/ 2147483647 w 1365"/>
              <a:gd name="T7" fmla="*/ 0 h 2283"/>
              <a:gd name="T8" fmla="*/ 2147483647 w 1365"/>
              <a:gd name="T9" fmla="*/ 2147483647 h 2283"/>
              <a:gd name="T10" fmla="*/ 0 w 1365"/>
              <a:gd name="T11" fmla="*/ 2147483647 h 2283"/>
              <a:gd name="T12" fmla="*/ 0 w 1365"/>
              <a:gd name="T13" fmla="*/ 2147483647 h 2283"/>
              <a:gd name="T14" fmla="*/ 2147483647 w 1365"/>
              <a:gd name="T15" fmla="*/ 2147483647 h 2283"/>
              <a:gd name="T16" fmla="*/ 2147483647 w 1365"/>
              <a:gd name="T17" fmla="*/ 2147483647 h 2283"/>
              <a:gd name="T18" fmla="*/ 2147483647 w 1365"/>
              <a:gd name="T19" fmla="*/ 2147483647 h 2283"/>
              <a:gd name="T20" fmla="*/ 2147483647 w 1365"/>
              <a:gd name="T21" fmla="*/ 2147483647 h 2283"/>
              <a:gd name="T22" fmla="*/ 2147483647 w 1365"/>
              <a:gd name="T23" fmla="*/ 2147483647 h 2283"/>
              <a:gd name="T24" fmla="*/ 2147483647 w 1365"/>
              <a:gd name="T25" fmla="*/ 2147483647 h 2283"/>
              <a:gd name="T26" fmla="*/ 2147483647 w 1365"/>
              <a:gd name="T27" fmla="*/ 2147483647 h 2283"/>
              <a:gd name="T28" fmla="*/ 2147483647 w 1365"/>
              <a:gd name="T29" fmla="*/ 2147483647 h 2283"/>
              <a:gd name="T30" fmla="*/ 2147483647 w 1365"/>
              <a:gd name="T31" fmla="*/ 2147483647 h 2283"/>
              <a:gd name="T32" fmla="*/ 2147483647 w 1365"/>
              <a:gd name="T33" fmla="*/ 2147483647 h 2283"/>
              <a:gd name="T34" fmla="*/ 2147483647 w 1365"/>
              <a:gd name="T35" fmla="*/ 2147483647 h 2283"/>
              <a:gd name="T36" fmla="*/ 2147483647 w 1365"/>
              <a:gd name="T37" fmla="*/ 2147483647 h 228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365"/>
              <a:gd name="T58" fmla="*/ 0 h 2283"/>
              <a:gd name="T59" fmla="*/ 1365 w 1365"/>
              <a:gd name="T60" fmla="*/ 2283 h 2283"/>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365" h="2283" extrusionOk="0">
                <a:moveTo>
                  <a:pt x="1265" y="149"/>
                </a:moveTo>
                <a:cubicBezTo>
                  <a:pt x="1139" y="142"/>
                  <a:pt x="1019" y="120"/>
                  <a:pt x="893" y="100"/>
                </a:cubicBezTo>
                <a:cubicBezTo>
                  <a:pt x="698" y="70"/>
                  <a:pt x="488" y="72"/>
                  <a:pt x="297" y="25"/>
                </a:cubicBezTo>
                <a:cubicBezTo>
                  <a:pt x="261" y="16"/>
                  <a:pt x="163" y="-31"/>
                  <a:pt x="124" y="0"/>
                </a:cubicBezTo>
                <a:cubicBezTo>
                  <a:pt x="67" y="44"/>
                  <a:pt x="63" y="226"/>
                  <a:pt x="49" y="298"/>
                </a:cubicBezTo>
                <a:cubicBezTo>
                  <a:pt x="18" y="460"/>
                  <a:pt x="4" y="630"/>
                  <a:pt x="0" y="794"/>
                </a:cubicBezTo>
                <a:cubicBezTo>
                  <a:pt x="-2" y="860"/>
                  <a:pt x="0" y="927"/>
                  <a:pt x="0" y="993"/>
                </a:cubicBezTo>
                <a:cubicBezTo>
                  <a:pt x="65" y="978"/>
                  <a:pt x="131" y="959"/>
                  <a:pt x="198" y="943"/>
                </a:cubicBezTo>
                <a:cubicBezTo>
                  <a:pt x="346" y="907"/>
                  <a:pt x="499" y="897"/>
                  <a:pt x="645" y="869"/>
                </a:cubicBezTo>
                <a:cubicBezTo>
                  <a:pt x="747" y="849"/>
                  <a:pt x="861" y="825"/>
                  <a:pt x="967" y="844"/>
                </a:cubicBezTo>
                <a:cubicBezTo>
                  <a:pt x="1058" y="860"/>
                  <a:pt x="1075" y="925"/>
                  <a:pt x="1116" y="993"/>
                </a:cubicBezTo>
                <a:cubicBezTo>
                  <a:pt x="1202" y="1136"/>
                  <a:pt x="1269" y="1303"/>
                  <a:pt x="1314" y="1464"/>
                </a:cubicBezTo>
                <a:cubicBezTo>
                  <a:pt x="1349" y="1589"/>
                  <a:pt x="1378" y="1731"/>
                  <a:pt x="1364" y="1861"/>
                </a:cubicBezTo>
                <a:cubicBezTo>
                  <a:pt x="1354" y="1953"/>
                  <a:pt x="1273" y="1983"/>
                  <a:pt x="1215" y="2010"/>
                </a:cubicBezTo>
                <a:cubicBezTo>
                  <a:pt x="1120" y="2054"/>
                  <a:pt x="1046" y="2059"/>
                  <a:pt x="942" y="2059"/>
                </a:cubicBezTo>
                <a:cubicBezTo>
                  <a:pt x="857" y="2059"/>
                  <a:pt x="790" y="2057"/>
                  <a:pt x="719" y="2034"/>
                </a:cubicBezTo>
                <a:cubicBezTo>
                  <a:pt x="688" y="2024"/>
                  <a:pt x="650" y="2014"/>
                  <a:pt x="620" y="2010"/>
                </a:cubicBezTo>
                <a:cubicBezTo>
                  <a:pt x="576" y="2004"/>
                  <a:pt x="527" y="2001"/>
                  <a:pt x="496" y="2034"/>
                </a:cubicBezTo>
                <a:cubicBezTo>
                  <a:pt x="438" y="2150"/>
                  <a:pt x="413" y="2199"/>
                  <a:pt x="372" y="2282"/>
                </a:cubicBezTo>
              </a:path>
            </a:pathLst>
          </a:custGeom>
          <a:noFill/>
          <a:ln w="34925" cap="rnd">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1340" name="Ink 30"/>
          <p:cNvSpPr>
            <a:spLocks noRot="1" noChangeAspect="1" noEditPoints="1" noChangeArrowheads="1" noChangeShapeType="1" noTextEdit="1"/>
          </p:cNvSpPr>
          <p:nvPr/>
        </p:nvSpPr>
        <p:spPr bwMode="auto">
          <a:xfrm>
            <a:off x="4679950" y="4875213"/>
            <a:ext cx="3624263" cy="73025"/>
          </a:xfrm>
          <a:custGeom>
            <a:avLst/>
            <a:gdLst>
              <a:gd name="T0" fmla="*/ 0 w 10071"/>
              <a:gd name="T1" fmla="*/ 0 h 200"/>
              <a:gd name="T2" fmla="*/ 2147483647 w 10071"/>
              <a:gd name="T3" fmla="*/ 2147483647 h 200"/>
              <a:gd name="T4" fmla="*/ 2147483647 w 10071"/>
              <a:gd name="T5" fmla="*/ 2147483647 h 200"/>
              <a:gd name="T6" fmla="*/ 2147483647 w 10071"/>
              <a:gd name="T7" fmla="*/ 2147483647 h 200"/>
              <a:gd name="T8" fmla="*/ 0 60000 65536"/>
              <a:gd name="T9" fmla="*/ 0 60000 65536"/>
              <a:gd name="T10" fmla="*/ 0 60000 65536"/>
              <a:gd name="T11" fmla="*/ 0 60000 65536"/>
              <a:gd name="T12" fmla="*/ 0 w 10071"/>
              <a:gd name="T13" fmla="*/ 0 h 200"/>
              <a:gd name="T14" fmla="*/ 10071 w 10071"/>
              <a:gd name="T15" fmla="*/ 200 h 200"/>
            </a:gdLst>
            <a:ahLst/>
            <a:cxnLst>
              <a:cxn ang="T8">
                <a:pos x="T0" y="T1"/>
              </a:cxn>
              <a:cxn ang="T9">
                <a:pos x="T2" y="T3"/>
              </a:cxn>
              <a:cxn ang="T10">
                <a:pos x="T4" y="T5"/>
              </a:cxn>
              <a:cxn ang="T11">
                <a:pos x="T6" y="T7"/>
              </a:cxn>
            </a:cxnLst>
            <a:rect l="T12" t="T13" r="T14" b="T15"/>
            <a:pathLst>
              <a:path w="10071" h="200" extrusionOk="0">
                <a:moveTo>
                  <a:pt x="0" y="0"/>
                </a:moveTo>
                <a:cubicBezTo>
                  <a:pt x="120" y="37"/>
                  <a:pt x="304" y="84"/>
                  <a:pt x="471" y="100"/>
                </a:cubicBezTo>
                <a:cubicBezTo>
                  <a:pt x="1411" y="190"/>
                  <a:pt x="2324" y="199"/>
                  <a:pt x="3274" y="199"/>
                </a:cubicBezTo>
                <a:cubicBezTo>
                  <a:pt x="5539" y="199"/>
                  <a:pt x="7805" y="199"/>
                  <a:pt x="10070" y="199"/>
                </a:cubicBezTo>
              </a:path>
            </a:pathLst>
          </a:custGeom>
          <a:noFill/>
          <a:ln w="34925" cap="rnd">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Tree>
  </p:cSld>
  <p:clrMapOvr>
    <a:masterClrMapping/>
  </p:clrMapOvr>
  <p:timing>
    <p:tnLst>
      <p:par>
        <p:cTn id="1" dur="indefinite" restart="never" nodeType="tmRoot"/>
      </p:par>
    </p:tnLst>
  </p:timing>
</p:sld>
</file>

<file path=ppt/slides/slide2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42338" name="Group 2"/>
          <p:cNvGrpSpPr>
            <a:grpSpLocks/>
          </p:cNvGrpSpPr>
          <p:nvPr>
            <p:custDataLst>
              <p:tags r:id="rId1"/>
            </p:custDataLst>
          </p:nvPr>
        </p:nvGrpSpPr>
        <p:grpSpPr bwMode="auto">
          <a:xfrm>
            <a:off x="423863" y="914400"/>
            <a:ext cx="8086725" cy="176213"/>
            <a:chOff x="295" y="1311"/>
            <a:chExt cx="5177" cy="114"/>
          </a:xfrm>
        </p:grpSpPr>
        <p:sp>
          <p:nvSpPr>
            <p:cNvPr id="142358" name="Rectangle 3"/>
            <p:cNvSpPr>
              <a:spLocks noChangeArrowheads="1"/>
            </p:cNvSpPr>
            <p:nvPr>
              <p:custDataLst>
                <p:tags r:id="rId11"/>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42359" name="Rectangle 4"/>
            <p:cNvSpPr>
              <a:spLocks noChangeArrowheads="1"/>
            </p:cNvSpPr>
            <p:nvPr>
              <p:custDataLst>
                <p:tags r:id="rId12"/>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142339" name="Text Box 5"/>
          <p:cNvSpPr txBox="1">
            <a:spLocks noChangeArrowheads="1"/>
          </p:cNvSpPr>
          <p:nvPr>
            <p:custDataLst>
              <p:tags r:id="rId2"/>
            </p:custDataLst>
          </p:nvPr>
        </p:nvSpPr>
        <p:spPr bwMode="auto">
          <a:xfrm>
            <a:off x="982663" y="152400"/>
            <a:ext cx="7245350"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4200">
                <a:latin typeface="Times New Roman" pitchFamily="18" charset="0"/>
              </a:rPr>
              <a:t>Jotto</a:t>
            </a:r>
          </a:p>
        </p:txBody>
      </p:sp>
      <p:sp>
        <p:nvSpPr>
          <p:cNvPr id="142340" name="Text Box 6"/>
          <p:cNvSpPr txBox="1">
            <a:spLocks noChangeArrowheads="1"/>
          </p:cNvSpPr>
          <p:nvPr>
            <p:custDataLst>
              <p:tags r:id="rId3"/>
            </p:custDataLst>
          </p:nvPr>
        </p:nvSpPr>
        <p:spPr bwMode="auto">
          <a:xfrm>
            <a:off x="2895600" y="1828800"/>
            <a:ext cx="1752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latin typeface="Comic Sans MS" pitchFamily="66" charset="0"/>
              </a:rPr>
              <a:t>diner </a:t>
            </a:r>
            <a:r>
              <a:rPr lang="en-US">
                <a:solidFill>
                  <a:srgbClr val="067B0E"/>
                </a:solidFill>
                <a:latin typeface="Comic Sans MS" pitchFamily="66" charset="0"/>
              </a:rPr>
              <a:t>2</a:t>
            </a:r>
            <a:endParaRPr lang="en-US">
              <a:latin typeface="Comic Sans MS" pitchFamily="66" charset="0"/>
            </a:endParaRPr>
          </a:p>
        </p:txBody>
      </p:sp>
      <p:sp>
        <p:nvSpPr>
          <p:cNvPr id="142341" name="Text Box 7"/>
          <p:cNvSpPr txBox="1">
            <a:spLocks noChangeArrowheads="1"/>
          </p:cNvSpPr>
          <p:nvPr>
            <p:custDataLst>
              <p:tags r:id="rId4"/>
            </p:custDataLst>
          </p:nvPr>
        </p:nvSpPr>
        <p:spPr bwMode="auto">
          <a:xfrm>
            <a:off x="4800600" y="1828800"/>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latin typeface="Comic Sans MS" pitchFamily="66" charset="0"/>
              </a:rPr>
              <a:t>diner </a:t>
            </a:r>
            <a:r>
              <a:rPr lang="en-US">
                <a:solidFill>
                  <a:srgbClr val="067B0E"/>
                </a:solidFill>
                <a:latin typeface="Comic Sans MS" pitchFamily="66" charset="0"/>
              </a:rPr>
              <a:t>1</a:t>
            </a:r>
          </a:p>
        </p:txBody>
      </p:sp>
      <p:sp>
        <p:nvSpPr>
          <p:cNvPr id="142342" name="Text Box 8"/>
          <p:cNvSpPr txBox="1">
            <a:spLocks noChangeArrowheads="1"/>
          </p:cNvSpPr>
          <p:nvPr>
            <p:custDataLst>
              <p:tags r:id="rId5"/>
            </p:custDataLst>
          </p:nvPr>
        </p:nvSpPr>
        <p:spPr bwMode="auto">
          <a:xfrm>
            <a:off x="2895600" y="2286000"/>
            <a:ext cx="1752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latin typeface="Comic Sans MS" pitchFamily="66" charset="0"/>
              </a:rPr>
              <a:t>ghost </a:t>
            </a:r>
            <a:r>
              <a:rPr lang="en-US">
                <a:solidFill>
                  <a:srgbClr val="067B0E"/>
                </a:solidFill>
                <a:latin typeface="Comic Sans MS" pitchFamily="66" charset="0"/>
              </a:rPr>
              <a:t>1</a:t>
            </a:r>
            <a:endParaRPr lang="en-US">
              <a:latin typeface="Comic Sans MS" pitchFamily="66" charset="0"/>
            </a:endParaRPr>
          </a:p>
        </p:txBody>
      </p:sp>
      <p:sp>
        <p:nvSpPr>
          <p:cNvPr id="142343" name="Text Box 9"/>
          <p:cNvSpPr txBox="1">
            <a:spLocks noChangeArrowheads="1"/>
          </p:cNvSpPr>
          <p:nvPr>
            <p:custDataLst>
              <p:tags r:id="rId6"/>
            </p:custDataLst>
          </p:nvPr>
        </p:nvSpPr>
        <p:spPr bwMode="auto">
          <a:xfrm>
            <a:off x="4800600" y="2286000"/>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latin typeface="Comic Sans MS" pitchFamily="66" charset="0"/>
              </a:rPr>
              <a:t>ghoul </a:t>
            </a:r>
            <a:r>
              <a:rPr lang="en-US">
                <a:solidFill>
                  <a:srgbClr val="067B0E"/>
                </a:solidFill>
                <a:latin typeface="Comic Sans MS" pitchFamily="66" charset="0"/>
              </a:rPr>
              <a:t>1</a:t>
            </a:r>
          </a:p>
        </p:txBody>
      </p:sp>
      <p:sp>
        <p:nvSpPr>
          <p:cNvPr id="142344" name="Text Box 10"/>
          <p:cNvSpPr txBox="1">
            <a:spLocks noChangeArrowheads="1"/>
          </p:cNvSpPr>
          <p:nvPr/>
        </p:nvSpPr>
        <p:spPr bwMode="auto">
          <a:xfrm>
            <a:off x="2667000" y="1447800"/>
            <a:ext cx="15240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t>Jessica's word</a:t>
            </a:r>
          </a:p>
        </p:txBody>
      </p:sp>
      <p:sp>
        <p:nvSpPr>
          <p:cNvPr id="142345" name="Text Box 11"/>
          <p:cNvSpPr txBox="1">
            <a:spLocks noChangeArrowheads="1"/>
          </p:cNvSpPr>
          <p:nvPr/>
        </p:nvSpPr>
        <p:spPr bwMode="auto">
          <a:xfrm>
            <a:off x="4572000" y="1447800"/>
            <a:ext cx="15240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t>my word</a:t>
            </a:r>
          </a:p>
        </p:txBody>
      </p:sp>
      <p:sp>
        <p:nvSpPr>
          <p:cNvPr id="142346" name="Text Box 12"/>
          <p:cNvSpPr txBox="1">
            <a:spLocks noChangeArrowheads="1"/>
          </p:cNvSpPr>
          <p:nvPr/>
        </p:nvSpPr>
        <p:spPr bwMode="auto">
          <a:xfrm>
            <a:off x="609600" y="2417763"/>
            <a:ext cx="210343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b="1">
                <a:solidFill>
                  <a:srgbClr val="0E0CFB"/>
                </a:solidFill>
                <a:latin typeface="Arial" pitchFamily="34" charset="0"/>
              </a:rPr>
              <a:t>952 </a:t>
            </a:r>
            <a:r>
              <a:rPr lang="en-US" sz="1400">
                <a:solidFill>
                  <a:srgbClr val="0E0CFB"/>
                </a:solidFill>
                <a:latin typeface="Arial" pitchFamily="34" charset="0"/>
              </a:rPr>
              <a:t>words remaining</a:t>
            </a:r>
          </a:p>
        </p:txBody>
      </p:sp>
      <p:sp>
        <p:nvSpPr>
          <p:cNvPr id="142347" name="Text Box 13"/>
          <p:cNvSpPr txBox="1">
            <a:spLocks noChangeArrowheads="1"/>
          </p:cNvSpPr>
          <p:nvPr/>
        </p:nvSpPr>
        <p:spPr bwMode="auto">
          <a:xfrm>
            <a:off x="6149975" y="2362200"/>
            <a:ext cx="25812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400" b="1">
                <a:solidFill>
                  <a:srgbClr val="0E0CFB"/>
                </a:solidFill>
                <a:latin typeface="Arial" pitchFamily="34" charset="0"/>
              </a:rPr>
              <a:t>1129 </a:t>
            </a:r>
            <a:r>
              <a:rPr lang="en-US" sz="1400">
                <a:solidFill>
                  <a:srgbClr val="0E0CFB"/>
                </a:solidFill>
                <a:latin typeface="Arial" pitchFamily="34" charset="0"/>
              </a:rPr>
              <a:t>words remaining</a:t>
            </a:r>
          </a:p>
        </p:txBody>
      </p:sp>
      <p:sp>
        <p:nvSpPr>
          <p:cNvPr id="142348" name="Text Box 14"/>
          <p:cNvSpPr txBox="1">
            <a:spLocks noChangeArrowheads="1"/>
          </p:cNvSpPr>
          <p:nvPr/>
        </p:nvSpPr>
        <p:spPr bwMode="auto">
          <a:xfrm>
            <a:off x="6149975" y="1920875"/>
            <a:ext cx="25812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400" b="1">
                <a:solidFill>
                  <a:srgbClr val="0E0CFB"/>
                </a:solidFill>
                <a:latin typeface="Arial" pitchFamily="34" charset="0"/>
              </a:rPr>
              <a:t>2319 </a:t>
            </a:r>
            <a:r>
              <a:rPr lang="en-US" sz="1400">
                <a:solidFill>
                  <a:srgbClr val="0E0CFB"/>
                </a:solidFill>
                <a:latin typeface="Arial" pitchFamily="34" charset="0"/>
              </a:rPr>
              <a:t>words remaining</a:t>
            </a:r>
            <a:endParaRPr lang="en-US" sz="1400" b="1">
              <a:solidFill>
                <a:srgbClr val="0E0CFB"/>
              </a:solidFill>
              <a:latin typeface="Arial" pitchFamily="34" charset="0"/>
            </a:endParaRPr>
          </a:p>
        </p:txBody>
      </p:sp>
      <p:sp>
        <p:nvSpPr>
          <p:cNvPr id="142349" name="Text Box 15"/>
          <p:cNvSpPr txBox="1">
            <a:spLocks noChangeArrowheads="1"/>
          </p:cNvSpPr>
          <p:nvPr/>
        </p:nvSpPr>
        <p:spPr bwMode="auto">
          <a:xfrm>
            <a:off x="171450" y="1912938"/>
            <a:ext cx="253523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b="1">
                <a:solidFill>
                  <a:srgbClr val="0E0CFB"/>
                </a:solidFill>
                <a:latin typeface="Arial" pitchFamily="34" charset="0"/>
              </a:rPr>
              <a:t>1916 </a:t>
            </a:r>
            <a:r>
              <a:rPr lang="en-US" sz="1400">
                <a:solidFill>
                  <a:srgbClr val="0E0CFB"/>
                </a:solidFill>
                <a:latin typeface="Arial" pitchFamily="34" charset="0"/>
              </a:rPr>
              <a:t>words remaining</a:t>
            </a:r>
          </a:p>
        </p:txBody>
      </p:sp>
      <p:sp>
        <p:nvSpPr>
          <p:cNvPr id="142350" name="Text Box 16"/>
          <p:cNvSpPr txBox="1">
            <a:spLocks noChangeArrowheads="1"/>
          </p:cNvSpPr>
          <p:nvPr>
            <p:custDataLst>
              <p:tags r:id="rId7"/>
            </p:custDataLst>
          </p:nvPr>
        </p:nvSpPr>
        <p:spPr bwMode="auto">
          <a:xfrm>
            <a:off x="2895600" y="2879725"/>
            <a:ext cx="1752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latin typeface="Comic Sans MS" pitchFamily="66" charset="0"/>
              </a:rPr>
              <a:t>quack </a:t>
            </a:r>
            <a:r>
              <a:rPr lang="en-US">
                <a:solidFill>
                  <a:srgbClr val="067B0E"/>
                </a:solidFill>
                <a:latin typeface="Comic Sans MS" pitchFamily="66" charset="0"/>
              </a:rPr>
              <a:t>0</a:t>
            </a:r>
            <a:endParaRPr lang="en-US">
              <a:latin typeface="Comic Sans MS" pitchFamily="66" charset="0"/>
            </a:endParaRPr>
          </a:p>
        </p:txBody>
      </p:sp>
      <p:sp>
        <p:nvSpPr>
          <p:cNvPr id="142351" name="Text Box 17"/>
          <p:cNvSpPr txBox="1">
            <a:spLocks noChangeArrowheads="1"/>
          </p:cNvSpPr>
          <p:nvPr>
            <p:custDataLst>
              <p:tags r:id="rId8"/>
            </p:custDataLst>
          </p:nvPr>
        </p:nvSpPr>
        <p:spPr bwMode="auto">
          <a:xfrm>
            <a:off x="4800600" y="2879725"/>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latin typeface="Comic Sans MS" pitchFamily="66" charset="0"/>
              </a:rPr>
              <a:t>brown </a:t>
            </a:r>
            <a:r>
              <a:rPr lang="en-US">
                <a:solidFill>
                  <a:srgbClr val="067B0E"/>
                </a:solidFill>
                <a:latin typeface="Comic Sans MS" pitchFamily="66" charset="0"/>
              </a:rPr>
              <a:t>3</a:t>
            </a:r>
          </a:p>
        </p:txBody>
      </p:sp>
      <p:sp>
        <p:nvSpPr>
          <p:cNvPr id="142352" name="Text Box 18"/>
          <p:cNvSpPr txBox="1">
            <a:spLocks noChangeArrowheads="1"/>
          </p:cNvSpPr>
          <p:nvPr/>
        </p:nvSpPr>
        <p:spPr bwMode="auto">
          <a:xfrm>
            <a:off x="609600" y="3001963"/>
            <a:ext cx="210343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b="1">
                <a:solidFill>
                  <a:srgbClr val="0E0CFB"/>
                </a:solidFill>
                <a:latin typeface="Arial" pitchFamily="34" charset="0"/>
              </a:rPr>
              <a:t>363 </a:t>
            </a:r>
            <a:r>
              <a:rPr lang="en-US" sz="1400">
                <a:solidFill>
                  <a:srgbClr val="0E0CFB"/>
                </a:solidFill>
                <a:latin typeface="Arial" pitchFamily="34" charset="0"/>
              </a:rPr>
              <a:t>words remaining</a:t>
            </a:r>
          </a:p>
        </p:txBody>
      </p:sp>
      <p:sp>
        <p:nvSpPr>
          <p:cNvPr id="142353" name="Text Box 19"/>
          <p:cNvSpPr txBox="1">
            <a:spLocks noChangeArrowheads="1"/>
          </p:cNvSpPr>
          <p:nvPr/>
        </p:nvSpPr>
        <p:spPr bwMode="auto">
          <a:xfrm>
            <a:off x="6181725" y="2970213"/>
            <a:ext cx="25812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400" b="1">
                <a:solidFill>
                  <a:srgbClr val="0E0CFB"/>
                </a:solidFill>
                <a:latin typeface="Arial" pitchFamily="34" charset="0"/>
              </a:rPr>
              <a:t>56 </a:t>
            </a:r>
            <a:r>
              <a:rPr lang="en-US" sz="1400">
                <a:solidFill>
                  <a:srgbClr val="0E0CFB"/>
                </a:solidFill>
                <a:latin typeface="Arial" pitchFamily="34" charset="0"/>
              </a:rPr>
              <a:t>words remaining</a:t>
            </a:r>
          </a:p>
        </p:txBody>
      </p:sp>
      <p:sp>
        <p:nvSpPr>
          <p:cNvPr id="142354" name="Text Box 20"/>
          <p:cNvSpPr txBox="1">
            <a:spLocks noChangeArrowheads="1"/>
          </p:cNvSpPr>
          <p:nvPr>
            <p:custDataLst>
              <p:tags r:id="rId9"/>
            </p:custDataLst>
          </p:nvPr>
        </p:nvSpPr>
        <p:spPr bwMode="auto">
          <a:xfrm>
            <a:off x="2895600" y="3505200"/>
            <a:ext cx="1752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latin typeface="Comic Sans MS" pitchFamily="66" charset="0"/>
              </a:rPr>
              <a:t>badge </a:t>
            </a:r>
            <a:r>
              <a:rPr lang="en-US">
                <a:solidFill>
                  <a:srgbClr val="067B0E"/>
                </a:solidFill>
                <a:latin typeface="Comic Sans MS" pitchFamily="66" charset="0"/>
              </a:rPr>
              <a:t>1</a:t>
            </a:r>
            <a:endParaRPr lang="en-US">
              <a:latin typeface="Comic Sans MS" pitchFamily="66" charset="0"/>
            </a:endParaRPr>
          </a:p>
        </p:txBody>
      </p:sp>
      <p:sp>
        <p:nvSpPr>
          <p:cNvPr id="142355" name="Text Box 21"/>
          <p:cNvSpPr txBox="1">
            <a:spLocks noChangeArrowheads="1"/>
          </p:cNvSpPr>
          <p:nvPr>
            <p:custDataLst>
              <p:tags r:id="rId10"/>
            </p:custDataLst>
          </p:nvPr>
        </p:nvSpPr>
        <p:spPr bwMode="auto">
          <a:xfrm>
            <a:off x="4800600" y="3505200"/>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latin typeface="Comic Sans MS" pitchFamily="66" charset="0"/>
              </a:rPr>
              <a:t>wacky </a:t>
            </a:r>
            <a:r>
              <a:rPr lang="en-US">
                <a:solidFill>
                  <a:srgbClr val="067B0E"/>
                </a:solidFill>
                <a:latin typeface="Comic Sans MS" pitchFamily="66" charset="0"/>
              </a:rPr>
              <a:t>0</a:t>
            </a:r>
          </a:p>
        </p:txBody>
      </p:sp>
      <p:sp>
        <p:nvSpPr>
          <p:cNvPr id="142356" name="Text Box 22"/>
          <p:cNvSpPr txBox="1">
            <a:spLocks noChangeArrowheads="1"/>
          </p:cNvSpPr>
          <p:nvPr/>
        </p:nvSpPr>
        <p:spPr bwMode="auto">
          <a:xfrm>
            <a:off x="0" y="3627438"/>
            <a:ext cx="271303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solidFill>
                  <a:srgbClr val="0E0CFB"/>
                </a:solidFill>
                <a:latin typeface="Arial" pitchFamily="34" charset="0"/>
              </a:rPr>
              <a:t>190 </a:t>
            </a:r>
            <a:r>
              <a:rPr lang="en-US" sz="1800">
                <a:solidFill>
                  <a:srgbClr val="0E0CFB"/>
                </a:solidFill>
                <a:latin typeface="Arial" pitchFamily="34" charset="0"/>
              </a:rPr>
              <a:t>words remaining</a:t>
            </a:r>
          </a:p>
        </p:txBody>
      </p:sp>
      <p:sp>
        <p:nvSpPr>
          <p:cNvPr id="142357" name="Text Box 23"/>
          <p:cNvSpPr txBox="1">
            <a:spLocks noChangeArrowheads="1"/>
          </p:cNvSpPr>
          <p:nvPr/>
        </p:nvSpPr>
        <p:spPr bwMode="auto">
          <a:xfrm>
            <a:off x="6272213" y="3595688"/>
            <a:ext cx="2490787"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solidFill>
                  <a:srgbClr val="0E0CFB"/>
                </a:solidFill>
                <a:latin typeface="Arial" pitchFamily="34" charset="0"/>
              </a:rPr>
              <a:t>9 </a:t>
            </a:r>
            <a:r>
              <a:rPr lang="en-US" sz="1800">
                <a:solidFill>
                  <a:srgbClr val="0E0CFB"/>
                </a:solidFill>
                <a:latin typeface="Arial" pitchFamily="34" charset="0"/>
              </a:rPr>
              <a:t>words remaining</a:t>
            </a:r>
          </a:p>
        </p:txBody>
      </p:sp>
    </p:spTree>
  </p:cSld>
  <p:clrMapOvr>
    <a:masterClrMapping/>
  </p:clrMapOvr>
  <p:timing>
    <p:tnLst>
      <p:par>
        <p:cTn id="1" dur="indefinite" restart="never" nodeType="tmRoot"/>
      </p:par>
    </p:tnLst>
  </p:timing>
</p:sld>
</file>

<file path=ppt/slides/slide2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43362" name="Group 2"/>
          <p:cNvGrpSpPr>
            <a:grpSpLocks/>
          </p:cNvGrpSpPr>
          <p:nvPr>
            <p:custDataLst>
              <p:tags r:id="rId1"/>
            </p:custDataLst>
          </p:nvPr>
        </p:nvGrpSpPr>
        <p:grpSpPr bwMode="auto">
          <a:xfrm>
            <a:off x="533400" y="1066800"/>
            <a:ext cx="7772400" cy="174625"/>
            <a:chOff x="295" y="1311"/>
            <a:chExt cx="5177" cy="114"/>
          </a:xfrm>
        </p:grpSpPr>
        <p:sp>
          <p:nvSpPr>
            <p:cNvPr id="143385" name="Rectangle 3"/>
            <p:cNvSpPr>
              <a:spLocks noChangeArrowheads="1"/>
            </p:cNvSpPr>
            <p:nvPr>
              <p:custDataLst>
                <p:tags r:id="rId17"/>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43386" name="Rectangle 4"/>
            <p:cNvSpPr>
              <a:spLocks noChangeArrowheads="1"/>
            </p:cNvSpPr>
            <p:nvPr>
              <p:custDataLst>
                <p:tags r:id="rId18"/>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143363" name="Text Box 5"/>
          <p:cNvSpPr txBox="1">
            <a:spLocks noChangeArrowheads="1"/>
          </p:cNvSpPr>
          <p:nvPr>
            <p:custDataLst>
              <p:tags r:id="rId2"/>
            </p:custDataLst>
          </p:nvPr>
        </p:nvSpPr>
        <p:spPr bwMode="auto">
          <a:xfrm>
            <a:off x="1524000" y="228600"/>
            <a:ext cx="6380163"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4200">
                <a:latin typeface="Times New Roman" pitchFamily="18" charset="0"/>
              </a:rPr>
              <a:t>CS 5 Wed.</a:t>
            </a:r>
          </a:p>
        </p:txBody>
      </p:sp>
      <p:grpSp>
        <p:nvGrpSpPr>
          <p:cNvPr id="143364" name="Group 6"/>
          <p:cNvGrpSpPr>
            <a:grpSpLocks/>
          </p:cNvGrpSpPr>
          <p:nvPr>
            <p:custDataLst>
              <p:tags r:id="rId3"/>
            </p:custDataLst>
          </p:nvPr>
        </p:nvGrpSpPr>
        <p:grpSpPr bwMode="auto">
          <a:xfrm>
            <a:off x="7620000" y="1828800"/>
            <a:ext cx="406400" cy="520700"/>
            <a:chOff x="2928" y="1051"/>
            <a:chExt cx="840" cy="957"/>
          </a:xfrm>
        </p:grpSpPr>
        <p:sp>
          <p:nvSpPr>
            <p:cNvPr id="143372" name="Freeform 7"/>
            <p:cNvSpPr>
              <a:spLocks/>
            </p:cNvSpPr>
            <p:nvPr>
              <p:custDataLst>
                <p:tags r:id="rId4"/>
              </p:custDataLst>
            </p:nvPr>
          </p:nvSpPr>
          <p:spPr bwMode="auto">
            <a:xfrm>
              <a:off x="2928" y="1759"/>
              <a:ext cx="810" cy="249"/>
            </a:xfrm>
            <a:custGeom>
              <a:avLst/>
              <a:gdLst>
                <a:gd name="T0" fmla="*/ 5 w 1048"/>
                <a:gd name="T1" fmla="*/ 21 h 250"/>
                <a:gd name="T2" fmla="*/ 9 w 1048"/>
                <a:gd name="T3" fmla="*/ 83 h 250"/>
                <a:gd name="T4" fmla="*/ 9 w 1048"/>
                <a:gd name="T5" fmla="*/ 111 h 250"/>
                <a:gd name="T6" fmla="*/ 10 w 1048"/>
                <a:gd name="T7" fmla="*/ 125 h 250"/>
                <a:gd name="T8" fmla="*/ 10 w 1048"/>
                <a:gd name="T9" fmla="*/ 161 h 250"/>
                <a:gd name="T10" fmla="*/ 7 w 1048"/>
                <a:gd name="T11" fmla="*/ 230 h 250"/>
                <a:gd name="T12" fmla="*/ 2 w 1048"/>
                <a:gd name="T13" fmla="*/ 210 h 250"/>
                <a:gd name="T14" fmla="*/ 0 w 1048"/>
                <a:gd name="T15" fmla="*/ 189 h 250"/>
                <a:gd name="T16" fmla="*/ 2 w 1048"/>
                <a:gd name="T17" fmla="*/ 155 h 250"/>
                <a:gd name="T18" fmla="*/ 2 w 1048"/>
                <a:gd name="T19" fmla="*/ 125 h 250"/>
                <a:gd name="T20" fmla="*/ 2 w 1048"/>
                <a:gd name="T21" fmla="*/ 76 h 250"/>
                <a:gd name="T22" fmla="*/ 3 w 1048"/>
                <a:gd name="T23" fmla="*/ 55 h 250"/>
                <a:gd name="T24" fmla="*/ 3 w 1048"/>
                <a:gd name="T25" fmla="*/ 28 h 250"/>
                <a:gd name="T26" fmla="*/ 4 w 1048"/>
                <a:gd name="T27" fmla="*/ 14 h 250"/>
                <a:gd name="T28" fmla="*/ 5 w 1048"/>
                <a:gd name="T29" fmla="*/ 28 h 250"/>
                <a:gd name="T30" fmla="*/ 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43373" name="Oval 8"/>
            <p:cNvSpPr>
              <a:spLocks noChangeArrowheads="1"/>
            </p:cNvSpPr>
            <p:nvPr>
              <p:custDataLst>
                <p:tags r:id="rId5"/>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143374" name="Oval 9"/>
            <p:cNvSpPr>
              <a:spLocks noChangeArrowheads="1"/>
            </p:cNvSpPr>
            <p:nvPr>
              <p:custDataLst>
                <p:tags r:id="rId6"/>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43375" name="Oval 10"/>
            <p:cNvSpPr>
              <a:spLocks noChangeArrowheads="1"/>
            </p:cNvSpPr>
            <p:nvPr>
              <p:custDataLst>
                <p:tags r:id="rId7"/>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43376" name="Oval 11"/>
            <p:cNvSpPr>
              <a:spLocks noChangeArrowheads="1"/>
            </p:cNvSpPr>
            <p:nvPr>
              <p:custDataLst>
                <p:tags r:id="rId8"/>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43377" name="Oval 12"/>
            <p:cNvSpPr>
              <a:spLocks noChangeArrowheads="1"/>
            </p:cNvSpPr>
            <p:nvPr>
              <p:custDataLst>
                <p:tags r:id="rId9"/>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43378" name="Oval 13"/>
            <p:cNvSpPr>
              <a:spLocks noChangeArrowheads="1"/>
            </p:cNvSpPr>
            <p:nvPr>
              <p:custDataLst>
                <p:tags r:id="rId10"/>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43379" name="Oval 14"/>
            <p:cNvSpPr>
              <a:spLocks noChangeArrowheads="1"/>
            </p:cNvSpPr>
            <p:nvPr>
              <p:custDataLst>
                <p:tags r:id="rId11"/>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43380" name="AutoShape 15"/>
            <p:cNvSpPr>
              <a:spLocks noChangeArrowheads="1"/>
            </p:cNvSpPr>
            <p:nvPr>
              <p:custDataLst>
                <p:tags r:id="rId12"/>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143381" name="Freeform 16"/>
            <p:cNvSpPr>
              <a:spLocks/>
            </p:cNvSpPr>
            <p:nvPr>
              <p:custDataLst>
                <p:tags r:id="rId13"/>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43382" name="Freeform 17"/>
            <p:cNvSpPr>
              <a:spLocks/>
            </p:cNvSpPr>
            <p:nvPr>
              <p:custDataLst>
                <p:tags r:id="rId14"/>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43383" name="Freeform 18"/>
            <p:cNvSpPr>
              <a:spLocks/>
            </p:cNvSpPr>
            <p:nvPr>
              <p:custDataLst>
                <p:tags r:id="rId15"/>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43384" name="Freeform 19"/>
            <p:cNvSpPr>
              <a:spLocks/>
            </p:cNvSpPr>
            <p:nvPr>
              <p:custDataLst>
                <p:tags r:id="rId16"/>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143365" name="Text Box 20"/>
          <p:cNvSpPr txBox="1">
            <a:spLocks noChangeArrowheads="1"/>
          </p:cNvSpPr>
          <p:nvPr/>
        </p:nvSpPr>
        <p:spPr bwMode="auto">
          <a:xfrm>
            <a:off x="7967663" y="1489075"/>
            <a:ext cx="10255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solidFill>
                  <a:srgbClr val="09AC20"/>
                </a:solidFill>
                <a:latin typeface="Comic Sans MS" pitchFamily="66" charset="0"/>
              </a:rPr>
              <a:t>5 divides 0 evenly, too!</a:t>
            </a:r>
          </a:p>
        </p:txBody>
      </p:sp>
      <p:sp>
        <p:nvSpPr>
          <p:cNvPr id="143366" name="Text Box 21"/>
          <p:cNvSpPr txBox="1">
            <a:spLocks noChangeArrowheads="1"/>
          </p:cNvSpPr>
          <p:nvPr/>
        </p:nvSpPr>
        <p:spPr bwMode="auto">
          <a:xfrm>
            <a:off x="1676400" y="2895600"/>
            <a:ext cx="4267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t>memory extra credit!</a:t>
            </a:r>
          </a:p>
        </p:txBody>
      </p:sp>
      <p:sp>
        <p:nvSpPr>
          <p:cNvPr id="143367" name="Text Box 22"/>
          <p:cNvSpPr txBox="1">
            <a:spLocks noChangeArrowheads="1"/>
          </p:cNvSpPr>
          <p:nvPr/>
        </p:nvSpPr>
        <p:spPr bwMode="auto">
          <a:xfrm>
            <a:off x="1752600" y="3505200"/>
            <a:ext cx="4267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t>random numbers</a:t>
            </a:r>
          </a:p>
        </p:txBody>
      </p:sp>
      <p:sp>
        <p:nvSpPr>
          <p:cNvPr id="143368" name="Text Box 23"/>
          <p:cNvSpPr txBox="1">
            <a:spLocks noChangeArrowheads="1"/>
          </p:cNvSpPr>
          <p:nvPr/>
        </p:nvSpPr>
        <p:spPr bwMode="auto">
          <a:xfrm>
            <a:off x="1981200" y="4114800"/>
            <a:ext cx="4267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t>no stack!</a:t>
            </a:r>
          </a:p>
        </p:txBody>
      </p:sp>
      <p:sp>
        <p:nvSpPr>
          <p:cNvPr id="143369" name="Rectangle 24"/>
          <p:cNvSpPr>
            <a:spLocks noChangeArrowheads="1"/>
          </p:cNvSpPr>
          <p:nvPr/>
        </p:nvSpPr>
        <p:spPr bwMode="auto">
          <a:xfrm>
            <a:off x="762000" y="5105400"/>
            <a:ext cx="69246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a:solidFill>
                  <a:srgbClr val="000000"/>
                </a:solidFill>
                <a:latin typeface="Georgia" pitchFamily="18" charset="0"/>
              </a:rPr>
              <a:t>The Collider, the Particle and a Theory About Fate</a:t>
            </a:r>
          </a:p>
        </p:txBody>
      </p:sp>
      <p:sp>
        <p:nvSpPr>
          <p:cNvPr id="143370" name="Rectangle 25"/>
          <p:cNvSpPr>
            <a:spLocks noChangeArrowheads="1"/>
          </p:cNvSpPr>
          <p:nvPr/>
        </p:nvSpPr>
        <p:spPr bwMode="auto">
          <a:xfrm>
            <a:off x="3505200" y="5638800"/>
            <a:ext cx="10477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a:solidFill>
                  <a:srgbClr val="000000"/>
                </a:solidFill>
                <a:latin typeface="Georgia" pitchFamily="18" charset="0"/>
              </a:rPr>
              <a:t>GOTO</a:t>
            </a:r>
          </a:p>
        </p:txBody>
      </p:sp>
      <p:sp>
        <p:nvSpPr>
          <p:cNvPr id="143371" name="Rectangle 26"/>
          <p:cNvSpPr>
            <a:spLocks noChangeArrowheads="1"/>
          </p:cNvSpPr>
          <p:nvPr/>
        </p:nvSpPr>
        <p:spPr bwMode="auto">
          <a:xfrm>
            <a:off x="3817938" y="5943600"/>
            <a:ext cx="73183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a:solidFill>
                  <a:srgbClr val="000000"/>
                </a:solidFill>
                <a:latin typeface="Georgia" pitchFamily="18" charset="0"/>
              </a:rPr>
              <a:t>flier</a:t>
            </a:r>
          </a:p>
        </p:txBody>
      </p:sp>
    </p:spTree>
  </p:cSld>
  <p:clrMapOvr>
    <a:masterClrMapping/>
  </p:clrMapOvr>
  <p:timing>
    <p:tnLst>
      <p:par>
        <p:cTn id="1" dur="indefinite" restart="never" nodeType="tmRoot"/>
      </p:par>
    </p:tnLst>
  </p:timing>
</p:sld>
</file>

<file path=ppt/slides/slide2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44386" name="Group 2"/>
          <p:cNvGrpSpPr>
            <a:grpSpLocks/>
          </p:cNvGrpSpPr>
          <p:nvPr>
            <p:custDataLst>
              <p:tags r:id="rId1"/>
            </p:custDataLst>
          </p:nvPr>
        </p:nvGrpSpPr>
        <p:grpSpPr bwMode="auto">
          <a:xfrm>
            <a:off x="468313" y="1066800"/>
            <a:ext cx="8218487" cy="180975"/>
            <a:chOff x="295" y="1311"/>
            <a:chExt cx="5177" cy="114"/>
          </a:xfrm>
        </p:grpSpPr>
        <p:sp>
          <p:nvSpPr>
            <p:cNvPr id="144410" name="Rectangle 3"/>
            <p:cNvSpPr>
              <a:spLocks noChangeArrowheads="1"/>
            </p:cNvSpPr>
            <p:nvPr>
              <p:custDataLst>
                <p:tags r:id="rId18"/>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44411" name="Rectangle 4"/>
            <p:cNvSpPr>
              <a:spLocks noChangeArrowheads="1"/>
            </p:cNvSpPr>
            <p:nvPr>
              <p:custDataLst>
                <p:tags r:id="rId19"/>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144387" name="Rectangle 5"/>
          <p:cNvSpPr>
            <a:spLocks noChangeArrowheads="1"/>
          </p:cNvSpPr>
          <p:nvPr>
            <p:custDataLst>
              <p:tags r:id="rId2"/>
            </p:custDataLst>
          </p:nvPr>
        </p:nvSpPr>
        <p:spPr bwMode="auto">
          <a:xfrm>
            <a:off x="4691063" y="3429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endParaRPr lang="en-US">
              <a:latin typeface="Arial" pitchFamily="34" charset="0"/>
            </a:endParaRPr>
          </a:p>
        </p:txBody>
      </p:sp>
      <p:sp>
        <p:nvSpPr>
          <p:cNvPr id="144388" name="Rectangle 6"/>
          <p:cNvSpPr>
            <a:spLocks noChangeArrowheads="1"/>
          </p:cNvSpPr>
          <p:nvPr>
            <p:custDataLst>
              <p:tags r:id="rId3"/>
            </p:custDataLst>
          </p:nvPr>
        </p:nvSpPr>
        <p:spPr bwMode="auto">
          <a:xfrm>
            <a:off x="923925" y="214313"/>
            <a:ext cx="7385050"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a:solidFill>
                  <a:schemeClr val="tx2"/>
                </a:solidFill>
                <a:latin typeface="Times New Roman" pitchFamily="18" charset="0"/>
              </a:rPr>
              <a:t>Towers of Hanoi</a:t>
            </a:r>
          </a:p>
        </p:txBody>
      </p:sp>
      <p:grpSp>
        <p:nvGrpSpPr>
          <p:cNvPr id="144389" name="Group 26"/>
          <p:cNvGrpSpPr>
            <a:grpSpLocks/>
          </p:cNvGrpSpPr>
          <p:nvPr>
            <p:custDataLst>
              <p:tags r:id="rId4"/>
            </p:custDataLst>
          </p:nvPr>
        </p:nvGrpSpPr>
        <p:grpSpPr bwMode="auto">
          <a:xfrm>
            <a:off x="293688" y="1647825"/>
            <a:ext cx="533400" cy="609600"/>
            <a:chOff x="2928" y="1051"/>
            <a:chExt cx="840" cy="957"/>
          </a:xfrm>
        </p:grpSpPr>
        <p:sp>
          <p:nvSpPr>
            <p:cNvPr id="144397" name="Freeform 27"/>
            <p:cNvSpPr>
              <a:spLocks/>
            </p:cNvSpPr>
            <p:nvPr>
              <p:custDataLst>
                <p:tags r:id="rId5"/>
              </p:custDataLst>
            </p:nvPr>
          </p:nvSpPr>
          <p:spPr bwMode="auto">
            <a:xfrm>
              <a:off x="2928" y="1759"/>
              <a:ext cx="810" cy="249"/>
            </a:xfrm>
            <a:custGeom>
              <a:avLst/>
              <a:gdLst>
                <a:gd name="T0" fmla="*/ 5 w 1048"/>
                <a:gd name="T1" fmla="*/ 21 h 250"/>
                <a:gd name="T2" fmla="*/ 9 w 1048"/>
                <a:gd name="T3" fmla="*/ 83 h 250"/>
                <a:gd name="T4" fmla="*/ 9 w 1048"/>
                <a:gd name="T5" fmla="*/ 111 h 250"/>
                <a:gd name="T6" fmla="*/ 10 w 1048"/>
                <a:gd name="T7" fmla="*/ 125 h 250"/>
                <a:gd name="T8" fmla="*/ 10 w 1048"/>
                <a:gd name="T9" fmla="*/ 161 h 250"/>
                <a:gd name="T10" fmla="*/ 7 w 1048"/>
                <a:gd name="T11" fmla="*/ 230 h 250"/>
                <a:gd name="T12" fmla="*/ 2 w 1048"/>
                <a:gd name="T13" fmla="*/ 210 h 250"/>
                <a:gd name="T14" fmla="*/ 0 w 1048"/>
                <a:gd name="T15" fmla="*/ 189 h 250"/>
                <a:gd name="T16" fmla="*/ 2 w 1048"/>
                <a:gd name="T17" fmla="*/ 155 h 250"/>
                <a:gd name="T18" fmla="*/ 2 w 1048"/>
                <a:gd name="T19" fmla="*/ 125 h 250"/>
                <a:gd name="T20" fmla="*/ 2 w 1048"/>
                <a:gd name="T21" fmla="*/ 76 h 250"/>
                <a:gd name="T22" fmla="*/ 3 w 1048"/>
                <a:gd name="T23" fmla="*/ 55 h 250"/>
                <a:gd name="T24" fmla="*/ 3 w 1048"/>
                <a:gd name="T25" fmla="*/ 28 h 250"/>
                <a:gd name="T26" fmla="*/ 4 w 1048"/>
                <a:gd name="T27" fmla="*/ 14 h 250"/>
                <a:gd name="T28" fmla="*/ 5 w 1048"/>
                <a:gd name="T29" fmla="*/ 28 h 250"/>
                <a:gd name="T30" fmla="*/ 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44398" name="Oval 28"/>
            <p:cNvSpPr>
              <a:spLocks noChangeArrowheads="1"/>
            </p:cNvSpPr>
            <p:nvPr>
              <p:custDataLst>
                <p:tags r:id="rId6"/>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144399" name="Oval 29"/>
            <p:cNvSpPr>
              <a:spLocks noChangeArrowheads="1"/>
            </p:cNvSpPr>
            <p:nvPr>
              <p:custDataLst>
                <p:tags r:id="rId7"/>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44400" name="Oval 30"/>
            <p:cNvSpPr>
              <a:spLocks noChangeArrowheads="1"/>
            </p:cNvSpPr>
            <p:nvPr>
              <p:custDataLst>
                <p:tags r:id="rId8"/>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44401" name="Oval 31"/>
            <p:cNvSpPr>
              <a:spLocks noChangeArrowheads="1"/>
            </p:cNvSpPr>
            <p:nvPr>
              <p:custDataLst>
                <p:tags r:id="rId9"/>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44402" name="Oval 32"/>
            <p:cNvSpPr>
              <a:spLocks noChangeArrowheads="1"/>
            </p:cNvSpPr>
            <p:nvPr>
              <p:custDataLst>
                <p:tags r:id="rId10"/>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44403" name="Oval 33"/>
            <p:cNvSpPr>
              <a:spLocks noChangeArrowheads="1"/>
            </p:cNvSpPr>
            <p:nvPr>
              <p:custDataLst>
                <p:tags r:id="rId11"/>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44404" name="Oval 34"/>
            <p:cNvSpPr>
              <a:spLocks noChangeArrowheads="1"/>
            </p:cNvSpPr>
            <p:nvPr>
              <p:custDataLst>
                <p:tags r:id="rId12"/>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44405" name="AutoShape 35"/>
            <p:cNvSpPr>
              <a:spLocks noChangeArrowheads="1"/>
            </p:cNvSpPr>
            <p:nvPr>
              <p:custDataLst>
                <p:tags r:id="rId13"/>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144406" name="Freeform 36"/>
            <p:cNvSpPr>
              <a:spLocks/>
            </p:cNvSpPr>
            <p:nvPr>
              <p:custDataLst>
                <p:tags r:id="rId14"/>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44407" name="Freeform 37"/>
            <p:cNvSpPr>
              <a:spLocks/>
            </p:cNvSpPr>
            <p:nvPr>
              <p:custDataLst>
                <p:tags r:id="rId15"/>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44408" name="Freeform 38"/>
            <p:cNvSpPr>
              <a:spLocks/>
            </p:cNvSpPr>
            <p:nvPr>
              <p:custDataLst>
                <p:tags r:id="rId16"/>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44409" name="Freeform 39"/>
            <p:cNvSpPr>
              <a:spLocks/>
            </p:cNvSpPr>
            <p:nvPr>
              <p:custDataLst>
                <p:tags r:id="rId17"/>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144390" name="Text Box 40"/>
          <p:cNvSpPr txBox="1">
            <a:spLocks noChangeArrowheads="1"/>
          </p:cNvSpPr>
          <p:nvPr/>
        </p:nvSpPr>
        <p:spPr bwMode="auto">
          <a:xfrm>
            <a:off x="838200" y="1447800"/>
            <a:ext cx="1760538" cy="517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400">
                <a:solidFill>
                  <a:srgbClr val="067B0E"/>
                </a:solidFill>
                <a:latin typeface="Comic Sans MS" pitchFamily="66" charset="0"/>
              </a:rPr>
              <a:t>This puzzle can get Hanoi'ing!</a:t>
            </a:r>
          </a:p>
        </p:txBody>
      </p:sp>
      <p:sp>
        <p:nvSpPr>
          <p:cNvPr id="144391" name="Rectangle 42"/>
          <p:cNvSpPr>
            <a:spLocks noChangeArrowheads="1"/>
          </p:cNvSpPr>
          <p:nvPr/>
        </p:nvSpPr>
        <p:spPr bwMode="auto">
          <a:xfrm>
            <a:off x="782638" y="4989513"/>
            <a:ext cx="2049462" cy="344487"/>
          </a:xfrm>
          <a:prstGeom prst="rect">
            <a:avLst/>
          </a:prstGeom>
          <a:solidFill>
            <a:srgbClr val="0F02E4"/>
          </a:solidFill>
          <a:ln>
            <a:noFill/>
          </a:ln>
          <a:extLst>
            <a:ext uri="{91240B29-F687-4F45-9708-019B960494DF}">
              <a14:hiddenLine xmlns:a14="http://schemas.microsoft.com/office/drawing/2010/main" w="76200">
                <a:solidFill>
                  <a:srgbClr val="000000"/>
                </a:solidFill>
                <a:miter lim="800000"/>
                <a:headEnd/>
                <a:tailEnd/>
              </a14:hiddenLine>
            </a:ext>
          </a:extLst>
        </p:spPr>
        <p:txBody>
          <a:bodyPr wrap="none" anchor="ctr">
            <a:spAutoFit/>
          </a:bodyPr>
          <a:lstStyle/>
          <a:p>
            <a:endParaRPr lang="en-US"/>
          </a:p>
        </p:txBody>
      </p:sp>
      <p:sp>
        <p:nvSpPr>
          <p:cNvPr id="144392" name="Rectangle 43"/>
          <p:cNvSpPr>
            <a:spLocks noChangeArrowheads="1"/>
          </p:cNvSpPr>
          <p:nvPr/>
        </p:nvSpPr>
        <p:spPr bwMode="auto">
          <a:xfrm>
            <a:off x="3581400" y="4989513"/>
            <a:ext cx="2049463" cy="344487"/>
          </a:xfrm>
          <a:prstGeom prst="rect">
            <a:avLst/>
          </a:prstGeom>
          <a:solidFill>
            <a:srgbClr val="0F02E4"/>
          </a:solidFill>
          <a:ln>
            <a:noFill/>
          </a:ln>
          <a:extLst>
            <a:ext uri="{91240B29-F687-4F45-9708-019B960494DF}">
              <a14:hiddenLine xmlns:a14="http://schemas.microsoft.com/office/drawing/2010/main" w="76200">
                <a:solidFill>
                  <a:srgbClr val="000000"/>
                </a:solidFill>
                <a:miter lim="800000"/>
                <a:headEnd/>
                <a:tailEnd/>
              </a14:hiddenLine>
            </a:ext>
          </a:extLst>
        </p:spPr>
        <p:txBody>
          <a:bodyPr wrap="none" anchor="ctr">
            <a:spAutoFit/>
          </a:bodyPr>
          <a:lstStyle/>
          <a:p>
            <a:endParaRPr lang="en-US"/>
          </a:p>
        </p:txBody>
      </p:sp>
      <p:sp>
        <p:nvSpPr>
          <p:cNvPr id="144393" name="Rectangle 44"/>
          <p:cNvSpPr>
            <a:spLocks noChangeArrowheads="1"/>
          </p:cNvSpPr>
          <p:nvPr/>
        </p:nvSpPr>
        <p:spPr bwMode="auto">
          <a:xfrm>
            <a:off x="6346825" y="4989513"/>
            <a:ext cx="2049463" cy="344487"/>
          </a:xfrm>
          <a:prstGeom prst="rect">
            <a:avLst/>
          </a:prstGeom>
          <a:solidFill>
            <a:srgbClr val="0F02E4"/>
          </a:solidFill>
          <a:ln>
            <a:noFill/>
          </a:ln>
          <a:extLst>
            <a:ext uri="{91240B29-F687-4F45-9708-019B960494DF}">
              <a14:hiddenLine xmlns:a14="http://schemas.microsoft.com/office/drawing/2010/main" w="76200">
                <a:solidFill>
                  <a:srgbClr val="000000"/>
                </a:solidFill>
                <a:miter lim="800000"/>
                <a:headEnd/>
                <a:tailEnd/>
              </a14:hiddenLine>
            </a:ext>
          </a:extLst>
        </p:spPr>
        <p:txBody>
          <a:bodyPr wrap="none" anchor="ctr">
            <a:spAutoFit/>
          </a:bodyPr>
          <a:lstStyle/>
          <a:p>
            <a:endParaRPr lang="en-US"/>
          </a:p>
        </p:txBody>
      </p:sp>
      <p:sp>
        <p:nvSpPr>
          <p:cNvPr id="144394" name="Rectangle 45"/>
          <p:cNvSpPr>
            <a:spLocks noChangeArrowheads="1"/>
          </p:cNvSpPr>
          <p:nvPr/>
        </p:nvSpPr>
        <p:spPr bwMode="auto">
          <a:xfrm>
            <a:off x="1712913" y="3665538"/>
            <a:ext cx="228600" cy="1362075"/>
          </a:xfrm>
          <a:prstGeom prst="rect">
            <a:avLst/>
          </a:prstGeom>
          <a:solidFill>
            <a:srgbClr val="0F02E4"/>
          </a:solidFill>
          <a:ln>
            <a:noFill/>
          </a:ln>
          <a:extLst>
            <a:ext uri="{91240B29-F687-4F45-9708-019B960494DF}">
              <a14:hiddenLine xmlns:a14="http://schemas.microsoft.com/office/drawing/2010/main" w="19050">
                <a:solidFill>
                  <a:srgbClr val="000000"/>
                </a:solidFill>
                <a:miter lim="800000"/>
                <a:headEnd/>
                <a:tailEnd/>
              </a14:hiddenLine>
            </a:ext>
          </a:extLst>
        </p:spPr>
        <p:txBody>
          <a:bodyPr anchor="ctr">
            <a:spAutoFit/>
          </a:bodyPr>
          <a:lstStyle/>
          <a:p>
            <a:endParaRPr lang="en-US"/>
          </a:p>
        </p:txBody>
      </p:sp>
      <p:sp>
        <p:nvSpPr>
          <p:cNvPr id="144395" name="Rectangle 46"/>
          <p:cNvSpPr>
            <a:spLocks noChangeArrowheads="1"/>
          </p:cNvSpPr>
          <p:nvPr/>
        </p:nvSpPr>
        <p:spPr bwMode="auto">
          <a:xfrm>
            <a:off x="4495800" y="3657600"/>
            <a:ext cx="228600" cy="1362075"/>
          </a:xfrm>
          <a:prstGeom prst="rect">
            <a:avLst/>
          </a:prstGeom>
          <a:solidFill>
            <a:srgbClr val="0F02E4"/>
          </a:solidFill>
          <a:ln>
            <a:noFill/>
          </a:ln>
          <a:extLst>
            <a:ext uri="{91240B29-F687-4F45-9708-019B960494DF}">
              <a14:hiddenLine xmlns:a14="http://schemas.microsoft.com/office/drawing/2010/main" w="19050">
                <a:solidFill>
                  <a:srgbClr val="000000"/>
                </a:solidFill>
                <a:miter lim="800000"/>
                <a:headEnd/>
                <a:tailEnd/>
              </a14:hiddenLine>
            </a:ext>
          </a:extLst>
        </p:spPr>
        <p:txBody>
          <a:bodyPr anchor="ctr">
            <a:spAutoFit/>
          </a:bodyPr>
          <a:lstStyle/>
          <a:p>
            <a:endParaRPr lang="en-US"/>
          </a:p>
        </p:txBody>
      </p:sp>
      <p:sp>
        <p:nvSpPr>
          <p:cNvPr id="144396" name="Rectangle 47"/>
          <p:cNvSpPr>
            <a:spLocks noChangeArrowheads="1"/>
          </p:cNvSpPr>
          <p:nvPr/>
        </p:nvSpPr>
        <p:spPr bwMode="auto">
          <a:xfrm>
            <a:off x="7286625" y="3657600"/>
            <a:ext cx="228600" cy="1362075"/>
          </a:xfrm>
          <a:prstGeom prst="rect">
            <a:avLst/>
          </a:prstGeom>
          <a:solidFill>
            <a:srgbClr val="0F02E4"/>
          </a:solidFill>
          <a:ln>
            <a:noFill/>
          </a:ln>
          <a:extLst>
            <a:ext uri="{91240B29-F687-4F45-9708-019B960494DF}">
              <a14:hiddenLine xmlns:a14="http://schemas.microsoft.com/office/drawing/2010/main" w="19050">
                <a:solidFill>
                  <a:srgbClr val="000000"/>
                </a:solidFill>
                <a:miter lim="800000"/>
                <a:headEnd/>
                <a:tailEnd/>
              </a14:hiddenLine>
            </a:ext>
          </a:extLst>
        </p:spPr>
        <p:txBody>
          <a:bodyPr anchor="ctr">
            <a:spAutoFit/>
          </a:bodyPr>
          <a:lstStyle/>
          <a:p>
            <a:endParaRPr lang="en-US"/>
          </a:p>
        </p:txBody>
      </p:sp>
    </p:spTree>
  </p:cSld>
  <p:clrMapOvr>
    <a:masterClrMapping/>
  </p:clrMapOvr>
  <p:timing>
    <p:tnLst>
      <p:par>
        <p:cTn id="1" dur="indefinite" restart="never" nodeType="tmRoot"/>
      </p:par>
    </p:tnLst>
  </p:timing>
</p:sld>
</file>

<file path=ppt/slides/slide2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5410" name="Rectangle 2"/>
          <p:cNvSpPr>
            <a:spLocks noChangeArrowheads="1"/>
          </p:cNvSpPr>
          <p:nvPr>
            <p:custDataLst>
              <p:tags r:id="rId1"/>
            </p:custDataLst>
          </p:nvPr>
        </p:nvSpPr>
        <p:spPr bwMode="auto">
          <a:xfrm>
            <a:off x="609600" y="76200"/>
            <a:ext cx="7772400"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a:solidFill>
                  <a:schemeClr val="tx2"/>
                </a:solidFill>
                <a:latin typeface="Times New Roman" pitchFamily="18" charset="0"/>
              </a:rPr>
              <a:t>Python          Hmmm</a:t>
            </a:r>
          </a:p>
        </p:txBody>
      </p:sp>
      <p:sp>
        <p:nvSpPr>
          <p:cNvPr id="145411" name="Text Box 3"/>
          <p:cNvSpPr txBox="1">
            <a:spLocks noChangeArrowheads="1"/>
          </p:cNvSpPr>
          <p:nvPr>
            <p:custDataLst>
              <p:tags r:id="rId2"/>
            </p:custDataLst>
          </p:nvPr>
        </p:nvSpPr>
        <p:spPr bwMode="auto">
          <a:xfrm>
            <a:off x="5853113" y="1028700"/>
            <a:ext cx="2090737" cy="466725"/>
          </a:xfrm>
          <a:prstGeom prst="rect">
            <a:avLst/>
          </a:prstGeom>
          <a:noFill/>
          <a:ln w="9525">
            <a:solidFill>
              <a:srgbClr val="0A04EB"/>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solidFill>
                  <a:srgbClr val="0A04EB"/>
                </a:solidFill>
              </a:rPr>
              <a:t>Hmmm</a:t>
            </a:r>
          </a:p>
        </p:txBody>
      </p:sp>
      <p:sp>
        <p:nvSpPr>
          <p:cNvPr id="145412" name="Text Box 4"/>
          <p:cNvSpPr txBox="1">
            <a:spLocks noChangeArrowheads="1"/>
          </p:cNvSpPr>
          <p:nvPr>
            <p:custDataLst>
              <p:tags r:id="rId3"/>
            </p:custDataLst>
          </p:nvPr>
        </p:nvSpPr>
        <p:spPr bwMode="auto">
          <a:xfrm>
            <a:off x="1050925" y="1057275"/>
            <a:ext cx="1828800" cy="466725"/>
          </a:xfrm>
          <a:prstGeom prst="rect">
            <a:avLst/>
          </a:prstGeom>
          <a:noFill/>
          <a:ln w="9525">
            <a:solidFill>
              <a:srgbClr val="0A04EB"/>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solidFill>
                  <a:srgbClr val="0A04EB"/>
                </a:solidFill>
              </a:rPr>
              <a:t>Python</a:t>
            </a:r>
          </a:p>
        </p:txBody>
      </p:sp>
      <p:sp>
        <p:nvSpPr>
          <p:cNvPr id="145413" name="Text Box 5"/>
          <p:cNvSpPr txBox="1">
            <a:spLocks noChangeArrowheads="1"/>
          </p:cNvSpPr>
          <p:nvPr/>
        </p:nvSpPr>
        <p:spPr bwMode="auto">
          <a:xfrm>
            <a:off x="609600" y="2057400"/>
            <a:ext cx="4059238" cy="3895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lnSpc>
                <a:spcPct val="60000"/>
              </a:lnSpc>
              <a:spcBef>
                <a:spcPct val="50000"/>
              </a:spcBef>
            </a:pPr>
            <a:r>
              <a:rPr lang="en-US" sz="1800" b="1">
                <a:latin typeface="Courier New" pitchFamily="49" charset="0"/>
              </a:rPr>
              <a:t>x = </a:t>
            </a:r>
            <a:r>
              <a:rPr lang="en-US" sz="1800" b="1">
                <a:solidFill>
                  <a:srgbClr val="D18006"/>
                </a:solidFill>
                <a:latin typeface="Courier New" pitchFamily="49" charset="0"/>
              </a:rPr>
              <a:t>input</a:t>
            </a:r>
            <a:r>
              <a:rPr lang="en-US" sz="1800" b="1">
                <a:latin typeface="Courier New" pitchFamily="49" charset="0"/>
              </a:rPr>
              <a:t>()</a:t>
            </a:r>
          </a:p>
          <a:p>
            <a:pPr algn="l">
              <a:lnSpc>
                <a:spcPct val="60000"/>
              </a:lnSpc>
              <a:spcBef>
                <a:spcPct val="50000"/>
              </a:spcBef>
            </a:pPr>
            <a:r>
              <a:rPr lang="en-US" sz="1800" b="1">
                <a:latin typeface="Courier New" pitchFamily="49" charset="0"/>
              </a:rPr>
              <a:t>y = fac(x)</a:t>
            </a:r>
          </a:p>
          <a:p>
            <a:pPr algn="l">
              <a:lnSpc>
                <a:spcPct val="60000"/>
              </a:lnSpc>
              <a:spcBef>
                <a:spcPct val="50000"/>
              </a:spcBef>
            </a:pPr>
            <a:r>
              <a:rPr lang="en-US" sz="1800" b="1">
                <a:solidFill>
                  <a:srgbClr val="D18006"/>
                </a:solidFill>
                <a:latin typeface="Courier New" pitchFamily="49" charset="0"/>
              </a:rPr>
              <a:t>print</a:t>
            </a:r>
            <a:r>
              <a:rPr lang="en-US" sz="1800" b="1">
                <a:latin typeface="Courier New" pitchFamily="49" charset="0"/>
              </a:rPr>
              <a:t> y</a:t>
            </a:r>
          </a:p>
          <a:p>
            <a:pPr algn="l">
              <a:lnSpc>
                <a:spcPct val="60000"/>
              </a:lnSpc>
              <a:spcBef>
                <a:spcPct val="50000"/>
              </a:spcBef>
            </a:pPr>
            <a:endParaRPr lang="en-US" sz="1800" b="1">
              <a:latin typeface="Courier New" pitchFamily="49" charset="0"/>
            </a:endParaRPr>
          </a:p>
          <a:p>
            <a:pPr algn="l">
              <a:lnSpc>
                <a:spcPct val="60000"/>
              </a:lnSpc>
              <a:spcBef>
                <a:spcPct val="50000"/>
              </a:spcBef>
            </a:pPr>
            <a:r>
              <a:rPr lang="en-US" sz="1800" b="1">
                <a:solidFill>
                  <a:srgbClr val="D18006"/>
                </a:solidFill>
                <a:latin typeface="Courier New" pitchFamily="49" charset="0"/>
              </a:rPr>
              <a:t>def</a:t>
            </a:r>
            <a:r>
              <a:rPr lang="en-US" sz="1800" b="1">
                <a:latin typeface="Courier New" pitchFamily="49" charset="0"/>
              </a:rPr>
              <a:t> fac(x):</a:t>
            </a:r>
          </a:p>
          <a:p>
            <a:pPr algn="l">
              <a:lnSpc>
                <a:spcPct val="60000"/>
              </a:lnSpc>
              <a:spcBef>
                <a:spcPct val="50000"/>
              </a:spcBef>
            </a:pPr>
            <a:r>
              <a:rPr lang="en-US" sz="1800" b="1">
                <a:latin typeface="Courier New" pitchFamily="49" charset="0"/>
              </a:rPr>
              <a:t>  </a:t>
            </a:r>
            <a:r>
              <a:rPr lang="en-US" sz="1800" b="1">
                <a:solidFill>
                  <a:srgbClr val="09AC20"/>
                </a:solidFill>
                <a:latin typeface="Courier New" pitchFamily="49" charset="0"/>
              </a:rPr>
              <a:t>""" recursive </a:t>
            </a:r>
          </a:p>
          <a:p>
            <a:pPr algn="l">
              <a:lnSpc>
                <a:spcPct val="60000"/>
              </a:lnSpc>
              <a:spcBef>
                <a:spcPct val="50000"/>
              </a:spcBef>
            </a:pPr>
            <a:r>
              <a:rPr lang="en-US" sz="1800" b="1">
                <a:solidFill>
                  <a:srgbClr val="09AC20"/>
                </a:solidFill>
                <a:latin typeface="Courier New" pitchFamily="49" charset="0"/>
              </a:rPr>
              <a:t>      factorial! """</a:t>
            </a:r>
            <a:endParaRPr lang="en-US" sz="1800" b="1">
              <a:latin typeface="Courier New" pitchFamily="49" charset="0"/>
            </a:endParaRPr>
          </a:p>
          <a:p>
            <a:pPr algn="l">
              <a:lnSpc>
                <a:spcPct val="60000"/>
              </a:lnSpc>
              <a:spcBef>
                <a:spcPct val="50000"/>
              </a:spcBef>
            </a:pPr>
            <a:r>
              <a:rPr lang="en-US" sz="1800" b="1">
                <a:latin typeface="Courier New" pitchFamily="49" charset="0"/>
              </a:rPr>
              <a:t>  </a:t>
            </a:r>
            <a:r>
              <a:rPr lang="en-US" sz="1800" b="1">
                <a:solidFill>
                  <a:srgbClr val="D18006"/>
                </a:solidFill>
                <a:latin typeface="Courier New" pitchFamily="49" charset="0"/>
              </a:rPr>
              <a:t>if</a:t>
            </a:r>
            <a:r>
              <a:rPr lang="en-US" sz="1800" b="1">
                <a:latin typeface="Courier New" pitchFamily="49" charset="0"/>
              </a:rPr>
              <a:t> x==0: </a:t>
            </a:r>
          </a:p>
          <a:p>
            <a:pPr algn="l">
              <a:lnSpc>
                <a:spcPct val="60000"/>
              </a:lnSpc>
              <a:spcBef>
                <a:spcPct val="50000"/>
              </a:spcBef>
            </a:pPr>
            <a:r>
              <a:rPr lang="en-US" sz="1800" b="1">
                <a:latin typeface="Courier New" pitchFamily="49" charset="0"/>
              </a:rPr>
              <a:t>    </a:t>
            </a:r>
            <a:r>
              <a:rPr lang="en-US" sz="1800" b="1">
                <a:solidFill>
                  <a:srgbClr val="D18006"/>
                </a:solidFill>
                <a:latin typeface="Courier New" pitchFamily="49" charset="0"/>
              </a:rPr>
              <a:t>return</a:t>
            </a:r>
            <a:r>
              <a:rPr lang="en-US" sz="1800" b="1">
                <a:latin typeface="Courier New" pitchFamily="49" charset="0"/>
              </a:rPr>
              <a:t> 1</a:t>
            </a:r>
          </a:p>
          <a:p>
            <a:pPr algn="l">
              <a:lnSpc>
                <a:spcPct val="60000"/>
              </a:lnSpc>
              <a:spcBef>
                <a:spcPct val="50000"/>
              </a:spcBef>
            </a:pPr>
            <a:endParaRPr lang="en-US" sz="1800" b="1">
              <a:latin typeface="Courier New" pitchFamily="49" charset="0"/>
            </a:endParaRPr>
          </a:p>
          <a:p>
            <a:pPr algn="l">
              <a:lnSpc>
                <a:spcPct val="60000"/>
              </a:lnSpc>
              <a:spcBef>
                <a:spcPct val="50000"/>
              </a:spcBef>
            </a:pPr>
            <a:r>
              <a:rPr lang="en-US" sz="1800" b="1">
                <a:latin typeface="Courier New" pitchFamily="49" charset="0"/>
              </a:rPr>
              <a:t>  </a:t>
            </a:r>
            <a:r>
              <a:rPr lang="en-US" sz="1800" b="1">
                <a:solidFill>
                  <a:srgbClr val="D18006"/>
                </a:solidFill>
                <a:latin typeface="Courier New" pitchFamily="49" charset="0"/>
              </a:rPr>
              <a:t>else</a:t>
            </a:r>
            <a:r>
              <a:rPr lang="en-US" sz="1800" b="1">
                <a:latin typeface="Courier New" pitchFamily="49" charset="0"/>
              </a:rPr>
              <a:t>:</a:t>
            </a:r>
          </a:p>
          <a:p>
            <a:pPr algn="l">
              <a:lnSpc>
                <a:spcPct val="60000"/>
              </a:lnSpc>
              <a:spcBef>
                <a:spcPct val="50000"/>
              </a:spcBef>
            </a:pPr>
            <a:r>
              <a:rPr lang="en-US" sz="1800" b="1">
                <a:latin typeface="Courier New" pitchFamily="49" charset="0"/>
              </a:rPr>
              <a:t>    REC = fac(x-1)</a:t>
            </a:r>
          </a:p>
          <a:p>
            <a:pPr algn="l">
              <a:lnSpc>
                <a:spcPct val="60000"/>
              </a:lnSpc>
              <a:spcBef>
                <a:spcPct val="50000"/>
              </a:spcBef>
            </a:pPr>
            <a:r>
              <a:rPr lang="en-US" sz="1800" b="1">
                <a:latin typeface="Courier New" pitchFamily="49" charset="0"/>
              </a:rPr>
              <a:t>    </a:t>
            </a:r>
            <a:r>
              <a:rPr lang="en-US" sz="1800" b="1">
                <a:solidFill>
                  <a:srgbClr val="D18006"/>
                </a:solidFill>
                <a:latin typeface="Courier New" pitchFamily="49" charset="0"/>
              </a:rPr>
              <a:t>return</a:t>
            </a:r>
            <a:r>
              <a:rPr lang="en-US" sz="1800" b="1">
                <a:latin typeface="Courier New" pitchFamily="49" charset="0"/>
              </a:rPr>
              <a:t> x*REC</a:t>
            </a:r>
          </a:p>
        </p:txBody>
      </p:sp>
      <p:sp>
        <p:nvSpPr>
          <p:cNvPr id="145414" name="Rectangle 6"/>
          <p:cNvSpPr>
            <a:spLocks noChangeArrowheads="1"/>
          </p:cNvSpPr>
          <p:nvPr>
            <p:custDataLst>
              <p:tags r:id="rId4"/>
            </p:custDataLst>
          </p:nvPr>
        </p:nvSpPr>
        <p:spPr bwMode="auto">
          <a:xfrm>
            <a:off x="417513" y="814388"/>
            <a:ext cx="8266112" cy="74612"/>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45415" name="Line 12"/>
          <p:cNvSpPr>
            <a:spLocks noChangeShapeType="1"/>
          </p:cNvSpPr>
          <p:nvPr/>
        </p:nvSpPr>
        <p:spPr bwMode="auto">
          <a:xfrm>
            <a:off x="3986213" y="481013"/>
            <a:ext cx="914400" cy="0"/>
          </a:xfrm>
          <a:prstGeom prst="line">
            <a:avLst/>
          </a:prstGeom>
          <a:noFill/>
          <a:ln w="57150">
            <a:solidFill>
              <a:schemeClr val="tx1"/>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145416" name="Rectangle 13"/>
          <p:cNvSpPr>
            <a:spLocks noChangeArrowheads="1"/>
          </p:cNvSpPr>
          <p:nvPr/>
        </p:nvSpPr>
        <p:spPr bwMode="auto">
          <a:xfrm>
            <a:off x="5980113" y="1600200"/>
            <a:ext cx="2020887" cy="4984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gn="l"/>
            <a:r>
              <a:rPr lang="en-US" sz="1400" b="1">
                <a:latin typeface="Courier New" pitchFamily="49" charset="0"/>
              </a:rPr>
              <a:t>00 read r1          </a:t>
            </a:r>
          </a:p>
          <a:p>
            <a:pPr algn="l"/>
            <a:r>
              <a:rPr lang="en-US" sz="1400" b="1">
                <a:latin typeface="Courier New" pitchFamily="49" charset="0"/>
              </a:rPr>
              <a:t>01 loadn r15 42</a:t>
            </a:r>
          </a:p>
          <a:p>
            <a:pPr algn="l"/>
            <a:r>
              <a:rPr lang="en-US" sz="1400" b="1">
                <a:latin typeface="Courier New" pitchFamily="49" charset="0"/>
              </a:rPr>
              <a:t>02 call r14 5</a:t>
            </a:r>
          </a:p>
          <a:p>
            <a:pPr algn="l"/>
            <a:r>
              <a:rPr lang="en-US" sz="1400" b="1">
                <a:latin typeface="Courier New" pitchFamily="49" charset="0"/>
              </a:rPr>
              <a:t>03 jump 21</a:t>
            </a:r>
          </a:p>
          <a:p>
            <a:pPr algn="l"/>
            <a:r>
              <a:rPr lang="en-US" sz="1400" b="1">
                <a:latin typeface="Courier New" pitchFamily="49" charset="0"/>
              </a:rPr>
              <a:t>04 nop</a:t>
            </a:r>
          </a:p>
          <a:p>
            <a:pPr algn="l"/>
            <a:r>
              <a:rPr lang="en-US" sz="1400" b="1">
                <a:latin typeface="Courier New" pitchFamily="49" charset="0"/>
              </a:rPr>
              <a:t>05 jnez r1 8</a:t>
            </a:r>
          </a:p>
          <a:p>
            <a:pPr algn="l"/>
            <a:r>
              <a:rPr lang="en-US" sz="1400" b="1">
                <a:latin typeface="Courier New" pitchFamily="49" charset="0"/>
              </a:rPr>
              <a:t>06 loadn r13 1</a:t>
            </a:r>
          </a:p>
          <a:p>
            <a:pPr algn="l"/>
            <a:r>
              <a:rPr lang="en-US" sz="1400" b="1">
                <a:latin typeface="Courier New" pitchFamily="49" charset="0"/>
              </a:rPr>
              <a:t>07 jumpi r14</a:t>
            </a:r>
          </a:p>
          <a:p>
            <a:pPr algn="l"/>
            <a:r>
              <a:rPr lang="en-US" sz="1400" b="1">
                <a:latin typeface="Courier New" pitchFamily="49" charset="0"/>
              </a:rPr>
              <a:t>08 storei r1 r15</a:t>
            </a:r>
          </a:p>
          <a:p>
            <a:pPr algn="l"/>
            <a:r>
              <a:rPr lang="en-US" sz="1400" b="1">
                <a:latin typeface="Courier New" pitchFamily="49" charset="0"/>
              </a:rPr>
              <a:t>09 addn r15 1</a:t>
            </a:r>
          </a:p>
          <a:p>
            <a:pPr algn="l"/>
            <a:r>
              <a:rPr lang="en-US" sz="1400" b="1">
                <a:latin typeface="Courier New" pitchFamily="49" charset="0"/>
              </a:rPr>
              <a:t>10 storei r14 r15</a:t>
            </a:r>
          </a:p>
          <a:p>
            <a:pPr algn="l"/>
            <a:r>
              <a:rPr lang="en-US" sz="1400" b="1">
                <a:latin typeface="Courier New" pitchFamily="49" charset="0"/>
              </a:rPr>
              <a:t>11 addn r15 1</a:t>
            </a:r>
          </a:p>
          <a:p>
            <a:pPr algn="l"/>
            <a:r>
              <a:rPr lang="en-US" sz="1400" b="1">
                <a:latin typeface="Courier New" pitchFamily="49" charset="0"/>
              </a:rPr>
              <a:t>12 addn r1 -1</a:t>
            </a:r>
          </a:p>
          <a:p>
            <a:pPr algn="l"/>
            <a:r>
              <a:rPr lang="en-US" sz="1400" b="1">
                <a:latin typeface="Courier New" pitchFamily="49" charset="0"/>
              </a:rPr>
              <a:t>13 call r14 5</a:t>
            </a:r>
          </a:p>
          <a:p>
            <a:pPr algn="l"/>
            <a:r>
              <a:rPr lang="en-US" sz="1400" b="1">
                <a:latin typeface="Courier New" pitchFamily="49" charset="0"/>
              </a:rPr>
              <a:t>14 addn r15 -1</a:t>
            </a:r>
          </a:p>
          <a:p>
            <a:pPr algn="l"/>
            <a:r>
              <a:rPr lang="en-US" sz="1400" b="1">
                <a:latin typeface="Courier New" pitchFamily="49" charset="0"/>
              </a:rPr>
              <a:t>15 loadi r14 r15</a:t>
            </a:r>
          </a:p>
          <a:p>
            <a:pPr algn="l"/>
            <a:r>
              <a:rPr lang="en-US" sz="1400" b="1">
                <a:latin typeface="Courier New" pitchFamily="49" charset="0"/>
              </a:rPr>
              <a:t>16 addn r15 -1</a:t>
            </a:r>
          </a:p>
          <a:p>
            <a:pPr algn="l"/>
            <a:r>
              <a:rPr lang="en-US" sz="1400" b="1">
                <a:latin typeface="Courier New" pitchFamily="49" charset="0"/>
              </a:rPr>
              <a:t>17 loadi r1 r15</a:t>
            </a:r>
          </a:p>
          <a:p>
            <a:pPr algn="l"/>
            <a:r>
              <a:rPr lang="en-US" sz="1400" b="1">
                <a:latin typeface="Courier New" pitchFamily="49" charset="0"/>
              </a:rPr>
              <a:t>18 mul r13 r13 r1</a:t>
            </a:r>
          </a:p>
          <a:p>
            <a:pPr algn="l"/>
            <a:r>
              <a:rPr lang="en-US" sz="1400" b="1">
                <a:latin typeface="Courier New" pitchFamily="49" charset="0"/>
              </a:rPr>
              <a:t>19 jumpi r14</a:t>
            </a:r>
          </a:p>
          <a:p>
            <a:pPr algn="l"/>
            <a:r>
              <a:rPr lang="en-US" sz="1400" b="1">
                <a:latin typeface="Courier New" pitchFamily="49" charset="0"/>
              </a:rPr>
              <a:t>20 nop</a:t>
            </a:r>
          </a:p>
          <a:p>
            <a:pPr algn="l"/>
            <a:r>
              <a:rPr lang="en-US" sz="1400" b="1">
                <a:latin typeface="Courier New" pitchFamily="49" charset="0"/>
              </a:rPr>
              <a:t>21 write r13</a:t>
            </a:r>
          </a:p>
          <a:p>
            <a:pPr algn="l"/>
            <a:r>
              <a:rPr lang="en-US" sz="1400" b="1">
                <a:latin typeface="Courier New" pitchFamily="49" charset="0"/>
              </a:rPr>
              <a:t>22 halt</a:t>
            </a:r>
            <a:endParaRPr lang="en-US" sz="1400" b="1">
              <a:solidFill>
                <a:srgbClr val="FF0515"/>
              </a:solidFill>
              <a:latin typeface="Courier New" pitchFamily="49" charset="0"/>
            </a:endParaRPr>
          </a:p>
        </p:txBody>
      </p:sp>
      <p:sp>
        <p:nvSpPr>
          <p:cNvPr id="145417" name="Text Box 14"/>
          <p:cNvSpPr txBox="1">
            <a:spLocks noChangeArrowheads="1"/>
          </p:cNvSpPr>
          <p:nvPr/>
        </p:nvSpPr>
        <p:spPr bwMode="auto">
          <a:xfrm>
            <a:off x="2992438" y="1063625"/>
            <a:ext cx="2665412"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b="1">
                <a:solidFill>
                  <a:srgbClr val="0F02E4"/>
                </a:solidFill>
              </a:rPr>
              <a:t>match each piece of Python code with the Hmmm assembly code that implements it.</a:t>
            </a:r>
          </a:p>
        </p:txBody>
      </p:sp>
      <p:sp>
        <p:nvSpPr>
          <p:cNvPr id="145418" name="Text Box 15"/>
          <p:cNvSpPr txBox="1">
            <a:spLocks noChangeArrowheads="1"/>
          </p:cNvSpPr>
          <p:nvPr/>
        </p:nvSpPr>
        <p:spPr bwMode="auto">
          <a:xfrm>
            <a:off x="7699375" y="6488113"/>
            <a:ext cx="13716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chemeClr val="bg2"/>
                </a:solidFill>
                <a:latin typeface="Arial" pitchFamily="34" charset="0"/>
              </a:rPr>
              <a:t>what if…</a:t>
            </a:r>
          </a:p>
        </p:txBody>
      </p:sp>
    </p:spTree>
  </p:cSld>
  <p:clrMapOvr>
    <a:masterClrMapping/>
  </p:clrMapOvr>
  <p:timing>
    <p:tnLst>
      <p:par>
        <p:cTn id="1" dur="indefinite" restart="never" nodeType="tmRoot"/>
      </p:par>
    </p:tnLst>
  </p:timing>
</p:sld>
</file>

<file path=ppt/slides/slide2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46434" name="Group 2"/>
          <p:cNvGrpSpPr>
            <a:grpSpLocks/>
          </p:cNvGrpSpPr>
          <p:nvPr>
            <p:custDataLst>
              <p:tags r:id="rId1"/>
            </p:custDataLst>
          </p:nvPr>
        </p:nvGrpSpPr>
        <p:grpSpPr bwMode="auto">
          <a:xfrm>
            <a:off x="398463" y="990600"/>
            <a:ext cx="8289925" cy="180975"/>
            <a:chOff x="295" y="1311"/>
            <a:chExt cx="5177" cy="114"/>
          </a:xfrm>
        </p:grpSpPr>
        <p:sp>
          <p:nvSpPr>
            <p:cNvPr id="146514" name="Rectangle 3"/>
            <p:cNvSpPr>
              <a:spLocks noChangeArrowheads="1"/>
            </p:cNvSpPr>
            <p:nvPr>
              <p:custDataLst>
                <p:tags r:id="rId52"/>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46515" name="Rectangle 4"/>
            <p:cNvSpPr>
              <a:spLocks noChangeArrowheads="1"/>
            </p:cNvSpPr>
            <p:nvPr>
              <p:custDataLst>
                <p:tags r:id="rId53"/>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146435" name="Rectangle 5"/>
          <p:cNvSpPr>
            <a:spLocks noChangeArrowheads="1"/>
          </p:cNvSpPr>
          <p:nvPr>
            <p:custDataLst>
              <p:tags r:id="rId2"/>
            </p:custDataLst>
          </p:nvPr>
        </p:nvSpPr>
        <p:spPr bwMode="auto">
          <a:xfrm>
            <a:off x="252413" y="136525"/>
            <a:ext cx="8610600"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b="1">
                <a:solidFill>
                  <a:schemeClr val="tx2"/>
                </a:solidFill>
                <a:latin typeface="Courier New" pitchFamily="49" charset="0"/>
              </a:rPr>
              <a:t>x + fac(x)</a:t>
            </a:r>
            <a:r>
              <a:rPr lang="en-US" sz="4200">
                <a:solidFill>
                  <a:schemeClr val="tx2"/>
                </a:solidFill>
                <a:latin typeface="Times New Roman" pitchFamily="18" charset="0"/>
              </a:rPr>
              <a:t>    </a:t>
            </a:r>
            <a:r>
              <a:rPr lang="en-US" sz="3600" i="1">
                <a:solidFill>
                  <a:schemeClr val="tx2"/>
                </a:solidFill>
                <a:latin typeface="Times New Roman" pitchFamily="18" charset="0"/>
              </a:rPr>
              <a:t>Saved by the </a:t>
            </a:r>
            <a:r>
              <a:rPr lang="en-US" sz="3600" b="1" i="1">
                <a:solidFill>
                  <a:schemeClr val="tx2"/>
                </a:solidFill>
                <a:latin typeface="Times New Roman" pitchFamily="18" charset="0"/>
              </a:rPr>
              <a:t>stack</a:t>
            </a:r>
            <a:endParaRPr lang="en-US" sz="3600" i="1">
              <a:solidFill>
                <a:schemeClr val="tx2"/>
              </a:solidFill>
              <a:latin typeface="Times New Roman" pitchFamily="18" charset="0"/>
            </a:endParaRPr>
          </a:p>
        </p:txBody>
      </p:sp>
      <p:sp>
        <p:nvSpPr>
          <p:cNvPr id="146436" name="Rectangle 6"/>
          <p:cNvSpPr>
            <a:spLocks noChangeArrowheads="1"/>
          </p:cNvSpPr>
          <p:nvPr>
            <p:custDataLst>
              <p:tags r:id="rId3"/>
            </p:custDataLst>
          </p:nvPr>
        </p:nvSpPr>
        <p:spPr bwMode="auto">
          <a:xfrm>
            <a:off x="922338" y="3403600"/>
            <a:ext cx="2244725" cy="4064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46437" name="Rectangle 7"/>
          <p:cNvSpPr>
            <a:spLocks noChangeArrowheads="1"/>
          </p:cNvSpPr>
          <p:nvPr>
            <p:custDataLst>
              <p:tags r:id="rId4"/>
            </p:custDataLst>
          </p:nvPr>
        </p:nvSpPr>
        <p:spPr bwMode="auto">
          <a:xfrm>
            <a:off x="922338" y="4241800"/>
            <a:ext cx="2244725" cy="4064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46438" name="Text Box 8"/>
          <p:cNvSpPr txBox="1">
            <a:spLocks noChangeArrowheads="1"/>
          </p:cNvSpPr>
          <p:nvPr>
            <p:custDataLst>
              <p:tags r:id="rId5"/>
            </p:custDataLst>
          </p:nvPr>
        </p:nvSpPr>
        <p:spPr bwMode="auto">
          <a:xfrm>
            <a:off x="257175" y="2625725"/>
            <a:ext cx="6254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B907D1"/>
                </a:solidFill>
                <a:latin typeface="Comic Sans MS" pitchFamily="66" charset="0"/>
              </a:rPr>
              <a:t>r0</a:t>
            </a:r>
          </a:p>
        </p:txBody>
      </p:sp>
      <p:sp>
        <p:nvSpPr>
          <p:cNvPr id="146439" name="Rectangle 9"/>
          <p:cNvSpPr>
            <a:spLocks noChangeArrowheads="1"/>
          </p:cNvSpPr>
          <p:nvPr>
            <p:custDataLst>
              <p:tags r:id="rId6"/>
            </p:custDataLst>
          </p:nvPr>
        </p:nvSpPr>
        <p:spPr bwMode="auto">
          <a:xfrm>
            <a:off x="922338" y="2613025"/>
            <a:ext cx="2244725"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46440" name="Text Box 10"/>
          <p:cNvSpPr txBox="1">
            <a:spLocks noChangeArrowheads="1"/>
          </p:cNvSpPr>
          <p:nvPr>
            <p:custDataLst>
              <p:tags r:id="rId7"/>
            </p:custDataLst>
          </p:nvPr>
        </p:nvSpPr>
        <p:spPr bwMode="auto">
          <a:xfrm>
            <a:off x="5273675" y="869950"/>
            <a:ext cx="2090738" cy="45720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b="1">
                <a:solidFill>
                  <a:srgbClr val="0F02E4"/>
                </a:solidFill>
              </a:rPr>
              <a:t>Hmmm RAM</a:t>
            </a:r>
          </a:p>
        </p:txBody>
      </p:sp>
      <p:sp>
        <p:nvSpPr>
          <p:cNvPr id="146441" name="Text Box 11"/>
          <p:cNvSpPr txBox="1">
            <a:spLocks noChangeArrowheads="1"/>
          </p:cNvSpPr>
          <p:nvPr>
            <p:custDataLst>
              <p:tags r:id="rId8"/>
            </p:custDataLst>
          </p:nvPr>
        </p:nvSpPr>
        <p:spPr bwMode="auto">
          <a:xfrm>
            <a:off x="1006475" y="1905000"/>
            <a:ext cx="2057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b="1">
                <a:solidFill>
                  <a:srgbClr val="0F02E4"/>
                </a:solidFill>
              </a:rPr>
              <a:t>Hmmm CPU</a:t>
            </a:r>
          </a:p>
        </p:txBody>
      </p:sp>
      <p:sp>
        <p:nvSpPr>
          <p:cNvPr id="146442" name="Rectangle 12"/>
          <p:cNvSpPr>
            <a:spLocks noChangeArrowheads="1"/>
          </p:cNvSpPr>
          <p:nvPr>
            <p:custDataLst>
              <p:tags r:id="rId9"/>
            </p:custDataLst>
          </p:nvPr>
        </p:nvSpPr>
        <p:spPr bwMode="auto">
          <a:xfrm>
            <a:off x="5410200" y="1371600"/>
            <a:ext cx="2189163"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400" b="1">
                <a:solidFill>
                  <a:srgbClr val="0A04EB"/>
                </a:solidFill>
                <a:latin typeface="Courier New" pitchFamily="49" charset="0"/>
              </a:rPr>
              <a:t>read r1</a:t>
            </a:r>
            <a:endParaRPr lang="en-US" sz="1400">
              <a:solidFill>
                <a:srgbClr val="0A04EB"/>
              </a:solidFill>
              <a:latin typeface="Arial" pitchFamily="34" charset="0"/>
            </a:endParaRPr>
          </a:p>
        </p:txBody>
      </p:sp>
      <p:sp>
        <p:nvSpPr>
          <p:cNvPr id="146443" name="Text Box 13"/>
          <p:cNvSpPr txBox="1">
            <a:spLocks noChangeArrowheads="1"/>
          </p:cNvSpPr>
          <p:nvPr>
            <p:custDataLst>
              <p:tags r:id="rId10"/>
            </p:custDataLst>
          </p:nvPr>
        </p:nvSpPr>
        <p:spPr bwMode="auto">
          <a:xfrm>
            <a:off x="4724400" y="1398588"/>
            <a:ext cx="6096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latin typeface="Comic Sans MS" pitchFamily="66" charset="0"/>
              </a:rPr>
              <a:t>0</a:t>
            </a:r>
          </a:p>
        </p:txBody>
      </p:sp>
      <p:sp>
        <p:nvSpPr>
          <p:cNvPr id="146444" name="Rectangle 14"/>
          <p:cNvSpPr>
            <a:spLocks noChangeArrowheads="1"/>
          </p:cNvSpPr>
          <p:nvPr>
            <p:custDataLst>
              <p:tags r:id="rId11"/>
            </p:custDataLst>
          </p:nvPr>
        </p:nvSpPr>
        <p:spPr bwMode="auto">
          <a:xfrm>
            <a:off x="5410200" y="1692275"/>
            <a:ext cx="21859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400" b="1">
                <a:solidFill>
                  <a:srgbClr val="0A04EB"/>
                </a:solidFill>
                <a:latin typeface="Courier New" pitchFamily="49" charset="0"/>
              </a:rPr>
              <a:t>loadn r15 42</a:t>
            </a:r>
            <a:endParaRPr lang="en-US" sz="1400">
              <a:solidFill>
                <a:srgbClr val="0A04EB"/>
              </a:solidFill>
              <a:latin typeface="Arial" pitchFamily="34" charset="0"/>
            </a:endParaRPr>
          </a:p>
        </p:txBody>
      </p:sp>
      <p:sp>
        <p:nvSpPr>
          <p:cNvPr id="146445" name="Text Box 15"/>
          <p:cNvSpPr txBox="1">
            <a:spLocks noChangeArrowheads="1"/>
          </p:cNvSpPr>
          <p:nvPr>
            <p:custDataLst>
              <p:tags r:id="rId12"/>
            </p:custDataLst>
          </p:nvPr>
        </p:nvSpPr>
        <p:spPr bwMode="auto">
          <a:xfrm>
            <a:off x="228600" y="3451225"/>
            <a:ext cx="6254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B907D1"/>
                </a:solidFill>
                <a:latin typeface="Comic Sans MS" pitchFamily="66" charset="0"/>
              </a:rPr>
              <a:t>r1</a:t>
            </a:r>
          </a:p>
        </p:txBody>
      </p:sp>
      <p:sp>
        <p:nvSpPr>
          <p:cNvPr id="146446" name="Text Box 16"/>
          <p:cNvSpPr txBox="1">
            <a:spLocks noChangeArrowheads="1"/>
          </p:cNvSpPr>
          <p:nvPr>
            <p:custDataLst>
              <p:tags r:id="rId13"/>
            </p:custDataLst>
          </p:nvPr>
        </p:nvSpPr>
        <p:spPr bwMode="auto">
          <a:xfrm>
            <a:off x="255588" y="4262438"/>
            <a:ext cx="625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B907D1"/>
                </a:solidFill>
                <a:latin typeface="Comic Sans MS" pitchFamily="66" charset="0"/>
              </a:rPr>
              <a:t>r13</a:t>
            </a:r>
          </a:p>
        </p:txBody>
      </p:sp>
      <p:sp>
        <p:nvSpPr>
          <p:cNvPr id="146447" name="Rectangle 17"/>
          <p:cNvSpPr>
            <a:spLocks noChangeArrowheads="1"/>
          </p:cNvSpPr>
          <p:nvPr>
            <p:custDataLst>
              <p:tags r:id="rId14"/>
            </p:custDataLst>
          </p:nvPr>
        </p:nvSpPr>
        <p:spPr bwMode="auto">
          <a:xfrm>
            <a:off x="5410200" y="2014538"/>
            <a:ext cx="21859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400" b="1">
                <a:solidFill>
                  <a:srgbClr val="0A04EB"/>
                </a:solidFill>
                <a:latin typeface="Courier New" pitchFamily="49" charset="0"/>
              </a:rPr>
              <a:t>storei r1 r15</a:t>
            </a:r>
            <a:endParaRPr lang="en-US" sz="1400">
              <a:solidFill>
                <a:srgbClr val="0A04EB"/>
              </a:solidFill>
              <a:latin typeface="Arial" pitchFamily="34" charset="0"/>
            </a:endParaRPr>
          </a:p>
        </p:txBody>
      </p:sp>
      <p:sp>
        <p:nvSpPr>
          <p:cNvPr id="146448" name="Rectangle 18"/>
          <p:cNvSpPr>
            <a:spLocks noChangeArrowheads="1"/>
          </p:cNvSpPr>
          <p:nvPr>
            <p:custDataLst>
              <p:tags r:id="rId15"/>
            </p:custDataLst>
          </p:nvPr>
        </p:nvSpPr>
        <p:spPr bwMode="auto">
          <a:xfrm>
            <a:off x="5410200" y="2336800"/>
            <a:ext cx="21859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400" b="1">
                <a:solidFill>
                  <a:srgbClr val="0A04EB"/>
                </a:solidFill>
                <a:latin typeface="Courier New" pitchFamily="49" charset="0"/>
              </a:rPr>
              <a:t>addn r15 1</a:t>
            </a:r>
            <a:endParaRPr lang="en-US" sz="1400">
              <a:solidFill>
                <a:srgbClr val="0A04EB"/>
              </a:solidFill>
              <a:latin typeface="Arial" pitchFamily="34" charset="0"/>
            </a:endParaRPr>
          </a:p>
        </p:txBody>
      </p:sp>
      <p:sp>
        <p:nvSpPr>
          <p:cNvPr id="146449" name="Rectangle 19"/>
          <p:cNvSpPr>
            <a:spLocks noChangeArrowheads="1"/>
          </p:cNvSpPr>
          <p:nvPr>
            <p:custDataLst>
              <p:tags r:id="rId16"/>
            </p:custDataLst>
          </p:nvPr>
        </p:nvSpPr>
        <p:spPr bwMode="auto">
          <a:xfrm>
            <a:off x="5675313" y="4619625"/>
            <a:ext cx="2185987"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200" b="1">
                <a:solidFill>
                  <a:srgbClr val="0A04EB"/>
                </a:solidFill>
                <a:latin typeface="Courier New" pitchFamily="49" charset="0"/>
              </a:rPr>
              <a:t>loadn r13 1</a:t>
            </a:r>
            <a:endParaRPr lang="en-US" sz="1200">
              <a:solidFill>
                <a:srgbClr val="0A04EB"/>
              </a:solidFill>
              <a:latin typeface="Arial" pitchFamily="34" charset="0"/>
            </a:endParaRPr>
          </a:p>
        </p:txBody>
      </p:sp>
      <p:sp>
        <p:nvSpPr>
          <p:cNvPr id="146450" name="Rectangle 20"/>
          <p:cNvSpPr>
            <a:spLocks noChangeArrowheads="1"/>
          </p:cNvSpPr>
          <p:nvPr>
            <p:custDataLst>
              <p:tags r:id="rId17"/>
            </p:custDataLst>
          </p:nvPr>
        </p:nvSpPr>
        <p:spPr bwMode="auto">
          <a:xfrm>
            <a:off x="5286375" y="3724275"/>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 </a:t>
            </a:r>
            <a:endParaRPr lang="en-US" sz="1800">
              <a:solidFill>
                <a:srgbClr val="0A04EB"/>
              </a:solidFill>
              <a:latin typeface="Arial" pitchFamily="34" charset="0"/>
            </a:endParaRPr>
          </a:p>
        </p:txBody>
      </p:sp>
      <p:sp>
        <p:nvSpPr>
          <p:cNvPr id="146451" name="Rectangle 21"/>
          <p:cNvSpPr>
            <a:spLocks noChangeArrowheads="1"/>
          </p:cNvSpPr>
          <p:nvPr>
            <p:custDataLst>
              <p:tags r:id="rId18"/>
            </p:custDataLst>
          </p:nvPr>
        </p:nvSpPr>
        <p:spPr bwMode="auto">
          <a:xfrm>
            <a:off x="5286375" y="448151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 </a:t>
            </a:r>
            <a:endParaRPr lang="en-US" sz="1800">
              <a:solidFill>
                <a:srgbClr val="0A04EB"/>
              </a:solidFill>
              <a:latin typeface="Arial" pitchFamily="34" charset="0"/>
            </a:endParaRPr>
          </a:p>
        </p:txBody>
      </p:sp>
      <p:sp>
        <p:nvSpPr>
          <p:cNvPr id="146452" name="Rectangle 22"/>
          <p:cNvSpPr>
            <a:spLocks noChangeArrowheads="1"/>
          </p:cNvSpPr>
          <p:nvPr>
            <p:custDataLst>
              <p:tags r:id="rId19"/>
            </p:custDataLst>
          </p:nvPr>
        </p:nvSpPr>
        <p:spPr bwMode="auto">
          <a:xfrm>
            <a:off x="5681663" y="4819650"/>
            <a:ext cx="2185987"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200" b="1">
                <a:solidFill>
                  <a:srgbClr val="0A04EB"/>
                </a:solidFill>
                <a:latin typeface="Courier New" pitchFamily="49" charset="0"/>
              </a:rPr>
              <a:t>jeqz r1 15</a:t>
            </a:r>
            <a:endParaRPr lang="en-US" sz="1200">
              <a:solidFill>
                <a:srgbClr val="0A04EB"/>
              </a:solidFill>
              <a:latin typeface="Arial" pitchFamily="34" charset="0"/>
            </a:endParaRPr>
          </a:p>
        </p:txBody>
      </p:sp>
      <p:sp>
        <p:nvSpPr>
          <p:cNvPr id="146453" name="Rectangle 23"/>
          <p:cNvSpPr>
            <a:spLocks noChangeArrowheads="1"/>
          </p:cNvSpPr>
          <p:nvPr>
            <p:custDataLst>
              <p:tags r:id="rId20"/>
            </p:custDataLst>
          </p:nvPr>
        </p:nvSpPr>
        <p:spPr bwMode="auto">
          <a:xfrm>
            <a:off x="5681663" y="5019675"/>
            <a:ext cx="2185987"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200" b="1">
                <a:solidFill>
                  <a:srgbClr val="0A04EB"/>
                </a:solidFill>
                <a:latin typeface="Courier New" pitchFamily="49" charset="0"/>
              </a:rPr>
              <a:t>mul r13 r13 r1</a:t>
            </a:r>
            <a:endParaRPr lang="en-US" sz="1200">
              <a:solidFill>
                <a:srgbClr val="0A04EB"/>
              </a:solidFill>
              <a:latin typeface="Arial" pitchFamily="34" charset="0"/>
            </a:endParaRPr>
          </a:p>
        </p:txBody>
      </p:sp>
      <p:sp>
        <p:nvSpPr>
          <p:cNvPr id="146454" name="Rectangle 24"/>
          <p:cNvSpPr>
            <a:spLocks noChangeArrowheads="1"/>
          </p:cNvSpPr>
          <p:nvPr>
            <p:custDataLst>
              <p:tags r:id="rId21"/>
            </p:custDataLst>
          </p:nvPr>
        </p:nvSpPr>
        <p:spPr bwMode="auto">
          <a:xfrm>
            <a:off x="5681663" y="5218113"/>
            <a:ext cx="2185987"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200" b="1">
                <a:solidFill>
                  <a:srgbClr val="0A04EB"/>
                </a:solidFill>
                <a:latin typeface="Courier New" pitchFamily="49" charset="0"/>
              </a:rPr>
              <a:t>addn r1 -1</a:t>
            </a:r>
            <a:endParaRPr lang="en-US" sz="1200">
              <a:solidFill>
                <a:srgbClr val="0A04EB"/>
              </a:solidFill>
              <a:latin typeface="Arial" pitchFamily="34" charset="0"/>
            </a:endParaRPr>
          </a:p>
        </p:txBody>
      </p:sp>
      <p:sp>
        <p:nvSpPr>
          <p:cNvPr id="146455" name="Rectangle 25"/>
          <p:cNvSpPr>
            <a:spLocks noChangeArrowheads="1"/>
          </p:cNvSpPr>
          <p:nvPr>
            <p:custDataLst>
              <p:tags r:id="rId22"/>
            </p:custDataLst>
          </p:nvPr>
        </p:nvSpPr>
        <p:spPr bwMode="auto">
          <a:xfrm>
            <a:off x="5681663" y="5418138"/>
            <a:ext cx="2185987"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200" b="1">
                <a:solidFill>
                  <a:srgbClr val="0A04EB"/>
                </a:solidFill>
                <a:latin typeface="Courier New" pitchFamily="49" charset="0"/>
              </a:rPr>
              <a:t>jump 11</a:t>
            </a:r>
            <a:endParaRPr lang="en-US" sz="1200">
              <a:solidFill>
                <a:srgbClr val="0A04EB"/>
              </a:solidFill>
              <a:latin typeface="Arial" pitchFamily="34" charset="0"/>
            </a:endParaRPr>
          </a:p>
        </p:txBody>
      </p:sp>
      <p:sp>
        <p:nvSpPr>
          <p:cNvPr id="146456" name="Rectangle 26"/>
          <p:cNvSpPr>
            <a:spLocks noChangeArrowheads="1"/>
          </p:cNvSpPr>
          <p:nvPr>
            <p:custDataLst>
              <p:tags r:id="rId23"/>
            </p:custDataLst>
          </p:nvPr>
        </p:nvSpPr>
        <p:spPr bwMode="auto">
          <a:xfrm>
            <a:off x="5681663" y="5616575"/>
            <a:ext cx="2185987"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200" b="1">
                <a:solidFill>
                  <a:srgbClr val="0A04EB"/>
                </a:solidFill>
                <a:latin typeface="Courier New" pitchFamily="49" charset="0"/>
              </a:rPr>
              <a:t>jumpi r14</a:t>
            </a:r>
            <a:endParaRPr lang="en-US" sz="1200">
              <a:solidFill>
                <a:srgbClr val="0A04EB"/>
              </a:solidFill>
              <a:latin typeface="Arial" pitchFamily="34" charset="0"/>
            </a:endParaRPr>
          </a:p>
        </p:txBody>
      </p:sp>
      <p:sp>
        <p:nvSpPr>
          <p:cNvPr id="146457" name="Text Box 27"/>
          <p:cNvSpPr txBox="1">
            <a:spLocks noChangeArrowheads="1"/>
          </p:cNvSpPr>
          <p:nvPr/>
        </p:nvSpPr>
        <p:spPr bwMode="auto">
          <a:xfrm>
            <a:off x="1458913" y="3182938"/>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000" b="1">
                <a:latin typeface="Arial" pitchFamily="34" charset="0"/>
              </a:rPr>
              <a:t>Input value: x</a:t>
            </a:r>
          </a:p>
        </p:txBody>
      </p:sp>
      <p:sp>
        <p:nvSpPr>
          <p:cNvPr id="146458" name="Text Box 28"/>
          <p:cNvSpPr txBox="1">
            <a:spLocks noChangeArrowheads="1"/>
          </p:cNvSpPr>
          <p:nvPr/>
        </p:nvSpPr>
        <p:spPr bwMode="auto">
          <a:xfrm>
            <a:off x="627063" y="4033838"/>
            <a:ext cx="26146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000" b="1">
                <a:latin typeface="Arial" pitchFamily="34" charset="0"/>
              </a:rPr>
              <a:t>Final result - return value - </a:t>
            </a:r>
            <a:r>
              <a:rPr lang="en-US" sz="1000" b="1" i="1">
                <a:latin typeface="Arial" pitchFamily="34" charset="0"/>
              </a:rPr>
              <a:t>in progress</a:t>
            </a:r>
            <a:endParaRPr lang="en-US" sz="1000" b="1">
              <a:latin typeface="Arial" pitchFamily="34" charset="0"/>
            </a:endParaRPr>
          </a:p>
        </p:txBody>
      </p:sp>
      <p:sp>
        <p:nvSpPr>
          <p:cNvPr id="146459" name="Text Box 29"/>
          <p:cNvSpPr txBox="1">
            <a:spLocks noChangeArrowheads="1"/>
          </p:cNvSpPr>
          <p:nvPr>
            <p:custDataLst>
              <p:tags r:id="rId24"/>
            </p:custDataLst>
          </p:nvPr>
        </p:nvSpPr>
        <p:spPr bwMode="auto">
          <a:xfrm>
            <a:off x="2549525" y="2622550"/>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mic Sans MS" pitchFamily="66" charset="0"/>
              </a:rPr>
              <a:t>0</a:t>
            </a:r>
            <a:endParaRPr lang="en-US" sz="1800">
              <a:latin typeface="Comic Sans MS" pitchFamily="66" charset="0"/>
            </a:endParaRPr>
          </a:p>
        </p:txBody>
      </p:sp>
      <p:sp>
        <p:nvSpPr>
          <p:cNvPr id="146460" name="Text Box 30"/>
          <p:cNvSpPr txBox="1">
            <a:spLocks noChangeArrowheads="1"/>
          </p:cNvSpPr>
          <p:nvPr/>
        </p:nvSpPr>
        <p:spPr bwMode="auto">
          <a:xfrm>
            <a:off x="7294563" y="1360488"/>
            <a:ext cx="9048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a:t>input</a:t>
            </a:r>
            <a:endParaRPr lang="en-US"/>
          </a:p>
        </p:txBody>
      </p:sp>
      <p:sp>
        <p:nvSpPr>
          <p:cNvPr id="146461" name="Text Box 31"/>
          <p:cNvSpPr txBox="1">
            <a:spLocks noChangeArrowheads="1"/>
          </p:cNvSpPr>
          <p:nvPr/>
        </p:nvSpPr>
        <p:spPr bwMode="auto">
          <a:xfrm>
            <a:off x="7291388" y="1668463"/>
            <a:ext cx="1560512"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solidFill>
                  <a:srgbClr val="FF0515"/>
                </a:solidFill>
              </a:rPr>
              <a:t>stack pointer</a:t>
            </a:r>
          </a:p>
        </p:txBody>
      </p:sp>
      <p:sp>
        <p:nvSpPr>
          <p:cNvPr id="146462" name="Rectangle 32"/>
          <p:cNvSpPr>
            <a:spLocks noChangeArrowheads="1"/>
          </p:cNvSpPr>
          <p:nvPr>
            <p:custDataLst>
              <p:tags r:id="rId25"/>
            </p:custDataLst>
          </p:nvPr>
        </p:nvSpPr>
        <p:spPr bwMode="auto">
          <a:xfrm>
            <a:off x="925513" y="5080000"/>
            <a:ext cx="2244725" cy="4064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46463" name="Text Box 33"/>
          <p:cNvSpPr txBox="1">
            <a:spLocks noChangeArrowheads="1"/>
          </p:cNvSpPr>
          <p:nvPr>
            <p:custDataLst>
              <p:tags r:id="rId26"/>
            </p:custDataLst>
          </p:nvPr>
        </p:nvSpPr>
        <p:spPr bwMode="auto">
          <a:xfrm>
            <a:off x="258763" y="5100638"/>
            <a:ext cx="625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B907D1"/>
                </a:solidFill>
                <a:latin typeface="Comic Sans MS" pitchFamily="66" charset="0"/>
              </a:rPr>
              <a:t>r14</a:t>
            </a:r>
          </a:p>
        </p:txBody>
      </p:sp>
      <p:sp>
        <p:nvSpPr>
          <p:cNvPr id="146464" name="Text Box 34"/>
          <p:cNvSpPr txBox="1">
            <a:spLocks noChangeArrowheads="1"/>
          </p:cNvSpPr>
          <p:nvPr/>
        </p:nvSpPr>
        <p:spPr bwMode="auto">
          <a:xfrm>
            <a:off x="1455738" y="4872038"/>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000" b="1">
                <a:latin typeface="Arial" pitchFamily="34" charset="0"/>
              </a:rPr>
              <a:t>location / line to return TO</a:t>
            </a:r>
          </a:p>
        </p:txBody>
      </p:sp>
      <p:sp>
        <p:nvSpPr>
          <p:cNvPr id="146465" name="Text Box 35"/>
          <p:cNvSpPr txBox="1">
            <a:spLocks noChangeArrowheads="1"/>
          </p:cNvSpPr>
          <p:nvPr/>
        </p:nvSpPr>
        <p:spPr bwMode="auto">
          <a:xfrm>
            <a:off x="7459663" y="2078038"/>
            <a:ext cx="1555750" cy="517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400" b="1">
                <a:solidFill>
                  <a:srgbClr val="FF0515"/>
                </a:solidFill>
                <a:latin typeface="Comic Sans MS" pitchFamily="66" charset="0"/>
              </a:rPr>
              <a:t>STORE valuable data to stack</a:t>
            </a:r>
          </a:p>
        </p:txBody>
      </p:sp>
      <p:sp>
        <p:nvSpPr>
          <p:cNvPr id="146466" name="AutoShape 36"/>
          <p:cNvSpPr>
            <a:spLocks/>
          </p:cNvSpPr>
          <p:nvPr/>
        </p:nvSpPr>
        <p:spPr bwMode="auto">
          <a:xfrm>
            <a:off x="7405688" y="2066925"/>
            <a:ext cx="101600" cy="571500"/>
          </a:xfrm>
          <a:prstGeom prst="rightBrace">
            <a:avLst>
              <a:gd name="adj1" fmla="val 46875"/>
              <a:gd name="adj2" fmla="val 50000"/>
            </a:avLst>
          </a:prstGeom>
          <a:noFill/>
          <a:ln w="19050">
            <a:solidFill>
              <a:srgbClr val="FF0515"/>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46467" name="Rectangle 37"/>
          <p:cNvSpPr>
            <a:spLocks noChangeArrowheads="1"/>
          </p:cNvSpPr>
          <p:nvPr>
            <p:custDataLst>
              <p:tags r:id="rId27"/>
            </p:custDataLst>
          </p:nvPr>
        </p:nvSpPr>
        <p:spPr bwMode="auto">
          <a:xfrm>
            <a:off x="925513" y="5918200"/>
            <a:ext cx="2244725" cy="4064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46468" name="Text Box 38"/>
          <p:cNvSpPr txBox="1">
            <a:spLocks noChangeArrowheads="1"/>
          </p:cNvSpPr>
          <p:nvPr>
            <p:custDataLst>
              <p:tags r:id="rId28"/>
            </p:custDataLst>
          </p:nvPr>
        </p:nvSpPr>
        <p:spPr bwMode="auto">
          <a:xfrm>
            <a:off x="258763" y="5938838"/>
            <a:ext cx="625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B907D1"/>
                </a:solidFill>
                <a:latin typeface="Comic Sans MS" pitchFamily="66" charset="0"/>
              </a:rPr>
              <a:t>r15</a:t>
            </a:r>
          </a:p>
        </p:txBody>
      </p:sp>
      <p:sp>
        <p:nvSpPr>
          <p:cNvPr id="146469" name="Text Box 39"/>
          <p:cNvSpPr txBox="1">
            <a:spLocks noChangeArrowheads="1"/>
          </p:cNvSpPr>
          <p:nvPr/>
        </p:nvSpPr>
        <p:spPr bwMode="auto">
          <a:xfrm>
            <a:off x="1455738" y="5710238"/>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000" b="1">
                <a:latin typeface="Arial" pitchFamily="34" charset="0"/>
              </a:rPr>
              <a:t>the "stack pointer"</a:t>
            </a:r>
          </a:p>
        </p:txBody>
      </p:sp>
      <p:sp>
        <p:nvSpPr>
          <p:cNvPr id="146470" name="Rectangle 40"/>
          <p:cNvSpPr>
            <a:spLocks noChangeArrowheads="1"/>
          </p:cNvSpPr>
          <p:nvPr>
            <p:custDataLst>
              <p:tags r:id="rId29"/>
            </p:custDataLst>
          </p:nvPr>
        </p:nvSpPr>
        <p:spPr bwMode="auto">
          <a:xfrm>
            <a:off x="5410200" y="2657475"/>
            <a:ext cx="21859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400" b="1">
                <a:solidFill>
                  <a:srgbClr val="0A04EB"/>
                </a:solidFill>
                <a:latin typeface="Courier New" pitchFamily="49" charset="0"/>
              </a:rPr>
              <a:t>call r14 10</a:t>
            </a:r>
            <a:endParaRPr lang="en-US" sz="1400">
              <a:solidFill>
                <a:srgbClr val="0A04EB"/>
              </a:solidFill>
              <a:latin typeface="Arial" pitchFamily="34" charset="0"/>
            </a:endParaRPr>
          </a:p>
        </p:txBody>
      </p:sp>
      <p:sp>
        <p:nvSpPr>
          <p:cNvPr id="146471" name="Rectangle 41"/>
          <p:cNvSpPr>
            <a:spLocks noChangeArrowheads="1"/>
          </p:cNvSpPr>
          <p:nvPr>
            <p:custDataLst>
              <p:tags r:id="rId30"/>
            </p:custDataLst>
          </p:nvPr>
        </p:nvSpPr>
        <p:spPr bwMode="auto">
          <a:xfrm>
            <a:off x="5413375" y="2979738"/>
            <a:ext cx="21859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400" b="1">
                <a:solidFill>
                  <a:srgbClr val="0A04EB"/>
                </a:solidFill>
                <a:latin typeface="Courier New" pitchFamily="49" charset="0"/>
              </a:rPr>
              <a:t>addn r15 -1</a:t>
            </a:r>
            <a:endParaRPr lang="en-US" sz="1400">
              <a:solidFill>
                <a:srgbClr val="0A04EB"/>
              </a:solidFill>
              <a:latin typeface="Arial" pitchFamily="34" charset="0"/>
            </a:endParaRPr>
          </a:p>
        </p:txBody>
      </p:sp>
      <p:sp>
        <p:nvSpPr>
          <p:cNvPr id="146472" name="Rectangle 42"/>
          <p:cNvSpPr>
            <a:spLocks noChangeArrowheads="1"/>
          </p:cNvSpPr>
          <p:nvPr>
            <p:custDataLst>
              <p:tags r:id="rId31"/>
            </p:custDataLst>
          </p:nvPr>
        </p:nvSpPr>
        <p:spPr bwMode="auto">
          <a:xfrm>
            <a:off x="5413375" y="3302000"/>
            <a:ext cx="21859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400" b="1">
                <a:solidFill>
                  <a:srgbClr val="0A04EB"/>
                </a:solidFill>
                <a:latin typeface="Courier New" pitchFamily="49" charset="0"/>
              </a:rPr>
              <a:t>loadi r1 r15</a:t>
            </a:r>
            <a:endParaRPr lang="en-US" sz="1400">
              <a:solidFill>
                <a:srgbClr val="0A04EB"/>
              </a:solidFill>
              <a:latin typeface="Arial" pitchFamily="34" charset="0"/>
            </a:endParaRPr>
          </a:p>
        </p:txBody>
      </p:sp>
      <p:sp>
        <p:nvSpPr>
          <p:cNvPr id="146473" name="Rectangle 43"/>
          <p:cNvSpPr>
            <a:spLocks noChangeArrowheads="1"/>
          </p:cNvSpPr>
          <p:nvPr>
            <p:custDataLst>
              <p:tags r:id="rId32"/>
            </p:custDataLst>
          </p:nvPr>
        </p:nvSpPr>
        <p:spPr bwMode="auto">
          <a:xfrm>
            <a:off x="5421313" y="3622675"/>
            <a:ext cx="2185987"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400" b="1">
                <a:solidFill>
                  <a:srgbClr val="0A04EB"/>
                </a:solidFill>
                <a:latin typeface="Courier New" pitchFamily="49" charset="0"/>
              </a:rPr>
              <a:t>add r13 r13 r1</a:t>
            </a:r>
            <a:endParaRPr lang="en-US" sz="1400">
              <a:solidFill>
                <a:srgbClr val="0A04EB"/>
              </a:solidFill>
              <a:latin typeface="Arial" pitchFamily="34" charset="0"/>
            </a:endParaRPr>
          </a:p>
        </p:txBody>
      </p:sp>
      <p:sp>
        <p:nvSpPr>
          <p:cNvPr id="146474" name="Rectangle 44"/>
          <p:cNvSpPr>
            <a:spLocks noChangeArrowheads="1"/>
          </p:cNvSpPr>
          <p:nvPr>
            <p:custDataLst>
              <p:tags r:id="rId33"/>
            </p:custDataLst>
          </p:nvPr>
        </p:nvSpPr>
        <p:spPr bwMode="auto">
          <a:xfrm>
            <a:off x="5421313" y="3944938"/>
            <a:ext cx="2185987"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400" b="1">
                <a:solidFill>
                  <a:srgbClr val="0A04EB"/>
                </a:solidFill>
                <a:latin typeface="Courier New" pitchFamily="49" charset="0"/>
              </a:rPr>
              <a:t>write r13</a:t>
            </a:r>
            <a:endParaRPr lang="en-US" sz="1400">
              <a:solidFill>
                <a:srgbClr val="0A04EB"/>
              </a:solidFill>
              <a:latin typeface="Arial" pitchFamily="34" charset="0"/>
            </a:endParaRPr>
          </a:p>
        </p:txBody>
      </p:sp>
      <p:sp>
        <p:nvSpPr>
          <p:cNvPr id="146475" name="Rectangle 45"/>
          <p:cNvSpPr>
            <a:spLocks noChangeArrowheads="1"/>
          </p:cNvSpPr>
          <p:nvPr>
            <p:custDataLst>
              <p:tags r:id="rId34"/>
            </p:custDataLst>
          </p:nvPr>
        </p:nvSpPr>
        <p:spPr bwMode="auto">
          <a:xfrm>
            <a:off x="5421313" y="4267200"/>
            <a:ext cx="2185987"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400" b="1">
                <a:solidFill>
                  <a:srgbClr val="0A04EB"/>
                </a:solidFill>
                <a:latin typeface="Courier New" pitchFamily="49" charset="0"/>
              </a:rPr>
              <a:t>halt</a:t>
            </a:r>
            <a:endParaRPr lang="en-US" sz="1400">
              <a:solidFill>
                <a:srgbClr val="0A04EB"/>
              </a:solidFill>
              <a:latin typeface="Arial" pitchFamily="34" charset="0"/>
            </a:endParaRPr>
          </a:p>
        </p:txBody>
      </p:sp>
      <p:sp>
        <p:nvSpPr>
          <p:cNvPr id="146476" name="Text Box 46"/>
          <p:cNvSpPr txBox="1">
            <a:spLocks noChangeArrowheads="1"/>
          </p:cNvSpPr>
          <p:nvPr>
            <p:custDataLst>
              <p:tags r:id="rId35"/>
            </p:custDataLst>
          </p:nvPr>
        </p:nvSpPr>
        <p:spPr bwMode="auto">
          <a:xfrm>
            <a:off x="4724400" y="1698625"/>
            <a:ext cx="6096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latin typeface="Comic Sans MS" pitchFamily="66" charset="0"/>
              </a:rPr>
              <a:t>1</a:t>
            </a:r>
          </a:p>
        </p:txBody>
      </p:sp>
      <p:sp>
        <p:nvSpPr>
          <p:cNvPr id="146477" name="Text Box 47"/>
          <p:cNvSpPr txBox="1">
            <a:spLocks noChangeArrowheads="1"/>
          </p:cNvSpPr>
          <p:nvPr>
            <p:custDataLst>
              <p:tags r:id="rId36"/>
            </p:custDataLst>
          </p:nvPr>
        </p:nvSpPr>
        <p:spPr bwMode="auto">
          <a:xfrm>
            <a:off x="4724400" y="2024063"/>
            <a:ext cx="6096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latin typeface="Comic Sans MS" pitchFamily="66" charset="0"/>
              </a:rPr>
              <a:t>2</a:t>
            </a:r>
          </a:p>
        </p:txBody>
      </p:sp>
      <p:sp>
        <p:nvSpPr>
          <p:cNvPr id="146478" name="Rectangle 48"/>
          <p:cNvSpPr>
            <a:spLocks noChangeArrowheads="1"/>
          </p:cNvSpPr>
          <p:nvPr/>
        </p:nvSpPr>
        <p:spPr bwMode="auto">
          <a:xfrm>
            <a:off x="5405438" y="1381125"/>
            <a:ext cx="1901825" cy="2952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46479" name="Rectangle 49"/>
          <p:cNvSpPr>
            <a:spLocks noChangeArrowheads="1"/>
          </p:cNvSpPr>
          <p:nvPr/>
        </p:nvSpPr>
        <p:spPr bwMode="auto">
          <a:xfrm>
            <a:off x="5402263" y="1677988"/>
            <a:ext cx="1909762" cy="31908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46480" name="Rectangle 50"/>
          <p:cNvSpPr>
            <a:spLocks noChangeArrowheads="1"/>
          </p:cNvSpPr>
          <p:nvPr/>
        </p:nvSpPr>
        <p:spPr bwMode="auto">
          <a:xfrm>
            <a:off x="5402263" y="1997075"/>
            <a:ext cx="1909762" cy="31908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46481" name="Rectangle 51"/>
          <p:cNvSpPr>
            <a:spLocks noChangeArrowheads="1"/>
          </p:cNvSpPr>
          <p:nvPr/>
        </p:nvSpPr>
        <p:spPr bwMode="auto">
          <a:xfrm>
            <a:off x="5402263" y="2316163"/>
            <a:ext cx="1909762" cy="31908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46482" name="Rectangle 52"/>
          <p:cNvSpPr>
            <a:spLocks noChangeArrowheads="1"/>
          </p:cNvSpPr>
          <p:nvPr/>
        </p:nvSpPr>
        <p:spPr bwMode="auto">
          <a:xfrm>
            <a:off x="5402263" y="2636838"/>
            <a:ext cx="1909762" cy="31908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46483" name="Rectangle 53"/>
          <p:cNvSpPr>
            <a:spLocks noChangeArrowheads="1"/>
          </p:cNvSpPr>
          <p:nvPr/>
        </p:nvSpPr>
        <p:spPr bwMode="auto">
          <a:xfrm>
            <a:off x="5402263" y="2949575"/>
            <a:ext cx="1909762" cy="31908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46484" name="Rectangle 54"/>
          <p:cNvSpPr>
            <a:spLocks noChangeArrowheads="1"/>
          </p:cNvSpPr>
          <p:nvPr/>
        </p:nvSpPr>
        <p:spPr bwMode="auto">
          <a:xfrm>
            <a:off x="5402263" y="3270250"/>
            <a:ext cx="1909762" cy="31908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46485" name="Rectangle 55"/>
          <p:cNvSpPr>
            <a:spLocks noChangeArrowheads="1"/>
          </p:cNvSpPr>
          <p:nvPr/>
        </p:nvSpPr>
        <p:spPr bwMode="auto">
          <a:xfrm>
            <a:off x="5402263" y="3589338"/>
            <a:ext cx="1909762" cy="31908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46486" name="Rectangle 56"/>
          <p:cNvSpPr>
            <a:spLocks noChangeArrowheads="1"/>
          </p:cNvSpPr>
          <p:nvPr/>
        </p:nvSpPr>
        <p:spPr bwMode="auto">
          <a:xfrm>
            <a:off x="5402263" y="3908425"/>
            <a:ext cx="1909762" cy="31908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46487" name="Rectangle 57"/>
          <p:cNvSpPr>
            <a:spLocks noChangeArrowheads="1"/>
          </p:cNvSpPr>
          <p:nvPr/>
        </p:nvSpPr>
        <p:spPr bwMode="auto">
          <a:xfrm>
            <a:off x="5402263" y="4229100"/>
            <a:ext cx="1909762" cy="31908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46488" name="Text Box 58"/>
          <p:cNvSpPr txBox="1">
            <a:spLocks noChangeArrowheads="1"/>
          </p:cNvSpPr>
          <p:nvPr>
            <p:custDataLst>
              <p:tags r:id="rId37"/>
            </p:custDataLst>
          </p:nvPr>
        </p:nvSpPr>
        <p:spPr bwMode="auto">
          <a:xfrm>
            <a:off x="5051425" y="4640263"/>
            <a:ext cx="6096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000">
                <a:latin typeface="Comic Sans MS" pitchFamily="66" charset="0"/>
              </a:rPr>
              <a:t>10</a:t>
            </a:r>
          </a:p>
        </p:txBody>
      </p:sp>
      <p:sp>
        <p:nvSpPr>
          <p:cNvPr id="146489" name="Text Box 59"/>
          <p:cNvSpPr txBox="1">
            <a:spLocks noChangeArrowheads="1"/>
          </p:cNvSpPr>
          <p:nvPr>
            <p:custDataLst>
              <p:tags r:id="rId38"/>
            </p:custDataLst>
          </p:nvPr>
        </p:nvSpPr>
        <p:spPr bwMode="auto">
          <a:xfrm>
            <a:off x="5053013" y="4840288"/>
            <a:ext cx="6096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000">
                <a:latin typeface="Comic Sans MS" pitchFamily="66" charset="0"/>
              </a:rPr>
              <a:t>11</a:t>
            </a:r>
          </a:p>
        </p:txBody>
      </p:sp>
      <p:sp>
        <p:nvSpPr>
          <p:cNvPr id="146490" name="Text Box 60"/>
          <p:cNvSpPr txBox="1">
            <a:spLocks noChangeArrowheads="1"/>
          </p:cNvSpPr>
          <p:nvPr>
            <p:custDataLst>
              <p:tags r:id="rId39"/>
            </p:custDataLst>
          </p:nvPr>
        </p:nvSpPr>
        <p:spPr bwMode="auto">
          <a:xfrm>
            <a:off x="5053013" y="5033963"/>
            <a:ext cx="6096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000">
                <a:latin typeface="Comic Sans MS" pitchFamily="66" charset="0"/>
              </a:rPr>
              <a:t>12</a:t>
            </a:r>
          </a:p>
        </p:txBody>
      </p:sp>
      <p:sp>
        <p:nvSpPr>
          <p:cNvPr id="146491" name="Text Box 61"/>
          <p:cNvSpPr txBox="1">
            <a:spLocks noChangeArrowheads="1"/>
          </p:cNvSpPr>
          <p:nvPr>
            <p:custDataLst>
              <p:tags r:id="rId40"/>
            </p:custDataLst>
          </p:nvPr>
        </p:nvSpPr>
        <p:spPr bwMode="auto">
          <a:xfrm>
            <a:off x="5053013" y="5241925"/>
            <a:ext cx="6096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000">
                <a:latin typeface="Comic Sans MS" pitchFamily="66" charset="0"/>
              </a:rPr>
              <a:t>13</a:t>
            </a:r>
          </a:p>
        </p:txBody>
      </p:sp>
      <p:sp>
        <p:nvSpPr>
          <p:cNvPr id="146492" name="Text Box 62"/>
          <p:cNvSpPr txBox="1">
            <a:spLocks noChangeArrowheads="1"/>
          </p:cNvSpPr>
          <p:nvPr>
            <p:custDataLst>
              <p:tags r:id="rId41"/>
            </p:custDataLst>
          </p:nvPr>
        </p:nvSpPr>
        <p:spPr bwMode="auto">
          <a:xfrm>
            <a:off x="5053013" y="5438775"/>
            <a:ext cx="6096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000">
                <a:latin typeface="Comic Sans MS" pitchFamily="66" charset="0"/>
              </a:rPr>
              <a:t>14</a:t>
            </a:r>
          </a:p>
        </p:txBody>
      </p:sp>
      <p:sp>
        <p:nvSpPr>
          <p:cNvPr id="146493" name="Text Box 63"/>
          <p:cNvSpPr txBox="1">
            <a:spLocks noChangeArrowheads="1"/>
          </p:cNvSpPr>
          <p:nvPr>
            <p:custDataLst>
              <p:tags r:id="rId42"/>
            </p:custDataLst>
          </p:nvPr>
        </p:nvSpPr>
        <p:spPr bwMode="auto">
          <a:xfrm>
            <a:off x="5049838" y="5646738"/>
            <a:ext cx="6096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000">
                <a:latin typeface="Comic Sans MS" pitchFamily="66" charset="0"/>
              </a:rPr>
              <a:t>15</a:t>
            </a:r>
          </a:p>
        </p:txBody>
      </p:sp>
      <p:sp>
        <p:nvSpPr>
          <p:cNvPr id="146494" name="Text Box 64"/>
          <p:cNvSpPr txBox="1">
            <a:spLocks noChangeArrowheads="1"/>
          </p:cNvSpPr>
          <p:nvPr>
            <p:custDataLst>
              <p:tags r:id="rId43"/>
            </p:custDataLst>
          </p:nvPr>
        </p:nvSpPr>
        <p:spPr bwMode="auto">
          <a:xfrm>
            <a:off x="4800600" y="6035675"/>
            <a:ext cx="6096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latin typeface="Comic Sans MS" pitchFamily="66" charset="0"/>
              </a:rPr>
              <a:t>42</a:t>
            </a:r>
          </a:p>
        </p:txBody>
      </p:sp>
      <p:sp>
        <p:nvSpPr>
          <p:cNvPr id="146495" name="Rectangle 65"/>
          <p:cNvSpPr>
            <a:spLocks noChangeArrowheads="1"/>
          </p:cNvSpPr>
          <p:nvPr/>
        </p:nvSpPr>
        <p:spPr bwMode="auto">
          <a:xfrm>
            <a:off x="5402263" y="6005513"/>
            <a:ext cx="1909762" cy="31908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46496" name="Rectangle 66"/>
          <p:cNvSpPr>
            <a:spLocks noChangeArrowheads="1"/>
          </p:cNvSpPr>
          <p:nvPr/>
        </p:nvSpPr>
        <p:spPr bwMode="auto">
          <a:xfrm>
            <a:off x="5402263" y="6326188"/>
            <a:ext cx="1909762" cy="31908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46497" name="Text Box 67"/>
          <p:cNvSpPr txBox="1">
            <a:spLocks noChangeArrowheads="1"/>
          </p:cNvSpPr>
          <p:nvPr>
            <p:custDataLst>
              <p:tags r:id="rId44"/>
            </p:custDataLst>
          </p:nvPr>
        </p:nvSpPr>
        <p:spPr bwMode="auto">
          <a:xfrm>
            <a:off x="4800600" y="6356350"/>
            <a:ext cx="6096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latin typeface="Comic Sans MS" pitchFamily="66" charset="0"/>
              </a:rPr>
              <a:t>43</a:t>
            </a:r>
          </a:p>
        </p:txBody>
      </p:sp>
      <p:sp>
        <p:nvSpPr>
          <p:cNvPr id="146498" name="Text Box 68"/>
          <p:cNvSpPr txBox="1">
            <a:spLocks noChangeArrowheads="1"/>
          </p:cNvSpPr>
          <p:nvPr>
            <p:custDataLst>
              <p:tags r:id="rId45"/>
            </p:custDataLst>
          </p:nvPr>
        </p:nvSpPr>
        <p:spPr bwMode="auto">
          <a:xfrm>
            <a:off x="4724400" y="2330450"/>
            <a:ext cx="6096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latin typeface="Comic Sans MS" pitchFamily="66" charset="0"/>
              </a:rPr>
              <a:t>3</a:t>
            </a:r>
          </a:p>
        </p:txBody>
      </p:sp>
      <p:sp>
        <p:nvSpPr>
          <p:cNvPr id="146499" name="Text Box 69"/>
          <p:cNvSpPr txBox="1">
            <a:spLocks noChangeArrowheads="1"/>
          </p:cNvSpPr>
          <p:nvPr>
            <p:custDataLst>
              <p:tags r:id="rId46"/>
            </p:custDataLst>
          </p:nvPr>
        </p:nvSpPr>
        <p:spPr bwMode="auto">
          <a:xfrm>
            <a:off x="4724400" y="2630488"/>
            <a:ext cx="6096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latin typeface="Comic Sans MS" pitchFamily="66" charset="0"/>
              </a:rPr>
              <a:t>4</a:t>
            </a:r>
          </a:p>
        </p:txBody>
      </p:sp>
      <p:sp>
        <p:nvSpPr>
          <p:cNvPr id="146500" name="Text Box 70"/>
          <p:cNvSpPr txBox="1">
            <a:spLocks noChangeArrowheads="1"/>
          </p:cNvSpPr>
          <p:nvPr>
            <p:custDataLst>
              <p:tags r:id="rId47"/>
            </p:custDataLst>
          </p:nvPr>
        </p:nvSpPr>
        <p:spPr bwMode="auto">
          <a:xfrm>
            <a:off x="4724400" y="2955925"/>
            <a:ext cx="6096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latin typeface="Comic Sans MS" pitchFamily="66" charset="0"/>
              </a:rPr>
              <a:t>5</a:t>
            </a:r>
          </a:p>
        </p:txBody>
      </p:sp>
      <p:sp>
        <p:nvSpPr>
          <p:cNvPr id="146501" name="Text Box 71"/>
          <p:cNvSpPr txBox="1">
            <a:spLocks noChangeArrowheads="1"/>
          </p:cNvSpPr>
          <p:nvPr>
            <p:custDataLst>
              <p:tags r:id="rId48"/>
            </p:custDataLst>
          </p:nvPr>
        </p:nvSpPr>
        <p:spPr bwMode="auto">
          <a:xfrm>
            <a:off x="4724400" y="3300413"/>
            <a:ext cx="6096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latin typeface="Comic Sans MS" pitchFamily="66" charset="0"/>
              </a:rPr>
              <a:t>6</a:t>
            </a:r>
          </a:p>
        </p:txBody>
      </p:sp>
      <p:sp>
        <p:nvSpPr>
          <p:cNvPr id="146502" name="Text Box 72"/>
          <p:cNvSpPr txBox="1">
            <a:spLocks noChangeArrowheads="1"/>
          </p:cNvSpPr>
          <p:nvPr>
            <p:custDataLst>
              <p:tags r:id="rId49"/>
            </p:custDataLst>
          </p:nvPr>
        </p:nvSpPr>
        <p:spPr bwMode="auto">
          <a:xfrm>
            <a:off x="4724400" y="3600450"/>
            <a:ext cx="6096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latin typeface="Comic Sans MS" pitchFamily="66" charset="0"/>
              </a:rPr>
              <a:t>7</a:t>
            </a:r>
          </a:p>
        </p:txBody>
      </p:sp>
      <p:sp>
        <p:nvSpPr>
          <p:cNvPr id="146503" name="Text Box 73"/>
          <p:cNvSpPr txBox="1">
            <a:spLocks noChangeArrowheads="1"/>
          </p:cNvSpPr>
          <p:nvPr>
            <p:custDataLst>
              <p:tags r:id="rId50"/>
            </p:custDataLst>
          </p:nvPr>
        </p:nvSpPr>
        <p:spPr bwMode="auto">
          <a:xfrm>
            <a:off x="4724400" y="3925888"/>
            <a:ext cx="6096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latin typeface="Comic Sans MS" pitchFamily="66" charset="0"/>
              </a:rPr>
              <a:t>8</a:t>
            </a:r>
          </a:p>
        </p:txBody>
      </p:sp>
      <p:sp>
        <p:nvSpPr>
          <p:cNvPr id="146504" name="Text Box 74"/>
          <p:cNvSpPr txBox="1">
            <a:spLocks noChangeArrowheads="1"/>
          </p:cNvSpPr>
          <p:nvPr>
            <p:custDataLst>
              <p:tags r:id="rId51"/>
            </p:custDataLst>
          </p:nvPr>
        </p:nvSpPr>
        <p:spPr bwMode="auto">
          <a:xfrm>
            <a:off x="4724400" y="4267200"/>
            <a:ext cx="6096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latin typeface="Comic Sans MS" pitchFamily="66" charset="0"/>
              </a:rPr>
              <a:t>9</a:t>
            </a:r>
          </a:p>
        </p:txBody>
      </p:sp>
      <p:sp>
        <p:nvSpPr>
          <p:cNvPr id="146505" name="Text Box 75"/>
          <p:cNvSpPr txBox="1">
            <a:spLocks noChangeArrowheads="1"/>
          </p:cNvSpPr>
          <p:nvPr/>
        </p:nvSpPr>
        <p:spPr bwMode="auto">
          <a:xfrm>
            <a:off x="7294563" y="2622550"/>
            <a:ext cx="1738312"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a:t>call the function</a:t>
            </a:r>
            <a:endParaRPr lang="en-US"/>
          </a:p>
        </p:txBody>
      </p:sp>
      <p:sp>
        <p:nvSpPr>
          <p:cNvPr id="146506" name="Text Box 76"/>
          <p:cNvSpPr txBox="1">
            <a:spLocks noChangeArrowheads="1"/>
          </p:cNvSpPr>
          <p:nvPr/>
        </p:nvSpPr>
        <p:spPr bwMode="auto">
          <a:xfrm>
            <a:off x="7445375" y="2997200"/>
            <a:ext cx="1595438" cy="517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400" b="1">
                <a:solidFill>
                  <a:srgbClr val="FF0515"/>
                </a:solidFill>
                <a:latin typeface="Comic Sans MS" pitchFamily="66" charset="0"/>
              </a:rPr>
              <a:t>LOAD valuable data from stack</a:t>
            </a:r>
          </a:p>
        </p:txBody>
      </p:sp>
      <p:sp>
        <p:nvSpPr>
          <p:cNvPr id="146507" name="AutoShape 77"/>
          <p:cNvSpPr>
            <a:spLocks/>
          </p:cNvSpPr>
          <p:nvPr/>
        </p:nvSpPr>
        <p:spPr bwMode="auto">
          <a:xfrm>
            <a:off x="7391400" y="2986088"/>
            <a:ext cx="101600" cy="571500"/>
          </a:xfrm>
          <a:prstGeom prst="rightBrace">
            <a:avLst>
              <a:gd name="adj1" fmla="val 46875"/>
              <a:gd name="adj2" fmla="val 50000"/>
            </a:avLst>
          </a:prstGeom>
          <a:noFill/>
          <a:ln w="19050">
            <a:solidFill>
              <a:srgbClr val="FF0515"/>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46508" name="Text Box 78"/>
          <p:cNvSpPr txBox="1">
            <a:spLocks noChangeArrowheads="1"/>
          </p:cNvSpPr>
          <p:nvPr/>
        </p:nvSpPr>
        <p:spPr bwMode="auto">
          <a:xfrm>
            <a:off x="7294563" y="3579813"/>
            <a:ext cx="15240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a:t>do more stuff</a:t>
            </a:r>
            <a:endParaRPr lang="en-US"/>
          </a:p>
        </p:txBody>
      </p:sp>
      <p:sp>
        <p:nvSpPr>
          <p:cNvPr id="146509" name="Text Box 79"/>
          <p:cNvSpPr txBox="1">
            <a:spLocks noChangeArrowheads="1"/>
          </p:cNvSpPr>
          <p:nvPr/>
        </p:nvSpPr>
        <p:spPr bwMode="auto">
          <a:xfrm>
            <a:off x="7307263" y="3900488"/>
            <a:ext cx="15240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a:t>output</a:t>
            </a:r>
            <a:endParaRPr lang="en-US"/>
          </a:p>
        </p:txBody>
      </p:sp>
      <p:sp>
        <p:nvSpPr>
          <p:cNvPr id="146510" name="Text Box 80"/>
          <p:cNvSpPr txBox="1">
            <a:spLocks noChangeArrowheads="1"/>
          </p:cNvSpPr>
          <p:nvPr/>
        </p:nvSpPr>
        <p:spPr bwMode="auto">
          <a:xfrm>
            <a:off x="7543800" y="6119813"/>
            <a:ext cx="15240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b="1" i="1"/>
              <a:t>the stack</a:t>
            </a:r>
          </a:p>
        </p:txBody>
      </p:sp>
      <p:sp>
        <p:nvSpPr>
          <p:cNvPr id="146511" name="Line 81"/>
          <p:cNvSpPr>
            <a:spLocks noChangeShapeType="1"/>
          </p:cNvSpPr>
          <p:nvPr/>
        </p:nvSpPr>
        <p:spPr bwMode="auto">
          <a:xfrm>
            <a:off x="7516813" y="6016625"/>
            <a:ext cx="0" cy="76200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146512" name="Line 82"/>
          <p:cNvSpPr>
            <a:spLocks noChangeShapeType="1"/>
          </p:cNvSpPr>
          <p:nvPr/>
        </p:nvSpPr>
        <p:spPr bwMode="auto">
          <a:xfrm>
            <a:off x="7429500" y="6016625"/>
            <a:ext cx="19050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146513" name="Text Box 83"/>
          <p:cNvSpPr txBox="1">
            <a:spLocks noChangeArrowheads="1"/>
          </p:cNvSpPr>
          <p:nvPr/>
        </p:nvSpPr>
        <p:spPr bwMode="auto">
          <a:xfrm>
            <a:off x="7594600" y="4962525"/>
            <a:ext cx="1063625" cy="650875"/>
          </a:xfrm>
          <a:prstGeom prst="rect">
            <a:avLst/>
          </a:prstGeom>
          <a:noFill/>
          <a:ln w="9525">
            <a:solidFill>
              <a:srgbClr val="0F02E4"/>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800" i="1">
                <a:solidFill>
                  <a:srgbClr val="0F02E4"/>
                </a:solidFill>
              </a:rPr>
              <a:t>factorial function</a:t>
            </a:r>
          </a:p>
        </p:txBody>
      </p:sp>
    </p:spTree>
  </p:cSld>
  <p:clrMapOvr>
    <a:masterClrMapping/>
  </p:clrMapOvr>
  <p:timing>
    <p:tnLst>
      <p:par>
        <p:cTn id="1" dur="indefinite" restart="never" nodeType="tmRoot"/>
      </p:par>
    </p:tnLst>
  </p:timing>
</p:sld>
</file>

<file path=ppt/slides/slide2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cSld>
  <p:clrMapOvr>
    <a:masterClrMapping/>
  </p:clrMapOvr>
  <p:timing>
    <p:tnLst>
      <p:par>
        <p:cTn id="1" dur="indefinite" restart="never" nodeType="tmRoot"/>
      </p:par>
    </p:tnLst>
  </p:timing>
</p:sld>
</file>

<file path=ppt/slides/slide2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47458" name="Group 2"/>
          <p:cNvGrpSpPr>
            <a:grpSpLocks/>
          </p:cNvGrpSpPr>
          <p:nvPr>
            <p:custDataLst>
              <p:tags r:id="rId1"/>
            </p:custDataLst>
          </p:nvPr>
        </p:nvGrpSpPr>
        <p:grpSpPr bwMode="auto">
          <a:xfrm>
            <a:off x="468313" y="1066800"/>
            <a:ext cx="8218487" cy="180975"/>
            <a:chOff x="295" y="1311"/>
            <a:chExt cx="5177" cy="114"/>
          </a:xfrm>
        </p:grpSpPr>
        <p:sp>
          <p:nvSpPr>
            <p:cNvPr id="147480" name="Rectangle 3"/>
            <p:cNvSpPr>
              <a:spLocks noChangeArrowheads="1"/>
            </p:cNvSpPr>
            <p:nvPr>
              <p:custDataLst>
                <p:tags r:id="rId18"/>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47481" name="Rectangle 4"/>
            <p:cNvSpPr>
              <a:spLocks noChangeArrowheads="1"/>
            </p:cNvSpPr>
            <p:nvPr>
              <p:custDataLst>
                <p:tags r:id="rId19"/>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147459" name="Rectangle 5"/>
          <p:cNvSpPr>
            <a:spLocks noChangeArrowheads="1"/>
          </p:cNvSpPr>
          <p:nvPr>
            <p:custDataLst>
              <p:tags r:id="rId2"/>
            </p:custDataLst>
          </p:nvPr>
        </p:nvSpPr>
        <p:spPr bwMode="auto">
          <a:xfrm>
            <a:off x="4691063" y="3429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endParaRPr lang="en-US">
              <a:latin typeface="Arial" pitchFamily="34" charset="0"/>
            </a:endParaRPr>
          </a:p>
        </p:txBody>
      </p:sp>
      <p:sp>
        <p:nvSpPr>
          <p:cNvPr id="147460" name="Rectangle 6"/>
          <p:cNvSpPr>
            <a:spLocks noChangeArrowheads="1"/>
          </p:cNvSpPr>
          <p:nvPr>
            <p:custDataLst>
              <p:tags r:id="rId3"/>
            </p:custDataLst>
          </p:nvPr>
        </p:nvSpPr>
        <p:spPr bwMode="auto">
          <a:xfrm>
            <a:off x="923925" y="214313"/>
            <a:ext cx="7385050"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a:solidFill>
                  <a:schemeClr val="tx2"/>
                </a:solidFill>
                <a:latin typeface="Times New Roman" pitchFamily="18" charset="0"/>
              </a:rPr>
              <a:t>Towers of Hanoi</a:t>
            </a:r>
          </a:p>
        </p:txBody>
      </p:sp>
      <p:grpSp>
        <p:nvGrpSpPr>
          <p:cNvPr id="147461" name="Group 7"/>
          <p:cNvGrpSpPr>
            <a:grpSpLocks/>
          </p:cNvGrpSpPr>
          <p:nvPr>
            <p:custDataLst>
              <p:tags r:id="rId4"/>
            </p:custDataLst>
          </p:nvPr>
        </p:nvGrpSpPr>
        <p:grpSpPr bwMode="auto">
          <a:xfrm>
            <a:off x="293688" y="1647825"/>
            <a:ext cx="533400" cy="609600"/>
            <a:chOff x="2928" y="1051"/>
            <a:chExt cx="840" cy="957"/>
          </a:xfrm>
        </p:grpSpPr>
        <p:sp>
          <p:nvSpPr>
            <p:cNvPr id="147467" name="Freeform 8"/>
            <p:cNvSpPr>
              <a:spLocks/>
            </p:cNvSpPr>
            <p:nvPr>
              <p:custDataLst>
                <p:tags r:id="rId5"/>
              </p:custDataLst>
            </p:nvPr>
          </p:nvSpPr>
          <p:spPr bwMode="auto">
            <a:xfrm>
              <a:off x="2928" y="1759"/>
              <a:ext cx="810" cy="249"/>
            </a:xfrm>
            <a:custGeom>
              <a:avLst/>
              <a:gdLst>
                <a:gd name="T0" fmla="*/ 5 w 1048"/>
                <a:gd name="T1" fmla="*/ 21 h 250"/>
                <a:gd name="T2" fmla="*/ 9 w 1048"/>
                <a:gd name="T3" fmla="*/ 83 h 250"/>
                <a:gd name="T4" fmla="*/ 9 w 1048"/>
                <a:gd name="T5" fmla="*/ 111 h 250"/>
                <a:gd name="T6" fmla="*/ 10 w 1048"/>
                <a:gd name="T7" fmla="*/ 125 h 250"/>
                <a:gd name="T8" fmla="*/ 10 w 1048"/>
                <a:gd name="T9" fmla="*/ 161 h 250"/>
                <a:gd name="T10" fmla="*/ 7 w 1048"/>
                <a:gd name="T11" fmla="*/ 230 h 250"/>
                <a:gd name="T12" fmla="*/ 2 w 1048"/>
                <a:gd name="T13" fmla="*/ 210 h 250"/>
                <a:gd name="T14" fmla="*/ 0 w 1048"/>
                <a:gd name="T15" fmla="*/ 189 h 250"/>
                <a:gd name="T16" fmla="*/ 2 w 1048"/>
                <a:gd name="T17" fmla="*/ 155 h 250"/>
                <a:gd name="T18" fmla="*/ 2 w 1048"/>
                <a:gd name="T19" fmla="*/ 125 h 250"/>
                <a:gd name="T20" fmla="*/ 2 w 1048"/>
                <a:gd name="T21" fmla="*/ 76 h 250"/>
                <a:gd name="T22" fmla="*/ 3 w 1048"/>
                <a:gd name="T23" fmla="*/ 55 h 250"/>
                <a:gd name="T24" fmla="*/ 3 w 1048"/>
                <a:gd name="T25" fmla="*/ 28 h 250"/>
                <a:gd name="T26" fmla="*/ 4 w 1048"/>
                <a:gd name="T27" fmla="*/ 14 h 250"/>
                <a:gd name="T28" fmla="*/ 5 w 1048"/>
                <a:gd name="T29" fmla="*/ 28 h 250"/>
                <a:gd name="T30" fmla="*/ 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47468" name="Oval 9"/>
            <p:cNvSpPr>
              <a:spLocks noChangeArrowheads="1"/>
            </p:cNvSpPr>
            <p:nvPr>
              <p:custDataLst>
                <p:tags r:id="rId6"/>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147469" name="Oval 10"/>
            <p:cNvSpPr>
              <a:spLocks noChangeArrowheads="1"/>
            </p:cNvSpPr>
            <p:nvPr>
              <p:custDataLst>
                <p:tags r:id="rId7"/>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47470" name="Oval 11"/>
            <p:cNvSpPr>
              <a:spLocks noChangeArrowheads="1"/>
            </p:cNvSpPr>
            <p:nvPr>
              <p:custDataLst>
                <p:tags r:id="rId8"/>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47471" name="Oval 12"/>
            <p:cNvSpPr>
              <a:spLocks noChangeArrowheads="1"/>
            </p:cNvSpPr>
            <p:nvPr>
              <p:custDataLst>
                <p:tags r:id="rId9"/>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47472" name="Oval 13"/>
            <p:cNvSpPr>
              <a:spLocks noChangeArrowheads="1"/>
            </p:cNvSpPr>
            <p:nvPr>
              <p:custDataLst>
                <p:tags r:id="rId10"/>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47473" name="Oval 14"/>
            <p:cNvSpPr>
              <a:spLocks noChangeArrowheads="1"/>
            </p:cNvSpPr>
            <p:nvPr>
              <p:custDataLst>
                <p:tags r:id="rId11"/>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47474" name="Oval 15"/>
            <p:cNvSpPr>
              <a:spLocks noChangeArrowheads="1"/>
            </p:cNvSpPr>
            <p:nvPr>
              <p:custDataLst>
                <p:tags r:id="rId12"/>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47475" name="AutoShape 16"/>
            <p:cNvSpPr>
              <a:spLocks noChangeArrowheads="1"/>
            </p:cNvSpPr>
            <p:nvPr>
              <p:custDataLst>
                <p:tags r:id="rId13"/>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147476" name="Freeform 17"/>
            <p:cNvSpPr>
              <a:spLocks/>
            </p:cNvSpPr>
            <p:nvPr>
              <p:custDataLst>
                <p:tags r:id="rId14"/>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47477" name="Freeform 18"/>
            <p:cNvSpPr>
              <a:spLocks/>
            </p:cNvSpPr>
            <p:nvPr>
              <p:custDataLst>
                <p:tags r:id="rId15"/>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47478" name="Freeform 19"/>
            <p:cNvSpPr>
              <a:spLocks/>
            </p:cNvSpPr>
            <p:nvPr>
              <p:custDataLst>
                <p:tags r:id="rId16"/>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47479" name="Freeform 20"/>
            <p:cNvSpPr>
              <a:spLocks/>
            </p:cNvSpPr>
            <p:nvPr>
              <p:custDataLst>
                <p:tags r:id="rId17"/>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147462" name="Text Box 21"/>
          <p:cNvSpPr txBox="1">
            <a:spLocks noChangeArrowheads="1"/>
          </p:cNvSpPr>
          <p:nvPr/>
        </p:nvSpPr>
        <p:spPr bwMode="auto">
          <a:xfrm>
            <a:off x="838200" y="1447800"/>
            <a:ext cx="1760538" cy="517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400">
                <a:solidFill>
                  <a:srgbClr val="067B0E"/>
                </a:solidFill>
                <a:latin typeface="Comic Sans MS" pitchFamily="66" charset="0"/>
              </a:rPr>
              <a:t>This puzzle can get Hanoi'ing!</a:t>
            </a:r>
          </a:p>
        </p:txBody>
      </p:sp>
      <p:sp>
        <p:nvSpPr>
          <p:cNvPr id="147463" name="Rectangle 22"/>
          <p:cNvSpPr>
            <a:spLocks noChangeArrowheads="1"/>
          </p:cNvSpPr>
          <p:nvPr/>
        </p:nvSpPr>
        <p:spPr bwMode="auto">
          <a:xfrm>
            <a:off x="3219450" y="4211638"/>
            <a:ext cx="184150" cy="457200"/>
          </a:xfrm>
          <a:prstGeom prst="rect">
            <a:avLst/>
          </a:prstGeom>
          <a:solidFill>
            <a:srgbClr val="0F02E4"/>
          </a:solidFill>
          <a:ln>
            <a:noFill/>
          </a:ln>
          <a:extLst>
            <a:ext uri="{91240B29-F687-4F45-9708-019B960494DF}">
              <a14:hiddenLine xmlns:a14="http://schemas.microsoft.com/office/drawing/2010/main" w="76200">
                <a:solidFill>
                  <a:srgbClr val="000000"/>
                </a:solidFill>
                <a:miter lim="800000"/>
                <a:headEnd/>
                <a:tailEnd/>
              </a14:hiddenLine>
            </a:ext>
          </a:extLst>
        </p:spPr>
        <p:txBody>
          <a:bodyPr wrap="none" anchor="ctr">
            <a:spAutoFit/>
          </a:bodyPr>
          <a:lstStyle/>
          <a:p>
            <a:endParaRPr lang="en-US"/>
          </a:p>
        </p:txBody>
      </p:sp>
      <p:sp>
        <p:nvSpPr>
          <p:cNvPr id="147464" name="Rectangle 23"/>
          <p:cNvSpPr>
            <a:spLocks noChangeArrowheads="1"/>
          </p:cNvSpPr>
          <p:nvPr/>
        </p:nvSpPr>
        <p:spPr bwMode="auto">
          <a:xfrm>
            <a:off x="2514600" y="3810000"/>
            <a:ext cx="1547813" cy="376238"/>
          </a:xfrm>
          <a:prstGeom prst="rect">
            <a:avLst/>
          </a:prstGeom>
          <a:solidFill>
            <a:srgbClr val="08C92D"/>
          </a:solidFill>
          <a:ln>
            <a:noFill/>
          </a:ln>
          <a:extLst>
            <a:ext uri="{91240B29-F687-4F45-9708-019B960494DF}">
              <a14:hiddenLine xmlns:a14="http://schemas.microsoft.com/office/drawing/2010/main" w="19050">
                <a:solidFill>
                  <a:srgbClr val="000000"/>
                </a:solidFill>
                <a:miter lim="800000"/>
                <a:headEnd/>
                <a:tailEnd/>
              </a14:hiddenLine>
            </a:ext>
          </a:extLst>
        </p:spPr>
        <p:txBody>
          <a:bodyPr anchor="ctr">
            <a:spAutoFit/>
          </a:bodyPr>
          <a:lstStyle/>
          <a:p>
            <a:endParaRPr lang="en-US"/>
          </a:p>
        </p:txBody>
      </p:sp>
      <p:sp>
        <p:nvSpPr>
          <p:cNvPr id="147465" name="Rectangle 25"/>
          <p:cNvSpPr>
            <a:spLocks noChangeArrowheads="1"/>
          </p:cNvSpPr>
          <p:nvPr/>
        </p:nvSpPr>
        <p:spPr bwMode="auto">
          <a:xfrm>
            <a:off x="2722563" y="3384550"/>
            <a:ext cx="1123950" cy="368300"/>
          </a:xfrm>
          <a:prstGeom prst="rect">
            <a:avLst/>
          </a:prstGeom>
          <a:solidFill>
            <a:srgbClr val="D18006"/>
          </a:solidFill>
          <a:ln>
            <a:noFill/>
          </a:ln>
          <a:extLst>
            <a:ext uri="{91240B29-F687-4F45-9708-019B960494DF}">
              <a14:hiddenLine xmlns:a14="http://schemas.microsoft.com/office/drawing/2010/main" w="19050">
                <a:solidFill>
                  <a:srgbClr val="000000"/>
                </a:solidFill>
                <a:miter lim="800000"/>
                <a:headEnd/>
                <a:tailEnd/>
              </a14:hiddenLine>
            </a:ext>
          </a:extLst>
        </p:spPr>
        <p:txBody>
          <a:bodyPr anchor="ctr">
            <a:spAutoFit/>
          </a:bodyPr>
          <a:lstStyle/>
          <a:p>
            <a:endParaRPr lang="en-US"/>
          </a:p>
        </p:txBody>
      </p:sp>
      <p:sp>
        <p:nvSpPr>
          <p:cNvPr id="147466" name="Rectangle 26"/>
          <p:cNvSpPr>
            <a:spLocks noChangeArrowheads="1"/>
          </p:cNvSpPr>
          <p:nvPr/>
        </p:nvSpPr>
        <p:spPr bwMode="auto">
          <a:xfrm>
            <a:off x="2982913" y="2978150"/>
            <a:ext cx="620712" cy="350838"/>
          </a:xfrm>
          <a:prstGeom prst="rect">
            <a:avLst/>
          </a:prstGeom>
          <a:solidFill>
            <a:srgbClr val="FF0515"/>
          </a:solidFill>
          <a:ln>
            <a:noFill/>
          </a:ln>
          <a:extLst>
            <a:ext uri="{91240B29-F687-4F45-9708-019B960494DF}">
              <a14:hiddenLine xmlns:a14="http://schemas.microsoft.com/office/drawing/2010/main" w="19050">
                <a:solidFill>
                  <a:srgbClr val="000000"/>
                </a:solidFill>
                <a:miter lim="800000"/>
                <a:headEnd/>
                <a:tailEnd/>
              </a14:hiddenLine>
            </a:ext>
          </a:extLst>
        </p:spPr>
        <p:txBody>
          <a:bodyPr anchor="ctr">
            <a:spAutoFit/>
          </a:bodyPr>
          <a:lstStyle/>
          <a:p>
            <a:endParaRPr lang="en-US"/>
          </a:p>
        </p:txBody>
      </p:sp>
    </p:spTree>
  </p:cSld>
  <p:clrMapOvr>
    <a:masterClrMapping/>
  </p:clrMapOvr>
  <p:timing>
    <p:tnLst>
      <p:par>
        <p:cTn id="1" dur="indefinite" restart="never" nodeType="tmRoot"/>
      </p:par>
    </p:tnLst>
  </p:timing>
</p:sld>
</file>

<file path=ppt/slides/slide2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48482" name="Group 2"/>
          <p:cNvGrpSpPr>
            <a:grpSpLocks/>
          </p:cNvGrpSpPr>
          <p:nvPr>
            <p:custDataLst>
              <p:tags r:id="rId1"/>
            </p:custDataLst>
          </p:nvPr>
        </p:nvGrpSpPr>
        <p:grpSpPr bwMode="auto">
          <a:xfrm>
            <a:off x="468313" y="1066800"/>
            <a:ext cx="8218487" cy="180975"/>
            <a:chOff x="295" y="1311"/>
            <a:chExt cx="5177" cy="114"/>
          </a:xfrm>
        </p:grpSpPr>
        <p:sp>
          <p:nvSpPr>
            <p:cNvPr id="148486" name="Rectangle 3"/>
            <p:cNvSpPr>
              <a:spLocks noChangeArrowheads="1"/>
            </p:cNvSpPr>
            <p:nvPr>
              <p:custDataLst>
                <p:tags r:id="rId4"/>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48487" name="Rectangle 4"/>
            <p:cNvSpPr>
              <a:spLocks noChangeArrowheads="1"/>
            </p:cNvSpPr>
            <p:nvPr>
              <p:custDataLst>
                <p:tags r:id="rId5"/>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148483" name="Rectangle 5"/>
          <p:cNvSpPr>
            <a:spLocks noChangeArrowheads="1"/>
          </p:cNvSpPr>
          <p:nvPr>
            <p:custDataLst>
              <p:tags r:id="rId2"/>
            </p:custDataLst>
          </p:nvPr>
        </p:nvSpPr>
        <p:spPr bwMode="auto">
          <a:xfrm>
            <a:off x="4691063" y="3429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endParaRPr lang="en-US">
              <a:latin typeface="Arial" pitchFamily="34" charset="0"/>
            </a:endParaRPr>
          </a:p>
        </p:txBody>
      </p:sp>
      <p:sp>
        <p:nvSpPr>
          <p:cNvPr id="148484" name="Rectangle 6"/>
          <p:cNvSpPr>
            <a:spLocks noChangeArrowheads="1"/>
          </p:cNvSpPr>
          <p:nvPr>
            <p:custDataLst>
              <p:tags r:id="rId3"/>
            </p:custDataLst>
          </p:nvPr>
        </p:nvSpPr>
        <p:spPr bwMode="auto">
          <a:xfrm>
            <a:off x="923925" y="214313"/>
            <a:ext cx="7385050"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a:solidFill>
                  <a:schemeClr val="tx2"/>
                </a:solidFill>
                <a:latin typeface="Times New Roman" pitchFamily="18" charset="0"/>
              </a:rPr>
              <a:t>Assembly Mnemonics</a:t>
            </a:r>
          </a:p>
        </p:txBody>
      </p:sp>
      <p:pic>
        <p:nvPicPr>
          <p:cNvPr id="148485" name="Picture 7" descr="Picture 2"/>
          <p:cNvPicPr>
            <a:picLocks noChangeAspect="1" noChangeArrowheads="1"/>
          </p:cNvPicPr>
          <p:nvPr/>
        </p:nvPicPr>
        <p:blipFill>
          <a:blip r:embed="rId8">
            <a:extLst>
              <a:ext uri="{28A0092B-C50C-407E-A947-70E740481C1C}">
                <a14:useLocalDpi xmlns:a14="http://schemas.microsoft.com/office/drawing/2010/main" val="0"/>
              </a:ext>
            </a:extLst>
          </a:blip>
          <a:srcRect t="8064"/>
          <a:stretch>
            <a:fillRect/>
          </a:stretch>
        </p:blipFill>
        <p:spPr bwMode="auto">
          <a:xfrm>
            <a:off x="533400" y="1676400"/>
            <a:ext cx="8153400" cy="2895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iming>
    <p:tnLst>
      <p:par>
        <p:cTn id="1" dur="indefinite" restart="never" nodeType="tmRoot"/>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Rounded Rectangle 16"/>
          <p:cNvSpPr/>
          <p:nvPr/>
        </p:nvSpPr>
        <p:spPr bwMode="auto">
          <a:xfrm>
            <a:off x="5282513" y="504713"/>
            <a:ext cx="3429000" cy="1839366"/>
          </a:xfrm>
          <a:prstGeom prst="roundRect">
            <a:avLst/>
          </a:prstGeom>
          <a:solidFill>
            <a:srgbClr val="FFCC99"/>
          </a:solidFill>
          <a:ln w="19050" cap="flat" cmpd="sng" algn="ctr">
            <a:solidFill>
              <a:schemeClr val="bg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pic>
        <p:nvPicPr>
          <p:cNvPr id="3" name="Picture 2"/>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266646" y="4267200"/>
            <a:ext cx="8735644" cy="2095792"/>
          </a:xfrm>
          <a:prstGeom prst="rect">
            <a:avLst/>
          </a:prstGeom>
        </p:spPr>
      </p:pic>
      <p:sp>
        <p:nvSpPr>
          <p:cNvPr id="4" name="Rectangle 3"/>
          <p:cNvSpPr/>
          <p:nvPr/>
        </p:nvSpPr>
        <p:spPr bwMode="auto">
          <a:xfrm>
            <a:off x="4457700" y="4724400"/>
            <a:ext cx="4432861" cy="914400"/>
          </a:xfrm>
          <a:prstGeom prst="rect">
            <a:avLst/>
          </a:prstGeom>
          <a:solidFill>
            <a:schemeClr val="bg1"/>
          </a:solidFill>
          <a:ln w="19050" cap="flat" cmpd="sng" algn="ctr">
            <a:solidFill>
              <a:schemeClr val="bg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25" name="Rounded Rectangle 24"/>
          <p:cNvSpPr/>
          <p:nvPr/>
        </p:nvSpPr>
        <p:spPr bwMode="auto">
          <a:xfrm>
            <a:off x="5334000" y="3581400"/>
            <a:ext cx="3429000" cy="1839366"/>
          </a:xfrm>
          <a:prstGeom prst="roundRect">
            <a:avLst/>
          </a:prstGeom>
          <a:solidFill>
            <a:srgbClr val="CCECFF"/>
          </a:solidFill>
          <a:ln w="19050" cap="flat" cmpd="sng" algn="ctr">
            <a:solidFill>
              <a:schemeClr val="bg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44034" name="Rectangle 4"/>
          <p:cNvSpPr>
            <a:spLocks noChangeArrowheads="1"/>
          </p:cNvSpPr>
          <p:nvPr>
            <p:custDataLst>
              <p:tags r:id="rId1"/>
            </p:custDataLst>
          </p:nvPr>
        </p:nvSpPr>
        <p:spPr bwMode="auto">
          <a:xfrm>
            <a:off x="1295400" y="228600"/>
            <a:ext cx="2435225" cy="1200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7200">
                <a:solidFill>
                  <a:srgbClr val="0A04EB"/>
                </a:solidFill>
                <a:latin typeface="Calibri" pitchFamily="34" charset="0"/>
              </a:rPr>
              <a:t>Demo</a:t>
            </a:r>
          </a:p>
        </p:txBody>
      </p:sp>
      <p:sp>
        <p:nvSpPr>
          <p:cNvPr id="44035" name="Rectangle 3"/>
          <p:cNvSpPr>
            <a:spLocks noChangeArrowheads="1"/>
          </p:cNvSpPr>
          <p:nvPr/>
        </p:nvSpPr>
        <p:spPr bwMode="auto">
          <a:xfrm>
            <a:off x="646112" y="1428750"/>
            <a:ext cx="4087337"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dirty="0">
                <a:latin typeface="Calibri" pitchFamily="34" charset="0"/>
              </a:rPr>
              <a:t>of </a:t>
            </a:r>
            <a:r>
              <a:rPr lang="en-US" dirty="0" smtClean="0">
                <a:latin typeface="Calibri" pitchFamily="34" charset="0"/>
              </a:rPr>
              <a:t> "in vivo" assembly-language</a:t>
            </a:r>
            <a:endParaRPr lang="en-US" dirty="0">
              <a:latin typeface="Calibri" pitchFamily="34" charset="0"/>
            </a:endParaRPr>
          </a:p>
        </p:txBody>
      </p:sp>
      <p:sp>
        <p:nvSpPr>
          <p:cNvPr id="5" name="TextBox 4"/>
          <p:cNvSpPr txBox="1"/>
          <p:nvPr/>
        </p:nvSpPr>
        <p:spPr>
          <a:xfrm>
            <a:off x="6198395" y="3810000"/>
            <a:ext cx="2362200" cy="461665"/>
          </a:xfrm>
          <a:prstGeom prst="rect">
            <a:avLst/>
          </a:prstGeom>
          <a:noFill/>
        </p:spPr>
        <p:txBody>
          <a:bodyPr wrap="square" rtlCol="0">
            <a:spAutoFit/>
          </a:bodyPr>
          <a:lstStyle/>
          <a:p>
            <a:pPr algn="l"/>
            <a:r>
              <a:rPr lang="en-US" dirty="0" smtClean="0">
                <a:latin typeface="Calibri" panose="020F0502020204030204" pitchFamily="34" charset="0"/>
                <a:cs typeface="Calibri" panose="020F0502020204030204" pitchFamily="34" charset="0"/>
              </a:rPr>
              <a:t>40 == </a:t>
            </a:r>
            <a:r>
              <a:rPr lang="en-US" dirty="0" smtClean="0">
                <a:solidFill>
                  <a:srgbClr val="0000FF"/>
                </a:solidFill>
                <a:latin typeface="Calibri" panose="020F0502020204030204" pitchFamily="34" charset="0"/>
                <a:cs typeface="Calibri" panose="020F0502020204030204" pitchFamily="34" charset="0"/>
              </a:rPr>
              <a:t>101000</a:t>
            </a:r>
            <a:endParaRPr lang="en-US" dirty="0" smtClean="0">
              <a:solidFill>
                <a:srgbClr val="0000FF"/>
              </a:solidFill>
              <a:latin typeface="Calibri" panose="020F0502020204030204" pitchFamily="34" charset="0"/>
              <a:cs typeface="Calibri" panose="020F0502020204030204" pitchFamily="34" charset="0"/>
            </a:endParaRPr>
          </a:p>
        </p:txBody>
      </p:sp>
      <p:sp>
        <p:nvSpPr>
          <p:cNvPr id="8" name="TextBox 7"/>
          <p:cNvSpPr txBox="1"/>
          <p:nvPr/>
        </p:nvSpPr>
        <p:spPr>
          <a:xfrm>
            <a:off x="6192794" y="4227160"/>
            <a:ext cx="2362200" cy="461665"/>
          </a:xfrm>
          <a:prstGeom prst="rect">
            <a:avLst/>
          </a:prstGeom>
          <a:noFill/>
        </p:spPr>
        <p:txBody>
          <a:bodyPr wrap="square" rtlCol="0">
            <a:spAutoFit/>
          </a:bodyPr>
          <a:lstStyle/>
          <a:p>
            <a:pPr algn="l"/>
            <a:r>
              <a:rPr lang="en-US" dirty="0" smtClean="0">
                <a:latin typeface="Calibri" panose="020F0502020204030204" pitchFamily="34" charset="0"/>
                <a:cs typeface="Calibri" panose="020F0502020204030204" pitchFamily="34" charset="0"/>
              </a:rPr>
              <a:t>34</a:t>
            </a:r>
            <a:r>
              <a:rPr lang="en-US" dirty="0" smtClean="0">
                <a:latin typeface="Calibri" panose="020F0502020204030204" pitchFamily="34" charset="0"/>
                <a:cs typeface="Calibri" panose="020F0502020204030204" pitchFamily="34" charset="0"/>
              </a:rPr>
              <a:t> == </a:t>
            </a:r>
            <a:r>
              <a:rPr lang="en-US" dirty="0" smtClean="0">
                <a:solidFill>
                  <a:srgbClr val="0000FF"/>
                </a:solidFill>
                <a:latin typeface="Calibri" panose="020F0502020204030204" pitchFamily="34" charset="0"/>
                <a:cs typeface="Calibri" panose="020F0502020204030204" pitchFamily="34" charset="0"/>
              </a:rPr>
              <a:t>100010</a:t>
            </a:r>
            <a:endParaRPr lang="en-US" dirty="0" smtClean="0">
              <a:solidFill>
                <a:srgbClr val="0000FF"/>
              </a:solidFill>
              <a:latin typeface="Calibri" panose="020F0502020204030204" pitchFamily="34" charset="0"/>
              <a:cs typeface="Calibri" panose="020F0502020204030204" pitchFamily="34" charset="0"/>
            </a:endParaRPr>
          </a:p>
        </p:txBody>
      </p:sp>
      <p:cxnSp>
        <p:nvCxnSpPr>
          <p:cNvPr id="7" name="Straight Connector 6"/>
          <p:cNvCxnSpPr/>
          <p:nvPr/>
        </p:nvCxnSpPr>
        <p:spPr bwMode="auto">
          <a:xfrm>
            <a:off x="5760308" y="4688825"/>
            <a:ext cx="2286000" cy="0"/>
          </a:xfrm>
          <a:prstGeom prst="line">
            <a:avLst/>
          </a:prstGeom>
          <a:noFill/>
          <a:ln w="3175" cap="flat" cmpd="sng" algn="ctr">
            <a:solidFill>
              <a:srgbClr val="0000FF"/>
            </a:solidFill>
            <a:prstDash val="solid"/>
            <a:round/>
            <a:headEnd type="none" w="med" len="med"/>
            <a:tailEnd type="none" w="med" len="med"/>
          </a:ln>
          <a:effectLst/>
        </p:spPr>
      </p:cxnSp>
      <p:sp>
        <p:nvSpPr>
          <p:cNvPr id="11" name="Rectangle 10"/>
          <p:cNvSpPr/>
          <p:nvPr/>
        </p:nvSpPr>
        <p:spPr>
          <a:xfrm>
            <a:off x="5715000" y="4233155"/>
            <a:ext cx="394660" cy="461665"/>
          </a:xfrm>
          <a:prstGeom prst="rect">
            <a:avLst/>
          </a:prstGeom>
        </p:spPr>
        <p:txBody>
          <a:bodyPr wrap="none">
            <a:spAutoFit/>
          </a:bodyPr>
          <a:lstStyle/>
          <a:p>
            <a:r>
              <a:rPr lang="en-US" dirty="0" smtClean="0">
                <a:solidFill>
                  <a:srgbClr val="0000FF"/>
                </a:solidFill>
                <a:latin typeface="Calibri" panose="020F0502020204030204" pitchFamily="34" charset="0"/>
                <a:cs typeface="Calibri" panose="020F0502020204030204" pitchFamily="34" charset="0"/>
              </a:rPr>
              <a:t>&amp;</a:t>
            </a:r>
            <a:endParaRPr lang="en-US" dirty="0"/>
          </a:p>
        </p:txBody>
      </p:sp>
      <p:sp>
        <p:nvSpPr>
          <p:cNvPr id="14" name="TextBox 13"/>
          <p:cNvSpPr txBox="1"/>
          <p:nvPr/>
        </p:nvSpPr>
        <p:spPr>
          <a:xfrm>
            <a:off x="6192794" y="4709074"/>
            <a:ext cx="2362200" cy="461665"/>
          </a:xfrm>
          <a:prstGeom prst="rect">
            <a:avLst/>
          </a:prstGeom>
          <a:noFill/>
        </p:spPr>
        <p:txBody>
          <a:bodyPr wrap="square" rtlCol="0">
            <a:spAutoFit/>
          </a:bodyPr>
          <a:lstStyle/>
          <a:p>
            <a:pPr algn="l"/>
            <a:r>
              <a:rPr lang="en-US" dirty="0" smtClean="0">
                <a:latin typeface="Calibri" panose="020F0502020204030204" pitchFamily="34" charset="0"/>
                <a:cs typeface="Calibri" panose="020F0502020204030204" pitchFamily="34" charset="0"/>
              </a:rPr>
              <a:t>32</a:t>
            </a:r>
            <a:r>
              <a:rPr lang="en-US" dirty="0" smtClean="0">
                <a:latin typeface="Calibri" panose="020F0502020204030204" pitchFamily="34" charset="0"/>
                <a:cs typeface="Calibri" panose="020F0502020204030204" pitchFamily="34" charset="0"/>
              </a:rPr>
              <a:t> == </a:t>
            </a:r>
            <a:r>
              <a:rPr lang="en-US" dirty="0" smtClean="0">
                <a:solidFill>
                  <a:srgbClr val="0000FF"/>
                </a:solidFill>
                <a:latin typeface="Calibri" panose="020F0502020204030204" pitchFamily="34" charset="0"/>
                <a:cs typeface="Calibri" panose="020F0502020204030204" pitchFamily="34" charset="0"/>
              </a:rPr>
              <a:t>100000</a:t>
            </a:r>
            <a:endParaRPr lang="en-US" dirty="0" smtClean="0">
              <a:solidFill>
                <a:srgbClr val="0000FF"/>
              </a:solidFill>
              <a:latin typeface="Calibri" panose="020F0502020204030204" pitchFamily="34" charset="0"/>
              <a:cs typeface="Calibri" panose="020F0502020204030204" pitchFamily="34" charset="0"/>
            </a:endParaRPr>
          </a:p>
        </p:txBody>
      </p:sp>
      <p:sp>
        <p:nvSpPr>
          <p:cNvPr id="2" name="Rectangle 1"/>
          <p:cNvSpPr/>
          <p:nvPr/>
        </p:nvSpPr>
        <p:spPr>
          <a:xfrm>
            <a:off x="4154306" y="3720851"/>
            <a:ext cx="1564939" cy="461665"/>
          </a:xfrm>
          <a:prstGeom prst="rect">
            <a:avLst/>
          </a:prstGeom>
          <a:solidFill>
            <a:srgbClr val="CCECFF"/>
          </a:solidFill>
          <a:ln w="19050">
            <a:solidFill>
              <a:schemeClr val="bg1"/>
            </a:solidFill>
          </a:ln>
        </p:spPr>
        <p:txBody>
          <a:bodyPr wrap="square">
            <a:spAutoFit/>
          </a:bodyPr>
          <a:lstStyle/>
          <a:p>
            <a:r>
              <a:rPr lang="en-US" dirty="0" smtClean="0">
                <a:latin typeface="Calibri" pitchFamily="34" charset="0"/>
              </a:rPr>
              <a:t>original</a:t>
            </a:r>
            <a:endParaRPr lang="en-US" dirty="0"/>
          </a:p>
        </p:txBody>
      </p:sp>
      <p:cxnSp>
        <p:nvCxnSpPr>
          <p:cNvPr id="23" name="Straight Arrow Connector 22"/>
          <p:cNvCxnSpPr/>
          <p:nvPr/>
        </p:nvCxnSpPr>
        <p:spPr bwMode="auto">
          <a:xfrm>
            <a:off x="2617572" y="4419600"/>
            <a:ext cx="0" cy="751139"/>
          </a:xfrm>
          <a:prstGeom prst="straightConnector1">
            <a:avLst/>
          </a:prstGeom>
          <a:noFill/>
          <a:ln w="19050" cap="flat" cmpd="sng" algn="ctr">
            <a:solidFill>
              <a:srgbClr val="0000FF"/>
            </a:solidFill>
            <a:prstDash val="solid"/>
            <a:round/>
            <a:headEnd type="none" w="med" len="med"/>
            <a:tailEnd type="triangle"/>
          </a:ln>
          <a:effectLst/>
        </p:spPr>
      </p:cxnSp>
      <p:sp>
        <p:nvSpPr>
          <p:cNvPr id="26" name="TextBox 25"/>
          <p:cNvSpPr txBox="1"/>
          <p:nvPr/>
        </p:nvSpPr>
        <p:spPr>
          <a:xfrm>
            <a:off x="2342496" y="4092108"/>
            <a:ext cx="550151" cy="323165"/>
          </a:xfrm>
          <a:prstGeom prst="rect">
            <a:avLst/>
          </a:prstGeom>
          <a:noFill/>
        </p:spPr>
        <p:txBody>
          <a:bodyPr wrap="none" rtlCol="0">
            <a:spAutoFit/>
          </a:bodyPr>
          <a:lstStyle/>
          <a:p>
            <a:r>
              <a:rPr lang="en-US" sz="1500" b="1" dirty="0" smtClean="0">
                <a:solidFill>
                  <a:srgbClr val="0000FF"/>
                </a:solidFill>
                <a:latin typeface="Calibri" panose="020F0502020204030204" pitchFamily="34" charset="0"/>
                <a:cs typeface="Calibri" panose="020F0502020204030204" pitchFamily="34" charset="0"/>
              </a:rPr>
              <a:t>AND</a:t>
            </a:r>
            <a:endParaRPr lang="en-US" sz="1500" b="1" dirty="0" smtClean="0">
              <a:solidFill>
                <a:srgbClr val="0000FF"/>
              </a:solidFill>
              <a:latin typeface="Calibri" panose="020F0502020204030204" pitchFamily="34" charset="0"/>
              <a:cs typeface="Calibri" panose="020F0502020204030204" pitchFamily="34" charset="0"/>
            </a:endParaRPr>
          </a:p>
        </p:txBody>
      </p:sp>
      <p:sp>
        <p:nvSpPr>
          <p:cNvPr id="6" name="TextBox 5"/>
          <p:cNvSpPr txBox="1"/>
          <p:nvPr/>
        </p:nvSpPr>
        <p:spPr>
          <a:xfrm>
            <a:off x="5719910" y="967085"/>
            <a:ext cx="2430474" cy="461665"/>
          </a:xfrm>
          <a:prstGeom prst="rect">
            <a:avLst/>
          </a:prstGeom>
          <a:noFill/>
        </p:spPr>
        <p:txBody>
          <a:bodyPr wrap="none" rtlCol="0">
            <a:spAutoFit/>
          </a:bodyPr>
          <a:lstStyle/>
          <a:p>
            <a:r>
              <a:rPr lang="en-US" dirty="0" smtClean="0">
                <a:latin typeface="Cambria" panose="02040503050406030204" pitchFamily="18" charset="0"/>
              </a:rPr>
              <a:t>AND ~ </a:t>
            </a:r>
            <a:r>
              <a:rPr lang="en-US" dirty="0" err="1" smtClean="0">
                <a:latin typeface="Cambria" panose="02040503050406030204" pitchFamily="18" charset="0"/>
              </a:rPr>
              <a:t>instr</a:t>
            </a:r>
            <a:r>
              <a:rPr lang="en-US" dirty="0" smtClean="0">
                <a:latin typeface="Cambria" panose="02040503050406030204" pitchFamily="18" charset="0"/>
              </a:rPr>
              <a:t> # 21</a:t>
            </a:r>
            <a:endParaRPr lang="en-US" dirty="0" smtClean="0">
              <a:latin typeface="Cambria" panose="02040503050406030204" pitchFamily="18" charset="0"/>
            </a:endParaRPr>
          </a:p>
        </p:txBody>
      </p:sp>
      <p:sp>
        <p:nvSpPr>
          <p:cNvPr id="16" name="TextBox 15"/>
          <p:cNvSpPr txBox="1"/>
          <p:nvPr/>
        </p:nvSpPr>
        <p:spPr>
          <a:xfrm>
            <a:off x="5792147" y="1443335"/>
            <a:ext cx="2350323" cy="461665"/>
          </a:xfrm>
          <a:prstGeom prst="rect">
            <a:avLst/>
          </a:prstGeom>
          <a:noFill/>
        </p:spPr>
        <p:txBody>
          <a:bodyPr wrap="none" rtlCol="0">
            <a:spAutoFit/>
          </a:bodyPr>
          <a:lstStyle/>
          <a:p>
            <a:r>
              <a:rPr lang="en-US" dirty="0">
                <a:latin typeface="Cambria" panose="02040503050406030204" pitchFamily="18" charset="0"/>
              </a:rPr>
              <a:t> </a:t>
            </a:r>
            <a:r>
              <a:rPr lang="en-US" dirty="0" smtClean="0">
                <a:latin typeface="Cambria" panose="02040503050406030204" pitchFamily="18" charset="0"/>
              </a:rPr>
              <a:t>OR </a:t>
            </a:r>
            <a:r>
              <a:rPr lang="en-US" dirty="0" smtClean="0">
                <a:latin typeface="Cambria" panose="02040503050406030204" pitchFamily="18" charset="0"/>
              </a:rPr>
              <a:t> ~ </a:t>
            </a:r>
            <a:r>
              <a:rPr lang="en-US" dirty="0" err="1" smtClean="0">
                <a:latin typeface="Cambria" panose="02040503050406030204" pitchFamily="18" charset="0"/>
              </a:rPr>
              <a:t>instr</a:t>
            </a:r>
            <a:r>
              <a:rPr lang="en-US" dirty="0" smtClean="0">
                <a:latin typeface="Cambria" panose="02040503050406030204" pitchFamily="18" charset="0"/>
              </a:rPr>
              <a:t> # 09</a:t>
            </a:r>
            <a:endParaRPr lang="en-US" dirty="0" smtClean="0">
              <a:latin typeface="Cambria" panose="02040503050406030204" pitchFamily="18" charset="0"/>
            </a:endParaRPr>
          </a:p>
        </p:txBody>
      </p:sp>
    </p:spTree>
    <p:extLst>
      <p:ext uri="{BB962C8B-B14F-4D97-AF65-F5344CB8AC3E}">
        <p14:creationId xmlns:p14="http://schemas.microsoft.com/office/powerpoint/2010/main" val="3504803642"/>
      </p:ext>
    </p:extLst>
  </p:cSld>
  <p:clrMapOvr>
    <a:masterClrMapping/>
  </p:clrMapOvr>
  <p:timing>
    <p:tnLst>
      <p:par>
        <p:cTn id="1" dur="indefinite" restart="never" nodeType="tmRoot"/>
      </p:par>
    </p:tnLst>
  </p:timing>
</p:sld>
</file>

<file path=ppt/slides/slide2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9506" name="Text Box 2"/>
          <p:cNvSpPr txBox="1">
            <a:spLocks noChangeArrowheads="1"/>
          </p:cNvSpPr>
          <p:nvPr>
            <p:custDataLst>
              <p:tags r:id="rId1"/>
            </p:custDataLst>
          </p:nvPr>
        </p:nvSpPr>
        <p:spPr bwMode="auto">
          <a:xfrm>
            <a:off x="7553325" y="138113"/>
            <a:ext cx="1430338"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4400"/>
              <a:t>Quiz</a:t>
            </a:r>
          </a:p>
        </p:txBody>
      </p:sp>
      <p:sp>
        <p:nvSpPr>
          <p:cNvPr id="149507" name="Text Box 3"/>
          <p:cNvSpPr txBox="1">
            <a:spLocks noChangeArrowheads="1"/>
          </p:cNvSpPr>
          <p:nvPr>
            <p:custDataLst>
              <p:tags r:id="rId2"/>
            </p:custDataLst>
          </p:nvPr>
        </p:nvSpPr>
        <p:spPr bwMode="auto">
          <a:xfrm>
            <a:off x="152400" y="228600"/>
            <a:ext cx="15398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400" b="1">
                <a:latin typeface="Courier New" pitchFamily="49" charset="0"/>
              </a:rPr>
              <a:t>Name(s)</a:t>
            </a:r>
          </a:p>
        </p:txBody>
      </p:sp>
      <p:sp>
        <p:nvSpPr>
          <p:cNvPr id="149508" name="Line 4"/>
          <p:cNvSpPr>
            <a:spLocks noChangeShapeType="1"/>
          </p:cNvSpPr>
          <p:nvPr>
            <p:custDataLst>
              <p:tags r:id="rId3"/>
            </p:custDataLst>
          </p:nvPr>
        </p:nvSpPr>
        <p:spPr bwMode="auto">
          <a:xfrm>
            <a:off x="985838" y="461963"/>
            <a:ext cx="338455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49509" name="Text Box 5"/>
          <p:cNvSpPr txBox="1">
            <a:spLocks noChangeArrowheads="1"/>
          </p:cNvSpPr>
          <p:nvPr>
            <p:custDataLst>
              <p:tags r:id="rId4"/>
            </p:custDataLst>
          </p:nvPr>
        </p:nvSpPr>
        <p:spPr bwMode="auto">
          <a:xfrm>
            <a:off x="142875" y="725488"/>
            <a:ext cx="792638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600"/>
              <a:t>Write down what happens in the registers and memory (the stack) as this program runs…</a:t>
            </a:r>
          </a:p>
        </p:txBody>
      </p:sp>
      <p:sp>
        <p:nvSpPr>
          <p:cNvPr id="149510" name="Text Box 6"/>
          <p:cNvSpPr txBox="1">
            <a:spLocks noChangeArrowheads="1"/>
          </p:cNvSpPr>
          <p:nvPr>
            <p:custDataLst>
              <p:tags r:id="rId5"/>
            </p:custDataLst>
          </p:nvPr>
        </p:nvSpPr>
        <p:spPr bwMode="auto">
          <a:xfrm>
            <a:off x="3203575" y="2308225"/>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endParaRPr lang="en-US" sz="1800" b="1">
              <a:latin typeface="Courier New" pitchFamily="49" charset="0"/>
            </a:endParaRPr>
          </a:p>
        </p:txBody>
      </p:sp>
      <p:sp>
        <p:nvSpPr>
          <p:cNvPr id="149511" name="Text Box 7"/>
          <p:cNvSpPr txBox="1">
            <a:spLocks noChangeArrowheads="1"/>
          </p:cNvSpPr>
          <p:nvPr>
            <p:custDataLst>
              <p:tags r:id="rId6"/>
            </p:custDataLst>
          </p:nvPr>
        </p:nvSpPr>
        <p:spPr bwMode="auto">
          <a:xfrm>
            <a:off x="3203575" y="300831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endParaRPr lang="en-US" sz="1800" b="1">
              <a:latin typeface="Courier New" pitchFamily="49" charset="0"/>
            </a:endParaRPr>
          </a:p>
        </p:txBody>
      </p:sp>
      <p:sp>
        <p:nvSpPr>
          <p:cNvPr id="149512" name="Text Box 8"/>
          <p:cNvSpPr txBox="1">
            <a:spLocks noChangeArrowheads="1"/>
          </p:cNvSpPr>
          <p:nvPr>
            <p:custDataLst>
              <p:tags r:id="rId7"/>
            </p:custDataLst>
          </p:nvPr>
        </p:nvSpPr>
        <p:spPr bwMode="auto">
          <a:xfrm>
            <a:off x="3203575" y="3825875"/>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endParaRPr lang="en-US" sz="1800" b="1">
              <a:latin typeface="Courier New" pitchFamily="49" charset="0"/>
            </a:endParaRPr>
          </a:p>
        </p:txBody>
      </p:sp>
      <p:sp>
        <p:nvSpPr>
          <p:cNvPr id="149513" name="Text Box 9"/>
          <p:cNvSpPr txBox="1">
            <a:spLocks noChangeArrowheads="1"/>
          </p:cNvSpPr>
          <p:nvPr>
            <p:custDataLst>
              <p:tags r:id="rId8"/>
            </p:custDataLst>
          </p:nvPr>
        </p:nvSpPr>
        <p:spPr bwMode="auto">
          <a:xfrm>
            <a:off x="3203575" y="45513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endParaRPr lang="en-US" sz="1800" b="1">
              <a:latin typeface="Courier New" pitchFamily="49" charset="0"/>
            </a:endParaRPr>
          </a:p>
        </p:txBody>
      </p:sp>
      <p:sp>
        <p:nvSpPr>
          <p:cNvPr id="149514" name="Text Box 10"/>
          <p:cNvSpPr txBox="1">
            <a:spLocks noChangeArrowheads="1"/>
          </p:cNvSpPr>
          <p:nvPr>
            <p:custDataLst>
              <p:tags r:id="rId9"/>
            </p:custDataLst>
          </p:nvPr>
        </p:nvSpPr>
        <p:spPr bwMode="auto">
          <a:xfrm>
            <a:off x="3203575" y="5276850"/>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endParaRPr lang="en-US" sz="1800" b="1">
              <a:latin typeface="Courier New" pitchFamily="49" charset="0"/>
            </a:endParaRPr>
          </a:p>
        </p:txBody>
      </p:sp>
      <p:sp>
        <p:nvSpPr>
          <p:cNvPr id="149515" name="Text Box 11"/>
          <p:cNvSpPr txBox="1">
            <a:spLocks noChangeArrowheads="1"/>
          </p:cNvSpPr>
          <p:nvPr>
            <p:custDataLst>
              <p:tags r:id="rId10"/>
            </p:custDataLst>
          </p:nvPr>
        </p:nvSpPr>
        <p:spPr bwMode="auto">
          <a:xfrm>
            <a:off x="2895600" y="2365375"/>
            <a:ext cx="909638"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200" b="1">
                <a:solidFill>
                  <a:srgbClr val="B003D1"/>
                </a:solidFill>
                <a:latin typeface="Comic Sans MS" pitchFamily="66" charset="0"/>
              </a:rPr>
              <a:t>r0</a:t>
            </a:r>
          </a:p>
        </p:txBody>
      </p:sp>
      <p:sp>
        <p:nvSpPr>
          <p:cNvPr id="149516" name="Text Box 12"/>
          <p:cNvSpPr txBox="1">
            <a:spLocks noChangeArrowheads="1"/>
          </p:cNvSpPr>
          <p:nvPr>
            <p:custDataLst>
              <p:tags r:id="rId11"/>
            </p:custDataLst>
          </p:nvPr>
        </p:nvSpPr>
        <p:spPr bwMode="auto">
          <a:xfrm>
            <a:off x="2895600" y="3046413"/>
            <a:ext cx="909638"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200" b="1">
                <a:solidFill>
                  <a:srgbClr val="B003D1"/>
                </a:solidFill>
                <a:latin typeface="Comic Sans MS" pitchFamily="66" charset="0"/>
              </a:rPr>
              <a:t>r1</a:t>
            </a:r>
          </a:p>
        </p:txBody>
      </p:sp>
      <p:sp>
        <p:nvSpPr>
          <p:cNvPr id="149517" name="Text Box 13"/>
          <p:cNvSpPr txBox="1">
            <a:spLocks noChangeArrowheads="1"/>
          </p:cNvSpPr>
          <p:nvPr>
            <p:custDataLst>
              <p:tags r:id="rId12"/>
            </p:custDataLst>
          </p:nvPr>
        </p:nvSpPr>
        <p:spPr bwMode="auto">
          <a:xfrm>
            <a:off x="2895600" y="3871913"/>
            <a:ext cx="909638"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200" b="1">
                <a:solidFill>
                  <a:srgbClr val="B003D1"/>
                </a:solidFill>
                <a:latin typeface="Comic Sans MS" pitchFamily="66" charset="0"/>
              </a:rPr>
              <a:t>r2</a:t>
            </a:r>
          </a:p>
        </p:txBody>
      </p:sp>
      <p:sp>
        <p:nvSpPr>
          <p:cNvPr id="149518" name="Text Box 14"/>
          <p:cNvSpPr txBox="1">
            <a:spLocks noChangeArrowheads="1"/>
          </p:cNvSpPr>
          <p:nvPr>
            <p:custDataLst>
              <p:tags r:id="rId13"/>
            </p:custDataLst>
          </p:nvPr>
        </p:nvSpPr>
        <p:spPr bwMode="auto">
          <a:xfrm>
            <a:off x="2895600" y="4602163"/>
            <a:ext cx="909638"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200" b="1">
                <a:solidFill>
                  <a:srgbClr val="B003D1"/>
                </a:solidFill>
                <a:latin typeface="Comic Sans MS" pitchFamily="66" charset="0"/>
              </a:rPr>
              <a:t>r3</a:t>
            </a:r>
          </a:p>
        </p:txBody>
      </p:sp>
      <p:sp>
        <p:nvSpPr>
          <p:cNvPr id="149519" name="Text Box 15"/>
          <p:cNvSpPr txBox="1">
            <a:spLocks noChangeArrowheads="1"/>
          </p:cNvSpPr>
          <p:nvPr>
            <p:custDataLst>
              <p:tags r:id="rId14"/>
            </p:custDataLst>
          </p:nvPr>
        </p:nvSpPr>
        <p:spPr bwMode="auto">
          <a:xfrm>
            <a:off x="2895600" y="5348288"/>
            <a:ext cx="909638"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200" b="1">
                <a:solidFill>
                  <a:srgbClr val="B003D1"/>
                </a:solidFill>
                <a:latin typeface="Comic Sans MS" pitchFamily="66" charset="0"/>
              </a:rPr>
              <a:t>r4</a:t>
            </a:r>
          </a:p>
        </p:txBody>
      </p:sp>
      <p:grpSp>
        <p:nvGrpSpPr>
          <p:cNvPr id="149520" name="Group 16"/>
          <p:cNvGrpSpPr>
            <a:grpSpLocks/>
          </p:cNvGrpSpPr>
          <p:nvPr>
            <p:custDataLst>
              <p:tags r:id="rId15"/>
            </p:custDataLst>
          </p:nvPr>
        </p:nvGrpSpPr>
        <p:grpSpPr bwMode="auto">
          <a:xfrm>
            <a:off x="4895850" y="3048000"/>
            <a:ext cx="263525" cy="306388"/>
            <a:chOff x="2928" y="1051"/>
            <a:chExt cx="840" cy="957"/>
          </a:xfrm>
        </p:grpSpPr>
        <p:sp>
          <p:nvSpPr>
            <p:cNvPr id="149563" name="Freeform 17"/>
            <p:cNvSpPr>
              <a:spLocks/>
            </p:cNvSpPr>
            <p:nvPr>
              <p:custDataLst>
                <p:tags r:id="rId46"/>
              </p:custDataLst>
            </p:nvPr>
          </p:nvSpPr>
          <p:spPr bwMode="auto">
            <a:xfrm>
              <a:off x="2928" y="1759"/>
              <a:ext cx="810" cy="249"/>
            </a:xfrm>
            <a:custGeom>
              <a:avLst/>
              <a:gdLst>
                <a:gd name="T0" fmla="*/ 5 w 1048"/>
                <a:gd name="T1" fmla="*/ 21 h 250"/>
                <a:gd name="T2" fmla="*/ 9 w 1048"/>
                <a:gd name="T3" fmla="*/ 83 h 250"/>
                <a:gd name="T4" fmla="*/ 9 w 1048"/>
                <a:gd name="T5" fmla="*/ 111 h 250"/>
                <a:gd name="T6" fmla="*/ 10 w 1048"/>
                <a:gd name="T7" fmla="*/ 125 h 250"/>
                <a:gd name="T8" fmla="*/ 10 w 1048"/>
                <a:gd name="T9" fmla="*/ 161 h 250"/>
                <a:gd name="T10" fmla="*/ 7 w 1048"/>
                <a:gd name="T11" fmla="*/ 230 h 250"/>
                <a:gd name="T12" fmla="*/ 2 w 1048"/>
                <a:gd name="T13" fmla="*/ 210 h 250"/>
                <a:gd name="T14" fmla="*/ 0 w 1048"/>
                <a:gd name="T15" fmla="*/ 189 h 250"/>
                <a:gd name="T16" fmla="*/ 2 w 1048"/>
                <a:gd name="T17" fmla="*/ 155 h 250"/>
                <a:gd name="T18" fmla="*/ 2 w 1048"/>
                <a:gd name="T19" fmla="*/ 125 h 250"/>
                <a:gd name="T20" fmla="*/ 2 w 1048"/>
                <a:gd name="T21" fmla="*/ 76 h 250"/>
                <a:gd name="T22" fmla="*/ 3 w 1048"/>
                <a:gd name="T23" fmla="*/ 55 h 250"/>
                <a:gd name="T24" fmla="*/ 3 w 1048"/>
                <a:gd name="T25" fmla="*/ 28 h 250"/>
                <a:gd name="T26" fmla="*/ 4 w 1048"/>
                <a:gd name="T27" fmla="*/ 14 h 250"/>
                <a:gd name="T28" fmla="*/ 5 w 1048"/>
                <a:gd name="T29" fmla="*/ 28 h 250"/>
                <a:gd name="T30" fmla="*/ 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49564" name="Oval 18"/>
            <p:cNvSpPr>
              <a:spLocks noChangeArrowheads="1"/>
            </p:cNvSpPr>
            <p:nvPr>
              <p:custDataLst>
                <p:tags r:id="rId47"/>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149565" name="Oval 19"/>
            <p:cNvSpPr>
              <a:spLocks noChangeArrowheads="1"/>
            </p:cNvSpPr>
            <p:nvPr>
              <p:custDataLst>
                <p:tags r:id="rId48"/>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49566" name="Oval 20"/>
            <p:cNvSpPr>
              <a:spLocks noChangeArrowheads="1"/>
            </p:cNvSpPr>
            <p:nvPr>
              <p:custDataLst>
                <p:tags r:id="rId49"/>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49567" name="Oval 21"/>
            <p:cNvSpPr>
              <a:spLocks noChangeArrowheads="1"/>
            </p:cNvSpPr>
            <p:nvPr>
              <p:custDataLst>
                <p:tags r:id="rId50"/>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49568" name="Oval 22"/>
            <p:cNvSpPr>
              <a:spLocks noChangeArrowheads="1"/>
            </p:cNvSpPr>
            <p:nvPr>
              <p:custDataLst>
                <p:tags r:id="rId51"/>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49569" name="Oval 23"/>
            <p:cNvSpPr>
              <a:spLocks noChangeArrowheads="1"/>
            </p:cNvSpPr>
            <p:nvPr>
              <p:custDataLst>
                <p:tags r:id="rId52"/>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49570" name="Oval 24"/>
            <p:cNvSpPr>
              <a:spLocks noChangeArrowheads="1"/>
            </p:cNvSpPr>
            <p:nvPr>
              <p:custDataLst>
                <p:tags r:id="rId53"/>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49571" name="AutoShape 25"/>
            <p:cNvSpPr>
              <a:spLocks noChangeArrowheads="1"/>
            </p:cNvSpPr>
            <p:nvPr>
              <p:custDataLst>
                <p:tags r:id="rId54"/>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149572" name="Freeform 26"/>
            <p:cNvSpPr>
              <a:spLocks/>
            </p:cNvSpPr>
            <p:nvPr>
              <p:custDataLst>
                <p:tags r:id="rId55"/>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49573" name="Freeform 27"/>
            <p:cNvSpPr>
              <a:spLocks/>
            </p:cNvSpPr>
            <p:nvPr>
              <p:custDataLst>
                <p:tags r:id="rId56"/>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49574" name="Freeform 28"/>
            <p:cNvSpPr>
              <a:spLocks/>
            </p:cNvSpPr>
            <p:nvPr>
              <p:custDataLst>
                <p:tags r:id="rId57"/>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49575" name="Freeform 29"/>
            <p:cNvSpPr>
              <a:spLocks/>
            </p:cNvSpPr>
            <p:nvPr>
              <p:custDataLst>
                <p:tags r:id="rId58"/>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149521" name="Text Box 30"/>
          <p:cNvSpPr txBox="1">
            <a:spLocks noChangeArrowheads="1"/>
          </p:cNvSpPr>
          <p:nvPr>
            <p:custDataLst>
              <p:tags r:id="rId16"/>
            </p:custDataLst>
          </p:nvPr>
        </p:nvSpPr>
        <p:spPr bwMode="auto">
          <a:xfrm>
            <a:off x="6726238" y="223520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49522" name="Text Box 31"/>
          <p:cNvSpPr txBox="1">
            <a:spLocks noChangeArrowheads="1"/>
          </p:cNvSpPr>
          <p:nvPr>
            <p:custDataLst>
              <p:tags r:id="rId17"/>
            </p:custDataLst>
          </p:nvPr>
        </p:nvSpPr>
        <p:spPr bwMode="auto">
          <a:xfrm>
            <a:off x="6726238" y="26066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49523" name="Text Box 32"/>
          <p:cNvSpPr txBox="1">
            <a:spLocks noChangeArrowheads="1"/>
          </p:cNvSpPr>
          <p:nvPr>
            <p:custDataLst>
              <p:tags r:id="rId18"/>
            </p:custDataLst>
          </p:nvPr>
        </p:nvSpPr>
        <p:spPr bwMode="auto">
          <a:xfrm>
            <a:off x="6726238" y="29876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49524" name="Text Box 33"/>
          <p:cNvSpPr txBox="1">
            <a:spLocks noChangeArrowheads="1"/>
          </p:cNvSpPr>
          <p:nvPr>
            <p:custDataLst>
              <p:tags r:id="rId19"/>
            </p:custDataLst>
          </p:nvPr>
        </p:nvSpPr>
        <p:spPr bwMode="auto">
          <a:xfrm>
            <a:off x="6726238" y="336073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49525" name="Text Box 34"/>
          <p:cNvSpPr txBox="1">
            <a:spLocks noChangeArrowheads="1"/>
          </p:cNvSpPr>
          <p:nvPr>
            <p:custDataLst>
              <p:tags r:id="rId20"/>
            </p:custDataLst>
          </p:nvPr>
        </p:nvSpPr>
        <p:spPr bwMode="auto">
          <a:xfrm>
            <a:off x="6726238" y="37369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49526" name="Text Box 35"/>
          <p:cNvSpPr txBox="1">
            <a:spLocks noChangeArrowheads="1"/>
          </p:cNvSpPr>
          <p:nvPr>
            <p:custDataLst>
              <p:tags r:id="rId21"/>
            </p:custDataLst>
          </p:nvPr>
        </p:nvSpPr>
        <p:spPr bwMode="auto">
          <a:xfrm>
            <a:off x="6726238" y="41132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49527" name="Text Box 36"/>
          <p:cNvSpPr txBox="1">
            <a:spLocks noChangeArrowheads="1"/>
          </p:cNvSpPr>
          <p:nvPr>
            <p:custDataLst>
              <p:tags r:id="rId22"/>
            </p:custDataLst>
          </p:nvPr>
        </p:nvSpPr>
        <p:spPr bwMode="auto">
          <a:xfrm>
            <a:off x="6726238" y="448786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49528" name="Text Box 37"/>
          <p:cNvSpPr txBox="1">
            <a:spLocks noChangeArrowheads="1"/>
          </p:cNvSpPr>
          <p:nvPr>
            <p:custDataLst>
              <p:tags r:id="rId23"/>
            </p:custDataLst>
          </p:nvPr>
        </p:nvSpPr>
        <p:spPr bwMode="auto">
          <a:xfrm>
            <a:off x="6162675" y="2247900"/>
            <a:ext cx="52863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42</a:t>
            </a:r>
          </a:p>
        </p:txBody>
      </p:sp>
      <p:sp>
        <p:nvSpPr>
          <p:cNvPr id="149529" name="Rectangle 38"/>
          <p:cNvSpPr>
            <a:spLocks noChangeArrowheads="1"/>
          </p:cNvSpPr>
          <p:nvPr>
            <p:custDataLst>
              <p:tags r:id="rId24"/>
            </p:custDataLst>
          </p:nvPr>
        </p:nvSpPr>
        <p:spPr bwMode="auto">
          <a:xfrm>
            <a:off x="6762750" y="1524000"/>
            <a:ext cx="186372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b="1">
                <a:solidFill>
                  <a:srgbClr val="067B0E"/>
                </a:solidFill>
                <a:latin typeface="Arial" pitchFamily="34" charset="0"/>
              </a:rPr>
              <a:t>Memory (high RAM)</a:t>
            </a:r>
          </a:p>
        </p:txBody>
      </p:sp>
      <p:sp>
        <p:nvSpPr>
          <p:cNvPr id="149530" name="Text Box 39"/>
          <p:cNvSpPr txBox="1">
            <a:spLocks noChangeArrowheads="1"/>
          </p:cNvSpPr>
          <p:nvPr>
            <p:custDataLst>
              <p:tags r:id="rId25"/>
            </p:custDataLst>
          </p:nvPr>
        </p:nvSpPr>
        <p:spPr bwMode="auto">
          <a:xfrm>
            <a:off x="6723063" y="4857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49531" name="Text Box 40"/>
          <p:cNvSpPr txBox="1">
            <a:spLocks noChangeArrowheads="1"/>
          </p:cNvSpPr>
          <p:nvPr>
            <p:custDataLst>
              <p:tags r:id="rId26"/>
            </p:custDataLst>
          </p:nvPr>
        </p:nvSpPr>
        <p:spPr bwMode="auto">
          <a:xfrm>
            <a:off x="6726238" y="5238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49532" name="Text Box 41"/>
          <p:cNvSpPr txBox="1">
            <a:spLocks noChangeArrowheads="1"/>
          </p:cNvSpPr>
          <p:nvPr>
            <p:custDataLst>
              <p:tags r:id="rId27"/>
            </p:custDataLst>
          </p:nvPr>
        </p:nvSpPr>
        <p:spPr bwMode="auto">
          <a:xfrm>
            <a:off x="6726238" y="56118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49533" name="Text Box 42"/>
          <p:cNvSpPr txBox="1">
            <a:spLocks noChangeArrowheads="1"/>
          </p:cNvSpPr>
          <p:nvPr>
            <p:custDataLst>
              <p:tags r:id="rId28"/>
            </p:custDataLst>
          </p:nvPr>
        </p:nvSpPr>
        <p:spPr bwMode="auto">
          <a:xfrm>
            <a:off x="6723063" y="59880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49534" name="Rectangle 43"/>
          <p:cNvSpPr>
            <a:spLocks noChangeArrowheads="1"/>
          </p:cNvSpPr>
          <p:nvPr>
            <p:custDataLst>
              <p:tags r:id="rId29"/>
            </p:custDataLst>
          </p:nvPr>
        </p:nvSpPr>
        <p:spPr bwMode="auto">
          <a:xfrm>
            <a:off x="3563938" y="1524000"/>
            <a:ext cx="141922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b="1">
                <a:solidFill>
                  <a:srgbClr val="067B0E"/>
                </a:solidFill>
                <a:latin typeface="Arial" pitchFamily="34" charset="0"/>
              </a:rPr>
              <a:t>CPU Registers</a:t>
            </a:r>
          </a:p>
        </p:txBody>
      </p:sp>
      <p:sp>
        <p:nvSpPr>
          <p:cNvPr id="149535" name="Text Box 44"/>
          <p:cNvSpPr txBox="1">
            <a:spLocks noChangeArrowheads="1"/>
          </p:cNvSpPr>
          <p:nvPr>
            <p:custDataLst>
              <p:tags r:id="rId30"/>
            </p:custDataLst>
          </p:nvPr>
        </p:nvSpPr>
        <p:spPr bwMode="auto">
          <a:xfrm>
            <a:off x="6081713" y="2605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43</a:t>
            </a:r>
          </a:p>
        </p:txBody>
      </p:sp>
      <p:sp>
        <p:nvSpPr>
          <p:cNvPr id="149536" name="Text Box 45"/>
          <p:cNvSpPr txBox="1">
            <a:spLocks noChangeArrowheads="1"/>
          </p:cNvSpPr>
          <p:nvPr>
            <p:custDataLst>
              <p:tags r:id="rId31"/>
            </p:custDataLst>
          </p:nvPr>
        </p:nvSpPr>
        <p:spPr bwMode="auto">
          <a:xfrm>
            <a:off x="6081713" y="2986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44</a:t>
            </a:r>
          </a:p>
        </p:txBody>
      </p:sp>
      <p:sp>
        <p:nvSpPr>
          <p:cNvPr id="149537" name="Text Box 46"/>
          <p:cNvSpPr txBox="1">
            <a:spLocks noChangeArrowheads="1"/>
          </p:cNvSpPr>
          <p:nvPr>
            <p:custDataLst>
              <p:tags r:id="rId32"/>
            </p:custDataLst>
          </p:nvPr>
        </p:nvSpPr>
        <p:spPr bwMode="auto">
          <a:xfrm>
            <a:off x="6005513" y="3367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45</a:t>
            </a:r>
          </a:p>
        </p:txBody>
      </p:sp>
      <p:sp>
        <p:nvSpPr>
          <p:cNvPr id="149538" name="Text Box 47"/>
          <p:cNvSpPr txBox="1">
            <a:spLocks noChangeArrowheads="1"/>
          </p:cNvSpPr>
          <p:nvPr>
            <p:custDataLst>
              <p:tags r:id="rId33"/>
            </p:custDataLst>
          </p:nvPr>
        </p:nvSpPr>
        <p:spPr bwMode="auto">
          <a:xfrm>
            <a:off x="6005513" y="3748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46</a:t>
            </a:r>
          </a:p>
        </p:txBody>
      </p:sp>
      <p:sp>
        <p:nvSpPr>
          <p:cNvPr id="149539" name="Text Box 48"/>
          <p:cNvSpPr txBox="1">
            <a:spLocks noChangeArrowheads="1"/>
          </p:cNvSpPr>
          <p:nvPr>
            <p:custDataLst>
              <p:tags r:id="rId34"/>
            </p:custDataLst>
          </p:nvPr>
        </p:nvSpPr>
        <p:spPr bwMode="auto">
          <a:xfrm>
            <a:off x="6081713" y="4129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47</a:t>
            </a:r>
          </a:p>
        </p:txBody>
      </p:sp>
      <p:sp>
        <p:nvSpPr>
          <p:cNvPr id="149540" name="Text Box 49"/>
          <p:cNvSpPr txBox="1">
            <a:spLocks noChangeArrowheads="1"/>
          </p:cNvSpPr>
          <p:nvPr>
            <p:custDataLst>
              <p:tags r:id="rId35"/>
            </p:custDataLst>
          </p:nvPr>
        </p:nvSpPr>
        <p:spPr bwMode="auto">
          <a:xfrm>
            <a:off x="6081713" y="4510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48</a:t>
            </a:r>
          </a:p>
        </p:txBody>
      </p:sp>
      <p:sp>
        <p:nvSpPr>
          <p:cNvPr id="149541" name="Text Box 50"/>
          <p:cNvSpPr txBox="1">
            <a:spLocks noChangeArrowheads="1"/>
          </p:cNvSpPr>
          <p:nvPr>
            <p:custDataLst>
              <p:tags r:id="rId36"/>
            </p:custDataLst>
          </p:nvPr>
        </p:nvSpPr>
        <p:spPr bwMode="auto">
          <a:xfrm>
            <a:off x="6005513" y="4891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49</a:t>
            </a:r>
          </a:p>
        </p:txBody>
      </p:sp>
      <p:sp>
        <p:nvSpPr>
          <p:cNvPr id="149542" name="Text Box 51"/>
          <p:cNvSpPr txBox="1">
            <a:spLocks noChangeArrowheads="1"/>
          </p:cNvSpPr>
          <p:nvPr>
            <p:custDataLst>
              <p:tags r:id="rId37"/>
            </p:custDataLst>
          </p:nvPr>
        </p:nvSpPr>
        <p:spPr bwMode="auto">
          <a:xfrm>
            <a:off x="6005513" y="5272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50</a:t>
            </a:r>
          </a:p>
        </p:txBody>
      </p:sp>
      <p:sp>
        <p:nvSpPr>
          <p:cNvPr id="149543" name="Text Box 52"/>
          <p:cNvSpPr txBox="1">
            <a:spLocks noChangeArrowheads="1"/>
          </p:cNvSpPr>
          <p:nvPr>
            <p:custDataLst>
              <p:tags r:id="rId38"/>
            </p:custDataLst>
          </p:nvPr>
        </p:nvSpPr>
        <p:spPr bwMode="auto">
          <a:xfrm>
            <a:off x="6234113" y="56530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51</a:t>
            </a:r>
          </a:p>
        </p:txBody>
      </p:sp>
      <p:sp>
        <p:nvSpPr>
          <p:cNvPr id="149544" name="Text Box 53"/>
          <p:cNvSpPr txBox="1">
            <a:spLocks noChangeArrowheads="1"/>
          </p:cNvSpPr>
          <p:nvPr>
            <p:custDataLst>
              <p:tags r:id="rId39"/>
            </p:custDataLst>
          </p:nvPr>
        </p:nvSpPr>
        <p:spPr bwMode="auto">
          <a:xfrm>
            <a:off x="6005513" y="6034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52</a:t>
            </a:r>
          </a:p>
        </p:txBody>
      </p:sp>
      <p:sp>
        <p:nvSpPr>
          <p:cNvPr id="149545" name="Text Box 54"/>
          <p:cNvSpPr txBox="1">
            <a:spLocks noChangeArrowheads="1"/>
          </p:cNvSpPr>
          <p:nvPr>
            <p:custDataLst>
              <p:tags r:id="rId40"/>
            </p:custDataLst>
          </p:nvPr>
        </p:nvSpPr>
        <p:spPr bwMode="auto">
          <a:xfrm>
            <a:off x="3209925" y="5984875"/>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endParaRPr lang="en-US" sz="1800" b="1">
              <a:latin typeface="Courier New" pitchFamily="49" charset="0"/>
            </a:endParaRPr>
          </a:p>
        </p:txBody>
      </p:sp>
      <p:sp>
        <p:nvSpPr>
          <p:cNvPr id="149546" name="Text Box 55"/>
          <p:cNvSpPr txBox="1">
            <a:spLocks noChangeArrowheads="1"/>
          </p:cNvSpPr>
          <p:nvPr>
            <p:custDataLst>
              <p:tags r:id="rId41"/>
            </p:custDataLst>
          </p:nvPr>
        </p:nvSpPr>
        <p:spPr bwMode="auto">
          <a:xfrm>
            <a:off x="2901950" y="6056313"/>
            <a:ext cx="909638"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200" b="1">
                <a:solidFill>
                  <a:srgbClr val="B003D1"/>
                </a:solidFill>
                <a:latin typeface="Comic Sans MS" pitchFamily="66" charset="0"/>
              </a:rPr>
              <a:t>r5</a:t>
            </a:r>
          </a:p>
        </p:txBody>
      </p:sp>
      <p:sp>
        <p:nvSpPr>
          <p:cNvPr id="149547" name="Rectangle 56"/>
          <p:cNvSpPr>
            <a:spLocks noChangeArrowheads="1"/>
          </p:cNvSpPr>
          <p:nvPr>
            <p:custDataLst>
              <p:tags r:id="rId42"/>
            </p:custDataLst>
          </p:nvPr>
        </p:nvSpPr>
        <p:spPr bwMode="auto">
          <a:xfrm>
            <a:off x="93663" y="1090613"/>
            <a:ext cx="183356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b="1">
                <a:solidFill>
                  <a:srgbClr val="067B0E"/>
                </a:solidFill>
                <a:latin typeface="Arial" pitchFamily="34" charset="0"/>
              </a:rPr>
              <a:t>Program (low RAM)</a:t>
            </a:r>
          </a:p>
        </p:txBody>
      </p:sp>
      <p:sp>
        <p:nvSpPr>
          <p:cNvPr id="149548" name="Rectangle 57"/>
          <p:cNvSpPr>
            <a:spLocks noChangeArrowheads="1"/>
          </p:cNvSpPr>
          <p:nvPr>
            <p:custDataLst>
              <p:tags r:id="rId43"/>
            </p:custDataLst>
          </p:nvPr>
        </p:nvSpPr>
        <p:spPr bwMode="auto">
          <a:xfrm>
            <a:off x="7205663" y="1811338"/>
            <a:ext cx="9556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b="1">
                <a:solidFill>
                  <a:srgbClr val="067B0E"/>
                </a:solidFill>
                <a:latin typeface="Arial" pitchFamily="34" charset="0"/>
              </a:rPr>
              <a:t>the stack</a:t>
            </a:r>
          </a:p>
        </p:txBody>
      </p:sp>
      <p:sp>
        <p:nvSpPr>
          <p:cNvPr id="149549" name="Rectangle 58"/>
          <p:cNvSpPr>
            <a:spLocks noChangeArrowheads="1"/>
          </p:cNvSpPr>
          <p:nvPr/>
        </p:nvSpPr>
        <p:spPr bwMode="auto">
          <a:xfrm>
            <a:off x="228600" y="1449388"/>
            <a:ext cx="2020888" cy="5197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gn="l"/>
            <a:r>
              <a:rPr lang="en-US" sz="1400" b="1">
                <a:latin typeface="Courier New" pitchFamily="49" charset="0"/>
              </a:rPr>
              <a:t>0  read r0          </a:t>
            </a:r>
          </a:p>
          <a:p>
            <a:pPr algn="l"/>
            <a:r>
              <a:rPr lang="en-US" sz="1400" b="1">
                <a:latin typeface="Courier New" pitchFamily="49" charset="0"/>
              </a:rPr>
              <a:t>1  loadn r2 6</a:t>
            </a:r>
          </a:p>
          <a:p>
            <a:pPr algn="l"/>
            <a:r>
              <a:rPr lang="en-US" sz="1400" b="1">
                <a:latin typeface="Courier New" pitchFamily="49" charset="0"/>
              </a:rPr>
              <a:t>2  loadn r3 0</a:t>
            </a:r>
            <a:endParaRPr lang="en-US" sz="1400" b="1">
              <a:solidFill>
                <a:srgbClr val="0F02E4"/>
              </a:solidFill>
              <a:latin typeface="Courier New" pitchFamily="49" charset="0"/>
            </a:endParaRPr>
          </a:p>
          <a:p>
            <a:pPr algn="l"/>
            <a:r>
              <a:rPr lang="en-US" sz="1400" b="1">
                <a:latin typeface="Courier New" pitchFamily="49" charset="0"/>
              </a:rPr>
              <a:t>3  loadn r4 8</a:t>
            </a:r>
            <a:endParaRPr lang="en-US" sz="1400" b="1">
              <a:solidFill>
                <a:srgbClr val="0F02E4"/>
              </a:solidFill>
              <a:latin typeface="Courier New" pitchFamily="49" charset="0"/>
            </a:endParaRPr>
          </a:p>
          <a:p>
            <a:pPr algn="l"/>
            <a:r>
              <a:rPr lang="en-US" sz="1400" b="1">
                <a:latin typeface="Courier New" pitchFamily="49" charset="0"/>
              </a:rPr>
              <a:t>4  loadn r5 42</a:t>
            </a:r>
            <a:endParaRPr lang="en-US" sz="1400" b="1">
              <a:solidFill>
                <a:srgbClr val="0F02E4"/>
              </a:solidFill>
              <a:latin typeface="Courier New" pitchFamily="49" charset="0"/>
            </a:endParaRPr>
          </a:p>
          <a:p>
            <a:pPr algn="l"/>
            <a:r>
              <a:rPr lang="en-US" sz="1400" b="1">
                <a:latin typeface="Courier New" pitchFamily="49" charset="0"/>
              </a:rPr>
              <a:t>5  jump r4</a:t>
            </a:r>
            <a:endParaRPr lang="en-US" sz="1400" b="1">
              <a:solidFill>
                <a:srgbClr val="0F02E4"/>
              </a:solidFill>
              <a:latin typeface="Courier New" pitchFamily="49" charset="0"/>
            </a:endParaRPr>
          </a:p>
          <a:p>
            <a:pPr algn="l"/>
            <a:r>
              <a:rPr lang="en-US" sz="1400" b="1">
                <a:latin typeface="Courier New" pitchFamily="49" charset="0"/>
              </a:rPr>
              <a:t>6  write r3</a:t>
            </a:r>
            <a:endParaRPr lang="en-US" sz="1400" b="1">
              <a:solidFill>
                <a:srgbClr val="0F02E4"/>
              </a:solidFill>
              <a:latin typeface="Courier New" pitchFamily="49" charset="0"/>
            </a:endParaRPr>
          </a:p>
          <a:p>
            <a:pPr algn="l"/>
            <a:r>
              <a:rPr lang="en-US" sz="1400" b="1">
                <a:latin typeface="Courier New" pitchFamily="49" charset="0"/>
              </a:rPr>
              <a:t>7  halt</a:t>
            </a:r>
          </a:p>
          <a:p>
            <a:pPr algn="l"/>
            <a:r>
              <a:rPr lang="en-US" sz="1400" b="1">
                <a:latin typeface="Courier New" pitchFamily="49" charset="0"/>
              </a:rPr>
              <a:t>8  loadn r3 1</a:t>
            </a:r>
            <a:endParaRPr lang="en-US" sz="1400" b="1">
              <a:solidFill>
                <a:srgbClr val="FF0515"/>
              </a:solidFill>
              <a:latin typeface="Courier New" pitchFamily="49" charset="0"/>
            </a:endParaRPr>
          </a:p>
          <a:p>
            <a:pPr algn="l"/>
            <a:r>
              <a:rPr lang="en-US" sz="1400" b="1">
                <a:latin typeface="Courier New" pitchFamily="49" charset="0"/>
              </a:rPr>
              <a:t>9  jzero r0 r2</a:t>
            </a:r>
            <a:endParaRPr lang="en-US" sz="1400" b="1">
              <a:solidFill>
                <a:srgbClr val="0F02E4"/>
              </a:solidFill>
              <a:latin typeface="Courier New" pitchFamily="49" charset="0"/>
            </a:endParaRPr>
          </a:p>
          <a:p>
            <a:pPr algn="l"/>
            <a:r>
              <a:rPr lang="en-US" sz="1400" b="1">
                <a:latin typeface="Courier New" pitchFamily="49" charset="0"/>
              </a:rPr>
              <a:t>10 addn r5 1</a:t>
            </a:r>
            <a:endParaRPr lang="en-US" sz="1400" b="1">
              <a:solidFill>
                <a:srgbClr val="0F02E4"/>
              </a:solidFill>
              <a:latin typeface="Courier New" pitchFamily="49" charset="0"/>
            </a:endParaRPr>
          </a:p>
          <a:p>
            <a:pPr algn="l"/>
            <a:r>
              <a:rPr lang="en-US" sz="1400" b="1">
                <a:latin typeface="Courier New" pitchFamily="49" charset="0"/>
              </a:rPr>
              <a:t>11 store r0 r5</a:t>
            </a:r>
            <a:endParaRPr lang="en-US" sz="1400" b="1">
              <a:solidFill>
                <a:srgbClr val="0F02E4"/>
              </a:solidFill>
              <a:latin typeface="Courier New" pitchFamily="49" charset="0"/>
            </a:endParaRPr>
          </a:p>
          <a:p>
            <a:pPr algn="l"/>
            <a:r>
              <a:rPr lang="en-US" sz="1400" b="1">
                <a:latin typeface="Courier New" pitchFamily="49" charset="0"/>
              </a:rPr>
              <a:t>12 addn r5 1        </a:t>
            </a:r>
          </a:p>
          <a:p>
            <a:pPr algn="l"/>
            <a:r>
              <a:rPr lang="en-US" sz="1400" b="1">
                <a:latin typeface="Courier New" pitchFamily="49" charset="0"/>
              </a:rPr>
              <a:t>13 store r2 r5</a:t>
            </a:r>
            <a:endParaRPr lang="en-US" sz="1400" b="1">
              <a:solidFill>
                <a:srgbClr val="0F02E4"/>
              </a:solidFill>
              <a:latin typeface="Courier New" pitchFamily="49" charset="0"/>
            </a:endParaRPr>
          </a:p>
          <a:p>
            <a:pPr algn="l"/>
            <a:r>
              <a:rPr lang="en-US" sz="1400" b="1">
                <a:latin typeface="Courier New" pitchFamily="49" charset="0"/>
              </a:rPr>
              <a:t>14 addn r0 -1</a:t>
            </a:r>
            <a:endParaRPr lang="en-US" sz="1400" b="1">
              <a:solidFill>
                <a:srgbClr val="0F02E4"/>
              </a:solidFill>
              <a:latin typeface="Courier New" pitchFamily="49" charset="0"/>
            </a:endParaRPr>
          </a:p>
          <a:p>
            <a:pPr algn="l"/>
            <a:r>
              <a:rPr lang="en-US" sz="1400" b="1">
                <a:latin typeface="Courier New" pitchFamily="49" charset="0"/>
              </a:rPr>
              <a:t>15 loadn r2 18</a:t>
            </a:r>
            <a:endParaRPr lang="en-US" sz="1400" b="1">
              <a:solidFill>
                <a:srgbClr val="0F02E4"/>
              </a:solidFill>
              <a:latin typeface="Courier New" pitchFamily="49" charset="0"/>
            </a:endParaRPr>
          </a:p>
          <a:p>
            <a:pPr algn="l"/>
            <a:r>
              <a:rPr lang="en-US" sz="1400" b="1">
                <a:latin typeface="Courier New" pitchFamily="49" charset="0"/>
              </a:rPr>
              <a:t>16 loadn r4 8</a:t>
            </a:r>
          </a:p>
          <a:p>
            <a:pPr algn="l"/>
            <a:r>
              <a:rPr lang="en-US" sz="1400" b="1">
                <a:latin typeface="Courier New" pitchFamily="49" charset="0"/>
              </a:rPr>
              <a:t>17 jump r4</a:t>
            </a:r>
          </a:p>
          <a:p>
            <a:pPr algn="l"/>
            <a:r>
              <a:rPr lang="en-US" sz="1400" b="1">
                <a:latin typeface="Courier New" pitchFamily="49" charset="0"/>
              </a:rPr>
              <a:t>18 load r2 r5</a:t>
            </a:r>
            <a:endParaRPr lang="en-US" sz="1400" b="1">
              <a:solidFill>
                <a:srgbClr val="0F02E4"/>
              </a:solidFill>
              <a:latin typeface="Courier New" pitchFamily="49" charset="0"/>
            </a:endParaRPr>
          </a:p>
          <a:p>
            <a:pPr algn="l"/>
            <a:r>
              <a:rPr lang="en-US" sz="1400" b="1">
                <a:latin typeface="Courier New" pitchFamily="49" charset="0"/>
              </a:rPr>
              <a:t>19 addn r5 -1</a:t>
            </a:r>
            <a:endParaRPr lang="en-US" sz="1400" b="1">
              <a:solidFill>
                <a:srgbClr val="0F02E4"/>
              </a:solidFill>
              <a:latin typeface="Courier New" pitchFamily="49" charset="0"/>
            </a:endParaRPr>
          </a:p>
          <a:p>
            <a:pPr algn="l"/>
            <a:r>
              <a:rPr lang="en-US" sz="1400" b="1">
                <a:latin typeface="Courier New" pitchFamily="49" charset="0"/>
              </a:rPr>
              <a:t>20 load r0 r5</a:t>
            </a:r>
          </a:p>
          <a:p>
            <a:pPr algn="l"/>
            <a:r>
              <a:rPr lang="en-US" sz="1400" b="1">
                <a:latin typeface="Courier New" pitchFamily="49" charset="0"/>
              </a:rPr>
              <a:t>21 addn r5 -1   </a:t>
            </a:r>
          </a:p>
          <a:p>
            <a:pPr algn="l"/>
            <a:r>
              <a:rPr lang="en-US" sz="1400" b="1">
                <a:latin typeface="Courier New" pitchFamily="49" charset="0"/>
              </a:rPr>
              <a:t>22 mul r3 r0 r3</a:t>
            </a:r>
            <a:endParaRPr lang="en-US" sz="1400" b="1">
              <a:solidFill>
                <a:srgbClr val="0F02E4"/>
              </a:solidFill>
              <a:latin typeface="Courier New" pitchFamily="49" charset="0"/>
            </a:endParaRPr>
          </a:p>
          <a:p>
            <a:pPr algn="l"/>
            <a:r>
              <a:rPr lang="en-US" sz="1400" b="1">
                <a:latin typeface="Courier New" pitchFamily="49" charset="0"/>
              </a:rPr>
              <a:t>23 jump r2</a:t>
            </a:r>
            <a:endParaRPr lang="en-US" sz="1400" b="1">
              <a:solidFill>
                <a:srgbClr val="FF0515"/>
              </a:solidFill>
              <a:latin typeface="Courier New" pitchFamily="49" charset="0"/>
            </a:endParaRPr>
          </a:p>
        </p:txBody>
      </p:sp>
      <p:sp>
        <p:nvSpPr>
          <p:cNvPr id="149550" name="Text Box 59"/>
          <p:cNvSpPr txBox="1">
            <a:spLocks noChangeArrowheads="1"/>
          </p:cNvSpPr>
          <p:nvPr/>
        </p:nvSpPr>
        <p:spPr bwMode="auto">
          <a:xfrm>
            <a:off x="3162300" y="3040063"/>
            <a:ext cx="1789113"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800"/>
              <a:t>Yesterday I couldn't spell "Recursive Assembler," but now I </a:t>
            </a:r>
            <a:r>
              <a:rPr lang="en-US" sz="800" b="1">
                <a:latin typeface="Arial" pitchFamily="34" charset="0"/>
              </a:rPr>
              <a:t>r1</a:t>
            </a:r>
            <a:r>
              <a:rPr lang="en-US" sz="800"/>
              <a:t>.</a:t>
            </a:r>
          </a:p>
        </p:txBody>
      </p:sp>
      <p:sp>
        <p:nvSpPr>
          <p:cNvPr id="149551" name="Text Box 60"/>
          <p:cNvSpPr txBox="1">
            <a:spLocks noChangeArrowheads="1"/>
          </p:cNvSpPr>
          <p:nvPr>
            <p:custDataLst>
              <p:tags r:id="rId44"/>
            </p:custDataLst>
          </p:nvPr>
        </p:nvSpPr>
        <p:spPr bwMode="auto">
          <a:xfrm>
            <a:off x="2303463" y="1095375"/>
            <a:ext cx="15208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600">
                <a:solidFill>
                  <a:srgbClr val="0F02E4"/>
                </a:solidFill>
                <a:latin typeface="Arial" pitchFamily="34" charset="0"/>
              </a:rPr>
              <a:t>The input is 3.</a:t>
            </a:r>
          </a:p>
        </p:txBody>
      </p:sp>
      <p:sp>
        <p:nvSpPr>
          <p:cNvPr id="149552" name="Freeform 61"/>
          <p:cNvSpPr>
            <a:spLocks/>
          </p:cNvSpPr>
          <p:nvPr/>
        </p:nvSpPr>
        <p:spPr bwMode="auto">
          <a:xfrm>
            <a:off x="1452563" y="1363663"/>
            <a:ext cx="2143125" cy="222250"/>
          </a:xfrm>
          <a:custGeom>
            <a:avLst/>
            <a:gdLst>
              <a:gd name="T0" fmla="*/ 2147483647 w 1350"/>
              <a:gd name="T1" fmla="*/ 0 h 145"/>
              <a:gd name="T2" fmla="*/ 2147483647 w 1350"/>
              <a:gd name="T3" fmla="*/ 2147483647 h 145"/>
              <a:gd name="T4" fmla="*/ 2147483647 w 1350"/>
              <a:gd name="T5" fmla="*/ 2147483647 h 145"/>
              <a:gd name="T6" fmla="*/ 2147483647 w 1350"/>
              <a:gd name="T7" fmla="*/ 2147483647 h 145"/>
              <a:gd name="T8" fmla="*/ 2147483647 w 1350"/>
              <a:gd name="T9" fmla="*/ 2147483647 h 145"/>
              <a:gd name="T10" fmla="*/ 0 w 1350"/>
              <a:gd name="T11" fmla="*/ 2147483647 h 145"/>
              <a:gd name="T12" fmla="*/ 0 60000 65536"/>
              <a:gd name="T13" fmla="*/ 0 60000 65536"/>
              <a:gd name="T14" fmla="*/ 0 60000 65536"/>
              <a:gd name="T15" fmla="*/ 0 60000 65536"/>
              <a:gd name="T16" fmla="*/ 0 60000 65536"/>
              <a:gd name="T17" fmla="*/ 0 60000 65536"/>
              <a:gd name="T18" fmla="*/ 0 w 1350"/>
              <a:gd name="T19" fmla="*/ 0 h 145"/>
              <a:gd name="T20" fmla="*/ 1350 w 1350"/>
              <a:gd name="T21" fmla="*/ 145 h 145"/>
            </a:gdLst>
            <a:ahLst/>
            <a:cxnLst>
              <a:cxn ang="T12">
                <a:pos x="T0" y="T1"/>
              </a:cxn>
              <a:cxn ang="T13">
                <a:pos x="T2" y="T3"/>
              </a:cxn>
              <a:cxn ang="T14">
                <a:pos x="T4" y="T5"/>
              </a:cxn>
              <a:cxn ang="T15">
                <a:pos x="T6" y="T7"/>
              </a:cxn>
              <a:cxn ang="T16">
                <a:pos x="T8" y="T9"/>
              </a:cxn>
              <a:cxn ang="T17">
                <a:pos x="T10" y="T11"/>
              </a:cxn>
            </a:cxnLst>
            <a:rect l="T18" t="T19" r="T20" b="T21"/>
            <a:pathLst>
              <a:path w="1350" h="145">
                <a:moveTo>
                  <a:pt x="1350" y="0"/>
                </a:moveTo>
                <a:cubicBezTo>
                  <a:pt x="1343" y="24"/>
                  <a:pt x="1338" y="27"/>
                  <a:pt x="1315" y="35"/>
                </a:cubicBezTo>
                <a:cubicBezTo>
                  <a:pt x="1283" y="66"/>
                  <a:pt x="1254" y="65"/>
                  <a:pt x="1210" y="70"/>
                </a:cubicBezTo>
                <a:cubicBezTo>
                  <a:pt x="1042" y="68"/>
                  <a:pt x="424" y="23"/>
                  <a:pt x="180" y="85"/>
                </a:cubicBezTo>
                <a:cubicBezTo>
                  <a:pt x="141" y="110"/>
                  <a:pt x="80" y="118"/>
                  <a:pt x="35" y="125"/>
                </a:cubicBezTo>
                <a:cubicBezTo>
                  <a:pt x="20" y="129"/>
                  <a:pt x="9" y="145"/>
                  <a:pt x="0" y="145"/>
                </a:cubicBezTo>
              </a:path>
            </a:pathLst>
          </a:custGeom>
          <a:noFill/>
          <a:ln w="9525">
            <a:solidFill>
              <a:srgbClr val="0F02E4"/>
            </a:solidFill>
            <a:round/>
            <a:headEnd/>
            <a:tailEnd type="triangle" w="med" len="me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49553" name="Text Box 62"/>
          <p:cNvSpPr txBox="1">
            <a:spLocks noChangeArrowheads="1"/>
          </p:cNvSpPr>
          <p:nvPr/>
        </p:nvSpPr>
        <p:spPr bwMode="auto">
          <a:xfrm>
            <a:off x="4076700" y="2109788"/>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b="1">
                <a:latin typeface="Arial" pitchFamily="34" charset="0"/>
              </a:rPr>
              <a:t>Input value: x</a:t>
            </a:r>
          </a:p>
        </p:txBody>
      </p:sp>
      <p:sp>
        <p:nvSpPr>
          <p:cNvPr id="149554" name="Text Box 63"/>
          <p:cNvSpPr txBox="1">
            <a:spLocks noChangeArrowheads="1"/>
          </p:cNvSpPr>
          <p:nvPr/>
        </p:nvSpPr>
        <p:spPr bwMode="auto">
          <a:xfrm>
            <a:off x="3698875" y="3629025"/>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000" b="1">
                <a:latin typeface="Arial" pitchFamily="34" charset="0"/>
              </a:rPr>
              <a:t>Return address</a:t>
            </a:r>
          </a:p>
        </p:txBody>
      </p:sp>
      <p:sp>
        <p:nvSpPr>
          <p:cNvPr id="149555" name="Text Box 64"/>
          <p:cNvSpPr txBox="1">
            <a:spLocks noChangeArrowheads="1"/>
          </p:cNvSpPr>
          <p:nvPr/>
        </p:nvSpPr>
        <p:spPr bwMode="auto">
          <a:xfrm>
            <a:off x="3703638" y="4348163"/>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000" b="1">
                <a:latin typeface="Arial" pitchFamily="34" charset="0"/>
              </a:rPr>
              <a:t>Result value</a:t>
            </a:r>
          </a:p>
        </p:txBody>
      </p:sp>
      <p:sp>
        <p:nvSpPr>
          <p:cNvPr id="149556" name="Text Box 65"/>
          <p:cNvSpPr txBox="1">
            <a:spLocks noChangeArrowheads="1"/>
          </p:cNvSpPr>
          <p:nvPr/>
        </p:nvSpPr>
        <p:spPr bwMode="auto">
          <a:xfrm>
            <a:off x="3695700" y="5081588"/>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000" b="1">
                <a:latin typeface="Arial" pitchFamily="34" charset="0"/>
              </a:rPr>
              <a:t>Next Function's Address</a:t>
            </a:r>
          </a:p>
        </p:txBody>
      </p:sp>
      <p:sp>
        <p:nvSpPr>
          <p:cNvPr id="149557" name="Text Box 66"/>
          <p:cNvSpPr txBox="1">
            <a:spLocks noChangeArrowheads="1"/>
          </p:cNvSpPr>
          <p:nvPr/>
        </p:nvSpPr>
        <p:spPr bwMode="auto">
          <a:xfrm>
            <a:off x="3683000" y="5788025"/>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000" b="1">
                <a:latin typeface="Arial" pitchFamily="34" charset="0"/>
              </a:rPr>
              <a:t>Stack Pointer</a:t>
            </a:r>
          </a:p>
        </p:txBody>
      </p:sp>
      <p:sp>
        <p:nvSpPr>
          <p:cNvPr id="149558" name="Text Box 67"/>
          <p:cNvSpPr txBox="1">
            <a:spLocks noChangeArrowheads="1"/>
          </p:cNvSpPr>
          <p:nvPr/>
        </p:nvSpPr>
        <p:spPr bwMode="auto">
          <a:xfrm>
            <a:off x="4573588" y="179388"/>
            <a:ext cx="2895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b="1" i="1"/>
              <a:t>Aaaargh!</a:t>
            </a:r>
          </a:p>
        </p:txBody>
      </p:sp>
      <p:sp>
        <p:nvSpPr>
          <p:cNvPr id="149559" name="Rectangle 68"/>
          <p:cNvSpPr>
            <a:spLocks noChangeArrowheads="1"/>
          </p:cNvSpPr>
          <p:nvPr>
            <p:custDataLst>
              <p:tags r:id="rId45"/>
            </p:custDataLst>
          </p:nvPr>
        </p:nvSpPr>
        <p:spPr bwMode="auto">
          <a:xfrm>
            <a:off x="3743325" y="1811338"/>
            <a:ext cx="10937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b="1">
                <a:solidFill>
                  <a:srgbClr val="067B0E"/>
                </a:solidFill>
                <a:latin typeface="Arial" pitchFamily="34" charset="0"/>
              </a:rPr>
              <a:t>with labels</a:t>
            </a:r>
          </a:p>
        </p:txBody>
      </p:sp>
      <p:sp>
        <p:nvSpPr>
          <p:cNvPr id="149560" name="AutoShape 69"/>
          <p:cNvSpPr>
            <a:spLocks/>
          </p:cNvSpPr>
          <p:nvPr/>
        </p:nvSpPr>
        <p:spPr bwMode="auto">
          <a:xfrm>
            <a:off x="269875" y="3192463"/>
            <a:ext cx="74613" cy="3384550"/>
          </a:xfrm>
          <a:prstGeom prst="leftBracket">
            <a:avLst>
              <a:gd name="adj" fmla="val 0"/>
            </a:avLst>
          </a:prstGeom>
          <a:noFill/>
          <a:ln w="12700">
            <a:solidFill>
              <a:srgbClr val="0F02E4"/>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49561" name="Text Box 70"/>
          <p:cNvSpPr txBox="1">
            <a:spLocks noChangeArrowheads="1"/>
          </p:cNvSpPr>
          <p:nvPr/>
        </p:nvSpPr>
        <p:spPr bwMode="auto">
          <a:xfrm rot="-5400000">
            <a:off x="-825499" y="4494212"/>
            <a:ext cx="1981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b="1">
                <a:solidFill>
                  <a:srgbClr val="0F02E4"/>
                </a:solidFill>
                <a:latin typeface="Arial" pitchFamily="34" charset="0"/>
              </a:rPr>
              <a:t>factorial function</a:t>
            </a:r>
          </a:p>
        </p:txBody>
      </p:sp>
      <p:sp>
        <p:nvSpPr>
          <p:cNvPr id="149562" name="Text Box 71"/>
          <p:cNvSpPr txBox="1">
            <a:spLocks noChangeArrowheads="1"/>
          </p:cNvSpPr>
          <p:nvPr/>
        </p:nvSpPr>
        <p:spPr bwMode="auto">
          <a:xfrm>
            <a:off x="1744663" y="6597650"/>
            <a:ext cx="7332662"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900">
                <a:solidFill>
                  <a:schemeClr val="bg2"/>
                </a:solidFill>
                <a:latin typeface="Arial" pitchFamily="34" charset="0"/>
              </a:rPr>
              <a:t>Why 18?   How low </a:t>
            </a:r>
            <a:r>
              <a:rPr lang="en-US" sz="900" b="1" i="1">
                <a:solidFill>
                  <a:schemeClr val="bg2"/>
                </a:solidFill>
                <a:latin typeface="Arial" pitchFamily="34" charset="0"/>
              </a:rPr>
              <a:t>could </a:t>
            </a:r>
            <a:r>
              <a:rPr lang="en-US" sz="900">
                <a:solidFill>
                  <a:schemeClr val="bg2"/>
                </a:solidFill>
                <a:latin typeface="Arial" pitchFamily="34" charset="0"/>
              </a:rPr>
              <a:t>we start the stack?   How to call a </a:t>
            </a:r>
            <a:r>
              <a:rPr lang="en-US" sz="900" b="1" i="1">
                <a:solidFill>
                  <a:schemeClr val="bg2"/>
                </a:solidFill>
                <a:latin typeface="Arial" pitchFamily="34" charset="0"/>
              </a:rPr>
              <a:t>different </a:t>
            </a:r>
            <a:r>
              <a:rPr lang="en-US" sz="900">
                <a:solidFill>
                  <a:schemeClr val="bg2"/>
                </a:solidFill>
                <a:latin typeface="Arial" pitchFamily="34" charset="0"/>
              </a:rPr>
              <a:t>function?   Stack == 'safe'   No base case…?  Why is r1 unused?</a:t>
            </a:r>
          </a:p>
        </p:txBody>
      </p:sp>
    </p:spTree>
  </p:cSld>
  <p:clrMapOvr>
    <a:masterClrMapping/>
  </p:clrMapOvr>
  <p:timing>
    <p:tnLst>
      <p:par>
        <p:cTn id="1" dur="indefinite" restart="never" nodeType="tmRoot"/>
      </p:par>
    </p:tnLst>
  </p:timing>
</p:sld>
</file>

<file path=ppt/slides/slide2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0530" name="Rectangle 2"/>
          <p:cNvSpPr>
            <a:spLocks noChangeArrowheads="1"/>
          </p:cNvSpPr>
          <p:nvPr/>
        </p:nvSpPr>
        <p:spPr bwMode="auto">
          <a:xfrm>
            <a:off x="685800" y="228600"/>
            <a:ext cx="5943600" cy="6473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gn="l"/>
            <a:endParaRPr lang="en-US" sz="1400" b="1">
              <a:solidFill>
                <a:srgbClr val="D17204"/>
              </a:solidFill>
              <a:latin typeface="Courier New" pitchFamily="49" charset="0"/>
            </a:endParaRPr>
          </a:p>
          <a:p>
            <a:pPr algn="l"/>
            <a:r>
              <a:rPr lang="en-US" sz="1400" b="1">
                <a:solidFill>
                  <a:srgbClr val="B907D1"/>
                </a:solidFill>
                <a:latin typeface="Courier New" pitchFamily="49" charset="0"/>
              </a:rPr>
              <a:t># </a:t>
            </a:r>
            <a:r>
              <a:rPr lang="en-US" sz="1400" b="1">
                <a:solidFill>
                  <a:srgbClr val="FF0515"/>
                </a:solidFill>
                <a:latin typeface="Courier New" pitchFamily="49" charset="0"/>
              </a:rPr>
              <a:t>r0</a:t>
            </a:r>
            <a:r>
              <a:rPr lang="en-US" sz="1400" b="1">
                <a:solidFill>
                  <a:srgbClr val="B907D1"/>
                </a:solidFill>
                <a:latin typeface="Courier New" pitchFamily="49" charset="0"/>
              </a:rPr>
              <a:t> is x  (first input)</a:t>
            </a:r>
          </a:p>
          <a:p>
            <a:pPr algn="l"/>
            <a:r>
              <a:rPr lang="en-US" sz="1400" b="1">
                <a:solidFill>
                  <a:srgbClr val="B907D1"/>
                </a:solidFill>
                <a:latin typeface="Courier New" pitchFamily="49" charset="0"/>
              </a:rPr>
              <a:t># </a:t>
            </a:r>
            <a:r>
              <a:rPr lang="en-US" sz="1400" b="1">
                <a:solidFill>
                  <a:srgbClr val="FF0515"/>
                </a:solidFill>
                <a:latin typeface="Courier New" pitchFamily="49" charset="0"/>
              </a:rPr>
              <a:t>r2</a:t>
            </a:r>
            <a:r>
              <a:rPr lang="en-US" sz="1400" b="1">
                <a:solidFill>
                  <a:srgbClr val="B907D1"/>
                </a:solidFill>
                <a:latin typeface="Courier New" pitchFamily="49" charset="0"/>
              </a:rPr>
              <a:t> is the return address</a:t>
            </a:r>
          </a:p>
          <a:p>
            <a:pPr algn="l"/>
            <a:r>
              <a:rPr lang="en-US" sz="1400" b="1">
                <a:solidFill>
                  <a:srgbClr val="B907D1"/>
                </a:solidFill>
                <a:latin typeface="Courier New" pitchFamily="49" charset="0"/>
              </a:rPr>
              <a:t># </a:t>
            </a:r>
            <a:r>
              <a:rPr lang="en-US" sz="1400" b="1">
                <a:solidFill>
                  <a:srgbClr val="FF0515"/>
                </a:solidFill>
                <a:latin typeface="Courier New" pitchFamily="49" charset="0"/>
              </a:rPr>
              <a:t>r3</a:t>
            </a:r>
            <a:r>
              <a:rPr lang="en-US" sz="1400" b="1">
                <a:solidFill>
                  <a:srgbClr val="B907D1"/>
                </a:solidFill>
                <a:latin typeface="Courier New" pitchFamily="49" charset="0"/>
              </a:rPr>
              <a:t> is the result (return value!)</a:t>
            </a:r>
          </a:p>
          <a:p>
            <a:pPr algn="l"/>
            <a:r>
              <a:rPr lang="en-US" sz="1400" b="1">
                <a:solidFill>
                  <a:srgbClr val="B907D1"/>
                </a:solidFill>
                <a:latin typeface="Courier New" pitchFamily="49" charset="0"/>
              </a:rPr>
              <a:t># </a:t>
            </a:r>
            <a:r>
              <a:rPr lang="en-US" sz="1400" b="1">
                <a:solidFill>
                  <a:srgbClr val="FF0515"/>
                </a:solidFill>
                <a:latin typeface="Courier New" pitchFamily="49" charset="0"/>
              </a:rPr>
              <a:t>r4</a:t>
            </a:r>
            <a:r>
              <a:rPr lang="en-US" sz="1400" b="1">
                <a:solidFill>
                  <a:srgbClr val="B907D1"/>
                </a:solidFill>
                <a:latin typeface="Courier New" pitchFamily="49" charset="0"/>
              </a:rPr>
              <a:t> holds the function's address (destination)</a:t>
            </a:r>
          </a:p>
          <a:p>
            <a:pPr algn="l"/>
            <a:r>
              <a:rPr lang="en-US" sz="1400" b="1">
                <a:solidFill>
                  <a:srgbClr val="B907D1"/>
                </a:solidFill>
                <a:latin typeface="Courier New" pitchFamily="49" charset="0"/>
              </a:rPr>
              <a:t># </a:t>
            </a:r>
            <a:r>
              <a:rPr lang="en-US" sz="1400" b="1">
                <a:solidFill>
                  <a:srgbClr val="FF0515"/>
                </a:solidFill>
                <a:latin typeface="Courier New" pitchFamily="49" charset="0"/>
              </a:rPr>
              <a:t>r5</a:t>
            </a:r>
            <a:r>
              <a:rPr lang="en-US" sz="1400" b="1">
                <a:solidFill>
                  <a:srgbClr val="B907D1"/>
                </a:solidFill>
                <a:latin typeface="Courier New" pitchFamily="49" charset="0"/>
              </a:rPr>
              <a:t> holds the STACK POINTER!</a:t>
            </a:r>
            <a:endParaRPr lang="en-US" sz="1400" b="1">
              <a:latin typeface="Courier New" pitchFamily="49" charset="0"/>
            </a:endParaRPr>
          </a:p>
          <a:p>
            <a:pPr algn="l"/>
            <a:r>
              <a:rPr lang="en-US" sz="1400" b="1">
                <a:latin typeface="Courier New" pitchFamily="49" charset="0"/>
              </a:rPr>
              <a:t>0  read r0          </a:t>
            </a:r>
          </a:p>
          <a:p>
            <a:pPr algn="l"/>
            <a:r>
              <a:rPr lang="en-US" sz="1400" b="1">
                <a:latin typeface="Courier New" pitchFamily="49" charset="0"/>
              </a:rPr>
              <a:t>1  loadn r2 6</a:t>
            </a:r>
          </a:p>
          <a:p>
            <a:pPr algn="l"/>
            <a:r>
              <a:rPr lang="en-US" sz="1400" b="1">
                <a:latin typeface="Courier New" pitchFamily="49" charset="0"/>
              </a:rPr>
              <a:t>2  loadn r3 0</a:t>
            </a:r>
            <a:endParaRPr lang="en-US" sz="1400" b="1">
              <a:solidFill>
                <a:srgbClr val="0F02E4"/>
              </a:solidFill>
              <a:latin typeface="Courier New" pitchFamily="49" charset="0"/>
            </a:endParaRPr>
          </a:p>
          <a:p>
            <a:pPr algn="l"/>
            <a:r>
              <a:rPr lang="en-US" sz="1400" b="1">
                <a:latin typeface="Courier New" pitchFamily="49" charset="0"/>
              </a:rPr>
              <a:t>3  loadn r4 8</a:t>
            </a:r>
            <a:endParaRPr lang="en-US" sz="1400" b="1">
              <a:solidFill>
                <a:srgbClr val="0F02E4"/>
              </a:solidFill>
              <a:latin typeface="Courier New" pitchFamily="49" charset="0"/>
            </a:endParaRPr>
          </a:p>
          <a:p>
            <a:pPr algn="l"/>
            <a:r>
              <a:rPr lang="en-US" sz="1400" b="1">
                <a:latin typeface="Courier New" pitchFamily="49" charset="0"/>
              </a:rPr>
              <a:t>4  loadn r5 42</a:t>
            </a:r>
            <a:endParaRPr lang="en-US" sz="1400" b="1">
              <a:solidFill>
                <a:srgbClr val="0F02E4"/>
              </a:solidFill>
              <a:latin typeface="Courier New" pitchFamily="49" charset="0"/>
            </a:endParaRPr>
          </a:p>
          <a:p>
            <a:pPr algn="l"/>
            <a:r>
              <a:rPr lang="en-US" sz="1400" b="1">
                <a:latin typeface="Courier New" pitchFamily="49" charset="0"/>
              </a:rPr>
              <a:t>5  jump r4</a:t>
            </a:r>
            <a:endParaRPr lang="en-US" sz="1400" b="1">
              <a:solidFill>
                <a:srgbClr val="0F02E4"/>
              </a:solidFill>
              <a:latin typeface="Courier New" pitchFamily="49" charset="0"/>
            </a:endParaRPr>
          </a:p>
          <a:p>
            <a:pPr algn="l"/>
            <a:r>
              <a:rPr lang="en-US" sz="1400" b="1">
                <a:latin typeface="Courier New" pitchFamily="49" charset="0"/>
              </a:rPr>
              <a:t>6  write r3</a:t>
            </a:r>
            <a:endParaRPr lang="en-US" sz="1400" b="1">
              <a:solidFill>
                <a:srgbClr val="0F02E4"/>
              </a:solidFill>
              <a:latin typeface="Courier New" pitchFamily="49" charset="0"/>
            </a:endParaRPr>
          </a:p>
          <a:p>
            <a:pPr algn="l"/>
            <a:r>
              <a:rPr lang="en-US" sz="1400" b="1">
                <a:latin typeface="Courier New" pitchFamily="49" charset="0"/>
              </a:rPr>
              <a:t>7  halt</a:t>
            </a:r>
          </a:p>
          <a:p>
            <a:pPr algn="l"/>
            <a:r>
              <a:rPr lang="en-US" sz="1400" b="1">
                <a:latin typeface="Courier New" pitchFamily="49" charset="0"/>
              </a:rPr>
              <a:t>8  loadn r3 1</a:t>
            </a:r>
            <a:endParaRPr lang="en-US" sz="1400" b="1">
              <a:solidFill>
                <a:srgbClr val="FF0515"/>
              </a:solidFill>
              <a:latin typeface="Courier New" pitchFamily="49" charset="0"/>
            </a:endParaRPr>
          </a:p>
          <a:p>
            <a:pPr algn="l"/>
            <a:r>
              <a:rPr lang="en-US" sz="1400" b="1">
                <a:latin typeface="Courier New" pitchFamily="49" charset="0"/>
              </a:rPr>
              <a:t>9  jzero r0 r2</a:t>
            </a:r>
            <a:endParaRPr lang="en-US" sz="1400" b="1">
              <a:solidFill>
                <a:srgbClr val="0F02E4"/>
              </a:solidFill>
              <a:latin typeface="Courier New" pitchFamily="49" charset="0"/>
            </a:endParaRPr>
          </a:p>
          <a:p>
            <a:pPr algn="l"/>
            <a:r>
              <a:rPr lang="en-US" sz="1400" b="1">
                <a:latin typeface="Courier New" pitchFamily="49" charset="0"/>
              </a:rPr>
              <a:t>10 addn r5 1</a:t>
            </a:r>
            <a:endParaRPr lang="en-US" sz="1400" b="1">
              <a:solidFill>
                <a:srgbClr val="0F02E4"/>
              </a:solidFill>
              <a:latin typeface="Courier New" pitchFamily="49" charset="0"/>
            </a:endParaRPr>
          </a:p>
          <a:p>
            <a:pPr algn="l"/>
            <a:r>
              <a:rPr lang="en-US" sz="1400" b="1">
                <a:latin typeface="Courier New" pitchFamily="49" charset="0"/>
              </a:rPr>
              <a:t>11 store r0 r5</a:t>
            </a:r>
            <a:endParaRPr lang="en-US" sz="1400" b="1">
              <a:solidFill>
                <a:srgbClr val="0F02E4"/>
              </a:solidFill>
              <a:latin typeface="Courier New" pitchFamily="49" charset="0"/>
            </a:endParaRPr>
          </a:p>
          <a:p>
            <a:pPr algn="l"/>
            <a:r>
              <a:rPr lang="en-US" sz="1400" b="1">
                <a:latin typeface="Courier New" pitchFamily="49" charset="0"/>
              </a:rPr>
              <a:t>12 addn r5 1        </a:t>
            </a:r>
          </a:p>
          <a:p>
            <a:pPr algn="l"/>
            <a:r>
              <a:rPr lang="en-US" sz="1400" b="1">
                <a:latin typeface="Courier New" pitchFamily="49" charset="0"/>
              </a:rPr>
              <a:t>13 store r2 r5</a:t>
            </a:r>
            <a:endParaRPr lang="en-US" sz="1400" b="1">
              <a:solidFill>
                <a:srgbClr val="0F02E4"/>
              </a:solidFill>
              <a:latin typeface="Courier New" pitchFamily="49" charset="0"/>
            </a:endParaRPr>
          </a:p>
          <a:p>
            <a:pPr algn="l"/>
            <a:r>
              <a:rPr lang="en-US" sz="1400" b="1">
                <a:latin typeface="Courier New" pitchFamily="49" charset="0"/>
              </a:rPr>
              <a:t>14 addn r0 -1</a:t>
            </a:r>
            <a:endParaRPr lang="en-US" sz="1400" b="1">
              <a:solidFill>
                <a:srgbClr val="0F02E4"/>
              </a:solidFill>
              <a:latin typeface="Courier New" pitchFamily="49" charset="0"/>
            </a:endParaRPr>
          </a:p>
          <a:p>
            <a:pPr algn="l"/>
            <a:r>
              <a:rPr lang="en-US" sz="1400" b="1">
                <a:latin typeface="Courier New" pitchFamily="49" charset="0"/>
              </a:rPr>
              <a:t>15 loadn r2 18</a:t>
            </a:r>
            <a:endParaRPr lang="en-US" sz="1400" b="1">
              <a:solidFill>
                <a:srgbClr val="0F02E4"/>
              </a:solidFill>
              <a:latin typeface="Courier New" pitchFamily="49" charset="0"/>
            </a:endParaRPr>
          </a:p>
          <a:p>
            <a:pPr algn="l"/>
            <a:r>
              <a:rPr lang="en-US" sz="1400" b="1">
                <a:latin typeface="Courier New" pitchFamily="49" charset="0"/>
              </a:rPr>
              <a:t>16 loadn r4 8</a:t>
            </a:r>
          </a:p>
          <a:p>
            <a:pPr algn="l"/>
            <a:r>
              <a:rPr lang="en-US" sz="1400" b="1">
                <a:latin typeface="Courier New" pitchFamily="49" charset="0"/>
              </a:rPr>
              <a:t>17 jump r4</a:t>
            </a:r>
          </a:p>
          <a:p>
            <a:pPr algn="l"/>
            <a:r>
              <a:rPr lang="en-US" sz="1400" b="1">
                <a:latin typeface="Courier New" pitchFamily="49" charset="0"/>
              </a:rPr>
              <a:t>18 load r2 r5</a:t>
            </a:r>
            <a:endParaRPr lang="en-US" sz="1400" b="1">
              <a:solidFill>
                <a:srgbClr val="0F02E4"/>
              </a:solidFill>
              <a:latin typeface="Courier New" pitchFamily="49" charset="0"/>
            </a:endParaRPr>
          </a:p>
          <a:p>
            <a:pPr algn="l"/>
            <a:r>
              <a:rPr lang="en-US" sz="1400" b="1">
                <a:latin typeface="Courier New" pitchFamily="49" charset="0"/>
              </a:rPr>
              <a:t>19 addn r5 -1</a:t>
            </a:r>
            <a:endParaRPr lang="en-US" sz="1400" b="1">
              <a:solidFill>
                <a:srgbClr val="0F02E4"/>
              </a:solidFill>
              <a:latin typeface="Courier New" pitchFamily="49" charset="0"/>
            </a:endParaRPr>
          </a:p>
          <a:p>
            <a:pPr algn="l"/>
            <a:r>
              <a:rPr lang="en-US" sz="1400" b="1">
                <a:latin typeface="Courier New" pitchFamily="49" charset="0"/>
              </a:rPr>
              <a:t>20 load r0 r5</a:t>
            </a:r>
          </a:p>
          <a:p>
            <a:pPr algn="l"/>
            <a:r>
              <a:rPr lang="en-US" sz="1400" b="1">
                <a:latin typeface="Courier New" pitchFamily="49" charset="0"/>
              </a:rPr>
              <a:t>21 addn r5 -1   </a:t>
            </a:r>
          </a:p>
          <a:p>
            <a:pPr algn="l"/>
            <a:r>
              <a:rPr lang="en-US" sz="1400" b="1">
                <a:latin typeface="Courier New" pitchFamily="49" charset="0"/>
              </a:rPr>
              <a:t>22 mul r3 r0 r3</a:t>
            </a:r>
            <a:endParaRPr lang="en-US" sz="1400" b="1">
              <a:solidFill>
                <a:srgbClr val="0F02E4"/>
              </a:solidFill>
              <a:latin typeface="Courier New" pitchFamily="49" charset="0"/>
            </a:endParaRPr>
          </a:p>
          <a:p>
            <a:pPr algn="l"/>
            <a:r>
              <a:rPr lang="en-US" sz="1400" b="1">
                <a:latin typeface="Courier New" pitchFamily="49" charset="0"/>
              </a:rPr>
              <a:t>23 jump r2</a:t>
            </a:r>
          </a:p>
        </p:txBody>
      </p:sp>
      <p:sp>
        <p:nvSpPr>
          <p:cNvPr id="150531" name="Line 3"/>
          <p:cNvSpPr>
            <a:spLocks noChangeShapeType="1"/>
          </p:cNvSpPr>
          <p:nvPr/>
        </p:nvSpPr>
        <p:spPr bwMode="auto">
          <a:xfrm>
            <a:off x="612775" y="1627188"/>
            <a:ext cx="0" cy="1573212"/>
          </a:xfrm>
          <a:prstGeom prst="line">
            <a:avLst/>
          </a:prstGeom>
          <a:noFill/>
          <a:ln w="19050">
            <a:solidFill>
              <a:schemeClr val="tx1"/>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150532" name="Line 4"/>
          <p:cNvSpPr>
            <a:spLocks noChangeShapeType="1"/>
          </p:cNvSpPr>
          <p:nvPr/>
        </p:nvSpPr>
        <p:spPr bwMode="auto">
          <a:xfrm>
            <a:off x="606425" y="3303588"/>
            <a:ext cx="0" cy="3287712"/>
          </a:xfrm>
          <a:prstGeom prst="line">
            <a:avLst/>
          </a:prstGeom>
          <a:noFill/>
          <a:ln w="19050">
            <a:solidFill>
              <a:srgbClr val="08C92D"/>
            </a:solidFill>
            <a:round/>
            <a:headEnd type="triangle" w="med" len="me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150533" name="Text Box 6"/>
          <p:cNvSpPr txBox="1">
            <a:spLocks noChangeArrowheads="1"/>
          </p:cNvSpPr>
          <p:nvPr/>
        </p:nvSpPr>
        <p:spPr bwMode="auto">
          <a:xfrm>
            <a:off x="117475" y="4656138"/>
            <a:ext cx="8001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400" b="1">
                <a:solidFill>
                  <a:srgbClr val="08C92D"/>
                </a:solidFill>
                <a:latin typeface="Courier New" pitchFamily="49" charset="0"/>
              </a:rPr>
              <a:t>fac</a:t>
            </a:r>
          </a:p>
        </p:txBody>
      </p:sp>
      <p:sp>
        <p:nvSpPr>
          <p:cNvPr id="150534" name="Text Box 7"/>
          <p:cNvSpPr txBox="1">
            <a:spLocks noChangeArrowheads="1"/>
          </p:cNvSpPr>
          <p:nvPr/>
        </p:nvSpPr>
        <p:spPr bwMode="auto">
          <a:xfrm>
            <a:off x="47625" y="2049463"/>
            <a:ext cx="800100" cy="730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400">
                <a:latin typeface="Times New Roman" pitchFamily="18" charset="0"/>
              </a:rPr>
              <a:t>input, setup, print</a:t>
            </a:r>
          </a:p>
        </p:txBody>
      </p:sp>
      <p:sp>
        <p:nvSpPr>
          <p:cNvPr id="150535" name="Text Box 8"/>
          <p:cNvSpPr txBox="1">
            <a:spLocks noChangeArrowheads="1"/>
          </p:cNvSpPr>
          <p:nvPr/>
        </p:nvSpPr>
        <p:spPr bwMode="auto">
          <a:xfrm>
            <a:off x="4114800" y="1524000"/>
            <a:ext cx="2895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b="1">
                <a:solidFill>
                  <a:srgbClr val="0F02E4"/>
                </a:solidFill>
                <a:latin typeface="Arial" pitchFamily="34" charset="0"/>
              </a:rPr>
              <a:t>input x</a:t>
            </a:r>
          </a:p>
        </p:txBody>
      </p:sp>
      <p:sp>
        <p:nvSpPr>
          <p:cNvPr id="150536" name="Rectangle 9"/>
          <p:cNvSpPr>
            <a:spLocks noChangeArrowheads="1"/>
          </p:cNvSpPr>
          <p:nvPr/>
        </p:nvSpPr>
        <p:spPr bwMode="auto">
          <a:xfrm>
            <a:off x="4529138" y="76200"/>
            <a:ext cx="4524375"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lgn="l"/>
            <a:r>
              <a:rPr lang="en-US" sz="4200">
                <a:latin typeface="Times New Roman" pitchFamily="18" charset="0"/>
              </a:rPr>
              <a:t>Recursive Factorial!</a:t>
            </a:r>
          </a:p>
        </p:txBody>
      </p:sp>
      <p:sp>
        <p:nvSpPr>
          <p:cNvPr id="150537" name="Text Box 10"/>
          <p:cNvSpPr txBox="1">
            <a:spLocks noChangeArrowheads="1"/>
          </p:cNvSpPr>
          <p:nvPr/>
        </p:nvSpPr>
        <p:spPr bwMode="auto">
          <a:xfrm>
            <a:off x="4114800" y="2286000"/>
            <a:ext cx="2895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b="1">
                <a:solidFill>
                  <a:srgbClr val="0F02E4"/>
                </a:solidFill>
                <a:latin typeface="Arial" pitchFamily="34" charset="0"/>
              </a:rPr>
              <a:t>y = fac(x)</a:t>
            </a:r>
          </a:p>
        </p:txBody>
      </p:sp>
      <p:sp>
        <p:nvSpPr>
          <p:cNvPr id="150538" name="Text Box 11"/>
          <p:cNvSpPr txBox="1">
            <a:spLocks noChangeArrowheads="1"/>
          </p:cNvSpPr>
          <p:nvPr/>
        </p:nvSpPr>
        <p:spPr bwMode="auto">
          <a:xfrm>
            <a:off x="4114800" y="2667000"/>
            <a:ext cx="2895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b="1">
                <a:solidFill>
                  <a:srgbClr val="0F02E4"/>
                </a:solidFill>
                <a:latin typeface="Arial" pitchFamily="34" charset="0"/>
              </a:rPr>
              <a:t>print y</a:t>
            </a:r>
          </a:p>
        </p:txBody>
      </p:sp>
      <p:sp>
        <p:nvSpPr>
          <p:cNvPr id="150539" name="Text Box 12"/>
          <p:cNvSpPr txBox="1">
            <a:spLocks noChangeArrowheads="1"/>
          </p:cNvSpPr>
          <p:nvPr/>
        </p:nvSpPr>
        <p:spPr bwMode="auto">
          <a:xfrm>
            <a:off x="4114800" y="3224213"/>
            <a:ext cx="2895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b="1">
                <a:solidFill>
                  <a:srgbClr val="0F02E4"/>
                </a:solidFill>
                <a:latin typeface="Arial" pitchFamily="34" charset="0"/>
              </a:rPr>
              <a:t>if x == 0: return 1</a:t>
            </a:r>
          </a:p>
        </p:txBody>
      </p:sp>
      <p:sp>
        <p:nvSpPr>
          <p:cNvPr id="150540" name="Text Box 13"/>
          <p:cNvSpPr txBox="1">
            <a:spLocks noChangeArrowheads="1"/>
          </p:cNvSpPr>
          <p:nvPr/>
        </p:nvSpPr>
        <p:spPr bwMode="auto">
          <a:xfrm>
            <a:off x="4114800" y="3581400"/>
            <a:ext cx="2895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b="1">
                <a:solidFill>
                  <a:srgbClr val="0F02E4"/>
                </a:solidFill>
                <a:latin typeface="Arial" pitchFamily="34" charset="0"/>
              </a:rPr>
              <a:t>else:</a:t>
            </a:r>
          </a:p>
        </p:txBody>
      </p:sp>
      <p:sp>
        <p:nvSpPr>
          <p:cNvPr id="150541" name="Text Box 14"/>
          <p:cNvSpPr txBox="1">
            <a:spLocks noChangeArrowheads="1"/>
          </p:cNvSpPr>
          <p:nvPr/>
        </p:nvSpPr>
        <p:spPr bwMode="auto">
          <a:xfrm>
            <a:off x="4648200" y="4572000"/>
            <a:ext cx="2895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b="1">
                <a:solidFill>
                  <a:srgbClr val="0F02E4"/>
                </a:solidFill>
                <a:latin typeface="Arial" pitchFamily="34" charset="0"/>
              </a:rPr>
              <a:t>REC = fac(x-1)</a:t>
            </a:r>
          </a:p>
        </p:txBody>
      </p:sp>
      <p:sp>
        <p:nvSpPr>
          <p:cNvPr id="150542" name="Text Box 15"/>
          <p:cNvSpPr txBox="1">
            <a:spLocks noChangeArrowheads="1"/>
          </p:cNvSpPr>
          <p:nvPr/>
        </p:nvSpPr>
        <p:spPr bwMode="auto">
          <a:xfrm>
            <a:off x="4648200" y="6248400"/>
            <a:ext cx="2895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b="1">
                <a:solidFill>
                  <a:srgbClr val="0F02E4"/>
                </a:solidFill>
                <a:latin typeface="Arial" pitchFamily="34" charset="0"/>
              </a:rPr>
              <a:t>return x*REC</a:t>
            </a:r>
          </a:p>
        </p:txBody>
      </p:sp>
      <p:sp>
        <p:nvSpPr>
          <p:cNvPr id="150543" name="Line 16"/>
          <p:cNvSpPr>
            <a:spLocks noChangeShapeType="1"/>
          </p:cNvSpPr>
          <p:nvPr/>
        </p:nvSpPr>
        <p:spPr bwMode="auto">
          <a:xfrm flipH="1" flipV="1">
            <a:off x="1928813" y="1651000"/>
            <a:ext cx="2190750" cy="111125"/>
          </a:xfrm>
          <a:prstGeom prst="line">
            <a:avLst/>
          </a:prstGeom>
          <a:noFill/>
          <a:ln w="19050">
            <a:solidFill>
              <a:srgbClr val="0F02E4"/>
            </a:solidFill>
            <a:round/>
            <a:headEnd/>
            <a:tailEnd type="triangle" w="med" len="me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150544" name="Line 17"/>
          <p:cNvSpPr>
            <a:spLocks noChangeShapeType="1"/>
          </p:cNvSpPr>
          <p:nvPr/>
        </p:nvSpPr>
        <p:spPr bwMode="auto">
          <a:xfrm flipH="1">
            <a:off x="1993900" y="2541588"/>
            <a:ext cx="2135188" cy="158750"/>
          </a:xfrm>
          <a:prstGeom prst="line">
            <a:avLst/>
          </a:prstGeom>
          <a:noFill/>
          <a:ln w="19050">
            <a:solidFill>
              <a:srgbClr val="0F02E4"/>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150545" name="Text Box 18"/>
          <p:cNvSpPr txBox="1">
            <a:spLocks noChangeArrowheads="1"/>
          </p:cNvSpPr>
          <p:nvPr/>
        </p:nvSpPr>
        <p:spPr bwMode="auto">
          <a:xfrm>
            <a:off x="2389188" y="1930400"/>
            <a:ext cx="11239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solidFill>
                  <a:srgbClr val="0F02E4"/>
                </a:solidFill>
                <a:latin typeface="Comic Sans MS" pitchFamily="66" charset="0"/>
              </a:rPr>
              <a:t>setup for call to </a:t>
            </a:r>
            <a:r>
              <a:rPr lang="en-US" sz="1200" b="1">
                <a:solidFill>
                  <a:srgbClr val="0F02E4"/>
                </a:solidFill>
                <a:latin typeface="Arial" pitchFamily="34" charset="0"/>
              </a:rPr>
              <a:t>fac(x)</a:t>
            </a:r>
            <a:endParaRPr lang="en-US" sz="1200">
              <a:solidFill>
                <a:srgbClr val="0F02E4"/>
              </a:solidFill>
              <a:latin typeface="Comic Sans MS" pitchFamily="66" charset="0"/>
            </a:endParaRPr>
          </a:p>
        </p:txBody>
      </p:sp>
      <p:sp>
        <p:nvSpPr>
          <p:cNvPr id="150546" name="AutoShape 19"/>
          <p:cNvSpPr>
            <a:spLocks/>
          </p:cNvSpPr>
          <p:nvPr/>
        </p:nvSpPr>
        <p:spPr bwMode="auto">
          <a:xfrm>
            <a:off x="2362200" y="1752600"/>
            <a:ext cx="130175" cy="811213"/>
          </a:xfrm>
          <a:prstGeom prst="rightBrace">
            <a:avLst>
              <a:gd name="adj1" fmla="val 51931"/>
              <a:gd name="adj2" fmla="val 50000"/>
            </a:avLst>
          </a:prstGeom>
          <a:noFill/>
          <a:ln w="19050">
            <a:solidFill>
              <a:srgbClr val="0F02E4"/>
            </a:solidFill>
            <a:round/>
            <a:headEnd/>
            <a:tailEn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sp>
        <p:nvSpPr>
          <p:cNvPr id="150547" name="Text Box 20"/>
          <p:cNvSpPr txBox="1">
            <a:spLocks noChangeArrowheads="1"/>
          </p:cNvSpPr>
          <p:nvPr/>
        </p:nvSpPr>
        <p:spPr bwMode="auto">
          <a:xfrm>
            <a:off x="2493963" y="4079875"/>
            <a:ext cx="1052512" cy="639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solidFill>
                  <a:srgbClr val="0F02E4"/>
                </a:solidFill>
                <a:latin typeface="Comic Sans MS" pitchFamily="66" charset="0"/>
              </a:rPr>
              <a:t>setup for call to </a:t>
            </a:r>
            <a:r>
              <a:rPr lang="en-US" sz="1200" b="1">
                <a:solidFill>
                  <a:srgbClr val="0F02E4"/>
                </a:solidFill>
                <a:latin typeface="Arial" pitchFamily="34" charset="0"/>
              </a:rPr>
              <a:t>fac(x-1)</a:t>
            </a:r>
            <a:endParaRPr lang="en-US" sz="1200">
              <a:solidFill>
                <a:srgbClr val="0F02E4"/>
              </a:solidFill>
              <a:latin typeface="Comic Sans MS" pitchFamily="66" charset="0"/>
            </a:endParaRPr>
          </a:p>
        </p:txBody>
      </p:sp>
      <p:sp>
        <p:nvSpPr>
          <p:cNvPr id="150548" name="Line 21"/>
          <p:cNvSpPr>
            <a:spLocks noChangeShapeType="1"/>
          </p:cNvSpPr>
          <p:nvPr/>
        </p:nvSpPr>
        <p:spPr bwMode="auto">
          <a:xfrm flipH="1">
            <a:off x="2043113" y="2900363"/>
            <a:ext cx="2071687" cy="23812"/>
          </a:xfrm>
          <a:prstGeom prst="line">
            <a:avLst/>
          </a:prstGeom>
          <a:noFill/>
          <a:ln w="19050">
            <a:solidFill>
              <a:srgbClr val="0F02E4"/>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150549" name="Line 22"/>
          <p:cNvSpPr>
            <a:spLocks noChangeShapeType="1"/>
          </p:cNvSpPr>
          <p:nvPr/>
        </p:nvSpPr>
        <p:spPr bwMode="auto">
          <a:xfrm>
            <a:off x="228600" y="3240088"/>
            <a:ext cx="853440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150550" name="Line 23"/>
          <p:cNvSpPr>
            <a:spLocks noChangeShapeType="1"/>
          </p:cNvSpPr>
          <p:nvPr/>
        </p:nvSpPr>
        <p:spPr bwMode="auto">
          <a:xfrm flipH="1" flipV="1">
            <a:off x="2346325" y="3354388"/>
            <a:ext cx="1785938" cy="87312"/>
          </a:xfrm>
          <a:prstGeom prst="line">
            <a:avLst/>
          </a:prstGeom>
          <a:noFill/>
          <a:ln w="19050">
            <a:solidFill>
              <a:srgbClr val="0F02E4"/>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150551" name="Line 24"/>
          <p:cNvSpPr>
            <a:spLocks noChangeShapeType="1"/>
          </p:cNvSpPr>
          <p:nvPr/>
        </p:nvSpPr>
        <p:spPr bwMode="auto">
          <a:xfrm flipH="1">
            <a:off x="2411413" y="3443288"/>
            <a:ext cx="1706562" cy="119062"/>
          </a:xfrm>
          <a:prstGeom prst="line">
            <a:avLst/>
          </a:prstGeom>
          <a:noFill/>
          <a:ln w="19050">
            <a:solidFill>
              <a:srgbClr val="0F02E4"/>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150552" name="Line 25"/>
          <p:cNvSpPr>
            <a:spLocks noChangeShapeType="1"/>
          </p:cNvSpPr>
          <p:nvPr/>
        </p:nvSpPr>
        <p:spPr bwMode="auto">
          <a:xfrm flipH="1">
            <a:off x="1928813" y="4818063"/>
            <a:ext cx="2738437" cy="452437"/>
          </a:xfrm>
          <a:prstGeom prst="line">
            <a:avLst/>
          </a:prstGeom>
          <a:noFill/>
          <a:ln w="19050">
            <a:solidFill>
              <a:srgbClr val="0F02E4"/>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150553" name="AutoShape 26"/>
          <p:cNvSpPr>
            <a:spLocks/>
          </p:cNvSpPr>
          <p:nvPr/>
        </p:nvSpPr>
        <p:spPr bwMode="auto">
          <a:xfrm>
            <a:off x="2522538" y="3746500"/>
            <a:ext cx="122237" cy="1319213"/>
          </a:xfrm>
          <a:prstGeom prst="rightBrace">
            <a:avLst>
              <a:gd name="adj1" fmla="val 89935"/>
              <a:gd name="adj2" fmla="val 50000"/>
            </a:avLst>
          </a:prstGeom>
          <a:noFill/>
          <a:ln w="19050">
            <a:solidFill>
              <a:srgbClr val="0F02E4"/>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50554" name="Text Box 27"/>
          <p:cNvSpPr txBox="1">
            <a:spLocks noChangeArrowheads="1"/>
          </p:cNvSpPr>
          <p:nvPr/>
        </p:nvSpPr>
        <p:spPr bwMode="auto">
          <a:xfrm>
            <a:off x="2622550" y="5478463"/>
            <a:ext cx="1052513" cy="639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solidFill>
                  <a:srgbClr val="0F02E4"/>
                </a:solidFill>
                <a:latin typeface="Comic Sans MS" pitchFamily="66" charset="0"/>
              </a:rPr>
              <a:t>unpack after call to </a:t>
            </a:r>
            <a:r>
              <a:rPr lang="en-US" sz="1200" b="1">
                <a:solidFill>
                  <a:srgbClr val="0F02E4"/>
                </a:solidFill>
                <a:latin typeface="Arial" pitchFamily="34" charset="0"/>
              </a:rPr>
              <a:t>fac(x-1)</a:t>
            </a:r>
            <a:endParaRPr lang="en-US" sz="1200">
              <a:solidFill>
                <a:srgbClr val="0F02E4"/>
              </a:solidFill>
              <a:latin typeface="Comic Sans MS" pitchFamily="66" charset="0"/>
            </a:endParaRPr>
          </a:p>
        </p:txBody>
      </p:sp>
      <p:sp>
        <p:nvSpPr>
          <p:cNvPr id="150555" name="AutoShape 28"/>
          <p:cNvSpPr>
            <a:spLocks/>
          </p:cNvSpPr>
          <p:nvPr/>
        </p:nvSpPr>
        <p:spPr bwMode="auto">
          <a:xfrm>
            <a:off x="2540000" y="5430838"/>
            <a:ext cx="114300" cy="787400"/>
          </a:xfrm>
          <a:prstGeom prst="rightBrace">
            <a:avLst>
              <a:gd name="adj1" fmla="val 57407"/>
              <a:gd name="adj2" fmla="val 50000"/>
            </a:avLst>
          </a:prstGeom>
          <a:noFill/>
          <a:ln w="19050">
            <a:solidFill>
              <a:srgbClr val="0F02E4"/>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50556" name="Line 29"/>
          <p:cNvSpPr>
            <a:spLocks noChangeShapeType="1"/>
          </p:cNvSpPr>
          <p:nvPr/>
        </p:nvSpPr>
        <p:spPr bwMode="auto">
          <a:xfrm flipH="1" flipV="1">
            <a:off x="2478088" y="6335713"/>
            <a:ext cx="2206625" cy="150812"/>
          </a:xfrm>
          <a:prstGeom prst="line">
            <a:avLst/>
          </a:prstGeom>
          <a:noFill/>
          <a:ln w="19050">
            <a:solidFill>
              <a:srgbClr val="0F02E4"/>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150557" name="Line 30"/>
          <p:cNvSpPr>
            <a:spLocks noChangeShapeType="1"/>
          </p:cNvSpPr>
          <p:nvPr/>
        </p:nvSpPr>
        <p:spPr bwMode="auto">
          <a:xfrm flipH="1">
            <a:off x="1939925" y="6488113"/>
            <a:ext cx="2730500" cy="47625"/>
          </a:xfrm>
          <a:prstGeom prst="line">
            <a:avLst/>
          </a:prstGeom>
          <a:noFill/>
          <a:ln w="19050">
            <a:solidFill>
              <a:srgbClr val="0F02E4"/>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150558" name="Text Box 31"/>
          <p:cNvSpPr txBox="1">
            <a:spLocks noChangeArrowheads="1"/>
          </p:cNvSpPr>
          <p:nvPr/>
        </p:nvSpPr>
        <p:spPr bwMode="auto">
          <a:xfrm>
            <a:off x="6100763" y="5099050"/>
            <a:ext cx="1965325"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200" b="1">
                <a:latin typeface="Arial" pitchFamily="34" charset="0"/>
              </a:rPr>
              <a:t>REC </a:t>
            </a:r>
            <a:r>
              <a:rPr lang="en-US" sz="1200">
                <a:latin typeface="Comic Sans MS" pitchFamily="66" charset="0"/>
              </a:rPr>
              <a:t>is now in r3</a:t>
            </a:r>
            <a:endParaRPr lang="en-US" sz="1200" b="1">
              <a:latin typeface="Arial" pitchFamily="34" charset="0"/>
            </a:endParaRPr>
          </a:p>
        </p:txBody>
      </p:sp>
      <p:sp>
        <p:nvSpPr>
          <p:cNvPr id="150559" name="Text Box 32"/>
          <p:cNvSpPr txBox="1">
            <a:spLocks noChangeArrowheads="1"/>
          </p:cNvSpPr>
          <p:nvPr/>
        </p:nvSpPr>
        <p:spPr bwMode="auto">
          <a:xfrm>
            <a:off x="6110288" y="3640138"/>
            <a:ext cx="1965325"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200" b="1">
                <a:latin typeface="Arial" pitchFamily="34" charset="0"/>
              </a:rPr>
              <a:t>1 </a:t>
            </a:r>
            <a:r>
              <a:rPr lang="en-US" sz="1200">
                <a:latin typeface="Comic Sans MS" pitchFamily="66" charset="0"/>
              </a:rPr>
              <a:t>is now in r3</a:t>
            </a:r>
            <a:endParaRPr lang="en-US" sz="1200" b="1">
              <a:latin typeface="Arial" pitchFamily="34" charset="0"/>
            </a:endParaRPr>
          </a:p>
        </p:txBody>
      </p:sp>
    </p:spTree>
  </p:cSld>
  <p:clrMapOvr>
    <a:masterClrMapping/>
  </p:clrMapOvr>
  <p:timing>
    <p:tnLst>
      <p:par>
        <p:cTn id="1" dur="indefinite" restart="never" nodeType="tmRoot"/>
      </p:par>
    </p:tnLst>
  </p:timing>
</p:sld>
</file>

<file path=ppt/slides/slide2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51554" name="Group 2"/>
          <p:cNvGrpSpPr>
            <a:grpSpLocks/>
          </p:cNvGrpSpPr>
          <p:nvPr>
            <p:custDataLst>
              <p:tags r:id="rId1"/>
            </p:custDataLst>
          </p:nvPr>
        </p:nvGrpSpPr>
        <p:grpSpPr bwMode="auto">
          <a:xfrm>
            <a:off x="436563" y="989013"/>
            <a:ext cx="8218487" cy="180975"/>
            <a:chOff x="295" y="1311"/>
            <a:chExt cx="5177" cy="114"/>
          </a:xfrm>
        </p:grpSpPr>
        <p:sp>
          <p:nvSpPr>
            <p:cNvPr id="151697" name="Rectangle 3"/>
            <p:cNvSpPr>
              <a:spLocks noChangeArrowheads="1"/>
            </p:cNvSpPr>
            <p:nvPr>
              <p:custDataLst>
                <p:tags r:id="rId144"/>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51698" name="Rectangle 4"/>
            <p:cNvSpPr>
              <a:spLocks noChangeArrowheads="1"/>
            </p:cNvSpPr>
            <p:nvPr>
              <p:custDataLst>
                <p:tags r:id="rId145"/>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151555" name="Text Box 5"/>
          <p:cNvSpPr txBox="1">
            <a:spLocks noChangeArrowheads="1"/>
          </p:cNvSpPr>
          <p:nvPr>
            <p:custDataLst>
              <p:tags r:id="rId2"/>
            </p:custDataLst>
          </p:nvPr>
        </p:nvSpPr>
        <p:spPr bwMode="auto">
          <a:xfrm>
            <a:off x="677863" y="231775"/>
            <a:ext cx="7781925"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4400" b="1" i="1"/>
              <a:t>Bits</a:t>
            </a:r>
            <a:r>
              <a:rPr lang="en-US" sz="4400"/>
              <a:t> of the implementation…</a:t>
            </a:r>
          </a:p>
        </p:txBody>
      </p:sp>
      <p:sp>
        <p:nvSpPr>
          <p:cNvPr id="151556" name="Text Box 6"/>
          <p:cNvSpPr txBox="1">
            <a:spLocks noChangeArrowheads="1"/>
          </p:cNvSpPr>
          <p:nvPr>
            <p:custDataLst>
              <p:tags r:id="rId3"/>
            </p:custDataLst>
          </p:nvPr>
        </p:nvSpPr>
        <p:spPr bwMode="auto">
          <a:xfrm>
            <a:off x="503238" y="1352550"/>
            <a:ext cx="7848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t>From </a:t>
            </a:r>
            <a:r>
              <a:rPr lang="en-US" b="1"/>
              <a:t>real </a:t>
            </a:r>
            <a:r>
              <a:rPr lang="en-US"/>
              <a:t>to </a:t>
            </a:r>
            <a:r>
              <a:rPr lang="en-US" b="1" i="1"/>
              <a:t>really real…</a:t>
            </a:r>
            <a:endParaRPr lang="en-US"/>
          </a:p>
        </p:txBody>
      </p:sp>
      <p:grpSp>
        <p:nvGrpSpPr>
          <p:cNvPr id="151557" name="Group 7"/>
          <p:cNvGrpSpPr>
            <a:grpSpLocks/>
          </p:cNvGrpSpPr>
          <p:nvPr>
            <p:custDataLst>
              <p:tags r:id="rId4"/>
            </p:custDataLst>
          </p:nvPr>
        </p:nvGrpSpPr>
        <p:grpSpPr bwMode="auto">
          <a:xfrm>
            <a:off x="1506538" y="5137150"/>
            <a:ext cx="457200" cy="304800"/>
            <a:chOff x="1824" y="4512"/>
            <a:chExt cx="528" cy="241"/>
          </a:xfrm>
        </p:grpSpPr>
        <p:sp>
          <p:nvSpPr>
            <p:cNvPr id="151685" name="Freeform 8"/>
            <p:cNvSpPr>
              <a:spLocks/>
            </p:cNvSpPr>
            <p:nvPr>
              <p:custDataLst>
                <p:tags r:id="rId132"/>
              </p:custDataLst>
            </p:nvPr>
          </p:nvSpPr>
          <p:spPr bwMode="auto">
            <a:xfrm>
              <a:off x="1824" y="4675"/>
              <a:ext cx="524" cy="78"/>
            </a:xfrm>
            <a:custGeom>
              <a:avLst/>
              <a:gdLst>
                <a:gd name="T0" fmla="*/ 1 w 1048"/>
                <a:gd name="T1" fmla="*/ 0 h 250"/>
                <a:gd name="T2" fmla="*/ 1 w 1048"/>
                <a:gd name="T3" fmla="*/ 0 h 250"/>
                <a:gd name="T4" fmla="*/ 1 w 1048"/>
                <a:gd name="T5" fmla="*/ 0 h 250"/>
                <a:gd name="T6" fmla="*/ 1 w 1048"/>
                <a:gd name="T7" fmla="*/ 0 h 250"/>
                <a:gd name="T8" fmla="*/ 1 w 1048"/>
                <a:gd name="T9" fmla="*/ 0 h 250"/>
                <a:gd name="T10" fmla="*/ 1 w 1048"/>
                <a:gd name="T11" fmla="*/ 0 h 250"/>
                <a:gd name="T12" fmla="*/ 1 w 1048"/>
                <a:gd name="T13" fmla="*/ 0 h 250"/>
                <a:gd name="T14" fmla="*/ 0 w 1048"/>
                <a:gd name="T15" fmla="*/ 0 h 250"/>
                <a:gd name="T16" fmla="*/ 1 w 1048"/>
                <a:gd name="T17" fmla="*/ 0 h 250"/>
                <a:gd name="T18" fmla="*/ 1 w 1048"/>
                <a:gd name="T19" fmla="*/ 0 h 250"/>
                <a:gd name="T20" fmla="*/ 1 w 1048"/>
                <a:gd name="T21" fmla="*/ 0 h 250"/>
                <a:gd name="T22" fmla="*/ 1 w 1048"/>
                <a:gd name="T23" fmla="*/ 0 h 250"/>
                <a:gd name="T24" fmla="*/ 1 w 1048"/>
                <a:gd name="T25" fmla="*/ 0 h 250"/>
                <a:gd name="T26" fmla="*/ 1 w 1048"/>
                <a:gd name="T27" fmla="*/ 0 h 250"/>
                <a:gd name="T28" fmla="*/ 1 w 1048"/>
                <a:gd name="T29" fmla="*/ 0 h 250"/>
                <a:gd name="T30" fmla="*/ 1 w 1048"/>
                <a:gd name="T31" fmla="*/ 0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175389"/>
            </a:solidFill>
            <a:ln w="9525">
              <a:solidFill>
                <a:schemeClr val="tx1"/>
              </a:solidFill>
              <a:round/>
              <a:headEnd/>
              <a:tailEnd/>
            </a:ln>
          </p:spPr>
          <p:txBody>
            <a:bodyPr wrap="none" anchor="ctr"/>
            <a:lstStyle/>
            <a:p>
              <a:endParaRPr lang="en-US"/>
            </a:p>
          </p:txBody>
        </p:sp>
        <p:sp>
          <p:nvSpPr>
            <p:cNvPr id="151686" name="Oval 9"/>
            <p:cNvSpPr>
              <a:spLocks noChangeArrowheads="1"/>
            </p:cNvSpPr>
            <p:nvPr>
              <p:custDataLst>
                <p:tags r:id="rId133"/>
              </p:custDataLst>
            </p:nvPr>
          </p:nvSpPr>
          <p:spPr bwMode="auto">
            <a:xfrm>
              <a:off x="1848" y="4512"/>
              <a:ext cx="504" cy="211"/>
            </a:xfrm>
            <a:prstGeom prst="ellipse">
              <a:avLst/>
            </a:prstGeom>
            <a:solidFill>
              <a:srgbClr val="9ECC46"/>
            </a:solidFill>
            <a:ln w="9525">
              <a:solidFill>
                <a:schemeClr val="tx1"/>
              </a:solidFill>
              <a:round/>
              <a:headEnd/>
              <a:tailEnd/>
            </a:ln>
          </p:spPr>
          <p:txBody>
            <a:bodyPr wrap="none" anchor="ctr"/>
            <a:lstStyle/>
            <a:p>
              <a:endParaRPr lang="en-US"/>
            </a:p>
          </p:txBody>
        </p:sp>
        <p:sp>
          <p:nvSpPr>
            <p:cNvPr id="151687" name="Oval 10"/>
            <p:cNvSpPr>
              <a:spLocks noChangeArrowheads="1"/>
            </p:cNvSpPr>
            <p:nvPr>
              <p:custDataLst>
                <p:tags r:id="rId134"/>
              </p:custDataLst>
            </p:nvPr>
          </p:nvSpPr>
          <p:spPr bwMode="auto">
            <a:xfrm rot="-1967255">
              <a:off x="1896" y="4557"/>
              <a:ext cx="120" cy="60"/>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51688" name="Oval 11"/>
            <p:cNvSpPr>
              <a:spLocks noChangeArrowheads="1"/>
            </p:cNvSpPr>
            <p:nvPr>
              <p:custDataLst>
                <p:tags r:id="rId135"/>
              </p:custDataLst>
            </p:nvPr>
          </p:nvSpPr>
          <p:spPr bwMode="auto">
            <a:xfrm>
              <a:off x="2040" y="4557"/>
              <a:ext cx="144" cy="75"/>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51689" name="Oval 12"/>
            <p:cNvSpPr>
              <a:spLocks noChangeArrowheads="1"/>
            </p:cNvSpPr>
            <p:nvPr>
              <p:custDataLst>
                <p:tags r:id="rId136"/>
              </p:custDataLst>
            </p:nvPr>
          </p:nvSpPr>
          <p:spPr bwMode="auto">
            <a:xfrm rot="-2071034">
              <a:off x="2208" y="4572"/>
              <a:ext cx="96" cy="75"/>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51690" name="Oval 13"/>
            <p:cNvSpPr>
              <a:spLocks noChangeArrowheads="1"/>
            </p:cNvSpPr>
            <p:nvPr>
              <p:custDataLst>
                <p:tags r:id="rId137"/>
              </p:custDataLst>
            </p:nvPr>
          </p:nvSpPr>
          <p:spPr bwMode="auto">
            <a:xfrm>
              <a:off x="1947" y="4587"/>
              <a:ext cx="36" cy="21"/>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51691" name="Oval 14"/>
            <p:cNvSpPr>
              <a:spLocks noChangeArrowheads="1"/>
            </p:cNvSpPr>
            <p:nvPr>
              <p:custDataLst>
                <p:tags r:id="rId138"/>
              </p:custDataLst>
            </p:nvPr>
          </p:nvSpPr>
          <p:spPr bwMode="auto">
            <a:xfrm>
              <a:off x="2091" y="4592"/>
              <a:ext cx="36" cy="20"/>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51692" name="Oval 15"/>
            <p:cNvSpPr>
              <a:spLocks noChangeArrowheads="1"/>
            </p:cNvSpPr>
            <p:nvPr>
              <p:custDataLst>
                <p:tags r:id="rId139"/>
              </p:custDataLst>
            </p:nvPr>
          </p:nvSpPr>
          <p:spPr bwMode="auto">
            <a:xfrm>
              <a:off x="2222" y="4609"/>
              <a:ext cx="35" cy="20"/>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51693" name="Freeform 16"/>
            <p:cNvSpPr>
              <a:spLocks/>
            </p:cNvSpPr>
            <p:nvPr>
              <p:custDataLst>
                <p:tags r:id="rId140"/>
              </p:custDataLst>
            </p:nvPr>
          </p:nvSpPr>
          <p:spPr bwMode="auto">
            <a:xfrm>
              <a:off x="2123" y="4691"/>
              <a:ext cx="147" cy="59"/>
            </a:xfrm>
            <a:custGeom>
              <a:avLst/>
              <a:gdLst>
                <a:gd name="T0" fmla="*/ 1 w 293"/>
                <a:gd name="T1" fmla="*/ 0 h 188"/>
                <a:gd name="T2" fmla="*/ 1 w 293"/>
                <a:gd name="T3" fmla="*/ 0 h 188"/>
                <a:gd name="T4" fmla="*/ 1 w 293"/>
                <a:gd name="T5" fmla="*/ 0 h 188"/>
                <a:gd name="T6" fmla="*/ 1 w 293"/>
                <a:gd name="T7" fmla="*/ 0 h 188"/>
                <a:gd name="T8" fmla="*/ 0 w 293"/>
                <a:gd name="T9" fmla="*/ 0 h 188"/>
                <a:gd name="T10" fmla="*/ 1 w 293"/>
                <a:gd name="T11" fmla="*/ 0 h 188"/>
                <a:gd name="T12" fmla="*/ 0 60000 65536"/>
                <a:gd name="T13" fmla="*/ 0 60000 65536"/>
                <a:gd name="T14" fmla="*/ 0 60000 65536"/>
                <a:gd name="T15" fmla="*/ 0 60000 65536"/>
                <a:gd name="T16" fmla="*/ 0 60000 65536"/>
                <a:gd name="T17" fmla="*/ 0 60000 65536"/>
                <a:gd name="T18" fmla="*/ 0 w 293"/>
                <a:gd name="T19" fmla="*/ 0 h 188"/>
                <a:gd name="T20" fmla="*/ 293 w 293"/>
                <a:gd name="T21" fmla="*/ 188 h 188"/>
              </a:gdLst>
              <a:ahLst/>
              <a:cxnLst>
                <a:cxn ang="T12">
                  <a:pos x="T0" y="T1"/>
                </a:cxn>
                <a:cxn ang="T13">
                  <a:pos x="T2" y="T3"/>
                </a:cxn>
                <a:cxn ang="T14">
                  <a:pos x="T4" y="T5"/>
                </a:cxn>
                <a:cxn ang="T15">
                  <a:pos x="T6" y="T7"/>
                </a:cxn>
                <a:cxn ang="T16">
                  <a:pos x="T8" y="T9"/>
                </a:cxn>
                <a:cxn ang="T17">
                  <a:pos x="T10" y="T11"/>
                </a:cxn>
              </a:cxnLst>
              <a:rect l="T18" t="T19" r="T20" b="T21"/>
              <a:pathLst>
                <a:path w="293" h="188">
                  <a:moveTo>
                    <a:pt x="7" y="57"/>
                  </a:moveTo>
                  <a:cubicBezTo>
                    <a:pt x="78" y="47"/>
                    <a:pt x="143" y="27"/>
                    <a:pt x="213" y="9"/>
                  </a:cubicBezTo>
                  <a:cubicBezTo>
                    <a:pt x="229" y="11"/>
                    <a:pt x="256" y="0"/>
                    <a:pt x="262" y="16"/>
                  </a:cubicBezTo>
                  <a:cubicBezTo>
                    <a:pt x="293" y="105"/>
                    <a:pt x="282" y="129"/>
                    <a:pt x="262" y="188"/>
                  </a:cubicBezTo>
                  <a:cubicBezTo>
                    <a:pt x="168" y="156"/>
                    <a:pt x="100" y="143"/>
                    <a:pt x="0" y="133"/>
                  </a:cubicBezTo>
                  <a:cubicBezTo>
                    <a:pt x="9" y="85"/>
                    <a:pt x="7" y="110"/>
                    <a:pt x="7" y="57"/>
                  </a:cubicBezTo>
                  <a:close/>
                </a:path>
              </a:pathLst>
            </a:custGeom>
            <a:solidFill>
              <a:srgbClr val="FF0000"/>
            </a:solidFill>
            <a:ln w="9525">
              <a:solidFill>
                <a:schemeClr val="tx1"/>
              </a:solidFill>
              <a:round/>
              <a:headEnd/>
              <a:tailEnd/>
            </a:ln>
          </p:spPr>
          <p:txBody>
            <a:bodyPr wrap="none" anchor="ctr"/>
            <a:lstStyle/>
            <a:p>
              <a:endParaRPr lang="en-US"/>
            </a:p>
          </p:txBody>
        </p:sp>
        <p:sp>
          <p:nvSpPr>
            <p:cNvPr id="151694" name="Freeform 17"/>
            <p:cNvSpPr>
              <a:spLocks/>
            </p:cNvSpPr>
            <p:nvPr>
              <p:custDataLst>
                <p:tags r:id="rId141"/>
              </p:custDataLst>
            </p:nvPr>
          </p:nvSpPr>
          <p:spPr bwMode="auto">
            <a:xfrm flipH="1">
              <a:off x="1944" y="4693"/>
              <a:ext cx="146" cy="59"/>
            </a:xfrm>
            <a:custGeom>
              <a:avLst/>
              <a:gdLst>
                <a:gd name="T0" fmla="*/ 0 w 293"/>
                <a:gd name="T1" fmla="*/ 0 h 188"/>
                <a:gd name="T2" fmla="*/ 0 w 293"/>
                <a:gd name="T3" fmla="*/ 0 h 188"/>
                <a:gd name="T4" fmla="*/ 0 w 293"/>
                <a:gd name="T5" fmla="*/ 0 h 188"/>
                <a:gd name="T6" fmla="*/ 0 w 293"/>
                <a:gd name="T7" fmla="*/ 0 h 188"/>
                <a:gd name="T8" fmla="*/ 0 w 293"/>
                <a:gd name="T9" fmla="*/ 0 h 188"/>
                <a:gd name="T10" fmla="*/ 0 w 293"/>
                <a:gd name="T11" fmla="*/ 0 h 188"/>
                <a:gd name="T12" fmla="*/ 0 60000 65536"/>
                <a:gd name="T13" fmla="*/ 0 60000 65536"/>
                <a:gd name="T14" fmla="*/ 0 60000 65536"/>
                <a:gd name="T15" fmla="*/ 0 60000 65536"/>
                <a:gd name="T16" fmla="*/ 0 60000 65536"/>
                <a:gd name="T17" fmla="*/ 0 60000 65536"/>
                <a:gd name="T18" fmla="*/ 0 w 293"/>
                <a:gd name="T19" fmla="*/ 0 h 188"/>
                <a:gd name="T20" fmla="*/ 293 w 293"/>
                <a:gd name="T21" fmla="*/ 188 h 188"/>
              </a:gdLst>
              <a:ahLst/>
              <a:cxnLst>
                <a:cxn ang="T12">
                  <a:pos x="T0" y="T1"/>
                </a:cxn>
                <a:cxn ang="T13">
                  <a:pos x="T2" y="T3"/>
                </a:cxn>
                <a:cxn ang="T14">
                  <a:pos x="T4" y="T5"/>
                </a:cxn>
                <a:cxn ang="T15">
                  <a:pos x="T6" y="T7"/>
                </a:cxn>
                <a:cxn ang="T16">
                  <a:pos x="T8" y="T9"/>
                </a:cxn>
                <a:cxn ang="T17">
                  <a:pos x="T10" y="T11"/>
                </a:cxn>
              </a:cxnLst>
              <a:rect l="T18" t="T19" r="T20" b="T21"/>
              <a:pathLst>
                <a:path w="293" h="188">
                  <a:moveTo>
                    <a:pt x="7" y="57"/>
                  </a:moveTo>
                  <a:cubicBezTo>
                    <a:pt x="78" y="47"/>
                    <a:pt x="143" y="27"/>
                    <a:pt x="213" y="9"/>
                  </a:cubicBezTo>
                  <a:cubicBezTo>
                    <a:pt x="229" y="11"/>
                    <a:pt x="256" y="0"/>
                    <a:pt x="262" y="16"/>
                  </a:cubicBezTo>
                  <a:cubicBezTo>
                    <a:pt x="293" y="105"/>
                    <a:pt x="282" y="129"/>
                    <a:pt x="262" y="188"/>
                  </a:cubicBezTo>
                  <a:cubicBezTo>
                    <a:pt x="168" y="156"/>
                    <a:pt x="100" y="143"/>
                    <a:pt x="0" y="133"/>
                  </a:cubicBezTo>
                  <a:cubicBezTo>
                    <a:pt x="9" y="85"/>
                    <a:pt x="7" y="110"/>
                    <a:pt x="7" y="57"/>
                  </a:cubicBezTo>
                  <a:close/>
                </a:path>
              </a:pathLst>
            </a:custGeom>
            <a:solidFill>
              <a:srgbClr val="FF0000"/>
            </a:solidFill>
            <a:ln w="9525">
              <a:solidFill>
                <a:schemeClr val="tx1"/>
              </a:solidFill>
              <a:round/>
              <a:headEnd/>
              <a:tailEnd/>
            </a:ln>
          </p:spPr>
          <p:txBody>
            <a:bodyPr wrap="none" anchor="ctr"/>
            <a:lstStyle/>
            <a:p>
              <a:endParaRPr lang="en-US"/>
            </a:p>
          </p:txBody>
        </p:sp>
        <p:sp>
          <p:nvSpPr>
            <p:cNvPr id="151695" name="AutoShape 18"/>
            <p:cNvSpPr>
              <a:spLocks noChangeArrowheads="1"/>
            </p:cNvSpPr>
            <p:nvPr>
              <p:custDataLst>
                <p:tags r:id="rId142"/>
              </p:custDataLst>
            </p:nvPr>
          </p:nvSpPr>
          <p:spPr bwMode="auto">
            <a:xfrm>
              <a:off x="2084" y="4702"/>
              <a:ext cx="54" cy="38"/>
            </a:xfrm>
            <a:prstGeom prst="roundRect">
              <a:avLst>
                <a:gd name="adj" fmla="val 16667"/>
              </a:avLst>
            </a:prstGeom>
            <a:solidFill>
              <a:srgbClr val="FF0000"/>
            </a:solidFill>
            <a:ln w="9525">
              <a:solidFill>
                <a:schemeClr val="tx1"/>
              </a:solidFill>
              <a:round/>
              <a:headEnd/>
              <a:tailEnd/>
            </a:ln>
          </p:spPr>
          <p:txBody>
            <a:bodyPr wrap="none" anchor="ctr"/>
            <a:lstStyle/>
            <a:p>
              <a:endParaRPr lang="en-US"/>
            </a:p>
          </p:txBody>
        </p:sp>
        <p:sp>
          <p:nvSpPr>
            <p:cNvPr id="151696" name="AutoShape 19"/>
            <p:cNvSpPr>
              <a:spLocks noChangeArrowheads="1"/>
            </p:cNvSpPr>
            <p:nvPr>
              <p:custDataLst>
                <p:tags r:id="rId143"/>
              </p:custDataLst>
            </p:nvPr>
          </p:nvSpPr>
          <p:spPr bwMode="auto">
            <a:xfrm rot="-5400000">
              <a:off x="2072" y="4532"/>
              <a:ext cx="24" cy="288"/>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grpSp>
      <p:grpSp>
        <p:nvGrpSpPr>
          <p:cNvPr id="151558" name="Group 20"/>
          <p:cNvGrpSpPr>
            <a:grpSpLocks/>
          </p:cNvGrpSpPr>
          <p:nvPr>
            <p:custDataLst>
              <p:tags r:id="rId5"/>
            </p:custDataLst>
          </p:nvPr>
        </p:nvGrpSpPr>
        <p:grpSpPr bwMode="auto">
          <a:xfrm>
            <a:off x="4346575" y="2057400"/>
            <a:ext cx="477838" cy="493713"/>
            <a:chOff x="4015" y="3216"/>
            <a:chExt cx="301" cy="311"/>
          </a:xfrm>
        </p:grpSpPr>
        <p:sp>
          <p:nvSpPr>
            <p:cNvPr id="151678" name="Rectangle 21"/>
            <p:cNvSpPr>
              <a:spLocks noChangeArrowheads="1"/>
            </p:cNvSpPr>
            <p:nvPr>
              <p:custDataLst>
                <p:tags r:id="rId125"/>
              </p:custDataLst>
            </p:nvPr>
          </p:nvSpPr>
          <p:spPr bwMode="auto">
            <a:xfrm>
              <a:off x="4061" y="3216"/>
              <a:ext cx="201" cy="311"/>
            </a:xfrm>
            <a:prstGeom prst="rect">
              <a:avLst/>
            </a:prstGeom>
            <a:solidFill>
              <a:schemeClr val="accent1"/>
            </a:solidFill>
            <a:ln w="19050">
              <a:solidFill>
                <a:schemeClr val="tx1"/>
              </a:solidFill>
              <a:miter lim="800000"/>
              <a:headEnd/>
              <a:tailEnd/>
            </a:ln>
          </p:spPr>
          <p:txBody>
            <a:bodyPr wrap="none" anchor="ctr"/>
            <a:lstStyle/>
            <a:p>
              <a:endParaRPr lang="en-US"/>
            </a:p>
          </p:txBody>
        </p:sp>
        <p:sp>
          <p:nvSpPr>
            <p:cNvPr id="151679" name="Freeform 22"/>
            <p:cNvSpPr>
              <a:spLocks/>
            </p:cNvSpPr>
            <p:nvPr>
              <p:custDataLst>
                <p:tags r:id="rId126"/>
              </p:custDataLst>
            </p:nvPr>
          </p:nvSpPr>
          <p:spPr bwMode="auto">
            <a:xfrm>
              <a:off x="4061" y="3417"/>
              <a:ext cx="28" cy="72"/>
            </a:xfrm>
            <a:custGeom>
              <a:avLst/>
              <a:gdLst>
                <a:gd name="T0" fmla="*/ 0 w 48"/>
                <a:gd name="T1" fmla="*/ 0 h 96"/>
                <a:gd name="T2" fmla="*/ 1 w 48"/>
                <a:gd name="T3" fmla="*/ 2 h 96"/>
                <a:gd name="T4" fmla="*/ 0 w 48"/>
                <a:gd name="T5" fmla="*/ 2 h 96"/>
                <a:gd name="T6" fmla="*/ 0 w 48"/>
                <a:gd name="T7" fmla="*/ 0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0" y="0"/>
                  </a:moveTo>
                  <a:lnTo>
                    <a:pt x="48" y="48"/>
                  </a:lnTo>
                  <a:lnTo>
                    <a:pt x="0" y="96"/>
                  </a:lnTo>
                  <a:lnTo>
                    <a:pt x="0" y="0"/>
                  </a:lnTo>
                  <a:close/>
                </a:path>
              </a:pathLst>
            </a:custGeom>
            <a:solidFill>
              <a:schemeClr val="accent1"/>
            </a:solidFill>
            <a:ln w="19050">
              <a:solidFill>
                <a:schemeClr val="tx1"/>
              </a:solidFill>
              <a:round/>
              <a:headEnd/>
              <a:tailEnd/>
            </a:ln>
          </p:spPr>
          <p:txBody>
            <a:bodyPr wrap="none" anchor="ctr"/>
            <a:lstStyle/>
            <a:p>
              <a:endParaRPr lang="en-US"/>
            </a:p>
          </p:txBody>
        </p:sp>
        <p:sp>
          <p:nvSpPr>
            <p:cNvPr id="151680" name="Rectangle 23"/>
            <p:cNvSpPr>
              <a:spLocks noChangeArrowheads="1"/>
            </p:cNvSpPr>
            <p:nvPr>
              <p:custDataLst>
                <p:tags r:id="rId127"/>
              </p:custDataLst>
            </p:nvPr>
          </p:nvSpPr>
          <p:spPr bwMode="auto">
            <a:xfrm>
              <a:off x="4051" y="3371"/>
              <a:ext cx="160"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latin typeface="Arial" pitchFamily="34" charset="0"/>
                </a:rPr>
                <a:t>s</a:t>
              </a:r>
            </a:p>
          </p:txBody>
        </p:sp>
        <p:sp>
          <p:nvSpPr>
            <p:cNvPr id="151681" name="Line 24"/>
            <p:cNvSpPr>
              <a:spLocks noChangeShapeType="1"/>
            </p:cNvSpPr>
            <p:nvPr>
              <p:custDataLst>
                <p:tags r:id="rId128"/>
              </p:custDataLst>
            </p:nvPr>
          </p:nvSpPr>
          <p:spPr bwMode="auto">
            <a:xfrm>
              <a:off x="4061" y="3288"/>
              <a:ext cx="42"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1682" name="Line 25"/>
            <p:cNvSpPr>
              <a:spLocks noChangeShapeType="1"/>
            </p:cNvSpPr>
            <p:nvPr>
              <p:custDataLst>
                <p:tags r:id="rId129"/>
              </p:custDataLst>
            </p:nvPr>
          </p:nvSpPr>
          <p:spPr bwMode="auto">
            <a:xfrm>
              <a:off x="4216" y="3364"/>
              <a:ext cx="41"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1683" name="Rectangle 26"/>
            <p:cNvSpPr>
              <a:spLocks noChangeArrowheads="1"/>
            </p:cNvSpPr>
            <p:nvPr>
              <p:custDataLst>
                <p:tags r:id="rId130"/>
              </p:custDataLst>
            </p:nvPr>
          </p:nvSpPr>
          <p:spPr bwMode="auto">
            <a:xfrm>
              <a:off x="4015" y="3261"/>
              <a:ext cx="174"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latin typeface="Arial" pitchFamily="34" charset="0"/>
                </a:rPr>
                <a:t>D</a:t>
              </a:r>
            </a:p>
          </p:txBody>
        </p:sp>
        <p:sp>
          <p:nvSpPr>
            <p:cNvPr id="151684" name="Rectangle 27"/>
            <p:cNvSpPr>
              <a:spLocks noChangeArrowheads="1"/>
            </p:cNvSpPr>
            <p:nvPr>
              <p:custDataLst>
                <p:tags r:id="rId131"/>
              </p:custDataLst>
            </p:nvPr>
          </p:nvSpPr>
          <p:spPr bwMode="auto">
            <a:xfrm>
              <a:off x="4138" y="3236"/>
              <a:ext cx="178"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latin typeface="Arial" pitchFamily="34" charset="0"/>
                </a:rPr>
                <a:t>Q</a:t>
              </a:r>
            </a:p>
          </p:txBody>
        </p:sp>
      </p:grpSp>
      <p:sp>
        <p:nvSpPr>
          <p:cNvPr id="151559" name="Text Box 28"/>
          <p:cNvSpPr txBox="1">
            <a:spLocks noChangeArrowheads="1"/>
          </p:cNvSpPr>
          <p:nvPr>
            <p:custDataLst>
              <p:tags r:id="rId6"/>
            </p:custDataLst>
          </p:nvPr>
        </p:nvSpPr>
        <p:spPr bwMode="auto">
          <a:xfrm>
            <a:off x="1098550" y="2095500"/>
            <a:ext cx="27114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000FF"/>
                </a:solidFill>
                <a:latin typeface="Comic Sans MS" pitchFamily="66" charset="0"/>
              </a:rPr>
              <a:t>An 8-bit register:</a:t>
            </a:r>
          </a:p>
        </p:txBody>
      </p:sp>
      <p:grpSp>
        <p:nvGrpSpPr>
          <p:cNvPr id="151560" name="Group 29"/>
          <p:cNvGrpSpPr>
            <a:grpSpLocks/>
          </p:cNvGrpSpPr>
          <p:nvPr>
            <p:custDataLst>
              <p:tags r:id="rId7"/>
            </p:custDataLst>
          </p:nvPr>
        </p:nvGrpSpPr>
        <p:grpSpPr bwMode="auto">
          <a:xfrm>
            <a:off x="4894263" y="2057400"/>
            <a:ext cx="477837" cy="493713"/>
            <a:chOff x="4015" y="3216"/>
            <a:chExt cx="301" cy="311"/>
          </a:xfrm>
        </p:grpSpPr>
        <p:sp>
          <p:nvSpPr>
            <p:cNvPr id="151671" name="Rectangle 30"/>
            <p:cNvSpPr>
              <a:spLocks noChangeArrowheads="1"/>
            </p:cNvSpPr>
            <p:nvPr>
              <p:custDataLst>
                <p:tags r:id="rId118"/>
              </p:custDataLst>
            </p:nvPr>
          </p:nvSpPr>
          <p:spPr bwMode="auto">
            <a:xfrm>
              <a:off x="4061" y="3216"/>
              <a:ext cx="201" cy="311"/>
            </a:xfrm>
            <a:prstGeom prst="rect">
              <a:avLst/>
            </a:prstGeom>
            <a:solidFill>
              <a:schemeClr val="accent1"/>
            </a:solidFill>
            <a:ln w="19050">
              <a:solidFill>
                <a:schemeClr val="tx1"/>
              </a:solidFill>
              <a:miter lim="800000"/>
              <a:headEnd/>
              <a:tailEnd/>
            </a:ln>
          </p:spPr>
          <p:txBody>
            <a:bodyPr wrap="none" anchor="ctr"/>
            <a:lstStyle/>
            <a:p>
              <a:endParaRPr lang="en-US"/>
            </a:p>
          </p:txBody>
        </p:sp>
        <p:sp>
          <p:nvSpPr>
            <p:cNvPr id="151672" name="Freeform 31"/>
            <p:cNvSpPr>
              <a:spLocks/>
            </p:cNvSpPr>
            <p:nvPr>
              <p:custDataLst>
                <p:tags r:id="rId119"/>
              </p:custDataLst>
            </p:nvPr>
          </p:nvSpPr>
          <p:spPr bwMode="auto">
            <a:xfrm>
              <a:off x="4061" y="3417"/>
              <a:ext cx="28" cy="72"/>
            </a:xfrm>
            <a:custGeom>
              <a:avLst/>
              <a:gdLst>
                <a:gd name="T0" fmla="*/ 0 w 48"/>
                <a:gd name="T1" fmla="*/ 0 h 96"/>
                <a:gd name="T2" fmla="*/ 1 w 48"/>
                <a:gd name="T3" fmla="*/ 2 h 96"/>
                <a:gd name="T4" fmla="*/ 0 w 48"/>
                <a:gd name="T5" fmla="*/ 2 h 96"/>
                <a:gd name="T6" fmla="*/ 0 w 48"/>
                <a:gd name="T7" fmla="*/ 0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0" y="0"/>
                  </a:moveTo>
                  <a:lnTo>
                    <a:pt x="48" y="48"/>
                  </a:lnTo>
                  <a:lnTo>
                    <a:pt x="0" y="96"/>
                  </a:lnTo>
                  <a:lnTo>
                    <a:pt x="0" y="0"/>
                  </a:lnTo>
                  <a:close/>
                </a:path>
              </a:pathLst>
            </a:custGeom>
            <a:solidFill>
              <a:schemeClr val="accent1"/>
            </a:solidFill>
            <a:ln w="19050">
              <a:solidFill>
                <a:schemeClr val="tx1"/>
              </a:solidFill>
              <a:round/>
              <a:headEnd/>
              <a:tailEnd/>
            </a:ln>
          </p:spPr>
          <p:txBody>
            <a:bodyPr wrap="none" anchor="ctr"/>
            <a:lstStyle/>
            <a:p>
              <a:endParaRPr lang="en-US"/>
            </a:p>
          </p:txBody>
        </p:sp>
        <p:sp>
          <p:nvSpPr>
            <p:cNvPr id="151673" name="Rectangle 32"/>
            <p:cNvSpPr>
              <a:spLocks noChangeArrowheads="1"/>
            </p:cNvSpPr>
            <p:nvPr>
              <p:custDataLst>
                <p:tags r:id="rId120"/>
              </p:custDataLst>
            </p:nvPr>
          </p:nvSpPr>
          <p:spPr bwMode="auto">
            <a:xfrm>
              <a:off x="4051" y="3371"/>
              <a:ext cx="160"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latin typeface="Arial" pitchFamily="34" charset="0"/>
                </a:rPr>
                <a:t>s</a:t>
              </a:r>
            </a:p>
          </p:txBody>
        </p:sp>
        <p:sp>
          <p:nvSpPr>
            <p:cNvPr id="151674" name="Line 33"/>
            <p:cNvSpPr>
              <a:spLocks noChangeShapeType="1"/>
            </p:cNvSpPr>
            <p:nvPr>
              <p:custDataLst>
                <p:tags r:id="rId121"/>
              </p:custDataLst>
            </p:nvPr>
          </p:nvSpPr>
          <p:spPr bwMode="auto">
            <a:xfrm>
              <a:off x="4061" y="3288"/>
              <a:ext cx="42"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1675" name="Line 34"/>
            <p:cNvSpPr>
              <a:spLocks noChangeShapeType="1"/>
            </p:cNvSpPr>
            <p:nvPr>
              <p:custDataLst>
                <p:tags r:id="rId122"/>
              </p:custDataLst>
            </p:nvPr>
          </p:nvSpPr>
          <p:spPr bwMode="auto">
            <a:xfrm>
              <a:off x="4216" y="3364"/>
              <a:ext cx="41"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1676" name="Rectangle 35"/>
            <p:cNvSpPr>
              <a:spLocks noChangeArrowheads="1"/>
            </p:cNvSpPr>
            <p:nvPr>
              <p:custDataLst>
                <p:tags r:id="rId123"/>
              </p:custDataLst>
            </p:nvPr>
          </p:nvSpPr>
          <p:spPr bwMode="auto">
            <a:xfrm>
              <a:off x="4015" y="3261"/>
              <a:ext cx="174"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latin typeface="Arial" pitchFamily="34" charset="0"/>
                </a:rPr>
                <a:t>D</a:t>
              </a:r>
            </a:p>
          </p:txBody>
        </p:sp>
        <p:sp>
          <p:nvSpPr>
            <p:cNvPr id="151677" name="Rectangle 36"/>
            <p:cNvSpPr>
              <a:spLocks noChangeArrowheads="1"/>
            </p:cNvSpPr>
            <p:nvPr>
              <p:custDataLst>
                <p:tags r:id="rId124"/>
              </p:custDataLst>
            </p:nvPr>
          </p:nvSpPr>
          <p:spPr bwMode="auto">
            <a:xfrm>
              <a:off x="4138" y="3236"/>
              <a:ext cx="178"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latin typeface="Arial" pitchFamily="34" charset="0"/>
                </a:rPr>
                <a:t>Q</a:t>
              </a:r>
            </a:p>
          </p:txBody>
        </p:sp>
      </p:grpSp>
      <p:grpSp>
        <p:nvGrpSpPr>
          <p:cNvPr id="151561" name="Group 37"/>
          <p:cNvGrpSpPr>
            <a:grpSpLocks/>
          </p:cNvGrpSpPr>
          <p:nvPr>
            <p:custDataLst>
              <p:tags r:id="rId8"/>
            </p:custDataLst>
          </p:nvPr>
        </p:nvGrpSpPr>
        <p:grpSpPr bwMode="auto">
          <a:xfrm>
            <a:off x="5441950" y="2057400"/>
            <a:ext cx="477838" cy="493713"/>
            <a:chOff x="4015" y="3216"/>
            <a:chExt cx="301" cy="311"/>
          </a:xfrm>
        </p:grpSpPr>
        <p:sp>
          <p:nvSpPr>
            <p:cNvPr id="151664" name="Rectangle 38"/>
            <p:cNvSpPr>
              <a:spLocks noChangeArrowheads="1"/>
            </p:cNvSpPr>
            <p:nvPr>
              <p:custDataLst>
                <p:tags r:id="rId111"/>
              </p:custDataLst>
            </p:nvPr>
          </p:nvSpPr>
          <p:spPr bwMode="auto">
            <a:xfrm>
              <a:off x="4061" y="3216"/>
              <a:ext cx="201" cy="311"/>
            </a:xfrm>
            <a:prstGeom prst="rect">
              <a:avLst/>
            </a:prstGeom>
            <a:solidFill>
              <a:schemeClr val="accent1"/>
            </a:solidFill>
            <a:ln w="19050">
              <a:solidFill>
                <a:schemeClr val="tx1"/>
              </a:solidFill>
              <a:miter lim="800000"/>
              <a:headEnd/>
              <a:tailEnd/>
            </a:ln>
          </p:spPr>
          <p:txBody>
            <a:bodyPr wrap="none" anchor="ctr"/>
            <a:lstStyle/>
            <a:p>
              <a:endParaRPr lang="en-US"/>
            </a:p>
          </p:txBody>
        </p:sp>
        <p:sp>
          <p:nvSpPr>
            <p:cNvPr id="151665" name="Freeform 39"/>
            <p:cNvSpPr>
              <a:spLocks/>
            </p:cNvSpPr>
            <p:nvPr>
              <p:custDataLst>
                <p:tags r:id="rId112"/>
              </p:custDataLst>
            </p:nvPr>
          </p:nvSpPr>
          <p:spPr bwMode="auto">
            <a:xfrm>
              <a:off x="4061" y="3417"/>
              <a:ext cx="28" cy="72"/>
            </a:xfrm>
            <a:custGeom>
              <a:avLst/>
              <a:gdLst>
                <a:gd name="T0" fmla="*/ 0 w 48"/>
                <a:gd name="T1" fmla="*/ 0 h 96"/>
                <a:gd name="T2" fmla="*/ 1 w 48"/>
                <a:gd name="T3" fmla="*/ 2 h 96"/>
                <a:gd name="T4" fmla="*/ 0 w 48"/>
                <a:gd name="T5" fmla="*/ 2 h 96"/>
                <a:gd name="T6" fmla="*/ 0 w 48"/>
                <a:gd name="T7" fmla="*/ 0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0" y="0"/>
                  </a:moveTo>
                  <a:lnTo>
                    <a:pt x="48" y="48"/>
                  </a:lnTo>
                  <a:lnTo>
                    <a:pt x="0" y="96"/>
                  </a:lnTo>
                  <a:lnTo>
                    <a:pt x="0" y="0"/>
                  </a:lnTo>
                  <a:close/>
                </a:path>
              </a:pathLst>
            </a:custGeom>
            <a:solidFill>
              <a:schemeClr val="accent1"/>
            </a:solidFill>
            <a:ln w="19050">
              <a:solidFill>
                <a:schemeClr val="tx1"/>
              </a:solidFill>
              <a:round/>
              <a:headEnd/>
              <a:tailEnd/>
            </a:ln>
          </p:spPr>
          <p:txBody>
            <a:bodyPr wrap="none" anchor="ctr"/>
            <a:lstStyle/>
            <a:p>
              <a:endParaRPr lang="en-US"/>
            </a:p>
          </p:txBody>
        </p:sp>
        <p:sp>
          <p:nvSpPr>
            <p:cNvPr id="151666" name="Rectangle 40"/>
            <p:cNvSpPr>
              <a:spLocks noChangeArrowheads="1"/>
            </p:cNvSpPr>
            <p:nvPr>
              <p:custDataLst>
                <p:tags r:id="rId113"/>
              </p:custDataLst>
            </p:nvPr>
          </p:nvSpPr>
          <p:spPr bwMode="auto">
            <a:xfrm>
              <a:off x="4051" y="3371"/>
              <a:ext cx="160"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latin typeface="Arial" pitchFamily="34" charset="0"/>
                </a:rPr>
                <a:t>s</a:t>
              </a:r>
            </a:p>
          </p:txBody>
        </p:sp>
        <p:sp>
          <p:nvSpPr>
            <p:cNvPr id="151667" name="Line 41"/>
            <p:cNvSpPr>
              <a:spLocks noChangeShapeType="1"/>
            </p:cNvSpPr>
            <p:nvPr>
              <p:custDataLst>
                <p:tags r:id="rId114"/>
              </p:custDataLst>
            </p:nvPr>
          </p:nvSpPr>
          <p:spPr bwMode="auto">
            <a:xfrm>
              <a:off x="4061" y="3288"/>
              <a:ext cx="42"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1668" name="Line 42"/>
            <p:cNvSpPr>
              <a:spLocks noChangeShapeType="1"/>
            </p:cNvSpPr>
            <p:nvPr>
              <p:custDataLst>
                <p:tags r:id="rId115"/>
              </p:custDataLst>
            </p:nvPr>
          </p:nvSpPr>
          <p:spPr bwMode="auto">
            <a:xfrm>
              <a:off x="4216" y="3364"/>
              <a:ext cx="41"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1669" name="Rectangle 43"/>
            <p:cNvSpPr>
              <a:spLocks noChangeArrowheads="1"/>
            </p:cNvSpPr>
            <p:nvPr>
              <p:custDataLst>
                <p:tags r:id="rId116"/>
              </p:custDataLst>
            </p:nvPr>
          </p:nvSpPr>
          <p:spPr bwMode="auto">
            <a:xfrm>
              <a:off x="4015" y="3261"/>
              <a:ext cx="174"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latin typeface="Arial" pitchFamily="34" charset="0"/>
                </a:rPr>
                <a:t>D</a:t>
              </a:r>
            </a:p>
          </p:txBody>
        </p:sp>
        <p:sp>
          <p:nvSpPr>
            <p:cNvPr id="151670" name="Rectangle 44"/>
            <p:cNvSpPr>
              <a:spLocks noChangeArrowheads="1"/>
            </p:cNvSpPr>
            <p:nvPr>
              <p:custDataLst>
                <p:tags r:id="rId117"/>
              </p:custDataLst>
            </p:nvPr>
          </p:nvSpPr>
          <p:spPr bwMode="auto">
            <a:xfrm>
              <a:off x="4138" y="3236"/>
              <a:ext cx="178"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latin typeface="Arial" pitchFamily="34" charset="0"/>
                </a:rPr>
                <a:t>Q</a:t>
              </a:r>
            </a:p>
          </p:txBody>
        </p:sp>
      </p:grpSp>
      <p:grpSp>
        <p:nvGrpSpPr>
          <p:cNvPr id="151562" name="Group 45"/>
          <p:cNvGrpSpPr>
            <a:grpSpLocks/>
          </p:cNvGrpSpPr>
          <p:nvPr>
            <p:custDataLst>
              <p:tags r:id="rId9"/>
            </p:custDataLst>
          </p:nvPr>
        </p:nvGrpSpPr>
        <p:grpSpPr bwMode="auto">
          <a:xfrm>
            <a:off x="5989638" y="2057400"/>
            <a:ext cx="477837" cy="493713"/>
            <a:chOff x="4015" y="3216"/>
            <a:chExt cx="301" cy="311"/>
          </a:xfrm>
        </p:grpSpPr>
        <p:sp>
          <p:nvSpPr>
            <p:cNvPr id="151657" name="Rectangle 46"/>
            <p:cNvSpPr>
              <a:spLocks noChangeArrowheads="1"/>
            </p:cNvSpPr>
            <p:nvPr>
              <p:custDataLst>
                <p:tags r:id="rId104"/>
              </p:custDataLst>
            </p:nvPr>
          </p:nvSpPr>
          <p:spPr bwMode="auto">
            <a:xfrm>
              <a:off x="4061" y="3216"/>
              <a:ext cx="201" cy="311"/>
            </a:xfrm>
            <a:prstGeom prst="rect">
              <a:avLst/>
            </a:prstGeom>
            <a:solidFill>
              <a:schemeClr val="accent1"/>
            </a:solidFill>
            <a:ln w="19050">
              <a:solidFill>
                <a:schemeClr val="tx1"/>
              </a:solidFill>
              <a:miter lim="800000"/>
              <a:headEnd/>
              <a:tailEnd/>
            </a:ln>
          </p:spPr>
          <p:txBody>
            <a:bodyPr wrap="none" anchor="ctr"/>
            <a:lstStyle/>
            <a:p>
              <a:endParaRPr lang="en-US"/>
            </a:p>
          </p:txBody>
        </p:sp>
        <p:sp>
          <p:nvSpPr>
            <p:cNvPr id="151658" name="Freeform 47"/>
            <p:cNvSpPr>
              <a:spLocks/>
            </p:cNvSpPr>
            <p:nvPr>
              <p:custDataLst>
                <p:tags r:id="rId105"/>
              </p:custDataLst>
            </p:nvPr>
          </p:nvSpPr>
          <p:spPr bwMode="auto">
            <a:xfrm>
              <a:off x="4061" y="3417"/>
              <a:ext cx="28" cy="72"/>
            </a:xfrm>
            <a:custGeom>
              <a:avLst/>
              <a:gdLst>
                <a:gd name="T0" fmla="*/ 0 w 48"/>
                <a:gd name="T1" fmla="*/ 0 h 96"/>
                <a:gd name="T2" fmla="*/ 1 w 48"/>
                <a:gd name="T3" fmla="*/ 2 h 96"/>
                <a:gd name="T4" fmla="*/ 0 w 48"/>
                <a:gd name="T5" fmla="*/ 2 h 96"/>
                <a:gd name="T6" fmla="*/ 0 w 48"/>
                <a:gd name="T7" fmla="*/ 0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0" y="0"/>
                  </a:moveTo>
                  <a:lnTo>
                    <a:pt x="48" y="48"/>
                  </a:lnTo>
                  <a:lnTo>
                    <a:pt x="0" y="96"/>
                  </a:lnTo>
                  <a:lnTo>
                    <a:pt x="0" y="0"/>
                  </a:lnTo>
                  <a:close/>
                </a:path>
              </a:pathLst>
            </a:custGeom>
            <a:solidFill>
              <a:schemeClr val="accent1"/>
            </a:solidFill>
            <a:ln w="19050">
              <a:solidFill>
                <a:schemeClr val="tx1"/>
              </a:solidFill>
              <a:round/>
              <a:headEnd/>
              <a:tailEnd/>
            </a:ln>
          </p:spPr>
          <p:txBody>
            <a:bodyPr wrap="none" anchor="ctr"/>
            <a:lstStyle/>
            <a:p>
              <a:endParaRPr lang="en-US"/>
            </a:p>
          </p:txBody>
        </p:sp>
        <p:sp>
          <p:nvSpPr>
            <p:cNvPr id="151659" name="Rectangle 48"/>
            <p:cNvSpPr>
              <a:spLocks noChangeArrowheads="1"/>
            </p:cNvSpPr>
            <p:nvPr>
              <p:custDataLst>
                <p:tags r:id="rId106"/>
              </p:custDataLst>
            </p:nvPr>
          </p:nvSpPr>
          <p:spPr bwMode="auto">
            <a:xfrm>
              <a:off x="4051" y="3371"/>
              <a:ext cx="160"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latin typeface="Arial" pitchFamily="34" charset="0"/>
                </a:rPr>
                <a:t>s</a:t>
              </a:r>
            </a:p>
          </p:txBody>
        </p:sp>
        <p:sp>
          <p:nvSpPr>
            <p:cNvPr id="151660" name="Line 49"/>
            <p:cNvSpPr>
              <a:spLocks noChangeShapeType="1"/>
            </p:cNvSpPr>
            <p:nvPr>
              <p:custDataLst>
                <p:tags r:id="rId107"/>
              </p:custDataLst>
            </p:nvPr>
          </p:nvSpPr>
          <p:spPr bwMode="auto">
            <a:xfrm>
              <a:off x="4061" y="3288"/>
              <a:ext cx="42"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1661" name="Line 50"/>
            <p:cNvSpPr>
              <a:spLocks noChangeShapeType="1"/>
            </p:cNvSpPr>
            <p:nvPr>
              <p:custDataLst>
                <p:tags r:id="rId108"/>
              </p:custDataLst>
            </p:nvPr>
          </p:nvSpPr>
          <p:spPr bwMode="auto">
            <a:xfrm>
              <a:off x="4216" y="3364"/>
              <a:ext cx="41"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1662" name="Rectangle 51"/>
            <p:cNvSpPr>
              <a:spLocks noChangeArrowheads="1"/>
            </p:cNvSpPr>
            <p:nvPr>
              <p:custDataLst>
                <p:tags r:id="rId109"/>
              </p:custDataLst>
            </p:nvPr>
          </p:nvSpPr>
          <p:spPr bwMode="auto">
            <a:xfrm>
              <a:off x="4015" y="3261"/>
              <a:ext cx="174"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latin typeface="Arial" pitchFamily="34" charset="0"/>
                </a:rPr>
                <a:t>D</a:t>
              </a:r>
            </a:p>
          </p:txBody>
        </p:sp>
        <p:sp>
          <p:nvSpPr>
            <p:cNvPr id="151663" name="Rectangle 52"/>
            <p:cNvSpPr>
              <a:spLocks noChangeArrowheads="1"/>
            </p:cNvSpPr>
            <p:nvPr>
              <p:custDataLst>
                <p:tags r:id="rId110"/>
              </p:custDataLst>
            </p:nvPr>
          </p:nvSpPr>
          <p:spPr bwMode="auto">
            <a:xfrm>
              <a:off x="4138" y="3236"/>
              <a:ext cx="178"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latin typeface="Arial" pitchFamily="34" charset="0"/>
                </a:rPr>
                <a:t>Q</a:t>
              </a:r>
            </a:p>
          </p:txBody>
        </p:sp>
      </p:grpSp>
      <p:grpSp>
        <p:nvGrpSpPr>
          <p:cNvPr id="151563" name="Group 53"/>
          <p:cNvGrpSpPr>
            <a:grpSpLocks/>
          </p:cNvGrpSpPr>
          <p:nvPr>
            <p:custDataLst>
              <p:tags r:id="rId10"/>
            </p:custDataLst>
          </p:nvPr>
        </p:nvGrpSpPr>
        <p:grpSpPr bwMode="auto">
          <a:xfrm>
            <a:off x="6538913" y="2057400"/>
            <a:ext cx="477837" cy="493713"/>
            <a:chOff x="4015" y="3216"/>
            <a:chExt cx="301" cy="311"/>
          </a:xfrm>
        </p:grpSpPr>
        <p:sp>
          <p:nvSpPr>
            <p:cNvPr id="151650" name="Rectangle 54"/>
            <p:cNvSpPr>
              <a:spLocks noChangeArrowheads="1"/>
            </p:cNvSpPr>
            <p:nvPr>
              <p:custDataLst>
                <p:tags r:id="rId97"/>
              </p:custDataLst>
            </p:nvPr>
          </p:nvSpPr>
          <p:spPr bwMode="auto">
            <a:xfrm>
              <a:off x="4061" y="3216"/>
              <a:ext cx="201" cy="311"/>
            </a:xfrm>
            <a:prstGeom prst="rect">
              <a:avLst/>
            </a:prstGeom>
            <a:solidFill>
              <a:schemeClr val="accent1"/>
            </a:solidFill>
            <a:ln w="19050">
              <a:solidFill>
                <a:schemeClr val="tx1"/>
              </a:solidFill>
              <a:miter lim="800000"/>
              <a:headEnd/>
              <a:tailEnd/>
            </a:ln>
          </p:spPr>
          <p:txBody>
            <a:bodyPr wrap="none" anchor="ctr"/>
            <a:lstStyle/>
            <a:p>
              <a:endParaRPr lang="en-US"/>
            </a:p>
          </p:txBody>
        </p:sp>
        <p:sp>
          <p:nvSpPr>
            <p:cNvPr id="151651" name="Freeform 55"/>
            <p:cNvSpPr>
              <a:spLocks/>
            </p:cNvSpPr>
            <p:nvPr>
              <p:custDataLst>
                <p:tags r:id="rId98"/>
              </p:custDataLst>
            </p:nvPr>
          </p:nvSpPr>
          <p:spPr bwMode="auto">
            <a:xfrm>
              <a:off x="4061" y="3417"/>
              <a:ext cx="28" cy="72"/>
            </a:xfrm>
            <a:custGeom>
              <a:avLst/>
              <a:gdLst>
                <a:gd name="T0" fmla="*/ 0 w 48"/>
                <a:gd name="T1" fmla="*/ 0 h 96"/>
                <a:gd name="T2" fmla="*/ 1 w 48"/>
                <a:gd name="T3" fmla="*/ 2 h 96"/>
                <a:gd name="T4" fmla="*/ 0 w 48"/>
                <a:gd name="T5" fmla="*/ 2 h 96"/>
                <a:gd name="T6" fmla="*/ 0 w 48"/>
                <a:gd name="T7" fmla="*/ 0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0" y="0"/>
                  </a:moveTo>
                  <a:lnTo>
                    <a:pt x="48" y="48"/>
                  </a:lnTo>
                  <a:lnTo>
                    <a:pt x="0" y="96"/>
                  </a:lnTo>
                  <a:lnTo>
                    <a:pt x="0" y="0"/>
                  </a:lnTo>
                  <a:close/>
                </a:path>
              </a:pathLst>
            </a:custGeom>
            <a:solidFill>
              <a:schemeClr val="accent1"/>
            </a:solidFill>
            <a:ln w="19050">
              <a:solidFill>
                <a:schemeClr val="tx1"/>
              </a:solidFill>
              <a:round/>
              <a:headEnd/>
              <a:tailEnd/>
            </a:ln>
          </p:spPr>
          <p:txBody>
            <a:bodyPr wrap="none" anchor="ctr"/>
            <a:lstStyle/>
            <a:p>
              <a:endParaRPr lang="en-US"/>
            </a:p>
          </p:txBody>
        </p:sp>
        <p:sp>
          <p:nvSpPr>
            <p:cNvPr id="151652" name="Rectangle 56"/>
            <p:cNvSpPr>
              <a:spLocks noChangeArrowheads="1"/>
            </p:cNvSpPr>
            <p:nvPr>
              <p:custDataLst>
                <p:tags r:id="rId99"/>
              </p:custDataLst>
            </p:nvPr>
          </p:nvSpPr>
          <p:spPr bwMode="auto">
            <a:xfrm>
              <a:off x="4051" y="3371"/>
              <a:ext cx="160"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latin typeface="Arial" pitchFamily="34" charset="0"/>
                </a:rPr>
                <a:t>s</a:t>
              </a:r>
            </a:p>
          </p:txBody>
        </p:sp>
        <p:sp>
          <p:nvSpPr>
            <p:cNvPr id="151653" name="Line 57"/>
            <p:cNvSpPr>
              <a:spLocks noChangeShapeType="1"/>
            </p:cNvSpPr>
            <p:nvPr>
              <p:custDataLst>
                <p:tags r:id="rId100"/>
              </p:custDataLst>
            </p:nvPr>
          </p:nvSpPr>
          <p:spPr bwMode="auto">
            <a:xfrm>
              <a:off x="4061" y="3288"/>
              <a:ext cx="42"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1654" name="Line 58"/>
            <p:cNvSpPr>
              <a:spLocks noChangeShapeType="1"/>
            </p:cNvSpPr>
            <p:nvPr>
              <p:custDataLst>
                <p:tags r:id="rId101"/>
              </p:custDataLst>
            </p:nvPr>
          </p:nvSpPr>
          <p:spPr bwMode="auto">
            <a:xfrm>
              <a:off x="4216" y="3364"/>
              <a:ext cx="41"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1655" name="Rectangle 59"/>
            <p:cNvSpPr>
              <a:spLocks noChangeArrowheads="1"/>
            </p:cNvSpPr>
            <p:nvPr>
              <p:custDataLst>
                <p:tags r:id="rId102"/>
              </p:custDataLst>
            </p:nvPr>
          </p:nvSpPr>
          <p:spPr bwMode="auto">
            <a:xfrm>
              <a:off x="4015" y="3261"/>
              <a:ext cx="174"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latin typeface="Arial" pitchFamily="34" charset="0"/>
                </a:rPr>
                <a:t>D</a:t>
              </a:r>
            </a:p>
          </p:txBody>
        </p:sp>
        <p:sp>
          <p:nvSpPr>
            <p:cNvPr id="151656" name="Rectangle 60"/>
            <p:cNvSpPr>
              <a:spLocks noChangeArrowheads="1"/>
            </p:cNvSpPr>
            <p:nvPr>
              <p:custDataLst>
                <p:tags r:id="rId103"/>
              </p:custDataLst>
            </p:nvPr>
          </p:nvSpPr>
          <p:spPr bwMode="auto">
            <a:xfrm>
              <a:off x="4138" y="3236"/>
              <a:ext cx="178"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latin typeface="Arial" pitchFamily="34" charset="0"/>
                </a:rPr>
                <a:t>Q</a:t>
              </a:r>
            </a:p>
          </p:txBody>
        </p:sp>
      </p:grpSp>
      <p:grpSp>
        <p:nvGrpSpPr>
          <p:cNvPr id="151564" name="Group 61"/>
          <p:cNvGrpSpPr>
            <a:grpSpLocks/>
          </p:cNvGrpSpPr>
          <p:nvPr>
            <p:custDataLst>
              <p:tags r:id="rId11"/>
            </p:custDataLst>
          </p:nvPr>
        </p:nvGrpSpPr>
        <p:grpSpPr bwMode="auto">
          <a:xfrm>
            <a:off x="7086600" y="2057400"/>
            <a:ext cx="477838" cy="493713"/>
            <a:chOff x="4015" y="3216"/>
            <a:chExt cx="301" cy="311"/>
          </a:xfrm>
        </p:grpSpPr>
        <p:sp>
          <p:nvSpPr>
            <p:cNvPr id="151643" name="Rectangle 62"/>
            <p:cNvSpPr>
              <a:spLocks noChangeArrowheads="1"/>
            </p:cNvSpPr>
            <p:nvPr>
              <p:custDataLst>
                <p:tags r:id="rId90"/>
              </p:custDataLst>
            </p:nvPr>
          </p:nvSpPr>
          <p:spPr bwMode="auto">
            <a:xfrm>
              <a:off x="4061" y="3216"/>
              <a:ext cx="201" cy="311"/>
            </a:xfrm>
            <a:prstGeom prst="rect">
              <a:avLst/>
            </a:prstGeom>
            <a:solidFill>
              <a:schemeClr val="accent1"/>
            </a:solidFill>
            <a:ln w="19050">
              <a:solidFill>
                <a:schemeClr val="tx1"/>
              </a:solidFill>
              <a:miter lim="800000"/>
              <a:headEnd/>
              <a:tailEnd/>
            </a:ln>
          </p:spPr>
          <p:txBody>
            <a:bodyPr wrap="none" anchor="ctr"/>
            <a:lstStyle/>
            <a:p>
              <a:endParaRPr lang="en-US"/>
            </a:p>
          </p:txBody>
        </p:sp>
        <p:sp>
          <p:nvSpPr>
            <p:cNvPr id="151644" name="Freeform 63"/>
            <p:cNvSpPr>
              <a:spLocks/>
            </p:cNvSpPr>
            <p:nvPr>
              <p:custDataLst>
                <p:tags r:id="rId91"/>
              </p:custDataLst>
            </p:nvPr>
          </p:nvSpPr>
          <p:spPr bwMode="auto">
            <a:xfrm>
              <a:off x="4061" y="3417"/>
              <a:ext cx="28" cy="72"/>
            </a:xfrm>
            <a:custGeom>
              <a:avLst/>
              <a:gdLst>
                <a:gd name="T0" fmla="*/ 0 w 48"/>
                <a:gd name="T1" fmla="*/ 0 h 96"/>
                <a:gd name="T2" fmla="*/ 1 w 48"/>
                <a:gd name="T3" fmla="*/ 2 h 96"/>
                <a:gd name="T4" fmla="*/ 0 w 48"/>
                <a:gd name="T5" fmla="*/ 2 h 96"/>
                <a:gd name="T6" fmla="*/ 0 w 48"/>
                <a:gd name="T7" fmla="*/ 0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0" y="0"/>
                  </a:moveTo>
                  <a:lnTo>
                    <a:pt x="48" y="48"/>
                  </a:lnTo>
                  <a:lnTo>
                    <a:pt x="0" y="96"/>
                  </a:lnTo>
                  <a:lnTo>
                    <a:pt x="0" y="0"/>
                  </a:lnTo>
                  <a:close/>
                </a:path>
              </a:pathLst>
            </a:custGeom>
            <a:solidFill>
              <a:schemeClr val="accent1"/>
            </a:solidFill>
            <a:ln w="19050">
              <a:solidFill>
                <a:schemeClr val="tx1"/>
              </a:solidFill>
              <a:round/>
              <a:headEnd/>
              <a:tailEnd/>
            </a:ln>
          </p:spPr>
          <p:txBody>
            <a:bodyPr wrap="none" anchor="ctr"/>
            <a:lstStyle/>
            <a:p>
              <a:endParaRPr lang="en-US"/>
            </a:p>
          </p:txBody>
        </p:sp>
        <p:sp>
          <p:nvSpPr>
            <p:cNvPr id="151645" name="Rectangle 64"/>
            <p:cNvSpPr>
              <a:spLocks noChangeArrowheads="1"/>
            </p:cNvSpPr>
            <p:nvPr>
              <p:custDataLst>
                <p:tags r:id="rId92"/>
              </p:custDataLst>
            </p:nvPr>
          </p:nvSpPr>
          <p:spPr bwMode="auto">
            <a:xfrm>
              <a:off x="4051" y="3371"/>
              <a:ext cx="160"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latin typeface="Arial" pitchFamily="34" charset="0"/>
                </a:rPr>
                <a:t>s</a:t>
              </a:r>
            </a:p>
          </p:txBody>
        </p:sp>
        <p:sp>
          <p:nvSpPr>
            <p:cNvPr id="151646" name="Line 65"/>
            <p:cNvSpPr>
              <a:spLocks noChangeShapeType="1"/>
            </p:cNvSpPr>
            <p:nvPr>
              <p:custDataLst>
                <p:tags r:id="rId93"/>
              </p:custDataLst>
            </p:nvPr>
          </p:nvSpPr>
          <p:spPr bwMode="auto">
            <a:xfrm>
              <a:off x="4061" y="3288"/>
              <a:ext cx="42"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1647" name="Line 66"/>
            <p:cNvSpPr>
              <a:spLocks noChangeShapeType="1"/>
            </p:cNvSpPr>
            <p:nvPr>
              <p:custDataLst>
                <p:tags r:id="rId94"/>
              </p:custDataLst>
            </p:nvPr>
          </p:nvSpPr>
          <p:spPr bwMode="auto">
            <a:xfrm>
              <a:off x="4216" y="3364"/>
              <a:ext cx="41"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1648" name="Rectangle 67"/>
            <p:cNvSpPr>
              <a:spLocks noChangeArrowheads="1"/>
            </p:cNvSpPr>
            <p:nvPr>
              <p:custDataLst>
                <p:tags r:id="rId95"/>
              </p:custDataLst>
            </p:nvPr>
          </p:nvSpPr>
          <p:spPr bwMode="auto">
            <a:xfrm>
              <a:off x="4015" y="3261"/>
              <a:ext cx="174"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latin typeface="Arial" pitchFamily="34" charset="0"/>
                </a:rPr>
                <a:t>D</a:t>
              </a:r>
            </a:p>
          </p:txBody>
        </p:sp>
        <p:sp>
          <p:nvSpPr>
            <p:cNvPr id="151649" name="Rectangle 68"/>
            <p:cNvSpPr>
              <a:spLocks noChangeArrowheads="1"/>
            </p:cNvSpPr>
            <p:nvPr>
              <p:custDataLst>
                <p:tags r:id="rId96"/>
              </p:custDataLst>
            </p:nvPr>
          </p:nvSpPr>
          <p:spPr bwMode="auto">
            <a:xfrm>
              <a:off x="4138" y="3236"/>
              <a:ext cx="178"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latin typeface="Arial" pitchFamily="34" charset="0"/>
                </a:rPr>
                <a:t>Q</a:t>
              </a:r>
            </a:p>
          </p:txBody>
        </p:sp>
      </p:grpSp>
      <p:grpSp>
        <p:nvGrpSpPr>
          <p:cNvPr id="151565" name="Group 69"/>
          <p:cNvGrpSpPr>
            <a:grpSpLocks/>
          </p:cNvGrpSpPr>
          <p:nvPr>
            <p:custDataLst>
              <p:tags r:id="rId12"/>
            </p:custDataLst>
          </p:nvPr>
        </p:nvGrpSpPr>
        <p:grpSpPr bwMode="auto">
          <a:xfrm>
            <a:off x="7634288" y="2057400"/>
            <a:ext cx="477837" cy="493713"/>
            <a:chOff x="4015" y="3216"/>
            <a:chExt cx="301" cy="311"/>
          </a:xfrm>
        </p:grpSpPr>
        <p:sp>
          <p:nvSpPr>
            <p:cNvPr id="151636" name="Rectangle 70"/>
            <p:cNvSpPr>
              <a:spLocks noChangeArrowheads="1"/>
            </p:cNvSpPr>
            <p:nvPr>
              <p:custDataLst>
                <p:tags r:id="rId83"/>
              </p:custDataLst>
            </p:nvPr>
          </p:nvSpPr>
          <p:spPr bwMode="auto">
            <a:xfrm>
              <a:off x="4061" y="3216"/>
              <a:ext cx="201" cy="311"/>
            </a:xfrm>
            <a:prstGeom prst="rect">
              <a:avLst/>
            </a:prstGeom>
            <a:solidFill>
              <a:schemeClr val="accent1"/>
            </a:solidFill>
            <a:ln w="19050">
              <a:solidFill>
                <a:schemeClr val="tx1"/>
              </a:solidFill>
              <a:miter lim="800000"/>
              <a:headEnd/>
              <a:tailEnd/>
            </a:ln>
          </p:spPr>
          <p:txBody>
            <a:bodyPr wrap="none" anchor="ctr"/>
            <a:lstStyle/>
            <a:p>
              <a:endParaRPr lang="en-US"/>
            </a:p>
          </p:txBody>
        </p:sp>
        <p:sp>
          <p:nvSpPr>
            <p:cNvPr id="151637" name="Freeform 71"/>
            <p:cNvSpPr>
              <a:spLocks/>
            </p:cNvSpPr>
            <p:nvPr>
              <p:custDataLst>
                <p:tags r:id="rId84"/>
              </p:custDataLst>
            </p:nvPr>
          </p:nvSpPr>
          <p:spPr bwMode="auto">
            <a:xfrm>
              <a:off x="4061" y="3417"/>
              <a:ext cx="28" cy="72"/>
            </a:xfrm>
            <a:custGeom>
              <a:avLst/>
              <a:gdLst>
                <a:gd name="T0" fmla="*/ 0 w 48"/>
                <a:gd name="T1" fmla="*/ 0 h 96"/>
                <a:gd name="T2" fmla="*/ 1 w 48"/>
                <a:gd name="T3" fmla="*/ 2 h 96"/>
                <a:gd name="T4" fmla="*/ 0 w 48"/>
                <a:gd name="T5" fmla="*/ 2 h 96"/>
                <a:gd name="T6" fmla="*/ 0 w 48"/>
                <a:gd name="T7" fmla="*/ 0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0" y="0"/>
                  </a:moveTo>
                  <a:lnTo>
                    <a:pt x="48" y="48"/>
                  </a:lnTo>
                  <a:lnTo>
                    <a:pt x="0" y="96"/>
                  </a:lnTo>
                  <a:lnTo>
                    <a:pt x="0" y="0"/>
                  </a:lnTo>
                  <a:close/>
                </a:path>
              </a:pathLst>
            </a:custGeom>
            <a:solidFill>
              <a:schemeClr val="accent1"/>
            </a:solidFill>
            <a:ln w="19050">
              <a:solidFill>
                <a:schemeClr val="tx1"/>
              </a:solidFill>
              <a:round/>
              <a:headEnd/>
              <a:tailEnd/>
            </a:ln>
          </p:spPr>
          <p:txBody>
            <a:bodyPr wrap="none" anchor="ctr"/>
            <a:lstStyle/>
            <a:p>
              <a:endParaRPr lang="en-US"/>
            </a:p>
          </p:txBody>
        </p:sp>
        <p:sp>
          <p:nvSpPr>
            <p:cNvPr id="151638" name="Rectangle 72"/>
            <p:cNvSpPr>
              <a:spLocks noChangeArrowheads="1"/>
            </p:cNvSpPr>
            <p:nvPr>
              <p:custDataLst>
                <p:tags r:id="rId85"/>
              </p:custDataLst>
            </p:nvPr>
          </p:nvSpPr>
          <p:spPr bwMode="auto">
            <a:xfrm>
              <a:off x="4051" y="3371"/>
              <a:ext cx="160"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latin typeface="Arial" pitchFamily="34" charset="0"/>
                </a:rPr>
                <a:t>s</a:t>
              </a:r>
            </a:p>
          </p:txBody>
        </p:sp>
        <p:sp>
          <p:nvSpPr>
            <p:cNvPr id="151639" name="Line 73"/>
            <p:cNvSpPr>
              <a:spLocks noChangeShapeType="1"/>
            </p:cNvSpPr>
            <p:nvPr>
              <p:custDataLst>
                <p:tags r:id="rId86"/>
              </p:custDataLst>
            </p:nvPr>
          </p:nvSpPr>
          <p:spPr bwMode="auto">
            <a:xfrm>
              <a:off x="4061" y="3288"/>
              <a:ext cx="42"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1640" name="Line 74"/>
            <p:cNvSpPr>
              <a:spLocks noChangeShapeType="1"/>
            </p:cNvSpPr>
            <p:nvPr>
              <p:custDataLst>
                <p:tags r:id="rId87"/>
              </p:custDataLst>
            </p:nvPr>
          </p:nvSpPr>
          <p:spPr bwMode="auto">
            <a:xfrm>
              <a:off x="4216" y="3364"/>
              <a:ext cx="41"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1641" name="Rectangle 75"/>
            <p:cNvSpPr>
              <a:spLocks noChangeArrowheads="1"/>
            </p:cNvSpPr>
            <p:nvPr>
              <p:custDataLst>
                <p:tags r:id="rId88"/>
              </p:custDataLst>
            </p:nvPr>
          </p:nvSpPr>
          <p:spPr bwMode="auto">
            <a:xfrm>
              <a:off x="4015" y="3261"/>
              <a:ext cx="174"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latin typeface="Arial" pitchFamily="34" charset="0"/>
                </a:rPr>
                <a:t>D</a:t>
              </a:r>
            </a:p>
          </p:txBody>
        </p:sp>
        <p:sp>
          <p:nvSpPr>
            <p:cNvPr id="151642" name="Rectangle 76"/>
            <p:cNvSpPr>
              <a:spLocks noChangeArrowheads="1"/>
            </p:cNvSpPr>
            <p:nvPr>
              <p:custDataLst>
                <p:tags r:id="rId89"/>
              </p:custDataLst>
            </p:nvPr>
          </p:nvSpPr>
          <p:spPr bwMode="auto">
            <a:xfrm>
              <a:off x="4138" y="3236"/>
              <a:ext cx="178"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latin typeface="Arial" pitchFamily="34" charset="0"/>
                </a:rPr>
                <a:t>Q</a:t>
              </a:r>
            </a:p>
          </p:txBody>
        </p:sp>
      </p:grpSp>
      <p:grpSp>
        <p:nvGrpSpPr>
          <p:cNvPr id="151566" name="Group 77"/>
          <p:cNvGrpSpPr>
            <a:grpSpLocks/>
          </p:cNvGrpSpPr>
          <p:nvPr>
            <p:custDataLst>
              <p:tags r:id="rId13"/>
            </p:custDataLst>
          </p:nvPr>
        </p:nvGrpSpPr>
        <p:grpSpPr bwMode="auto">
          <a:xfrm>
            <a:off x="8183563" y="2057400"/>
            <a:ext cx="477837" cy="493713"/>
            <a:chOff x="4015" y="3216"/>
            <a:chExt cx="301" cy="311"/>
          </a:xfrm>
        </p:grpSpPr>
        <p:sp>
          <p:nvSpPr>
            <p:cNvPr id="151629" name="Rectangle 78"/>
            <p:cNvSpPr>
              <a:spLocks noChangeArrowheads="1"/>
            </p:cNvSpPr>
            <p:nvPr>
              <p:custDataLst>
                <p:tags r:id="rId76"/>
              </p:custDataLst>
            </p:nvPr>
          </p:nvSpPr>
          <p:spPr bwMode="auto">
            <a:xfrm>
              <a:off x="4061" y="3216"/>
              <a:ext cx="201" cy="311"/>
            </a:xfrm>
            <a:prstGeom prst="rect">
              <a:avLst/>
            </a:prstGeom>
            <a:solidFill>
              <a:schemeClr val="accent1"/>
            </a:solidFill>
            <a:ln w="19050">
              <a:solidFill>
                <a:schemeClr val="tx1"/>
              </a:solidFill>
              <a:miter lim="800000"/>
              <a:headEnd/>
              <a:tailEnd/>
            </a:ln>
          </p:spPr>
          <p:txBody>
            <a:bodyPr wrap="none" anchor="ctr"/>
            <a:lstStyle/>
            <a:p>
              <a:endParaRPr lang="en-US"/>
            </a:p>
          </p:txBody>
        </p:sp>
        <p:sp>
          <p:nvSpPr>
            <p:cNvPr id="151630" name="Freeform 79"/>
            <p:cNvSpPr>
              <a:spLocks/>
            </p:cNvSpPr>
            <p:nvPr>
              <p:custDataLst>
                <p:tags r:id="rId77"/>
              </p:custDataLst>
            </p:nvPr>
          </p:nvSpPr>
          <p:spPr bwMode="auto">
            <a:xfrm>
              <a:off x="4061" y="3417"/>
              <a:ext cx="28" cy="72"/>
            </a:xfrm>
            <a:custGeom>
              <a:avLst/>
              <a:gdLst>
                <a:gd name="T0" fmla="*/ 0 w 48"/>
                <a:gd name="T1" fmla="*/ 0 h 96"/>
                <a:gd name="T2" fmla="*/ 1 w 48"/>
                <a:gd name="T3" fmla="*/ 2 h 96"/>
                <a:gd name="T4" fmla="*/ 0 w 48"/>
                <a:gd name="T5" fmla="*/ 2 h 96"/>
                <a:gd name="T6" fmla="*/ 0 w 48"/>
                <a:gd name="T7" fmla="*/ 0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0" y="0"/>
                  </a:moveTo>
                  <a:lnTo>
                    <a:pt x="48" y="48"/>
                  </a:lnTo>
                  <a:lnTo>
                    <a:pt x="0" y="96"/>
                  </a:lnTo>
                  <a:lnTo>
                    <a:pt x="0" y="0"/>
                  </a:lnTo>
                  <a:close/>
                </a:path>
              </a:pathLst>
            </a:custGeom>
            <a:solidFill>
              <a:schemeClr val="accent1"/>
            </a:solidFill>
            <a:ln w="19050">
              <a:solidFill>
                <a:schemeClr val="tx1"/>
              </a:solidFill>
              <a:round/>
              <a:headEnd/>
              <a:tailEnd/>
            </a:ln>
          </p:spPr>
          <p:txBody>
            <a:bodyPr wrap="none" anchor="ctr"/>
            <a:lstStyle/>
            <a:p>
              <a:endParaRPr lang="en-US"/>
            </a:p>
          </p:txBody>
        </p:sp>
        <p:sp>
          <p:nvSpPr>
            <p:cNvPr id="151631" name="Rectangle 80"/>
            <p:cNvSpPr>
              <a:spLocks noChangeArrowheads="1"/>
            </p:cNvSpPr>
            <p:nvPr>
              <p:custDataLst>
                <p:tags r:id="rId78"/>
              </p:custDataLst>
            </p:nvPr>
          </p:nvSpPr>
          <p:spPr bwMode="auto">
            <a:xfrm>
              <a:off x="4051" y="3371"/>
              <a:ext cx="160"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latin typeface="Arial" pitchFamily="34" charset="0"/>
                </a:rPr>
                <a:t>s</a:t>
              </a:r>
            </a:p>
          </p:txBody>
        </p:sp>
        <p:sp>
          <p:nvSpPr>
            <p:cNvPr id="151632" name="Line 81"/>
            <p:cNvSpPr>
              <a:spLocks noChangeShapeType="1"/>
            </p:cNvSpPr>
            <p:nvPr>
              <p:custDataLst>
                <p:tags r:id="rId79"/>
              </p:custDataLst>
            </p:nvPr>
          </p:nvSpPr>
          <p:spPr bwMode="auto">
            <a:xfrm>
              <a:off x="4061" y="3288"/>
              <a:ext cx="42"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1633" name="Line 82"/>
            <p:cNvSpPr>
              <a:spLocks noChangeShapeType="1"/>
            </p:cNvSpPr>
            <p:nvPr>
              <p:custDataLst>
                <p:tags r:id="rId80"/>
              </p:custDataLst>
            </p:nvPr>
          </p:nvSpPr>
          <p:spPr bwMode="auto">
            <a:xfrm>
              <a:off x="4216" y="3364"/>
              <a:ext cx="41"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1634" name="Rectangle 83"/>
            <p:cNvSpPr>
              <a:spLocks noChangeArrowheads="1"/>
            </p:cNvSpPr>
            <p:nvPr>
              <p:custDataLst>
                <p:tags r:id="rId81"/>
              </p:custDataLst>
            </p:nvPr>
          </p:nvSpPr>
          <p:spPr bwMode="auto">
            <a:xfrm>
              <a:off x="4015" y="3261"/>
              <a:ext cx="174"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latin typeface="Arial" pitchFamily="34" charset="0"/>
                </a:rPr>
                <a:t>D</a:t>
              </a:r>
            </a:p>
          </p:txBody>
        </p:sp>
        <p:sp>
          <p:nvSpPr>
            <p:cNvPr id="151635" name="Rectangle 84"/>
            <p:cNvSpPr>
              <a:spLocks noChangeArrowheads="1"/>
            </p:cNvSpPr>
            <p:nvPr>
              <p:custDataLst>
                <p:tags r:id="rId82"/>
              </p:custDataLst>
            </p:nvPr>
          </p:nvSpPr>
          <p:spPr bwMode="auto">
            <a:xfrm>
              <a:off x="4138" y="3236"/>
              <a:ext cx="178"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latin typeface="Arial" pitchFamily="34" charset="0"/>
                </a:rPr>
                <a:t>Q</a:t>
              </a:r>
            </a:p>
          </p:txBody>
        </p:sp>
      </p:grpSp>
      <p:sp>
        <p:nvSpPr>
          <p:cNvPr id="151567" name="Text Box 85"/>
          <p:cNvSpPr txBox="1">
            <a:spLocks noChangeArrowheads="1"/>
          </p:cNvSpPr>
          <p:nvPr>
            <p:custDataLst>
              <p:tags r:id="rId14"/>
            </p:custDataLst>
          </p:nvPr>
        </p:nvSpPr>
        <p:spPr bwMode="auto">
          <a:xfrm>
            <a:off x="533400" y="2743200"/>
            <a:ext cx="7848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a:t>The </a:t>
            </a:r>
            <a:r>
              <a:rPr lang="en-US" sz="1800" b="1"/>
              <a:t>PC</a:t>
            </a:r>
            <a:r>
              <a:rPr lang="en-US" sz="1800"/>
              <a:t> register holds the memory address of the next instruction.</a:t>
            </a:r>
          </a:p>
        </p:txBody>
      </p:sp>
      <p:sp>
        <p:nvSpPr>
          <p:cNvPr id="151568" name="Text Box 86"/>
          <p:cNvSpPr txBox="1">
            <a:spLocks noChangeArrowheads="1"/>
          </p:cNvSpPr>
          <p:nvPr>
            <p:custDataLst>
              <p:tags r:id="rId15"/>
            </p:custDataLst>
          </p:nvPr>
        </p:nvSpPr>
        <p:spPr bwMode="auto">
          <a:xfrm>
            <a:off x="1254125" y="2987675"/>
            <a:ext cx="27114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400">
                <a:solidFill>
                  <a:srgbClr val="067B0E"/>
                </a:solidFill>
                <a:latin typeface="Comic Sans MS" pitchFamily="66" charset="0"/>
              </a:rPr>
              <a:t>Program Counter</a:t>
            </a:r>
          </a:p>
        </p:txBody>
      </p:sp>
      <p:sp>
        <p:nvSpPr>
          <p:cNvPr id="151569" name="Line 87"/>
          <p:cNvSpPr>
            <a:spLocks noChangeShapeType="1"/>
          </p:cNvSpPr>
          <p:nvPr>
            <p:custDataLst>
              <p:tags r:id="rId16"/>
            </p:custDataLst>
          </p:nvPr>
        </p:nvSpPr>
        <p:spPr bwMode="auto">
          <a:xfrm flipH="1" flipV="1">
            <a:off x="1177925" y="3048000"/>
            <a:ext cx="111125" cy="127000"/>
          </a:xfrm>
          <a:prstGeom prst="line">
            <a:avLst/>
          </a:prstGeom>
          <a:noFill/>
          <a:ln w="9525">
            <a:solidFill>
              <a:srgbClr val="067B0E"/>
            </a:solidFill>
            <a:round/>
            <a:headEnd/>
            <a:tailEnd type="triangle" w="sm" len="med"/>
          </a:ln>
          <a:extLst>
            <a:ext uri="{909E8E84-426E-40DD-AFC4-6F175D3DCCD1}">
              <a14:hiddenFill xmlns:a14="http://schemas.microsoft.com/office/drawing/2010/main">
                <a:noFill/>
              </a14:hiddenFill>
            </a:ext>
          </a:extLst>
        </p:spPr>
        <p:txBody>
          <a:bodyPr wrap="none" anchor="ctr"/>
          <a:lstStyle/>
          <a:p>
            <a:endParaRPr lang="en-US"/>
          </a:p>
        </p:txBody>
      </p:sp>
      <p:sp>
        <p:nvSpPr>
          <p:cNvPr id="151570" name="Text Box 88"/>
          <p:cNvSpPr txBox="1">
            <a:spLocks noChangeArrowheads="1"/>
          </p:cNvSpPr>
          <p:nvPr>
            <p:custDataLst>
              <p:tags r:id="rId17"/>
            </p:custDataLst>
          </p:nvPr>
        </p:nvSpPr>
        <p:spPr bwMode="auto">
          <a:xfrm>
            <a:off x="533400" y="3671888"/>
            <a:ext cx="7848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a:t>The </a:t>
            </a:r>
            <a:r>
              <a:rPr lang="en-US" sz="1800" b="1"/>
              <a:t>IR</a:t>
            </a:r>
            <a:r>
              <a:rPr lang="en-US" sz="1800"/>
              <a:t> register holds the next instruction to be executed.</a:t>
            </a:r>
          </a:p>
        </p:txBody>
      </p:sp>
      <p:sp>
        <p:nvSpPr>
          <p:cNvPr id="151571" name="Text Box 89"/>
          <p:cNvSpPr txBox="1">
            <a:spLocks noChangeArrowheads="1"/>
          </p:cNvSpPr>
          <p:nvPr>
            <p:custDataLst>
              <p:tags r:id="rId18"/>
            </p:custDataLst>
          </p:nvPr>
        </p:nvSpPr>
        <p:spPr bwMode="auto">
          <a:xfrm>
            <a:off x="1258888" y="3941763"/>
            <a:ext cx="27114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400">
                <a:solidFill>
                  <a:srgbClr val="0A04EB"/>
                </a:solidFill>
                <a:latin typeface="Comic Sans MS" pitchFamily="66" charset="0"/>
              </a:rPr>
              <a:t>Instruction Register</a:t>
            </a:r>
          </a:p>
        </p:txBody>
      </p:sp>
      <p:sp>
        <p:nvSpPr>
          <p:cNvPr id="151572" name="Line 90"/>
          <p:cNvSpPr>
            <a:spLocks noChangeShapeType="1"/>
          </p:cNvSpPr>
          <p:nvPr>
            <p:custDataLst>
              <p:tags r:id="rId19"/>
            </p:custDataLst>
          </p:nvPr>
        </p:nvSpPr>
        <p:spPr bwMode="auto">
          <a:xfrm flipH="1" flipV="1">
            <a:off x="1182688" y="4002088"/>
            <a:ext cx="111125" cy="127000"/>
          </a:xfrm>
          <a:prstGeom prst="line">
            <a:avLst/>
          </a:prstGeom>
          <a:noFill/>
          <a:ln w="9525">
            <a:solidFill>
              <a:srgbClr val="0A04EB"/>
            </a:solidFill>
            <a:round/>
            <a:headEnd/>
            <a:tailEnd type="triangle" w="sm" len="med"/>
          </a:ln>
          <a:extLst>
            <a:ext uri="{909E8E84-426E-40DD-AFC4-6F175D3DCCD1}">
              <a14:hiddenFill xmlns:a14="http://schemas.microsoft.com/office/drawing/2010/main">
                <a:noFill/>
              </a14:hiddenFill>
            </a:ext>
          </a:extLst>
        </p:spPr>
        <p:txBody>
          <a:bodyPr wrap="none" anchor="ctr"/>
          <a:lstStyle/>
          <a:p>
            <a:endParaRPr lang="en-US"/>
          </a:p>
        </p:txBody>
      </p:sp>
      <p:sp>
        <p:nvSpPr>
          <p:cNvPr id="151573" name="Text Box 91"/>
          <p:cNvSpPr txBox="1">
            <a:spLocks noChangeArrowheads="1"/>
          </p:cNvSpPr>
          <p:nvPr>
            <p:custDataLst>
              <p:tags r:id="rId20"/>
            </p:custDataLst>
          </p:nvPr>
        </p:nvSpPr>
        <p:spPr bwMode="auto">
          <a:xfrm>
            <a:off x="533400" y="4433888"/>
            <a:ext cx="7848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a:t>Data registers can be used as the programmer wishes.</a:t>
            </a:r>
          </a:p>
        </p:txBody>
      </p:sp>
      <p:sp>
        <p:nvSpPr>
          <p:cNvPr id="151574" name="Text Box 92"/>
          <p:cNvSpPr txBox="1">
            <a:spLocks noChangeArrowheads="1"/>
          </p:cNvSpPr>
          <p:nvPr>
            <p:custDataLst>
              <p:tags r:id="rId21"/>
            </p:custDataLst>
          </p:nvPr>
        </p:nvSpPr>
        <p:spPr bwMode="auto">
          <a:xfrm>
            <a:off x="1676400" y="4876800"/>
            <a:ext cx="271145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000">
                <a:solidFill>
                  <a:srgbClr val="980236"/>
                </a:solidFill>
                <a:latin typeface="Comic Sans MS" pitchFamily="66" charset="0"/>
              </a:rPr>
              <a:t>But who is this hypothetical programmer?</a:t>
            </a:r>
          </a:p>
        </p:txBody>
      </p:sp>
      <p:sp>
        <p:nvSpPr>
          <p:cNvPr id="151575" name="Text Box 93"/>
          <p:cNvSpPr txBox="1">
            <a:spLocks noChangeArrowheads="1"/>
          </p:cNvSpPr>
          <p:nvPr>
            <p:custDataLst>
              <p:tags r:id="rId22"/>
            </p:custDataLst>
          </p:nvPr>
        </p:nvSpPr>
        <p:spPr bwMode="auto">
          <a:xfrm>
            <a:off x="533400" y="5840413"/>
            <a:ext cx="4495800" cy="5603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lnSpc>
                <a:spcPct val="60000"/>
              </a:lnSpc>
              <a:spcBef>
                <a:spcPct val="50000"/>
              </a:spcBef>
            </a:pPr>
            <a:r>
              <a:rPr lang="en-US" sz="1800"/>
              <a:t>A clock keeps all of the logic in sync and</a:t>
            </a:r>
          </a:p>
          <a:p>
            <a:pPr algn="l">
              <a:lnSpc>
                <a:spcPct val="60000"/>
              </a:lnSpc>
              <a:spcBef>
                <a:spcPct val="50000"/>
              </a:spcBef>
            </a:pPr>
            <a:r>
              <a:rPr lang="en-US" sz="1800"/>
              <a:t>keeps track of what needs to be done next…</a:t>
            </a:r>
          </a:p>
        </p:txBody>
      </p:sp>
      <p:sp>
        <p:nvSpPr>
          <p:cNvPr id="151576" name="Rectangle 94"/>
          <p:cNvSpPr>
            <a:spLocks noChangeArrowheads="1"/>
          </p:cNvSpPr>
          <p:nvPr>
            <p:custDataLst>
              <p:tags r:id="rId23"/>
            </p:custDataLst>
          </p:nvPr>
        </p:nvSpPr>
        <p:spPr bwMode="auto">
          <a:xfrm>
            <a:off x="6651625" y="3198813"/>
            <a:ext cx="349250" cy="349250"/>
          </a:xfrm>
          <a:prstGeom prst="rect">
            <a:avLst/>
          </a:prstGeom>
          <a:noFill/>
          <a:ln w="19050">
            <a:solidFill>
              <a:srgbClr val="067B0E"/>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1577" name="Rectangle 95"/>
          <p:cNvSpPr>
            <a:spLocks noChangeArrowheads="1"/>
          </p:cNvSpPr>
          <p:nvPr>
            <p:custDataLst>
              <p:tags r:id="rId24"/>
            </p:custDataLst>
          </p:nvPr>
        </p:nvSpPr>
        <p:spPr bwMode="auto">
          <a:xfrm>
            <a:off x="7005638" y="3198813"/>
            <a:ext cx="349250" cy="349250"/>
          </a:xfrm>
          <a:prstGeom prst="rect">
            <a:avLst/>
          </a:prstGeom>
          <a:noFill/>
          <a:ln w="19050">
            <a:solidFill>
              <a:srgbClr val="067B0E"/>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1578" name="Rectangle 96"/>
          <p:cNvSpPr>
            <a:spLocks noChangeArrowheads="1"/>
          </p:cNvSpPr>
          <p:nvPr>
            <p:custDataLst>
              <p:tags r:id="rId25"/>
            </p:custDataLst>
          </p:nvPr>
        </p:nvSpPr>
        <p:spPr bwMode="auto">
          <a:xfrm>
            <a:off x="7359650" y="3198813"/>
            <a:ext cx="349250" cy="349250"/>
          </a:xfrm>
          <a:prstGeom prst="rect">
            <a:avLst/>
          </a:prstGeom>
          <a:noFill/>
          <a:ln w="19050">
            <a:solidFill>
              <a:srgbClr val="067B0E"/>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1579" name="Rectangle 97"/>
          <p:cNvSpPr>
            <a:spLocks noChangeArrowheads="1"/>
          </p:cNvSpPr>
          <p:nvPr>
            <p:custDataLst>
              <p:tags r:id="rId26"/>
            </p:custDataLst>
          </p:nvPr>
        </p:nvSpPr>
        <p:spPr bwMode="auto">
          <a:xfrm>
            <a:off x="7713663" y="3200400"/>
            <a:ext cx="349250" cy="349250"/>
          </a:xfrm>
          <a:prstGeom prst="rect">
            <a:avLst/>
          </a:prstGeom>
          <a:noFill/>
          <a:ln w="19050">
            <a:solidFill>
              <a:srgbClr val="067B0E"/>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1580" name="Rectangle 98"/>
          <p:cNvSpPr>
            <a:spLocks noChangeArrowheads="1"/>
          </p:cNvSpPr>
          <p:nvPr>
            <p:custDataLst>
              <p:tags r:id="rId27"/>
            </p:custDataLst>
          </p:nvPr>
        </p:nvSpPr>
        <p:spPr bwMode="auto">
          <a:xfrm>
            <a:off x="8067675" y="3200400"/>
            <a:ext cx="349250" cy="349250"/>
          </a:xfrm>
          <a:prstGeom prst="rect">
            <a:avLst/>
          </a:prstGeom>
          <a:noFill/>
          <a:ln w="19050">
            <a:solidFill>
              <a:srgbClr val="067B0E"/>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1581" name="Rectangle 99"/>
          <p:cNvSpPr>
            <a:spLocks noChangeArrowheads="1"/>
          </p:cNvSpPr>
          <p:nvPr>
            <p:custDataLst>
              <p:tags r:id="rId28"/>
            </p:custDataLst>
          </p:nvPr>
        </p:nvSpPr>
        <p:spPr bwMode="auto">
          <a:xfrm>
            <a:off x="8421688" y="3200400"/>
            <a:ext cx="349250" cy="349250"/>
          </a:xfrm>
          <a:prstGeom prst="rect">
            <a:avLst/>
          </a:prstGeom>
          <a:noFill/>
          <a:ln w="19050">
            <a:solidFill>
              <a:srgbClr val="067B0E"/>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1582" name="Rectangle 100"/>
          <p:cNvSpPr>
            <a:spLocks noChangeArrowheads="1"/>
          </p:cNvSpPr>
          <p:nvPr>
            <p:custDataLst>
              <p:tags r:id="rId29"/>
            </p:custDataLst>
          </p:nvPr>
        </p:nvSpPr>
        <p:spPr bwMode="auto">
          <a:xfrm>
            <a:off x="5943600" y="3198813"/>
            <a:ext cx="349250" cy="349250"/>
          </a:xfrm>
          <a:prstGeom prst="rect">
            <a:avLst/>
          </a:prstGeom>
          <a:noFill/>
          <a:ln w="19050">
            <a:solidFill>
              <a:srgbClr val="067B0E"/>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1583" name="Rectangle 101"/>
          <p:cNvSpPr>
            <a:spLocks noChangeArrowheads="1"/>
          </p:cNvSpPr>
          <p:nvPr>
            <p:custDataLst>
              <p:tags r:id="rId30"/>
            </p:custDataLst>
          </p:nvPr>
        </p:nvSpPr>
        <p:spPr bwMode="auto">
          <a:xfrm>
            <a:off x="6297613" y="3200400"/>
            <a:ext cx="349250" cy="349250"/>
          </a:xfrm>
          <a:prstGeom prst="rect">
            <a:avLst/>
          </a:prstGeom>
          <a:noFill/>
          <a:ln w="19050">
            <a:solidFill>
              <a:srgbClr val="067B0E"/>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1584" name="Rectangle 102"/>
          <p:cNvSpPr>
            <a:spLocks noChangeArrowheads="1"/>
          </p:cNvSpPr>
          <p:nvPr>
            <p:custDataLst>
              <p:tags r:id="rId31"/>
            </p:custDataLst>
          </p:nvPr>
        </p:nvSpPr>
        <p:spPr bwMode="auto">
          <a:xfrm>
            <a:off x="6651625" y="4113213"/>
            <a:ext cx="349250" cy="349250"/>
          </a:xfrm>
          <a:prstGeom prst="rect">
            <a:avLst/>
          </a:prstGeom>
          <a:noFill/>
          <a:ln w="19050">
            <a:solidFill>
              <a:srgbClr val="0A04EB"/>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1585" name="Rectangle 103"/>
          <p:cNvSpPr>
            <a:spLocks noChangeArrowheads="1"/>
          </p:cNvSpPr>
          <p:nvPr>
            <p:custDataLst>
              <p:tags r:id="rId32"/>
            </p:custDataLst>
          </p:nvPr>
        </p:nvSpPr>
        <p:spPr bwMode="auto">
          <a:xfrm>
            <a:off x="7005638" y="4113213"/>
            <a:ext cx="349250" cy="349250"/>
          </a:xfrm>
          <a:prstGeom prst="rect">
            <a:avLst/>
          </a:prstGeom>
          <a:noFill/>
          <a:ln w="19050">
            <a:solidFill>
              <a:srgbClr val="0A04EB"/>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1586" name="Rectangle 104"/>
          <p:cNvSpPr>
            <a:spLocks noChangeArrowheads="1"/>
          </p:cNvSpPr>
          <p:nvPr>
            <p:custDataLst>
              <p:tags r:id="rId33"/>
            </p:custDataLst>
          </p:nvPr>
        </p:nvSpPr>
        <p:spPr bwMode="auto">
          <a:xfrm>
            <a:off x="7359650" y="4113213"/>
            <a:ext cx="349250" cy="349250"/>
          </a:xfrm>
          <a:prstGeom prst="rect">
            <a:avLst/>
          </a:prstGeom>
          <a:noFill/>
          <a:ln w="19050">
            <a:solidFill>
              <a:srgbClr val="0A04EB"/>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1587" name="Rectangle 105"/>
          <p:cNvSpPr>
            <a:spLocks noChangeArrowheads="1"/>
          </p:cNvSpPr>
          <p:nvPr>
            <p:custDataLst>
              <p:tags r:id="rId34"/>
            </p:custDataLst>
          </p:nvPr>
        </p:nvSpPr>
        <p:spPr bwMode="auto">
          <a:xfrm>
            <a:off x="7713663" y="4114800"/>
            <a:ext cx="349250" cy="349250"/>
          </a:xfrm>
          <a:prstGeom prst="rect">
            <a:avLst/>
          </a:prstGeom>
          <a:noFill/>
          <a:ln w="19050">
            <a:solidFill>
              <a:srgbClr val="0A04EB"/>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1588" name="Rectangle 106"/>
          <p:cNvSpPr>
            <a:spLocks noChangeArrowheads="1"/>
          </p:cNvSpPr>
          <p:nvPr>
            <p:custDataLst>
              <p:tags r:id="rId35"/>
            </p:custDataLst>
          </p:nvPr>
        </p:nvSpPr>
        <p:spPr bwMode="auto">
          <a:xfrm>
            <a:off x="8067675" y="4114800"/>
            <a:ext cx="349250" cy="349250"/>
          </a:xfrm>
          <a:prstGeom prst="rect">
            <a:avLst/>
          </a:prstGeom>
          <a:noFill/>
          <a:ln w="19050">
            <a:solidFill>
              <a:srgbClr val="0A04EB"/>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1589" name="Rectangle 107"/>
          <p:cNvSpPr>
            <a:spLocks noChangeArrowheads="1"/>
          </p:cNvSpPr>
          <p:nvPr>
            <p:custDataLst>
              <p:tags r:id="rId36"/>
            </p:custDataLst>
          </p:nvPr>
        </p:nvSpPr>
        <p:spPr bwMode="auto">
          <a:xfrm>
            <a:off x="8421688" y="4114800"/>
            <a:ext cx="349250" cy="349250"/>
          </a:xfrm>
          <a:prstGeom prst="rect">
            <a:avLst/>
          </a:prstGeom>
          <a:noFill/>
          <a:ln w="19050">
            <a:solidFill>
              <a:srgbClr val="0A04EB"/>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1590" name="Rectangle 108"/>
          <p:cNvSpPr>
            <a:spLocks noChangeArrowheads="1"/>
          </p:cNvSpPr>
          <p:nvPr>
            <p:custDataLst>
              <p:tags r:id="rId37"/>
            </p:custDataLst>
          </p:nvPr>
        </p:nvSpPr>
        <p:spPr bwMode="auto">
          <a:xfrm>
            <a:off x="5943600" y="4113213"/>
            <a:ext cx="349250" cy="349250"/>
          </a:xfrm>
          <a:prstGeom prst="rect">
            <a:avLst/>
          </a:prstGeom>
          <a:noFill/>
          <a:ln w="19050">
            <a:solidFill>
              <a:srgbClr val="0A04EB"/>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1591" name="Rectangle 109"/>
          <p:cNvSpPr>
            <a:spLocks noChangeArrowheads="1"/>
          </p:cNvSpPr>
          <p:nvPr>
            <p:custDataLst>
              <p:tags r:id="rId38"/>
            </p:custDataLst>
          </p:nvPr>
        </p:nvSpPr>
        <p:spPr bwMode="auto">
          <a:xfrm>
            <a:off x="6297613" y="4114800"/>
            <a:ext cx="349250" cy="349250"/>
          </a:xfrm>
          <a:prstGeom prst="rect">
            <a:avLst/>
          </a:prstGeom>
          <a:noFill/>
          <a:ln w="19050">
            <a:solidFill>
              <a:srgbClr val="0A04EB"/>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1592" name="Rectangle 110"/>
          <p:cNvSpPr>
            <a:spLocks noChangeArrowheads="1"/>
          </p:cNvSpPr>
          <p:nvPr>
            <p:custDataLst>
              <p:tags r:id="rId39"/>
            </p:custDataLst>
          </p:nvPr>
        </p:nvSpPr>
        <p:spPr bwMode="auto">
          <a:xfrm>
            <a:off x="6650038" y="4830763"/>
            <a:ext cx="349250" cy="349250"/>
          </a:xfrm>
          <a:prstGeom prst="rect">
            <a:avLst/>
          </a:prstGeom>
          <a:noFill/>
          <a:ln w="19050">
            <a:solidFill>
              <a:srgbClr val="B003D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1593" name="Rectangle 111"/>
          <p:cNvSpPr>
            <a:spLocks noChangeArrowheads="1"/>
          </p:cNvSpPr>
          <p:nvPr>
            <p:custDataLst>
              <p:tags r:id="rId40"/>
            </p:custDataLst>
          </p:nvPr>
        </p:nvSpPr>
        <p:spPr bwMode="auto">
          <a:xfrm>
            <a:off x="7004050" y="4830763"/>
            <a:ext cx="349250" cy="349250"/>
          </a:xfrm>
          <a:prstGeom prst="rect">
            <a:avLst/>
          </a:prstGeom>
          <a:noFill/>
          <a:ln w="19050">
            <a:solidFill>
              <a:srgbClr val="B003D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1594" name="Rectangle 112"/>
          <p:cNvSpPr>
            <a:spLocks noChangeArrowheads="1"/>
          </p:cNvSpPr>
          <p:nvPr>
            <p:custDataLst>
              <p:tags r:id="rId41"/>
            </p:custDataLst>
          </p:nvPr>
        </p:nvSpPr>
        <p:spPr bwMode="auto">
          <a:xfrm>
            <a:off x="7356475" y="4830763"/>
            <a:ext cx="349250" cy="349250"/>
          </a:xfrm>
          <a:prstGeom prst="rect">
            <a:avLst/>
          </a:prstGeom>
          <a:noFill/>
          <a:ln w="19050">
            <a:solidFill>
              <a:srgbClr val="B003D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1595" name="Rectangle 113"/>
          <p:cNvSpPr>
            <a:spLocks noChangeArrowheads="1"/>
          </p:cNvSpPr>
          <p:nvPr>
            <p:custDataLst>
              <p:tags r:id="rId42"/>
            </p:custDataLst>
          </p:nvPr>
        </p:nvSpPr>
        <p:spPr bwMode="auto">
          <a:xfrm>
            <a:off x="7710488" y="4830763"/>
            <a:ext cx="349250" cy="349250"/>
          </a:xfrm>
          <a:prstGeom prst="rect">
            <a:avLst/>
          </a:prstGeom>
          <a:noFill/>
          <a:ln w="19050">
            <a:solidFill>
              <a:srgbClr val="B003D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1596" name="Rectangle 114"/>
          <p:cNvSpPr>
            <a:spLocks noChangeArrowheads="1"/>
          </p:cNvSpPr>
          <p:nvPr>
            <p:custDataLst>
              <p:tags r:id="rId43"/>
            </p:custDataLst>
          </p:nvPr>
        </p:nvSpPr>
        <p:spPr bwMode="auto">
          <a:xfrm>
            <a:off x="8064500" y="4830763"/>
            <a:ext cx="349250" cy="349250"/>
          </a:xfrm>
          <a:prstGeom prst="rect">
            <a:avLst/>
          </a:prstGeom>
          <a:noFill/>
          <a:ln w="19050">
            <a:solidFill>
              <a:srgbClr val="B003D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1597" name="Rectangle 115"/>
          <p:cNvSpPr>
            <a:spLocks noChangeArrowheads="1"/>
          </p:cNvSpPr>
          <p:nvPr>
            <p:custDataLst>
              <p:tags r:id="rId44"/>
            </p:custDataLst>
          </p:nvPr>
        </p:nvSpPr>
        <p:spPr bwMode="auto">
          <a:xfrm>
            <a:off x="8418513" y="4830763"/>
            <a:ext cx="349250" cy="349250"/>
          </a:xfrm>
          <a:prstGeom prst="rect">
            <a:avLst/>
          </a:prstGeom>
          <a:noFill/>
          <a:ln w="19050">
            <a:solidFill>
              <a:srgbClr val="B003D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1598" name="Rectangle 116"/>
          <p:cNvSpPr>
            <a:spLocks noChangeArrowheads="1"/>
          </p:cNvSpPr>
          <p:nvPr>
            <p:custDataLst>
              <p:tags r:id="rId45"/>
            </p:custDataLst>
          </p:nvPr>
        </p:nvSpPr>
        <p:spPr bwMode="auto">
          <a:xfrm>
            <a:off x="5943600" y="4830763"/>
            <a:ext cx="349250" cy="349250"/>
          </a:xfrm>
          <a:prstGeom prst="rect">
            <a:avLst/>
          </a:prstGeom>
          <a:noFill/>
          <a:ln w="19050">
            <a:solidFill>
              <a:srgbClr val="B003D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1599" name="Rectangle 117"/>
          <p:cNvSpPr>
            <a:spLocks noChangeArrowheads="1"/>
          </p:cNvSpPr>
          <p:nvPr>
            <p:custDataLst>
              <p:tags r:id="rId46"/>
            </p:custDataLst>
          </p:nvPr>
        </p:nvSpPr>
        <p:spPr bwMode="auto">
          <a:xfrm>
            <a:off x="6296025" y="4830763"/>
            <a:ext cx="349250" cy="349250"/>
          </a:xfrm>
          <a:prstGeom prst="rect">
            <a:avLst/>
          </a:prstGeom>
          <a:noFill/>
          <a:ln w="19050">
            <a:solidFill>
              <a:srgbClr val="B003D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1600" name="Rectangle 118"/>
          <p:cNvSpPr>
            <a:spLocks noChangeArrowheads="1"/>
          </p:cNvSpPr>
          <p:nvPr>
            <p:custDataLst>
              <p:tags r:id="rId47"/>
            </p:custDataLst>
          </p:nvPr>
        </p:nvSpPr>
        <p:spPr bwMode="auto">
          <a:xfrm>
            <a:off x="5410200" y="5867400"/>
            <a:ext cx="1295400" cy="685800"/>
          </a:xfrm>
          <a:prstGeom prst="rect">
            <a:avLst/>
          </a:prstGeom>
          <a:noFill/>
          <a:ln w="285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1601" name="Text Box 119"/>
          <p:cNvSpPr txBox="1">
            <a:spLocks noChangeArrowheads="1"/>
          </p:cNvSpPr>
          <p:nvPr>
            <p:custDataLst>
              <p:tags r:id="rId48"/>
            </p:custDataLst>
          </p:nvPr>
        </p:nvSpPr>
        <p:spPr bwMode="auto">
          <a:xfrm>
            <a:off x="5594350" y="5983288"/>
            <a:ext cx="914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t>clock</a:t>
            </a:r>
          </a:p>
        </p:txBody>
      </p:sp>
      <p:sp>
        <p:nvSpPr>
          <p:cNvPr id="151602" name="Text Box 120"/>
          <p:cNvSpPr txBox="1">
            <a:spLocks noChangeArrowheads="1"/>
          </p:cNvSpPr>
          <p:nvPr>
            <p:custDataLst>
              <p:tags r:id="rId49"/>
            </p:custDataLst>
          </p:nvPr>
        </p:nvSpPr>
        <p:spPr bwMode="auto">
          <a:xfrm>
            <a:off x="5313363" y="32115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67B0E"/>
                </a:solidFill>
                <a:latin typeface="Comic Sans MS" pitchFamily="66" charset="0"/>
              </a:rPr>
              <a:t>PC</a:t>
            </a:r>
          </a:p>
        </p:txBody>
      </p:sp>
      <p:sp>
        <p:nvSpPr>
          <p:cNvPr id="151603" name="Text Box 121"/>
          <p:cNvSpPr txBox="1">
            <a:spLocks noChangeArrowheads="1"/>
          </p:cNvSpPr>
          <p:nvPr>
            <p:custDataLst>
              <p:tags r:id="rId50"/>
            </p:custDataLst>
          </p:nvPr>
        </p:nvSpPr>
        <p:spPr bwMode="auto">
          <a:xfrm>
            <a:off x="5334000" y="41148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A04EB"/>
                </a:solidFill>
                <a:latin typeface="Comic Sans MS" pitchFamily="66" charset="0"/>
              </a:rPr>
              <a:t>IR</a:t>
            </a:r>
            <a:endParaRPr lang="en-US" sz="1400">
              <a:solidFill>
                <a:srgbClr val="009900"/>
              </a:solidFill>
              <a:latin typeface="Comic Sans MS" pitchFamily="66" charset="0"/>
            </a:endParaRPr>
          </a:p>
        </p:txBody>
      </p:sp>
      <p:sp>
        <p:nvSpPr>
          <p:cNvPr id="151604" name="Text Box 122"/>
          <p:cNvSpPr txBox="1">
            <a:spLocks noChangeArrowheads="1"/>
          </p:cNvSpPr>
          <p:nvPr>
            <p:custDataLst>
              <p:tags r:id="rId51"/>
            </p:custDataLst>
          </p:nvPr>
        </p:nvSpPr>
        <p:spPr bwMode="auto">
          <a:xfrm>
            <a:off x="4876800" y="4840288"/>
            <a:ext cx="10350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B003D1"/>
                </a:solidFill>
                <a:latin typeface="Comic Sans MS" pitchFamily="66" charset="0"/>
              </a:rPr>
              <a:t>Reg3</a:t>
            </a:r>
          </a:p>
        </p:txBody>
      </p:sp>
      <p:sp>
        <p:nvSpPr>
          <p:cNvPr id="151605" name="Line 123"/>
          <p:cNvSpPr>
            <a:spLocks noChangeShapeType="1"/>
          </p:cNvSpPr>
          <p:nvPr>
            <p:custDataLst>
              <p:tags r:id="rId52"/>
            </p:custDataLst>
          </p:nvPr>
        </p:nvSpPr>
        <p:spPr bwMode="auto">
          <a:xfrm>
            <a:off x="6705600" y="5943600"/>
            <a:ext cx="533400" cy="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51606" name="Line 124"/>
          <p:cNvSpPr>
            <a:spLocks noChangeShapeType="1"/>
          </p:cNvSpPr>
          <p:nvPr>
            <p:custDataLst>
              <p:tags r:id="rId53"/>
            </p:custDataLst>
          </p:nvPr>
        </p:nvSpPr>
        <p:spPr bwMode="auto">
          <a:xfrm>
            <a:off x="6705600" y="6076950"/>
            <a:ext cx="533400" cy="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51607" name="Line 125"/>
          <p:cNvSpPr>
            <a:spLocks noChangeShapeType="1"/>
          </p:cNvSpPr>
          <p:nvPr>
            <p:custDataLst>
              <p:tags r:id="rId54"/>
            </p:custDataLst>
          </p:nvPr>
        </p:nvSpPr>
        <p:spPr bwMode="auto">
          <a:xfrm>
            <a:off x="6705600" y="6210300"/>
            <a:ext cx="533400" cy="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51608" name="Line 126"/>
          <p:cNvSpPr>
            <a:spLocks noChangeShapeType="1"/>
          </p:cNvSpPr>
          <p:nvPr>
            <p:custDataLst>
              <p:tags r:id="rId55"/>
            </p:custDataLst>
          </p:nvPr>
        </p:nvSpPr>
        <p:spPr bwMode="auto">
          <a:xfrm>
            <a:off x="6705600" y="6343650"/>
            <a:ext cx="533400" cy="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51609" name="Line 127"/>
          <p:cNvSpPr>
            <a:spLocks noChangeShapeType="1"/>
          </p:cNvSpPr>
          <p:nvPr>
            <p:custDataLst>
              <p:tags r:id="rId56"/>
            </p:custDataLst>
          </p:nvPr>
        </p:nvSpPr>
        <p:spPr bwMode="auto">
          <a:xfrm>
            <a:off x="6705600" y="6477000"/>
            <a:ext cx="533400" cy="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51610" name="Text Box 128"/>
          <p:cNvSpPr txBox="1">
            <a:spLocks noChangeArrowheads="1"/>
          </p:cNvSpPr>
          <p:nvPr>
            <p:custDataLst>
              <p:tags r:id="rId57"/>
            </p:custDataLst>
          </p:nvPr>
        </p:nvSpPr>
        <p:spPr bwMode="auto">
          <a:xfrm>
            <a:off x="7299325" y="5815013"/>
            <a:ext cx="1447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000" b="1">
                <a:latin typeface="Courier New" pitchFamily="49" charset="0"/>
              </a:rPr>
              <a:t>1  0  0  0  0  1</a:t>
            </a:r>
          </a:p>
        </p:txBody>
      </p:sp>
      <p:sp>
        <p:nvSpPr>
          <p:cNvPr id="151611" name="Text Box 129"/>
          <p:cNvSpPr txBox="1">
            <a:spLocks noChangeArrowheads="1"/>
          </p:cNvSpPr>
          <p:nvPr>
            <p:custDataLst>
              <p:tags r:id="rId58"/>
            </p:custDataLst>
          </p:nvPr>
        </p:nvSpPr>
        <p:spPr bwMode="auto">
          <a:xfrm>
            <a:off x="7299325" y="5953125"/>
            <a:ext cx="1447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000" b="1">
                <a:latin typeface="Courier New" pitchFamily="49" charset="0"/>
              </a:rPr>
              <a:t>0  1  0  0  0  0</a:t>
            </a:r>
          </a:p>
        </p:txBody>
      </p:sp>
      <p:sp>
        <p:nvSpPr>
          <p:cNvPr id="151612" name="Text Box 130"/>
          <p:cNvSpPr txBox="1">
            <a:spLocks noChangeArrowheads="1"/>
          </p:cNvSpPr>
          <p:nvPr>
            <p:custDataLst>
              <p:tags r:id="rId59"/>
            </p:custDataLst>
          </p:nvPr>
        </p:nvSpPr>
        <p:spPr bwMode="auto">
          <a:xfrm>
            <a:off x="7299325" y="6089650"/>
            <a:ext cx="1447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000" b="1">
                <a:latin typeface="Courier New" pitchFamily="49" charset="0"/>
              </a:rPr>
              <a:t>0  0  1  0  0  0</a:t>
            </a:r>
          </a:p>
        </p:txBody>
      </p:sp>
      <p:sp>
        <p:nvSpPr>
          <p:cNvPr id="151613" name="Text Box 131"/>
          <p:cNvSpPr txBox="1">
            <a:spLocks noChangeArrowheads="1"/>
          </p:cNvSpPr>
          <p:nvPr>
            <p:custDataLst>
              <p:tags r:id="rId60"/>
            </p:custDataLst>
          </p:nvPr>
        </p:nvSpPr>
        <p:spPr bwMode="auto">
          <a:xfrm>
            <a:off x="7299325" y="6227763"/>
            <a:ext cx="1447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000" b="1">
                <a:latin typeface="Courier New" pitchFamily="49" charset="0"/>
              </a:rPr>
              <a:t>0  0  0  1  0  0</a:t>
            </a:r>
          </a:p>
        </p:txBody>
      </p:sp>
      <p:sp>
        <p:nvSpPr>
          <p:cNvPr id="151614" name="Text Box 132"/>
          <p:cNvSpPr txBox="1">
            <a:spLocks noChangeArrowheads="1"/>
          </p:cNvSpPr>
          <p:nvPr>
            <p:custDataLst>
              <p:tags r:id="rId61"/>
            </p:custDataLst>
          </p:nvPr>
        </p:nvSpPr>
        <p:spPr bwMode="auto">
          <a:xfrm>
            <a:off x="7299325" y="6364288"/>
            <a:ext cx="1447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000" b="1">
                <a:latin typeface="Courier New" pitchFamily="49" charset="0"/>
              </a:rPr>
              <a:t>0  0  0  0  1  0</a:t>
            </a:r>
          </a:p>
        </p:txBody>
      </p:sp>
      <p:sp>
        <p:nvSpPr>
          <p:cNvPr id="151615" name="Rectangle 134"/>
          <p:cNvSpPr>
            <a:spLocks noChangeArrowheads="1"/>
          </p:cNvSpPr>
          <p:nvPr>
            <p:custDataLst>
              <p:tags r:id="rId62"/>
            </p:custDataLst>
          </p:nvPr>
        </p:nvSpPr>
        <p:spPr bwMode="auto">
          <a:xfrm>
            <a:off x="6650038" y="5289550"/>
            <a:ext cx="349250" cy="349250"/>
          </a:xfrm>
          <a:prstGeom prst="rect">
            <a:avLst/>
          </a:prstGeom>
          <a:noFill/>
          <a:ln w="19050">
            <a:solidFill>
              <a:srgbClr val="D17204"/>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1616" name="Rectangle 135"/>
          <p:cNvSpPr>
            <a:spLocks noChangeArrowheads="1"/>
          </p:cNvSpPr>
          <p:nvPr>
            <p:custDataLst>
              <p:tags r:id="rId63"/>
            </p:custDataLst>
          </p:nvPr>
        </p:nvSpPr>
        <p:spPr bwMode="auto">
          <a:xfrm>
            <a:off x="7004050" y="5289550"/>
            <a:ext cx="349250" cy="349250"/>
          </a:xfrm>
          <a:prstGeom prst="rect">
            <a:avLst/>
          </a:prstGeom>
          <a:noFill/>
          <a:ln w="19050">
            <a:solidFill>
              <a:srgbClr val="D17204"/>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1617" name="Rectangle 136"/>
          <p:cNvSpPr>
            <a:spLocks noChangeArrowheads="1"/>
          </p:cNvSpPr>
          <p:nvPr>
            <p:custDataLst>
              <p:tags r:id="rId64"/>
            </p:custDataLst>
          </p:nvPr>
        </p:nvSpPr>
        <p:spPr bwMode="auto">
          <a:xfrm>
            <a:off x="7356475" y="5289550"/>
            <a:ext cx="349250" cy="349250"/>
          </a:xfrm>
          <a:prstGeom prst="rect">
            <a:avLst/>
          </a:prstGeom>
          <a:noFill/>
          <a:ln w="19050">
            <a:solidFill>
              <a:srgbClr val="D17204"/>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1618" name="Rectangle 137"/>
          <p:cNvSpPr>
            <a:spLocks noChangeArrowheads="1"/>
          </p:cNvSpPr>
          <p:nvPr>
            <p:custDataLst>
              <p:tags r:id="rId65"/>
            </p:custDataLst>
          </p:nvPr>
        </p:nvSpPr>
        <p:spPr bwMode="auto">
          <a:xfrm>
            <a:off x="7710488" y="5289550"/>
            <a:ext cx="349250" cy="349250"/>
          </a:xfrm>
          <a:prstGeom prst="rect">
            <a:avLst/>
          </a:prstGeom>
          <a:noFill/>
          <a:ln w="19050">
            <a:solidFill>
              <a:srgbClr val="D17204"/>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1619" name="Rectangle 138"/>
          <p:cNvSpPr>
            <a:spLocks noChangeArrowheads="1"/>
          </p:cNvSpPr>
          <p:nvPr>
            <p:custDataLst>
              <p:tags r:id="rId66"/>
            </p:custDataLst>
          </p:nvPr>
        </p:nvSpPr>
        <p:spPr bwMode="auto">
          <a:xfrm>
            <a:off x="8064500" y="5289550"/>
            <a:ext cx="349250" cy="349250"/>
          </a:xfrm>
          <a:prstGeom prst="rect">
            <a:avLst/>
          </a:prstGeom>
          <a:noFill/>
          <a:ln w="19050">
            <a:solidFill>
              <a:srgbClr val="D17204"/>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1620" name="Rectangle 139"/>
          <p:cNvSpPr>
            <a:spLocks noChangeArrowheads="1"/>
          </p:cNvSpPr>
          <p:nvPr>
            <p:custDataLst>
              <p:tags r:id="rId67"/>
            </p:custDataLst>
          </p:nvPr>
        </p:nvSpPr>
        <p:spPr bwMode="auto">
          <a:xfrm>
            <a:off x="8418513" y="5289550"/>
            <a:ext cx="349250" cy="349250"/>
          </a:xfrm>
          <a:prstGeom prst="rect">
            <a:avLst/>
          </a:prstGeom>
          <a:noFill/>
          <a:ln w="19050">
            <a:solidFill>
              <a:srgbClr val="D17204"/>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1621" name="Rectangle 140"/>
          <p:cNvSpPr>
            <a:spLocks noChangeArrowheads="1"/>
          </p:cNvSpPr>
          <p:nvPr>
            <p:custDataLst>
              <p:tags r:id="rId68"/>
            </p:custDataLst>
          </p:nvPr>
        </p:nvSpPr>
        <p:spPr bwMode="auto">
          <a:xfrm>
            <a:off x="5943600" y="5289550"/>
            <a:ext cx="349250" cy="349250"/>
          </a:xfrm>
          <a:prstGeom prst="rect">
            <a:avLst/>
          </a:prstGeom>
          <a:noFill/>
          <a:ln w="19050">
            <a:solidFill>
              <a:srgbClr val="D17204"/>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1622" name="Rectangle 141"/>
          <p:cNvSpPr>
            <a:spLocks noChangeArrowheads="1"/>
          </p:cNvSpPr>
          <p:nvPr>
            <p:custDataLst>
              <p:tags r:id="rId69"/>
            </p:custDataLst>
          </p:nvPr>
        </p:nvSpPr>
        <p:spPr bwMode="auto">
          <a:xfrm>
            <a:off x="6296025" y="5289550"/>
            <a:ext cx="349250" cy="349250"/>
          </a:xfrm>
          <a:prstGeom prst="rect">
            <a:avLst/>
          </a:prstGeom>
          <a:noFill/>
          <a:ln w="19050">
            <a:solidFill>
              <a:srgbClr val="D17204"/>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1623" name="Text Box 142"/>
          <p:cNvSpPr txBox="1">
            <a:spLocks noChangeArrowheads="1"/>
          </p:cNvSpPr>
          <p:nvPr>
            <p:custDataLst>
              <p:tags r:id="rId70"/>
            </p:custDataLst>
          </p:nvPr>
        </p:nvSpPr>
        <p:spPr bwMode="auto">
          <a:xfrm>
            <a:off x="4876800" y="5294313"/>
            <a:ext cx="10350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D17204"/>
                </a:solidFill>
                <a:latin typeface="Comic Sans MS" pitchFamily="66" charset="0"/>
              </a:rPr>
              <a:t>Reg3</a:t>
            </a:r>
          </a:p>
        </p:txBody>
      </p:sp>
      <p:sp>
        <p:nvSpPr>
          <p:cNvPr id="151624" name="Text Box 143"/>
          <p:cNvSpPr txBox="1">
            <a:spLocks noChangeArrowheads="1"/>
          </p:cNvSpPr>
          <p:nvPr>
            <p:custDataLst>
              <p:tags r:id="rId71"/>
            </p:custDataLst>
          </p:nvPr>
        </p:nvSpPr>
        <p:spPr bwMode="auto">
          <a:xfrm>
            <a:off x="6275388" y="5845175"/>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980236"/>
                </a:solidFill>
                <a:latin typeface="Comic Sans MS" pitchFamily="66" charset="0"/>
              </a:rPr>
              <a:t>1</a:t>
            </a:r>
            <a:endParaRPr lang="en-US" sz="1200">
              <a:solidFill>
                <a:srgbClr val="0000FF"/>
              </a:solidFill>
              <a:latin typeface="Comic Sans MS" pitchFamily="66" charset="0"/>
            </a:endParaRPr>
          </a:p>
        </p:txBody>
      </p:sp>
      <p:sp>
        <p:nvSpPr>
          <p:cNvPr id="151625" name="Text Box 144"/>
          <p:cNvSpPr txBox="1">
            <a:spLocks noChangeArrowheads="1"/>
          </p:cNvSpPr>
          <p:nvPr>
            <p:custDataLst>
              <p:tags r:id="rId72"/>
            </p:custDataLst>
          </p:nvPr>
        </p:nvSpPr>
        <p:spPr bwMode="auto">
          <a:xfrm>
            <a:off x="6173788" y="5934075"/>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0000FF"/>
                </a:solidFill>
                <a:latin typeface="Comic Sans MS" pitchFamily="66" charset="0"/>
              </a:rPr>
              <a:t>2</a:t>
            </a:r>
          </a:p>
        </p:txBody>
      </p:sp>
      <p:sp>
        <p:nvSpPr>
          <p:cNvPr id="151626" name="Text Box 145"/>
          <p:cNvSpPr txBox="1">
            <a:spLocks noChangeArrowheads="1"/>
          </p:cNvSpPr>
          <p:nvPr>
            <p:custDataLst>
              <p:tags r:id="rId73"/>
            </p:custDataLst>
          </p:nvPr>
        </p:nvSpPr>
        <p:spPr bwMode="auto">
          <a:xfrm>
            <a:off x="6275388" y="6057900"/>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009900"/>
                </a:solidFill>
                <a:latin typeface="Comic Sans MS" pitchFamily="66" charset="0"/>
              </a:rPr>
              <a:t>3</a:t>
            </a:r>
            <a:endParaRPr lang="en-US" sz="1200">
              <a:solidFill>
                <a:srgbClr val="0000FF"/>
              </a:solidFill>
              <a:latin typeface="Comic Sans MS" pitchFamily="66" charset="0"/>
            </a:endParaRPr>
          </a:p>
        </p:txBody>
      </p:sp>
      <p:sp>
        <p:nvSpPr>
          <p:cNvPr id="151627" name="Text Box 146"/>
          <p:cNvSpPr txBox="1">
            <a:spLocks noChangeArrowheads="1"/>
          </p:cNvSpPr>
          <p:nvPr>
            <p:custDataLst>
              <p:tags r:id="rId74"/>
            </p:custDataLst>
          </p:nvPr>
        </p:nvSpPr>
        <p:spPr bwMode="auto">
          <a:xfrm>
            <a:off x="6180138" y="6194425"/>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F7913D"/>
                </a:solidFill>
                <a:latin typeface="Comic Sans MS" pitchFamily="66" charset="0"/>
              </a:rPr>
              <a:t>4</a:t>
            </a:r>
            <a:endParaRPr lang="en-US" sz="1200">
              <a:solidFill>
                <a:srgbClr val="0000FF"/>
              </a:solidFill>
              <a:latin typeface="Comic Sans MS" pitchFamily="66" charset="0"/>
            </a:endParaRPr>
          </a:p>
        </p:txBody>
      </p:sp>
      <p:sp>
        <p:nvSpPr>
          <p:cNvPr id="151628" name="Text Box 147"/>
          <p:cNvSpPr txBox="1">
            <a:spLocks noChangeArrowheads="1"/>
          </p:cNvSpPr>
          <p:nvPr>
            <p:custDataLst>
              <p:tags r:id="rId75"/>
            </p:custDataLst>
          </p:nvPr>
        </p:nvSpPr>
        <p:spPr bwMode="auto">
          <a:xfrm>
            <a:off x="6280150" y="6307138"/>
            <a:ext cx="4572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latin typeface="Comic Sans MS" pitchFamily="66" charset="0"/>
              </a:rPr>
              <a:t>5</a:t>
            </a:r>
            <a:endParaRPr lang="en-US" sz="1200">
              <a:solidFill>
                <a:srgbClr val="0000FF"/>
              </a:solidFill>
              <a:latin typeface="Comic Sans MS" pitchFamily="66" charset="0"/>
            </a:endParaRPr>
          </a:p>
        </p:txBody>
      </p:sp>
    </p:spTree>
  </p:cSld>
  <p:clrMapOvr>
    <a:masterClrMapping/>
  </p:clrMapOvr>
  <p:timing>
    <p:tnLst>
      <p:par>
        <p:cTn id="1" dur="indefinite" restart="never" nodeType="tmRoot"/>
      </p:par>
    </p:tnLst>
  </p:timing>
</p:sld>
</file>

<file path=ppt/slides/slide2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2578" name="Rectangle 2"/>
          <p:cNvSpPr>
            <a:spLocks noChangeArrowheads="1"/>
          </p:cNvSpPr>
          <p:nvPr>
            <p:custDataLst>
              <p:tags r:id="rId1"/>
            </p:custDataLst>
          </p:nvPr>
        </p:nvSpPr>
        <p:spPr bwMode="auto">
          <a:xfrm>
            <a:off x="4065588"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2579" name="Rectangle 3"/>
          <p:cNvSpPr>
            <a:spLocks noChangeArrowheads="1"/>
          </p:cNvSpPr>
          <p:nvPr>
            <p:custDataLst>
              <p:tags r:id="rId2"/>
            </p:custDataLst>
          </p:nvPr>
        </p:nvSpPr>
        <p:spPr bwMode="auto">
          <a:xfrm>
            <a:off x="4419600"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2580" name="Rectangle 4"/>
          <p:cNvSpPr>
            <a:spLocks noChangeArrowheads="1"/>
          </p:cNvSpPr>
          <p:nvPr>
            <p:custDataLst>
              <p:tags r:id="rId3"/>
            </p:custDataLst>
          </p:nvPr>
        </p:nvSpPr>
        <p:spPr bwMode="auto">
          <a:xfrm>
            <a:off x="4773613"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2581" name="Rectangle 5"/>
          <p:cNvSpPr>
            <a:spLocks noChangeArrowheads="1"/>
          </p:cNvSpPr>
          <p:nvPr>
            <p:custDataLst>
              <p:tags r:id="rId4"/>
            </p:custDataLst>
          </p:nvPr>
        </p:nvSpPr>
        <p:spPr bwMode="auto">
          <a:xfrm>
            <a:off x="5127625"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2582" name="Rectangle 6"/>
          <p:cNvSpPr>
            <a:spLocks noChangeArrowheads="1"/>
          </p:cNvSpPr>
          <p:nvPr>
            <p:custDataLst>
              <p:tags r:id="rId5"/>
            </p:custDataLst>
          </p:nvPr>
        </p:nvSpPr>
        <p:spPr bwMode="auto">
          <a:xfrm>
            <a:off x="5481638"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2583" name="Rectangle 7"/>
          <p:cNvSpPr>
            <a:spLocks noChangeArrowheads="1"/>
          </p:cNvSpPr>
          <p:nvPr>
            <p:custDataLst>
              <p:tags r:id="rId6"/>
            </p:custDataLst>
          </p:nvPr>
        </p:nvSpPr>
        <p:spPr bwMode="auto">
          <a:xfrm>
            <a:off x="5835650"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2584" name="Rectangle 8"/>
          <p:cNvSpPr>
            <a:spLocks noChangeArrowheads="1"/>
          </p:cNvSpPr>
          <p:nvPr>
            <p:custDataLst>
              <p:tags r:id="rId7"/>
            </p:custDataLst>
          </p:nvPr>
        </p:nvSpPr>
        <p:spPr bwMode="auto">
          <a:xfrm>
            <a:off x="3357563"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2585" name="Rectangle 9"/>
          <p:cNvSpPr>
            <a:spLocks noChangeArrowheads="1"/>
          </p:cNvSpPr>
          <p:nvPr>
            <p:custDataLst>
              <p:tags r:id="rId8"/>
            </p:custDataLst>
          </p:nvPr>
        </p:nvSpPr>
        <p:spPr bwMode="auto">
          <a:xfrm>
            <a:off x="3711575"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2586" name="Rectangle 10"/>
          <p:cNvSpPr>
            <a:spLocks noChangeArrowheads="1"/>
          </p:cNvSpPr>
          <p:nvPr>
            <p:custDataLst>
              <p:tags r:id="rId9"/>
            </p:custDataLst>
          </p:nvPr>
        </p:nvSpPr>
        <p:spPr bwMode="auto">
          <a:xfrm>
            <a:off x="1498600" y="511175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2587" name="Rectangle 11"/>
          <p:cNvSpPr>
            <a:spLocks noChangeArrowheads="1"/>
          </p:cNvSpPr>
          <p:nvPr>
            <p:custDataLst>
              <p:tags r:id="rId10"/>
            </p:custDataLst>
          </p:nvPr>
        </p:nvSpPr>
        <p:spPr bwMode="auto">
          <a:xfrm>
            <a:off x="1852613" y="511175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2588" name="Rectangle 12"/>
          <p:cNvSpPr>
            <a:spLocks noChangeArrowheads="1"/>
          </p:cNvSpPr>
          <p:nvPr>
            <p:custDataLst>
              <p:tags r:id="rId11"/>
            </p:custDataLst>
          </p:nvPr>
        </p:nvSpPr>
        <p:spPr bwMode="auto">
          <a:xfrm>
            <a:off x="2206625" y="511175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2589" name="Rectangle 13"/>
          <p:cNvSpPr>
            <a:spLocks noChangeArrowheads="1"/>
          </p:cNvSpPr>
          <p:nvPr>
            <p:custDataLst>
              <p:tags r:id="rId12"/>
            </p:custDataLst>
          </p:nvPr>
        </p:nvSpPr>
        <p:spPr bwMode="auto">
          <a:xfrm>
            <a:off x="2560638" y="5113338"/>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2590" name="Rectangle 14"/>
          <p:cNvSpPr>
            <a:spLocks noChangeArrowheads="1"/>
          </p:cNvSpPr>
          <p:nvPr>
            <p:custDataLst>
              <p:tags r:id="rId13"/>
            </p:custDataLst>
          </p:nvPr>
        </p:nvSpPr>
        <p:spPr bwMode="auto">
          <a:xfrm>
            <a:off x="2914650" y="5113338"/>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2591" name="Rectangle 15"/>
          <p:cNvSpPr>
            <a:spLocks noChangeArrowheads="1"/>
          </p:cNvSpPr>
          <p:nvPr>
            <p:custDataLst>
              <p:tags r:id="rId14"/>
            </p:custDataLst>
          </p:nvPr>
        </p:nvSpPr>
        <p:spPr bwMode="auto">
          <a:xfrm>
            <a:off x="3268663" y="5113338"/>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2592" name="Rectangle 16"/>
          <p:cNvSpPr>
            <a:spLocks noChangeArrowheads="1"/>
          </p:cNvSpPr>
          <p:nvPr>
            <p:custDataLst>
              <p:tags r:id="rId15"/>
            </p:custDataLst>
          </p:nvPr>
        </p:nvSpPr>
        <p:spPr bwMode="auto">
          <a:xfrm>
            <a:off x="790575" y="511175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2593" name="Rectangle 17"/>
          <p:cNvSpPr>
            <a:spLocks noChangeArrowheads="1"/>
          </p:cNvSpPr>
          <p:nvPr>
            <p:custDataLst>
              <p:tags r:id="rId16"/>
            </p:custDataLst>
          </p:nvPr>
        </p:nvSpPr>
        <p:spPr bwMode="auto">
          <a:xfrm>
            <a:off x="1144588" y="5113338"/>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2594" name="Rectangle 18"/>
          <p:cNvSpPr>
            <a:spLocks noChangeArrowheads="1"/>
          </p:cNvSpPr>
          <p:nvPr>
            <p:custDataLst>
              <p:tags r:id="rId17"/>
            </p:custDataLst>
          </p:nvPr>
        </p:nvSpPr>
        <p:spPr bwMode="auto">
          <a:xfrm>
            <a:off x="4702175" y="3871913"/>
            <a:ext cx="349250" cy="349250"/>
          </a:xfrm>
          <a:prstGeom prst="rect">
            <a:avLst/>
          </a:prstGeom>
          <a:noFill/>
          <a:ln w="19050">
            <a:solidFill>
              <a:srgbClr val="8F01B8"/>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2595" name="Rectangle 19"/>
          <p:cNvSpPr>
            <a:spLocks noChangeArrowheads="1"/>
          </p:cNvSpPr>
          <p:nvPr>
            <p:custDataLst>
              <p:tags r:id="rId18"/>
            </p:custDataLst>
          </p:nvPr>
        </p:nvSpPr>
        <p:spPr bwMode="auto">
          <a:xfrm>
            <a:off x="5056188" y="3871913"/>
            <a:ext cx="349250" cy="349250"/>
          </a:xfrm>
          <a:prstGeom prst="rect">
            <a:avLst/>
          </a:prstGeom>
          <a:noFill/>
          <a:ln w="19050">
            <a:solidFill>
              <a:srgbClr val="8F01B8"/>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2596" name="Rectangle 20"/>
          <p:cNvSpPr>
            <a:spLocks noChangeArrowheads="1"/>
          </p:cNvSpPr>
          <p:nvPr>
            <p:custDataLst>
              <p:tags r:id="rId19"/>
            </p:custDataLst>
          </p:nvPr>
        </p:nvSpPr>
        <p:spPr bwMode="auto">
          <a:xfrm>
            <a:off x="5410200" y="3871913"/>
            <a:ext cx="349250" cy="349250"/>
          </a:xfrm>
          <a:prstGeom prst="rect">
            <a:avLst/>
          </a:prstGeom>
          <a:noFill/>
          <a:ln w="19050">
            <a:solidFill>
              <a:srgbClr val="8F01B8"/>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2597" name="Rectangle 21"/>
          <p:cNvSpPr>
            <a:spLocks noChangeArrowheads="1"/>
          </p:cNvSpPr>
          <p:nvPr>
            <p:custDataLst>
              <p:tags r:id="rId20"/>
            </p:custDataLst>
          </p:nvPr>
        </p:nvSpPr>
        <p:spPr bwMode="auto">
          <a:xfrm>
            <a:off x="5764213" y="3871913"/>
            <a:ext cx="349250" cy="349250"/>
          </a:xfrm>
          <a:prstGeom prst="rect">
            <a:avLst/>
          </a:prstGeom>
          <a:noFill/>
          <a:ln w="19050">
            <a:solidFill>
              <a:srgbClr val="8F01B8"/>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2598" name="Text Box 22"/>
          <p:cNvSpPr txBox="1">
            <a:spLocks noChangeArrowheads="1"/>
          </p:cNvSpPr>
          <p:nvPr>
            <p:custDataLst>
              <p:tags r:id="rId21"/>
            </p:custDataLst>
          </p:nvPr>
        </p:nvSpPr>
        <p:spPr bwMode="auto">
          <a:xfrm>
            <a:off x="2782888" y="635000"/>
            <a:ext cx="57785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latin typeface="Comic Sans MS" pitchFamily="66" charset="0"/>
              </a:rPr>
              <a:t>PC</a:t>
            </a:r>
          </a:p>
        </p:txBody>
      </p:sp>
      <p:sp>
        <p:nvSpPr>
          <p:cNvPr id="152599" name="Text Box 23"/>
          <p:cNvSpPr txBox="1">
            <a:spLocks noChangeArrowheads="1"/>
          </p:cNvSpPr>
          <p:nvPr>
            <p:custDataLst>
              <p:tags r:id="rId22"/>
            </p:custDataLst>
          </p:nvPr>
        </p:nvSpPr>
        <p:spPr bwMode="auto">
          <a:xfrm>
            <a:off x="231775" y="5129213"/>
            <a:ext cx="57785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0000FF"/>
                </a:solidFill>
                <a:latin typeface="Comic Sans MS" pitchFamily="66" charset="0"/>
              </a:rPr>
              <a:t>IR</a:t>
            </a:r>
            <a:endParaRPr lang="en-US" sz="1400">
              <a:solidFill>
                <a:srgbClr val="0000FF"/>
              </a:solidFill>
              <a:latin typeface="Comic Sans MS" pitchFamily="66" charset="0"/>
            </a:endParaRPr>
          </a:p>
        </p:txBody>
      </p:sp>
      <p:sp>
        <p:nvSpPr>
          <p:cNvPr id="152600" name="Text Box 24"/>
          <p:cNvSpPr txBox="1">
            <a:spLocks noChangeArrowheads="1"/>
          </p:cNvSpPr>
          <p:nvPr>
            <p:custDataLst>
              <p:tags r:id="rId23"/>
            </p:custDataLst>
          </p:nvPr>
        </p:nvSpPr>
        <p:spPr bwMode="auto">
          <a:xfrm>
            <a:off x="6072188" y="3870325"/>
            <a:ext cx="677862"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200">
                <a:solidFill>
                  <a:srgbClr val="8F01B8"/>
                </a:solidFill>
                <a:latin typeface="Comic Sans MS" pitchFamily="66" charset="0"/>
              </a:rPr>
              <a:t>Reg3</a:t>
            </a:r>
          </a:p>
        </p:txBody>
      </p:sp>
      <p:sp>
        <p:nvSpPr>
          <p:cNvPr id="152601" name="Text Box 25"/>
          <p:cNvSpPr txBox="1">
            <a:spLocks noChangeArrowheads="1"/>
          </p:cNvSpPr>
          <p:nvPr>
            <p:custDataLst>
              <p:tags r:id="rId24"/>
            </p:custDataLst>
          </p:nvPr>
        </p:nvSpPr>
        <p:spPr bwMode="auto">
          <a:xfrm>
            <a:off x="4846638" y="6080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latin typeface="Comic Sans MS" pitchFamily="66" charset="0"/>
              </a:rPr>
              <a:t>1</a:t>
            </a:r>
          </a:p>
        </p:txBody>
      </p:sp>
      <p:sp>
        <p:nvSpPr>
          <p:cNvPr id="152602" name="Text Box 26"/>
          <p:cNvSpPr txBox="1">
            <a:spLocks noChangeArrowheads="1"/>
          </p:cNvSpPr>
          <p:nvPr>
            <p:custDataLst>
              <p:tags r:id="rId25"/>
            </p:custDataLst>
          </p:nvPr>
        </p:nvSpPr>
        <p:spPr bwMode="auto">
          <a:xfrm>
            <a:off x="5562600" y="6080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latin typeface="Comic Sans MS" pitchFamily="66" charset="0"/>
              </a:rPr>
              <a:t>1</a:t>
            </a:r>
          </a:p>
        </p:txBody>
      </p:sp>
      <p:sp>
        <p:nvSpPr>
          <p:cNvPr id="152603" name="Text Box 27"/>
          <p:cNvSpPr txBox="1">
            <a:spLocks noChangeArrowheads="1"/>
          </p:cNvSpPr>
          <p:nvPr>
            <p:custDataLst>
              <p:tags r:id="rId26"/>
            </p:custDataLst>
          </p:nvPr>
        </p:nvSpPr>
        <p:spPr bwMode="auto">
          <a:xfrm>
            <a:off x="5238750" y="6080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latin typeface="Comic Sans MS" pitchFamily="66" charset="0"/>
              </a:rPr>
              <a:t>0</a:t>
            </a:r>
          </a:p>
        </p:txBody>
      </p:sp>
      <p:sp>
        <p:nvSpPr>
          <p:cNvPr id="152604" name="Text Box 28"/>
          <p:cNvSpPr txBox="1">
            <a:spLocks noChangeArrowheads="1"/>
          </p:cNvSpPr>
          <p:nvPr>
            <p:custDataLst>
              <p:tags r:id="rId27"/>
            </p:custDataLst>
          </p:nvPr>
        </p:nvSpPr>
        <p:spPr bwMode="auto">
          <a:xfrm>
            <a:off x="3090863"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1</a:t>
            </a:r>
          </a:p>
        </p:txBody>
      </p:sp>
      <p:sp>
        <p:nvSpPr>
          <p:cNvPr id="152605" name="Text Box 29"/>
          <p:cNvSpPr txBox="1">
            <a:spLocks noChangeArrowheads="1"/>
          </p:cNvSpPr>
          <p:nvPr>
            <p:custDataLst>
              <p:tags r:id="rId28"/>
            </p:custDataLst>
          </p:nvPr>
        </p:nvSpPr>
        <p:spPr bwMode="auto">
          <a:xfrm>
            <a:off x="3444875"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0</a:t>
            </a:r>
          </a:p>
        </p:txBody>
      </p:sp>
      <p:sp>
        <p:nvSpPr>
          <p:cNvPr id="152606" name="Text Box 30"/>
          <p:cNvSpPr txBox="1">
            <a:spLocks noChangeArrowheads="1"/>
          </p:cNvSpPr>
          <p:nvPr>
            <p:custDataLst>
              <p:tags r:id="rId29"/>
            </p:custDataLst>
          </p:nvPr>
        </p:nvSpPr>
        <p:spPr bwMode="auto">
          <a:xfrm>
            <a:off x="3797300"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0</a:t>
            </a:r>
          </a:p>
        </p:txBody>
      </p:sp>
      <p:sp>
        <p:nvSpPr>
          <p:cNvPr id="152607" name="Text Box 31"/>
          <p:cNvSpPr txBox="1">
            <a:spLocks noChangeArrowheads="1"/>
          </p:cNvSpPr>
          <p:nvPr>
            <p:custDataLst>
              <p:tags r:id="rId30"/>
            </p:custDataLst>
          </p:nvPr>
        </p:nvSpPr>
        <p:spPr bwMode="auto">
          <a:xfrm>
            <a:off x="4151313"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1</a:t>
            </a:r>
          </a:p>
        </p:txBody>
      </p:sp>
      <p:sp>
        <p:nvSpPr>
          <p:cNvPr id="152608" name="Text Box 32"/>
          <p:cNvSpPr txBox="1">
            <a:spLocks noChangeArrowheads="1"/>
          </p:cNvSpPr>
          <p:nvPr>
            <p:custDataLst>
              <p:tags r:id="rId31"/>
            </p:custDataLst>
          </p:nvPr>
        </p:nvSpPr>
        <p:spPr bwMode="auto">
          <a:xfrm>
            <a:off x="4503738"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1</a:t>
            </a:r>
          </a:p>
        </p:txBody>
      </p:sp>
      <p:sp>
        <p:nvSpPr>
          <p:cNvPr id="152609" name="Text Box 33"/>
          <p:cNvSpPr txBox="1">
            <a:spLocks noChangeArrowheads="1"/>
          </p:cNvSpPr>
          <p:nvPr>
            <p:custDataLst>
              <p:tags r:id="rId32"/>
            </p:custDataLst>
          </p:nvPr>
        </p:nvSpPr>
        <p:spPr bwMode="auto">
          <a:xfrm>
            <a:off x="4857750" y="163512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1</a:t>
            </a:r>
          </a:p>
        </p:txBody>
      </p:sp>
      <p:sp>
        <p:nvSpPr>
          <p:cNvPr id="152610" name="Text Box 34"/>
          <p:cNvSpPr txBox="1">
            <a:spLocks noChangeArrowheads="1"/>
          </p:cNvSpPr>
          <p:nvPr>
            <p:custDataLst>
              <p:tags r:id="rId33"/>
            </p:custDataLst>
          </p:nvPr>
        </p:nvSpPr>
        <p:spPr bwMode="auto">
          <a:xfrm>
            <a:off x="5210175" y="163512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0</a:t>
            </a:r>
          </a:p>
        </p:txBody>
      </p:sp>
      <p:sp>
        <p:nvSpPr>
          <p:cNvPr id="152611" name="Text Box 35"/>
          <p:cNvSpPr txBox="1">
            <a:spLocks noChangeArrowheads="1"/>
          </p:cNvSpPr>
          <p:nvPr>
            <p:custDataLst>
              <p:tags r:id="rId34"/>
            </p:custDataLst>
          </p:nvPr>
        </p:nvSpPr>
        <p:spPr bwMode="auto">
          <a:xfrm>
            <a:off x="5586413" y="163512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0</a:t>
            </a:r>
          </a:p>
        </p:txBody>
      </p:sp>
      <p:sp>
        <p:nvSpPr>
          <p:cNvPr id="152612" name="Text Box 36"/>
          <p:cNvSpPr txBox="1">
            <a:spLocks noChangeArrowheads="1"/>
          </p:cNvSpPr>
          <p:nvPr>
            <p:custDataLst>
              <p:tags r:id="rId35"/>
            </p:custDataLst>
          </p:nvPr>
        </p:nvSpPr>
        <p:spPr bwMode="auto">
          <a:xfrm>
            <a:off x="334963" y="5684838"/>
            <a:ext cx="1219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a:latin typeface="Comic Sans MS" pitchFamily="66" charset="0"/>
              </a:rPr>
              <a:t>The instruction</a:t>
            </a:r>
          </a:p>
        </p:txBody>
      </p:sp>
      <p:sp>
        <p:nvSpPr>
          <p:cNvPr id="152613" name="Text Box 39"/>
          <p:cNvSpPr txBox="1">
            <a:spLocks noChangeArrowheads="1"/>
          </p:cNvSpPr>
          <p:nvPr>
            <p:custDataLst>
              <p:tags r:id="rId36"/>
            </p:custDataLst>
          </p:nvPr>
        </p:nvSpPr>
        <p:spPr bwMode="auto">
          <a:xfrm>
            <a:off x="457200" y="5943600"/>
            <a:ext cx="9906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000">
                <a:solidFill>
                  <a:srgbClr val="0A04EB"/>
                </a:solidFill>
                <a:latin typeface="Comic Sans MS" pitchFamily="66" charset="0"/>
              </a:rPr>
              <a:t>10  = (</a:t>
            </a:r>
            <a:r>
              <a:rPr lang="en-US" sz="1000" b="1">
                <a:latin typeface="Courier New" pitchFamily="49" charset="0"/>
              </a:rPr>
              <a:t>addn</a:t>
            </a:r>
            <a:r>
              <a:rPr lang="en-US" sz="1000">
                <a:solidFill>
                  <a:srgbClr val="0A04EB"/>
                </a:solidFill>
                <a:latin typeface="Comic Sans MS" pitchFamily="66" charset="0"/>
              </a:rPr>
              <a:t>)  </a:t>
            </a:r>
          </a:p>
        </p:txBody>
      </p:sp>
      <p:sp>
        <p:nvSpPr>
          <p:cNvPr id="152614" name="Text Box 41"/>
          <p:cNvSpPr txBox="1">
            <a:spLocks noChangeArrowheads="1"/>
          </p:cNvSpPr>
          <p:nvPr>
            <p:custDataLst>
              <p:tags r:id="rId37"/>
            </p:custDataLst>
          </p:nvPr>
        </p:nvSpPr>
        <p:spPr bwMode="auto">
          <a:xfrm>
            <a:off x="1400175" y="5684838"/>
            <a:ext cx="1219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a:latin typeface="Comic Sans MS" pitchFamily="66" charset="0"/>
              </a:rPr>
              <a:t>Argument 1</a:t>
            </a:r>
          </a:p>
        </p:txBody>
      </p:sp>
      <p:sp>
        <p:nvSpPr>
          <p:cNvPr id="152615" name="Text Box 42"/>
          <p:cNvSpPr txBox="1">
            <a:spLocks noChangeArrowheads="1"/>
          </p:cNvSpPr>
          <p:nvPr>
            <p:custDataLst>
              <p:tags r:id="rId38"/>
            </p:custDataLst>
          </p:nvPr>
        </p:nvSpPr>
        <p:spPr bwMode="auto">
          <a:xfrm>
            <a:off x="2466975" y="5684838"/>
            <a:ext cx="1219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a:latin typeface="Comic Sans MS" pitchFamily="66" charset="0"/>
              </a:rPr>
              <a:t>Argument 2</a:t>
            </a:r>
          </a:p>
        </p:txBody>
      </p:sp>
      <p:sp>
        <p:nvSpPr>
          <p:cNvPr id="152616" name="Rectangle 43"/>
          <p:cNvSpPr>
            <a:spLocks noChangeArrowheads="1"/>
          </p:cNvSpPr>
          <p:nvPr>
            <p:custDataLst>
              <p:tags r:id="rId39"/>
            </p:custDataLst>
          </p:nvPr>
        </p:nvSpPr>
        <p:spPr bwMode="auto">
          <a:xfrm>
            <a:off x="4687888" y="5656263"/>
            <a:ext cx="349250" cy="349250"/>
          </a:xfrm>
          <a:prstGeom prst="rect">
            <a:avLst/>
          </a:prstGeom>
          <a:noFill/>
          <a:ln w="19050">
            <a:solidFill>
              <a:srgbClr val="F7913D"/>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2617" name="Rectangle 44"/>
          <p:cNvSpPr>
            <a:spLocks noChangeArrowheads="1"/>
          </p:cNvSpPr>
          <p:nvPr>
            <p:custDataLst>
              <p:tags r:id="rId40"/>
            </p:custDataLst>
          </p:nvPr>
        </p:nvSpPr>
        <p:spPr bwMode="auto">
          <a:xfrm>
            <a:off x="5041900" y="5656263"/>
            <a:ext cx="349250" cy="349250"/>
          </a:xfrm>
          <a:prstGeom prst="rect">
            <a:avLst/>
          </a:prstGeom>
          <a:noFill/>
          <a:ln w="19050">
            <a:solidFill>
              <a:srgbClr val="F7913D"/>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2618" name="Rectangle 45"/>
          <p:cNvSpPr>
            <a:spLocks noChangeArrowheads="1"/>
          </p:cNvSpPr>
          <p:nvPr>
            <p:custDataLst>
              <p:tags r:id="rId41"/>
            </p:custDataLst>
          </p:nvPr>
        </p:nvSpPr>
        <p:spPr bwMode="auto">
          <a:xfrm>
            <a:off x="5395913" y="5656263"/>
            <a:ext cx="349250" cy="349250"/>
          </a:xfrm>
          <a:prstGeom prst="rect">
            <a:avLst/>
          </a:prstGeom>
          <a:noFill/>
          <a:ln w="19050">
            <a:solidFill>
              <a:srgbClr val="F7913D"/>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2619" name="Rectangle 46"/>
          <p:cNvSpPr>
            <a:spLocks noChangeArrowheads="1"/>
          </p:cNvSpPr>
          <p:nvPr>
            <p:custDataLst>
              <p:tags r:id="rId42"/>
            </p:custDataLst>
          </p:nvPr>
        </p:nvSpPr>
        <p:spPr bwMode="auto">
          <a:xfrm>
            <a:off x="5749925" y="5656263"/>
            <a:ext cx="349250" cy="349250"/>
          </a:xfrm>
          <a:prstGeom prst="rect">
            <a:avLst/>
          </a:prstGeom>
          <a:noFill/>
          <a:ln w="19050">
            <a:solidFill>
              <a:srgbClr val="F7913D"/>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2620" name="Text Box 47"/>
          <p:cNvSpPr txBox="1">
            <a:spLocks noChangeArrowheads="1"/>
          </p:cNvSpPr>
          <p:nvPr>
            <p:custDataLst>
              <p:tags r:id="rId43"/>
            </p:custDataLst>
          </p:nvPr>
        </p:nvSpPr>
        <p:spPr bwMode="auto">
          <a:xfrm>
            <a:off x="6067425" y="5683250"/>
            <a:ext cx="1235075"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200">
                <a:solidFill>
                  <a:srgbClr val="F7913D"/>
                </a:solidFill>
                <a:latin typeface="Comic Sans MS" pitchFamily="66" charset="0"/>
              </a:rPr>
              <a:t>the same Reg3</a:t>
            </a:r>
          </a:p>
        </p:txBody>
      </p:sp>
      <p:sp>
        <p:nvSpPr>
          <p:cNvPr id="152621" name="Rectangle 48"/>
          <p:cNvSpPr>
            <a:spLocks noChangeArrowheads="1"/>
          </p:cNvSpPr>
          <p:nvPr>
            <p:custDataLst>
              <p:tags r:id="rId44"/>
            </p:custDataLst>
          </p:nvPr>
        </p:nvSpPr>
        <p:spPr bwMode="auto">
          <a:xfrm>
            <a:off x="415925" y="5711825"/>
            <a:ext cx="1063625" cy="214313"/>
          </a:xfrm>
          <a:prstGeom prst="rect">
            <a:avLst/>
          </a:prstGeom>
          <a:noFill/>
          <a:ln w="9525">
            <a:solidFill>
              <a:srgbClr val="0A04EB"/>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2622" name="Rectangle 49"/>
          <p:cNvSpPr>
            <a:spLocks noChangeArrowheads="1"/>
          </p:cNvSpPr>
          <p:nvPr>
            <p:custDataLst>
              <p:tags r:id="rId45"/>
            </p:custDataLst>
          </p:nvPr>
        </p:nvSpPr>
        <p:spPr bwMode="auto">
          <a:xfrm>
            <a:off x="2543175" y="5711825"/>
            <a:ext cx="1063625" cy="214313"/>
          </a:xfrm>
          <a:prstGeom prst="rect">
            <a:avLst/>
          </a:prstGeom>
          <a:noFill/>
          <a:ln w="9525">
            <a:solidFill>
              <a:srgbClr val="0099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2623" name="AutoShape 50"/>
          <p:cNvSpPr>
            <a:spLocks/>
          </p:cNvSpPr>
          <p:nvPr>
            <p:custDataLst>
              <p:tags r:id="rId46"/>
            </p:custDataLst>
          </p:nvPr>
        </p:nvSpPr>
        <p:spPr bwMode="auto">
          <a:xfrm rot="-5400000">
            <a:off x="3020219" y="5037932"/>
            <a:ext cx="103187" cy="1035050"/>
          </a:xfrm>
          <a:prstGeom prst="leftBrace">
            <a:avLst>
              <a:gd name="adj1" fmla="val 83590"/>
              <a:gd name="adj2" fmla="val 50000"/>
            </a:avLst>
          </a:prstGeom>
          <a:noFill/>
          <a:ln w="1905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2624" name="AutoShape 51"/>
          <p:cNvSpPr>
            <a:spLocks/>
          </p:cNvSpPr>
          <p:nvPr>
            <p:custDataLst>
              <p:tags r:id="rId47"/>
            </p:custDataLst>
          </p:nvPr>
        </p:nvSpPr>
        <p:spPr bwMode="auto">
          <a:xfrm rot="-5400000">
            <a:off x="1966119" y="5055394"/>
            <a:ext cx="103188" cy="1035050"/>
          </a:xfrm>
          <a:prstGeom prst="leftBrace">
            <a:avLst>
              <a:gd name="adj1" fmla="val 83589"/>
              <a:gd name="adj2" fmla="val 50000"/>
            </a:avLst>
          </a:prstGeom>
          <a:noFill/>
          <a:ln w="1905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2625" name="AutoShape 52"/>
          <p:cNvSpPr>
            <a:spLocks/>
          </p:cNvSpPr>
          <p:nvPr>
            <p:custDataLst>
              <p:tags r:id="rId48"/>
            </p:custDataLst>
          </p:nvPr>
        </p:nvSpPr>
        <p:spPr bwMode="auto">
          <a:xfrm rot="-5400000">
            <a:off x="1082675" y="5227638"/>
            <a:ext cx="95250" cy="685800"/>
          </a:xfrm>
          <a:prstGeom prst="leftBrace">
            <a:avLst>
              <a:gd name="adj1" fmla="val 60000"/>
              <a:gd name="adj2" fmla="val 50000"/>
            </a:avLst>
          </a:prstGeom>
          <a:noFill/>
          <a:ln w="1905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2626" name="Rectangle 53"/>
          <p:cNvSpPr>
            <a:spLocks noChangeArrowheads="1"/>
          </p:cNvSpPr>
          <p:nvPr>
            <p:custDataLst>
              <p:tags r:id="rId49"/>
            </p:custDataLst>
          </p:nvPr>
        </p:nvSpPr>
        <p:spPr bwMode="auto">
          <a:xfrm>
            <a:off x="1555750" y="5883275"/>
            <a:ext cx="9112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1000">
                <a:solidFill>
                  <a:srgbClr val="8F01B8"/>
                </a:solidFill>
                <a:latin typeface="Comic Sans MS" pitchFamily="66" charset="0"/>
              </a:rPr>
              <a:t>the register</a:t>
            </a:r>
          </a:p>
        </p:txBody>
      </p:sp>
      <p:sp>
        <p:nvSpPr>
          <p:cNvPr id="152627" name="Rectangle 54"/>
          <p:cNvSpPr>
            <a:spLocks noChangeArrowheads="1"/>
          </p:cNvSpPr>
          <p:nvPr>
            <p:custDataLst>
              <p:tags r:id="rId50"/>
            </p:custDataLst>
          </p:nvPr>
        </p:nvSpPr>
        <p:spPr bwMode="auto">
          <a:xfrm>
            <a:off x="2601913" y="5891213"/>
            <a:ext cx="9366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1000">
                <a:solidFill>
                  <a:srgbClr val="009900"/>
                </a:solidFill>
                <a:latin typeface="Comic Sans MS" pitchFamily="66" charset="0"/>
              </a:rPr>
              <a:t>the constant</a:t>
            </a:r>
          </a:p>
        </p:txBody>
      </p:sp>
      <p:sp>
        <p:nvSpPr>
          <p:cNvPr id="152628" name="Text Box 55"/>
          <p:cNvSpPr txBox="1">
            <a:spLocks noChangeArrowheads="1"/>
          </p:cNvSpPr>
          <p:nvPr>
            <p:custDataLst>
              <p:tags r:id="rId51"/>
            </p:custDataLst>
          </p:nvPr>
        </p:nvSpPr>
        <p:spPr bwMode="auto">
          <a:xfrm>
            <a:off x="4770438" y="386715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8F01B8"/>
                </a:solidFill>
                <a:latin typeface="Comic Sans MS" pitchFamily="66" charset="0"/>
              </a:rPr>
              <a:t>1</a:t>
            </a:r>
          </a:p>
        </p:txBody>
      </p:sp>
      <p:sp>
        <p:nvSpPr>
          <p:cNvPr id="152629" name="Text Box 56"/>
          <p:cNvSpPr txBox="1">
            <a:spLocks noChangeArrowheads="1"/>
          </p:cNvSpPr>
          <p:nvPr>
            <p:custDataLst>
              <p:tags r:id="rId52"/>
            </p:custDataLst>
          </p:nvPr>
        </p:nvSpPr>
        <p:spPr bwMode="auto">
          <a:xfrm>
            <a:off x="5122863" y="386715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8F01B8"/>
                </a:solidFill>
                <a:latin typeface="Comic Sans MS" pitchFamily="66" charset="0"/>
              </a:rPr>
              <a:t>1</a:t>
            </a:r>
          </a:p>
        </p:txBody>
      </p:sp>
      <p:sp>
        <p:nvSpPr>
          <p:cNvPr id="152630" name="Text Box 57"/>
          <p:cNvSpPr txBox="1">
            <a:spLocks noChangeArrowheads="1"/>
          </p:cNvSpPr>
          <p:nvPr>
            <p:custDataLst>
              <p:tags r:id="rId53"/>
            </p:custDataLst>
          </p:nvPr>
        </p:nvSpPr>
        <p:spPr bwMode="auto">
          <a:xfrm>
            <a:off x="5499100" y="386715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8F01B8"/>
                </a:solidFill>
                <a:latin typeface="Comic Sans MS" pitchFamily="66" charset="0"/>
              </a:rPr>
              <a:t>1</a:t>
            </a:r>
          </a:p>
        </p:txBody>
      </p:sp>
      <p:sp>
        <p:nvSpPr>
          <p:cNvPr id="152631" name="Text Box 58"/>
          <p:cNvSpPr txBox="1">
            <a:spLocks noChangeArrowheads="1"/>
          </p:cNvSpPr>
          <p:nvPr>
            <p:custDataLst>
              <p:tags r:id="rId54"/>
            </p:custDataLst>
          </p:nvPr>
        </p:nvSpPr>
        <p:spPr bwMode="auto">
          <a:xfrm>
            <a:off x="4432300" y="386715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8F01B8"/>
                </a:solidFill>
                <a:latin typeface="Comic Sans MS" pitchFamily="66" charset="0"/>
              </a:rPr>
              <a:t>0</a:t>
            </a:r>
          </a:p>
        </p:txBody>
      </p:sp>
      <p:sp>
        <p:nvSpPr>
          <p:cNvPr id="152632" name="Text Box 59"/>
          <p:cNvSpPr txBox="1">
            <a:spLocks noChangeArrowheads="1"/>
          </p:cNvSpPr>
          <p:nvPr>
            <p:custDataLst>
              <p:tags r:id="rId55"/>
            </p:custDataLst>
          </p:nvPr>
        </p:nvSpPr>
        <p:spPr bwMode="auto">
          <a:xfrm>
            <a:off x="4765675" y="56515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F7913D"/>
                </a:solidFill>
                <a:latin typeface="Comic Sans MS" pitchFamily="66" charset="0"/>
              </a:rPr>
              <a:t>0</a:t>
            </a:r>
          </a:p>
        </p:txBody>
      </p:sp>
      <p:sp>
        <p:nvSpPr>
          <p:cNvPr id="152633" name="Text Box 60"/>
          <p:cNvSpPr txBox="1">
            <a:spLocks noChangeArrowheads="1"/>
          </p:cNvSpPr>
          <p:nvPr>
            <p:custDataLst>
              <p:tags r:id="rId56"/>
            </p:custDataLst>
          </p:nvPr>
        </p:nvSpPr>
        <p:spPr bwMode="auto">
          <a:xfrm>
            <a:off x="5118100" y="56515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F7913D"/>
                </a:solidFill>
                <a:latin typeface="Comic Sans MS" pitchFamily="66" charset="0"/>
              </a:rPr>
              <a:t>1</a:t>
            </a:r>
          </a:p>
        </p:txBody>
      </p:sp>
      <p:sp>
        <p:nvSpPr>
          <p:cNvPr id="152634" name="Text Box 61"/>
          <p:cNvSpPr txBox="1">
            <a:spLocks noChangeArrowheads="1"/>
          </p:cNvSpPr>
          <p:nvPr>
            <p:custDataLst>
              <p:tags r:id="rId57"/>
            </p:custDataLst>
          </p:nvPr>
        </p:nvSpPr>
        <p:spPr bwMode="auto">
          <a:xfrm>
            <a:off x="5494338" y="56515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F7913D"/>
                </a:solidFill>
                <a:latin typeface="Comic Sans MS" pitchFamily="66" charset="0"/>
              </a:rPr>
              <a:t>1</a:t>
            </a:r>
          </a:p>
        </p:txBody>
      </p:sp>
      <p:sp>
        <p:nvSpPr>
          <p:cNvPr id="152635" name="Text Box 62"/>
          <p:cNvSpPr txBox="1">
            <a:spLocks noChangeArrowheads="1"/>
          </p:cNvSpPr>
          <p:nvPr>
            <p:custDataLst>
              <p:tags r:id="rId58"/>
            </p:custDataLst>
          </p:nvPr>
        </p:nvSpPr>
        <p:spPr bwMode="auto">
          <a:xfrm>
            <a:off x="4427538" y="56515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F7913D"/>
                </a:solidFill>
                <a:latin typeface="Comic Sans MS" pitchFamily="66" charset="0"/>
              </a:rPr>
              <a:t>1</a:t>
            </a:r>
          </a:p>
        </p:txBody>
      </p:sp>
      <p:sp>
        <p:nvSpPr>
          <p:cNvPr id="152636" name="Text Box 63"/>
          <p:cNvSpPr txBox="1">
            <a:spLocks noChangeArrowheads="1"/>
          </p:cNvSpPr>
          <p:nvPr>
            <p:custDataLst>
              <p:tags r:id="rId59"/>
            </p:custDataLst>
          </p:nvPr>
        </p:nvSpPr>
        <p:spPr bwMode="auto">
          <a:xfrm>
            <a:off x="2776538" y="60452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400" b="1">
                <a:solidFill>
                  <a:srgbClr val="009900"/>
                </a:solidFill>
                <a:latin typeface="Courier New" pitchFamily="49" charset="0"/>
              </a:rPr>
              <a:t>4</a:t>
            </a:r>
          </a:p>
        </p:txBody>
      </p:sp>
      <p:sp>
        <p:nvSpPr>
          <p:cNvPr id="152637" name="Text Box 64"/>
          <p:cNvSpPr txBox="1">
            <a:spLocks noChangeArrowheads="1"/>
          </p:cNvSpPr>
          <p:nvPr>
            <p:custDataLst>
              <p:tags r:id="rId60"/>
            </p:custDataLst>
          </p:nvPr>
        </p:nvSpPr>
        <p:spPr bwMode="auto">
          <a:xfrm>
            <a:off x="3221038" y="3619500"/>
            <a:ext cx="28956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000">
                <a:solidFill>
                  <a:srgbClr val="8F01B8"/>
                </a:solidFill>
                <a:latin typeface="Comic Sans MS" pitchFamily="66" charset="0"/>
              </a:rPr>
              <a:t>old value of Reg3 = 7</a:t>
            </a:r>
          </a:p>
        </p:txBody>
      </p:sp>
      <p:sp>
        <p:nvSpPr>
          <p:cNvPr id="152638" name="Text Box 65"/>
          <p:cNvSpPr txBox="1">
            <a:spLocks noChangeArrowheads="1"/>
          </p:cNvSpPr>
          <p:nvPr>
            <p:custDataLst>
              <p:tags r:id="rId61"/>
            </p:custDataLst>
          </p:nvPr>
        </p:nvSpPr>
        <p:spPr bwMode="auto">
          <a:xfrm>
            <a:off x="4503738" y="5980113"/>
            <a:ext cx="16478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000">
                <a:solidFill>
                  <a:srgbClr val="F7913D"/>
                </a:solidFill>
                <a:latin typeface="Comic Sans MS" pitchFamily="66" charset="0"/>
              </a:rPr>
              <a:t>new value of Reg3 = 11</a:t>
            </a:r>
          </a:p>
        </p:txBody>
      </p:sp>
      <p:sp>
        <p:nvSpPr>
          <p:cNvPr id="152639" name="Rectangle 66"/>
          <p:cNvSpPr>
            <a:spLocks noChangeArrowheads="1"/>
          </p:cNvSpPr>
          <p:nvPr>
            <p:custDataLst>
              <p:tags r:id="rId62"/>
            </p:custDataLst>
          </p:nvPr>
        </p:nvSpPr>
        <p:spPr bwMode="auto">
          <a:xfrm>
            <a:off x="381000" y="3048000"/>
            <a:ext cx="1295400" cy="685800"/>
          </a:xfrm>
          <a:prstGeom prst="rect">
            <a:avLst/>
          </a:prstGeom>
          <a:noFill/>
          <a:ln w="285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2640" name="Text Box 67"/>
          <p:cNvSpPr txBox="1">
            <a:spLocks noChangeArrowheads="1"/>
          </p:cNvSpPr>
          <p:nvPr>
            <p:custDataLst>
              <p:tags r:id="rId63"/>
            </p:custDataLst>
          </p:nvPr>
        </p:nvSpPr>
        <p:spPr bwMode="auto">
          <a:xfrm>
            <a:off x="477838" y="3163888"/>
            <a:ext cx="8509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t>clock</a:t>
            </a:r>
          </a:p>
        </p:txBody>
      </p:sp>
      <p:sp>
        <p:nvSpPr>
          <p:cNvPr id="152641" name="Line 68"/>
          <p:cNvSpPr>
            <a:spLocks noChangeShapeType="1"/>
          </p:cNvSpPr>
          <p:nvPr>
            <p:custDataLst>
              <p:tags r:id="rId64"/>
            </p:custDataLst>
          </p:nvPr>
        </p:nvSpPr>
        <p:spPr bwMode="auto">
          <a:xfrm>
            <a:off x="1676400" y="3124200"/>
            <a:ext cx="287338" cy="0"/>
          </a:xfrm>
          <a:prstGeom prst="line">
            <a:avLst/>
          </a:prstGeom>
          <a:noFill/>
          <a:ln w="19050">
            <a:solidFill>
              <a:srgbClr val="980236"/>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642" name="Line 69"/>
          <p:cNvSpPr>
            <a:spLocks noChangeShapeType="1"/>
          </p:cNvSpPr>
          <p:nvPr>
            <p:custDataLst>
              <p:tags r:id="rId65"/>
            </p:custDataLst>
          </p:nvPr>
        </p:nvSpPr>
        <p:spPr bwMode="auto">
          <a:xfrm>
            <a:off x="1676400" y="3257550"/>
            <a:ext cx="461963"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643" name="Line 70"/>
          <p:cNvSpPr>
            <a:spLocks noChangeShapeType="1"/>
          </p:cNvSpPr>
          <p:nvPr>
            <p:custDataLst>
              <p:tags r:id="rId66"/>
            </p:custDataLst>
          </p:nvPr>
        </p:nvSpPr>
        <p:spPr bwMode="auto">
          <a:xfrm>
            <a:off x="1676400" y="3390900"/>
            <a:ext cx="700088"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644" name="Line 71"/>
          <p:cNvSpPr>
            <a:spLocks noChangeShapeType="1"/>
          </p:cNvSpPr>
          <p:nvPr>
            <p:custDataLst>
              <p:tags r:id="rId67"/>
            </p:custDataLst>
          </p:nvPr>
        </p:nvSpPr>
        <p:spPr bwMode="auto">
          <a:xfrm>
            <a:off x="1682750" y="3524250"/>
            <a:ext cx="1565275" cy="0"/>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645" name="Line 72"/>
          <p:cNvSpPr>
            <a:spLocks noChangeShapeType="1"/>
          </p:cNvSpPr>
          <p:nvPr>
            <p:custDataLst>
              <p:tags r:id="rId68"/>
            </p:custDataLst>
          </p:nvPr>
        </p:nvSpPr>
        <p:spPr bwMode="auto">
          <a:xfrm>
            <a:off x="1676400" y="3657600"/>
            <a:ext cx="207963"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646" name="Text Box 73"/>
          <p:cNvSpPr txBox="1">
            <a:spLocks noChangeArrowheads="1"/>
          </p:cNvSpPr>
          <p:nvPr>
            <p:custDataLst>
              <p:tags r:id="rId69"/>
            </p:custDataLst>
          </p:nvPr>
        </p:nvSpPr>
        <p:spPr bwMode="auto">
          <a:xfrm>
            <a:off x="4510088" y="6096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latin typeface="Comic Sans MS" pitchFamily="66" charset="0"/>
              </a:rPr>
              <a:t>0</a:t>
            </a:r>
          </a:p>
        </p:txBody>
      </p:sp>
      <p:sp>
        <p:nvSpPr>
          <p:cNvPr id="152647" name="Text Box 74"/>
          <p:cNvSpPr txBox="1">
            <a:spLocks noChangeArrowheads="1"/>
          </p:cNvSpPr>
          <p:nvPr>
            <p:custDataLst>
              <p:tags r:id="rId70"/>
            </p:custDataLst>
          </p:nvPr>
        </p:nvSpPr>
        <p:spPr bwMode="auto">
          <a:xfrm>
            <a:off x="4162425" y="60642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latin typeface="Comic Sans MS" pitchFamily="66" charset="0"/>
              </a:rPr>
              <a:t>0</a:t>
            </a:r>
          </a:p>
        </p:txBody>
      </p:sp>
      <p:sp>
        <p:nvSpPr>
          <p:cNvPr id="152648" name="Text Box 75"/>
          <p:cNvSpPr txBox="1">
            <a:spLocks noChangeArrowheads="1"/>
          </p:cNvSpPr>
          <p:nvPr>
            <p:custDataLst>
              <p:tags r:id="rId71"/>
            </p:custDataLst>
          </p:nvPr>
        </p:nvSpPr>
        <p:spPr bwMode="auto">
          <a:xfrm>
            <a:off x="3810000" y="6096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latin typeface="Comic Sans MS" pitchFamily="66" charset="0"/>
              </a:rPr>
              <a:t>0</a:t>
            </a:r>
          </a:p>
        </p:txBody>
      </p:sp>
      <p:sp>
        <p:nvSpPr>
          <p:cNvPr id="152649" name="Text Box 76"/>
          <p:cNvSpPr txBox="1">
            <a:spLocks noChangeArrowheads="1"/>
          </p:cNvSpPr>
          <p:nvPr>
            <p:custDataLst>
              <p:tags r:id="rId72"/>
            </p:custDataLst>
          </p:nvPr>
        </p:nvSpPr>
        <p:spPr bwMode="auto">
          <a:xfrm>
            <a:off x="3452813" y="6096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latin typeface="Comic Sans MS" pitchFamily="66" charset="0"/>
              </a:rPr>
              <a:t>0</a:t>
            </a:r>
          </a:p>
        </p:txBody>
      </p:sp>
      <p:sp>
        <p:nvSpPr>
          <p:cNvPr id="152650" name="Text Box 77"/>
          <p:cNvSpPr txBox="1">
            <a:spLocks noChangeArrowheads="1"/>
          </p:cNvSpPr>
          <p:nvPr>
            <p:custDataLst>
              <p:tags r:id="rId73"/>
            </p:custDataLst>
          </p:nvPr>
        </p:nvSpPr>
        <p:spPr bwMode="auto">
          <a:xfrm>
            <a:off x="3108325" y="6096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latin typeface="Comic Sans MS" pitchFamily="66" charset="0"/>
              </a:rPr>
              <a:t>0</a:t>
            </a:r>
          </a:p>
        </p:txBody>
      </p:sp>
      <p:sp>
        <p:nvSpPr>
          <p:cNvPr id="152651" name="Rectangle 78"/>
          <p:cNvSpPr>
            <a:spLocks noChangeArrowheads="1"/>
          </p:cNvSpPr>
          <p:nvPr>
            <p:custDataLst>
              <p:tags r:id="rId74"/>
            </p:custDataLst>
          </p:nvPr>
        </p:nvSpPr>
        <p:spPr bwMode="auto">
          <a:xfrm>
            <a:off x="7848600" y="762000"/>
            <a:ext cx="990600" cy="1143000"/>
          </a:xfrm>
          <a:prstGeom prst="rect">
            <a:avLst/>
          </a:prstGeom>
          <a:solidFill>
            <a:schemeClr val="accent1"/>
          </a:solidFill>
          <a:ln w="28575">
            <a:solidFill>
              <a:schemeClr val="tx1"/>
            </a:solidFill>
            <a:miter lim="800000"/>
            <a:headEnd/>
            <a:tailEnd/>
          </a:ln>
        </p:spPr>
        <p:txBody>
          <a:bodyPr wrap="none" anchor="ctr"/>
          <a:lstStyle/>
          <a:p>
            <a:endParaRPr lang="en-US"/>
          </a:p>
        </p:txBody>
      </p:sp>
      <p:sp>
        <p:nvSpPr>
          <p:cNvPr id="152652" name="Line 79"/>
          <p:cNvSpPr>
            <a:spLocks noChangeShapeType="1"/>
          </p:cNvSpPr>
          <p:nvPr>
            <p:custDataLst>
              <p:tags r:id="rId75"/>
            </p:custDataLst>
          </p:nvPr>
        </p:nvSpPr>
        <p:spPr bwMode="auto">
          <a:xfrm>
            <a:off x="1957388" y="1247775"/>
            <a:ext cx="0" cy="1876425"/>
          </a:xfrm>
          <a:prstGeom prst="line">
            <a:avLst/>
          </a:prstGeom>
          <a:noFill/>
          <a:ln w="19050">
            <a:solidFill>
              <a:srgbClr val="980236"/>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653" name="Line 80"/>
          <p:cNvSpPr>
            <a:spLocks noChangeShapeType="1"/>
          </p:cNvSpPr>
          <p:nvPr>
            <p:custDataLst>
              <p:tags r:id="rId76"/>
            </p:custDataLst>
          </p:nvPr>
        </p:nvSpPr>
        <p:spPr bwMode="auto">
          <a:xfrm>
            <a:off x="1955800" y="1244600"/>
            <a:ext cx="5875338" cy="0"/>
          </a:xfrm>
          <a:prstGeom prst="line">
            <a:avLst/>
          </a:prstGeom>
          <a:noFill/>
          <a:ln w="19050">
            <a:solidFill>
              <a:srgbClr val="980236"/>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654" name="Text Box 81"/>
          <p:cNvSpPr txBox="1">
            <a:spLocks noChangeArrowheads="1"/>
          </p:cNvSpPr>
          <p:nvPr>
            <p:custDataLst>
              <p:tags r:id="rId77"/>
            </p:custDataLst>
          </p:nvPr>
        </p:nvSpPr>
        <p:spPr bwMode="auto">
          <a:xfrm>
            <a:off x="1066800" y="966788"/>
            <a:ext cx="18288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980236"/>
                </a:solidFill>
                <a:latin typeface="Comic Sans MS" pitchFamily="66" charset="0"/>
              </a:rPr>
              <a:t>read enable</a:t>
            </a:r>
          </a:p>
        </p:txBody>
      </p:sp>
      <p:sp>
        <p:nvSpPr>
          <p:cNvPr id="152655" name="Text Box 82"/>
          <p:cNvSpPr txBox="1">
            <a:spLocks noChangeArrowheads="1"/>
          </p:cNvSpPr>
          <p:nvPr>
            <p:custDataLst>
              <p:tags r:id="rId78"/>
            </p:custDataLst>
          </p:nvPr>
        </p:nvSpPr>
        <p:spPr bwMode="auto">
          <a:xfrm>
            <a:off x="7889875" y="1120775"/>
            <a:ext cx="914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t>RAM</a:t>
            </a:r>
          </a:p>
        </p:txBody>
      </p:sp>
      <p:sp>
        <p:nvSpPr>
          <p:cNvPr id="152656" name="Rectangle 83"/>
          <p:cNvSpPr>
            <a:spLocks noChangeArrowheads="1"/>
          </p:cNvSpPr>
          <p:nvPr>
            <p:custDataLst>
              <p:tags r:id="rId79"/>
            </p:custDataLst>
          </p:nvPr>
        </p:nvSpPr>
        <p:spPr bwMode="auto">
          <a:xfrm>
            <a:off x="4073525" y="163671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2657" name="Rectangle 84"/>
          <p:cNvSpPr>
            <a:spLocks noChangeArrowheads="1"/>
          </p:cNvSpPr>
          <p:nvPr>
            <p:custDataLst>
              <p:tags r:id="rId80"/>
            </p:custDataLst>
          </p:nvPr>
        </p:nvSpPr>
        <p:spPr bwMode="auto">
          <a:xfrm>
            <a:off x="4427538" y="163671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2658" name="Rectangle 85"/>
          <p:cNvSpPr>
            <a:spLocks noChangeArrowheads="1"/>
          </p:cNvSpPr>
          <p:nvPr>
            <p:custDataLst>
              <p:tags r:id="rId81"/>
            </p:custDataLst>
          </p:nvPr>
        </p:nvSpPr>
        <p:spPr bwMode="auto">
          <a:xfrm>
            <a:off x="4781550" y="163671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2659" name="Rectangle 86"/>
          <p:cNvSpPr>
            <a:spLocks noChangeArrowheads="1"/>
          </p:cNvSpPr>
          <p:nvPr>
            <p:custDataLst>
              <p:tags r:id="rId82"/>
            </p:custDataLst>
          </p:nvPr>
        </p:nvSpPr>
        <p:spPr bwMode="auto">
          <a:xfrm>
            <a:off x="5135563" y="163830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2660" name="Rectangle 87"/>
          <p:cNvSpPr>
            <a:spLocks noChangeArrowheads="1"/>
          </p:cNvSpPr>
          <p:nvPr>
            <p:custDataLst>
              <p:tags r:id="rId83"/>
            </p:custDataLst>
          </p:nvPr>
        </p:nvSpPr>
        <p:spPr bwMode="auto">
          <a:xfrm>
            <a:off x="5489575" y="163830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2661" name="Rectangle 88"/>
          <p:cNvSpPr>
            <a:spLocks noChangeArrowheads="1"/>
          </p:cNvSpPr>
          <p:nvPr>
            <p:custDataLst>
              <p:tags r:id="rId84"/>
            </p:custDataLst>
          </p:nvPr>
        </p:nvSpPr>
        <p:spPr bwMode="auto">
          <a:xfrm>
            <a:off x="5843588" y="163830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2662" name="Rectangle 89"/>
          <p:cNvSpPr>
            <a:spLocks noChangeArrowheads="1"/>
          </p:cNvSpPr>
          <p:nvPr>
            <p:custDataLst>
              <p:tags r:id="rId85"/>
            </p:custDataLst>
          </p:nvPr>
        </p:nvSpPr>
        <p:spPr bwMode="auto">
          <a:xfrm>
            <a:off x="3365500" y="163671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2663" name="Rectangle 90"/>
          <p:cNvSpPr>
            <a:spLocks noChangeArrowheads="1"/>
          </p:cNvSpPr>
          <p:nvPr>
            <p:custDataLst>
              <p:tags r:id="rId86"/>
            </p:custDataLst>
          </p:nvPr>
        </p:nvSpPr>
        <p:spPr bwMode="auto">
          <a:xfrm>
            <a:off x="3719513" y="163830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2664" name="Text Box 91"/>
          <p:cNvSpPr txBox="1">
            <a:spLocks noChangeArrowheads="1"/>
          </p:cNvSpPr>
          <p:nvPr>
            <p:custDataLst>
              <p:tags r:id="rId87"/>
            </p:custDataLst>
          </p:nvPr>
        </p:nvSpPr>
        <p:spPr bwMode="auto">
          <a:xfrm>
            <a:off x="5943600" y="1652588"/>
            <a:ext cx="57785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0000FF"/>
                </a:solidFill>
                <a:latin typeface="Comic Sans MS" pitchFamily="66" charset="0"/>
              </a:rPr>
              <a:t>IR</a:t>
            </a:r>
          </a:p>
        </p:txBody>
      </p:sp>
      <p:sp>
        <p:nvSpPr>
          <p:cNvPr id="152665" name="Line 92"/>
          <p:cNvSpPr>
            <a:spLocks noChangeShapeType="1"/>
          </p:cNvSpPr>
          <p:nvPr>
            <p:custDataLst>
              <p:tags r:id="rId88"/>
            </p:custDataLst>
          </p:nvPr>
        </p:nvSpPr>
        <p:spPr bwMode="auto">
          <a:xfrm>
            <a:off x="8861425" y="1728788"/>
            <a:ext cx="128588"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666" name="Line 93"/>
          <p:cNvSpPr>
            <a:spLocks noChangeShapeType="1"/>
          </p:cNvSpPr>
          <p:nvPr>
            <p:custDataLst>
              <p:tags r:id="rId89"/>
            </p:custDataLst>
          </p:nvPr>
        </p:nvSpPr>
        <p:spPr bwMode="auto">
          <a:xfrm>
            <a:off x="8991600" y="1733550"/>
            <a:ext cx="0" cy="336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667" name="Line 94"/>
          <p:cNvSpPr>
            <a:spLocks noChangeShapeType="1"/>
          </p:cNvSpPr>
          <p:nvPr>
            <p:custDataLst>
              <p:tags r:id="rId90"/>
            </p:custDataLst>
          </p:nvPr>
        </p:nvSpPr>
        <p:spPr bwMode="auto">
          <a:xfrm>
            <a:off x="7458075" y="2055813"/>
            <a:ext cx="1533525"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668" name="Line 95"/>
          <p:cNvSpPr>
            <a:spLocks noChangeShapeType="1"/>
          </p:cNvSpPr>
          <p:nvPr>
            <p:custDataLst>
              <p:tags r:id="rId91"/>
            </p:custDataLst>
          </p:nvPr>
        </p:nvSpPr>
        <p:spPr bwMode="auto">
          <a:xfrm>
            <a:off x="7461250" y="1417638"/>
            <a:ext cx="0" cy="638175"/>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669" name="Line 96"/>
          <p:cNvSpPr>
            <a:spLocks noChangeShapeType="1"/>
          </p:cNvSpPr>
          <p:nvPr>
            <p:custDataLst>
              <p:tags r:id="rId92"/>
            </p:custDataLst>
          </p:nvPr>
        </p:nvSpPr>
        <p:spPr bwMode="auto">
          <a:xfrm>
            <a:off x="3546475" y="1414463"/>
            <a:ext cx="3922713"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670" name="Line 97"/>
          <p:cNvSpPr>
            <a:spLocks noChangeShapeType="1"/>
          </p:cNvSpPr>
          <p:nvPr>
            <p:custDataLst>
              <p:tags r:id="rId93"/>
            </p:custDataLst>
          </p:nvPr>
        </p:nvSpPr>
        <p:spPr bwMode="auto">
          <a:xfrm>
            <a:off x="6010275" y="1419225"/>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671" name="Line 98"/>
          <p:cNvSpPr>
            <a:spLocks noChangeShapeType="1"/>
          </p:cNvSpPr>
          <p:nvPr>
            <p:custDataLst>
              <p:tags r:id="rId94"/>
            </p:custDataLst>
          </p:nvPr>
        </p:nvSpPr>
        <p:spPr bwMode="auto">
          <a:xfrm>
            <a:off x="5653088" y="1419225"/>
            <a:ext cx="7937"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672" name="Line 99"/>
          <p:cNvSpPr>
            <a:spLocks noChangeShapeType="1"/>
          </p:cNvSpPr>
          <p:nvPr>
            <p:custDataLst>
              <p:tags r:id="rId95"/>
            </p:custDataLst>
          </p:nvPr>
        </p:nvSpPr>
        <p:spPr bwMode="auto">
          <a:xfrm>
            <a:off x="5295900" y="1419225"/>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673" name="Line 100"/>
          <p:cNvSpPr>
            <a:spLocks noChangeShapeType="1"/>
          </p:cNvSpPr>
          <p:nvPr>
            <p:custDataLst>
              <p:tags r:id="rId96"/>
            </p:custDataLst>
          </p:nvPr>
        </p:nvSpPr>
        <p:spPr bwMode="auto">
          <a:xfrm>
            <a:off x="4940300" y="1419225"/>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674" name="Line 101"/>
          <p:cNvSpPr>
            <a:spLocks noChangeShapeType="1"/>
          </p:cNvSpPr>
          <p:nvPr>
            <p:custDataLst>
              <p:tags r:id="rId97"/>
            </p:custDataLst>
          </p:nvPr>
        </p:nvSpPr>
        <p:spPr bwMode="auto">
          <a:xfrm>
            <a:off x="4583113" y="1419225"/>
            <a:ext cx="7937"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675" name="Line 102"/>
          <p:cNvSpPr>
            <a:spLocks noChangeShapeType="1"/>
          </p:cNvSpPr>
          <p:nvPr>
            <p:custDataLst>
              <p:tags r:id="rId98"/>
            </p:custDataLst>
          </p:nvPr>
        </p:nvSpPr>
        <p:spPr bwMode="auto">
          <a:xfrm>
            <a:off x="4227513" y="1419225"/>
            <a:ext cx="7937"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676" name="Line 103"/>
          <p:cNvSpPr>
            <a:spLocks noChangeShapeType="1"/>
          </p:cNvSpPr>
          <p:nvPr>
            <p:custDataLst>
              <p:tags r:id="rId99"/>
            </p:custDataLst>
          </p:nvPr>
        </p:nvSpPr>
        <p:spPr bwMode="auto">
          <a:xfrm>
            <a:off x="3870325" y="1419225"/>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677" name="Text Box 104"/>
          <p:cNvSpPr txBox="1">
            <a:spLocks noChangeArrowheads="1"/>
          </p:cNvSpPr>
          <p:nvPr>
            <p:custDataLst>
              <p:tags r:id="rId100"/>
            </p:custDataLst>
          </p:nvPr>
        </p:nvSpPr>
        <p:spPr bwMode="auto">
          <a:xfrm>
            <a:off x="7002463" y="2035175"/>
            <a:ext cx="18288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0000FF"/>
                </a:solidFill>
                <a:latin typeface="Comic Sans MS" pitchFamily="66" charset="0"/>
              </a:rPr>
              <a:t>8 data bits</a:t>
            </a:r>
          </a:p>
        </p:txBody>
      </p:sp>
      <p:sp>
        <p:nvSpPr>
          <p:cNvPr id="152678" name="Text Box 105"/>
          <p:cNvSpPr txBox="1">
            <a:spLocks noChangeArrowheads="1"/>
          </p:cNvSpPr>
          <p:nvPr>
            <p:custDataLst>
              <p:tags r:id="rId101"/>
            </p:custDataLst>
          </p:nvPr>
        </p:nvSpPr>
        <p:spPr bwMode="auto">
          <a:xfrm>
            <a:off x="5961063" y="862013"/>
            <a:ext cx="18288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latin typeface="Comic Sans MS" pitchFamily="66" charset="0"/>
              </a:rPr>
              <a:t>8 address bits</a:t>
            </a:r>
          </a:p>
        </p:txBody>
      </p:sp>
      <p:sp>
        <p:nvSpPr>
          <p:cNvPr id="152679" name="Line 106"/>
          <p:cNvSpPr>
            <a:spLocks noChangeShapeType="1"/>
          </p:cNvSpPr>
          <p:nvPr>
            <p:custDataLst>
              <p:tags r:id="rId102"/>
            </p:custDataLst>
          </p:nvPr>
        </p:nvSpPr>
        <p:spPr bwMode="auto">
          <a:xfrm>
            <a:off x="6003925"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680" name="Line 107"/>
          <p:cNvSpPr>
            <a:spLocks noChangeShapeType="1"/>
          </p:cNvSpPr>
          <p:nvPr>
            <p:custDataLst>
              <p:tags r:id="rId103"/>
            </p:custDataLst>
          </p:nvPr>
        </p:nvSpPr>
        <p:spPr bwMode="auto">
          <a:xfrm>
            <a:off x="5646738" y="952500"/>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681" name="Line 108"/>
          <p:cNvSpPr>
            <a:spLocks noChangeShapeType="1"/>
          </p:cNvSpPr>
          <p:nvPr>
            <p:custDataLst>
              <p:tags r:id="rId104"/>
            </p:custDataLst>
          </p:nvPr>
        </p:nvSpPr>
        <p:spPr bwMode="auto">
          <a:xfrm>
            <a:off x="5289550"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682" name="Line 109"/>
          <p:cNvSpPr>
            <a:spLocks noChangeShapeType="1"/>
          </p:cNvSpPr>
          <p:nvPr>
            <p:custDataLst>
              <p:tags r:id="rId105"/>
            </p:custDataLst>
          </p:nvPr>
        </p:nvSpPr>
        <p:spPr bwMode="auto">
          <a:xfrm>
            <a:off x="4933950"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683" name="Line 110"/>
          <p:cNvSpPr>
            <a:spLocks noChangeShapeType="1"/>
          </p:cNvSpPr>
          <p:nvPr>
            <p:custDataLst>
              <p:tags r:id="rId106"/>
            </p:custDataLst>
          </p:nvPr>
        </p:nvSpPr>
        <p:spPr bwMode="auto">
          <a:xfrm>
            <a:off x="4576763" y="952500"/>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684" name="Line 111"/>
          <p:cNvSpPr>
            <a:spLocks noChangeShapeType="1"/>
          </p:cNvSpPr>
          <p:nvPr>
            <p:custDataLst>
              <p:tags r:id="rId107"/>
            </p:custDataLst>
          </p:nvPr>
        </p:nvSpPr>
        <p:spPr bwMode="auto">
          <a:xfrm>
            <a:off x="4221163" y="952500"/>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685" name="Line 112"/>
          <p:cNvSpPr>
            <a:spLocks noChangeShapeType="1"/>
          </p:cNvSpPr>
          <p:nvPr>
            <p:custDataLst>
              <p:tags r:id="rId108"/>
            </p:custDataLst>
          </p:nvPr>
        </p:nvSpPr>
        <p:spPr bwMode="auto">
          <a:xfrm>
            <a:off x="3863975"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686" name="Line 113"/>
          <p:cNvSpPr>
            <a:spLocks noChangeShapeType="1"/>
          </p:cNvSpPr>
          <p:nvPr>
            <p:custDataLst>
              <p:tags r:id="rId109"/>
            </p:custDataLst>
          </p:nvPr>
        </p:nvSpPr>
        <p:spPr bwMode="auto">
          <a:xfrm>
            <a:off x="3508375"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687" name="Line 114"/>
          <p:cNvSpPr>
            <a:spLocks noChangeShapeType="1"/>
          </p:cNvSpPr>
          <p:nvPr>
            <p:custDataLst>
              <p:tags r:id="rId110"/>
            </p:custDataLst>
          </p:nvPr>
        </p:nvSpPr>
        <p:spPr bwMode="auto">
          <a:xfrm>
            <a:off x="3521075" y="1150938"/>
            <a:ext cx="431958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688" name="Line 115"/>
          <p:cNvSpPr>
            <a:spLocks noChangeShapeType="1"/>
          </p:cNvSpPr>
          <p:nvPr>
            <p:custDataLst>
              <p:tags r:id="rId111"/>
            </p:custDataLst>
          </p:nvPr>
        </p:nvSpPr>
        <p:spPr bwMode="auto">
          <a:xfrm>
            <a:off x="2141538" y="1408113"/>
            <a:ext cx="0" cy="1844675"/>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689" name="Line 116"/>
          <p:cNvSpPr>
            <a:spLocks noChangeShapeType="1"/>
          </p:cNvSpPr>
          <p:nvPr>
            <p:custDataLst>
              <p:tags r:id="rId112"/>
            </p:custDataLst>
          </p:nvPr>
        </p:nvSpPr>
        <p:spPr bwMode="auto">
          <a:xfrm>
            <a:off x="2154238" y="1409700"/>
            <a:ext cx="1271587"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152690" name="Group 117"/>
          <p:cNvGrpSpPr>
            <a:grpSpLocks/>
          </p:cNvGrpSpPr>
          <p:nvPr>
            <p:custDataLst>
              <p:tags r:id="rId113"/>
            </p:custDataLst>
          </p:nvPr>
        </p:nvGrpSpPr>
        <p:grpSpPr bwMode="auto">
          <a:xfrm rot="5400000">
            <a:off x="4803775" y="4422775"/>
            <a:ext cx="115888" cy="185738"/>
            <a:chOff x="4891" y="1600"/>
            <a:chExt cx="315" cy="408"/>
          </a:xfrm>
        </p:grpSpPr>
        <p:sp>
          <p:nvSpPr>
            <p:cNvPr id="152849" name="Freeform 118"/>
            <p:cNvSpPr>
              <a:spLocks/>
            </p:cNvSpPr>
            <p:nvPr>
              <p:custDataLst>
                <p:tags r:id="rId272"/>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2850" name="Freeform 119"/>
            <p:cNvSpPr>
              <a:spLocks/>
            </p:cNvSpPr>
            <p:nvPr>
              <p:custDataLst>
                <p:tags r:id="rId273"/>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2851" name="Line 120"/>
            <p:cNvSpPr>
              <a:spLocks noChangeShapeType="1"/>
            </p:cNvSpPr>
            <p:nvPr>
              <p:custDataLst>
                <p:tags r:id="rId274"/>
              </p:custDataLst>
            </p:nvPr>
          </p:nvSpPr>
          <p:spPr bwMode="auto">
            <a:xfrm>
              <a:off x="4894" y="1606"/>
              <a:ext cx="0" cy="388"/>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152691" name="Line 121"/>
          <p:cNvSpPr>
            <a:spLocks noChangeShapeType="1"/>
          </p:cNvSpPr>
          <p:nvPr>
            <p:custDataLst>
              <p:tags r:id="rId114"/>
            </p:custDataLst>
          </p:nvPr>
        </p:nvSpPr>
        <p:spPr bwMode="auto">
          <a:xfrm>
            <a:off x="4892675" y="4224338"/>
            <a:ext cx="0" cy="236537"/>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692" name="Line 122"/>
          <p:cNvSpPr>
            <a:spLocks noChangeShapeType="1"/>
          </p:cNvSpPr>
          <p:nvPr>
            <p:custDataLst>
              <p:tags r:id="rId115"/>
            </p:custDataLst>
          </p:nvPr>
        </p:nvSpPr>
        <p:spPr bwMode="auto">
          <a:xfrm>
            <a:off x="4832350" y="4343400"/>
            <a:ext cx="0" cy="11747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693" name="Line 123"/>
          <p:cNvSpPr>
            <a:spLocks noChangeShapeType="1"/>
          </p:cNvSpPr>
          <p:nvPr>
            <p:custDataLst>
              <p:tags r:id="rId116"/>
            </p:custDataLst>
          </p:nvPr>
        </p:nvSpPr>
        <p:spPr bwMode="auto">
          <a:xfrm>
            <a:off x="2373313" y="2243138"/>
            <a:ext cx="0" cy="1138237"/>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694" name="Line 124"/>
          <p:cNvSpPr>
            <a:spLocks noChangeShapeType="1"/>
          </p:cNvSpPr>
          <p:nvPr>
            <p:custDataLst>
              <p:tags r:id="rId117"/>
            </p:custDataLst>
          </p:nvPr>
        </p:nvSpPr>
        <p:spPr bwMode="auto">
          <a:xfrm>
            <a:off x="2384425" y="2257425"/>
            <a:ext cx="31115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695" name="Line 125"/>
          <p:cNvSpPr>
            <a:spLocks noChangeShapeType="1"/>
          </p:cNvSpPr>
          <p:nvPr>
            <p:custDataLst>
              <p:tags r:id="rId118"/>
            </p:custDataLst>
          </p:nvPr>
        </p:nvSpPr>
        <p:spPr bwMode="auto">
          <a:xfrm>
            <a:off x="3525838" y="1990725"/>
            <a:ext cx="0" cy="16192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696" name="Line 126"/>
          <p:cNvSpPr>
            <a:spLocks noChangeShapeType="1"/>
          </p:cNvSpPr>
          <p:nvPr>
            <p:custDataLst>
              <p:tags r:id="rId119"/>
            </p:custDataLst>
          </p:nvPr>
        </p:nvSpPr>
        <p:spPr bwMode="auto">
          <a:xfrm>
            <a:off x="3829050" y="1984375"/>
            <a:ext cx="0" cy="36830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697" name="Line 127"/>
          <p:cNvSpPr>
            <a:spLocks noChangeShapeType="1"/>
          </p:cNvSpPr>
          <p:nvPr>
            <p:custDataLst>
              <p:tags r:id="rId120"/>
            </p:custDataLst>
          </p:nvPr>
        </p:nvSpPr>
        <p:spPr bwMode="auto">
          <a:xfrm>
            <a:off x="3028950" y="2346325"/>
            <a:ext cx="803275"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698" name="Line 128"/>
          <p:cNvSpPr>
            <a:spLocks noChangeShapeType="1"/>
          </p:cNvSpPr>
          <p:nvPr>
            <p:custDataLst>
              <p:tags r:id="rId121"/>
            </p:custDataLst>
          </p:nvPr>
        </p:nvSpPr>
        <p:spPr bwMode="auto">
          <a:xfrm>
            <a:off x="2879725" y="2141538"/>
            <a:ext cx="644525"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699" name="Line 129"/>
          <p:cNvSpPr>
            <a:spLocks noChangeShapeType="1"/>
          </p:cNvSpPr>
          <p:nvPr>
            <p:custDataLst>
              <p:tags r:id="rId122"/>
            </p:custDataLst>
          </p:nvPr>
        </p:nvSpPr>
        <p:spPr bwMode="auto">
          <a:xfrm>
            <a:off x="3035300" y="2349500"/>
            <a:ext cx="0" cy="16192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700" name="Line 130"/>
          <p:cNvSpPr>
            <a:spLocks noChangeShapeType="1"/>
          </p:cNvSpPr>
          <p:nvPr>
            <p:custDataLst>
              <p:tags r:id="rId123"/>
            </p:custDataLst>
          </p:nvPr>
        </p:nvSpPr>
        <p:spPr bwMode="auto">
          <a:xfrm>
            <a:off x="2886075" y="2136775"/>
            <a:ext cx="0" cy="455613"/>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701" name="Line 131"/>
          <p:cNvSpPr>
            <a:spLocks noChangeShapeType="1"/>
          </p:cNvSpPr>
          <p:nvPr>
            <p:custDataLst>
              <p:tags r:id="rId124"/>
            </p:custDataLst>
          </p:nvPr>
        </p:nvSpPr>
        <p:spPr bwMode="auto">
          <a:xfrm>
            <a:off x="2697163" y="2265363"/>
            <a:ext cx="0" cy="328612"/>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152702" name="Group 132"/>
          <p:cNvGrpSpPr>
            <a:grpSpLocks/>
          </p:cNvGrpSpPr>
          <p:nvPr>
            <p:custDataLst>
              <p:tags r:id="rId125"/>
            </p:custDataLst>
          </p:nvPr>
        </p:nvGrpSpPr>
        <p:grpSpPr bwMode="auto">
          <a:xfrm rot="5400000">
            <a:off x="2729706" y="2483644"/>
            <a:ext cx="282575" cy="503238"/>
            <a:chOff x="4891" y="1600"/>
            <a:chExt cx="315" cy="408"/>
          </a:xfrm>
        </p:grpSpPr>
        <p:sp>
          <p:nvSpPr>
            <p:cNvPr id="152846" name="Freeform 133"/>
            <p:cNvSpPr>
              <a:spLocks/>
            </p:cNvSpPr>
            <p:nvPr>
              <p:custDataLst>
                <p:tags r:id="rId269"/>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2847" name="Freeform 134"/>
            <p:cNvSpPr>
              <a:spLocks/>
            </p:cNvSpPr>
            <p:nvPr>
              <p:custDataLst>
                <p:tags r:id="rId270"/>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2848" name="Line 135"/>
            <p:cNvSpPr>
              <a:spLocks noChangeShapeType="1"/>
            </p:cNvSpPr>
            <p:nvPr>
              <p:custDataLst>
                <p:tags r:id="rId271"/>
              </p:custDataLst>
            </p:nvPr>
          </p:nvSpPr>
          <p:spPr bwMode="auto">
            <a:xfrm>
              <a:off x="4894" y="1606"/>
              <a:ext cx="0" cy="3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152703" name="Oval 136"/>
          <p:cNvSpPr>
            <a:spLocks noChangeArrowheads="1"/>
          </p:cNvSpPr>
          <p:nvPr>
            <p:custDataLst>
              <p:tags r:id="rId126"/>
            </p:custDataLst>
          </p:nvPr>
        </p:nvSpPr>
        <p:spPr bwMode="auto">
          <a:xfrm>
            <a:off x="2994025" y="2508250"/>
            <a:ext cx="85725" cy="84138"/>
          </a:xfrm>
          <a:prstGeom prst="ellipse">
            <a:avLst/>
          </a:pr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2704" name="Line 137"/>
          <p:cNvSpPr>
            <a:spLocks noChangeShapeType="1"/>
          </p:cNvSpPr>
          <p:nvPr>
            <p:custDataLst>
              <p:tags r:id="rId127"/>
            </p:custDataLst>
          </p:nvPr>
        </p:nvSpPr>
        <p:spPr bwMode="auto">
          <a:xfrm>
            <a:off x="2865438" y="2878138"/>
            <a:ext cx="0" cy="16192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705" name="Line 138"/>
          <p:cNvSpPr>
            <a:spLocks noChangeShapeType="1"/>
          </p:cNvSpPr>
          <p:nvPr>
            <p:custDataLst>
              <p:tags r:id="rId128"/>
            </p:custDataLst>
          </p:nvPr>
        </p:nvSpPr>
        <p:spPr bwMode="auto">
          <a:xfrm>
            <a:off x="2863850" y="3038475"/>
            <a:ext cx="1089025"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706" name="Line 139"/>
          <p:cNvSpPr>
            <a:spLocks noChangeShapeType="1"/>
          </p:cNvSpPr>
          <p:nvPr>
            <p:custDataLst>
              <p:tags r:id="rId129"/>
            </p:custDataLst>
          </p:nvPr>
        </p:nvSpPr>
        <p:spPr bwMode="auto">
          <a:xfrm>
            <a:off x="4275138" y="1993900"/>
            <a:ext cx="0" cy="2809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707" name="Line 140"/>
          <p:cNvSpPr>
            <a:spLocks noChangeShapeType="1"/>
          </p:cNvSpPr>
          <p:nvPr>
            <p:custDataLst>
              <p:tags r:id="rId130"/>
            </p:custDataLst>
          </p:nvPr>
        </p:nvSpPr>
        <p:spPr bwMode="auto">
          <a:xfrm>
            <a:off x="4594225" y="1995488"/>
            <a:ext cx="0" cy="36830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708" name="Line 141"/>
          <p:cNvSpPr>
            <a:spLocks noChangeShapeType="1"/>
          </p:cNvSpPr>
          <p:nvPr>
            <p:custDataLst>
              <p:tags r:id="rId131"/>
            </p:custDataLst>
          </p:nvPr>
        </p:nvSpPr>
        <p:spPr bwMode="auto">
          <a:xfrm>
            <a:off x="4945063" y="1989138"/>
            <a:ext cx="0" cy="36830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152709" name="Group 142"/>
          <p:cNvGrpSpPr>
            <a:grpSpLocks/>
          </p:cNvGrpSpPr>
          <p:nvPr>
            <p:custDataLst>
              <p:tags r:id="rId132"/>
            </p:custDataLst>
          </p:nvPr>
        </p:nvGrpSpPr>
        <p:grpSpPr bwMode="auto">
          <a:xfrm rot="5400000">
            <a:off x="4377532" y="2102644"/>
            <a:ext cx="369887" cy="911225"/>
            <a:chOff x="4891" y="1600"/>
            <a:chExt cx="315" cy="408"/>
          </a:xfrm>
        </p:grpSpPr>
        <p:sp>
          <p:nvSpPr>
            <p:cNvPr id="152843" name="Freeform 143"/>
            <p:cNvSpPr>
              <a:spLocks/>
            </p:cNvSpPr>
            <p:nvPr>
              <p:custDataLst>
                <p:tags r:id="rId266"/>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2844" name="Freeform 144"/>
            <p:cNvSpPr>
              <a:spLocks/>
            </p:cNvSpPr>
            <p:nvPr>
              <p:custDataLst>
                <p:tags r:id="rId267"/>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2845" name="Line 145"/>
            <p:cNvSpPr>
              <a:spLocks noChangeShapeType="1"/>
            </p:cNvSpPr>
            <p:nvPr>
              <p:custDataLst>
                <p:tags r:id="rId268"/>
              </p:custDataLst>
            </p:nvPr>
          </p:nvSpPr>
          <p:spPr bwMode="auto">
            <a:xfrm>
              <a:off x="4894" y="1606"/>
              <a:ext cx="0" cy="3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152710" name="Oval 146"/>
          <p:cNvSpPr>
            <a:spLocks noChangeArrowheads="1"/>
          </p:cNvSpPr>
          <p:nvPr>
            <p:custDataLst>
              <p:tags r:id="rId133"/>
            </p:custDataLst>
          </p:nvPr>
        </p:nvSpPr>
        <p:spPr bwMode="auto">
          <a:xfrm>
            <a:off x="4233863" y="2279650"/>
            <a:ext cx="85725" cy="84138"/>
          </a:xfrm>
          <a:prstGeom prst="ellipse">
            <a:avLst/>
          </a:pr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2711" name="Line 147"/>
          <p:cNvSpPr>
            <a:spLocks noChangeShapeType="1"/>
          </p:cNvSpPr>
          <p:nvPr>
            <p:custDataLst>
              <p:tags r:id="rId134"/>
            </p:custDataLst>
          </p:nvPr>
        </p:nvSpPr>
        <p:spPr bwMode="auto">
          <a:xfrm>
            <a:off x="4564063" y="2727325"/>
            <a:ext cx="0" cy="73342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712" name="Line 148"/>
          <p:cNvSpPr>
            <a:spLocks noChangeShapeType="1"/>
          </p:cNvSpPr>
          <p:nvPr>
            <p:custDataLst>
              <p:tags r:id="rId135"/>
            </p:custDataLst>
          </p:nvPr>
        </p:nvSpPr>
        <p:spPr bwMode="auto">
          <a:xfrm>
            <a:off x="3530600" y="1404938"/>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713" name="Line 149"/>
          <p:cNvSpPr>
            <a:spLocks noChangeShapeType="1"/>
          </p:cNvSpPr>
          <p:nvPr>
            <p:custDataLst>
              <p:tags r:id="rId136"/>
            </p:custDataLst>
          </p:nvPr>
        </p:nvSpPr>
        <p:spPr bwMode="auto">
          <a:xfrm>
            <a:off x="3427413" y="1412875"/>
            <a:ext cx="7937"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714" name="Freeform 150"/>
          <p:cNvSpPr>
            <a:spLocks/>
          </p:cNvSpPr>
          <p:nvPr>
            <p:custDataLst>
              <p:tags r:id="rId137"/>
            </p:custDataLst>
          </p:nvPr>
        </p:nvSpPr>
        <p:spPr bwMode="auto">
          <a:xfrm>
            <a:off x="3373438" y="1630363"/>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2715" name="Freeform 151"/>
          <p:cNvSpPr>
            <a:spLocks/>
          </p:cNvSpPr>
          <p:nvPr>
            <p:custDataLst>
              <p:tags r:id="rId138"/>
            </p:custDataLst>
          </p:nvPr>
        </p:nvSpPr>
        <p:spPr bwMode="auto">
          <a:xfrm>
            <a:off x="3733800"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2716" name="Freeform 152"/>
          <p:cNvSpPr>
            <a:spLocks/>
          </p:cNvSpPr>
          <p:nvPr>
            <p:custDataLst>
              <p:tags r:id="rId139"/>
            </p:custDataLst>
          </p:nvPr>
        </p:nvSpPr>
        <p:spPr bwMode="auto">
          <a:xfrm>
            <a:off x="4071938" y="1630363"/>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2717" name="Freeform 153"/>
          <p:cNvSpPr>
            <a:spLocks/>
          </p:cNvSpPr>
          <p:nvPr>
            <p:custDataLst>
              <p:tags r:id="rId140"/>
            </p:custDataLst>
          </p:nvPr>
        </p:nvSpPr>
        <p:spPr bwMode="auto">
          <a:xfrm>
            <a:off x="4448175"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2718" name="Freeform 154"/>
          <p:cNvSpPr>
            <a:spLocks/>
          </p:cNvSpPr>
          <p:nvPr>
            <p:custDataLst>
              <p:tags r:id="rId141"/>
            </p:custDataLst>
          </p:nvPr>
        </p:nvSpPr>
        <p:spPr bwMode="auto">
          <a:xfrm>
            <a:off x="4794250"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2719" name="Freeform 155"/>
          <p:cNvSpPr>
            <a:spLocks/>
          </p:cNvSpPr>
          <p:nvPr>
            <p:custDataLst>
              <p:tags r:id="rId142"/>
            </p:custDataLst>
          </p:nvPr>
        </p:nvSpPr>
        <p:spPr bwMode="auto">
          <a:xfrm>
            <a:off x="5146675"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2720" name="Freeform 156"/>
          <p:cNvSpPr>
            <a:spLocks/>
          </p:cNvSpPr>
          <p:nvPr>
            <p:custDataLst>
              <p:tags r:id="rId143"/>
            </p:custDataLst>
          </p:nvPr>
        </p:nvSpPr>
        <p:spPr bwMode="auto">
          <a:xfrm>
            <a:off x="5499100"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2721" name="Freeform 157"/>
          <p:cNvSpPr>
            <a:spLocks/>
          </p:cNvSpPr>
          <p:nvPr>
            <p:custDataLst>
              <p:tags r:id="rId144"/>
            </p:custDataLst>
          </p:nvPr>
        </p:nvSpPr>
        <p:spPr bwMode="auto">
          <a:xfrm>
            <a:off x="5856288" y="1630363"/>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2722" name="Text Box 158"/>
          <p:cNvSpPr txBox="1">
            <a:spLocks noChangeArrowheads="1"/>
          </p:cNvSpPr>
          <p:nvPr>
            <p:custDataLst>
              <p:tags r:id="rId145"/>
            </p:custDataLst>
          </p:nvPr>
        </p:nvSpPr>
        <p:spPr bwMode="auto">
          <a:xfrm>
            <a:off x="2120900" y="1411288"/>
            <a:ext cx="1203325"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nSpc>
                <a:spcPct val="70000"/>
              </a:lnSpc>
              <a:spcBef>
                <a:spcPct val="50000"/>
              </a:spcBef>
            </a:pPr>
            <a:r>
              <a:rPr lang="en-US" sz="1200">
                <a:solidFill>
                  <a:srgbClr val="0000FF"/>
                </a:solidFill>
                <a:latin typeface="Comic Sans MS" pitchFamily="66" charset="0"/>
              </a:rPr>
              <a:t>strobe for all IR bits</a:t>
            </a:r>
          </a:p>
        </p:txBody>
      </p:sp>
      <p:sp>
        <p:nvSpPr>
          <p:cNvPr id="152723" name="Line 159"/>
          <p:cNvSpPr>
            <a:spLocks noChangeShapeType="1"/>
          </p:cNvSpPr>
          <p:nvPr>
            <p:custDataLst>
              <p:tags r:id="rId146"/>
            </p:custDataLst>
          </p:nvPr>
        </p:nvSpPr>
        <p:spPr bwMode="auto">
          <a:xfrm>
            <a:off x="5313363" y="1989138"/>
            <a:ext cx="0" cy="1360487"/>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724" name="Line 160"/>
          <p:cNvSpPr>
            <a:spLocks noChangeShapeType="1"/>
          </p:cNvSpPr>
          <p:nvPr>
            <p:custDataLst>
              <p:tags r:id="rId147"/>
            </p:custDataLst>
          </p:nvPr>
        </p:nvSpPr>
        <p:spPr bwMode="auto">
          <a:xfrm>
            <a:off x="3957638" y="3046413"/>
            <a:ext cx="0" cy="46672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725" name="Line 164"/>
          <p:cNvSpPr>
            <a:spLocks noChangeShapeType="1"/>
          </p:cNvSpPr>
          <p:nvPr>
            <p:custDataLst>
              <p:tags r:id="rId148"/>
            </p:custDataLst>
          </p:nvPr>
        </p:nvSpPr>
        <p:spPr bwMode="auto">
          <a:xfrm>
            <a:off x="5656263" y="1990725"/>
            <a:ext cx="0" cy="113823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726" name="Line 165"/>
          <p:cNvSpPr>
            <a:spLocks noChangeShapeType="1"/>
          </p:cNvSpPr>
          <p:nvPr>
            <p:custDataLst>
              <p:tags r:id="rId149"/>
            </p:custDataLst>
          </p:nvPr>
        </p:nvSpPr>
        <p:spPr bwMode="auto">
          <a:xfrm>
            <a:off x="6015038" y="1990725"/>
            <a:ext cx="0" cy="90805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727" name="Line 166"/>
          <p:cNvSpPr>
            <a:spLocks noChangeShapeType="1"/>
          </p:cNvSpPr>
          <p:nvPr>
            <p:custDataLst>
              <p:tags r:id="rId150"/>
            </p:custDataLst>
          </p:nvPr>
        </p:nvSpPr>
        <p:spPr bwMode="auto">
          <a:xfrm>
            <a:off x="5572125" y="4578350"/>
            <a:ext cx="0" cy="265113"/>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728" name="Line 167"/>
          <p:cNvSpPr>
            <a:spLocks noChangeShapeType="1"/>
          </p:cNvSpPr>
          <p:nvPr>
            <p:custDataLst>
              <p:tags r:id="rId151"/>
            </p:custDataLst>
          </p:nvPr>
        </p:nvSpPr>
        <p:spPr bwMode="auto">
          <a:xfrm>
            <a:off x="5930900" y="4578350"/>
            <a:ext cx="0" cy="138113"/>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729" name="Line 168"/>
          <p:cNvSpPr>
            <a:spLocks noChangeShapeType="1"/>
          </p:cNvSpPr>
          <p:nvPr>
            <p:custDataLst>
              <p:tags r:id="rId152"/>
            </p:custDataLst>
          </p:nvPr>
        </p:nvSpPr>
        <p:spPr bwMode="auto">
          <a:xfrm>
            <a:off x="5203825" y="4578350"/>
            <a:ext cx="0" cy="400050"/>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730" name="Text Box 169"/>
          <p:cNvSpPr txBox="1">
            <a:spLocks noChangeArrowheads="1"/>
          </p:cNvSpPr>
          <p:nvPr>
            <p:custDataLst>
              <p:tags r:id="rId153"/>
            </p:custDataLst>
          </p:nvPr>
        </p:nvSpPr>
        <p:spPr bwMode="auto">
          <a:xfrm>
            <a:off x="533400" y="51054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1</a:t>
            </a:r>
          </a:p>
        </p:txBody>
      </p:sp>
      <p:sp>
        <p:nvSpPr>
          <p:cNvPr id="152731" name="Text Box 170"/>
          <p:cNvSpPr txBox="1">
            <a:spLocks noChangeArrowheads="1"/>
          </p:cNvSpPr>
          <p:nvPr>
            <p:custDataLst>
              <p:tags r:id="rId154"/>
            </p:custDataLst>
          </p:nvPr>
        </p:nvSpPr>
        <p:spPr bwMode="auto">
          <a:xfrm>
            <a:off x="887413" y="51054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0</a:t>
            </a:r>
          </a:p>
        </p:txBody>
      </p:sp>
      <p:sp>
        <p:nvSpPr>
          <p:cNvPr id="152732" name="Text Box 171"/>
          <p:cNvSpPr txBox="1">
            <a:spLocks noChangeArrowheads="1"/>
          </p:cNvSpPr>
          <p:nvPr>
            <p:custDataLst>
              <p:tags r:id="rId155"/>
            </p:custDataLst>
          </p:nvPr>
        </p:nvSpPr>
        <p:spPr bwMode="auto">
          <a:xfrm>
            <a:off x="1239838" y="51054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0</a:t>
            </a:r>
          </a:p>
        </p:txBody>
      </p:sp>
      <p:sp>
        <p:nvSpPr>
          <p:cNvPr id="152733" name="Text Box 172"/>
          <p:cNvSpPr txBox="1">
            <a:spLocks noChangeArrowheads="1"/>
          </p:cNvSpPr>
          <p:nvPr>
            <p:custDataLst>
              <p:tags r:id="rId156"/>
            </p:custDataLst>
          </p:nvPr>
        </p:nvSpPr>
        <p:spPr bwMode="auto">
          <a:xfrm>
            <a:off x="1593850" y="51054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1</a:t>
            </a:r>
          </a:p>
        </p:txBody>
      </p:sp>
      <p:sp>
        <p:nvSpPr>
          <p:cNvPr id="152734" name="Text Box 173"/>
          <p:cNvSpPr txBox="1">
            <a:spLocks noChangeArrowheads="1"/>
          </p:cNvSpPr>
          <p:nvPr>
            <p:custDataLst>
              <p:tags r:id="rId157"/>
            </p:custDataLst>
          </p:nvPr>
        </p:nvSpPr>
        <p:spPr bwMode="auto">
          <a:xfrm>
            <a:off x="1946275" y="51054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1</a:t>
            </a:r>
          </a:p>
        </p:txBody>
      </p:sp>
      <p:sp>
        <p:nvSpPr>
          <p:cNvPr id="152735" name="Text Box 174"/>
          <p:cNvSpPr txBox="1">
            <a:spLocks noChangeArrowheads="1"/>
          </p:cNvSpPr>
          <p:nvPr>
            <p:custDataLst>
              <p:tags r:id="rId158"/>
            </p:custDataLst>
          </p:nvPr>
        </p:nvSpPr>
        <p:spPr bwMode="auto">
          <a:xfrm>
            <a:off x="2300288" y="510698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1</a:t>
            </a:r>
          </a:p>
        </p:txBody>
      </p:sp>
      <p:sp>
        <p:nvSpPr>
          <p:cNvPr id="152736" name="Text Box 175"/>
          <p:cNvSpPr txBox="1">
            <a:spLocks noChangeArrowheads="1"/>
          </p:cNvSpPr>
          <p:nvPr>
            <p:custDataLst>
              <p:tags r:id="rId159"/>
            </p:custDataLst>
          </p:nvPr>
        </p:nvSpPr>
        <p:spPr bwMode="auto">
          <a:xfrm>
            <a:off x="2652713" y="510698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0</a:t>
            </a:r>
          </a:p>
        </p:txBody>
      </p:sp>
      <p:sp>
        <p:nvSpPr>
          <p:cNvPr id="152737" name="Text Box 176"/>
          <p:cNvSpPr txBox="1">
            <a:spLocks noChangeArrowheads="1"/>
          </p:cNvSpPr>
          <p:nvPr>
            <p:custDataLst>
              <p:tags r:id="rId160"/>
            </p:custDataLst>
          </p:nvPr>
        </p:nvSpPr>
        <p:spPr bwMode="auto">
          <a:xfrm>
            <a:off x="3028950" y="510698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0000FF"/>
                </a:solidFill>
                <a:latin typeface="Comic Sans MS" pitchFamily="66" charset="0"/>
              </a:rPr>
              <a:t>0</a:t>
            </a:r>
          </a:p>
        </p:txBody>
      </p:sp>
      <p:sp>
        <p:nvSpPr>
          <p:cNvPr id="152738" name="Rectangle 177"/>
          <p:cNvSpPr>
            <a:spLocks noChangeArrowheads="1"/>
          </p:cNvSpPr>
          <p:nvPr>
            <p:custDataLst>
              <p:tags r:id="rId161"/>
            </p:custDataLst>
          </p:nvPr>
        </p:nvSpPr>
        <p:spPr bwMode="auto">
          <a:xfrm>
            <a:off x="454025" y="44926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2739" name="Freeform 178"/>
          <p:cNvSpPr>
            <a:spLocks/>
          </p:cNvSpPr>
          <p:nvPr>
            <p:custDataLst>
              <p:tags r:id="rId162"/>
            </p:custDataLst>
          </p:nvPr>
        </p:nvSpPr>
        <p:spPr bwMode="auto">
          <a:xfrm>
            <a:off x="476250" y="454025"/>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2740" name="Line 179"/>
          <p:cNvSpPr>
            <a:spLocks noChangeShapeType="1"/>
          </p:cNvSpPr>
          <p:nvPr>
            <p:custDataLst>
              <p:tags r:id="rId163"/>
            </p:custDataLst>
          </p:nvPr>
        </p:nvSpPr>
        <p:spPr bwMode="auto">
          <a:xfrm>
            <a:off x="709613" y="234950"/>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741" name="Line 180"/>
          <p:cNvSpPr>
            <a:spLocks noChangeShapeType="1"/>
          </p:cNvSpPr>
          <p:nvPr>
            <p:custDataLst>
              <p:tags r:id="rId164"/>
            </p:custDataLst>
          </p:nvPr>
        </p:nvSpPr>
        <p:spPr bwMode="auto">
          <a:xfrm>
            <a:off x="614363" y="796925"/>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742" name="Text Box 181"/>
          <p:cNvSpPr txBox="1">
            <a:spLocks noChangeArrowheads="1"/>
          </p:cNvSpPr>
          <p:nvPr>
            <p:custDataLst>
              <p:tags r:id="rId165"/>
            </p:custDataLst>
          </p:nvPr>
        </p:nvSpPr>
        <p:spPr bwMode="auto">
          <a:xfrm>
            <a:off x="669925" y="200025"/>
            <a:ext cx="1828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000">
                <a:latin typeface="Comic Sans MS" pitchFamily="66" charset="0"/>
              </a:rPr>
              <a:t>D in</a:t>
            </a:r>
          </a:p>
        </p:txBody>
      </p:sp>
      <p:sp>
        <p:nvSpPr>
          <p:cNvPr id="152743" name="Text Box 182"/>
          <p:cNvSpPr txBox="1">
            <a:spLocks noChangeArrowheads="1"/>
          </p:cNvSpPr>
          <p:nvPr>
            <p:custDataLst>
              <p:tags r:id="rId166"/>
            </p:custDataLst>
          </p:nvPr>
        </p:nvSpPr>
        <p:spPr bwMode="auto">
          <a:xfrm>
            <a:off x="582613" y="812800"/>
            <a:ext cx="1154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000">
                <a:latin typeface="Comic Sans MS" pitchFamily="66" charset="0"/>
              </a:rPr>
              <a:t>Q out</a:t>
            </a:r>
          </a:p>
        </p:txBody>
      </p:sp>
      <p:sp>
        <p:nvSpPr>
          <p:cNvPr id="152744" name="Text Box 183"/>
          <p:cNvSpPr txBox="1">
            <a:spLocks noChangeArrowheads="1"/>
          </p:cNvSpPr>
          <p:nvPr>
            <p:custDataLst>
              <p:tags r:id="rId167"/>
            </p:custDataLst>
          </p:nvPr>
        </p:nvSpPr>
        <p:spPr bwMode="auto">
          <a:xfrm>
            <a:off x="73025" y="206375"/>
            <a:ext cx="1828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000">
                <a:latin typeface="Comic Sans MS" pitchFamily="66" charset="0"/>
              </a:rPr>
              <a:t>strobe</a:t>
            </a:r>
          </a:p>
        </p:txBody>
      </p:sp>
      <p:sp>
        <p:nvSpPr>
          <p:cNvPr id="152745" name="Text Box 184"/>
          <p:cNvSpPr txBox="1">
            <a:spLocks noChangeArrowheads="1"/>
          </p:cNvSpPr>
          <p:nvPr>
            <p:custDataLst>
              <p:tags r:id="rId168"/>
            </p:custDataLst>
          </p:nvPr>
        </p:nvSpPr>
        <p:spPr bwMode="auto">
          <a:xfrm>
            <a:off x="2352675" y="3079750"/>
            <a:ext cx="2008188" cy="220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lnSpc>
                <a:spcPct val="70000"/>
              </a:lnSpc>
              <a:spcBef>
                <a:spcPct val="50000"/>
              </a:spcBef>
            </a:pPr>
            <a:r>
              <a:rPr lang="en-US" sz="1200">
                <a:solidFill>
                  <a:srgbClr val="009900"/>
                </a:solidFill>
                <a:latin typeface="Comic Sans MS" pitchFamily="66" charset="0"/>
              </a:rPr>
              <a:t>decode instruction</a:t>
            </a:r>
          </a:p>
        </p:txBody>
      </p:sp>
      <p:sp>
        <p:nvSpPr>
          <p:cNvPr id="152746" name="Text Box 185"/>
          <p:cNvSpPr txBox="1">
            <a:spLocks noChangeArrowheads="1"/>
          </p:cNvSpPr>
          <p:nvPr>
            <p:custDataLst>
              <p:tags r:id="rId169"/>
            </p:custDataLst>
          </p:nvPr>
        </p:nvSpPr>
        <p:spPr bwMode="auto">
          <a:xfrm>
            <a:off x="2193925" y="3962400"/>
            <a:ext cx="1073150" cy="752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90000"/>
              </a:lnSpc>
              <a:spcBef>
                <a:spcPct val="50000"/>
              </a:spcBef>
            </a:pPr>
            <a:r>
              <a:rPr lang="en-US" sz="1200">
                <a:solidFill>
                  <a:srgbClr val="F7913D"/>
                </a:solidFill>
                <a:latin typeface="Comic Sans MS" pitchFamily="66" charset="0"/>
              </a:rPr>
              <a:t>strobe to finish instruction            (to all bits)</a:t>
            </a:r>
          </a:p>
        </p:txBody>
      </p:sp>
      <p:sp>
        <p:nvSpPr>
          <p:cNvPr id="152747" name="Line 186"/>
          <p:cNvSpPr>
            <a:spLocks noChangeShapeType="1"/>
          </p:cNvSpPr>
          <p:nvPr>
            <p:custDataLst>
              <p:tags r:id="rId170"/>
            </p:custDataLst>
          </p:nvPr>
        </p:nvSpPr>
        <p:spPr bwMode="auto">
          <a:xfrm>
            <a:off x="6007100" y="2890838"/>
            <a:ext cx="2160588"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748" name="Line 187"/>
          <p:cNvSpPr>
            <a:spLocks noChangeShapeType="1"/>
          </p:cNvSpPr>
          <p:nvPr>
            <p:custDataLst>
              <p:tags r:id="rId171"/>
            </p:custDataLst>
          </p:nvPr>
        </p:nvSpPr>
        <p:spPr bwMode="auto">
          <a:xfrm>
            <a:off x="5659438" y="3130550"/>
            <a:ext cx="199390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749" name="Line 188"/>
          <p:cNvSpPr>
            <a:spLocks noChangeShapeType="1"/>
          </p:cNvSpPr>
          <p:nvPr>
            <p:custDataLst>
              <p:tags r:id="rId172"/>
            </p:custDataLst>
          </p:nvPr>
        </p:nvSpPr>
        <p:spPr bwMode="auto">
          <a:xfrm>
            <a:off x="5319713" y="3338513"/>
            <a:ext cx="1954212"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750" name="Rectangle 189"/>
          <p:cNvSpPr>
            <a:spLocks noChangeArrowheads="1"/>
          </p:cNvSpPr>
          <p:nvPr>
            <p:custDataLst>
              <p:tags r:id="rId173"/>
            </p:custDataLst>
          </p:nvPr>
        </p:nvSpPr>
        <p:spPr bwMode="auto">
          <a:xfrm>
            <a:off x="7086600" y="4419600"/>
            <a:ext cx="1295400" cy="914400"/>
          </a:xfrm>
          <a:prstGeom prst="rect">
            <a:avLst/>
          </a:prstGeom>
          <a:solidFill>
            <a:srgbClr val="FFE5D6"/>
          </a:solidFill>
          <a:ln w="28575">
            <a:solidFill>
              <a:schemeClr val="tx1"/>
            </a:solidFill>
            <a:miter lim="800000"/>
            <a:headEnd/>
            <a:tailEnd/>
          </a:ln>
        </p:spPr>
        <p:txBody>
          <a:bodyPr wrap="none" anchor="ctr"/>
          <a:lstStyle/>
          <a:p>
            <a:endParaRPr lang="en-US"/>
          </a:p>
        </p:txBody>
      </p:sp>
      <p:sp>
        <p:nvSpPr>
          <p:cNvPr id="152751" name="Text Box 190"/>
          <p:cNvSpPr txBox="1">
            <a:spLocks noChangeArrowheads="1"/>
          </p:cNvSpPr>
          <p:nvPr>
            <p:custDataLst>
              <p:tags r:id="rId174"/>
            </p:custDataLst>
          </p:nvPr>
        </p:nvSpPr>
        <p:spPr bwMode="auto">
          <a:xfrm>
            <a:off x="7140575" y="4664075"/>
            <a:ext cx="11922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t>ripple8</a:t>
            </a:r>
          </a:p>
        </p:txBody>
      </p:sp>
      <p:sp>
        <p:nvSpPr>
          <p:cNvPr id="152752" name="Line 191"/>
          <p:cNvSpPr>
            <a:spLocks noChangeShapeType="1"/>
          </p:cNvSpPr>
          <p:nvPr>
            <p:custDataLst>
              <p:tags r:id="rId175"/>
            </p:custDataLst>
          </p:nvPr>
        </p:nvSpPr>
        <p:spPr bwMode="auto">
          <a:xfrm flipV="1">
            <a:off x="3963988" y="3514725"/>
            <a:ext cx="3278187" cy="4763"/>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753" name="Line 192"/>
          <p:cNvSpPr>
            <a:spLocks noChangeShapeType="1"/>
          </p:cNvSpPr>
          <p:nvPr>
            <p:custDataLst>
              <p:tags r:id="rId176"/>
            </p:custDataLst>
          </p:nvPr>
        </p:nvSpPr>
        <p:spPr bwMode="auto">
          <a:xfrm>
            <a:off x="8158163" y="2881313"/>
            <a:ext cx="0" cy="130492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754" name="Line 193"/>
          <p:cNvSpPr>
            <a:spLocks noChangeShapeType="1"/>
          </p:cNvSpPr>
          <p:nvPr>
            <p:custDataLst>
              <p:tags r:id="rId177"/>
            </p:custDataLst>
          </p:nvPr>
        </p:nvSpPr>
        <p:spPr bwMode="auto">
          <a:xfrm>
            <a:off x="4565650" y="3578225"/>
            <a:ext cx="0" cy="170180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755" name="Line 194"/>
          <p:cNvSpPr>
            <a:spLocks noChangeShapeType="1"/>
          </p:cNvSpPr>
          <p:nvPr>
            <p:custDataLst>
              <p:tags r:id="rId178"/>
            </p:custDataLst>
          </p:nvPr>
        </p:nvSpPr>
        <p:spPr bwMode="auto">
          <a:xfrm>
            <a:off x="4567238" y="4352925"/>
            <a:ext cx="132715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756" name="Line 195"/>
          <p:cNvSpPr>
            <a:spLocks noChangeShapeType="1"/>
          </p:cNvSpPr>
          <p:nvPr>
            <p:custDataLst>
              <p:tags r:id="rId179"/>
            </p:custDataLst>
          </p:nvPr>
        </p:nvSpPr>
        <p:spPr bwMode="auto">
          <a:xfrm>
            <a:off x="5233988" y="4214813"/>
            <a:ext cx="0" cy="236537"/>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757" name="Line 196"/>
          <p:cNvSpPr>
            <a:spLocks noChangeShapeType="1"/>
          </p:cNvSpPr>
          <p:nvPr>
            <p:custDataLst>
              <p:tags r:id="rId180"/>
            </p:custDataLst>
          </p:nvPr>
        </p:nvSpPr>
        <p:spPr bwMode="auto">
          <a:xfrm>
            <a:off x="5173663" y="4333875"/>
            <a:ext cx="0" cy="11747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758" name="Line 197"/>
          <p:cNvSpPr>
            <a:spLocks noChangeShapeType="1"/>
          </p:cNvSpPr>
          <p:nvPr>
            <p:custDataLst>
              <p:tags r:id="rId181"/>
            </p:custDataLst>
          </p:nvPr>
        </p:nvSpPr>
        <p:spPr bwMode="auto">
          <a:xfrm>
            <a:off x="5599113" y="4214813"/>
            <a:ext cx="0" cy="236537"/>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759" name="Line 198"/>
          <p:cNvSpPr>
            <a:spLocks noChangeShapeType="1"/>
          </p:cNvSpPr>
          <p:nvPr>
            <p:custDataLst>
              <p:tags r:id="rId182"/>
            </p:custDataLst>
          </p:nvPr>
        </p:nvSpPr>
        <p:spPr bwMode="auto">
          <a:xfrm>
            <a:off x="5538788" y="4333875"/>
            <a:ext cx="0" cy="11747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760" name="Line 199"/>
          <p:cNvSpPr>
            <a:spLocks noChangeShapeType="1"/>
          </p:cNvSpPr>
          <p:nvPr>
            <p:custDataLst>
              <p:tags r:id="rId183"/>
            </p:custDataLst>
          </p:nvPr>
        </p:nvSpPr>
        <p:spPr bwMode="auto">
          <a:xfrm>
            <a:off x="5959475" y="4214813"/>
            <a:ext cx="0" cy="236537"/>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761" name="Line 200"/>
          <p:cNvSpPr>
            <a:spLocks noChangeShapeType="1"/>
          </p:cNvSpPr>
          <p:nvPr>
            <p:custDataLst>
              <p:tags r:id="rId184"/>
            </p:custDataLst>
          </p:nvPr>
        </p:nvSpPr>
        <p:spPr bwMode="auto">
          <a:xfrm>
            <a:off x="5899150" y="4333875"/>
            <a:ext cx="0" cy="11747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152762" name="Group 201"/>
          <p:cNvGrpSpPr>
            <a:grpSpLocks/>
          </p:cNvGrpSpPr>
          <p:nvPr>
            <p:custDataLst>
              <p:tags r:id="rId185"/>
            </p:custDataLst>
          </p:nvPr>
        </p:nvGrpSpPr>
        <p:grpSpPr bwMode="auto">
          <a:xfrm rot="5400000">
            <a:off x="5146675" y="4422775"/>
            <a:ext cx="115888" cy="185738"/>
            <a:chOff x="4891" y="1600"/>
            <a:chExt cx="315" cy="408"/>
          </a:xfrm>
        </p:grpSpPr>
        <p:sp>
          <p:nvSpPr>
            <p:cNvPr id="152840" name="Freeform 202"/>
            <p:cNvSpPr>
              <a:spLocks/>
            </p:cNvSpPr>
            <p:nvPr>
              <p:custDataLst>
                <p:tags r:id="rId263"/>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2841" name="Freeform 203"/>
            <p:cNvSpPr>
              <a:spLocks/>
            </p:cNvSpPr>
            <p:nvPr>
              <p:custDataLst>
                <p:tags r:id="rId264"/>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2842" name="Line 204"/>
            <p:cNvSpPr>
              <a:spLocks noChangeShapeType="1"/>
            </p:cNvSpPr>
            <p:nvPr>
              <p:custDataLst>
                <p:tags r:id="rId265"/>
              </p:custDataLst>
            </p:nvPr>
          </p:nvSpPr>
          <p:spPr bwMode="auto">
            <a:xfrm>
              <a:off x="4894" y="1606"/>
              <a:ext cx="0" cy="388"/>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grpSp>
        <p:nvGrpSpPr>
          <p:cNvPr id="152763" name="Group 205"/>
          <p:cNvGrpSpPr>
            <a:grpSpLocks/>
          </p:cNvGrpSpPr>
          <p:nvPr>
            <p:custDataLst>
              <p:tags r:id="rId186"/>
            </p:custDataLst>
          </p:nvPr>
        </p:nvGrpSpPr>
        <p:grpSpPr bwMode="auto">
          <a:xfrm rot="5400000">
            <a:off x="5513388" y="4422775"/>
            <a:ext cx="115888" cy="185737"/>
            <a:chOff x="4891" y="1600"/>
            <a:chExt cx="315" cy="408"/>
          </a:xfrm>
        </p:grpSpPr>
        <p:sp>
          <p:nvSpPr>
            <p:cNvPr id="152837" name="Freeform 206"/>
            <p:cNvSpPr>
              <a:spLocks/>
            </p:cNvSpPr>
            <p:nvPr>
              <p:custDataLst>
                <p:tags r:id="rId260"/>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2838" name="Freeform 207"/>
            <p:cNvSpPr>
              <a:spLocks/>
            </p:cNvSpPr>
            <p:nvPr>
              <p:custDataLst>
                <p:tags r:id="rId261"/>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2839" name="Line 208"/>
            <p:cNvSpPr>
              <a:spLocks noChangeShapeType="1"/>
            </p:cNvSpPr>
            <p:nvPr>
              <p:custDataLst>
                <p:tags r:id="rId262"/>
              </p:custDataLst>
            </p:nvPr>
          </p:nvSpPr>
          <p:spPr bwMode="auto">
            <a:xfrm>
              <a:off x="4894" y="1606"/>
              <a:ext cx="0" cy="388"/>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grpSp>
        <p:nvGrpSpPr>
          <p:cNvPr id="152764" name="Group 209"/>
          <p:cNvGrpSpPr>
            <a:grpSpLocks/>
          </p:cNvGrpSpPr>
          <p:nvPr>
            <p:custDataLst>
              <p:tags r:id="rId187"/>
            </p:custDataLst>
          </p:nvPr>
        </p:nvGrpSpPr>
        <p:grpSpPr bwMode="auto">
          <a:xfrm rot="5400000">
            <a:off x="5870575" y="4422775"/>
            <a:ext cx="115888" cy="185738"/>
            <a:chOff x="4891" y="1600"/>
            <a:chExt cx="315" cy="408"/>
          </a:xfrm>
        </p:grpSpPr>
        <p:sp>
          <p:nvSpPr>
            <p:cNvPr id="152834" name="Freeform 210"/>
            <p:cNvSpPr>
              <a:spLocks/>
            </p:cNvSpPr>
            <p:nvPr>
              <p:custDataLst>
                <p:tags r:id="rId257"/>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2835" name="Freeform 211"/>
            <p:cNvSpPr>
              <a:spLocks/>
            </p:cNvSpPr>
            <p:nvPr>
              <p:custDataLst>
                <p:tags r:id="rId258"/>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2836" name="Line 212"/>
            <p:cNvSpPr>
              <a:spLocks noChangeShapeType="1"/>
            </p:cNvSpPr>
            <p:nvPr>
              <p:custDataLst>
                <p:tags r:id="rId259"/>
              </p:custDataLst>
            </p:nvPr>
          </p:nvSpPr>
          <p:spPr bwMode="auto">
            <a:xfrm>
              <a:off x="4894" y="1606"/>
              <a:ext cx="0" cy="388"/>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152765" name="Line 213"/>
          <p:cNvSpPr>
            <a:spLocks noChangeShapeType="1"/>
          </p:cNvSpPr>
          <p:nvPr>
            <p:custDataLst>
              <p:tags r:id="rId188"/>
            </p:custDataLst>
          </p:nvPr>
        </p:nvSpPr>
        <p:spPr bwMode="auto">
          <a:xfrm>
            <a:off x="4864100" y="4578350"/>
            <a:ext cx="0" cy="542925"/>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766" name="Line 214"/>
          <p:cNvSpPr>
            <a:spLocks noChangeShapeType="1"/>
          </p:cNvSpPr>
          <p:nvPr>
            <p:custDataLst>
              <p:tags r:id="rId189"/>
            </p:custDataLst>
          </p:nvPr>
        </p:nvSpPr>
        <p:spPr bwMode="auto">
          <a:xfrm>
            <a:off x="8112125" y="4305300"/>
            <a:ext cx="0" cy="106363"/>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152767" name="Group 215"/>
          <p:cNvGrpSpPr>
            <a:grpSpLocks/>
          </p:cNvGrpSpPr>
          <p:nvPr>
            <p:custDataLst>
              <p:tags r:id="rId190"/>
            </p:custDataLst>
          </p:nvPr>
        </p:nvGrpSpPr>
        <p:grpSpPr bwMode="auto">
          <a:xfrm rot="5400000">
            <a:off x="8051800" y="4149725"/>
            <a:ext cx="115888" cy="185738"/>
            <a:chOff x="4891" y="1600"/>
            <a:chExt cx="315" cy="408"/>
          </a:xfrm>
        </p:grpSpPr>
        <p:sp>
          <p:nvSpPr>
            <p:cNvPr id="152831" name="Freeform 216"/>
            <p:cNvSpPr>
              <a:spLocks/>
            </p:cNvSpPr>
            <p:nvPr>
              <p:custDataLst>
                <p:tags r:id="rId254"/>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2832" name="Freeform 217"/>
            <p:cNvSpPr>
              <a:spLocks/>
            </p:cNvSpPr>
            <p:nvPr>
              <p:custDataLst>
                <p:tags r:id="rId255"/>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2833" name="Line 218"/>
            <p:cNvSpPr>
              <a:spLocks noChangeShapeType="1"/>
            </p:cNvSpPr>
            <p:nvPr>
              <p:custDataLst>
                <p:tags r:id="rId256"/>
              </p:custDataLst>
            </p:nvPr>
          </p:nvSpPr>
          <p:spPr bwMode="auto">
            <a:xfrm>
              <a:off x="4894" y="1606"/>
              <a:ext cx="0" cy="3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152768" name="Text Box 219"/>
          <p:cNvSpPr txBox="1">
            <a:spLocks noChangeArrowheads="1"/>
          </p:cNvSpPr>
          <p:nvPr>
            <p:custDataLst>
              <p:tags r:id="rId191"/>
            </p:custDataLst>
          </p:nvPr>
        </p:nvSpPr>
        <p:spPr bwMode="auto">
          <a:xfrm>
            <a:off x="8316913" y="475297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400" b="1">
                <a:solidFill>
                  <a:srgbClr val="8F01B8"/>
                </a:solidFill>
                <a:latin typeface="Courier New" pitchFamily="49" charset="0"/>
              </a:rPr>
              <a:t>7</a:t>
            </a:r>
            <a:r>
              <a:rPr lang="en-US" sz="1400" b="1">
                <a:latin typeface="Courier New" pitchFamily="49" charset="0"/>
              </a:rPr>
              <a:t>+</a:t>
            </a:r>
            <a:r>
              <a:rPr lang="en-US" sz="1400" b="1">
                <a:solidFill>
                  <a:srgbClr val="009900"/>
                </a:solidFill>
                <a:latin typeface="Courier New" pitchFamily="49" charset="0"/>
              </a:rPr>
              <a:t>4</a:t>
            </a:r>
          </a:p>
        </p:txBody>
      </p:sp>
      <p:sp>
        <p:nvSpPr>
          <p:cNvPr id="152769" name="Line 220"/>
          <p:cNvSpPr>
            <a:spLocks noChangeShapeType="1"/>
          </p:cNvSpPr>
          <p:nvPr>
            <p:custDataLst>
              <p:tags r:id="rId192"/>
            </p:custDataLst>
          </p:nvPr>
        </p:nvSpPr>
        <p:spPr bwMode="auto">
          <a:xfrm>
            <a:off x="5926138" y="4711700"/>
            <a:ext cx="1144587" cy="4763"/>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770" name="Line 221"/>
          <p:cNvSpPr>
            <a:spLocks noChangeShapeType="1"/>
          </p:cNvSpPr>
          <p:nvPr>
            <p:custDataLst>
              <p:tags r:id="rId193"/>
            </p:custDataLst>
          </p:nvPr>
        </p:nvSpPr>
        <p:spPr bwMode="auto">
          <a:xfrm>
            <a:off x="5570538" y="4852988"/>
            <a:ext cx="1493837" cy="6350"/>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771" name="Line 222"/>
          <p:cNvSpPr>
            <a:spLocks noChangeShapeType="1"/>
          </p:cNvSpPr>
          <p:nvPr>
            <p:custDataLst>
              <p:tags r:id="rId194"/>
            </p:custDataLst>
          </p:nvPr>
        </p:nvSpPr>
        <p:spPr bwMode="auto">
          <a:xfrm>
            <a:off x="5207000" y="4981575"/>
            <a:ext cx="1866900" cy="7938"/>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772" name="Line 223"/>
          <p:cNvSpPr>
            <a:spLocks noChangeShapeType="1"/>
          </p:cNvSpPr>
          <p:nvPr>
            <p:custDataLst>
              <p:tags r:id="rId195"/>
            </p:custDataLst>
          </p:nvPr>
        </p:nvSpPr>
        <p:spPr bwMode="auto">
          <a:xfrm>
            <a:off x="4867275" y="5126038"/>
            <a:ext cx="2200275" cy="9525"/>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773" name="Line 224"/>
          <p:cNvSpPr>
            <a:spLocks noChangeShapeType="1"/>
          </p:cNvSpPr>
          <p:nvPr>
            <p:custDataLst>
              <p:tags r:id="rId196"/>
            </p:custDataLst>
          </p:nvPr>
        </p:nvSpPr>
        <p:spPr bwMode="auto">
          <a:xfrm>
            <a:off x="7599363" y="4303713"/>
            <a:ext cx="0" cy="106362"/>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152774" name="Group 225"/>
          <p:cNvGrpSpPr>
            <a:grpSpLocks/>
          </p:cNvGrpSpPr>
          <p:nvPr>
            <p:custDataLst>
              <p:tags r:id="rId197"/>
            </p:custDataLst>
          </p:nvPr>
        </p:nvGrpSpPr>
        <p:grpSpPr bwMode="auto">
          <a:xfrm rot="5400000">
            <a:off x="7539038" y="4148138"/>
            <a:ext cx="115887" cy="185737"/>
            <a:chOff x="4891" y="1600"/>
            <a:chExt cx="315" cy="408"/>
          </a:xfrm>
        </p:grpSpPr>
        <p:sp>
          <p:nvSpPr>
            <p:cNvPr id="152828" name="Freeform 226"/>
            <p:cNvSpPr>
              <a:spLocks/>
            </p:cNvSpPr>
            <p:nvPr>
              <p:custDataLst>
                <p:tags r:id="rId251"/>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2829" name="Freeform 227"/>
            <p:cNvSpPr>
              <a:spLocks/>
            </p:cNvSpPr>
            <p:nvPr>
              <p:custDataLst>
                <p:tags r:id="rId252"/>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2830" name="Line 228"/>
            <p:cNvSpPr>
              <a:spLocks noChangeShapeType="1"/>
            </p:cNvSpPr>
            <p:nvPr>
              <p:custDataLst>
                <p:tags r:id="rId253"/>
              </p:custDataLst>
            </p:nvPr>
          </p:nvSpPr>
          <p:spPr bwMode="auto">
            <a:xfrm>
              <a:off x="4894" y="1606"/>
              <a:ext cx="0" cy="3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152775" name="Line 229"/>
          <p:cNvSpPr>
            <a:spLocks noChangeShapeType="1"/>
          </p:cNvSpPr>
          <p:nvPr>
            <p:custDataLst>
              <p:tags r:id="rId198"/>
            </p:custDataLst>
          </p:nvPr>
        </p:nvSpPr>
        <p:spPr bwMode="auto">
          <a:xfrm>
            <a:off x="7242175" y="4303713"/>
            <a:ext cx="0" cy="106362"/>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152776" name="Group 230"/>
          <p:cNvGrpSpPr>
            <a:grpSpLocks/>
          </p:cNvGrpSpPr>
          <p:nvPr>
            <p:custDataLst>
              <p:tags r:id="rId199"/>
            </p:custDataLst>
          </p:nvPr>
        </p:nvGrpSpPr>
        <p:grpSpPr bwMode="auto">
          <a:xfrm rot="5400000">
            <a:off x="7181850" y="4148138"/>
            <a:ext cx="115887" cy="185738"/>
            <a:chOff x="4891" y="1600"/>
            <a:chExt cx="315" cy="408"/>
          </a:xfrm>
        </p:grpSpPr>
        <p:sp>
          <p:nvSpPr>
            <p:cNvPr id="152825" name="Freeform 231"/>
            <p:cNvSpPr>
              <a:spLocks/>
            </p:cNvSpPr>
            <p:nvPr>
              <p:custDataLst>
                <p:tags r:id="rId248"/>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2826" name="Freeform 232"/>
            <p:cNvSpPr>
              <a:spLocks/>
            </p:cNvSpPr>
            <p:nvPr>
              <p:custDataLst>
                <p:tags r:id="rId249"/>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2827" name="Line 233"/>
            <p:cNvSpPr>
              <a:spLocks noChangeShapeType="1"/>
            </p:cNvSpPr>
            <p:nvPr>
              <p:custDataLst>
                <p:tags r:id="rId250"/>
              </p:custDataLst>
            </p:nvPr>
          </p:nvSpPr>
          <p:spPr bwMode="auto">
            <a:xfrm>
              <a:off x="4894" y="1606"/>
              <a:ext cx="0" cy="3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152777" name="Line 234"/>
          <p:cNvSpPr>
            <a:spLocks noChangeShapeType="1"/>
          </p:cNvSpPr>
          <p:nvPr>
            <p:custDataLst>
              <p:tags r:id="rId200"/>
            </p:custDataLst>
          </p:nvPr>
        </p:nvSpPr>
        <p:spPr bwMode="auto">
          <a:xfrm>
            <a:off x="7643813" y="3121025"/>
            <a:ext cx="0" cy="10429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778" name="Line 235"/>
          <p:cNvSpPr>
            <a:spLocks noChangeShapeType="1"/>
          </p:cNvSpPr>
          <p:nvPr>
            <p:custDataLst>
              <p:tags r:id="rId201"/>
            </p:custDataLst>
          </p:nvPr>
        </p:nvSpPr>
        <p:spPr bwMode="auto">
          <a:xfrm>
            <a:off x="7280275" y="3352800"/>
            <a:ext cx="0" cy="82867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779" name="Line 236"/>
          <p:cNvSpPr>
            <a:spLocks noChangeShapeType="1"/>
          </p:cNvSpPr>
          <p:nvPr>
            <p:custDataLst>
              <p:tags r:id="rId202"/>
            </p:custDataLst>
          </p:nvPr>
        </p:nvSpPr>
        <p:spPr bwMode="auto">
          <a:xfrm>
            <a:off x="7194550" y="3505200"/>
            <a:ext cx="0" cy="6619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780" name="Line 237"/>
          <p:cNvSpPr>
            <a:spLocks noChangeShapeType="1"/>
          </p:cNvSpPr>
          <p:nvPr>
            <p:custDataLst>
              <p:tags r:id="rId203"/>
            </p:custDataLst>
          </p:nvPr>
        </p:nvSpPr>
        <p:spPr bwMode="auto">
          <a:xfrm flipV="1">
            <a:off x="7321550" y="3514725"/>
            <a:ext cx="28575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781" name="Line 238"/>
          <p:cNvSpPr>
            <a:spLocks noChangeShapeType="1"/>
          </p:cNvSpPr>
          <p:nvPr>
            <p:custDataLst>
              <p:tags r:id="rId204"/>
            </p:custDataLst>
          </p:nvPr>
        </p:nvSpPr>
        <p:spPr bwMode="auto">
          <a:xfrm flipV="1">
            <a:off x="7696200" y="3516313"/>
            <a:ext cx="38100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782" name="Line 239"/>
          <p:cNvSpPr>
            <a:spLocks noChangeShapeType="1"/>
          </p:cNvSpPr>
          <p:nvPr>
            <p:custDataLst>
              <p:tags r:id="rId205"/>
            </p:custDataLst>
          </p:nvPr>
        </p:nvSpPr>
        <p:spPr bwMode="auto">
          <a:xfrm>
            <a:off x="7553325" y="3522663"/>
            <a:ext cx="0" cy="661987"/>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783" name="Line 240"/>
          <p:cNvSpPr>
            <a:spLocks noChangeShapeType="1"/>
          </p:cNvSpPr>
          <p:nvPr>
            <p:custDataLst>
              <p:tags r:id="rId206"/>
            </p:custDataLst>
          </p:nvPr>
        </p:nvSpPr>
        <p:spPr bwMode="auto">
          <a:xfrm>
            <a:off x="8070850" y="3508375"/>
            <a:ext cx="0" cy="6619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784" name="Line 241"/>
          <p:cNvSpPr>
            <a:spLocks noChangeShapeType="1"/>
          </p:cNvSpPr>
          <p:nvPr>
            <p:custDataLst>
              <p:tags r:id="rId207"/>
            </p:custDataLst>
          </p:nvPr>
        </p:nvSpPr>
        <p:spPr bwMode="auto">
          <a:xfrm>
            <a:off x="3248025" y="3514725"/>
            <a:ext cx="0" cy="1138238"/>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785" name="Line 242"/>
          <p:cNvSpPr>
            <a:spLocks noChangeShapeType="1"/>
          </p:cNvSpPr>
          <p:nvPr>
            <p:custDataLst>
              <p:tags r:id="rId208"/>
            </p:custDataLst>
          </p:nvPr>
        </p:nvSpPr>
        <p:spPr bwMode="auto">
          <a:xfrm>
            <a:off x="3255963" y="4652963"/>
            <a:ext cx="1160462" cy="0"/>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786" name="Line 243"/>
          <p:cNvSpPr>
            <a:spLocks noChangeShapeType="1"/>
          </p:cNvSpPr>
          <p:nvPr>
            <p:custDataLst>
              <p:tags r:id="rId209"/>
            </p:custDataLst>
          </p:nvPr>
        </p:nvSpPr>
        <p:spPr bwMode="auto">
          <a:xfrm>
            <a:off x="4416425" y="4635500"/>
            <a:ext cx="0" cy="646113"/>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152787" name="Group 244"/>
          <p:cNvGrpSpPr>
            <a:grpSpLocks/>
          </p:cNvGrpSpPr>
          <p:nvPr>
            <p:custDataLst>
              <p:tags r:id="rId210"/>
            </p:custDataLst>
          </p:nvPr>
        </p:nvGrpSpPr>
        <p:grpSpPr bwMode="auto">
          <a:xfrm rot="5400000">
            <a:off x="4419600" y="5233988"/>
            <a:ext cx="147638" cy="265112"/>
            <a:chOff x="4891" y="1600"/>
            <a:chExt cx="315" cy="408"/>
          </a:xfrm>
        </p:grpSpPr>
        <p:sp>
          <p:nvSpPr>
            <p:cNvPr id="152822" name="Freeform 245"/>
            <p:cNvSpPr>
              <a:spLocks/>
            </p:cNvSpPr>
            <p:nvPr>
              <p:custDataLst>
                <p:tags r:id="rId245"/>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F7913D"/>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2823" name="Freeform 246"/>
            <p:cNvSpPr>
              <a:spLocks/>
            </p:cNvSpPr>
            <p:nvPr>
              <p:custDataLst>
                <p:tags r:id="rId246"/>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F7913D"/>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2824" name="Line 247"/>
            <p:cNvSpPr>
              <a:spLocks noChangeShapeType="1"/>
            </p:cNvSpPr>
            <p:nvPr>
              <p:custDataLst>
                <p:tags r:id="rId247"/>
              </p:custDataLst>
            </p:nvPr>
          </p:nvSpPr>
          <p:spPr bwMode="auto">
            <a:xfrm>
              <a:off x="4894" y="1606"/>
              <a:ext cx="0" cy="388"/>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152788" name="Freeform 248"/>
          <p:cNvSpPr>
            <a:spLocks/>
          </p:cNvSpPr>
          <p:nvPr>
            <p:custDataLst>
              <p:tags r:id="rId211"/>
            </p:custDataLst>
          </p:nvPr>
        </p:nvSpPr>
        <p:spPr bwMode="auto">
          <a:xfrm>
            <a:off x="4708525" y="5664200"/>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F7913D"/>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2789" name="Freeform 249"/>
          <p:cNvSpPr>
            <a:spLocks/>
          </p:cNvSpPr>
          <p:nvPr>
            <p:custDataLst>
              <p:tags r:id="rId212"/>
            </p:custDataLst>
          </p:nvPr>
        </p:nvSpPr>
        <p:spPr bwMode="auto">
          <a:xfrm>
            <a:off x="5067300" y="5664200"/>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F7913D"/>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2790" name="Freeform 250"/>
          <p:cNvSpPr>
            <a:spLocks/>
          </p:cNvSpPr>
          <p:nvPr>
            <p:custDataLst>
              <p:tags r:id="rId213"/>
            </p:custDataLst>
          </p:nvPr>
        </p:nvSpPr>
        <p:spPr bwMode="auto">
          <a:xfrm>
            <a:off x="5418138" y="5664200"/>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F7913D"/>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2791" name="Freeform 251"/>
          <p:cNvSpPr>
            <a:spLocks/>
          </p:cNvSpPr>
          <p:nvPr>
            <p:custDataLst>
              <p:tags r:id="rId214"/>
            </p:custDataLst>
          </p:nvPr>
        </p:nvSpPr>
        <p:spPr bwMode="auto">
          <a:xfrm>
            <a:off x="5776913" y="5664200"/>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F7913D"/>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2792" name="Line 252"/>
          <p:cNvSpPr>
            <a:spLocks noChangeShapeType="1"/>
          </p:cNvSpPr>
          <p:nvPr>
            <p:custDataLst>
              <p:tags r:id="rId215"/>
            </p:custDataLst>
          </p:nvPr>
        </p:nvSpPr>
        <p:spPr bwMode="auto">
          <a:xfrm>
            <a:off x="4762500" y="5541963"/>
            <a:ext cx="0" cy="106362"/>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793" name="Line 253"/>
          <p:cNvSpPr>
            <a:spLocks noChangeShapeType="1"/>
          </p:cNvSpPr>
          <p:nvPr>
            <p:custDataLst>
              <p:tags r:id="rId216"/>
            </p:custDataLst>
          </p:nvPr>
        </p:nvSpPr>
        <p:spPr bwMode="auto">
          <a:xfrm>
            <a:off x="4494213" y="5432425"/>
            <a:ext cx="7937" cy="122238"/>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794" name="Line 254"/>
          <p:cNvSpPr>
            <a:spLocks noChangeShapeType="1"/>
          </p:cNvSpPr>
          <p:nvPr>
            <p:custDataLst>
              <p:tags r:id="rId217"/>
            </p:custDataLst>
          </p:nvPr>
        </p:nvSpPr>
        <p:spPr bwMode="auto">
          <a:xfrm>
            <a:off x="4511675" y="5551488"/>
            <a:ext cx="239713" cy="0"/>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795" name="Text Box 255"/>
          <p:cNvSpPr txBox="1">
            <a:spLocks noChangeArrowheads="1"/>
          </p:cNvSpPr>
          <p:nvPr>
            <p:custDataLst>
              <p:tags r:id="rId218"/>
            </p:custDataLst>
          </p:nvPr>
        </p:nvSpPr>
        <p:spPr bwMode="auto">
          <a:xfrm>
            <a:off x="7729538" y="5422900"/>
            <a:ext cx="116205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200">
                <a:solidFill>
                  <a:srgbClr val="F7913D"/>
                </a:solidFill>
                <a:latin typeface="Comic Sans MS" pitchFamily="66" charset="0"/>
              </a:rPr>
              <a:t>8 output bits</a:t>
            </a:r>
          </a:p>
        </p:txBody>
      </p:sp>
      <p:sp>
        <p:nvSpPr>
          <p:cNvPr id="152796" name="Line 256"/>
          <p:cNvSpPr>
            <a:spLocks noChangeShapeType="1"/>
          </p:cNvSpPr>
          <p:nvPr>
            <p:custDataLst>
              <p:tags r:id="rId219"/>
            </p:custDataLst>
          </p:nvPr>
        </p:nvSpPr>
        <p:spPr bwMode="auto">
          <a:xfrm>
            <a:off x="7762875" y="5346700"/>
            <a:ext cx="0" cy="146050"/>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797" name="Line 257"/>
          <p:cNvSpPr>
            <a:spLocks noChangeShapeType="1"/>
          </p:cNvSpPr>
          <p:nvPr>
            <p:custDataLst>
              <p:tags r:id="rId220"/>
            </p:custDataLst>
          </p:nvPr>
        </p:nvSpPr>
        <p:spPr bwMode="auto">
          <a:xfrm>
            <a:off x="4916488" y="5484813"/>
            <a:ext cx="2843212" cy="9525"/>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798" name="Line 258"/>
          <p:cNvSpPr>
            <a:spLocks noChangeShapeType="1"/>
          </p:cNvSpPr>
          <p:nvPr>
            <p:custDataLst>
              <p:tags r:id="rId221"/>
            </p:custDataLst>
          </p:nvPr>
        </p:nvSpPr>
        <p:spPr bwMode="auto">
          <a:xfrm>
            <a:off x="5980113" y="5500688"/>
            <a:ext cx="0" cy="169862"/>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799" name="Line 259"/>
          <p:cNvSpPr>
            <a:spLocks noChangeShapeType="1"/>
          </p:cNvSpPr>
          <p:nvPr>
            <p:custDataLst>
              <p:tags r:id="rId222"/>
            </p:custDataLst>
          </p:nvPr>
        </p:nvSpPr>
        <p:spPr bwMode="auto">
          <a:xfrm>
            <a:off x="5632450" y="5486400"/>
            <a:ext cx="0" cy="169863"/>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800" name="Line 260"/>
          <p:cNvSpPr>
            <a:spLocks noChangeShapeType="1"/>
          </p:cNvSpPr>
          <p:nvPr>
            <p:custDataLst>
              <p:tags r:id="rId223"/>
            </p:custDataLst>
          </p:nvPr>
        </p:nvSpPr>
        <p:spPr bwMode="auto">
          <a:xfrm>
            <a:off x="5268913" y="5495925"/>
            <a:ext cx="0" cy="169863"/>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801" name="Line 261"/>
          <p:cNvSpPr>
            <a:spLocks noChangeShapeType="1"/>
          </p:cNvSpPr>
          <p:nvPr>
            <p:custDataLst>
              <p:tags r:id="rId224"/>
            </p:custDataLst>
          </p:nvPr>
        </p:nvSpPr>
        <p:spPr bwMode="auto">
          <a:xfrm>
            <a:off x="4913313" y="5481638"/>
            <a:ext cx="0" cy="169862"/>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802" name="Line 262"/>
          <p:cNvSpPr>
            <a:spLocks noChangeShapeType="1"/>
          </p:cNvSpPr>
          <p:nvPr>
            <p:custDataLst>
              <p:tags r:id="rId225"/>
            </p:custDataLst>
          </p:nvPr>
        </p:nvSpPr>
        <p:spPr bwMode="auto">
          <a:xfrm>
            <a:off x="1881188" y="3648075"/>
            <a:ext cx="0" cy="336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803" name="Line 263"/>
          <p:cNvSpPr>
            <a:spLocks noChangeShapeType="1"/>
          </p:cNvSpPr>
          <p:nvPr>
            <p:custDataLst>
              <p:tags r:id="rId226"/>
            </p:custDataLst>
          </p:nvPr>
        </p:nvSpPr>
        <p:spPr bwMode="auto">
          <a:xfrm>
            <a:off x="204788" y="3978275"/>
            <a:ext cx="167640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804" name="Line 264"/>
          <p:cNvSpPr>
            <a:spLocks noChangeShapeType="1"/>
          </p:cNvSpPr>
          <p:nvPr>
            <p:custDataLst>
              <p:tags r:id="rId227"/>
            </p:custDataLst>
          </p:nvPr>
        </p:nvSpPr>
        <p:spPr bwMode="auto">
          <a:xfrm>
            <a:off x="207963" y="2617788"/>
            <a:ext cx="0" cy="1352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805" name="Line 265"/>
          <p:cNvSpPr>
            <a:spLocks noChangeShapeType="1"/>
          </p:cNvSpPr>
          <p:nvPr>
            <p:custDataLst>
              <p:tags r:id="rId228"/>
            </p:custDataLst>
          </p:nvPr>
        </p:nvSpPr>
        <p:spPr bwMode="auto">
          <a:xfrm>
            <a:off x="222250" y="2622550"/>
            <a:ext cx="139858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806" name="Line 266"/>
          <p:cNvSpPr>
            <a:spLocks noChangeShapeType="1"/>
          </p:cNvSpPr>
          <p:nvPr>
            <p:custDataLst>
              <p:tags r:id="rId229"/>
            </p:custDataLst>
          </p:nvPr>
        </p:nvSpPr>
        <p:spPr bwMode="auto">
          <a:xfrm>
            <a:off x="1616075" y="411163"/>
            <a:ext cx="0" cy="220186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807" name="Text Box 267"/>
          <p:cNvSpPr txBox="1">
            <a:spLocks noChangeArrowheads="1"/>
          </p:cNvSpPr>
          <p:nvPr>
            <p:custDataLst>
              <p:tags r:id="rId230"/>
            </p:custDataLst>
          </p:nvPr>
        </p:nvSpPr>
        <p:spPr bwMode="auto">
          <a:xfrm>
            <a:off x="228600" y="1179513"/>
            <a:ext cx="7334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a:latin typeface="Comic Sans MS" pitchFamily="66" charset="0"/>
              </a:rPr>
              <a:t>flip-flop</a:t>
            </a:r>
          </a:p>
        </p:txBody>
      </p:sp>
      <p:sp>
        <p:nvSpPr>
          <p:cNvPr id="152808" name="Line 268"/>
          <p:cNvSpPr>
            <a:spLocks noChangeShapeType="1"/>
          </p:cNvSpPr>
          <p:nvPr>
            <p:custDataLst>
              <p:tags r:id="rId231"/>
            </p:custDataLst>
          </p:nvPr>
        </p:nvSpPr>
        <p:spPr bwMode="auto">
          <a:xfrm>
            <a:off x="1620838" y="409575"/>
            <a:ext cx="180340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809" name="Line 269"/>
          <p:cNvSpPr>
            <a:spLocks noChangeShapeType="1"/>
          </p:cNvSpPr>
          <p:nvPr>
            <p:custDataLst>
              <p:tags r:id="rId232"/>
            </p:custDataLst>
          </p:nvPr>
        </p:nvSpPr>
        <p:spPr bwMode="auto">
          <a:xfrm>
            <a:off x="3422650" y="406400"/>
            <a:ext cx="6350" cy="185738"/>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2810" name="Freeform 270"/>
          <p:cNvSpPr>
            <a:spLocks/>
          </p:cNvSpPr>
          <p:nvPr>
            <p:custDataLst>
              <p:tags r:id="rId233"/>
            </p:custDataLst>
          </p:nvPr>
        </p:nvSpPr>
        <p:spPr bwMode="auto">
          <a:xfrm>
            <a:off x="3382963" y="608013"/>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2811" name="Text Box 271"/>
          <p:cNvSpPr txBox="1">
            <a:spLocks noChangeArrowheads="1"/>
          </p:cNvSpPr>
          <p:nvPr>
            <p:custDataLst>
              <p:tags r:id="rId234"/>
            </p:custDataLst>
          </p:nvPr>
        </p:nvSpPr>
        <p:spPr bwMode="auto">
          <a:xfrm>
            <a:off x="1263650" y="125413"/>
            <a:ext cx="2562225"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latin typeface="Comic Sans MS" pitchFamily="66" charset="0"/>
              </a:rPr>
              <a:t>strobe for next instruction</a:t>
            </a:r>
          </a:p>
        </p:txBody>
      </p:sp>
      <p:sp>
        <p:nvSpPr>
          <p:cNvPr id="152812" name="Text Box 272"/>
          <p:cNvSpPr txBox="1">
            <a:spLocks noChangeArrowheads="1"/>
          </p:cNvSpPr>
          <p:nvPr>
            <p:custDataLst>
              <p:tags r:id="rId235"/>
            </p:custDataLst>
          </p:nvPr>
        </p:nvSpPr>
        <p:spPr bwMode="auto">
          <a:xfrm>
            <a:off x="434975" y="6337300"/>
            <a:ext cx="31623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solidFill>
                  <a:srgbClr val="0A04EB"/>
                </a:solidFill>
                <a:latin typeface="Comic Sans MS" pitchFamily="66" charset="0"/>
              </a:rPr>
              <a:t>Instruction Decoding Guide</a:t>
            </a:r>
          </a:p>
        </p:txBody>
      </p:sp>
      <p:sp>
        <p:nvSpPr>
          <p:cNvPr id="152813" name="Rectangle 273"/>
          <p:cNvSpPr>
            <a:spLocks noChangeArrowheads="1"/>
          </p:cNvSpPr>
          <p:nvPr>
            <p:custDataLst>
              <p:tags r:id="rId236"/>
            </p:custDataLst>
          </p:nvPr>
        </p:nvSpPr>
        <p:spPr bwMode="auto">
          <a:xfrm>
            <a:off x="1476375" y="5711825"/>
            <a:ext cx="1063625" cy="214313"/>
          </a:xfrm>
          <a:prstGeom prst="rect">
            <a:avLst/>
          </a:prstGeom>
          <a:noFill/>
          <a:ln w="9525">
            <a:solidFill>
              <a:srgbClr val="8F01B8"/>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2814" name="Text Box 274"/>
          <p:cNvSpPr txBox="1">
            <a:spLocks noChangeArrowheads="1"/>
          </p:cNvSpPr>
          <p:nvPr>
            <p:custDataLst>
              <p:tags r:id="rId237"/>
            </p:custDataLst>
          </p:nvPr>
        </p:nvSpPr>
        <p:spPr bwMode="auto">
          <a:xfrm>
            <a:off x="5203825" y="6364288"/>
            <a:ext cx="3886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a:t>a Von Neumann machine</a:t>
            </a:r>
          </a:p>
        </p:txBody>
      </p:sp>
      <p:sp>
        <p:nvSpPr>
          <p:cNvPr id="152815" name="Text Box 275"/>
          <p:cNvSpPr txBox="1">
            <a:spLocks noChangeArrowheads="1"/>
          </p:cNvSpPr>
          <p:nvPr>
            <p:custDataLst>
              <p:tags r:id="rId238"/>
            </p:custDataLst>
          </p:nvPr>
        </p:nvSpPr>
        <p:spPr bwMode="auto">
          <a:xfrm>
            <a:off x="1258888" y="3003550"/>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980236"/>
                </a:solidFill>
                <a:latin typeface="Comic Sans MS" pitchFamily="66" charset="0"/>
              </a:rPr>
              <a:t>1</a:t>
            </a:r>
            <a:endParaRPr lang="en-US" sz="1200">
              <a:solidFill>
                <a:srgbClr val="0000FF"/>
              </a:solidFill>
              <a:latin typeface="Comic Sans MS" pitchFamily="66" charset="0"/>
            </a:endParaRPr>
          </a:p>
        </p:txBody>
      </p:sp>
      <p:sp>
        <p:nvSpPr>
          <p:cNvPr id="152816" name="Text Box 276"/>
          <p:cNvSpPr txBox="1">
            <a:spLocks noChangeArrowheads="1"/>
          </p:cNvSpPr>
          <p:nvPr>
            <p:custDataLst>
              <p:tags r:id="rId239"/>
            </p:custDataLst>
          </p:nvPr>
        </p:nvSpPr>
        <p:spPr bwMode="auto">
          <a:xfrm>
            <a:off x="1157288" y="3092450"/>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0000FF"/>
                </a:solidFill>
                <a:latin typeface="Comic Sans MS" pitchFamily="66" charset="0"/>
              </a:rPr>
              <a:t>2</a:t>
            </a:r>
          </a:p>
        </p:txBody>
      </p:sp>
      <p:sp>
        <p:nvSpPr>
          <p:cNvPr id="152817" name="Text Box 277"/>
          <p:cNvSpPr txBox="1">
            <a:spLocks noChangeArrowheads="1"/>
          </p:cNvSpPr>
          <p:nvPr>
            <p:custDataLst>
              <p:tags r:id="rId240"/>
            </p:custDataLst>
          </p:nvPr>
        </p:nvSpPr>
        <p:spPr bwMode="auto">
          <a:xfrm>
            <a:off x="1258888" y="3216275"/>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009900"/>
                </a:solidFill>
                <a:latin typeface="Comic Sans MS" pitchFamily="66" charset="0"/>
              </a:rPr>
              <a:t>3</a:t>
            </a:r>
            <a:endParaRPr lang="en-US" sz="1200">
              <a:solidFill>
                <a:srgbClr val="0000FF"/>
              </a:solidFill>
              <a:latin typeface="Comic Sans MS" pitchFamily="66" charset="0"/>
            </a:endParaRPr>
          </a:p>
        </p:txBody>
      </p:sp>
      <p:sp>
        <p:nvSpPr>
          <p:cNvPr id="152818" name="Text Box 278"/>
          <p:cNvSpPr txBox="1">
            <a:spLocks noChangeArrowheads="1"/>
          </p:cNvSpPr>
          <p:nvPr>
            <p:custDataLst>
              <p:tags r:id="rId241"/>
            </p:custDataLst>
          </p:nvPr>
        </p:nvSpPr>
        <p:spPr bwMode="auto">
          <a:xfrm>
            <a:off x="1163638" y="3352800"/>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F7913D"/>
                </a:solidFill>
                <a:latin typeface="Comic Sans MS" pitchFamily="66" charset="0"/>
              </a:rPr>
              <a:t>4</a:t>
            </a:r>
            <a:endParaRPr lang="en-US" sz="1200">
              <a:solidFill>
                <a:srgbClr val="0000FF"/>
              </a:solidFill>
              <a:latin typeface="Comic Sans MS" pitchFamily="66" charset="0"/>
            </a:endParaRPr>
          </a:p>
        </p:txBody>
      </p:sp>
      <p:sp>
        <p:nvSpPr>
          <p:cNvPr id="152819" name="Text Box 279"/>
          <p:cNvSpPr txBox="1">
            <a:spLocks noChangeArrowheads="1"/>
          </p:cNvSpPr>
          <p:nvPr>
            <p:custDataLst>
              <p:tags r:id="rId242"/>
            </p:custDataLst>
          </p:nvPr>
        </p:nvSpPr>
        <p:spPr bwMode="auto">
          <a:xfrm>
            <a:off x="1263650" y="3465513"/>
            <a:ext cx="4572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latin typeface="Comic Sans MS" pitchFamily="66" charset="0"/>
              </a:rPr>
              <a:t>5</a:t>
            </a:r>
            <a:endParaRPr lang="en-US" sz="1200">
              <a:solidFill>
                <a:srgbClr val="0000FF"/>
              </a:solidFill>
              <a:latin typeface="Comic Sans MS" pitchFamily="66" charset="0"/>
            </a:endParaRPr>
          </a:p>
        </p:txBody>
      </p:sp>
      <p:sp>
        <p:nvSpPr>
          <p:cNvPr id="152820" name="Text Box 280"/>
          <p:cNvSpPr txBox="1">
            <a:spLocks noChangeArrowheads="1"/>
          </p:cNvSpPr>
          <p:nvPr>
            <p:custDataLst>
              <p:tags r:id="rId243"/>
            </p:custDataLst>
          </p:nvPr>
        </p:nvSpPr>
        <p:spPr bwMode="auto">
          <a:xfrm>
            <a:off x="1730375" y="6051550"/>
            <a:ext cx="677863"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200">
                <a:solidFill>
                  <a:srgbClr val="8F01B8"/>
                </a:solidFill>
                <a:latin typeface="Comic Sans MS" pitchFamily="66" charset="0"/>
              </a:rPr>
              <a:t>Reg3</a:t>
            </a:r>
          </a:p>
        </p:txBody>
      </p:sp>
      <p:sp>
        <p:nvSpPr>
          <p:cNvPr id="152821" name="Text Box 281"/>
          <p:cNvSpPr txBox="1">
            <a:spLocks noChangeArrowheads="1"/>
          </p:cNvSpPr>
          <p:nvPr>
            <p:custDataLst>
              <p:tags r:id="rId244"/>
            </p:custDataLst>
          </p:nvPr>
        </p:nvSpPr>
        <p:spPr bwMode="auto">
          <a:xfrm>
            <a:off x="53975" y="3994150"/>
            <a:ext cx="1920875"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latin typeface="Comic Sans MS" pitchFamily="66" charset="0"/>
              </a:rPr>
              <a:t>cycles through </a:t>
            </a:r>
            <a:r>
              <a:rPr lang="en-US" sz="1200">
                <a:solidFill>
                  <a:srgbClr val="980236"/>
                </a:solidFill>
                <a:latin typeface="Comic Sans MS" pitchFamily="66" charset="0"/>
              </a:rPr>
              <a:t>1</a:t>
            </a:r>
            <a:r>
              <a:rPr lang="en-US" sz="1200">
                <a:latin typeface="Comic Sans MS" pitchFamily="66" charset="0"/>
              </a:rPr>
              <a:t> </a:t>
            </a:r>
            <a:r>
              <a:rPr lang="en-US" sz="1200">
                <a:solidFill>
                  <a:srgbClr val="0000FF"/>
                </a:solidFill>
                <a:latin typeface="Comic Sans MS" pitchFamily="66" charset="0"/>
              </a:rPr>
              <a:t>2</a:t>
            </a:r>
            <a:r>
              <a:rPr lang="en-US" sz="1200">
                <a:latin typeface="Comic Sans MS" pitchFamily="66" charset="0"/>
              </a:rPr>
              <a:t> </a:t>
            </a:r>
            <a:r>
              <a:rPr lang="en-US" sz="1200">
                <a:solidFill>
                  <a:srgbClr val="009900"/>
                </a:solidFill>
                <a:latin typeface="Comic Sans MS" pitchFamily="66" charset="0"/>
              </a:rPr>
              <a:t>3</a:t>
            </a:r>
            <a:r>
              <a:rPr lang="en-US" sz="1200">
                <a:latin typeface="Comic Sans MS" pitchFamily="66" charset="0"/>
              </a:rPr>
              <a:t> </a:t>
            </a:r>
            <a:r>
              <a:rPr lang="en-US" sz="1200">
                <a:solidFill>
                  <a:srgbClr val="F7913D"/>
                </a:solidFill>
                <a:latin typeface="Comic Sans MS" pitchFamily="66" charset="0"/>
              </a:rPr>
              <a:t>4</a:t>
            </a:r>
            <a:r>
              <a:rPr lang="en-US" sz="1200">
                <a:latin typeface="Comic Sans MS" pitchFamily="66" charset="0"/>
              </a:rPr>
              <a:t> 5</a:t>
            </a:r>
          </a:p>
        </p:txBody>
      </p:sp>
    </p:spTree>
  </p:cSld>
  <p:clrMapOvr>
    <a:masterClrMapping/>
  </p:clrMapOvr>
</p:sld>
</file>

<file path=ppt/slides/slide2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02" name="Text Box 71"/>
          <p:cNvSpPr txBox="1">
            <a:spLocks noChangeArrowheads="1"/>
          </p:cNvSpPr>
          <p:nvPr>
            <p:custDataLst>
              <p:tags r:id="rId1"/>
            </p:custDataLst>
          </p:nvPr>
        </p:nvSpPr>
        <p:spPr bwMode="auto">
          <a:xfrm>
            <a:off x="1676400" y="533400"/>
            <a:ext cx="5715000"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4200">
                <a:solidFill>
                  <a:srgbClr val="1E16E4"/>
                </a:solidFill>
                <a:latin typeface="Georgia" pitchFamily="18" charset="0"/>
              </a:rPr>
              <a:t>Friday: YouTube</a:t>
            </a:r>
          </a:p>
        </p:txBody>
      </p:sp>
      <p:sp>
        <p:nvSpPr>
          <p:cNvPr id="153603" name="Text Box 73"/>
          <p:cNvSpPr txBox="1">
            <a:spLocks noChangeArrowheads="1"/>
          </p:cNvSpPr>
          <p:nvPr>
            <p:custDataLst>
              <p:tags r:id="rId2"/>
            </p:custDataLst>
          </p:nvPr>
        </p:nvSpPr>
        <p:spPr bwMode="auto">
          <a:xfrm>
            <a:off x="2498725" y="5899150"/>
            <a:ext cx="43338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latin typeface="Georgia" pitchFamily="18" charset="0"/>
              </a:rPr>
              <a:t>Fiber Bundles, Animusic 2</a:t>
            </a:r>
          </a:p>
        </p:txBody>
      </p:sp>
      <p:pic>
        <p:nvPicPr>
          <p:cNvPr id="153604" name="Picture 74"/>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990600" y="1600200"/>
            <a:ext cx="7213600" cy="4203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pic>
    </p:spTree>
  </p:cSld>
  <p:clrMapOvr>
    <a:masterClrMapping/>
  </p:clrMapOvr>
  <p:timing>
    <p:tnLst>
      <p:par>
        <p:cTn id="1" dur="indefinite" restart="never" nodeType="tmRoot"/>
      </p:par>
    </p:tnLst>
  </p:timing>
</p:sld>
</file>

<file path=ppt/slides/slide2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4626" name="Rectangle 2"/>
          <p:cNvSpPr>
            <a:spLocks noChangeArrowheads="1"/>
          </p:cNvSpPr>
          <p:nvPr>
            <p:custDataLst>
              <p:tags r:id="rId1"/>
            </p:custDataLst>
          </p:nvPr>
        </p:nvSpPr>
        <p:spPr bwMode="auto">
          <a:xfrm>
            <a:off x="457200" y="2133600"/>
            <a:ext cx="8229600" cy="2290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nSpc>
                <a:spcPct val="80000"/>
              </a:lnSpc>
            </a:pPr>
            <a:r>
              <a:rPr lang="en-US" sz="3600" b="1">
                <a:latin typeface="Bank Gothic" pitchFamily="-106" charset="0"/>
              </a:rPr>
              <a:t>Computers process numbers - not symbols. We measure our understanding (and control) by the extent to which we can </a:t>
            </a:r>
            <a:r>
              <a:rPr lang="en-US" sz="3600" b="1">
                <a:solidFill>
                  <a:srgbClr val="B410CE"/>
                </a:solidFill>
                <a:latin typeface="Bank Gothic" pitchFamily="-106" charset="0"/>
              </a:rPr>
              <a:t>arithmetize</a:t>
            </a:r>
            <a:r>
              <a:rPr lang="en-US" sz="3600" b="1">
                <a:latin typeface="Bank Gothic" pitchFamily="-106" charset="0"/>
              </a:rPr>
              <a:t> an activity.</a:t>
            </a:r>
          </a:p>
        </p:txBody>
      </p:sp>
      <p:sp>
        <p:nvSpPr>
          <p:cNvPr id="154627" name="Text Box 3"/>
          <p:cNvSpPr txBox="1">
            <a:spLocks noChangeArrowheads="1"/>
          </p:cNvSpPr>
          <p:nvPr>
            <p:custDataLst>
              <p:tags r:id="rId2"/>
            </p:custDataLst>
          </p:nvPr>
        </p:nvSpPr>
        <p:spPr bwMode="auto">
          <a:xfrm>
            <a:off x="228600" y="228600"/>
            <a:ext cx="3657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t>The </a:t>
            </a:r>
            <a:r>
              <a:rPr lang="en-US" i="1"/>
              <a:t>Neo-</a:t>
            </a:r>
            <a:r>
              <a:rPr lang="en-US"/>
              <a:t>classical view:</a:t>
            </a:r>
          </a:p>
        </p:txBody>
      </p:sp>
      <p:sp>
        <p:nvSpPr>
          <p:cNvPr id="154628" name="Text Box 4"/>
          <p:cNvSpPr txBox="1">
            <a:spLocks noChangeArrowheads="1"/>
          </p:cNvSpPr>
          <p:nvPr>
            <p:custDataLst>
              <p:tags r:id="rId3"/>
            </p:custDataLst>
          </p:nvPr>
        </p:nvSpPr>
        <p:spPr bwMode="auto">
          <a:xfrm>
            <a:off x="6705600" y="4572000"/>
            <a:ext cx="1371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a:t>- Alan Perlis</a:t>
            </a:r>
          </a:p>
        </p:txBody>
      </p:sp>
    </p:spTree>
  </p:cSld>
  <p:clrMapOvr>
    <a:masterClrMapping/>
  </p:clrMapOvr>
</p:sld>
</file>

<file path=ppt/slides/slide2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55650" name="Group 2"/>
          <p:cNvGrpSpPr>
            <a:grpSpLocks/>
          </p:cNvGrpSpPr>
          <p:nvPr>
            <p:custDataLst>
              <p:tags r:id="rId1"/>
            </p:custDataLst>
          </p:nvPr>
        </p:nvGrpSpPr>
        <p:grpSpPr bwMode="auto">
          <a:xfrm>
            <a:off x="519113" y="900113"/>
            <a:ext cx="8235950" cy="174625"/>
            <a:chOff x="295" y="1311"/>
            <a:chExt cx="5177" cy="114"/>
          </a:xfrm>
        </p:grpSpPr>
        <p:sp>
          <p:nvSpPr>
            <p:cNvPr id="155682" name="Rectangle 3"/>
            <p:cNvSpPr>
              <a:spLocks noChangeArrowheads="1"/>
            </p:cNvSpPr>
            <p:nvPr>
              <p:custDataLst>
                <p:tags r:id="rId30"/>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55683" name="Rectangle 4"/>
            <p:cNvSpPr>
              <a:spLocks noChangeArrowheads="1"/>
            </p:cNvSpPr>
            <p:nvPr>
              <p:custDataLst>
                <p:tags r:id="rId31"/>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155651" name="Text Box 5"/>
          <p:cNvSpPr txBox="1">
            <a:spLocks noChangeArrowheads="1"/>
          </p:cNvSpPr>
          <p:nvPr>
            <p:custDataLst>
              <p:tags r:id="rId2"/>
            </p:custDataLst>
          </p:nvPr>
        </p:nvSpPr>
        <p:spPr bwMode="auto">
          <a:xfrm>
            <a:off x="955675" y="130175"/>
            <a:ext cx="7265988"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4200">
                <a:latin typeface="Times New Roman" pitchFamily="18" charset="0"/>
              </a:rPr>
              <a:t>No magic left ?</a:t>
            </a:r>
          </a:p>
        </p:txBody>
      </p:sp>
      <p:sp>
        <p:nvSpPr>
          <p:cNvPr id="155652" name="Text Box 6"/>
          <p:cNvSpPr txBox="1">
            <a:spLocks noChangeArrowheads="1"/>
          </p:cNvSpPr>
          <p:nvPr>
            <p:custDataLst>
              <p:tags r:id="rId3"/>
            </p:custDataLst>
          </p:nvPr>
        </p:nvSpPr>
        <p:spPr bwMode="auto">
          <a:xfrm>
            <a:off x="239713" y="5749925"/>
            <a:ext cx="2667000"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80000"/>
              </a:lnSpc>
              <a:spcBef>
                <a:spcPct val="50000"/>
              </a:spcBef>
            </a:pPr>
            <a:r>
              <a:rPr lang="en-US" sz="1800" b="1">
                <a:solidFill>
                  <a:schemeClr val="bg2"/>
                </a:solidFill>
                <a:latin typeface="Times New Roman" pitchFamily="18" charset="0"/>
              </a:rPr>
              <a:t>logic gates</a:t>
            </a:r>
          </a:p>
        </p:txBody>
      </p:sp>
      <p:sp>
        <p:nvSpPr>
          <p:cNvPr id="155653" name="Text Box 7"/>
          <p:cNvSpPr txBox="1">
            <a:spLocks noChangeArrowheads="1"/>
          </p:cNvSpPr>
          <p:nvPr>
            <p:custDataLst>
              <p:tags r:id="rId4"/>
            </p:custDataLst>
          </p:nvPr>
        </p:nvSpPr>
        <p:spPr bwMode="auto">
          <a:xfrm>
            <a:off x="177800" y="6242050"/>
            <a:ext cx="2728913"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80000"/>
              </a:lnSpc>
              <a:spcBef>
                <a:spcPct val="50000"/>
              </a:spcBef>
            </a:pPr>
            <a:r>
              <a:rPr lang="en-US" sz="1800" b="1">
                <a:solidFill>
                  <a:schemeClr val="bg2"/>
                </a:solidFill>
                <a:latin typeface="Times New Roman" pitchFamily="18" charset="0"/>
              </a:rPr>
              <a:t>transistors / switches</a:t>
            </a:r>
          </a:p>
        </p:txBody>
      </p:sp>
      <p:sp>
        <p:nvSpPr>
          <p:cNvPr id="155654" name="Text Box 8"/>
          <p:cNvSpPr txBox="1">
            <a:spLocks noChangeArrowheads="1"/>
          </p:cNvSpPr>
          <p:nvPr>
            <p:custDataLst>
              <p:tags r:id="rId5"/>
            </p:custDataLst>
          </p:nvPr>
        </p:nvSpPr>
        <p:spPr bwMode="auto">
          <a:xfrm>
            <a:off x="239713" y="5259388"/>
            <a:ext cx="2667000"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80000"/>
              </a:lnSpc>
              <a:spcBef>
                <a:spcPct val="50000"/>
              </a:spcBef>
            </a:pPr>
            <a:r>
              <a:rPr lang="en-US" sz="1800" b="1">
                <a:solidFill>
                  <a:schemeClr val="bg2"/>
                </a:solidFill>
                <a:latin typeface="Times New Roman" pitchFamily="18" charset="0"/>
              </a:rPr>
              <a:t>bitwise functions</a:t>
            </a:r>
          </a:p>
        </p:txBody>
      </p:sp>
      <p:sp>
        <p:nvSpPr>
          <p:cNvPr id="155655" name="Text Box 9"/>
          <p:cNvSpPr txBox="1">
            <a:spLocks noChangeArrowheads="1"/>
          </p:cNvSpPr>
          <p:nvPr>
            <p:custDataLst>
              <p:tags r:id="rId6"/>
            </p:custDataLst>
          </p:nvPr>
        </p:nvSpPr>
        <p:spPr bwMode="auto">
          <a:xfrm>
            <a:off x="239713" y="4768850"/>
            <a:ext cx="2667000"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80000"/>
              </a:lnSpc>
              <a:spcBef>
                <a:spcPct val="50000"/>
              </a:spcBef>
            </a:pPr>
            <a:r>
              <a:rPr lang="en-US" sz="1800" b="1">
                <a:solidFill>
                  <a:schemeClr val="bg2"/>
                </a:solidFill>
                <a:latin typeface="Times New Roman" pitchFamily="18" charset="0"/>
              </a:rPr>
              <a:t>arithmetic</a:t>
            </a:r>
          </a:p>
        </p:txBody>
      </p:sp>
      <p:sp>
        <p:nvSpPr>
          <p:cNvPr id="155656" name="Text Box 10"/>
          <p:cNvSpPr txBox="1">
            <a:spLocks noChangeArrowheads="1"/>
          </p:cNvSpPr>
          <p:nvPr>
            <p:custDataLst>
              <p:tags r:id="rId7"/>
            </p:custDataLst>
          </p:nvPr>
        </p:nvSpPr>
        <p:spPr bwMode="auto">
          <a:xfrm>
            <a:off x="239713" y="4310063"/>
            <a:ext cx="2667000"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80000"/>
              </a:lnSpc>
              <a:spcBef>
                <a:spcPct val="50000"/>
              </a:spcBef>
            </a:pPr>
            <a:r>
              <a:rPr lang="en-US" sz="1800" b="1">
                <a:solidFill>
                  <a:schemeClr val="bg2"/>
                </a:solidFill>
                <a:latin typeface="Times New Roman" pitchFamily="18" charset="0"/>
              </a:rPr>
              <a:t>1-bit memory: flip-flops</a:t>
            </a:r>
          </a:p>
        </p:txBody>
      </p:sp>
      <p:sp>
        <p:nvSpPr>
          <p:cNvPr id="155657" name="Line 11"/>
          <p:cNvSpPr>
            <a:spLocks noChangeShapeType="1"/>
          </p:cNvSpPr>
          <p:nvPr>
            <p:custDataLst>
              <p:tags r:id="rId8"/>
            </p:custDataLst>
          </p:nvPr>
        </p:nvSpPr>
        <p:spPr bwMode="auto">
          <a:xfrm flipV="1">
            <a:off x="3200400" y="1571625"/>
            <a:ext cx="0" cy="4921250"/>
          </a:xfrm>
          <a:prstGeom prst="line">
            <a:avLst/>
          </a:prstGeom>
          <a:noFill/>
          <a:ln w="28575">
            <a:solidFill>
              <a:srgbClr val="0A04EB"/>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155658" name="Text Box 12"/>
          <p:cNvSpPr txBox="1">
            <a:spLocks noChangeArrowheads="1"/>
          </p:cNvSpPr>
          <p:nvPr>
            <p:custDataLst>
              <p:tags r:id="rId9"/>
            </p:custDataLst>
          </p:nvPr>
        </p:nvSpPr>
        <p:spPr bwMode="auto">
          <a:xfrm>
            <a:off x="239713" y="3868738"/>
            <a:ext cx="2667000"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80000"/>
              </a:lnSpc>
              <a:spcBef>
                <a:spcPct val="50000"/>
              </a:spcBef>
            </a:pPr>
            <a:r>
              <a:rPr lang="en-US" sz="1800" b="1">
                <a:solidFill>
                  <a:schemeClr val="bg2"/>
                </a:solidFill>
                <a:latin typeface="Times New Roman" pitchFamily="18" charset="0"/>
              </a:rPr>
              <a:t>registers</a:t>
            </a:r>
          </a:p>
        </p:txBody>
      </p:sp>
      <p:sp>
        <p:nvSpPr>
          <p:cNvPr id="155659" name="Text Box 13"/>
          <p:cNvSpPr txBox="1">
            <a:spLocks noChangeArrowheads="1"/>
          </p:cNvSpPr>
          <p:nvPr>
            <p:custDataLst>
              <p:tags r:id="rId10"/>
            </p:custDataLst>
          </p:nvPr>
        </p:nvSpPr>
        <p:spPr bwMode="auto">
          <a:xfrm>
            <a:off x="239713" y="3411538"/>
            <a:ext cx="2667000"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80000"/>
              </a:lnSpc>
              <a:spcBef>
                <a:spcPct val="50000"/>
              </a:spcBef>
            </a:pPr>
            <a:r>
              <a:rPr lang="en-US" sz="1800" b="1">
                <a:solidFill>
                  <a:schemeClr val="bg2"/>
                </a:solidFill>
                <a:latin typeface="Times New Roman" pitchFamily="18" charset="0"/>
              </a:rPr>
              <a:t>RAM</a:t>
            </a:r>
          </a:p>
        </p:txBody>
      </p:sp>
      <p:sp>
        <p:nvSpPr>
          <p:cNvPr id="155660" name="Text Box 14"/>
          <p:cNvSpPr txBox="1">
            <a:spLocks noChangeArrowheads="1"/>
          </p:cNvSpPr>
          <p:nvPr>
            <p:custDataLst>
              <p:tags r:id="rId11"/>
            </p:custDataLst>
          </p:nvPr>
        </p:nvSpPr>
        <p:spPr bwMode="auto">
          <a:xfrm>
            <a:off x="239713" y="2954338"/>
            <a:ext cx="2667000"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80000"/>
              </a:lnSpc>
              <a:spcBef>
                <a:spcPct val="50000"/>
              </a:spcBef>
            </a:pPr>
            <a:r>
              <a:rPr lang="en-US" sz="1800" b="1">
                <a:solidFill>
                  <a:schemeClr val="bg2"/>
                </a:solidFill>
                <a:latin typeface="Times New Roman" pitchFamily="18" charset="0"/>
              </a:rPr>
              <a:t>IR: Instruction Register</a:t>
            </a:r>
          </a:p>
        </p:txBody>
      </p:sp>
      <p:sp>
        <p:nvSpPr>
          <p:cNvPr id="155661" name="Text Box 15"/>
          <p:cNvSpPr txBox="1">
            <a:spLocks noChangeArrowheads="1"/>
          </p:cNvSpPr>
          <p:nvPr>
            <p:custDataLst>
              <p:tags r:id="rId12"/>
            </p:custDataLst>
          </p:nvPr>
        </p:nvSpPr>
        <p:spPr bwMode="auto">
          <a:xfrm>
            <a:off x="239713" y="2505075"/>
            <a:ext cx="2667000"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80000"/>
              </a:lnSpc>
              <a:spcBef>
                <a:spcPct val="50000"/>
              </a:spcBef>
            </a:pPr>
            <a:r>
              <a:rPr lang="en-US" sz="1800" b="1">
                <a:solidFill>
                  <a:schemeClr val="bg2"/>
                </a:solidFill>
                <a:latin typeface="Times New Roman" pitchFamily="18" charset="0"/>
              </a:rPr>
              <a:t>PC: Program Counter</a:t>
            </a:r>
          </a:p>
        </p:txBody>
      </p:sp>
      <p:sp>
        <p:nvSpPr>
          <p:cNvPr id="155662" name="Text Box 16"/>
          <p:cNvSpPr txBox="1">
            <a:spLocks noChangeArrowheads="1"/>
          </p:cNvSpPr>
          <p:nvPr>
            <p:custDataLst>
              <p:tags r:id="rId13"/>
            </p:custDataLst>
          </p:nvPr>
        </p:nvSpPr>
        <p:spPr bwMode="auto">
          <a:xfrm>
            <a:off x="963613" y="1949450"/>
            <a:ext cx="1912937" cy="384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80000"/>
              </a:lnSpc>
              <a:spcBef>
                <a:spcPct val="50000"/>
              </a:spcBef>
            </a:pPr>
            <a:r>
              <a:rPr lang="en-US" b="1">
                <a:solidFill>
                  <a:schemeClr val="bg2"/>
                </a:solidFill>
                <a:latin typeface="Arial" pitchFamily="34" charset="0"/>
              </a:rPr>
              <a:t>Hmmm</a:t>
            </a:r>
          </a:p>
        </p:txBody>
      </p:sp>
      <p:sp>
        <p:nvSpPr>
          <p:cNvPr id="155663" name="Text Box 17"/>
          <p:cNvSpPr txBox="1">
            <a:spLocks noChangeArrowheads="1"/>
          </p:cNvSpPr>
          <p:nvPr>
            <p:custDataLst>
              <p:tags r:id="rId14"/>
            </p:custDataLst>
          </p:nvPr>
        </p:nvSpPr>
        <p:spPr bwMode="auto">
          <a:xfrm>
            <a:off x="2901950" y="1103313"/>
            <a:ext cx="165893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solidFill>
                  <a:srgbClr val="009900"/>
                </a:solidFill>
                <a:latin typeface="Comic Sans MS" pitchFamily="66" charset="0"/>
              </a:rPr>
              <a:t> How does Python </a:t>
            </a:r>
            <a:r>
              <a:rPr lang="en-US" sz="1200" b="1">
                <a:solidFill>
                  <a:srgbClr val="0A04EB"/>
                </a:solidFill>
                <a:latin typeface="Comic Sans MS" pitchFamily="66" charset="0"/>
              </a:rPr>
              <a:t>function ?</a:t>
            </a:r>
            <a:endParaRPr lang="en-US" sz="1200">
              <a:solidFill>
                <a:srgbClr val="009900"/>
              </a:solidFill>
              <a:latin typeface="Comic Sans MS" pitchFamily="66" charset="0"/>
            </a:endParaRPr>
          </a:p>
        </p:txBody>
      </p:sp>
      <p:grpSp>
        <p:nvGrpSpPr>
          <p:cNvPr id="155664" name="Group 18"/>
          <p:cNvGrpSpPr>
            <a:grpSpLocks/>
          </p:cNvGrpSpPr>
          <p:nvPr>
            <p:custDataLst>
              <p:tags r:id="rId15"/>
            </p:custDataLst>
          </p:nvPr>
        </p:nvGrpSpPr>
        <p:grpSpPr bwMode="auto">
          <a:xfrm>
            <a:off x="3467100" y="1547813"/>
            <a:ext cx="406400" cy="520700"/>
            <a:chOff x="2928" y="1051"/>
            <a:chExt cx="840" cy="957"/>
          </a:xfrm>
        </p:grpSpPr>
        <p:sp>
          <p:nvSpPr>
            <p:cNvPr id="155669" name="Freeform 19"/>
            <p:cNvSpPr>
              <a:spLocks/>
            </p:cNvSpPr>
            <p:nvPr>
              <p:custDataLst>
                <p:tags r:id="rId17"/>
              </p:custDataLst>
            </p:nvPr>
          </p:nvSpPr>
          <p:spPr bwMode="auto">
            <a:xfrm>
              <a:off x="2928" y="1759"/>
              <a:ext cx="810" cy="249"/>
            </a:xfrm>
            <a:custGeom>
              <a:avLst/>
              <a:gdLst>
                <a:gd name="T0" fmla="*/ 5 w 1048"/>
                <a:gd name="T1" fmla="*/ 21 h 250"/>
                <a:gd name="T2" fmla="*/ 9 w 1048"/>
                <a:gd name="T3" fmla="*/ 83 h 250"/>
                <a:gd name="T4" fmla="*/ 9 w 1048"/>
                <a:gd name="T5" fmla="*/ 111 h 250"/>
                <a:gd name="T6" fmla="*/ 10 w 1048"/>
                <a:gd name="T7" fmla="*/ 125 h 250"/>
                <a:gd name="T8" fmla="*/ 10 w 1048"/>
                <a:gd name="T9" fmla="*/ 161 h 250"/>
                <a:gd name="T10" fmla="*/ 7 w 1048"/>
                <a:gd name="T11" fmla="*/ 230 h 250"/>
                <a:gd name="T12" fmla="*/ 2 w 1048"/>
                <a:gd name="T13" fmla="*/ 210 h 250"/>
                <a:gd name="T14" fmla="*/ 0 w 1048"/>
                <a:gd name="T15" fmla="*/ 189 h 250"/>
                <a:gd name="T16" fmla="*/ 2 w 1048"/>
                <a:gd name="T17" fmla="*/ 155 h 250"/>
                <a:gd name="T18" fmla="*/ 2 w 1048"/>
                <a:gd name="T19" fmla="*/ 125 h 250"/>
                <a:gd name="T20" fmla="*/ 2 w 1048"/>
                <a:gd name="T21" fmla="*/ 76 h 250"/>
                <a:gd name="T22" fmla="*/ 3 w 1048"/>
                <a:gd name="T23" fmla="*/ 55 h 250"/>
                <a:gd name="T24" fmla="*/ 3 w 1048"/>
                <a:gd name="T25" fmla="*/ 28 h 250"/>
                <a:gd name="T26" fmla="*/ 4 w 1048"/>
                <a:gd name="T27" fmla="*/ 14 h 250"/>
                <a:gd name="T28" fmla="*/ 5 w 1048"/>
                <a:gd name="T29" fmla="*/ 28 h 250"/>
                <a:gd name="T30" fmla="*/ 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55670" name="Oval 20"/>
            <p:cNvSpPr>
              <a:spLocks noChangeArrowheads="1"/>
            </p:cNvSpPr>
            <p:nvPr>
              <p:custDataLst>
                <p:tags r:id="rId18"/>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155671" name="Oval 21"/>
            <p:cNvSpPr>
              <a:spLocks noChangeArrowheads="1"/>
            </p:cNvSpPr>
            <p:nvPr>
              <p:custDataLst>
                <p:tags r:id="rId19"/>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55672" name="Oval 22"/>
            <p:cNvSpPr>
              <a:spLocks noChangeArrowheads="1"/>
            </p:cNvSpPr>
            <p:nvPr>
              <p:custDataLst>
                <p:tags r:id="rId20"/>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55673" name="Oval 23"/>
            <p:cNvSpPr>
              <a:spLocks noChangeArrowheads="1"/>
            </p:cNvSpPr>
            <p:nvPr>
              <p:custDataLst>
                <p:tags r:id="rId21"/>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55674" name="Oval 24"/>
            <p:cNvSpPr>
              <a:spLocks noChangeArrowheads="1"/>
            </p:cNvSpPr>
            <p:nvPr>
              <p:custDataLst>
                <p:tags r:id="rId22"/>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55675" name="Oval 25"/>
            <p:cNvSpPr>
              <a:spLocks noChangeArrowheads="1"/>
            </p:cNvSpPr>
            <p:nvPr>
              <p:custDataLst>
                <p:tags r:id="rId23"/>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55676" name="Oval 26"/>
            <p:cNvSpPr>
              <a:spLocks noChangeArrowheads="1"/>
            </p:cNvSpPr>
            <p:nvPr>
              <p:custDataLst>
                <p:tags r:id="rId24"/>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55677" name="AutoShape 27"/>
            <p:cNvSpPr>
              <a:spLocks noChangeArrowheads="1"/>
            </p:cNvSpPr>
            <p:nvPr>
              <p:custDataLst>
                <p:tags r:id="rId25"/>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155678" name="Freeform 28"/>
            <p:cNvSpPr>
              <a:spLocks/>
            </p:cNvSpPr>
            <p:nvPr>
              <p:custDataLst>
                <p:tags r:id="rId26"/>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55679" name="Freeform 29"/>
            <p:cNvSpPr>
              <a:spLocks/>
            </p:cNvSpPr>
            <p:nvPr>
              <p:custDataLst>
                <p:tags r:id="rId27"/>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55680" name="Freeform 30"/>
            <p:cNvSpPr>
              <a:spLocks/>
            </p:cNvSpPr>
            <p:nvPr>
              <p:custDataLst>
                <p:tags r:id="rId28"/>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55681" name="Freeform 31"/>
            <p:cNvSpPr>
              <a:spLocks/>
            </p:cNvSpPr>
            <p:nvPr>
              <p:custDataLst>
                <p:tags r:id="rId29"/>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155665" name="Text Box 32"/>
          <p:cNvSpPr txBox="1">
            <a:spLocks noChangeArrowheads="1"/>
          </p:cNvSpPr>
          <p:nvPr>
            <p:custDataLst>
              <p:tags r:id="rId16"/>
            </p:custDataLst>
          </p:nvPr>
        </p:nvSpPr>
        <p:spPr bwMode="auto">
          <a:xfrm>
            <a:off x="1084263" y="1371600"/>
            <a:ext cx="1944687" cy="482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80000"/>
              </a:lnSpc>
              <a:spcBef>
                <a:spcPct val="50000"/>
              </a:spcBef>
            </a:pPr>
            <a:r>
              <a:rPr lang="en-US" sz="3200" b="1">
                <a:solidFill>
                  <a:srgbClr val="0A04EB"/>
                </a:solidFill>
                <a:latin typeface="Arial" pitchFamily="34" charset="0"/>
              </a:rPr>
              <a:t>Python!</a:t>
            </a:r>
          </a:p>
        </p:txBody>
      </p:sp>
      <p:pic>
        <p:nvPicPr>
          <p:cNvPr id="155666" name="Picture 33" descr="Picture 4"/>
          <p:cNvPicPr>
            <a:picLocks noChangeAspect="1" noChangeArrowheads="1"/>
          </p:cNvPicPr>
          <p:nvPr/>
        </p:nvPicPr>
        <p:blipFill>
          <a:blip r:embed="rId34">
            <a:extLst>
              <a:ext uri="{28A0092B-C50C-407E-A947-70E740481C1C}">
                <a14:useLocalDpi xmlns:a14="http://schemas.microsoft.com/office/drawing/2010/main" val="0"/>
              </a:ext>
            </a:extLst>
          </a:blip>
          <a:srcRect/>
          <a:stretch>
            <a:fillRect/>
          </a:stretch>
        </p:blipFill>
        <p:spPr bwMode="auto">
          <a:xfrm>
            <a:off x="5867400" y="4572000"/>
            <a:ext cx="2743200" cy="205105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pic>
      <p:pic>
        <p:nvPicPr>
          <p:cNvPr id="155667" name="Picture 34" descr="Picture 2"/>
          <p:cNvPicPr>
            <a:picLocks noChangeAspect="1" noChangeArrowheads="1"/>
          </p:cNvPicPr>
          <p:nvPr/>
        </p:nvPicPr>
        <p:blipFill>
          <a:blip r:embed="rId35">
            <a:extLst>
              <a:ext uri="{28A0092B-C50C-407E-A947-70E740481C1C}">
                <a14:useLocalDpi xmlns:a14="http://schemas.microsoft.com/office/drawing/2010/main" val="0"/>
              </a:ext>
            </a:extLst>
          </a:blip>
          <a:srcRect/>
          <a:stretch>
            <a:fillRect/>
          </a:stretch>
        </p:blipFill>
        <p:spPr bwMode="auto">
          <a:xfrm>
            <a:off x="6127750" y="1295400"/>
            <a:ext cx="2667000" cy="1998663"/>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pic>
      <p:pic>
        <p:nvPicPr>
          <p:cNvPr id="155668" name="Picture 35" descr="Picture 3"/>
          <p:cNvPicPr>
            <a:picLocks noChangeAspect="1" noChangeArrowheads="1"/>
          </p:cNvPicPr>
          <p:nvPr/>
        </p:nvPicPr>
        <p:blipFill>
          <a:blip r:embed="rId36">
            <a:extLst>
              <a:ext uri="{28A0092B-C50C-407E-A947-70E740481C1C}">
                <a14:useLocalDpi xmlns:a14="http://schemas.microsoft.com/office/drawing/2010/main" val="0"/>
              </a:ext>
            </a:extLst>
          </a:blip>
          <a:srcRect/>
          <a:stretch>
            <a:fillRect/>
          </a:stretch>
        </p:blipFill>
        <p:spPr bwMode="auto">
          <a:xfrm>
            <a:off x="3429000" y="2971800"/>
            <a:ext cx="2743200" cy="20574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pic>
    </p:spTree>
  </p:cSld>
  <p:clrMapOvr>
    <a:masterClrMapping/>
  </p:clrMapOvr>
  <p:timing>
    <p:tnLst>
      <p:par>
        <p:cTn id="1" dur="indefinite" restart="never" nodeType="tmRoot"/>
      </p:par>
    </p:tnLst>
  </p:timing>
</p:sld>
</file>

<file path=ppt/slides/slide2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6674" name="Text Box 2"/>
          <p:cNvSpPr txBox="1">
            <a:spLocks noChangeArrowheads="1"/>
          </p:cNvSpPr>
          <p:nvPr>
            <p:custDataLst>
              <p:tags r:id="rId1"/>
            </p:custDataLst>
          </p:nvPr>
        </p:nvSpPr>
        <p:spPr bwMode="auto">
          <a:xfrm>
            <a:off x="7553325" y="76200"/>
            <a:ext cx="1430338"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4400"/>
              <a:t>Quiz</a:t>
            </a:r>
          </a:p>
        </p:txBody>
      </p:sp>
      <p:sp>
        <p:nvSpPr>
          <p:cNvPr id="156675" name="Text Box 3"/>
          <p:cNvSpPr txBox="1">
            <a:spLocks noChangeArrowheads="1"/>
          </p:cNvSpPr>
          <p:nvPr>
            <p:custDataLst>
              <p:tags r:id="rId2"/>
            </p:custDataLst>
          </p:nvPr>
        </p:nvSpPr>
        <p:spPr bwMode="auto">
          <a:xfrm>
            <a:off x="152400" y="228600"/>
            <a:ext cx="15398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400" b="1">
                <a:latin typeface="Courier New" pitchFamily="49" charset="0"/>
              </a:rPr>
              <a:t>Name(s)</a:t>
            </a:r>
          </a:p>
        </p:txBody>
      </p:sp>
      <p:sp>
        <p:nvSpPr>
          <p:cNvPr id="156676" name="Line 4"/>
          <p:cNvSpPr>
            <a:spLocks noChangeShapeType="1"/>
          </p:cNvSpPr>
          <p:nvPr>
            <p:custDataLst>
              <p:tags r:id="rId3"/>
            </p:custDataLst>
          </p:nvPr>
        </p:nvSpPr>
        <p:spPr bwMode="auto">
          <a:xfrm>
            <a:off x="985838" y="461963"/>
            <a:ext cx="338455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56677" name="Text Box 5"/>
          <p:cNvSpPr txBox="1">
            <a:spLocks noChangeArrowheads="1"/>
          </p:cNvSpPr>
          <p:nvPr>
            <p:custDataLst>
              <p:tags r:id="rId4"/>
            </p:custDataLst>
          </p:nvPr>
        </p:nvSpPr>
        <p:spPr bwMode="auto">
          <a:xfrm>
            <a:off x="142875" y="762000"/>
            <a:ext cx="792638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600"/>
              <a:t>Write down what happens in the registers and memory (the stack) as this program runs…</a:t>
            </a:r>
          </a:p>
        </p:txBody>
      </p:sp>
      <p:sp>
        <p:nvSpPr>
          <p:cNvPr id="156678" name="Text Box 6"/>
          <p:cNvSpPr txBox="1">
            <a:spLocks noChangeArrowheads="1"/>
          </p:cNvSpPr>
          <p:nvPr>
            <p:custDataLst>
              <p:tags r:id="rId5"/>
            </p:custDataLst>
          </p:nvPr>
        </p:nvSpPr>
        <p:spPr bwMode="auto">
          <a:xfrm>
            <a:off x="3203575" y="2308225"/>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endParaRPr lang="en-US" sz="1800" b="1">
              <a:latin typeface="Courier New" pitchFamily="49" charset="0"/>
            </a:endParaRPr>
          </a:p>
        </p:txBody>
      </p:sp>
      <p:sp>
        <p:nvSpPr>
          <p:cNvPr id="156679" name="Text Box 7"/>
          <p:cNvSpPr txBox="1">
            <a:spLocks noChangeArrowheads="1"/>
          </p:cNvSpPr>
          <p:nvPr>
            <p:custDataLst>
              <p:tags r:id="rId6"/>
            </p:custDataLst>
          </p:nvPr>
        </p:nvSpPr>
        <p:spPr bwMode="auto">
          <a:xfrm>
            <a:off x="3203575" y="316071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endParaRPr lang="en-US" sz="1800" b="1">
              <a:latin typeface="Courier New" pitchFamily="49" charset="0"/>
            </a:endParaRPr>
          </a:p>
        </p:txBody>
      </p:sp>
      <p:sp>
        <p:nvSpPr>
          <p:cNvPr id="156680" name="Text Box 8"/>
          <p:cNvSpPr txBox="1">
            <a:spLocks noChangeArrowheads="1"/>
          </p:cNvSpPr>
          <p:nvPr>
            <p:custDataLst>
              <p:tags r:id="rId7"/>
            </p:custDataLst>
          </p:nvPr>
        </p:nvSpPr>
        <p:spPr bwMode="auto">
          <a:xfrm>
            <a:off x="3203575" y="3981450"/>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endParaRPr lang="en-US" sz="1800" b="1">
              <a:latin typeface="Courier New" pitchFamily="49" charset="0"/>
            </a:endParaRPr>
          </a:p>
        </p:txBody>
      </p:sp>
      <p:sp>
        <p:nvSpPr>
          <p:cNvPr id="156681" name="Text Box 9"/>
          <p:cNvSpPr txBox="1">
            <a:spLocks noChangeArrowheads="1"/>
          </p:cNvSpPr>
          <p:nvPr>
            <p:custDataLst>
              <p:tags r:id="rId8"/>
            </p:custDataLst>
          </p:nvPr>
        </p:nvSpPr>
        <p:spPr bwMode="auto">
          <a:xfrm>
            <a:off x="3203575" y="48434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endParaRPr lang="en-US" sz="1800" b="1">
              <a:latin typeface="Courier New" pitchFamily="49" charset="0"/>
            </a:endParaRPr>
          </a:p>
        </p:txBody>
      </p:sp>
      <p:sp>
        <p:nvSpPr>
          <p:cNvPr id="156682" name="Text Box 10"/>
          <p:cNvSpPr txBox="1">
            <a:spLocks noChangeArrowheads="1"/>
          </p:cNvSpPr>
          <p:nvPr>
            <p:custDataLst>
              <p:tags r:id="rId9"/>
            </p:custDataLst>
          </p:nvPr>
        </p:nvSpPr>
        <p:spPr bwMode="auto">
          <a:xfrm>
            <a:off x="2314575" y="2309813"/>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solidFill>
                  <a:srgbClr val="FF0515"/>
                </a:solidFill>
                <a:latin typeface="Courier New" pitchFamily="49" charset="0"/>
              </a:rPr>
              <a:t>r0</a:t>
            </a:r>
          </a:p>
        </p:txBody>
      </p:sp>
      <p:sp>
        <p:nvSpPr>
          <p:cNvPr id="156683" name="Text Box 11"/>
          <p:cNvSpPr txBox="1">
            <a:spLocks noChangeArrowheads="1"/>
          </p:cNvSpPr>
          <p:nvPr>
            <p:custDataLst>
              <p:tags r:id="rId10"/>
            </p:custDataLst>
          </p:nvPr>
        </p:nvSpPr>
        <p:spPr bwMode="auto">
          <a:xfrm>
            <a:off x="2314575" y="3143250"/>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solidFill>
                  <a:srgbClr val="FF0515"/>
                </a:solidFill>
                <a:latin typeface="Courier New" pitchFamily="49" charset="0"/>
              </a:rPr>
              <a:t>r1</a:t>
            </a:r>
          </a:p>
        </p:txBody>
      </p:sp>
      <p:sp>
        <p:nvSpPr>
          <p:cNvPr id="156684" name="Text Box 12"/>
          <p:cNvSpPr txBox="1">
            <a:spLocks noChangeArrowheads="1"/>
          </p:cNvSpPr>
          <p:nvPr>
            <p:custDataLst>
              <p:tags r:id="rId11"/>
            </p:custDataLst>
          </p:nvPr>
        </p:nvSpPr>
        <p:spPr bwMode="auto">
          <a:xfrm>
            <a:off x="2314575" y="397668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solidFill>
                  <a:srgbClr val="FF0515"/>
                </a:solidFill>
                <a:latin typeface="Courier New" pitchFamily="49" charset="0"/>
              </a:rPr>
              <a:t>r13</a:t>
            </a:r>
          </a:p>
        </p:txBody>
      </p:sp>
      <p:sp>
        <p:nvSpPr>
          <p:cNvPr id="156685" name="Text Box 13"/>
          <p:cNvSpPr txBox="1">
            <a:spLocks noChangeArrowheads="1"/>
          </p:cNvSpPr>
          <p:nvPr>
            <p:custDataLst>
              <p:tags r:id="rId12"/>
            </p:custDataLst>
          </p:nvPr>
        </p:nvSpPr>
        <p:spPr bwMode="auto">
          <a:xfrm>
            <a:off x="2314575" y="48593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solidFill>
                  <a:srgbClr val="FF0515"/>
                </a:solidFill>
                <a:latin typeface="Courier New" pitchFamily="49" charset="0"/>
              </a:rPr>
              <a:t>r14</a:t>
            </a:r>
          </a:p>
        </p:txBody>
      </p:sp>
      <p:grpSp>
        <p:nvGrpSpPr>
          <p:cNvPr id="156686" name="Group 14"/>
          <p:cNvGrpSpPr>
            <a:grpSpLocks/>
          </p:cNvGrpSpPr>
          <p:nvPr>
            <p:custDataLst>
              <p:tags r:id="rId13"/>
            </p:custDataLst>
          </p:nvPr>
        </p:nvGrpSpPr>
        <p:grpSpPr bwMode="auto">
          <a:xfrm>
            <a:off x="4895850" y="2341563"/>
            <a:ext cx="263525" cy="306387"/>
            <a:chOff x="2928" y="1051"/>
            <a:chExt cx="840" cy="957"/>
          </a:xfrm>
        </p:grpSpPr>
        <p:sp>
          <p:nvSpPr>
            <p:cNvPr id="156728" name="Freeform 15"/>
            <p:cNvSpPr>
              <a:spLocks/>
            </p:cNvSpPr>
            <p:nvPr>
              <p:custDataLst>
                <p:tags r:id="rId44"/>
              </p:custDataLst>
            </p:nvPr>
          </p:nvSpPr>
          <p:spPr bwMode="auto">
            <a:xfrm>
              <a:off x="2928" y="1759"/>
              <a:ext cx="810" cy="249"/>
            </a:xfrm>
            <a:custGeom>
              <a:avLst/>
              <a:gdLst>
                <a:gd name="T0" fmla="*/ 5 w 1048"/>
                <a:gd name="T1" fmla="*/ 21 h 250"/>
                <a:gd name="T2" fmla="*/ 9 w 1048"/>
                <a:gd name="T3" fmla="*/ 83 h 250"/>
                <a:gd name="T4" fmla="*/ 9 w 1048"/>
                <a:gd name="T5" fmla="*/ 111 h 250"/>
                <a:gd name="T6" fmla="*/ 10 w 1048"/>
                <a:gd name="T7" fmla="*/ 125 h 250"/>
                <a:gd name="T8" fmla="*/ 10 w 1048"/>
                <a:gd name="T9" fmla="*/ 161 h 250"/>
                <a:gd name="T10" fmla="*/ 7 w 1048"/>
                <a:gd name="T11" fmla="*/ 230 h 250"/>
                <a:gd name="T12" fmla="*/ 2 w 1048"/>
                <a:gd name="T13" fmla="*/ 210 h 250"/>
                <a:gd name="T14" fmla="*/ 0 w 1048"/>
                <a:gd name="T15" fmla="*/ 189 h 250"/>
                <a:gd name="T16" fmla="*/ 2 w 1048"/>
                <a:gd name="T17" fmla="*/ 155 h 250"/>
                <a:gd name="T18" fmla="*/ 2 w 1048"/>
                <a:gd name="T19" fmla="*/ 125 h 250"/>
                <a:gd name="T20" fmla="*/ 2 w 1048"/>
                <a:gd name="T21" fmla="*/ 76 h 250"/>
                <a:gd name="T22" fmla="*/ 3 w 1048"/>
                <a:gd name="T23" fmla="*/ 55 h 250"/>
                <a:gd name="T24" fmla="*/ 3 w 1048"/>
                <a:gd name="T25" fmla="*/ 28 h 250"/>
                <a:gd name="T26" fmla="*/ 4 w 1048"/>
                <a:gd name="T27" fmla="*/ 14 h 250"/>
                <a:gd name="T28" fmla="*/ 5 w 1048"/>
                <a:gd name="T29" fmla="*/ 28 h 250"/>
                <a:gd name="T30" fmla="*/ 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56729" name="Oval 16"/>
            <p:cNvSpPr>
              <a:spLocks noChangeArrowheads="1"/>
            </p:cNvSpPr>
            <p:nvPr>
              <p:custDataLst>
                <p:tags r:id="rId45"/>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156730" name="Oval 17"/>
            <p:cNvSpPr>
              <a:spLocks noChangeArrowheads="1"/>
            </p:cNvSpPr>
            <p:nvPr>
              <p:custDataLst>
                <p:tags r:id="rId46"/>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56731" name="Oval 18"/>
            <p:cNvSpPr>
              <a:spLocks noChangeArrowheads="1"/>
            </p:cNvSpPr>
            <p:nvPr>
              <p:custDataLst>
                <p:tags r:id="rId47"/>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56732" name="Oval 19"/>
            <p:cNvSpPr>
              <a:spLocks noChangeArrowheads="1"/>
            </p:cNvSpPr>
            <p:nvPr>
              <p:custDataLst>
                <p:tags r:id="rId48"/>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56733" name="Oval 20"/>
            <p:cNvSpPr>
              <a:spLocks noChangeArrowheads="1"/>
            </p:cNvSpPr>
            <p:nvPr>
              <p:custDataLst>
                <p:tags r:id="rId49"/>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56734" name="Oval 21"/>
            <p:cNvSpPr>
              <a:spLocks noChangeArrowheads="1"/>
            </p:cNvSpPr>
            <p:nvPr>
              <p:custDataLst>
                <p:tags r:id="rId50"/>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56735" name="Oval 22"/>
            <p:cNvSpPr>
              <a:spLocks noChangeArrowheads="1"/>
            </p:cNvSpPr>
            <p:nvPr>
              <p:custDataLst>
                <p:tags r:id="rId51"/>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56736" name="AutoShape 23"/>
            <p:cNvSpPr>
              <a:spLocks noChangeArrowheads="1"/>
            </p:cNvSpPr>
            <p:nvPr>
              <p:custDataLst>
                <p:tags r:id="rId52"/>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156737" name="Freeform 24"/>
            <p:cNvSpPr>
              <a:spLocks/>
            </p:cNvSpPr>
            <p:nvPr>
              <p:custDataLst>
                <p:tags r:id="rId53"/>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56738" name="Freeform 25"/>
            <p:cNvSpPr>
              <a:spLocks/>
            </p:cNvSpPr>
            <p:nvPr>
              <p:custDataLst>
                <p:tags r:id="rId54"/>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56739" name="Freeform 26"/>
            <p:cNvSpPr>
              <a:spLocks/>
            </p:cNvSpPr>
            <p:nvPr>
              <p:custDataLst>
                <p:tags r:id="rId55"/>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56740" name="Freeform 27"/>
            <p:cNvSpPr>
              <a:spLocks/>
            </p:cNvSpPr>
            <p:nvPr>
              <p:custDataLst>
                <p:tags r:id="rId56"/>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156687" name="Text Box 28"/>
          <p:cNvSpPr txBox="1">
            <a:spLocks noChangeArrowheads="1"/>
          </p:cNvSpPr>
          <p:nvPr>
            <p:custDataLst>
              <p:tags r:id="rId14"/>
            </p:custDataLst>
          </p:nvPr>
        </p:nvSpPr>
        <p:spPr bwMode="auto">
          <a:xfrm>
            <a:off x="6726238" y="223520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56688" name="Text Box 29"/>
          <p:cNvSpPr txBox="1">
            <a:spLocks noChangeArrowheads="1"/>
          </p:cNvSpPr>
          <p:nvPr>
            <p:custDataLst>
              <p:tags r:id="rId15"/>
            </p:custDataLst>
          </p:nvPr>
        </p:nvSpPr>
        <p:spPr bwMode="auto">
          <a:xfrm>
            <a:off x="6726238" y="26066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56689" name="Text Box 30"/>
          <p:cNvSpPr txBox="1">
            <a:spLocks noChangeArrowheads="1"/>
          </p:cNvSpPr>
          <p:nvPr>
            <p:custDataLst>
              <p:tags r:id="rId16"/>
            </p:custDataLst>
          </p:nvPr>
        </p:nvSpPr>
        <p:spPr bwMode="auto">
          <a:xfrm>
            <a:off x="6726238" y="29876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56690" name="Text Box 31"/>
          <p:cNvSpPr txBox="1">
            <a:spLocks noChangeArrowheads="1"/>
          </p:cNvSpPr>
          <p:nvPr>
            <p:custDataLst>
              <p:tags r:id="rId17"/>
            </p:custDataLst>
          </p:nvPr>
        </p:nvSpPr>
        <p:spPr bwMode="auto">
          <a:xfrm>
            <a:off x="6726238" y="336073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56691" name="Text Box 32"/>
          <p:cNvSpPr txBox="1">
            <a:spLocks noChangeArrowheads="1"/>
          </p:cNvSpPr>
          <p:nvPr>
            <p:custDataLst>
              <p:tags r:id="rId18"/>
            </p:custDataLst>
          </p:nvPr>
        </p:nvSpPr>
        <p:spPr bwMode="auto">
          <a:xfrm>
            <a:off x="6726238" y="37369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56692" name="Text Box 33"/>
          <p:cNvSpPr txBox="1">
            <a:spLocks noChangeArrowheads="1"/>
          </p:cNvSpPr>
          <p:nvPr>
            <p:custDataLst>
              <p:tags r:id="rId19"/>
            </p:custDataLst>
          </p:nvPr>
        </p:nvSpPr>
        <p:spPr bwMode="auto">
          <a:xfrm>
            <a:off x="6726238" y="41132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56693" name="Text Box 34"/>
          <p:cNvSpPr txBox="1">
            <a:spLocks noChangeArrowheads="1"/>
          </p:cNvSpPr>
          <p:nvPr>
            <p:custDataLst>
              <p:tags r:id="rId20"/>
            </p:custDataLst>
          </p:nvPr>
        </p:nvSpPr>
        <p:spPr bwMode="auto">
          <a:xfrm>
            <a:off x="6726238" y="448786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56694" name="Text Box 35"/>
          <p:cNvSpPr txBox="1">
            <a:spLocks noChangeArrowheads="1"/>
          </p:cNvSpPr>
          <p:nvPr>
            <p:custDataLst>
              <p:tags r:id="rId21"/>
            </p:custDataLst>
          </p:nvPr>
        </p:nvSpPr>
        <p:spPr bwMode="auto">
          <a:xfrm>
            <a:off x="6162675" y="2247900"/>
            <a:ext cx="52863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42</a:t>
            </a:r>
          </a:p>
        </p:txBody>
      </p:sp>
      <p:sp>
        <p:nvSpPr>
          <p:cNvPr id="156695" name="Rectangle 36"/>
          <p:cNvSpPr>
            <a:spLocks noChangeArrowheads="1"/>
          </p:cNvSpPr>
          <p:nvPr>
            <p:custDataLst>
              <p:tags r:id="rId22"/>
            </p:custDataLst>
          </p:nvPr>
        </p:nvSpPr>
        <p:spPr bwMode="auto">
          <a:xfrm>
            <a:off x="6807200" y="1524000"/>
            <a:ext cx="177482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067B0E"/>
                </a:solidFill>
                <a:latin typeface="Arial" pitchFamily="34" charset="0"/>
              </a:rPr>
              <a:t>Memory (high RAM)</a:t>
            </a:r>
          </a:p>
        </p:txBody>
      </p:sp>
      <p:sp>
        <p:nvSpPr>
          <p:cNvPr id="156696" name="Text Box 37"/>
          <p:cNvSpPr txBox="1">
            <a:spLocks noChangeArrowheads="1"/>
          </p:cNvSpPr>
          <p:nvPr>
            <p:custDataLst>
              <p:tags r:id="rId23"/>
            </p:custDataLst>
          </p:nvPr>
        </p:nvSpPr>
        <p:spPr bwMode="auto">
          <a:xfrm>
            <a:off x="6723063" y="4857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56697" name="Text Box 38"/>
          <p:cNvSpPr txBox="1">
            <a:spLocks noChangeArrowheads="1"/>
          </p:cNvSpPr>
          <p:nvPr>
            <p:custDataLst>
              <p:tags r:id="rId24"/>
            </p:custDataLst>
          </p:nvPr>
        </p:nvSpPr>
        <p:spPr bwMode="auto">
          <a:xfrm>
            <a:off x="6726238" y="5238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56698" name="Text Box 39"/>
          <p:cNvSpPr txBox="1">
            <a:spLocks noChangeArrowheads="1"/>
          </p:cNvSpPr>
          <p:nvPr>
            <p:custDataLst>
              <p:tags r:id="rId25"/>
            </p:custDataLst>
          </p:nvPr>
        </p:nvSpPr>
        <p:spPr bwMode="auto">
          <a:xfrm>
            <a:off x="6726238" y="56118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56699" name="Text Box 40"/>
          <p:cNvSpPr txBox="1">
            <a:spLocks noChangeArrowheads="1"/>
          </p:cNvSpPr>
          <p:nvPr>
            <p:custDataLst>
              <p:tags r:id="rId26"/>
            </p:custDataLst>
          </p:nvPr>
        </p:nvSpPr>
        <p:spPr bwMode="auto">
          <a:xfrm>
            <a:off x="6723063" y="59880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56700" name="Rectangle 41"/>
          <p:cNvSpPr>
            <a:spLocks noChangeArrowheads="1"/>
          </p:cNvSpPr>
          <p:nvPr>
            <p:custDataLst>
              <p:tags r:id="rId27"/>
            </p:custDataLst>
          </p:nvPr>
        </p:nvSpPr>
        <p:spPr bwMode="auto">
          <a:xfrm>
            <a:off x="3594100" y="1452563"/>
            <a:ext cx="13604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067B0E"/>
                </a:solidFill>
                <a:latin typeface="Arial" pitchFamily="34" charset="0"/>
              </a:rPr>
              <a:t>CPU Registers</a:t>
            </a:r>
          </a:p>
        </p:txBody>
      </p:sp>
      <p:sp>
        <p:nvSpPr>
          <p:cNvPr id="156701" name="Text Box 42"/>
          <p:cNvSpPr txBox="1">
            <a:spLocks noChangeArrowheads="1"/>
          </p:cNvSpPr>
          <p:nvPr>
            <p:custDataLst>
              <p:tags r:id="rId28"/>
            </p:custDataLst>
          </p:nvPr>
        </p:nvSpPr>
        <p:spPr bwMode="auto">
          <a:xfrm>
            <a:off x="6081713" y="2605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43</a:t>
            </a:r>
          </a:p>
        </p:txBody>
      </p:sp>
      <p:sp>
        <p:nvSpPr>
          <p:cNvPr id="156702" name="Text Box 43"/>
          <p:cNvSpPr txBox="1">
            <a:spLocks noChangeArrowheads="1"/>
          </p:cNvSpPr>
          <p:nvPr>
            <p:custDataLst>
              <p:tags r:id="rId29"/>
            </p:custDataLst>
          </p:nvPr>
        </p:nvSpPr>
        <p:spPr bwMode="auto">
          <a:xfrm>
            <a:off x="6081713" y="2986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44</a:t>
            </a:r>
          </a:p>
        </p:txBody>
      </p:sp>
      <p:sp>
        <p:nvSpPr>
          <p:cNvPr id="156703" name="Text Box 44"/>
          <p:cNvSpPr txBox="1">
            <a:spLocks noChangeArrowheads="1"/>
          </p:cNvSpPr>
          <p:nvPr>
            <p:custDataLst>
              <p:tags r:id="rId30"/>
            </p:custDataLst>
          </p:nvPr>
        </p:nvSpPr>
        <p:spPr bwMode="auto">
          <a:xfrm>
            <a:off x="6005513" y="3367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45</a:t>
            </a:r>
          </a:p>
        </p:txBody>
      </p:sp>
      <p:sp>
        <p:nvSpPr>
          <p:cNvPr id="156704" name="Text Box 45"/>
          <p:cNvSpPr txBox="1">
            <a:spLocks noChangeArrowheads="1"/>
          </p:cNvSpPr>
          <p:nvPr>
            <p:custDataLst>
              <p:tags r:id="rId31"/>
            </p:custDataLst>
          </p:nvPr>
        </p:nvSpPr>
        <p:spPr bwMode="auto">
          <a:xfrm>
            <a:off x="6005513" y="3748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46</a:t>
            </a:r>
          </a:p>
        </p:txBody>
      </p:sp>
      <p:sp>
        <p:nvSpPr>
          <p:cNvPr id="156705" name="Text Box 46"/>
          <p:cNvSpPr txBox="1">
            <a:spLocks noChangeArrowheads="1"/>
          </p:cNvSpPr>
          <p:nvPr>
            <p:custDataLst>
              <p:tags r:id="rId32"/>
            </p:custDataLst>
          </p:nvPr>
        </p:nvSpPr>
        <p:spPr bwMode="auto">
          <a:xfrm>
            <a:off x="6081713" y="4129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47</a:t>
            </a:r>
          </a:p>
        </p:txBody>
      </p:sp>
      <p:sp>
        <p:nvSpPr>
          <p:cNvPr id="156706" name="Text Box 47"/>
          <p:cNvSpPr txBox="1">
            <a:spLocks noChangeArrowheads="1"/>
          </p:cNvSpPr>
          <p:nvPr>
            <p:custDataLst>
              <p:tags r:id="rId33"/>
            </p:custDataLst>
          </p:nvPr>
        </p:nvSpPr>
        <p:spPr bwMode="auto">
          <a:xfrm>
            <a:off x="6081713" y="4510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48</a:t>
            </a:r>
          </a:p>
        </p:txBody>
      </p:sp>
      <p:sp>
        <p:nvSpPr>
          <p:cNvPr id="156707" name="Text Box 48"/>
          <p:cNvSpPr txBox="1">
            <a:spLocks noChangeArrowheads="1"/>
          </p:cNvSpPr>
          <p:nvPr>
            <p:custDataLst>
              <p:tags r:id="rId34"/>
            </p:custDataLst>
          </p:nvPr>
        </p:nvSpPr>
        <p:spPr bwMode="auto">
          <a:xfrm>
            <a:off x="6005513" y="4891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49</a:t>
            </a:r>
          </a:p>
        </p:txBody>
      </p:sp>
      <p:sp>
        <p:nvSpPr>
          <p:cNvPr id="156708" name="Text Box 49"/>
          <p:cNvSpPr txBox="1">
            <a:spLocks noChangeArrowheads="1"/>
          </p:cNvSpPr>
          <p:nvPr>
            <p:custDataLst>
              <p:tags r:id="rId35"/>
            </p:custDataLst>
          </p:nvPr>
        </p:nvSpPr>
        <p:spPr bwMode="auto">
          <a:xfrm>
            <a:off x="6005513" y="5272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50</a:t>
            </a:r>
          </a:p>
        </p:txBody>
      </p:sp>
      <p:sp>
        <p:nvSpPr>
          <p:cNvPr id="156709" name="Text Box 50"/>
          <p:cNvSpPr txBox="1">
            <a:spLocks noChangeArrowheads="1"/>
          </p:cNvSpPr>
          <p:nvPr>
            <p:custDataLst>
              <p:tags r:id="rId36"/>
            </p:custDataLst>
          </p:nvPr>
        </p:nvSpPr>
        <p:spPr bwMode="auto">
          <a:xfrm>
            <a:off x="6234113" y="56530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51</a:t>
            </a:r>
          </a:p>
        </p:txBody>
      </p:sp>
      <p:sp>
        <p:nvSpPr>
          <p:cNvPr id="156710" name="Text Box 51"/>
          <p:cNvSpPr txBox="1">
            <a:spLocks noChangeArrowheads="1"/>
          </p:cNvSpPr>
          <p:nvPr>
            <p:custDataLst>
              <p:tags r:id="rId37"/>
            </p:custDataLst>
          </p:nvPr>
        </p:nvSpPr>
        <p:spPr bwMode="auto">
          <a:xfrm>
            <a:off x="6005513" y="6034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52</a:t>
            </a:r>
          </a:p>
        </p:txBody>
      </p:sp>
      <p:sp>
        <p:nvSpPr>
          <p:cNvPr id="156711" name="Text Box 52"/>
          <p:cNvSpPr txBox="1">
            <a:spLocks noChangeArrowheads="1"/>
          </p:cNvSpPr>
          <p:nvPr>
            <p:custDataLst>
              <p:tags r:id="rId38"/>
            </p:custDataLst>
          </p:nvPr>
        </p:nvSpPr>
        <p:spPr bwMode="auto">
          <a:xfrm>
            <a:off x="3209925" y="57959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endParaRPr lang="en-US" sz="1800" b="1">
              <a:latin typeface="Courier New" pitchFamily="49" charset="0"/>
            </a:endParaRPr>
          </a:p>
        </p:txBody>
      </p:sp>
      <p:sp>
        <p:nvSpPr>
          <p:cNvPr id="156712" name="Text Box 53"/>
          <p:cNvSpPr txBox="1">
            <a:spLocks noChangeArrowheads="1"/>
          </p:cNvSpPr>
          <p:nvPr>
            <p:custDataLst>
              <p:tags r:id="rId39"/>
            </p:custDataLst>
          </p:nvPr>
        </p:nvSpPr>
        <p:spPr bwMode="auto">
          <a:xfrm>
            <a:off x="2320925" y="58118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solidFill>
                  <a:srgbClr val="FF0515"/>
                </a:solidFill>
                <a:latin typeface="Courier New" pitchFamily="49" charset="0"/>
              </a:rPr>
              <a:t>r15</a:t>
            </a:r>
          </a:p>
        </p:txBody>
      </p:sp>
      <p:sp>
        <p:nvSpPr>
          <p:cNvPr id="156713" name="Rectangle 54"/>
          <p:cNvSpPr>
            <a:spLocks noChangeArrowheads="1"/>
          </p:cNvSpPr>
          <p:nvPr>
            <p:custDataLst>
              <p:tags r:id="rId40"/>
            </p:custDataLst>
          </p:nvPr>
        </p:nvSpPr>
        <p:spPr bwMode="auto">
          <a:xfrm>
            <a:off x="368300" y="1114425"/>
            <a:ext cx="1744663"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067B0E"/>
                </a:solidFill>
                <a:latin typeface="Arial" pitchFamily="34" charset="0"/>
              </a:rPr>
              <a:t>Program (low RAM)</a:t>
            </a:r>
          </a:p>
        </p:txBody>
      </p:sp>
      <p:sp>
        <p:nvSpPr>
          <p:cNvPr id="156714" name="Rectangle 55"/>
          <p:cNvSpPr>
            <a:spLocks noChangeArrowheads="1"/>
          </p:cNvSpPr>
          <p:nvPr>
            <p:custDataLst>
              <p:tags r:id="rId41"/>
            </p:custDataLst>
          </p:nvPr>
        </p:nvSpPr>
        <p:spPr bwMode="auto">
          <a:xfrm>
            <a:off x="7123113" y="1752600"/>
            <a:ext cx="11239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b="1">
                <a:solidFill>
                  <a:srgbClr val="067B0E"/>
                </a:solidFill>
                <a:latin typeface="Arial" pitchFamily="34" charset="0"/>
              </a:rPr>
              <a:t>"the stack"</a:t>
            </a:r>
          </a:p>
        </p:txBody>
      </p:sp>
      <p:sp>
        <p:nvSpPr>
          <p:cNvPr id="156715" name="Rectangle 56"/>
          <p:cNvSpPr>
            <a:spLocks noChangeArrowheads="1"/>
          </p:cNvSpPr>
          <p:nvPr/>
        </p:nvSpPr>
        <p:spPr bwMode="auto">
          <a:xfrm>
            <a:off x="341313" y="1568450"/>
            <a:ext cx="2020887" cy="4984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gn="l"/>
            <a:r>
              <a:rPr lang="en-US" sz="1400" b="1">
                <a:latin typeface="Courier New" pitchFamily="49" charset="0"/>
              </a:rPr>
              <a:t>00 read r1          </a:t>
            </a:r>
          </a:p>
          <a:p>
            <a:pPr algn="l"/>
            <a:r>
              <a:rPr lang="en-US" sz="1400" b="1">
                <a:latin typeface="Courier New" pitchFamily="49" charset="0"/>
              </a:rPr>
              <a:t>01 loadn r15 42</a:t>
            </a:r>
          </a:p>
          <a:p>
            <a:pPr algn="l"/>
            <a:r>
              <a:rPr lang="en-US" sz="1400" b="1">
                <a:latin typeface="Courier New" pitchFamily="49" charset="0"/>
              </a:rPr>
              <a:t>02 call r14 5</a:t>
            </a:r>
          </a:p>
          <a:p>
            <a:pPr algn="l"/>
            <a:r>
              <a:rPr lang="en-US" sz="1400" b="1">
                <a:latin typeface="Courier New" pitchFamily="49" charset="0"/>
              </a:rPr>
              <a:t>03 jump 21</a:t>
            </a:r>
          </a:p>
          <a:p>
            <a:pPr algn="l"/>
            <a:r>
              <a:rPr lang="en-US" sz="1400" b="1">
                <a:latin typeface="Courier New" pitchFamily="49" charset="0"/>
              </a:rPr>
              <a:t>04 nop</a:t>
            </a:r>
          </a:p>
          <a:p>
            <a:pPr algn="l"/>
            <a:r>
              <a:rPr lang="en-US" sz="1400" b="1">
                <a:latin typeface="Courier New" pitchFamily="49" charset="0"/>
              </a:rPr>
              <a:t>05 jnez r1 8</a:t>
            </a:r>
          </a:p>
          <a:p>
            <a:pPr algn="l"/>
            <a:r>
              <a:rPr lang="en-US" sz="1400" b="1">
                <a:latin typeface="Courier New" pitchFamily="49" charset="0"/>
              </a:rPr>
              <a:t>06 loadn r13 1</a:t>
            </a:r>
          </a:p>
          <a:p>
            <a:pPr algn="l"/>
            <a:r>
              <a:rPr lang="en-US" sz="1400" b="1">
                <a:latin typeface="Courier New" pitchFamily="49" charset="0"/>
              </a:rPr>
              <a:t>07 jumpi r14</a:t>
            </a:r>
          </a:p>
          <a:p>
            <a:pPr algn="l"/>
            <a:r>
              <a:rPr lang="en-US" sz="1400" b="1">
                <a:latin typeface="Courier New" pitchFamily="49" charset="0"/>
              </a:rPr>
              <a:t>08 storei r1 r15</a:t>
            </a:r>
          </a:p>
          <a:p>
            <a:pPr algn="l"/>
            <a:r>
              <a:rPr lang="en-US" sz="1400" b="1">
                <a:latin typeface="Courier New" pitchFamily="49" charset="0"/>
              </a:rPr>
              <a:t>09 addn r15 1</a:t>
            </a:r>
          </a:p>
          <a:p>
            <a:pPr algn="l"/>
            <a:r>
              <a:rPr lang="en-US" sz="1400" b="1">
                <a:latin typeface="Courier New" pitchFamily="49" charset="0"/>
              </a:rPr>
              <a:t>10 storei r14 r15</a:t>
            </a:r>
          </a:p>
          <a:p>
            <a:pPr algn="l"/>
            <a:r>
              <a:rPr lang="en-US" sz="1400" b="1">
                <a:latin typeface="Courier New" pitchFamily="49" charset="0"/>
              </a:rPr>
              <a:t>11 addn r15 1</a:t>
            </a:r>
          </a:p>
          <a:p>
            <a:pPr algn="l"/>
            <a:r>
              <a:rPr lang="en-US" sz="1400" b="1">
                <a:latin typeface="Courier New" pitchFamily="49" charset="0"/>
              </a:rPr>
              <a:t>12 addn r1 -1</a:t>
            </a:r>
          </a:p>
          <a:p>
            <a:pPr algn="l"/>
            <a:r>
              <a:rPr lang="en-US" sz="1400" b="1">
                <a:latin typeface="Courier New" pitchFamily="49" charset="0"/>
              </a:rPr>
              <a:t>13 call r14 5</a:t>
            </a:r>
          </a:p>
          <a:p>
            <a:pPr algn="l"/>
            <a:r>
              <a:rPr lang="en-US" sz="1400" b="1">
                <a:latin typeface="Courier New" pitchFamily="49" charset="0"/>
              </a:rPr>
              <a:t>14 addn r15 -1</a:t>
            </a:r>
          </a:p>
          <a:p>
            <a:pPr algn="l"/>
            <a:r>
              <a:rPr lang="en-US" sz="1400" b="1">
                <a:latin typeface="Courier New" pitchFamily="49" charset="0"/>
              </a:rPr>
              <a:t>15 loadi r14 r15</a:t>
            </a:r>
          </a:p>
          <a:p>
            <a:pPr algn="l"/>
            <a:r>
              <a:rPr lang="en-US" sz="1400" b="1">
                <a:latin typeface="Courier New" pitchFamily="49" charset="0"/>
              </a:rPr>
              <a:t>16 addn r15 -1</a:t>
            </a:r>
          </a:p>
          <a:p>
            <a:pPr algn="l"/>
            <a:r>
              <a:rPr lang="en-US" sz="1400" b="1">
                <a:latin typeface="Courier New" pitchFamily="49" charset="0"/>
              </a:rPr>
              <a:t>17 loadi r1 r15</a:t>
            </a:r>
          </a:p>
          <a:p>
            <a:pPr algn="l"/>
            <a:r>
              <a:rPr lang="en-US" sz="1400" b="1">
                <a:latin typeface="Courier New" pitchFamily="49" charset="0"/>
              </a:rPr>
              <a:t>18 mul r13 r13 r1</a:t>
            </a:r>
          </a:p>
          <a:p>
            <a:pPr algn="l"/>
            <a:r>
              <a:rPr lang="en-US" sz="1400" b="1">
                <a:latin typeface="Courier New" pitchFamily="49" charset="0"/>
              </a:rPr>
              <a:t>19 jumpi r14</a:t>
            </a:r>
          </a:p>
          <a:p>
            <a:pPr algn="l"/>
            <a:r>
              <a:rPr lang="en-US" sz="1400" b="1">
                <a:latin typeface="Courier New" pitchFamily="49" charset="0"/>
              </a:rPr>
              <a:t>20 nop</a:t>
            </a:r>
          </a:p>
          <a:p>
            <a:pPr algn="l"/>
            <a:r>
              <a:rPr lang="en-US" sz="1400" b="1">
                <a:latin typeface="Courier New" pitchFamily="49" charset="0"/>
              </a:rPr>
              <a:t>21 write r13</a:t>
            </a:r>
          </a:p>
          <a:p>
            <a:pPr algn="l"/>
            <a:r>
              <a:rPr lang="en-US" sz="1400" b="1">
                <a:latin typeface="Courier New" pitchFamily="49" charset="0"/>
              </a:rPr>
              <a:t>22 halt</a:t>
            </a:r>
            <a:endParaRPr lang="en-US" sz="1400" b="1">
              <a:solidFill>
                <a:srgbClr val="FF0515"/>
              </a:solidFill>
              <a:latin typeface="Courier New" pitchFamily="49" charset="0"/>
            </a:endParaRPr>
          </a:p>
        </p:txBody>
      </p:sp>
      <p:sp>
        <p:nvSpPr>
          <p:cNvPr id="156716" name="Text Box 57"/>
          <p:cNvSpPr txBox="1">
            <a:spLocks noChangeArrowheads="1"/>
          </p:cNvSpPr>
          <p:nvPr/>
        </p:nvSpPr>
        <p:spPr bwMode="auto">
          <a:xfrm>
            <a:off x="3162300" y="2333625"/>
            <a:ext cx="1789113"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800"/>
              <a:t>Yesterday I couldn't spell "Recursive Assembler," but now I </a:t>
            </a:r>
            <a:r>
              <a:rPr lang="en-US" sz="800" b="1">
                <a:latin typeface="Arial" pitchFamily="34" charset="0"/>
              </a:rPr>
              <a:t>r1</a:t>
            </a:r>
            <a:r>
              <a:rPr lang="en-US" sz="800"/>
              <a:t>.</a:t>
            </a:r>
          </a:p>
        </p:txBody>
      </p:sp>
      <p:sp>
        <p:nvSpPr>
          <p:cNvPr id="156717" name="Text Box 58"/>
          <p:cNvSpPr txBox="1">
            <a:spLocks noChangeArrowheads="1"/>
          </p:cNvSpPr>
          <p:nvPr>
            <p:custDataLst>
              <p:tags r:id="rId42"/>
            </p:custDataLst>
          </p:nvPr>
        </p:nvSpPr>
        <p:spPr bwMode="auto">
          <a:xfrm>
            <a:off x="1817688" y="1357313"/>
            <a:ext cx="1179512"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solidFill>
                  <a:srgbClr val="0F02E4"/>
                </a:solidFill>
                <a:latin typeface="Arial" pitchFamily="34" charset="0"/>
              </a:rPr>
              <a:t>The input is 3.</a:t>
            </a:r>
          </a:p>
        </p:txBody>
      </p:sp>
      <p:sp>
        <p:nvSpPr>
          <p:cNvPr id="156718" name="Text Box 59"/>
          <p:cNvSpPr txBox="1">
            <a:spLocks noChangeArrowheads="1"/>
          </p:cNvSpPr>
          <p:nvPr/>
        </p:nvSpPr>
        <p:spPr bwMode="auto">
          <a:xfrm>
            <a:off x="3681413" y="2955925"/>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000" b="1">
                <a:latin typeface="Arial" pitchFamily="34" charset="0"/>
              </a:rPr>
              <a:t>Input: x</a:t>
            </a:r>
          </a:p>
        </p:txBody>
      </p:sp>
      <p:sp>
        <p:nvSpPr>
          <p:cNvPr id="156719" name="Text Box 60"/>
          <p:cNvSpPr txBox="1">
            <a:spLocks noChangeArrowheads="1"/>
          </p:cNvSpPr>
          <p:nvPr/>
        </p:nvSpPr>
        <p:spPr bwMode="auto">
          <a:xfrm>
            <a:off x="3703638" y="37782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000" b="1">
                <a:latin typeface="Arial" pitchFamily="34" charset="0"/>
              </a:rPr>
              <a:t>result, return value</a:t>
            </a:r>
          </a:p>
        </p:txBody>
      </p:sp>
      <p:sp>
        <p:nvSpPr>
          <p:cNvPr id="156720" name="Text Box 61"/>
          <p:cNvSpPr txBox="1">
            <a:spLocks noChangeArrowheads="1"/>
          </p:cNvSpPr>
          <p:nvPr/>
        </p:nvSpPr>
        <p:spPr bwMode="auto">
          <a:xfrm>
            <a:off x="3695700" y="4648200"/>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000" b="1">
                <a:latin typeface="Arial" pitchFamily="34" charset="0"/>
              </a:rPr>
              <a:t>return address (line #)</a:t>
            </a:r>
          </a:p>
        </p:txBody>
      </p:sp>
      <p:sp>
        <p:nvSpPr>
          <p:cNvPr id="156721" name="Text Box 62"/>
          <p:cNvSpPr txBox="1">
            <a:spLocks noChangeArrowheads="1"/>
          </p:cNvSpPr>
          <p:nvPr/>
        </p:nvSpPr>
        <p:spPr bwMode="auto">
          <a:xfrm>
            <a:off x="3683000" y="5599113"/>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000" b="1">
                <a:latin typeface="Arial" pitchFamily="34" charset="0"/>
              </a:rPr>
              <a:t>Stack Pointer</a:t>
            </a:r>
          </a:p>
        </p:txBody>
      </p:sp>
      <p:sp>
        <p:nvSpPr>
          <p:cNvPr id="156722" name="Rectangle 63"/>
          <p:cNvSpPr>
            <a:spLocks noChangeArrowheads="1"/>
          </p:cNvSpPr>
          <p:nvPr>
            <p:custDataLst>
              <p:tags r:id="rId43"/>
            </p:custDataLst>
          </p:nvPr>
        </p:nvSpPr>
        <p:spPr bwMode="auto">
          <a:xfrm>
            <a:off x="3767138" y="1676400"/>
            <a:ext cx="10144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067B0E"/>
                </a:solidFill>
                <a:latin typeface="Arial" pitchFamily="34" charset="0"/>
              </a:rPr>
              <a:t>with labels</a:t>
            </a:r>
          </a:p>
        </p:txBody>
      </p:sp>
      <p:sp>
        <p:nvSpPr>
          <p:cNvPr id="156723" name="AutoShape 64"/>
          <p:cNvSpPr>
            <a:spLocks/>
          </p:cNvSpPr>
          <p:nvPr/>
        </p:nvSpPr>
        <p:spPr bwMode="auto">
          <a:xfrm>
            <a:off x="382588" y="2678113"/>
            <a:ext cx="90487" cy="3170237"/>
          </a:xfrm>
          <a:prstGeom prst="leftBracket">
            <a:avLst>
              <a:gd name="adj" fmla="val 0"/>
            </a:avLst>
          </a:prstGeom>
          <a:noFill/>
          <a:ln w="12700">
            <a:solidFill>
              <a:srgbClr val="0F02E4"/>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56724" name="Text Box 65"/>
          <p:cNvSpPr txBox="1">
            <a:spLocks noChangeArrowheads="1"/>
          </p:cNvSpPr>
          <p:nvPr/>
        </p:nvSpPr>
        <p:spPr bwMode="auto">
          <a:xfrm rot="-5400000">
            <a:off x="-712787" y="4021137"/>
            <a:ext cx="1981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b="1">
                <a:solidFill>
                  <a:srgbClr val="0F02E4"/>
                </a:solidFill>
                <a:latin typeface="Arial" pitchFamily="34" charset="0"/>
              </a:rPr>
              <a:t>factorial function</a:t>
            </a:r>
          </a:p>
        </p:txBody>
      </p:sp>
      <p:sp>
        <p:nvSpPr>
          <p:cNvPr id="156725" name="Text Box 66"/>
          <p:cNvSpPr txBox="1">
            <a:spLocks noChangeArrowheads="1"/>
          </p:cNvSpPr>
          <p:nvPr/>
        </p:nvSpPr>
        <p:spPr bwMode="auto">
          <a:xfrm>
            <a:off x="1744663" y="6597650"/>
            <a:ext cx="7332662"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900">
                <a:solidFill>
                  <a:schemeClr val="bg2"/>
                </a:solidFill>
                <a:latin typeface="Arial" pitchFamily="34" charset="0"/>
              </a:rPr>
              <a:t>How low </a:t>
            </a:r>
            <a:r>
              <a:rPr lang="en-US" sz="900" b="1" i="1">
                <a:solidFill>
                  <a:schemeClr val="bg2"/>
                </a:solidFill>
                <a:latin typeface="Arial" pitchFamily="34" charset="0"/>
              </a:rPr>
              <a:t>could </a:t>
            </a:r>
            <a:r>
              <a:rPr lang="en-US" sz="900">
                <a:solidFill>
                  <a:schemeClr val="bg2"/>
                </a:solidFill>
                <a:latin typeface="Arial" pitchFamily="34" charset="0"/>
              </a:rPr>
              <a:t>we start the stack?   Where is the BASE CASE?   Where is the recursive call?</a:t>
            </a:r>
          </a:p>
        </p:txBody>
      </p:sp>
      <p:sp>
        <p:nvSpPr>
          <p:cNvPr id="156726" name="Text Box 67"/>
          <p:cNvSpPr txBox="1">
            <a:spLocks noChangeArrowheads="1"/>
          </p:cNvSpPr>
          <p:nvPr/>
        </p:nvSpPr>
        <p:spPr bwMode="auto">
          <a:xfrm>
            <a:off x="3713163" y="21018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000" b="1">
                <a:latin typeface="Arial" pitchFamily="34" charset="0"/>
              </a:rPr>
              <a:t>always-0 register</a:t>
            </a:r>
          </a:p>
        </p:txBody>
      </p:sp>
      <p:sp>
        <p:nvSpPr>
          <p:cNvPr id="156727" name="Line 68"/>
          <p:cNvSpPr>
            <a:spLocks noChangeShapeType="1"/>
          </p:cNvSpPr>
          <p:nvPr/>
        </p:nvSpPr>
        <p:spPr bwMode="auto">
          <a:xfrm flipH="1">
            <a:off x="1516063" y="1555750"/>
            <a:ext cx="388937" cy="158750"/>
          </a:xfrm>
          <a:prstGeom prst="line">
            <a:avLst/>
          </a:prstGeom>
          <a:noFill/>
          <a:ln w="9525">
            <a:solidFill>
              <a:srgbClr val="0F02E4"/>
            </a:solidFill>
            <a:round/>
            <a:headEnd/>
            <a:tailEnd type="triangle" w="sm" len="sm"/>
          </a:ln>
          <a:extLst>
            <a:ext uri="{909E8E84-426E-40DD-AFC4-6F175D3DCCD1}">
              <a14:hiddenFill xmlns:a14="http://schemas.microsoft.com/office/drawing/2010/main">
                <a:noFill/>
              </a14:hiddenFill>
            </a:ext>
          </a:extLst>
        </p:spPr>
        <p:txBody>
          <a:bodyPr anchor="ctr">
            <a:spAutoFit/>
          </a:bodyPr>
          <a:lstStyle/>
          <a:p>
            <a:endParaRPr lang="en-US"/>
          </a:p>
        </p:txBody>
      </p:sp>
    </p:spTree>
  </p:cSld>
  <p:clrMapOvr>
    <a:masterClrMapping/>
  </p:clrMapOvr>
  <p:timing>
    <p:tnLst>
      <p:par>
        <p:cTn id="1" dur="indefinite" restart="never" nodeType="tmRoot"/>
      </p:par>
    </p:tnLst>
  </p:timing>
</p:sld>
</file>

<file path=ppt/slides/slide2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57698" name="Group 2"/>
          <p:cNvGrpSpPr>
            <a:grpSpLocks/>
          </p:cNvGrpSpPr>
          <p:nvPr>
            <p:custDataLst>
              <p:tags r:id="rId1"/>
            </p:custDataLst>
          </p:nvPr>
        </p:nvGrpSpPr>
        <p:grpSpPr bwMode="auto">
          <a:xfrm>
            <a:off x="6397625" y="1825625"/>
            <a:ext cx="2409825" cy="174625"/>
            <a:chOff x="295" y="1311"/>
            <a:chExt cx="5177" cy="114"/>
          </a:xfrm>
        </p:grpSpPr>
        <p:sp>
          <p:nvSpPr>
            <p:cNvPr id="157701" name="Rectangle 3"/>
            <p:cNvSpPr>
              <a:spLocks noChangeArrowheads="1"/>
            </p:cNvSpPr>
            <p:nvPr>
              <p:custDataLst>
                <p:tags r:id="rId3"/>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57702" name="Rectangle 4"/>
            <p:cNvSpPr>
              <a:spLocks noChangeArrowheads="1"/>
            </p:cNvSpPr>
            <p:nvPr>
              <p:custDataLst>
                <p:tags r:id="rId4"/>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157699" name="Text Box 5"/>
          <p:cNvSpPr txBox="1">
            <a:spLocks noChangeArrowheads="1"/>
          </p:cNvSpPr>
          <p:nvPr>
            <p:custDataLst>
              <p:tags r:id="rId2"/>
            </p:custDataLst>
          </p:nvPr>
        </p:nvSpPr>
        <p:spPr bwMode="auto">
          <a:xfrm>
            <a:off x="6337300" y="241300"/>
            <a:ext cx="2328863" cy="1371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4200">
                <a:latin typeface="Times New Roman" pitchFamily="18" charset="0"/>
              </a:rPr>
              <a:t>A </a:t>
            </a:r>
            <a:r>
              <a:rPr lang="en-US" sz="4200" i="1">
                <a:latin typeface="Times New Roman" pitchFamily="18" charset="0"/>
              </a:rPr>
              <a:t>Real </a:t>
            </a:r>
            <a:r>
              <a:rPr lang="en-US" sz="4200">
                <a:latin typeface="Times New Roman" pitchFamily="18" charset="0"/>
              </a:rPr>
              <a:t>Crash</a:t>
            </a:r>
          </a:p>
        </p:txBody>
      </p:sp>
      <p:pic>
        <p:nvPicPr>
          <p:cNvPr id="157700" name="Picture 6" descr="Picture 1"/>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511175" y="4054475"/>
            <a:ext cx="8001000" cy="2524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iming>
    <p:tnLst>
      <p:par>
        <p:cTn id="1" dur="indefinite" restart="never" nodeType="tmRoot"/>
      </p:par>
    </p:tnLst>
  </p:timing>
</p:sld>
</file>

<file path=ppt/slides/slide2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8722" name="Rectangle 2"/>
          <p:cNvSpPr>
            <a:spLocks noChangeArrowheads="1"/>
          </p:cNvSpPr>
          <p:nvPr>
            <p:custDataLst>
              <p:tags r:id="rId1"/>
            </p:custDataLst>
          </p:nvPr>
        </p:nvSpPr>
        <p:spPr bwMode="auto">
          <a:xfrm>
            <a:off x="685800" y="762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eaLnBrk="1" hangingPunct="1"/>
            <a:r>
              <a:rPr lang="en-US" sz="4000">
                <a:solidFill>
                  <a:schemeClr val="tx2"/>
                </a:solidFill>
                <a:latin typeface="Arial" pitchFamily="34" charset="0"/>
              </a:rPr>
              <a:t>  </a:t>
            </a:r>
            <a:endParaRPr lang="en-US" sz="4400">
              <a:solidFill>
                <a:schemeClr val="tx2"/>
              </a:solidFill>
              <a:latin typeface="Arial" pitchFamily="34" charset="0"/>
            </a:endParaRPr>
          </a:p>
        </p:txBody>
      </p:sp>
      <p:sp>
        <p:nvSpPr>
          <p:cNvPr id="158723" name="Rectangle 3"/>
          <p:cNvSpPr>
            <a:spLocks noChangeArrowheads="1"/>
          </p:cNvSpPr>
          <p:nvPr>
            <p:custDataLst>
              <p:tags r:id="rId2"/>
            </p:custDataLst>
          </p:nvPr>
        </p:nvSpPr>
        <p:spPr bwMode="auto">
          <a:xfrm>
            <a:off x="4691063" y="3429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endParaRPr lang="en-US">
              <a:latin typeface="Arial" pitchFamily="34" charset="0"/>
            </a:endParaRPr>
          </a:p>
        </p:txBody>
      </p:sp>
      <p:sp>
        <p:nvSpPr>
          <p:cNvPr id="158724" name="Rectangle 4"/>
          <p:cNvSpPr>
            <a:spLocks noChangeArrowheads="1"/>
          </p:cNvSpPr>
          <p:nvPr>
            <p:custDataLst>
              <p:tags r:id="rId3"/>
            </p:custDataLst>
          </p:nvPr>
        </p:nvSpPr>
        <p:spPr bwMode="auto">
          <a:xfrm>
            <a:off x="3703638" y="198438"/>
            <a:ext cx="1736725"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4000">
                <a:solidFill>
                  <a:schemeClr val="tx2"/>
                </a:solidFill>
                <a:latin typeface="Times New Roman" pitchFamily="18" charset="0"/>
              </a:rPr>
              <a:t>Hmmm</a:t>
            </a:r>
          </a:p>
        </p:txBody>
      </p:sp>
      <p:sp>
        <p:nvSpPr>
          <p:cNvPr id="158725" name="Rectangle 6"/>
          <p:cNvSpPr>
            <a:spLocks noChangeArrowheads="1"/>
          </p:cNvSpPr>
          <p:nvPr>
            <p:custDataLst>
              <p:tags r:id="rId4"/>
            </p:custDataLst>
          </p:nvPr>
        </p:nvSpPr>
        <p:spPr bwMode="auto">
          <a:xfrm>
            <a:off x="4635500" y="1989138"/>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endParaRPr lang="en-US">
              <a:latin typeface="Arial" pitchFamily="34" charset="0"/>
            </a:endParaRPr>
          </a:p>
        </p:txBody>
      </p:sp>
      <p:sp>
        <p:nvSpPr>
          <p:cNvPr id="158726" name="Rectangle 7"/>
          <p:cNvSpPr>
            <a:spLocks noChangeArrowheads="1"/>
          </p:cNvSpPr>
          <p:nvPr>
            <p:custDataLst>
              <p:tags r:id="rId5"/>
            </p:custDataLst>
          </p:nvPr>
        </p:nvSpPr>
        <p:spPr bwMode="auto">
          <a:xfrm>
            <a:off x="1831975" y="1835150"/>
            <a:ext cx="1257300"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4000">
                <a:solidFill>
                  <a:schemeClr val="tx2"/>
                </a:solidFill>
                <a:latin typeface="Arial" pitchFamily="34" charset="0"/>
              </a:rPr>
              <a:t>CPU</a:t>
            </a:r>
          </a:p>
        </p:txBody>
      </p:sp>
      <p:sp>
        <p:nvSpPr>
          <p:cNvPr id="158727" name="Rectangle 8"/>
          <p:cNvSpPr>
            <a:spLocks noChangeArrowheads="1"/>
          </p:cNvSpPr>
          <p:nvPr>
            <p:custDataLst>
              <p:tags r:id="rId6"/>
            </p:custDataLst>
          </p:nvPr>
        </p:nvSpPr>
        <p:spPr bwMode="auto">
          <a:xfrm>
            <a:off x="6477000" y="1828800"/>
            <a:ext cx="1312863"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4000">
                <a:solidFill>
                  <a:schemeClr val="tx2"/>
                </a:solidFill>
                <a:latin typeface="Arial" pitchFamily="34" charset="0"/>
              </a:rPr>
              <a:t>RAM</a:t>
            </a:r>
          </a:p>
        </p:txBody>
      </p:sp>
      <p:sp>
        <p:nvSpPr>
          <p:cNvPr id="158728" name="Text Box 9"/>
          <p:cNvSpPr txBox="1">
            <a:spLocks noChangeArrowheads="1"/>
          </p:cNvSpPr>
          <p:nvPr>
            <p:custDataLst>
              <p:tags r:id="rId7"/>
            </p:custDataLst>
          </p:nvPr>
        </p:nvSpPr>
        <p:spPr bwMode="auto">
          <a:xfrm>
            <a:off x="1295400" y="2398713"/>
            <a:ext cx="22860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latin typeface="Arial" pitchFamily="34" charset="0"/>
              </a:rPr>
              <a:t>central processing unit</a:t>
            </a:r>
          </a:p>
        </p:txBody>
      </p:sp>
      <p:sp>
        <p:nvSpPr>
          <p:cNvPr id="158729" name="Text Box 10"/>
          <p:cNvSpPr txBox="1">
            <a:spLocks noChangeArrowheads="1"/>
          </p:cNvSpPr>
          <p:nvPr>
            <p:custDataLst>
              <p:tags r:id="rId8"/>
            </p:custDataLst>
          </p:nvPr>
        </p:nvSpPr>
        <p:spPr bwMode="auto">
          <a:xfrm>
            <a:off x="5980113" y="2362200"/>
            <a:ext cx="22860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latin typeface="Arial" pitchFamily="34" charset="0"/>
              </a:rPr>
              <a:t>random access memory</a:t>
            </a:r>
          </a:p>
        </p:txBody>
      </p:sp>
      <p:sp>
        <p:nvSpPr>
          <p:cNvPr id="158730" name="Line 13"/>
          <p:cNvSpPr>
            <a:spLocks noChangeShapeType="1"/>
          </p:cNvSpPr>
          <p:nvPr>
            <p:custDataLst>
              <p:tags r:id="rId9"/>
            </p:custDataLst>
          </p:nvPr>
        </p:nvSpPr>
        <p:spPr bwMode="auto">
          <a:xfrm>
            <a:off x="3581400" y="2133600"/>
            <a:ext cx="2590800" cy="0"/>
          </a:xfrm>
          <a:prstGeom prst="line">
            <a:avLst/>
          </a:prstGeom>
          <a:noFill/>
          <a:ln w="19050">
            <a:solidFill>
              <a:srgbClr val="B003D1"/>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158731" name="Text Box 16"/>
          <p:cNvSpPr txBox="1">
            <a:spLocks noChangeArrowheads="1"/>
          </p:cNvSpPr>
          <p:nvPr>
            <p:custDataLst>
              <p:tags r:id="rId10"/>
            </p:custDataLst>
          </p:nvPr>
        </p:nvSpPr>
        <p:spPr bwMode="auto">
          <a:xfrm>
            <a:off x="4086225" y="2171700"/>
            <a:ext cx="1600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solidFill>
                  <a:srgbClr val="B003D1"/>
                </a:solidFill>
                <a:latin typeface="Comic Sans MS" pitchFamily="66" charset="0"/>
              </a:rPr>
              <a:t>Von Neumann bottleneck</a:t>
            </a:r>
          </a:p>
        </p:txBody>
      </p:sp>
      <p:sp>
        <p:nvSpPr>
          <p:cNvPr id="158732" name="Rectangle 32"/>
          <p:cNvSpPr>
            <a:spLocks noChangeArrowheads="1"/>
          </p:cNvSpPr>
          <p:nvPr>
            <p:custDataLst>
              <p:tags r:id="rId11"/>
            </p:custDataLst>
          </p:nvPr>
        </p:nvSpPr>
        <p:spPr bwMode="auto">
          <a:xfrm>
            <a:off x="6096000" y="29289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8733" name="Rectangle 33"/>
          <p:cNvSpPr>
            <a:spLocks noChangeArrowheads="1"/>
          </p:cNvSpPr>
          <p:nvPr>
            <p:custDataLst>
              <p:tags r:id="rId12"/>
            </p:custDataLst>
          </p:nvPr>
        </p:nvSpPr>
        <p:spPr bwMode="auto">
          <a:xfrm>
            <a:off x="6096000" y="33099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8734" name="Rectangle 34"/>
          <p:cNvSpPr>
            <a:spLocks noChangeArrowheads="1"/>
          </p:cNvSpPr>
          <p:nvPr>
            <p:custDataLst>
              <p:tags r:id="rId13"/>
            </p:custDataLst>
          </p:nvPr>
        </p:nvSpPr>
        <p:spPr bwMode="auto">
          <a:xfrm>
            <a:off x="6096000" y="36909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8735" name="Rectangle 35"/>
          <p:cNvSpPr>
            <a:spLocks noChangeArrowheads="1"/>
          </p:cNvSpPr>
          <p:nvPr>
            <p:custDataLst>
              <p:tags r:id="rId14"/>
            </p:custDataLst>
          </p:nvPr>
        </p:nvSpPr>
        <p:spPr bwMode="auto">
          <a:xfrm>
            <a:off x="6096000" y="40719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8736" name="Rectangle 36"/>
          <p:cNvSpPr>
            <a:spLocks noChangeArrowheads="1"/>
          </p:cNvSpPr>
          <p:nvPr>
            <p:custDataLst>
              <p:tags r:id="rId15"/>
            </p:custDataLst>
          </p:nvPr>
        </p:nvSpPr>
        <p:spPr bwMode="auto">
          <a:xfrm>
            <a:off x="6096000" y="44529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8737" name="Rectangle 37"/>
          <p:cNvSpPr>
            <a:spLocks noChangeArrowheads="1"/>
          </p:cNvSpPr>
          <p:nvPr>
            <p:custDataLst>
              <p:tags r:id="rId16"/>
            </p:custDataLst>
          </p:nvPr>
        </p:nvSpPr>
        <p:spPr bwMode="auto">
          <a:xfrm>
            <a:off x="6096000" y="48339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8738" name="Rectangle 38"/>
          <p:cNvSpPr>
            <a:spLocks noChangeArrowheads="1"/>
          </p:cNvSpPr>
          <p:nvPr>
            <p:custDataLst>
              <p:tags r:id="rId17"/>
            </p:custDataLst>
          </p:nvPr>
        </p:nvSpPr>
        <p:spPr bwMode="auto">
          <a:xfrm>
            <a:off x="6096000" y="52149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8739" name="Rectangle 39"/>
          <p:cNvSpPr>
            <a:spLocks noChangeArrowheads="1"/>
          </p:cNvSpPr>
          <p:nvPr>
            <p:custDataLst>
              <p:tags r:id="rId18"/>
            </p:custDataLst>
          </p:nvPr>
        </p:nvSpPr>
        <p:spPr bwMode="auto">
          <a:xfrm>
            <a:off x="6137275" y="2957513"/>
            <a:ext cx="2239963"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read r1</a:t>
            </a:r>
            <a:endParaRPr lang="en-US" sz="1800">
              <a:solidFill>
                <a:srgbClr val="0A04EB"/>
              </a:solidFill>
              <a:latin typeface="Arial" pitchFamily="34" charset="0"/>
            </a:endParaRPr>
          </a:p>
        </p:txBody>
      </p:sp>
      <p:sp>
        <p:nvSpPr>
          <p:cNvPr id="158740" name="Text Box 40"/>
          <p:cNvSpPr txBox="1">
            <a:spLocks noChangeArrowheads="1"/>
          </p:cNvSpPr>
          <p:nvPr>
            <p:custDataLst>
              <p:tags r:id="rId19"/>
            </p:custDataLst>
          </p:nvPr>
        </p:nvSpPr>
        <p:spPr bwMode="auto">
          <a:xfrm>
            <a:off x="5421313" y="2895600"/>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0</a:t>
            </a:r>
          </a:p>
        </p:txBody>
      </p:sp>
      <p:sp>
        <p:nvSpPr>
          <p:cNvPr id="158741" name="Text Box 41"/>
          <p:cNvSpPr txBox="1">
            <a:spLocks noChangeArrowheads="1"/>
          </p:cNvSpPr>
          <p:nvPr>
            <p:custDataLst>
              <p:tags r:id="rId20"/>
            </p:custDataLst>
          </p:nvPr>
        </p:nvSpPr>
        <p:spPr bwMode="auto">
          <a:xfrm>
            <a:off x="5418138" y="327342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1</a:t>
            </a:r>
          </a:p>
        </p:txBody>
      </p:sp>
      <p:sp>
        <p:nvSpPr>
          <p:cNvPr id="158742" name="Text Box 42"/>
          <p:cNvSpPr txBox="1">
            <a:spLocks noChangeArrowheads="1"/>
          </p:cNvSpPr>
          <p:nvPr>
            <p:custDataLst>
              <p:tags r:id="rId21"/>
            </p:custDataLst>
          </p:nvPr>
        </p:nvSpPr>
        <p:spPr bwMode="auto">
          <a:xfrm>
            <a:off x="5418138" y="365442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2</a:t>
            </a:r>
          </a:p>
        </p:txBody>
      </p:sp>
      <p:sp>
        <p:nvSpPr>
          <p:cNvPr id="158743" name="Text Box 43"/>
          <p:cNvSpPr txBox="1">
            <a:spLocks noChangeArrowheads="1"/>
          </p:cNvSpPr>
          <p:nvPr>
            <p:custDataLst>
              <p:tags r:id="rId22"/>
            </p:custDataLst>
          </p:nvPr>
        </p:nvSpPr>
        <p:spPr bwMode="auto">
          <a:xfrm>
            <a:off x="5418138" y="403542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3</a:t>
            </a:r>
          </a:p>
        </p:txBody>
      </p:sp>
      <p:sp>
        <p:nvSpPr>
          <p:cNvPr id="158744" name="Text Box 44"/>
          <p:cNvSpPr txBox="1">
            <a:spLocks noChangeArrowheads="1"/>
          </p:cNvSpPr>
          <p:nvPr>
            <p:custDataLst>
              <p:tags r:id="rId23"/>
            </p:custDataLst>
          </p:nvPr>
        </p:nvSpPr>
        <p:spPr bwMode="auto">
          <a:xfrm>
            <a:off x="5418138" y="44084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4</a:t>
            </a:r>
          </a:p>
        </p:txBody>
      </p:sp>
      <p:sp>
        <p:nvSpPr>
          <p:cNvPr id="158745" name="Text Box 45"/>
          <p:cNvSpPr txBox="1">
            <a:spLocks noChangeArrowheads="1"/>
          </p:cNvSpPr>
          <p:nvPr>
            <p:custDataLst>
              <p:tags r:id="rId24"/>
            </p:custDataLst>
          </p:nvPr>
        </p:nvSpPr>
        <p:spPr bwMode="auto">
          <a:xfrm>
            <a:off x="5418138" y="479742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5</a:t>
            </a:r>
          </a:p>
        </p:txBody>
      </p:sp>
      <p:sp>
        <p:nvSpPr>
          <p:cNvPr id="158746" name="Rectangle 46"/>
          <p:cNvSpPr>
            <a:spLocks noChangeArrowheads="1"/>
          </p:cNvSpPr>
          <p:nvPr>
            <p:custDataLst>
              <p:tags r:id="rId25"/>
            </p:custDataLst>
          </p:nvPr>
        </p:nvSpPr>
        <p:spPr bwMode="auto">
          <a:xfrm>
            <a:off x="6096000" y="5934075"/>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8747" name="Text Box 47"/>
          <p:cNvSpPr txBox="1">
            <a:spLocks noChangeArrowheads="1"/>
          </p:cNvSpPr>
          <p:nvPr>
            <p:custDataLst>
              <p:tags r:id="rId26"/>
            </p:custDataLst>
          </p:nvPr>
        </p:nvSpPr>
        <p:spPr bwMode="auto">
          <a:xfrm>
            <a:off x="6667500" y="5481638"/>
            <a:ext cx="7334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latin typeface="Arial" pitchFamily="34" charset="0"/>
              </a:rPr>
              <a:t>…</a:t>
            </a:r>
          </a:p>
        </p:txBody>
      </p:sp>
      <p:sp>
        <p:nvSpPr>
          <p:cNvPr id="158748" name="Text Box 48"/>
          <p:cNvSpPr txBox="1">
            <a:spLocks noChangeArrowheads="1"/>
          </p:cNvSpPr>
          <p:nvPr>
            <p:custDataLst>
              <p:tags r:id="rId27"/>
            </p:custDataLst>
          </p:nvPr>
        </p:nvSpPr>
        <p:spPr bwMode="auto">
          <a:xfrm>
            <a:off x="5418138" y="517842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6</a:t>
            </a:r>
          </a:p>
        </p:txBody>
      </p:sp>
      <p:sp>
        <p:nvSpPr>
          <p:cNvPr id="158749" name="Text Box 49"/>
          <p:cNvSpPr txBox="1">
            <a:spLocks noChangeArrowheads="1"/>
          </p:cNvSpPr>
          <p:nvPr>
            <p:custDataLst>
              <p:tags r:id="rId28"/>
            </p:custDataLst>
          </p:nvPr>
        </p:nvSpPr>
        <p:spPr bwMode="auto">
          <a:xfrm>
            <a:off x="5410200" y="594042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255</a:t>
            </a:r>
          </a:p>
        </p:txBody>
      </p:sp>
      <p:sp>
        <p:nvSpPr>
          <p:cNvPr id="158750" name="Rectangle 53"/>
          <p:cNvSpPr>
            <a:spLocks noChangeArrowheads="1"/>
          </p:cNvSpPr>
          <p:nvPr>
            <p:custDataLst>
              <p:tags r:id="rId29"/>
            </p:custDataLst>
          </p:nvPr>
        </p:nvSpPr>
        <p:spPr bwMode="auto">
          <a:xfrm>
            <a:off x="6137275" y="4476750"/>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halt</a:t>
            </a:r>
            <a:endParaRPr lang="en-US" sz="1800">
              <a:solidFill>
                <a:srgbClr val="0A04EB"/>
              </a:solidFill>
              <a:latin typeface="Arial" pitchFamily="34" charset="0"/>
            </a:endParaRPr>
          </a:p>
        </p:txBody>
      </p:sp>
      <p:sp>
        <p:nvSpPr>
          <p:cNvPr id="158751" name="Rectangle 54"/>
          <p:cNvSpPr>
            <a:spLocks noChangeArrowheads="1"/>
          </p:cNvSpPr>
          <p:nvPr>
            <p:custDataLst>
              <p:tags r:id="rId30"/>
            </p:custDataLst>
          </p:nvPr>
        </p:nvSpPr>
        <p:spPr bwMode="auto">
          <a:xfrm>
            <a:off x="6137275" y="485616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 </a:t>
            </a:r>
            <a:endParaRPr lang="en-US" sz="1800">
              <a:solidFill>
                <a:srgbClr val="0A04EB"/>
              </a:solidFill>
              <a:latin typeface="Arial" pitchFamily="34" charset="0"/>
            </a:endParaRPr>
          </a:p>
        </p:txBody>
      </p:sp>
      <p:sp>
        <p:nvSpPr>
          <p:cNvPr id="158752" name="Rectangle 55"/>
          <p:cNvSpPr>
            <a:spLocks noChangeArrowheads="1"/>
          </p:cNvSpPr>
          <p:nvPr>
            <p:custDataLst>
              <p:tags r:id="rId31"/>
            </p:custDataLst>
          </p:nvPr>
        </p:nvSpPr>
        <p:spPr bwMode="auto">
          <a:xfrm>
            <a:off x="6137275" y="523716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 </a:t>
            </a:r>
            <a:endParaRPr lang="en-US" sz="1800">
              <a:solidFill>
                <a:srgbClr val="0A04EB"/>
              </a:solidFill>
              <a:latin typeface="Arial" pitchFamily="34" charset="0"/>
            </a:endParaRPr>
          </a:p>
        </p:txBody>
      </p:sp>
      <p:sp>
        <p:nvSpPr>
          <p:cNvPr id="158753" name="Rectangle 56"/>
          <p:cNvSpPr>
            <a:spLocks noChangeArrowheads="1"/>
          </p:cNvSpPr>
          <p:nvPr>
            <p:custDataLst>
              <p:tags r:id="rId32"/>
            </p:custDataLst>
          </p:nvPr>
        </p:nvSpPr>
        <p:spPr bwMode="auto">
          <a:xfrm>
            <a:off x="5802313" y="6413500"/>
            <a:ext cx="2836862" cy="241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400">
                <a:solidFill>
                  <a:srgbClr val="B003D1"/>
                </a:solidFill>
                <a:latin typeface="Arial" pitchFamily="34" charset="0"/>
              </a:rPr>
              <a:t>255 memory locations of 16 bits</a:t>
            </a:r>
          </a:p>
        </p:txBody>
      </p:sp>
      <p:sp>
        <p:nvSpPr>
          <p:cNvPr id="158754" name="Rectangle 57"/>
          <p:cNvSpPr>
            <a:spLocks noChangeArrowheads="1"/>
          </p:cNvSpPr>
          <p:nvPr>
            <p:custDataLst>
              <p:tags r:id="rId33"/>
            </p:custDataLst>
          </p:nvPr>
        </p:nvSpPr>
        <p:spPr bwMode="auto">
          <a:xfrm>
            <a:off x="1447800" y="4851400"/>
            <a:ext cx="1676400" cy="4064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8755" name="Rectangle 58"/>
          <p:cNvSpPr>
            <a:spLocks noChangeArrowheads="1"/>
          </p:cNvSpPr>
          <p:nvPr>
            <p:custDataLst>
              <p:tags r:id="rId34"/>
            </p:custDataLst>
          </p:nvPr>
        </p:nvSpPr>
        <p:spPr bwMode="auto">
          <a:xfrm>
            <a:off x="1447800" y="5384800"/>
            <a:ext cx="1676400" cy="4064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8756" name="Text Box 59"/>
          <p:cNvSpPr txBox="1">
            <a:spLocks noChangeArrowheads="1"/>
          </p:cNvSpPr>
          <p:nvPr>
            <p:custDataLst>
              <p:tags r:id="rId35"/>
            </p:custDataLst>
          </p:nvPr>
        </p:nvSpPr>
        <p:spPr bwMode="auto">
          <a:xfrm>
            <a:off x="782638" y="4330700"/>
            <a:ext cx="6254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r0</a:t>
            </a:r>
          </a:p>
        </p:txBody>
      </p:sp>
      <p:sp>
        <p:nvSpPr>
          <p:cNvPr id="158757" name="Rectangle 60"/>
          <p:cNvSpPr>
            <a:spLocks noChangeArrowheads="1"/>
          </p:cNvSpPr>
          <p:nvPr>
            <p:custDataLst>
              <p:tags r:id="rId36"/>
            </p:custDataLst>
          </p:nvPr>
        </p:nvSpPr>
        <p:spPr bwMode="auto">
          <a:xfrm>
            <a:off x="1447800" y="4318000"/>
            <a:ext cx="1676400"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8758" name="Rectangle 61"/>
          <p:cNvSpPr>
            <a:spLocks noChangeArrowheads="1"/>
          </p:cNvSpPr>
          <p:nvPr>
            <p:custDataLst>
              <p:tags r:id="rId37"/>
            </p:custDataLst>
          </p:nvPr>
        </p:nvSpPr>
        <p:spPr bwMode="auto">
          <a:xfrm>
            <a:off x="1447800" y="6075363"/>
            <a:ext cx="1676400"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8759" name="Text Box 62"/>
          <p:cNvSpPr txBox="1">
            <a:spLocks noChangeArrowheads="1"/>
          </p:cNvSpPr>
          <p:nvPr>
            <p:custDataLst>
              <p:tags r:id="rId38"/>
            </p:custDataLst>
          </p:nvPr>
        </p:nvSpPr>
        <p:spPr bwMode="auto">
          <a:xfrm>
            <a:off x="2049463" y="5638800"/>
            <a:ext cx="533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latin typeface="Arial" pitchFamily="34" charset="0"/>
              </a:rPr>
              <a:t>…</a:t>
            </a:r>
          </a:p>
        </p:txBody>
      </p:sp>
      <p:sp>
        <p:nvSpPr>
          <p:cNvPr id="158760" name="Line 63"/>
          <p:cNvSpPr>
            <a:spLocks noChangeShapeType="1"/>
          </p:cNvSpPr>
          <p:nvPr>
            <p:custDataLst>
              <p:tags r:id="rId39"/>
            </p:custDataLst>
          </p:nvPr>
        </p:nvSpPr>
        <p:spPr bwMode="auto">
          <a:xfrm>
            <a:off x="3344863" y="4343400"/>
            <a:ext cx="0" cy="2071688"/>
          </a:xfrm>
          <a:prstGeom prst="line">
            <a:avLst/>
          </a:prstGeom>
          <a:noFill/>
          <a:ln w="19050">
            <a:solidFill>
              <a:srgbClr val="B003D1"/>
            </a:solidFill>
            <a:round/>
            <a:headEnd type="triangle" w="med" len="me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158761" name="Text Box 64"/>
          <p:cNvSpPr txBox="1">
            <a:spLocks noChangeArrowheads="1"/>
          </p:cNvSpPr>
          <p:nvPr>
            <p:custDataLst>
              <p:tags r:id="rId40"/>
            </p:custDataLst>
          </p:nvPr>
        </p:nvSpPr>
        <p:spPr bwMode="auto">
          <a:xfrm>
            <a:off x="3387725" y="4559300"/>
            <a:ext cx="1489075" cy="557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lnSpc>
                <a:spcPct val="70000"/>
              </a:lnSpc>
              <a:spcBef>
                <a:spcPct val="50000"/>
              </a:spcBef>
            </a:pPr>
            <a:r>
              <a:rPr lang="en-US" sz="1600">
                <a:solidFill>
                  <a:srgbClr val="B003D1"/>
                </a:solidFill>
                <a:latin typeface="Arial" pitchFamily="34" charset="0"/>
              </a:rPr>
              <a:t>16 registers,</a:t>
            </a:r>
          </a:p>
          <a:p>
            <a:pPr algn="l">
              <a:lnSpc>
                <a:spcPct val="70000"/>
              </a:lnSpc>
              <a:spcBef>
                <a:spcPct val="50000"/>
              </a:spcBef>
            </a:pPr>
            <a:r>
              <a:rPr lang="en-US" sz="1600">
                <a:solidFill>
                  <a:srgbClr val="B003D1"/>
                </a:solidFill>
                <a:latin typeface="Arial" pitchFamily="34" charset="0"/>
              </a:rPr>
              <a:t>each 16 bits</a:t>
            </a:r>
          </a:p>
        </p:txBody>
      </p:sp>
      <p:sp>
        <p:nvSpPr>
          <p:cNvPr id="158762" name="Text Box 65"/>
          <p:cNvSpPr txBox="1">
            <a:spLocks noChangeArrowheads="1"/>
          </p:cNvSpPr>
          <p:nvPr>
            <p:custDataLst>
              <p:tags r:id="rId41"/>
            </p:custDataLst>
          </p:nvPr>
        </p:nvSpPr>
        <p:spPr bwMode="auto">
          <a:xfrm>
            <a:off x="793750" y="6083300"/>
            <a:ext cx="6254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r15</a:t>
            </a:r>
          </a:p>
        </p:txBody>
      </p:sp>
      <p:sp>
        <p:nvSpPr>
          <p:cNvPr id="158763" name="Text Box 66"/>
          <p:cNvSpPr txBox="1">
            <a:spLocks noChangeArrowheads="1"/>
          </p:cNvSpPr>
          <p:nvPr>
            <p:custDataLst>
              <p:tags r:id="rId42"/>
            </p:custDataLst>
          </p:nvPr>
        </p:nvSpPr>
        <p:spPr bwMode="auto">
          <a:xfrm>
            <a:off x="3352800" y="5153025"/>
            <a:ext cx="1262063" cy="942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400">
                <a:latin typeface="Comic Sans MS" pitchFamily="66" charset="0"/>
              </a:rPr>
              <a:t>they can hold values from -32768 upto 32767</a:t>
            </a:r>
          </a:p>
        </p:txBody>
      </p:sp>
      <p:sp>
        <p:nvSpPr>
          <p:cNvPr id="158764" name="Text Box 67"/>
          <p:cNvSpPr txBox="1">
            <a:spLocks noChangeArrowheads="1"/>
          </p:cNvSpPr>
          <p:nvPr>
            <p:custDataLst>
              <p:tags r:id="rId43"/>
            </p:custDataLst>
          </p:nvPr>
        </p:nvSpPr>
        <p:spPr bwMode="auto">
          <a:xfrm>
            <a:off x="754063" y="4899025"/>
            <a:ext cx="6254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r1</a:t>
            </a:r>
          </a:p>
        </p:txBody>
      </p:sp>
      <p:sp>
        <p:nvSpPr>
          <p:cNvPr id="158765" name="Text Box 68"/>
          <p:cNvSpPr txBox="1">
            <a:spLocks noChangeArrowheads="1"/>
          </p:cNvSpPr>
          <p:nvPr>
            <p:custDataLst>
              <p:tags r:id="rId44"/>
            </p:custDataLst>
          </p:nvPr>
        </p:nvSpPr>
        <p:spPr bwMode="auto">
          <a:xfrm>
            <a:off x="781050" y="5405438"/>
            <a:ext cx="625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r2</a:t>
            </a:r>
          </a:p>
        </p:txBody>
      </p:sp>
      <p:sp>
        <p:nvSpPr>
          <p:cNvPr id="158766" name="Rectangle 69"/>
          <p:cNvSpPr>
            <a:spLocks noChangeArrowheads="1"/>
          </p:cNvSpPr>
          <p:nvPr>
            <p:custDataLst>
              <p:tags r:id="rId45"/>
            </p:custDataLst>
          </p:nvPr>
        </p:nvSpPr>
        <p:spPr bwMode="auto">
          <a:xfrm>
            <a:off x="1455738" y="3600450"/>
            <a:ext cx="1676400"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8767" name="Rectangle 70"/>
          <p:cNvSpPr>
            <a:spLocks noChangeArrowheads="1"/>
          </p:cNvSpPr>
          <p:nvPr>
            <p:custDataLst>
              <p:tags r:id="rId46"/>
            </p:custDataLst>
          </p:nvPr>
        </p:nvSpPr>
        <p:spPr bwMode="auto">
          <a:xfrm>
            <a:off x="1463675" y="3000375"/>
            <a:ext cx="1668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8768" name="Text Box 71"/>
          <p:cNvSpPr txBox="1">
            <a:spLocks noChangeArrowheads="1"/>
          </p:cNvSpPr>
          <p:nvPr>
            <p:custDataLst>
              <p:tags r:id="rId47"/>
            </p:custDataLst>
          </p:nvPr>
        </p:nvSpPr>
        <p:spPr bwMode="auto">
          <a:xfrm>
            <a:off x="195263" y="2895600"/>
            <a:ext cx="866775" cy="517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400">
                <a:latin typeface="Comic Sans MS" pitchFamily="66" charset="0"/>
              </a:rPr>
              <a:t>Program Counter</a:t>
            </a:r>
          </a:p>
        </p:txBody>
      </p:sp>
      <p:sp>
        <p:nvSpPr>
          <p:cNvPr id="158769" name="Text Box 72"/>
          <p:cNvSpPr txBox="1">
            <a:spLocks noChangeArrowheads="1"/>
          </p:cNvSpPr>
          <p:nvPr>
            <p:custDataLst>
              <p:tags r:id="rId48"/>
            </p:custDataLst>
          </p:nvPr>
        </p:nvSpPr>
        <p:spPr bwMode="auto">
          <a:xfrm>
            <a:off x="0" y="3517900"/>
            <a:ext cx="1250950" cy="517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400">
                <a:latin typeface="Comic Sans MS" pitchFamily="66" charset="0"/>
              </a:rPr>
              <a:t>Instruction Register</a:t>
            </a:r>
          </a:p>
        </p:txBody>
      </p:sp>
      <p:sp>
        <p:nvSpPr>
          <p:cNvPr id="158770" name="Rectangle 73"/>
          <p:cNvSpPr>
            <a:spLocks noChangeArrowheads="1"/>
          </p:cNvSpPr>
          <p:nvPr>
            <p:custDataLst>
              <p:tags r:id="rId49"/>
            </p:custDataLst>
          </p:nvPr>
        </p:nvSpPr>
        <p:spPr bwMode="auto">
          <a:xfrm>
            <a:off x="3116263" y="3621088"/>
            <a:ext cx="1847850" cy="390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gn="l">
              <a:lnSpc>
                <a:spcPct val="70000"/>
              </a:lnSpc>
              <a:spcBef>
                <a:spcPct val="50000"/>
              </a:spcBef>
            </a:pPr>
            <a:r>
              <a:rPr lang="en-US" sz="1400">
                <a:solidFill>
                  <a:srgbClr val="B003D1"/>
                </a:solidFill>
                <a:latin typeface="Arial" pitchFamily="34" charset="0"/>
              </a:rPr>
              <a:t>Holds the current instruction</a:t>
            </a:r>
          </a:p>
        </p:txBody>
      </p:sp>
      <p:sp>
        <p:nvSpPr>
          <p:cNvPr id="158771" name="Rectangle 74"/>
          <p:cNvSpPr>
            <a:spLocks noChangeArrowheads="1"/>
          </p:cNvSpPr>
          <p:nvPr>
            <p:custDataLst>
              <p:tags r:id="rId50"/>
            </p:custDataLst>
          </p:nvPr>
        </p:nvSpPr>
        <p:spPr bwMode="auto">
          <a:xfrm>
            <a:off x="3124200" y="3035300"/>
            <a:ext cx="2116138" cy="390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gn="l">
              <a:lnSpc>
                <a:spcPct val="70000"/>
              </a:lnSpc>
              <a:spcBef>
                <a:spcPct val="50000"/>
              </a:spcBef>
            </a:pPr>
            <a:r>
              <a:rPr lang="en-US" sz="1400">
                <a:solidFill>
                  <a:srgbClr val="B003D1"/>
                </a:solidFill>
                <a:latin typeface="Arial" pitchFamily="34" charset="0"/>
              </a:rPr>
              <a:t>Holds address of the next instruction</a:t>
            </a:r>
          </a:p>
        </p:txBody>
      </p:sp>
      <p:sp>
        <p:nvSpPr>
          <p:cNvPr id="158772" name="Text Box 75"/>
          <p:cNvSpPr txBox="1">
            <a:spLocks noChangeArrowheads="1"/>
          </p:cNvSpPr>
          <p:nvPr>
            <p:custDataLst>
              <p:tags r:id="rId51"/>
            </p:custDataLst>
          </p:nvPr>
        </p:nvSpPr>
        <p:spPr bwMode="auto">
          <a:xfrm>
            <a:off x="4175125" y="2955925"/>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endParaRPr lang="en-US"/>
          </a:p>
        </p:txBody>
      </p:sp>
      <p:sp>
        <p:nvSpPr>
          <p:cNvPr id="158773" name="Text Box 76"/>
          <p:cNvSpPr txBox="1">
            <a:spLocks noChangeArrowheads="1"/>
          </p:cNvSpPr>
          <p:nvPr>
            <p:custDataLst>
              <p:tags r:id="rId52"/>
            </p:custDataLst>
          </p:nvPr>
        </p:nvSpPr>
        <p:spPr bwMode="auto">
          <a:xfrm>
            <a:off x="3641725" y="2955925"/>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endParaRPr lang="en-US"/>
          </a:p>
        </p:txBody>
      </p:sp>
      <p:sp>
        <p:nvSpPr>
          <p:cNvPr id="158774" name="Rectangle 77"/>
          <p:cNvSpPr>
            <a:spLocks noChangeArrowheads="1"/>
          </p:cNvSpPr>
          <p:nvPr>
            <p:custDataLst>
              <p:tags r:id="rId53"/>
            </p:custDataLst>
          </p:nvPr>
        </p:nvSpPr>
        <p:spPr bwMode="auto">
          <a:xfrm>
            <a:off x="2133600" y="914400"/>
            <a:ext cx="485616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a:solidFill>
                  <a:schemeClr val="tx2"/>
                </a:solidFill>
                <a:latin typeface="Times New Roman" pitchFamily="18" charset="0"/>
              </a:rPr>
              <a:t>The Harvey Mudd Miniature Machine</a:t>
            </a:r>
          </a:p>
        </p:txBody>
      </p:sp>
      <p:sp>
        <p:nvSpPr>
          <p:cNvPr id="158775" name="Rectangle 78"/>
          <p:cNvSpPr>
            <a:spLocks noChangeArrowheads="1"/>
          </p:cNvSpPr>
          <p:nvPr>
            <p:custDataLst>
              <p:tags r:id="rId54"/>
            </p:custDataLst>
          </p:nvPr>
        </p:nvSpPr>
        <p:spPr bwMode="auto">
          <a:xfrm>
            <a:off x="1371600" y="1447800"/>
            <a:ext cx="6464300" cy="76200"/>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58776" name="Rectangle 79"/>
          <p:cNvSpPr>
            <a:spLocks noChangeArrowheads="1"/>
          </p:cNvSpPr>
          <p:nvPr>
            <p:custDataLst>
              <p:tags r:id="rId55"/>
            </p:custDataLst>
          </p:nvPr>
        </p:nvSpPr>
        <p:spPr bwMode="auto">
          <a:xfrm>
            <a:off x="1371600" y="152400"/>
            <a:ext cx="6464300" cy="76200"/>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58777" name="Rectangle 80"/>
          <p:cNvSpPr>
            <a:spLocks noChangeArrowheads="1"/>
          </p:cNvSpPr>
          <p:nvPr>
            <p:custDataLst>
              <p:tags r:id="rId56"/>
            </p:custDataLst>
          </p:nvPr>
        </p:nvSpPr>
        <p:spPr bwMode="auto">
          <a:xfrm rot="-5400000">
            <a:off x="946150" y="806450"/>
            <a:ext cx="925513" cy="74613"/>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58778" name="Rectangle 81"/>
          <p:cNvSpPr>
            <a:spLocks noChangeArrowheads="1"/>
          </p:cNvSpPr>
          <p:nvPr>
            <p:custDataLst>
              <p:tags r:id="rId57"/>
            </p:custDataLst>
          </p:nvPr>
        </p:nvSpPr>
        <p:spPr bwMode="auto">
          <a:xfrm rot="-5400000">
            <a:off x="7315200" y="806450"/>
            <a:ext cx="925513" cy="74613"/>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58779" name="Rectangle 82"/>
          <p:cNvSpPr>
            <a:spLocks noChangeArrowheads="1"/>
          </p:cNvSpPr>
          <p:nvPr>
            <p:custDataLst>
              <p:tags r:id="rId58"/>
            </p:custDataLst>
          </p:nvPr>
        </p:nvSpPr>
        <p:spPr bwMode="auto">
          <a:xfrm>
            <a:off x="6137275" y="3348038"/>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mul r2 r1 r1 </a:t>
            </a:r>
          </a:p>
        </p:txBody>
      </p:sp>
      <p:sp>
        <p:nvSpPr>
          <p:cNvPr id="158780" name="Rectangle 83"/>
          <p:cNvSpPr>
            <a:spLocks noChangeArrowheads="1"/>
          </p:cNvSpPr>
          <p:nvPr>
            <p:custDataLst>
              <p:tags r:id="rId59"/>
            </p:custDataLst>
          </p:nvPr>
        </p:nvSpPr>
        <p:spPr bwMode="auto">
          <a:xfrm>
            <a:off x="6137275" y="371316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add r2 r2 r1</a:t>
            </a:r>
            <a:endParaRPr lang="en-US" sz="1800">
              <a:solidFill>
                <a:srgbClr val="0A04EB"/>
              </a:solidFill>
              <a:latin typeface="Arial" pitchFamily="34" charset="0"/>
            </a:endParaRPr>
          </a:p>
        </p:txBody>
      </p:sp>
      <p:sp>
        <p:nvSpPr>
          <p:cNvPr id="158781" name="Rectangle 84"/>
          <p:cNvSpPr>
            <a:spLocks noChangeArrowheads="1"/>
          </p:cNvSpPr>
          <p:nvPr>
            <p:custDataLst>
              <p:tags r:id="rId60"/>
            </p:custDataLst>
          </p:nvPr>
        </p:nvSpPr>
        <p:spPr bwMode="auto">
          <a:xfrm>
            <a:off x="6137275" y="4102100"/>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write r2</a:t>
            </a:r>
            <a:endParaRPr lang="en-US" sz="1800">
              <a:solidFill>
                <a:srgbClr val="0A04EB"/>
              </a:solidFill>
              <a:latin typeface="Arial" pitchFamily="34" charset="0"/>
            </a:endParaRPr>
          </a:p>
        </p:txBody>
      </p:sp>
      <p:sp>
        <p:nvSpPr>
          <p:cNvPr id="158782" name="Text Box 85"/>
          <p:cNvSpPr txBox="1">
            <a:spLocks noChangeArrowheads="1"/>
          </p:cNvSpPr>
          <p:nvPr>
            <p:custDataLst>
              <p:tags r:id="rId61"/>
            </p:custDataLst>
          </p:nvPr>
        </p:nvSpPr>
        <p:spPr bwMode="auto">
          <a:xfrm>
            <a:off x="2482850" y="4289425"/>
            <a:ext cx="6254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b="1">
                <a:solidFill>
                  <a:srgbClr val="067B0E"/>
                </a:solidFill>
                <a:latin typeface="Comic Sans MS" pitchFamily="66" charset="0"/>
              </a:rPr>
              <a:t>0</a:t>
            </a:r>
            <a:endParaRPr lang="en-US" sz="1800">
              <a:latin typeface="Comic Sans MS" pitchFamily="66" charset="0"/>
            </a:endParaRPr>
          </a:p>
        </p:txBody>
      </p:sp>
    </p:spTree>
  </p:cSld>
  <p:clrMapOvr>
    <a:masterClrMapping/>
  </p:clrMapOvr>
  <p:timing>
    <p:tnLst>
      <p:par>
        <p:cTn id="1" dur="indefinite" restart="never" nodeType="tmRoot"/>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266646" y="4267200"/>
            <a:ext cx="8735644" cy="2095792"/>
          </a:xfrm>
          <a:prstGeom prst="rect">
            <a:avLst/>
          </a:prstGeom>
        </p:spPr>
      </p:pic>
      <p:sp>
        <p:nvSpPr>
          <p:cNvPr id="4" name="Rectangle 3"/>
          <p:cNvSpPr/>
          <p:nvPr/>
        </p:nvSpPr>
        <p:spPr bwMode="auto">
          <a:xfrm>
            <a:off x="4457700" y="4724400"/>
            <a:ext cx="4432861" cy="914400"/>
          </a:xfrm>
          <a:prstGeom prst="rect">
            <a:avLst/>
          </a:prstGeom>
          <a:solidFill>
            <a:schemeClr val="bg1"/>
          </a:solidFill>
          <a:ln w="19050" cap="flat" cmpd="sng" algn="ctr">
            <a:solidFill>
              <a:schemeClr val="bg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25" name="Rounded Rectangle 24"/>
          <p:cNvSpPr/>
          <p:nvPr/>
        </p:nvSpPr>
        <p:spPr bwMode="auto">
          <a:xfrm>
            <a:off x="5334000" y="3581400"/>
            <a:ext cx="3429000" cy="1839366"/>
          </a:xfrm>
          <a:prstGeom prst="roundRect">
            <a:avLst/>
          </a:prstGeom>
          <a:solidFill>
            <a:srgbClr val="CCECFF"/>
          </a:solidFill>
          <a:ln w="19050" cap="flat" cmpd="sng" algn="ctr">
            <a:solidFill>
              <a:schemeClr val="bg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12" name="Rounded Rectangle 11"/>
          <p:cNvSpPr/>
          <p:nvPr/>
        </p:nvSpPr>
        <p:spPr bwMode="auto">
          <a:xfrm>
            <a:off x="5334000" y="1428750"/>
            <a:ext cx="3429000" cy="1839366"/>
          </a:xfrm>
          <a:prstGeom prst="roundRect">
            <a:avLst/>
          </a:prstGeom>
          <a:solidFill>
            <a:srgbClr val="FFCC99"/>
          </a:solidFill>
          <a:ln w="19050" cap="flat" cmpd="sng" algn="ctr">
            <a:solidFill>
              <a:schemeClr val="bg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44034" name="Rectangle 4"/>
          <p:cNvSpPr>
            <a:spLocks noChangeArrowheads="1"/>
          </p:cNvSpPr>
          <p:nvPr>
            <p:custDataLst>
              <p:tags r:id="rId1"/>
            </p:custDataLst>
          </p:nvPr>
        </p:nvSpPr>
        <p:spPr bwMode="auto">
          <a:xfrm>
            <a:off x="1295400" y="228600"/>
            <a:ext cx="2435225" cy="1200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7200">
                <a:solidFill>
                  <a:srgbClr val="0A04EB"/>
                </a:solidFill>
                <a:latin typeface="Calibri" pitchFamily="34" charset="0"/>
              </a:rPr>
              <a:t>Demo</a:t>
            </a:r>
          </a:p>
        </p:txBody>
      </p:sp>
      <p:sp>
        <p:nvSpPr>
          <p:cNvPr id="44035" name="Rectangle 3"/>
          <p:cNvSpPr>
            <a:spLocks noChangeArrowheads="1"/>
          </p:cNvSpPr>
          <p:nvPr/>
        </p:nvSpPr>
        <p:spPr bwMode="auto">
          <a:xfrm>
            <a:off x="646112" y="1428750"/>
            <a:ext cx="4087337"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dirty="0">
                <a:latin typeface="Calibri" pitchFamily="34" charset="0"/>
              </a:rPr>
              <a:t>of </a:t>
            </a:r>
            <a:r>
              <a:rPr lang="en-US" dirty="0" smtClean="0">
                <a:latin typeface="Calibri" pitchFamily="34" charset="0"/>
              </a:rPr>
              <a:t> "in vivo" assembly-language</a:t>
            </a:r>
            <a:endParaRPr lang="en-US" dirty="0">
              <a:latin typeface="Calibri" pitchFamily="34" charset="0"/>
            </a:endParaRPr>
          </a:p>
        </p:txBody>
      </p:sp>
      <p:sp>
        <p:nvSpPr>
          <p:cNvPr id="5" name="TextBox 4"/>
          <p:cNvSpPr txBox="1"/>
          <p:nvPr/>
        </p:nvSpPr>
        <p:spPr>
          <a:xfrm>
            <a:off x="6198395" y="3810000"/>
            <a:ext cx="2362200" cy="461665"/>
          </a:xfrm>
          <a:prstGeom prst="rect">
            <a:avLst/>
          </a:prstGeom>
          <a:noFill/>
        </p:spPr>
        <p:txBody>
          <a:bodyPr wrap="square" rtlCol="0">
            <a:spAutoFit/>
          </a:bodyPr>
          <a:lstStyle/>
          <a:p>
            <a:pPr algn="l"/>
            <a:r>
              <a:rPr lang="en-US" dirty="0" smtClean="0">
                <a:latin typeface="Calibri" panose="020F0502020204030204" pitchFamily="34" charset="0"/>
                <a:cs typeface="Calibri" panose="020F0502020204030204" pitchFamily="34" charset="0"/>
              </a:rPr>
              <a:t>40 == </a:t>
            </a:r>
            <a:r>
              <a:rPr lang="en-US" dirty="0" smtClean="0">
                <a:solidFill>
                  <a:srgbClr val="0000FF"/>
                </a:solidFill>
                <a:latin typeface="Calibri" panose="020F0502020204030204" pitchFamily="34" charset="0"/>
                <a:cs typeface="Calibri" panose="020F0502020204030204" pitchFamily="34" charset="0"/>
              </a:rPr>
              <a:t>101000</a:t>
            </a:r>
            <a:endParaRPr lang="en-US" dirty="0" smtClean="0">
              <a:solidFill>
                <a:srgbClr val="0000FF"/>
              </a:solidFill>
              <a:latin typeface="Calibri" panose="020F0502020204030204" pitchFamily="34" charset="0"/>
              <a:cs typeface="Calibri" panose="020F0502020204030204" pitchFamily="34" charset="0"/>
            </a:endParaRPr>
          </a:p>
        </p:txBody>
      </p:sp>
      <p:sp>
        <p:nvSpPr>
          <p:cNvPr id="8" name="TextBox 7"/>
          <p:cNvSpPr txBox="1"/>
          <p:nvPr/>
        </p:nvSpPr>
        <p:spPr>
          <a:xfrm>
            <a:off x="6192794" y="4227160"/>
            <a:ext cx="2362200" cy="461665"/>
          </a:xfrm>
          <a:prstGeom prst="rect">
            <a:avLst/>
          </a:prstGeom>
          <a:noFill/>
        </p:spPr>
        <p:txBody>
          <a:bodyPr wrap="square" rtlCol="0">
            <a:spAutoFit/>
          </a:bodyPr>
          <a:lstStyle/>
          <a:p>
            <a:pPr algn="l"/>
            <a:r>
              <a:rPr lang="en-US" dirty="0" smtClean="0">
                <a:latin typeface="Calibri" panose="020F0502020204030204" pitchFamily="34" charset="0"/>
                <a:cs typeface="Calibri" panose="020F0502020204030204" pitchFamily="34" charset="0"/>
              </a:rPr>
              <a:t>34</a:t>
            </a:r>
            <a:r>
              <a:rPr lang="en-US" dirty="0" smtClean="0">
                <a:latin typeface="Calibri" panose="020F0502020204030204" pitchFamily="34" charset="0"/>
                <a:cs typeface="Calibri" panose="020F0502020204030204" pitchFamily="34" charset="0"/>
              </a:rPr>
              <a:t> == </a:t>
            </a:r>
            <a:r>
              <a:rPr lang="en-US" dirty="0" smtClean="0">
                <a:solidFill>
                  <a:srgbClr val="0000FF"/>
                </a:solidFill>
                <a:latin typeface="Calibri" panose="020F0502020204030204" pitchFamily="34" charset="0"/>
                <a:cs typeface="Calibri" panose="020F0502020204030204" pitchFamily="34" charset="0"/>
              </a:rPr>
              <a:t>100010</a:t>
            </a:r>
            <a:endParaRPr lang="en-US" dirty="0" smtClean="0">
              <a:solidFill>
                <a:srgbClr val="0000FF"/>
              </a:solidFill>
              <a:latin typeface="Calibri" panose="020F0502020204030204" pitchFamily="34" charset="0"/>
              <a:cs typeface="Calibri" panose="020F0502020204030204" pitchFamily="34" charset="0"/>
            </a:endParaRPr>
          </a:p>
        </p:txBody>
      </p:sp>
      <p:cxnSp>
        <p:nvCxnSpPr>
          <p:cNvPr id="7" name="Straight Connector 6"/>
          <p:cNvCxnSpPr/>
          <p:nvPr/>
        </p:nvCxnSpPr>
        <p:spPr bwMode="auto">
          <a:xfrm>
            <a:off x="5760308" y="4688825"/>
            <a:ext cx="2286000" cy="0"/>
          </a:xfrm>
          <a:prstGeom prst="line">
            <a:avLst/>
          </a:prstGeom>
          <a:noFill/>
          <a:ln w="3175" cap="flat" cmpd="sng" algn="ctr">
            <a:solidFill>
              <a:srgbClr val="0000FF"/>
            </a:solidFill>
            <a:prstDash val="solid"/>
            <a:round/>
            <a:headEnd type="none" w="med" len="med"/>
            <a:tailEnd type="none" w="med" len="med"/>
          </a:ln>
          <a:effectLst/>
        </p:spPr>
      </p:cxnSp>
      <p:sp>
        <p:nvSpPr>
          <p:cNvPr id="11" name="Rectangle 10"/>
          <p:cNvSpPr/>
          <p:nvPr/>
        </p:nvSpPr>
        <p:spPr>
          <a:xfrm>
            <a:off x="5715000" y="4233155"/>
            <a:ext cx="394660" cy="461665"/>
          </a:xfrm>
          <a:prstGeom prst="rect">
            <a:avLst/>
          </a:prstGeom>
        </p:spPr>
        <p:txBody>
          <a:bodyPr wrap="none">
            <a:spAutoFit/>
          </a:bodyPr>
          <a:lstStyle/>
          <a:p>
            <a:r>
              <a:rPr lang="en-US" dirty="0" smtClean="0">
                <a:solidFill>
                  <a:srgbClr val="0000FF"/>
                </a:solidFill>
                <a:latin typeface="Calibri" panose="020F0502020204030204" pitchFamily="34" charset="0"/>
                <a:cs typeface="Calibri" panose="020F0502020204030204" pitchFamily="34" charset="0"/>
              </a:rPr>
              <a:t>&amp;</a:t>
            </a:r>
            <a:endParaRPr lang="en-US" dirty="0"/>
          </a:p>
        </p:txBody>
      </p:sp>
      <p:sp>
        <p:nvSpPr>
          <p:cNvPr id="14" name="TextBox 13"/>
          <p:cNvSpPr txBox="1"/>
          <p:nvPr/>
        </p:nvSpPr>
        <p:spPr>
          <a:xfrm>
            <a:off x="6192794" y="4709074"/>
            <a:ext cx="2362200" cy="461665"/>
          </a:xfrm>
          <a:prstGeom prst="rect">
            <a:avLst/>
          </a:prstGeom>
          <a:noFill/>
        </p:spPr>
        <p:txBody>
          <a:bodyPr wrap="square" rtlCol="0">
            <a:spAutoFit/>
          </a:bodyPr>
          <a:lstStyle/>
          <a:p>
            <a:pPr algn="l"/>
            <a:r>
              <a:rPr lang="en-US" dirty="0" smtClean="0">
                <a:latin typeface="Calibri" panose="020F0502020204030204" pitchFamily="34" charset="0"/>
                <a:cs typeface="Calibri" panose="020F0502020204030204" pitchFamily="34" charset="0"/>
              </a:rPr>
              <a:t>32</a:t>
            </a:r>
            <a:r>
              <a:rPr lang="en-US" dirty="0" smtClean="0">
                <a:latin typeface="Calibri" panose="020F0502020204030204" pitchFamily="34" charset="0"/>
                <a:cs typeface="Calibri" panose="020F0502020204030204" pitchFamily="34" charset="0"/>
              </a:rPr>
              <a:t> == </a:t>
            </a:r>
            <a:r>
              <a:rPr lang="en-US" dirty="0" smtClean="0">
                <a:solidFill>
                  <a:srgbClr val="0000FF"/>
                </a:solidFill>
                <a:latin typeface="Calibri" panose="020F0502020204030204" pitchFamily="34" charset="0"/>
                <a:cs typeface="Calibri" panose="020F0502020204030204" pitchFamily="34" charset="0"/>
              </a:rPr>
              <a:t>100000</a:t>
            </a:r>
            <a:endParaRPr lang="en-US" dirty="0" smtClean="0">
              <a:solidFill>
                <a:srgbClr val="0000FF"/>
              </a:solidFill>
              <a:latin typeface="Calibri" panose="020F0502020204030204" pitchFamily="34" charset="0"/>
              <a:cs typeface="Calibri" panose="020F0502020204030204" pitchFamily="34" charset="0"/>
            </a:endParaRPr>
          </a:p>
        </p:txBody>
      </p:sp>
      <p:sp>
        <p:nvSpPr>
          <p:cNvPr id="18" name="TextBox 17"/>
          <p:cNvSpPr txBox="1"/>
          <p:nvPr/>
        </p:nvSpPr>
        <p:spPr>
          <a:xfrm>
            <a:off x="6199521" y="1688791"/>
            <a:ext cx="2362200" cy="461665"/>
          </a:xfrm>
          <a:prstGeom prst="rect">
            <a:avLst/>
          </a:prstGeom>
          <a:noFill/>
        </p:spPr>
        <p:txBody>
          <a:bodyPr wrap="square" rtlCol="0">
            <a:spAutoFit/>
          </a:bodyPr>
          <a:lstStyle/>
          <a:p>
            <a:pPr algn="l"/>
            <a:r>
              <a:rPr lang="en-US" dirty="0" smtClean="0">
                <a:latin typeface="Calibri" panose="020F0502020204030204" pitchFamily="34" charset="0"/>
                <a:cs typeface="Calibri" panose="020F0502020204030204" pitchFamily="34" charset="0"/>
              </a:rPr>
              <a:t>40 == </a:t>
            </a:r>
            <a:r>
              <a:rPr lang="en-US" dirty="0" smtClean="0">
                <a:solidFill>
                  <a:srgbClr val="0000FF"/>
                </a:solidFill>
                <a:latin typeface="Calibri" panose="020F0502020204030204" pitchFamily="34" charset="0"/>
                <a:cs typeface="Calibri" panose="020F0502020204030204" pitchFamily="34" charset="0"/>
              </a:rPr>
              <a:t>101000</a:t>
            </a:r>
            <a:endParaRPr lang="en-US" dirty="0" smtClean="0">
              <a:solidFill>
                <a:srgbClr val="0000FF"/>
              </a:solidFill>
              <a:latin typeface="Calibri" panose="020F0502020204030204" pitchFamily="34" charset="0"/>
              <a:cs typeface="Calibri" panose="020F0502020204030204" pitchFamily="34" charset="0"/>
            </a:endParaRPr>
          </a:p>
        </p:txBody>
      </p:sp>
      <p:sp>
        <p:nvSpPr>
          <p:cNvPr id="19" name="TextBox 18"/>
          <p:cNvSpPr txBox="1"/>
          <p:nvPr/>
        </p:nvSpPr>
        <p:spPr>
          <a:xfrm>
            <a:off x="6193920" y="2105951"/>
            <a:ext cx="2362200" cy="461665"/>
          </a:xfrm>
          <a:prstGeom prst="rect">
            <a:avLst/>
          </a:prstGeom>
          <a:noFill/>
        </p:spPr>
        <p:txBody>
          <a:bodyPr wrap="square" rtlCol="0">
            <a:spAutoFit/>
          </a:bodyPr>
          <a:lstStyle/>
          <a:p>
            <a:pPr algn="l"/>
            <a:r>
              <a:rPr lang="en-US" dirty="0" smtClean="0">
                <a:latin typeface="Calibri" panose="020F0502020204030204" pitchFamily="34" charset="0"/>
                <a:cs typeface="Calibri" panose="020F0502020204030204" pitchFamily="34" charset="0"/>
              </a:rPr>
              <a:t>34</a:t>
            </a:r>
            <a:r>
              <a:rPr lang="en-US" dirty="0" smtClean="0">
                <a:latin typeface="Calibri" panose="020F0502020204030204" pitchFamily="34" charset="0"/>
                <a:cs typeface="Calibri" panose="020F0502020204030204" pitchFamily="34" charset="0"/>
              </a:rPr>
              <a:t> == </a:t>
            </a:r>
            <a:r>
              <a:rPr lang="en-US" dirty="0" smtClean="0">
                <a:solidFill>
                  <a:srgbClr val="0000FF"/>
                </a:solidFill>
                <a:latin typeface="Calibri" panose="020F0502020204030204" pitchFamily="34" charset="0"/>
                <a:cs typeface="Calibri" panose="020F0502020204030204" pitchFamily="34" charset="0"/>
              </a:rPr>
              <a:t>100010</a:t>
            </a:r>
            <a:endParaRPr lang="en-US" dirty="0" smtClean="0">
              <a:solidFill>
                <a:srgbClr val="0000FF"/>
              </a:solidFill>
              <a:latin typeface="Calibri" panose="020F0502020204030204" pitchFamily="34" charset="0"/>
              <a:cs typeface="Calibri" panose="020F0502020204030204" pitchFamily="34" charset="0"/>
            </a:endParaRPr>
          </a:p>
        </p:txBody>
      </p:sp>
      <p:sp>
        <p:nvSpPr>
          <p:cNvPr id="20" name="Rectangle 19"/>
          <p:cNvSpPr/>
          <p:nvPr/>
        </p:nvSpPr>
        <p:spPr>
          <a:xfrm>
            <a:off x="5739714" y="2110416"/>
            <a:ext cx="325731" cy="461665"/>
          </a:xfrm>
          <a:prstGeom prst="rect">
            <a:avLst/>
          </a:prstGeom>
        </p:spPr>
        <p:txBody>
          <a:bodyPr wrap="none">
            <a:spAutoFit/>
          </a:bodyPr>
          <a:lstStyle/>
          <a:p>
            <a:r>
              <a:rPr lang="en-US" dirty="0">
                <a:solidFill>
                  <a:srgbClr val="0000FF"/>
                </a:solidFill>
                <a:latin typeface="Calibri" panose="020F0502020204030204" pitchFamily="34" charset="0"/>
                <a:cs typeface="Calibri" panose="020F0502020204030204" pitchFamily="34" charset="0"/>
              </a:rPr>
              <a:t>|</a:t>
            </a:r>
            <a:endParaRPr lang="en-US" dirty="0"/>
          </a:p>
        </p:txBody>
      </p:sp>
      <p:sp>
        <p:nvSpPr>
          <p:cNvPr id="21" name="TextBox 20"/>
          <p:cNvSpPr txBox="1"/>
          <p:nvPr/>
        </p:nvSpPr>
        <p:spPr>
          <a:xfrm>
            <a:off x="6195401" y="2586335"/>
            <a:ext cx="2362200" cy="461665"/>
          </a:xfrm>
          <a:prstGeom prst="rect">
            <a:avLst/>
          </a:prstGeom>
          <a:noFill/>
        </p:spPr>
        <p:txBody>
          <a:bodyPr wrap="square" rtlCol="0">
            <a:spAutoFit/>
          </a:bodyPr>
          <a:lstStyle/>
          <a:p>
            <a:pPr algn="l"/>
            <a:r>
              <a:rPr lang="en-US" b="1" dirty="0">
                <a:solidFill>
                  <a:srgbClr val="CC3300"/>
                </a:solidFill>
                <a:latin typeface="Calibri" panose="020F0502020204030204" pitchFamily="34" charset="0"/>
                <a:cs typeface="Calibri" panose="020F0502020204030204" pitchFamily="34" charset="0"/>
              </a:rPr>
              <a:t>4</a:t>
            </a:r>
            <a:r>
              <a:rPr lang="en-US" b="1" dirty="0" smtClean="0">
                <a:solidFill>
                  <a:srgbClr val="CC3300"/>
                </a:solidFill>
                <a:latin typeface="Calibri" panose="020F0502020204030204" pitchFamily="34" charset="0"/>
                <a:cs typeface="Calibri" panose="020F0502020204030204" pitchFamily="34" charset="0"/>
              </a:rPr>
              <a:t>2</a:t>
            </a:r>
            <a:r>
              <a:rPr lang="en-US" dirty="0" smtClean="0">
                <a:latin typeface="Calibri" panose="020F0502020204030204" pitchFamily="34" charset="0"/>
                <a:cs typeface="Calibri" panose="020F0502020204030204" pitchFamily="34" charset="0"/>
              </a:rPr>
              <a:t> == </a:t>
            </a:r>
            <a:r>
              <a:rPr lang="en-US" dirty="0" smtClean="0">
                <a:solidFill>
                  <a:srgbClr val="0000FF"/>
                </a:solidFill>
                <a:latin typeface="Calibri" panose="020F0502020204030204" pitchFamily="34" charset="0"/>
                <a:cs typeface="Calibri" panose="020F0502020204030204" pitchFamily="34" charset="0"/>
              </a:rPr>
              <a:t>101010</a:t>
            </a:r>
            <a:endParaRPr lang="en-US" dirty="0" smtClean="0">
              <a:solidFill>
                <a:srgbClr val="0000FF"/>
              </a:solidFill>
              <a:latin typeface="Calibri" panose="020F0502020204030204" pitchFamily="34" charset="0"/>
              <a:cs typeface="Calibri" panose="020F0502020204030204" pitchFamily="34" charset="0"/>
            </a:endParaRPr>
          </a:p>
        </p:txBody>
      </p:sp>
      <p:cxnSp>
        <p:nvCxnSpPr>
          <p:cNvPr id="22" name="Straight Connector 21"/>
          <p:cNvCxnSpPr/>
          <p:nvPr/>
        </p:nvCxnSpPr>
        <p:spPr bwMode="auto">
          <a:xfrm>
            <a:off x="5781450" y="2567616"/>
            <a:ext cx="2286000" cy="0"/>
          </a:xfrm>
          <a:prstGeom prst="line">
            <a:avLst/>
          </a:prstGeom>
          <a:noFill/>
          <a:ln w="3175" cap="flat" cmpd="sng" algn="ctr">
            <a:solidFill>
              <a:srgbClr val="0000FF"/>
            </a:solidFill>
            <a:prstDash val="solid"/>
            <a:round/>
            <a:headEnd type="none" w="med" len="med"/>
            <a:tailEnd type="none" w="med" len="med"/>
          </a:ln>
          <a:effectLst/>
        </p:spPr>
      </p:cxnSp>
      <p:sp>
        <p:nvSpPr>
          <p:cNvPr id="24" name="Rectangle 23"/>
          <p:cNvSpPr/>
          <p:nvPr/>
        </p:nvSpPr>
        <p:spPr>
          <a:xfrm>
            <a:off x="4158153" y="2947602"/>
            <a:ext cx="1564939" cy="461665"/>
          </a:xfrm>
          <a:prstGeom prst="rect">
            <a:avLst/>
          </a:prstGeom>
          <a:solidFill>
            <a:srgbClr val="FFCC99"/>
          </a:solidFill>
          <a:ln w="19050">
            <a:solidFill>
              <a:schemeClr val="bg1"/>
            </a:solidFill>
          </a:ln>
        </p:spPr>
        <p:txBody>
          <a:bodyPr wrap="square">
            <a:spAutoFit/>
          </a:bodyPr>
          <a:lstStyle/>
          <a:p>
            <a:r>
              <a:rPr lang="en-US" dirty="0" smtClean="0">
                <a:latin typeface="Calibri" pitchFamily="34" charset="0"/>
              </a:rPr>
              <a:t>changed</a:t>
            </a:r>
            <a:endParaRPr lang="en-US" dirty="0"/>
          </a:p>
        </p:txBody>
      </p:sp>
      <p:sp>
        <p:nvSpPr>
          <p:cNvPr id="2" name="Rectangle 1"/>
          <p:cNvSpPr/>
          <p:nvPr/>
        </p:nvSpPr>
        <p:spPr>
          <a:xfrm>
            <a:off x="4154306" y="3720851"/>
            <a:ext cx="1564939" cy="461665"/>
          </a:xfrm>
          <a:prstGeom prst="rect">
            <a:avLst/>
          </a:prstGeom>
          <a:solidFill>
            <a:srgbClr val="CCECFF"/>
          </a:solidFill>
          <a:ln w="19050">
            <a:solidFill>
              <a:schemeClr val="bg1"/>
            </a:solidFill>
          </a:ln>
        </p:spPr>
        <p:txBody>
          <a:bodyPr wrap="square">
            <a:spAutoFit/>
          </a:bodyPr>
          <a:lstStyle/>
          <a:p>
            <a:r>
              <a:rPr lang="en-US" dirty="0" smtClean="0">
                <a:latin typeface="Calibri" pitchFamily="34" charset="0"/>
              </a:rPr>
              <a:t>original</a:t>
            </a:r>
            <a:endParaRPr lang="en-US" dirty="0"/>
          </a:p>
        </p:txBody>
      </p:sp>
      <p:cxnSp>
        <p:nvCxnSpPr>
          <p:cNvPr id="23" name="Straight Arrow Connector 22"/>
          <p:cNvCxnSpPr/>
          <p:nvPr/>
        </p:nvCxnSpPr>
        <p:spPr bwMode="auto">
          <a:xfrm>
            <a:off x="2617572" y="3941805"/>
            <a:ext cx="0" cy="1228934"/>
          </a:xfrm>
          <a:prstGeom prst="straightConnector1">
            <a:avLst/>
          </a:prstGeom>
          <a:noFill/>
          <a:ln w="19050" cap="flat" cmpd="sng" algn="ctr">
            <a:solidFill>
              <a:srgbClr val="0000FF"/>
            </a:solidFill>
            <a:prstDash val="solid"/>
            <a:round/>
            <a:headEnd type="none" w="med" len="med"/>
            <a:tailEnd type="triangle"/>
          </a:ln>
          <a:effectLst/>
        </p:spPr>
      </p:cxnSp>
      <p:sp>
        <p:nvSpPr>
          <p:cNvPr id="26" name="TextBox 25"/>
          <p:cNvSpPr txBox="1"/>
          <p:nvPr/>
        </p:nvSpPr>
        <p:spPr>
          <a:xfrm>
            <a:off x="1666880" y="2889499"/>
            <a:ext cx="1914520" cy="1015663"/>
          </a:xfrm>
          <a:prstGeom prst="rect">
            <a:avLst/>
          </a:prstGeom>
          <a:solidFill>
            <a:schemeClr val="bg1">
              <a:lumMod val="85000"/>
            </a:schemeClr>
          </a:solidFill>
        </p:spPr>
        <p:txBody>
          <a:bodyPr wrap="square" rtlCol="0">
            <a:spAutoFit/>
          </a:bodyPr>
          <a:lstStyle/>
          <a:p>
            <a:r>
              <a:rPr lang="en-US" sz="1500" dirty="0" smtClean="0">
                <a:latin typeface="Calibri" panose="020F0502020204030204" pitchFamily="34" charset="0"/>
                <a:cs typeface="Calibri" panose="020F0502020204030204" pitchFamily="34" charset="0"/>
              </a:rPr>
              <a:t>We changed the machine-language instructions, not the source code!</a:t>
            </a:r>
            <a:endParaRPr lang="en-US" sz="1500" dirty="0" smtClean="0">
              <a:latin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893808978"/>
      </p:ext>
    </p:extLst>
  </p:cSld>
  <p:clrMapOvr>
    <a:masterClrMapping/>
  </p:clrMapOvr>
  <p:timing>
    <p:tnLst>
      <p:par>
        <p:cTn id="1" dur="indefinite" restart="never" nodeType="tmRoot"/>
      </p:par>
    </p:tnLst>
  </p:timing>
</p:sld>
</file>

<file path=ppt/slides/slide2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59746" name="Group 2"/>
          <p:cNvGrpSpPr>
            <a:grpSpLocks/>
          </p:cNvGrpSpPr>
          <p:nvPr>
            <p:custDataLst>
              <p:tags r:id="rId1"/>
            </p:custDataLst>
          </p:nvPr>
        </p:nvGrpSpPr>
        <p:grpSpPr bwMode="auto">
          <a:xfrm>
            <a:off x="7896225" y="5627688"/>
            <a:ext cx="636588" cy="790575"/>
            <a:chOff x="2928" y="1051"/>
            <a:chExt cx="840" cy="957"/>
          </a:xfrm>
        </p:grpSpPr>
        <p:sp>
          <p:nvSpPr>
            <p:cNvPr id="159748" name="Freeform 3"/>
            <p:cNvSpPr>
              <a:spLocks/>
            </p:cNvSpPr>
            <p:nvPr>
              <p:custDataLst>
                <p:tags r:id="rId2"/>
              </p:custDataLst>
            </p:nvPr>
          </p:nvSpPr>
          <p:spPr bwMode="auto">
            <a:xfrm>
              <a:off x="2928" y="1759"/>
              <a:ext cx="810" cy="249"/>
            </a:xfrm>
            <a:custGeom>
              <a:avLst/>
              <a:gdLst>
                <a:gd name="T0" fmla="*/ 5 w 1048"/>
                <a:gd name="T1" fmla="*/ 21 h 250"/>
                <a:gd name="T2" fmla="*/ 9 w 1048"/>
                <a:gd name="T3" fmla="*/ 83 h 250"/>
                <a:gd name="T4" fmla="*/ 9 w 1048"/>
                <a:gd name="T5" fmla="*/ 111 h 250"/>
                <a:gd name="T6" fmla="*/ 10 w 1048"/>
                <a:gd name="T7" fmla="*/ 125 h 250"/>
                <a:gd name="T8" fmla="*/ 10 w 1048"/>
                <a:gd name="T9" fmla="*/ 161 h 250"/>
                <a:gd name="T10" fmla="*/ 7 w 1048"/>
                <a:gd name="T11" fmla="*/ 230 h 250"/>
                <a:gd name="T12" fmla="*/ 2 w 1048"/>
                <a:gd name="T13" fmla="*/ 210 h 250"/>
                <a:gd name="T14" fmla="*/ 0 w 1048"/>
                <a:gd name="T15" fmla="*/ 189 h 250"/>
                <a:gd name="T16" fmla="*/ 2 w 1048"/>
                <a:gd name="T17" fmla="*/ 155 h 250"/>
                <a:gd name="T18" fmla="*/ 2 w 1048"/>
                <a:gd name="T19" fmla="*/ 125 h 250"/>
                <a:gd name="T20" fmla="*/ 2 w 1048"/>
                <a:gd name="T21" fmla="*/ 76 h 250"/>
                <a:gd name="T22" fmla="*/ 3 w 1048"/>
                <a:gd name="T23" fmla="*/ 55 h 250"/>
                <a:gd name="T24" fmla="*/ 3 w 1048"/>
                <a:gd name="T25" fmla="*/ 28 h 250"/>
                <a:gd name="T26" fmla="*/ 4 w 1048"/>
                <a:gd name="T27" fmla="*/ 14 h 250"/>
                <a:gd name="T28" fmla="*/ 5 w 1048"/>
                <a:gd name="T29" fmla="*/ 28 h 250"/>
                <a:gd name="T30" fmla="*/ 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59749" name="Oval 4"/>
            <p:cNvSpPr>
              <a:spLocks noChangeArrowheads="1"/>
            </p:cNvSpPr>
            <p:nvPr>
              <p:custDataLst>
                <p:tags r:id="rId3"/>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159750" name="Oval 5"/>
            <p:cNvSpPr>
              <a:spLocks noChangeArrowheads="1"/>
            </p:cNvSpPr>
            <p:nvPr>
              <p:custDataLst>
                <p:tags r:id="rId4"/>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59751" name="Oval 6"/>
            <p:cNvSpPr>
              <a:spLocks noChangeArrowheads="1"/>
            </p:cNvSpPr>
            <p:nvPr>
              <p:custDataLst>
                <p:tags r:id="rId5"/>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59752" name="Oval 7"/>
            <p:cNvSpPr>
              <a:spLocks noChangeArrowheads="1"/>
            </p:cNvSpPr>
            <p:nvPr>
              <p:custDataLst>
                <p:tags r:id="rId6"/>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59753" name="Oval 8"/>
            <p:cNvSpPr>
              <a:spLocks noChangeArrowheads="1"/>
            </p:cNvSpPr>
            <p:nvPr>
              <p:custDataLst>
                <p:tags r:id="rId7"/>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59754" name="Oval 9"/>
            <p:cNvSpPr>
              <a:spLocks noChangeArrowheads="1"/>
            </p:cNvSpPr>
            <p:nvPr>
              <p:custDataLst>
                <p:tags r:id="rId8"/>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59755" name="Oval 10"/>
            <p:cNvSpPr>
              <a:spLocks noChangeArrowheads="1"/>
            </p:cNvSpPr>
            <p:nvPr>
              <p:custDataLst>
                <p:tags r:id="rId9"/>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59756" name="AutoShape 11"/>
            <p:cNvSpPr>
              <a:spLocks noChangeArrowheads="1"/>
            </p:cNvSpPr>
            <p:nvPr>
              <p:custDataLst>
                <p:tags r:id="rId10"/>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159757" name="Freeform 12"/>
            <p:cNvSpPr>
              <a:spLocks/>
            </p:cNvSpPr>
            <p:nvPr>
              <p:custDataLst>
                <p:tags r:id="rId11"/>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59758" name="Freeform 13"/>
            <p:cNvSpPr>
              <a:spLocks/>
            </p:cNvSpPr>
            <p:nvPr>
              <p:custDataLst>
                <p:tags r:id="rId12"/>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59759" name="Freeform 14"/>
            <p:cNvSpPr>
              <a:spLocks/>
            </p:cNvSpPr>
            <p:nvPr>
              <p:custDataLst>
                <p:tags r:id="rId13"/>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59760" name="Freeform 15"/>
            <p:cNvSpPr>
              <a:spLocks/>
            </p:cNvSpPr>
            <p:nvPr>
              <p:custDataLst>
                <p:tags r:id="rId14"/>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159747" name="Text Box 16"/>
          <p:cNvSpPr txBox="1">
            <a:spLocks noChangeArrowheads="1"/>
          </p:cNvSpPr>
          <p:nvPr/>
        </p:nvSpPr>
        <p:spPr bwMode="auto">
          <a:xfrm>
            <a:off x="750888" y="1528763"/>
            <a:ext cx="7696200"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4200">
                <a:solidFill>
                  <a:srgbClr val="0B04FF"/>
                </a:solidFill>
                <a:latin typeface="Comic Sans MS" pitchFamily="66" charset="0"/>
              </a:rPr>
              <a:t>Have a relaxing fall break!</a:t>
            </a:r>
          </a:p>
        </p:txBody>
      </p:sp>
    </p:spTree>
  </p:cSld>
  <p:clrMapOvr>
    <a:masterClrMapping/>
  </p:clrMapOvr>
  <p:timing>
    <p:tnLst>
      <p:par>
        <p:cTn id="1" dur="indefinite" restart="never" nodeType="tmRoot"/>
      </p:par>
    </p:tnLst>
  </p:timing>
</p:sld>
</file>

<file path=ppt/slides/slide2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0770" name="Text Box 5"/>
          <p:cNvSpPr txBox="1">
            <a:spLocks noChangeArrowheads="1"/>
          </p:cNvSpPr>
          <p:nvPr>
            <p:custDataLst>
              <p:tags r:id="rId1"/>
            </p:custDataLst>
          </p:nvPr>
        </p:nvSpPr>
        <p:spPr bwMode="auto">
          <a:xfrm>
            <a:off x="53975" y="82550"/>
            <a:ext cx="2065338"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4200">
                <a:latin typeface="Times New Roman" pitchFamily="18" charset="0"/>
              </a:rPr>
              <a:t>Jotto !</a:t>
            </a:r>
          </a:p>
        </p:txBody>
      </p:sp>
      <p:sp>
        <p:nvSpPr>
          <p:cNvPr id="160771" name="Text Box 10"/>
          <p:cNvSpPr txBox="1">
            <a:spLocks noChangeArrowheads="1"/>
          </p:cNvSpPr>
          <p:nvPr/>
        </p:nvSpPr>
        <p:spPr bwMode="auto">
          <a:xfrm>
            <a:off x="2714625" y="492125"/>
            <a:ext cx="1524000"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solidFill>
                  <a:srgbClr val="067B0E"/>
                </a:solidFill>
                <a:latin typeface="Comic Sans MS" pitchFamily="66" charset="0"/>
              </a:rPr>
              <a:t>morning class's</a:t>
            </a:r>
          </a:p>
        </p:txBody>
      </p:sp>
      <p:sp>
        <p:nvSpPr>
          <p:cNvPr id="160772" name="Text Box 11"/>
          <p:cNvSpPr txBox="1">
            <a:spLocks noChangeArrowheads="1"/>
          </p:cNvSpPr>
          <p:nvPr/>
        </p:nvSpPr>
        <p:spPr bwMode="auto">
          <a:xfrm>
            <a:off x="4611688" y="492125"/>
            <a:ext cx="15240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solidFill>
                  <a:srgbClr val="067B0E"/>
                </a:solidFill>
                <a:latin typeface="Comic Sans MS" pitchFamily="66" charset="0"/>
              </a:rPr>
              <a:t>guesses</a:t>
            </a:r>
          </a:p>
        </p:txBody>
      </p:sp>
      <p:sp>
        <p:nvSpPr>
          <p:cNvPr id="160773" name="Text Box 18"/>
          <p:cNvSpPr txBox="1">
            <a:spLocks noChangeArrowheads="1"/>
          </p:cNvSpPr>
          <p:nvPr>
            <p:custDataLst>
              <p:tags r:id="rId2"/>
            </p:custDataLst>
          </p:nvPr>
        </p:nvSpPr>
        <p:spPr bwMode="auto">
          <a:xfrm>
            <a:off x="2895600" y="873125"/>
            <a:ext cx="1752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latin typeface="Comic Sans MS" pitchFamily="66" charset="0"/>
              </a:rPr>
              <a:t>alien </a:t>
            </a:r>
            <a:r>
              <a:rPr lang="en-US">
                <a:solidFill>
                  <a:srgbClr val="067B0E"/>
                </a:solidFill>
                <a:latin typeface="Comic Sans MS" pitchFamily="66" charset="0"/>
              </a:rPr>
              <a:t>2</a:t>
            </a:r>
            <a:endParaRPr lang="en-US">
              <a:latin typeface="Comic Sans MS" pitchFamily="66" charset="0"/>
            </a:endParaRPr>
          </a:p>
        </p:txBody>
      </p:sp>
      <p:sp>
        <p:nvSpPr>
          <p:cNvPr id="160774" name="Text Box 19"/>
          <p:cNvSpPr txBox="1">
            <a:spLocks noChangeArrowheads="1"/>
          </p:cNvSpPr>
          <p:nvPr>
            <p:custDataLst>
              <p:tags r:id="rId3"/>
            </p:custDataLst>
          </p:nvPr>
        </p:nvSpPr>
        <p:spPr bwMode="auto">
          <a:xfrm>
            <a:off x="4800600" y="889000"/>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latin typeface="Comic Sans MS" pitchFamily="66" charset="0"/>
              </a:rPr>
              <a:t>diner </a:t>
            </a:r>
            <a:r>
              <a:rPr lang="en-US">
                <a:solidFill>
                  <a:srgbClr val="067B0E"/>
                </a:solidFill>
                <a:latin typeface="Comic Sans MS" pitchFamily="66" charset="0"/>
              </a:rPr>
              <a:t>1</a:t>
            </a:r>
          </a:p>
        </p:txBody>
      </p:sp>
      <p:sp>
        <p:nvSpPr>
          <p:cNvPr id="160775" name="Text Box 20"/>
          <p:cNvSpPr txBox="1">
            <a:spLocks noChangeArrowheads="1"/>
          </p:cNvSpPr>
          <p:nvPr>
            <p:custDataLst>
              <p:tags r:id="rId4"/>
            </p:custDataLst>
          </p:nvPr>
        </p:nvSpPr>
        <p:spPr bwMode="auto">
          <a:xfrm>
            <a:off x="2895600" y="1330325"/>
            <a:ext cx="1752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latin typeface="Comic Sans MS" pitchFamily="66" charset="0"/>
              </a:rPr>
              <a:t>seven </a:t>
            </a:r>
            <a:r>
              <a:rPr lang="en-US">
                <a:solidFill>
                  <a:srgbClr val="067B0E"/>
                </a:solidFill>
                <a:latin typeface="Comic Sans MS" pitchFamily="66" charset="0"/>
              </a:rPr>
              <a:t>0</a:t>
            </a:r>
            <a:endParaRPr lang="en-US">
              <a:latin typeface="Comic Sans MS" pitchFamily="66" charset="0"/>
            </a:endParaRPr>
          </a:p>
        </p:txBody>
      </p:sp>
      <p:sp>
        <p:nvSpPr>
          <p:cNvPr id="160776" name="Text Box 21"/>
          <p:cNvSpPr txBox="1">
            <a:spLocks noChangeArrowheads="1"/>
          </p:cNvSpPr>
          <p:nvPr>
            <p:custDataLst>
              <p:tags r:id="rId5"/>
            </p:custDataLst>
          </p:nvPr>
        </p:nvSpPr>
        <p:spPr bwMode="auto">
          <a:xfrm>
            <a:off x="4800600" y="1346200"/>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latin typeface="Comic Sans MS" pitchFamily="66" charset="0"/>
              </a:rPr>
              <a:t>ghost </a:t>
            </a:r>
            <a:r>
              <a:rPr lang="en-US">
                <a:solidFill>
                  <a:srgbClr val="067B0E"/>
                </a:solidFill>
                <a:latin typeface="Comic Sans MS" pitchFamily="66" charset="0"/>
              </a:rPr>
              <a:t>0</a:t>
            </a:r>
          </a:p>
        </p:txBody>
      </p:sp>
      <p:sp>
        <p:nvSpPr>
          <p:cNvPr id="160777" name="Text Box 22"/>
          <p:cNvSpPr txBox="1">
            <a:spLocks noChangeArrowheads="1"/>
          </p:cNvSpPr>
          <p:nvPr/>
        </p:nvSpPr>
        <p:spPr bwMode="auto">
          <a:xfrm>
            <a:off x="609600" y="1462088"/>
            <a:ext cx="210343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b="1">
                <a:solidFill>
                  <a:srgbClr val="0E0CFB"/>
                </a:solidFill>
                <a:latin typeface="Arial" pitchFamily="34" charset="0"/>
              </a:rPr>
              <a:t>389 </a:t>
            </a:r>
            <a:r>
              <a:rPr lang="en-US" sz="1400">
                <a:solidFill>
                  <a:srgbClr val="0E0CFB"/>
                </a:solidFill>
                <a:latin typeface="Arial" pitchFamily="34" charset="0"/>
              </a:rPr>
              <a:t>words remaining</a:t>
            </a:r>
          </a:p>
        </p:txBody>
      </p:sp>
      <p:sp>
        <p:nvSpPr>
          <p:cNvPr id="160778" name="Text Box 23"/>
          <p:cNvSpPr txBox="1">
            <a:spLocks noChangeArrowheads="1"/>
          </p:cNvSpPr>
          <p:nvPr/>
        </p:nvSpPr>
        <p:spPr bwMode="auto">
          <a:xfrm>
            <a:off x="6149975" y="1422400"/>
            <a:ext cx="25812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400" b="1">
                <a:solidFill>
                  <a:srgbClr val="0E0CFB"/>
                </a:solidFill>
                <a:latin typeface="Arial" pitchFamily="34" charset="0"/>
              </a:rPr>
              <a:t>363 </a:t>
            </a:r>
            <a:r>
              <a:rPr lang="en-US" sz="1400">
                <a:solidFill>
                  <a:srgbClr val="0E0CFB"/>
                </a:solidFill>
                <a:latin typeface="Arial" pitchFamily="34" charset="0"/>
              </a:rPr>
              <a:t>words remaining</a:t>
            </a:r>
          </a:p>
        </p:txBody>
      </p:sp>
      <p:sp>
        <p:nvSpPr>
          <p:cNvPr id="160779" name="Text Box 24"/>
          <p:cNvSpPr txBox="1">
            <a:spLocks noChangeArrowheads="1"/>
          </p:cNvSpPr>
          <p:nvPr/>
        </p:nvSpPr>
        <p:spPr bwMode="auto">
          <a:xfrm>
            <a:off x="6149975" y="981075"/>
            <a:ext cx="25812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400" b="1">
                <a:solidFill>
                  <a:srgbClr val="0E0CFB"/>
                </a:solidFill>
                <a:latin typeface="Arial" pitchFamily="34" charset="0"/>
              </a:rPr>
              <a:t>2320 </a:t>
            </a:r>
            <a:r>
              <a:rPr lang="en-US" sz="1400">
                <a:solidFill>
                  <a:srgbClr val="0E0CFB"/>
                </a:solidFill>
                <a:latin typeface="Arial" pitchFamily="34" charset="0"/>
              </a:rPr>
              <a:t>words remaining</a:t>
            </a:r>
            <a:endParaRPr lang="en-US" sz="1400" b="1">
              <a:solidFill>
                <a:srgbClr val="0E0CFB"/>
              </a:solidFill>
              <a:latin typeface="Arial" pitchFamily="34" charset="0"/>
            </a:endParaRPr>
          </a:p>
        </p:txBody>
      </p:sp>
      <p:sp>
        <p:nvSpPr>
          <p:cNvPr id="160780" name="Text Box 25"/>
          <p:cNvSpPr txBox="1">
            <a:spLocks noChangeArrowheads="1"/>
          </p:cNvSpPr>
          <p:nvPr/>
        </p:nvSpPr>
        <p:spPr bwMode="auto">
          <a:xfrm>
            <a:off x="171450" y="957263"/>
            <a:ext cx="253523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b="1">
                <a:solidFill>
                  <a:srgbClr val="0E0CFB"/>
                </a:solidFill>
                <a:latin typeface="Arial" pitchFamily="34" charset="0"/>
              </a:rPr>
              <a:t>2285 </a:t>
            </a:r>
            <a:r>
              <a:rPr lang="en-US" sz="1400">
                <a:solidFill>
                  <a:srgbClr val="0E0CFB"/>
                </a:solidFill>
                <a:latin typeface="Arial" pitchFamily="34" charset="0"/>
              </a:rPr>
              <a:t>words remaining</a:t>
            </a:r>
          </a:p>
        </p:txBody>
      </p:sp>
      <p:sp>
        <p:nvSpPr>
          <p:cNvPr id="160781" name="Text Box 26"/>
          <p:cNvSpPr txBox="1">
            <a:spLocks noChangeArrowheads="1"/>
          </p:cNvSpPr>
          <p:nvPr>
            <p:custDataLst>
              <p:tags r:id="rId6"/>
            </p:custDataLst>
          </p:nvPr>
        </p:nvSpPr>
        <p:spPr bwMode="auto">
          <a:xfrm>
            <a:off x="2895600" y="1863725"/>
            <a:ext cx="1752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latin typeface="Comic Sans MS" pitchFamily="66" charset="0"/>
              </a:rPr>
              <a:t>leans </a:t>
            </a:r>
            <a:r>
              <a:rPr lang="en-US">
                <a:solidFill>
                  <a:srgbClr val="067B0E"/>
                </a:solidFill>
                <a:latin typeface="Comic Sans MS" pitchFamily="66" charset="0"/>
              </a:rPr>
              <a:t>1</a:t>
            </a:r>
            <a:endParaRPr lang="en-US">
              <a:latin typeface="Comic Sans MS" pitchFamily="66" charset="0"/>
            </a:endParaRPr>
          </a:p>
        </p:txBody>
      </p:sp>
      <p:sp>
        <p:nvSpPr>
          <p:cNvPr id="160782" name="Text Box 27"/>
          <p:cNvSpPr txBox="1">
            <a:spLocks noChangeArrowheads="1"/>
          </p:cNvSpPr>
          <p:nvPr>
            <p:custDataLst>
              <p:tags r:id="rId7"/>
            </p:custDataLst>
          </p:nvPr>
        </p:nvSpPr>
        <p:spPr bwMode="auto">
          <a:xfrm>
            <a:off x="4800600" y="1879600"/>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latin typeface="Comic Sans MS" pitchFamily="66" charset="0"/>
              </a:rPr>
              <a:t>fluff </a:t>
            </a:r>
            <a:r>
              <a:rPr lang="en-US">
                <a:solidFill>
                  <a:srgbClr val="067B0E"/>
                </a:solidFill>
                <a:latin typeface="Comic Sans MS" pitchFamily="66" charset="0"/>
              </a:rPr>
              <a:t>1</a:t>
            </a:r>
          </a:p>
        </p:txBody>
      </p:sp>
      <p:sp>
        <p:nvSpPr>
          <p:cNvPr id="160783" name="Text Box 28"/>
          <p:cNvSpPr txBox="1">
            <a:spLocks noChangeArrowheads="1"/>
          </p:cNvSpPr>
          <p:nvPr/>
        </p:nvSpPr>
        <p:spPr bwMode="auto">
          <a:xfrm>
            <a:off x="609600" y="1985963"/>
            <a:ext cx="2103438"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b="1">
                <a:solidFill>
                  <a:srgbClr val="0E0CFB"/>
                </a:solidFill>
                <a:latin typeface="Arial" pitchFamily="34" charset="0"/>
              </a:rPr>
              <a:t>213 </a:t>
            </a:r>
            <a:r>
              <a:rPr lang="en-US" sz="1400">
                <a:solidFill>
                  <a:srgbClr val="0E0CFB"/>
                </a:solidFill>
                <a:latin typeface="Arial" pitchFamily="34" charset="0"/>
              </a:rPr>
              <a:t>words remaining</a:t>
            </a:r>
          </a:p>
        </p:txBody>
      </p:sp>
      <p:sp>
        <p:nvSpPr>
          <p:cNvPr id="160784" name="Text Box 29"/>
          <p:cNvSpPr txBox="1">
            <a:spLocks noChangeArrowheads="1"/>
          </p:cNvSpPr>
          <p:nvPr/>
        </p:nvSpPr>
        <p:spPr bwMode="auto">
          <a:xfrm>
            <a:off x="6172200" y="1970088"/>
            <a:ext cx="25812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400" b="1">
                <a:solidFill>
                  <a:srgbClr val="0E0CFB"/>
                </a:solidFill>
                <a:latin typeface="Arial" pitchFamily="34" charset="0"/>
              </a:rPr>
              <a:t>190 </a:t>
            </a:r>
            <a:r>
              <a:rPr lang="en-US" sz="1400">
                <a:solidFill>
                  <a:srgbClr val="0E0CFB"/>
                </a:solidFill>
                <a:latin typeface="Arial" pitchFamily="34" charset="0"/>
              </a:rPr>
              <a:t>words remaining</a:t>
            </a:r>
          </a:p>
        </p:txBody>
      </p:sp>
      <p:sp>
        <p:nvSpPr>
          <p:cNvPr id="160785" name="Text Box 30"/>
          <p:cNvSpPr txBox="1">
            <a:spLocks noChangeArrowheads="1"/>
          </p:cNvSpPr>
          <p:nvPr/>
        </p:nvSpPr>
        <p:spPr bwMode="auto">
          <a:xfrm>
            <a:off x="2659063" y="3902075"/>
            <a:ext cx="1524000"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solidFill>
                  <a:srgbClr val="067B0E"/>
                </a:solidFill>
                <a:latin typeface="Comic Sans MS" pitchFamily="66" charset="0"/>
              </a:rPr>
              <a:t>afternoon class's</a:t>
            </a:r>
          </a:p>
        </p:txBody>
      </p:sp>
      <p:sp>
        <p:nvSpPr>
          <p:cNvPr id="160786" name="Text Box 31"/>
          <p:cNvSpPr txBox="1">
            <a:spLocks noChangeArrowheads="1"/>
          </p:cNvSpPr>
          <p:nvPr/>
        </p:nvSpPr>
        <p:spPr bwMode="auto">
          <a:xfrm>
            <a:off x="4556125" y="3886200"/>
            <a:ext cx="15240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solidFill>
                  <a:srgbClr val="067B0E"/>
                </a:solidFill>
                <a:latin typeface="Comic Sans MS" pitchFamily="66" charset="0"/>
              </a:rPr>
              <a:t>guesses</a:t>
            </a:r>
          </a:p>
        </p:txBody>
      </p:sp>
      <p:sp>
        <p:nvSpPr>
          <p:cNvPr id="160787" name="Text Box 32"/>
          <p:cNvSpPr txBox="1">
            <a:spLocks noChangeArrowheads="1"/>
          </p:cNvSpPr>
          <p:nvPr>
            <p:custDataLst>
              <p:tags r:id="rId8"/>
            </p:custDataLst>
          </p:nvPr>
        </p:nvSpPr>
        <p:spPr bwMode="auto">
          <a:xfrm>
            <a:off x="2840038" y="4283075"/>
            <a:ext cx="1752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latin typeface="Comic Sans MS" pitchFamily="66" charset="0"/>
              </a:rPr>
              <a:t>faces </a:t>
            </a:r>
            <a:r>
              <a:rPr lang="en-US">
                <a:solidFill>
                  <a:srgbClr val="067B0E"/>
                </a:solidFill>
                <a:latin typeface="Comic Sans MS" pitchFamily="66" charset="0"/>
              </a:rPr>
              <a:t>2</a:t>
            </a:r>
            <a:endParaRPr lang="en-US">
              <a:latin typeface="Comic Sans MS" pitchFamily="66" charset="0"/>
            </a:endParaRPr>
          </a:p>
        </p:txBody>
      </p:sp>
      <p:sp>
        <p:nvSpPr>
          <p:cNvPr id="160788" name="Text Box 33"/>
          <p:cNvSpPr txBox="1">
            <a:spLocks noChangeArrowheads="1"/>
          </p:cNvSpPr>
          <p:nvPr>
            <p:custDataLst>
              <p:tags r:id="rId9"/>
            </p:custDataLst>
          </p:nvPr>
        </p:nvSpPr>
        <p:spPr bwMode="auto">
          <a:xfrm>
            <a:off x="4745038" y="4283075"/>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latin typeface="Comic Sans MS" pitchFamily="66" charset="0"/>
              </a:rPr>
              <a:t>diner </a:t>
            </a:r>
            <a:r>
              <a:rPr lang="en-US">
                <a:solidFill>
                  <a:srgbClr val="067B0E"/>
                </a:solidFill>
                <a:latin typeface="Comic Sans MS" pitchFamily="66" charset="0"/>
              </a:rPr>
              <a:t>1</a:t>
            </a:r>
          </a:p>
        </p:txBody>
      </p:sp>
      <p:sp>
        <p:nvSpPr>
          <p:cNvPr id="160789" name="Text Box 34"/>
          <p:cNvSpPr txBox="1">
            <a:spLocks noChangeArrowheads="1"/>
          </p:cNvSpPr>
          <p:nvPr>
            <p:custDataLst>
              <p:tags r:id="rId10"/>
            </p:custDataLst>
          </p:nvPr>
        </p:nvSpPr>
        <p:spPr bwMode="auto">
          <a:xfrm>
            <a:off x="2840038" y="4740275"/>
            <a:ext cx="1752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latin typeface="Comic Sans MS" pitchFamily="66" charset="0"/>
              </a:rPr>
              <a:t>mount </a:t>
            </a:r>
            <a:r>
              <a:rPr lang="en-US">
                <a:solidFill>
                  <a:srgbClr val="067B0E"/>
                </a:solidFill>
                <a:latin typeface="Comic Sans MS" pitchFamily="66" charset="0"/>
              </a:rPr>
              <a:t>1</a:t>
            </a:r>
            <a:endParaRPr lang="en-US">
              <a:latin typeface="Comic Sans MS" pitchFamily="66" charset="0"/>
            </a:endParaRPr>
          </a:p>
        </p:txBody>
      </p:sp>
      <p:sp>
        <p:nvSpPr>
          <p:cNvPr id="160790" name="Text Box 35"/>
          <p:cNvSpPr txBox="1">
            <a:spLocks noChangeArrowheads="1"/>
          </p:cNvSpPr>
          <p:nvPr>
            <p:custDataLst>
              <p:tags r:id="rId11"/>
            </p:custDataLst>
          </p:nvPr>
        </p:nvSpPr>
        <p:spPr bwMode="auto">
          <a:xfrm>
            <a:off x="4745038" y="4740275"/>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latin typeface="Comic Sans MS" pitchFamily="66" charset="0"/>
              </a:rPr>
              <a:t>ghost </a:t>
            </a:r>
            <a:r>
              <a:rPr lang="en-US">
                <a:solidFill>
                  <a:srgbClr val="067B0E"/>
                </a:solidFill>
                <a:latin typeface="Comic Sans MS" pitchFamily="66" charset="0"/>
              </a:rPr>
              <a:t>1</a:t>
            </a:r>
          </a:p>
        </p:txBody>
      </p:sp>
      <p:sp>
        <p:nvSpPr>
          <p:cNvPr id="160791" name="Text Box 36"/>
          <p:cNvSpPr txBox="1">
            <a:spLocks noChangeArrowheads="1"/>
          </p:cNvSpPr>
          <p:nvPr/>
        </p:nvSpPr>
        <p:spPr bwMode="auto">
          <a:xfrm>
            <a:off x="554038" y="4872038"/>
            <a:ext cx="2103437"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b="1">
                <a:solidFill>
                  <a:srgbClr val="0E0CFB"/>
                </a:solidFill>
                <a:latin typeface="Arial" pitchFamily="34" charset="0"/>
              </a:rPr>
              <a:t>1061 </a:t>
            </a:r>
            <a:r>
              <a:rPr lang="en-US" sz="1400">
                <a:solidFill>
                  <a:srgbClr val="0E0CFB"/>
                </a:solidFill>
                <a:latin typeface="Arial" pitchFamily="34" charset="0"/>
              </a:rPr>
              <a:t>words remaining</a:t>
            </a:r>
          </a:p>
        </p:txBody>
      </p:sp>
      <p:sp>
        <p:nvSpPr>
          <p:cNvPr id="160792" name="Text Box 37"/>
          <p:cNvSpPr txBox="1">
            <a:spLocks noChangeArrowheads="1"/>
          </p:cNvSpPr>
          <p:nvPr/>
        </p:nvSpPr>
        <p:spPr bwMode="auto">
          <a:xfrm>
            <a:off x="6069013" y="4816475"/>
            <a:ext cx="25812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400" b="1">
                <a:solidFill>
                  <a:srgbClr val="0E0CFB"/>
                </a:solidFill>
                <a:latin typeface="Arial" pitchFamily="34" charset="0"/>
              </a:rPr>
              <a:t>1010 </a:t>
            </a:r>
            <a:r>
              <a:rPr lang="en-US" sz="1400">
                <a:solidFill>
                  <a:srgbClr val="0E0CFB"/>
                </a:solidFill>
                <a:latin typeface="Arial" pitchFamily="34" charset="0"/>
              </a:rPr>
              <a:t>words remaining</a:t>
            </a:r>
          </a:p>
        </p:txBody>
      </p:sp>
      <p:sp>
        <p:nvSpPr>
          <p:cNvPr id="160793" name="Text Box 38"/>
          <p:cNvSpPr txBox="1">
            <a:spLocks noChangeArrowheads="1"/>
          </p:cNvSpPr>
          <p:nvPr/>
        </p:nvSpPr>
        <p:spPr bwMode="auto">
          <a:xfrm>
            <a:off x="6043613" y="4375150"/>
            <a:ext cx="25812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400" b="1">
                <a:solidFill>
                  <a:srgbClr val="0E0CFB"/>
                </a:solidFill>
                <a:latin typeface="Arial" pitchFamily="34" charset="0"/>
              </a:rPr>
              <a:t>2320 </a:t>
            </a:r>
            <a:r>
              <a:rPr lang="en-US" sz="1400">
                <a:solidFill>
                  <a:srgbClr val="0E0CFB"/>
                </a:solidFill>
                <a:latin typeface="Arial" pitchFamily="34" charset="0"/>
              </a:rPr>
              <a:t>words remaining</a:t>
            </a:r>
            <a:endParaRPr lang="en-US" sz="1400" b="1">
              <a:solidFill>
                <a:srgbClr val="0E0CFB"/>
              </a:solidFill>
              <a:latin typeface="Arial" pitchFamily="34" charset="0"/>
            </a:endParaRPr>
          </a:p>
        </p:txBody>
      </p:sp>
      <p:sp>
        <p:nvSpPr>
          <p:cNvPr id="160794" name="Text Box 39"/>
          <p:cNvSpPr txBox="1">
            <a:spLocks noChangeArrowheads="1"/>
          </p:cNvSpPr>
          <p:nvPr/>
        </p:nvSpPr>
        <p:spPr bwMode="auto">
          <a:xfrm>
            <a:off x="115888" y="4367213"/>
            <a:ext cx="2535237"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b="1">
                <a:solidFill>
                  <a:srgbClr val="0E0CFB"/>
                </a:solidFill>
                <a:latin typeface="Arial" pitchFamily="34" charset="0"/>
              </a:rPr>
              <a:t>2199 </a:t>
            </a:r>
            <a:r>
              <a:rPr lang="en-US" sz="1400">
                <a:solidFill>
                  <a:srgbClr val="0E0CFB"/>
                </a:solidFill>
                <a:latin typeface="Arial" pitchFamily="34" charset="0"/>
              </a:rPr>
              <a:t>words remaining</a:t>
            </a:r>
          </a:p>
        </p:txBody>
      </p:sp>
      <p:sp>
        <p:nvSpPr>
          <p:cNvPr id="160795" name="Text Box 40"/>
          <p:cNvSpPr txBox="1">
            <a:spLocks noChangeArrowheads="1"/>
          </p:cNvSpPr>
          <p:nvPr>
            <p:custDataLst>
              <p:tags r:id="rId12"/>
            </p:custDataLst>
          </p:nvPr>
        </p:nvSpPr>
        <p:spPr bwMode="auto">
          <a:xfrm>
            <a:off x="2840038" y="5264150"/>
            <a:ext cx="1752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latin typeface="Comic Sans MS" pitchFamily="66" charset="0"/>
              </a:rPr>
              <a:t>shier </a:t>
            </a:r>
            <a:r>
              <a:rPr lang="en-US">
                <a:solidFill>
                  <a:srgbClr val="067B0E"/>
                </a:solidFill>
                <a:latin typeface="Comic Sans MS" pitchFamily="66" charset="0"/>
              </a:rPr>
              <a:t>2</a:t>
            </a:r>
            <a:endParaRPr lang="en-US">
              <a:latin typeface="Comic Sans MS" pitchFamily="66" charset="0"/>
            </a:endParaRPr>
          </a:p>
        </p:txBody>
      </p:sp>
      <p:sp>
        <p:nvSpPr>
          <p:cNvPr id="160796" name="Text Box 41"/>
          <p:cNvSpPr txBox="1">
            <a:spLocks noChangeArrowheads="1"/>
          </p:cNvSpPr>
          <p:nvPr>
            <p:custDataLst>
              <p:tags r:id="rId13"/>
            </p:custDataLst>
          </p:nvPr>
        </p:nvSpPr>
        <p:spPr bwMode="auto">
          <a:xfrm>
            <a:off x="4745038" y="5264150"/>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latin typeface="Comic Sans MS" pitchFamily="66" charset="0"/>
              </a:rPr>
              <a:t>fluff </a:t>
            </a:r>
            <a:r>
              <a:rPr lang="en-US">
                <a:solidFill>
                  <a:srgbClr val="067B0E"/>
                </a:solidFill>
                <a:latin typeface="Comic Sans MS" pitchFamily="66" charset="0"/>
              </a:rPr>
              <a:t>1</a:t>
            </a:r>
          </a:p>
        </p:txBody>
      </p:sp>
      <p:sp>
        <p:nvSpPr>
          <p:cNvPr id="160797" name="Text Box 42"/>
          <p:cNvSpPr txBox="1">
            <a:spLocks noChangeArrowheads="1"/>
          </p:cNvSpPr>
          <p:nvPr/>
        </p:nvSpPr>
        <p:spPr bwMode="auto">
          <a:xfrm>
            <a:off x="554038" y="5386388"/>
            <a:ext cx="2103437"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b="1">
                <a:solidFill>
                  <a:srgbClr val="0E0CFB"/>
                </a:solidFill>
                <a:latin typeface="Arial" pitchFamily="34" charset="0"/>
              </a:rPr>
              <a:t>467 </a:t>
            </a:r>
            <a:r>
              <a:rPr lang="en-US" sz="1400">
                <a:solidFill>
                  <a:srgbClr val="0E0CFB"/>
                </a:solidFill>
                <a:latin typeface="Arial" pitchFamily="34" charset="0"/>
              </a:rPr>
              <a:t>words remaining</a:t>
            </a:r>
          </a:p>
        </p:txBody>
      </p:sp>
      <p:sp>
        <p:nvSpPr>
          <p:cNvPr id="160798" name="Text Box 43"/>
          <p:cNvSpPr txBox="1">
            <a:spLocks noChangeArrowheads="1"/>
          </p:cNvSpPr>
          <p:nvPr/>
        </p:nvSpPr>
        <p:spPr bwMode="auto">
          <a:xfrm>
            <a:off x="6135688" y="5354638"/>
            <a:ext cx="25812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400" b="1">
                <a:solidFill>
                  <a:srgbClr val="0E0CFB"/>
                </a:solidFill>
                <a:latin typeface="Arial" pitchFamily="34" charset="0"/>
              </a:rPr>
              <a:t>458 </a:t>
            </a:r>
            <a:r>
              <a:rPr lang="en-US" sz="1400">
                <a:solidFill>
                  <a:srgbClr val="0E0CFB"/>
                </a:solidFill>
                <a:latin typeface="Arial" pitchFamily="34" charset="0"/>
              </a:rPr>
              <a:t>words remaining</a:t>
            </a:r>
          </a:p>
        </p:txBody>
      </p:sp>
      <p:sp>
        <p:nvSpPr>
          <p:cNvPr id="160799" name="Line 44"/>
          <p:cNvSpPr>
            <a:spLocks noChangeShapeType="1"/>
          </p:cNvSpPr>
          <p:nvPr/>
        </p:nvSpPr>
        <p:spPr bwMode="auto">
          <a:xfrm>
            <a:off x="1447800" y="3810000"/>
            <a:ext cx="640080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160800" name="Text Box 26"/>
          <p:cNvSpPr txBox="1">
            <a:spLocks noChangeArrowheads="1"/>
          </p:cNvSpPr>
          <p:nvPr>
            <p:custDataLst>
              <p:tags r:id="rId14"/>
            </p:custDataLst>
          </p:nvPr>
        </p:nvSpPr>
        <p:spPr bwMode="auto">
          <a:xfrm>
            <a:off x="1600200" y="2397125"/>
            <a:ext cx="30480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latin typeface="Comic Sans MS" pitchFamily="66" charset="0"/>
              </a:rPr>
              <a:t>choke </a:t>
            </a:r>
            <a:r>
              <a:rPr lang="en-US">
                <a:solidFill>
                  <a:srgbClr val="067B0E"/>
                </a:solidFill>
                <a:latin typeface="Comic Sans MS" pitchFamily="66" charset="0"/>
              </a:rPr>
              <a:t>1</a:t>
            </a:r>
            <a:r>
              <a:rPr lang="en-US">
                <a:latin typeface="Comic Sans MS" pitchFamily="66" charset="0"/>
              </a:rPr>
              <a:t>, shake </a:t>
            </a:r>
            <a:r>
              <a:rPr lang="en-US">
                <a:solidFill>
                  <a:srgbClr val="067B0E"/>
                </a:solidFill>
                <a:latin typeface="Comic Sans MS" pitchFamily="66" charset="0"/>
              </a:rPr>
              <a:t>1</a:t>
            </a:r>
            <a:endParaRPr lang="en-US">
              <a:latin typeface="Comic Sans MS" pitchFamily="66" charset="0"/>
            </a:endParaRPr>
          </a:p>
        </p:txBody>
      </p:sp>
      <p:sp>
        <p:nvSpPr>
          <p:cNvPr id="160801" name="Text Box 27"/>
          <p:cNvSpPr txBox="1">
            <a:spLocks noChangeArrowheads="1"/>
          </p:cNvSpPr>
          <p:nvPr>
            <p:custDataLst>
              <p:tags r:id="rId15"/>
            </p:custDataLst>
          </p:nvPr>
        </p:nvSpPr>
        <p:spPr bwMode="auto">
          <a:xfrm>
            <a:off x="4800600" y="2382838"/>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latin typeface="Comic Sans MS" pitchFamily="66" charset="0"/>
              </a:rPr>
              <a:t>badge </a:t>
            </a:r>
            <a:r>
              <a:rPr lang="en-US">
                <a:solidFill>
                  <a:srgbClr val="067B0E"/>
                </a:solidFill>
                <a:latin typeface="Comic Sans MS" pitchFamily="66" charset="0"/>
              </a:rPr>
              <a:t>1</a:t>
            </a:r>
          </a:p>
        </p:txBody>
      </p:sp>
      <p:sp>
        <p:nvSpPr>
          <p:cNvPr id="160802" name="Text Box 40"/>
          <p:cNvSpPr txBox="1">
            <a:spLocks noChangeArrowheads="1"/>
          </p:cNvSpPr>
          <p:nvPr>
            <p:custDataLst>
              <p:tags r:id="rId16"/>
            </p:custDataLst>
          </p:nvPr>
        </p:nvSpPr>
        <p:spPr bwMode="auto">
          <a:xfrm>
            <a:off x="2833688" y="5761038"/>
            <a:ext cx="1752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latin typeface="Comic Sans MS" pitchFamily="66" charset="0"/>
              </a:rPr>
              <a:t>gypsy </a:t>
            </a:r>
            <a:r>
              <a:rPr lang="en-US">
                <a:solidFill>
                  <a:srgbClr val="067B0E"/>
                </a:solidFill>
                <a:latin typeface="Comic Sans MS" pitchFamily="66" charset="0"/>
              </a:rPr>
              <a:t>0</a:t>
            </a:r>
            <a:endParaRPr lang="en-US">
              <a:latin typeface="Comic Sans MS" pitchFamily="66" charset="0"/>
            </a:endParaRPr>
          </a:p>
        </p:txBody>
      </p:sp>
      <p:sp>
        <p:nvSpPr>
          <p:cNvPr id="160803" name="Text Box 41"/>
          <p:cNvSpPr txBox="1">
            <a:spLocks noChangeArrowheads="1"/>
          </p:cNvSpPr>
          <p:nvPr>
            <p:custDataLst>
              <p:tags r:id="rId17"/>
            </p:custDataLst>
          </p:nvPr>
        </p:nvSpPr>
        <p:spPr bwMode="auto">
          <a:xfrm>
            <a:off x="4738688" y="5761038"/>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latin typeface="Comic Sans MS" pitchFamily="66" charset="0"/>
              </a:rPr>
              <a:t>wacky </a:t>
            </a:r>
            <a:r>
              <a:rPr lang="en-US">
                <a:solidFill>
                  <a:srgbClr val="067B0E"/>
                </a:solidFill>
                <a:latin typeface="Comic Sans MS" pitchFamily="66" charset="0"/>
              </a:rPr>
              <a:t>0</a:t>
            </a:r>
          </a:p>
        </p:txBody>
      </p:sp>
      <p:sp>
        <p:nvSpPr>
          <p:cNvPr id="160804" name="Text Box 42"/>
          <p:cNvSpPr txBox="1">
            <a:spLocks noChangeArrowheads="1"/>
          </p:cNvSpPr>
          <p:nvPr/>
        </p:nvSpPr>
        <p:spPr bwMode="auto">
          <a:xfrm>
            <a:off x="539750" y="5880100"/>
            <a:ext cx="210343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b="1">
                <a:solidFill>
                  <a:srgbClr val="0E0CFB"/>
                </a:solidFill>
                <a:latin typeface="Arial" pitchFamily="34" charset="0"/>
              </a:rPr>
              <a:t>132 </a:t>
            </a:r>
            <a:r>
              <a:rPr lang="en-US" sz="1400">
                <a:solidFill>
                  <a:srgbClr val="0E0CFB"/>
                </a:solidFill>
                <a:latin typeface="Arial" pitchFamily="34" charset="0"/>
              </a:rPr>
              <a:t>words remaining</a:t>
            </a:r>
          </a:p>
        </p:txBody>
      </p:sp>
      <p:sp>
        <p:nvSpPr>
          <p:cNvPr id="160805" name="Text Box 42"/>
          <p:cNvSpPr txBox="1">
            <a:spLocks noChangeArrowheads="1"/>
          </p:cNvSpPr>
          <p:nvPr/>
        </p:nvSpPr>
        <p:spPr bwMode="auto">
          <a:xfrm>
            <a:off x="5894388" y="5822950"/>
            <a:ext cx="2103437"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b="1">
                <a:solidFill>
                  <a:srgbClr val="0E0CFB"/>
                </a:solidFill>
                <a:latin typeface="Arial" pitchFamily="34" charset="0"/>
              </a:rPr>
              <a:t>97 </a:t>
            </a:r>
            <a:r>
              <a:rPr lang="en-US" sz="1400">
                <a:solidFill>
                  <a:srgbClr val="0E0CFB"/>
                </a:solidFill>
                <a:latin typeface="Arial" pitchFamily="34" charset="0"/>
              </a:rPr>
              <a:t>words remaining</a:t>
            </a:r>
          </a:p>
        </p:txBody>
      </p:sp>
      <p:sp>
        <p:nvSpPr>
          <p:cNvPr id="160806" name="Text Box 28"/>
          <p:cNvSpPr txBox="1">
            <a:spLocks noChangeArrowheads="1"/>
          </p:cNvSpPr>
          <p:nvPr/>
        </p:nvSpPr>
        <p:spPr bwMode="auto">
          <a:xfrm>
            <a:off x="822325" y="2489200"/>
            <a:ext cx="808038"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b="1">
                <a:solidFill>
                  <a:srgbClr val="0E0CFB"/>
                </a:solidFill>
                <a:latin typeface="Arial" pitchFamily="34" charset="0"/>
              </a:rPr>
              <a:t>48 </a:t>
            </a:r>
            <a:r>
              <a:rPr lang="en-US" sz="1400">
                <a:solidFill>
                  <a:srgbClr val="0E0CFB"/>
                </a:solidFill>
                <a:latin typeface="Arial" pitchFamily="34" charset="0"/>
              </a:rPr>
              <a:t>left</a:t>
            </a:r>
          </a:p>
        </p:txBody>
      </p:sp>
      <p:sp>
        <p:nvSpPr>
          <p:cNvPr id="160807" name="Text Box 29"/>
          <p:cNvSpPr txBox="1">
            <a:spLocks noChangeArrowheads="1"/>
          </p:cNvSpPr>
          <p:nvPr/>
        </p:nvSpPr>
        <p:spPr bwMode="auto">
          <a:xfrm>
            <a:off x="6172200" y="2474913"/>
            <a:ext cx="25812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400" b="1">
                <a:solidFill>
                  <a:srgbClr val="0B04FF"/>
                </a:solidFill>
                <a:latin typeface="Arial" pitchFamily="34" charset="0"/>
              </a:rPr>
              <a:t>27 </a:t>
            </a:r>
            <a:r>
              <a:rPr lang="en-US" sz="1400">
                <a:solidFill>
                  <a:srgbClr val="0B04FF"/>
                </a:solidFill>
                <a:latin typeface="Arial" pitchFamily="34" charset="0"/>
              </a:rPr>
              <a:t>words remaining</a:t>
            </a:r>
          </a:p>
        </p:txBody>
      </p:sp>
      <p:sp>
        <p:nvSpPr>
          <p:cNvPr id="160808" name="Ink 55"/>
          <p:cNvSpPr>
            <a:spLocks noRot="1" noChangeAspect="1" noEditPoints="1" noChangeArrowheads="1" noChangeShapeType="1" noTextEdit="1"/>
          </p:cNvSpPr>
          <p:nvPr/>
        </p:nvSpPr>
        <p:spPr bwMode="auto">
          <a:xfrm>
            <a:off x="2782888" y="304800"/>
            <a:ext cx="1587" cy="1588"/>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
              <a:gd name="T40" fmla="*/ 0 h 1"/>
              <a:gd name="T41" fmla="*/ 1 w 1"/>
              <a:gd name="T42" fmla="*/ 1 h 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 h="1" extrusionOk="0">
                <a:moveTo>
                  <a:pt x="0" y="0"/>
                </a:moveTo>
                <a:lnTo>
                  <a:pt x="0" y="0"/>
                </a:ln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0809" name="Text Box 27"/>
          <p:cNvSpPr txBox="1">
            <a:spLocks noChangeArrowheads="1"/>
          </p:cNvSpPr>
          <p:nvPr>
            <p:custDataLst>
              <p:tags r:id="rId18"/>
            </p:custDataLst>
          </p:nvPr>
        </p:nvSpPr>
        <p:spPr bwMode="auto">
          <a:xfrm>
            <a:off x="4800600" y="2881313"/>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latin typeface="Comic Sans MS" pitchFamily="66" charset="0"/>
              </a:rPr>
              <a:t>quipu </a:t>
            </a:r>
            <a:r>
              <a:rPr lang="en-US">
                <a:solidFill>
                  <a:srgbClr val="067B0E"/>
                </a:solidFill>
                <a:latin typeface="Comic Sans MS" pitchFamily="66" charset="0"/>
              </a:rPr>
              <a:t>0</a:t>
            </a:r>
          </a:p>
        </p:txBody>
      </p:sp>
      <p:sp>
        <p:nvSpPr>
          <p:cNvPr id="160810" name="Text Box 29"/>
          <p:cNvSpPr txBox="1">
            <a:spLocks noChangeArrowheads="1"/>
          </p:cNvSpPr>
          <p:nvPr/>
        </p:nvSpPr>
        <p:spPr bwMode="auto">
          <a:xfrm>
            <a:off x="6172200" y="2973388"/>
            <a:ext cx="25812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400" b="1">
                <a:solidFill>
                  <a:srgbClr val="800000"/>
                </a:solidFill>
                <a:latin typeface="Arial" pitchFamily="34" charset="0"/>
              </a:rPr>
              <a:t>1?</a:t>
            </a:r>
            <a:r>
              <a:rPr lang="en-US" sz="1400" b="1">
                <a:solidFill>
                  <a:srgbClr val="0E0CFB"/>
                </a:solidFill>
                <a:latin typeface="Arial" pitchFamily="34" charset="0"/>
              </a:rPr>
              <a:t> </a:t>
            </a:r>
            <a:r>
              <a:rPr lang="en-US" sz="1400">
                <a:solidFill>
                  <a:srgbClr val="0E0CFB"/>
                </a:solidFill>
                <a:latin typeface="Arial" pitchFamily="34" charset="0"/>
              </a:rPr>
              <a:t>words remaining</a:t>
            </a:r>
          </a:p>
        </p:txBody>
      </p:sp>
      <p:sp>
        <p:nvSpPr>
          <p:cNvPr id="160811" name="Text Box 26"/>
          <p:cNvSpPr txBox="1">
            <a:spLocks noChangeArrowheads="1"/>
          </p:cNvSpPr>
          <p:nvPr>
            <p:custDataLst>
              <p:tags r:id="rId19"/>
            </p:custDataLst>
          </p:nvPr>
        </p:nvSpPr>
        <p:spPr bwMode="auto">
          <a:xfrm>
            <a:off x="2895600" y="2871788"/>
            <a:ext cx="1752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latin typeface="Comic Sans MS" pitchFamily="66" charset="0"/>
              </a:rPr>
              <a:t>magic </a:t>
            </a:r>
            <a:r>
              <a:rPr lang="en-US">
                <a:solidFill>
                  <a:srgbClr val="067B0E"/>
                </a:solidFill>
                <a:latin typeface="Comic Sans MS" pitchFamily="66" charset="0"/>
              </a:rPr>
              <a:t>2</a:t>
            </a:r>
            <a:endParaRPr lang="en-US">
              <a:latin typeface="Comic Sans MS" pitchFamily="66" charset="0"/>
            </a:endParaRPr>
          </a:p>
        </p:txBody>
      </p:sp>
      <p:sp>
        <p:nvSpPr>
          <p:cNvPr id="160812" name="Text Box 28"/>
          <p:cNvSpPr txBox="1">
            <a:spLocks noChangeArrowheads="1"/>
          </p:cNvSpPr>
          <p:nvPr/>
        </p:nvSpPr>
        <p:spPr bwMode="auto">
          <a:xfrm>
            <a:off x="609600" y="2994025"/>
            <a:ext cx="2103438"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b="1">
                <a:solidFill>
                  <a:srgbClr val="0E0CFB"/>
                </a:solidFill>
                <a:latin typeface="Arial" pitchFamily="34" charset="0"/>
              </a:rPr>
              <a:t>27 </a:t>
            </a:r>
            <a:r>
              <a:rPr lang="en-US" sz="1400">
                <a:solidFill>
                  <a:srgbClr val="0E0CFB"/>
                </a:solidFill>
                <a:latin typeface="Arial" pitchFamily="34" charset="0"/>
              </a:rPr>
              <a:t>words remaining</a:t>
            </a:r>
          </a:p>
        </p:txBody>
      </p:sp>
      <p:sp>
        <p:nvSpPr>
          <p:cNvPr id="160813" name="Text Box 41"/>
          <p:cNvSpPr txBox="1">
            <a:spLocks noChangeArrowheads="1"/>
          </p:cNvSpPr>
          <p:nvPr>
            <p:custDataLst>
              <p:tags r:id="rId20"/>
            </p:custDataLst>
          </p:nvPr>
        </p:nvSpPr>
        <p:spPr bwMode="auto">
          <a:xfrm>
            <a:off x="4741863" y="6283325"/>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latin typeface="Comic Sans MS" pitchFamily="66" charset="0"/>
              </a:rPr>
              <a:t>squib </a:t>
            </a:r>
            <a:r>
              <a:rPr lang="en-US">
                <a:solidFill>
                  <a:srgbClr val="067B0E"/>
                </a:solidFill>
                <a:latin typeface="Comic Sans MS" pitchFamily="66" charset="0"/>
              </a:rPr>
              <a:t>2</a:t>
            </a:r>
          </a:p>
        </p:txBody>
      </p:sp>
      <p:sp>
        <p:nvSpPr>
          <p:cNvPr id="160814" name="Text Box 42"/>
          <p:cNvSpPr txBox="1">
            <a:spLocks noChangeArrowheads="1"/>
          </p:cNvSpPr>
          <p:nvPr/>
        </p:nvSpPr>
        <p:spPr bwMode="auto">
          <a:xfrm>
            <a:off x="5897563" y="6345238"/>
            <a:ext cx="2103437"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b="1">
                <a:solidFill>
                  <a:srgbClr val="0E0CFB"/>
                </a:solidFill>
                <a:latin typeface="Arial" pitchFamily="34" charset="0"/>
              </a:rPr>
              <a:t>41 </a:t>
            </a:r>
            <a:r>
              <a:rPr lang="en-US" sz="1400">
                <a:solidFill>
                  <a:srgbClr val="0E0CFB"/>
                </a:solidFill>
                <a:latin typeface="Arial" pitchFamily="34" charset="0"/>
              </a:rPr>
              <a:t>words remaining</a:t>
            </a:r>
          </a:p>
        </p:txBody>
      </p:sp>
      <p:sp>
        <p:nvSpPr>
          <p:cNvPr id="160815" name="Text Box 40"/>
          <p:cNvSpPr txBox="1">
            <a:spLocks noChangeArrowheads="1"/>
          </p:cNvSpPr>
          <p:nvPr>
            <p:custDataLst>
              <p:tags r:id="rId21"/>
            </p:custDataLst>
          </p:nvPr>
        </p:nvSpPr>
        <p:spPr bwMode="auto">
          <a:xfrm>
            <a:off x="2827338" y="6283325"/>
            <a:ext cx="1752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latin typeface="Comic Sans MS" pitchFamily="66" charset="0"/>
              </a:rPr>
              <a:t>learn </a:t>
            </a:r>
            <a:r>
              <a:rPr lang="en-US">
                <a:solidFill>
                  <a:srgbClr val="067B0E"/>
                </a:solidFill>
                <a:latin typeface="Comic Sans MS" pitchFamily="66" charset="0"/>
              </a:rPr>
              <a:t>4</a:t>
            </a:r>
            <a:endParaRPr lang="en-US">
              <a:latin typeface="Comic Sans MS" pitchFamily="66" charset="0"/>
            </a:endParaRPr>
          </a:p>
        </p:txBody>
      </p:sp>
      <p:sp>
        <p:nvSpPr>
          <p:cNvPr id="160816" name="Text Box 42"/>
          <p:cNvSpPr txBox="1">
            <a:spLocks noChangeArrowheads="1"/>
          </p:cNvSpPr>
          <p:nvPr/>
        </p:nvSpPr>
        <p:spPr bwMode="auto">
          <a:xfrm>
            <a:off x="533400" y="6402388"/>
            <a:ext cx="210343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b="1">
                <a:solidFill>
                  <a:srgbClr val="0E0CFB"/>
                </a:solidFill>
                <a:latin typeface="Arial" pitchFamily="34" charset="0"/>
              </a:rPr>
              <a:t>10 </a:t>
            </a:r>
            <a:r>
              <a:rPr lang="en-US" sz="1400">
                <a:solidFill>
                  <a:srgbClr val="0E0CFB"/>
                </a:solidFill>
                <a:latin typeface="Arial" pitchFamily="34" charset="0"/>
              </a:rPr>
              <a:t>words remaining</a:t>
            </a:r>
          </a:p>
        </p:txBody>
      </p:sp>
    </p:spTree>
  </p:cSld>
  <p:clrMapOvr>
    <a:masterClrMapping/>
  </p:clrMapOvr>
  <p:timing>
    <p:tnLst>
      <p:par>
        <p:cTn id="1" dur="indefinite" restart="never" nodeType="tmRoot"/>
      </p:par>
    </p:tnLst>
  </p:timing>
</p:sld>
</file>

<file path=ppt/slides/slide2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1794" name="Text Box 5"/>
          <p:cNvSpPr txBox="1">
            <a:spLocks noChangeArrowheads="1"/>
          </p:cNvSpPr>
          <p:nvPr>
            <p:custDataLst>
              <p:tags r:id="rId1"/>
            </p:custDataLst>
          </p:nvPr>
        </p:nvSpPr>
        <p:spPr bwMode="auto">
          <a:xfrm>
            <a:off x="5364163" y="79375"/>
            <a:ext cx="3657600"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4200">
                <a:solidFill>
                  <a:srgbClr val="800000"/>
                </a:solidFill>
                <a:latin typeface="Times New Roman" pitchFamily="18" charset="0"/>
              </a:rPr>
              <a:t>Options…</a:t>
            </a:r>
          </a:p>
        </p:txBody>
      </p:sp>
      <p:sp>
        <p:nvSpPr>
          <p:cNvPr id="161795" name="Rectangle 38"/>
          <p:cNvSpPr>
            <a:spLocks noChangeArrowheads="1"/>
          </p:cNvSpPr>
          <p:nvPr/>
        </p:nvSpPr>
        <p:spPr bwMode="auto">
          <a:xfrm>
            <a:off x="252413" y="444500"/>
            <a:ext cx="1970087" cy="2678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lgn="l"/>
            <a:r>
              <a:rPr lang="en-US" sz="1400" b="1">
                <a:solidFill>
                  <a:srgbClr val="0B04FF"/>
                </a:solidFill>
                <a:latin typeface="Arial" pitchFamily="34" charset="0"/>
              </a:rPr>
              <a:t>abiot  - biota 1</a:t>
            </a:r>
          </a:p>
          <a:p>
            <a:pPr algn="l"/>
            <a:r>
              <a:rPr lang="en-US" sz="1400" b="1">
                <a:solidFill>
                  <a:srgbClr val="0B04FF"/>
                </a:solidFill>
                <a:latin typeface="Arial" pitchFamily="34" charset="0"/>
              </a:rPr>
              <a:t>adiio  - oidia 1</a:t>
            </a:r>
          </a:p>
          <a:p>
            <a:pPr algn="l"/>
            <a:r>
              <a:rPr lang="en-US" sz="1400" b="1">
                <a:solidFill>
                  <a:srgbClr val="0B04FF"/>
                </a:solidFill>
                <a:latin typeface="Arial" pitchFamily="34" charset="0"/>
              </a:rPr>
              <a:t>adiop  - podia 1</a:t>
            </a:r>
          </a:p>
          <a:p>
            <a:pPr algn="l"/>
            <a:r>
              <a:rPr lang="en-US" sz="1400" b="1">
                <a:solidFill>
                  <a:srgbClr val="0B04FF"/>
                </a:solidFill>
                <a:latin typeface="Arial" pitchFamily="34" charset="0"/>
              </a:rPr>
              <a:t>adior  - aroid radio 2</a:t>
            </a:r>
          </a:p>
          <a:p>
            <a:pPr algn="l"/>
            <a:r>
              <a:rPr lang="en-US" sz="1400" b="1">
                <a:solidFill>
                  <a:srgbClr val="0B04FF"/>
                </a:solidFill>
                <a:latin typeface="Arial" pitchFamily="34" charset="0"/>
              </a:rPr>
              <a:t>adiou  - audio 1</a:t>
            </a:r>
          </a:p>
          <a:p>
            <a:pPr algn="l"/>
            <a:r>
              <a:rPr lang="en-US" sz="1400" b="1">
                <a:solidFill>
                  <a:srgbClr val="0B04FF"/>
                </a:solidFill>
                <a:latin typeface="Arial" pitchFamily="34" charset="0"/>
              </a:rPr>
              <a:t>adioz  - azido diazo 2</a:t>
            </a:r>
          </a:p>
          <a:p>
            <a:pPr algn="l"/>
            <a:r>
              <a:rPr lang="en-US" sz="1400" b="1">
                <a:solidFill>
                  <a:srgbClr val="0B04FF"/>
                </a:solidFill>
                <a:latin typeface="Arial" pitchFamily="34" charset="0"/>
              </a:rPr>
              <a:t>aiopt  - patio 1</a:t>
            </a:r>
          </a:p>
          <a:p>
            <a:pPr algn="l"/>
            <a:r>
              <a:rPr lang="en-US" sz="1400" b="1">
                <a:solidFill>
                  <a:srgbClr val="0B04FF"/>
                </a:solidFill>
                <a:latin typeface="Arial" pitchFamily="34" charset="0"/>
              </a:rPr>
              <a:t>aiort  - ratio 1</a:t>
            </a:r>
          </a:p>
          <a:p>
            <a:pPr algn="l"/>
            <a:r>
              <a:rPr lang="en-US" sz="1400" b="1">
                <a:solidFill>
                  <a:srgbClr val="0B04FF"/>
                </a:solidFill>
                <a:latin typeface="Arial" pitchFamily="34" charset="0"/>
              </a:rPr>
              <a:t>ghilt  - light 1</a:t>
            </a:r>
          </a:p>
          <a:p>
            <a:pPr algn="l"/>
            <a:r>
              <a:rPr lang="en-US" sz="1400" b="1">
                <a:solidFill>
                  <a:srgbClr val="0B04FF"/>
                </a:solidFill>
                <a:latin typeface="Arial" pitchFamily="34" charset="0"/>
              </a:rPr>
              <a:t>hilmu  - hilum 1</a:t>
            </a:r>
          </a:p>
          <a:p>
            <a:pPr algn="l"/>
            <a:r>
              <a:rPr lang="en-US" sz="1400" b="1">
                <a:solidFill>
                  <a:srgbClr val="0B04FF"/>
                </a:solidFill>
                <a:latin typeface="Arial" pitchFamily="34" charset="0"/>
              </a:rPr>
              <a:t>iiklm  - kilim 1</a:t>
            </a:r>
          </a:p>
          <a:p>
            <a:pPr algn="l"/>
            <a:r>
              <a:rPr lang="en-US" sz="1400" b="1">
                <a:solidFill>
                  <a:srgbClr val="0B04FF"/>
                </a:solidFill>
                <a:latin typeface="Arial" pitchFamily="34" charset="0"/>
              </a:rPr>
              <a:t>iklmy  - milky 1</a:t>
            </a:r>
          </a:p>
        </p:txBody>
      </p:sp>
      <p:sp>
        <p:nvSpPr>
          <p:cNvPr id="161796" name="Rectangle 39"/>
          <p:cNvSpPr>
            <a:spLocks noChangeArrowheads="1"/>
          </p:cNvSpPr>
          <p:nvPr/>
        </p:nvSpPr>
        <p:spPr bwMode="auto">
          <a:xfrm>
            <a:off x="158750" y="206375"/>
            <a:ext cx="75247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000">
                <a:solidFill>
                  <a:srgbClr val="159627"/>
                </a:solidFill>
                <a:latin typeface="Comic Sans MS" pitchFamily="66" charset="0"/>
              </a:rPr>
              <a:t>LETTERS</a:t>
            </a:r>
            <a:endParaRPr lang="en-US" sz="1000">
              <a:solidFill>
                <a:srgbClr val="0B04FF"/>
              </a:solidFill>
              <a:latin typeface="Comic Sans MS" pitchFamily="66" charset="0"/>
            </a:endParaRPr>
          </a:p>
        </p:txBody>
      </p:sp>
      <p:sp>
        <p:nvSpPr>
          <p:cNvPr id="161797" name="Rectangle 40"/>
          <p:cNvSpPr>
            <a:spLocks noChangeArrowheads="1"/>
          </p:cNvSpPr>
          <p:nvPr/>
        </p:nvSpPr>
        <p:spPr bwMode="auto">
          <a:xfrm>
            <a:off x="944563" y="233363"/>
            <a:ext cx="93027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000">
                <a:solidFill>
                  <a:srgbClr val="159627"/>
                </a:solidFill>
                <a:latin typeface="Comic Sans MS" pitchFamily="66" charset="0"/>
              </a:rPr>
              <a:t>ANAGRAMS</a:t>
            </a:r>
          </a:p>
        </p:txBody>
      </p:sp>
      <p:sp>
        <p:nvSpPr>
          <p:cNvPr id="161798" name="Rectangle 41"/>
          <p:cNvSpPr>
            <a:spLocks noChangeArrowheads="1"/>
          </p:cNvSpPr>
          <p:nvPr/>
        </p:nvSpPr>
        <p:spPr bwMode="auto">
          <a:xfrm>
            <a:off x="296863" y="3186113"/>
            <a:ext cx="1760537" cy="584200"/>
          </a:xfrm>
          <a:prstGeom prst="rect">
            <a:avLst/>
          </a:prstGeom>
          <a:noFill/>
          <a:ln w="9525">
            <a:solidFill>
              <a:srgbClr val="0B04FF"/>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r>
              <a:rPr lang="en-US" sz="3200">
                <a:solidFill>
                  <a:srgbClr val="0B04FF"/>
                </a:solidFill>
                <a:latin typeface="Calibri" pitchFamily="34" charset="0"/>
              </a:rPr>
              <a:t>my word</a:t>
            </a:r>
          </a:p>
        </p:txBody>
      </p:sp>
      <p:sp>
        <p:nvSpPr>
          <p:cNvPr id="161799" name="Rectangle 42"/>
          <p:cNvSpPr>
            <a:spLocks noChangeArrowheads="1"/>
          </p:cNvSpPr>
          <p:nvPr/>
        </p:nvSpPr>
        <p:spPr bwMode="auto">
          <a:xfrm>
            <a:off x="307975" y="4362450"/>
            <a:ext cx="2095500" cy="584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r>
              <a:rPr lang="en-US" sz="3200">
                <a:latin typeface="Calibri" pitchFamily="34" charset="0"/>
              </a:rPr>
              <a:t>morning's</a:t>
            </a:r>
          </a:p>
        </p:txBody>
      </p:sp>
      <p:sp>
        <p:nvSpPr>
          <p:cNvPr id="161800" name="Rectangle 43"/>
          <p:cNvSpPr>
            <a:spLocks noChangeArrowheads="1"/>
          </p:cNvSpPr>
          <p:nvPr/>
        </p:nvSpPr>
        <p:spPr bwMode="auto">
          <a:xfrm>
            <a:off x="2490788" y="458788"/>
            <a:ext cx="1531937" cy="5078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lgn="l"/>
            <a:r>
              <a:rPr lang="en-US" sz="1200" b="1">
                <a:latin typeface="Arial" pitchFamily="34" charset="0"/>
              </a:rPr>
              <a:t>cikl  - click 1</a:t>
            </a:r>
          </a:p>
          <a:p>
            <a:pPr algn="l"/>
            <a:r>
              <a:rPr lang="en-US" sz="1200" b="1">
                <a:latin typeface="Arial" pitchFamily="34" charset="0"/>
              </a:rPr>
              <a:t>ciilv  - civil 1</a:t>
            </a:r>
          </a:p>
          <a:p>
            <a:pPr algn="l"/>
            <a:r>
              <a:rPr lang="en-US" sz="1200" b="1">
                <a:latin typeface="Arial" pitchFamily="34" charset="0"/>
              </a:rPr>
              <a:t>ciily  - icily 1</a:t>
            </a:r>
          </a:p>
          <a:p>
            <a:pPr algn="l"/>
            <a:r>
              <a:rPr lang="en-US" sz="1200" b="1">
                <a:latin typeface="Arial" pitchFamily="34" charset="0"/>
              </a:rPr>
              <a:t>cijuy  - juicy 1</a:t>
            </a:r>
          </a:p>
          <a:p>
            <a:pPr algn="l"/>
            <a:r>
              <a:rPr lang="en-US" sz="1200" b="1">
                <a:latin typeface="Arial" pitchFamily="34" charset="0"/>
              </a:rPr>
              <a:t>cikqu  - quick 1</a:t>
            </a:r>
          </a:p>
          <a:p>
            <a:pPr algn="l"/>
            <a:r>
              <a:rPr lang="en-US" sz="1200" b="1">
                <a:latin typeface="Arial" pitchFamily="34" charset="0"/>
              </a:rPr>
              <a:t>cilxy  - cylix 1</a:t>
            </a:r>
          </a:p>
          <a:p>
            <a:pPr algn="l"/>
            <a:r>
              <a:rPr lang="en-US" sz="1200" b="1">
                <a:latin typeface="Arial" pitchFamily="34" charset="0"/>
              </a:rPr>
              <a:t>cmpru  - crump 1</a:t>
            </a:r>
          </a:p>
          <a:p>
            <a:pPr algn="l"/>
            <a:r>
              <a:rPr lang="en-US" sz="1200" b="1">
                <a:latin typeface="Arial" pitchFamily="34" charset="0"/>
              </a:rPr>
              <a:t>crruy  - curry 1</a:t>
            </a:r>
          </a:p>
          <a:p>
            <a:pPr algn="l"/>
            <a:r>
              <a:rPr lang="en-US" sz="1200" b="1">
                <a:latin typeface="Arial" pitchFamily="34" charset="0"/>
              </a:rPr>
              <a:t>cruvy  - curvy 1</a:t>
            </a:r>
          </a:p>
          <a:p>
            <a:pPr algn="l"/>
            <a:r>
              <a:rPr lang="en-US" sz="1200" b="1">
                <a:latin typeface="Arial" pitchFamily="34" charset="0"/>
              </a:rPr>
              <a:t>fiyzz  - fizzy 1</a:t>
            </a:r>
          </a:p>
          <a:p>
            <a:pPr algn="l"/>
            <a:r>
              <a:rPr lang="en-US" sz="1200" b="1">
                <a:latin typeface="Arial" pitchFamily="34" charset="0"/>
              </a:rPr>
              <a:t>iiklm  - kilim 1</a:t>
            </a:r>
          </a:p>
          <a:p>
            <a:pPr algn="l"/>
            <a:r>
              <a:rPr lang="en-US" sz="1200" b="1">
                <a:latin typeface="Arial" pitchFamily="34" charset="0"/>
              </a:rPr>
              <a:t>iillv  - villi 1</a:t>
            </a:r>
          </a:p>
          <a:p>
            <a:pPr algn="l"/>
            <a:r>
              <a:rPr lang="en-US" sz="1200" b="1">
                <a:latin typeface="Arial" pitchFamily="34" charset="0"/>
              </a:rPr>
              <a:t>ijkmu  - mujik 1</a:t>
            </a:r>
          </a:p>
          <a:p>
            <a:pPr algn="l"/>
            <a:r>
              <a:rPr lang="en-US" sz="1200" b="1">
                <a:latin typeface="Arial" pitchFamily="34" charset="0"/>
              </a:rPr>
              <a:t>iklmy  - milky 1</a:t>
            </a:r>
          </a:p>
          <a:p>
            <a:pPr algn="l"/>
            <a:r>
              <a:rPr lang="en-US" sz="1200" b="1">
                <a:latin typeface="Arial" pitchFamily="34" charset="0"/>
              </a:rPr>
              <a:t>iklxy  - kylix 1</a:t>
            </a:r>
          </a:p>
          <a:p>
            <a:pPr algn="l"/>
            <a:r>
              <a:rPr lang="en-US" sz="1200" b="1">
                <a:latin typeface="Arial" pitchFamily="34" charset="0"/>
              </a:rPr>
              <a:t>illwy  - willy 1</a:t>
            </a:r>
          </a:p>
          <a:p>
            <a:pPr algn="l"/>
            <a:r>
              <a:rPr lang="en-US" sz="1200" b="1">
                <a:latin typeface="Arial" pitchFamily="34" charset="0"/>
              </a:rPr>
              <a:t>ilmpy  - imply 1</a:t>
            </a:r>
          </a:p>
          <a:p>
            <a:pPr algn="l"/>
            <a:r>
              <a:rPr lang="en-US" sz="1200" b="1">
                <a:latin typeface="Arial" pitchFamily="34" charset="0"/>
              </a:rPr>
              <a:t>ilppy  - lippy 1</a:t>
            </a:r>
          </a:p>
          <a:p>
            <a:pPr algn="l"/>
            <a:r>
              <a:rPr lang="en-US" sz="1200" b="1">
                <a:latin typeface="Arial" pitchFamily="34" charset="0"/>
              </a:rPr>
              <a:t>impux  - mixup 1</a:t>
            </a:r>
          </a:p>
          <a:p>
            <a:pPr algn="l"/>
            <a:r>
              <a:rPr lang="en-US" sz="1200" b="1">
                <a:latin typeface="Arial" pitchFamily="34" charset="0"/>
              </a:rPr>
              <a:t>ipquu  - quipu 1</a:t>
            </a:r>
          </a:p>
          <a:p>
            <a:pPr algn="l"/>
            <a:r>
              <a:rPr lang="en-US" sz="1200" b="1">
                <a:latin typeface="Arial" pitchFamily="34" charset="0"/>
              </a:rPr>
              <a:t>jknuy  - junky 1</a:t>
            </a:r>
          </a:p>
          <a:p>
            <a:pPr algn="l"/>
            <a:r>
              <a:rPr lang="en-US" sz="1200" b="1">
                <a:latin typeface="Arial" pitchFamily="34" charset="0"/>
              </a:rPr>
              <a:t>kmruy  - murky 1</a:t>
            </a:r>
          </a:p>
          <a:p>
            <a:pPr algn="l"/>
            <a:r>
              <a:rPr lang="en-US" sz="1200" b="1">
                <a:latin typeface="Arial" pitchFamily="34" charset="0"/>
              </a:rPr>
              <a:t>knpuy  - punky 1</a:t>
            </a:r>
          </a:p>
          <a:p>
            <a:pPr algn="l"/>
            <a:r>
              <a:rPr lang="en-US" sz="1200" b="1">
                <a:latin typeface="Arial" pitchFamily="34" charset="0"/>
              </a:rPr>
              <a:t>lrwyy  - wryly 1</a:t>
            </a:r>
          </a:p>
          <a:p>
            <a:pPr algn="l"/>
            <a:r>
              <a:rPr lang="en-US" sz="1200" b="1">
                <a:latin typeface="Arial" pitchFamily="34" charset="0"/>
              </a:rPr>
              <a:t>mmruy  - rummy 1</a:t>
            </a:r>
          </a:p>
          <a:p>
            <a:pPr algn="l"/>
            <a:r>
              <a:rPr lang="en-US" sz="1200" b="1">
                <a:latin typeface="Arial" pitchFamily="34" charset="0"/>
              </a:rPr>
              <a:t>mrruy  - murry 1</a:t>
            </a:r>
          </a:p>
          <a:p>
            <a:pPr algn="l"/>
            <a:r>
              <a:rPr lang="en-US" sz="1200" b="1">
                <a:latin typeface="Arial" pitchFamily="34" charset="0"/>
              </a:rPr>
              <a:t>nnpuy  - punny 1</a:t>
            </a:r>
          </a:p>
        </p:txBody>
      </p:sp>
      <p:sp>
        <p:nvSpPr>
          <p:cNvPr id="161801" name="Rectangle 44"/>
          <p:cNvSpPr>
            <a:spLocks noChangeArrowheads="1"/>
          </p:cNvSpPr>
          <p:nvPr/>
        </p:nvSpPr>
        <p:spPr bwMode="auto">
          <a:xfrm>
            <a:off x="4495800" y="381000"/>
            <a:ext cx="2981325" cy="1938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lgn="l"/>
            <a:r>
              <a:rPr lang="en-US" sz="1200" b="1">
                <a:solidFill>
                  <a:srgbClr val="0B04FF"/>
                </a:solidFill>
                <a:latin typeface="Arial" pitchFamily="34" charset="0"/>
              </a:rPr>
              <a:t>aaenr  - anear arena 2</a:t>
            </a:r>
          </a:p>
          <a:p>
            <a:pPr algn="l"/>
            <a:r>
              <a:rPr lang="en-US" sz="1200" b="1">
                <a:solidFill>
                  <a:srgbClr val="0B04FF"/>
                </a:solidFill>
                <a:latin typeface="Arial" pitchFamily="34" charset="0"/>
              </a:rPr>
              <a:t>adenr  - redan 1</a:t>
            </a:r>
          </a:p>
          <a:p>
            <a:pPr algn="l"/>
            <a:r>
              <a:rPr lang="en-US" sz="1200" b="1">
                <a:solidFill>
                  <a:srgbClr val="0B04FF"/>
                </a:solidFill>
                <a:latin typeface="Arial" pitchFamily="34" charset="0"/>
              </a:rPr>
              <a:t>aeenr  - ranee 1</a:t>
            </a:r>
          </a:p>
          <a:p>
            <a:pPr algn="l"/>
            <a:r>
              <a:rPr lang="en-US" sz="1200" b="1">
                <a:solidFill>
                  <a:srgbClr val="0B04FF"/>
                </a:solidFill>
                <a:latin typeface="Arial" pitchFamily="34" charset="0"/>
              </a:rPr>
              <a:t>aeiln  - alien aline anile elain liane 5</a:t>
            </a:r>
          </a:p>
          <a:p>
            <a:pPr algn="l"/>
            <a:r>
              <a:rPr lang="en-US" sz="1200" b="1">
                <a:solidFill>
                  <a:srgbClr val="0B04FF"/>
                </a:solidFill>
                <a:latin typeface="Arial" pitchFamily="34" charset="0"/>
              </a:rPr>
              <a:t>aelmr  - lamer realm 2</a:t>
            </a:r>
          </a:p>
          <a:p>
            <a:pPr algn="l"/>
            <a:r>
              <a:rPr lang="en-US" sz="1200" b="1">
                <a:solidFill>
                  <a:srgbClr val="0B04FF"/>
                </a:solidFill>
                <a:latin typeface="Arial" pitchFamily="34" charset="0"/>
              </a:rPr>
              <a:t>aelrt  - alert alter artel later ratel taler 6</a:t>
            </a:r>
          </a:p>
          <a:p>
            <a:pPr algn="l"/>
            <a:r>
              <a:rPr lang="en-US" sz="1200" b="1">
                <a:solidFill>
                  <a:srgbClr val="0B04FF"/>
                </a:solidFill>
                <a:latin typeface="Arial" pitchFamily="34" charset="0"/>
              </a:rPr>
              <a:t>aelru  - ureal 1</a:t>
            </a:r>
          </a:p>
          <a:p>
            <a:pPr algn="l"/>
            <a:r>
              <a:rPr lang="en-US" sz="1200" b="1">
                <a:solidFill>
                  <a:srgbClr val="0B04FF"/>
                </a:solidFill>
                <a:latin typeface="Arial" pitchFamily="34" charset="0"/>
              </a:rPr>
              <a:t>aenrr  - reran 1</a:t>
            </a:r>
          </a:p>
          <a:p>
            <a:pPr algn="l"/>
            <a:r>
              <a:rPr lang="en-US" sz="1200" b="1">
                <a:solidFill>
                  <a:srgbClr val="0B04FF"/>
                </a:solidFill>
                <a:latin typeface="Arial" pitchFamily="34" charset="0"/>
              </a:rPr>
              <a:t>aenrv  - raven 1</a:t>
            </a:r>
          </a:p>
          <a:p>
            <a:pPr algn="l"/>
            <a:r>
              <a:rPr lang="en-US" sz="1200" b="1">
                <a:solidFill>
                  <a:srgbClr val="0B04FF"/>
                </a:solidFill>
                <a:latin typeface="Arial" pitchFamily="34" charset="0"/>
              </a:rPr>
              <a:t>aenrw  - rewan 1</a:t>
            </a:r>
          </a:p>
        </p:txBody>
      </p:sp>
      <p:sp>
        <p:nvSpPr>
          <p:cNvPr id="161802" name="Rectangle 45"/>
          <p:cNvSpPr>
            <a:spLocks noChangeArrowheads="1"/>
          </p:cNvSpPr>
          <p:nvPr/>
        </p:nvSpPr>
        <p:spPr bwMode="auto">
          <a:xfrm>
            <a:off x="2251075" y="204788"/>
            <a:ext cx="75247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000">
                <a:solidFill>
                  <a:srgbClr val="159627"/>
                </a:solidFill>
                <a:latin typeface="Comic Sans MS" pitchFamily="66" charset="0"/>
              </a:rPr>
              <a:t>LETTERS</a:t>
            </a:r>
            <a:endParaRPr lang="en-US" sz="1000">
              <a:solidFill>
                <a:srgbClr val="0B04FF"/>
              </a:solidFill>
              <a:latin typeface="Comic Sans MS" pitchFamily="66" charset="0"/>
            </a:endParaRPr>
          </a:p>
        </p:txBody>
      </p:sp>
      <p:sp>
        <p:nvSpPr>
          <p:cNvPr id="161803" name="Rectangle 46"/>
          <p:cNvSpPr>
            <a:spLocks noChangeArrowheads="1"/>
          </p:cNvSpPr>
          <p:nvPr/>
        </p:nvSpPr>
        <p:spPr bwMode="auto">
          <a:xfrm>
            <a:off x="3033713" y="204788"/>
            <a:ext cx="93027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000">
                <a:solidFill>
                  <a:srgbClr val="159627"/>
                </a:solidFill>
                <a:latin typeface="Comic Sans MS" pitchFamily="66" charset="0"/>
              </a:rPr>
              <a:t>ANAGRAMS</a:t>
            </a:r>
          </a:p>
        </p:txBody>
      </p:sp>
      <p:sp>
        <p:nvSpPr>
          <p:cNvPr id="161804" name="Rectangle 41"/>
          <p:cNvSpPr>
            <a:spLocks noChangeArrowheads="1"/>
          </p:cNvSpPr>
          <p:nvPr/>
        </p:nvSpPr>
        <p:spPr bwMode="auto">
          <a:xfrm>
            <a:off x="6400800" y="1695450"/>
            <a:ext cx="1951038" cy="584200"/>
          </a:xfrm>
          <a:prstGeom prst="rect">
            <a:avLst/>
          </a:prstGeom>
          <a:noFill/>
          <a:ln w="9525">
            <a:solidFill>
              <a:srgbClr val="0B04FF"/>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r>
              <a:rPr lang="en-US" sz="3200">
                <a:solidFill>
                  <a:srgbClr val="0B04FF"/>
                </a:solidFill>
                <a:latin typeface="Calibri" pitchFamily="34" charset="0"/>
              </a:rPr>
              <a:t>my word</a:t>
            </a:r>
          </a:p>
        </p:txBody>
      </p:sp>
      <p:sp>
        <p:nvSpPr>
          <p:cNvPr id="161805" name="Rectangle 14"/>
          <p:cNvSpPr>
            <a:spLocks noChangeArrowheads="1"/>
          </p:cNvSpPr>
          <p:nvPr/>
        </p:nvSpPr>
        <p:spPr bwMode="auto">
          <a:xfrm>
            <a:off x="4703763" y="2911475"/>
            <a:ext cx="2590800" cy="3784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200" b="1">
                <a:latin typeface="Arial" pitchFamily="34" charset="0"/>
                <a:cs typeface="Arial" pitchFamily="34" charset="0"/>
              </a:rPr>
              <a:t>bbels  - blebs 1</a:t>
            </a:r>
          </a:p>
          <a:p>
            <a:pPr algn="l"/>
            <a:r>
              <a:rPr lang="en-US" sz="1200" b="1">
                <a:latin typeface="Arial" pitchFamily="34" charset="0"/>
                <a:cs typeface="Arial" pitchFamily="34" charset="0"/>
              </a:rPr>
              <a:t>bbilo  - bilbo 1</a:t>
            </a:r>
          </a:p>
          <a:p>
            <a:pPr algn="l"/>
            <a:r>
              <a:rPr lang="en-US" sz="1200" b="1">
                <a:latin typeface="Arial" pitchFamily="34" charset="0"/>
                <a:cs typeface="Arial" pitchFamily="34" charset="0"/>
              </a:rPr>
              <a:t>beefs  - beefs 1</a:t>
            </a:r>
          </a:p>
          <a:p>
            <a:pPr algn="l"/>
            <a:r>
              <a:rPr lang="en-US" sz="1200" b="1">
                <a:latin typeface="Arial" pitchFamily="34" charset="0"/>
                <a:cs typeface="Arial" pitchFamily="34" charset="0"/>
              </a:rPr>
              <a:t>begmu  - begum 1</a:t>
            </a:r>
          </a:p>
          <a:p>
            <a:pPr algn="l"/>
            <a:r>
              <a:rPr lang="en-US" sz="1200" b="1">
                <a:latin typeface="Arial" pitchFamily="34" charset="0"/>
                <a:cs typeface="Arial" pitchFamily="34" charset="0"/>
              </a:rPr>
              <a:t>bells  - bells 1</a:t>
            </a:r>
          </a:p>
          <a:p>
            <a:pPr algn="l"/>
            <a:r>
              <a:rPr lang="en-US" sz="1200" b="1">
                <a:latin typeface="Arial" pitchFamily="34" charset="0"/>
                <a:cs typeface="Arial" pitchFamily="34" charset="0"/>
              </a:rPr>
              <a:t>belps  - plebs 1</a:t>
            </a:r>
          </a:p>
          <a:p>
            <a:pPr algn="l"/>
            <a:r>
              <a:rPr lang="en-US" sz="1200" b="1">
                <a:latin typeface="Arial" pitchFamily="34" charset="0"/>
                <a:cs typeface="Arial" pitchFamily="34" charset="0"/>
              </a:rPr>
              <a:t>belss  - bless 1</a:t>
            </a:r>
          </a:p>
          <a:p>
            <a:pPr algn="l"/>
            <a:r>
              <a:rPr lang="en-US" sz="1200" b="1">
                <a:latin typeface="Arial" pitchFamily="34" charset="0"/>
                <a:cs typeface="Arial" pitchFamily="34" charset="0"/>
              </a:rPr>
              <a:t>bettu  - butte 1</a:t>
            </a:r>
          </a:p>
          <a:p>
            <a:pPr algn="l"/>
            <a:r>
              <a:rPr lang="en-US" sz="1200" b="1">
                <a:latin typeface="Arial" pitchFamily="34" charset="0"/>
                <a:cs typeface="Arial" pitchFamily="34" charset="0"/>
              </a:rPr>
              <a:t>bhmru  - rhumb 1</a:t>
            </a:r>
          </a:p>
          <a:p>
            <a:pPr algn="l"/>
            <a:r>
              <a:rPr lang="en-US" sz="1200" b="1">
                <a:latin typeface="Arial" pitchFamily="34" charset="0"/>
                <a:cs typeface="Arial" pitchFamily="34" charset="0"/>
              </a:rPr>
              <a:t>bilmo  - limbo 1</a:t>
            </a:r>
          </a:p>
          <a:p>
            <a:pPr algn="l"/>
            <a:r>
              <a:rPr lang="en-US" sz="1200" b="1">
                <a:latin typeface="Arial" pitchFamily="34" charset="0"/>
                <a:cs typeface="Arial" pitchFamily="34" charset="0"/>
              </a:rPr>
              <a:t>biloo  - oboli 1</a:t>
            </a:r>
          </a:p>
          <a:p>
            <a:pPr algn="l"/>
            <a:r>
              <a:rPr lang="en-US" sz="1200" b="1">
                <a:latin typeface="Arial" pitchFamily="34" charset="0"/>
                <a:cs typeface="Arial" pitchFamily="34" charset="0"/>
              </a:rPr>
              <a:t>biltz  - blitz 1</a:t>
            </a:r>
          </a:p>
          <a:p>
            <a:pPr algn="l"/>
            <a:r>
              <a:rPr lang="en-US" sz="1200" b="1">
                <a:latin typeface="Arial" pitchFamily="34" charset="0"/>
                <a:cs typeface="Arial" pitchFamily="34" charset="0"/>
              </a:rPr>
              <a:t>bnoux  - unbox 1</a:t>
            </a:r>
          </a:p>
          <a:p>
            <a:pPr algn="l"/>
            <a:r>
              <a:rPr lang="en-US" sz="1200" b="1">
                <a:latin typeface="Arial" pitchFamily="34" charset="0"/>
                <a:cs typeface="Arial" pitchFamily="34" charset="0"/>
              </a:rPr>
              <a:t>borru  - burro 1</a:t>
            </a:r>
          </a:p>
          <a:p>
            <a:pPr algn="l"/>
            <a:r>
              <a:rPr lang="en-US" sz="1200" b="1">
                <a:latin typeface="Arial" pitchFamily="34" charset="0"/>
                <a:cs typeface="Arial" pitchFamily="34" charset="0"/>
              </a:rPr>
              <a:t>ddssu  - sudds 1</a:t>
            </a:r>
          </a:p>
          <a:p>
            <a:pPr algn="l"/>
            <a:r>
              <a:rPr lang="en-US" sz="1200" b="1">
                <a:latin typeface="Arial" pitchFamily="34" charset="0"/>
                <a:cs typeface="Arial" pitchFamily="34" charset="0"/>
              </a:rPr>
              <a:t>dmpsu  - dumps 1</a:t>
            </a:r>
          </a:p>
          <a:p>
            <a:pPr algn="l"/>
            <a:r>
              <a:rPr lang="en-US" sz="1200" b="1">
                <a:latin typeface="Arial" pitchFamily="34" charset="0"/>
                <a:cs typeface="Arial" pitchFamily="34" charset="0"/>
              </a:rPr>
              <a:t>dpssu  - spuds 1</a:t>
            </a:r>
          </a:p>
          <a:p>
            <a:pPr algn="l"/>
            <a:r>
              <a:rPr lang="en-US" sz="1200" b="1">
                <a:latin typeface="Arial" pitchFamily="34" charset="0"/>
                <a:cs typeface="Arial" pitchFamily="34" charset="0"/>
              </a:rPr>
              <a:t>eemsu  - emeus 1</a:t>
            </a:r>
          </a:p>
          <a:p>
            <a:pPr algn="l"/>
            <a:r>
              <a:rPr lang="en-US" sz="1200" b="1">
                <a:latin typeface="Arial" pitchFamily="34" charset="0"/>
                <a:cs typeface="Arial" pitchFamily="34" charset="0"/>
              </a:rPr>
              <a:t>ejpsu  - jupes 1</a:t>
            </a:r>
          </a:p>
          <a:p>
            <a:pPr algn="l"/>
            <a:r>
              <a:rPr lang="en-US" sz="1200" b="1">
                <a:latin typeface="Arial" pitchFamily="34" charset="0"/>
                <a:cs typeface="Arial" pitchFamily="34" charset="0"/>
              </a:rPr>
              <a:t>empsu  - spume 1</a:t>
            </a:r>
          </a:p>
        </p:txBody>
      </p:sp>
      <p:sp>
        <p:nvSpPr>
          <p:cNvPr id="161806" name="Rectangle 15"/>
          <p:cNvSpPr>
            <a:spLocks noChangeArrowheads="1"/>
          </p:cNvSpPr>
          <p:nvPr/>
        </p:nvSpPr>
        <p:spPr bwMode="auto">
          <a:xfrm>
            <a:off x="6454775" y="2671763"/>
            <a:ext cx="2557463" cy="39703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200" b="1">
                <a:latin typeface="Arial" pitchFamily="34" charset="0"/>
                <a:cs typeface="Arial" pitchFamily="34" charset="0"/>
              </a:rPr>
              <a:t>emssu  - muses 1</a:t>
            </a:r>
          </a:p>
          <a:p>
            <a:pPr algn="l"/>
            <a:r>
              <a:rPr lang="en-US" sz="1200" b="1">
                <a:latin typeface="Arial" pitchFamily="34" charset="0"/>
                <a:cs typeface="Arial" pitchFamily="34" charset="0"/>
              </a:rPr>
              <a:t>epssu  - puses spues supes 3</a:t>
            </a:r>
          </a:p>
          <a:p>
            <a:pPr algn="l"/>
            <a:r>
              <a:rPr lang="en-US" sz="1200" b="1">
                <a:latin typeface="Arial" pitchFamily="34" charset="0"/>
                <a:cs typeface="Arial" pitchFamily="34" charset="0"/>
              </a:rPr>
              <a:t>eqtuu  - tuque 1</a:t>
            </a:r>
          </a:p>
          <a:p>
            <a:pPr algn="l"/>
            <a:r>
              <a:rPr lang="en-US" sz="1200" b="1">
                <a:latin typeface="Arial" pitchFamily="34" charset="0"/>
                <a:cs typeface="Arial" pitchFamily="34" charset="0"/>
              </a:rPr>
              <a:t>iilps  - pilis 1</a:t>
            </a:r>
          </a:p>
          <a:p>
            <a:pPr algn="l"/>
            <a:r>
              <a:rPr lang="en-US" sz="1200" b="1">
                <a:latin typeface="Arial" pitchFamily="34" charset="0"/>
                <a:cs typeface="Arial" pitchFamily="34" charset="0"/>
              </a:rPr>
              <a:t>ijlls  - jills 1</a:t>
            </a:r>
          </a:p>
          <a:p>
            <a:pPr algn="l"/>
            <a:r>
              <a:rPr lang="en-US" sz="1200" b="1">
                <a:latin typeface="Arial" pitchFamily="34" charset="0"/>
                <a:cs typeface="Arial" pitchFamily="34" charset="0"/>
              </a:rPr>
              <a:t>illms  - mills 1</a:t>
            </a:r>
          </a:p>
          <a:p>
            <a:pPr algn="l"/>
            <a:r>
              <a:rPr lang="en-US" sz="1200" b="1">
                <a:latin typeface="Arial" pitchFamily="34" charset="0"/>
                <a:cs typeface="Arial" pitchFamily="34" charset="0"/>
              </a:rPr>
              <a:t>illps  - pills spill 2</a:t>
            </a:r>
          </a:p>
          <a:p>
            <a:pPr algn="l"/>
            <a:r>
              <a:rPr lang="en-US" sz="1200" b="1">
                <a:latin typeface="Arial" pitchFamily="34" charset="0"/>
                <a:cs typeface="Arial" pitchFamily="34" charset="0"/>
              </a:rPr>
              <a:t>illss  - sills 1</a:t>
            </a:r>
          </a:p>
          <a:p>
            <a:pPr algn="l"/>
            <a:r>
              <a:rPr lang="en-US" sz="1200" b="1">
                <a:latin typeface="Arial" pitchFamily="34" charset="0"/>
                <a:cs typeface="Arial" pitchFamily="34" charset="0"/>
              </a:rPr>
              <a:t>illsv  - vills 1</a:t>
            </a:r>
          </a:p>
          <a:p>
            <a:pPr algn="l"/>
            <a:r>
              <a:rPr lang="en-US" sz="1200" b="1">
                <a:latin typeface="Arial" pitchFamily="34" charset="0"/>
                <a:cs typeface="Arial" pitchFamily="34" charset="0"/>
              </a:rPr>
              <a:t>ilmps  - limps 1</a:t>
            </a:r>
          </a:p>
          <a:p>
            <a:pPr algn="l"/>
            <a:r>
              <a:rPr lang="en-US" sz="1200" b="1">
                <a:latin typeface="Arial" pitchFamily="34" charset="0"/>
                <a:cs typeface="Arial" pitchFamily="34" charset="0"/>
              </a:rPr>
              <a:t>ilmss  - slims 1</a:t>
            </a:r>
          </a:p>
          <a:p>
            <a:pPr algn="l"/>
            <a:r>
              <a:rPr lang="en-US" sz="1200" b="1">
                <a:latin typeface="Arial" pitchFamily="34" charset="0"/>
                <a:cs typeface="Arial" pitchFamily="34" charset="0"/>
              </a:rPr>
              <a:t>ilpss  - lisps slips 2</a:t>
            </a:r>
          </a:p>
          <a:p>
            <a:pPr algn="l"/>
            <a:r>
              <a:rPr lang="en-US" sz="1200" b="1">
                <a:latin typeface="Arial" pitchFamily="34" charset="0"/>
                <a:cs typeface="Arial" pitchFamily="34" charset="0"/>
              </a:rPr>
              <a:t>imopu  - opium 1</a:t>
            </a:r>
          </a:p>
          <a:p>
            <a:pPr algn="l"/>
            <a:r>
              <a:rPr lang="en-US" sz="1200" b="1">
                <a:latin typeface="Arial" pitchFamily="34" charset="0"/>
                <a:cs typeface="Arial" pitchFamily="34" charset="0"/>
              </a:rPr>
              <a:t>itttu  - tutti 1</a:t>
            </a:r>
          </a:p>
          <a:p>
            <a:pPr algn="l"/>
            <a:r>
              <a:rPr lang="en-US" sz="1200" b="1">
                <a:latin typeface="Arial" pitchFamily="34" charset="0"/>
                <a:cs typeface="Arial" pitchFamily="34" charset="0"/>
              </a:rPr>
              <a:t>mprsu  - rumps 1</a:t>
            </a:r>
          </a:p>
          <a:p>
            <a:pPr algn="l"/>
            <a:r>
              <a:rPr lang="en-US" sz="1200" b="1">
                <a:latin typeface="Arial" pitchFamily="34" charset="0"/>
                <a:cs typeface="Arial" pitchFamily="34" charset="0"/>
              </a:rPr>
              <a:t>mrrsu  - murrs 1</a:t>
            </a:r>
          </a:p>
          <a:p>
            <a:pPr algn="l"/>
            <a:r>
              <a:rPr lang="en-US" sz="1200" b="1">
                <a:latin typeface="Arial" pitchFamily="34" charset="0"/>
                <a:cs typeface="Arial" pitchFamily="34" charset="0"/>
              </a:rPr>
              <a:t>nnssu  - sunns 1</a:t>
            </a:r>
          </a:p>
          <a:p>
            <a:pPr algn="l"/>
            <a:r>
              <a:rPr lang="en-US" sz="1200" b="1">
                <a:latin typeface="Arial" pitchFamily="34" charset="0"/>
                <a:cs typeface="Arial" pitchFamily="34" charset="0"/>
              </a:rPr>
              <a:t>npsuu  - sunup 1</a:t>
            </a:r>
          </a:p>
          <a:p>
            <a:pPr algn="l"/>
            <a:r>
              <a:rPr lang="en-US" sz="1200" b="1">
                <a:latin typeface="Arial" pitchFamily="34" charset="0"/>
                <a:cs typeface="Arial" pitchFamily="34" charset="0"/>
              </a:rPr>
              <a:t>prrsu  - purrs 1</a:t>
            </a:r>
          </a:p>
          <a:p>
            <a:pPr algn="l"/>
            <a:r>
              <a:rPr lang="en-US" sz="1200" b="1">
                <a:latin typeface="Arial" pitchFamily="34" charset="0"/>
                <a:cs typeface="Arial" pitchFamily="34" charset="0"/>
              </a:rPr>
              <a:t>prssu  - spurs 1</a:t>
            </a:r>
          </a:p>
          <a:p>
            <a:pPr algn="l"/>
            <a:r>
              <a:rPr lang="en-US" sz="1200" b="1">
                <a:latin typeface="Arial" pitchFamily="34" charset="0"/>
                <a:cs typeface="Arial" pitchFamily="34" charset="0"/>
              </a:rPr>
              <a:t>prsuu  - usurp 1</a:t>
            </a:r>
          </a:p>
        </p:txBody>
      </p:sp>
      <p:sp>
        <p:nvSpPr>
          <p:cNvPr id="161807" name="Rectangle 42"/>
          <p:cNvSpPr>
            <a:spLocks noChangeArrowheads="1"/>
          </p:cNvSpPr>
          <p:nvPr/>
        </p:nvSpPr>
        <p:spPr bwMode="auto">
          <a:xfrm>
            <a:off x="2457450" y="6151563"/>
            <a:ext cx="2095500" cy="58578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r>
              <a:rPr lang="en-US" sz="3200">
                <a:latin typeface="Calibri" pitchFamily="34" charset="0"/>
              </a:rPr>
              <a:t>afternoon's</a:t>
            </a:r>
          </a:p>
        </p:txBody>
      </p:sp>
    </p:spTree>
  </p:cSld>
  <p:clrMapOvr>
    <a:masterClrMapping/>
  </p:clrMapOvr>
  <p:timing>
    <p:tnLst>
      <p:par>
        <p:cTn id="1" dur="indefinite" restart="never" nodeType="tmRoot"/>
      </p:par>
    </p:tnLst>
  </p:timing>
</p:sld>
</file>

<file path=ppt/slides/slide2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2818" name="Picture 13" descr="Picture 1.png"/>
          <p:cNvPicPr>
            <a:picLocks noChangeAspect="1"/>
          </p:cNvPicPr>
          <p:nvPr/>
        </p:nvPicPr>
        <p:blipFill>
          <a:blip r:embed="rId36">
            <a:extLst>
              <a:ext uri="{28A0092B-C50C-407E-A947-70E740481C1C}">
                <a14:useLocalDpi xmlns:a14="http://schemas.microsoft.com/office/drawing/2010/main" val="0"/>
              </a:ext>
            </a:extLst>
          </a:blip>
          <a:srcRect b="80891"/>
          <a:stretch>
            <a:fillRect/>
          </a:stretch>
        </p:blipFill>
        <p:spPr bwMode="auto">
          <a:xfrm>
            <a:off x="3667125" y="1676400"/>
            <a:ext cx="5027613" cy="1136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62819" name="Group 2"/>
          <p:cNvGrpSpPr>
            <a:grpSpLocks/>
          </p:cNvGrpSpPr>
          <p:nvPr>
            <p:custDataLst>
              <p:tags r:id="rId1"/>
            </p:custDataLst>
          </p:nvPr>
        </p:nvGrpSpPr>
        <p:grpSpPr bwMode="auto">
          <a:xfrm>
            <a:off x="490538" y="803275"/>
            <a:ext cx="3965575" cy="168275"/>
            <a:chOff x="295" y="1311"/>
            <a:chExt cx="5177" cy="114"/>
          </a:xfrm>
        </p:grpSpPr>
        <p:sp>
          <p:nvSpPr>
            <p:cNvPr id="162853" name="Rectangle 3"/>
            <p:cNvSpPr>
              <a:spLocks noChangeArrowheads="1"/>
            </p:cNvSpPr>
            <p:nvPr>
              <p:custDataLst>
                <p:tags r:id="rId32"/>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62854" name="Rectangle 4"/>
            <p:cNvSpPr>
              <a:spLocks noChangeArrowheads="1"/>
            </p:cNvSpPr>
            <p:nvPr>
              <p:custDataLst>
                <p:tags r:id="rId33"/>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162820" name="Text Box 5"/>
          <p:cNvSpPr txBox="1">
            <a:spLocks noChangeArrowheads="1"/>
          </p:cNvSpPr>
          <p:nvPr>
            <p:custDataLst>
              <p:tags r:id="rId2"/>
            </p:custDataLst>
          </p:nvPr>
        </p:nvSpPr>
        <p:spPr bwMode="auto">
          <a:xfrm>
            <a:off x="747713" y="26988"/>
            <a:ext cx="3317875"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4200">
                <a:latin typeface="Times New Roman" pitchFamily="18" charset="0"/>
              </a:rPr>
              <a:t>CS 5 Today</a:t>
            </a:r>
          </a:p>
        </p:txBody>
      </p:sp>
      <p:sp>
        <p:nvSpPr>
          <p:cNvPr id="162821" name="Text Box 6"/>
          <p:cNvSpPr txBox="1">
            <a:spLocks noChangeArrowheads="1"/>
          </p:cNvSpPr>
          <p:nvPr>
            <p:custDataLst>
              <p:tags r:id="rId3"/>
            </p:custDataLst>
          </p:nvPr>
        </p:nvSpPr>
        <p:spPr bwMode="auto">
          <a:xfrm>
            <a:off x="239713" y="5749925"/>
            <a:ext cx="2667000"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80000"/>
              </a:lnSpc>
              <a:spcBef>
                <a:spcPct val="50000"/>
              </a:spcBef>
            </a:pPr>
            <a:r>
              <a:rPr lang="en-US" sz="1800" b="1">
                <a:solidFill>
                  <a:schemeClr val="bg2"/>
                </a:solidFill>
                <a:latin typeface="Times New Roman" pitchFamily="18" charset="0"/>
              </a:rPr>
              <a:t>logic gates</a:t>
            </a:r>
          </a:p>
        </p:txBody>
      </p:sp>
      <p:sp>
        <p:nvSpPr>
          <p:cNvPr id="162822" name="Text Box 7"/>
          <p:cNvSpPr txBox="1">
            <a:spLocks noChangeArrowheads="1"/>
          </p:cNvSpPr>
          <p:nvPr>
            <p:custDataLst>
              <p:tags r:id="rId4"/>
            </p:custDataLst>
          </p:nvPr>
        </p:nvSpPr>
        <p:spPr bwMode="auto">
          <a:xfrm>
            <a:off x="177800" y="6242050"/>
            <a:ext cx="2728913"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80000"/>
              </a:lnSpc>
              <a:spcBef>
                <a:spcPct val="50000"/>
              </a:spcBef>
            </a:pPr>
            <a:r>
              <a:rPr lang="en-US" sz="1800" b="1">
                <a:solidFill>
                  <a:schemeClr val="bg2"/>
                </a:solidFill>
                <a:latin typeface="Times New Roman" pitchFamily="18" charset="0"/>
              </a:rPr>
              <a:t>transistors / switches</a:t>
            </a:r>
          </a:p>
        </p:txBody>
      </p:sp>
      <p:sp>
        <p:nvSpPr>
          <p:cNvPr id="162823" name="Text Box 8"/>
          <p:cNvSpPr txBox="1">
            <a:spLocks noChangeArrowheads="1"/>
          </p:cNvSpPr>
          <p:nvPr>
            <p:custDataLst>
              <p:tags r:id="rId5"/>
            </p:custDataLst>
          </p:nvPr>
        </p:nvSpPr>
        <p:spPr bwMode="auto">
          <a:xfrm>
            <a:off x="239713" y="5259388"/>
            <a:ext cx="2667000"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80000"/>
              </a:lnSpc>
              <a:spcBef>
                <a:spcPct val="50000"/>
              </a:spcBef>
            </a:pPr>
            <a:r>
              <a:rPr lang="en-US" sz="1800" b="1">
                <a:solidFill>
                  <a:schemeClr val="bg2"/>
                </a:solidFill>
                <a:latin typeface="Times New Roman" pitchFamily="18" charset="0"/>
              </a:rPr>
              <a:t>bitwise functions</a:t>
            </a:r>
          </a:p>
        </p:txBody>
      </p:sp>
      <p:sp>
        <p:nvSpPr>
          <p:cNvPr id="162824" name="Text Box 9"/>
          <p:cNvSpPr txBox="1">
            <a:spLocks noChangeArrowheads="1"/>
          </p:cNvSpPr>
          <p:nvPr>
            <p:custDataLst>
              <p:tags r:id="rId6"/>
            </p:custDataLst>
          </p:nvPr>
        </p:nvSpPr>
        <p:spPr bwMode="auto">
          <a:xfrm>
            <a:off x="239713" y="4768850"/>
            <a:ext cx="2667000"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80000"/>
              </a:lnSpc>
              <a:spcBef>
                <a:spcPct val="50000"/>
              </a:spcBef>
            </a:pPr>
            <a:r>
              <a:rPr lang="en-US" sz="1800" b="1">
                <a:solidFill>
                  <a:schemeClr val="bg2"/>
                </a:solidFill>
                <a:latin typeface="Times New Roman" pitchFamily="18" charset="0"/>
              </a:rPr>
              <a:t>arithmetic</a:t>
            </a:r>
          </a:p>
        </p:txBody>
      </p:sp>
      <p:sp>
        <p:nvSpPr>
          <p:cNvPr id="162825" name="Text Box 10"/>
          <p:cNvSpPr txBox="1">
            <a:spLocks noChangeArrowheads="1"/>
          </p:cNvSpPr>
          <p:nvPr>
            <p:custDataLst>
              <p:tags r:id="rId7"/>
            </p:custDataLst>
          </p:nvPr>
        </p:nvSpPr>
        <p:spPr bwMode="auto">
          <a:xfrm>
            <a:off x="239713" y="4310063"/>
            <a:ext cx="2667000"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80000"/>
              </a:lnSpc>
              <a:spcBef>
                <a:spcPct val="50000"/>
              </a:spcBef>
            </a:pPr>
            <a:r>
              <a:rPr lang="en-US" sz="1800" b="1">
                <a:solidFill>
                  <a:schemeClr val="bg2"/>
                </a:solidFill>
                <a:latin typeface="Times New Roman" pitchFamily="18" charset="0"/>
              </a:rPr>
              <a:t>1-bit memory: flip-flops</a:t>
            </a:r>
          </a:p>
        </p:txBody>
      </p:sp>
      <p:sp>
        <p:nvSpPr>
          <p:cNvPr id="162826" name="Line 11"/>
          <p:cNvSpPr>
            <a:spLocks noChangeShapeType="1"/>
          </p:cNvSpPr>
          <p:nvPr>
            <p:custDataLst>
              <p:tags r:id="rId8"/>
            </p:custDataLst>
          </p:nvPr>
        </p:nvSpPr>
        <p:spPr bwMode="auto">
          <a:xfrm flipV="1">
            <a:off x="3200400" y="1571625"/>
            <a:ext cx="0" cy="4921250"/>
          </a:xfrm>
          <a:prstGeom prst="line">
            <a:avLst/>
          </a:prstGeom>
          <a:noFill/>
          <a:ln w="28575">
            <a:solidFill>
              <a:srgbClr val="0A04EB"/>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162827" name="Text Box 12"/>
          <p:cNvSpPr txBox="1">
            <a:spLocks noChangeArrowheads="1"/>
          </p:cNvSpPr>
          <p:nvPr>
            <p:custDataLst>
              <p:tags r:id="rId9"/>
            </p:custDataLst>
          </p:nvPr>
        </p:nvSpPr>
        <p:spPr bwMode="auto">
          <a:xfrm>
            <a:off x="5099050" y="166688"/>
            <a:ext cx="3563938"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3200" b="1">
                <a:latin typeface="Times New Roman" pitchFamily="18" charset="0"/>
              </a:rPr>
              <a:t>Homework #6</a:t>
            </a:r>
          </a:p>
        </p:txBody>
      </p:sp>
      <p:sp>
        <p:nvSpPr>
          <p:cNvPr id="162828" name="Text Box 13"/>
          <p:cNvSpPr txBox="1">
            <a:spLocks noChangeArrowheads="1"/>
          </p:cNvSpPr>
          <p:nvPr>
            <p:custDataLst>
              <p:tags r:id="rId10"/>
            </p:custDataLst>
          </p:nvPr>
        </p:nvSpPr>
        <p:spPr bwMode="auto">
          <a:xfrm>
            <a:off x="239713" y="3868738"/>
            <a:ext cx="2667000"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80000"/>
              </a:lnSpc>
              <a:spcBef>
                <a:spcPct val="50000"/>
              </a:spcBef>
            </a:pPr>
            <a:r>
              <a:rPr lang="en-US" sz="1800" b="1">
                <a:solidFill>
                  <a:schemeClr val="bg2"/>
                </a:solidFill>
                <a:latin typeface="Times New Roman" pitchFamily="18" charset="0"/>
              </a:rPr>
              <a:t>registers</a:t>
            </a:r>
          </a:p>
        </p:txBody>
      </p:sp>
      <p:sp>
        <p:nvSpPr>
          <p:cNvPr id="162829" name="Text Box 14"/>
          <p:cNvSpPr txBox="1">
            <a:spLocks noChangeArrowheads="1"/>
          </p:cNvSpPr>
          <p:nvPr>
            <p:custDataLst>
              <p:tags r:id="rId11"/>
            </p:custDataLst>
          </p:nvPr>
        </p:nvSpPr>
        <p:spPr bwMode="auto">
          <a:xfrm>
            <a:off x="239713" y="3411538"/>
            <a:ext cx="2667000"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80000"/>
              </a:lnSpc>
              <a:spcBef>
                <a:spcPct val="50000"/>
              </a:spcBef>
            </a:pPr>
            <a:r>
              <a:rPr lang="en-US" sz="1800" b="1">
                <a:solidFill>
                  <a:schemeClr val="bg2"/>
                </a:solidFill>
                <a:latin typeface="Times New Roman" pitchFamily="18" charset="0"/>
              </a:rPr>
              <a:t>RAM</a:t>
            </a:r>
          </a:p>
        </p:txBody>
      </p:sp>
      <p:sp>
        <p:nvSpPr>
          <p:cNvPr id="162830" name="Text Box 15"/>
          <p:cNvSpPr txBox="1">
            <a:spLocks noChangeArrowheads="1"/>
          </p:cNvSpPr>
          <p:nvPr>
            <p:custDataLst>
              <p:tags r:id="rId12"/>
            </p:custDataLst>
          </p:nvPr>
        </p:nvSpPr>
        <p:spPr bwMode="auto">
          <a:xfrm>
            <a:off x="239713" y="2954338"/>
            <a:ext cx="2667000"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80000"/>
              </a:lnSpc>
              <a:spcBef>
                <a:spcPct val="50000"/>
              </a:spcBef>
            </a:pPr>
            <a:r>
              <a:rPr lang="en-US" sz="1800" b="1">
                <a:solidFill>
                  <a:schemeClr val="bg2"/>
                </a:solidFill>
                <a:latin typeface="Times New Roman" pitchFamily="18" charset="0"/>
              </a:rPr>
              <a:t>IR: Instruction Register</a:t>
            </a:r>
          </a:p>
        </p:txBody>
      </p:sp>
      <p:sp>
        <p:nvSpPr>
          <p:cNvPr id="162831" name="Text Box 16"/>
          <p:cNvSpPr txBox="1">
            <a:spLocks noChangeArrowheads="1"/>
          </p:cNvSpPr>
          <p:nvPr>
            <p:custDataLst>
              <p:tags r:id="rId13"/>
            </p:custDataLst>
          </p:nvPr>
        </p:nvSpPr>
        <p:spPr bwMode="auto">
          <a:xfrm>
            <a:off x="239713" y="2505075"/>
            <a:ext cx="2667000"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80000"/>
              </a:lnSpc>
              <a:spcBef>
                <a:spcPct val="50000"/>
              </a:spcBef>
            </a:pPr>
            <a:r>
              <a:rPr lang="en-US" sz="1800" b="1">
                <a:solidFill>
                  <a:schemeClr val="bg2"/>
                </a:solidFill>
                <a:latin typeface="Times New Roman" pitchFamily="18" charset="0"/>
              </a:rPr>
              <a:t>PC: Program Counter</a:t>
            </a:r>
          </a:p>
        </p:txBody>
      </p:sp>
      <p:sp>
        <p:nvSpPr>
          <p:cNvPr id="162832" name="Text Box 17"/>
          <p:cNvSpPr txBox="1">
            <a:spLocks noChangeArrowheads="1"/>
          </p:cNvSpPr>
          <p:nvPr>
            <p:custDataLst>
              <p:tags r:id="rId14"/>
            </p:custDataLst>
          </p:nvPr>
        </p:nvSpPr>
        <p:spPr bwMode="auto">
          <a:xfrm>
            <a:off x="963613" y="1949450"/>
            <a:ext cx="1912937" cy="384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80000"/>
              </a:lnSpc>
              <a:spcBef>
                <a:spcPct val="50000"/>
              </a:spcBef>
            </a:pPr>
            <a:r>
              <a:rPr lang="en-US" b="1">
                <a:solidFill>
                  <a:srgbClr val="0F02E4"/>
                </a:solidFill>
                <a:latin typeface="Arial" pitchFamily="34" charset="0"/>
              </a:rPr>
              <a:t>Hmmm</a:t>
            </a:r>
            <a:endParaRPr lang="en-US" b="1">
              <a:solidFill>
                <a:schemeClr val="bg2"/>
              </a:solidFill>
              <a:latin typeface="Arial" pitchFamily="34" charset="0"/>
            </a:endParaRPr>
          </a:p>
        </p:txBody>
      </p:sp>
      <p:sp>
        <p:nvSpPr>
          <p:cNvPr id="162833" name="Text Box 18"/>
          <p:cNvSpPr txBox="1">
            <a:spLocks noChangeArrowheads="1"/>
          </p:cNvSpPr>
          <p:nvPr>
            <p:custDataLst>
              <p:tags r:id="rId15"/>
            </p:custDataLst>
          </p:nvPr>
        </p:nvSpPr>
        <p:spPr bwMode="auto">
          <a:xfrm>
            <a:off x="528638" y="1028700"/>
            <a:ext cx="2905125"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solidFill>
                  <a:srgbClr val="008000"/>
                </a:solidFill>
                <a:latin typeface="Comic Sans MS" pitchFamily="66" charset="0"/>
              </a:rPr>
              <a:t> How does Python </a:t>
            </a:r>
            <a:r>
              <a:rPr lang="en-US" sz="1200" b="1">
                <a:solidFill>
                  <a:srgbClr val="008000"/>
                </a:solidFill>
                <a:latin typeface="Comic Sans MS" pitchFamily="66" charset="0"/>
              </a:rPr>
              <a:t>function ?</a:t>
            </a:r>
            <a:endParaRPr lang="en-US" sz="1200">
              <a:solidFill>
                <a:srgbClr val="008000"/>
              </a:solidFill>
              <a:latin typeface="Comic Sans MS" pitchFamily="66" charset="0"/>
            </a:endParaRPr>
          </a:p>
        </p:txBody>
      </p:sp>
      <p:grpSp>
        <p:nvGrpSpPr>
          <p:cNvPr id="162834" name="Group 19"/>
          <p:cNvGrpSpPr>
            <a:grpSpLocks/>
          </p:cNvGrpSpPr>
          <p:nvPr>
            <p:custDataLst>
              <p:tags r:id="rId16"/>
            </p:custDataLst>
          </p:nvPr>
        </p:nvGrpSpPr>
        <p:grpSpPr bwMode="auto">
          <a:xfrm>
            <a:off x="3400425" y="1109663"/>
            <a:ext cx="406400" cy="520700"/>
            <a:chOff x="2928" y="1051"/>
            <a:chExt cx="840" cy="957"/>
          </a:xfrm>
        </p:grpSpPr>
        <p:sp>
          <p:nvSpPr>
            <p:cNvPr id="162840" name="Freeform 20"/>
            <p:cNvSpPr>
              <a:spLocks/>
            </p:cNvSpPr>
            <p:nvPr>
              <p:custDataLst>
                <p:tags r:id="rId19"/>
              </p:custDataLst>
            </p:nvPr>
          </p:nvSpPr>
          <p:spPr bwMode="auto">
            <a:xfrm>
              <a:off x="2928" y="1759"/>
              <a:ext cx="810" cy="249"/>
            </a:xfrm>
            <a:custGeom>
              <a:avLst/>
              <a:gdLst>
                <a:gd name="T0" fmla="*/ 5 w 1048"/>
                <a:gd name="T1" fmla="*/ 21 h 250"/>
                <a:gd name="T2" fmla="*/ 9 w 1048"/>
                <a:gd name="T3" fmla="*/ 83 h 250"/>
                <a:gd name="T4" fmla="*/ 9 w 1048"/>
                <a:gd name="T5" fmla="*/ 111 h 250"/>
                <a:gd name="T6" fmla="*/ 10 w 1048"/>
                <a:gd name="T7" fmla="*/ 125 h 250"/>
                <a:gd name="T8" fmla="*/ 10 w 1048"/>
                <a:gd name="T9" fmla="*/ 161 h 250"/>
                <a:gd name="T10" fmla="*/ 7 w 1048"/>
                <a:gd name="T11" fmla="*/ 230 h 250"/>
                <a:gd name="T12" fmla="*/ 2 w 1048"/>
                <a:gd name="T13" fmla="*/ 210 h 250"/>
                <a:gd name="T14" fmla="*/ 0 w 1048"/>
                <a:gd name="T15" fmla="*/ 189 h 250"/>
                <a:gd name="T16" fmla="*/ 2 w 1048"/>
                <a:gd name="T17" fmla="*/ 155 h 250"/>
                <a:gd name="T18" fmla="*/ 2 w 1048"/>
                <a:gd name="T19" fmla="*/ 125 h 250"/>
                <a:gd name="T20" fmla="*/ 2 w 1048"/>
                <a:gd name="T21" fmla="*/ 76 h 250"/>
                <a:gd name="T22" fmla="*/ 3 w 1048"/>
                <a:gd name="T23" fmla="*/ 55 h 250"/>
                <a:gd name="T24" fmla="*/ 3 w 1048"/>
                <a:gd name="T25" fmla="*/ 28 h 250"/>
                <a:gd name="T26" fmla="*/ 4 w 1048"/>
                <a:gd name="T27" fmla="*/ 14 h 250"/>
                <a:gd name="T28" fmla="*/ 5 w 1048"/>
                <a:gd name="T29" fmla="*/ 28 h 250"/>
                <a:gd name="T30" fmla="*/ 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62841" name="Oval 21"/>
            <p:cNvSpPr>
              <a:spLocks noChangeArrowheads="1"/>
            </p:cNvSpPr>
            <p:nvPr>
              <p:custDataLst>
                <p:tags r:id="rId20"/>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162842" name="Oval 22"/>
            <p:cNvSpPr>
              <a:spLocks noChangeArrowheads="1"/>
            </p:cNvSpPr>
            <p:nvPr>
              <p:custDataLst>
                <p:tags r:id="rId21"/>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62843" name="Oval 23"/>
            <p:cNvSpPr>
              <a:spLocks noChangeArrowheads="1"/>
            </p:cNvSpPr>
            <p:nvPr>
              <p:custDataLst>
                <p:tags r:id="rId22"/>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62844" name="Oval 24"/>
            <p:cNvSpPr>
              <a:spLocks noChangeArrowheads="1"/>
            </p:cNvSpPr>
            <p:nvPr>
              <p:custDataLst>
                <p:tags r:id="rId23"/>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62845" name="Oval 25"/>
            <p:cNvSpPr>
              <a:spLocks noChangeArrowheads="1"/>
            </p:cNvSpPr>
            <p:nvPr>
              <p:custDataLst>
                <p:tags r:id="rId24"/>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62846" name="Oval 26"/>
            <p:cNvSpPr>
              <a:spLocks noChangeArrowheads="1"/>
            </p:cNvSpPr>
            <p:nvPr>
              <p:custDataLst>
                <p:tags r:id="rId25"/>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62847" name="Oval 27"/>
            <p:cNvSpPr>
              <a:spLocks noChangeArrowheads="1"/>
            </p:cNvSpPr>
            <p:nvPr>
              <p:custDataLst>
                <p:tags r:id="rId26"/>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62848" name="AutoShape 28"/>
            <p:cNvSpPr>
              <a:spLocks noChangeArrowheads="1"/>
            </p:cNvSpPr>
            <p:nvPr>
              <p:custDataLst>
                <p:tags r:id="rId27"/>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162849" name="Freeform 29"/>
            <p:cNvSpPr>
              <a:spLocks/>
            </p:cNvSpPr>
            <p:nvPr>
              <p:custDataLst>
                <p:tags r:id="rId28"/>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62850" name="Freeform 30"/>
            <p:cNvSpPr>
              <a:spLocks/>
            </p:cNvSpPr>
            <p:nvPr>
              <p:custDataLst>
                <p:tags r:id="rId29"/>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62851" name="Freeform 31"/>
            <p:cNvSpPr>
              <a:spLocks/>
            </p:cNvSpPr>
            <p:nvPr>
              <p:custDataLst>
                <p:tags r:id="rId30"/>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62852" name="Freeform 32"/>
            <p:cNvSpPr>
              <a:spLocks/>
            </p:cNvSpPr>
            <p:nvPr>
              <p:custDataLst>
                <p:tags r:id="rId31"/>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162835" name="Text Box 33"/>
          <p:cNvSpPr txBox="1">
            <a:spLocks noChangeArrowheads="1"/>
          </p:cNvSpPr>
          <p:nvPr>
            <p:custDataLst>
              <p:tags r:id="rId17"/>
            </p:custDataLst>
          </p:nvPr>
        </p:nvSpPr>
        <p:spPr bwMode="auto">
          <a:xfrm>
            <a:off x="4791075" y="815975"/>
            <a:ext cx="4246563" cy="414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2100">
                <a:latin typeface="Calibri" pitchFamily="34" charset="0"/>
              </a:rPr>
              <a:t>4 Hmmm problems due </a:t>
            </a:r>
            <a:r>
              <a:rPr lang="en-US" sz="2100" b="1">
                <a:solidFill>
                  <a:srgbClr val="FF0515"/>
                </a:solidFill>
                <a:latin typeface="Calibri" pitchFamily="34" charset="0"/>
              </a:rPr>
              <a:t>Mon. 10/25</a:t>
            </a:r>
            <a:endParaRPr lang="en-US" sz="2100" b="1">
              <a:solidFill>
                <a:srgbClr val="067B0E"/>
              </a:solidFill>
              <a:latin typeface="Calibri" pitchFamily="34" charset="0"/>
            </a:endParaRPr>
          </a:p>
        </p:txBody>
      </p:sp>
      <p:sp>
        <p:nvSpPr>
          <p:cNvPr id="162836" name="Text Box 34"/>
          <p:cNvSpPr txBox="1">
            <a:spLocks noChangeArrowheads="1"/>
          </p:cNvSpPr>
          <p:nvPr>
            <p:custDataLst>
              <p:tags r:id="rId18"/>
            </p:custDataLst>
          </p:nvPr>
        </p:nvSpPr>
        <p:spPr bwMode="auto">
          <a:xfrm>
            <a:off x="1084263" y="1371600"/>
            <a:ext cx="1944687" cy="482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80000"/>
              </a:lnSpc>
              <a:spcBef>
                <a:spcPct val="50000"/>
              </a:spcBef>
            </a:pPr>
            <a:r>
              <a:rPr lang="en-US" sz="3200" b="1">
                <a:solidFill>
                  <a:srgbClr val="0A04EB"/>
                </a:solidFill>
                <a:latin typeface="Arial" pitchFamily="34" charset="0"/>
              </a:rPr>
              <a:t>Python!</a:t>
            </a:r>
          </a:p>
        </p:txBody>
      </p:sp>
      <p:sp>
        <p:nvSpPr>
          <p:cNvPr id="162837" name="Freeform 105"/>
          <p:cNvSpPr>
            <a:spLocks/>
          </p:cNvSpPr>
          <p:nvPr/>
        </p:nvSpPr>
        <p:spPr bwMode="auto">
          <a:xfrm>
            <a:off x="1081088" y="1695450"/>
            <a:ext cx="142875" cy="465138"/>
          </a:xfrm>
          <a:custGeom>
            <a:avLst/>
            <a:gdLst>
              <a:gd name="T0" fmla="*/ 2147483647 w 90"/>
              <a:gd name="T1" fmla="*/ 2147483647 h 293"/>
              <a:gd name="T2" fmla="*/ 2147483647 w 90"/>
              <a:gd name="T3" fmla="*/ 2147483647 h 293"/>
              <a:gd name="T4" fmla="*/ 2147483647 w 90"/>
              <a:gd name="T5" fmla="*/ 2147483647 h 293"/>
              <a:gd name="T6" fmla="*/ 2147483647 w 90"/>
              <a:gd name="T7" fmla="*/ 2147483647 h 293"/>
              <a:gd name="T8" fmla="*/ 2147483647 w 90"/>
              <a:gd name="T9" fmla="*/ 2147483647 h 293"/>
              <a:gd name="T10" fmla="*/ 2147483647 w 90"/>
              <a:gd name="T11" fmla="*/ 2147483647 h 293"/>
              <a:gd name="T12" fmla="*/ 2147483647 w 90"/>
              <a:gd name="T13" fmla="*/ 0 h 293"/>
              <a:gd name="T14" fmla="*/ 0 60000 65536"/>
              <a:gd name="T15" fmla="*/ 0 60000 65536"/>
              <a:gd name="T16" fmla="*/ 0 60000 65536"/>
              <a:gd name="T17" fmla="*/ 0 60000 65536"/>
              <a:gd name="T18" fmla="*/ 0 60000 65536"/>
              <a:gd name="T19" fmla="*/ 0 60000 65536"/>
              <a:gd name="T20" fmla="*/ 0 60000 65536"/>
              <a:gd name="T21" fmla="*/ 0 w 90"/>
              <a:gd name="T22" fmla="*/ 0 h 293"/>
              <a:gd name="T23" fmla="*/ 90 w 90"/>
              <a:gd name="T24" fmla="*/ 293 h 29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90" h="293">
                <a:moveTo>
                  <a:pt x="85" y="293"/>
                </a:moveTo>
                <a:cubicBezTo>
                  <a:pt x="59" y="275"/>
                  <a:pt x="38" y="270"/>
                  <a:pt x="21" y="244"/>
                </a:cubicBezTo>
                <a:cubicBezTo>
                  <a:pt x="18" y="232"/>
                  <a:pt x="16" y="220"/>
                  <a:pt x="12" y="210"/>
                </a:cubicBezTo>
                <a:cubicBezTo>
                  <a:pt x="9" y="204"/>
                  <a:pt x="2" y="200"/>
                  <a:pt x="2" y="195"/>
                </a:cubicBezTo>
                <a:cubicBezTo>
                  <a:pt x="0" y="169"/>
                  <a:pt x="5" y="94"/>
                  <a:pt x="26" y="64"/>
                </a:cubicBezTo>
                <a:cubicBezTo>
                  <a:pt x="35" y="50"/>
                  <a:pt x="49" y="27"/>
                  <a:pt x="60" y="15"/>
                </a:cubicBezTo>
                <a:cubicBezTo>
                  <a:pt x="67" y="6"/>
                  <a:pt x="90" y="0"/>
                  <a:pt x="90" y="0"/>
                </a:cubicBezTo>
              </a:path>
            </a:pathLst>
          </a:custGeom>
          <a:noFill/>
          <a:ln w="19050">
            <a:solidFill>
              <a:srgbClr val="159627"/>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pic>
        <p:nvPicPr>
          <p:cNvPr id="162838" name="Picture 14" descr="Picture 1.png"/>
          <p:cNvPicPr>
            <a:picLocks noChangeAspect="1"/>
          </p:cNvPicPr>
          <p:nvPr/>
        </p:nvPicPr>
        <p:blipFill>
          <a:blip r:embed="rId36">
            <a:extLst>
              <a:ext uri="{28A0092B-C50C-407E-A947-70E740481C1C}">
                <a14:useLocalDpi xmlns:a14="http://schemas.microsoft.com/office/drawing/2010/main" val="0"/>
              </a:ext>
            </a:extLst>
          </a:blip>
          <a:srcRect t="33015"/>
          <a:stretch>
            <a:fillRect/>
          </a:stretch>
        </p:blipFill>
        <p:spPr bwMode="auto">
          <a:xfrm>
            <a:off x="3667125" y="2763838"/>
            <a:ext cx="5027613" cy="39893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62839" name="Rectangle 6"/>
          <p:cNvSpPr>
            <a:spLocks noChangeArrowheads="1"/>
          </p:cNvSpPr>
          <p:nvPr/>
        </p:nvSpPr>
        <p:spPr bwMode="auto">
          <a:xfrm>
            <a:off x="7543800" y="3200400"/>
            <a:ext cx="1101725" cy="2298700"/>
          </a:xfrm>
          <a:prstGeom prst="rect">
            <a:avLst/>
          </a:prstGeom>
          <a:solidFill>
            <a:schemeClr val="bg1"/>
          </a:solidFill>
          <a:ln>
            <a:noFill/>
          </a:ln>
          <a:extLst>
            <a:ext uri="{91240B29-F687-4F45-9708-019B960494DF}">
              <a14:hiddenLine xmlns:a14="http://schemas.microsoft.com/office/drawing/2010/main" w="19050">
                <a:solidFill>
                  <a:srgbClr val="000000"/>
                </a:solidFill>
                <a:round/>
                <a:headEnd/>
                <a:tailEnd/>
              </a14:hiddenLine>
            </a:ext>
          </a:extLst>
        </p:spPr>
        <p:txBody>
          <a:bodyPr>
            <a:spAutoFit/>
          </a:bodyPr>
          <a:lstStyle/>
          <a:p>
            <a:endParaRPr lang="en-US">
              <a:solidFill>
                <a:srgbClr val="000000"/>
              </a:solidFill>
              <a:latin typeface="Times New Roman" pitchFamily="18" charset="0"/>
            </a:endParaRPr>
          </a:p>
        </p:txBody>
      </p:sp>
    </p:spTree>
  </p:cSld>
  <p:clrMapOvr>
    <a:masterClrMapping/>
  </p:clrMapOvr>
  <p:timing>
    <p:tnLst>
      <p:par>
        <p:cTn id="1" dur="indefinite" restart="never" nodeType="tmRoot"/>
      </p:par>
    </p:tnLst>
  </p:timing>
</p:sld>
</file>

<file path=ppt/slides/slide2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42" name="Text Box 5"/>
          <p:cNvSpPr txBox="1">
            <a:spLocks noChangeArrowheads="1"/>
          </p:cNvSpPr>
          <p:nvPr>
            <p:custDataLst>
              <p:tags r:id="rId1"/>
            </p:custDataLst>
          </p:nvPr>
        </p:nvSpPr>
        <p:spPr bwMode="auto">
          <a:xfrm>
            <a:off x="163513" y="565150"/>
            <a:ext cx="2971800"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4200">
                <a:solidFill>
                  <a:srgbClr val="000000"/>
                </a:solidFill>
                <a:latin typeface="Calibri" pitchFamily="34" charset="0"/>
              </a:rPr>
              <a:t>10-11-10 ?</a:t>
            </a:r>
            <a:endParaRPr lang="en-US" sz="3600">
              <a:solidFill>
                <a:srgbClr val="000000"/>
              </a:solidFill>
              <a:latin typeface="Calibri" pitchFamily="34" charset="0"/>
            </a:endParaRPr>
          </a:p>
        </p:txBody>
      </p:sp>
      <p:pic>
        <p:nvPicPr>
          <p:cNvPr id="163843" name="Picture 13" descr="Picture 1.png"/>
          <p:cNvPicPr>
            <a:picLocks noChangeAspect="1"/>
          </p:cNvPicPr>
          <p:nvPr/>
        </p:nvPicPr>
        <p:blipFill>
          <a:blip r:embed="rId3">
            <a:extLst>
              <a:ext uri="{28A0092B-C50C-407E-A947-70E740481C1C}">
                <a14:useLocalDpi xmlns:a14="http://schemas.microsoft.com/office/drawing/2010/main" val="0"/>
              </a:ext>
            </a:extLst>
          </a:blip>
          <a:srcRect b="80891"/>
          <a:stretch>
            <a:fillRect/>
          </a:stretch>
        </p:blipFill>
        <p:spPr bwMode="auto">
          <a:xfrm>
            <a:off x="3124200" y="457200"/>
            <a:ext cx="5791200" cy="13096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63844" name="Picture 14" descr="Picture 1.png"/>
          <p:cNvPicPr>
            <a:picLocks noChangeAspect="1"/>
          </p:cNvPicPr>
          <p:nvPr/>
        </p:nvPicPr>
        <p:blipFill>
          <a:blip r:embed="rId3">
            <a:extLst>
              <a:ext uri="{28A0092B-C50C-407E-A947-70E740481C1C}">
                <a14:useLocalDpi xmlns:a14="http://schemas.microsoft.com/office/drawing/2010/main" val="0"/>
              </a:ext>
            </a:extLst>
          </a:blip>
          <a:srcRect t="33015"/>
          <a:stretch>
            <a:fillRect/>
          </a:stretch>
        </p:blipFill>
        <p:spPr bwMode="auto">
          <a:xfrm>
            <a:off x="3124200" y="1752600"/>
            <a:ext cx="5791200" cy="4594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63845" name="Rectangle 6"/>
          <p:cNvSpPr>
            <a:spLocks noChangeArrowheads="1"/>
          </p:cNvSpPr>
          <p:nvPr/>
        </p:nvSpPr>
        <p:spPr bwMode="auto">
          <a:xfrm>
            <a:off x="7543800" y="2438400"/>
            <a:ext cx="1295400" cy="2514600"/>
          </a:xfrm>
          <a:prstGeom prst="rect">
            <a:avLst/>
          </a:prstGeom>
          <a:solidFill>
            <a:schemeClr val="bg1"/>
          </a:solidFill>
          <a:ln>
            <a:noFill/>
          </a:ln>
          <a:extLst>
            <a:ext uri="{91240B29-F687-4F45-9708-019B960494DF}">
              <a14:hiddenLine xmlns:a14="http://schemas.microsoft.com/office/drawing/2010/main" w="19050">
                <a:solidFill>
                  <a:srgbClr val="000000"/>
                </a:solidFill>
                <a:round/>
                <a:headEnd/>
                <a:tailEnd/>
              </a14:hiddenLine>
            </a:ext>
          </a:extLst>
        </p:spPr>
        <p:txBody>
          <a:bodyPr>
            <a:spAutoFit/>
          </a:bodyPr>
          <a:lstStyle/>
          <a:p>
            <a:endParaRPr lang="en-US">
              <a:solidFill>
                <a:srgbClr val="000000"/>
              </a:solidFill>
              <a:latin typeface="Times New Roman" pitchFamily="18" charset="0"/>
            </a:endParaRPr>
          </a:p>
        </p:txBody>
      </p:sp>
      <p:pic>
        <p:nvPicPr>
          <p:cNvPr id="16" name="Picture 15" descr="Picture 2.png"/>
          <p:cNvPicPr>
            <a:picLocks noChangeAspect="1"/>
          </p:cNvPicPr>
          <p:nvPr/>
        </p:nvPicPr>
        <p:blipFill>
          <a:blip r:embed="rId4"/>
          <a:stretch>
            <a:fillRect/>
          </a:stretch>
        </p:blipFill>
        <p:spPr>
          <a:xfrm>
            <a:off x="1143000" y="1524000"/>
            <a:ext cx="6477000" cy="5200650"/>
          </a:xfrm>
          <a:prstGeom prst="rect">
            <a:avLst/>
          </a:prstGeom>
          <a:ln>
            <a:solidFill>
              <a:schemeClr val="bg1">
                <a:lumMod val="50000"/>
              </a:schemeClr>
            </a:solidFill>
          </a:ln>
        </p:spPr>
      </p:pic>
      <p:sp>
        <p:nvSpPr>
          <p:cNvPr id="163847" name="Rectangle 16"/>
          <p:cNvSpPr>
            <a:spLocks noChangeArrowheads="1"/>
          </p:cNvSpPr>
          <p:nvPr/>
        </p:nvSpPr>
        <p:spPr bwMode="auto">
          <a:xfrm>
            <a:off x="1143000" y="3886200"/>
            <a:ext cx="6492875" cy="566738"/>
          </a:xfrm>
          <a:prstGeom prst="rect">
            <a:avLst/>
          </a:prstGeom>
          <a:noFill/>
          <a:ln w="38100">
            <a:solidFill>
              <a:srgbClr val="0A6819"/>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solidFill>
                <a:srgbClr val="000000"/>
              </a:solidFill>
              <a:latin typeface="Times New Roman" pitchFamily="18" charset="0"/>
            </a:endParaRPr>
          </a:p>
        </p:txBody>
      </p:sp>
    </p:spTree>
  </p:cSld>
  <p:clrMapOvr>
    <a:masterClrMapping/>
  </p:clrMapOvr>
  <p:timing>
    <p:tnLst>
      <p:par>
        <p:cTn id="1" dur="indefinite" restart="never" nodeType="tmRoot"/>
      </p:par>
    </p:tnLst>
  </p:timing>
</p:sld>
</file>

<file path=ppt/slides/slide2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4866" name="Picture 7" descr="Picture 4.pn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533400" y="4572000"/>
            <a:ext cx="7954963" cy="1752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64867" name="Picture 9" descr="Picture 3.png"/>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1916113" y="533400"/>
            <a:ext cx="6999287" cy="3613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64868" name="Picture 5"/>
          <p:cNvPicPr>
            <a:picLocks noChangeAspect="1" noChangeArrowheads="1"/>
          </p:cNvPicPr>
          <p:nvPr>
            <p:custDataLst>
              <p:tags r:id="rId1"/>
            </p:custDataLst>
          </p:nvPr>
        </p:nvPicPr>
        <p:blipFill>
          <a:blip r:embed="rId5">
            <a:extLst>
              <a:ext uri="{28A0092B-C50C-407E-A947-70E740481C1C}">
                <a14:useLocalDpi xmlns:a14="http://schemas.microsoft.com/office/drawing/2010/main" val="0"/>
              </a:ext>
            </a:extLst>
          </a:blip>
          <a:srcRect/>
          <a:stretch>
            <a:fillRect/>
          </a:stretch>
        </p:blipFill>
        <p:spPr bwMode="auto">
          <a:xfrm>
            <a:off x="315913" y="1366838"/>
            <a:ext cx="1330325" cy="1566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pic>
      <p:sp>
        <p:nvSpPr>
          <p:cNvPr id="164869" name="TextBox 11"/>
          <p:cNvSpPr txBox="1">
            <a:spLocks noChangeArrowheads="1"/>
          </p:cNvSpPr>
          <p:nvPr/>
        </p:nvSpPr>
        <p:spPr bwMode="auto">
          <a:xfrm>
            <a:off x="685800" y="3352800"/>
            <a:ext cx="533400" cy="830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r>
              <a:rPr lang="en-US"/>
              <a:t>Jon </a:t>
            </a:r>
          </a:p>
        </p:txBody>
      </p:sp>
    </p:spTree>
  </p:cSld>
  <p:clrMapOvr>
    <a:masterClrMapping/>
  </p:clrMapOvr>
  <p:timing>
    <p:tnLst>
      <p:par>
        <p:cTn id="1" dur="indefinite" restart="never" nodeType="tmRoot"/>
      </p:par>
    </p:tnLst>
  </p:timing>
</p:sld>
</file>

<file path=ppt/slides/slide2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5890" name="Rectangle 2"/>
          <p:cNvSpPr>
            <a:spLocks noChangeArrowheads="1"/>
          </p:cNvSpPr>
          <p:nvPr>
            <p:custDataLst>
              <p:tags r:id="rId1"/>
            </p:custDataLst>
          </p:nvPr>
        </p:nvSpPr>
        <p:spPr bwMode="auto">
          <a:xfrm>
            <a:off x="685800" y="762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eaLnBrk="1" hangingPunct="1"/>
            <a:r>
              <a:rPr lang="en-US" sz="4000">
                <a:solidFill>
                  <a:schemeClr val="tx2"/>
                </a:solidFill>
                <a:latin typeface="Arial" pitchFamily="34" charset="0"/>
              </a:rPr>
              <a:t>  </a:t>
            </a:r>
            <a:endParaRPr lang="en-US" sz="4400">
              <a:solidFill>
                <a:schemeClr val="tx2"/>
              </a:solidFill>
              <a:latin typeface="Arial" pitchFamily="34" charset="0"/>
            </a:endParaRPr>
          </a:p>
        </p:txBody>
      </p:sp>
      <p:sp>
        <p:nvSpPr>
          <p:cNvPr id="165891" name="Rectangle 3"/>
          <p:cNvSpPr>
            <a:spLocks noChangeArrowheads="1"/>
          </p:cNvSpPr>
          <p:nvPr>
            <p:custDataLst>
              <p:tags r:id="rId2"/>
            </p:custDataLst>
          </p:nvPr>
        </p:nvSpPr>
        <p:spPr bwMode="auto">
          <a:xfrm>
            <a:off x="4691063" y="3429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endParaRPr lang="en-US">
              <a:latin typeface="Arial" pitchFamily="34" charset="0"/>
            </a:endParaRPr>
          </a:p>
        </p:txBody>
      </p:sp>
      <p:sp>
        <p:nvSpPr>
          <p:cNvPr id="165892" name="Rectangle 4"/>
          <p:cNvSpPr>
            <a:spLocks noChangeArrowheads="1"/>
          </p:cNvSpPr>
          <p:nvPr>
            <p:custDataLst>
              <p:tags r:id="rId3"/>
            </p:custDataLst>
          </p:nvPr>
        </p:nvSpPr>
        <p:spPr bwMode="auto">
          <a:xfrm>
            <a:off x="1412875" y="198438"/>
            <a:ext cx="5826125"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4000">
                <a:solidFill>
                  <a:schemeClr val="tx2"/>
                </a:solidFill>
                <a:latin typeface="Times New Roman" pitchFamily="18" charset="0"/>
              </a:rPr>
              <a:t>Von Neumann Architecture</a:t>
            </a:r>
          </a:p>
        </p:txBody>
      </p:sp>
      <p:pic>
        <p:nvPicPr>
          <p:cNvPr id="165893" name="Picture 5"/>
          <p:cNvPicPr>
            <a:picLocks noChangeAspect="1" noChangeArrowheads="1"/>
          </p:cNvPicPr>
          <p:nvPr>
            <p:custDataLst>
              <p:tags r:id="rId4"/>
            </p:custDataLst>
          </p:nvPr>
        </p:nvPicPr>
        <p:blipFill>
          <a:blip r:embed="rId32">
            <a:extLst>
              <a:ext uri="{28A0092B-C50C-407E-A947-70E740481C1C}">
                <a14:useLocalDpi xmlns:a14="http://schemas.microsoft.com/office/drawing/2010/main" val="0"/>
              </a:ext>
            </a:extLst>
          </a:blip>
          <a:srcRect/>
          <a:stretch>
            <a:fillRect/>
          </a:stretch>
        </p:blipFill>
        <p:spPr bwMode="auto">
          <a:xfrm>
            <a:off x="7848600" y="228600"/>
            <a:ext cx="969963"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pic>
      <p:sp>
        <p:nvSpPr>
          <p:cNvPr id="165894" name="Rectangle 6"/>
          <p:cNvSpPr>
            <a:spLocks noChangeArrowheads="1"/>
          </p:cNvSpPr>
          <p:nvPr>
            <p:custDataLst>
              <p:tags r:id="rId5"/>
            </p:custDataLst>
          </p:nvPr>
        </p:nvSpPr>
        <p:spPr bwMode="auto">
          <a:xfrm>
            <a:off x="4268788" y="2111375"/>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endParaRPr lang="en-US">
              <a:latin typeface="Arial" pitchFamily="34" charset="0"/>
            </a:endParaRPr>
          </a:p>
        </p:txBody>
      </p:sp>
      <p:sp>
        <p:nvSpPr>
          <p:cNvPr id="165895" name="Rectangle 7"/>
          <p:cNvSpPr>
            <a:spLocks noChangeArrowheads="1"/>
          </p:cNvSpPr>
          <p:nvPr>
            <p:custDataLst>
              <p:tags r:id="rId6"/>
            </p:custDataLst>
          </p:nvPr>
        </p:nvSpPr>
        <p:spPr bwMode="auto">
          <a:xfrm>
            <a:off x="1465263" y="1957388"/>
            <a:ext cx="1257300"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4000">
                <a:solidFill>
                  <a:schemeClr val="tx2"/>
                </a:solidFill>
                <a:latin typeface="Arial" pitchFamily="34" charset="0"/>
              </a:rPr>
              <a:t>CPU</a:t>
            </a:r>
          </a:p>
        </p:txBody>
      </p:sp>
      <p:sp>
        <p:nvSpPr>
          <p:cNvPr id="165896" name="Rectangle 8"/>
          <p:cNvSpPr>
            <a:spLocks noChangeArrowheads="1"/>
          </p:cNvSpPr>
          <p:nvPr>
            <p:custDataLst>
              <p:tags r:id="rId7"/>
            </p:custDataLst>
          </p:nvPr>
        </p:nvSpPr>
        <p:spPr bwMode="auto">
          <a:xfrm>
            <a:off x="6110288" y="1951038"/>
            <a:ext cx="1312862"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4000">
                <a:solidFill>
                  <a:schemeClr val="tx2"/>
                </a:solidFill>
                <a:latin typeface="Arial" pitchFamily="34" charset="0"/>
              </a:rPr>
              <a:t>RAM</a:t>
            </a:r>
          </a:p>
        </p:txBody>
      </p:sp>
      <p:sp>
        <p:nvSpPr>
          <p:cNvPr id="165897" name="Text Box 9"/>
          <p:cNvSpPr txBox="1">
            <a:spLocks noChangeArrowheads="1"/>
          </p:cNvSpPr>
          <p:nvPr>
            <p:custDataLst>
              <p:tags r:id="rId8"/>
            </p:custDataLst>
          </p:nvPr>
        </p:nvSpPr>
        <p:spPr bwMode="auto">
          <a:xfrm>
            <a:off x="928688" y="2520950"/>
            <a:ext cx="22860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latin typeface="Arial" pitchFamily="34" charset="0"/>
              </a:rPr>
              <a:t>central processing unit</a:t>
            </a:r>
          </a:p>
        </p:txBody>
      </p:sp>
      <p:sp>
        <p:nvSpPr>
          <p:cNvPr id="165898" name="Text Box 10"/>
          <p:cNvSpPr txBox="1">
            <a:spLocks noChangeArrowheads="1"/>
          </p:cNvSpPr>
          <p:nvPr>
            <p:custDataLst>
              <p:tags r:id="rId9"/>
            </p:custDataLst>
          </p:nvPr>
        </p:nvSpPr>
        <p:spPr bwMode="auto">
          <a:xfrm>
            <a:off x="5613400" y="2522538"/>
            <a:ext cx="22860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latin typeface="Arial" pitchFamily="34" charset="0"/>
              </a:rPr>
              <a:t>random access memory</a:t>
            </a:r>
          </a:p>
        </p:txBody>
      </p:sp>
      <p:sp>
        <p:nvSpPr>
          <p:cNvPr id="165899" name="Rectangle 11"/>
          <p:cNvSpPr>
            <a:spLocks noChangeArrowheads="1"/>
          </p:cNvSpPr>
          <p:nvPr>
            <p:custDataLst>
              <p:tags r:id="rId10"/>
            </p:custDataLst>
          </p:nvPr>
        </p:nvSpPr>
        <p:spPr bwMode="auto">
          <a:xfrm>
            <a:off x="1244600" y="1035050"/>
            <a:ext cx="6464300" cy="76200"/>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65900" name="Rectangle 12"/>
          <p:cNvSpPr>
            <a:spLocks noChangeArrowheads="1"/>
          </p:cNvSpPr>
          <p:nvPr>
            <p:custDataLst>
              <p:tags r:id="rId11"/>
            </p:custDataLst>
          </p:nvPr>
        </p:nvSpPr>
        <p:spPr bwMode="auto">
          <a:xfrm>
            <a:off x="1244600" y="1143000"/>
            <a:ext cx="6464300" cy="76200"/>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65901" name="Line 13"/>
          <p:cNvSpPr>
            <a:spLocks noChangeShapeType="1"/>
          </p:cNvSpPr>
          <p:nvPr>
            <p:custDataLst>
              <p:tags r:id="rId12"/>
            </p:custDataLst>
          </p:nvPr>
        </p:nvSpPr>
        <p:spPr bwMode="auto">
          <a:xfrm>
            <a:off x="3214688" y="2255838"/>
            <a:ext cx="2590800" cy="0"/>
          </a:xfrm>
          <a:prstGeom prst="line">
            <a:avLst/>
          </a:prstGeom>
          <a:noFill/>
          <a:ln w="19050">
            <a:solidFill>
              <a:srgbClr val="0A04EB"/>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165902" name="Text Box 14"/>
          <p:cNvSpPr txBox="1">
            <a:spLocks noChangeArrowheads="1"/>
          </p:cNvSpPr>
          <p:nvPr>
            <p:custDataLst>
              <p:tags r:id="rId13"/>
            </p:custDataLst>
          </p:nvPr>
        </p:nvSpPr>
        <p:spPr bwMode="auto">
          <a:xfrm>
            <a:off x="5467350" y="1608138"/>
            <a:ext cx="268922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800">
                <a:solidFill>
                  <a:srgbClr val="0A04EB"/>
                </a:solidFill>
                <a:latin typeface="Comic Sans MS" pitchFamily="66" charset="0"/>
              </a:rPr>
              <a:t>programs stored here</a:t>
            </a:r>
          </a:p>
        </p:txBody>
      </p:sp>
      <p:sp>
        <p:nvSpPr>
          <p:cNvPr id="165903" name="Text Box 15"/>
          <p:cNvSpPr txBox="1">
            <a:spLocks noChangeArrowheads="1"/>
          </p:cNvSpPr>
          <p:nvPr>
            <p:custDataLst>
              <p:tags r:id="rId14"/>
            </p:custDataLst>
          </p:nvPr>
        </p:nvSpPr>
        <p:spPr bwMode="auto">
          <a:xfrm>
            <a:off x="381000" y="1606550"/>
            <a:ext cx="32956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800">
                <a:solidFill>
                  <a:srgbClr val="0A04EB"/>
                </a:solidFill>
                <a:latin typeface="Comic Sans MS" pitchFamily="66" charset="0"/>
              </a:rPr>
              <a:t>instructions executed here</a:t>
            </a:r>
          </a:p>
        </p:txBody>
      </p:sp>
      <p:sp>
        <p:nvSpPr>
          <p:cNvPr id="165904" name="Text Box 16"/>
          <p:cNvSpPr txBox="1">
            <a:spLocks noChangeArrowheads="1"/>
          </p:cNvSpPr>
          <p:nvPr>
            <p:custDataLst>
              <p:tags r:id="rId15"/>
            </p:custDataLst>
          </p:nvPr>
        </p:nvSpPr>
        <p:spPr bwMode="auto">
          <a:xfrm>
            <a:off x="3719513" y="2293938"/>
            <a:ext cx="1600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solidFill>
                  <a:srgbClr val="0A04EB"/>
                </a:solidFill>
                <a:latin typeface="Comic Sans MS" pitchFamily="66" charset="0"/>
              </a:rPr>
              <a:t>Von Neumann bottleneck</a:t>
            </a:r>
          </a:p>
        </p:txBody>
      </p:sp>
      <p:grpSp>
        <p:nvGrpSpPr>
          <p:cNvPr id="165905" name="Group 17"/>
          <p:cNvGrpSpPr>
            <a:grpSpLocks/>
          </p:cNvGrpSpPr>
          <p:nvPr>
            <p:custDataLst>
              <p:tags r:id="rId16"/>
            </p:custDataLst>
          </p:nvPr>
        </p:nvGrpSpPr>
        <p:grpSpPr bwMode="auto">
          <a:xfrm>
            <a:off x="280988" y="319088"/>
            <a:ext cx="744537" cy="927100"/>
            <a:chOff x="2928" y="1051"/>
            <a:chExt cx="840" cy="957"/>
          </a:xfrm>
        </p:grpSpPr>
        <p:sp>
          <p:nvSpPr>
            <p:cNvPr id="165908" name="Freeform 18"/>
            <p:cNvSpPr>
              <a:spLocks/>
            </p:cNvSpPr>
            <p:nvPr>
              <p:custDataLst>
                <p:tags r:id="rId17"/>
              </p:custDataLst>
            </p:nvPr>
          </p:nvSpPr>
          <p:spPr bwMode="auto">
            <a:xfrm>
              <a:off x="2928" y="1759"/>
              <a:ext cx="810" cy="249"/>
            </a:xfrm>
            <a:custGeom>
              <a:avLst/>
              <a:gdLst>
                <a:gd name="T0" fmla="*/ 2 w 1048"/>
                <a:gd name="T1" fmla="*/ 21 h 250"/>
                <a:gd name="T2" fmla="*/ 2 w 1048"/>
                <a:gd name="T3" fmla="*/ 83 h 250"/>
                <a:gd name="T4" fmla="*/ 2 w 1048"/>
                <a:gd name="T5" fmla="*/ 111 h 250"/>
                <a:gd name="T6" fmla="*/ 2 w 1048"/>
                <a:gd name="T7" fmla="*/ 125 h 250"/>
                <a:gd name="T8" fmla="*/ 2 w 1048"/>
                <a:gd name="T9" fmla="*/ 155 h 250"/>
                <a:gd name="T10" fmla="*/ 2 w 1048"/>
                <a:gd name="T11" fmla="*/ 224 h 250"/>
                <a:gd name="T12" fmla="*/ 2 w 1048"/>
                <a:gd name="T13" fmla="*/ 204 h 250"/>
                <a:gd name="T14" fmla="*/ 0 w 1048"/>
                <a:gd name="T15" fmla="*/ 183 h 250"/>
                <a:gd name="T16" fmla="*/ 2 w 1048"/>
                <a:gd name="T17" fmla="*/ 149 h 250"/>
                <a:gd name="T18" fmla="*/ 2 w 1048"/>
                <a:gd name="T19" fmla="*/ 125 h 250"/>
                <a:gd name="T20" fmla="*/ 2 w 1048"/>
                <a:gd name="T21" fmla="*/ 76 h 250"/>
                <a:gd name="T22" fmla="*/ 2 w 1048"/>
                <a:gd name="T23" fmla="*/ 55 h 250"/>
                <a:gd name="T24" fmla="*/ 2 w 1048"/>
                <a:gd name="T25" fmla="*/ 28 h 250"/>
                <a:gd name="T26" fmla="*/ 2 w 1048"/>
                <a:gd name="T27" fmla="*/ 14 h 250"/>
                <a:gd name="T28" fmla="*/ 2 w 1048"/>
                <a:gd name="T29" fmla="*/ 28 h 250"/>
                <a:gd name="T30" fmla="*/ 2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65909" name="Oval 19"/>
            <p:cNvSpPr>
              <a:spLocks noChangeArrowheads="1"/>
            </p:cNvSpPr>
            <p:nvPr>
              <p:custDataLst>
                <p:tags r:id="rId18"/>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165910" name="Oval 20"/>
            <p:cNvSpPr>
              <a:spLocks noChangeArrowheads="1"/>
            </p:cNvSpPr>
            <p:nvPr>
              <p:custDataLst>
                <p:tags r:id="rId19"/>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65911" name="Oval 21"/>
            <p:cNvSpPr>
              <a:spLocks noChangeArrowheads="1"/>
            </p:cNvSpPr>
            <p:nvPr>
              <p:custDataLst>
                <p:tags r:id="rId20"/>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65912" name="Oval 22"/>
            <p:cNvSpPr>
              <a:spLocks noChangeArrowheads="1"/>
            </p:cNvSpPr>
            <p:nvPr>
              <p:custDataLst>
                <p:tags r:id="rId21"/>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65913" name="Oval 23"/>
            <p:cNvSpPr>
              <a:spLocks noChangeArrowheads="1"/>
            </p:cNvSpPr>
            <p:nvPr>
              <p:custDataLst>
                <p:tags r:id="rId22"/>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65914" name="Oval 24"/>
            <p:cNvSpPr>
              <a:spLocks noChangeArrowheads="1"/>
            </p:cNvSpPr>
            <p:nvPr>
              <p:custDataLst>
                <p:tags r:id="rId23"/>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65915" name="Oval 25"/>
            <p:cNvSpPr>
              <a:spLocks noChangeArrowheads="1"/>
            </p:cNvSpPr>
            <p:nvPr>
              <p:custDataLst>
                <p:tags r:id="rId24"/>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65916" name="AutoShape 26"/>
            <p:cNvSpPr>
              <a:spLocks noChangeArrowheads="1"/>
            </p:cNvSpPr>
            <p:nvPr>
              <p:custDataLst>
                <p:tags r:id="rId25"/>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165917" name="Freeform 27"/>
            <p:cNvSpPr>
              <a:spLocks/>
            </p:cNvSpPr>
            <p:nvPr>
              <p:custDataLst>
                <p:tags r:id="rId26"/>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65918" name="Freeform 28"/>
            <p:cNvSpPr>
              <a:spLocks/>
            </p:cNvSpPr>
            <p:nvPr>
              <p:custDataLst>
                <p:tags r:id="rId27"/>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65919" name="Freeform 29"/>
            <p:cNvSpPr>
              <a:spLocks/>
            </p:cNvSpPr>
            <p:nvPr>
              <p:custDataLst>
                <p:tags r:id="rId28"/>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65920" name="Freeform 30"/>
            <p:cNvSpPr>
              <a:spLocks/>
            </p:cNvSpPr>
            <p:nvPr>
              <p:custDataLst>
                <p:tags r:id="rId29"/>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165906" name="Text Box 32"/>
          <p:cNvSpPr txBox="1">
            <a:spLocks noChangeArrowheads="1"/>
          </p:cNvSpPr>
          <p:nvPr/>
        </p:nvSpPr>
        <p:spPr bwMode="auto">
          <a:xfrm>
            <a:off x="700088" y="4160838"/>
            <a:ext cx="2743200" cy="20113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4200"/>
              <a:t>A few, fast registers + arithmetic</a:t>
            </a:r>
          </a:p>
        </p:txBody>
      </p:sp>
      <p:sp>
        <p:nvSpPr>
          <p:cNvPr id="165907" name="Text Box 33"/>
          <p:cNvSpPr txBox="1">
            <a:spLocks noChangeArrowheads="1"/>
          </p:cNvSpPr>
          <p:nvPr/>
        </p:nvSpPr>
        <p:spPr bwMode="auto">
          <a:xfrm>
            <a:off x="4800600" y="4572000"/>
            <a:ext cx="4038600" cy="138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4200" i="1"/>
              <a:t>Slow</a:t>
            </a:r>
            <a:r>
              <a:rPr lang="en-US" sz="4200"/>
              <a:t> memory -  no computation</a:t>
            </a:r>
          </a:p>
        </p:txBody>
      </p:sp>
    </p:spTree>
  </p:cSld>
  <p:clrMapOvr>
    <a:masterClrMapping/>
  </p:clrMapOvr>
  <p:timing>
    <p:tnLst>
      <p:par>
        <p:cTn id="1" dur="indefinite" restart="never" nodeType="tmRoot"/>
      </p:par>
    </p:tnLst>
  </p:timing>
</p:sld>
</file>

<file path=ppt/slides/slide2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6914" name="Rectangle 2"/>
          <p:cNvSpPr>
            <a:spLocks noChangeArrowheads="1"/>
          </p:cNvSpPr>
          <p:nvPr>
            <p:custDataLst>
              <p:tags r:id="rId1"/>
            </p:custDataLst>
          </p:nvPr>
        </p:nvSpPr>
        <p:spPr bwMode="auto">
          <a:xfrm>
            <a:off x="685800" y="762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eaLnBrk="1" hangingPunct="1"/>
            <a:r>
              <a:rPr lang="en-US" sz="4000">
                <a:solidFill>
                  <a:schemeClr val="tx2"/>
                </a:solidFill>
                <a:latin typeface="Arial" pitchFamily="34" charset="0"/>
              </a:rPr>
              <a:t>  </a:t>
            </a:r>
            <a:endParaRPr lang="en-US" sz="4400">
              <a:solidFill>
                <a:schemeClr val="tx2"/>
              </a:solidFill>
              <a:latin typeface="Arial" pitchFamily="34" charset="0"/>
            </a:endParaRPr>
          </a:p>
        </p:txBody>
      </p:sp>
      <p:sp>
        <p:nvSpPr>
          <p:cNvPr id="166915" name="Rectangle 3"/>
          <p:cNvSpPr>
            <a:spLocks noChangeArrowheads="1"/>
          </p:cNvSpPr>
          <p:nvPr>
            <p:custDataLst>
              <p:tags r:id="rId2"/>
            </p:custDataLst>
          </p:nvPr>
        </p:nvSpPr>
        <p:spPr bwMode="auto">
          <a:xfrm>
            <a:off x="4691063" y="3429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endParaRPr lang="en-US">
              <a:latin typeface="Arial" pitchFamily="34" charset="0"/>
            </a:endParaRPr>
          </a:p>
        </p:txBody>
      </p:sp>
      <p:sp>
        <p:nvSpPr>
          <p:cNvPr id="166916" name="Rectangle 4"/>
          <p:cNvSpPr>
            <a:spLocks noChangeArrowheads="1"/>
          </p:cNvSpPr>
          <p:nvPr>
            <p:custDataLst>
              <p:tags r:id="rId3"/>
            </p:custDataLst>
          </p:nvPr>
        </p:nvSpPr>
        <p:spPr bwMode="auto">
          <a:xfrm>
            <a:off x="1412875" y="198438"/>
            <a:ext cx="5826125"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4000">
                <a:solidFill>
                  <a:schemeClr val="tx2"/>
                </a:solidFill>
                <a:latin typeface="Times New Roman" pitchFamily="18" charset="0"/>
              </a:rPr>
              <a:t>Von Neumann Architecture</a:t>
            </a:r>
          </a:p>
        </p:txBody>
      </p:sp>
      <p:pic>
        <p:nvPicPr>
          <p:cNvPr id="166917" name="Picture 5"/>
          <p:cNvPicPr>
            <a:picLocks noChangeAspect="1" noChangeArrowheads="1"/>
          </p:cNvPicPr>
          <p:nvPr>
            <p:custDataLst>
              <p:tags r:id="rId4"/>
            </p:custDataLst>
          </p:nvPr>
        </p:nvPicPr>
        <p:blipFill>
          <a:blip r:embed="rId53">
            <a:extLst>
              <a:ext uri="{28A0092B-C50C-407E-A947-70E740481C1C}">
                <a14:useLocalDpi xmlns:a14="http://schemas.microsoft.com/office/drawing/2010/main" val="0"/>
              </a:ext>
            </a:extLst>
          </a:blip>
          <a:srcRect/>
          <a:stretch>
            <a:fillRect/>
          </a:stretch>
        </p:blipFill>
        <p:spPr bwMode="auto">
          <a:xfrm>
            <a:off x="7848600" y="228600"/>
            <a:ext cx="969963"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pic>
      <p:sp>
        <p:nvSpPr>
          <p:cNvPr id="166918" name="Rectangle 7"/>
          <p:cNvSpPr>
            <a:spLocks noChangeArrowheads="1"/>
          </p:cNvSpPr>
          <p:nvPr>
            <p:custDataLst>
              <p:tags r:id="rId5"/>
            </p:custDataLst>
          </p:nvPr>
        </p:nvSpPr>
        <p:spPr bwMode="auto">
          <a:xfrm>
            <a:off x="1831975" y="1835150"/>
            <a:ext cx="1257300"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4000">
                <a:solidFill>
                  <a:schemeClr val="tx2"/>
                </a:solidFill>
                <a:latin typeface="Arial" pitchFamily="34" charset="0"/>
              </a:rPr>
              <a:t>CPU</a:t>
            </a:r>
          </a:p>
        </p:txBody>
      </p:sp>
      <p:sp>
        <p:nvSpPr>
          <p:cNvPr id="166919" name="Rectangle 8"/>
          <p:cNvSpPr>
            <a:spLocks noChangeArrowheads="1"/>
          </p:cNvSpPr>
          <p:nvPr>
            <p:custDataLst>
              <p:tags r:id="rId6"/>
            </p:custDataLst>
          </p:nvPr>
        </p:nvSpPr>
        <p:spPr bwMode="auto">
          <a:xfrm>
            <a:off x="6477000" y="1828800"/>
            <a:ext cx="1312863"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4000">
                <a:solidFill>
                  <a:schemeClr val="tx2"/>
                </a:solidFill>
                <a:latin typeface="Arial" pitchFamily="34" charset="0"/>
              </a:rPr>
              <a:t>RAM</a:t>
            </a:r>
          </a:p>
        </p:txBody>
      </p:sp>
      <p:sp>
        <p:nvSpPr>
          <p:cNvPr id="166920" name="Text Box 9"/>
          <p:cNvSpPr txBox="1">
            <a:spLocks noChangeArrowheads="1"/>
          </p:cNvSpPr>
          <p:nvPr>
            <p:custDataLst>
              <p:tags r:id="rId7"/>
            </p:custDataLst>
          </p:nvPr>
        </p:nvSpPr>
        <p:spPr bwMode="auto">
          <a:xfrm>
            <a:off x="1295400" y="2398713"/>
            <a:ext cx="22860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latin typeface="Arial" pitchFamily="34" charset="0"/>
              </a:rPr>
              <a:t>central processing unit</a:t>
            </a:r>
          </a:p>
        </p:txBody>
      </p:sp>
      <p:sp>
        <p:nvSpPr>
          <p:cNvPr id="166921" name="Text Box 10"/>
          <p:cNvSpPr txBox="1">
            <a:spLocks noChangeArrowheads="1"/>
          </p:cNvSpPr>
          <p:nvPr>
            <p:custDataLst>
              <p:tags r:id="rId8"/>
            </p:custDataLst>
          </p:nvPr>
        </p:nvSpPr>
        <p:spPr bwMode="auto">
          <a:xfrm>
            <a:off x="5980113" y="2362200"/>
            <a:ext cx="22860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latin typeface="Arial" pitchFamily="34" charset="0"/>
              </a:rPr>
              <a:t>random access memory</a:t>
            </a:r>
          </a:p>
        </p:txBody>
      </p:sp>
      <p:sp>
        <p:nvSpPr>
          <p:cNvPr id="166922" name="Rectangle 11"/>
          <p:cNvSpPr>
            <a:spLocks noChangeArrowheads="1"/>
          </p:cNvSpPr>
          <p:nvPr>
            <p:custDataLst>
              <p:tags r:id="rId9"/>
            </p:custDataLst>
          </p:nvPr>
        </p:nvSpPr>
        <p:spPr bwMode="auto">
          <a:xfrm>
            <a:off x="1244600" y="1035050"/>
            <a:ext cx="6464300" cy="76200"/>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66923" name="Rectangle 12"/>
          <p:cNvSpPr>
            <a:spLocks noChangeArrowheads="1"/>
          </p:cNvSpPr>
          <p:nvPr>
            <p:custDataLst>
              <p:tags r:id="rId10"/>
            </p:custDataLst>
          </p:nvPr>
        </p:nvSpPr>
        <p:spPr bwMode="auto">
          <a:xfrm>
            <a:off x="1244600" y="1143000"/>
            <a:ext cx="6464300" cy="76200"/>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66924" name="Text Box 14"/>
          <p:cNvSpPr txBox="1">
            <a:spLocks noChangeArrowheads="1"/>
          </p:cNvSpPr>
          <p:nvPr>
            <p:custDataLst>
              <p:tags r:id="rId11"/>
            </p:custDataLst>
          </p:nvPr>
        </p:nvSpPr>
        <p:spPr bwMode="auto">
          <a:xfrm>
            <a:off x="5834063" y="1485900"/>
            <a:ext cx="268922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800">
                <a:solidFill>
                  <a:srgbClr val="0A04EB"/>
                </a:solidFill>
                <a:latin typeface="Comic Sans MS" pitchFamily="66" charset="0"/>
              </a:rPr>
              <a:t>the program</a:t>
            </a:r>
          </a:p>
        </p:txBody>
      </p:sp>
      <p:sp>
        <p:nvSpPr>
          <p:cNvPr id="166925" name="Text Box 15"/>
          <p:cNvSpPr txBox="1">
            <a:spLocks noChangeArrowheads="1"/>
          </p:cNvSpPr>
          <p:nvPr>
            <p:custDataLst>
              <p:tags r:id="rId12"/>
            </p:custDataLst>
          </p:nvPr>
        </p:nvSpPr>
        <p:spPr bwMode="auto">
          <a:xfrm>
            <a:off x="803275" y="1484313"/>
            <a:ext cx="32956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800">
                <a:solidFill>
                  <a:srgbClr val="0A04EB"/>
                </a:solidFill>
                <a:latin typeface="Comic Sans MS" pitchFamily="66" charset="0"/>
              </a:rPr>
              <a:t>the processing</a:t>
            </a:r>
          </a:p>
        </p:txBody>
      </p:sp>
      <p:grpSp>
        <p:nvGrpSpPr>
          <p:cNvPr id="166926" name="Group 17"/>
          <p:cNvGrpSpPr>
            <a:grpSpLocks/>
          </p:cNvGrpSpPr>
          <p:nvPr>
            <p:custDataLst>
              <p:tags r:id="rId13"/>
            </p:custDataLst>
          </p:nvPr>
        </p:nvGrpSpPr>
        <p:grpSpPr bwMode="auto">
          <a:xfrm>
            <a:off x="280988" y="319088"/>
            <a:ext cx="744537" cy="927100"/>
            <a:chOff x="2928" y="1051"/>
            <a:chExt cx="840" cy="957"/>
          </a:xfrm>
        </p:grpSpPr>
        <p:sp>
          <p:nvSpPr>
            <p:cNvPr id="166953" name="Freeform 18"/>
            <p:cNvSpPr>
              <a:spLocks/>
            </p:cNvSpPr>
            <p:nvPr>
              <p:custDataLst>
                <p:tags r:id="rId38"/>
              </p:custDataLst>
            </p:nvPr>
          </p:nvSpPr>
          <p:spPr bwMode="auto">
            <a:xfrm>
              <a:off x="2928" y="1759"/>
              <a:ext cx="810" cy="249"/>
            </a:xfrm>
            <a:custGeom>
              <a:avLst/>
              <a:gdLst>
                <a:gd name="T0" fmla="*/ 2 w 1048"/>
                <a:gd name="T1" fmla="*/ 21 h 250"/>
                <a:gd name="T2" fmla="*/ 2 w 1048"/>
                <a:gd name="T3" fmla="*/ 83 h 250"/>
                <a:gd name="T4" fmla="*/ 2 w 1048"/>
                <a:gd name="T5" fmla="*/ 111 h 250"/>
                <a:gd name="T6" fmla="*/ 2 w 1048"/>
                <a:gd name="T7" fmla="*/ 125 h 250"/>
                <a:gd name="T8" fmla="*/ 2 w 1048"/>
                <a:gd name="T9" fmla="*/ 155 h 250"/>
                <a:gd name="T10" fmla="*/ 2 w 1048"/>
                <a:gd name="T11" fmla="*/ 224 h 250"/>
                <a:gd name="T12" fmla="*/ 2 w 1048"/>
                <a:gd name="T13" fmla="*/ 204 h 250"/>
                <a:gd name="T14" fmla="*/ 0 w 1048"/>
                <a:gd name="T15" fmla="*/ 183 h 250"/>
                <a:gd name="T16" fmla="*/ 2 w 1048"/>
                <a:gd name="T17" fmla="*/ 149 h 250"/>
                <a:gd name="T18" fmla="*/ 2 w 1048"/>
                <a:gd name="T19" fmla="*/ 125 h 250"/>
                <a:gd name="T20" fmla="*/ 2 w 1048"/>
                <a:gd name="T21" fmla="*/ 76 h 250"/>
                <a:gd name="T22" fmla="*/ 2 w 1048"/>
                <a:gd name="T23" fmla="*/ 55 h 250"/>
                <a:gd name="T24" fmla="*/ 2 w 1048"/>
                <a:gd name="T25" fmla="*/ 28 h 250"/>
                <a:gd name="T26" fmla="*/ 2 w 1048"/>
                <a:gd name="T27" fmla="*/ 14 h 250"/>
                <a:gd name="T28" fmla="*/ 2 w 1048"/>
                <a:gd name="T29" fmla="*/ 28 h 250"/>
                <a:gd name="T30" fmla="*/ 2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66954" name="Oval 19"/>
            <p:cNvSpPr>
              <a:spLocks noChangeArrowheads="1"/>
            </p:cNvSpPr>
            <p:nvPr>
              <p:custDataLst>
                <p:tags r:id="rId39"/>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166955" name="Oval 20"/>
            <p:cNvSpPr>
              <a:spLocks noChangeArrowheads="1"/>
            </p:cNvSpPr>
            <p:nvPr>
              <p:custDataLst>
                <p:tags r:id="rId40"/>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66956" name="Oval 21"/>
            <p:cNvSpPr>
              <a:spLocks noChangeArrowheads="1"/>
            </p:cNvSpPr>
            <p:nvPr>
              <p:custDataLst>
                <p:tags r:id="rId41"/>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66957" name="Oval 22"/>
            <p:cNvSpPr>
              <a:spLocks noChangeArrowheads="1"/>
            </p:cNvSpPr>
            <p:nvPr>
              <p:custDataLst>
                <p:tags r:id="rId42"/>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66958" name="Oval 23"/>
            <p:cNvSpPr>
              <a:spLocks noChangeArrowheads="1"/>
            </p:cNvSpPr>
            <p:nvPr>
              <p:custDataLst>
                <p:tags r:id="rId43"/>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66959" name="Oval 24"/>
            <p:cNvSpPr>
              <a:spLocks noChangeArrowheads="1"/>
            </p:cNvSpPr>
            <p:nvPr>
              <p:custDataLst>
                <p:tags r:id="rId44"/>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66960" name="Oval 25"/>
            <p:cNvSpPr>
              <a:spLocks noChangeArrowheads="1"/>
            </p:cNvSpPr>
            <p:nvPr>
              <p:custDataLst>
                <p:tags r:id="rId45"/>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66961" name="AutoShape 26"/>
            <p:cNvSpPr>
              <a:spLocks noChangeArrowheads="1"/>
            </p:cNvSpPr>
            <p:nvPr>
              <p:custDataLst>
                <p:tags r:id="rId46"/>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166962" name="Freeform 27"/>
            <p:cNvSpPr>
              <a:spLocks/>
            </p:cNvSpPr>
            <p:nvPr>
              <p:custDataLst>
                <p:tags r:id="rId47"/>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66963" name="Freeform 28"/>
            <p:cNvSpPr>
              <a:spLocks/>
            </p:cNvSpPr>
            <p:nvPr>
              <p:custDataLst>
                <p:tags r:id="rId48"/>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66964" name="Freeform 29"/>
            <p:cNvSpPr>
              <a:spLocks/>
            </p:cNvSpPr>
            <p:nvPr>
              <p:custDataLst>
                <p:tags r:id="rId49"/>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66965" name="Freeform 30"/>
            <p:cNvSpPr>
              <a:spLocks/>
            </p:cNvSpPr>
            <p:nvPr>
              <p:custDataLst>
                <p:tags r:id="rId50"/>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166927" name="Rectangle 32"/>
          <p:cNvSpPr>
            <a:spLocks noChangeArrowheads="1"/>
          </p:cNvSpPr>
          <p:nvPr>
            <p:custDataLst>
              <p:tags r:id="rId14"/>
            </p:custDataLst>
          </p:nvPr>
        </p:nvSpPr>
        <p:spPr bwMode="auto">
          <a:xfrm>
            <a:off x="6096000" y="29289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66928" name="Rectangle 33"/>
          <p:cNvSpPr>
            <a:spLocks noChangeArrowheads="1"/>
          </p:cNvSpPr>
          <p:nvPr>
            <p:custDataLst>
              <p:tags r:id="rId15"/>
            </p:custDataLst>
          </p:nvPr>
        </p:nvSpPr>
        <p:spPr bwMode="auto">
          <a:xfrm>
            <a:off x="6096000" y="33099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66929" name="Rectangle 34"/>
          <p:cNvSpPr>
            <a:spLocks noChangeArrowheads="1"/>
          </p:cNvSpPr>
          <p:nvPr>
            <p:custDataLst>
              <p:tags r:id="rId16"/>
            </p:custDataLst>
          </p:nvPr>
        </p:nvSpPr>
        <p:spPr bwMode="auto">
          <a:xfrm>
            <a:off x="6096000" y="36909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66930" name="Rectangle 35"/>
          <p:cNvSpPr>
            <a:spLocks noChangeArrowheads="1"/>
          </p:cNvSpPr>
          <p:nvPr>
            <p:custDataLst>
              <p:tags r:id="rId17"/>
            </p:custDataLst>
          </p:nvPr>
        </p:nvSpPr>
        <p:spPr bwMode="auto">
          <a:xfrm>
            <a:off x="6096000" y="40719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66931" name="Rectangle 36"/>
          <p:cNvSpPr>
            <a:spLocks noChangeArrowheads="1"/>
          </p:cNvSpPr>
          <p:nvPr>
            <p:custDataLst>
              <p:tags r:id="rId18"/>
            </p:custDataLst>
          </p:nvPr>
        </p:nvSpPr>
        <p:spPr bwMode="auto">
          <a:xfrm>
            <a:off x="6096000" y="44529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66932" name="Rectangle 37"/>
          <p:cNvSpPr>
            <a:spLocks noChangeArrowheads="1"/>
          </p:cNvSpPr>
          <p:nvPr>
            <p:custDataLst>
              <p:tags r:id="rId19"/>
            </p:custDataLst>
          </p:nvPr>
        </p:nvSpPr>
        <p:spPr bwMode="auto">
          <a:xfrm>
            <a:off x="6096000" y="48339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66933" name="Rectangle 38"/>
          <p:cNvSpPr>
            <a:spLocks noChangeArrowheads="1"/>
          </p:cNvSpPr>
          <p:nvPr>
            <p:custDataLst>
              <p:tags r:id="rId20"/>
            </p:custDataLst>
          </p:nvPr>
        </p:nvSpPr>
        <p:spPr bwMode="auto">
          <a:xfrm>
            <a:off x="6096000" y="52149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66934" name="Rectangle 42"/>
          <p:cNvSpPr>
            <a:spLocks noChangeArrowheads="1"/>
          </p:cNvSpPr>
          <p:nvPr>
            <p:custDataLst>
              <p:tags r:id="rId21"/>
            </p:custDataLst>
          </p:nvPr>
        </p:nvSpPr>
        <p:spPr bwMode="auto">
          <a:xfrm>
            <a:off x="6113463" y="2957513"/>
            <a:ext cx="2239962"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a:solidFill>
                  <a:srgbClr val="0A04EB"/>
                </a:solidFill>
                <a:latin typeface="Arial" pitchFamily="34" charset="0"/>
              </a:rPr>
              <a:t>0000100111101000</a:t>
            </a:r>
          </a:p>
        </p:txBody>
      </p:sp>
      <p:sp>
        <p:nvSpPr>
          <p:cNvPr id="166935" name="Text Box 43"/>
          <p:cNvSpPr txBox="1">
            <a:spLocks noChangeArrowheads="1"/>
          </p:cNvSpPr>
          <p:nvPr>
            <p:custDataLst>
              <p:tags r:id="rId22"/>
            </p:custDataLst>
          </p:nvPr>
        </p:nvSpPr>
        <p:spPr bwMode="auto">
          <a:xfrm>
            <a:off x="5421313" y="2895600"/>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0</a:t>
            </a:r>
          </a:p>
        </p:txBody>
      </p:sp>
      <p:sp>
        <p:nvSpPr>
          <p:cNvPr id="166936" name="Text Box 44"/>
          <p:cNvSpPr txBox="1">
            <a:spLocks noChangeArrowheads="1"/>
          </p:cNvSpPr>
          <p:nvPr>
            <p:custDataLst>
              <p:tags r:id="rId23"/>
            </p:custDataLst>
          </p:nvPr>
        </p:nvSpPr>
        <p:spPr bwMode="auto">
          <a:xfrm>
            <a:off x="5418138" y="327342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1</a:t>
            </a:r>
          </a:p>
        </p:txBody>
      </p:sp>
      <p:sp>
        <p:nvSpPr>
          <p:cNvPr id="166937" name="Text Box 45"/>
          <p:cNvSpPr txBox="1">
            <a:spLocks noChangeArrowheads="1"/>
          </p:cNvSpPr>
          <p:nvPr>
            <p:custDataLst>
              <p:tags r:id="rId24"/>
            </p:custDataLst>
          </p:nvPr>
        </p:nvSpPr>
        <p:spPr bwMode="auto">
          <a:xfrm>
            <a:off x="5418138" y="365442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2</a:t>
            </a:r>
          </a:p>
        </p:txBody>
      </p:sp>
      <p:sp>
        <p:nvSpPr>
          <p:cNvPr id="166938" name="Text Box 46"/>
          <p:cNvSpPr txBox="1">
            <a:spLocks noChangeArrowheads="1"/>
          </p:cNvSpPr>
          <p:nvPr>
            <p:custDataLst>
              <p:tags r:id="rId25"/>
            </p:custDataLst>
          </p:nvPr>
        </p:nvSpPr>
        <p:spPr bwMode="auto">
          <a:xfrm>
            <a:off x="5418138" y="403542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3</a:t>
            </a:r>
          </a:p>
        </p:txBody>
      </p:sp>
      <p:sp>
        <p:nvSpPr>
          <p:cNvPr id="166939" name="Text Box 47"/>
          <p:cNvSpPr txBox="1">
            <a:spLocks noChangeArrowheads="1"/>
          </p:cNvSpPr>
          <p:nvPr>
            <p:custDataLst>
              <p:tags r:id="rId26"/>
            </p:custDataLst>
          </p:nvPr>
        </p:nvSpPr>
        <p:spPr bwMode="auto">
          <a:xfrm>
            <a:off x="5418138" y="44084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4</a:t>
            </a:r>
          </a:p>
        </p:txBody>
      </p:sp>
      <p:sp>
        <p:nvSpPr>
          <p:cNvPr id="166940" name="Text Box 48"/>
          <p:cNvSpPr txBox="1">
            <a:spLocks noChangeArrowheads="1"/>
          </p:cNvSpPr>
          <p:nvPr>
            <p:custDataLst>
              <p:tags r:id="rId27"/>
            </p:custDataLst>
          </p:nvPr>
        </p:nvSpPr>
        <p:spPr bwMode="auto">
          <a:xfrm>
            <a:off x="5418138" y="479742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5</a:t>
            </a:r>
          </a:p>
        </p:txBody>
      </p:sp>
      <p:sp>
        <p:nvSpPr>
          <p:cNvPr id="166941" name="Text Box 50"/>
          <p:cNvSpPr txBox="1">
            <a:spLocks noChangeArrowheads="1"/>
          </p:cNvSpPr>
          <p:nvPr>
            <p:custDataLst>
              <p:tags r:id="rId28"/>
            </p:custDataLst>
          </p:nvPr>
        </p:nvSpPr>
        <p:spPr bwMode="auto">
          <a:xfrm>
            <a:off x="6667500" y="5481638"/>
            <a:ext cx="7334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latin typeface="Arial" pitchFamily="34" charset="0"/>
              </a:rPr>
              <a:t>…</a:t>
            </a:r>
          </a:p>
        </p:txBody>
      </p:sp>
      <p:sp>
        <p:nvSpPr>
          <p:cNvPr id="166942" name="Text Box 51"/>
          <p:cNvSpPr txBox="1">
            <a:spLocks noChangeArrowheads="1"/>
          </p:cNvSpPr>
          <p:nvPr>
            <p:custDataLst>
              <p:tags r:id="rId29"/>
            </p:custDataLst>
          </p:nvPr>
        </p:nvSpPr>
        <p:spPr bwMode="auto">
          <a:xfrm>
            <a:off x="5418138" y="517842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6</a:t>
            </a:r>
          </a:p>
        </p:txBody>
      </p:sp>
      <p:sp>
        <p:nvSpPr>
          <p:cNvPr id="166943" name="Rectangle 59"/>
          <p:cNvSpPr>
            <a:spLocks noChangeArrowheads="1"/>
          </p:cNvSpPr>
          <p:nvPr>
            <p:custDataLst>
              <p:tags r:id="rId30"/>
            </p:custDataLst>
          </p:nvPr>
        </p:nvSpPr>
        <p:spPr bwMode="auto">
          <a:xfrm>
            <a:off x="6137275" y="485616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 </a:t>
            </a:r>
            <a:endParaRPr lang="en-US" sz="1800">
              <a:solidFill>
                <a:srgbClr val="0A04EB"/>
              </a:solidFill>
              <a:latin typeface="Arial" pitchFamily="34" charset="0"/>
            </a:endParaRPr>
          </a:p>
        </p:txBody>
      </p:sp>
      <p:sp>
        <p:nvSpPr>
          <p:cNvPr id="166944" name="Rectangle 60"/>
          <p:cNvSpPr>
            <a:spLocks noChangeArrowheads="1"/>
          </p:cNvSpPr>
          <p:nvPr>
            <p:custDataLst>
              <p:tags r:id="rId31"/>
            </p:custDataLst>
          </p:nvPr>
        </p:nvSpPr>
        <p:spPr bwMode="auto">
          <a:xfrm>
            <a:off x="6137275" y="523716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 </a:t>
            </a:r>
            <a:endParaRPr lang="en-US" sz="1800">
              <a:solidFill>
                <a:srgbClr val="0A04EB"/>
              </a:solidFill>
              <a:latin typeface="Arial" pitchFamily="34" charset="0"/>
            </a:endParaRPr>
          </a:p>
        </p:txBody>
      </p:sp>
      <p:sp>
        <p:nvSpPr>
          <p:cNvPr id="166945" name="Text Box 64"/>
          <p:cNvSpPr txBox="1">
            <a:spLocks noChangeArrowheads="1"/>
          </p:cNvSpPr>
          <p:nvPr/>
        </p:nvSpPr>
        <p:spPr bwMode="auto">
          <a:xfrm>
            <a:off x="228600" y="3429000"/>
            <a:ext cx="4649788" cy="2011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4200"/>
              <a:t>Programs are stored in memory in </a:t>
            </a:r>
            <a:r>
              <a:rPr lang="en-US" sz="4200" i="1"/>
              <a:t>machine language</a:t>
            </a:r>
            <a:endParaRPr lang="en-US" sz="4200"/>
          </a:p>
        </p:txBody>
      </p:sp>
      <p:sp>
        <p:nvSpPr>
          <p:cNvPr id="166946" name="Rectangle 65"/>
          <p:cNvSpPr>
            <a:spLocks noChangeArrowheads="1"/>
          </p:cNvSpPr>
          <p:nvPr/>
        </p:nvSpPr>
        <p:spPr bwMode="auto">
          <a:xfrm>
            <a:off x="2209800" y="5449888"/>
            <a:ext cx="811213"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spcBef>
                <a:spcPct val="50000"/>
              </a:spcBef>
            </a:pPr>
            <a:r>
              <a:rPr lang="en-US" sz="1800" i="1">
                <a:solidFill>
                  <a:srgbClr val="0B04FF"/>
                </a:solidFill>
              </a:rPr>
              <a:t>(bits!)</a:t>
            </a:r>
          </a:p>
        </p:txBody>
      </p:sp>
      <p:sp>
        <p:nvSpPr>
          <p:cNvPr id="166947" name="Line 66"/>
          <p:cNvSpPr>
            <a:spLocks noChangeShapeType="1"/>
          </p:cNvSpPr>
          <p:nvPr>
            <p:custDataLst>
              <p:tags r:id="rId32"/>
            </p:custDataLst>
          </p:nvPr>
        </p:nvSpPr>
        <p:spPr bwMode="auto">
          <a:xfrm>
            <a:off x="3452813" y="2147888"/>
            <a:ext cx="2590800" cy="0"/>
          </a:xfrm>
          <a:prstGeom prst="line">
            <a:avLst/>
          </a:prstGeom>
          <a:noFill/>
          <a:ln w="19050">
            <a:solidFill>
              <a:srgbClr val="0A04EB"/>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166948" name="Text Box 67"/>
          <p:cNvSpPr txBox="1">
            <a:spLocks noChangeArrowheads="1"/>
          </p:cNvSpPr>
          <p:nvPr>
            <p:custDataLst>
              <p:tags r:id="rId33"/>
            </p:custDataLst>
          </p:nvPr>
        </p:nvSpPr>
        <p:spPr bwMode="auto">
          <a:xfrm>
            <a:off x="3957638" y="2185988"/>
            <a:ext cx="1600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solidFill>
                  <a:srgbClr val="0A04EB"/>
                </a:solidFill>
                <a:latin typeface="Comic Sans MS" pitchFamily="66" charset="0"/>
              </a:rPr>
              <a:t>Von Neumann bottleneck</a:t>
            </a:r>
          </a:p>
        </p:txBody>
      </p:sp>
      <p:sp>
        <p:nvSpPr>
          <p:cNvPr id="166949" name="Rectangle 72"/>
          <p:cNvSpPr>
            <a:spLocks noChangeArrowheads="1"/>
          </p:cNvSpPr>
          <p:nvPr>
            <p:custDataLst>
              <p:tags r:id="rId34"/>
            </p:custDataLst>
          </p:nvPr>
        </p:nvSpPr>
        <p:spPr bwMode="auto">
          <a:xfrm>
            <a:off x="6113463" y="3343275"/>
            <a:ext cx="2239962"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a:solidFill>
                  <a:srgbClr val="0A04EB"/>
                </a:solidFill>
                <a:latin typeface="Arial" pitchFamily="34" charset="0"/>
              </a:rPr>
              <a:t>1111110100100001</a:t>
            </a:r>
          </a:p>
        </p:txBody>
      </p:sp>
      <p:sp>
        <p:nvSpPr>
          <p:cNvPr id="166950" name="Rectangle 73"/>
          <p:cNvSpPr>
            <a:spLocks noChangeArrowheads="1"/>
          </p:cNvSpPr>
          <p:nvPr>
            <p:custDataLst>
              <p:tags r:id="rId35"/>
            </p:custDataLst>
          </p:nvPr>
        </p:nvSpPr>
        <p:spPr bwMode="auto">
          <a:xfrm>
            <a:off x="6113463" y="3729038"/>
            <a:ext cx="2239962"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a:solidFill>
                  <a:srgbClr val="0A04EB"/>
                </a:solidFill>
                <a:latin typeface="Arial" pitchFamily="34" charset="0"/>
              </a:rPr>
              <a:t>0001011011111001</a:t>
            </a:r>
          </a:p>
        </p:txBody>
      </p:sp>
      <p:sp>
        <p:nvSpPr>
          <p:cNvPr id="166951" name="Rectangle 74"/>
          <p:cNvSpPr>
            <a:spLocks noChangeArrowheads="1"/>
          </p:cNvSpPr>
          <p:nvPr>
            <p:custDataLst>
              <p:tags r:id="rId36"/>
            </p:custDataLst>
          </p:nvPr>
        </p:nvSpPr>
        <p:spPr bwMode="auto">
          <a:xfrm>
            <a:off x="6113463" y="4114800"/>
            <a:ext cx="2239962"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a:solidFill>
                  <a:srgbClr val="0A04EB"/>
                </a:solidFill>
                <a:latin typeface="Arial" pitchFamily="34" charset="0"/>
              </a:rPr>
              <a:t>1010100111000010</a:t>
            </a:r>
          </a:p>
        </p:txBody>
      </p:sp>
      <p:sp>
        <p:nvSpPr>
          <p:cNvPr id="166952" name="Rectangle 75"/>
          <p:cNvSpPr>
            <a:spLocks noChangeArrowheads="1"/>
          </p:cNvSpPr>
          <p:nvPr>
            <p:custDataLst>
              <p:tags r:id="rId37"/>
            </p:custDataLst>
          </p:nvPr>
        </p:nvSpPr>
        <p:spPr bwMode="auto">
          <a:xfrm>
            <a:off x="6113463" y="4502150"/>
            <a:ext cx="2239962"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a:solidFill>
                  <a:srgbClr val="0A04EB"/>
                </a:solidFill>
                <a:latin typeface="Arial" pitchFamily="34" charset="0"/>
              </a:rPr>
              <a:t>0000000000000000</a:t>
            </a:r>
          </a:p>
        </p:txBody>
      </p:sp>
    </p:spTree>
  </p:cSld>
  <p:clrMapOvr>
    <a:masterClrMapping/>
  </p:clrMapOvr>
  <p:timing>
    <p:tnLst>
      <p:par>
        <p:cTn id="1" dur="indefinite" restart="never" nodeType="tmRoot"/>
      </p:par>
    </p:tnLst>
  </p:timing>
</p:sld>
</file>

<file path=ppt/slides/slide2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7938" name="Rectangle 2"/>
          <p:cNvSpPr>
            <a:spLocks noChangeArrowheads="1"/>
          </p:cNvSpPr>
          <p:nvPr>
            <p:custDataLst>
              <p:tags r:id="rId1"/>
            </p:custDataLst>
          </p:nvPr>
        </p:nvSpPr>
        <p:spPr bwMode="auto">
          <a:xfrm>
            <a:off x="685800" y="762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eaLnBrk="1" hangingPunct="1"/>
            <a:r>
              <a:rPr lang="en-US" sz="4000">
                <a:solidFill>
                  <a:schemeClr val="tx2"/>
                </a:solidFill>
                <a:latin typeface="Arial" pitchFamily="34" charset="0"/>
              </a:rPr>
              <a:t>  </a:t>
            </a:r>
            <a:endParaRPr lang="en-US" sz="4400">
              <a:solidFill>
                <a:schemeClr val="tx2"/>
              </a:solidFill>
              <a:latin typeface="Arial" pitchFamily="34" charset="0"/>
            </a:endParaRPr>
          </a:p>
        </p:txBody>
      </p:sp>
      <p:sp>
        <p:nvSpPr>
          <p:cNvPr id="167939" name="Rectangle 3"/>
          <p:cNvSpPr>
            <a:spLocks noChangeArrowheads="1"/>
          </p:cNvSpPr>
          <p:nvPr>
            <p:custDataLst>
              <p:tags r:id="rId2"/>
            </p:custDataLst>
          </p:nvPr>
        </p:nvSpPr>
        <p:spPr bwMode="auto">
          <a:xfrm>
            <a:off x="4691063" y="3429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endParaRPr lang="en-US">
              <a:latin typeface="Arial" pitchFamily="34" charset="0"/>
            </a:endParaRPr>
          </a:p>
        </p:txBody>
      </p:sp>
      <p:sp>
        <p:nvSpPr>
          <p:cNvPr id="167940" name="Rectangle 4"/>
          <p:cNvSpPr>
            <a:spLocks noChangeArrowheads="1"/>
          </p:cNvSpPr>
          <p:nvPr>
            <p:custDataLst>
              <p:tags r:id="rId3"/>
            </p:custDataLst>
          </p:nvPr>
        </p:nvSpPr>
        <p:spPr bwMode="auto">
          <a:xfrm>
            <a:off x="1412875" y="198438"/>
            <a:ext cx="5826125"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4000">
                <a:solidFill>
                  <a:schemeClr val="tx2"/>
                </a:solidFill>
                <a:latin typeface="Times New Roman" pitchFamily="18" charset="0"/>
              </a:rPr>
              <a:t>Von Neumann Architecture</a:t>
            </a:r>
          </a:p>
        </p:txBody>
      </p:sp>
      <p:pic>
        <p:nvPicPr>
          <p:cNvPr id="167941" name="Picture 5"/>
          <p:cNvPicPr>
            <a:picLocks noChangeAspect="1" noChangeArrowheads="1"/>
          </p:cNvPicPr>
          <p:nvPr>
            <p:custDataLst>
              <p:tags r:id="rId4"/>
            </p:custDataLst>
          </p:nvPr>
        </p:nvPicPr>
        <p:blipFill>
          <a:blip r:embed="rId67">
            <a:extLst>
              <a:ext uri="{28A0092B-C50C-407E-A947-70E740481C1C}">
                <a14:useLocalDpi xmlns:a14="http://schemas.microsoft.com/office/drawing/2010/main" val="0"/>
              </a:ext>
            </a:extLst>
          </a:blip>
          <a:srcRect/>
          <a:stretch>
            <a:fillRect/>
          </a:stretch>
        </p:blipFill>
        <p:spPr bwMode="auto">
          <a:xfrm>
            <a:off x="7848600" y="228600"/>
            <a:ext cx="969963"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pic>
      <p:sp>
        <p:nvSpPr>
          <p:cNvPr id="167942" name="Rectangle 7"/>
          <p:cNvSpPr>
            <a:spLocks noChangeArrowheads="1"/>
          </p:cNvSpPr>
          <p:nvPr>
            <p:custDataLst>
              <p:tags r:id="rId5"/>
            </p:custDataLst>
          </p:nvPr>
        </p:nvSpPr>
        <p:spPr bwMode="auto">
          <a:xfrm>
            <a:off x="1831975" y="1606550"/>
            <a:ext cx="1257300"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4000">
                <a:solidFill>
                  <a:schemeClr val="tx2"/>
                </a:solidFill>
                <a:latin typeface="Arial" pitchFamily="34" charset="0"/>
              </a:rPr>
              <a:t>CPU</a:t>
            </a:r>
          </a:p>
        </p:txBody>
      </p:sp>
      <p:sp>
        <p:nvSpPr>
          <p:cNvPr id="167943" name="Rectangle 8"/>
          <p:cNvSpPr>
            <a:spLocks noChangeArrowheads="1"/>
          </p:cNvSpPr>
          <p:nvPr>
            <p:custDataLst>
              <p:tags r:id="rId6"/>
            </p:custDataLst>
          </p:nvPr>
        </p:nvSpPr>
        <p:spPr bwMode="auto">
          <a:xfrm>
            <a:off x="6477000" y="1600200"/>
            <a:ext cx="1312863"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4000">
                <a:solidFill>
                  <a:schemeClr val="tx2"/>
                </a:solidFill>
                <a:latin typeface="Arial" pitchFamily="34" charset="0"/>
              </a:rPr>
              <a:t>RAM</a:t>
            </a:r>
          </a:p>
        </p:txBody>
      </p:sp>
      <p:sp>
        <p:nvSpPr>
          <p:cNvPr id="167944" name="Text Box 9"/>
          <p:cNvSpPr txBox="1">
            <a:spLocks noChangeArrowheads="1"/>
          </p:cNvSpPr>
          <p:nvPr>
            <p:custDataLst>
              <p:tags r:id="rId7"/>
            </p:custDataLst>
          </p:nvPr>
        </p:nvSpPr>
        <p:spPr bwMode="auto">
          <a:xfrm>
            <a:off x="1295400" y="2170113"/>
            <a:ext cx="22860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latin typeface="Arial" pitchFamily="34" charset="0"/>
              </a:rPr>
              <a:t>central processing unit</a:t>
            </a:r>
          </a:p>
        </p:txBody>
      </p:sp>
      <p:sp>
        <p:nvSpPr>
          <p:cNvPr id="167945" name="Text Box 10"/>
          <p:cNvSpPr txBox="1">
            <a:spLocks noChangeArrowheads="1"/>
          </p:cNvSpPr>
          <p:nvPr>
            <p:custDataLst>
              <p:tags r:id="rId8"/>
            </p:custDataLst>
          </p:nvPr>
        </p:nvSpPr>
        <p:spPr bwMode="auto">
          <a:xfrm>
            <a:off x="5980113" y="2133600"/>
            <a:ext cx="22860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latin typeface="Arial" pitchFamily="34" charset="0"/>
              </a:rPr>
              <a:t>random access memory</a:t>
            </a:r>
          </a:p>
        </p:txBody>
      </p:sp>
      <p:sp>
        <p:nvSpPr>
          <p:cNvPr id="167946" name="Rectangle 11"/>
          <p:cNvSpPr>
            <a:spLocks noChangeArrowheads="1"/>
          </p:cNvSpPr>
          <p:nvPr>
            <p:custDataLst>
              <p:tags r:id="rId9"/>
            </p:custDataLst>
          </p:nvPr>
        </p:nvSpPr>
        <p:spPr bwMode="auto">
          <a:xfrm>
            <a:off x="1244600" y="1035050"/>
            <a:ext cx="6464300" cy="76200"/>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67947" name="Rectangle 12"/>
          <p:cNvSpPr>
            <a:spLocks noChangeArrowheads="1"/>
          </p:cNvSpPr>
          <p:nvPr>
            <p:custDataLst>
              <p:tags r:id="rId10"/>
            </p:custDataLst>
          </p:nvPr>
        </p:nvSpPr>
        <p:spPr bwMode="auto">
          <a:xfrm>
            <a:off x="1244600" y="1143000"/>
            <a:ext cx="6464300" cy="76200"/>
          </a:xfrm>
          <a:prstGeom prst="rect">
            <a:avLst/>
          </a:prstGeom>
          <a:solidFill>
            <a:srgbClr val="33CCFF"/>
          </a:solidFill>
          <a:ln w="9525">
            <a:solidFill>
              <a:schemeClr val="tx1"/>
            </a:solidFill>
            <a:miter lim="800000"/>
            <a:headEnd/>
            <a:tailEnd/>
          </a:ln>
        </p:spPr>
        <p:txBody>
          <a:bodyPr wrap="none" anchor="ctr"/>
          <a:lstStyle/>
          <a:p>
            <a:endParaRPr lang="en-US"/>
          </a:p>
        </p:txBody>
      </p:sp>
      <p:grpSp>
        <p:nvGrpSpPr>
          <p:cNvPr id="167948" name="Group 17"/>
          <p:cNvGrpSpPr>
            <a:grpSpLocks/>
          </p:cNvGrpSpPr>
          <p:nvPr>
            <p:custDataLst>
              <p:tags r:id="rId11"/>
            </p:custDataLst>
          </p:nvPr>
        </p:nvGrpSpPr>
        <p:grpSpPr bwMode="auto">
          <a:xfrm>
            <a:off x="280988" y="319088"/>
            <a:ext cx="744537" cy="927100"/>
            <a:chOff x="2928" y="1051"/>
            <a:chExt cx="840" cy="957"/>
          </a:xfrm>
        </p:grpSpPr>
        <p:sp>
          <p:nvSpPr>
            <p:cNvPr id="167991" name="Freeform 18"/>
            <p:cNvSpPr>
              <a:spLocks/>
            </p:cNvSpPr>
            <p:nvPr>
              <p:custDataLst>
                <p:tags r:id="rId52"/>
              </p:custDataLst>
            </p:nvPr>
          </p:nvSpPr>
          <p:spPr bwMode="auto">
            <a:xfrm>
              <a:off x="2928" y="1759"/>
              <a:ext cx="810" cy="249"/>
            </a:xfrm>
            <a:custGeom>
              <a:avLst/>
              <a:gdLst>
                <a:gd name="T0" fmla="*/ 2 w 1048"/>
                <a:gd name="T1" fmla="*/ 21 h 250"/>
                <a:gd name="T2" fmla="*/ 2 w 1048"/>
                <a:gd name="T3" fmla="*/ 83 h 250"/>
                <a:gd name="T4" fmla="*/ 2 w 1048"/>
                <a:gd name="T5" fmla="*/ 111 h 250"/>
                <a:gd name="T6" fmla="*/ 2 w 1048"/>
                <a:gd name="T7" fmla="*/ 125 h 250"/>
                <a:gd name="T8" fmla="*/ 2 w 1048"/>
                <a:gd name="T9" fmla="*/ 155 h 250"/>
                <a:gd name="T10" fmla="*/ 2 w 1048"/>
                <a:gd name="T11" fmla="*/ 224 h 250"/>
                <a:gd name="T12" fmla="*/ 2 w 1048"/>
                <a:gd name="T13" fmla="*/ 204 h 250"/>
                <a:gd name="T14" fmla="*/ 0 w 1048"/>
                <a:gd name="T15" fmla="*/ 183 h 250"/>
                <a:gd name="T16" fmla="*/ 2 w 1048"/>
                <a:gd name="T17" fmla="*/ 149 h 250"/>
                <a:gd name="T18" fmla="*/ 2 w 1048"/>
                <a:gd name="T19" fmla="*/ 125 h 250"/>
                <a:gd name="T20" fmla="*/ 2 w 1048"/>
                <a:gd name="T21" fmla="*/ 76 h 250"/>
                <a:gd name="T22" fmla="*/ 2 w 1048"/>
                <a:gd name="T23" fmla="*/ 55 h 250"/>
                <a:gd name="T24" fmla="*/ 2 w 1048"/>
                <a:gd name="T25" fmla="*/ 28 h 250"/>
                <a:gd name="T26" fmla="*/ 2 w 1048"/>
                <a:gd name="T27" fmla="*/ 14 h 250"/>
                <a:gd name="T28" fmla="*/ 2 w 1048"/>
                <a:gd name="T29" fmla="*/ 28 h 250"/>
                <a:gd name="T30" fmla="*/ 2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67992" name="Oval 19"/>
            <p:cNvSpPr>
              <a:spLocks noChangeArrowheads="1"/>
            </p:cNvSpPr>
            <p:nvPr>
              <p:custDataLst>
                <p:tags r:id="rId53"/>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167993" name="Oval 20"/>
            <p:cNvSpPr>
              <a:spLocks noChangeArrowheads="1"/>
            </p:cNvSpPr>
            <p:nvPr>
              <p:custDataLst>
                <p:tags r:id="rId54"/>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67994" name="Oval 21"/>
            <p:cNvSpPr>
              <a:spLocks noChangeArrowheads="1"/>
            </p:cNvSpPr>
            <p:nvPr>
              <p:custDataLst>
                <p:tags r:id="rId55"/>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67995" name="Oval 22"/>
            <p:cNvSpPr>
              <a:spLocks noChangeArrowheads="1"/>
            </p:cNvSpPr>
            <p:nvPr>
              <p:custDataLst>
                <p:tags r:id="rId56"/>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67996" name="Oval 23"/>
            <p:cNvSpPr>
              <a:spLocks noChangeArrowheads="1"/>
            </p:cNvSpPr>
            <p:nvPr>
              <p:custDataLst>
                <p:tags r:id="rId57"/>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67997" name="Oval 24"/>
            <p:cNvSpPr>
              <a:spLocks noChangeArrowheads="1"/>
            </p:cNvSpPr>
            <p:nvPr>
              <p:custDataLst>
                <p:tags r:id="rId58"/>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67998" name="Oval 25"/>
            <p:cNvSpPr>
              <a:spLocks noChangeArrowheads="1"/>
            </p:cNvSpPr>
            <p:nvPr>
              <p:custDataLst>
                <p:tags r:id="rId59"/>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67999" name="AutoShape 26"/>
            <p:cNvSpPr>
              <a:spLocks noChangeArrowheads="1"/>
            </p:cNvSpPr>
            <p:nvPr>
              <p:custDataLst>
                <p:tags r:id="rId60"/>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168000" name="Freeform 27"/>
            <p:cNvSpPr>
              <a:spLocks/>
            </p:cNvSpPr>
            <p:nvPr>
              <p:custDataLst>
                <p:tags r:id="rId61"/>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68001" name="Freeform 28"/>
            <p:cNvSpPr>
              <a:spLocks/>
            </p:cNvSpPr>
            <p:nvPr>
              <p:custDataLst>
                <p:tags r:id="rId62"/>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68002" name="Freeform 29"/>
            <p:cNvSpPr>
              <a:spLocks/>
            </p:cNvSpPr>
            <p:nvPr>
              <p:custDataLst>
                <p:tags r:id="rId63"/>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68003" name="Freeform 30"/>
            <p:cNvSpPr>
              <a:spLocks/>
            </p:cNvSpPr>
            <p:nvPr>
              <p:custDataLst>
                <p:tags r:id="rId64"/>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167949" name="Rectangle 32"/>
          <p:cNvSpPr>
            <a:spLocks noChangeArrowheads="1"/>
          </p:cNvSpPr>
          <p:nvPr>
            <p:custDataLst>
              <p:tags r:id="rId12"/>
            </p:custDataLst>
          </p:nvPr>
        </p:nvSpPr>
        <p:spPr bwMode="auto">
          <a:xfrm>
            <a:off x="6096000" y="29289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67950" name="Rectangle 33"/>
          <p:cNvSpPr>
            <a:spLocks noChangeArrowheads="1"/>
          </p:cNvSpPr>
          <p:nvPr>
            <p:custDataLst>
              <p:tags r:id="rId13"/>
            </p:custDataLst>
          </p:nvPr>
        </p:nvSpPr>
        <p:spPr bwMode="auto">
          <a:xfrm>
            <a:off x="6096000" y="33099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67951" name="Rectangle 34"/>
          <p:cNvSpPr>
            <a:spLocks noChangeArrowheads="1"/>
          </p:cNvSpPr>
          <p:nvPr>
            <p:custDataLst>
              <p:tags r:id="rId14"/>
            </p:custDataLst>
          </p:nvPr>
        </p:nvSpPr>
        <p:spPr bwMode="auto">
          <a:xfrm>
            <a:off x="6096000" y="36909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67952" name="Rectangle 35"/>
          <p:cNvSpPr>
            <a:spLocks noChangeArrowheads="1"/>
          </p:cNvSpPr>
          <p:nvPr>
            <p:custDataLst>
              <p:tags r:id="rId15"/>
            </p:custDataLst>
          </p:nvPr>
        </p:nvSpPr>
        <p:spPr bwMode="auto">
          <a:xfrm>
            <a:off x="6096000" y="40719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67953" name="Rectangle 36"/>
          <p:cNvSpPr>
            <a:spLocks noChangeArrowheads="1"/>
          </p:cNvSpPr>
          <p:nvPr>
            <p:custDataLst>
              <p:tags r:id="rId16"/>
            </p:custDataLst>
          </p:nvPr>
        </p:nvSpPr>
        <p:spPr bwMode="auto">
          <a:xfrm>
            <a:off x="6096000" y="44529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67954" name="Rectangle 37"/>
          <p:cNvSpPr>
            <a:spLocks noChangeArrowheads="1"/>
          </p:cNvSpPr>
          <p:nvPr>
            <p:custDataLst>
              <p:tags r:id="rId17"/>
            </p:custDataLst>
          </p:nvPr>
        </p:nvSpPr>
        <p:spPr bwMode="auto">
          <a:xfrm>
            <a:off x="6096000" y="48339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67955" name="Rectangle 38"/>
          <p:cNvSpPr>
            <a:spLocks noChangeArrowheads="1"/>
          </p:cNvSpPr>
          <p:nvPr>
            <p:custDataLst>
              <p:tags r:id="rId18"/>
            </p:custDataLst>
          </p:nvPr>
        </p:nvSpPr>
        <p:spPr bwMode="auto">
          <a:xfrm>
            <a:off x="6096000" y="52149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67956" name="Rectangle 39"/>
          <p:cNvSpPr>
            <a:spLocks noChangeArrowheads="1"/>
          </p:cNvSpPr>
          <p:nvPr>
            <p:custDataLst>
              <p:tags r:id="rId19"/>
            </p:custDataLst>
          </p:nvPr>
        </p:nvSpPr>
        <p:spPr bwMode="auto">
          <a:xfrm>
            <a:off x="6137275" y="2957513"/>
            <a:ext cx="2239963"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read r1</a:t>
            </a:r>
            <a:endParaRPr lang="en-US" sz="1800">
              <a:solidFill>
                <a:srgbClr val="0A04EB"/>
              </a:solidFill>
              <a:latin typeface="Arial" pitchFamily="34" charset="0"/>
            </a:endParaRPr>
          </a:p>
        </p:txBody>
      </p:sp>
      <p:sp>
        <p:nvSpPr>
          <p:cNvPr id="167957" name="Text Box 40"/>
          <p:cNvSpPr txBox="1">
            <a:spLocks noChangeArrowheads="1"/>
          </p:cNvSpPr>
          <p:nvPr>
            <p:custDataLst>
              <p:tags r:id="rId20"/>
            </p:custDataLst>
          </p:nvPr>
        </p:nvSpPr>
        <p:spPr bwMode="auto">
          <a:xfrm>
            <a:off x="5421313" y="2895600"/>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0</a:t>
            </a:r>
          </a:p>
        </p:txBody>
      </p:sp>
      <p:sp>
        <p:nvSpPr>
          <p:cNvPr id="167958" name="Text Box 41"/>
          <p:cNvSpPr txBox="1">
            <a:spLocks noChangeArrowheads="1"/>
          </p:cNvSpPr>
          <p:nvPr>
            <p:custDataLst>
              <p:tags r:id="rId21"/>
            </p:custDataLst>
          </p:nvPr>
        </p:nvSpPr>
        <p:spPr bwMode="auto">
          <a:xfrm>
            <a:off x="5418138" y="327342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1</a:t>
            </a:r>
          </a:p>
        </p:txBody>
      </p:sp>
      <p:sp>
        <p:nvSpPr>
          <p:cNvPr id="167959" name="Text Box 42"/>
          <p:cNvSpPr txBox="1">
            <a:spLocks noChangeArrowheads="1"/>
          </p:cNvSpPr>
          <p:nvPr>
            <p:custDataLst>
              <p:tags r:id="rId22"/>
            </p:custDataLst>
          </p:nvPr>
        </p:nvSpPr>
        <p:spPr bwMode="auto">
          <a:xfrm>
            <a:off x="5418138" y="365442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2</a:t>
            </a:r>
          </a:p>
        </p:txBody>
      </p:sp>
      <p:sp>
        <p:nvSpPr>
          <p:cNvPr id="167960" name="Text Box 43"/>
          <p:cNvSpPr txBox="1">
            <a:spLocks noChangeArrowheads="1"/>
          </p:cNvSpPr>
          <p:nvPr>
            <p:custDataLst>
              <p:tags r:id="rId23"/>
            </p:custDataLst>
          </p:nvPr>
        </p:nvSpPr>
        <p:spPr bwMode="auto">
          <a:xfrm>
            <a:off x="5418138" y="403542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3</a:t>
            </a:r>
          </a:p>
        </p:txBody>
      </p:sp>
      <p:sp>
        <p:nvSpPr>
          <p:cNvPr id="167961" name="Text Box 44"/>
          <p:cNvSpPr txBox="1">
            <a:spLocks noChangeArrowheads="1"/>
          </p:cNvSpPr>
          <p:nvPr>
            <p:custDataLst>
              <p:tags r:id="rId24"/>
            </p:custDataLst>
          </p:nvPr>
        </p:nvSpPr>
        <p:spPr bwMode="auto">
          <a:xfrm>
            <a:off x="5418138" y="44084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4</a:t>
            </a:r>
          </a:p>
        </p:txBody>
      </p:sp>
      <p:sp>
        <p:nvSpPr>
          <p:cNvPr id="167962" name="Text Box 45"/>
          <p:cNvSpPr txBox="1">
            <a:spLocks noChangeArrowheads="1"/>
          </p:cNvSpPr>
          <p:nvPr>
            <p:custDataLst>
              <p:tags r:id="rId25"/>
            </p:custDataLst>
          </p:nvPr>
        </p:nvSpPr>
        <p:spPr bwMode="auto">
          <a:xfrm>
            <a:off x="5418138" y="479742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5</a:t>
            </a:r>
          </a:p>
        </p:txBody>
      </p:sp>
      <p:sp>
        <p:nvSpPr>
          <p:cNvPr id="167963" name="Text Box 47"/>
          <p:cNvSpPr txBox="1">
            <a:spLocks noChangeArrowheads="1"/>
          </p:cNvSpPr>
          <p:nvPr>
            <p:custDataLst>
              <p:tags r:id="rId26"/>
            </p:custDataLst>
          </p:nvPr>
        </p:nvSpPr>
        <p:spPr bwMode="auto">
          <a:xfrm>
            <a:off x="6667500" y="5481638"/>
            <a:ext cx="7334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latin typeface="Arial" pitchFamily="34" charset="0"/>
              </a:rPr>
              <a:t>…</a:t>
            </a:r>
          </a:p>
        </p:txBody>
      </p:sp>
      <p:sp>
        <p:nvSpPr>
          <p:cNvPr id="167964" name="Text Box 48"/>
          <p:cNvSpPr txBox="1">
            <a:spLocks noChangeArrowheads="1"/>
          </p:cNvSpPr>
          <p:nvPr>
            <p:custDataLst>
              <p:tags r:id="rId27"/>
            </p:custDataLst>
          </p:nvPr>
        </p:nvSpPr>
        <p:spPr bwMode="auto">
          <a:xfrm>
            <a:off x="5418138" y="517842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6</a:t>
            </a:r>
          </a:p>
        </p:txBody>
      </p:sp>
      <p:sp>
        <p:nvSpPr>
          <p:cNvPr id="167965" name="Rectangle 53"/>
          <p:cNvSpPr>
            <a:spLocks noChangeArrowheads="1"/>
          </p:cNvSpPr>
          <p:nvPr>
            <p:custDataLst>
              <p:tags r:id="rId28"/>
            </p:custDataLst>
          </p:nvPr>
        </p:nvSpPr>
        <p:spPr bwMode="auto">
          <a:xfrm>
            <a:off x="6137275" y="4476750"/>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halt</a:t>
            </a:r>
            <a:endParaRPr lang="en-US" sz="1800">
              <a:solidFill>
                <a:srgbClr val="0A04EB"/>
              </a:solidFill>
              <a:latin typeface="Arial" pitchFamily="34" charset="0"/>
            </a:endParaRPr>
          </a:p>
        </p:txBody>
      </p:sp>
      <p:sp>
        <p:nvSpPr>
          <p:cNvPr id="167966" name="Rectangle 54"/>
          <p:cNvSpPr>
            <a:spLocks noChangeArrowheads="1"/>
          </p:cNvSpPr>
          <p:nvPr>
            <p:custDataLst>
              <p:tags r:id="rId29"/>
            </p:custDataLst>
          </p:nvPr>
        </p:nvSpPr>
        <p:spPr bwMode="auto">
          <a:xfrm>
            <a:off x="6137275" y="485616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 </a:t>
            </a:r>
            <a:endParaRPr lang="en-US" sz="1800">
              <a:solidFill>
                <a:srgbClr val="0A04EB"/>
              </a:solidFill>
              <a:latin typeface="Arial" pitchFamily="34" charset="0"/>
            </a:endParaRPr>
          </a:p>
        </p:txBody>
      </p:sp>
      <p:sp>
        <p:nvSpPr>
          <p:cNvPr id="167967" name="Rectangle 55"/>
          <p:cNvSpPr>
            <a:spLocks noChangeArrowheads="1"/>
          </p:cNvSpPr>
          <p:nvPr>
            <p:custDataLst>
              <p:tags r:id="rId30"/>
            </p:custDataLst>
          </p:nvPr>
        </p:nvSpPr>
        <p:spPr bwMode="auto">
          <a:xfrm>
            <a:off x="6137275" y="523716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 </a:t>
            </a:r>
            <a:endParaRPr lang="en-US" sz="1800">
              <a:solidFill>
                <a:srgbClr val="0A04EB"/>
              </a:solidFill>
              <a:latin typeface="Arial" pitchFamily="34" charset="0"/>
            </a:endParaRPr>
          </a:p>
        </p:txBody>
      </p:sp>
      <p:sp>
        <p:nvSpPr>
          <p:cNvPr id="167968" name="Text Box 57"/>
          <p:cNvSpPr txBox="1">
            <a:spLocks noChangeArrowheads="1"/>
          </p:cNvSpPr>
          <p:nvPr/>
        </p:nvSpPr>
        <p:spPr bwMode="auto">
          <a:xfrm>
            <a:off x="381000" y="3276600"/>
            <a:ext cx="4724400" cy="203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4200">
                <a:solidFill>
                  <a:srgbClr val="0A04EB"/>
                </a:solidFill>
              </a:rPr>
              <a:t>Assembly language</a:t>
            </a:r>
            <a:r>
              <a:rPr lang="en-US" sz="4200"/>
              <a:t> is </a:t>
            </a:r>
            <a:r>
              <a:rPr lang="en-US" sz="4200" i="1"/>
              <a:t>human-readable </a:t>
            </a:r>
            <a:r>
              <a:rPr lang="en-US" sz="4200"/>
              <a:t>machine language </a:t>
            </a:r>
          </a:p>
        </p:txBody>
      </p:sp>
      <p:sp>
        <p:nvSpPr>
          <p:cNvPr id="167969" name="Rectangle 58"/>
          <p:cNvSpPr>
            <a:spLocks noChangeArrowheads="1"/>
          </p:cNvSpPr>
          <p:nvPr>
            <p:custDataLst>
              <p:tags r:id="rId31"/>
            </p:custDataLst>
          </p:nvPr>
        </p:nvSpPr>
        <p:spPr bwMode="auto">
          <a:xfrm>
            <a:off x="6137275" y="3348038"/>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mul r2 r1 r1 </a:t>
            </a:r>
          </a:p>
        </p:txBody>
      </p:sp>
      <p:sp>
        <p:nvSpPr>
          <p:cNvPr id="167970" name="Rectangle 59"/>
          <p:cNvSpPr>
            <a:spLocks noChangeArrowheads="1"/>
          </p:cNvSpPr>
          <p:nvPr>
            <p:custDataLst>
              <p:tags r:id="rId32"/>
            </p:custDataLst>
          </p:nvPr>
        </p:nvSpPr>
        <p:spPr bwMode="auto">
          <a:xfrm>
            <a:off x="6137275" y="371316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add r2 r2 r1</a:t>
            </a:r>
            <a:endParaRPr lang="en-US" sz="1800">
              <a:solidFill>
                <a:srgbClr val="0A04EB"/>
              </a:solidFill>
              <a:latin typeface="Arial" pitchFamily="34" charset="0"/>
            </a:endParaRPr>
          </a:p>
        </p:txBody>
      </p:sp>
      <p:sp>
        <p:nvSpPr>
          <p:cNvPr id="167971" name="Rectangle 60"/>
          <p:cNvSpPr>
            <a:spLocks noChangeArrowheads="1"/>
          </p:cNvSpPr>
          <p:nvPr>
            <p:custDataLst>
              <p:tags r:id="rId33"/>
            </p:custDataLst>
          </p:nvPr>
        </p:nvSpPr>
        <p:spPr bwMode="auto">
          <a:xfrm>
            <a:off x="6137275" y="4102100"/>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write r2</a:t>
            </a:r>
            <a:endParaRPr lang="en-US" sz="1800">
              <a:solidFill>
                <a:srgbClr val="0A04EB"/>
              </a:solidFill>
              <a:latin typeface="Arial" pitchFamily="34" charset="0"/>
            </a:endParaRPr>
          </a:p>
        </p:txBody>
      </p:sp>
      <p:sp>
        <p:nvSpPr>
          <p:cNvPr id="167972" name="Line 61"/>
          <p:cNvSpPr>
            <a:spLocks noChangeShapeType="1"/>
          </p:cNvSpPr>
          <p:nvPr>
            <p:custDataLst>
              <p:tags r:id="rId34"/>
            </p:custDataLst>
          </p:nvPr>
        </p:nvSpPr>
        <p:spPr bwMode="auto">
          <a:xfrm>
            <a:off x="3514725" y="1924050"/>
            <a:ext cx="2590800" cy="0"/>
          </a:xfrm>
          <a:prstGeom prst="line">
            <a:avLst/>
          </a:prstGeom>
          <a:noFill/>
          <a:ln w="19050">
            <a:solidFill>
              <a:srgbClr val="0A04EB"/>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167973" name="Text Box 62"/>
          <p:cNvSpPr txBox="1">
            <a:spLocks noChangeArrowheads="1"/>
          </p:cNvSpPr>
          <p:nvPr>
            <p:custDataLst>
              <p:tags r:id="rId35"/>
            </p:custDataLst>
          </p:nvPr>
        </p:nvSpPr>
        <p:spPr bwMode="auto">
          <a:xfrm>
            <a:off x="4019550" y="1962150"/>
            <a:ext cx="1600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solidFill>
                  <a:srgbClr val="0A04EB"/>
                </a:solidFill>
                <a:latin typeface="Comic Sans MS" pitchFamily="66" charset="0"/>
              </a:rPr>
              <a:t>Von Neumann bottleneck</a:t>
            </a:r>
          </a:p>
        </p:txBody>
      </p:sp>
      <p:sp>
        <p:nvSpPr>
          <p:cNvPr id="167974" name="Text Box 63"/>
          <p:cNvSpPr txBox="1">
            <a:spLocks noChangeArrowheads="1"/>
          </p:cNvSpPr>
          <p:nvPr>
            <p:custDataLst>
              <p:tags r:id="rId36"/>
            </p:custDataLst>
          </p:nvPr>
        </p:nvSpPr>
        <p:spPr bwMode="auto">
          <a:xfrm>
            <a:off x="5775325" y="1357313"/>
            <a:ext cx="268922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800">
                <a:solidFill>
                  <a:srgbClr val="0A04EB"/>
                </a:solidFill>
                <a:latin typeface="Comic Sans MS" pitchFamily="66" charset="0"/>
              </a:rPr>
              <a:t>the program</a:t>
            </a:r>
          </a:p>
        </p:txBody>
      </p:sp>
      <p:sp>
        <p:nvSpPr>
          <p:cNvPr id="167975" name="Text Box 64"/>
          <p:cNvSpPr txBox="1">
            <a:spLocks noChangeArrowheads="1"/>
          </p:cNvSpPr>
          <p:nvPr>
            <p:custDataLst>
              <p:tags r:id="rId37"/>
            </p:custDataLst>
          </p:nvPr>
        </p:nvSpPr>
        <p:spPr bwMode="auto">
          <a:xfrm>
            <a:off x="814388" y="1371600"/>
            <a:ext cx="32956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800">
                <a:solidFill>
                  <a:srgbClr val="0A04EB"/>
                </a:solidFill>
                <a:latin typeface="Comic Sans MS" pitchFamily="66" charset="0"/>
              </a:rPr>
              <a:t>the processing</a:t>
            </a:r>
          </a:p>
        </p:txBody>
      </p:sp>
      <p:sp>
        <p:nvSpPr>
          <p:cNvPr id="167976" name="Rectangle 65"/>
          <p:cNvSpPr>
            <a:spLocks noChangeArrowheads="1"/>
          </p:cNvSpPr>
          <p:nvPr/>
        </p:nvSpPr>
        <p:spPr bwMode="auto">
          <a:xfrm>
            <a:off x="1371600" y="5410200"/>
            <a:ext cx="25781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lgn="l">
              <a:spcBef>
                <a:spcPct val="50000"/>
              </a:spcBef>
            </a:pPr>
            <a:r>
              <a:rPr lang="en-US" sz="1800" i="1"/>
              <a:t>substituting words for bits</a:t>
            </a:r>
          </a:p>
        </p:txBody>
      </p:sp>
      <p:grpSp>
        <p:nvGrpSpPr>
          <p:cNvPr id="167977" name="Group 7"/>
          <p:cNvGrpSpPr>
            <a:grpSpLocks/>
          </p:cNvGrpSpPr>
          <p:nvPr>
            <p:custDataLst>
              <p:tags r:id="rId38"/>
            </p:custDataLst>
          </p:nvPr>
        </p:nvGrpSpPr>
        <p:grpSpPr bwMode="auto">
          <a:xfrm>
            <a:off x="8529638" y="6269038"/>
            <a:ext cx="398462" cy="425450"/>
            <a:chOff x="1824" y="4512"/>
            <a:chExt cx="528" cy="241"/>
          </a:xfrm>
        </p:grpSpPr>
        <p:sp>
          <p:nvSpPr>
            <p:cNvPr id="167979" name="Freeform 8"/>
            <p:cNvSpPr>
              <a:spLocks/>
            </p:cNvSpPr>
            <p:nvPr>
              <p:custDataLst>
                <p:tags r:id="rId40"/>
              </p:custDataLst>
            </p:nvPr>
          </p:nvSpPr>
          <p:spPr bwMode="auto">
            <a:xfrm>
              <a:off x="1824" y="4675"/>
              <a:ext cx="524" cy="78"/>
            </a:xfrm>
            <a:custGeom>
              <a:avLst/>
              <a:gdLst>
                <a:gd name="T0" fmla="*/ 1 w 1048"/>
                <a:gd name="T1" fmla="*/ 0 h 250"/>
                <a:gd name="T2" fmla="*/ 1 w 1048"/>
                <a:gd name="T3" fmla="*/ 0 h 250"/>
                <a:gd name="T4" fmla="*/ 1 w 1048"/>
                <a:gd name="T5" fmla="*/ 0 h 250"/>
                <a:gd name="T6" fmla="*/ 1 w 1048"/>
                <a:gd name="T7" fmla="*/ 0 h 250"/>
                <a:gd name="T8" fmla="*/ 1 w 1048"/>
                <a:gd name="T9" fmla="*/ 0 h 250"/>
                <a:gd name="T10" fmla="*/ 1 w 1048"/>
                <a:gd name="T11" fmla="*/ 0 h 250"/>
                <a:gd name="T12" fmla="*/ 1 w 1048"/>
                <a:gd name="T13" fmla="*/ 0 h 250"/>
                <a:gd name="T14" fmla="*/ 0 w 1048"/>
                <a:gd name="T15" fmla="*/ 0 h 250"/>
                <a:gd name="T16" fmla="*/ 1 w 1048"/>
                <a:gd name="T17" fmla="*/ 0 h 250"/>
                <a:gd name="T18" fmla="*/ 1 w 1048"/>
                <a:gd name="T19" fmla="*/ 0 h 250"/>
                <a:gd name="T20" fmla="*/ 1 w 1048"/>
                <a:gd name="T21" fmla="*/ 0 h 250"/>
                <a:gd name="T22" fmla="*/ 1 w 1048"/>
                <a:gd name="T23" fmla="*/ 0 h 250"/>
                <a:gd name="T24" fmla="*/ 1 w 1048"/>
                <a:gd name="T25" fmla="*/ 0 h 250"/>
                <a:gd name="T26" fmla="*/ 1 w 1048"/>
                <a:gd name="T27" fmla="*/ 0 h 250"/>
                <a:gd name="T28" fmla="*/ 1 w 1048"/>
                <a:gd name="T29" fmla="*/ 0 h 250"/>
                <a:gd name="T30" fmla="*/ 1 w 1048"/>
                <a:gd name="T31" fmla="*/ 0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175389"/>
            </a:solidFill>
            <a:ln w="9525">
              <a:solidFill>
                <a:schemeClr val="tx1"/>
              </a:solidFill>
              <a:round/>
              <a:headEnd/>
              <a:tailEnd/>
            </a:ln>
          </p:spPr>
          <p:txBody>
            <a:bodyPr wrap="none" anchor="ctr"/>
            <a:lstStyle/>
            <a:p>
              <a:endParaRPr lang="en-US"/>
            </a:p>
          </p:txBody>
        </p:sp>
        <p:sp>
          <p:nvSpPr>
            <p:cNvPr id="167980" name="Oval 9"/>
            <p:cNvSpPr>
              <a:spLocks noChangeArrowheads="1"/>
            </p:cNvSpPr>
            <p:nvPr>
              <p:custDataLst>
                <p:tags r:id="rId41"/>
              </p:custDataLst>
            </p:nvPr>
          </p:nvSpPr>
          <p:spPr bwMode="auto">
            <a:xfrm>
              <a:off x="1848" y="4512"/>
              <a:ext cx="504" cy="211"/>
            </a:xfrm>
            <a:prstGeom prst="ellipse">
              <a:avLst/>
            </a:prstGeom>
            <a:solidFill>
              <a:srgbClr val="9ECC46"/>
            </a:solidFill>
            <a:ln w="9525">
              <a:solidFill>
                <a:schemeClr val="tx1"/>
              </a:solidFill>
              <a:round/>
              <a:headEnd/>
              <a:tailEnd/>
            </a:ln>
          </p:spPr>
          <p:txBody>
            <a:bodyPr wrap="none" anchor="ctr"/>
            <a:lstStyle/>
            <a:p>
              <a:endParaRPr lang="en-US"/>
            </a:p>
          </p:txBody>
        </p:sp>
        <p:sp>
          <p:nvSpPr>
            <p:cNvPr id="167981" name="Oval 10"/>
            <p:cNvSpPr>
              <a:spLocks noChangeArrowheads="1"/>
            </p:cNvSpPr>
            <p:nvPr>
              <p:custDataLst>
                <p:tags r:id="rId42"/>
              </p:custDataLst>
            </p:nvPr>
          </p:nvSpPr>
          <p:spPr bwMode="auto">
            <a:xfrm rot="-1967255">
              <a:off x="1896" y="4557"/>
              <a:ext cx="120" cy="60"/>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67982" name="Oval 11"/>
            <p:cNvSpPr>
              <a:spLocks noChangeArrowheads="1"/>
            </p:cNvSpPr>
            <p:nvPr>
              <p:custDataLst>
                <p:tags r:id="rId43"/>
              </p:custDataLst>
            </p:nvPr>
          </p:nvSpPr>
          <p:spPr bwMode="auto">
            <a:xfrm>
              <a:off x="2040" y="4557"/>
              <a:ext cx="144" cy="75"/>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67983" name="Oval 12"/>
            <p:cNvSpPr>
              <a:spLocks noChangeArrowheads="1"/>
            </p:cNvSpPr>
            <p:nvPr>
              <p:custDataLst>
                <p:tags r:id="rId44"/>
              </p:custDataLst>
            </p:nvPr>
          </p:nvSpPr>
          <p:spPr bwMode="auto">
            <a:xfrm rot="-2071034">
              <a:off x="2208" y="4572"/>
              <a:ext cx="96" cy="75"/>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67984" name="Oval 13"/>
            <p:cNvSpPr>
              <a:spLocks noChangeArrowheads="1"/>
            </p:cNvSpPr>
            <p:nvPr>
              <p:custDataLst>
                <p:tags r:id="rId45"/>
              </p:custDataLst>
            </p:nvPr>
          </p:nvSpPr>
          <p:spPr bwMode="auto">
            <a:xfrm>
              <a:off x="1947" y="4587"/>
              <a:ext cx="36" cy="21"/>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67985" name="Oval 14"/>
            <p:cNvSpPr>
              <a:spLocks noChangeArrowheads="1"/>
            </p:cNvSpPr>
            <p:nvPr>
              <p:custDataLst>
                <p:tags r:id="rId46"/>
              </p:custDataLst>
            </p:nvPr>
          </p:nvSpPr>
          <p:spPr bwMode="auto">
            <a:xfrm>
              <a:off x="2091" y="4592"/>
              <a:ext cx="36" cy="20"/>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67986" name="Oval 15"/>
            <p:cNvSpPr>
              <a:spLocks noChangeArrowheads="1"/>
            </p:cNvSpPr>
            <p:nvPr>
              <p:custDataLst>
                <p:tags r:id="rId47"/>
              </p:custDataLst>
            </p:nvPr>
          </p:nvSpPr>
          <p:spPr bwMode="auto">
            <a:xfrm>
              <a:off x="2222" y="4609"/>
              <a:ext cx="35" cy="20"/>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67987" name="Freeform 16"/>
            <p:cNvSpPr>
              <a:spLocks/>
            </p:cNvSpPr>
            <p:nvPr>
              <p:custDataLst>
                <p:tags r:id="rId48"/>
              </p:custDataLst>
            </p:nvPr>
          </p:nvSpPr>
          <p:spPr bwMode="auto">
            <a:xfrm>
              <a:off x="2123" y="4691"/>
              <a:ext cx="147" cy="59"/>
            </a:xfrm>
            <a:custGeom>
              <a:avLst/>
              <a:gdLst>
                <a:gd name="T0" fmla="*/ 1 w 293"/>
                <a:gd name="T1" fmla="*/ 0 h 188"/>
                <a:gd name="T2" fmla="*/ 1 w 293"/>
                <a:gd name="T3" fmla="*/ 0 h 188"/>
                <a:gd name="T4" fmla="*/ 1 w 293"/>
                <a:gd name="T5" fmla="*/ 0 h 188"/>
                <a:gd name="T6" fmla="*/ 1 w 293"/>
                <a:gd name="T7" fmla="*/ 0 h 188"/>
                <a:gd name="T8" fmla="*/ 0 w 293"/>
                <a:gd name="T9" fmla="*/ 0 h 188"/>
                <a:gd name="T10" fmla="*/ 1 w 293"/>
                <a:gd name="T11" fmla="*/ 0 h 188"/>
                <a:gd name="T12" fmla="*/ 0 60000 65536"/>
                <a:gd name="T13" fmla="*/ 0 60000 65536"/>
                <a:gd name="T14" fmla="*/ 0 60000 65536"/>
                <a:gd name="T15" fmla="*/ 0 60000 65536"/>
                <a:gd name="T16" fmla="*/ 0 60000 65536"/>
                <a:gd name="T17" fmla="*/ 0 60000 65536"/>
                <a:gd name="T18" fmla="*/ 0 w 293"/>
                <a:gd name="T19" fmla="*/ 0 h 188"/>
                <a:gd name="T20" fmla="*/ 293 w 293"/>
                <a:gd name="T21" fmla="*/ 188 h 188"/>
              </a:gdLst>
              <a:ahLst/>
              <a:cxnLst>
                <a:cxn ang="T12">
                  <a:pos x="T0" y="T1"/>
                </a:cxn>
                <a:cxn ang="T13">
                  <a:pos x="T2" y="T3"/>
                </a:cxn>
                <a:cxn ang="T14">
                  <a:pos x="T4" y="T5"/>
                </a:cxn>
                <a:cxn ang="T15">
                  <a:pos x="T6" y="T7"/>
                </a:cxn>
                <a:cxn ang="T16">
                  <a:pos x="T8" y="T9"/>
                </a:cxn>
                <a:cxn ang="T17">
                  <a:pos x="T10" y="T11"/>
                </a:cxn>
              </a:cxnLst>
              <a:rect l="T18" t="T19" r="T20" b="T21"/>
              <a:pathLst>
                <a:path w="293" h="188">
                  <a:moveTo>
                    <a:pt x="7" y="57"/>
                  </a:moveTo>
                  <a:cubicBezTo>
                    <a:pt x="78" y="47"/>
                    <a:pt x="143" y="27"/>
                    <a:pt x="213" y="9"/>
                  </a:cubicBezTo>
                  <a:cubicBezTo>
                    <a:pt x="229" y="11"/>
                    <a:pt x="256" y="0"/>
                    <a:pt x="262" y="16"/>
                  </a:cubicBezTo>
                  <a:cubicBezTo>
                    <a:pt x="293" y="105"/>
                    <a:pt x="282" y="129"/>
                    <a:pt x="262" y="188"/>
                  </a:cubicBezTo>
                  <a:cubicBezTo>
                    <a:pt x="168" y="156"/>
                    <a:pt x="100" y="143"/>
                    <a:pt x="0" y="133"/>
                  </a:cubicBezTo>
                  <a:cubicBezTo>
                    <a:pt x="9" y="85"/>
                    <a:pt x="7" y="110"/>
                    <a:pt x="7" y="57"/>
                  </a:cubicBezTo>
                  <a:close/>
                </a:path>
              </a:pathLst>
            </a:custGeom>
            <a:solidFill>
              <a:srgbClr val="FF0000"/>
            </a:solidFill>
            <a:ln w="9525">
              <a:solidFill>
                <a:schemeClr val="tx1"/>
              </a:solidFill>
              <a:round/>
              <a:headEnd/>
              <a:tailEnd/>
            </a:ln>
          </p:spPr>
          <p:txBody>
            <a:bodyPr wrap="none" anchor="ctr"/>
            <a:lstStyle/>
            <a:p>
              <a:endParaRPr lang="en-US"/>
            </a:p>
          </p:txBody>
        </p:sp>
        <p:sp>
          <p:nvSpPr>
            <p:cNvPr id="167988" name="Freeform 17"/>
            <p:cNvSpPr>
              <a:spLocks/>
            </p:cNvSpPr>
            <p:nvPr>
              <p:custDataLst>
                <p:tags r:id="rId49"/>
              </p:custDataLst>
            </p:nvPr>
          </p:nvSpPr>
          <p:spPr bwMode="auto">
            <a:xfrm flipH="1">
              <a:off x="1944" y="4693"/>
              <a:ext cx="146" cy="59"/>
            </a:xfrm>
            <a:custGeom>
              <a:avLst/>
              <a:gdLst>
                <a:gd name="T0" fmla="*/ 0 w 293"/>
                <a:gd name="T1" fmla="*/ 0 h 188"/>
                <a:gd name="T2" fmla="*/ 0 w 293"/>
                <a:gd name="T3" fmla="*/ 0 h 188"/>
                <a:gd name="T4" fmla="*/ 0 w 293"/>
                <a:gd name="T5" fmla="*/ 0 h 188"/>
                <a:gd name="T6" fmla="*/ 0 w 293"/>
                <a:gd name="T7" fmla="*/ 0 h 188"/>
                <a:gd name="T8" fmla="*/ 0 w 293"/>
                <a:gd name="T9" fmla="*/ 0 h 188"/>
                <a:gd name="T10" fmla="*/ 0 w 293"/>
                <a:gd name="T11" fmla="*/ 0 h 188"/>
                <a:gd name="T12" fmla="*/ 0 60000 65536"/>
                <a:gd name="T13" fmla="*/ 0 60000 65536"/>
                <a:gd name="T14" fmla="*/ 0 60000 65536"/>
                <a:gd name="T15" fmla="*/ 0 60000 65536"/>
                <a:gd name="T16" fmla="*/ 0 60000 65536"/>
                <a:gd name="T17" fmla="*/ 0 60000 65536"/>
                <a:gd name="T18" fmla="*/ 0 w 293"/>
                <a:gd name="T19" fmla="*/ 0 h 188"/>
                <a:gd name="T20" fmla="*/ 293 w 293"/>
                <a:gd name="T21" fmla="*/ 188 h 188"/>
              </a:gdLst>
              <a:ahLst/>
              <a:cxnLst>
                <a:cxn ang="T12">
                  <a:pos x="T0" y="T1"/>
                </a:cxn>
                <a:cxn ang="T13">
                  <a:pos x="T2" y="T3"/>
                </a:cxn>
                <a:cxn ang="T14">
                  <a:pos x="T4" y="T5"/>
                </a:cxn>
                <a:cxn ang="T15">
                  <a:pos x="T6" y="T7"/>
                </a:cxn>
                <a:cxn ang="T16">
                  <a:pos x="T8" y="T9"/>
                </a:cxn>
                <a:cxn ang="T17">
                  <a:pos x="T10" y="T11"/>
                </a:cxn>
              </a:cxnLst>
              <a:rect l="T18" t="T19" r="T20" b="T21"/>
              <a:pathLst>
                <a:path w="293" h="188">
                  <a:moveTo>
                    <a:pt x="7" y="57"/>
                  </a:moveTo>
                  <a:cubicBezTo>
                    <a:pt x="78" y="47"/>
                    <a:pt x="143" y="27"/>
                    <a:pt x="213" y="9"/>
                  </a:cubicBezTo>
                  <a:cubicBezTo>
                    <a:pt x="229" y="11"/>
                    <a:pt x="256" y="0"/>
                    <a:pt x="262" y="16"/>
                  </a:cubicBezTo>
                  <a:cubicBezTo>
                    <a:pt x="293" y="105"/>
                    <a:pt x="282" y="129"/>
                    <a:pt x="262" y="188"/>
                  </a:cubicBezTo>
                  <a:cubicBezTo>
                    <a:pt x="168" y="156"/>
                    <a:pt x="100" y="143"/>
                    <a:pt x="0" y="133"/>
                  </a:cubicBezTo>
                  <a:cubicBezTo>
                    <a:pt x="9" y="85"/>
                    <a:pt x="7" y="110"/>
                    <a:pt x="7" y="57"/>
                  </a:cubicBezTo>
                  <a:close/>
                </a:path>
              </a:pathLst>
            </a:custGeom>
            <a:solidFill>
              <a:srgbClr val="FF0000"/>
            </a:solidFill>
            <a:ln w="9525">
              <a:solidFill>
                <a:schemeClr val="tx1"/>
              </a:solidFill>
              <a:round/>
              <a:headEnd/>
              <a:tailEnd/>
            </a:ln>
          </p:spPr>
          <p:txBody>
            <a:bodyPr wrap="none" anchor="ctr"/>
            <a:lstStyle/>
            <a:p>
              <a:endParaRPr lang="en-US"/>
            </a:p>
          </p:txBody>
        </p:sp>
        <p:sp>
          <p:nvSpPr>
            <p:cNvPr id="167989" name="AutoShape 18"/>
            <p:cNvSpPr>
              <a:spLocks noChangeArrowheads="1"/>
            </p:cNvSpPr>
            <p:nvPr>
              <p:custDataLst>
                <p:tags r:id="rId50"/>
              </p:custDataLst>
            </p:nvPr>
          </p:nvSpPr>
          <p:spPr bwMode="auto">
            <a:xfrm>
              <a:off x="2084" y="4702"/>
              <a:ext cx="54" cy="38"/>
            </a:xfrm>
            <a:prstGeom prst="roundRect">
              <a:avLst>
                <a:gd name="adj" fmla="val 16667"/>
              </a:avLst>
            </a:prstGeom>
            <a:solidFill>
              <a:srgbClr val="FF0000"/>
            </a:solidFill>
            <a:ln w="9525">
              <a:solidFill>
                <a:schemeClr val="tx1"/>
              </a:solidFill>
              <a:round/>
              <a:headEnd/>
              <a:tailEnd/>
            </a:ln>
          </p:spPr>
          <p:txBody>
            <a:bodyPr wrap="none" anchor="ctr"/>
            <a:lstStyle/>
            <a:p>
              <a:endParaRPr lang="en-US"/>
            </a:p>
          </p:txBody>
        </p:sp>
        <p:sp>
          <p:nvSpPr>
            <p:cNvPr id="167990" name="AutoShape 19"/>
            <p:cNvSpPr>
              <a:spLocks noChangeArrowheads="1"/>
            </p:cNvSpPr>
            <p:nvPr>
              <p:custDataLst>
                <p:tags r:id="rId51"/>
              </p:custDataLst>
            </p:nvPr>
          </p:nvSpPr>
          <p:spPr bwMode="auto">
            <a:xfrm rot="-5400000">
              <a:off x="2072" y="4532"/>
              <a:ext cx="24" cy="288"/>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grpSp>
      <p:sp>
        <p:nvSpPr>
          <p:cNvPr id="167978" name="Text Box 92"/>
          <p:cNvSpPr txBox="1">
            <a:spLocks noChangeArrowheads="1"/>
          </p:cNvSpPr>
          <p:nvPr>
            <p:custDataLst>
              <p:tags r:id="rId39"/>
            </p:custDataLst>
          </p:nvPr>
        </p:nvSpPr>
        <p:spPr bwMode="auto">
          <a:xfrm>
            <a:off x="7785100" y="6019800"/>
            <a:ext cx="1206500"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000" i="1">
                <a:solidFill>
                  <a:srgbClr val="159627"/>
                </a:solidFill>
                <a:latin typeface="Comic Sans MS" pitchFamily="66" charset="0"/>
              </a:rPr>
              <a:t>Human </a:t>
            </a:r>
            <a:r>
              <a:rPr lang="en-US" sz="1000">
                <a:solidFill>
                  <a:srgbClr val="159627"/>
                </a:solidFill>
                <a:latin typeface="Comic Sans MS" pitchFamily="66" charset="0"/>
              </a:rPr>
              <a:t>readable? I doubt it!</a:t>
            </a:r>
          </a:p>
        </p:txBody>
      </p:sp>
    </p:spTree>
  </p:cSld>
  <p:clrMapOvr>
    <a:masterClrMapping/>
  </p:clrMapOvr>
  <p:timing>
    <p:tnLst>
      <p:par>
        <p:cTn id="1" dur="indefinite" restart="never" nodeType="tmRoot"/>
      </p:par>
    </p:tnLst>
  </p:timing>
</p:sld>
</file>

<file path=ppt/slides/slide2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68962" name="Group 2"/>
          <p:cNvGrpSpPr>
            <a:grpSpLocks/>
          </p:cNvGrpSpPr>
          <p:nvPr>
            <p:custDataLst>
              <p:tags r:id="rId1"/>
            </p:custDataLst>
          </p:nvPr>
        </p:nvGrpSpPr>
        <p:grpSpPr bwMode="auto">
          <a:xfrm>
            <a:off x="533400" y="1066800"/>
            <a:ext cx="8218488" cy="180975"/>
            <a:chOff x="295" y="1311"/>
            <a:chExt cx="5177" cy="114"/>
          </a:xfrm>
        </p:grpSpPr>
        <p:sp>
          <p:nvSpPr>
            <p:cNvPr id="168994" name="Rectangle 3"/>
            <p:cNvSpPr>
              <a:spLocks noChangeArrowheads="1"/>
            </p:cNvSpPr>
            <p:nvPr>
              <p:custDataLst>
                <p:tags r:id="rId33"/>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68995" name="Rectangle 4"/>
            <p:cNvSpPr>
              <a:spLocks noChangeArrowheads="1"/>
            </p:cNvSpPr>
            <p:nvPr>
              <p:custDataLst>
                <p:tags r:id="rId34"/>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168963" name="Rectangle 5"/>
          <p:cNvSpPr>
            <a:spLocks noChangeArrowheads="1"/>
          </p:cNvSpPr>
          <p:nvPr>
            <p:custDataLst>
              <p:tags r:id="rId2"/>
            </p:custDataLst>
          </p:nvPr>
        </p:nvSpPr>
        <p:spPr bwMode="auto">
          <a:xfrm>
            <a:off x="4691063" y="3429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endParaRPr lang="en-US">
              <a:latin typeface="Arial" pitchFamily="34" charset="0"/>
            </a:endParaRPr>
          </a:p>
        </p:txBody>
      </p:sp>
      <p:sp>
        <p:nvSpPr>
          <p:cNvPr id="168964" name="Rectangle 6"/>
          <p:cNvSpPr>
            <a:spLocks noChangeArrowheads="1"/>
          </p:cNvSpPr>
          <p:nvPr>
            <p:custDataLst>
              <p:tags r:id="rId3"/>
            </p:custDataLst>
          </p:nvPr>
        </p:nvSpPr>
        <p:spPr bwMode="auto">
          <a:xfrm>
            <a:off x="1331913" y="230188"/>
            <a:ext cx="6553200"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3600">
                <a:latin typeface="Times New Roman" pitchFamily="18" charset="0"/>
              </a:rPr>
              <a:t>the </a:t>
            </a:r>
            <a:r>
              <a:rPr lang="en-US" sz="3600" i="1">
                <a:latin typeface="Times New Roman" pitchFamily="18" charset="0"/>
              </a:rPr>
              <a:t>fetch - execute </a:t>
            </a:r>
            <a:r>
              <a:rPr lang="en-US" sz="3600">
                <a:latin typeface="Times New Roman" pitchFamily="18" charset="0"/>
              </a:rPr>
              <a:t>cycle</a:t>
            </a:r>
            <a:endParaRPr lang="en-US" sz="4200">
              <a:solidFill>
                <a:srgbClr val="0A04EB"/>
              </a:solidFill>
              <a:latin typeface="Times New Roman" pitchFamily="18" charset="0"/>
            </a:endParaRPr>
          </a:p>
        </p:txBody>
      </p:sp>
      <p:sp>
        <p:nvSpPr>
          <p:cNvPr id="168965" name="Rectangle 7"/>
          <p:cNvSpPr>
            <a:spLocks noChangeArrowheads="1"/>
          </p:cNvSpPr>
          <p:nvPr>
            <p:custDataLst>
              <p:tags r:id="rId4"/>
            </p:custDataLst>
          </p:nvPr>
        </p:nvSpPr>
        <p:spPr bwMode="auto">
          <a:xfrm>
            <a:off x="5232400" y="5867400"/>
            <a:ext cx="3671888"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0A04EB"/>
                </a:solidFill>
                <a:latin typeface="Courier New" pitchFamily="49" charset="0"/>
              </a:rPr>
              <a:t>halt</a:t>
            </a:r>
          </a:p>
        </p:txBody>
      </p:sp>
      <p:sp>
        <p:nvSpPr>
          <p:cNvPr id="168966" name="Rectangle 8"/>
          <p:cNvSpPr>
            <a:spLocks noChangeArrowheads="1"/>
          </p:cNvSpPr>
          <p:nvPr>
            <p:custDataLst>
              <p:tags r:id="rId5"/>
            </p:custDataLst>
          </p:nvPr>
        </p:nvSpPr>
        <p:spPr bwMode="auto">
          <a:xfrm>
            <a:off x="5232400" y="3467100"/>
            <a:ext cx="3689350"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0A04EB"/>
                </a:solidFill>
                <a:latin typeface="Courier New" pitchFamily="49" charset="0"/>
              </a:rPr>
              <a:t>mul r2 r1 r1</a:t>
            </a:r>
          </a:p>
        </p:txBody>
      </p:sp>
      <p:sp>
        <p:nvSpPr>
          <p:cNvPr id="168967" name="Rectangle 9"/>
          <p:cNvSpPr>
            <a:spLocks noChangeArrowheads="1"/>
          </p:cNvSpPr>
          <p:nvPr>
            <p:custDataLst>
              <p:tags r:id="rId6"/>
            </p:custDataLst>
          </p:nvPr>
        </p:nvSpPr>
        <p:spPr bwMode="auto">
          <a:xfrm>
            <a:off x="5232400" y="2667000"/>
            <a:ext cx="3697288"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0A04EB"/>
                </a:solidFill>
                <a:latin typeface="Courier New" pitchFamily="49" charset="0"/>
              </a:rPr>
              <a:t>read r1</a:t>
            </a:r>
          </a:p>
        </p:txBody>
      </p:sp>
      <p:sp>
        <p:nvSpPr>
          <p:cNvPr id="168968" name="Rectangle 12"/>
          <p:cNvSpPr>
            <a:spLocks noChangeArrowheads="1"/>
          </p:cNvSpPr>
          <p:nvPr>
            <p:custDataLst>
              <p:tags r:id="rId7"/>
            </p:custDataLst>
          </p:nvPr>
        </p:nvSpPr>
        <p:spPr bwMode="auto">
          <a:xfrm>
            <a:off x="5232400" y="4267200"/>
            <a:ext cx="3719513"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0A04EB"/>
                </a:solidFill>
                <a:latin typeface="Courier New" pitchFamily="49" charset="0"/>
              </a:rPr>
              <a:t>add r2 r2 r1</a:t>
            </a:r>
          </a:p>
        </p:txBody>
      </p:sp>
      <p:sp>
        <p:nvSpPr>
          <p:cNvPr id="168969" name="Rectangle 13"/>
          <p:cNvSpPr>
            <a:spLocks noChangeArrowheads="1"/>
          </p:cNvSpPr>
          <p:nvPr>
            <p:custDataLst>
              <p:tags r:id="rId8"/>
            </p:custDataLst>
          </p:nvPr>
        </p:nvSpPr>
        <p:spPr bwMode="auto">
          <a:xfrm>
            <a:off x="5232400" y="5067300"/>
            <a:ext cx="3657600"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0A04EB"/>
                </a:solidFill>
                <a:latin typeface="Courier New" pitchFamily="49" charset="0"/>
              </a:rPr>
              <a:t>write r2</a:t>
            </a:r>
          </a:p>
        </p:txBody>
      </p:sp>
      <p:sp>
        <p:nvSpPr>
          <p:cNvPr id="168970" name="Text Box 17"/>
          <p:cNvSpPr txBox="1">
            <a:spLocks noChangeArrowheads="1"/>
          </p:cNvSpPr>
          <p:nvPr>
            <p:custDataLst>
              <p:tags r:id="rId9"/>
            </p:custDataLst>
          </p:nvPr>
        </p:nvSpPr>
        <p:spPr bwMode="auto">
          <a:xfrm>
            <a:off x="1143000" y="1887538"/>
            <a:ext cx="30480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latin typeface="Arial" pitchFamily="34" charset="0"/>
              </a:rPr>
              <a:t>central processing unit </a:t>
            </a:r>
            <a:r>
              <a:rPr lang="en-US" sz="1200" b="1" i="1">
                <a:latin typeface="Arial" pitchFamily="34" charset="0"/>
              </a:rPr>
              <a:t>registers</a:t>
            </a:r>
            <a:endParaRPr lang="en-US" sz="1200">
              <a:latin typeface="Arial" pitchFamily="34" charset="0"/>
            </a:endParaRPr>
          </a:p>
        </p:txBody>
      </p:sp>
      <p:sp>
        <p:nvSpPr>
          <p:cNvPr id="168971" name="Text Box 18"/>
          <p:cNvSpPr txBox="1">
            <a:spLocks noChangeArrowheads="1"/>
          </p:cNvSpPr>
          <p:nvPr>
            <p:custDataLst>
              <p:tags r:id="rId10"/>
            </p:custDataLst>
          </p:nvPr>
        </p:nvSpPr>
        <p:spPr bwMode="auto">
          <a:xfrm>
            <a:off x="5562600" y="1935163"/>
            <a:ext cx="290195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latin typeface="Arial" pitchFamily="34" charset="0"/>
              </a:rPr>
              <a:t>random access memory locations</a:t>
            </a:r>
          </a:p>
        </p:txBody>
      </p:sp>
      <p:sp>
        <p:nvSpPr>
          <p:cNvPr id="168972" name="Text Box 19"/>
          <p:cNvSpPr txBox="1">
            <a:spLocks noChangeArrowheads="1"/>
          </p:cNvSpPr>
          <p:nvPr>
            <p:custDataLst>
              <p:tags r:id="rId11"/>
            </p:custDataLst>
          </p:nvPr>
        </p:nvSpPr>
        <p:spPr bwMode="auto">
          <a:xfrm>
            <a:off x="4552950" y="281622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0</a:t>
            </a:r>
          </a:p>
        </p:txBody>
      </p:sp>
      <p:sp>
        <p:nvSpPr>
          <p:cNvPr id="168973" name="Text Box 20"/>
          <p:cNvSpPr txBox="1">
            <a:spLocks noChangeArrowheads="1"/>
          </p:cNvSpPr>
          <p:nvPr>
            <p:custDataLst>
              <p:tags r:id="rId12"/>
            </p:custDataLst>
          </p:nvPr>
        </p:nvSpPr>
        <p:spPr bwMode="auto">
          <a:xfrm>
            <a:off x="4552950" y="35956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1</a:t>
            </a:r>
          </a:p>
        </p:txBody>
      </p:sp>
      <p:sp>
        <p:nvSpPr>
          <p:cNvPr id="168974" name="Text Box 21"/>
          <p:cNvSpPr txBox="1">
            <a:spLocks noChangeArrowheads="1"/>
          </p:cNvSpPr>
          <p:nvPr>
            <p:custDataLst>
              <p:tags r:id="rId13"/>
            </p:custDataLst>
          </p:nvPr>
        </p:nvSpPr>
        <p:spPr bwMode="auto">
          <a:xfrm>
            <a:off x="4552950" y="4406900"/>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2</a:t>
            </a:r>
          </a:p>
        </p:txBody>
      </p:sp>
      <p:sp>
        <p:nvSpPr>
          <p:cNvPr id="168975" name="Text Box 22"/>
          <p:cNvSpPr txBox="1">
            <a:spLocks noChangeArrowheads="1"/>
          </p:cNvSpPr>
          <p:nvPr>
            <p:custDataLst>
              <p:tags r:id="rId14"/>
            </p:custDataLst>
          </p:nvPr>
        </p:nvSpPr>
        <p:spPr bwMode="auto">
          <a:xfrm>
            <a:off x="4552950" y="5187950"/>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3</a:t>
            </a:r>
          </a:p>
        </p:txBody>
      </p:sp>
      <p:sp>
        <p:nvSpPr>
          <p:cNvPr id="168976" name="Text Box 23"/>
          <p:cNvSpPr txBox="1">
            <a:spLocks noChangeArrowheads="1"/>
          </p:cNvSpPr>
          <p:nvPr>
            <p:custDataLst>
              <p:tags r:id="rId15"/>
            </p:custDataLst>
          </p:nvPr>
        </p:nvSpPr>
        <p:spPr bwMode="auto">
          <a:xfrm>
            <a:off x="4552950" y="601503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4</a:t>
            </a:r>
          </a:p>
        </p:txBody>
      </p:sp>
      <p:sp>
        <p:nvSpPr>
          <p:cNvPr id="168977" name="Text Box 24"/>
          <p:cNvSpPr txBox="1">
            <a:spLocks noChangeArrowheads="1"/>
          </p:cNvSpPr>
          <p:nvPr>
            <p:custDataLst>
              <p:tags r:id="rId16"/>
            </p:custDataLst>
          </p:nvPr>
        </p:nvSpPr>
        <p:spPr bwMode="auto">
          <a:xfrm>
            <a:off x="684213" y="4800600"/>
            <a:ext cx="6254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r1</a:t>
            </a:r>
            <a:endParaRPr lang="en-US" sz="1800">
              <a:solidFill>
                <a:srgbClr val="B003D1"/>
              </a:solidFill>
              <a:latin typeface="Comic Sans MS" pitchFamily="66" charset="0"/>
            </a:endParaRPr>
          </a:p>
        </p:txBody>
      </p:sp>
      <p:sp>
        <p:nvSpPr>
          <p:cNvPr id="168978" name="Text Box 25"/>
          <p:cNvSpPr txBox="1">
            <a:spLocks noChangeArrowheads="1"/>
          </p:cNvSpPr>
          <p:nvPr>
            <p:custDataLst>
              <p:tags r:id="rId17"/>
            </p:custDataLst>
          </p:nvPr>
        </p:nvSpPr>
        <p:spPr bwMode="auto">
          <a:xfrm>
            <a:off x="436563" y="2589213"/>
            <a:ext cx="866775" cy="517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FF071B"/>
                </a:solidFill>
                <a:latin typeface="Comic Sans MS" pitchFamily="66" charset="0"/>
              </a:rPr>
              <a:t>Program Counter</a:t>
            </a:r>
          </a:p>
        </p:txBody>
      </p:sp>
      <p:sp>
        <p:nvSpPr>
          <p:cNvPr id="168979" name="Text Box 26"/>
          <p:cNvSpPr txBox="1">
            <a:spLocks noChangeArrowheads="1"/>
          </p:cNvSpPr>
          <p:nvPr>
            <p:custDataLst>
              <p:tags r:id="rId18"/>
            </p:custDataLst>
          </p:nvPr>
        </p:nvSpPr>
        <p:spPr bwMode="auto">
          <a:xfrm>
            <a:off x="136525" y="3635375"/>
            <a:ext cx="1166813" cy="517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B003D1"/>
                </a:solidFill>
                <a:latin typeface="Comic Sans MS" pitchFamily="66" charset="0"/>
              </a:rPr>
              <a:t>Instruction Register</a:t>
            </a:r>
          </a:p>
        </p:txBody>
      </p:sp>
      <p:sp>
        <p:nvSpPr>
          <p:cNvPr id="168980" name="Rectangle 27"/>
          <p:cNvSpPr>
            <a:spLocks noChangeArrowheads="1"/>
          </p:cNvSpPr>
          <p:nvPr>
            <p:custDataLst>
              <p:tags r:id="rId19"/>
            </p:custDataLst>
          </p:nvPr>
        </p:nvSpPr>
        <p:spPr bwMode="auto">
          <a:xfrm>
            <a:off x="1317625" y="2514600"/>
            <a:ext cx="2733675"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B003D1"/>
                </a:solidFill>
                <a:latin typeface="Courier New" pitchFamily="49" charset="0"/>
              </a:rPr>
              <a:t> </a:t>
            </a:r>
          </a:p>
        </p:txBody>
      </p:sp>
      <p:sp>
        <p:nvSpPr>
          <p:cNvPr id="168981" name="Rectangle 28"/>
          <p:cNvSpPr>
            <a:spLocks noChangeArrowheads="1"/>
          </p:cNvSpPr>
          <p:nvPr>
            <p:custDataLst>
              <p:tags r:id="rId20"/>
            </p:custDataLst>
          </p:nvPr>
        </p:nvSpPr>
        <p:spPr bwMode="auto">
          <a:xfrm>
            <a:off x="1317625" y="3576638"/>
            <a:ext cx="2733675"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B003D1"/>
                </a:solidFill>
                <a:latin typeface="Courier New" pitchFamily="49" charset="0"/>
              </a:rPr>
              <a:t> </a:t>
            </a:r>
          </a:p>
        </p:txBody>
      </p:sp>
      <p:sp>
        <p:nvSpPr>
          <p:cNvPr id="168982" name="Rectangle 29"/>
          <p:cNvSpPr>
            <a:spLocks noChangeArrowheads="1"/>
          </p:cNvSpPr>
          <p:nvPr>
            <p:custDataLst>
              <p:tags r:id="rId21"/>
            </p:custDataLst>
          </p:nvPr>
        </p:nvSpPr>
        <p:spPr bwMode="auto">
          <a:xfrm>
            <a:off x="1317625" y="4648200"/>
            <a:ext cx="2733675"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B003D1"/>
                </a:solidFill>
                <a:latin typeface="Courier New" pitchFamily="49" charset="0"/>
              </a:rPr>
              <a:t> </a:t>
            </a:r>
          </a:p>
        </p:txBody>
      </p:sp>
      <p:sp>
        <p:nvSpPr>
          <p:cNvPr id="168983" name="Text Box 30"/>
          <p:cNvSpPr txBox="1">
            <a:spLocks noChangeArrowheads="1"/>
          </p:cNvSpPr>
          <p:nvPr>
            <p:custDataLst>
              <p:tags r:id="rId22"/>
            </p:custDataLst>
          </p:nvPr>
        </p:nvSpPr>
        <p:spPr bwMode="auto">
          <a:xfrm>
            <a:off x="3505200" y="1752600"/>
            <a:ext cx="1295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endParaRPr lang="en-US"/>
          </a:p>
        </p:txBody>
      </p:sp>
      <p:sp>
        <p:nvSpPr>
          <p:cNvPr id="168984" name="Rectangle 31"/>
          <p:cNvSpPr>
            <a:spLocks noChangeArrowheads="1"/>
          </p:cNvSpPr>
          <p:nvPr>
            <p:custDataLst>
              <p:tags r:id="rId23"/>
            </p:custDataLst>
          </p:nvPr>
        </p:nvSpPr>
        <p:spPr bwMode="auto">
          <a:xfrm>
            <a:off x="1308100" y="4240213"/>
            <a:ext cx="2749550" cy="2206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b="1">
                <a:latin typeface="Arial" pitchFamily="34" charset="0"/>
              </a:rPr>
              <a:t>Holds the current instruction</a:t>
            </a:r>
          </a:p>
        </p:txBody>
      </p:sp>
      <p:sp>
        <p:nvSpPr>
          <p:cNvPr id="168985" name="Rectangle 32"/>
          <p:cNvSpPr>
            <a:spLocks noChangeArrowheads="1"/>
          </p:cNvSpPr>
          <p:nvPr>
            <p:custDataLst>
              <p:tags r:id="rId24"/>
            </p:custDataLst>
          </p:nvPr>
        </p:nvSpPr>
        <p:spPr bwMode="auto">
          <a:xfrm>
            <a:off x="992188" y="3184525"/>
            <a:ext cx="3386137" cy="220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b="1">
                <a:latin typeface="Arial" pitchFamily="34" charset="0"/>
              </a:rPr>
              <a:t>Holds address of the next instruction</a:t>
            </a:r>
          </a:p>
        </p:txBody>
      </p:sp>
      <p:sp>
        <p:nvSpPr>
          <p:cNvPr id="168986" name="Rectangle 33"/>
          <p:cNvSpPr>
            <a:spLocks noChangeArrowheads="1"/>
          </p:cNvSpPr>
          <p:nvPr>
            <p:custDataLst>
              <p:tags r:id="rId25"/>
            </p:custDataLst>
          </p:nvPr>
        </p:nvSpPr>
        <p:spPr bwMode="auto">
          <a:xfrm>
            <a:off x="1312863" y="5321300"/>
            <a:ext cx="2749550" cy="220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b="1">
                <a:latin typeface="Arial" pitchFamily="34" charset="0"/>
              </a:rPr>
              <a:t>General-purpose register r1</a:t>
            </a:r>
          </a:p>
        </p:txBody>
      </p:sp>
      <p:sp>
        <p:nvSpPr>
          <p:cNvPr id="168987" name="Text Box 50"/>
          <p:cNvSpPr txBox="1">
            <a:spLocks noChangeArrowheads="1"/>
          </p:cNvSpPr>
          <p:nvPr>
            <p:custDataLst>
              <p:tags r:id="rId26"/>
            </p:custDataLst>
          </p:nvPr>
        </p:nvSpPr>
        <p:spPr bwMode="auto">
          <a:xfrm>
            <a:off x="674688" y="5881688"/>
            <a:ext cx="625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r2</a:t>
            </a:r>
            <a:endParaRPr lang="en-US" sz="1800">
              <a:solidFill>
                <a:srgbClr val="B003D1"/>
              </a:solidFill>
              <a:latin typeface="Comic Sans MS" pitchFamily="66" charset="0"/>
            </a:endParaRPr>
          </a:p>
        </p:txBody>
      </p:sp>
      <p:sp>
        <p:nvSpPr>
          <p:cNvPr id="168988" name="Rectangle 51"/>
          <p:cNvSpPr>
            <a:spLocks noChangeArrowheads="1"/>
          </p:cNvSpPr>
          <p:nvPr>
            <p:custDataLst>
              <p:tags r:id="rId27"/>
            </p:custDataLst>
          </p:nvPr>
        </p:nvSpPr>
        <p:spPr bwMode="auto">
          <a:xfrm>
            <a:off x="1314450" y="5715000"/>
            <a:ext cx="2733675"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B003D1"/>
                </a:solidFill>
                <a:latin typeface="Courier New" pitchFamily="49" charset="0"/>
              </a:rPr>
              <a:t> </a:t>
            </a:r>
          </a:p>
        </p:txBody>
      </p:sp>
      <p:sp>
        <p:nvSpPr>
          <p:cNvPr id="168989" name="Rectangle 52"/>
          <p:cNvSpPr>
            <a:spLocks noChangeArrowheads="1"/>
          </p:cNvSpPr>
          <p:nvPr>
            <p:custDataLst>
              <p:tags r:id="rId28"/>
            </p:custDataLst>
          </p:nvPr>
        </p:nvSpPr>
        <p:spPr bwMode="auto">
          <a:xfrm>
            <a:off x="1309688" y="6388100"/>
            <a:ext cx="2749550" cy="220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b="1">
                <a:latin typeface="Arial" pitchFamily="34" charset="0"/>
              </a:rPr>
              <a:t>General-purpose register r2</a:t>
            </a:r>
          </a:p>
        </p:txBody>
      </p:sp>
      <p:sp>
        <p:nvSpPr>
          <p:cNvPr id="168990" name="Rectangle 61"/>
          <p:cNvSpPr>
            <a:spLocks noChangeArrowheads="1"/>
          </p:cNvSpPr>
          <p:nvPr>
            <p:custDataLst>
              <p:tags r:id="rId29"/>
            </p:custDataLst>
          </p:nvPr>
        </p:nvSpPr>
        <p:spPr bwMode="auto">
          <a:xfrm>
            <a:off x="1831975" y="1301750"/>
            <a:ext cx="1257300"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4000">
                <a:solidFill>
                  <a:schemeClr val="tx2"/>
                </a:solidFill>
                <a:latin typeface="Arial" pitchFamily="34" charset="0"/>
              </a:rPr>
              <a:t>CPU</a:t>
            </a:r>
          </a:p>
        </p:txBody>
      </p:sp>
      <p:sp>
        <p:nvSpPr>
          <p:cNvPr id="168991" name="Rectangle 62"/>
          <p:cNvSpPr>
            <a:spLocks noChangeArrowheads="1"/>
          </p:cNvSpPr>
          <p:nvPr>
            <p:custDataLst>
              <p:tags r:id="rId30"/>
            </p:custDataLst>
          </p:nvPr>
        </p:nvSpPr>
        <p:spPr bwMode="auto">
          <a:xfrm>
            <a:off x="6477000" y="1295400"/>
            <a:ext cx="1312863"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4000">
                <a:solidFill>
                  <a:schemeClr val="tx2"/>
                </a:solidFill>
                <a:latin typeface="Arial" pitchFamily="34" charset="0"/>
              </a:rPr>
              <a:t>RAM</a:t>
            </a:r>
          </a:p>
        </p:txBody>
      </p:sp>
      <p:sp>
        <p:nvSpPr>
          <p:cNvPr id="168992" name="Line 63"/>
          <p:cNvSpPr>
            <a:spLocks noChangeShapeType="1"/>
          </p:cNvSpPr>
          <p:nvPr>
            <p:custDataLst>
              <p:tags r:id="rId31"/>
            </p:custDataLst>
          </p:nvPr>
        </p:nvSpPr>
        <p:spPr bwMode="auto">
          <a:xfrm>
            <a:off x="3514725" y="1619250"/>
            <a:ext cx="2590800" cy="0"/>
          </a:xfrm>
          <a:prstGeom prst="line">
            <a:avLst/>
          </a:prstGeom>
          <a:noFill/>
          <a:ln w="19050">
            <a:solidFill>
              <a:srgbClr val="0A04EB"/>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168993" name="Text Box 64"/>
          <p:cNvSpPr txBox="1">
            <a:spLocks noChangeArrowheads="1"/>
          </p:cNvSpPr>
          <p:nvPr>
            <p:custDataLst>
              <p:tags r:id="rId32"/>
            </p:custDataLst>
          </p:nvPr>
        </p:nvSpPr>
        <p:spPr bwMode="auto">
          <a:xfrm>
            <a:off x="4019550" y="1657350"/>
            <a:ext cx="1600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solidFill>
                  <a:srgbClr val="0A04EB"/>
                </a:solidFill>
                <a:latin typeface="Comic Sans MS" pitchFamily="66" charset="0"/>
              </a:rPr>
              <a:t>Von Neumann bottleneck</a:t>
            </a:r>
          </a:p>
        </p:txBody>
      </p:sp>
    </p:spTree>
  </p:cSld>
  <p:clrMapOvr>
    <a:masterClrMapping/>
  </p:clrMapOvr>
  <p:timing>
    <p:tnLst>
      <p:par>
        <p:cTn id="1" dur="indefinite" restart="never" nodeType="tmRoot"/>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6" name="Rectangle 5"/>
          <p:cNvSpPr>
            <a:spLocks noChangeArrowheads="1"/>
          </p:cNvSpPr>
          <p:nvPr>
            <p:custDataLst>
              <p:tags r:id="rId1"/>
            </p:custDataLst>
          </p:nvPr>
        </p:nvSpPr>
        <p:spPr bwMode="auto">
          <a:xfrm>
            <a:off x="4691063" y="3429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endParaRPr lang="en-US">
              <a:latin typeface="Arial" pitchFamily="34" charset="0"/>
            </a:endParaRPr>
          </a:p>
        </p:txBody>
      </p:sp>
      <p:sp>
        <p:nvSpPr>
          <p:cNvPr id="41987" name="Rectangle 7"/>
          <p:cNvSpPr>
            <a:spLocks noChangeArrowheads="1"/>
          </p:cNvSpPr>
          <p:nvPr>
            <p:custDataLst>
              <p:tags r:id="rId2"/>
            </p:custDataLst>
          </p:nvPr>
        </p:nvSpPr>
        <p:spPr bwMode="auto">
          <a:xfrm>
            <a:off x="5232400" y="5867400"/>
            <a:ext cx="3671888"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0A04EB"/>
                </a:solidFill>
                <a:latin typeface="Courier New" pitchFamily="49" charset="0"/>
              </a:rPr>
              <a:t>halt</a:t>
            </a:r>
          </a:p>
        </p:txBody>
      </p:sp>
      <p:sp>
        <p:nvSpPr>
          <p:cNvPr id="41988" name="Rectangle 8"/>
          <p:cNvSpPr>
            <a:spLocks noChangeArrowheads="1"/>
          </p:cNvSpPr>
          <p:nvPr>
            <p:custDataLst>
              <p:tags r:id="rId3"/>
            </p:custDataLst>
          </p:nvPr>
        </p:nvSpPr>
        <p:spPr bwMode="auto">
          <a:xfrm>
            <a:off x="5232400" y="3467100"/>
            <a:ext cx="3689350"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dirty="0" err="1">
                <a:solidFill>
                  <a:srgbClr val="0A04EB"/>
                </a:solidFill>
                <a:latin typeface="Courier New" pitchFamily="49" charset="0"/>
              </a:rPr>
              <a:t>mul</a:t>
            </a:r>
            <a:r>
              <a:rPr lang="en-US" sz="3600" b="1" dirty="0">
                <a:solidFill>
                  <a:srgbClr val="0A04EB"/>
                </a:solidFill>
                <a:latin typeface="Courier New" pitchFamily="49" charset="0"/>
              </a:rPr>
              <a:t> </a:t>
            </a:r>
            <a:r>
              <a:rPr lang="en-US" sz="3600" b="1" dirty="0">
                <a:solidFill>
                  <a:srgbClr val="159627"/>
                </a:solidFill>
                <a:latin typeface="Courier New" pitchFamily="49" charset="0"/>
              </a:rPr>
              <a:t>r2</a:t>
            </a:r>
            <a:r>
              <a:rPr lang="en-US" sz="3600" b="1" dirty="0">
                <a:latin typeface="Courier New" pitchFamily="49" charset="0"/>
              </a:rPr>
              <a:t> r1 </a:t>
            </a:r>
            <a:r>
              <a:rPr lang="en-US" sz="3600" b="1" dirty="0" err="1">
                <a:latin typeface="Courier New" pitchFamily="49" charset="0"/>
              </a:rPr>
              <a:t>r1</a:t>
            </a:r>
            <a:endParaRPr lang="en-US" sz="3600" b="1" dirty="0">
              <a:latin typeface="Courier New" pitchFamily="49" charset="0"/>
            </a:endParaRPr>
          </a:p>
        </p:txBody>
      </p:sp>
      <p:sp>
        <p:nvSpPr>
          <p:cNvPr id="41989" name="Rectangle 9"/>
          <p:cNvSpPr>
            <a:spLocks noChangeArrowheads="1"/>
          </p:cNvSpPr>
          <p:nvPr>
            <p:custDataLst>
              <p:tags r:id="rId4"/>
            </p:custDataLst>
          </p:nvPr>
        </p:nvSpPr>
        <p:spPr bwMode="auto">
          <a:xfrm>
            <a:off x="5232400" y="2667000"/>
            <a:ext cx="3697288"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dirty="0">
                <a:solidFill>
                  <a:srgbClr val="0A04EB"/>
                </a:solidFill>
                <a:latin typeface="Courier New" pitchFamily="49" charset="0"/>
              </a:rPr>
              <a:t>read </a:t>
            </a:r>
            <a:r>
              <a:rPr lang="en-US" sz="3600" b="1" dirty="0">
                <a:latin typeface="Courier New" pitchFamily="49" charset="0"/>
              </a:rPr>
              <a:t>r1</a:t>
            </a:r>
          </a:p>
        </p:txBody>
      </p:sp>
      <p:sp>
        <p:nvSpPr>
          <p:cNvPr id="41990" name="Rectangle 12"/>
          <p:cNvSpPr>
            <a:spLocks noChangeArrowheads="1"/>
          </p:cNvSpPr>
          <p:nvPr>
            <p:custDataLst>
              <p:tags r:id="rId5"/>
            </p:custDataLst>
          </p:nvPr>
        </p:nvSpPr>
        <p:spPr bwMode="auto">
          <a:xfrm>
            <a:off x="5232400" y="4267200"/>
            <a:ext cx="3719513"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dirty="0">
                <a:solidFill>
                  <a:srgbClr val="0A04EB"/>
                </a:solidFill>
                <a:latin typeface="Courier New" pitchFamily="49" charset="0"/>
              </a:rPr>
              <a:t>add </a:t>
            </a:r>
            <a:r>
              <a:rPr lang="en-US" sz="3600" b="1" dirty="0" smtClean="0">
                <a:solidFill>
                  <a:srgbClr val="159627"/>
                </a:solidFill>
                <a:latin typeface="Courier New" pitchFamily="49" charset="0"/>
              </a:rPr>
              <a:t>r2</a:t>
            </a:r>
            <a:r>
              <a:rPr lang="en-US" sz="3600" b="1" dirty="0" smtClean="0">
                <a:latin typeface="Courier New" pitchFamily="49" charset="0"/>
              </a:rPr>
              <a:t> </a:t>
            </a:r>
            <a:r>
              <a:rPr lang="en-US" sz="3600" b="1" dirty="0" err="1" smtClean="0">
                <a:solidFill>
                  <a:srgbClr val="159627"/>
                </a:solidFill>
                <a:latin typeface="Courier New" pitchFamily="49" charset="0"/>
              </a:rPr>
              <a:t>r2</a:t>
            </a:r>
            <a:r>
              <a:rPr lang="en-US" sz="3600" b="1" dirty="0" smtClean="0">
                <a:latin typeface="Courier New" pitchFamily="49" charset="0"/>
              </a:rPr>
              <a:t> </a:t>
            </a:r>
            <a:r>
              <a:rPr lang="en-US" sz="3600" b="1" dirty="0">
                <a:latin typeface="Courier New" pitchFamily="49" charset="0"/>
              </a:rPr>
              <a:t>r1</a:t>
            </a:r>
          </a:p>
        </p:txBody>
      </p:sp>
      <p:sp>
        <p:nvSpPr>
          <p:cNvPr id="41991" name="Rectangle 13"/>
          <p:cNvSpPr>
            <a:spLocks noChangeArrowheads="1"/>
          </p:cNvSpPr>
          <p:nvPr>
            <p:custDataLst>
              <p:tags r:id="rId6"/>
            </p:custDataLst>
          </p:nvPr>
        </p:nvSpPr>
        <p:spPr bwMode="auto">
          <a:xfrm>
            <a:off x="5232400" y="5067300"/>
            <a:ext cx="3657600"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dirty="0">
                <a:solidFill>
                  <a:srgbClr val="0A04EB"/>
                </a:solidFill>
                <a:latin typeface="Courier New" pitchFamily="49" charset="0"/>
              </a:rPr>
              <a:t>write </a:t>
            </a:r>
            <a:r>
              <a:rPr lang="en-US" sz="3600" b="1" dirty="0" smtClean="0">
                <a:solidFill>
                  <a:srgbClr val="159627"/>
                </a:solidFill>
                <a:latin typeface="Courier New" pitchFamily="49" charset="0"/>
              </a:rPr>
              <a:t>r2</a:t>
            </a:r>
            <a:endParaRPr lang="en-US" sz="3600" b="1" dirty="0">
              <a:latin typeface="Courier New" pitchFamily="49" charset="0"/>
            </a:endParaRPr>
          </a:p>
        </p:txBody>
      </p:sp>
      <p:sp>
        <p:nvSpPr>
          <p:cNvPr id="41992" name="Text Box 17"/>
          <p:cNvSpPr txBox="1">
            <a:spLocks noChangeArrowheads="1"/>
          </p:cNvSpPr>
          <p:nvPr>
            <p:custDataLst>
              <p:tags r:id="rId7"/>
            </p:custDataLst>
          </p:nvPr>
        </p:nvSpPr>
        <p:spPr bwMode="auto">
          <a:xfrm>
            <a:off x="914400" y="1887538"/>
            <a:ext cx="30480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dirty="0">
                <a:latin typeface="Calibri" pitchFamily="34" charset="0"/>
              </a:rPr>
              <a:t>central processing unit </a:t>
            </a:r>
            <a:r>
              <a:rPr lang="en-US" sz="1200" b="1" i="1" dirty="0">
                <a:latin typeface="Calibri" pitchFamily="34" charset="0"/>
              </a:rPr>
              <a:t>registers</a:t>
            </a:r>
            <a:endParaRPr lang="en-US" sz="1200" dirty="0">
              <a:latin typeface="Calibri" pitchFamily="34" charset="0"/>
            </a:endParaRPr>
          </a:p>
        </p:txBody>
      </p:sp>
      <p:sp>
        <p:nvSpPr>
          <p:cNvPr id="41993" name="Text Box 18"/>
          <p:cNvSpPr txBox="1">
            <a:spLocks noChangeArrowheads="1"/>
          </p:cNvSpPr>
          <p:nvPr>
            <p:custDataLst>
              <p:tags r:id="rId8"/>
            </p:custDataLst>
          </p:nvPr>
        </p:nvSpPr>
        <p:spPr bwMode="auto">
          <a:xfrm>
            <a:off x="5562600" y="1887538"/>
            <a:ext cx="290195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dirty="0">
                <a:latin typeface="Calibri" pitchFamily="34" charset="0"/>
              </a:rPr>
              <a:t>random access memory locations</a:t>
            </a:r>
          </a:p>
        </p:txBody>
      </p:sp>
      <p:sp>
        <p:nvSpPr>
          <p:cNvPr id="41994" name="Text Box 19"/>
          <p:cNvSpPr txBox="1">
            <a:spLocks noChangeArrowheads="1"/>
          </p:cNvSpPr>
          <p:nvPr>
            <p:custDataLst>
              <p:tags r:id="rId9"/>
            </p:custDataLst>
          </p:nvPr>
        </p:nvSpPr>
        <p:spPr bwMode="auto">
          <a:xfrm>
            <a:off x="4552950" y="281622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0</a:t>
            </a:r>
          </a:p>
        </p:txBody>
      </p:sp>
      <p:sp>
        <p:nvSpPr>
          <p:cNvPr id="41995" name="Text Box 20"/>
          <p:cNvSpPr txBox="1">
            <a:spLocks noChangeArrowheads="1"/>
          </p:cNvSpPr>
          <p:nvPr>
            <p:custDataLst>
              <p:tags r:id="rId10"/>
            </p:custDataLst>
          </p:nvPr>
        </p:nvSpPr>
        <p:spPr bwMode="auto">
          <a:xfrm>
            <a:off x="4552950" y="35956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1</a:t>
            </a:r>
          </a:p>
        </p:txBody>
      </p:sp>
      <p:sp>
        <p:nvSpPr>
          <p:cNvPr id="41996" name="Text Box 21"/>
          <p:cNvSpPr txBox="1">
            <a:spLocks noChangeArrowheads="1"/>
          </p:cNvSpPr>
          <p:nvPr>
            <p:custDataLst>
              <p:tags r:id="rId11"/>
            </p:custDataLst>
          </p:nvPr>
        </p:nvSpPr>
        <p:spPr bwMode="auto">
          <a:xfrm>
            <a:off x="4552950" y="4406900"/>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2</a:t>
            </a:r>
          </a:p>
        </p:txBody>
      </p:sp>
      <p:sp>
        <p:nvSpPr>
          <p:cNvPr id="41997" name="Text Box 22"/>
          <p:cNvSpPr txBox="1">
            <a:spLocks noChangeArrowheads="1"/>
          </p:cNvSpPr>
          <p:nvPr>
            <p:custDataLst>
              <p:tags r:id="rId12"/>
            </p:custDataLst>
          </p:nvPr>
        </p:nvSpPr>
        <p:spPr bwMode="auto">
          <a:xfrm>
            <a:off x="4552950" y="5187950"/>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3</a:t>
            </a:r>
          </a:p>
        </p:txBody>
      </p:sp>
      <p:sp>
        <p:nvSpPr>
          <p:cNvPr id="41998" name="Text Box 23"/>
          <p:cNvSpPr txBox="1">
            <a:spLocks noChangeArrowheads="1"/>
          </p:cNvSpPr>
          <p:nvPr>
            <p:custDataLst>
              <p:tags r:id="rId13"/>
            </p:custDataLst>
          </p:nvPr>
        </p:nvSpPr>
        <p:spPr bwMode="auto">
          <a:xfrm>
            <a:off x="4552950" y="601503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4</a:t>
            </a:r>
          </a:p>
        </p:txBody>
      </p:sp>
      <p:sp>
        <p:nvSpPr>
          <p:cNvPr id="41999" name="Text Box 24"/>
          <p:cNvSpPr txBox="1">
            <a:spLocks noChangeArrowheads="1"/>
          </p:cNvSpPr>
          <p:nvPr>
            <p:custDataLst>
              <p:tags r:id="rId14"/>
            </p:custDataLst>
          </p:nvPr>
        </p:nvSpPr>
        <p:spPr bwMode="auto">
          <a:xfrm>
            <a:off x="466725" y="2957688"/>
            <a:ext cx="625475"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2800" b="1">
                <a:latin typeface="Courier New" pitchFamily="49" charset="0"/>
                <a:cs typeface="Courier New" pitchFamily="49" charset="0"/>
              </a:rPr>
              <a:t>r1</a:t>
            </a:r>
            <a:endParaRPr lang="en-US" sz="2800" b="1">
              <a:solidFill>
                <a:srgbClr val="B003D1"/>
              </a:solidFill>
              <a:latin typeface="Courier New" pitchFamily="49" charset="0"/>
              <a:cs typeface="Courier New" pitchFamily="49" charset="0"/>
            </a:endParaRPr>
          </a:p>
        </p:txBody>
      </p:sp>
      <p:sp>
        <p:nvSpPr>
          <p:cNvPr id="42004" name="Rectangle 29"/>
          <p:cNvSpPr>
            <a:spLocks noChangeArrowheads="1"/>
          </p:cNvSpPr>
          <p:nvPr>
            <p:custDataLst>
              <p:tags r:id="rId15"/>
            </p:custDataLst>
          </p:nvPr>
        </p:nvSpPr>
        <p:spPr bwMode="auto">
          <a:xfrm>
            <a:off x="1100137" y="2895600"/>
            <a:ext cx="2733675" cy="650875"/>
          </a:xfrm>
          <a:prstGeom prst="rect">
            <a:avLst/>
          </a:prstGeom>
          <a:solidFill>
            <a:schemeClr val="bg1">
              <a:lumMod val="85000"/>
            </a:schemeClr>
          </a:solidFill>
          <a:ln w="9525">
            <a:solidFill>
              <a:schemeClr val="tx1"/>
            </a:solidFill>
            <a:miter lim="800000"/>
            <a:headEnd/>
            <a:tailEnd/>
          </a:ln>
        </p:spPr>
        <p:txBody>
          <a:bodyPr>
            <a:spAutoFit/>
          </a:bodyPr>
          <a:lstStyle/>
          <a:p>
            <a:pPr algn="l"/>
            <a:r>
              <a:rPr lang="en-US" sz="3600" b="1">
                <a:solidFill>
                  <a:srgbClr val="B003D1"/>
                </a:solidFill>
                <a:latin typeface="Courier New" pitchFamily="49" charset="0"/>
              </a:rPr>
              <a:t> </a:t>
            </a:r>
          </a:p>
        </p:txBody>
      </p:sp>
      <p:sp>
        <p:nvSpPr>
          <p:cNvPr id="42008" name="Rectangle 33"/>
          <p:cNvSpPr>
            <a:spLocks noChangeArrowheads="1"/>
          </p:cNvSpPr>
          <p:nvPr>
            <p:custDataLst>
              <p:tags r:id="rId16"/>
            </p:custDataLst>
          </p:nvPr>
        </p:nvSpPr>
        <p:spPr bwMode="auto">
          <a:xfrm>
            <a:off x="1095375" y="3568700"/>
            <a:ext cx="2749550" cy="2299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a:latin typeface="Calibri" pitchFamily="34" charset="0"/>
              </a:rPr>
              <a:t>General-purpose register r1</a:t>
            </a:r>
          </a:p>
        </p:txBody>
      </p:sp>
      <p:sp>
        <p:nvSpPr>
          <p:cNvPr id="42009" name="Text Box 50"/>
          <p:cNvSpPr txBox="1">
            <a:spLocks noChangeArrowheads="1"/>
          </p:cNvSpPr>
          <p:nvPr>
            <p:custDataLst>
              <p:tags r:id="rId17"/>
            </p:custDataLst>
          </p:nvPr>
        </p:nvSpPr>
        <p:spPr bwMode="auto">
          <a:xfrm>
            <a:off x="457200" y="4038776"/>
            <a:ext cx="625475"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2800" b="1" dirty="0">
                <a:solidFill>
                  <a:srgbClr val="159627"/>
                </a:solidFill>
                <a:latin typeface="Courier New" pitchFamily="49" charset="0"/>
                <a:cs typeface="Courier New" pitchFamily="49" charset="0"/>
              </a:rPr>
              <a:t>r2</a:t>
            </a:r>
          </a:p>
        </p:txBody>
      </p:sp>
      <p:sp>
        <p:nvSpPr>
          <p:cNvPr id="42010" name="Rectangle 51"/>
          <p:cNvSpPr>
            <a:spLocks noChangeArrowheads="1"/>
          </p:cNvSpPr>
          <p:nvPr>
            <p:custDataLst>
              <p:tags r:id="rId18"/>
            </p:custDataLst>
          </p:nvPr>
        </p:nvSpPr>
        <p:spPr bwMode="auto">
          <a:xfrm>
            <a:off x="1096962" y="3962400"/>
            <a:ext cx="2733675" cy="650875"/>
          </a:xfrm>
          <a:prstGeom prst="rect">
            <a:avLst/>
          </a:prstGeom>
          <a:solidFill>
            <a:srgbClr val="CCFFCC"/>
          </a:solidFill>
          <a:ln w="9525">
            <a:solidFill>
              <a:srgbClr val="159627"/>
            </a:solidFill>
            <a:miter lim="800000"/>
            <a:headEnd/>
            <a:tailEnd/>
          </a:ln>
        </p:spPr>
        <p:txBody>
          <a:bodyPr>
            <a:spAutoFit/>
          </a:bodyPr>
          <a:lstStyle/>
          <a:p>
            <a:pPr algn="l"/>
            <a:r>
              <a:rPr lang="en-US" sz="3600" b="1">
                <a:solidFill>
                  <a:srgbClr val="B003D1"/>
                </a:solidFill>
                <a:latin typeface="Courier New" pitchFamily="49" charset="0"/>
              </a:rPr>
              <a:t> </a:t>
            </a:r>
          </a:p>
        </p:txBody>
      </p:sp>
      <p:sp>
        <p:nvSpPr>
          <p:cNvPr id="42011" name="Rectangle 52"/>
          <p:cNvSpPr>
            <a:spLocks noChangeArrowheads="1"/>
          </p:cNvSpPr>
          <p:nvPr>
            <p:custDataLst>
              <p:tags r:id="rId19"/>
            </p:custDataLst>
          </p:nvPr>
        </p:nvSpPr>
        <p:spPr bwMode="auto">
          <a:xfrm>
            <a:off x="1092200" y="4635500"/>
            <a:ext cx="2749550" cy="2299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a:latin typeface="Calibri" pitchFamily="34" charset="0"/>
              </a:rPr>
              <a:t>General-purpose register r2</a:t>
            </a:r>
          </a:p>
        </p:txBody>
      </p:sp>
      <p:sp>
        <p:nvSpPr>
          <p:cNvPr id="42012" name="Rectangle 61"/>
          <p:cNvSpPr>
            <a:spLocks noChangeArrowheads="1"/>
          </p:cNvSpPr>
          <p:nvPr>
            <p:custDataLst>
              <p:tags r:id="rId20"/>
            </p:custDataLst>
          </p:nvPr>
        </p:nvSpPr>
        <p:spPr bwMode="auto">
          <a:xfrm>
            <a:off x="1831975" y="1295400"/>
            <a:ext cx="1096775"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4000">
                <a:solidFill>
                  <a:schemeClr val="tx2"/>
                </a:solidFill>
                <a:latin typeface="Cambria" pitchFamily="18" charset="0"/>
              </a:rPr>
              <a:t>CPU</a:t>
            </a:r>
          </a:p>
        </p:txBody>
      </p:sp>
      <p:sp>
        <p:nvSpPr>
          <p:cNvPr id="42013" name="Rectangle 62"/>
          <p:cNvSpPr>
            <a:spLocks noChangeArrowheads="1"/>
          </p:cNvSpPr>
          <p:nvPr>
            <p:custDataLst>
              <p:tags r:id="rId21"/>
            </p:custDataLst>
          </p:nvPr>
        </p:nvSpPr>
        <p:spPr bwMode="auto">
          <a:xfrm>
            <a:off x="6477000" y="1295400"/>
            <a:ext cx="1241045"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4000" dirty="0">
                <a:solidFill>
                  <a:schemeClr val="tx2"/>
                </a:solidFill>
                <a:latin typeface="Cambria" pitchFamily="18" charset="0"/>
              </a:rPr>
              <a:t>RAM</a:t>
            </a:r>
          </a:p>
        </p:txBody>
      </p:sp>
      <p:sp>
        <p:nvSpPr>
          <p:cNvPr id="42014" name="Line 63"/>
          <p:cNvSpPr>
            <a:spLocks noChangeShapeType="1"/>
          </p:cNvSpPr>
          <p:nvPr>
            <p:custDataLst>
              <p:tags r:id="rId22"/>
            </p:custDataLst>
          </p:nvPr>
        </p:nvSpPr>
        <p:spPr bwMode="auto">
          <a:xfrm>
            <a:off x="3514725" y="1619250"/>
            <a:ext cx="2590800" cy="0"/>
          </a:xfrm>
          <a:prstGeom prst="line">
            <a:avLst/>
          </a:prstGeom>
          <a:noFill/>
          <a:ln w="19050">
            <a:solidFill>
              <a:srgbClr val="0A04EB"/>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42015" name="Text Box 64"/>
          <p:cNvSpPr txBox="1">
            <a:spLocks noChangeArrowheads="1"/>
          </p:cNvSpPr>
          <p:nvPr>
            <p:custDataLst>
              <p:tags r:id="rId23"/>
            </p:custDataLst>
          </p:nvPr>
        </p:nvSpPr>
        <p:spPr bwMode="auto">
          <a:xfrm>
            <a:off x="4203700" y="1379361"/>
            <a:ext cx="1212850" cy="457200"/>
          </a:xfrm>
          <a:prstGeom prst="rect">
            <a:avLst/>
          </a:prstGeom>
          <a:solidFill>
            <a:schemeClr val="bg1"/>
          </a:solidFill>
          <a:ln w="12700">
            <a:solidFill>
              <a:srgbClr val="0B04FF"/>
            </a:solidFill>
          </a:ln>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dirty="0">
                <a:solidFill>
                  <a:srgbClr val="0A04EB"/>
                </a:solidFill>
                <a:latin typeface="Calibri" pitchFamily="34" charset="0"/>
              </a:rPr>
              <a:t>Von Neumann bottleneck</a:t>
            </a:r>
          </a:p>
        </p:txBody>
      </p:sp>
      <p:sp>
        <p:nvSpPr>
          <p:cNvPr id="2" name="Rounded Rectangle 1"/>
          <p:cNvSpPr/>
          <p:nvPr/>
        </p:nvSpPr>
        <p:spPr bwMode="auto">
          <a:xfrm>
            <a:off x="7315200" y="76200"/>
            <a:ext cx="1659467" cy="1041400"/>
          </a:xfrm>
          <a:prstGeom prst="roundRect">
            <a:avLst/>
          </a:prstGeom>
          <a:noFill/>
          <a:ln w="19050" cap="flat" cmpd="sng" algn="ctr">
            <a:solidFill>
              <a:schemeClr val="bg1">
                <a:lumMod val="65000"/>
              </a:schemeClr>
            </a:solidFill>
            <a:prstDash val="solid"/>
            <a:round/>
            <a:headEnd type="none" w="med" len="med"/>
            <a:tailEnd type="none" w="med" len="med"/>
          </a:ln>
          <a:effectLst>
            <a:outerShdw blurRad="50800" dist="38100" dir="2700000" algn="tl" rotWithShape="0">
              <a:prstClr val="black">
                <a:alpha val="40000"/>
              </a:prstClr>
            </a:outerShdw>
          </a:effectLst>
        </p:spPr>
        <p:txBody>
          <a:bodyPr wrap="square">
            <a:spAutoFit/>
          </a:bodyPr>
          <a:lstStyle/>
          <a:p>
            <a:pPr>
              <a:defRPr/>
            </a:pPr>
            <a:endParaRPr lang="en-US">
              <a:latin typeface="Times" pitchFamily="1" charset="0"/>
              <a:ea typeface="ＭＳ Ｐゴシック" pitchFamily="1" charset="-128"/>
            </a:endParaRPr>
          </a:p>
        </p:txBody>
      </p:sp>
      <p:sp>
        <p:nvSpPr>
          <p:cNvPr id="42018" name="Text Box 17"/>
          <p:cNvSpPr txBox="1">
            <a:spLocks noChangeArrowheads="1"/>
          </p:cNvSpPr>
          <p:nvPr>
            <p:custDataLst>
              <p:tags r:id="rId24"/>
            </p:custDataLst>
          </p:nvPr>
        </p:nvSpPr>
        <p:spPr bwMode="auto">
          <a:xfrm>
            <a:off x="6545263" y="227013"/>
            <a:ext cx="78105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latin typeface="Cambria" pitchFamily="18" charset="0"/>
              </a:rPr>
              <a:t>Screen</a:t>
            </a:r>
          </a:p>
        </p:txBody>
      </p:sp>
      <p:sp>
        <p:nvSpPr>
          <p:cNvPr id="36" name="TextBox 36"/>
          <p:cNvSpPr txBox="1">
            <a:spLocks noChangeArrowheads="1"/>
          </p:cNvSpPr>
          <p:nvPr/>
        </p:nvSpPr>
        <p:spPr bwMode="auto">
          <a:xfrm>
            <a:off x="7596364" y="2336800"/>
            <a:ext cx="492125" cy="461963"/>
          </a:xfrm>
          <a:prstGeom prst="rect">
            <a:avLst/>
          </a:prstGeom>
          <a:solidFill>
            <a:schemeClr val="bg1"/>
          </a:solidFill>
          <a:ln w="9525">
            <a:solidFill>
              <a:srgbClr val="C00000"/>
            </a:solidFill>
            <a:miter lim="800000"/>
            <a:headEnd/>
            <a:tailEnd/>
          </a:ln>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r>
              <a:rPr lang="en-US" b="1" dirty="0">
                <a:solidFill>
                  <a:srgbClr val="C00000"/>
                </a:solidFill>
                <a:latin typeface="Calibri" pitchFamily="34" charset="0"/>
              </a:rPr>
              <a:t>6</a:t>
            </a:r>
          </a:p>
        </p:txBody>
      </p:sp>
      <p:cxnSp>
        <p:nvCxnSpPr>
          <p:cNvPr id="37" name="Straight Arrow Connector 38"/>
          <p:cNvCxnSpPr>
            <a:cxnSpLocks noChangeShapeType="1"/>
            <a:stCxn id="36" idx="1"/>
          </p:cNvCxnSpPr>
          <p:nvPr/>
        </p:nvCxnSpPr>
        <p:spPr bwMode="auto">
          <a:xfrm flipH="1">
            <a:off x="7215364" y="2567782"/>
            <a:ext cx="381000" cy="251618"/>
          </a:xfrm>
          <a:prstGeom prst="straightConnector1">
            <a:avLst/>
          </a:prstGeom>
          <a:noFill/>
          <a:ln w="12700" algn="ctr">
            <a:solidFill>
              <a:srgbClr val="C00000"/>
            </a:solidFill>
            <a:round/>
            <a:headEnd/>
            <a:tailEnd type="arrow" w="med" len="med"/>
          </a:ln>
          <a:extLst>
            <a:ext uri="{909E8E84-426E-40DD-AFC4-6F175D3DCCD1}">
              <a14:hiddenFill xmlns:a14="http://schemas.microsoft.com/office/drawing/2010/main">
                <a:noFill/>
              </a14:hiddenFill>
            </a:ext>
          </a:extLst>
        </p:spPr>
      </p:cxnSp>
      <p:sp>
        <p:nvSpPr>
          <p:cNvPr id="4" name="Rectangle 3"/>
          <p:cNvSpPr/>
          <p:nvPr/>
        </p:nvSpPr>
        <p:spPr>
          <a:xfrm>
            <a:off x="7426285" y="86199"/>
            <a:ext cx="340157" cy="461665"/>
          </a:xfrm>
          <a:prstGeom prst="rect">
            <a:avLst/>
          </a:prstGeom>
        </p:spPr>
        <p:txBody>
          <a:bodyPr wrap="none">
            <a:spAutoFit/>
          </a:bodyPr>
          <a:lstStyle/>
          <a:p>
            <a:r>
              <a:rPr lang="en-US" b="1" dirty="0" smtClean="0">
                <a:solidFill>
                  <a:srgbClr val="C00000"/>
                </a:solidFill>
                <a:latin typeface="Calibri" pitchFamily="34" charset="0"/>
              </a:rPr>
              <a:t>6</a:t>
            </a:r>
            <a:endParaRPr lang="en-US" b="1" dirty="0">
              <a:solidFill>
                <a:srgbClr val="C00000"/>
              </a:solidFill>
              <a:latin typeface="Calibri" pitchFamily="34" charset="0"/>
            </a:endParaRPr>
          </a:p>
        </p:txBody>
      </p:sp>
      <p:sp>
        <p:nvSpPr>
          <p:cNvPr id="39" name="Rectangle 38"/>
          <p:cNvSpPr/>
          <p:nvPr/>
        </p:nvSpPr>
        <p:spPr>
          <a:xfrm>
            <a:off x="7853715" y="151853"/>
            <a:ext cx="732893" cy="307777"/>
          </a:xfrm>
          <a:prstGeom prst="rect">
            <a:avLst/>
          </a:prstGeom>
        </p:spPr>
        <p:txBody>
          <a:bodyPr wrap="none">
            <a:spAutoFit/>
          </a:bodyPr>
          <a:lstStyle/>
          <a:p>
            <a:r>
              <a:rPr lang="en-US" sz="1400" dirty="0" smtClean="0">
                <a:solidFill>
                  <a:srgbClr val="C00000"/>
                </a:solidFill>
                <a:latin typeface="Cambria" pitchFamily="18" charset="0"/>
              </a:rPr>
              <a:t>(input)</a:t>
            </a:r>
            <a:endParaRPr lang="en-US" sz="1400" dirty="0">
              <a:solidFill>
                <a:srgbClr val="C00000"/>
              </a:solidFill>
              <a:latin typeface="Cambria" pitchFamily="18" charset="0"/>
            </a:endParaRPr>
          </a:p>
        </p:txBody>
      </p:sp>
      <p:sp>
        <p:nvSpPr>
          <p:cNvPr id="40" name="Rectangle 6"/>
          <p:cNvSpPr>
            <a:spLocks noChangeArrowheads="1"/>
          </p:cNvSpPr>
          <p:nvPr>
            <p:custDataLst>
              <p:tags r:id="rId25"/>
            </p:custDataLst>
          </p:nvPr>
        </p:nvSpPr>
        <p:spPr bwMode="auto">
          <a:xfrm>
            <a:off x="228600" y="177800"/>
            <a:ext cx="7251700" cy="738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4200" dirty="0" smtClean="0">
                <a:latin typeface="Cambria" pitchFamily="18" charset="0"/>
              </a:rPr>
              <a:t>Example #1:</a:t>
            </a:r>
            <a:endParaRPr lang="en-US" sz="4200" dirty="0">
              <a:solidFill>
                <a:srgbClr val="0A04EB"/>
              </a:solidFill>
              <a:latin typeface="Cambria" pitchFamily="18" charset="0"/>
            </a:endParaRPr>
          </a:p>
        </p:txBody>
      </p:sp>
    </p:spTree>
  </p:cSld>
  <p:clrMapOvr>
    <a:masterClrMapping/>
  </p:clrMapOvr>
  <p:timing>
    <p:tnLst>
      <p:par>
        <p:cTn id="1" dur="indefinite" restart="never" nodeType="tmRoot"/>
      </p:par>
    </p:tnLst>
  </p:timing>
</p:sld>
</file>

<file path=ppt/slides/slide2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69986" name="Group 2"/>
          <p:cNvGrpSpPr>
            <a:grpSpLocks/>
          </p:cNvGrpSpPr>
          <p:nvPr>
            <p:custDataLst>
              <p:tags r:id="rId1"/>
            </p:custDataLst>
          </p:nvPr>
        </p:nvGrpSpPr>
        <p:grpSpPr bwMode="auto">
          <a:xfrm>
            <a:off x="533400" y="1066800"/>
            <a:ext cx="8218488" cy="180975"/>
            <a:chOff x="295" y="1311"/>
            <a:chExt cx="5177" cy="114"/>
          </a:xfrm>
        </p:grpSpPr>
        <p:sp>
          <p:nvSpPr>
            <p:cNvPr id="170022" name="Rectangle 3"/>
            <p:cNvSpPr>
              <a:spLocks noChangeArrowheads="1"/>
            </p:cNvSpPr>
            <p:nvPr>
              <p:custDataLst>
                <p:tags r:id="rId33"/>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70023" name="Rectangle 4"/>
            <p:cNvSpPr>
              <a:spLocks noChangeArrowheads="1"/>
            </p:cNvSpPr>
            <p:nvPr>
              <p:custDataLst>
                <p:tags r:id="rId34"/>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169987" name="Rectangle 5"/>
          <p:cNvSpPr>
            <a:spLocks noChangeArrowheads="1"/>
          </p:cNvSpPr>
          <p:nvPr>
            <p:custDataLst>
              <p:tags r:id="rId2"/>
            </p:custDataLst>
          </p:nvPr>
        </p:nvSpPr>
        <p:spPr bwMode="auto">
          <a:xfrm>
            <a:off x="4691063" y="3429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endParaRPr lang="en-US">
              <a:latin typeface="Arial" pitchFamily="34" charset="0"/>
            </a:endParaRPr>
          </a:p>
        </p:txBody>
      </p:sp>
      <p:sp>
        <p:nvSpPr>
          <p:cNvPr id="169988" name="Rectangle 6"/>
          <p:cNvSpPr>
            <a:spLocks noChangeArrowheads="1"/>
          </p:cNvSpPr>
          <p:nvPr>
            <p:custDataLst>
              <p:tags r:id="rId3"/>
            </p:custDataLst>
          </p:nvPr>
        </p:nvSpPr>
        <p:spPr bwMode="auto">
          <a:xfrm>
            <a:off x="1331913" y="230188"/>
            <a:ext cx="6553200"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3600">
                <a:latin typeface="Times New Roman" pitchFamily="18" charset="0"/>
              </a:rPr>
              <a:t>the </a:t>
            </a:r>
            <a:r>
              <a:rPr lang="en-US" sz="3600" i="1">
                <a:latin typeface="Times New Roman" pitchFamily="18" charset="0"/>
              </a:rPr>
              <a:t>fetch - execute </a:t>
            </a:r>
            <a:r>
              <a:rPr lang="en-US" sz="3600">
                <a:latin typeface="Times New Roman" pitchFamily="18" charset="0"/>
              </a:rPr>
              <a:t>cycle</a:t>
            </a:r>
            <a:endParaRPr lang="en-US" sz="4200">
              <a:solidFill>
                <a:srgbClr val="0A04EB"/>
              </a:solidFill>
              <a:latin typeface="Times New Roman" pitchFamily="18" charset="0"/>
            </a:endParaRPr>
          </a:p>
        </p:txBody>
      </p:sp>
      <p:sp>
        <p:nvSpPr>
          <p:cNvPr id="169989" name="Rectangle 7"/>
          <p:cNvSpPr>
            <a:spLocks noChangeArrowheads="1"/>
          </p:cNvSpPr>
          <p:nvPr>
            <p:custDataLst>
              <p:tags r:id="rId4"/>
            </p:custDataLst>
          </p:nvPr>
        </p:nvSpPr>
        <p:spPr bwMode="auto">
          <a:xfrm>
            <a:off x="5232400" y="5867400"/>
            <a:ext cx="3671888"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0A04EB"/>
                </a:solidFill>
                <a:latin typeface="Courier New" pitchFamily="49" charset="0"/>
              </a:rPr>
              <a:t>halt</a:t>
            </a:r>
          </a:p>
        </p:txBody>
      </p:sp>
      <p:sp>
        <p:nvSpPr>
          <p:cNvPr id="169990" name="Rectangle 8"/>
          <p:cNvSpPr>
            <a:spLocks noChangeArrowheads="1"/>
          </p:cNvSpPr>
          <p:nvPr>
            <p:custDataLst>
              <p:tags r:id="rId5"/>
            </p:custDataLst>
          </p:nvPr>
        </p:nvSpPr>
        <p:spPr bwMode="auto">
          <a:xfrm>
            <a:off x="5232400" y="3467100"/>
            <a:ext cx="3689350"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0A04EB"/>
                </a:solidFill>
                <a:latin typeface="Courier New" pitchFamily="49" charset="0"/>
              </a:rPr>
              <a:t>mul r2 r1 r1</a:t>
            </a:r>
          </a:p>
        </p:txBody>
      </p:sp>
      <p:sp>
        <p:nvSpPr>
          <p:cNvPr id="169991" name="Rectangle 9"/>
          <p:cNvSpPr>
            <a:spLocks noChangeArrowheads="1"/>
          </p:cNvSpPr>
          <p:nvPr>
            <p:custDataLst>
              <p:tags r:id="rId6"/>
            </p:custDataLst>
          </p:nvPr>
        </p:nvSpPr>
        <p:spPr bwMode="auto">
          <a:xfrm>
            <a:off x="5232400" y="2667000"/>
            <a:ext cx="3697288"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0A04EB"/>
                </a:solidFill>
                <a:latin typeface="Courier New" pitchFamily="49" charset="0"/>
              </a:rPr>
              <a:t>read r1</a:t>
            </a:r>
          </a:p>
        </p:txBody>
      </p:sp>
      <p:sp>
        <p:nvSpPr>
          <p:cNvPr id="169992" name="Rectangle 12"/>
          <p:cNvSpPr>
            <a:spLocks noChangeArrowheads="1"/>
          </p:cNvSpPr>
          <p:nvPr>
            <p:custDataLst>
              <p:tags r:id="rId7"/>
            </p:custDataLst>
          </p:nvPr>
        </p:nvSpPr>
        <p:spPr bwMode="auto">
          <a:xfrm>
            <a:off x="5232400" y="4267200"/>
            <a:ext cx="3719513"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0A04EB"/>
                </a:solidFill>
                <a:latin typeface="Courier New" pitchFamily="49" charset="0"/>
              </a:rPr>
              <a:t>add r2 r2 r1</a:t>
            </a:r>
          </a:p>
        </p:txBody>
      </p:sp>
      <p:sp>
        <p:nvSpPr>
          <p:cNvPr id="169993" name="Rectangle 13"/>
          <p:cNvSpPr>
            <a:spLocks noChangeArrowheads="1"/>
          </p:cNvSpPr>
          <p:nvPr>
            <p:custDataLst>
              <p:tags r:id="rId8"/>
            </p:custDataLst>
          </p:nvPr>
        </p:nvSpPr>
        <p:spPr bwMode="auto">
          <a:xfrm>
            <a:off x="5232400" y="5067300"/>
            <a:ext cx="3657600"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0A04EB"/>
                </a:solidFill>
                <a:latin typeface="Courier New" pitchFamily="49" charset="0"/>
              </a:rPr>
              <a:t>write r2</a:t>
            </a:r>
          </a:p>
        </p:txBody>
      </p:sp>
      <p:sp>
        <p:nvSpPr>
          <p:cNvPr id="169994" name="Text Box 17"/>
          <p:cNvSpPr txBox="1">
            <a:spLocks noChangeArrowheads="1"/>
          </p:cNvSpPr>
          <p:nvPr>
            <p:custDataLst>
              <p:tags r:id="rId9"/>
            </p:custDataLst>
          </p:nvPr>
        </p:nvSpPr>
        <p:spPr bwMode="auto">
          <a:xfrm>
            <a:off x="1143000" y="1887538"/>
            <a:ext cx="30480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latin typeface="Arial" pitchFamily="34" charset="0"/>
              </a:rPr>
              <a:t>central processing unit </a:t>
            </a:r>
            <a:r>
              <a:rPr lang="en-US" sz="1200" b="1" i="1">
                <a:latin typeface="Arial" pitchFamily="34" charset="0"/>
              </a:rPr>
              <a:t>registers</a:t>
            </a:r>
            <a:endParaRPr lang="en-US" sz="1200">
              <a:latin typeface="Arial" pitchFamily="34" charset="0"/>
            </a:endParaRPr>
          </a:p>
        </p:txBody>
      </p:sp>
      <p:sp>
        <p:nvSpPr>
          <p:cNvPr id="169995" name="Text Box 18"/>
          <p:cNvSpPr txBox="1">
            <a:spLocks noChangeArrowheads="1"/>
          </p:cNvSpPr>
          <p:nvPr>
            <p:custDataLst>
              <p:tags r:id="rId10"/>
            </p:custDataLst>
          </p:nvPr>
        </p:nvSpPr>
        <p:spPr bwMode="auto">
          <a:xfrm>
            <a:off x="5562600" y="1935163"/>
            <a:ext cx="290195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latin typeface="Arial" pitchFamily="34" charset="0"/>
              </a:rPr>
              <a:t>random access memory locations</a:t>
            </a:r>
          </a:p>
        </p:txBody>
      </p:sp>
      <p:sp>
        <p:nvSpPr>
          <p:cNvPr id="169996" name="Text Box 19"/>
          <p:cNvSpPr txBox="1">
            <a:spLocks noChangeArrowheads="1"/>
          </p:cNvSpPr>
          <p:nvPr>
            <p:custDataLst>
              <p:tags r:id="rId11"/>
            </p:custDataLst>
          </p:nvPr>
        </p:nvSpPr>
        <p:spPr bwMode="auto">
          <a:xfrm>
            <a:off x="4552950" y="281622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0</a:t>
            </a:r>
          </a:p>
        </p:txBody>
      </p:sp>
      <p:sp>
        <p:nvSpPr>
          <p:cNvPr id="169997" name="Text Box 20"/>
          <p:cNvSpPr txBox="1">
            <a:spLocks noChangeArrowheads="1"/>
          </p:cNvSpPr>
          <p:nvPr>
            <p:custDataLst>
              <p:tags r:id="rId12"/>
            </p:custDataLst>
          </p:nvPr>
        </p:nvSpPr>
        <p:spPr bwMode="auto">
          <a:xfrm>
            <a:off x="4552950" y="35956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1</a:t>
            </a:r>
          </a:p>
        </p:txBody>
      </p:sp>
      <p:sp>
        <p:nvSpPr>
          <p:cNvPr id="169998" name="Text Box 21"/>
          <p:cNvSpPr txBox="1">
            <a:spLocks noChangeArrowheads="1"/>
          </p:cNvSpPr>
          <p:nvPr>
            <p:custDataLst>
              <p:tags r:id="rId13"/>
            </p:custDataLst>
          </p:nvPr>
        </p:nvSpPr>
        <p:spPr bwMode="auto">
          <a:xfrm>
            <a:off x="4552950" y="4406900"/>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2</a:t>
            </a:r>
          </a:p>
        </p:txBody>
      </p:sp>
      <p:sp>
        <p:nvSpPr>
          <p:cNvPr id="169999" name="Text Box 22"/>
          <p:cNvSpPr txBox="1">
            <a:spLocks noChangeArrowheads="1"/>
          </p:cNvSpPr>
          <p:nvPr>
            <p:custDataLst>
              <p:tags r:id="rId14"/>
            </p:custDataLst>
          </p:nvPr>
        </p:nvSpPr>
        <p:spPr bwMode="auto">
          <a:xfrm>
            <a:off x="4552950" y="5187950"/>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3</a:t>
            </a:r>
          </a:p>
        </p:txBody>
      </p:sp>
      <p:sp>
        <p:nvSpPr>
          <p:cNvPr id="170000" name="Text Box 23"/>
          <p:cNvSpPr txBox="1">
            <a:spLocks noChangeArrowheads="1"/>
          </p:cNvSpPr>
          <p:nvPr>
            <p:custDataLst>
              <p:tags r:id="rId15"/>
            </p:custDataLst>
          </p:nvPr>
        </p:nvSpPr>
        <p:spPr bwMode="auto">
          <a:xfrm>
            <a:off x="4552950" y="601503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4</a:t>
            </a:r>
          </a:p>
        </p:txBody>
      </p:sp>
      <p:sp>
        <p:nvSpPr>
          <p:cNvPr id="170001" name="Text Box 24"/>
          <p:cNvSpPr txBox="1">
            <a:spLocks noChangeArrowheads="1"/>
          </p:cNvSpPr>
          <p:nvPr>
            <p:custDataLst>
              <p:tags r:id="rId16"/>
            </p:custDataLst>
          </p:nvPr>
        </p:nvSpPr>
        <p:spPr bwMode="auto">
          <a:xfrm>
            <a:off x="684213" y="4800600"/>
            <a:ext cx="6254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r1</a:t>
            </a:r>
            <a:endParaRPr lang="en-US" sz="1800">
              <a:solidFill>
                <a:srgbClr val="B003D1"/>
              </a:solidFill>
              <a:latin typeface="Comic Sans MS" pitchFamily="66" charset="0"/>
            </a:endParaRPr>
          </a:p>
        </p:txBody>
      </p:sp>
      <p:sp>
        <p:nvSpPr>
          <p:cNvPr id="170002" name="Text Box 25"/>
          <p:cNvSpPr txBox="1">
            <a:spLocks noChangeArrowheads="1"/>
          </p:cNvSpPr>
          <p:nvPr>
            <p:custDataLst>
              <p:tags r:id="rId17"/>
            </p:custDataLst>
          </p:nvPr>
        </p:nvSpPr>
        <p:spPr bwMode="auto">
          <a:xfrm>
            <a:off x="436563" y="2589213"/>
            <a:ext cx="866775" cy="517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FF071B"/>
                </a:solidFill>
                <a:latin typeface="Comic Sans MS" pitchFamily="66" charset="0"/>
              </a:rPr>
              <a:t>Program Counter</a:t>
            </a:r>
          </a:p>
        </p:txBody>
      </p:sp>
      <p:sp>
        <p:nvSpPr>
          <p:cNvPr id="170003" name="Text Box 26"/>
          <p:cNvSpPr txBox="1">
            <a:spLocks noChangeArrowheads="1"/>
          </p:cNvSpPr>
          <p:nvPr>
            <p:custDataLst>
              <p:tags r:id="rId18"/>
            </p:custDataLst>
          </p:nvPr>
        </p:nvSpPr>
        <p:spPr bwMode="auto">
          <a:xfrm>
            <a:off x="136525" y="3635375"/>
            <a:ext cx="1166813" cy="517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B003D1"/>
                </a:solidFill>
                <a:latin typeface="Comic Sans MS" pitchFamily="66" charset="0"/>
              </a:rPr>
              <a:t>Instruction Register</a:t>
            </a:r>
          </a:p>
        </p:txBody>
      </p:sp>
      <p:sp>
        <p:nvSpPr>
          <p:cNvPr id="170004" name="Rectangle 27"/>
          <p:cNvSpPr>
            <a:spLocks noChangeArrowheads="1"/>
          </p:cNvSpPr>
          <p:nvPr>
            <p:custDataLst>
              <p:tags r:id="rId19"/>
            </p:custDataLst>
          </p:nvPr>
        </p:nvSpPr>
        <p:spPr bwMode="auto">
          <a:xfrm>
            <a:off x="1317625" y="2514600"/>
            <a:ext cx="2733675"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B003D1"/>
                </a:solidFill>
                <a:latin typeface="Courier New" pitchFamily="49" charset="0"/>
              </a:rPr>
              <a:t> </a:t>
            </a:r>
          </a:p>
        </p:txBody>
      </p:sp>
      <p:sp>
        <p:nvSpPr>
          <p:cNvPr id="170005" name="Rectangle 28"/>
          <p:cNvSpPr>
            <a:spLocks noChangeArrowheads="1"/>
          </p:cNvSpPr>
          <p:nvPr>
            <p:custDataLst>
              <p:tags r:id="rId20"/>
            </p:custDataLst>
          </p:nvPr>
        </p:nvSpPr>
        <p:spPr bwMode="auto">
          <a:xfrm>
            <a:off x="1317625" y="3576638"/>
            <a:ext cx="2733675"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B003D1"/>
                </a:solidFill>
                <a:latin typeface="Courier New" pitchFamily="49" charset="0"/>
              </a:rPr>
              <a:t> </a:t>
            </a:r>
          </a:p>
        </p:txBody>
      </p:sp>
      <p:sp>
        <p:nvSpPr>
          <p:cNvPr id="170006" name="Rectangle 29"/>
          <p:cNvSpPr>
            <a:spLocks noChangeArrowheads="1"/>
          </p:cNvSpPr>
          <p:nvPr>
            <p:custDataLst>
              <p:tags r:id="rId21"/>
            </p:custDataLst>
          </p:nvPr>
        </p:nvSpPr>
        <p:spPr bwMode="auto">
          <a:xfrm>
            <a:off x="1317625" y="4648200"/>
            <a:ext cx="2733675"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B003D1"/>
                </a:solidFill>
                <a:latin typeface="Courier New" pitchFamily="49" charset="0"/>
              </a:rPr>
              <a:t> </a:t>
            </a:r>
          </a:p>
        </p:txBody>
      </p:sp>
      <p:sp>
        <p:nvSpPr>
          <p:cNvPr id="170007" name="Text Box 30"/>
          <p:cNvSpPr txBox="1">
            <a:spLocks noChangeArrowheads="1"/>
          </p:cNvSpPr>
          <p:nvPr>
            <p:custDataLst>
              <p:tags r:id="rId22"/>
            </p:custDataLst>
          </p:nvPr>
        </p:nvSpPr>
        <p:spPr bwMode="auto">
          <a:xfrm>
            <a:off x="3505200" y="1752600"/>
            <a:ext cx="1295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endParaRPr lang="en-US"/>
          </a:p>
        </p:txBody>
      </p:sp>
      <p:sp>
        <p:nvSpPr>
          <p:cNvPr id="170008" name="Rectangle 31"/>
          <p:cNvSpPr>
            <a:spLocks noChangeArrowheads="1"/>
          </p:cNvSpPr>
          <p:nvPr>
            <p:custDataLst>
              <p:tags r:id="rId23"/>
            </p:custDataLst>
          </p:nvPr>
        </p:nvSpPr>
        <p:spPr bwMode="auto">
          <a:xfrm>
            <a:off x="1308100" y="4240213"/>
            <a:ext cx="2749550" cy="2206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b="1">
                <a:latin typeface="Arial" pitchFamily="34" charset="0"/>
              </a:rPr>
              <a:t>Holds the current instruction</a:t>
            </a:r>
          </a:p>
        </p:txBody>
      </p:sp>
      <p:sp>
        <p:nvSpPr>
          <p:cNvPr id="170009" name="Rectangle 32"/>
          <p:cNvSpPr>
            <a:spLocks noChangeArrowheads="1"/>
          </p:cNvSpPr>
          <p:nvPr>
            <p:custDataLst>
              <p:tags r:id="rId24"/>
            </p:custDataLst>
          </p:nvPr>
        </p:nvSpPr>
        <p:spPr bwMode="auto">
          <a:xfrm>
            <a:off x="992188" y="3184525"/>
            <a:ext cx="3386137" cy="220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b="1">
                <a:latin typeface="Arial" pitchFamily="34" charset="0"/>
              </a:rPr>
              <a:t>Holds address of the next instruction</a:t>
            </a:r>
          </a:p>
        </p:txBody>
      </p:sp>
      <p:sp>
        <p:nvSpPr>
          <p:cNvPr id="170010" name="Rectangle 33"/>
          <p:cNvSpPr>
            <a:spLocks noChangeArrowheads="1"/>
          </p:cNvSpPr>
          <p:nvPr>
            <p:custDataLst>
              <p:tags r:id="rId25"/>
            </p:custDataLst>
          </p:nvPr>
        </p:nvSpPr>
        <p:spPr bwMode="auto">
          <a:xfrm>
            <a:off x="1312863" y="5321300"/>
            <a:ext cx="2749550" cy="220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b="1">
                <a:latin typeface="Arial" pitchFamily="34" charset="0"/>
              </a:rPr>
              <a:t>General-purpose register r1</a:t>
            </a:r>
          </a:p>
        </p:txBody>
      </p:sp>
      <p:sp>
        <p:nvSpPr>
          <p:cNvPr id="170011" name="Text Box 50"/>
          <p:cNvSpPr txBox="1">
            <a:spLocks noChangeArrowheads="1"/>
          </p:cNvSpPr>
          <p:nvPr>
            <p:custDataLst>
              <p:tags r:id="rId26"/>
            </p:custDataLst>
          </p:nvPr>
        </p:nvSpPr>
        <p:spPr bwMode="auto">
          <a:xfrm>
            <a:off x="674688" y="5881688"/>
            <a:ext cx="625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r2</a:t>
            </a:r>
            <a:endParaRPr lang="en-US" sz="1800">
              <a:solidFill>
                <a:srgbClr val="B003D1"/>
              </a:solidFill>
              <a:latin typeface="Comic Sans MS" pitchFamily="66" charset="0"/>
            </a:endParaRPr>
          </a:p>
        </p:txBody>
      </p:sp>
      <p:sp>
        <p:nvSpPr>
          <p:cNvPr id="170012" name="Rectangle 51"/>
          <p:cNvSpPr>
            <a:spLocks noChangeArrowheads="1"/>
          </p:cNvSpPr>
          <p:nvPr>
            <p:custDataLst>
              <p:tags r:id="rId27"/>
            </p:custDataLst>
          </p:nvPr>
        </p:nvSpPr>
        <p:spPr bwMode="auto">
          <a:xfrm>
            <a:off x="1314450" y="5715000"/>
            <a:ext cx="2733675"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B003D1"/>
                </a:solidFill>
                <a:latin typeface="Courier New" pitchFamily="49" charset="0"/>
              </a:rPr>
              <a:t> </a:t>
            </a:r>
          </a:p>
        </p:txBody>
      </p:sp>
      <p:sp>
        <p:nvSpPr>
          <p:cNvPr id="170013" name="Rectangle 52"/>
          <p:cNvSpPr>
            <a:spLocks noChangeArrowheads="1"/>
          </p:cNvSpPr>
          <p:nvPr>
            <p:custDataLst>
              <p:tags r:id="rId28"/>
            </p:custDataLst>
          </p:nvPr>
        </p:nvSpPr>
        <p:spPr bwMode="auto">
          <a:xfrm>
            <a:off x="1309688" y="6388100"/>
            <a:ext cx="2749550" cy="220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b="1">
                <a:latin typeface="Arial" pitchFamily="34" charset="0"/>
              </a:rPr>
              <a:t>General-purpose register r2</a:t>
            </a:r>
          </a:p>
        </p:txBody>
      </p:sp>
      <p:sp>
        <p:nvSpPr>
          <p:cNvPr id="170014" name="Rectangle 61"/>
          <p:cNvSpPr>
            <a:spLocks noChangeArrowheads="1"/>
          </p:cNvSpPr>
          <p:nvPr>
            <p:custDataLst>
              <p:tags r:id="rId29"/>
            </p:custDataLst>
          </p:nvPr>
        </p:nvSpPr>
        <p:spPr bwMode="auto">
          <a:xfrm>
            <a:off x="1831975" y="1301750"/>
            <a:ext cx="1257300"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4000">
                <a:solidFill>
                  <a:schemeClr val="tx2"/>
                </a:solidFill>
                <a:latin typeface="Arial" pitchFamily="34" charset="0"/>
              </a:rPr>
              <a:t>CPU</a:t>
            </a:r>
          </a:p>
        </p:txBody>
      </p:sp>
      <p:sp>
        <p:nvSpPr>
          <p:cNvPr id="170015" name="Rectangle 62"/>
          <p:cNvSpPr>
            <a:spLocks noChangeArrowheads="1"/>
          </p:cNvSpPr>
          <p:nvPr>
            <p:custDataLst>
              <p:tags r:id="rId30"/>
            </p:custDataLst>
          </p:nvPr>
        </p:nvSpPr>
        <p:spPr bwMode="auto">
          <a:xfrm>
            <a:off x="6477000" y="1295400"/>
            <a:ext cx="1312863"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4000">
                <a:solidFill>
                  <a:schemeClr val="tx2"/>
                </a:solidFill>
                <a:latin typeface="Arial" pitchFamily="34" charset="0"/>
              </a:rPr>
              <a:t>RAM</a:t>
            </a:r>
          </a:p>
        </p:txBody>
      </p:sp>
      <p:sp>
        <p:nvSpPr>
          <p:cNvPr id="170016" name="Line 63"/>
          <p:cNvSpPr>
            <a:spLocks noChangeShapeType="1"/>
          </p:cNvSpPr>
          <p:nvPr>
            <p:custDataLst>
              <p:tags r:id="rId31"/>
            </p:custDataLst>
          </p:nvPr>
        </p:nvSpPr>
        <p:spPr bwMode="auto">
          <a:xfrm>
            <a:off x="3514725" y="1619250"/>
            <a:ext cx="2590800" cy="0"/>
          </a:xfrm>
          <a:prstGeom prst="line">
            <a:avLst/>
          </a:prstGeom>
          <a:noFill/>
          <a:ln w="19050">
            <a:solidFill>
              <a:srgbClr val="0A04EB"/>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170017" name="Text Box 64"/>
          <p:cNvSpPr txBox="1">
            <a:spLocks noChangeArrowheads="1"/>
          </p:cNvSpPr>
          <p:nvPr>
            <p:custDataLst>
              <p:tags r:id="rId32"/>
            </p:custDataLst>
          </p:nvPr>
        </p:nvSpPr>
        <p:spPr bwMode="auto">
          <a:xfrm>
            <a:off x="4019550" y="1657350"/>
            <a:ext cx="1600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solidFill>
                  <a:srgbClr val="0A04EB"/>
                </a:solidFill>
                <a:latin typeface="Comic Sans MS" pitchFamily="66" charset="0"/>
              </a:rPr>
              <a:t>Von Neumann bottleneck</a:t>
            </a:r>
          </a:p>
        </p:txBody>
      </p:sp>
      <p:pic>
        <p:nvPicPr>
          <p:cNvPr id="170018" name="Picture 35" descr="Picture 5.png"/>
          <p:cNvPicPr>
            <a:picLocks noChangeAspect="1"/>
          </p:cNvPicPr>
          <p:nvPr/>
        </p:nvPicPr>
        <p:blipFill>
          <a:blip r:embed="rId37">
            <a:extLst>
              <a:ext uri="{28A0092B-C50C-407E-A947-70E740481C1C}">
                <a14:useLocalDpi xmlns:a14="http://schemas.microsoft.com/office/drawing/2010/main" val="0"/>
              </a:ext>
            </a:extLst>
          </a:blip>
          <a:srcRect r="2505"/>
          <a:stretch>
            <a:fillRect/>
          </a:stretch>
        </p:blipFill>
        <p:spPr bwMode="auto">
          <a:xfrm rot="-355968">
            <a:off x="757238" y="1989138"/>
            <a:ext cx="7605712" cy="1773237"/>
          </a:xfrm>
          <a:prstGeom prst="rect">
            <a:avLst/>
          </a:prstGeom>
          <a:noFill/>
          <a:ln w="31750">
            <a:solidFill>
              <a:srgbClr val="0B04FF"/>
            </a:solidFill>
            <a:round/>
            <a:headEnd/>
            <a:tailEnd/>
          </a:ln>
          <a:extLst>
            <a:ext uri="{909E8E84-426E-40DD-AFC4-6F175D3DCCD1}">
              <a14:hiddenFill xmlns:a14="http://schemas.microsoft.com/office/drawing/2010/main">
                <a:solidFill>
                  <a:srgbClr val="FFFFFF"/>
                </a:solidFill>
              </a14:hiddenFill>
            </a:ext>
          </a:extLst>
        </p:spPr>
      </p:pic>
      <p:sp>
        <p:nvSpPr>
          <p:cNvPr id="170019" name="TextBox 36"/>
          <p:cNvSpPr txBox="1">
            <a:spLocks noChangeArrowheads="1"/>
          </p:cNvSpPr>
          <p:nvPr/>
        </p:nvSpPr>
        <p:spPr bwMode="auto">
          <a:xfrm>
            <a:off x="3810000" y="4419600"/>
            <a:ext cx="15240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endParaRPr lang="en-US"/>
          </a:p>
        </p:txBody>
      </p:sp>
      <p:sp>
        <p:nvSpPr>
          <p:cNvPr id="170020" name="TextBox 37"/>
          <p:cNvSpPr txBox="1">
            <a:spLocks noChangeArrowheads="1"/>
          </p:cNvSpPr>
          <p:nvPr/>
        </p:nvSpPr>
        <p:spPr bwMode="auto">
          <a:xfrm>
            <a:off x="892175" y="4471988"/>
            <a:ext cx="3581400" cy="738187"/>
          </a:xfrm>
          <a:prstGeom prst="rect">
            <a:avLst/>
          </a:prstGeom>
          <a:solidFill>
            <a:schemeClr val="bg1"/>
          </a:solidFill>
          <a:ln w="28575">
            <a:solidFill>
              <a:srgbClr val="0B04FF"/>
            </a:solidFill>
            <a:round/>
            <a:headEnd/>
            <a:tailEnd/>
          </a:ln>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r>
              <a:rPr lang="en-US" sz="4200">
                <a:latin typeface="Calibri" pitchFamily="34" charset="0"/>
              </a:rPr>
              <a:t>16 registers</a:t>
            </a:r>
          </a:p>
        </p:txBody>
      </p:sp>
      <p:sp>
        <p:nvSpPr>
          <p:cNvPr id="170021" name="TextBox 38"/>
          <p:cNvSpPr txBox="1">
            <a:spLocks noChangeArrowheads="1"/>
          </p:cNvSpPr>
          <p:nvPr/>
        </p:nvSpPr>
        <p:spPr bwMode="auto">
          <a:xfrm>
            <a:off x="4811713" y="4114800"/>
            <a:ext cx="3581400" cy="1384300"/>
          </a:xfrm>
          <a:prstGeom prst="rect">
            <a:avLst/>
          </a:prstGeom>
          <a:solidFill>
            <a:schemeClr val="bg1"/>
          </a:solidFill>
          <a:ln w="28575">
            <a:solidFill>
              <a:srgbClr val="0B04FF"/>
            </a:solidFill>
            <a:round/>
            <a:headEnd/>
            <a:tailEnd/>
          </a:ln>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r>
              <a:rPr lang="en-US" sz="4200">
                <a:latin typeface="Calibri" pitchFamily="34" charset="0"/>
              </a:rPr>
              <a:t>256 memory locations</a:t>
            </a:r>
          </a:p>
        </p:txBody>
      </p:sp>
    </p:spTree>
  </p:cSld>
  <p:clrMapOvr>
    <a:masterClrMapping/>
  </p:clrMapOvr>
  <p:timing>
    <p:tnLst>
      <p:par>
        <p:cTn id="1" dur="indefinite" restart="never" nodeType="tmRoot"/>
      </p:par>
    </p:tnLst>
  </p:timing>
</p:sld>
</file>

<file path=ppt/slides/slide2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71010" name="Group 2"/>
          <p:cNvGrpSpPr>
            <a:grpSpLocks/>
          </p:cNvGrpSpPr>
          <p:nvPr>
            <p:custDataLst>
              <p:tags r:id="rId1"/>
            </p:custDataLst>
          </p:nvPr>
        </p:nvGrpSpPr>
        <p:grpSpPr bwMode="auto">
          <a:xfrm>
            <a:off x="609600" y="1066800"/>
            <a:ext cx="8218488" cy="180975"/>
            <a:chOff x="295" y="1311"/>
            <a:chExt cx="5177" cy="114"/>
          </a:xfrm>
        </p:grpSpPr>
        <p:sp>
          <p:nvSpPr>
            <p:cNvPr id="171038" name="Rectangle 3"/>
            <p:cNvSpPr>
              <a:spLocks noChangeArrowheads="1"/>
            </p:cNvSpPr>
            <p:nvPr>
              <p:custDataLst>
                <p:tags r:id="rId27"/>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71039" name="Rectangle 4"/>
            <p:cNvSpPr>
              <a:spLocks noChangeArrowheads="1"/>
            </p:cNvSpPr>
            <p:nvPr>
              <p:custDataLst>
                <p:tags r:id="rId28"/>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171011" name="Rectangle 5"/>
          <p:cNvSpPr>
            <a:spLocks noChangeArrowheads="1"/>
          </p:cNvSpPr>
          <p:nvPr>
            <p:custDataLst>
              <p:tags r:id="rId2"/>
            </p:custDataLst>
          </p:nvPr>
        </p:nvSpPr>
        <p:spPr bwMode="auto">
          <a:xfrm>
            <a:off x="4691063" y="3429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endParaRPr lang="en-US">
              <a:latin typeface="Arial" pitchFamily="34" charset="0"/>
            </a:endParaRPr>
          </a:p>
        </p:txBody>
      </p:sp>
      <p:sp>
        <p:nvSpPr>
          <p:cNvPr id="171012" name="Rectangle 6"/>
          <p:cNvSpPr>
            <a:spLocks noChangeArrowheads="1"/>
          </p:cNvSpPr>
          <p:nvPr>
            <p:custDataLst>
              <p:tags r:id="rId3"/>
            </p:custDataLst>
          </p:nvPr>
        </p:nvSpPr>
        <p:spPr bwMode="auto">
          <a:xfrm>
            <a:off x="758825" y="207963"/>
            <a:ext cx="5888038"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a:solidFill>
                  <a:schemeClr val="tx2"/>
                </a:solidFill>
                <a:latin typeface="Times New Roman" pitchFamily="18" charset="0"/>
              </a:rPr>
              <a:t>Assembly Language</a:t>
            </a:r>
          </a:p>
        </p:txBody>
      </p:sp>
      <p:sp>
        <p:nvSpPr>
          <p:cNvPr id="171013" name="Rectangle 7"/>
          <p:cNvSpPr>
            <a:spLocks noChangeArrowheads="1"/>
          </p:cNvSpPr>
          <p:nvPr>
            <p:custDataLst>
              <p:tags r:id="rId4"/>
            </p:custDataLst>
          </p:nvPr>
        </p:nvSpPr>
        <p:spPr bwMode="auto">
          <a:xfrm>
            <a:off x="457200" y="5607050"/>
            <a:ext cx="2105025"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3600" b="1">
                <a:solidFill>
                  <a:srgbClr val="FF071B"/>
                </a:solidFill>
                <a:latin typeface="Courier New" pitchFamily="49" charset="0"/>
              </a:rPr>
              <a:t>read r1</a:t>
            </a:r>
          </a:p>
        </p:txBody>
      </p:sp>
      <p:sp>
        <p:nvSpPr>
          <p:cNvPr id="171014" name="Rectangle 8"/>
          <p:cNvSpPr>
            <a:spLocks noChangeArrowheads="1"/>
          </p:cNvSpPr>
          <p:nvPr>
            <p:custDataLst>
              <p:tags r:id="rId5"/>
            </p:custDataLst>
          </p:nvPr>
        </p:nvSpPr>
        <p:spPr bwMode="auto">
          <a:xfrm>
            <a:off x="576263" y="3581400"/>
            <a:ext cx="3476625"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3600" b="1">
                <a:solidFill>
                  <a:srgbClr val="0A04EB"/>
                </a:solidFill>
                <a:latin typeface="Courier New" pitchFamily="49" charset="0"/>
              </a:rPr>
              <a:t>div r1 r1 r1</a:t>
            </a:r>
          </a:p>
        </p:txBody>
      </p:sp>
      <p:sp>
        <p:nvSpPr>
          <p:cNvPr id="171015" name="Rectangle 9"/>
          <p:cNvSpPr>
            <a:spLocks noChangeArrowheads="1"/>
          </p:cNvSpPr>
          <p:nvPr>
            <p:custDataLst>
              <p:tags r:id="rId6"/>
            </p:custDataLst>
          </p:nvPr>
        </p:nvSpPr>
        <p:spPr bwMode="auto">
          <a:xfrm>
            <a:off x="576263" y="1295400"/>
            <a:ext cx="3476625"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3600" b="1">
                <a:solidFill>
                  <a:srgbClr val="0A04EB"/>
                </a:solidFill>
                <a:latin typeface="Courier New" pitchFamily="49" charset="0"/>
              </a:rPr>
              <a:t>add r2 r2 r2</a:t>
            </a:r>
          </a:p>
        </p:txBody>
      </p:sp>
      <p:sp>
        <p:nvSpPr>
          <p:cNvPr id="171016" name="Text Box 11"/>
          <p:cNvSpPr txBox="1">
            <a:spLocks noChangeArrowheads="1"/>
          </p:cNvSpPr>
          <p:nvPr>
            <p:custDataLst>
              <p:tags r:id="rId7"/>
            </p:custDataLst>
          </p:nvPr>
        </p:nvSpPr>
        <p:spPr bwMode="auto">
          <a:xfrm>
            <a:off x="6977063" y="239713"/>
            <a:ext cx="1773237"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800" b="1" i="1">
                <a:solidFill>
                  <a:srgbClr val="0A04EB"/>
                </a:solidFill>
              </a:rPr>
              <a:t>register-level programming</a:t>
            </a:r>
          </a:p>
        </p:txBody>
      </p:sp>
      <p:sp>
        <p:nvSpPr>
          <p:cNvPr id="171017" name="Text Box 14"/>
          <p:cNvSpPr txBox="1">
            <a:spLocks noChangeArrowheads="1"/>
          </p:cNvSpPr>
          <p:nvPr>
            <p:custDataLst>
              <p:tags r:id="rId8"/>
            </p:custDataLst>
          </p:nvPr>
        </p:nvSpPr>
        <p:spPr bwMode="auto">
          <a:xfrm>
            <a:off x="4462463" y="1371600"/>
            <a:ext cx="4267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b="1">
                <a:latin typeface="Courier New" pitchFamily="49" charset="0"/>
              </a:rPr>
              <a:t>reg2 = reg2 </a:t>
            </a:r>
            <a:r>
              <a:rPr lang="en-US" b="1">
                <a:solidFill>
                  <a:srgbClr val="0A04EB"/>
                </a:solidFill>
                <a:latin typeface="Courier New" pitchFamily="49" charset="0"/>
              </a:rPr>
              <a:t>+</a:t>
            </a:r>
            <a:r>
              <a:rPr lang="en-US" b="1">
                <a:latin typeface="Courier New" pitchFamily="49" charset="0"/>
              </a:rPr>
              <a:t> reg2</a:t>
            </a:r>
          </a:p>
        </p:txBody>
      </p:sp>
      <p:sp>
        <p:nvSpPr>
          <p:cNvPr id="171018" name="Text Box 15"/>
          <p:cNvSpPr txBox="1">
            <a:spLocks noChangeArrowheads="1"/>
          </p:cNvSpPr>
          <p:nvPr>
            <p:custDataLst>
              <p:tags r:id="rId9"/>
            </p:custDataLst>
          </p:nvPr>
        </p:nvSpPr>
        <p:spPr bwMode="auto">
          <a:xfrm>
            <a:off x="4495800" y="2413000"/>
            <a:ext cx="42672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400"/>
              <a:t>which is why it is written this way in python!</a:t>
            </a:r>
          </a:p>
        </p:txBody>
      </p:sp>
      <p:sp>
        <p:nvSpPr>
          <p:cNvPr id="171019" name="Rectangle 16"/>
          <p:cNvSpPr>
            <a:spLocks noChangeArrowheads="1"/>
          </p:cNvSpPr>
          <p:nvPr>
            <p:custDataLst>
              <p:tags r:id="rId10"/>
            </p:custDataLst>
          </p:nvPr>
        </p:nvSpPr>
        <p:spPr bwMode="auto">
          <a:xfrm>
            <a:off x="576263" y="2057400"/>
            <a:ext cx="3476625"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3600" b="1">
                <a:solidFill>
                  <a:srgbClr val="0A04EB"/>
                </a:solidFill>
                <a:latin typeface="Courier New" pitchFamily="49" charset="0"/>
              </a:rPr>
              <a:t>sub r2 r1 r4</a:t>
            </a:r>
          </a:p>
        </p:txBody>
      </p:sp>
      <p:sp>
        <p:nvSpPr>
          <p:cNvPr id="171020" name="Text Box 17"/>
          <p:cNvSpPr txBox="1">
            <a:spLocks noChangeArrowheads="1"/>
          </p:cNvSpPr>
          <p:nvPr>
            <p:custDataLst>
              <p:tags r:id="rId11"/>
            </p:custDataLst>
          </p:nvPr>
        </p:nvSpPr>
        <p:spPr bwMode="auto">
          <a:xfrm>
            <a:off x="4462463" y="2068513"/>
            <a:ext cx="4267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b="1">
                <a:latin typeface="Courier New" pitchFamily="49" charset="0"/>
              </a:rPr>
              <a:t>reg2 = reg1 </a:t>
            </a:r>
            <a:r>
              <a:rPr lang="en-US" b="1">
                <a:solidFill>
                  <a:srgbClr val="0A04EB"/>
                </a:solidFill>
                <a:latin typeface="Courier New" pitchFamily="49" charset="0"/>
              </a:rPr>
              <a:t>-</a:t>
            </a:r>
            <a:r>
              <a:rPr lang="en-US" b="1">
                <a:latin typeface="Courier New" pitchFamily="49" charset="0"/>
              </a:rPr>
              <a:t> reg4</a:t>
            </a:r>
          </a:p>
        </p:txBody>
      </p:sp>
      <p:sp>
        <p:nvSpPr>
          <p:cNvPr id="171021" name="Text Box 18"/>
          <p:cNvSpPr txBox="1">
            <a:spLocks noChangeArrowheads="1"/>
          </p:cNvSpPr>
          <p:nvPr>
            <p:custDataLst>
              <p:tags r:id="rId12"/>
            </p:custDataLst>
          </p:nvPr>
        </p:nvSpPr>
        <p:spPr bwMode="auto">
          <a:xfrm>
            <a:off x="4462463" y="2895600"/>
            <a:ext cx="4267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b="1">
                <a:latin typeface="Courier New" pitchFamily="49" charset="0"/>
              </a:rPr>
              <a:t>reg7 = reg6 </a:t>
            </a:r>
            <a:r>
              <a:rPr lang="en-US" b="1">
                <a:solidFill>
                  <a:srgbClr val="0A04EB"/>
                </a:solidFill>
                <a:latin typeface="Courier New" pitchFamily="49" charset="0"/>
              </a:rPr>
              <a:t>*</a:t>
            </a:r>
            <a:r>
              <a:rPr lang="en-US" b="1">
                <a:latin typeface="Courier New" pitchFamily="49" charset="0"/>
              </a:rPr>
              <a:t> reg2</a:t>
            </a:r>
          </a:p>
        </p:txBody>
      </p:sp>
      <p:sp>
        <p:nvSpPr>
          <p:cNvPr id="171022" name="Text Box 19"/>
          <p:cNvSpPr txBox="1">
            <a:spLocks noChangeArrowheads="1"/>
          </p:cNvSpPr>
          <p:nvPr>
            <p:custDataLst>
              <p:tags r:id="rId13"/>
            </p:custDataLst>
          </p:nvPr>
        </p:nvSpPr>
        <p:spPr bwMode="auto">
          <a:xfrm>
            <a:off x="4495800" y="3581400"/>
            <a:ext cx="4267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b="1">
                <a:latin typeface="Courier New" pitchFamily="49" charset="0"/>
              </a:rPr>
              <a:t>reg1 = reg1 </a:t>
            </a:r>
            <a:r>
              <a:rPr lang="en-US" b="1">
                <a:solidFill>
                  <a:srgbClr val="0A04EB"/>
                </a:solidFill>
                <a:latin typeface="Courier New" pitchFamily="49" charset="0"/>
              </a:rPr>
              <a:t>/</a:t>
            </a:r>
            <a:r>
              <a:rPr lang="en-US" b="1">
                <a:latin typeface="Courier New" pitchFamily="49" charset="0"/>
              </a:rPr>
              <a:t> reg1</a:t>
            </a:r>
          </a:p>
        </p:txBody>
      </p:sp>
      <p:sp>
        <p:nvSpPr>
          <p:cNvPr id="171023" name="Text Box 20"/>
          <p:cNvSpPr txBox="1">
            <a:spLocks noChangeArrowheads="1"/>
          </p:cNvSpPr>
          <p:nvPr>
            <p:custDataLst>
              <p:tags r:id="rId14"/>
            </p:custDataLst>
          </p:nvPr>
        </p:nvSpPr>
        <p:spPr bwMode="auto">
          <a:xfrm>
            <a:off x="4486275" y="3962400"/>
            <a:ext cx="42672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400"/>
              <a:t>INTEGER division - no remainders</a:t>
            </a:r>
          </a:p>
        </p:txBody>
      </p:sp>
      <p:sp>
        <p:nvSpPr>
          <p:cNvPr id="171024" name="Rectangle 21"/>
          <p:cNvSpPr>
            <a:spLocks noChangeArrowheads="1"/>
          </p:cNvSpPr>
          <p:nvPr>
            <p:custDataLst>
              <p:tags r:id="rId15"/>
            </p:custDataLst>
          </p:nvPr>
        </p:nvSpPr>
        <p:spPr bwMode="auto">
          <a:xfrm>
            <a:off x="576263" y="2819400"/>
            <a:ext cx="3476625"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3600" b="1">
                <a:solidFill>
                  <a:srgbClr val="0A04EB"/>
                </a:solidFill>
                <a:latin typeface="Courier New" pitchFamily="49" charset="0"/>
              </a:rPr>
              <a:t>mul r7 r6 r2</a:t>
            </a:r>
          </a:p>
        </p:txBody>
      </p:sp>
      <p:sp>
        <p:nvSpPr>
          <p:cNvPr id="171025" name="Text Box 22"/>
          <p:cNvSpPr txBox="1">
            <a:spLocks noChangeArrowheads="1"/>
          </p:cNvSpPr>
          <p:nvPr>
            <p:custDataLst>
              <p:tags r:id="rId16"/>
            </p:custDataLst>
          </p:nvPr>
        </p:nvSpPr>
        <p:spPr bwMode="auto">
          <a:xfrm>
            <a:off x="5689600" y="5826125"/>
            <a:ext cx="3052763" cy="730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400"/>
              <a:t>Each of these instructions (and many more) get implemented for a particular processor and particular machine… .</a:t>
            </a:r>
          </a:p>
        </p:txBody>
      </p:sp>
      <p:sp>
        <p:nvSpPr>
          <p:cNvPr id="171026" name="Rectangle 23"/>
          <p:cNvSpPr>
            <a:spLocks noChangeArrowheads="1"/>
          </p:cNvSpPr>
          <p:nvPr>
            <p:custDataLst>
              <p:tags r:id="rId17"/>
            </p:custDataLst>
          </p:nvPr>
        </p:nvSpPr>
        <p:spPr bwMode="auto">
          <a:xfrm>
            <a:off x="457200" y="6096000"/>
            <a:ext cx="2379663"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3600" b="1">
                <a:solidFill>
                  <a:srgbClr val="FF071B"/>
                </a:solidFill>
                <a:latin typeface="Courier New" pitchFamily="49" charset="0"/>
              </a:rPr>
              <a:t>write r1</a:t>
            </a:r>
          </a:p>
        </p:txBody>
      </p:sp>
      <p:sp>
        <p:nvSpPr>
          <p:cNvPr id="171027" name="Text Box 24"/>
          <p:cNvSpPr txBox="1">
            <a:spLocks noChangeArrowheads="1"/>
          </p:cNvSpPr>
          <p:nvPr>
            <p:custDataLst>
              <p:tags r:id="rId18"/>
            </p:custDataLst>
          </p:nvPr>
        </p:nvSpPr>
        <p:spPr bwMode="auto">
          <a:xfrm>
            <a:off x="3124200" y="5878513"/>
            <a:ext cx="2212975" cy="587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nSpc>
                <a:spcPct val="90000"/>
              </a:lnSpc>
              <a:spcBef>
                <a:spcPct val="50000"/>
              </a:spcBef>
            </a:pPr>
            <a:r>
              <a:rPr lang="en-US" sz="1800"/>
              <a:t>read from keyboard and write to screen</a:t>
            </a:r>
          </a:p>
        </p:txBody>
      </p:sp>
      <p:sp>
        <p:nvSpPr>
          <p:cNvPr id="171028" name="AutoShape 25"/>
          <p:cNvSpPr>
            <a:spLocks/>
          </p:cNvSpPr>
          <p:nvPr>
            <p:custDataLst>
              <p:tags r:id="rId19"/>
            </p:custDataLst>
          </p:nvPr>
        </p:nvSpPr>
        <p:spPr bwMode="auto">
          <a:xfrm>
            <a:off x="2990850" y="5930900"/>
            <a:ext cx="203200" cy="495300"/>
          </a:xfrm>
          <a:prstGeom prst="rightBrace">
            <a:avLst>
              <a:gd name="adj1" fmla="val 20312"/>
              <a:gd name="adj2" fmla="val 50000"/>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71029" name="Rectangle 26"/>
          <p:cNvSpPr>
            <a:spLocks noChangeArrowheads="1"/>
          </p:cNvSpPr>
          <p:nvPr>
            <p:custDataLst>
              <p:tags r:id="rId20"/>
            </p:custDataLst>
          </p:nvPr>
        </p:nvSpPr>
        <p:spPr bwMode="auto">
          <a:xfrm>
            <a:off x="457200" y="4367213"/>
            <a:ext cx="3201988"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3600" b="1">
                <a:solidFill>
                  <a:srgbClr val="067B0E"/>
                </a:solidFill>
                <a:latin typeface="Courier New" pitchFamily="49" charset="0"/>
              </a:rPr>
              <a:t>loadn r1 42</a:t>
            </a:r>
          </a:p>
        </p:txBody>
      </p:sp>
      <p:sp>
        <p:nvSpPr>
          <p:cNvPr id="171030" name="Text Box 28"/>
          <p:cNvSpPr txBox="1">
            <a:spLocks noChangeArrowheads="1"/>
          </p:cNvSpPr>
          <p:nvPr>
            <p:custDataLst>
              <p:tags r:id="rId21"/>
            </p:custDataLst>
          </p:nvPr>
        </p:nvSpPr>
        <p:spPr bwMode="auto">
          <a:xfrm>
            <a:off x="6324600" y="4403725"/>
            <a:ext cx="2320925" cy="517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400"/>
              <a:t>you can replace 42 with anything from -128 to 127</a:t>
            </a:r>
          </a:p>
        </p:txBody>
      </p:sp>
      <p:sp>
        <p:nvSpPr>
          <p:cNvPr id="171031" name="Rectangle 29"/>
          <p:cNvSpPr>
            <a:spLocks noChangeArrowheads="1"/>
          </p:cNvSpPr>
          <p:nvPr>
            <p:custDataLst>
              <p:tags r:id="rId22"/>
            </p:custDataLst>
          </p:nvPr>
        </p:nvSpPr>
        <p:spPr bwMode="auto">
          <a:xfrm>
            <a:off x="457200" y="4997450"/>
            <a:ext cx="2927350"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3600" b="1">
                <a:solidFill>
                  <a:srgbClr val="067B0E"/>
                </a:solidFill>
                <a:latin typeface="Courier New" pitchFamily="49" charset="0"/>
              </a:rPr>
              <a:t>addn r1 -1</a:t>
            </a:r>
          </a:p>
        </p:txBody>
      </p:sp>
      <p:sp>
        <p:nvSpPr>
          <p:cNvPr id="171032" name="Text Box 31"/>
          <p:cNvSpPr txBox="1">
            <a:spLocks noChangeArrowheads="1"/>
          </p:cNvSpPr>
          <p:nvPr>
            <p:custDataLst>
              <p:tags r:id="rId23"/>
            </p:custDataLst>
          </p:nvPr>
        </p:nvSpPr>
        <p:spPr bwMode="auto">
          <a:xfrm>
            <a:off x="7467600" y="5137150"/>
            <a:ext cx="1066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400"/>
              <a:t>a shortcut</a:t>
            </a:r>
          </a:p>
        </p:txBody>
      </p:sp>
      <p:sp>
        <p:nvSpPr>
          <p:cNvPr id="171033" name="Text Box 32"/>
          <p:cNvSpPr txBox="1">
            <a:spLocks noChangeArrowheads="1"/>
          </p:cNvSpPr>
          <p:nvPr>
            <p:custDataLst>
              <p:tags r:id="rId24"/>
            </p:custDataLst>
          </p:nvPr>
        </p:nvSpPr>
        <p:spPr bwMode="auto">
          <a:xfrm>
            <a:off x="4495800" y="1719263"/>
            <a:ext cx="42672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400"/>
              <a:t>crazy, perhaps, but used ALL the time</a:t>
            </a:r>
          </a:p>
        </p:txBody>
      </p:sp>
      <p:sp>
        <p:nvSpPr>
          <p:cNvPr id="171034" name="Text Box 33"/>
          <p:cNvSpPr txBox="1">
            <a:spLocks noChangeArrowheads="1"/>
          </p:cNvSpPr>
          <p:nvPr>
            <p:custDataLst>
              <p:tags r:id="rId25"/>
            </p:custDataLst>
          </p:nvPr>
        </p:nvSpPr>
        <p:spPr bwMode="auto">
          <a:xfrm>
            <a:off x="4268788" y="4451350"/>
            <a:ext cx="4267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b="1">
                <a:latin typeface="Courier New" pitchFamily="49" charset="0"/>
              </a:rPr>
              <a:t>reg1 = 42</a:t>
            </a:r>
          </a:p>
        </p:txBody>
      </p:sp>
      <p:sp>
        <p:nvSpPr>
          <p:cNvPr id="171035" name="Text Box 34"/>
          <p:cNvSpPr txBox="1">
            <a:spLocks noChangeArrowheads="1"/>
          </p:cNvSpPr>
          <p:nvPr>
            <p:custDataLst>
              <p:tags r:id="rId26"/>
            </p:custDataLst>
          </p:nvPr>
        </p:nvSpPr>
        <p:spPr bwMode="auto">
          <a:xfrm>
            <a:off x="4267200" y="5060950"/>
            <a:ext cx="4267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b="1">
                <a:latin typeface="Courier New" pitchFamily="49" charset="0"/>
              </a:rPr>
              <a:t>reg1 = reg1 - 1</a:t>
            </a:r>
          </a:p>
        </p:txBody>
      </p:sp>
      <p:sp>
        <p:nvSpPr>
          <p:cNvPr id="171036" name="Line 42"/>
          <p:cNvSpPr>
            <a:spLocks noChangeShapeType="1"/>
          </p:cNvSpPr>
          <p:nvPr/>
        </p:nvSpPr>
        <p:spPr bwMode="auto">
          <a:xfrm>
            <a:off x="2811463" y="2622550"/>
            <a:ext cx="838200" cy="0"/>
          </a:xfrm>
          <a:prstGeom prst="line">
            <a:avLst/>
          </a:prstGeom>
          <a:noFill/>
          <a:ln w="9525">
            <a:solidFill>
              <a:schemeClr val="tx1"/>
            </a:solidFill>
            <a:round/>
            <a:headEnd/>
            <a:tailEnd type="triangle" w="sm" len="sm"/>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171037" name="Line 43"/>
          <p:cNvSpPr>
            <a:spLocks noChangeShapeType="1"/>
          </p:cNvSpPr>
          <p:nvPr/>
        </p:nvSpPr>
        <p:spPr bwMode="auto">
          <a:xfrm>
            <a:off x="2811463" y="4156075"/>
            <a:ext cx="838200" cy="0"/>
          </a:xfrm>
          <a:prstGeom prst="line">
            <a:avLst/>
          </a:prstGeom>
          <a:noFill/>
          <a:ln w="9525">
            <a:solidFill>
              <a:schemeClr val="tx1"/>
            </a:solidFill>
            <a:round/>
            <a:headEnd/>
            <a:tailEnd type="triangle" w="sm" len="sm"/>
          </a:ln>
          <a:extLst>
            <a:ext uri="{909E8E84-426E-40DD-AFC4-6F175D3DCCD1}">
              <a14:hiddenFill xmlns:a14="http://schemas.microsoft.com/office/drawing/2010/main">
                <a:noFill/>
              </a14:hiddenFill>
            </a:ext>
          </a:extLst>
        </p:spPr>
        <p:txBody>
          <a:bodyPr wrap="none" anchor="ctr">
            <a:spAutoFit/>
          </a:bodyPr>
          <a:lstStyle/>
          <a:p>
            <a:endParaRPr lang="en-US"/>
          </a:p>
        </p:txBody>
      </p:sp>
    </p:spTree>
  </p:cSld>
  <p:clrMapOvr>
    <a:masterClrMapping/>
  </p:clrMapOvr>
  <p:timing>
    <p:tnLst>
      <p:par>
        <p:cTn id="1" dur="indefinite" restart="never" nodeType="tmRoot"/>
      </p:par>
    </p:tnLst>
  </p:timing>
</p:sld>
</file>

<file path=ppt/slides/slide2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2034" name="Rectangle 5"/>
          <p:cNvSpPr>
            <a:spLocks noChangeArrowheads="1"/>
          </p:cNvSpPr>
          <p:nvPr>
            <p:custDataLst>
              <p:tags r:id="rId1"/>
            </p:custDataLst>
          </p:nvPr>
        </p:nvSpPr>
        <p:spPr bwMode="auto">
          <a:xfrm>
            <a:off x="4691063" y="3429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endParaRPr lang="en-US">
              <a:latin typeface="Arial" pitchFamily="34" charset="0"/>
            </a:endParaRPr>
          </a:p>
        </p:txBody>
      </p:sp>
      <p:sp>
        <p:nvSpPr>
          <p:cNvPr id="172035" name="Rectangle 7"/>
          <p:cNvSpPr>
            <a:spLocks noChangeArrowheads="1"/>
          </p:cNvSpPr>
          <p:nvPr>
            <p:custDataLst>
              <p:tags r:id="rId2"/>
            </p:custDataLst>
          </p:nvPr>
        </p:nvSpPr>
        <p:spPr bwMode="auto">
          <a:xfrm>
            <a:off x="5232400" y="6197600"/>
            <a:ext cx="3671888" cy="508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2700" b="1">
                <a:solidFill>
                  <a:srgbClr val="0A04EB"/>
                </a:solidFill>
                <a:latin typeface="Courier New" pitchFamily="49" charset="0"/>
              </a:rPr>
              <a:t>halt</a:t>
            </a:r>
          </a:p>
        </p:txBody>
      </p:sp>
      <p:sp>
        <p:nvSpPr>
          <p:cNvPr id="172036" name="Rectangle 8"/>
          <p:cNvSpPr>
            <a:spLocks noChangeArrowheads="1"/>
          </p:cNvSpPr>
          <p:nvPr>
            <p:custDataLst>
              <p:tags r:id="rId3"/>
            </p:custDataLst>
          </p:nvPr>
        </p:nvSpPr>
        <p:spPr bwMode="auto">
          <a:xfrm>
            <a:off x="5232400" y="3065463"/>
            <a:ext cx="3689350" cy="508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2700" b="1">
                <a:solidFill>
                  <a:srgbClr val="0A04EB"/>
                </a:solidFill>
                <a:latin typeface="Courier New" pitchFamily="49" charset="0"/>
              </a:rPr>
              <a:t>loadn r2 9</a:t>
            </a:r>
          </a:p>
        </p:txBody>
      </p:sp>
      <p:sp>
        <p:nvSpPr>
          <p:cNvPr id="172037" name="Rectangle 9"/>
          <p:cNvSpPr>
            <a:spLocks noChangeArrowheads="1"/>
          </p:cNvSpPr>
          <p:nvPr>
            <p:custDataLst>
              <p:tags r:id="rId4"/>
            </p:custDataLst>
          </p:nvPr>
        </p:nvSpPr>
        <p:spPr bwMode="auto">
          <a:xfrm>
            <a:off x="5232400" y="2438400"/>
            <a:ext cx="3697288" cy="508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2700" b="1">
                <a:solidFill>
                  <a:srgbClr val="0A04EB"/>
                </a:solidFill>
                <a:latin typeface="Courier New" pitchFamily="49" charset="0"/>
              </a:rPr>
              <a:t>read r1</a:t>
            </a:r>
          </a:p>
        </p:txBody>
      </p:sp>
      <p:sp>
        <p:nvSpPr>
          <p:cNvPr id="172038" name="Rectangle 12"/>
          <p:cNvSpPr>
            <a:spLocks noChangeArrowheads="1"/>
          </p:cNvSpPr>
          <p:nvPr>
            <p:custDataLst>
              <p:tags r:id="rId5"/>
            </p:custDataLst>
          </p:nvPr>
        </p:nvSpPr>
        <p:spPr bwMode="auto">
          <a:xfrm>
            <a:off x="5232400" y="3690938"/>
            <a:ext cx="3719513" cy="508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2700" b="1">
                <a:solidFill>
                  <a:srgbClr val="0A04EB"/>
                </a:solidFill>
                <a:latin typeface="Courier New" pitchFamily="49" charset="0"/>
              </a:rPr>
              <a:t>sub r3 r1 r2</a:t>
            </a:r>
          </a:p>
        </p:txBody>
      </p:sp>
      <p:sp>
        <p:nvSpPr>
          <p:cNvPr id="172039" name="Rectangle 13"/>
          <p:cNvSpPr>
            <a:spLocks noChangeArrowheads="1"/>
          </p:cNvSpPr>
          <p:nvPr>
            <p:custDataLst>
              <p:tags r:id="rId6"/>
            </p:custDataLst>
          </p:nvPr>
        </p:nvSpPr>
        <p:spPr bwMode="auto">
          <a:xfrm>
            <a:off x="5232400" y="4318000"/>
            <a:ext cx="3657600" cy="508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2700" b="1">
                <a:solidFill>
                  <a:srgbClr val="0A04EB"/>
                </a:solidFill>
                <a:latin typeface="Courier New" pitchFamily="49" charset="0"/>
              </a:rPr>
              <a:t>div r3 r3 r2</a:t>
            </a:r>
          </a:p>
        </p:txBody>
      </p:sp>
      <p:sp>
        <p:nvSpPr>
          <p:cNvPr id="172040" name="Text Box 17"/>
          <p:cNvSpPr txBox="1">
            <a:spLocks noChangeArrowheads="1"/>
          </p:cNvSpPr>
          <p:nvPr>
            <p:custDataLst>
              <p:tags r:id="rId7"/>
            </p:custDataLst>
          </p:nvPr>
        </p:nvSpPr>
        <p:spPr bwMode="auto">
          <a:xfrm>
            <a:off x="1143000" y="1887538"/>
            <a:ext cx="30480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latin typeface="Arial" pitchFamily="34" charset="0"/>
              </a:rPr>
              <a:t>central processing unit </a:t>
            </a:r>
            <a:r>
              <a:rPr lang="en-US" sz="1200" b="1" i="1">
                <a:latin typeface="Arial" pitchFamily="34" charset="0"/>
              </a:rPr>
              <a:t>registers</a:t>
            </a:r>
            <a:endParaRPr lang="en-US" sz="1200">
              <a:latin typeface="Arial" pitchFamily="34" charset="0"/>
            </a:endParaRPr>
          </a:p>
        </p:txBody>
      </p:sp>
      <p:sp>
        <p:nvSpPr>
          <p:cNvPr id="172041" name="Text Box 18"/>
          <p:cNvSpPr txBox="1">
            <a:spLocks noChangeArrowheads="1"/>
          </p:cNvSpPr>
          <p:nvPr>
            <p:custDataLst>
              <p:tags r:id="rId8"/>
            </p:custDataLst>
          </p:nvPr>
        </p:nvSpPr>
        <p:spPr bwMode="auto">
          <a:xfrm>
            <a:off x="5562600" y="1935163"/>
            <a:ext cx="290195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latin typeface="Arial" pitchFamily="34" charset="0"/>
              </a:rPr>
              <a:t>random access memory locations</a:t>
            </a:r>
          </a:p>
        </p:txBody>
      </p:sp>
      <p:sp>
        <p:nvSpPr>
          <p:cNvPr id="172042" name="Text Box 19"/>
          <p:cNvSpPr txBox="1">
            <a:spLocks noChangeArrowheads="1"/>
          </p:cNvSpPr>
          <p:nvPr>
            <p:custDataLst>
              <p:tags r:id="rId9"/>
            </p:custDataLst>
          </p:nvPr>
        </p:nvSpPr>
        <p:spPr bwMode="auto">
          <a:xfrm>
            <a:off x="4605338" y="2532063"/>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0</a:t>
            </a:r>
          </a:p>
        </p:txBody>
      </p:sp>
      <p:sp>
        <p:nvSpPr>
          <p:cNvPr id="172043" name="Text Box 20"/>
          <p:cNvSpPr txBox="1">
            <a:spLocks noChangeArrowheads="1"/>
          </p:cNvSpPr>
          <p:nvPr>
            <p:custDataLst>
              <p:tags r:id="rId10"/>
            </p:custDataLst>
          </p:nvPr>
        </p:nvSpPr>
        <p:spPr bwMode="auto">
          <a:xfrm>
            <a:off x="4587875" y="3124200"/>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1</a:t>
            </a:r>
          </a:p>
        </p:txBody>
      </p:sp>
      <p:sp>
        <p:nvSpPr>
          <p:cNvPr id="172044" name="Text Box 21"/>
          <p:cNvSpPr txBox="1">
            <a:spLocks noChangeArrowheads="1"/>
          </p:cNvSpPr>
          <p:nvPr>
            <p:custDataLst>
              <p:tags r:id="rId11"/>
            </p:custDataLst>
          </p:nvPr>
        </p:nvSpPr>
        <p:spPr bwMode="auto">
          <a:xfrm>
            <a:off x="4587875" y="372427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2</a:t>
            </a:r>
          </a:p>
        </p:txBody>
      </p:sp>
      <p:sp>
        <p:nvSpPr>
          <p:cNvPr id="172045" name="Text Box 22"/>
          <p:cNvSpPr txBox="1">
            <a:spLocks noChangeArrowheads="1"/>
          </p:cNvSpPr>
          <p:nvPr>
            <p:custDataLst>
              <p:tags r:id="rId12"/>
            </p:custDataLst>
          </p:nvPr>
        </p:nvSpPr>
        <p:spPr bwMode="auto">
          <a:xfrm>
            <a:off x="4587875" y="433387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3</a:t>
            </a:r>
          </a:p>
        </p:txBody>
      </p:sp>
      <p:sp>
        <p:nvSpPr>
          <p:cNvPr id="172046" name="Text Box 23"/>
          <p:cNvSpPr txBox="1">
            <a:spLocks noChangeArrowheads="1"/>
          </p:cNvSpPr>
          <p:nvPr>
            <p:custDataLst>
              <p:tags r:id="rId13"/>
            </p:custDataLst>
          </p:nvPr>
        </p:nvSpPr>
        <p:spPr bwMode="auto">
          <a:xfrm>
            <a:off x="4579938" y="4997450"/>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4</a:t>
            </a:r>
          </a:p>
        </p:txBody>
      </p:sp>
      <p:sp>
        <p:nvSpPr>
          <p:cNvPr id="172047" name="Text Box 24"/>
          <p:cNvSpPr txBox="1">
            <a:spLocks noChangeArrowheads="1"/>
          </p:cNvSpPr>
          <p:nvPr>
            <p:custDataLst>
              <p:tags r:id="rId14"/>
            </p:custDataLst>
          </p:nvPr>
        </p:nvSpPr>
        <p:spPr bwMode="auto">
          <a:xfrm>
            <a:off x="684213" y="3733800"/>
            <a:ext cx="6254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r1</a:t>
            </a:r>
            <a:endParaRPr lang="en-US" sz="1800">
              <a:solidFill>
                <a:srgbClr val="B003D1"/>
              </a:solidFill>
              <a:latin typeface="Comic Sans MS" pitchFamily="66" charset="0"/>
            </a:endParaRPr>
          </a:p>
        </p:txBody>
      </p:sp>
      <p:sp>
        <p:nvSpPr>
          <p:cNvPr id="172048" name="Text Box 25"/>
          <p:cNvSpPr txBox="1">
            <a:spLocks noChangeArrowheads="1"/>
          </p:cNvSpPr>
          <p:nvPr>
            <p:custDataLst>
              <p:tags r:id="rId15"/>
            </p:custDataLst>
          </p:nvPr>
        </p:nvSpPr>
        <p:spPr bwMode="auto">
          <a:xfrm>
            <a:off x="436563" y="2589213"/>
            <a:ext cx="866775" cy="517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FF071B"/>
                </a:solidFill>
                <a:latin typeface="Comic Sans MS" pitchFamily="66" charset="0"/>
              </a:rPr>
              <a:t>Program Counter</a:t>
            </a:r>
          </a:p>
        </p:txBody>
      </p:sp>
      <p:sp>
        <p:nvSpPr>
          <p:cNvPr id="172049" name="Rectangle 27"/>
          <p:cNvSpPr>
            <a:spLocks noChangeArrowheads="1"/>
          </p:cNvSpPr>
          <p:nvPr>
            <p:custDataLst>
              <p:tags r:id="rId16"/>
            </p:custDataLst>
          </p:nvPr>
        </p:nvSpPr>
        <p:spPr bwMode="auto">
          <a:xfrm>
            <a:off x="1317625" y="2514600"/>
            <a:ext cx="2733675"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B003D1"/>
                </a:solidFill>
                <a:latin typeface="Courier New" pitchFamily="49" charset="0"/>
              </a:rPr>
              <a:t> </a:t>
            </a:r>
          </a:p>
        </p:txBody>
      </p:sp>
      <p:sp>
        <p:nvSpPr>
          <p:cNvPr id="172050" name="Rectangle 29"/>
          <p:cNvSpPr>
            <a:spLocks noChangeArrowheads="1"/>
          </p:cNvSpPr>
          <p:nvPr>
            <p:custDataLst>
              <p:tags r:id="rId17"/>
            </p:custDataLst>
          </p:nvPr>
        </p:nvSpPr>
        <p:spPr bwMode="auto">
          <a:xfrm>
            <a:off x="1317625" y="3581400"/>
            <a:ext cx="2733675"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B003D1"/>
                </a:solidFill>
                <a:latin typeface="Courier New" pitchFamily="49" charset="0"/>
              </a:rPr>
              <a:t> </a:t>
            </a:r>
          </a:p>
        </p:txBody>
      </p:sp>
      <p:sp>
        <p:nvSpPr>
          <p:cNvPr id="172051" name="Text Box 30"/>
          <p:cNvSpPr txBox="1">
            <a:spLocks noChangeArrowheads="1"/>
          </p:cNvSpPr>
          <p:nvPr>
            <p:custDataLst>
              <p:tags r:id="rId18"/>
            </p:custDataLst>
          </p:nvPr>
        </p:nvSpPr>
        <p:spPr bwMode="auto">
          <a:xfrm>
            <a:off x="3505200" y="1752600"/>
            <a:ext cx="1295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endParaRPr lang="en-US"/>
          </a:p>
        </p:txBody>
      </p:sp>
      <p:sp>
        <p:nvSpPr>
          <p:cNvPr id="172052" name="Rectangle 32"/>
          <p:cNvSpPr>
            <a:spLocks noChangeArrowheads="1"/>
          </p:cNvSpPr>
          <p:nvPr>
            <p:custDataLst>
              <p:tags r:id="rId19"/>
            </p:custDataLst>
          </p:nvPr>
        </p:nvSpPr>
        <p:spPr bwMode="auto">
          <a:xfrm>
            <a:off x="992188" y="3184525"/>
            <a:ext cx="3386137" cy="220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b="1">
                <a:latin typeface="Arial" pitchFamily="34" charset="0"/>
              </a:rPr>
              <a:t>Holds address of the next instruction</a:t>
            </a:r>
          </a:p>
        </p:txBody>
      </p:sp>
      <p:sp>
        <p:nvSpPr>
          <p:cNvPr id="172053" name="Rectangle 33"/>
          <p:cNvSpPr>
            <a:spLocks noChangeArrowheads="1"/>
          </p:cNvSpPr>
          <p:nvPr>
            <p:custDataLst>
              <p:tags r:id="rId20"/>
            </p:custDataLst>
          </p:nvPr>
        </p:nvSpPr>
        <p:spPr bwMode="auto">
          <a:xfrm>
            <a:off x="1312863" y="4254500"/>
            <a:ext cx="2749550" cy="220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b="1">
                <a:latin typeface="Arial" pitchFamily="34" charset="0"/>
              </a:rPr>
              <a:t>General-purpose register r1</a:t>
            </a:r>
          </a:p>
        </p:txBody>
      </p:sp>
      <p:sp>
        <p:nvSpPr>
          <p:cNvPr id="172054" name="Text Box 50"/>
          <p:cNvSpPr txBox="1">
            <a:spLocks noChangeArrowheads="1"/>
          </p:cNvSpPr>
          <p:nvPr>
            <p:custDataLst>
              <p:tags r:id="rId21"/>
            </p:custDataLst>
          </p:nvPr>
        </p:nvSpPr>
        <p:spPr bwMode="auto">
          <a:xfrm>
            <a:off x="674688" y="4814888"/>
            <a:ext cx="625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r2</a:t>
            </a:r>
            <a:endParaRPr lang="en-US" sz="1800">
              <a:solidFill>
                <a:srgbClr val="B003D1"/>
              </a:solidFill>
              <a:latin typeface="Comic Sans MS" pitchFamily="66" charset="0"/>
            </a:endParaRPr>
          </a:p>
        </p:txBody>
      </p:sp>
      <p:sp>
        <p:nvSpPr>
          <p:cNvPr id="172055" name="Rectangle 51"/>
          <p:cNvSpPr>
            <a:spLocks noChangeArrowheads="1"/>
          </p:cNvSpPr>
          <p:nvPr>
            <p:custDataLst>
              <p:tags r:id="rId22"/>
            </p:custDataLst>
          </p:nvPr>
        </p:nvSpPr>
        <p:spPr bwMode="auto">
          <a:xfrm>
            <a:off x="1314450" y="4648200"/>
            <a:ext cx="2733675"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B003D1"/>
                </a:solidFill>
                <a:latin typeface="Courier New" pitchFamily="49" charset="0"/>
              </a:rPr>
              <a:t> </a:t>
            </a:r>
          </a:p>
        </p:txBody>
      </p:sp>
      <p:sp>
        <p:nvSpPr>
          <p:cNvPr id="172056" name="Rectangle 52"/>
          <p:cNvSpPr>
            <a:spLocks noChangeArrowheads="1"/>
          </p:cNvSpPr>
          <p:nvPr>
            <p:custDataLst>
              <p:tags r:id="rId23"/>
            </p:custDataLst>
          </p:nvPr>
        </p:nvSpPr>
        <p:spPr bwMode="auto">
          <a:xfrm>
            <a:off x="1309688" y="5321300"/>
            <a:ext cx="2749550" cy="220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b="1">
                <a:latin typeface="Arial" pitchFamily="34" charset="0"/>
              </a:rPr>
              <a:t>General-purpose register r2</a:t>
            </a:r>
          </a:p>
        </p:txBody>
      </p:sp>
      <p:sp>
        <p:nvSpPr>
          <p:cNvPr id="172057" name="Rectangle 61"/>
          <p:cNvSpPr>
            <a:spLocks noChangeArrowheads="1"/>
          </p:cNvSpPr>
          <p:nvPr>
            <p:custDataLst>
              <p:tags r:id="rId24"/>
            </p:custDataLst>
          </p:nvPr>
        </p:nvSpPr>
        <p:spPr bwMode="auto">
          <a:xfrm>
            <a:off x="3689350" y="1066800"/>
            <a:ext cx="1757363"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3200">
                <a:solidFill>
                  <a:schemeClr val="tx2"/>
                </a:solidFill>
                <a:latin typeface="Arial" pitchFamily="34" charset="0"/>
              </a:rPr>
              <a:t>Answers</a:t>
            </a:r>
          </a:p>
        </p:txBody>
      </p:sp>
      <p:sp>
        <p:nvSpPr>
          <p:cNvPr id="172058" name="Text Box 50"/>
          <p:cNvSpPr txBox="1">
            <a:spLocks noChangeArrowheads="1"/>
          </p:cNvSpPr>
          <p:nvPr>
            <p:custDataLst>
              <p:tags r:id="rId25"/>
            </p:custDataLst>
          </p:nvPr>
        </p:nvSpPr>
        <p:spPr bwMode="auto">
          <a:xfrm>
            <a:off x="676275" y="5805488"/>
            <a:ext cx="625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r3</a:t>
            </a:r>
            <a:endParaRPr lang="en-US" sz="1800">
              <a:solidFill>
                <a:srgbClr val="B003D1"/>
              </a:solidFill>
              <a:latin typeface="Comic Sans MS" pitchFamily="66" charset="0"/>
            </a:endParaRPr>
          </a:p>
        </p:txBody>
      </p:sp>
      <p:sp>
        <p:nvSpPr>
          <p:cNvPr id="172059" name="Rectangle 51"/>
          <p:cNvSpPr>
            <a:spLocks noChangeArrowheads="1"/>
          </p:cNvSpPr>
          <p:nvPr>
            <p:custDataLst>
              <p:tags r:id="rId26"/>
            </p:custDataLst>
          </p:nvPr>
        </p:nvSpPr>
        <p:spPr bwMode="auto">
          <a:xfrm>
            <a:off x="1316038" y="5638800"/>
            <a:ext cx="2733675"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B003D1"/>
                </a:solidFill>
                <a:latin typeface="Courier New" pitchFamily="49" charset="0"/>
              </a:rPr>
              <a:t> </a:t>
            </a:r>
          </a:p>
        </p:txBody>
      </p:sp>
      <p:sp>
        <p:nvSpPr>
          <p:cNvPr id="172060" name="Rectangle 52"/>
          <p:cNvSpPr>
            <a:spLocks noChangeArrowheads="1"/>
          </p:cNvSpPr>
          <p:nvPr>
            <p:custDataLst>
              <p:tags r:id="rId27"/>
            </p:custDataLst>
          </p:nvPr>
        </p:nvSpPr>
        <p:spPr bwMode="auto">
          <a:xfrm>
            <a:off x="1311275" y="6311900"/>
            <a:ext cx="2749550" cy="230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b="1">
                <a:latin typeface="Arial" pitchFamily="34" charset="0"/>
              </a:rPr>
              <a:t>General-purpose register r3</a:t>
            </a:r>
          </a:p>
        </p:txBody>
      </p:sp>
      <p:sp>
        <p:nvSpPr>
          <p:cNvPr id="172061" name="Rectangle 12"/>
          <p:cNvSpPr>
            <a:spLocks noChangeArrowheads="1"/>
          </p:cNvSpPr>
          <p:nvPr>
            <p:custDataLst>
              <p:tags r:id="rId28"/>
            </p:custDataLst>
          </p:nvPr>
        </p:nvSpPr>
        <p:spPr bwMode="auto">
          <a:xfrm>
            <a:off x="5237163" y="4945063"/>
            <a:ext cx="3719512" cy="508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2700" b="1">
                <a:solidFill>
                  <a:srgbClr val="0A04EB"/>
                </a:solidFill>
                <a:latin typeface="Courier New" pitchFamily="49" charset="0"/>
              </a:rPr>
              <a:t>addn r3 -1</a:t>
            </a:r>
          </a:p>
        </p:txBody>
      </p:sp>
      <p:sp>
        <p:nvSpPr>
          <p:cNvPr id="172062" name="Rectangle 13"/>
          <p:cNvSpPr>
            <a:spLocks noChangeArrowheads="1"/>
          </p:cNvSpPr>
          <p:nvPr>
            <p:custDataLst>
              <p:tags r:id="rId29"/>
            </p:custDataLst>
          </p:nvPr>
        </p:nvSpPr>
        <p:spPr bwMode="auto">
          <a:xfrm>
            <a:off x="5237163" y="5570538"/>
            <a:ext cx="3657600" cy="508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2700" b="1">
                <a:solidFill>
                  <a:srgbClr val="0A04EB"/>
                </a:solidFill>
                <a:latin typeface="Courier New" pitchFamily="49" charset="0"/>
              </a:rPr>
              <a:t>write r3</a:t>
            </a:r>
          </a:p>
        </p:txBody>
      </p:sp>
      <p:sp>
        <p:nvSpPr>
          <p:cNvPr id="172063" name="Text Box 22"/>
          <p:cNvSpPr txBox="1">
            <a:spLocks noChangeArrowheads="1"/>
          </p:cNvSpPr>
          <p:nvPr>
            <p:custDataLst>
              <p:tags r:id="rId30"/>
            </p:custDataLst>
          </p:nvPr>
        </p:nvSpPr>
        <p:spPr bwMode="auto">
          <a:xfrm>
            <a:off x="4581525" y="562927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5</a:t>
            </a:r>
          </a:p>
        </p:txBody>
      </p:sp>
      <p:sp>
        <p:nvSpPr>
          <p:cNvPr id="172064" name="Text Box 23"/>
          <p:cNvSpPr txBox="1">
            <a:spLocks noChangeArrowheads="1"/>
          </p:cNvSpPr>
          <p:nvPr>
            <p:custDataLst>
              <p:tags r:id="rId31"/>
            </p:custDataLst>
          </p:nvPr>
        </p:nvSpPr>
        <p:spPr bwMode="auto">
          <a:xfrm>
            <a:off x="4572000" y="6292850"/>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6</a:t>
            </a:r>
          </a:p>
        </p:txBody>
      </p:sp>
      <p:sp>
        <p:nvSpPr>
          <p:cNvPr id="172065" name="Rectangle 42"/>
          <p:cNvSpPr>
            <a:spLocks noChangeArrowheads="1"/>
          </p:cNvSpPr>
          <p:nvPr/>
        </p:nvSpPr>
        <p:spPr bwMode="auto">
          <a:xfrm>
            <a:off x="152400" y="246063"/>
            <a:ext cx="8713788" cy="739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a:solidFill>
                  <a:srgbClr val="800000"/>
                </a:solidFill>
                <a:latin typeface="Calibri" pitchFamily="34" charset="0"/>
              </a:rPr>
              <a:t>(A) </a:t>
            </a:r>
            <a:r>
              <a:rPr lang="en-US" sz="4200">
                <a:latin typeface="Calibri" pitchFamily="34" charset="0"/>
              </a:rPr>
              <a:t>-1</a:t>
            </a:r>
            <a:r>
              <a:rPr lang="en-US" sz="4200">
                <a:solidFill>
                  <a:srgbClr val="800000"/>
                </a:solidFill>
                <a:latin typeface="Calibri" pitchFamily="34" charset="0"/>
              </a:rPr>
              <a:t>     (B) </a:t>
            </a:r>
            <a:r>
              <a:rPr lang="en-US" sz="4200">
                <a:latin typeface="Calibri" pitchFamily="34" charset="0"/>
              </a:rPr>
              <a:t>0</a:t>
            </a:r>
            <a:r>
              <a:rPr lang="en-US" sz="4200">
                <a:solidFill>
                  <a:srgbClr val="800000"/>
                </a:solidFill>
                <a:latin typeface="Calibri" pitchFamily="34" charset="0"/>
              </a:rPr>
              <a:t>     (C) </a:t>
            </a:r>
            <a:r>
              <a:rPr lang="en-US" sz="4200">
                <a:latin typeface="Calibri" pitchFamily="34" charset="0"/>
              </a:rPr>
              <a:t>1</a:t>
            </a:r>
            <a:r>
              <a:rPr lang="en-US" sz="4200">
                <a:solidFill>
                  <a:srgbClr val="800000"/>
                </a:solidFill>
                <a:latin typeface="Calibri" pitchFamily="34" charset="0"/>
              </a:rPr>
              <a:t>     (D) </a:t>
            </a:r>
            <a:r>
              <a:rPr lang="en-US" sz="4200">
                <a:latin typeface="Calibri" pitchFamily="34" charset="0"/>
              </a:rPr>
              <a:t>2     </a:t>
            </a:r>
            <a:r>
              <a:rPr lang="en-US" sz="4200">
                <a:solidFill>
                  <a:srgbClr val="800000"/>
                </a:solidFill>
                <a:latin typeface="Calibri" pitchFamily="34" charset="0"/>
              </a:rPr>
              <a:t>(E) </a:t>
            </a:r>
            <a:r>
              <a:rPr lang="en-US" sz="4200">
                <a:latin typeface="Calibri" pitchFamily="34" charset="0"/>
              </a:rPr>
              <a:t>3</a:t>
            </a:r>
            <a:endParaRPr lang="en-US" sz="4200">
              <a:solidFill>
                <a:srgbClr val="800000"/>
              </a:solidFill>
            </a:endParaRPr>
          </a:p>
        </p:txBody>
      </p:sp>
    </p:spTree>
  </p:cSld>
  <p:clrMapOvr>
    <a:masterClrMapping/>
  </p:clrMapOvr>
  <p:timing>
    <p:tnLst>
      <p:par>
        <p:cTn id="1" dur="indefinite" restart="never" nodeType="tmRoot"/>
      </p:par>
    </p:tnLst>
  </p:timing>
</p:sld>
</file>

<file path=ppt/slides/slide2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73058" name="Group 2"/>
          <p:cNvGrpSpPr>
            <a:grpSpLocks/>
          </p:cNvGrpSpPr>
          <p:nvPr>
            <p:custDataLst>
              <p:tags r:id="rId1"/>
            </p:custDataLst>
          </p:nvPr>
        </p:nvGrpSpPr>
        <p:grpSpPr bwMode="auto">
          <a:xfrm>
            <a:off x="468313" y="1066800"/>
            <a:ext cx="8218487" cy="180975"/>
            <a:chOff x="295" y="1311"/>
            <a:chExt cx="5177" cy="114"/>
          </a:xfrm>
        </p:grpSpPr>
        <p:sp>
          <p:nvSpPr>
            <p:cNvPr id="173067" name="Rectangle 3"/>
            <p:cNvSpPr>
              <a:spLocks noChangeArrowheads="1"/>
            </p:cNvSpPr>
            <p:nvPr>
              <p:custDataLst>
                <p:tags r:id="rId4"/>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73068" name="Rectangle 4"/>
            <p:cNvSpPr>
              <a:spLocks noChangeArrowheads="1"/>
            </p:cNvSpPr>
            <p:nvPr>
              <p:custDataLst>
                <p:tags r:id="rId5"/>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173059" name="Rectangle 5"/>
          <p:cNvSpPr>
            <a:spLocks noChangeArrowheads="1"/>
          </p:cNvSpPr>
          <p:nvPr>
            <p:custDataLst>
              <p:tags r:id="rId2"/>
            </p:custDataLst>
          </p:nvPr>
        </p:nvSpPr>
        <p:spPr bwMode="auto">
          <a:xfrm>
            <a:off x="4691063" y="3429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endParaRPr lang="en-US">
              <a:latin typeface="Arial" pitchFamily="34" charset="0"/>
            </a:endParaRPr>
          </a:p>
        </p:txBody>
      </p:sp>
      <p:sp>
        <p:nvSpPr>
          <p:cNvPr id="173060" name="Rectangle 6"/>
          <p:cNvSpPr>
            <a:spLocks noChangeArrowheads="1"/>
          </p:cNvSpPr>
          <p:nvPr>
            <p:custDataLst>
              <p:tags r:id="rId3"/>
            </p:custDataLst>
          </p:nvPr>
        </p:nvSpPr>
        <p:spPr bwMode="auto">
          <a:xfrm>
            <a:off x="996950" y="214313"/>
            <a:ext cx="7385050"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i="1">
                <a:solidFill>
                  <a:schemeClr val="tx2"/>
                </a:solidFill>
                <a:latin typeface="Times New Roman" pitchFamily="18" charset="0"/>
              </a:rPr>
              <a:t>Real  </a:t>
            </a:r>
            <a:r>
              <a:rPr lang="en-US" sz="4200">
                <a:solidFill>
                  <a:schemeClr val="tx2"/>
                </a:solidFill>
                <a:latin typeface="Times New Roman" pitchFamily="18" charset="0"/>
              </a:rPr>
              <a:t>Assembly Language</a:t>
            </a:r>
          </a:p>
        </p:txBody>
      </p:sp>
      <p:pic>
        <p:nvPicPr>
          <p:cNvPr id="173061" name="Picture 7" descr="Picture 2"/>
          <p:cNvPicPr>
            <a:picLocks noChangeAspect="1" noChangeArrowheads="1"/>
          </p:cNvPicPr>
          <p:nvPr/>
        </p:nvPicPr>
        <p:blipFill>
          <a:blip r:embed="rId8">
            <a:extLst>
              <a:ext uri="{28A0092B-C50C-407E-A947-70E740481C1C}">
                <a14:useLocalDpi xmlns:a14="http://schemas.microsoft.com/office/drawing/2010/main" val="0"/>
              </a:ext>
            </a:extLst>
          </a:blip>
          <a:srcRect t="8064" b="27986"/>
          <a:stretch>
            <a:fillRect/>
          </a:stretch>
        </p:blipFill>
        <p:spPr bwMode="auto">
          <a:xfrm>
            <a:off x="228600" y="4419600"/>
            <a:ext cx="8915400" cy="2201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3062" name="Text Box 8"/>
          <p:cNvSpPr txBox="1">
            <a:spLocks noChangeArrowheads="1"/>
          </p:cNvSpPr>
          <p:nvPr/>
        </p:nvSpPr>
        <p:spPr bwMode="auto">
          <a:xfrm>
            <a:off x="4648200" y="1524000"/>
            <a:ext cx="3998913" cy="830263"/>
          </a:xfrm>
          <a:prstGeom prst="rect">
            <a:avLst/>
          </a:prstGeom>
          <a:noFill/>
          <a:ln w="19050">
            <a:solidFill>
              <a:srgbClr val="0F02E4"/>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solidFill>
                  <a:srgbClr val="0F02E4"/>
                </a:solidFill>
              </a:rPr>
              <a:t>Hmmm has a subset common to </a:t>
            </a:r>
            <a:r>
              <a:rPr lang="en-US" b="1" i="1">
                <a:solidFill>
                  <a:srgbClr val="0F02E4"/>
                </a:solidFill>
              </a:rPr>
              <a:t>all </a:t>
            </a:r>
            <a:r>
              <a:rPr lang="en-US">
                <a:solidFill>
                  <a:srgbClr val="0F02E4"/>
                </a:solidFill>
              </a:rPr>
              <a:t>real assembly languages.</a:t>
            </a:r>
          </a:p>
        </p:txBody>
      </p:sp>
      <p:sp>
        <p:nvSpPr>
          <p:cNvPr id="173063" name="Text Box 13"/>
          <p:cNvSpPr txBox="1">
            <a:spLocks noChangeArrowheads="1"/>
          </p:cNvSpPr>
          <p:nvPr/>
        </p:nvSpPr>
        <p:spPr bwMode="auto">
          <a:xfrm>
            <a:off x="3886200" y="4173538"/>
            <a:ext cx="5119688"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t>two of the </a:t>
            </a:r>
            <a:r>
              <a:rPr lang="en-US" sz="1800" b="1" i="1">
                <a:solidFill>
                  <a:srgbClr val="800000"/>
                </a:solidFill>
              </a:rPr>
              <a:t>latest </a:t>
            </a:r>
            <a:r>
              <a:rPr lang="en-US" sz="1800"/>
              <a:t>intel instructions (SSE4, 2008)</a:t>
            </a:r>
          </a:p>
        </p:txBody>
      </p:sp>
      <p:pic>
        <p:nvPicPr>
          <p:cNvPr id="173064" name="Picture 17" descr="Picture 6.png"/>
          <p:cNvPicPr>
            <a:picLocks noChangeAspect="1"/>
          </p:cNvPicPr>
          <p:nvPr/>
        </p:nvPicPr>
        <p:blipFill>
          <a:blip r:embed="rId9">
            <a:extLst>
              <a:ext uri="{28A0092B-C50C-407E-A947-70E740481C1C}">
                <a14:useLocalDpi xmlns:a14="http://schemas.microsoft.com/office/drawing/2010/main" val="0"/>
              </a:ext>
            </a:extLst>
          </a:blip>
          <a:srcRect/>
          <a:stretch>
            <a:fillRect/>
          </a:stretch>
        </p:blipFill>
        <p:spPr bwMode="auto">
          <a:xfrm>
            <a:off x="609600" y="1447800"/>
            <a:ext cx="3429000" cy="2590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3065" name="Text Box 13"/>
          <p:cNvSpPr txBox="1">
            <a:spLocks noChangeArrowheads="1"/>
          </p:cNvSpPr>
          <p:nvPr/>
        </p:nvSpPr>
        <p:spPr bwMode="auto">
          <a:xfrm>
            <a:off x="4791075" y="2759075"/>
            <a:ext cx="2905125"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t>A few of the many basic processor instructions (Intel)</a:t>
            </a:r>
          </a:p>
        </p:txBody>
      </p:sp>
      <p:cxnSp>
        <p:nvCxnSpPr>
          <p:cNvPr id="173066" name="Straight Arrow Connector 20"/>
          <p:cNvCxnSpPr>
            <a:cxnSpLocks noChangeShapeType="1"/>
          </p:cNvCxnSpPr>
          <p:nvPr/>
        </p:nvCxnSpPr>
        <p:spPr bwMode="auto">
          <a:xfrm rot="10800000">
            <a:off x="4081463" y="2584450"/>
            <a:ext cx="814387" cy="682625"/>
          </a:xfrm>
          <a:prstGeom prst="straightConnector1">
            <a:avLst/>
          </a:prstGeom>
          <a:noFill/>
          <a:ln w="19050">
            <a:solidFill>
              <a:schemeClr val="tx1"/>
            </a:solidFill>
            <a:round/>
            <a:headEnd/>
            <a:tailEnd type="arrow" w="med" len="med"/>
          </a:ln>
          <a:extLst>
            <a:ext uri="{909E8E84-426E-40DD-AFC4-6F175D3DCCD1}">
              <a14:hiddenFill xmlns:a14="http://schemas.microsoft.com/office/drawing/2010/main">
                <a:noFill/>
              </a14:hiddenFill>
            </a:ext>
          </a:extLst>
        </p:spPr>
      </p:cxnSp>
    </p:spTree>
  </p:cSld>
  <p:clrMapOvr>
    <a:masterClrMapping/>
  </p:clrMapOvr>
  <p:timing>
    <p:tnLst>
      <p:par>
        <p:cTn id="1" dur="indefinite" restart="never" nodeType="tmRoot"/>
      </p:par>
    </p:tnLst>
  </p:timing>
</p:sld>
</file>

<file path=ppt/slides/slide2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082" name="Rectangle 2"/>
          <p:cNvSpPr>
            <a:spLocks noChangeArrowheads="1"/>
          </p:cNvSpPr>
          <p:nvPr>
            <p:custDataLst>
              <p:tags r:id="rId1"/>
            </p:custDataLst>
          </p:nvPr>
        </p:nvSpPr>
        <p:spPr bwMode="auto">
          <a:xfrm>
            <a:off x="1447800" y="533400"/>
            <a:ext cx="6553200" cy="1739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r>
              <a:rPr lang="en-US" sz="3600">
                <a:latin typeface="Georgia" pitchFamily="18" charset="0"/>
              </a:rPr>
              <a:t>For systems, a face-lift is to add an edge that </a:t>
            </a:r>
            <a:r>
              <a:rPr lang="en-US" sz="3600" i="1">
                <a:solidFill>
                  <a:srgbClr val="B003D1"/>
                </a:solidFill>
                <a:latin typeface="Georgia" pitchFamily="18" charset="0"/>
              </a:rPr>
              <a:t>creates a cycle</a:t>
            </a:r>
            <a:r>
              <a:rPr lang="en-US" sz="3600">
                <a:latin typeface="Georgia" pitchFamily="18" charset="0"/>
              </a:rPr>
              <a:t>, not just an additional node.</a:t>
            </a:r>
          </a:p>
        </p:txBody>
      </p:sp>
      <p:sp>
        <p:nvSpPr>
          <p:cNvPr id="174083" name="Line 27"/>
          <p:cNvSpPr>
            <a:spLocks noChangeShapeType="1"/>
          </p:cNvSpPr>
          <p:nvPr>
            <p:custDataLst>
              <p:tags r:id="rId2"/>
            </p:custDataLst>
          </p:nvPr>
        </p:nvSpPr>
        <p:spPr bwMode="auto">
          <a:xfrm flipH="1">
            <a:off x="5576888" y="3879850"/>
            <a:ext cx="1030287" cy="12700"/>
          </a:xfrm>
          <a:prstGeom prst="line">
            <a:avLst/>
          </a:prstGeom>
          <a:noFill/>
          <a:ln w="38100">
            <a:solidFill>
              <a:srgbClr val="0A04EB"/>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74084" name="Oval 28"/>
          <p:cNvSpPr>
            <a:spLocks noChangeArrowheads="1"/>
          </p:cNvSpPr>
          <p:nvPr>
            <p:custDataLst>
              <p:tags r:id="rId3"/>
            </p:custDataLst>
          </p:nvPr>
        </p:nvSpPr>
        <p:spPr bwMode="auto">
          <a:xfrm>
            <a:off x="5348288" y="3795713"/>
            <a:ext cx="211137" cy="201612"/>
          </a:xfrm>
          <a:prstGeom prst="ellipse">
            <a:avLst/>
          </a:prstGeom>
          <a:noFill/>
          <a:ln w="38100">
            <a:solidFill>
              <a:srgbClr val="0A04EB"/>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grpSp>
        <p:nvGrpSpPr>
          <p:cNvPr id="174085" name="Group 29"/>
          <p:cNvGrpSpPr>
            <a:grpSpLocks/>
          </p:cNvGrpSpPr>
          <p:nvPr>
            <p:custDataLst>
              <p:tags r:id="rId4"/>
            </p:custDataLst>
          </p:nvPr>
        </p:nvGrpSpPr>
        <p:grpSpPr bwMode="auto">
          <a:xfrm>
            <a:off x="3768725" y="3276600"/>
            <a:ext cx="1600200" cy="1219200"/>
            <a:chOff x="4734" y="3053"/>
            <a:chExt cx="656" cy="491"/>
          </a:xfrm>
        </p:grpSpPr>
        <p:grpSp>
          <p:nvGrpSpPr>
            <p:cNvPr id="174094" name="Group 30"/>
            <p:cNvGrpSpPr>
              <a:grpSpLocks/>
            </p:cNvGrpSpPr>
            <p:nvPr/>
          </p:nvGrpSpPr>
          <p:grpSpPr bwMode="auto">
            <a:xfrm>
              <a:off x="4734" y="3053"/>
              <a:ext cx="648" cy="254"/>
              <a:chOff x="4734" y="3053"/>
              <a:chExt cx="648" cy="254"/>
            </a:xfrm>
          </p:grpSpPr>
          <p:sp>
            <p:nvSpPr>
              <p:cNvPr id="174098" name="Freeform 31"/>
              <p:cNvSpPr>
                <a:spLocks/>
              </p:cNvSpPr>
              <p:nvPr>
                <p:custDataLst>
                  <p:tags r:id="rId14"/>
                </p:custDataLst>
              </p:nvPr>
            </p:nvSpPr>
            <p:spPr bwMode="auto">
              <a:xfrm>
                <a:off x="4734" y="3053"/>
                <a:ext cx="648" cy="254"/>
              </a:xfrm>
              <a:custGeom>
                <a:avLst/>
                <a:gdLst>
                  <a:gd name="T0" fmla="*/ 0 w 806"/>
                  <a:gd name="T1" fmla="*/ 0 h 254"/>
                  <a:gd name="T2" fmla="*/ 2 w 806"/>
                  <a:gd name="T3" fmla="*/ 30 h 254"/>
                  <a:gd name="T4" fmla="*/ 2 w 806"/>
                  <a:gd name="T5" fmla="*/ 47 h 254"/>
                  <a:gd name="T6" fmla="*/ 3 w 806"/>
                  <a:gd name="T7" fmla="*/ 65 h 254"/>
                  <a:gd name="T8" fmla="*/ 3 w 806"/>
                  <a:gd name="T9" fmla="*/ 94 h 254"/>
                  <a:gd name="T10" fmla="*/ 3 w 806"/>
                  <a:gd name="T11" fmla="*/ 112 h 254"/>
                  <a:gd name="T12" fmla="*/ 4 w 806"/>
                  <a:gd name="T13" fmla="*/ 124 h 254"/>
                  <a:gd name="T14" fmla="*/ 4 w 806"/>
                  <a:gd name="T15" fmla="*/ 159 h 254"/>
                  <a:gd name="T16" fmla="*/ 4 w 806"/>
                  <a:gd name="T17" fmla="*/ 188 h 254"/>
                  <a:gd name="T18" fmla="*/ 4 w 806"/>
                  <a:gd name="T19" fmla="*/ 235 h 254"/>
                  <a:gd name="T20" fmla="*/ 4 w 806"/>
                  <a:gd name="T21" fmla="*/ 253 h 2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06"/>
                  <a:gd name="T34" fmla="*/ 0 h 254"/>
                  <a:gd name="T35" fmla="*/ 806 w 806"/>
                  <a:gd name="T36" fmla="*/ 254 h 25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06" h="254">
                    <a:moveTo>
                      <a:pt x="0" y="0"/>
                    </a:moveTo>
                    <a:cubicBezTo>
                      <a:pt x="165" y="3"/>
                      <a:pt x="315" y="11"/>
                      <a:pt x="477" y="30"/>
                    </a:cubicBezTo>
                    <a:cubicBezTo>
                      <a:pt x="528" y="44"/>
                      <a:pt x="460" y="23"/>
                      <a:pt x="512" y="47"/>
                    </a:cubicBezTo>
                    <a:cubicBezTo>
                      <a:pt x="552" y="65"/>
                      <a:pt x="536" y="53"/>
                      <a:pt x="571" y="65"/>
                    </a:cubicBezTo>
                    <a:cubicBezTo>
                      <a:pt x="594" y="72"/>
                      <a:pt x="612" y="86"/>
                      <a:pt x="636" y="94"/>
                    </a:cubicBezTo>
                    <a:cubicBezTo>
                      <a:pt x="643" y="100"/>
                      <a:pt x="650" y="106"/>
                      <a:pt x="659" y="112"/>
                    </a:cubicBezTo>
                    <a:cubicBezTo>
                      <a:pt x="666" y="116"/>
                      <a:pt x="675" y="118"/>
                      <a:pt x="683" y="124"/>
                    </a:cubicBezTo>
                    <a:cubicBezTo>
                      <a:pt x="714" y="146"/>
                      <a:pt x="687" y="134"/>
                      <a:pt x="712" y="159"/>
                    </a:cubicBezTo>
                    <a:cubicBezTo>
                      <a:pt x="720" y="167"/>
                      <a:pt x="741" y="180"/>
                      <a:pt x="753" y="188"/>
                    </a:cubicBezTo>
                    <a:cubicBezTo>
                      <a:pt x="761" y="212"/>
                      <a:pt x="773" y="221"/>
                      <a:pt x="795" y="235"/>
                    </a:cubicBezTo>
                    <a:cubicBezTo>
                      <a:pt x="800" y="254"/>
                      <a:pt x="793" y="253"/>
                      <a:pt x="806" y="253"/>
                    </a:cubicBezTo>
                  </a:path>
                </a:pathLst>
              </a:custGeom>
              <a:noFill/>
              <a:ln w="38100">
                <a:solidFill>
                  <a:srgbClr val="0A04EB"/>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74099" name="Freeform 32"/>
              <p:cNvSpPr>
                <a:spLocks/>
              </p:cNvSpPr>
              <p:nvPr>
                <p:custDataLst>
                  <p:tags r:id="rId15"/>
                </p:custDataLst>
              </p:nvPr>
            </p:nvSpPr>
            <p:spPr bwMode="auto">
              <a:xfrm>
                <a:off x="4741" y="3059"/>
                <a:ext cx="129" cy="241"/>
              </a:xfrm>
              <a:custGeom>
                <a:avLst/>
                <a:gdLst>
                  <a:gd name="T0" fmla="*/ 0 w 129"/>
                  <a:gd name="T1" fmla="*/ 0 h 241"/>
                  <a:gd name="T2" fmla="*/ 41 w 129"/>
                  <a:gd name="T3" fmla="*/ 35 h 241"/>
                  <a:gd name="T4" fmla="*/ 106 w 129"/>
                  <a:gd name="T5" fmla="*/ 171 h 241"/>
                  <a:gd name="T6" fmla="*/ 123 w 129"/>
                  <a:gd name="T7" fmla="*/ 218 h 241"/>
                  <a:gd name="T8" fmla="*/ 129 w 129"/>
                  <a:gd name="T9" fmla="*/ 241 h 241"/>
                  <a:gd name="T10" fmla="*/ 0 60000 65536"/>
                  <a:gd name="T11" fmla="*/ 0 60000 65536"/>
                  <a:gd name="T12" fmla="*/ 0 60000 65536"/>
                  <a:gd name="T13" fmla="*/ 0 60000 65536"/>
                  <a:gd name="T14" fmla="*/ 0 60000 65536"/>
                  <a:gd name="T15" fmla="*/ 0 w 129"/>
                  <a:gd name="T16" fmla="*/ 0 h 241"/>
                  <a:gd name="T17" fmla="*/ 129 w 129"/>
                  <a:gd name="T18" fmla="*/ 241 h 241"/>
                </a:gdLst>
                <a:ahLst/>
                <a:cxnLst>
                  <a:cxn ang="T10">
                    <a:pos x="T0" y="T1"/>
                  </a:cxn>
                  <a:cxn ang="T11">
                    <a:pos x="T2" y="T3"/>
                  </a:cxn>
                  <a:cxn ang="T12">
                    <a:pos x="T4" y="T5"/>
                  </a:cxn>
                  <a:cxn ang="T13">
                    <a:pos x="T6" y="T7"/>
                  </a:cxn>
                  <a:cxn ang="T14">
                    <a:pos x="T8" y="T9"/>
                  </a:cxn>
                </a:cxnLst>
                <a:rect l="T15" t="T16" r="T17" b="T18"/>
                <a:pathLst>
                  <a:path w="129" h="241">
                    <a:moveTo>
                      <a:pt x="0" y="0"/>
                    </a:moveTo>
                    <a:cubicBezTo>
                      <a:pt x="24" y="8"/>
                      <a:pt x="18" y="20"/>
                      <a:pt x="41" y="35"/>
                    </a:cubicBezTo>
                    <a:cubicBezTo>
                      <a:pt x="57" y="83"/>
                      <a:pt x="87" y="123"/>
                      <a:pt x="106" y="171"/>
                    </a:cubicBezTo>
                    <a:cubicBezTo>
                      <a:pt x="111" y="186"/>
                      <a:pt x="117" y="202"/>
                      <a:pt x="123" y="218"/>
                    </a:cubicBezTo>
                    <a:cubicBezTo>
                      <a:pt x="125" y="225"/>
                      <a:pt x="129" y="241"/>
                      <a:pt x="129" y="241"/>
                    </a:cubicBezTo>
                  </a:path>
                </a:pathLst>
              </a:custGeom>
              <a:noFill/>
              <a:ln w="38100">
                <a:solidFill>
                  <a:srgbClr val="0A04EB"/>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grpSp>
        <p:grpSp>
          <p:nvGrpSpPr>
            <p:cNvPr id="174095" name="Group 33"/>
            <p:cNvGrpSpPr>
              <a:grpSpLocks/>
            </p:cNvGrpSpPr>
            <p:nvPr/>
          </p:nvGrpSpPr>
          <p:grpSpPr bwMode="auto">
            <a:xfrm flipV="1">
              <a:off x="4742" y="3290"/>
              <a:ext cx="648" cy="254"/>
              <a:chOff x="4734" y="3053"/>
              <a:chExt cx="648" cy="254"/>
            </a:xfrm>
          </p:grpSpPr>
          <p:sp>
            <p:nvSpPr>
              <p:cNvPr id="174096" name="Freeform 34"/>
              <p:cNvSpPr>
                <a:spLocks/>
              </p:cNvSpPr>
              <p:nvPr>
                <p:custDataLst>
                  <p:tags r:id="rId12"/>
                </p:custDataLst>
              </p:nvPr>
            </p:nvSpPr>
            <p:spPr bwMode="auto">
              <a:xfrm>
                <a:off x="4734" y="3053"/>
                <a:ext cx="648" cy="254"/>
              </a:xfrm>
              <a:custGeom>
                <a:avLst/>
                <a:gdLst>
                  <a:gd name="T0" fmla="*/ 0 w 806"/>
                  <a:gd name="T1" fmla="*/ 0 h 254"/>
                  <a:gd name="T2" fmla="*/ 2 w 806"/>
                  <a:gd name="T3" fmla="*/ 30 h 254"/>
                  <a:gd name="T4" fmla="*/ 2 w 806"/>
                  <a:gd name="T5" fmla="*/ 47 h 254"/>
                  <a:gd name="T6" fmla="*/ 3 w 806"/>
                  <a:gd name="T7" fmla="*/ 65 h 254"/>
                  <a:gd name="T8" fmla="*/ 3 w 806"/>
                  <a:gd name="T9" fmla="*/ 94 h 254"/>
                  <a:gd name="T10" fmla="*/ 3 w 806"/>
                  <a:gd name="T11" fmla="*/ 112 h 254"/>
                  <a:gd name="T12" fmla="*/ 4 w 806"/>
                  <a:gd name="T13" fmla="*/ 124 h 254"/>
                  <a:gd name="T14" fmla="*/ 4 w 806"/>
                  <a:gd name="T15" fmla="*/ 159 h 254"/>
                  <a:gd name="T16" fmla="*/ 4 w 806"/>
                  <a:gd name="T17" fmla="*/ 188 h 254"/>
                  <a:gd name="T18" fmla="*/ 4 w 806"/>
                  <a:gd name="T19" fmla="*/ 235 h 254"/>
                  <a:gd name="T20" fmla="*/ 4 w 806"/>
                  <a:gd name="T21" fmla="*/ 253 h 2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06"/>
                  <a:gd name="T34" fmla="*/ 0 h 254"/>
                  <a:gd name="T35" fmla="*/ 806 w 806"/>
                  <a:gd name="T36" fmla="*/ 254 h 25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06" h="254">
                    <a:moveTo>
                      <a:pt x="0" y="0"/>
                    </a:moveTo>
                    <a:cubicBezTo>
                      <a:pt x="165" y="3"/>
                      <a:pt x="315" y="11"/>
                      <a:pt x="477" y="30"/>
                    </a:cubicBezTo>
                    <a:cubicBezTo>
                      <a:pt x="528" y="44"/>
                      <a:pt x="460" y="23"/>
                      <a:pt x="512" y="47"/>
                    </a:cubicBezTo>
                    <a:cubicBezTo>
                      <a:pt x="552" y="65"/>
                      <a:pt x="536" y="53"/>
                      <a:pt x="571" y="65"/>
                    </a:cubicBezTo>
                    <a:cubicBezTo>
                      <a:pt x="594" y="72"/>
                      <a:pt x="612" y="86"/>
                      <a:pt x="636" y="94"/>
                    </a:cubicBezTo>
                    <a:cubicBezTo>
                      <a:pt x="643" y="100"/>
                      <a:pt x="650" y="106"/>
                      <a:pt x="659" y="112"/>
                    </a:cubicBezTo>
                    <a:cubicBezTo>
                      <a:pt x="666" y="116"/>
                      <a:pt x="675" y="118"/>
                      <a:pt x="683" y="124"/>
                    </a:cubicBezTo>
                    <a:cubicBezTo>
                      <a:pt x="714" y="146"/>
                      <a:pt x="687" y="134"/>
                      <a:pt x="712" y="159"/>
                    </a:cubicBezTo>
                    <a:cubicBezTo>
                      <a:pt x="720" y="167"/>
                      <a:pt x="741" y="180"/>
                      <a:pt x="753" y="188"/>
                    </a:cubicBezTo>
                    <a:cubicBezTo>
                      <a:pt x="761" y="212"/>
                      <a:pt x="773" y="221"/>
                      <a:pt x="795" y="235"/>
                    </a:cubicBezTo>
                    <a:cubicBezTo>
                      <a:pt x="800" y="254"/>
                      <a:pt x="793" y="253"/>
                      <a:pt x="806" y="253"/>
                    </a:cubicBezTo>
                  </a:path>
                </a:pathLst>
              </a:custGeom>
              <a:noFill/>
              <a:ln w="38100">
                <a:solidFill>
                  <a:srgbClr val="0A04EB"/>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74097" name="Freeform 35"/>
              <p:cNvSpPr>
                <a:spLocks/>
              </p:cNvSpPr>
              <p:nvPr>
                <p:custDataLst>
                  <p:tags r:id="rId13"/>
                </p:custDataLst>
              </p:nvPr>
            </p:nvSpPr>
            <p:spPr bwMode="auto">
              <a:xfrm>
                <a:off x="4741" y="3059"/>
                <a:ext cx="129" cy="241"/>
              </a:xfrm>
              <a:custGeom>
                <a:avLst/>
                <a:gdLst>
                  <a:gd name="T0" fmla="*/ 0 w 129"/>
                  <a:gd name="T1" fmla="*/ 0 h 241"/>
                  <a:gd name="T2" fmla="*/ 41 w 129"/>
                  <a:gd name="T3" fmla="*/ 35 h 241"/>
                  <a:gd name="T4" fmla="*/ 106 w 129"/>
                  <a:gd name="T5" fmla="*/ 171 h 241"/>
                  <a:gd name="T6" fmla="*/ 123 w 129"/>
                  <a:gd name="T7" fmla="*/ 218 h 241"/>
                  <a:gd name="T8" fmla="*/ 129 w 129"/>
                  <a:gd name="T9" fmla="*/ 241 h 241"/>
                  <a:gd name="T10" fmla="*/ 0 60000 65536"/>
                  <a:gd name="T11" fmla="*/ 0 60000 65536"/>
                  <a:gd name="T12" fmla="*/ 0 60000 65536"/>
                  <a:gd name="T13" fmla="*/ 0 60000 65536"/>
                  <a:gd name="T14" fmla="*/ 0 60000 65536"/>
                  <a:gd name="T15" fmla="*/ 0 w 129"/>
                  <a:gd name="T16" fmla="*/ 0 h 241"/>
                  <a:gd name="T17" fmla="*/ 129 w 129"/>
                  <a:gd name="T18" fmla="*/ 241 h 241"/>
                </a:gdLst>
                <a:ahLst/>
                <a:cxnLst>
                  <a:cxn ang="T10">
                    <a:pos x="T0" y="T1"/>
                  </a:cxn>
                  <a:cxn ang="T11">
                    <a:pos x="T2" y="T3"/>
                  </a:cxn>
                  <a:cxn ang="T12">
                    <a:pos x="T4" y="T5"/>
                  </a:cxn>
                  <a:cxn ang="T13">
                    <a:pos x="T6" y="T7"/>
                  </a:cxn>
                  <a:cxn ang="T14">
                    <a:pos x="T8" y="T9"/>
                  </a:cxn>
                </a:cxnLst>
                <a:rect l="T15" t="T16" r="T17" b="T18"/>
                <a:pathLst>
                  <a:path w="129" h="241">
                    <a:moveTo>
                      <a:pt x="0" y="0"/>
                    </a:moveTo>
                    <a:cubicBezTo>
                      <a:pt x="24" y="8"/>
                      <a:pt x="18" y="20"/>
                      <a:pt x="41" y="35"/>
                    </a:cubicBezTo>
                    <a:cubicBezTo>
                      <a:pt x="57" y="83"/>
                      <a:pt x="87" y="123"/>
                      <a:pt x="106" y="171"/>
                    </a:cubicBezTo>
                    <a:cubicBezTo>
                      <a:pt x="111" y="186"/>
                      <a:pt x="117" y="202"/>
                      <a:pt x="123" y="218"/>
                    </a:cubicBezTo>
                    <a:cubicBezTo>
                      <a:pt x="125" y="225"/>
                      <a:pt x="129" y="241"/>
                      <a:pt x="129" y="241"/>
                    </a:cubicBezTo>
                  </a:path>
                </a:pathLst>
              </a:custGeom>
              <a:noFill/>
              <a:ln w="38100">
                <a:solidFill>
                  <a:srgbClr val="0A04EB"/>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grpSp>
      </p:grpSp>
      <p:sp>
        <p:nvSpPr>
          <p:cNvPr id="174086" name="Line 36"/>
          <p:cNvSpPr>
            <a:spLocks noChangeShapeType="1"/>
          </p:cNvSpPr>
          <p:nvPr>
            <p:custDataLst>
              <p:tags r:id="rId5"/>
            </p:custDataLst>
          </p:nvPr>
        </p:nvSpPr>
        <p:spPr bwMode="auto">
          <a:xfrm flipH="1">
            <a:off x="2487613" y="3546475"/>
            <a:ext cx="1474787" cy="0"/>
          </a:xfrm>
          <a:prstGeom prst="line">
            <a:avLst/>
          </a:prstGeom>
          <a:noFill/>
          <a:ln w="38100">
            <a:solidFill>
              <a:srgbClr val="0A04EB"/>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74087" name="Text Box 37"/>
          <p:cNvSpPr txBox="1">
            <a:spLocks noChangeArrowheads="1"/>
          </p:cNvSpPr>
          <p:nvPr>
            <p:custDataLst>
              <p:tags r:id="rId6"/>
            </p:custDataLst>
          </p:nvPr>
        </p:nvSpPr>
        <p:spPr bwMode="auto">
          <a:xfrm>
            <a:off x="3881438" y="3678238"/>
            <a:ext cx="14827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solidFill>
                  <a:srgbClr val="0A04EB"/>
                </a:solidFill>
                <a:latin typeface="Arial" pitchFamily="34" charset="0"/>
              </a:rPr>
              <a:t>NOR</a:t>
            </a:r>
          </a:p>
        </p:txBody>
      </p:sp>
      <p:sp>
        <p:nvSpPr>
          <p:cNvPr id="174088" name="Rectangle 38"/>
          <p:cNvSpPr>
            <a:spLocks noChangeArrowheads="1"/>
          </p:cNvSpPr>
          <p:nvPr>
            <p:custDataLst>
              <p:tags r:id="rId7"/>
            </p:custDataLst>
          </p:nvPr>
        </p:nvSpPr>
        <p:spPr bwMode="auto">
          <a:xfrm>
            <a:off x="1876425" y="3314700"/>
            <a:ext cx="812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spcBef>
                <a:spcPct val="50000"/>
              </a:spcBef>
            </a:pPr>
            <a:r>
              <a:rPr lang="en-US" b="1">
                <a:solidFill>
                  <a:srgbClr val="067B0E"/>
                </a:solidFill>
                <a:latin typeface="Courier New" pitchFamily="49" charset="0"/>
              </a:rPr>
              <a:t>S</a:t>
            </a:r>
          </a:p>
        </p:txBody>
      </p:sp>
      <p:sp>
        <p:nvSpPr>
          <p:cNvPr id="174089" name="Text Box 39"/>
          <p:cNvSpPr txBox="1">
            <a:spLocks noChangeArrowheads="1"/>
          </p:cNvSpPr>
          <p:nvPr>
            <p:custDataLst>
              <p:tags r:id="rId8"/>
            </p:custDataLst>
          </p:nvPr>
        </p:nvSpPr>
        <p:spPr bwMode="auto">
          <a:xfrm>
            <a:off x="609600" y="3321050"/>
            <a:ext cx="128746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a:latin typeface="Comic Sans MS" pitchFamily="66" charset="0"/>
              </a:rPr>
              <a:t>input</a:t>
            </a:r>
          </a:p>
        </p:txBody>
      </p:sp>
      <p:sp>
        <p:nvSpPr>
          <p:cNvPr id="174090" name="Text Box 40"/>
          <p:cNvSpPr txBox="1">
            <a:spLocks noChangeArrowheads="1"/>
          </p:cNvSpPr>
          <p:nvPr>
            <p:custDataLst>
              <p:tags r:id="rId9"/>
            </p:custDataLst>
          </p:nvPr>
        </p:nvSpPr>
        <p:spPr bwMode="auto">
          <a:xfrm>
            <a:off x="7110413" y="3600450"/>
            <a:ext cx="16351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latin typeface="Comic Sans MS" pitchFamily="66" charset="0"/>
              </a:rPr>
              <a:t>output</a:t>
            </a:r>
          </a:p>
        </p:txBody>
      </p:sp>
      <p:sp>
        <p:nvSpPr>
          <p:cNvPr id="174091" name="Freeform 41"/>
          <p:cNvSpPr>
            <a:spLocks/>
          </p:cNvSpPr>
          <p:nvPr/>
        </p:nvSpPr>
        <p:spPr bwMode="auto">
          <a:xfrm>
            <a:off x="2987675" y="3902075"/>
            <a:ext cx="2994025" cy="1231900"/>
          </a:xfrm>
          <a:custGeom>
            <a:avLst/>
            <a:gdLst>
              <a:gd name="T0" fmla="*/ 2147483647 w 1886"/>
              <a:gd name="T1" fmla="*/ 0 h 776"/>
              <a:gd name="T2" fmla="*/ 2147483647 w 1886"/>
              <a:gd name="T3" fmla="*/ 2147483647 h 776"/>
              <a:gd name="T4" fmla="*/ 0 w 1886"/>
              <a:gd name="T5" fmla="*/ 2147483647 h 776"/>
              <a:gd name="T6" fmla="*/ 0 w 1886"/>
              <a:gd name="T7" fmla="*/ 2147483647 h 776"/>
              <a:gd name="T8" fmla="*/ 2147483647 w 1886"/>
              <a:gd name="T9" fmla="*/ 2147483647 h 776"/>
              <a:gd name="T10" fmla="*/ 0 60000 65536"/>
              <a:gd name="T11" fmla="*/ 0 60000 65536"/>
              <a:gd name="T12" fmla="*/ 0 60000 65536"/>
              <a:gd name="T13" fmla="*/ 0 60000 65536"/>
              <a:gd name="T14" fmla="*/ 0 60000 65536"/>
              <a:gd name="T15" fmla="*/ 0 w 1886"/>
              <a:gd name="T16" fmla="*/ 0 h 776"/>
              <a:gd name="T17" fmla="*/ 1886 w 1886"/>
              <a:gd name="T18" fmla="*/ 776 h 776"/>
            </a:gdLst>
            <a:ahLst/>
            <a:cxnLst>
              <a:cxn ang="T10">
                <a:pos x="T0" y="T1"/>
              </a:cxn>
              <a:cxn ang="T11">
                <a:pos x="T2" y="T3"/>
              </a:cxn>
              <a:cxn ang="T12">
                <a:pos x="T4" y="T5"/>
              </a:cxn>
              <a:cxn ang="T13">
                <a:pos x="T6" y="T7"/>
              </a:cxn>
              <a:cxn ang="T14">
                <a:pos x="T8" y="T9"/>
              </a:cxn>
            </a:cxnLst>
            <a:rect l="T15" t="T16" r="T17" b="T18"/>
            <a:pathLst>
              <a:path w="1886" h="776">
                <a:moveTo>
                  <a:pt x="1886" y="0"/>
                </a:moveTo>
                <a:lnTo>
                  <a:pt x="1886" y="776"/>
                </a:lnTo>
                <a:lnTo>
                  <a:pt x="0" y="776"/>
                </a:lnTo>
                <a:lnTo>
                  <a:pt x="0" y="185"/>
                </a:lnTo>
                <a:lnTo>
                  <a:pt x="631" y="185"/>
                </a:lnTo>
              </a:path>
            </a:pathLst>
          </a:custGeom>
          <a:noFill/>
          <a:ln w="38100">
            <a:solidFill>
              <a:srgbClr val="B003D1"/>
            </a:solidFill>
            <a:round/>
            <a:headEnd/>
            <a:tailEn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sp>
        <p:nvSpPr>
          <p:cNvPr id="174092" name="Text Box 42"/>
          <p:cNvSpPr txBox="1">
            <a:spLocks noChangeArrowheads="1"/>
          </p:cNvSpPr>
          <p:nvPr>
            <p:custDataLst>
              <p:tags r:id="rId10"/>
            </p:custDataLst>
          </p:nvPr>
        </p:nvSpPr>
        <p:spPr bwMode="auto">
          <a:xfrm>
            <a:off x="3478213" y="5281613"/>
            <a:ext cx="1741487" cy="822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latin typeface="Comic Sans MS" pitchFamily="66" charset="0"/>
              </a:rPr>
              <a:t>feedback cycle</a:t>
            </a:r>
          </a:p>
        </p:txBody>
      </p:sp>
      <p:sp>
        <p:nvSpPr>
          <p:cNvPr id="174093" name="Rectangle 43"/>
          <p:cNvSpPr>
            <a:spLocks noChangeArrowheads="1"/>
          </p:cNvSpPr>
          <p:nvPr>
            <p:custDataLst>
              <p:tags r:id="rId11"/>
            </p:custDataLst>
          </p:nvPr>
        </p:nvSpPr>
        <p:spPr bwMode="auto">
          <a:xfrm>
            <a:off x="6508750" y="3636963"/>
            <a:ext cx="812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spcBef>
                <a:spcPct val="50000"/>
              </a:spcBef>
            </a:pPr>
            <a:r>
              <a:rPr lang="en-US" b="1">
                <a:solidFill>
                  <a:srgbClr val="067B0E"/>
                </a:solidFill>
                <a:latin typeface="Courier New" pitchFamily="49" charset="0"/>
              </a:rPr>
              <a:t>Q</a:t>
            </a:r>
          </a:p>
        </p:txBody>
      </p:sp>
    </p:spTree>
  </p:cSld>
  <p:clrMapOvr>
    <a:masterClrMapping/>
  </p:clrMapOvr>
  <p:timing>
    <p:tnLst>
      <p:par>
        <p:cTn id="1" dur="indefinite" restart="never" nodeType="tmRoot"/>
      </p:par>
    </p:tnLst>
  </p:timing>
</p:sld>
</file>

<file path=ppt/slides/slide2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75106" name="Group 2"/>
          <p:cNvGrpSpPr>
            <a:grpSpLocks/>
          </p:cNvGrpSpPr>
          <p:nvPr>
            <p:custDataLst>
              <p:tags r:id="rId1"/>
            </p:custDataLst>
          </p:nvPr>
        </p:nvGrpSpPr>
        <p:grpSpPr bwMode="auto">
          <a:xfrm>
            <a:off x="609600" y="1066800"/>
            <a:ext cx="8218488" cy="180975"/>
            <a:chOff x="295" y="1311"/>
            <a:chExt cx="5177" cy="114"/>
          </a:xfrm>
        </p:grpSpPr>
        <p:sp>
          <p:nvSpPr>
            <p:cNvPr id="175126" name="Rectangle 3"/>
            <p:cNvSpPr>
              <a:spLocks noChangeArrowheads="1"/>
            </p:cNvSpPr>
            <p:nvPr>
              <p:custDataLst>
                <p:tags r:id="rId21"/>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75127" name="Rectangle 4"/>
            <p:cNvSpPr>
              <a:spLocks noChangeArrowheads="1"/>
            </p:cNvSpPr>
            <p:nvPr>
              <p:custDataLst>
                <p:tags r:id="rId22"/>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175107" name="Rectangle 5"/>
          <p:cNvSpPr>
            <a:spLocks noChangeArrowheads="1"/>
          </p:cNvSpPr>
          <p:nvPr>
            <p:custDataLst>
              <p:tags r:id="rId2"/>
            </p:custDataLst>
          </p:nvPr>
        </p:nvSpPr>
        <p:spPr bwMode="auto">
          <a:xfrm>
            <a:off x="4691063" y="3429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endParaRPr lang="en-US">
              <a:latin typeface="Arial" pitchFamily="34" charset="0"/>
            </a:endParaRPr>
          </a:p>
        </p:txBody>
      </p:sp>
      <p:sp>
        <p:nvSpPr>
          <p:cNvPr id="175108" name="Rectangle 6"/>
          <p:cNvSpPr>
            <a:spLocks noChangeArrowheads="1"/>
          </p:cNvSpPr>
          <p:nvPr>
            <p:custDataLst>
              <p:tags r:id="rId3"/>
            </p:custDataLst>
          </p:nvPr>
        </p:nvSpPr>
        <p:spPr bwMode="auto">
          <a:xfrm>
            <a:off x="2592388" y="206375"/>
            <a:ext cx="4138612"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a:solidFill>
                  <a:schemeClr val="tx2"/>
                </a:solidFill>
                <a:latin typeface="Times New Roman" pitchFamily="18" charset="0"/>
              </a:rPr>
              <a:t>Loops and </a:t>
            </a:r>
            <a:r>
              <a:rPr lang="en-US" sz="4200" b="1">
                <a:solidFill>
                  <a:schemeClr val="tx2"/>
                </a:solidFill>
                <a:latin typeface="Courier New" pitchFamily="49" charset="0"/>
                <a:cs typeface="Courier New" pitchFamily="49" charset="0"/>
              </a:rPr>
              <a:t>if</a:t>
            </a:r>
            <a:r>
              <a:rPr lang="en-US" sz="4200">
                <a:solidFill>
                  <a:schemeClr val="tx2"/>
                </a:solidFill>
                <a:latin typeface="Times New Roman" pitchFamily="18" charset="0"/>
              </a:rPr>
              <a:t>s</a:t>
            </a:r>
          </a:p>
        </p:txBody>
      </p:sp>
      <p:sp>
        <p:nvSpPr>
          <p:cNvPr id="175109" name="Text Box 12"/>
          <p:cNvSpPr txBox="1">
            <a:spLocks noChangeArrowheads="1"/>
          </p:cNvSpPr>
          <p:nvPr>
            <p:custDataLst>
              <p:tags r:id="rId4"/>
            </p:custDataLst>
          </p:nvPr>
        </p:nvSpPr>
        <p:spPr bwMode="auto">
          <a:xfrm>
            <a:off x="2008188" y="2247900"/>
            <a:ext cx="24384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b="1">
                <a:solidFill>
                  <a:srgbClr val="B003D1"/>
                </a:solidFill>
              </a:rPr>
              <a:t>It's too linear!</a:t>
            </a:r>
          </a:p>
        </p:txBody>
      </p:sp>
      <p:sp>
        <p:nvSpPr>
          <p:cNvPr id="175110" name="Text Box 13"/>
          <p:cNvSpPr txBox="1">
            <a:spLocks noChangeArrowheads="1"/>
          </p:cNvSpPr>
          <p:nvPr>
            <p:custDataLst>
              <p:tags r:id="rId5"/>
            </p:custDataLst>
          </p:nvPr>
        </p:nvSpPr>
        <p:spPr bwMode="auto">
          <a:xfrm>
            <a:off x="5654675" y="2189163"/>
            <a:ext cx="2743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800">
                <a:solidFill>
                  <a:srgbClr val="0A04EB"/>
                </a:solidFill>
                <a:latin typeface="Comic Sans MS" pitchFamily="66" charset="0"/>
              </a:rPr>
              <a:t>"straight-line code"</a:t>
            </a:r>
          </a:p>
        </p:txBody>
      </p:sp>
      <p:sp>
        <p:nvSpPr>
          <p:cNvPr id="175111" name="Line 19"/>
          <p:cNvSpPr>
            <a:spLocks noChangeShapeType="1"/>
          </p:cNvSpPr>
          <p:nvPr>
            <p:custDataLst>
              <p:tags r:id="rId6"/>
            </p:custDataLst>
          </p:nvPr>
        </p:nvSpPr>
        <p:spPr bwMode="auto">
          <a:xfrm>
            <a:off x="4495800" y="2362200"/>
            <a:ext cx="0" cy="4114800"/>
          </a:xfrm>
          <a:prstGeom prst="line">
            <a:avLst/>
          </a:prstGeom>
          <a:noFill/>
          <a:ln w="28575">
            <a:solidFill>
              <a:srgbClr val="0A04EB"/>
            </a:solidFill>
            <a:round/>
            <a:headEnd/>
            <a:tailEnd type="triangle" w="med" len="me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175112" name="Freeform 20"/>
          <p:cNvSpPr>
            <a:spLocks/>
          </p:cNvSpPr>
          <p:nvPr>
            <p:custDataLst>
              <p:tags r:id="rId7"/>
            </p:custDataLst>
          </p:nvPr>
        </p:nvSpPr>
        <p:spPr bwMode="auto">
          <a:xfrm>
            <a:off x="4495800" y="3733800"/>
            <a:ext cx="381000" cy="2971800"/>
          </a:xfrm>
          <a:custGeom>
            <a:avLst/>
            <a:gdLst>
              <a:gd name="T0" fmla="*/ 0 w 240"/>
              <a:gd name="T1" fmla="*/ 2147483647 h 1872"/>
              <a:gd name="T2" fmla="*/ 0 w 240"/>
              <a:gd name="T3" fmla="*/ 2147483647 h 1872"/>
              <a:gd name="T4" fmla="*/ 2147483647 w 240"/>
              <a:gd name="T5" fmla="*/ 2147483647 h 1872"/>
              <a:gd name="T6" fmla="*/ 2147483647 w 240"/>
              <a:gd name="T7" fmla="*/ 0 h 1872"/>
              <a:gd name="T8" fmla="*/ 2147483647 w 240"/>
              <a:gd name="T9" fmla="*/ 0 h 1872"/>
              <a:gd name="T10" fmla="*/ 0 60000 65536"/>
              <a:gd name="T11" fmla="*/ 0 60000 65536"/>
              <a:gd name="T12" fmla="*/ 0 60000 65536"/>
              <a:gd name="T13" fmla="*/ 0 60000 65536"/>
              <a:gd name="T14" fmla="*/ 0 60000 65536"/>
              <a:gd name="T15" fmla="*/ 0 w 240"/>
              <a:gd name="T16" fmla="*/ 0 h 1872"/>
              <a:gd name="T17" fmla="*/ 240 w 240"/>
              <a:gd name="T18" fmla="*/ 1872 h 1872"/>
            </a:gdLst>
            <a:ahLst/>
            <a:cxnLst>
              <a:cxn ang="T10">
                <a:pos x="T0" y="T1"/>
              </a:cxn>
              <a:cxn ang="T11">
                <a:pos x="T2" y="T3"/>
              </a:cxn>
              <a:cxn ang="T12">
                <a:pos x="T4" y="T5"/>
              </a:cxn>
              <a:cxn ang="T13">
                <a:pos x="T6" y="T7"/>
              </a:cxn>
              <a:cxn ang="T14">
                <a:pos x="T8" y="T9"/>
              </a:cxn>
            </a:cxnLst>
            <a:rect l="T15" t="T16" r="T17" b="T18"/>
            <a:pathLst>
              <a:path w="240" h="1872">
                <a:moveTo>
                  <a:pt x="0" y="1776"/>
                </a:moveTo>
                <a:lnTo>
                  <a:pt x="0" y="1872"/>
                </a:lnTo>
                <a:lnTo>
                  <a:pt x="144" y="1872"/>
                </a:lnTo>
                <a:lnTo>
                  <a:pt x="144" y="0"/>
                </a:lnTo>
                <a:lnTo>
                  <a:pt x="240" y="0"/>
                </a:lnTo>
              </a:path>
            </a:pathLst>
          </a:custGeom>
          <a:noFill/>
          <a:ln w="57150">
            <a:solidFill>
              <a:srgbClr val="B003D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pic>
        <p:nvPicPr>
          <p:cNvPr id="175113" name="Picture 21"/>
          <p:cNvPicPr>
            <a:picLocks noChangeAspect="1" noChangeArrowheads="1"/>
          </p:cNvPicPr>
          <p:nvPr>
            <p:custDataLst>
              <p:tags r:id="rId8"/>
            </p:custDataLst>
          </p:nvPr>
        </p:nvPicPr>
        <p:blipFill>
          <a:blip r:embed="rId25">
            <a:extLst>
              <a:ext uri="{28A0092B-C50C-407E-A947-70E740481C1C}">
                <a14:useLocalDpi xmlns:a14="http://schemas.microsoft.com/office/drawing/2010/main" val="0"/>
              </a:ext>
            </a:extLst>
          </a:blip>
          <a:srcRect/>
          <a:stretch>
            <a:fillRect/>
          </a:stretch>
        </p:blipFill>
        <p:spPr bwMode="auto">
          <a:xfrm>
            <a:off x="990600" y="2819400"/>
            <a:ext cx="2590800" cy="3429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pic>
      <p:sp>
        <p:nvSpPr>
          <p:cNvPr id="175114" name="Text Box 22"/>
          <p:cNvSpPr txBox="1">
            <a:spLocks noChangeArrowheads="1"/>
          </p:cNvSpPr>
          <p:nvPr>
            <p:custDataLst>
              <p:tags r:id="rId9"/>
            </p:custDataLst>
          </p:nvPr>
        </p:nvSpPr>
        <p:spPr bwMode="auto">
          <a:xfrm>
            <a:off x="1462088" y="5594350"/>
            <a:ext cx="1752600"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3600" b="1">
                <a:solidFill>
                  <a:schemeClr val="bg1"/>
                </a:solidFill>
                <a:latin typeface="Courier New" pitchFamily="49" charset="0"/>
              </a:rPr>
              <a:t>jump!</a:t>
            </a:r>
          </a:p>
        </p:txBody>
      </p:sp>
      <p:sp>
        <p:nvSpPr>
          <p:cNvPr id="175115" name="Text Box 23"/>
          <p:cNvSpPr txBox="1">
            <a:spLocks noChangeArrowheads="1"/>
          </p:cNvSpPr>
          <p:nvPr>
            <p:custDataLst>
              <p:tags r:id="rId10"/>
            </p:custDataLst>
          </p:nvPr>
        </p:nvSpPr>
        <p:spPr bwMode="auto">
          <a:xfrm>
            <a:off x="522288" y="1390650"/>
            <a:ext cx="5421312" cy="830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a:t>We</a:t>
            </a:r>
            <a:r>
              <a:rPr lang="en-US" b="1" i="1"/>
              <a:t> couldn't</a:t>
            </a:r>
            <a:r>
              <a:rPr lang="en-US"/>
              <a:t> implement Python using our Hmmm Assembly Language so far... !</a:t>
            </a:r>
          </a:p>
        </p:txBody>
      </p:sp>
      <p:sp>
        <p:nvSpPr>
          <p:cNvPr id="175116" name="Text Box 24"/>
          <p:cNvSpPr txBox="1">
            <a:spLocks noChangeArrowheads="1"/>
          </p:cNvSpPr>
          <p:nvPr>
            <p:custDataLst>
              <p:tags r:id="rId11"/>
            </p:custDataLst>
          </p:nvPr>
        </p:nvSpPr>
        <p:spPr bwMode="auto">
          <a:xfrm>
            <a:off x="4592638" y="285432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0</a:t>
            </a:r>
          </a:p>
        </p:txBody>
      </p:sp>
      <p:sp>
        <p:nvSpPr>
          <p:cNvPr id="175117" name="Text Box 25"/>
          <p:cNvSpPr txBox="1">
            <a:spLocks noChangeArrowheads="1"/>
          </p:cNvSpPr>
          <p:nvPr>
            <p:custDataLst>
              <p:tags r:id="rId12"/>
            </p:custDataLst>
          </p:nvPr>
        </p:nvSpPr>
        <p:spPr bwMode="auto">
          <a:xfrm>
            <a:off x="4592638" y="36337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1</a:t>
            </a:r>
          </a:p>
        </p:txBody>
      </p:sp>
      <p:sp>
        <p:nvSpPr>
          <p:cNvPr id="175118" name="Text Box 26"/>
          <p:cNvSpPr txBox="1">
            <a:spLocks noChangeArrowheads="1"/>
          </p:cNvSpPr>
          <p:nvPr>
            <p:custDataLst>
              <p:tags r:id="rId13"/>
            </p:custDataLst>
          </p:nvPr>
        </p:nvSpPr>
        <p:spPr bwMode="auto">
          <a:xfrm>
            <a:off x="4592638" y="4445000"/>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2</a:t>
            </a:r>
          </a:p>
        </p:txBody>
      </p:sp>
      <p:sp>
        <p:nvSpPr>
          <p:cNvPr id="175119" name="Text Box 27"/>
          <p:cNvSpPr txBox="1">
            <a:spLocks noChangeArrowheads="1"/>
          </p:cNvSpPr>
          <p:nvPr>
            <p:custDataLst>
              <p:tags r:id="rId14"/>
            </p:custDataLst>
          </p:nvPr>
        </p:nvSpPr>
        <p:spPr bwMode="auto">
          <a:xfrm>
            <a:off x="4592638" y="5226050"/>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3</a:t>
            </a:r>
          </a:p>
        </p:txBody>
      </p:sp>
      <p:sp>
        <p:nvSpPr>
          <p:cNvPr id="175120" name="Text Box 28"/>
          <p:cNvSpPr txBox="1">
            <a:spLocks noChangeArrowheads="1"/>
          </p:cNvSpPr>
          <p:nvPr>
            <p:custDataLst>
              <p:tags r:id="rId15"/>
            </p:custDataLst>
          </p:nvPr>
        </p:nvSpPr>
        <p:spPr bwMode="auto">
          <a:xfrm>
            <a:off x="4592638" y="605313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4</a:t>
            </a:r>
          </a:p>
        </p:txBody>
      </p:sp>
      <p:sp>
        <p:nvSpPr>
          <p:cNvPr id="175121" name="Rectangle 29"/>
          <p:cNvSpPr>
            <a:spLocks noChangeArrowheads="1"/>
          </p:cNvSpPr>
          <p:nvPr>
            <p:custDataLst>
              <p:tags r:id="rId16"/>
            </p:custDataLst>
          </p:nvPr>
        </p:nvSpPr>
        <p:spPr bwMode="auto">
          <a:xfrm>
            <a:off x="5272088" y="5902325"/>
            <a:ext cx="3671887"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B003D1"/>
                </a:solidFill>
                <a:latin typeface="Courier New" pitchFamily="49" charset="0"/>
              </a:rPr>
              <a:t>jump 1</a:t>
            </a:r>
            <a:endParaRPr lang="en-US" sz="3600" b="1">
              <a:solidFill>
                <a:srgbClr val="0A04EB"/>
              </a:solidFill>
              <a:latin typeface="Courier New" pitchFamily="49" charset="0"/>
            </a:endParaRPr>
          </a:p>
        </p:txBody>
      </p:sp>
      <p:sp>
        <p:nvSpPr>
          <p:cNvPr id="175122" name="Rectangle 30"/>
          <p:cNvSpPr>
            <a:spLocks noChangeArrowheads="1"/>
          </p:cNvSpPr>
          <p:nvPr>
            <p:custDataLst>
              <p:tags r:id="rId17"/>
            </p:custDataLst>
          </p:nvPr>
        </p:nvSpPr>
        <p:spPr bwMode="auto">
          <a:xfrm>
            <a:off x="5272088" y="3502025"/>
            <a:ext cx="3689350"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0A04EB"/>
                </a:solidFill>
                <a:latin typeface="Courier New" pitchFamily="49" charset="0"/>
              </a:rPr>
              <a:t>mul r2 r1 r1</a:t>
            </a:r>
          </a:p>
        </p:txBody>
      </p:sp>
      <p:sp>
        <p:nvSpPr>
          <p:cNvPr id="175123" name="Rectangle 31"/>
          <p:cNvSpPr>
            <a:spLocks noChangeArrowheads="1"/>
          </p:cNvSpPr>
          <p:nvPr>
            <p:custDataLst>
              <p:tags r:id="rId18"/>
            </p:custDataLst>
          </p:nvPr>
        </p:nvSpPr>
        <p:spPr bwMode="auto">
          <a:xfrm>
            <a:off x="5272088" y="2701925"/>
            <a:ext cx="3697287"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0A04EB"/>
                </a:solidFill>
                <a:latin typeface="Courier New" pitchFamily="49" charset="0"/>
              </a:rPr>
              <a:t>read r1</a:t>
            </a:r>
          </a:p>
        </p:txBody>
      </p:sp>
      <p:sp>
        <p:nvSpPr>
          <p:cNvPr id="175124" name="Rectangle 32"/>
          <p:cNvSpPr>
            <a:spLocks noChangeArrowheads="1"/>
          </p:cNvSpPr>
          <p:nvPr>
            <p:custDataLst>
              <p:tags r:id="rId19"/>
            </p:custDataLst>
          </p:nvPr>
        </p:nvSpPr>
        <p:spPr bwMode="auto">
          <a:xfrm>
            <a:off x="5272088" y="4302125"/>
            <a:ext cx="3719512"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0A04EB"/>
                </a:solidFill>
                <a:latin typeface="Courier New" pitchFamily="49" charset="0"/>
              </a:rPr>
              <a:t>add r2 r2 r1</a:t>
            </a:r>
          </a:p>
        </p:txBody>
      </p:sp>
      <p:sp>
        <p:nvSpPr>
          <p:cNvPr id="175125" name="Rectangle 33"/>
          <p:cNvSpPr>
            <a:spLocks noChangeArrowheads="1"/>
          </p:cNvSpPr>
          <p:nvPr>
            <p:custDataLst>
              <p:tags r:id="rId20"/>
            </p:custDataLst>
          </p:nvPr>
        </p:nvSpPr>
        <p:spPr bwMode="auto">
          <a:xfrm>
            <a:off x="5272088" y="5102225"/>
            <a:ext cx="3657600"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0A04EB"/>
                </a:solidFill>
                <a:latin typeface="Courier New" pitchFamily="49" charset="0"/>
              </a:rPr>
              <a:t>write r2</a:t>
            </a:r>
          </a:p>
        </p:txBody>
      </p:sp>
    </p:spTree>
  </p:cSld>
  <p:clrMapOvr>
    <a:masterClrMapping/>
  </p:clrMapOvr>
  <p:timing>
    <p:tnLst>
      <p:par>
        <p:cTn id="1" dur="indefinite" restart="never" nodeType="tmRoot"/>
      </p:par>
    </p:tnLst>
  </p:timing>
</p:sld>
</file>

<file path=ppt/slides/slide2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76130" name="Group 2"/>
          <p:cNvGrpSpPr>
            <a:grpSpLocks/>
          </p:cNvGrpSpPr>
          <p:nvPr>
            <p:custDataLst>
              <p:tags r:id="rId1"/>
            </p:custDataLst>
          </p:nvPr>
        </p:nvGrpSpPr>
        <p:grpSpPr bwMode="auto">
          <a:xfrm>
            <a:off x="436563" y="1066800"/>
            <a:ext cx="6875462" cy="180975"/>
            <a:chOff x="295" y="1311"/>
            <a:chExt cx="5177" cy="114"/>
          </a:xfrm>
        </p:grpSpPr>
        <p:sp>
          <p:nvSpPr>
            <p:cNvPr id="176163" name="Rectangle 3"/>
            <p:cNvSpPr>
              <a:spLocks noChangeArrowheads="1"/>
            </p:cNvSpPr>
            <p:nvPr>
              <p:custDataLst>
                <p:tags r:id="rId31"/>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76164" name="Rectangle 4"/>
            <p:cNvSpPr>
              <a:spLocks noChangeArrowheads="1"/>
            </p:cNvSpPr>
            <p:nvPr>
              <p:custDataLst>
                <p:tags r:id="rId32"/>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176131" name="Rectangle 5"/>
          <p:cNvSpPr>
            <a:spLocks noChangeArrowheads="1"/>
          </p:cNvSpPr>
          <p:nvPr>
            <p:custDataLst>
              <p:tags r:id="rId2"/>
            </p:custDataLst>
          </p:nvPr>
        </p:nvSpPr>
        <p:spPr bwMode="auto">
          <a:xfrm>
            <a:off x="4691063" y="3429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endParaRPr lang="en-US">
              <a:latin typeface="Arial" pitchFamily="34" charset="0"/>
            </a:endParaRPr>
          </a:p>
        </p:txBody>
      </p:sp>
      <p:sp>
        <p:nvSpPr>
          <p:cNvPr id="176132" name="Rectangle 6"/>
          <p:cNvSpPr>
            <a:spLocks noChangeArrowheads="1"/>
          </p:cNvSpPr>
          <p:nvPr>
            <p:custDataLst>
              <p:tags r:id="rId3"/>
            </p:custDataLst>
          </p:nvPr>
        </p:nvSpPr>
        <p:spPr bwMode="auto">
          <a:xfrm>
            <a:off x="923925" y="214313"/>
            <a:ext cx="5953125"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a:solidFill>
                  <a:schemeClr val="tx2"/>
                </a:solidFill>
                <a:latin typeface="Times New Roman" pitchFamily="18" charset="0"/>
              </a:rPr>
              <a:t>Hmmm,   Let's</a:t>
            </a:r>
            <a:r>
              <a:rPr lang="en-US" sz="4200" b="1">
                <a:solidFill>
                  <a:schemeClr val="tx2"/>
                </a:solidFill>
                <a:latin typeface="Courier New" pitchFamily="49" charset="0"/>
              </a:rPr>
              <a:t> jump</a:t>
            </a:r>
            <a:r>
              <a:rPr lang="en-US" sz="4200">
                <a:solidFill>
                  <a:schemeClr val="tx2"/>
                </a:solidFill>
                <a:latin typeface="Times New Roman" pitchFamily="18" charset="0"/>
              </a:rPr>
              <a:t> !</a:t>
            </a:r>
          </a:p>
        </p:txBody>
      </p:sp>
      <p:sp>
        <p:nvSpPr>
          <p:cNvPr id="176133" name="Rectangle 74"/>
          <p:cNvSpPr>
            <a:spLocks noChangeArrowheads="1"/>
          </p:cNvSpPr>
          <p:nvPr>
            <p:custDataLst>
              <p:tags r:id="rId4"/>
            </p:custDataLst>
          </p:nvPr>
        </p:nvSpPr>
        <p:spPr bwMode="auto">
          <a:xfrm>
            <a:off x="5233988" y="5486400"/>
            <a:ext cx="3671887"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0A04EB"/>
                </a:solidFill>
                <a:latin typeface="Courier New" pitchFamily="49" charset="0"/>
              </a:rPr>
              <a:t>halt</a:t>
            </a:r>
          </a:p>
        </p:txBody>
      </p:sp>
      <p:sp>
        <p:nvSpPr>
          <p:cNvPr id="176134" name="Rectangle 75"/>
          <p:cNvSpPr>
            <a:spLocks noChangeArrowheads="1"/>
          </p:cNvSpPr>
          <p:nvPr>
            <p:custDataLst>
              <p:tags r:id="rId5"/>
            </p:custDataLst>
          </p:nvPr>
        </p:nvSpPr>
        <p:spPr bwMode="auto">
          <a:xfrm>
            <a:off x="5233988" y="3086100"/>
            <a:ext cx="3689350"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0A04EB"/>
                </a:solidFill>
                <a:latin typeface="Courier New" pitchFamily="49" charset="0"/>
              </a:rPr>
              <a:t>write r1</a:t>
            </a:r>
          </a:p>
        </p:txBody>
      </p:sp>
      <p:sp>
        <p:nvSpPr>
          <p:cNvPr id="176135" name="Rectangle 76"/>
          <p:cNvSpPr>
            <a:spLocks noChangeArrowheads="1"/>
          </p:cNvSpPr>
          <p:nvPr>
            <p:custDataLst>
              <p:tags r:id="rId6"/>
            </p:custDataLst>
          </p:nvPr>
        </p:nvSpPr>
        <p:spPr bwMode="auto">
          <a:xfrm>
            <a:off x="5233988" y="2286000"/>
            <a:ext cx="3697287"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0A04EB"/>
                </a:solidFill>
                <a:latin typeface="Courier New" pitchFamily="49" charset="0"/>
              </a:rPr>
              <a:t>loadn r1 42</a:t>
            </a:r>
          </a:p>
        </p:txBody>
      </p:sp>
      <p:sp>
        <p:nvSpPr>
          <p:cNvPr id="176136" name="Rectangle 78"/>
          <p:cNvSpPr>
            <a:spLocks noChangeArrowheads="1"/>
          </p:cNvSpPr>
          <p:nvPr>
            <p:custDataLst>
              <p:tags r:id="rId7"/>
            </p:custDataLst>
          </p:nvPr>
        </p:nvSpPr>
        <p:spPr bwMode="auto">
          <a:xfrm>
            <a:off x="5233988" y="3886200"/>
            <a:ext cx="3719512"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0A04EB"/>
                </a:solidFill>
                <a:latin typeface="Courier New" pitchFamily="49" charset="0"/>
              </a:rPr>
              <a:t>addn r1 1</a:t>
            </a:r>
          </a:p>
        </p:txBody>
      </p:sp>
      <p:sp>
        <p:nvSpPr>
          <p:cNvPr id="176137" name="Rectangle 79"/>
          <p:cNvSpPr>
            <a:spLocks noChangeArrowheads="1"/>
          </p:cNvSpPr>
          <p:nvPr>
            <p:custDataLst>
              <p:tags r:id="rId8"/>
            </p:custDataLst>
          </p:nvPr>
        </p:nvSpPr>
        <p:spPr bwMode="auto">
          <a:xfrm>
            <a:off x="5233988" y="4686300"/>
            <a:ext cx="3657600"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0A04EB"/>
                </a:solidFill>
                <a:latin typeface="Courier New" pitchFamily="49" charset="0"/>
              </a:rPr>
              <a:t>jump 1</a:t>
            </a:r>
          </a:p>
        </p:txBody>
      </p:sp>
      <p:sp>
        <p:nvSpPr>
          <p:cNvPr id="176138" name="Text Box 80"/>
          <p:cNvSpPr txBox="1">
            <a:spLocks noChangeArrowheads="1"/>
          </p:cNvSpPr>
          <p:nvPr>
            <p:custDataLst>
              <p:tags r:id="rId9"/>
            </p:custDataLst>
          </p:nvPr>
        </p:nvSpPr>
        <p:spPr bwMode="auto">
          <a:xfrm>
            <a:off x="5527675" y="1519238"/>
            <a:ext cx="10271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t>RAM</a:t>
            </a:r>
          </a:p>
        </p:txBody>
      </p:sp>
      <p:sp>
        <p:nvSpPr>
          <p:cNvPr id="176139" name="Text Box 81"/>
          <p:cNvSpPr txBox="1">
            <a:spLocks noChangeArrowheads="1"/>
          </p:cNvSpPr>
          <p:nvPr>
            <p:custDataLst>
              <p:tags r:id="rId10"/>
            </p:custDataLst>
          </p:nvPr>
        </p:nvSpPr>
        <p:spPr bwMode="auto">
          <a:xfrm>
            <a:off x="2103438" y="1371600"/>
            <a:ext cx="1027112"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t>CPU</a:t>
            </a:r>
          </a:p>
        </p:txBody>
      </p:sp>
      <p:sp>
        <p:nvSpPr>
          <p:cNvPr id="176140" name="Text Box 84"/>
          <p:cNvSpPr txBox="1">
            <a:spLocks noChangeArrowheads="1"/>
          </p:cNvSpPr>
          <p:nvPr>
            <p:custDataLst>
              <p:tags r:id="rId11"/>
            </p:custDataLst>
          </p:nvPr>
        </p:nvSpPr>
        <p:spPr bwMode="auto">
          <a:xfrm>
            <a:off x="4554538" y="243522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0</a:t>
            </a:r>
          </a:p>
        </p:txBody>
      </p:sp>
      <p:sp>
        <p:nvSpPr>
          <p:cNvPr id="176141" name="Text Box 85"/>
          <p:cNvSpPr txBox="1">
            <a:spLocks noChangeArrowheads="1"/>
          </p:cNvSpPr>
          <p:nvPr>
            <p:custDataLst>
              <p:tags r:id="rId12"/>
            </p:custDataLst>
          </p:nvPr>
        </p:nvSpPr>
        <p:spPr bwMode="auto">
          <a:xfrm>
            <a:off x="4554538" y="32146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1</a:t>
            </a:r>
          </a:p>
        </p:txBody>
      </p:sp>
      <p:sp>
        <p:nvSpPr>
          <p:cNvPr id="176142" name="Text Box 86"/>
          <p:cNvSpPr txBox="1">
            <a:spLocks noChangeArrowheads="1"/>
          </p:cNvSpPr>
          <p:nvPr>
            <p:custDataLst>
              <p:tags r:id="rId13"/>
            </p:custDataLst>
          </p:nvPr>
        </p:nvSpPr>
        <p:spPr bwMode="auto">
          <a:xfrm>
            <a:off x="4554538" y="4025900"/>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2</a:t>
            </a:r>
          </a:p>
        </p:txBody>
      </p:sp>
      <p:sp>
        <p:nvSpPr>
          <p:cNvPr id="176143" name="Text Box 87"/>
          <p:cNvSpPr txBox="1">
            <a:spLocks noChangeArrowheads="1"/>
          </p:cNvSpPr>
          <p:nvPr>
            <p:custDataLst>
              <p:tags r:id="rId14"/>
            </p:custDataLst>
          </p:nvPr>
        </p:nvSpPr>
        <p:spPr bwMode="auto">
          <a:xfrm>
            <a:off x="4554538" y="4806950"/>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3</a:t>
            </a:r>
          </a:p>
        </p:txBody>
      </p:sp>
      <p:sp>
        <p:nvSpPr>
          <p:cNvPr id="176144" name="Text Box 88"/>
          <p:cNvSpPr txBox="1">
            <a:spLocks noChangeArrowheads="1"/>
          </p:cNvSpPr>
          <p:nvPr>
            <p:custDataLst>
              <p:tags r:id="rId15"/>
            </p:custDataLst>
          </p:nvPr>
        </p:nvSpPr>
        <p:spPr bwMode="auto">
          <a:xfrm>
            <a:off x="4554538" y="563403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4</a:t>
            </a:r>
          </a:p>
        </p:txBody>
      </p:sp>
      <p:sp>
        <p:nvSpPr>
          <p:cNvPr id="176145" name="Text Box 89"/>
          <p:cNvSpPr txBox="1">
            <a:spLocks noChangeArrowheads="1"/>
          </p:cNvSpPr>
          <p:nvPr>
            <p:custDataLst>
              <p:tags r:id="rId16"/>
            </p:custDataLst>
          </p:nvPr>
        </p:nvSpPr>
        <p:spPr bwMode="auto">
          <a:xfrm>
            <a:off x="685800" y="4419600"/>
            <a:ext cx="6254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r1</a:t>
            </a:r>
            <a:endParaRPr lang="en-US" sz="1800">
              <a:solidFill>
                <a:srgbClr val="B003D1"/>
              </a:solidFill>
              <a:latin typeface="Comic Sans MS" pitchFamily="66" charset="0"/>
            </a:endParaRPr>
          </a:p>
        </p:txBody>
      </p:sp>
      <p:sp>
        <p:nvSpPr>
          <p:cNvPr id="176146" name="Text Box 90"/>
          <p:cNvSpPr txBox="1">
            <a:spLocks noChangeArrowheads="1"/>
          </p:cNvSpPr>
          <p:nvPr>
            <p:custDataLst>
              <p:tags r:id="rId17"/>
            </p:custDataLst>
          </p:nvPr>
        </p:nvSpPr>
        <p:spPr bwMode="auto">
          <a:xfrm>
            <a:off x="438150" y="2208213"/>
            <a:ext cx="866775" cy="517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FF071B"/>
                </a:solidFill>
                <a:latin typeface="Comic Sans MS" pitchFamily="66" charset="0"/>
              </a:rPr>
              <a:t>Program Counter</a:t>
            </a:r>
          </a:p>
        </p:txBody>
      </p:sp>
      <p:sp>
        <p:nvSpPr>
          <p:cNvPr id="176147" name="Text Box 91"/>
          <p:cNvSpPr txBox="1">
            <a:spLocks noChangeArrowheads="1"/>
          </p:cNvSpPr>
          <p:nvPr>
            <p:custDataLst>
              <p:tags r:id="rId18"/>
            </p:custDataLst>
          </p:nvPr>
        </p:nvSpPr>
        <p:spPr bwMode="auto">
          <a:xfrm>
            <a:off x="53975" y="3254375"/>
            <a:ext cx="1250950" cy="517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400">
                <a:solidFill>
                  <a:srgbClr val="B003D1"/>
                </a:solidFill>
                <a:latin typeface="Comic Sans MS" pitchFamily="66" charset="0"/>
              </a:rPr>
              <a:t>Instruction Register</a:t>
            </a:r>
          </a:p>
        </p:txBody>
      </p:sp>
      <p:sp>
        <p:nvSpPr>
          <p:cNvPr id="176148" name="Rectangle 92"/>
          <p:cNvSpPr>
            <a:spLocks noChangeArrowheads="1"/>
          </p:cNvSpPr>
          <p:nvPr>
            <p:custDataLst>
              <p:tags r:id="rId19"/>
            </p:custDataLst>
          </p:nvPr>
        </p:nvSpPr>
        <p:spPr bwMode="auto">
          <a:xfrm>
            <a:off x="1319213" y="2133600"/>
            <a:ext cx="2733675"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B003D1"/>
                </a:solidFill>
                <a:latin typeface="Courier New" pitchFamily="49" charset="0"/>
              </a:rPr>
              <a:t> </a:t>
            </a:r>
          </a:p>
        </p:txBody>
      </p:sp>
      <p:sp>
        <p:nvSpPr>
          <p:cNvPr id="176149" name="Rectangle 93"/>
          <p:cNvSpPr>
            <a:spLocks noChangeArrowheads="1"/>
          </p:cNvSpPr>
          <p:nvPr>
            <p:custDataLst>
              <p:tags r:id="rId20"/>
            </p:custDataLst>
          </p:nvPr>
        </p:nvSpPr>
        <p:spPr bwMode="auto">
          <a:xfrm>
            <a:off x="1319213" y="3195638"/>
            <a:ext cx="2733675"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B003D1"/>
                </a:solidFill>
                <a:latin typeface="Courier New" pitchFamily="49" charset="0"/>
              </a:rPr>
              <a:t> </a:t>
            </a:r>
          </a:p>
        </p:txBody>
      </p:sp>
      <p:sp>
        <p:nvSpPr>
          <p:cNvPr id="176150" name="Rectangle 94"/>
          <p:cNvSpPr>
            <a:spLocks noChangeArrowheads="1"/>
          </p:cNvSpPr>
          <p:nvPr>
            <p:custDataLst>
              <p:tags r:id="rId21"/>
            </p:custDataLst>
          </p:nvPr>
        </p:nvSpPr>
        <p:spPr bwMode="auto">
          <a:xfrm>
            <a:off x="1319213" y="4267200"/>
            <a:ext cx="2733675"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B003D1"/>
                </a:solidFill>
                <a:latin typeface="Courier New" pitchFamily="49" charset="0"/>
              </a:rPr>
              <a:t> </a:t>
            </a:r>
          </a:p>
        </p:txBody>
      </p:sp>
      <p:sp>
        <p:nvSpPr>
          <p:cNvPr id="176151" name="Text Box 95"/>
          <p:cNvSpPr txBox="1">
            <a:spLocks noChangeArrowheads="1"/>
          </p:cNvSpPr>
          <p:nvPr>
            <p:custDataLst>
              <p:tags r:id="rId22"/>
            </p:custDataLst>
          </p:nvPr>
        </p:nvSpPr>
        <p:spPr bwMode="auto">
          <a:xfrm>
            <a:off x="3505200" y="1752600"/>
            <a:ext cx="1295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endParaRPr lang="en-US"/>
          </a:p>
        </p:txBody>
      </p:sp>
      <p:sp>
        <p:nvSpPr>
          <p:cNvPr id="176152" name="Rectangle 96"/>
          <p:cNvSpPr>
            <a:spLocks noChangeArrowheads="1"/>
          </p:cNvSpPr>
          <p:nvPr>
            <p:custDataLst>
              <p:tags r:id="rId23"/>
            </p:custDataLst>
          </p:nvPr>
        </p:nvSpPr>
        <p:spPr bwMode="auto">
          <a:xfrm>
            <a:off x="1309688" y="3859213"/>
            <a:ext cx="2749550" cy="2206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b="1">
                <a:latin typeface="Arial" pitchFamily="34" charset="0"/>
              </a:rPr>
              <a:t>Holds the current instruction</a:t>
            </a:r>
          </a:p>
        </p:txBody>
      </p:sp>
      <p:sp>
        <p:nvSpPr>
          <p:cNvPr id="176153" name="Rectangle 97"/>
          <p:cNvSpPr>
            <a:spLocks noChangeArrowheads="1"/>
          </p:cNvSpPr>
          <p:nvPr>
            <p:custDataLst>
              <p:tags r:id="rId24"/>
            </p:custDataLst>
          </p:nvPr>
        </p:nvSpPr>
        <p:spPr bwMode="auto">
          <a:xfrm>
            <a:off x="993775" y="2803525"/>
            <a:ext cx="3386138" cy="220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b="1">
                <a:latin typeface="Arial" pitchFamily="34" charset="0"/>
              </a:rPr>
              <a:t>Holds address of the next instruction</a:t>
            </a:r>
          </a:p>
        </p:txBody>
      </p:sp>
      <p:sp>
        <p:nvSpPr>
          <p:cNvPr id="176154" name="Rectangle 98"/>
          <p:cNvSpPr>
            <a:spLocks noChangeArrowheads="1"/>
          </p:cNvSpPr>
          <p:nvPr>
            <p:custDataLst>
              <p:tags r:id="rId25"/>
            </p:custDataLst>
          </p:nvPr>
        </p:nvSpPr>
        <p:spPr bwMode="auto">
          <a:xfrm>
            <a:off x="1314450" y="4940300"/>
            <a:ext cx="2749550" cy="220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b="1">
                <a:latin typeface="Arial" pitchFamily="34" charset="0"/>
              </a:rPr>
              <a:t>General-purpose register r1</a:t>
            </a:r>
          </a:p>
        </p:txBody>
      </p:sp>
      <p:sp>
        <p:nvSpPr>
          <p:cNvPr id="176155" name="Text Box 100"/>
          <p:cNvSpPr txBox="1">
            <a:spLocks noChangeArrowheads="1"/>
          </p:cNvSpPr>
          <p:nvPr>
            <p:custDataLst>
              <p:tags r:id="rId26"/>
            </p:custDataLst>
          </p:nvPr>
        </p:nvSpPr>
        <p:spPr bwMode="auto">
          <a:xfrm>
            <a:off x="676275" y="5500688"/>
            <a:ext cx="625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r2</a:t>
            </a:r>
            <a:endParaRPr lang="en-US" sz="1800">
              <a:solidFill>
                <a:srgbClr val="B003D1"/>
              </a:solidFill>
              <a:latin typeface="Comic Sans MS" pitchFamily="66" charset="0"/>
            </a:endParaRPr>
          </a:p>
        </p:txBody>
      </p:sp>
      <p:sp>
        <p:nvSpPr>
          <p:cNvPr id="176156" name="Rectangle 101"/>
          <p:cNvSpPr>
            <a:spLocks noChangeArrowheads="1"/>
          </p:cNvSpPr>
          <p:nvPr>
            <p:custDataLst>
              <p:tags r:id="rId27"/>
            </p:custDataLst>
          </p:nvPr>
        </p:nvSpPr>
        <p:spPr bwMode="auto">
          <a:xfrm>
            <a:off x="1316038" y="5334000"/>
            <a:ext cx="2733675"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B003D1"/>
                </a:solidFill>
                <a:latin typeface="Courier New" pitchFamily="49" charset="0"/>
              </a:rPr>
              <a:t> </a:t>
            </a:r>
          </a:p>
        </p:txBody>
      </p:sp>
      <p:sp>
        <p:nvSpPr>
          <p:cNvPr id="176157" name="Rectangle 102"/>
          <p:cNvSpPr>
            <a:spLocks noChangeArrowheads="1"/>
          </p:cNvSpPr>
          <p:nvPr>
            <p:custDataLst>
              <p:tags r:id="rId28"/>
            </p:custDataLst>
          </p:nvPr>
        </p:nvSpPr>
        <p:spPr bwMode="auto">
          <a:xfrm>
            <a:off x="1311275" y="6007100"/>
            <a:ext cx="2749550" cy="220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b="1">
                <a:latin typeface="Arial" pitchFamily="34" charset="0"/>
              </a:rPr>
              <a:t>General-purpose register r2</a:t>
            </a:r>
          </a:p>
        </p:txBody>
      </p:sp>
      <p:sp>
        <p:nvSpPr>
          <p:cNvPr id="176158" name="Text Box 103"/>
          <p:cNvSpPr txBox="1">
            <a:spLocks noChangeArrowheads="1"/>
          </p:cNvSpPr>
          <p:nvPr/>
        </p:nvSpPr>
        <p:spPr bwMode="auto">
          <a:xfrm>
            <a:off x="6088063" y="6530975"/>
            <a:ext cx="2971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000" b="1">
                <a:solidFill>
                  <a:schemeClr val="bg2"/>
                </a:solidFill>
                <a:latin typeface="Arial" pitchFamily="34" charset="0"/>
              </a:rPr>
              <a:t>What if we replace 1 with 2? </a:t>
            </a:r>
            <a:endParaRPr lang="en-US" sz="1000" b="1" i="1">
              <a:solidFill>
                <a:schemeClr val="bg2"/>
              </a:solidFill>
              <a:latin typeface="Arial" pitchFamily="34" charset="0"/>
            </a:endParaRPr>
          </a:p>
        </p:txBody>
      </p:sp>
      <p:sp>
        <p:nvSpPr>
          <p:cNvPr id="176159" name="Rectangle 120"/>
          <p:cNvSpPr>
            <a:spLocks noChangeArrowheads="1"/>
          </p:cNvSpPr>
          <p:nvPr/>
        </p:nvSpPr>
        <p:spPr bwMode="auto">
          <a:xfrm>
            <a:off x="7900988" y="161925"/>
            <a:ext cx="676275"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200" b="1">
                <a:latin typeface="Arial" pitchFamily="34" charset="0"/>
              </a:rPr>
              <a:t>screen</a:t>
            </a:r>
          </a:p>
        </p:txBody>
      </p:sp>
      <p:sp>
        <p:nvSpPr>
          <p:cNvPr id="176160" name="Text Box 121"/>
          <p:cNvSpPr txBox="1">
            <a:spLocks noChangeArrowheads="1"/>
          </p:cNvSpPr>
          <p:nvPr>
            <p:custDataLst>
              <p:tags r:id="rId29"/>
            </p:custDataLst>
          </p:nvPr>
        </p:nvSpPr>
        <p:spPr bwMode="auto">
          <a:xfrm>
            <a:off x="4979988" y="1878013"/>
            <a:ext cx="22860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latin typeface="Arial" pitchFamily="34" charset="0"/>
              </a:rPr>
              <a:t>random access memory</a:t>
            </a:r>
          </a:p>
        </p:txBody>
      </p:sp>
      <p:sp>
        <p:nvSpPr>
          <p:cNvPr id="176161" name="Text Box 122"/>
          <p:cNvSpPr txBox="1">
            <a:spLocks noChangeArrowheads="1"/>
          </p:cNvSpPr>
          <p:nvPr>
            <p:custDataLst>
              <p:tags r:id="rId30"/>
            </p:custDataLst>
          </p:nvPr>
        </p:nvSpPr>
        <p:spPr bwMode="auto">
          <a:xfrm>
            <a:off x="1447800" y="1698625"/>
            <a:ext cx="22860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latin typeface="Arial" pitchFamily="34" charset="0"/>
              </a:rPr>
              <a:t>central processing unit</a:t>
            </a:r>
          </a:p>
        </p:txBody>
      </p:sp>
      <p:sp>
        <p:nvSpPr>
          <p:cNvPr id="176162" name="Rectangle 47"/>
          <p:cNvSpPr>
            <a:spLocks noChangeArrowheads="1"/>
          </p:cNvSpPr>
          <p:nvPr/>
        </p:nvSpPr>
        <p:spPr bwMode="auto">
          <a:xfrm>
            <a:off x="7381875" y="115888"/>
            <a:ext cx="1616075" cy="2039937"/>
          </a:xfrm>
          <a:prstGeom prst="rect">
            <a:avLst/>
          </a:prstGeom>
          <a:noFill/>
          <a:ln w="285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spTree>
  </p:cSld>
  <p:clrMapOvr>
    <a:masterClrMapping/>
  </p:clrMapOvr>
  <p:timing>
    <p:tnLst>
      <p:par>
        <p:cTn id="1" dur="indefinite" restart="never" nodeType="tmRoot"/>
      </p:par>
    </p:tnLst>
  </p:timing>
</p:sld>
</file>

<file path=ppt/slides/slide2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77154" name="Group 2"/>
          <p:cNvGrpSpPr>
            <a:grpSpLocks/>
          </p:cNvGrpSpPr>
          <p:nvPr>
            <p:custDataLst>
              <p:tags r:id="rId1"/>
            </p:custDataLst>
          </p:nvPr>
        </p:nvGrpSpPr>
        <p:grpSpPr bwMode="auto">
          <a:xfrm>
            <a:off x="457200" y="990600"/>
            <a:ext cx="8218488" cy="180975"/>
            <a:chOff x="295" y="1311"/>
            <a:chExt cx="5177" cy="114"/>
          </a:xfrm>
        </p:grpSpPr>
        <p:sp>
          <p:nvSpPr>
            <p:cNvPr id="177189" name="Rectangle 3"/>
            <p:cNvSpPr>
              <a:spLocks noChangeArrowheads="1"/>
            </p:cNvSpPr>
            <p:nvPr>
              <p:custDataLst>
                <p:tags r:id="rId34"/>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77190" name="Rectangle 4"/>
            <p:cNvSpPr>
              <a:spLocks noChangeArrowheads="1"/>
            </p:cNvSpPr>
            <p:nvPr>
              <p:custDataLst>
                <p:tags r:id="rId35"/>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177155" name="Rectangle 5"/>
          <p:cNvSpPr>
            <a:spLocks noChangeArrowheads="1"/>
          </p:cNvSpPr>
          <p:nvPr>
            <p:custDataLst>
              <p:tags r:id="rId2"/>
            </p:custDataLst>
          </p:nvPr>
        </p:nvSpPr>
        <p:spPr bwMode="auto">
          <a:xfrm>
            <a:off x="4691063" y="3429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endParaRPr lang="en-US">
              <a:latin typeface="Arial" pitchFamily="34" charset="0"/>
            </a:endParaRPr>
          </a:p>
        </p:txBody>
      </p:sp>
      <p:sp>
        <p:nvSpPr>
          <p:cNvPr id="177156" name="Rectangle 6"/>
          <p:cNvSpPr>
            <a:spLocks noChangeArrowheads="1"/>
          </p:cNvSpPr>
          <p:nvPr>
            <p:custDataLst>
              <p:tags r:id="rId3"/>
            </p:custDataLst>
          </p:nvPr>
        </p:nvSpPr>
        <p:spPr bwMode="auto">
          <a:xfrm>
            <a:off x="923925" y="214313"/>
            <a:ext cx="7385050"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b="1">
                <a:solidFill>
                  <a:schemeClr val="tx2"/>
                </a:solidFill>
                <a:latin typeface="Courier New" pitchFamily="49" charset="0"/>
              </a:rPr>
              <a:t>jump</a:t>
            </a:r>
            <a:r>
              <a:rPr lang="en-US" sz="4200">
                <a:solidFill>
                  <a:schemeClr val="tx2"/>
                </a:solidFill>
                <a:latin typeface="Times New Roman" pitchFamily="18" charset="0"/>
              </a:rPr>
              <a:t>s</a:t>
            </a:r>
          </a:p>
        </p:txBody>
      </p:sp>
      <p:sp>
        <p:nvSpPr>
          <p:cNvPr id="177157" name="Text Box 7"/>
          <p:cNvSpPr txBox="1">
            <a:spLocks noChangeArrowheads="1"/>
          </p:cNvSpPr>
          <p:nvPr>
            <p:custDataLst>
              <p:tags r:id="rId4"/>
            </p:custDataLst>
          </p:nvPr>
        </p:nvSpPr>
        <p:spPr bwMode="auto">
          <a:xfrm>
            <a:off x="665163" y="1295400"/>
            <a:ext cx="334803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b="1" i="1"/>
              <a:t>Unconditional</a:t>
            </a:r>
            <a:r>
              <a:rPr lang="en-US"/>
              <a:t> jump</a:t>
            </a:r>
          </a:p>
        </p:txBody>
      </p:sp>
      <p:sp>
        <p:nvSpPr>
          <p:cNvPr id="177158" name="Text Box 8"/>
          <p:cNvSpPr txBox="1">
            <a:spLocks noChangeArrowheads="1"/>
          </p:cNvSpPr>
          <p:nvPr>
            <p:custDataLst>
              <p:tags r:id="rId5"/>
            </p:custDataLst>
          </p:nvPr>
        </p:nvSpPr>
        <p:spPr bwMode="auto">
          <a:xfrm>
            <a:off x="685800" y="2590800"/>
            <a:ext cx="334803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b="1" i="1"/>
              <a:t>Conditional</a:t>
            </a:r>
            <a:r>
              <a:rPr lang="en-US"/>
              <a:t> jumps</a:t>
            </a:r>
          </a:p>
        </p:txBody>
      </p:sp>
      <p:sp>
        <p:nvSpPr>
          <p:cNvPr id="177159" name="Rectangle 11"/>
          <p:cNvSpPr>
            <a:spLocks noChangeArrowheads="1"/>
          </p:cNvSpPr>
          <p:nvPr>
            <p:custDataLst>
              <p:tags r:id="rId6"/>
            </p:custDataLst>
          </p:nvPr>
        </p:nvSpPr>
        <p:spPr bwMode="auto">
          <a:xfrm>
            <a:off x="966788" y="1879600"/>
            <a:ext cx="2185987"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3200" b="1">
                <a:solidFill>
                  <a:srgbClr val="0A04EB"/>
                </a:solidFill>
                <a:latin typeface="Courier New" pitchFamily="49" charset="0"/>
              </a:rPr>
              <a:t>jump </a:t>
            </a:r>
            <a:r>
              <a:rPr lang="en-US" sz="3200" b="1">
                <a:solidFill>
                  <a:srgbClr val="B003D1"/>
                </a:solidFill>
                <a:latin typeface="Courier New" pitchFamily="49" charset="0"/>
              </a:rPr>
              <a:t>42</a:t>
            </a:r>
            <a:endParaRPr lang="en-US" sz="3200">
              <a:solidFill>
                <a:srgbClr val="0A04EB"/>
              </a:solidFill>
              <a:latin typeface="Arial" pitchFamily="34" charset="0"/>
            </a:endParaRPr>
          </a:p>
        </p:txBody>
      </p:sp>
      <p:sp>
        <p:nvSpPr>
          <p:cNvPr id="177160" name="Rectangle 12"/>
          <p:cNvSpPr>
            <a:spLocks noChangeArrowheads="1"/>
          </p:cNvSpPr>
          <p:nvPr>
            <p:custDataLst>
              <p:tags r:id="rId7"/>
            </p:custDataLst>
          </p:nvPr>
        </p:nvSpPr>
        <p:spPr bwMode="auto">
          <a:xfrm>
            <a:off x="966788" y="3124200"/>
            <a:ext cx="2919412"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3200" b="1">
                <a:solidFill>
                  <a:srgbClr val="0A04EB"/>
                </a:solidFill>
                <a:latin typeface="Courier New" pitchFamily="49" charset="0"/>
              </a:rPr>
              <a:t>jeqz r1 </a:t>
            </a:r>
            <a:r>
              <a:rPr lang="en-US" sz="3200" b="1">
                <a:solidFill>
                  <a:srgbClr val="B003D1"/>
                </a:solidFill>
                <a:latin typeface="Courier New" pitchFamily="49" charset="0"/>
              </a:rPr>
              <a:t>#</a:t>
            </a:r>
            <a:r>
              <a:rPr lang="en-US" sz="3200" b="1">
                <a:solidFill>
                  <a:srgbClr val="0A04EB"/>
                </a:solidFill>
                <a:latin typeface="Courier New" pitchFamily="49" charset="0"/>
              </a:rPr>
              <a:t> </a:t>
            </a:r>
          </a:p>
        </p:txBody>
      </p:sp>
      <p:sp>
        <p:nvSpPr>
          <p:cNvPr id="177161" name="Rectangle 14"/>
          <p:cNvSpPr>
            <a:spLocks noChangeArrowheads="1"/>
          </p:cNvSpPr>
          <p:nvPr>
            <p:custDataLst>
              <p:tags r:id="rId8"/>
            </p:custDataLst>
          </p:nvPr>
        </p:nvSpPr>
        <p:spPr bwMode="auto">
          <a:xfrm>
            <a:off x="974725" y="3698875"/>
            <a:ext cx="2919413"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3200" b="1">
                <a:solidFill>
                  <a:srgbClr val="0A04EB"/>
                </a:solidFill>
                <a:latin typeface="Courier New" pitchFamily="49" charset="0"/>
              </a:rPr>
              <a:t>jgtz r1 </a:t>
            </a:r>
            <a:r>
              <a:rPr lang="en-US" sz="3200" b="1">
                <a:solidFill>
                  <a:srgbClr val="B003D1"/>
                </a:solidFill>
                <a:latin typeface="Courier New" pitchFamily="49" charset="0"/>
              </a:rPr>
              <a:t>#</a:t>
            </a:r>
            <a:r>
              <a:rPr lang="en-US" sz="3200" b="1">
                <a:solidFill>
                  <a:srgbClr val="0A04EB"/>
                </a:solidFill>
                <a:latin typeface="Courier New" pitchFamily="49" charset="0"/>
              </a:rPr>
              <a:t> </a:t>
            </a:r>
          </a:p>
        </p:txBody>
      </p:sp>
      <p:sp>
        <p:nvSpPr>
          <p:cNvPr id="177162" name="Rectangle 15"/>
          <p:cNvSpPr>
            <a:spLocks noChangeArrowheads="1"/>
          </p:cNvSpPr>
          <p:nvPr>
            <p:custDataLst>
              <p:tags r:id="rId9"/>
            </p:custDataLst>
          </p:nvPr>
        </p:nvSpPr>
        <p:spPr bwMode="auto">
          <a:xfrm>
            <a:off x="974725" y="4273550"/>
            <a:ext cx="2919413"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3200" b="1">
                <a:solidFill>
                  <a:srgbClr val="0A04EB"/>
                </a:solidFill>
                <a:latin typeface="Courier New" pitchFamily="49" charset="0"/>
              </a:rPr>
              <a:t>jltz r1 </a:t>
            </a:r>
            <a:r>
              <a:rPr lang="en-US" sz="3200" b="1">
                <a:solidFill>
                  <a:srgbClr val="B003D1"/>
                </a:solidFill>
                <a:latin typeface="Courier New" pitchFamily="49" charset="0"/>
              </a:rPr>
              <a:t>#</a:t>
            </a:r>
            <a:r>
              <a:rPr lang="en-US" sz="3200" b="1">
                <a:solidFill>
                  <a:srgbClr val="0A04EB"/>
                </a:solidFill>
                <a:latin typeface="Courier New" pitchFamily="49" charset="0"/>
              </a:rPr>
              <a:t> </a:t>
            </a:r>
          </a:p>
        </p:txBody>
      </p:sp>
      <p:sp>
        <p:nvSpPr>
          <p:cNvPr id="177163" name="Rectangle 16"/>
          <p:cNvSpPr>
            <a:spLocks noChangeArrowheads="1"/>
          </p:cNvSpPr>
          <p:nvPr>
            <p:custDataLst>
              <p:tags r:id="rId10"/>
            </p:custDataLst>
          </p:nvPr>
        </p:nvSpPr>
        <p:spPr bwMode="auto">
          <a:xfrm>
            <a:off x="976313" y="4846638"/>
            <a:ext cx="4198937"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3200" b="1">
                <a:solidFill>
                  <a:srgbClr val="0A04EB"/>
                </a:solidFill>
                <a:latin typeface="Courier New" pitchFamily="49" charset="0"/>
              </a:rPr>
              <a:t>jnez r1 </a:t>
            </a:r>
            <a:r>
              <a:rPr lang="en-US" sz="3200" b="1">
                <a:solidFill>
                  <a:srgbClr val="B003D1"/>
                </a:solidFill>
                <a:latin typeface="Courier New" pitchFamily="49" charset="0"/>
              </a:rPr>
              <a:t>#</a:t>
            </a:r>
            <a:endParaRPr lang="en-US" sz="3200">
              <a:solidFill>
                <a:srgbClr val="0A04EB"/>
              </a:solidFill>
              <a:latin typeface="Arial" pitchFamily="34" charset="0"/>
            </a:endParaRPr>
          </a:p>
        </p:txBody>
      </p:sp>
      <p:sp>
        <p:nvSpPr>
          <p:cNvPr id="177164" name="Text Box 17"/>
          <p:cNvSpPr txBox="1">
            <a:spLocks noChangeArrowheads="1"/>
          </p:cNvSpPr>
          <p:nvPr>
            <p:custDataLst>
              <p:tags r:id="rId11"/>
            </p:custDataLst>
          </p:nvPr>
        </p:nvSpPr>
        <p:spPr bwMode="auto">
          <a:xfrm>
            <a:off x="4419600" y="1773238"/>
            <a:ext cx="4241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800"/>
              <a:t>replaces the PC (program counter) with </a:t>
            </a:r>
            <a:r>
              <a:rPr lang="en-US" sz="1800" b="1">
                <a:latin typeface="Courier New" pitchFamily="49" charset="0"/>
              </a:rPr>
              <a:t>42</a:t>
            </a:r>
            <a:r>
              <a:rPr lang="en-US" sz="1800"/>
              <a:t>.</a:t>
            </a:r>
          </a:p>
        </p:txBody>
      </p:sp>
      <p:sp>
        <p:nvSpPr>
          <p:cNvPr id="177165" name="Text Box 18"/>
          <p:cNvSpPr txBox="1">
            <a:spLocks noChangeArrowheads="1"/>
          </p:cNvSpPr>
          <p:nvPr>
            <p:custDataLst>
              <p:tags r:id="rId12"/>
            </p:custDataLst>
          </p:nvPr>
        </p:nvSpPr>
        <p:spPr bwMode="auto">
          <a:xfrm>
            <a:off x="4614863" y="2078038"/>
            <a:ext cx="3821112"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800"/>
              <a:t>"jump to program line number </a:t>
            </a:r>
            <a:r>
              <a:rPr lang="en-US" sz="1800" b="1">
                <a:latin typeface="Courier New" pitchFamily="49" charset="0"/>
              </a:rPr>
              <a:t>42</a:t>
            </a:r>
            <a:r>
              <a:rPr lang="en-US" sz="1800"/>
              <a:t>"</a:t>
            </a:r>
          </a:p>
        </p:txBody>
      </p:sp>
      <p:sp>
        <p:nvSpPr>
          <p:cNvPr id="177166" name="Text Box 19"/>
          <p:cNvSpPr txBox="1">
            <a:spLocks noChangeArrowheads="1"/>
          </p:cNvSpPr>
          <p:nvPr>
            <p:custDataLst>
              <p:tags r:id="rId13"/>
            </p:custDataLst>
          </p:nvPr>
        </p:nvSpPr>
        <p:spPr bwMode="auto">
          <a:xfrm>
            <a:off x="4179888" y="3251200"/>
            <a:ext cx="47307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a:t>IF </a:t>
            </a:r>
            <a:r>
              <a:rPr lang="en-US" sz="1800" b="1">
                <a:latin typeface="Courier New" pitchFamily="49" charset="0"/>
              </a:rPr>
              <a:t>r1 == 0</a:t>
            </a:r>
            <a:r>
              <a:rPr lang="en-US" sz="1800"/>
              <a:t> THEN jump to line number </a:t>
            </a:r>
            <a:r>
              <a:rPr lang="en-US" sz="1800" b="1">
                <a:solidFill>
                  <a:srgbClr val="B003D1"/>
                </a:solidFill>
                <a:latin typeface="Courier New" pitchFamily="49" charset="0"/>
              </a:rPr>
              <a:t>#</a:t>
            </a:r>
            <a:endParaRPr lang="en-US" sz="1800"/>
          </a:p>
        </p:txBody>
      </p:sp>
      <p:sp>
        <p:nvSpPr>
          <p:cNvPr id="177167" name="Text Box 20"/>
          <p:cNvSpPr txBox="1">
            <a:spLocks noChangeArrowheads="1"/>
          </p:cNvSpPr>
          <p:nvPr>
            <p:custDataLst>
              <p:tags r:id="rId14"/>
            </p:custDataLst>
          </p:nvPr>
        </p:nvSpPr>
        <p:spPr bwMode="auto">
          <a:xfrm>
            <a:off x="4184650" y="3808413"/>
            <a:ext cx="47307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a:t>IF </a:t>
            </a:r>
            <a:r>
              <a:rPr lang="en-US" sz="1800" b="1">
                <a:latin typeface="Courier New" pitchFamily="49" charset="0"/>
              </a:rPr>
              <a:t>r1 &gt; 0</a:t>
            </a:r>
            <a:r>
              <a:rPr lang="en-US" sz="1800"/>
              <a:t> THEN jump to the location in </a:t>
            </a:r>
            <a:r>
              <a:rPr lang="en-US" sz="1800" b="1">
                <a:solidFill>
                  <a:srgbClr val="B003D1"/>
                </a:solidFill>
                <a:latin typeface="Courier New" pitchFamily="49" charset="0"/>
              </a:rPr>
              <a:t>#</a:t>
            </a:r>
          </a:p>
        </p:txBody>
      </p:sp>
      <p:sp>
        <p:nvSpPr>
          <p:cNvPr id="177168" name="Text Box 21"/>
          <p:cNvSpPr txBox="1">
            <a:spLocks noChangeArrowheads="1"/>
          </p:cNvSpPr>
          <p:nvPr>
            <p:custDataLst>
              <p:tags r:id="rId15"/>
            </p:custDataLst>
          </p:nvPr>
        </p:nvSpPr>
        <p:spPr bwMode="auto">
          <a:xfrm>
            <a:off x="4191000" y="4365625"/>
            <a:ext cx="47307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a:t>IF </a:t>
            </a:r>
            <a:r>
              <a:rPr lang="en-US" sz="1800" b="1">
                <a:latin typeface="Courier New" pitchFamily="49" charset="0"/>
              </a:rPr>
              <a:t>r1 &lt; 0</a:t>
            </a:r>
            <a:r>
              <a:rPr lang="en-US" sz="1800"/>
              <a:t> THEN jump to the location in </a:t>
            </a:r>
            <a:r>
              <a:rPr lang="en-US" sz="1800" b="1">
                <a:solidFill>
                  <a:srgbClr val="B003D1"/>
                </a:solidFill>
                <a:latin typeface="Courier New" pitchFamily="49" charset="0"/>
              </a:rPr>
              <a:t>#</a:t>
            </a:r>
          </a:p>
        </p:txBody>
      </p:sp>
      <p:sp>
        <p:nvSpPr>
          <p:cNvPr id="177169" name="Text Box 22"/>
          <p:cNvSpPr txBox="1">
            <a:spLocks noChangeArrowheads="1"/>
          </p:cNvSpPr>
          <p:nvPr>
            <p:custDataLst>
              <p:tags r:id="rId16"/>
            </p:custDataLst>
          </p:nvPr>
        </p:nvSpPr>
        <p:spPr bwMode="auto">
          <a:xfrm>
            <a:off x="4184650" y="4968875"/>
            <a:ext cx="47307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a:t>IF </a:t>
            </a:r>
            <a:r>
              <a:rPr lang="en-US" sz="1800" b="1">
                <a:latin typeface="Courier New" pitchFamily="49" charset="0"/>
              </a:rPr>
              <a:t>r1 != 0</a:t>
            </a:r>
            <a:r>
              <a:rPr lang="en-US" sz="1800"/>
              <a:t> THEN jump to the location in </a:t>
            </a:r>
            <a:r>
              <a:rPr lang="en-US" sz="1800" b="1">
                <a:solidFill>
                  <a:srgbClr val="B003D1"/>
                </a:solidFill>
                <a:latin typeface="Courier New" pitchFamily="49" charset="0"/>
              </a:rPr>
              <a:t>#</a:t>
            </a:r>
          </a:p>
        </p:txBody>
      </p:sp>
      <p:sp>
        <p:nvSpPr>
          <p:cNvPr id="177170" name="Text Box 25"/>
          <p:cNvSpPr txBox="1">
            <a:spLocks noChangeArrowheads="1"/>
          </p:cNvSpPr>
          <p:nvPr>
            <p:custDataLst>
              <p:tags r:id="rId17"/>
            </p:custDataLst>
          </p:nvPr>
        </p:nvSpPr>
        <p:spPr bwMode="auto">
          <a:xfrm>
            <a:off x="685800" y="5562600"/>
            <a:ext cx="334803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b="1" i="1"/>
              <a:t>Indirect</a:t>
            </a:r>
            <a:r>
              <a:rPr lang="en-US"/>
              <a:t> jump</a:t>
            </a:r>
          </a:p>
        </p:txBody>
      </p:sp>
      <p:sp>
        <p:nvSpPr>
          <p:cNvPr id="177171" name="Rectangle 26"/>
          <p:cNvSpPr>
            <a:spLocks noChangeArrowheads="1"/>
          </p:cNvSpPr>
          <p:nvPr>
            <p:custDataLst>
              <p:tags r:id="rId18"/>
            </p:custDataLst>
          </p:nvPr>
        </p:nvSpPr>
        <p:spPr bwMode="auto">
          <a:xfrm>
            <a:off x="990600" y="6061075"/>
            <a:ext cx="4198938"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3200" b="1">
                <a:solidFill>
                  <a:srgbClr val="0A04EB"/>
                </a:solidFill>
                <a:latin typeface="Courier New" pitchFamily="49" charset="0"/>
              </a:rPr>
              <a:t>jumpi r1</a:t>
            </a:r>
            <a:endParaRPr lang="en-US" sz="3200">
              <a:solidFill>
                <a:srgbClr val="0A04EB"/>
              </a:solidFill>
              <a:latin typeface="Arial" pitchFamily="34" charset="0"/>
            </a:endParaRPr>
          </a:p>
        </p:txBody>
      </p:sp>
      <p:sp>
        <p:nvSpPr>
          <p:cNvPr id="177172" name="Text Box 27"/>
          <p:cNvSpPr txBox="1">
            <a:spLocks noChangeArrowheads="1"/>
          </p:cNvSpPr>
          <p:nvPr>
            <p:custDataLst>
              <p:tags r:id="rId19"/>
            </p:custDataLst>
          </p:nvPr>
        </p:nvSpPr>
        <p:spPr bwMode="auto">
          <a:xfrm>
            <a:off x="4198938" y="6183313"/>
            <a:ext cx="47307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a:t>Jump to the line </a:t>
            </a:r>
            <a:r>
              <a:rPr lang="en-US" sz="1800" b="1">
                <a:solidFill>
                  <a:srgbClr val="B003D1"/>
                </a:solidFill>
                <a:latin typeface="Courier New" pitchFamily="49" charset="0"/>
              </a:rPr>
              <a:t>#</a:t>
            </a:r>
            <a:r>
              <a:rPr lang="en-US" sz="1800"/>
              <a:t> stored in </a:t>
            </a:r>
            <a:r>
              <a:rPr lang="en-US" sz="1800" b="1">
                <a:latin typeface="Courier New" pitchFamily="49" charset="0"/>
              </a:rPr>
              <a:t>reg1</a:t>
            </a:r>
            <a:r>
              <a:rPr lang="en-US" sz="1800"/>
              <a:t>!</a:t>
            </a:r>
          </a:p>
        </p:txBody>
      </p:sp>
      <p:sp>
        <p:nvSpPr>
          <p:cNvPr id="177173" name="Text Box 28"/>
          <p:cNvSpPr txBox="1">
            <a:spLocks noChangeArrowheads="1"/>
          </p:cNvSpPr>
          <p:nvPr/>
        </p:nvSpPr>
        <p:spPr bwMode="auto">
          <a:xfrm>
            <a:off x="7391400" y="5851525"/>
            <a:ext cx="12192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a:solidFill>
                  <a:srgbClr val="067B0E"/>
                </a:solidFill>
                <a:latin typeface="Comic Sans MS" pitchFamily="66" charset="0"/>
              </a:rPr>
              <a:t>This IS making me jumpy!</a:t>
            </a:r>
          </a:p>
        </p:txBody>
      </p:sp>
      <p:grpSp>
        <p:nvGrpSpPr>
          <p:cNvPr id="177174" name="Group 29"/>
          <p:cNvGrpSpPr>
            <a:grpSpLocks/>
          </p:cNvGrpSpPr>
          <p:nvPr>
            <p:custDataLst>
              <p:tags r:id="rId20"/>
            </p:custDataLst>
          </p:nvPr>
        </p:nvGrpSpPr>
        <p:grpSpPr bwMode="auto">
          <a:xfrm>
            <a:off x="8382000" y="6019800"/>
            <a:ext cx="406400" cy="568325"/>
            <a:chOff x="2928" y="1051"/>
            <a:chExt cx="840" cy="957"/>
          </a:xfrm>
        </p:grpSpPr>
        <p:sp>
          <p:nvSpPr>
            <p:cNvPr id="177176" name="Freeform 30"/>
            <p:cNvSpPr>
              <a:spLocks/>
            </p:cNvSpPr>
            <p:nvPr>
              <p:custDataLst>
                <p:tags r:id="rId21"/>
              </p:custDataLst>
            </p:nvPr>
          </p:nvSpPr>
          <p:spPr bwMode="auto">
            <a:xfrm>
              <a:off x="2928" y="1759"/>
              <a:ext cx="810" cy="249"/>
            </a:xfrm>
            <a:custGeom>
              <a:avLst/>
              <a:gdLst>
                <a:gd name="T0" fmla="*/ 2 w 1048"/>
                <a:gd name="T1" fmla="*/ 21 h 250"/>
                <a:gd name="T2" fmla="*/ 2 w 1048"/>
                <a:gd name="T3" fmla="*/ 83 h 250"/>
                <a:gd name="T4" fmla="*/ 2 w 1048"/>
                <a:gd name="T5" fmla="*/ 111 h 250"/>
                <a:gd name="T6" fmla="*/ 2 w 1048"/>
                <a:gd name="T7" fmla="*/ 125 h 250"/>
                <a:gd name="T8" fmla="*/ 2 w 1048"/>
                <a:gd name="T9" fmla="*/ 155 h 250"/>
                <a:gd name="T10" fmla="*/ 2 w 1048"/>
                <a:gd name="T11" fmla="*/ 224 h 250"/>
                <a:gd name="T12" fmla="*/ 2 w 1048"/>
                <a:gd name="T13" fmla="*/ 204 h 250"/>
                <a:gd name="T14" fmla="*/ 0 w 1048"/>
                <a:gd name="T15" fmla="*/ 183 h 250"/>
                <a:gd name="T16" fmla="*/ 2 w 1048"/>
                <a:gd name="T17" fmla="*/ 149 h 250"/>
                <a:gd name="T18" fmla="*/ 2 w 1048"/>
                <a:gd name="T19" fmla="*/ 125 h 250"/>
                <a:gd name="T20" fmla="*/ 2 w 1048"/>
                <a:gd name="T21" fmla="*/ 76 h 250"/>
                <a:gd name="T22" fmla="*/ 2 w 1048"/>
                <a:gd name="T23" fmla="*/ 55 h 250"/>
                <a:gd name="T24" fmla="*/ 2 w 1048"/>
                <a:gd name="T25" fmla="*/ 28 h 250"/>
                <a:gd name="T26" fmla="*/ 2 w 1048"/>
                <a:gd name="T27" fmla="*/ 14 h 250"/>
                <a:gd name="T28" fmla="*/ 2 w 1048"/>
                <a:gd name="T29" fmla="*/ 28 h 250"/>
                <a:gd name="T30" fmla="*/ 2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77177" name="Oval 31"/>
            <p:cNvSpPr>
              <a:spLocks noChangeArrowheads="1"/>
            </p:cNvSpPr>
            <p:nvPr>
              <p:custDataLst>
                <p:tags r:id="rId22"/>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177178" name="Oval 32"/>
            <p:cNvSpPr>
              <a:spLocks noChangeArrowheads="1"/>
            </p:cNvSpPr>
            <p:nvPr>
              <p:custDataLst>
                <p:tags r:id="rId23"/>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77179" name="Oval 33"/>
            <p:cNvSpPr>
              <a:spLocks noChangeArrowheads="1"/>
            </p:cNvSpPr>
            <p:nvPr>
              <p:custDataLst>
                <p:tags r:id="rId24"/>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77180" name="Oval 34"/>
            <p:cNvSpPr>
              <a:spLocks noChangeArrowheads="1"/>
            </p:cNvSpPr>
            <p:nvPr>
              <p:custDataLst>
                <p:tags r:id="rId25"/>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77181" name="Oval 35"/>
            <p:cNvSpPr>
              <a:spLocks noChangeArrowheads="1"/>
            </p:cNvSpPr>
            <p:nvPr>
              <p:custDataLst>
                <p:tags r:id="rId26"/>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77182" name="Oval 36"/>
            <p:cNvSpPr>
              <a:spLocks noChangeArrowheads="1"/>
            </p:cNvSpPr>
            <p:nvPr>
              <p:custDataLst>
                <p:tags r:id="rId27"/>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77183" name="Oval 37"/>
            <p:cNvSpPr>
              <a:spLocks noChangeArrowheads="1"/>
            </p:cNvSpPr>
            <p:nvPr>
              <p:custDataLst>
                <p:tags r:id="rId28"/>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77184" name="AutoShape 38"/>
            <p:cNvSpPr>
              <a:spLocks noChangeArrowheads="1"/>
            </p:cNvSpPr>
            <p:nvPr>
              <p:custDataLst>
                <p:tags r:id="rId29"/>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177185" name="Freeform 39"/>
            <p:cNvSpPr>
              <a:spLocks/>
            </p:cNvSpPr>
            <p:nvPr>
              <p:custDataLst>
                <p:tags r:id="rId30"/>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77186" name="Freeform 40"/>
            <p:cNvSpPr>
              <a:spLocks/>
            </p:cNvSpPr>
            <p:nvPr>
              <p:custDataLst>
                <p:tags r:id="rId31"/>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77187" name="Freeform 41"/>
            <p:cNvSpPr>
              <a:spLocks/>
            </p:cNvSpPr>
            <p:nvPr>
              <p:custDataLst>
                <p:tags r:id="rId32"/>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77188" name="Freeform 42"/>
            <p:cNvSpPr>
              <a:spLocks/>
            </p:cNvSpPr>
            <p:nvPr>
              <p:custDataLst>
                <p:tags r:id="rId33"/>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177175" name="Rounded Rectangle 37"/>
          <p:cNvSpPr>
            <a:spLocks noChangeArrowheads="1"/>
          </p:cNvSpPr>
          <p:nvPr/>
        </p:nvSpPr>
        <p:spPr bwMode="auto">
          <a:xfrm>
            <a:off x="381000" y="2590800"/>
            <a:ext cx="8382000" cy="2895600"/>
          </a:xfrm>
          <a:prstGeom prst="roundRect">
            <a:avLst>
              <a:gd name="adj" fmla="val 16667"/>
            </a:avLst>
          </a:prstGeom>
          <a:noFill/>
          <a:ln w="19050">
            <a:solidFill>
              <a:srgbClr val="0A04EB"/>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Tree>
  </p:cSld>
  <p:clrMapOvr>
    <a:masterClrMapping/>
  </p:clrMapOvr>
  <p:timing>
    <p:tnLst>
      <p:par>
        <p:cTn id="1" dur="indefinite" restart="never" nodeType="tmRoot"/>
      </p:par>
    </p:tnLst>
  </p:timing>
</p:sld>
</file>

<file path=ppt/slides/slide2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78178" name="Group 2"/>
          <p:cNvGrpSpPr>
            <a:grpSpLocks/>
          </p:cNvGrpSpPr>
          <p:nvPr>
            <p:custDataLst>
              <p:tags r:id="rId1"/>
            </p:custDataLst>
          </p:nvPr>
        </p:nvGrpSpPr>
        <p:grpSpPr bwMode="auto">
          <a:xfrm>
            <a:off x="609600" y="1066800"/>
            <a:ext cx="6702425" cy="180975"/>
            <a:chOff x="295" y="1311"/>
            <a:chExt cx="5177" cy="114"/>
          </a:xfrm>
        </p:grpSpPr>
        <p:sp>
          <p:nvSpPr>
            <p:cNvPr id="178240" name="Rectangle 3"/>
            <p:cNvSpPr>
              <a:spLocks noChangeArrowheads="1"/>
            </p:cNvSpPr>
            <p:nvPr>
              <p:custDataLst>
                <p:tags r:id="rId60"/>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78241" name="Rectangle 4"/>
            <p:cNvSpPr>
              <a:spLocks noChangeArrowheads="1"/>
            </p:cNvSpPr>
            <p:nvPr>
              <p:custDataLst>
                <p:tags r:id="rId61"/>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178179" name="Rectangle 5"/>
          <p:cNvSpPr>
            <a:spLocks noChangeArrowheads="1"/>
          </p:cNvSpPr>
          <p:nvPr>
            <p:custDataLst>
              <p:tags r:id="rId2"/>
            </p:custDataLst>
          </p:nvPr>
        </p:nvSpPr>
        <p:spPr bwMode="auto">
          <a:xfrm>
            <a:off x="4691063" y="3429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endParaRPr lang="en-US">
              <a:latin typeface="Arial" pitchFamily="34" charset="0"/>
            </a:endParaRPr>
          </a:p>
        </p:txBody>
      </p:sp>
      <p:sp>
        <p:nvSpPr>
          <p:cNvPr id="178180" name="Rectangle 6"/>
          <p:cNvSpPr>
            <a:spLocks noChangeArrowheads="1"/>
          </p:cNvSpPr>
          <p:nvPr>
            <p:custDataLst>
              <p:tags r:id="rId3"/>
            </p:custDataLst>
          </p:nvPr>
        </p:nvSpPr>
        <p:spPr bwMode="auto">
          <a:xfrm>
            <a:off x="923925" y="214313"/>
            <a:ext cx="4906963"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b="1">
                <a:solidFill>
                  <a:schemeClr val="tx2"/>
                </a:solidFill>
                <a:latin typeface="Courier New" pitchFamily="49" charset="0"/>
              </a:rPr>
              <a:t>jgtz</a:t>
            </a:r>
            <a:endParaRPr lang="en-US" sz="4200">
              <a:solidFill>
                <a:schemeClr val="tx2"/>
              </a:solidFill>
              <a:latin typeface="Times New Roman" pitchFamily="18" charset="0"/>
            </a:endParaRPr>
          </a:p>
        </p:txBody>
      </p:sp>
      <p:sp>
        <p:nvSpPr>
          <p:cNvPr id="178181" name="Rectangle 7"/>
          <p:cNvSpPr>
            <a:spLocks noChangeArrowheads="1"/>
          </p:cNvSpPr>
          <p:nvPr>
            <p:custDataLst>
              <p:tags r:id="rId4"/>
            </p:custDataLst>
          </p:nvPr>
        </p:nvSpPr>
        <p:spPr bwMode="auto">
          <a:xfrm>
            <a:off x="5553075" y="2368550"/>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78182" name="Rectangle 8"/>
          <p:cNvSpPr>
            <a:spLocks noChangeArrowheads="1"/>
          </p:cNvSpPr>
          <p:nvPr>
            <p:custDataLst>
              <p:tags r:id="rId5"/>
            </p:custDataLst>
          </p:nvPr>
        </p:nvSpPr>
        <p:spPr bwMode="auto">
          <a:xfrm>
            <a:off x="5553075" y="2749550"/>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78183" name="Rectangle 9"/>
          <p:cNvSpPr>
            <a:spLocks noChangeArrowheads="1"/>
          </p:cNvSpPr>
          <p:nvPr>
            <p:custDataLst>
              <p:tags r:id="rId6"/>
            </p:custDataLst>
          </p:nvPr>
        </p:nvSpPr>
        <p:spPr bwMode="auto">
          <a:xfrm>
            <a:off x="5553075" y="3130550"/>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78184" name="Rectangle 10"/>
          <p:cNvSpPr>
            <a:spLocks noChangeArrowheads="1"/>
          </p:cNvSpPr>
          <p:nvPr>
            <p:custDataLst>
              <p:tags r:id="rId7"/>
            </p:custDataLst>
          </p:nvPr>
        </p:nvSpPr>
        <p:spPr bwMode="auto">
          <a:xfrm>
            <a:off x="5553075" y="3511550"/>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78185" name="Rectangle 11"/>
          <p:cNvSpPr>
            <a:spLocks noChangeArrowheads="1"/>
          </p:cNvSpPr>
          <p:nvPr>
            <p:custDataLst>
              <p:tags r:id="rId8"/>
            </p:custDataLst>
          </p:nvPr>
        </p:nvSpPr>
        <p:spPr bwMode="auto">
          <a:xfrm>
            <a:off x="5553075" y="3892550"/>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78186" name="Rectangle 12"/>
          <p:cNvSpPr>
            <a:spLocks noChangeArrowheads="1"/>
          </p:cNvSpPr>
          <p:nvPr>
            <p:custDataLst>
              <p:tags r:id="rId9"/>
            </p:custDataLst>
          </p:nvPr>
        </p:nvSpPr>
        <p:spPr bwMode="auto">
          <a:xfrm>
            <a:off x="5553075" y="4273550"/>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78187" name="Rectangle 13"/>
          <p:cNvSpPr>
            <a:spLocks noChangeArrowheads="1"/>
          </p:cNvSpPr>
          <p:nvPr>
            <p:custDataLst>
              <p:tags r:id="rId10"/>
            </p:custDataLst>
          </p:nvPr>
        </p:nvSpPr>
        <p:spPr bwMode="auto">
          <a:xfrm>
            <a:off x="5553075" y="4654550"/>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78188" name="Rectangle 14"/>
          <p:cNvSpPr>
            <a:spLocks noChangeArrowheads="1"/>
          </p:cNvSpPr>
          <p:nvPr>
            <p:custDataLst>
              <p:tags r:id="rId11"/>
            </p:custDataLst>
          </p:nvPr>
        </p:nvSpPr>
        <p:spPr bwMode="auto">
          <a:xfrm>
            <a:off x="5553075" y="5035550"/>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78189" name="Rectangle 15"/>
          <p:cNvSpPr>
            <a:spLocks noChangeArrowheads="1"/>
          </p:cNvSpPr>
          <p:nvPr>
            <p:custDataLst>
              <p:tags r:id="rId12"/>
            </p:custDataLst>
          </p:nvPr>
        </p:nvSpPr>
        <p:spPr bwMode="auto">
          <a:xfrm>
            <a:off x="5553075" y="5416550"/>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78190" name="Text Box 16"/>
          <p:cNvSpPr txBox="1">
            <a:spLocks noChangeArrowheads="1"/>
          </p:cNvSpPr>
          <p:nvPr>
            <p:custDataLst>
              <p:tags r:id="rId13"/>
            </p:custDataLst>
          </p:nvPr>
        </p:nvSpPr>
        <p:spPr bwMode="auto">
          <a:xfrm>
            <a:off x="5565775" y="1471613"/>
            <a:ext cx="10271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t>RAM</a:t>
            </a:r>
          </a:p>
        </p:txBody>
      </p:sp>
      <p:sp>
        <p:nvSpPr>
          <p:cNvPr id="178191" name="Text Box 17"/>
          <p:cNvSpPr txBox="1">
            <a:spLocks noChangeArrowheads="1"/>
          </p:cNvSpPr>
          <p:nvPr>
            <p:custDataLst>
              <p:tags r:id="rId14"/>
            </p:custDataLst>
          </p:nvPr>
        </p:nvSpPr>
        <p:spPr bwMode="auto">
          <a:xfrm>
            <a:off x="4940300" y="1838325"/>
            <a:ext cx="22860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latin typeface="Arial" pitchFamily="34" charset="0"/>
              </a:rPr>
              <a:t>random access memory</a:t>
            </a:r>
          </a:p>
        </p:txBody>
      </p:sp>
      <p:sp>
        <p:nvSpPr>
          <p:cNvPr id="178192" name="Rectangle 18"/>
          <p:cNvSpPr>
            <a:spLocks noChangeArrowheads="1"/>
          </p:cNvSpPr>
          <p:nvPr>
            <p:custDataLst>
              <p:tags r:id="rId15"/>
            </p:custDataLst>
          </p:nvPr>
        </p:nvSpPr>
        <p:spPr bwMode="auto">
          <a:xfrm>
            <a:off x="5594350" y="2397125"/>
            <a:ext cx="2239963"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read r1</a:t>
            </a:r>
            <a:endParaRPr lang="en-US" sz="1800">
              <a:solidFill>
                <a:srgbClr val="0A04EB"/>
              </a:solidFill>
              <a:latin typeface="Arial" pitchFamily="34" charset="0"/>
            </a:endParaRPr>
          </a:p>
        </p:txBody>
      </p:sp>
      <p:sp>
        <p:nvSpPr>
          <p:cNvPr id="178193" name="Text Box 19"/>
          <p:cNvSpPr txBox="1">
            <a:spLocks noChangeArrowheads="1"/>
          </p:cNvSpPr>
          <p:nvPr>
            <p:custDataLst>
              <p:tags r:id="rId16"/>
            </p:custDataLst>
          </p:nvPr>
        </p:nvSpPr>
        <p:spPr bwMode="auto">
          <a:xfrm>
            <a:off x="4878388" y="2386013"/>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0</a:t>
            </a:r>
          </a:p>
        </p:txBody>
      </p:sp>
      <p:sp>
        <p:nvSpPr>
          <p:cNvPr id="178194" name="Text Box 20"/>
          <p:cNvSpPr txBox="1">
            <a:spLocks noChangeArrowheads="1"/>
          </p:cNvSpPr>
          <p:nvPr>
            <p:custDataLst>
              <p:tags r:id="rId17"/>
            </p:custDataLst>
          </p:nvPr>
        </p:nvSpPr>
        <p:spPr bwMode="auto">
          <a:xfrm>
            <a:off x="4875213" y="276383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1</a:t>
            </a:r>
          </a:p>
        </p:txBody>
      </p:sp>
      <p:sp>
        <p:nvSpPr>
          <p:cNvPr id="178195" name="Text Box 21"/>
          <p:cNvSpPr txBox="1">
            <a:spLocks noChangeArrowheads="1"/>
          </p:cNvSpPr>
          <p:nvPr>
            <p:custDataLst>
              <p:tags r:id="rId18"/>
            </p:custDataLst>
          </p:nvPr>
        </p:nvSpPr>
        <p:spPr bwMode="auto">
          <a:xfrm>
            <a:off x="4875213" y="314483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2</a:t>
            </a:r>
          </a:p>
        </p:txBody>
      </p:sp>
      <p:sp>
        <p:nvSpPr>
          <p:cNvPr id="178196" name="Text Box 22"/>
          <p:cNvSpPr txBox="1">
            <a:spLocks noChangeArrowheads="1"/>
          </p:cNvSpPr>
          <p:nvPr>
            <p:custDataLst>
              <p:tags r:id="rId19"/>
            </p:custDataLst>
          </p:nvPr>
        </p:nvSpPr>
        <p:spPr bwMode="auto">
          <a:xfrm>
            <a:off x="4875213" y="352583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3</a:t>
            </a:r>
          </a:p>
        </p:txBody>
      </p:sp>
      <p:sp>
        <p:nvSpPr>
          <p:cNvPr id="178197" name="Text Box 23"/>
          <p:cNvSpPr txBox="1">
            <a:spLocks noChangeArrowheads="1"/>
          </p:cNvSpPr>
          <p:nvPr>
            <p:custDataLst>
              <p:tags r:id="rId20"/>
            </p:custDataLst>
          </p:nvPr>
        </p:nvSpPr>
        <p:spPr bwMode="auto">
          <a:xfrm>
            <a:off x="4875213" y="3898900"/>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4</a:t>
            </a:r>
          </a:p>
        </p:txBody>
      </p:sp>
      <p:sp>
        <p:nvSpPr>
          <p:cNvPr id="178198" name="Text Box 24"/>
          <p:cNvSpPr txBox="1">
            <a:spLocks noChangeArrowheads="1"/>
          </p:cNvSpPr>
          <p:nvPr>
            <p:custDataLst>
              <p:tags r:id="rId21"/>
            </p:custDataLst>
          </p:nvPr>
        </p:nvSpPr>
        <p:spPr bwMode="auto">
          <a:xfrm>
            <a:off x="4875213" y="428783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5</a:t>
            </a:r>
          </a:p>
        </p:txBody>
      </p:sp>
      <p:sp>
        <p:nvSpPr>
          <p:cNvPr id="178199" name="Text Box 25"/>
          <p:cNvSpPr txBox="1">
            <a:spLocks noChangeArrowheads="1"/>
          </p:cNvSpPr>
          <p:nvPr>
            <p:custDataLst>
              <p:tags r:id="rId22"/>
            </p:custDataLst>
          </p:nvPr>
        </p:nvSpPr>
        <p:spPr bwMode="auto">
          <a:xfrm>
            <a:off x="4875213" y="466883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6</a:t>
            </a:r>
          </a:p>
        </p:txBody>
      </p:sp>
      <p:sp>
        <p:nvSpPr>
          <p:cNvPr id="178200" name="Text Box 26"/>
          <p:cNvSpPr txBox="1">
            <a:spLocks noChangeArrowheads="1"/>
          </p:cNvSpPr>
          <p:nvPr>
            <p:custDataLst>
              <p:tags r:id="rId23"/>
            </p:custDataLst>
          </p:nvPr>
        </p:nvSpPr>
        <p:spPr bwMode="auto">
          <a:xfrm>
            <a:off x="4875213" y="504983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7</a:t>
            </a:r>
          </a:p>
        </p:txBody>
      </p:sp>
      <p:sp>
        <p:nvSpPr>
          <p:cNvPr id="178201" name="Text Box 27"/>
          <p:cNvSpPr txBox="1">
            <a:spLocks noChangeArrowheads="1"/>
          </p:cNvSpPr>
          <p:nvPr>
            <p:custDataLst>
              <p:tags r:id="rId24"/>
            </p:custDataLst>
          </p:nvPr>
        </p:nvSpPr>
        <p:spPr bwMode="auto">
          <a:xfrm>
            <a:off x="4870450" y="543877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8</a:t>
            </a:r>
          </a:p>
        </p:txBody>
      </p:sp>
      <p:sp>
        <p:nvSpPr>
          <p:cNvPr id="178202" name="Rectangle 28"/>
          <p:cNvSpPr>
            <a:spLocks noChangeArrowheads="1"/>
          </p:cNvSpPr>
          <p:nvPr>
            <p:custDataLst>
              <p:tags r:id="rId25"/>
            </p:custDataLst>
          </p:nvPr>
        </p:nvSpPr>
        <p:spPr bwMode="auto">
          <a:xfrm>
            <a:off x="5594350" y="2787650"/>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jgtz r1 7</a:t>
            </a:r>
          </a:p>
        </p:txBody>
      </p:sp>
      <p:sp>
        <p:nvSpPr>
          <p:cNvPr id="178203" name="Rectangle 29"/>
          <p:cNvSpPr>
            <a:spLocks noChangeArrowheads="1"/>
          </p:cNvSpPr>
          <p:nvPr>
            <p:custDataLst>
              <p:tags r:id="rId26"/>
            </p:custDataLst>
          </p:nvPr>
        </p:nvSpPr>
        <p:spPr bwMode="auto">
          <a:xfrm>
            <a:off x="5594350" y="3152775"/>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loadn r2 -1</a:t>
            </a:r>
            <a:endParaRPr lang="en-US" sz="1800">
              <a:solidFill>
                <a:srgbClr val="0A04EB"/>
              </a:solidFill>
              <a:latin typeface="Arial" pitchFamily="34" charset="0"/>
            </a:endParaRPr>
          </a:p>
        </p:txBody>
      </p:sp>
      <p:sp>
        <p:nvSpPr>
          <p:cNvPr id="178204" name="Rectangle 30"/>
          <p:cNvSpPr>
            <a:spLocks noChangeArrowheads="1"/>
          </p:cNvSpPr>
          <p:nvPr>
            <p:custDataLst>
              <p:tags r:id="rId27"/>
            </p:custDataLst>
          </p:nvPr>
        </p:nvSpPr>
        <p:spPr bwMode="auto">
          <a:xfrm>
            <a:off x="5594350" y="354171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mul r1 r1 r2</a:t>
            </a:r>
            <a:endParaRPr lang="en-US" sz="1800">
              <a:solidFill>
                <a:srgbClr val="0A04EB"/>
              </a:solidFill>
              <a:latin typeface="Arial" pitchFamily="34" charset="0"/>
            </a:endParaRPr>
          </a:p>
        </p:txBody>
      </p:sp>
      <p:sp>
        <p:nvSpPr>
          <p:cNvPr id="178205" name="Rectangle 31"/>
          <p:cNvSpPr>
            <a:spLocks noChangeArrowheads="1"/>
          </p:cNvSpPr>
          <p:nvPr>
            <p:custDataLst>
              <p:tags r:id="rId28"/>
            </p:custDataLst>
          </p:nvPr>
        </p:nvSpPr>
        <p:spPr bwMode="auto">
          <a:xfrm>
            <a:off x="5594350" y="391636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nop</a:t>
            </a:r>
            <a:endParaRPr lang="en-US" sz="1800">
              <a:solidFill>
                <a:srgbClr val="0A04EB"/>
              </a:solidFill>
              <a:latin typeface="Arial" pitchFamily="34" charset="0"/>
            </a:endParaRPr>
          </a:p>
        </p:txBody>
      </p:sp>
      <p:sp>
        <p:nvSpPr>
          <p:cNvPr id="178206" name="Rectangle 32"/>
          <p:cNvSpPr>
            <a:spLocks noChangeArrowheads="1"/>
          </p:cNvSpPr>
          <p:nvPr>
            <p:custDataLst>
              <p:tags r:id="rId29"/>
            </p:custDataLst>
          </p:nvPr>
        </p:nvSpPr>
        <p:spPr bwMode="auto">
          <a:xfrm>
            <a:off x="5594350" y="4295775"/>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nop</a:t>
            </a:r>
            <a:endParaRPr lang="en-US" sz="1800">
              <a:solidFill>
                <a:srgbClr val="0A04EB"/>
              </a:solidFill>
              <a:latin typeface="Arial" pitchFamily="34" charset="0"/>
            </a:endParaRPr>
          </a:p>
        </p:txBody>
      </p:sp>
      <p:sp>
        <p:nvSpPr>
          <p:cNvPr id="178207" name="Rectangle 33"/>
          <p:cNvSpPr>
            <a:spLocks noChangeArrowheads="1"/>
          </p:cNvSpPr>
          <p:nvPr>
            <p:custDataLst>
              <p:tags r:id="rId30"/>
            </p:custDataLst>
          </p:nvPr>
        </p:nvSpPr>
        <p:spPr bwMode="auto">
          <a:xfrm>
            <a:off x="5594350" y="4676775"/>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 </a:t>
            </a:r>
            <a:endParaRPr lang="en-US" sz="1800">
              <a:solidFill>
                <a:srgbClr val="0A04EB"/>
              </a:solidFill>
              <a:latin typeface="Arial" pitchFamily="34" charset="0"/>
            </a:endParaRPr>
          </a:p>
        </p:txBody>
      </p:sp>
      <p:sp>
        <p:nvSpPr>
          <p:cNvPr id="178208" name="Rectangle 34"/>
          <p:cNvSpPr>
            <a:spLocks noChangeArrowheads="1"/>
          </p:cNvSpPr>
          <p:nvPr>
            <p:custDataLst>
              <p:tags r:id="rId31"/>
            </p:custDataLst>
          </p:nvPr>
        </p:nvSpPr>
        <p:spPr bwMode="auto">
          <a:xfrm>
            <a:off x="5594350" y="5049838"/>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 </a:t>
            </a:r>
            <a:endParaRPr lang="en-US" sz="1800">
              <a:solidFill>
                <a:srgbClr val="0A04EB"/>
              </a:solidFill>
              <a:latin typeface="Arial" pitchFamily="34" charset="0"/>
            </a:endParaRPr>
          </a:p>
        </p:txBody>
      </p:sp>
      <p:sp>
        <p:nvSpPr>
          <p:cNvPr id="178209" name="Rectangle 35"/>
          <p:cNvSpPr>
            <a:spLocks noChangeArrowheads="1"/>
          </p:cNvSpPr>
          <p:nvPr>
            <p:custDataLst>
              <p:tags r:id="rId32"/>
            </p:custDataLst>
          </p:nvPr>
        </p:nvSpPr>
        <p:spPr bwMode="auto">
          <a:xfrm>
            <a:off x="5594350" y="543401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 </a:t>
            </a:r>
            <a:endParaRPr lang="en-US" sz="1800">
              <a:solidFill>
                <a:srgbClr val="0A04EB"/>
              </a:solidFill>
              <a:latin typeface="Arial" pitchFamily="34" charset="0"/>
            </a:endParaRPr>
          </a:p>
        </p:txBody>
      </p:sp>
      <p:sp>
        <p:nvSpPr>
          <p:cNvPr id="178210" name="Rectangle 36"/>
          <p:cNvSpPr>
            <a:spLocks noChangeArrowheads="1"/>
          </p:cNvSpPr>
          <p:nvPr>
            <p:custDataLst>
              <p:tags r:id="rId33"/>
            </p:custDataLst>
          </p:nvPr>
        </p:nvSpPr>
        <p:spPr bwMode="auto">
          <a:xfrm>
            <a:off x="5592763" y="4654550"/>
            <a:ext cx="2185987"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nop</a:t>
            </a:r>
            <a:endParaRPr lang="en-US" sz="1800">
              <a:solidFill>
                <a:srgbClr val="0A04EB"/>
              </a:solidFill>
              <a:latin typeface="Arial" pitchFamily="34" charset="0"/>
            </a:endParaRPr>
          </a:p>
        </p:txBody>
      </p:sp>
      <p:sp>
        <p:nvSpPr>
          <p:cNvPr id="178211" name="Text Box 48"/>
          <p:cNvSpPr txBox="1">
            <a:spLocks noChangeArrowheads="1"/>
          </p:cNvSpPr>
          <p:nvPr>
            <p:custDataLst>
              <p:tags r:id="rId34"/>
            </p:custDataLst>
          </p:nvPr>
        </p:nvSpPr>
        <p:spPr bwMode="auto">
          <a:xfrm>
            <a:off x="815975" y="4862513"/>
            <a:ext cx="3703638" cy="830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latin typeface="Calibri" pitchFamily="34" charset="0"/>
              </a:rPr>
              <a:t>With an input of 6, what does this code write out?</a:t>
            </a:r>
          </a:p>
        </p:txBody>
      </p:sp>
      <p:sp>
        <p:nvSpPr>
          <p:cNvPr id="178212" name="Text Box 49"/>
          <p:cNvSpPr txBox="1">
            <a:spLocks noChangeArrowheads="1"/>
          </p:cNvSpPr>
          <p:nvPr>
            <p:custDataLst>
              <p:tags r:id="rId35"/>
            </p:custDataLst>
          </p:nvPr>
        </p:nvSpPr>
        <p:spPr bwMode="auto">
          <a:xfrm>
            <a:off x="4281488" y="138113"/>
            <a:ext cx="1912937" cy="284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lnSpc>
                <a:spcPct val="90000"/>
              </a:lnSpc>
              <a:spcBef>
                <a:spcPct val="50000"/>
              </a:spcBef>
            </a:pPr>
            <a:r>
              <a:rPr lang="en-US" sz="1400">
                <a:solidFill>
                  <a:srgbClr val="067B0E"/>
                </a:solidFill>
                <a:latin typeface="Comic Sans MS" pitchFamily="66" charset="0"/>
              </a:rPr>
              <a:t>Gesundheit!</a:t>
            </a:r>
          </a:p>
        </p:txBody>
      </p:sp>
      <p:grpSp>
        <p:nvGrpSpPr>
          <p:cNvPr id="178213" name="Group 50"/>
          <p:cNvGrpSpPr>
            <a:grpSpLocks/>
          </p:cNvGrpSpPr>
          <p:nvPr>
            <p:custDataLst>
              <p:tags r:id="rId36"/>
            </p:custDataLst>
          </p:nvPr>
        </p:nvGrpSpPr>
        <p:grpSpPr bwMode="auto">
          <a:xfrm>
            <a:off x="5434013" y="128588"/>
            <a:ext cx="390525" cy="468312"/>
            <a:chOff x="2928" y="1051"/>
            <a:chExt cx="840" cy="957"/>
          </a:xfrm>
        </p:grpSpPr>
        <p:sp>
          <p:nvSpPr>
            <p:cNvPr id="178227" name="Freeform 51"/>
            <p:cNvSpPr>
              <a:spLocks/>
            </p:cNvSpPr>
            <p:nvPr>
              <p:custDataLst>
                <p:tags r:id="rId47"/>
              </p:custDataLst>
            </p:nvPr>
          </p:nvSpPr>
          <p:spPr bwMode="auto">
            <a:xfrm>
              <a:off x="2928" y="1759"/>
              <a:ext cx="810" cy="249"/>
            </a:xfrm>
            <a:custGeom>
              <a:avLst/>
              <a:gdLst>
                <a:gd name="T0" fmla="*/ 2 w 1048"/>
                <a:gd name="T1" fmla="*/ 21 h 250"/>
                <a:gd name="T2" fmla="*/ 2 w 1048"/>
                <a:gd name="T3" fmla="*/ 83 h 250"/>
                <a:gd name="T4" fmla="*/ 2 w 1048"/>
                <a:gd name="T5" fmla="*/ 111 h 250"/>
                <a:gd name="T6" fmla="*/ 2 w 1048"/>
                <a:gd name="T7" fmla="*/ 125 h 250"/>
                <a:gd name="T8" fmla="*/ 2 w 1048"/>
                <a:gd name="T9" fmla="*/ 155 h 250"/>
                <a:gd name="T10" fmla="*/ 2 w 1048"/>
                <a:gd name="T11" fmla="*/ 224 h 250"/>
                <a:gd name="T12" fmla="*/ 2 w 1048"/>
                <a:gd name="T13" fmla="*/ 204 h 250"/>
                <a:gd name="T14" fmla="*/ 0 w 1048"/>
                <a:gd name="T15" fmla="*/ 183 h 250"/>
                <a:gd name="T16" fmla="*/ 2 w 1048"/>
                <a:gd name="T17" fmla="*/ 149 h 250"/>
                <a:gd name="T18" fmla="*/ 2 w 1048"/>
                <a:gd name="T19" fmla="*/ 125 h 250"/>
                <a:gd name="T20" fmla="*/ 2 w 1048"/>
                <a:gd name="T21" fmla="*/ 76 h 250"/>
                <a:gd name="T22" fmla="*/ 2 w 1048"/>
                <a:gd name="T23" fmla="*/ 55 h 250"/>
                <a:gd name="T24" fmla="*/ 2 w 1048"/>
                <a:gd name="T25" fmla="*/ 28 h 250"/>
                <a:gd name="T26" fmla="*/ 2 w 1048"/>
                <a:gd name="T27" fmla="*/ 14 h 250"/>
                <a:gd name="T28" fmla="*/ 2 w 1048"/>
                <a:gd name="T29" fmla="*/ 28 h 250"/>
                <a:gd name="T30" fmla="*/ 2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78228" name="Oval 52"/>
            <p:cNvSpPr>
              <a:spLocks noChangeArrowheads="1"/>
            </p:cNvSpPr>
            <p:nvPr>
              <p:custDataLst>
                <p:tags r:id="rId48"/>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178229" name="Oval 53"/>
            <p:cNvSpPr>
              <a:spLocks noChangeArrowheads="1"/>
            </p:cNvSpPr>
            <p:nvPr>
              <p:custDataLst>
                <p:tags r:id="rId49"/>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78230" name="Oval 54"/>
            <p:cNvSpPr>
              <a:spLocks noChangeArrowheads="1"/>
            </p:cNvSpPr>
            <p:nvPr>
              <p:custDataLst>
                <p:tags r:id="rId50"/>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78231" name="Oval 55"/>
            <p:cNvSpPr>
              <a:spLocks noChangeArrowheads="1"/>
            </p:cNvSpPr>
            <p:nvPr>
              <p:custDataLst>
                <p:tags r:id="rId51"/>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78232" name="Oval 56"/>
            <p:cNvSpPr>
              <a:spLocks noChangeArrowheads="1"/>
            </p:cNvSpPr>
            <p:nvPr>
              <p:custDataLst>
                <p:tags r:id="rId52"/>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78233" name="Oval 57"/>
            <p:cNvSpPr>
              <a:spLocks noChangeArrowheads="1"/>
            </p:cNvSpPr>
            <p:nvPr>
              <p:custDataLst>
                <p:tags r:id="rId53"/>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78234" name="Oval 58"/>
            <p:cNvSpPr>
              <a:spLocks noChangeArrowheads="1"/>
            </p:cNvSpPr>
            <p:nvPr>
              <p:custDataLst>
                <p:tags r:id="rId54"/>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78235" name="AutoShape 59"/>
            <p:cNvSpPr>
              <a:spLocks noChangeArrowheads="1"/>
            </p:cNvSpPr>
            <p:nvPr>
              <p:custDataLst>
                <p:tags r:id="rId55"/>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vert="eaVert" wrap="none" anchor="ctr"/>
            <a:lstStyle/>
            <a:p>
              <a:endParaRPr lang="en-US"/>
            </a:p>
          </p:txBody>
        </p:sp>
        <p:sp>
          <p:nvSpPr>
            <p:cNvPr id="178236" name="Freeform 60"/>
            <p:cNvSpPr>
              <a:spLocks/>
            </p:cNvSpPr>
            <p:nvPr>
              <p:custDataLst>
                <p:tags r:id="rId56"/>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78237" name="Freeform 61"/>
            <p:cNvSpPr>
              <a:spLocks/>
            </p:cNvSpPr>
            <p:nvPr>
              <p:custDataLst>
                <p:tags r:id="rId57"/>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78238" name="Freeform 62"/>
            <p:cNvSpPr>
              <a:spLocks/>
            </p:cNvSpPr>
            <p:nvPr>
              <p:custDataLst>
                <p:tags r:id="rId58"/>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78239" name="Freeform 63"/>
            <p:cNvSpPr>
              <a:spLocks/>
            </p:cNvSpPr>
            <p:nvPr>
              <p:custDataLst>
                <p:tags r:id="rId59"/>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178214" name="Rectangle 70"/>
          <p:cNvSpPr>
            <a:spLocks noChangeArrowheads="1"/>
          </p:cNvSpPr>
          <p:nvPr>
            <p:custDataLst>
              <p:tags r:id="rId37"/>
            </p:custDataLst>
          </p:nvPr>
        </p:nvSpPr>
        <p:spPr bwMode="auto">
          <a:xfrm>
            <a:off x="5592763" y="5049838"/>
            <a:ext cx="2185987"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write r1</a:t>
            </a:r>
            <a:endParaRPr lang="en-US" sz="1800">
              <a:solidFill>
                <a:srgbClr val="0A04EB"/>
              </a:solidFill>
              <a:latin typeface="Arial" pitchFamily="34" charset="0"/>
            </a:endParaRPr>
          </a:p>
        </p:txBody>
      </p:sp>
      <p:sp>
        <p:nvSpPr>
          <p:cNvPr id="178215" name="Rectangle 71"/>
          <p:cNvSpPr>
            <a:spLocks noChangeArrowheads="1"/>
          </p:cNvSpPr>
          <p:nvPr>
            <p:custDataLst>
              <p:tags r:id="rId38"/>
            </p:custDataLst>
          </p:nvPr>
        </p:nvSpPr>
        <p:spPr bwMode="auto">
          <a:xfrm>
            <a:off x="5592763" y="5430838"/>
            <a:ext cx="2185987"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halt</a:t>
            </a:r>
            <a:endParaRPr lang="en-US" sz="1800">
              <a:solidFill>
                <a:srgbClr val="0A04EB"/>
              </a:solidFill>
              <a:latin typeface="Arial" pitchFamily="34" charset="0"/>
            </a:endParaRPr>
          </a:p>
        </p:txBody>
      </p:sp>
      <p:sp>
        <p:nvSpPr>
          <p:cNvPr id="178216" name="Text Box 72"/>
          <p:cNvSpPr txBox="1">
            <a:spLocks noChangeArrowheads="1"/>
          </p:cNvSpPr>
          <p:nvPr>
            <p:custDataLst>
              <p:tags r:id="rId39"/>
            </p:custDataLst>
          </p:nvPr>
        </p:nvSpPr>
        <p:spPr bwMode="auto">
          <a:xfrm>
            <a:off x="2073275" y="1371600"/>
            <a:ext cx="10271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a:t>CPU</a:t>
            </a:r>
          </a:p>
        </p:txBody>
      </p:sp>
      <p:sp>
        <p:nvSpPr>
          <p:cNvPr id="178217" name="Text Box 73"/>
          <p:cNvSpPr txBox="1">
            <a:spLocks noChangeArrowheads="1"/>
          </p:cNvSpPr>
          <p:nvPr>
            <p:custDataLst>
              <p:tags r:id="rId40"/>
            </p:custDataLst>
          </p:nvPr>
        </p:nvSpPr>
        <p:spPr bwMode="auto">
          <a:xfrm>
            <a:off x="1447800" y="1698625"/>
            <a:ext cx="22860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latin typeface="Arial" pitchFamily="34" charset="0"/>
              </a:rPr>
              <a:t>central processing unit</a:t>
            </a:r>
          </a:p>
        </p:txBody>
      </p:sp>
      <p:sp>
        <p:nvSpPr>
          <p:cNvPr id="178218" name="Text Box 74"/>
          <p:cNvSpPr txBox="1">
            <a:spLocks noChangeArrowheads="1"/>
          </p:cNvSpPr>
          <p:nvPr>
            <p:custDataLst>
              <p:tags r:id="rId41"/>
            </p:custDataLst>
          </p:nvPr>
        </p:nvSpPr>
        <p:spPr bwMode="auto">
          <a:xfrm>
            <a:off x="685800" y="2743200"/>
            <a:ext cx="6254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r1</a:t>
            </a:r>
            <a:endParaRPr lang="en-US" sz="1800">
              <a:solidFill>
                <a:srgbClr val="B003D1"/>
              </a:solidFill>
              <a:latin typeface="Comic Sans MS" pitchFamily="66" charset="0"/>
            </a:endParaRPr>
          </a:p>
        </p:txBody>
      </p:sp>
      <p:sp>
        <p:nvSpPr>
          <p:cNvPr id="178219" name="Rectangle 79"/>
          <p:cNvSpPr>
            <a:spLocks noChangeArrowheads="1"/>
          </p:cNvSpPr>
          <p:nvPr>
            <p:custDataLst>
              <p:tags r:id="rId42"/>
            </p:custDataLst>
          </p:nvPr>
        </p:nvSpPr>
        <p:spPr bwMode="auto">
          <a:xfrm>
            <a:off x="1319213" y="2590800"/>
            <a:ext cx="2733675"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B003D1"/>
                </a:solidFill>
                <a:latin typeface="Courier New" pitchFamily="49" charset="0"/>
              </a:rPr>
              <a:t> </a:t>
            </a:r>
          </a:p>
        </p:txBody>
      </p:sp>
      <p:sp>
        <p:nvSpPr>
          <p:cNvPr id="178220" name="Rectangle 82"/>
          <p:cNvSpPr>
            <a:spLocks noChangeArrowheads="1"/>
          </p:cNvSpPr>
          <p:nvPr>
            <p:custDataLst>
              <p:tags r:id="rId43"/>
            </p:custDataLst>
          </p:nvPr>
        </p:nvSpPr>
        <p:spPr bwMode="auto">
          <a:xfrm>
            <a:off x="1314450" y="3263900"/>
            <a:ext cx="2749550" cy="220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b="1">
                <a:latin typeface="Arial" pitchFamily="34" charset="0"/>
              </a:rPr>
              <a:t>General-purpose register r1</a:t>
            </a:r>
          </a:p>
        </p:txBody>
      </p:sp>
      <p:sp>
        <p:nvSpPr>
          <p:cNvPr id="178221" name="Text Box 84"/>
          <p:cNvSpPr txBox="1">
            <a:spLocks noChangeArrowheads="1"/>
          </p:cNvSpPr>
          <p:nvPr>
            <p:custDataLst>
              <p:tags r:id="rId44"/>
            </p:custDataLst>
          </p:nvPr>
        </p:nvSpPr>
        <p:spPr bwMode="auto">
          <a:xfrm>
            <a:off x="676275" y="3748088"/>
            <a:ext cx="625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latin typeface="Comic Sans MS" pitchFamily="66" charset="0"/>
              </a:rPr>
              <a:t>r2</a:t>
            </a:r>
            <a:endParaRPr lang="en-US" sz="1800">
              <a:solidFill>
                <a:srgbClr val="B003D1"/>
              </a:solidFill>
              <a:latin typeface="Comic Sans MS" pitchFamily="66" charset="0"/>
            </a:endParaRPr>
          </a:p>
        </p:txBody>
      </p:sp>
      <p:sp>
        <p:nvSpPr>
          <p:cNvPr id="178222" name="Rectangle 85"/>
          <p:cNvSpPr>
            <a:spLocks noChangeArrowheads="1"/>
          </p:cNvSpPr>
          <p:nvPr>
            <p:custDataLst>
              <p:tags r:id="rId45"/>
            </p:custDataLst>
          </p:nvPr>
        </p:nvSpPr>
        <p:spPr bwMode="auto">
          <a:xfrm>
            <a:off x="1316038" y="3581400"/>
            <a:ext cx="2733675"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B003D1"/>
                </a:solidFill>
                <a:latin typeface="Courier New" pitchFamily="49" charset="0"/>
              </a:rPr>
              <a:t> </a:t>
            </a:r>
          </a:p>
        </p:txBody>
      </p:sp>
      <p:sp>
        <p:nvSpPr>
          <p:cNvPr id="178223" name="Rectangle 86"/>
          <p:cNvSpPr>
            <a:spLocks noChangeArrowheads="1"/>
          </p:cNvSpPr>
          <p:nvPr>
            <p:custDataLst>
              <p:tags r:id="rId46"/>
            </p:custDataLst>
          </p:nvPr>
        </p:nvSpPr>
        <p:spPr bwMode="auto">
          <a:xfrm>
            <a:off x="1311275" y="4254500"/>
            <a:ext cx="2749550" cy="220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b="1">
                <a:latin typeface="Arial" pitchFamily="34" charset="0"/>
              </a:rPr>
              <a:t>General-purpose register r2</a:t>
            </a:r>
          </a:p>
        </p:txBody>
      </p:sp>
      <p:sp>
        <p:nvSpPr>
          <p:cNvPr id="178224" name="Rectangle 106"/>
          <p:cNvSpPr>
            <a:spLocks noChangeArrowheads="1"/>
          </p:cNvSpPr>
          <p:nvPr/>
        </p:nvSpPr>
        <p:spPr bwMode="auto">
          <a:xfrm>
            <a:off x="7900988" y="161925"/>
            <a:ext cx="676275"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200" b="1">
                <a:latin typeface="Arial" pitchFamily="34" charset="0"/>
              </a:rPr>
              <a:t>screen</a:t>
            </a:r>
          </a:p>
        </p:txBody>
      </p:sp>
      <p:sp>
        <p:nvSpPr>
          <p:cNvPr id="178225" name="Rectangle 74"/>
          <p:cNvSpPr>
            <a:spLocks noChangeArrowheads="1"/>
          </p:cNvSpPr>
          <p:nvPr/>
        </p:nvSpPr>
        <p:spPr bwMode="auto">
          <a:xfrm>
            <a:off x="7413625" y="115888"/>
            <a:ext cx="1616075" cy="2039937"/>
          </a:xfrm>
          <a:prstGeom prst="rect">
            <a:avLst/>
          </a:prstGeom>
          <a:noFill/>
          <a:ln w="285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sp>
        <p:nvSpPr>
          <p:cNvPr id="178226" name="Rectangle 64"/>
          <p:cNvSpPr>
            <a:spLocks noChangeArrowheads="1"/>
          </p:cNvSpPr>
          <p:nvPr/>
        </p:nvSpPr>
        <p:spPr bwMode="auto">
          <a:xfrm>
            <a:off x="201613" y="5957888"/>
            <a:ext cx="8713787" cy="738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a:solidFill>
                  <a:srgbClr val="800000"/>
                </a:solidFill>
                <a:latin typeface="Calibri" pitchFamily="34" charset="0"/>
              </a:rPr>
              <a:t>(A) </a:t>
            </a:r>
            <a:r>
              <a:rPr lang="en-US" sz="4200">
                <a:latin typeface="Calibri" pitchFamily="34" charset="0"/>
              </a:rPr>
              <a:t>-1</a:t>
            </a:r>
            <a:r>
              <a:rPr lang="en-US" sz="4200">
                <a:solidFill>
                  <a:srgbClr val="800000"/>
                </a:solidFill>
                <a:latin typeface="Calibri" pitchFamily="34" charset="0"/>
              </a:rPr>
              <a:t>     (B) </a:t>
            </a:r>
            <a:r>
              <a:rPr lang="en-US" sz="4200">
                <a:latin typeface="Calibri" pitchFamily="34" charset="0"/>
              </a:rPr>
              <a:t>1</a:t>
            </a:r>
            <a:r>
              <a:rPr lang="en-US" sz="4200">
                <a:solidFill>
                  <a:srgbClr val="800000"/>
                </a:solidFill>
                <a:latin typeface="Calibri" pitchFamily="34" charset="0"/>
              </a:rPr>
              <a:t>     (C) </a:t>
            </a:r>
            <a:r>
              <a:rPr lang="en-US" sz="4200">
                <a:latin typeface="Calibri" pitchFamily="34" charset="0"/>
              </a:rPr>
              <a:t>6</a:t>
            </a:r>
            <a:r>
              <a:rPr lang="en-US" sz="4200">
                <a:solidFill>
                  <a:srgbClr val="800000"/>
                </a:solidFill>
                <a:latin typeface="Calibri" pitchFamily="34" charset="0"/>
              </a:rPr>
              <a:t>     (D) </a:t>
            </a:r>
            <a:r>
              <a:rPr lang="en-US" sz="4200">
                <a:latin typeface="Calibri" pitchFamily="34" charset="0"/>
              </a:rPr>
              <a:t>7     </a:t>
            </a:r>
            <a:r>
              <a:rPr lang="en-US" sz="4200">
                <a:solidFill>
                  <a:srgbClr val="800000"/>
                </a:solidFill>
                <a:latin typeface="Calibri" pitchFamily="34" charset="0"/>
              </a:rPr>
              <a:t>(E) </a:t>
            </a:r>
            <a:r>
              <a:rPr lang="en-US" sz="4200">
                <a:latin typeface="Calibri" pitchFamily="34" charset="0"/>
              </a:rPr>
              <a:t>42</a:t>
            </a:r>
            <a:endParaRPr lang="en-US" sz="4200">
              <a:solidFill>
                <a:srgbClr val="800000"/>
              </a:solidFill>
            </a:endParaRPr>
          </a:p>
        </p:txBody>
      </p:sp>
    </p:spTree>
  </p:cSld>
  <p:clrMapOvr>
    <a:masterClrMapping/>
  </p:clrMapOvr>
  <p:timing>
    <p:tnLst>
      <p:par>
        <p:cTn id="1" dur="indefinite" restart="never" nodeType="tmRoot"/>
      </p:par>
    </p:tnLst>
  </p:timing>
</p:sld>
</file>

<file path=ppt/slides/slide2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9202" name="Text Box 2"/>
          <p:cNvSpPr txBox="1">
            <a:spLocks noChangeArrowheads="1"/>
          </p:cNvSpPr>
          <p:nvPr>
            <p:custDataLst>
              <p:tags r:id="rId1"/>
            </p:custDataLst>
          </p:nvPr>
        </p:nvSpPr>
        <p:spPr bwMode="auto">
          <a:xfrm>
            <a:off x="141288" y="269875"/>
            <a:ext cx="254000" cy="355600"/>
          </a:xfrm>
          <a:prstGeom prst="rect">
            <a:avLst/>
          </a:prstGeom>
          <a:noFill/>
          <a:ln w="19050">
            <a:solidFill>
              <a:srgbClr val="067B0E"/>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600" b="1">
                <a:solidFill>
                  <a:srgbClr val="067B0E"/>
                </a:solidFill>
              </a:rPr>
              <a:t>1</a:t>
            </a:r>
          </a:p>
        </p:txBody>
      </p:sp>
      <p:sp>
        <p:nvSpPr>
          <p:cNvPr id="179203" name="Rectangle 3"/>
          <p:cNvSpPr>
            <a:spLocks noChangeArrowheads="1"/>
          </p:cNvSpPr>
          <p:nvPr>
            <p:custDataLst>
              <p:tags r:id="rId2"/>
            </p:custDataLst>
          </p:nvPr>
        </p:nvSpPr>
        <p:spPr bwMode="auto">
          <a:xfrm>
            <a:off x="198438" y="5456238"/>
            <a:ext cx="6283325" cy="1190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marL="457200" indent="-457200" algn="l">
              <a:buFont typeface="Arial" pitchFamily="34" charset="0"/>
              <a:buNone/>
            </a:pPr>
            <a:r>
              <a:rPr lang="en-US" sz="1800"/>
              <a:t>(1) What does this program compute in general?</a:t>
            </a:r>
          </a:p>
          <a:p>
            <a:pPr marL="457200" indent="-457200" algn="l">
              <a:buFont typeface="Arial" pitchFamily="34" charset="0"/>
              <a:buNone/>
            </a:pPr>
            <a:endParaRPr lang="en-US" sz="1800"/>
          </a:p>
          <a:p>
            <a:pPr marL="457200" indent="-457200" algn="l">
              <a:buFont typeface="Arial" pitchFamily="34" charset="0"/>
              <a:buNone/>
            </a:pPr>
            <a:r>
              <a:rPr lang="en-US" sz="1800"/>
              <a:t>(2) How could you change this program so that, if the original two inputs were </a:t>
            </a:r>
            <a:r>
              <a:rPr lang="en-US" sz="1800" i="1"/>
              <a:t>equal</a:t>
            </a:r>
            <a:r>
              <a:rPr lang="en-US" sz="1800"/>
              <a:t>, it asked the user for new inputs?</a:t>
            </a:r>
          </a:p>
        </p:txBody>
      </p:sp>
      <p:sp>
        <p:nvSpPr>
          <p:cNvPr id="179204" name="Text Box 32"/>
          <p:cNvSpPr txBox="1">
            <a:spLocks noChangeArrowheads="1"/>
          </p:cNvSpPr>
          <p:nvPr>
            <p:custDataLst>
              <p:tags r:id="rId3"/>
            </p:custDataLst>
          </p:nvPr>
        </p:nvSpPr>
        <p:spPr bwMode="auto">
          <a:xfrm>
            <a:off x="419100" y="174625"/>
            <a:ext cx="4132263" cy="581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600"/>
              <a:t>Follow this assembly-language program from top to bottom. Use </a:t>
            </a:r>
            <a:r>
              <a:rPr lang="en-US" sz="1600" b="1">
                <a:latin typeface="Courier New" pitchFamily="49" charset="0"/>
              </a:rPr>
              <a:t>r1 = 42</a:t>
            </a:r>
            <a:r>
              <a:rPr lang="en-US" sz="1600"/>
              <a:t> and </a:t>
            </a:r>
            <a:r>
              <a:rPr lang="en-US" sz="1600" b="1">
                <a:latin typeface="Courier New" pitchFamily="49" charset="0"/>
              </a:rPr>
              <a:t>r2 = 5</a:t>
            </a:r>
            <a:r>
              <a:rPr lang="en-US" sz="1600"/>
              <a:t>.</a:t>
            </a:r>
          </a:p>
        </p:txBody>
      </p:sp>
      <p:sp>
        <p:nvSpPr>
          <p:cNvPr id="179205" name="Text Box 53"/>
          <p:cNvSpPr txBox="1">
            <a:spLocks noChangeArrowheads="1"/>
          </p:cNvSpPr>
          <p:nvPr>
            <p:custDataLst>
              <p:tags r:id="rId4"/>
            </p:custDataLst>
          </p:nvPr>
        </p:nvSpPr>
        <p:spPr bwMode="auto">
          <a:xfrm>
            <a:off x="6054725" y="132080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read r1</a:t>
            </a:r>
          </a:p>
        </p:txBody>
      </p:sp>
      <p:sp>
        <p:nvSpPr>
          <p:cNvPr id="179206" name="Text Box 54"/>
          <p:cNvSpPr txBox="1">
            <a:spLocks noChangeArrowheads="1"/>
          </p:cNvSpPr>
          <p:nvPr>
            <p:custDataLst>
              <p:tags r:id="rId5"/>
            </p:custDataLst>
          </p:nvPr>
        </p:nvSpPr>
        <p:spPr bwMode="auto">
          <a:xfrm>
            <a:off x="6054725" y="16922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read r2</a:t>
            </a:r>
          </a:p>
        </p:txBody>
      </p:sp>
      <p:sp>
        <p:nvSpPr>
          <p:cNvPr id="179207" name="Text Box 55"/>
          <p:cNvSpPr txBox="1">
            <a:spLocks noChangeArrowheads="1"/>
          </p:cNvSpPr>
          <p:nvPr>
            <p:custDataLst>
              <p:tags r:id="rId6"/>
            </p:custDataLst>
          </p:nvPr>
        </p:nvSpPr>
        <p:spPr bwMode="auto">
          <a:xfrm>
            <a:off x="6054725" y="20732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sub r3 r2 r1</a:t>
            </a:r>
          </a:p>
        </p:txBody>
      </p:sp>
      <p:sp>
        <p:nvSpPr>
          <p:cNvPr id="179208" name="Text Box 56"/>
          <p:cNvSpPr txBox="1">
            <a:spLocks noChangeArrowheads="1"/>
          </p:cNvSpPr>
          <p:nvPr>
            <p:custDataLst>
              <p:tags r:id="rId7"/>
            </p:custDataLst>
          </p:nvPr>
        </p:nvSpPr>
        <p:spPr bwMode="auto">
          <a:xfrm>
            <a:off x="6054725" y="244633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nop</a:t>
            </a:r>
          </a:p>
        </p:txBody>
      </p:sp>
      <p:sp>
        <p:nvSpPr>
          <p:cNvPr id="179209" name="Text Box 57"/>
          <p:cNvSpPr txBox="1">
            <a:spLocks noChangeArrowheads="1"/>
          </p:cNvSpPr>
          <p:nvPr>
            <p:custDataLst>
              <p:tags r:id="rId8"/>
            </p:custDataLst>
          </p:nvPr>
        </p:nvSpPr>
        <p:spPr bwMode="auto">
          <a:xfrm>
            <a:off x="6054725" y="28225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jltz r3 7</a:t>
            </a:r>
          </a:p>
        </p:txBody>
      </p:sp>
      <p:sp>
        <p:nvSpPr>
          <p:cNvPr id="179210" name="Text Box 58"/>
          <p:cNvSpPr txBox="1">
            <a:spLocks noChangeArrowheads="1"/>
          </p:cNvSpPr>
          <p:nvPr>
            <p:custDataLst>
              <p:tags r:id="rId9"/>
            </p:custDataLst>
          </p:nvPr>
        </p:nvSpPr>
        <p:spPr bwMode="auto">
          <a:xfrm>
            <a:off x="6054725" y="31988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write r1</a:t>
            </a:r>
          </a:p>
        </p:txBody>
      </p:sp>
      <p:sp>
        <p:nvSpPr>
          <p:cNvPr id="179211" name="Text Box 59"/>
          <p:cNvSpPr txBox="1">
            <a:spLocks noChangeArrowheads="1"/>
          </p:cNvSpPr>
          <p:nvPr>
            <p:custDataLst>
              <p:tags r:id="rId10"/>
            </p:custDataLst>
          </p:nvPr>
        </p:nvSpPr>
        <p:spPr bwMode="auto">
          <a:xfrm>
            <a:off x="6054725" y="357346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jump 8</a:t>
            </a:r>
          </a:p>
        </p:txBody>
      </p:sp>
      <p:sp>
        <p:nvSpPr>
          <p:cNvPr id="179212" name="Rectangle 60"/>
          <p:cNvSpPr>
            <a:spLocks noChangeArrowheads="1"/>
          </p:cNvSpPr>
          <p:nvPr>
            <p:custDataLst>
              <p:tags r:id="rId11"/>
            </p:custDataLst>
          </p:nvPr>
        </p:nvSpPr>
        <p:spPr bwMode="auto">
          <a:xfrm>
            <a:off x="6172200" y="990600"/>
            <a:ext cx="16065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600" b="1">
                <a:solidFill>
                  <a:srgbClr val="067B0E"/>
                </a:solidFill>
                <a:latin typeface="Arial" pitchFamily="34" charset="0"/>
              </a:rPr>
              <a:t>Memory - RAM</a:t>
            </a:r>
          </a:p>
        </p:txBody>
      </p:sp>
      <p:sp>
        <p:nvSpPr>
          <p:cNvPr id="179213" name="Text Box 61"/>
          <p:cNvSpPr txBox="1">
            <a:spLocks noChangeArrowheads="1"/>
          </p:cNvSpPr>
          <p:nvPr>
            <p:custDataLst>
              <p:tags r:id="rId12"/>
            </p:custDataLst>
          </p:nvPr>
        </p:nvSpPr>
        <p:spPr bwMode="auto">
          <a:xfrm>
            <a:off x="2022475" y="1631950"/>
            <a:ext cx="1406525" cy="595313"/>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nSpc>
                <a:spcPct val="180000"/>
              </a:lnSpc>
              <a:spcBef>
                <a:spcPct val="50000"/>
              </a:spcBef>
            </a:pPr>
            <a:endParaRPr lang="en-US" sz="1800" b="1">
              <a:latin typeface="Courier New" pitchFamily="49" charset="0"/>
            </a:endParaRPr>
          </a:p>
        </p:txBody>
      </p:sp>
      <p:sp>
        <p:nvSpPr>
          <p:cNvPr id="179214" name="Text Box 64"/>
          <p:cNvSpPr txBox="1">
            <a:spLocks noChangeArrowheads="1"/>
          </p:cNvSpPr>
          <p:nvPr>
            <p:custDataLst>
              <p:tags r:id="rId13"/>
            </p:custDataLst>
          </p:nvPr>
        </p:nvSpPr>
        <p:spPr bwMode="auto">
          <a:xfrm>
            <a:off x="1524000" y="1736725"/>
            <a:ext cx="90963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solidFill>
                  <a:srgbClr val="B003D1"/>
                </a:solidFill>
                <a:latin typeface="Comic Sans MS" pitchFamily="66" charset="0"/>
              </a:rPr>
              <a:t>r0</a:t>
            </a:r>
          </a:p>
        </p:txBody>
      </p:sp>
      <p:sp>
        <p:nvSpPr>
          <p:cNvPr id="179215" name="Rectangle 67"/>
          <p:cNvSpPr>
            <a:spLocks noChangeArrowheads="1"/>
          </p:cNvSpPr>
          <p:nvPr>
            <p:custDataLst>
              <p:tags r:id="rId14"/>
            </p:custDataLst>
          </p:nvPr>
        </p:nvSpPr>
        <p:spPr bwMode="auto">
          <a:xfrm>
            <a:off x="1860550" y="1193800"/>
            <a:ext cx="1719263"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600" b="1">
                <a:solidFill>
                  <a:srgbClr val="067B0E"/>
                </a:solidFill>
                <a:latin typeface="Arial" pitchFamily="34" charset="0"/>
              </a:rPr>
              <a:t>Registers - CPU</a:t>
            </a:r>
          </a:p>
        </p:txBody>
      </p:sp>
      <p:sp>
        <p:nvSpPr>
          <p:cNvPr id="179216" name="Text Box 68"/>
          <p:cNvSpPr txBox="1">
            <a:spLocks noChangeArrowheads="1"/>
          </p:cNvSpPr>
          <p:nvPr>
            <p:custDataLst>
              <p:tags r:id="rId15"/>
            </p:custDataLst>
          </p:nvPr>
        </p:nvSpPr>
        <p:spPr bwMode="auto">
          <a:xfrm>
            <a:off x="5554663" y="1338263"/>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0</a:t>
            </a:r>
          </a:p>
        </p:txBody>
      </p:sp>
      <p:sp>
        <p:nvSpPr>
          <p:cNvPr id="179217" name="Text Box 69"/>
          <p:cNvSpPr txBox="1">
            <a:spLocks noChangeArrowheads="1"/>
          </p:cNvSpPr>
          <p:nvPr>
            <p:custDataLst>
              <p:tags r:id="rId16"/>
            </p:custDataLst>
          </p:nvPr>
        </p:nvSpPr>
        <p:spPr bwMode="auto">
          <a:xfrm>
            <a:off x="5554663" y="1695450"/>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1</a:t>
            </a:r>
          </a:p>
        </p:txBody>
      </p:sp>
      <p:sp>
        <p:nvSpPr>
          <p:cNvPr id="179218" name="Text Box 70"/>
          <p:cNvSpPr txBox="1">
            <a:spLocks noChangeArrowheads="1"/>
          </p:cNvSpPr>
          <p:nvPr>
            <p:custDataLst>
              <p:tags r:id="rId17"/>
            </p:custDataLst>
          </p:nvPr>
        </p:nvSpPr>
        <p:spPr bwMode="auto">
          <a:xfrm>
            <a:off x="5554663" y="2076450"/>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2</a:t>
            </a:r>
          </a:p>
        </p:txBody>
      </p:sp>
      <p:sp>
        <p:nvSpPr>
          <p:cNvPr id="179219" name="Text Box 71"/>
          <p:cNvSpPr txBox="1">
            <a:spLocks noChangeArrowheads="1"/>
          </p:cNvSpPr>
          <p:nvPr>
            <p:custDataLst>
              <p:tags r:id="rId18"/>
            </p:custDataLst>
          </p:nvPr>
        </p:nvSpPr>
        <p:spPr bwMode="auto">
          <a:xfrm>
            <a:off x="5554663" y="2457450"/>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3</a:t>
            </a:r>
          </a:p>
        </p:txBody>
      </p:sp>
      <p:sp>
        <p:nvSpPr>
          <p:cNvPr id="179220" name="Text Box 72"/>
          <p:cNvSpPr txBox="1">
            <a:spLocks noChangeArrowheads="1"/>
          </p:cNvSpPr>
          <p:nvPr>
            <p:custDataLst>
              <p:tags r:id="rId19"/>
            </p:custDataLst>
          </p:nvPr>
        </p:nvSpPr>
        <p:spPr bwMode="auto">
          <a:xfrm>
            <a:off x="5554663" y="2838450"/>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a:t>
            </a:r>
          </a:p>
        </p:txBody>
      </p:sp>
      <p:sp>
        <p:nvSpPr>
          <p:cNvPr id="179221" name="Text Box 73"/>
          <p:cNvSpPr txBox="1">
            <a:spLocks noChangeArrowheads="1"/>
          </p:cNvSpPr>
          <p:nvPr>
            <p:custDataLst>
              <p:tags r:id="rId20"/>
            </p:custDataLst>
          </p:nvPr>
        </p:nvSpPr>
        <p:spPr bwMode="auto">
          <a:xfrm>
            <a:off x="5554663" y="3219450"/>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5</a:t>
            </a:r>
          </a:p>
        </p:txBody>
      </p:sp>
      <p:sp>
        <p:nvSpPr>
          <p:cNvPr id="179222" name="Text Box 74"/>
          <p:cNvSpPr txBox="1">
            <a:spLocks noChangeArrowheads="1"/>
          </p:cNvSpPr>
          <p:nvPr>
            <p:custDataLst>
              <p:tags r:id="rId21"/>
            </p:custDataLst>
          </p:nvPr>
        </p:nvSpPr>
        <p:spPr bwMode="auto">
          <a:xfrm>
            <a:off x="5554663" y="3600450"/>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6</a:t>
            </a:r>
          </a:p>
        </p:txBody>
      </p:sp>
      <p:sp>
        <p:nvSpPr>
          <p:cNvPr id="179223" name="Text Box 75"/>
          <p:cNvSpPr txBox="1">
            <a:spLocks noChangeArrowheads="1"/>
          </p:cNvSpPr>
          <p:nvPr>
            <p:custDataLst>
              <p:tags r:id="rId22"/>
            </p:custDataLst>
          </p:nvPr>
        </p:nvSpPr>
        <p:spPr bwMode="auto">
          <a:xfrm>
            <a:off x="6054725" y="39433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write r2</a:t>
            </a:r>
          </a:p>
        </p:txBody>
      </p:sp>
      <p:sp>
        <p:nvSpPr>
          <p:cNvPr id="179224" name="Text Box 76"/>
          <p:cNvSpPr txBox="1">
            <a:spLocks noChangeArrowheads="1"/>
          </p:cNvSpPr>
          <p:nvPr>
            <p:custDataLst>
              <p:tags r:id="rId23"/>
            </p:custDataLst>
          </p:nvPr>
        </p:nvSpPr>
        <p:spPr bwMode="auto">
          <a:xfrm>
            <a:off x="6054725" y="431800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halt</a:t>
            </a:r>
          </a:p>
        </p:txBody>
      </p:sp>
      <p:sp>
        <p:nvSpPr>
          <p:cNvPr id="179225" name="Text Box 77"/>
          <p:cNvSpPr txBox="1">
            <a:spLocks noChangeArrowheads="1"/>
          </p:cNvSpPr>
          <p:nvPr>
            <p:custDataLst>
              <p:tags r:id="rId24"/>
            </p:custDataLst>
          </p:nvPr>
        </p:nvSpPr>
        <p:spPr bwMode="auto">
          <a:xfrm>
            <a:off x="5554663" y="39639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7</a:t>
            </a:r>
          </a:p>
        </p:txBody>
      </p:sp>
      <p:sp>
        <p:nvSpPr>
          <p:cNvPr id="179226" name="Text Box 78"/>
          <p:cNvSpPr txBox="1">
            <a:spLocks noChangeArrowheads="1"/>
          </p:cNvSpPr>
          <p:nvPr>
            <p:custDataLst>
              <p:tags r:id="rId25"/>
            </p:custDataLst>
          </p:nvPr>
        </p:nvSpPr>
        <p:spPr bwMode="auto">
          <a:xfrm>
            <a:off x="5554663" y="43449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8</a:t>
            </a:r>
          </a:p>
        </p:txBody>
      </p:sp>
      <p:sp>
        <p:nvSpPr>
          <p:cNvPr id="179227" name="Text Box 81"/>
          <p:cNvSpPr txBox="1">
            <a:spLocks noChangeArrowheads="1"/>
          </p:cNvSpPr>
          <p:nvPr>
            <p:custDataLst>
              <p:tags r:id="rId26"/>
            </p:custDataLst>
          </p:nvPr>
        </p:nvSpPr>
        <p:spPr bwMode="auto">
          <a:xfrm>
            <a:off x="6054725" y="470376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79228" name="Text Box 82"/>
          <p:cNvSpPr txBox="1">
            <a:spLocks noChangeArrowheads="1"/>
          </p:cNvSpPr>
          <p:nvPr>
            <p:custDataLst>
              <p:tags r:id="rId27"/>
            </p:custDataLst>
          </p:nvPr>
        </p:nvSpPr>
        <p:spPr bwMode="auto">
          <a:xfrm>
            <a:off x="5554663" y="4730750"/>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9</a:t>
            </a:r>
          </a:p>
        </p:txBody>
      </p:sp>
      <p:sp>
        <p:nvSpPr>
          <p:cNvPr id="179229" name="Text Box 85"/>
          <p:cNvSpPr txBox="1">
            <a:spLocks noChangeArrowheads="1"/>
          </p:cNvSpPr>
          <p:nvPr/>
        </p:nvSpPr>
        <p:spPr bwMode="auto">
          <a:xfrm>
            <a:off x="2982913" y="1730375"/>
            <a:ext cx="3698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r>
              <a:rPr lang="en-US" b="1">
                <a:solidFill>
                  <a:srgbClr val="067B0E"/>
                </a:solidFill>
                <a:latin typeface="Comic Sans MS" pitchFamily="66" charset="0"/>
              </a:rPr>
              <a:t>0</a:t>
            </a:r>
            <a:endParaRPr lang="en-US"/>
          </a:p>
        </p:txBody>
      </p:sp>
      <p:sp>
        <p:nvSpPr>
          <p:cNvPr id="179230" name="Text Box 86"/>
          <p:cNvSpPr txBox="1">
            <a:spLocks noChangeArrowheads="1"/>
          </p:cNvSpPr>
          <p:nvPr>
            <p:custDataLst>
              <p:tags r:id="rId28"/>
            </p:custDataLst>
          </p:nvPr>
        </p:nvSpPr>
        <p:spPr bwMode="auto">
          <a:xfrm>
            <a:off x="2022475" y="2438400"/>
            <a:ext cx="1406525" cy="595313"/>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nSpc>
                <a:spcPct val="180000"/>
              </a:lnSpc>
              <a:spcBef>
                <a:spcPct val="50000"/>
              </a:spcBef>
            </a:pPr>
            <a:endParaRPr lang="en-US" sz="1800" b="1">
              <a:latin typeface="Courier New" pitchFamily="49" charset="0"/>
            </a:endParaRPr>
          </a:p>
        </p:txBody>
      </p:sp>
      <p:sp>
        <p:nvSpPr>
          <p:cNvPr id="179231" name="Text Box 87"/>
          <p:cNvSpPr txBox="1">
            <a:spLocks noChangeArrowheads="1"/>
          </p:cNvSpPr>
          <p:nvPr>
            <p:custDataLst>
              <p:tags r:id="rId29"/>
            </p:custDataLst>
          </p:nvPr>
        </p:nvSpPr>
        <p:spPr bwMode="auto">
          <a:xfrm>
            <a:off x="1524000" y="2532063"/>
            <a:ext cx="90963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solidFill>
                  <a:srgbClr val="B003D1"/>
                </a:solidFill>
                <a:latin typeface="Comic Sans MS" pitchFamily="66" charset="0"/>
              </a:rPr>
              <a:t>r1</a:t>
            </a:r>
          </a:p>
        </p:txBody>
      </p:sp>
      <p:sp>
        <p:nvSpPr>
          <p:cNvPr id="179232" name="Text Box 89"/>
          <p:cNvSpPr txBox="1">
            <a:spLocks noChangeArrowheads="1"/>
          </p:cNvSpPr>
          <p:nvPr>
            <p:custDataLst>
              <p:tags r:id="rId30"/>
            </p:custDataLst>
          </p:nvPr>
        </p:nvSpPr>
        <p:spPr bwMode="auto">
          <a:xfrm>
            <a:off x="2022475" y="3290888"/>
            <a:ext cx="1406525" cy="595312"/>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nSpc>
                <a:spcPct val="180000"/>
              </a:lnSpc>
              <a:spcBef>
                <a:spcPct val="50000"/>
              </a:spcBef>
            </a:pPr>
            <a:endParaRPr lang="en-US" sz="1800" b="1">
              <a:latin typeface="Courier New" pitchFamily="49" charset="0"/>
            </a:endParaRPr>
          </a:p>
        </p:txBody>
      </p:sp>
      <p:sp>
        <p:nvSpPr>
          <p:cNvPr id="179233" name="Text Box 90"/>
          <p:cNvSpPr txBox="1">
            <a:spLocks noChangeArrowheads="1"/>
          </p:cNvSpPr>
          <p:nvPr>
            <p:custDataLst>
              <p:tags r:id="rId31"/>
            </p:custDataLst>
          </p:nvPr>
        </p:nvSpPr>
        <p:spPr bwMode="auto">
          <a:xfrm>
            <a:off x="1524000" y="3384550"/>
            <a:ext cx="90963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solidFill>
                  <a:srgbClr val="B003D1"/>
                </a:solidFill>
                <a:latin typeface="Comic Sans MS" pitchFamily="66" charset="0"/>
              </a:rPr>
              <a:t>r2</a:t>
            </a:r>
          </a:p>
        </p:txBody>
      </p:sp>
      <p:sp>
        <p:nvSpPr>
          <p:cNvPr id="179234" name="Text Box 91"/>
          <p:cNvSpPr txBox="1">
            <a:spLocks noChangeArrowheads="1"/>
          </p:cNvSpPr>
          <p:nvPr>
            <p:custDataLst>
              <p:tags r:id="rId32"/>
            </p:custDataLst>
          </p:nvPr>
        </p:nvSpPr>
        <p:spPr bwMode="auto">
          <a:xfrm>
            <a:off x="2022475" y="4129088"/>
            <a:ext cx="1406525" cy="595312"/>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nSpc>
                <a:spcPct val="180000"/>
              </a:lnSpc>
              <a:spcBef>
                <a:spcPct val="50000"/>
              </a:spcBef>
            </a:pPr>
            <a:endParaRPr lang="en-US" sz="1800" b="1">
              <a:latin typeface="Courier New" pitchFamily="49" charset="0"/>
            </a:endParaRPr>
          </a:p>
        </p:txBody>
      </p:sp>
      <p:sp>
        <p:nvSpPr>
          <p:cNvPr id="179235" name="Text Box 92"/>
          <p:cNvSpPr txBox="1">
            <a:spLocks noChangeArrowheads="1"/>
          </p:cNvSpPr>
          <p:nvPr>
            <p:custDataLst>
              <p:tags r:id="rId33"/>
            </p:custDataLst>
          </p:nvPr>
        </p:nvSpPr>
        <p:spPr bwMode="auto">
          <a:xfrm>
            <a:off x="1524000" y="4222750"/>
            <a:ext cx="90963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solidFill>
                  <a:srgbClr val="B003D1"/>
                </a:solidFill>
                <a:latin typeface="Comic Sans MS" pitchFamily="66" charset="0"/>
              </a:rPr>
              <a:t>r3</a:t>
            </a:r>
          </a:p>
        </p:txBody>
      </p:sp>
    </p:spTree>
  </p:cSld>
  <p:clrMapOvr>
    <a:masterClrMapping/>
  </p:clrMapOvr>
  <p:timing>
    <p:tnLst>
      <p:par>
        <p:cTn id="1" dur="indefinite" restart="never" nodeType="tmRoot"/>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7" name="Rectangle 7"/>
          <p:cNvSpPr>
            <a:spLocks noChangeArrowheads="1"/>
          </p:cNvSpPr>
          <p:nvPr>
            <p:custDataLst>
              <p:tags r:id="rId1"/>
            </p:custDataLst>
          </p:nvPr>
        </p:nvSpPr>
        <p:spPr bwMode="auto">
          <a:xfrm>
            <a:off x="5232400" y="5867400"/>
            <a:ext cx="3671888"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chemeClr val="bg1">
                    <a:lumMod val="50000"/>
                  </a:schemeClr>
                </a:solidFill>
                <a:latin typeface="Courier New" pitchFamily="49" charset="0"/>
              </a:rPr>
              <a:t>halt</a:t>
            </a:r>
          </a:p>
        </p:txBody>
      </p:sp>
      <p:sp>
        <p:nvSpPr>
          <p:cNvPr id="41988" name="Rectangle 8"/>
          <p:cNvSpPr>
            <a:spLocks noChangeArrowheads="1"/>
          </p:cNvSpPr>
          <p:nvPr>
            <p:custDataLst>
              <p:tags r:id="rId2"/>
            </p:custDataLst>
          </p:nvPr>
        </p:nvSpPr>
        <p:spPr bwMode="auto">
          <a:xfrm>
            <a:off x="5232400" y="3467100"/>
            <a:ext cx="3689350"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dirty="0" err="1">
                <a:solidFill>
                  <a:schemeClr val="bg1">
                    <a:lumMod val="50000"/>
                  </a:schemeClr>
                </a:solidFill>
                <a:latin typeface="Courier New" pitchFamily="49" charset="0"/>
              </a:rPr>
              <a:t>mul</a:t>
            </a:r>
            <a:r>
              <a:rPr lang="en-US" sz="3600" b="1" dirty="0">
                <a:solidFill>
                  <a:schemeClr val="bg1">
                    <a:lumMod val="50000"/>
                  </a:schemeClr>
                </a:solidFill>
                <a:latin typeface="Courier New" pitchFamily="49" charset="0"/>
              </a:rPr>
              <a:t> r2 r1 </a:t>
            </a:r>
            <a:r>
              <a:rPr lang="en-US" sz="3600" b="1" dirty="0" err="1">
                <a:solidFill>
                  <a:schemeClr val="bg1">
                    <a:lumMod val="50000"/>
                  </a:schemeClr>
                </a:solidFill>
                <a:latin typeface="Courier New" pitchFamily="49" charset="0"/>
              </a:rPr>
              <a:t>r1</a:t>
            </a:r>
            <a:endParaRPr lang="en-US" sz="3600" b="1" dirty="0">
              <a:solidFill>
                <a:schemeClr val="bg1">
                  <a:lumMod val="50000"/>
                </a:schemeClr>
              </a:solidFill>
              <a:latin typeface="Courier New" pitchFamily="49" charset="0"/>
            </a:endParaRPr>
          </a:p>
        </p:txBody>
      </p:sp>
      <p:sp>
        <p:nvSpPr>
          <p:cNvPr id="41989" name="Rectangle 9"/>
          <p:cNvSpPr>
            <a:spLocks noChangeArrowheads="1"/>
          </p:cNvSpPr>
          <p:nvPr>
            <p:custDataLst>
              <p:tags r:id="rId3"/>
            </p:custDataLst>
          </p:nvPr>
        </p:nvSpPr>
        <p:spPr bwMode="auto">
          <a:xfrm>
            <a:off x="5232400" y="2667000"/>
            <a:ext cx="3697288"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dirty="0">
                <a:solidFill>
                  <a:schemeClr val="bg1">
                    <a:lumMod val="50000"/>
                  </a:schemeClr>
                </a:solidFill>
                <a:latin typeface="Courier New" pitchFamily="49" charset="0"/>
              </a:rPr>
              <a:t>read r1</a:t>
            </a:r>
          </a:p>
        </p:txBody>
      </p:sp>
      <p:sp>
        <p:nvSpPr>
          <p:cNvPr id="41990" name="Rectangle 12"/>
          <p:cNvSpPr>
            <a:spLocks noChangeArrowheads="1"/>
          </p:cNvSpPr>
          <p:nvPr>
            <p:custDataLst>
              <p:tags r:id="rId4"/>
            </p:custDataLst>
          </p:nvPr>
        </p:nvSpPr>
        <p:spPr bwMode="auto">
          <a:xfrm>
            <a:off x="5232400" y="4267200"/>
            <a:ext cx="3719513"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dirty="0">
                <a:solidFill>
                  <a:schemeClr val="bg1">
                    <a:lumMod val="50000"/>
                  </a:schemeClr>
                </a:solidFill>
                <a:latin typeface="Courier New" pitchFamily="49" charset="0"/>
              </a:rPr>
              <a:t>add </a:t>
            </a:r>
            <a:r>
              <a:rPr lang="en-US" sz="3600" b="1" dirty="0" smtClean="0">
                <a:solidFill>
                  <a:schemeClr val="bg1">
                    <a:lumMod val="50000"/>
                  </a:schemeClr>
                </a:solidFill>
                <a:latin typeface="Courier New" pitchFamily="49" charset="0"/>
              </a:rPr>
              <a:t>r2 </a:t>
            </a:r>
            <a:r>
              <a:rPr lang="en-US" sz="3600" b="1" dirty="0" err="1" smtClean="0">
                <a:solidFill>
                  <a:schemeClr val="bg1">
                    <a:lumMod val="50000"/>
                  </a:schemeClr>
                </a:solidFill>
                <a:latin typeface="Courier New" pitchFamily="49" charset="0"/>
              </a:rPr>
              <a:t>r2</a:t>
            </a:r>
            <a:r>
              <a:rPr lang="en-US" sz="3600" b="1" dirty="0" smtClean="0">
                <a:solidFill>
                  <a:schemeClr val="bg1">
                    <a:lumMod val="50000"/>
                  </a:schemeClr>
                </a:solidFill>
                <a:latin typeface="Courier New" pitchFamily="49" charset="0"/>
              </a:rPr>
              <a:t> </a:t>
            </a:r>
            <a:r>
              <a:rPr lang="en-US" sz="3600" b="1" dirty="0">
                <a:solidFill>
                  <a:schemeClr val="bg1">
                    <a:lumMod val="50000"/>
                  </a:schemeClr>
                </a:solidFill>
                <a:latin typeface="Courier New" pitchFamily="49" charset="0"/>
              </a:rPr>
              <a:t>r1</a:t>
            </a:r>
          </a:p>
        </p:txBody>
      </p:sp>
      <p:sp>
        <p:nvSpPr>
          <p:cNvPr id="41991" name="Rectangle 13"/>
          <p:cNvSpPr>
            <a:spLocks noChangeArrowheads="1"/>
          </p:cNvSpPr>
          <p:nvPr>
            <p:custDataLst>
              <p:tags r:id="rId5"/>
            </p:custDataLst>
          </p:nvPr>
        </p:nvSpPr>
        <p:spPr bwMode="auto">
          <a:xfrm>
            <a:off x="5232400" y="5067300"/>
            <a:ext cx="3657600"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dirty="0">
                <a:solidFill>
                  <a:schemeClr val="bg1">
                    <a:lumMod val="50000"/>
                  </a:schemeClr>
                </a:solidFill>
                <a:latin typeface="Courier New" pitchFamily="49" charset="0"/>
              </a:rPr>
              <a:t>write </a:t>
            </a:r>
            <a:r>
              <a:rPr lang="en-US" sz="3600" b="1" dirty="0" smtClean="0">
                <a:solidFill>
                  <a:schemeClr val="bg1">
                    <a:lumMod val="50000"/>
                  </a:schemeClr>
                </a:solidFill>
                <a:latin typeface="Courier New" pitchFamily="49" charset="0"/>
              </a:rPr>
              <a:t>r2</a:t>
            </a:r>
            <a:endParaRPr lang="en-US" sz="3600" b="1" dirty="0">
              <a:solidFill>
                <a:schemeClr val="bg1">
                  <a:lumMod val="50000"/>
                </a:schemeClr>
              </a:solidFill>
              <a:latin typeface="Courier New" pitchFamily="49" charset="0"/>
            </a:endParaRPr>
          </a:p>
        </p:txBody>
      </p:sp>
      <p:sp>
        <p:nvSpPr>
          <p:cNvPr id="41992" name="Text Box 17"/>
          <p:cNvSpPr txBox="1">
            <a:spLocks noChangeArrowheads="1"/>
          </p:cNvSpPr>
          <p:nvPr>
            <p:custDataLst>
              <p:tags r:id="rId6"/>
            </p:custDataLst>
          </p:nvPr>
        </p:nvSpPr>
        <p:spPr bwMode="auto">
          <a:xfrm>
            <a:off x="914400" y="1887538"/>
            <a:ext cx="30480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dirty="0">
                <a:solidFill>
                  <a:schemeClr val="bg1">
                    <a:lumMod val="50000"/>
                  </a:schemeClr>
                </a:solidFill>
                <a:latin typeface="Calibri" pitchFamily="34" charset="0"/>
              </a:rPr>
              <a:t>central processing unit </a:t>
            </a:r>
            <a:r>
              <a:rPr lang="en-US" sz="1200" b="1" i="1" dirty="0">
                <a:solidFill>
                  <a:schemeClr val="bg1">
                    <a:lumMod val="50000"/>
                  </a:schemeClr>
                </a:solidFill>
                <a:latin typeface="Calibri" pitchFamily="34" charset="0"/>
              </a:rPr>
              <a:t>registers</a:t>
            </a:r>
            <a:endParaRPr lang="en-US" sz="1200" dirty="0">
              <a:solidFill>
                <a:schemeClr val="bg1">
                  <a:lumMod val="50000"/>
                </a:schemeClr>
              </a:solidFill>
              <a:latin typeface="Calibri" pitchFamily="34" charset="0"/>
            </a:endParaRPr>
          </a:p>
        </p:txBody>
      </p:sp>
      <p:sp>
        <p:nvSpPr>
          <p:cNvPr id="41993" name="Text Box 18"/>
          <p:cNvSpPr txBox="1">
            <a:spLocks noChangeArrowheads="1"/>
          </p:cNvSpPr>
          <p:nvPr>
            <p:custDataLst>
              <p:tags r:id="rId7"/>
            </p:custDataLst>
          </p:nvPr>
        </p:nvSpPr>
        <p:spPr bwMode="auto">
          <a:xfrm>
            <a:off x="5562600" y="1887538"/>
            <a:ext cx="290195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dirty="0">
                <a:solidFill>
                  <a:schemeClr val="bg1">
                    <a:lumMod val="50000"/>
                  </a:schemeClr>
                </a:solidFill>
                <a:latin typeface="Calibri" pitchFamily="34" charset="0"/>
              </a:rPr>
              <a:t>random access memory locations</a:t>
            </a:r>
          </a:p>
        </p:txBody>
      </p:sp>
      <p:sp>
        <p:nvSpPr>
          <p:cNvPr id="41994" name="Text Box 19"/>
          <p:cNvSpPr txBox="1">
            <a:spLocks noChangeArrowheads="1"/>
          </p:cNvSpPr>
          <p:nvPr>
            <p:custDataLst>
              <p:tags r:id="rId8"/>
            </p:custDataLst>
          </p:nvPr>
        </p:nvSpPr>
        <p:spPr bwMode="auto">
          <a:xfrm>
            <a:off x="4552950" y="281622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solidFill>
                  <a:schemeClr val="bg1">
                    <a:lumMod val="50000"/>
                  </a:schemeClr>
                </a:solidFill>
                <a:latin typeface="Courier New" pitchFamily="49" charset="0"/>
                <a:cs typeface="Courier New" pitchFamily="49" charset="0"/>
              </a:rPr>
              <a:t>0</a:t>
            </a:r>
          </a:p>
        </p:txBody>
      </p:sp>
      <p:sp>
        <p:nvSpPr>
          <p:cNvPr id="41995" name="Text Box 20"/>
          <p:cNvSpPr txBox="1">
            <a:spLocks noChangeArrowheads="1"/>
          </p:cNvSpPr>
          <p:nvPr>
            <p:custDataLst>
              <p:tags r:id="rId9"/>
            </p:custDataLst>
          </p:nvPr>
        </p:nvSpPr>
        <p:spPr bwMode="auto">
          <a:xfrm>
            <a:off x="4552950" y="35956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solidFill>
                  <a:schemeClr val="bg1">
                    <a:lumMod val="50000"/>
                  </a:schemeClr>
                </a:solidFill>
                <a:latin typeface="Courier New" pitchFamily="49" charset="0"/>
                <a:cs typeface="Courier New" pitchFamily="49" charset="0"/>
              </a:rPr>
              <a:t>1</a:t>
            </a:r>
          </a:p>
        </p:txBody>
      </p:sp>
      <p:sp>
        <p:nvSpPr>
          <p:cNvPr id="41996" name="Text Box 21"/>
          <p:cNvSpPr txBox="1">
            <a:spLocks noChangeArrowheads="1"/>
          </p:cNvSpPr>
          <p:nvPr>
            <p:custDataLst>
              <p:tags r:id="rId10"/>
            </p:custDataLst>
          </p:nvPr>
        </p:nvSpPr>
        <p:spPr bwMode="auto">
          <a:xfrm>
            <a:off x="4552950" y="4406900"/>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solidFill>
                  <a:schemeClr val="bg1">
                    <a:lumMod val="50000"/>
                  </a:schemeClr>
                </a:solidFill>
                <a:latin typeface="Courier New" pitchFamily="49" charset="0"/>
                <a:cs typeface="Courier New" pitchFamily="49" charset="0"/>
              </a:rPr>
              <a:t>2</a:t>
            </a:r>
          </a:p>
        </p:txBody>
      </p:sp>
      <p:sp>
        <p:nvSpPr>
          <p:cNvPr id="41997" name="Text Box 22"/>
          <p:cNvSpPr txBox="1">
            <a:spLocks noChangeArrowheads="1"/>
          </p:cNvSpPr>
          <p:nvPr>
            <p:custDataLst>
              <p:tags r:id="rId11"/>
            </p:custDataLst>
          </p:nvPr>
        </p:nvSpPr>
        <p:spPr bwMode="auto">
          <a:xfrm>
            <a:off x="4552950" y="5187950"/>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solidFill>
                  <a:schemeClr val="bg1">
                    <a:lumMod val="50000"/>
                  </a:schemeClr>
                </a:solidFill>
                <a:latin typeface="Courier New" pitchFamily="49" charset="0"/>
                <a:cs typeface="Courier New" pitchFamily="49" charset="0"/>
              </a:rPr>
              <a:t>3</a:t>
            </a:r>
          </a:p>
        </p:txBody>
      </p:sp>
      <p:sp>
        <p:nvSpPr>
          <p:cNvPr id="41998" name="Text Box 23"/>
          <p:cNvSpPr txBox="1">
            <a:spLocks noChangeArrowheads="1"/>
          </p:cNvSpPr>
          <p:nvPr>
            <p:custDataLst>
              <p:tags r:id="rId12"/>
            </p:custDataLst>
          </p:nvPr>
        </p:nvSpPr>
        <p:spPr bwMode="auto">
          <a:xfrm>
            <a:off x="4552950" y="601503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solidFill>
                  <a:schemeClr val="bg1">
                    <a:lumMod val="50000"/>
                  </a:schemeClr>
                </a:solidFill>
                <a:latin typeface="Courier New" pitchFamily="49" charset="0"/>
                <a:cs typeface="Courier New" pitchFamily="49" charset="0"/>
              </a:rPr>
              <a:t>4</a:t>
            </a:r>
          </a:p>
        </p:txBody>
      </p:sp>
      <p:sp>
        <p:nvSpPr>
          <p:cNvPr id="41999" name="Text Box 24"/>
          <p:cNvSpPr txBox="1">
            <a:spLocks noChangeArrowheads="1"/>
          </p:cNvSpPr>
          <p:nvPr>
            <p:custDataLst>
              <p:tags r:id="rId13"/>
            </p:custDataLst>
          </p:nvPr>
        </p:nvSpPr>
        <p:spPr bwMode="auto">
          <a:xfrm>
            <a:off x="466725" y="2957688"/>
            <a:ext cx="625475"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2800" b="1">
                <a:solidFill>
                  <a:schemeClr val="bg1">
                    <a:lumMod val="50000"/>
                  </a:schemeClr>
                </a:solidFill>
                <a:latin typeface="Courier New" pitchFamily="49" charset="0"/>
                <a:cs typeface="Courier New" pitchFamily="49" charset="0"/>
              </a:rPr>
              <a:t>r1</a:t>
            </a:r>
          </a:p>
        </p:txBody>
      </p:sp>
      <p:sp>
        <p:nvSpPr>
          <p:cNvPr id="42004" name="Rectangle 29"/>
          <p:cNvSpPr>
            <a:spLocks noChangeArrowheads="1"/>
          </p:cNvSpPr>
          <p:nvPr>
            <p:custDataLst>
              <p:tags r:id="rId14"/>
            </p:custDataLst>
          </p:nvPr>
        </p:nvSpPr>
        <p:spPr bwMode="auto">
          <a:xfrm>
            <a:off x="1100137" y="2895600"/>
            <a:ext cx="2733675" cy="650875"/>
          </a:xfrm>
          <a:prstGeom prst="rect">
            <a:avLst/>
          </a:prstGeom>
          <a:solidFill>
            <a:schemeClr val="bg1">
              <a:lumMod val="85000"/>
            </a:schemeClr>
          </a:solidFill>
          <a:ln w="9525">
            <a:solidFill>
              <a:schemeClr val="tx1"/>
            </a:solidFill>
            <a:miter lim="800000"/>
            <a:headEnd/>
            <a:tailEnd/>
          </a:ln>
        </p:spPr>
        <p:txBody>
          <a:bodyPr>
            <a:spAutoFit/>
          </a:bodyPr>
          <a:lstStyle/>
          <a:p>
            <a:pPr algn="l"/>
            <a:r>
              <a:rPr lang="en-US" sz="3600" b="1">
                <a:solidFill>
                  <a:srgbClr val="B003D1"/>
                </a:solidFill>
                <a:latin typeface="Courier New" pitchFamily="49" charset="0"/>
              </a:rPr>
              <a:t> </a:t>
            </a:r>
          </a:p>
        </p:txBody>
      </p:sp>
      <p:sp>
        <p:nvSpPr>
          <p:cNvPr id="42008" name="Rectangle 33"/>
          <p:cNvSpPr>
            <a:spLocks noChangeArrowheads="1"/>
          </p:cNvSpPr>
          <p:nvPr>
            <p:custDataLst>
              <p:tags r:id="rId15"/>
            </p:custDataLst>
          </p:nvPr>
        </p:nvSpPr>
        <p:spPr bwMode="auto">
          <a:xfrm>
            <a:off x="1095375" y="3568700"/>
            <a:ext cx="2749550" cy="2299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a:latin typeface="Calibri" pitchFamily="34" charset="0"/>
              </a:rPr>
              <a:t>General-purpose register r1</a:t>
            </a:r>
          </a:p>
        </p:txBody>
      </p:sp>
      <p:sp>
        <p:nvSpPr>
          <p:cNvPr id="42009" name="Text Box 50"/>
          <p:cNvSpPr txBox="1">
            <a:spLocks noChangeArrowheads="1"/>
          </p:cNvSpPr>
          <p:nvPr>
            <p:custDataLst>
              <p:tags r:id="rId16"/>
            </p:custDataLst>
          </p:nvPr>
        </p:nvSpPr>
        <p:spPr bwMode="auto">
          <a:xfrm>
            <a:off x="457200" y="4038776"/>
            <a:ext cx="625475"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2800" b="1" dirty="0">
                <a:solidFill>
                  <a:schemeClr val="bg1">
                    <a:lumMod val="50000"/>
                  </a:schemeClr>
                </a:solidFill>
                <a:latin typeface="Courier New" pitchFamily="49" charset="0"/>
                <a:cs typeface="Courier New" pitchFamily="49" charset="0"/>
              </a:rPr>
              <a:t>r2</a:t>
            </a:r>
          </a:p>
        </p:txBody>
      </p:sp>
      <p:sp>
        <p:nvSpPr>
          <p:cNvPr id="42010" name="Rectangle 51"/>
          <p:cNvSpPr>
            <a:spLocks noChangeArrowheads="1"/>
          </p:cNvSpPr>
          <p:nvPr>
            <p:custDataLst>
              <p:tags r:id="rId17"/>
            </p:custDataLst>
          </p:nvPr>
        </p:nvSpPr>
        <p:spPr bwMode="auto">
          <a:xfrm>
            <a:off x="1096962" y="3962400"/>
            <a:ext cx="2733675" cy="650875"/>
          </a:xfrm>
          <a:prstGeom prst="rect">
            <a:avLst/>
          </a:prstGeom>
          <a:solidFill>
            <a:schemeClr val="bg1">
              <a:lumMod val="85000"/>
            </a:schemeClr>
          </a:solidFill>
          <a:ln w="9525">
            <a:solidFill>
              <a:srgbClr val="159627"/>
            </a:solidFill>
            <a:miter lim="800000"/>
            <a:headEnd/>
            <a:tailEnd/>
          </a:ln>
        </p:spPr>
        <p:txBody>
          <a:bodyPr>
            <a:spAutoFit/>
          </a:bodyPr>
          <a:lstStyle/>
          <a:p>
            <a:pPr algn="l"/>
            <a:r>
              <a:rPr lang="en-US" sz="3600" b="1">
                <a:solidFill>
                  <a:srgbClr val="B003D1"/>
                </a:solidFill>
                <a:latin typeface="Courier New" pitchFamily="49" charset="0"/>
              </a:rPr>
              <a:t> </a:t>
            </a:r>
          </a:p>
        </p:txBody>
      </p:sp>
      <p:sp>
        <p:nvSpPr>
          <p:cNvPr id="42011" name="Rectangle 52"/>
          <p:cNvSpPr>
            <a:spLocks noChangeArrowheads="1"/>
          </p:cNvSpPr>
          <p:nvPr>
            <p:custDataLst>
              <p:tags r:id="rId18"/>
            </p:custDataLst>
          </p:nvPr>
        </p:nvSpPr>
        <p:spPr bwMode="auto">
          <a:xfrm>
            <a:off x="1092200" y="4635500"/>
            <a:ext cx="2749550" cy="2299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a:latin typeface="Calibri" pitchFamily="34" charset="0"/>
              </a:rPr>
              <a:t>General-purpose register r2</a:t>
            </a:r>
          </a:p>
        </p:txBody>
      </p:sp>
      <p:sp>
        <p:nvSpPr>
          <p:cNvPr id="42012" name="Rectangle 61"/>
          <p:cNvSpPr>
            <a:spLocks noChangeArrowheads="1"/>
          </p:cNvSpPr>
          <p:nvPr>
            <p:custDataLst>
              <p:tags r:id="rId19"/>
            </p:custDataLst>
          </p:nvPr>
        </p:nvSpPr>
        <p:spPr bwMode="auto">
          <a:xfrm>
            <a:off x="1831975" y="1295400"/>
            <a:ext cx="1096775"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4000">
                <a:solidFill>
                  <a:schemeClr val="bg1">
                    <a:lumMod val="50000"/>
                  </a:schemeClr>
                </a:solidFill>
                <a:latin typeface="Cambria" pitchFamily="18" charset="0"/>
              </a:rPr>
              <a:t>CPU</a:t>
            </a:r>
          </a:p>
        </p:txBody>
      </p:sp>
      <p:sp>
        <p:nvSpPr>
          <p:cNvPr id="42013" name="Rectangle 62"/>
          <p:cNvSpPr>
            <a:spLocks noChangeArrowheads="1"/>
          </p:cNvSpPr>
          <p:nvPr>
            <p:custDataLst>
              <p:tags r:id="rId20"/>
            </p:custDataLst>
          </p:nvPr>
        </p:nvSpPr>
        <p:spPr bwMode="auto">
          <a:xfrm>
            <a:off x="6477000" y="1295400"/>
            <a:ext cx="1241045"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4000" dirty="0">
                <a:solidFill>
                  <a:schemeClr val="bg1">
                    <a:lumMod val="50000"/>
                  </a:schemeClr>
                </a:solidFill>
                <a:latin typeface="Cambria" pitchFamily="18" charset="0"/>
              </a:rPr>
              <a:t>RAM</a:t>
            </a:r>
          </a:p>
        </p:txBody>
      </p:sp>
      <p:sp>
        <p:nvSpPr>
          <p:cNvPr id="32" name="Rectangle 6"/>
          <p:cNvSpPr>
            <a:spLocks noChangeArrowheads="1"/>
          </p:cNvSpPr>
          <p:nvPr>
            <p:custDataLst>
              <p:tags r:id="rId21"/>
            </p:custDataLst>
          </p:nvPr>
        </p:nvSpPr>
        <p:spPr bwMode="auto">
          <a:xfrm>
            <a:off x="247650" y="230187"/>
            <a:ext cx="8667750"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r>
              <a:rPr lang="en-US" sz="3600" b="1" dirty="0" smtClean="0">
                <a:latin typeface="Cambria" pitchFamily="18" charset="0"/>
              </a:rPr>
              <a:t>Hmmm</a:t>
            </a:r>
            <a:r>
              <a:rPr lang="en-US" sz="3600" dirty="0" smtClean="0">
                <a:latin typeface="Cambria" pitchFamily="18" charset="0"/>
              </a:rPr>
              <a:t>:   </a:t>
            </a:r>
            <a:r>
              <a:rPr lang="en-US" sz="3600" u="sng" dirty="0" smtClean="0">
                <a:latin typeface="Cambria" pitchFamily="18" charset="0"/>
              </a:rPr>
              <a:t>H</a:t>
            </a:r>
            <a:r>
              <a:rPr lang="en-US" sz="3600" dirty="0" smtClean="0">
                <a:latin typeface="Cambria" pitchFamily="18" charset="0"/>
              </a:rPr>
              <a:t>arvey </a:t>
            </a:r>
            <a:r>
              <a:rPr lang="en-US" sz="3600" u="sng" dirty="0" err="1">
                <a:latin typeface="Cambria" pitchFamily="18" charset="0"/>
              </a:rPr>
              <a:t>m</a:t>
            </a:r>
            <a:r>
              <a:rPr lang="en-US" sz="3600" dirty="0" err="1" smtClean="0">
                <a:latin typeface="Cambria" pitchFamily="18" charset="0"/>
              </a:rPr>
              <a:t>udd</a:t>
            </a:r>
            <a:r>
              <a:rPr lang="en-US" sz="3600" dirty="0" smtClean="0">
                <a:latin typeface="Cambria" pitchFamily="18" charset="0"/>
              </a:rPr>
              <a:t> </a:t>
            </a:r>
            <a:r>
              <a:rPr lang="en-US" sz="3600" u="sng" dirty="0">
                <a:latin typeface="Cambria" pitchFamily="18" charset="0"/>
              </a:rPr>
              <a:t>m</a:t>
            </a:r>
            <a:r>
              <a:rPr lang="en-US" sz="3600" dirty="0" smtClean="0">
                <a:latin typeface="Cambria" pitchFamily="18" charset="0"/>
              </a:rPr>
              <a:t>iniature </a:t>
            </a:r>
            <a:r>
              <a:rPr lang="en-US" sz="3600" u="sng" dirty="0">
                <a:latin typeface="Cambria" pitchFamily="18" charset="0"/>
              </a:rPr>
              <a:t>m</a:t>
            </a:r>
            <a:r>
              <a:rPr lang="en-US" sz="3600" dirty="0" smtClean="0">
                <a:latin typeface="Cambria" pitchFamily="18" charset="0"/>
              </a:rPr>
              <a:t>achine</a:t>
            </a:r>
            <a:endParaRPr lang="en-US" sz="3600" dirty="0">
              <a:solidFill>
                <a:srgbClr val="0A04EB"/>
              </a:solidFill>
              <a:latin typeface="Cambria" pitchFamily="18" charset="0"/>
            </a:endParaRPr>
          </a:p>
        </p:txBody>
      </p:sp>
      <p:sp>
        <p:nvSpPr>
          <p:cNvPr id="33" name="TextBox 37"/>
          <p:cNvSpPr txBox="1">
            <a:spLocks noChangeArrowheads="1"/>
          </p:cNvSpPr>
          <p:nvPr/>
        </p:nvSpPr>
        <p:spPr bwMode="auto">
          <a:xfrm rot="20708103">
            <a:off x="679450" y="4463188"/>
            <a:ext cx="3581400" cy="738188"/>
          </a:xfrm>
          <a:prstGeom prst="rect">
            <a:avLst/>
          </a:prstGeom>
          <a:solidFill>
            <a:srgbClr val="CCECFF"/>
          </a:solidFill>
          <a:ln w="28575">
            <a:noFill/>
            <a:round/>
            <a:headEnd/>
            <a:tailEnd/>
          </a:ln>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r>
              <a:rPr lang="en-US" sz="4200" dirty="0">
                <a:solidFill>
                  <a:srgbClr val="0B04FF"/>
                </a:solidFill>
                <a:latin typeface="Calibri" pitchFamily="34" charset="0"/>
              </a:rPr>
              <a:t>16 registers</a:t>
            </a:r>
          </a:p>
        </p:txBody>
      </p:sp>
      <p:sp>
        <p:nvSpPr>
          <p:cNvPr id="34" name="TextBox 38"/>
          <p:cNvSpPr txBox="1">
            <a:spLocks noChangeArrowheads="1"/>
          </p:cNvSpPr>
          <p:nvPr/>
        </p:nvSpPr>
        <p:spPr bwMode="auto">
          <a:xfrm rot="20716093">
            <a:off x="5253369" y="3979086"/>
            <a:ext cx="3581400" cy="1384300"/>
          </a:xfrm>
          <a:prstGeom prst="rect">
            <a:avLst/>
          </a:prstGeom>
          <a:solidFill>
            <a:srgbClr val="CCECFF"/>
          </a:solidFill>
          <a:ln w="28575">
            <a:noFill/>
            <a:round/>
            <a:headEnd/>
            <a:tailEnd/>
          </a:ln>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r>
              <a:rPr lang="en-US" sz="4200" dirty="0">
                <a:solidFill>
                  <a:srgbClr val="0B04FF"/>
                </a:solidFill>
                <a:latin typeface="Calibri" pitchFamily="34" charset="0"/>
              </a:rPr>
              <a:t>256 memory locations</a:t>
            </a:r>
          </a:p>
        </p:txBody>
      </p:sp>
      <p:sp>
        <p:nvSpPr>
          <p:cNvPr id="38" name="Line 63"/>
          <p:cNvSpPr>
            <a:spLocks noChangeShapeType="1"/>
          </p:cNvSpPr>
          <p:nvPr>
            <p:custDataLst>
              <p:tags r:id="rId22"/>
            </p:custDataLst>
          </p:nvPr>
        </p:nvSpPr>
        <p:spPr bwMode="auto">
          <a:xfrm>
            <a:off x="3514725" y="1619250"/>
            <a:ext cx="2590800" cy="0"/>
          </a:xfrm>
          <a:prstGeom prst="line">
            <a:avLst/>
          </a:prstGeom>
          <a:noFill/>
          <a:ln w="19050">
            <a:solidFill>
              <a:schemeClr val="bg1">
                <a:lumMod val="65000"/>
              </a:schemeClr>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40" name="Text Box 64"/>
          <p:cNvSpPr txBox="1">
            <a:spLocks noChangeArrowheads="1"/>
          </p:cNvSpPr>
          <p:nvPr>
            <p:custDataLst>
              <p:tags r:id="rId23"/>
            </p:custDataLst>
          </p:nvPr>
        </p:nvSpPr>
        <p:spPr bwMode="auto">
          <a:xfrm>
            <a:off x="4203700" y="1379361"/>
            <a:ext cx="1212850" cy="457200"/>
          </a:xfrm>
          <a:prstGeom prst="rect">
            <a:avLst/>
          </a:prstGeom>
          <a:solidFill>
            <a:schemeClr val="bg1"/>
          </a:solidFill>
          <a:ln w="12700">
            <a:solidFill>
              <a:schemeClr val="bg1">
                <a:lumMod val="65000"/>
              </a:schemeClr>
            </a:solidFill>
          </a:ln>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dirty="0">
                <a:solidFill>
                  <a:schemeClr val="bg1">
                    <a:lumMod val="65000"/>
                  </a:schemeClr>
                </a:solidFill>
                <a:latin typeface="Calibri" pitchFamily="34" charset="0"/>
              </a:rPr>
              <a:t>Von Neumann bottleneck</a:t>
            </a:r>
          </a:p>
        </p:txBody>
      </p:sp>
      <p:sp>
        <p:nvSpPr>
          <p:cNvPr id="28" name="TextBox 38"/>
          <p:cNvSpPr txBox="1">
            <a:spLocks noChangeArrowheads="1"/>
          </p:cNvSpPr>
          <p:nvPr/>
        </p:nvSpPr>
        <p:spPr bwMode="auto">
          <a:xfrm rot="20716093">
            <a:off x="5405769" y="4131486"/>
            <a:ext cx="3581400" cy="1384300"/>
          </a:xfrm>
          <a:prstGeom prst="rect">
            <a:avLst/>
          </a:prstGeom>
          <a:solidFill>
            <a:srgbClr val="CCECFF"/>
          </a:solidFill>
          <a:ln w="28575">
            <a:noFill/>
            <a:round/>
            <a:headEnd/>
            <a:tailEnd/>
          </a:ln>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r>
              <a:rPr lang="en-US" sz="4200" dirty="0">
                <a:solidFill>
                  <a:srgbClr val="0B04FF"/>
                </a:solidFill>
                <a:latin typeface="Calibri" pitchFamily="34" charset="0"/>
              </a:rPr>
              <a:t>256 memory locations</a:t>
            </a:r>
          </a:p>
        </p:txBody>
      </p:sp>
    </p:spTree>
    <p:extLst>
      <p:ext uri="{BB962C8B-B14F-4D97-AF65-F5344CB8AC3E}">
        <p14:creationId xmlns:p14="http://schemas.microsoft.com/office/powerpoint/2010/main" val="1868901102"/>
      </p:ext>
    </p:extLst>
  </p:cSld>
  <p:clrMapOvr>
    <a:masterClrMapping/>
  </p:clrMapOvr>
  <p:timing>
    <p:tnLst>
      <p:par>
        <p:cTn id="1" dur="indefinite" restart="never" nodeType="tmRoot"/>
      </p:par>
    </p:tnLst>
  </p:timing>
</p:sld>
</file>

<file path=ppt/slides/slide2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0226" name="Text Box 2"/>
          <p:cNvSpPr txBox="1">
            <a:spLocks noChangeArrowheads="1"/>
          </p:cNvSpPr>
          <p:nvPr>
            <p:custDataLst>
              <p:tags r:id="rId1"/>
            </p:custDataLst>
          </p:nvPr>
        </p:nvSpPr>
        <p:spPr bwMode="auto">
          <a:xfrm>
            <a:off x="620713" y="179388"/>
            <a:ext cx="4021137" cy="517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400"/>
              <a:t>Write an assembly-language program that reads </a:t>
            </a:r>
            <a:r>
              <a:rPr lang="en-US" sz="1400" b="1" i="1"/>
              <a:t>one </a:t>
            </a:r>
            <a:r>
              <a:rPr lang="en-US" sz="1400"/>
              <a:t>integer as keyboard input. Then, the program should </a:t>
            </a:r>
          </a:p>
        </p:txBody>
      </p:sp>
      <p:sp>
        <p:nvSpPr>
          <p:cNvPr id="180227" name="Text Box 3"/>
          <p:cNvSpPr txBox="1">
            <a:spLocks noChangeArrowheads="1"/>
          </p:cNvSpPr>
          <p:nvPr>
            <p:custDataLst>
              <p:tags r:id="rId2"/>
            </p:custDataLst>
          </p:nvPr>
        </p:nvSpPr>
        <p:spPr bwMode="auto">
          <a:xfrm>
            <a:off x="304800" y="257175"/>
            <a:ext cx="254000" cy="355600"/>
          </a:xfrm>
          <a:prstGeom prst="rect">
            <a:avLst/>
          </a:prstGeom>
          <a:noFill/>
          <a:ln w="19050">
            <a:solidFill>
              <a:srgbClr val="067B0E"/>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600" b="1">
                <a:solidFill>
                  <a:srgbClr val="067B0E"/>
                </a:solidFill>
              </a:rPr>
              <a:t>2</a:t>
            </a:r>
          </a:p>
        </p:txBody>
      </p:sp>
      <p:sp>
        <p:nvSpPr>
          <p:cNvPr id="180228" name="Rectangle 5"/>
          <p:cNvSpPr>
            <a:spLocks noChangeArrowheads="1"/>
          </p:cNvSpPr>
          <p:nvPr>
            <p:custDataLst>
              <p:tags r:id="rId3"/>
            </p:custDataLst>
          </p:nvPr>
        </p:nvSpPr>
        <p:spPr bwMode="auto">
          <a:xfrm>
            <a:off x="228600" y="609600"/>
            <a:ext cx="4275138" cy="730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gn="l"/>
            <a:r>
              <a:rPr lang="en-US" sz="1400"/>
              <a:t>compute the </a:t>
            </a:r>
            <a:r>
              <a:rPr lang="en-US" sz="1400" b="1" i="1"/>
              <a:t>factorial </a:t>
            </a:r>
            <a:r>
              <a:rPr lang="en-US" sz="1400"/>
              <a:t>of that input and write it out. You may assume without checking that the input will be a positive integer.  </a:t>
            </a:r>
          </a:p>
        </p:txBody>
      </p:sp>
      <p:sp>
        <p:nvSpPr>
          <p:cNvPr id="180229" name="Text Box 64"/>
          <p:cNvSpPr txBox="1">
            <a:spLocks noChangeArrowheads="1"/>
          </p:cNvSpPr>
          <p:nvPr/>
        </p:nvSpPr>
        <p:spPr bwMode="auto">
          <a:xfrm>
            <a:off x="6781800" y="228600"/>
            <a:ext cx="1960563"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r>
              <a:rPr lang="en-US" sz="4200"/>
              <a:t>factorial</a:t>
            </a:r>
          </a:p>
        </p:txBody>
      </p:sp>
      <p:sp>
        <p:nvSpPr>
          <p:cNvPr id="180230" name="Text Box 65"/>
          <p:cNvSpPr txBox="1">
            <a:spLocks noChangeArrowheads="1"/>
          </p:cNvSpPr>
          <p:nvPr/>
        </p:nvSpPr>
        <p:spPr bwMode="auto">
          <a:xfrm>
            <a:off x="4105275" y="1524000"/>
            <a:ext cx="1120775" cy="750888"/>
          </a:xfrm>
          <a:prstGeom prst="rect">
            <a:avLst/>
          </a:prstGeom>
          <a:noFill/>
          <a:ln w="19050">
            <a:solidFill>
              <a:srgbClr val="0A04EB"/>
            </a:solidFill>
            <a:miter lim="800000"/>
            <a:headEnd/>
            <a:tailEnd/>
          </a:ln>
          <a:extLst>
            <a:ext uri="{909E8E84-426E-40DD-AFC4-6F175D3DCCD1}">
              <a14:hiddenFill xmlns:a14="http://schemas.microsoft.com/office/drawing/2010/main">
                <a:solidFill>
                  <a:srgbClr val="FFFFFF"/>
                </a:solidFill>
              </a14:hiddenFill>
            </a:ext>
          </a:extLst>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r>
              <a:rPr lang="en-US" sz="4200">
                <a:solidFill>
                  <a:srgbClr val="0A04EB"/>
                </a:solidFill>
              </a:rPr>
              <a:t>plan</a:t>
            </a:r>
            <a:endParaRPr lang="en-US" sz="4200"/>
          </a:p>
        </p:txBody>
      </p:sp>
    </p:spTree>
  </p:cSld>
  <p:clrMapOvr>
    <a:masterClrMapping/>
  </p:clrMapOvr>
  <p:timing>
    <p:tnLst>
      <p:par>
        <p:cTn id="1" dur="indefinite" restart="never" nodeType="tmRoot"/>
      </p:par>
    </p:tnLst>
  </p:timing>
</p:sld>
</file>

<file path=ppt/slides/slide2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1250" name="Text Box 2"/>
          <p:cNvSpPr txBox="1">
            <a:spLocks noChangeArrowheads="1"/>
          </p:cNvSpPr>
          <p:nvPr>
            <p:custDataLst>
              <p:tags r:id="rId1"/>
            </p:custDataLst>
          </p:nvPr>
        </p:nvSpPr>
        <p:spPr bwMode="auto">
          <a:xfrm>
            <a:off x="620713" y="179388"/>
            <a:ext cx="4021137" cy="517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400"/>
              <a:t>Write an assembly-language program that reads </a:t>
            </a:r>
            <a:r>
              <a:rPr lang="en-US" sz="1400" b="1" i="1"/>
              <a:t>one </a:t>
            </a:r>
            <a:r>
              <a:rPr lang="en-US" sz="1400"/>
              <a:t>integer as keyboard input. Then, the program should </a:t>
            </a:r>
          </a:p>
        </p:txBody>
      </p:sp>
      <p:sp>
        <p:nvSpPr>
          <p:cNvPr id="181251" name="Text Box 3"/>
          <p:cNvSpPr txBox="1">
            <a:spLocks noChangeArrowheads="1"/>
          </p:cNvSpPr>
          <p:nvPr>
            <p:custDataLst>
              <p:tags r:id="rId2"/>
            </p:custDataLst>
          </p:nvPr>
        </p:nvSpPr>
        <p:spPr bwMode="auto">
          <a:xfrm>
            <a:off x="304800" y="257175"/>
            <a:ext cx="254000" cy="355600"/>
          </a:xfrm>
          <a:prstGeom prst="rect">
            <a:avLst/>
          </a:prstGeom>
          <a:noFill/>
          <a:ln w="19050">
            <a:solidFill>
              <a:srgbClr val="067B0E"/>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600" b="1">
                <a:solidFill>
                  <a:srgbClr val="067B0E"/>
                </a:solidFill>
              </a:rPr>
              <a:t>2</a:t>
            </a:r>
          </a:p>
        </p:txBody>
      </p:sp>
      <p:sp>
        <p:nvSpPr>
          <p:cNvPr id="181252" name="Rectangle 4"/>
          <p:cNvSpPr>
            <a:spLocks noChangeArrowheads="1"/>
          </p:cNvSpPr>
          <p:nvPr>
            <p:custDataLst>
              <p:tags r:id="rId3"/>
            </p:custDataLst>
          </p:nvPr>
        </p:nvSpPr>
        <p:spPr bwMode="auto">
          <a:xfrm>
            <a:off x="228600" y="609600"/>
            <a:ext cx="4275138" cy="730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gn="l"/>
            <a:r>
              <a:rPr lang="en-US" sz="1400"/>
              <a:t>compute the </a:t>
            </a:r>
            <a:r>
              <a:rPr lang="en-US" sz="1400" b="1" i="1"/>
              <a:t>factorial </a:t>
            </a:r>
            <a:r>
              <a:rPr lang="en-US" sz="1400"/>
              <a:t>of that input and write it out. You may assume without checking that the input will be a positive integer.  </a:t>
            </a:r>
          </a:p>
        </p:txBody>
      </p:sp>
      <p:sp>
        <p:nvSpPr>
          <p:cNvPr id="181253" name="Text Box 5"/>
          <p:cNvSpPr txBox="1">
            <a:spLocks noChangeArrowheads="1"/>
          </p:cNvSpPr>
          <p:nvPr>
            <p:custDataLst>
              <p:tags r:id="rId4"/>
            </p:custDataLst>
          </p:nvPr>
        </p:nvSpPr>
        <p:spPr bwMode="auto">
          <a:xfrm>
            <a:off x="5518150" y="1447800"/>
            <a:ext cx="3089275" cy="457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81254" name="Text Box 6"/>
          <p:cNvSpPr txBox="1">
            <a:spLocks noChangeArrowheads="1"/>
          </p:cNvSpPr>
          <p:nvPr>
            <p:custDataLst>
              <p:tags r:id="rId5"/>
            </p:custDataLst>
          </p:nvPr>
        </p:nvSpPr>
        <p:spPr bwMode="auto">
          <a:xfrm>
            <a:off x="5518150" y="1919288"/>
            <a:ext cx="3089275" cy="457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81255" name="Text Box 7"/>
          <p:cNvSpPr txBox="1">
            <a:spLocks noChangeArrowheads="1"/>
          </p:cNvSpPr>
          <p:nvPr>
            <p:custDataLst>
              <p:tags r:id="rId6"/>
            </p:custDataLst>
          </p:nvPr>
        </p:nvSpPr>
        <p:spPr bwMode="auto">
          <a:xfrm>
            <a:off x="5518150" y="2392363"/>
            <a:ext cx="3089275" cy="457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81256" name="Text Box 8"/>
          <p:cNvSpPr txBox="1">
            <a:spLocks noChangeArrowheads="1"/>
          </p:cNvSpPr>
          <p:nvPr>
            <p:custDataLst>
              <p:tags r:id="rId7"/>
            </p:custDataLst>
          </p:nvPr>
        </p:nvSpPr>
        <p:spPr bwMode="auto">
          <a:xfrm>
            <a:off x="5518150" y="2863850"/>
            <a:ext cx="3089275" cy="457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81257" name="Text Box 9"/>
          <p:cNvSpPr txBox="1">
            <a:spLocks noChangeArrowheads="1"/>
          </p:cNvSpPr>
          <p:nvPr>
            <p:custDataLst>
              <p:tags r:id="rId8"/>
            </p:custDataLst>
          </p:nvPr>
        </p:nvSpPr>
        <p:spPr bwMode="auto">
          <a:xfrm>
            <a:off x="5518150" y="3336925"/>
            <a:ext cx="3089275" cy="457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81258" name="Text Box 10"/>
          <p:cNvSpPr txBox="1">
            <a:spLocks noChangeArrowheads="1"/>
          </p:cNvSpPr>
          <p:nvPr>
            <p:custDataLst>
              <p:tags r:id="rId9"/>
            </p:custDataLst>
          </p:nvPr>
        </p:nvSpPr>
        <p:spPr bwMode="auto">
          <a:xfrm>
            <a:off x="5518150" y="3810000"/>
            <a:ext cx="3089275" cy="457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81259" name="Text Box 11"/>
          <p:cNvSpPr txBox="1">
            <a:spLocks noChangeArrowheads="1"/>
          </p:cNvSpPr>
          <p:nvPr>
            <p:custDataLst>
              <p:tags r:id="rId10"/>
            </p:custDataLst>
          </p:nvPr>
        </p:nvSpPr>
        <p:spPr bwMode="auto">
          <a:xfrm>
            <a:off x="5518150" y="4281488"/>
            <a:ext cx="3089275" cy="457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81260" name="Text Box 12"/>
          <p:cNvSpPr txBox="1">
            <a:spLocks noChangeArrowheads="1"/>
          </p:cNvSpPr>
          <p:nvPr>
            <p:custDataLst>
              <p:tags r:id="rId11"/>
            </p:custDataLst>
          </p:nvPr>
        </p:nvSpPr>
        <p:spPr bwMode="auto">
          <a:xfrm>
            <a:off x="5021263" y="1503363"/>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0</a:t>
            </a:r>
          </a:p>
        </p:txBody>
      </p:sp>
      <p:sp>
        <p:nvSpPr>
          <p:cNvPr id="181261" name="Rectangle 13"/>
          <p:cNvSpPr>
            <a:spLocks noChangeArrowheads="1"/>
          </p:cNvSpPr>
          <p:nvPr>
            <p:custDataLst>
              <p:tags r:id="rId12"/>
            </p:custDataLst>
          </p:nvPr>
        </p:nvSpPr>
        <p:spPr bwMode="auto">
          <a:xfrm>
            <a:off x="6172200" y="1066800"/>
            <a:ext cx="16065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600" b="1">
                <a:solidFill>
                  <a:srgbClr val="067B0E"/>
                </a:solidFill>
                <a:latin typeface="Arial" pitchFamily="34" charset="0"/>
              </a:rPr>
              <a:t>Memory - RAM</a:t>
            </a:r>
          </a:p>
        </p:txBody>
      </p:sp>
      <p:sp>
        <p:nvSpPr>
          <p:cNvPr id="181262" name="Text Box 14"/>
          <p:cNvSpPr txBox="1">
            <a:spLocks noChangeArrowheads="1"/>
          </p:cNvSpPr>
          <p:nvPr>
            <p:custDataLst>
              <p:tags r:id="rId13"/>
            </p:custDataLst>
          </p:nvPr>
        </p:nvSpPr>
        <p:spPr bwMode="auto">
          <a:xfrm>
            <a:off x="5518150" y="4754563"/>
            <a:ext cx="3089275" cy="457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81263" name="Text Box 15"/>
          <p:cNvSpPr txBox="1">
            <a:spLocks noChangeArrowheads="1"/>
          </p:cNvSpPr>
          <p:nvPr>
            <p:custDataLst>
              <p:tags r:id="rId14"/>
            </p:custDataLst>
          </p:nvPr>
        </p:nvSpPr>
        <p:spPr bwMode="auto">
          <a:xfrm>
            <a:off x="5518150" y="5226050"/>
            <a:ext cx="3089275" cy="457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81264" name="Text Box 16"/>
          <p:cNvSpPr txBox="1">
            <a:spLocks noChangeArrowheads="1"/>
          </p:cNvSpPr>
          <p:nvPr>
            <p:custDataLst>
              <p:tags r:id="rId15"/>
            </p:custDataLst>
          </p:nvPr>
        </p:nvSpPr>
        <p:spPr bwMode="auto">
          <a:xfrm>
            <a:off x="5518150" y="5699125"/>
            <a:ext cx="3089275" cy="457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81265" name="Text Box 17"/>
          <p:cNvSpPr txBox="1">
            <a:spLocks noChangeArrowheads="1"/>
          </p:cNvSpPr>
          <p:nvPr>
            <p:custDataLst>
              <p:tags r:id="rId16"/>
            </p:custDataLst>
          </p:nvPr>
        </p:nvSpPr>
        <p:spPr bwMode="auto">
          <a:xfrm>
            <a:off x="5518150" y="6172200"/>
            <a:ext cx="3089275" cy="457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181266" name="Text Box 18"/>
          <p:cNvSpPr txBox="1">
            <a:spLocks noChangeArrowheads="1"/>
          </p:cNvSpPr>
          <p:nvPr>
            <p:custDataLst>
              <p:tags r:id="rId17"/>
            </p:custDataLst>
          </p:nvPr>
        </p:nvSpPr>
        <p:spPr bwMode="auto">
          <a:xfrm>
            <a:off x="5029200" y="1974850"/>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1</a:t>
            </a:r>
          </a:p>
        </p:txBody>
      </p:sp>
      <p:sp>
        <p:nvSpPr>
          <p:cNvPr id="181267" name="Text Box 19"/>
          <p:cNvSpPr txBox="1">
            <a:spLocks noChangeArrowheads="1"/>
          </p:cNvSpPr>
          <p:nvPr>
            <p:custDataLst>
              <p:tags r:id="rId18"/>
            </p:custDataLst>
          </p:nvPr>
        </p:nvSpPr>
        <p:spPr bwMode="auto">
          <a:xfrm>
            <a:off x="5029200" y="2447925"/>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2</a:t>
            </a:r>
          </a:p>
        </p:txBody>
      </p:sp>
      <p:sp>
        <p:nvSpPr>
          <p:cNvPr id="181268" name="Text Box 20"/>
          <p:cNvSpPr txBox="1">
            <a:spLocks noChangeArrowheads="1"/>
          </p:cNvSpPr>
          <p:nvPr>
            <p:custDataLst>
              <p:tags r:id="rId19"/>
            </p:custDataLst>
          </p:nvPr>
        </p:nvSpPr>
        <p:spPr bwMode="auto">
          <a:xfrm>
            <a:off x="5029200" y="2921000"/>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3</a:t>
            </a:r>
          </a:p>
        </p:txBody>
      </p:sp>
      <p:sp>
        <p:nvSpPr>
          <p:cNvPr id="181269" name="Text Box 21"/>
          <p:cNvSpPr txBox="1">
            <a:spLocks noChangeArrowheads="1"/>
          </p:cNvSpPr>
          <p:nvPr>
            <p:custDataLst>
              <p:tags r:id="rId20"/>
            </p:custDataLst>
          </p:nvPr>
        </p:nvSpPr>
        <p:spPr bwMode="auto">
          <a:xfrm>
            <a:off x="5029200" y="3394075"/>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4</a:t>
            </a:r>
          </a:p>
        </p:txBody>
      </p:sp>
      <p:sp>
        <p:nvSpPr>
          <p:cNvPr id="181270" name="Text Box 22"/>
          <p:cNvSpPr txBox="1">
            <a:spLocks noChangeArrowheads="1"/>
          </p:cNvSpPr>
          <p:nvPr>
            <p:custDataLst>
              <p:tags r:id="rId21"/>
            </p:custDataLst>
          </p:nvPr>
        </p:nvSpPr>
        <p:spPr bwMode="auto">
          <a:xfrm>
            <a:off x="5029200" y="3867150"/>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5</a:t>
            </a:r>
          </a:p>
        </p:txBody>
      </p:sp>
      <p:sp>
        <p:nvSpPr>
          <p:cNvPr id="181271" name="Text Box 23"/>
          <p:cNvSpPr txBox="1">
            <a:spLocks noChangeArrowheads="1"/>
          </p:cNvSpPr>
          <p:nvPr>
            <p:custDataLst>
              <p:tags r:id="rId22"/>
            </p:custDataLst>
          </p:nvPr>
        </p:nvSpPr>
        <p:spPr bwMode="auto">
          <a:xfrm>
            <a:off x="5029200" y="433863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6</a:t>
            </a:r>
          </a:p>
        </p:txBody>
      </p:sp>
      <p:sp>
        <p:nvSpPr>
          <p:cNvPr id="181272" name="Text Box 24"/>
          <p:cNvSpPr txBox="1">
            <a:spLocks noChangeArrowheads="1"/>
          </p:cNvSpPr>
          <p:nvPr>
            <p:custDataLst>
              <p:tags r:id="rId23"/>
            </p:custDataLst>
          </p:nvPr>
        </p:nvSpPr>
        <p:spPr bwMode="auto">
          <a:xfrm>
            <a:off x="5029200" y="4811713"/>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7</a:t>
            </a:r>
          </a:p>
        </p:txBody>
      </p:sp>
      <p:sp>
        <p:nvSpPr>
          <p:cNvPr id="181273" name="Text Box 25"/>
          <p:cNvSpPr txBox="1">
            <a:spLocks noChangeArrowheads="1"/>
          </p:cNvSpPr>
          <p:nvPr>
            <p:custDataLst>
              <p:tags r:id="rId24"/>
            </p:custDataLst>
          </p:nvPr>
        </p:nvSpPr>
        <p:spPr bwMode="auto">
          <a:xfrm>
            <a:off x="5029200" y="52847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8</a:t>
            </a:r>
          </a:p>
        </p:txBody>
      </p:sp>
      <p:sp>
        <p:nvSpPr>
          <p:cNvPr id="181274" name="Text Box 26"/>
          <p:cNvSpPr txBox="1">
            <a:spLocks noChangeArrowheads="1"/>
          </p:cNvSpPr>
          <p:nvPr>
            <p:custDataLst>
              <p:tags r:id="rId25"/>
            </p:custDataLst>
          </p:nvPr>
        </p:nvSpPr>
        <p:spPr bwMode="auto">
          <a:xfrm>
            <a:off x="5029200" y="5757863"/>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9</a:t>
            </a:r>
          </a:p>
        </p:txBody>
      </p:sp>
      <p:sp>
        <p:nvSpPr>
          <p:cNvPr id="181275" name="Text Box 27"/>
          <p:cNvSpPr txBox="1">
            <a:spLocks noChangeArrowheads="1"/>
          </p:cNvSpPr>
          <p:nvPr>
            <p:custDataLst>
              <p:tags r:id="rId26"/>
            </p:custDataLst>
          </p:nvPr>
        </p:nvSpPr>
        <p:spPr bwMode="auto">
          <a:xfrm>
            <a:off x="5029200" y="623093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a:solidFill>
                  <a:srgbClr val="0A04EB"/>
                </a:solidFill>
                <a:latin typeface="Comic Sans MS" pitchFamily="66" charset="0"/>
              </a:rPr>
              <a:t>10</a:t>
            </a:r>
          </a:p>
        </p:txBody>
      </p:sp>
      <p:sp>
        <p:nvSpPr>
          <p:cNvPr id="181276" name="Text Box 30"/>
          <p:cNvSpPr txBox="1">
            <a:spLocks noChangeArrowheads="1"/>
          </p:cNvSpPr>
          <p:nvPr>
            <p:custDataLst>
              <p:tags r:id="rId27"/>
            </p:custDataLst>
          </p:nvPr>
        </p:nvSpPr>
        <p:spPr bwMode="auto">
          <a:xfrm>
            <a:off x="928688" y="2181225"/>
            <a:ext cx="3324225" cy="595313"/>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nSpc>
                <a:spcPct val="180000"/>
              </a:lnSpc>
              <a:spcBef>
                <a:spcPct val="50000"/>
              </a:spcBef>
            </a:pPr>
            <a:endParaRPr lang="en-US" sz="1800" b="1">
              <a:latin typeface="Courier New" pitchFamily="49" charset="0"/>
            </a:endParaRPr>
          </a:p>
        </p:txBody>
      </p:sp>
      <p:sp>
        <p:nvSpPr>
          <p:cNvPr id="181277" name="Text Box 31"/>
          <p:cNvSpPr txBox="1">
            <a:spLocks noChangeArrowheads="1"/>
          </p:cNvSpPr>
          <p:nvPr>
            <p:custDataLst>
              <p:tags r:id="rId28"/>
            </p:custDataLst>
          </p:nvPr>
        </p:nvSpPr>
        <p:spPr bwMode="auto">
          <a:xfrm>
            <a:off x="400050" y="2289175"/>
            <a:ext cx="90963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solidFill>
                  <a:srgbClr val="B003D1"/>
                </a:solidFill>
                <a:latin typeface="Comic Sans MS" pitchFamily="66" charset="0"/>
              </a:rPr>
              <a:t>r0</a:t>
            </a:r>
          </a:p>
        </p:txBody>
      </p:sp>
      <p:sp>
        <p:nvSpPr>
          <p:cNvPr id="181278" name="Rectangle 32"/>
          <p:cNvSpPr>
            <a:spLocks noChangeArrowheads="1"/>
          </p:cNvSpPr>
          <p:nvPr>
            <p:custDataLst>
              <p:tags r:id="rId29"/>
            </p:custDataLst>
          </p:nvPr>
        </p:nvSpPr>
        <p:spPr bwMode="auto">
          <a:xfrm>
            <a:off x="1676400" y="1676400"/>
            <a:ext cx="1719263"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600" b="1">
                <a:solidFill>
                  <a:srgbClr val="067B0E"/>
                </a:solidFill>
                <a:latin typeface="Arial" pitchFamily="34" charset="0"/>
              </a:rPr>
              <a:t>Registers - CPU</a:t>
            </a:r>
          </a:p>
        </p:txBody>
      </p:sp>
      <p:sp>
        <p:nvSpPr>
          <p:cNvPr id="181279" name="Text Box 33"/>
          <p:cNvSpPr txBox="1">
            <a:spLocks noChangeArrowheads="1"/>
          </p:cNvSpPr>
          <p:nvPr/>
        </p:nvSpPr>
        <p:spPr bwMode="auto">
          <a:xfrm>
            <a:off x="3806825" y="2279650"/>
            <a:ext cx="3698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r>
              <a:rPr lang="en-US" b="1">
                <a:solidFill>
                  <a:srgbClr val="067B0E"/>
                </a:solidFill>
                <a:latin typeface="Comic Sans MS" pitchFamily="66" charset="0"/>
              </a:rPr>
              <a:t>0</a:t>
            </a:r>
            <a:endParaRPr lang="en-US"/>
          </a:p>
        </p:txBody>
      </p:sp>
      <p:sp>
        <p:nvSpPr>
          <p:cNvPr id="181280" name="Text Box 34"/>
          <p:cNvSpPr txBox="1">
            <a:spLocks noChangeArrowheads="1"/>
          </p:cNvSpPr>
          <p:nvPr>
            <p:custDataLst>
              <p:tags r:id="rId30"/>
            </p:custDataLst>
          </p:nvPr>
        </p:nvSpPr>
        <p:spPr bwMode="auto">
          <a:xfrm>
            <a:off x="928688" y="2987675"/>
            <a:ext cx="3324225" cy="595313"/>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nSpc>
                <a:spcPct val="180000"/>
              </a:lnSpc>
              <a:spcBef>
                <a:spcPct val="50000"/>
              </a:spcBef>
            </a:pPr>
            <a:endParaRPr lang="en-US" sz="1800" b="1">
              <a:latin typeface="Courier New" pitchFamily="49" charset="0"/>
            </a:endParaRPr>
          </a:p>
        </p:txBody>
      </p:sp>
      <p:sp>
        <p:nvSpPr>
          <p:cNvPr id="181281" name="Text Box 35"/>
          <p:cNvSpPr txBox="1">
            <a:spLocks noChangeArrowheads="1"/>
          </p:cNvSpPr>
          <p:nvPr>
            <p:custDataLst>
              <p:tags r:id="rId31"/>
            </p:custDataLst>
          </p:nvPr>
        </p:nvSpPr>
        <p:spPr bwMode="auto">
          <a:xfrm>
            <a:off x="400050" y="3084513"/>
            <a:ext cx="90963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solidFill>
                  <a:srgbClr val="B003D1"/>
                </a:solidFill>
                <a:latin typeface="Comic Sans MS" pitchFamily="66" charset="0"/>
              </a:rPr>
              <a:t>r1</a:t>
            </a:r>
          </a:p>
        </p:txBody>
      </p:sp>
      <p:sp>
        <p:nvSpPr>
          <p:cNvPr id="181282" name="Text Box 36"/>
          <p:cNvSpPr txBox="1">
            <a:spLocks noChangeArrowheads="1"/>
          </p:cNvSpPr>
          <p:nvPr>
            <p:custDataLst>
              <p:tags r:id="rId32"/>
            </p:custDataLst>
          </p:nvPr>
        </p:nvSpPr>
        <p:spPr bwMode="auto">
          <a:xfrm>
            <a:off x="928688" y="3840163"/>
            <a:ext cx="3324225" cy="595312"/>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nSpc>
                <a:spcPct val="180000"/>
              </a:lnSpc>
              <a:spcBef>
                <a:spcPct val="50000"/>
              </a:spcBef>
            </a:pPr>
            <a:endParaRPr lang="en-US" sz="1800" b="1">
              <a:latin typeface="Courier New" pitchFamily="49" charset="0"/>
            </a:endParaRPr>
          </a:p>
        </p:txBody>
      </p:sp>
      <p:sp>
        <p:nvSpPr>
          <p:cNvPr id="181283" name="Text Box 37"/>
          <p:cNvSpPr txBox="1">
            <a:spLocks noChangeArrowheads="1"/>
          </p:cNvSpPr>
          <p:nvPr>
            <p:custDataLst>
              <p:tags r:id="rId33"/>
            </p:custDataLst>
          </p:nvPr>
        </p:nvSpPr>
        <p:spPr bwMode="auto">
          <a:xfrm>
            <a:off x="400050" y="3937000"/>
            <a:ext cx="90963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solidFill>
                  <a:srgbClr val="B003D1"/>
                </a:solidFill>
                <a:latin typeface="Comic Sans MS" pitchFamily="66" charset="0"/>
              </a:rPr>
              <a:t>r2</a:t>
            </a:r>
          </a:p>
        </p:txBody>
      </p:sp>
      <p:sp>
        <p:nvSpPr>
          <p:cNvPr id="181284" name="Text Box 38"/>
          <p:cNvSpPr txBox="1">
            <a:spLocks noChangeArrowheads="1"/>
          </p:cNvSpPr>
          <p:nvPr>
            <p:custDataLst>
              <p:tags r:id="rId34"/>
            </p:custDataLst>
          </p:nvPr>
        </p:nvSpPr>
        <p:spPr bwMode="auto">
          <a:xfrm>
            <a:off x="928688" y="4678363"/>
            <a:ext cx="3324225" cy="595312"/>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nSpc>
                <a:spcPct val="180000"/>
              </a:lnSpc>
              <a:spcBef>
                <a:spcPct val="50000"/>
              </a:spcBef>
            </a:pPr>
            <a:endParaRPr lang="en-US" sz="1800" b="1">
              <a:latin typeface="Courier New" pitchFamily="49" charset="0"/>
            </a:endParaRPr>
          </a:p>
        </p:txBody>
      </p:sp>
      <p:sp>
        <p:nvSpPr>
          <p:cNvPr id="181285" name="Text Box 39"/>
          <p:cNvSpPr txBox="1">
            <a:spLocks noChangeArrowheads="1"/>
          </p:cNvSpPr>
          <p:nvPr>
            <p:custDataLst>
              <p:tags r:id="rId35"/>
            </p:custDataLst>
          </p:nvPr>
        </p:nvSpPr>
        <p:spPr bwMode="auto">
          <a:xfrm>
            <a:off x="400050" y="4775200"/>
            <a:ext cx="90963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solidFill>
                  <a:srgbClr val="B003D1"/>
                </a:solidFill>
                <a:latin typeface="Comic Sans MS" pitchFamily="66" charset="0"/>
              </a:rPr>
              <a:t>r3</a:t>
            </a:r>
          </a:p>
        </p:txBody>
      </p:sp>
      <p:sp>
        <p:nvSpPr>
          <p:cNvPr id="181286" name="Text Box 40"/>
          <p:cNvSpPr txBox="1">
            <a:spLocks noChangeArrowheads="1"/>
          </p:cNvSpPr>
          <p:nvPr/>
        </p:nvSpPr>
        <p:spPr bwMode="auto">
          <a:xfrm>
            <a:off x="6781800" y="228600"/>
            <a:ext cx="1960563"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r>
              <a:rPr lang="en-US" sz="4200"/>
              <a:t>factorial</a:t>
            </a:r>
          </a:p>
        </p:txBody>
      </p:sp>
    </p:spTree>
  </p:cSld>
  <p:clrMapOvr>
    <a:masterClrMapping/>
  </p:clrMapOvr>
  <p:timing>
    <p:tnLst>
      <p:par>
        <p:cTn id="1" dur="indefinite" restart="never" nodeType="tmRoot"/>
      </p:par>
    </p:tnLst>
  </p:timing>
</p:sld>
</file>

<file path=ppt/slides/slide2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2274" name="Rectangle 7"/>
          <p:cNvSpPr>
            <a:spLocks noChangeArrowheads="1"/>
          </p:cNvSpPr>
          <p:nvPr>
            <p:custDataLst>
              <p:tags r:id="rId1"/>
            </p:custDataLst>
          </p:nvPr>
        </p:nvSpPr>
        <p:spPr bwMode="auto">
          <a:xfrm>
            <a:off x="990600" y="2743200"/>
            <a:ext cx="7385050"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a:solidFill>
                  <a:srgbClr val="0A04EB"/>
                </a:solidFill>
                <a:latin typeface="Comic Sans MS" pitchFamily="66" charset="0"/>
              </a:rPr>
              <a:t>Randohmmm Numbers…</a:t>
            </a:r>
          </a:p>
        </p:txBody>
      </p:sp>
      <p:sp>
        <p:nvSpPr>
          <p:cNvPr id="182275" name="Text Box 9"/>
          <p:cNvSpPr txBox="1">
            <a:spLocks noChangeArrowheads="1"/>
          </p:cNvSpPr>
          <p:nvPr/>
        </p:nvSpPr>
        <p:spPr bwMode="auto">
          <a:xfrm>
            <a:off x="2876550" y="3500438"/>
            <a:ext cx="3313113"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400"/>
              <a:t>how computers generate "random" numbers</a:t>
            </a:r>
          </a:p>
        </p:txBody>
      </p:sp>
      <p:sp>
        <p:nvSpPr>
          <p:cNvPr id="182276" name="Text Box 6"/>
          <p:cNvSpPr txBox="1">
            <a:spLocks noChangeArrowheads="1"/>
          </p:cNvSpPr>
          <p:nvPr/>
        </p:nvSpPr>
        <p:spPr bwMode="auto">
          <a:xfrm>
            <a:off x="5297488" y="5895975"/>
            <a:ext cx="3581400"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3200" i="1">
                <a:solidFill>
                  <a:srgbClr val="067B0E"/>
                </a:solidFill>
              </a:rPr>
              <a:t>See you there!</a:t>
            </a:r>
          </a:p>
        </p:txBody>
      </p:sp>
      <p:sp>
        <p:nvSpPr>
          <p:cNvPr id="182277" name="Rectangle 7"/>
          <p:cNvSpPr>
            <a:spLocks noChangeArrowheads="1"/>
          </p:cNvSpPr>
          <p:nvPr/>
        </p:nvSpPr>
        <p:spPr bwMode="auto">
          <a:xfrm>
            <a:off x="255588" y="360363"/>
            <a:ext cx="3230562"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3200">
                <a:latin typeface="Comic Sans MS" pitchFamily="66" charset="0"/>
              </a:rPr>
              <a:t>This week's lab:</a:t>
            </a:r>
          </a:p>
        </p:txBody>
      </p:sp>
    </p:spTree>
  </p:cSld>
  <p:clrMapOvr>
    <a:masterClrMapping/>
  </p:clrMapOvr>
  <p:timing>
    <p:tnLst>
      <p:par>
        <p:cTn id="1" dur="indefinite" restart="never" nodeType="tmRoot"/>
      </p:par>
    </p:tnLst>
  </p:timing>
</p:sld>
</file>

<file path=ppt/slides/slide2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3298" name="Rectangle 5"/>
          <p:cNvSpPr>
            <a:spLocks noChangeArrowheads="1"/>
          </p:cNvSpPr>
          <p:nvPr>
            <p:custDataLst>
              <p:tags r:id="rId1"/>
            </p:custDataLst>
          </p:nvPr>
        </p:nvSpPr>
        <p:spPr bwMode="auto">
          <a:xfrm>
            <a:off x="4691063" y="3429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endParaRPr lang="en-US">
              <a:latin typeface="Arial" pitchFamily="34" charset="0"/>
            </a:endParaRPr>
          </a:p>
        </p:txBody>
      </p:sp>
      <p:pic>
        <p:nvPicPr>
          <p:cNvPr id="183299" name="Picture 14" descr="Picture 6"/>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04800" y="152400"/>
            <a:ext cx="8382000" cy="6570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mc:AlternateContent xmlns:mc="http://schemas.openxmlformats.org/markup-compatibility/2006" xmlns:p14="http://schemas.microsoft.com/office/powerpoint/2010/main">
        <mc:Choice Requires="p14">
          <p:contentPart p14:bwMode="auto" r:id="rId5">
            <p14:nvContentPartPr>
              <p14:cNvPr id="26626" name="Ink 7"/>
              <p14:cNvContentPartPr>
                <a14:cpLocks xmlns:a14="http://schemas.microsoft.com/office/drawing/2010/main" noRot="1" noChangeAspect="1" noEditPoints="1" noChangeArrowheads="1" noChangeShapeType="1"/>
              </p14:cNvContentPartPr>
              <p14:nvPr/>
            </p14:nvContentPartPr>
            <p14:xfrm>
              <a:off x="385763" y="1576388"/>
              <a:ext cx="1611312" cy="1973262"/>
            </p14:xfrm>
          </p:contentPart>
        </mc:Choice>
        <mc:Fallback xmlns="">
          <p:pic>
            <p:nvPicPr>
              <p:cNvPr id="26626" name="Ink 7"/>
              <p:cNvPicPr>
                <a:picLocks noRot="1" noChangeAspect="1" noEditPoints="1" noChangeArrowheads="1" noChangeShapeType="1"/>
              </p:cNvPicPr>
              <p:nvPr/>
            </p:nvPicPr>
            <p:blipFill>
              <a:blip r:embed="rId6"/>
              <a:stretch>
                <a:fillRect/>
              </a:stretch>
            </p:blipFill>
            <p:spPr>
              <a:xfrm>
                <a:off x="371003" y="1561987"/>
                <a:ext cx="1630391" cy="2002424"/>
              </a:xfrm>
              <a:prstGeom prst="rect">
                <a:avLst/>
              </a:prstGeom>
            </p:spPr>
          </p:pic>
        </mc:Fallback>
      </mc:AlternateContent>
      <mc:AlternateContent xmlns:mc="http://schemas.openxmlformats.org/markup-compatibility/2006" xmlns:p14="http://schemas.microsoft.com/office/powerpoint/2010/main">
        <mc:Choice Requires="p14">
          <p:contentPart p14:bwMode="auto" r:id="rId7">
            <p14:nvContentPartPr>
              <p14:cNvPr id="26627" name="Ink 8"/>
              <p14:cNvContentPartPr>
                <a14:cpLocks xmlns:a14="http://schemas.microsoft.com/office/drawing/2010/main" noRot="1" noChangeAspect="1" noEditPoints="1" noChangeArrowheads="1" noChangeShapeType="1"/>
              </p14:cNvContentPartPr>
              <p14:nvPr/>
            </p14:nvContentPartPr>
            <p14:xfrm>
              <a:off x="482600" y="3756025"/>
              <a:ext cx="1695450" cy="879475"/>
            </p14:xfrm>
          </p:contentPart>
        </mc:Choice>
        <mc:Fallback xmlns="">
          <p:pic>
            <p:nvPicPr>
              <p:cNvPr id="26627" name="Ink 8"/>
              <p:cNvPicPr>
                <a:picLocks noRot="1" noChangeAspect="1" noEditPoints="1" noChangeArrowheads="1" noChangeShapeType="1"/>
              </p:cNvPicPr>
              <p:nvPr/>
            </p:nvPicPr>
            <p:blipFill>
              <a:blip r:embed="rId8"/>
              <a:stretch>
                <a:fillRect/>
              </a:stretch>
            </p:blipFill>
            <p:spPr>
              <a:xfrm>
                <a:off x="470001" y="3740905"/>
                <a:ext cx="1718128" cy="907915"/>
              </a:xfrm>
              <a:prstGeom prst="rect">
                <a:avLst/>
              </a:prstGeom>
            </p:spPr>
          </p:pic>
        </mc:Fallback>
      </mc:AlternateContent>
      <mc:AlternateContent xmlns:mc="http://schemas.openxmlformats.org/markup-compatibility/2006" xmlns:p14="http://schemas.microsoft.com/office/powerpoint/2010/main">
        <mc:Choice Requires="p14">
          <p:contentPart p14:bwMode="auto" r:id="rId9">
            <p14:nvContentPartPr>
              <p14:cNvPr id="26628" name="Ink 9"/>
              <p14:cNvContentPartPr>
                <a14:cpLocks xmlns:a14="http://schemas.microsoft.com/office/drawing/2010/main" noRot="1" noChangeAspect="1" noEditPoints="1" noChangeArrowheads="1" noChangeShapeType="1"/>
              </p14:cNvContentPartPr>
              <p14:nvPr/>
            </p14:nvContentPartPr>
            <p14:xfrm>
              <a:off x="382588" y="5394325"/>
              <a:ext cx="163512" cy="1044575"/>
            </p14:xfrm>
          </p:contentPart>
        </mc:Choice>
        <mc:Fallback xmlns="">
          <p:pic>
            <p:nvPicPr>
              <p:cNvPr id="26628" name="Ink 9"/>
              <p:cNvPicPr>
                <a:picLocks noRot="1" noChangeAspect="1" noEditPoints="1" noChangeArrowheads="1" noChangeShapeType="1"/>
              </p:cNvPicPr>
              <p:nvPr/>
            </p:nvPicPr>
            <p:blipFill>
              <a:blip r:embed="rId10"/>
              <a:stretch>
                <a:fillRect/>
              </a:stretch>
            </p:blipFill>
            <p:spPr>
              <a:xfrm>
                <a:off x="367361" y="5383886"/>
                <a:ext cx="193967" cy="1062213"/>
              </a:xfrm>
              <a:prstGeom prst="rect">
                <a:avLst/>
              </a:prstGeom>
            </p:spPr>
          </p:pic>
        </mc:Fallback>
      </mc:AlternateContent>
    </p:spTree>
  </p:cSld>
  <p:clrMapOvr>
    <a:masterClrMapping/>
  </p:clrMapOvr>
  <p:timing>
    <p:tnLst>
      <p:par>
        <p:cTn id="1" dur="indefinite" restart="never" nodeType="tmRoot"/>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ounded Rectangle 1"/>
          <p:cNvSpPr/>
          <p:nvPr/>
        </p:nvSpPr>
        <p:spPr bwMode="auto">
          <a:xfrm>
            <a:off x="5232400" y="230187"/>
            <a:ext cx="1244600" cy="646331"/>
          </a:xfrm>
          <a:prstGeom prst="roundRect">
            <a:avLst/>
          </a:prstGeom>
          <a:solidFill>
            <a:srgbClr val="FFFF00"/>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41987" name="Rectangle 7"/>
          <p:cNvSpPr>
            <a:spLocks noChangeArrowheads="1"/>
          </p:cNvSpPr>
          <p:nvPr>
            <p:custDataLst>
              <p:tags r:id="rId1"/>
            </p:custDataLst>
          </p:nvPr>
        </p:nvSpPr>
        <p:spPr bwMode="auto">
          <a:xfrm>
            <a:off x="5232400" y="5867400"/>
            <a:ext cx="3671888"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chemeClr val="bg1">
                    <a:lumMod val="50000"/>
                  </a:schemeClr>
                </a:solidFill>
                <a:latin typeface="Courier New" pitchFamily="49" charset="0"/>
              </a:rPr>
              <a:t>halt</a:t>
            </a:r>
          </a:p>
        </p:txBody>
      </p:sp>
      <p:sp>
        <p:nvSpPr>
          <p:cNvPr id="41988" name="Rectangle 8"/>
          <p:cNvSpPr>
            <a:spLocks noChangeArrowheads="1"/>
          </p:cNvSpPr>
          <p:nvPr>
            <p:custDataLst>
              <p:tags r:id="rId2"/>
            </p:custDataLst>
          </p:nvPr>
        </p:nvSpPr>
        <p:spPr bwMode="auto">
          <a:xfrm>
            <a:off x="5232400" y="3467100"/>
            <a:ext cx="3689350"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dirty="0" err="1">
                <a:solidFill>
                  <a:schemeClr val="bg1">
                    <a:lumMod val="50000"/>
                  </a:schemeClr>
                </a:solidFill>
                <a:latin typeface="Courier New" pitchFamily="49" charset="0"/>
              </a:rPr>
              <a:t>mul</a:t>
            </a:r>
            <a:r>
              <a:rPr lang="en-US" sz="3600" b="1" dirty="0">
                <a:solidFill>
                  <a:schemeClr val="bg1">
                    <a:lumMod val="50000"/>
                  </a:schemeClr>
                </a:solidFill>
                <a:latin typeface="Courier New" pitchFamily="49" charset="0"/>
              </a:rPr>
              <a:t> r2 r1 </a:t>
            </a:r>
            <a:r>
              <a:rPr lang="en-US" sz="3600" b="1" dirty="0" err="1">
                <a:solidFill>
                  <a:schemeClr val="bg1">
                    <a:lumMod val="50000"/>
                  </a:schemeClr>
                </a:solidFill>
                <a:latin typeface="Courier New" pitchFamily="49" charset="0"/>
              </a:rPr>
              <a:t>r1</a:t>
            </a:r>
            <a:endParaRPr lang="en-US" sz="3600" b="1" dirty="0">
              <a:solidFill>
                <a:schemeClr val="bg1">
                  <a:lumMod val="50000"/>
                </a:schemeClr>
              </a:solidFill>
              <a:latin typeface="Courier New" pitchFamily="49" charset="0"/>
            </a:endParaRPr>
          </a:p>
        </p:txBody>
      </p:sp>
      <p:sp>
        <p:nvSpPr>
          <p:cNvPr id="41989" name="Rectangle 9"/>
          <p:cNvSpPr>
            <a:spLocks noChangeArrowheads="1"/>
          </p:cNvSpPr>
          <p:nvPr>
            <p:custDataLst>
              <p:tags r:id="rId3"/>
            </p:custDataLst>
          </p:nvPr>
        </p:nvSpPr>
        <p:spPr bwMode="auto">
          <a:xfrm>
            <a:off x="5232400" y="2667000"/>
            <a:ext cx="3697288"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dirty="0">
                <a:solidFill>
                  <a:schemeClr val="bg1">
                    <a:lumMod val="50000"/>
                  </a:schemeClr>
                </a:solidFill>
                <a:latin typeface="Courier New" pitchFamily="49" charset="0"/>
              </a:rPr>
              <a:t>read r1</a:t>
            </a:r>
          </a:p>
        </p:txBody>
      </p:sp>
      <p:sp>
        <p:nvSpPr>
          <p:cNvPr id="41990" name="Rectangle 12"/>
          <p:cNvSpPr>
            <a:spLocks noChangeArrowheads="1"/>
          </p:cNvSpPr>
          <p:nvPr>
            <p:custDataLst>
              <p:tags r:id="rId4"/>
            </p:custDataLst>
          </p:nvPr>
        </p:nvSpPr>
        <p:spPr bwMode="auto">
          <a:xfrm>
            <a:off x="5232400" y="4267200"/>
            <a:ext cx="3719513"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dirty="0">
                <a:solidFill>
                  <a:schemeClr val="bg1">
                    <a:lumMod val="50000"/>
                  </a:schemeClr>
                </a:solidFill>
                <a:latin typeface="Courier New" pitchFamily="49" charset="0"/>
              </a:rPr>
              <a:t>add </a:t>
            </a:r>
            <a:r>
              <a:rPr lang="en-US" sz="3600" b="1" dirty="0" smtClean="0">
                <a:solidFill>
                  <a:schemeClr val="bg1">
                    <a:lumMod val="50000"/>
                  </a:schemeClr>
                </a:solidFill>
                <a:latin typeface="Courier New" pitchFamily="49" charset="0"/>
              </a:rPr>
              <a:t>r2 </a:t>
            </a:r>
            <a:r>
              <a:rPr lang="en-US" sz="3600" b="1" dirty="0" err="1" smtClean="0">
                <a:solidFill>
                  <a:schemeClr val="bg1">
                    <a:lumMod val="50000"/>
                  </a:schemeClr>
                </a:solidFill>
                <a:latin typeface="Courier New" pitchFamily="49" charset="0"/>
              </a:rPr>
              <a:t>r2</a:t>
            </a:r>
            <a:r>
              <a:rPr lang="en-US" sz="3600" b="1" dirty="0" smtClean="0">
                <a:solidFill>
                  <a:schemeClr val="bg1">
                    <a:lumMod val="50000"/>
                  </a:schemeClr>
                </a:solidFill>
                <a:latin typeface="Courier New" pitchFamily="49" charset="0"/>
              </a:rPr>
              <a:t> </a:t>
            </a:r>
            <a:r>
              <a:rPr lang="en-US" sz="3600" b="1" dirty="0">
                <a:solidFill>
                  <a:schemeClr val="bg1">
                    <a:lumMod val="50000"/>
                  </a:schemeClr>
                </a:solidFill>
                <a:latin typeface="Courier New" pitchFamily="49" charset="0"/>
              </a:rPr>
              <a:t>r1</a:t>
            </a:r>
          </a:p>
        </p:txBody>
      </p:sp>
      <p:sp>
        <p:nvSpPr>
          <p:cNvPr id="41991" name="Rectangle 13"/>
          <p:cNvSpPr>
            <a:spLocks noChangeArrowheads="1"/>
          </p:cNvSpPr>
          <p:nvPr>
            <p:custDataLst>
              <p:tags r:id="rId5"/>
            </p:custDataLst>
          </p:nvPr>
        </p:nvSpPr>
        <p:spPr bwMode="auto">
          <a:xfrm>
            <a:off x="5232400" y="5067300"/>
            <a:ext cx="3657600"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dirty="0">
                <a:solidFill>
                  <a:schemeClr val="bg1">
                    <a:lumMod val="50000"/>
                  </a:schemeClr>
                </a:solidFill>
                <a:latin typeface="Courier New" pitchFamily="49" charset="0"/>
              </a:rPr>
              <a:t>write </a:t>
            </a:r>
            <a:r>
              <a:rPr lang="en-US" sz="3600" b="1" dirty="0" smtClean="0">
                <a:solidFill>
                  <a:schemeClr val="bg1">
                    <a:lumMod val="50000"/>
                  </a:schemeClr>
                </a:solidFill>
                <a:latin typeface="Courier New" pitchFamily="49" charset="0"/>
              </a:rPr>
              <a:t>r2</a:t>
            </a:r>
            <a:endParaRPr lang="en-US" sz="3600" b="1" dirty="0">
              <a:solidFill>
                <a:schemeClr val="bg1">
                  <a:lumMod val="50000"/>
                </a:schemeClr>
              </a:solidFill>
              <a:latin typeface="Courier New" pitchFamily="49" charset="0"/>
            </a:endParaRPr>
          </a:p>
        </p:txBody>
      </p:sp>
      <p:sp>
        <p:nvSpPr>
          <p:cNvPr id="41992" name="Text Box 17"/>
          <p:cNvSpPr txBox="1">
            <a:spLocks noChangeArrowheads="1"/>
          </p:cNvSpPr>
          <p:nvPr>
            <p:custDataLst>
              <p:tags r:id="rId6"/>
            </p:custDataLst>
          </p:nvPr>
        </p:nvSpPr>
        <p:spPr bwMode="auto">
          <a:xfrm>
            <a:off x="914400" y="1887538"/>
            <a:ext cx="30480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dirty="0">
                <a:solidFill>
                  <a:schemeClr val="bg1">
                    <a:lumMod val="50000"/>
                  </a:schemeClr>
                </a:solidFill>
                <a:latin typeface="Calibri" pitchFamily="34" charset="0"/>
              </a:rPr>
              <a:t>central processing unit </a:t>
            </a:r>
            <a:r>
              <a:rPr lang="en-US" sz="1200" b="1" i="1" dirty="0">
                <a:solidFill>
                  <a:schemeClr val="bg1">
                    <a:lumMod val="50000"/>
                  </a:schemeClr>
                </a:solidFill>
                <a:latin typeface="Calibri" pitchFamily="34" charset="0"/>
              </a:rPr>
              <a:t>registers</a:t>
            </a:r>
            <a:endParaRPr lang="en-US" sz="1200" dirty="0">
              <a:solidFill>
                <a:schemeClr val="bg1">
                  <a:lumMod val="50000"/>
                </a:schemeClr>
              </a:solidFill>
              <a:latin typeface="Calibri" pitchFamily="34" charset="0"/>
            </a:endParaRPr>
          </a:p>
        </p:txBody>
      </p:sp>
      <p:sp>
        <p:nvSpPr>
          <p:cNvPr id="41993" name="Text Box 18"/>
          <p:cNvSpPr txBox="1">
            <a:spLocks noChangeArrowheads="1"/>
          </p:cNvSpPr>
          <p:nvPr>
            <p:custDataLst>
              <p:tags r:id="rId7"/>
            </p:custDataLst>
          </p:nvPr>
        </p:nvSpPr>
        <p:spPr bwMode="auto">
          <a:xfrm>
            <a:off x="5562600" y="1887538"/>
            <a:ext cx="290195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dirty="0">
                <a:solidFill>
                  <a:schemeClr val="bg1">
                    <a:lumMod val="50000"/>
                  </a:schemeClr>
                </a:solidFill>
                <a:latin typeface="Calibri" pitchFamily="34" charset="0"/>
              </a:rPr>
              <a:t>random access memory locations</a:t>
            </a:r>
          </a:p>
        </p:txBody>
      </p:sp>
      <p:sp>
        <p:nvSpPr>
          <p:cNvPr id="41994" name="Text Box 19"/>
          <p:cNvSpPr txBox="1">
            <a:spLocks noChangeArrowheads="1"/>
          </p:cNvSpPr>
          <p:nvPr>
            <p:custDataLst>
              <p:tags r:id="rId8"/>
            </p:custDataLst>
          </p:nvPr>
        </p:nvSpPr>
        <p:spPr bwMode="auto">
          <a:xfrm>
            <a:off x="4552950" y="281622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solidFill>
                  <a:schemeClr val="bg1">
                    <a:lumMod val="50000"/>
                  </a:schemeClr>
                </a:solidFill>
                <a:latin typeface="Courier New" pitchFamily="49" charset="0"/>
                <a:cs typeface="Courier New" pitchFamily="49" charset="0"/>
              </a:rPr>
              <a:t>0</a:t>
            </a:r>
          </a:p>
        </p:txBody>
      </p:sp>
      <p:sp>
        <p:nvSpPr>
          <p:cNvPr id="41995" name="Text Box 20"/>
          <p:cNvSpPr txBox="1">
            <a:spLocks noChangeArrowheads="1"/>
          </p:cNvSpPr>
          <p:nvPr>
            <p:custDataLst>
              <p:tags r:id="rId9"/>
            </p:custDataLst>
          </p:nvPr>
        </p:nvSpPr>
        <p:spPr bwMode="auto">
          <a:xfrm>
            <a:off x="4552950" y="35956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solidFill>
                  <a:schemeClr val="bg1">
                    <a:lumMod val="50000"/>
                  </a:schemeClr>
                </a:solidFill>
                <a:latin typeface="Courier New" pitchFamily="49" charset="0"/>
                <a:cs typeface="Courier New" pitchFamily="49" charset="0"/>
              </a:rPr>
              <a:t>1</a:t>
            </a:r>
          </a:p>
        </p:txBody>
      </p:sp>
      <p:sp>
        <p:nvSpPr>
          <p:cNvPr id="41996" name="Text Box 21"/>
          <p:cNvSpPr txBox="1">
            <a:spLocks noChangeArrowheads="1"/>
          </p:cNvSpPr>
          <p:nvPr>
            <p:custDataLst>
              <p:tags r:id="rId10"/>
            </p:custDataLst>
          </p:nvPr>
        </p:nvSpPr>
        <p:spPr bwMode="auto">
          <a:xfrm>
            <a:off x="4552950" y="4406900"/>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solidFill>
                  <a:schemeClr val="bg1">
                    <a:lumMod val="50000"/>
                  </a:schemeClr>
                </a:solidFill>
                <a:latin typeface="Courier New" pitchFamily="49" charset="0"/>
                <a:cs typeface="Courier New" pitchFamily="49" charset="0"/>
              </a:rPr>
              <a:t>2</a:t>
            </a:r>
          </a:p>
        </p:txBody>
      </p:sp>
      <p:sp>
        <p:nvSpPr>
          <p:cNvPr id="41997" name="Text Box 22"/>
          <p:cNvSpPr txBox="1">
            <a:spLocks noChangeArrowheads="1"/>
          </p:cNvSpPr>
          <p:nvPr>
            <p:custDataLst>
              <p:tags r:id="rId11"/>
            </p:custDataLst>
          </p:nvPr>
        </p:nvSpPr>
        <p:spPr bwMode="auto">
          <a:xfrm>
            <a:off x="4552950" y="5187950"/>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solidFill>
                  <a:schemeClr val="bg1">
                    <a:lumMod val="50000"/>
                  </a:schemeClr>
                </a:solidFill>
                <a:latin typeface="Courier New" pitchFamily="49" charset="0"/>
                <a:cs typeface="Courier New" pitchFamily="49" charset="0"/>
              </a:rPr>
              <a:t>3</a:t>
            </a:r>
          </a:p>
        </p:txBody>
      </p:sp>
      <p:sp>
        <p:nvSpPr>
          <p:cNvPr id="41998" name="Text Box 23"/>
          <p:cNvSpPr txBox="1">
            <a:spLocks noChangeArrowheads="1"/>
          </p:cNvSpPr>
          <p:nvPr>
            <p:custDataLst>
              <p:tags r:id="rId12"/>
            </p:custDataLst>
          </p:nvPr>
        </p:nvSpPr>
        <p:spPr bwMode="auto">
          <a:xfrm>
            <a:off x="4552950" y="601503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solidFill>
                  <a:schemeClr val="bg1">
                    <a:lumMod val="50000"/>
                  </a:schemeClr>
                </a:solidFill>
                <a:latin typeface="Courier New" pitchFamily="49" charset="0"/>
                <a:cs typeface="Courier New" pitchFamily="49" charset="0"/>
              </a:rPr>
              <a:t>4</a:t>
            </a:r>
          </a:p>
        </p:txBody>
      </p:sp>
      <p:sp>
        <p:nvSpPr>
          <p:cNvPr id="41999" name="Text Box 24"/>
          <p:cNvSpPr txBox="1">
            <a:spLocks noChangeArrowheads="1"/>
          </p:cNvSpPr>
          <p:nvPr>
            <p:custDataLst>
              <p:tags r:id="rId13"/>
            </p:custDataLst>
          </p:nvPr>
        </p:nvSpPr>
        <p:spPr bwMode="auto">
          <a:xfrm>
            <a:off x="466725" y="2957688"/>
            <a:ext cx="625475"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2800" b="1">
                <a:solidFill>
                  <a:schemeClr val="bg1">
                    <a:lumMod val="50000"/>
                  </a:schemeClr>
                </a:solidFill>
                <a:latin typeface="Courier New" pitchFamily="49" charset="0"/>
                <a:cs typeface="Courier New" pitchFamily="49" charset="0"/>
              </a:rPr>
              <a:t>r1</a:t>
            </a:r>
          </a:p>
        </p:txBody>
      </p:sp>
      <p:sp>
        <p:nvSpPr>
          <p:cNvPr id="42004" name="Rectangle 29"/>
          <p:cNvSpPr>
            <a:spLocks noChangeArrowheads="1"/>
          </p:cNvSpPr>
          <p:nvPr>
            <p:custDataLst>
              <p:tags r:id="rId14"/>
            </p:custDataLst>
          </p:nvPr>
        </p:nvSpPr>
        <p:spPr bwMode="auto">
          <a:xfrm>
            <a:off x="1100137" y="2895600"/>
            <a:ext cx="2733675" cy="650875"/>
          </a:xfrm>
          <a:prstGeom prst="rect">
            <a:avLst/>
          </a:prstGeom>
          <a:solidFill>
            <a:schemeClr val="bg1">
              <a:lumMod val="85000"/>
            </a:schemeClr>
          </a:solidFill>
          <a:ln w="9525">
            <a:solidFill>
              <a:schemeClr val="tx1"/>
            </a:solidFill>
            <a:miter lim="800000"/>
            <a:headEnd/>
            <a:tailEnd/>
          </a:ln>
        </p:spPr>
        <p:txBody>
          <a:bodyPr>
            <a:spAutoFit/>
          </a:bodyPr>
          <a:lstStyle/>
          <a:p>
            <a:pPr algn="l"/>
            <a:r>
              <a:rPr lang="en-US" sz="3600" b="1">
                <a:solidFill>
                  <a:srgbClr val="B003D1"/>
                </a:solidFill>
                <a:latin typeface="Courier New" pitchFamily="49" charset="0"/>
              </a:rPr>
              <a:t> </a:t>
            </a:r>
          </a:p>
        </p:txBody>
      </p:sp>
      <p:sp>
        <p:nvSpPr>
          <p:cNvPr id="42008" name="Rectangle 33"/>
          <p:cNvSpPr>
            <a:spLocks noChangeArrowheads="1"/>
          </p:cNvSpPr>
          <p:nvPr>
            <p:custDataLst>
              <p:tags r:id="rId15"/>
            </p:custDataLst>
          </p:nvPr>
        </p:nvSpPr>
        <p:spPr bwMode="auto">
          <a:xfrm>
            <a:off x="1095375" y="3568700"/>
            <a:ext cx="2749550" cy="2299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a:latin typeface="Calibri" pitchFamily="34" charset="0"/>
              </a:rPr>
              <a:t>General-purpose register r1</a:t>
            </a:r>
          </a:p>
        </p:txBody>
      </p:sp>
      <p:sp>
        <p:nvSpPr>
          <p:cNvPr id="42009" name="Text Box 50"/>
          <p:cNvSpPr txBox="1">
            <a:spLocks noChangeArrowheads="1"/>
          </p:cNvSpPr>
          <p:nvPr>
            <p:custDataLst>
              <p:tags r:id="rId16"/>
            </p:custDataLst>
          </p:nvPr>
        </p:nvSpPr>
        <p:spPr bwMode="auto">
          <a:xfrm>
            <a:off x="457200" y="4038776"/>
            <a:ext cx="625475"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2800" b="1" dirty="0">
                <a:solidFill>
                  <a:schemeClr val="bg1">
                    <a:lumMod val="50000"/>
                  </a:schemeClr>
                </a:solidFill>
                <a:latin typeface="Courier New" pitchFamily="49" charset="0"/>
                <a:cs typeface="Courier New" pitchFamily="49" charset="0"/>
              </a:rPr>
              <a:t>r2</a:t>
            </a:r>
          </a:p>
        </p:txBody>
      </p:sp>
      <p:sp>
        <p:nvSpPr>
          <p:cNvPr id="42010" name="Rectangle 51"/>
          <p:cNvSpPr>
            <a:spLocks noChangeArrowheads="1"/>
          </p:cNvSpPr>
          <p:nvPr>
            <p:custDataLst>
              <p:tags r:id="rId17"/>
            </p:custDataLst>
          </p:nvPr>
        </p:nvSpPr>
        <p:spPr bwMode="auto">
          <a:xfrm>
            <a:off x="1096962" y="3962400"/>
            <a:ext cx="2733675" cy="650875"/>
          </a:xfrm>
          <a:prstGeom prst="rect">
            <a:avLst/>
          </a:prstGeom>
          <a:solidFill>
            <a:schemeClr val="bg1">
              <a:lumMod val="85000"/>
            </a:schemeClr>
          </a:solidFill>
          <a:ln w="9525">
            <a:solidFill>
              <a:srgbClr val="159627"/>
            </a:solidFill>
            <a:miter lim="800000"/>
            <a:headEnd/>
            <a:tailEnd/>
          </a:ln>
        </p:spPr>
        <p:txBody>
          <a:bodyPr>
            <a:spAutoFit/>
          </a:bodyPr>
          <a:lstStyle/>
          <a:p>
            <a:pPr algn="l"/>
            <a:r>
              <a:rPr lang="en-US" sz="3600" b="1">
                <a:solidFill>
                  <a:srgbClr val="B003D1"/>
                </a:solidFill>
                <a:latin typeface="Courier New" pitchFamily="49" charset="0"/>
              </a:rPr>
              <a:t> </a:t>
            </a:r>
          </a:p>
        </p:txBody>
      </p:sp>
      <p:sp>
        <p:nvSpPr>
          <p:cNvPr id="42011" name="Rectangle 52"/>
          <p:cNvSpPr>
            <a:spLocks noChangeArrowheads="1"/>
          </p:cNvSpPr>
          <p:nvPr>
            <p:custDataLst>
              <p:tags r:id="rId18"/>
            </p:custDataLst>
          </p:nvPr>
        </p:nvSpPr>
        <p:spPr bwMode="auto">
          <a:xfrm>
            <a:off x="1092200" y="4635500"/>
            <a:ext cx="2749550" cy="2299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a:latin typeface="Calibri" pitchFamily="34" charset="0"/>
              </a:rPr>
              <a:t>General-purpose register r2</a:t>
            </a:r>
          </a:p>
        </p:txBody>
      </p:sp>
      <p:sp>
        <p:nvSpPr>
          <p:cNvPr id="42012" name="Rectangle 61"/>
          <p:cNvSpPr>
            <a:spLocks noChangeArrowheads="1"/>
          </p:cNvSpPr>
          <p:nvPr>
            <p:custDataLst>
              <p:tags r:id="rId19"/>
            </p:custDataLst>
          </p:nvPr>
        </p:nvSpPr>
        <p:spPr bwMode="auto">
          <a:xfrm>
            <a:off x="1831975" y="1295400"/>
            <a:ext cx="1096775"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4000">
                <a:solidFill>
                  <a:schemeClr val="bg1">
                    <a:lumMod val="50000"/>
                  </a:schemeClr>
                </a:solidFill>
                <a:latin typeface="Cambria" pitchFamily="18" charset="0"/>
              </a:rPr>
              <a:t>CPU</a:t>
            </a:r>
          </a:p>
        </p:txBody>
      </p:sp>
      <p:sp>
        <p:nvSpPr>
          <p:cNvPr id="42013" name="Rectangle 62"/>
          <p:cNvSpPr>
            <a:spLocks noChangeArrowheads="1"/>
          </p:cNvSpPr>
          <p:nvPr>
            <p:custDataLst>
              <p:tags r:id="rId20"/>
            </p:custDataLst>
          </p:nvPr>
        </p:nvSpPr>
        <p:spPr bwMode="auto">
          <a:xfrm>
            <a:off x="6477000" y="1295400"/>
            <a:ext cx="1241045"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4000" dirty="0">
                <a:solidFill>
                  <a:schemeClr val="bg1">
                    <a:lumMod val="50000"/>
                  </a:schemeClr>
                </a:solidFill>
                <a:latin typeface="Cambria" pitchFamily="18" charset="0"/>
              </a:rPr>
              <a:t>RAM</a:t>
            </a:r>
          </a:p>
        </p:txBody>
      </p:sp>
      <p:sp>
        <p:nvSpPr>
          <p:cNvPr id="32" name="Rectangle 6"/>
          <p:cNvSpPr>
            <a:spLocks noChangeArrowheads="1"/>
          </p:cNvSpPr>
          <p:nvPr>
            <p:custDataLst>
              <p:tags r:id="rId21"/>
            </p:custDataLst>
          </p:nvPr>
        </p:nvSpPr>
        <p:spPr bwMode="auto">
          <a:xfrm>
            <a:off x="247650" y="230187"/>
            <a:ext cx="8667750"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r>
              <a:rPr lang="en-US" sz="3600" b="1" dirty="0" smtClean="0">
                <a:solidFill>
                  <a:srgbClr val="0000FF"/>
                </a:solidFill>
                <a:latin typeface="Cambria" pitchFamily="18" charset="0"/>
              </a:rPr>
              <a:t>Hmmm</a:t>
            </a:r>
            <a:r>
              <a:rPr lang="en-US" sz="3600" dirty="0" smtClean="0">
                <a:latin typeface="Cambria" pitchFamily="18" charset="0"/>
              </a:rPr>
              <a:t>   vs   2016</a:t>
            </a:r>
            <a:endParaRPr lang="en-US" sz="3600" dirty="0">
              <a:solidFill>
                <a:srgbClr val="0A04EB"/>
              </a:solidFill>
              <a:latin typeface="Cambria" pitchFamily="18" charset="0"/>
            </a:endParaRPr>
          </a:p>
        </p:txBody>
      </p:sp>
      <p:sp>
        <p:nvSpPr>
          <p:cNvPr id="33" name="TextBox 37"/>
          <p:cNvSpPr txBox="1">
            <a:spLocks noChangeArrowheads="1"/>
          </p:cNvSpPr>
          <p:nvPr/>
        </p:nvSpPr>
        <p:spPr bwMode="auto">
          <a:xfrm rot="20708103">
            <a:off x="679450" y="4463188"/>
            <a:ext cx="3581400" cy="738188"/>
          </a:xfrm>
          <a:prstGeom prst="rect">
            <a:avLst/>
          </a:prstGeom>
          <a:solidFill>
            <a:srgbClr val="CCECFF"/>
          </a:solidFill>
          <a:ln w="28575">
            <a:noFill/>
            <a:round/>
            <a:headEnd/>
            <a:tailEnd/>
          </a:ln>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r>
              <a:rPr lang="en-US" sz="4200" dirty="0">
                <a:solidFill>
                  <a:srgbClr val="0B04FF"/>
                </a:solidFill>
                <a:latin typeface="Calibri" pitchFamily="34" charset="0"/>
              </a:rPr>
              <a:t>16 registers</a:t>
            </a:r>
          </a:p>
        </p:txBody>
      </p:sp>
      <p:sp>
        <p:nvSpPr>
          <p:cNvPr id="34" name="TextBox 38"/>
          <p:cNvSpPr txBox="1">
            <a:spLocks noChangeArrowheads="1"/>
          </p:cNvSpPr>
          <p:nvPr/>
        </p:nvSpPr>
        <p:spPr bwMode="auto">
          <a:xfrm rot="20716093">
            <a:off x="5253369" y="3979086"/>
            <a:ext cx="3581400" cy="1384300"/>
          </a:xfrm>
          <a:prstGeom prst="rect">
            <a:avLst/>
          </a:prstGeom>
          <a:solidFill>
            <a:srgbClr val="CCECFF"/>
          </a:solidFill>
          <a:ln w="28575">
            <a:noFill/>
            <a:round/>
            <a:headEnd/>
            <a:tailEnd/>
          </a:ln>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r>
              <a:rPr lang="en-US" sz="4200" dirty="0">
                <a:solidFill>
                  <a:srgbClr val="0B04FF"/>
                </a:solidFill>
                <a:latin typeface="Calibri" pitchFamily="34" charset="0"/>
              </a:rPr>
              <a:t>256 memory locations</a:t>
            </a:r>
          </a:p>
        </p:txBody>
      </p:sp>
      <p:sp>
        <p:nvSpPr>
          <p:cNvPr id="38" name="Line 63"/>
          <p:cNvSpPr>
            <a:spLocks noChangeShapeType="1"/>
          </p:cNvSpPr>
          <p:nvPr>
            <p:custDataLst>
              <p:tags r:id="rId22"/>
            </p:custDataLst>
          </p:nvPr>
        </p:nvSpPr>
        <p:spPr bwMode="auto">
          <a:xfrm>
            <a:off x="3514725" y="1619250"/>
            <a:ext cx="2590800" cy="0"/>
          </a:xfrm>
          <a:prstGeom prst="line">
            <a:avLst/>
          </a:prstGeom>
          <a:noFill/>
          <a:ln w="19050">
            <a:solidFill>
              <a:schemeClr val="bg1">
                <a:lumMod val="65000"/>
              </a:schemeClr>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40" name="Text Box 64"/>
          <p:cNvSpPr txBox="1">
            <a:spLocks noChangeArrowheads="1"/>
          </p:cNvSpPr>
          <p:nvPr>
            <p:custDataLst>
              <p:tags r:id="rId23"/>
            </p:custDataLst>
          </p:nvPr>
        </p:nvSpPr>
        <p:spPr bwMode="auto">
          <a:xfrm>
            <a:off x="4203700" y="1379361"/>
            <a:ext cx="1212850" cy="457200"/>
          </a:xfrm>
          <a:prstGeom prst="rect">
            <a:avLst/>
          </a:prstGeom>
          <a:solidFill>
            <a:schemeClr val="bg1"/>
          </a:solidFill>
          <a:ln w="12700">
            <a:solidFill>
              <a:schemeClr val="bg1">
                <a:lumMod val="65000"/>
              </a:schemeClr>
            </a:solidFill>
          </a:ln>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dirty="0">
                <a:solidFill>
                  <a:schemeClr val="bg1">
                    <a:lumMod val="65000"/>
                  </a:schemeClr>
                </a:solidFill>
                <a:latin typeface="Calibri" pitchFamily="34" charset="0"/>
              </a:rPr>
              <a:t>Von Neumann bottleneck</a:t>
            </a:r>
          </a:p>
        </p:txBody>
      </p:sp>
      <p:sp>
        <p:nvSpPr>
          <p:cNvPr id="27" name="TextBox 37"/>
          <p:cNvSpPr txBox="1">
            <a:spLocks noChangeArrowheads="1"/>
          </p:cNvSpPr>
          <p:nvPr/>
        </p:nvSpPr>
        <p:spPr bwMode="auto">
          <a:xfrm>
            <a:off x="152400" y="6424768"/>
            <a:ext cx="2852550" cy="323165"/>
          </a:xfrm>
          <a:prstGeom prst="rect">
            <a:avLst/>
          </a:prstGeom>
          <a:solidFill>
            <a:srgbClr val="FFFF00"/>
          </a:solidFill>
          <a:ln w="28575">
            <a:noFill/>
            <a:round/>
            <a:headEnd/>
            <a:tailEnd/>
          </a:ln>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r>
              <a:rPr lang="en-US" sz="1500" dirty="0" smtClean="0">
                <a:latin typeface="Cambria" panose="02040503050406030204" pitchFamily="18" charset="0"/>
              </a:rPr>
              <a:t>2016 Intel:  </a:t>
            </a:r>
            <a:r>
              <a:rPr lang="en-US" sz="1500" b="1" dirty="0" smtClean="0">
                <a:latin typeface="Cambria" panose="02040503050406030204" pitchFamily="18" charset="0"/>
              </a:rPr>
              <a:t>50-100</a:t>
            </a:r>
            <a:r>
              <a:rPr lang="en-US" sz="1500" dirty="0" smtClean="0">
                <a:latin typeface="Cambria" panose="02040503050406030204" pitchFamily="18" charset="0"/>
              </a:rPr>
              <a:t> registers</a:t>
            </a:r>
            <a:endParaRPr lang="en-US" sz="1500" dirty="0">
              <a:latin typeface="Cambria" panose="02040503050406030204" pitchFamily="18" charset="0"/>
            </a:endParaRPr>
          </a:p>
        </p:txBody>
      </p:sp>
      <p:sp>
        <p:nvSpPr>
          <p:cNvPr id="28" name="TextBox 38"/>
          <p:cNvSpPr txBox="1">
            <a:spLocks noChangeArrowheads="1"/>
          </p:cNvSpPr>
          <p:nvPr/>
        </p:nvSpPr>
        <p:spPr bwMode="auto">
          <a:xfrm rot="20716093">
            <a:off x="5405769" y="4131486"/>
            <a:ext cx="3581400" cy="1384300"/>
          </a:xfrm>
          <a:prstGeom prst="rect">
            <a:avLst/>
          </a:prstGeom>
          <a:solidFill>
            <a:srgbClr val="CCECFF"/>
          </a:solidFill>
          <a:ln w="28575">
            <a:noFill/>
            <a:round/>
            <a:headEnd/>
            <a:tailEnd/>
          </a:ln>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r>
              <a:rPr lang="en-US" sz="4200" dirty="0">
                <a:solidFill>
                  <a:srgbClr val="0B04FF"/>
                </a:solidFill>
                <a:latin typeface="Calibri" pitchFamily="34" charset="0"/>
              </a:rPr>
              <a:t>256 memory locations</a:t>
            </a:r>
          </a:p>
        </p:txBody>
      </p:sp>
      <p:sp>
        <p:nvSpPr>
          <p:cNvPr id="29" name="TextBox 37"/>
          <p:cNvSpPr txBox="1">
            <a:spLocks noChangeArrowheads="1"/>
          </p:cNvSpPr>
          <p:nvPr/>
        </p:nvSpPr>
        <p:spPr bwMode="auto">
          <a:xfrm>
            <a:off x="5525590" y="6424768"/>
            <a:ext cx="3508343" cy="323165"/>
          </a:xfrm>
          <a:prstGeom prst="rect">
            <a:avLst/>
          </a:prstGeom>
          <a:solidFill>
            <a:srgbClr val="FFFF00"/>
          </a:solidFill>
          <a:ln w="3175">
            <a:solidFill>
              <a:schemeClr val="tx1"/>
            </a:solidFill>
            <a:round/>
            <a:headEnd/>
            <a:tailEnd/>
          </a:ln>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r>
              <a:rPr lang="en-US" sz="1500" dirty="0" smtClean="0">
                <a:latin typeface="Cambria" panose="02040503050406030204" pitchFamily="18" charset="0"/>
              </a:rPr>
              <a:t>2016:  </a:t>
            </a:r>
            <a:r>
              <a:rPr lang="en-US" sz="1500" b="1" dirty="0" smtClean="0">
                <a:latin typeface="Cambria" panose="02040503050406030204" pitchFamily="18" charset="0"/>
              </a:rPr>
              <a:t>~10,000,000,000</a:t>
            </a:r>
            <a:r>
              <a:rPr lang="en-US" sz="1500" dirty="0" smtClean="0">
                <a:latin typeface="Cambria" panose="02040503050406030204" pitchFamily="18" charset="0"/>
              </a:rPr>
              <a:t> mem </a:t>
            </a:r>
            <a:r>
              <a:rPr lang="en-US" sz="1500" dirty="0" err="1" smtClean="0">
                <a:latin typeface="Cambria" panose="02040503050406030204" pitchFamily="18" charset="0"/>
              </a:rPr>
              <a:t>loc's</a:t>
            </a:r>
            <a:endParaRPr lang="en-US" sz="1500" dirty="0">
              <a:latin typeface="Cambria" panose="02040503050406030204" pitchFamily="18" charset="0"/>
            </a:endParaRPr>
          </a:p>
        </p:txBody>
      </p:sp>
    </p:spTree>
    <p:extLst>
      <p:ext uri="{BB962C8B-B14F-4D97-AF65-F5344CB8AC3E}">
        <p14:creationId xmlns:p14="http://schemas.microsoft.com/office/powerpoint/2010/main" val="4057217889"/>
      </p:ext>
    </p:extLst>
  </p:cSld>
  <p:clrMapOvr>
    <a:masterClrMapping/>
  </p:clrMapOvr>
  <p:timing>
    <p:tnLst>
      <p:par>
        <p:cTn id="1" dur="indefinite" restart="never" nodeType="tmRoot"/>
      </p:par>
    </p:tn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034" name="Rectangle 4"/>
          <p:cNvSpPr>
            <a:spLocks noChangeArrowheads="1"/>
          </p:cNvSpPr>
          <p:nvPr>
            <p:custDataLst>
              <p:tags r:id="rId1"/>
            </p:custDataLst>
          </p:nvPr>
        </p:nvSpPr>
        <p:spPr bwMode="auto">
          <a:xfrm>
            <a:off x="3240088" y="1143000"/>
            <a:ext cx="2435225" cy="1200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7200">
                <a:solidFill>
                  <a:srgbClr val="0A04EB"/>
                </a:solidFill>
                <a:latin typeface="Calibri" pitchFamily="34" charset="0"/>
              </a:rPr>
              <a:t>Demo</a:t>
            </a:r>
          </a:p>
        </p:txBody>
      </p:sp>
      <p:sp>
        <p:nvSpPr>
          <p:cNvPr id="44035" name="Rectangle 3"/>
          <p:cNvSpPr>
            <a:spLocks noChangeArrowheads="1"/>
          </p:cNvSpPr>
          <p:nvPr/>
        </p:nvSpPr>
        <p:spPr bwMode="auto">
          <a:xfrm>
            <a:off x="1447800" y="2438400"/>
            <a:ext cx="615970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dirty="0">
                <a:latin typeface="Calibri" pitchFamily="34" charset="0"/>
              </a:rPr>
              <a:t>of </a:t>
            </a:r>
            <a:r>
              <a:rPr lang="en-US" dirty="0" smtClean="0">
                <a:latin typeface="Calibri" pitchFamily="34" charset="0"/>
              </a:rPr>
              <a:t>assembly-language programming in </a:t>
            </a:r>
            <a:r>
              <a:rPr lang="en-US" b="1" dirty="0" smtClean="0">
                <a:latin typeface="Calibri" pitchFamily="34" charset="0"/>
              </a:rPr>
              <a:t>Hmmm</a:t>
            </a:r>
            <a:r>
              <a:rPr lang="en-US" dirty="0" smtClean="0">
                <a:latin typeface="Calibri" pitchFamily="34" charset="0"/>
              </a:rPr>
              <a:t>…</a:t>
            </a:r>
            <a:endParaRPr lang="en-US" dirty="0">
              <a:latin typeface="Calibri" pitchFamily="34" charset="0"/>
            </a:endParaRPr>
          </a:p>
        </p:txBody>
      </p:sp>
      <p:sp>
        <p:nvSpPr>
          <p:cNvPr id="4" name="Rectangle 3"/>
          <p:cNvSpPr/>
          <p:nvPr/>
        </p:nvSpPr>
        <p:spPr>
          <a:xfrm rot="20507378">
            <a:off x="6766484" y="2913257"/>
            <a:ext cx="2015484" cy="1200329"/>
          </a:xfrm>
          <a:prstGeom prst="rect">
            <a:avLst/>
          </a:prstGeom>
          <a:solidFill>
            <a:srgbClr val="CCECFF"/>
          </a:solidFill>
        </p:spPr>
        <p:txBody>
          <a:bodyPr wrap="square">
            <a:spAutoFit/>
          </a:bodyPr>
          <a:lstStyle/>
          <a:p>
            <a:r>
              <a:rPr lang="en-US" dirty="0" smtClean="0">
                <a:latin typeface="Calibri" pitchFamily="34" charset="0"/>
              </a:rPr>
              <a:t>hw6's </a:t>
            </a:r>
            <a:r>
              <a:rPr lang="en-US" i="1" dirty="0" smtClean="0">
                <a:solidFill>
                  <a:schemeClr val="accent6">
                    <a:lumMod val="75000"/>
                  </a:schemeClr>
                </a:solidFill>
                <a:latin typeface="Calibri" pitchFamily="34" charset="0"/>
              </a:rPr>
              <a:t>more</a:t>
            </a:r>
            <a:r>
              <a:rPr lang="en-US" dirty="0" smtClean="0">
                <a:latin typeface="Calibri" pitchFamily="34" charset="0"/>
              </a:rPr>
              <a:t> </a:t>
            </a:r>
            <a:r>
              <a:rPr lang="en-US" i="1" dirty="0" smtClean="0">
                <a:solidFill>
                  <a:schemeClr val="accent6">
                    <a:lumMod val="75000"/>
                  </a:schemeClr>
                </a:solidFill>
                <a:latin typeface="Calibri" pitchFamily="34" charset="0"/>
              </a:rPr>
              <a:t>detailed</a:t>
            </a:r>
            <a:r>
              <a:rPr lang="en-US" dirty="0" smtClean="0">
                <a:latin typeface="Calibri" pitchFamily="34" charset="0"/>
              </a:rPr>
              <a:t> </a:t>
            </a:r>
            <a:r>
              <a:rPr lang="en-US" dirty="0" smtClean="0">
                <a:latin typeface="Calibri" pitchFamily="34" charset="0"/>
              </a:rPr>
              <a:t>challenges…</a:t>
            </a:r>
            <a:endParaRPr lang="en-US" dirty="0"/>
          </a:p>
        </p:txBody>
      </p:sp>
    </p:spTree>
  </p:cSld>
  <p:clrMapOvr>
    <a:masterClrMapping/>
  </p:clrMapOvr>
  <p:timing>
    <p:tnLst>
      <p:par>
        <p:cTn id="1" dur="indefinite" restart="never" nodeType="tmRoot"/>
      </p:par>
    </p:tn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4274" name="Picture 6"/>
          <p:cNvPicPr>
            <a:picLocks noChangeAspect="1" noChangeArrowheads="1"/>
          </p:cNvPicPr>
          <p:nvPr/>
        </p:nvPicPr>
        <p:blipFill>
          <a:blip r:embed="rId2">
            <a:extLst>
              <a:ext uri="{28A0092B-C50C-407E-A947-70E740481C1C}">
                <a14:useLocalDpi xmlns:a14="http://schemas.microsoft.com/office/drawing/2010/main" val="0"/>
              </a:ext>
            </a:extLst>
          </a:blip>
          <a:srcRect l="16263" t="49074" r="17546" b="35748"/>
          <a:stretch>
            <a:fillRect/>
          </a:stretch>
        </p:blipFill>
        <p:spPr bwMode="auto">
          <a:xfrm>
            <a:off x="152400" y="5656263"/>
            <a:ext cx="7467600" cy="11255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54275" name="Picture 5"/>
          <p:cNvPicPr>
            <a:picLocks noChangeAspect="1" noChangeArrowheads="1"/>
          </p:cNvPicPr>
          <p:nvPr/>
        </p:nvPicPr>
        <p:blipFill>
          <a:blip r:embed="rId3">
            <a:extLst>
              <a:ext uri="{28A0092B-C50C-407E-A947-70E740481C1C}">
                <a14:useLocalDpi xmlns:a14="http://schemas.microsoft.com/office/drawing/2010/main" val="0"/>
              </a:ext>
            </a:extLst>
          </a:blip>
          <a:srcRect l="16283" t="22969" r="17638" b="1231"/>
          <a:stretch>
            <a:fillRect/>
          </a:stretch>
        </p:blipFill>
        <p:spPr bwMode="auto">
          <a:xfrm>
            <a:off x="152400" y="33338"/>
            <a:ext cx="7454900" cy="56213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54276" name="Rectangle 3"/>
          <p:cNvSpPr>
            <a:spLocks noChangeArrowheads="1"/>
          </p:cNvSpPr>
          <p:nvPr/>
        </p:nvSpPr>
        <p:spPr bwMode="auto">
          <a:xfrm>
            <a:off x="5664200" y="533400"/>
            <a:ext cx="3175000" cy="1062038"/>
          </a:xfrm>
          <a:prstGeom prst="rect">
            <a:avLst/>
          </a:prstGeom>
          <a:solidFill>
            <a:schemeClr val="bg1"/>
          </a:solidFill>
          <a:ln w="28575">
            <a:solidFill>
              <a:srgbClr val="C00000"/>
            </a:solidFill>
            <a:miter lim="800000"/>
            <a:headEnd/>
            <a:tailEnd/>
          </a:ln>
        </p:spPr>
        <p:txBody>
          <a:bodyPr>
            <a:spAutoFit/>
          </a:bodyPr>
          <a:lstStyle/>
          <a:p>
            <a:r>
              <a:rPr lang="en-US" sz="4200" dirty="0">
                <a:solidFill>
                  <a:srgbClr val="C00000"/>
                </a:solidFill>
                <a:latin typeface="Cambria" pitchFamily="18" charset="0"/>
              </a:rPr>
              <a:t>Hmmm </a:t>
            </a:r>
          </a:p>
          <a:p>
            <a:r>
              <a:rPr lang="en-US" sz="2100" i="1" dirty="0">
                <a:solidFill>
                  <a:srgbClr val="C00000"/>
                </a:solidFill>
                <a:latin typeface="Cambria" pitchFamily="18" charset="0"/>
              </a:rPr>
              <a:t>the complete reference</a:t>
            </a:r>
          </a:p>
        </p:txBody>
      </p:sp>
      <p:sp>
        <p:nvSpPr>
          <p:cNvPr id="3" name="Rectangle 2"/>
          <p:cNvSpPr/>
          <p:nvPr/>
        </p:nvSpPr>
        <p:spPr>
          <a:xfrm>
            <a:off x="2971800" y="2926490"/>
            <a:ext cx="6019800" cy="307777"/>
          </a:xfrm>
          <a:prstGeom prst="rect">
            <a:avLst/>
          </a:prstGeom>
          <a:solidFill>
            <a:schemeClr val="bg1">
              <a:lumMod val="95000"/>
            </a:schemeClr>
          </a:solidFill>
          <a:ln>
            <a:solidFill>
              <a:schemeClr val="bg1">
                <a:lumMod val="50000"/>
              </a:schemeClr>
            </a:solidFill>
          </a:ln>
        </p:spPr>
        <p:txBody>
          <a:bodyPr wrap="square">
            <a:spAutoFit/>
          </a:bodyPr>
          <a:lstStyle/>
          <a:p>
            <a:r>
              <a:rPr lang="en-US" sz="1400" b="1" dirty="0" smtClean="0">
                <a:latin typeface="Calibri" pitchFamily="34" charset="0"/>
              </a:rPr>
              <a:t>At</a:t>
            </a:r>
            <a:r>
              <a:rPr lang="en-US" sz="1400" dirty="0" smtClean="0">
                <a:latin typeface="Calibri" pitchFamily="34" charset="0"/>
              </a:rPr>
              <a:t>  www.cs.hmc.edu/~cs5grad/cs5/hmmm/documentation/documentation.html</a:t>
            </a:r>
            <a:endParaRPr lang="en-US" sz="1400" dirty="0">
              <a:latin typeface="Calibri" pitchFamily="34" charset="0"/>
            </a:endParaRPr>
          </a:p>
        </p:txBody>
      </p:sp>
      <p:cxnSp>
        <p:nvCxnSpPr>
          <p:cNvPr id="5" name="Straight Connector 4"/>
          <p:cNvCxnSpPr/>
          <p:nvPr/>
        </p:nvCxnSpPr>
        <p:spPr bwMode="auto">
          <a:xfrm>
            <a:off x="129822" y="5441244"/>
            <a:ext cx="8839200" cy="0"/>
          </a:xfrm>
          <a:prstGeom prst="line">
            <a:avLst/>
          </a:prstGeom>
          <a:noFill/>
          <a:ln w="19050" cap="flat" cmpd="sng" algn="ctr">
            <a:solidFill>
              <a:srgbClr val="0000FF"/>
            </a:solidFill>
            <a:prstDash val="solid"/>
            <a:round/>
            <a:headEnd type="none" w="med" len="med"/>
            <a:tailEnd type="none" w="med" len="med"/>
          </a:ln>
          <a:effectLst/>
        </p:spPr>
      </p:cxnSp>
      <p:sp>
        <p:nvSpPr>
          <p:cNvPr id="6" name="TextBox 5"/>
          <p:cNvSpPr txBox="1"/>
          <p:nvPr/>
        </p:nvSpPr>
        <p:spPr>
          <a:xfrm>
            <a:off x="7772400" y="4953000"/>
            <a:ext cx="1044222" cy="461665"/>
          </a:xfrm>
          <a:prstGeom prst="rect">
            <a:avLst/>
          </a:prstGeom>
          <a:noFill/>
        </p:spPr>
        <p:txBody>
          <a:bodyPr wrap="square" rtlCol="0">
            <a:spAutoFit/>
          </a:bodyPr>
          <a:lstStyle/>
          <a:p>
            <a:r>
              <a:rPr lang="en-US" dirty="0">
                <a:solidFill>
                  <a:srgbClr val="0000FF"/>
                </a:solidFill>
                <a:latin typeface="Cambria" panose="02040503050406030204" pitchFamily="18" charset="0"/>
              </a:rPr>
              <a:t>T</a:t>
            </a:r>
            <a:r>
              <a:rPr lang="en-US" dirty="0" smtClean="0">
                <a:solidFill>
                  <a:srgbClr val="0000FF"/>
                </a:solidFill>
                <a:latin typeface="Cambria" panose="02040503050406030204" pitchFamily="18" charset="0"/>
              </a:rPr>
              <a:t>oday</a:t>
            </a:r>
            <a:endParaRPr lang="en-US" dirty="0">
              <a:solidFill>
                <a:srgbClr val="0000FF"/>
              </a:solidFill>
              <a:latin typeface="Cambria" panose="02040503050406030204" pitchFamily="18" charset="0"/>
            </a:endParaRPr>
          </a:p>
        </p:txBody>
      </p:sp>
      <p:sp>
        <p:nvSpPr>
          <p:cNvPr id="10" name="TextBox 9"/>
          <p:cNvSpPr txBox="1"/>
          <p:nvPr/>
        </p:nvSpPr>
        <p:spPr>
          <a:xfrm>
            <a:off x="7784757" y="5452533"/>
            <a:ext cx="1044222" cy="461665"/>
          </a:xfrm>
          <a:prstGeom prst="rect">
            <a:avLst/>
          </a:prstGeom>
          <a:noFill/>
        </p:spPr>
        <p:txBody>
          <a:bodyPr wrap="square" rtlCol="0">
            <a:spAutoFit/>
          </a:bodyPr>
          <a:lstStyle/>
          <a:p>
            <a:r>
              <a:rPr lang="en-US" dirty="0" smtClean="0">
                <a:solidFill>
                  <a:srgbClr val="0000FF"/>
                </a:solidFill>
                <a:latin typeface="Cambria" panose="02040503050406030204" pitchFamily="18" charset="0"/>
              </a:rPr>
              <a:t>Thurs.</a:t>
            </a:r>
            <a:endParaRPr lang="en-US" dirty="0">
              <a:solidFill>
                <a:srgbClr val="0000FF"/>
              </a:solidFill>
              <a:latin typeface="Cambria" panose="02040503050406030204" pitchFamily="18" charset="0"/>
            </a:endParaRPr>
          </a:p>
        </p:txBody>
      </p:sp>
      <p:sp>
        <p:nvSpPr>
          <p:cNvPr id="2" name="Down Arrow 1"/>
          <p:cNvSpPr/>
          <p:nvPr/>
        </p:nvSpPr>
        <p:spPr bwMode="auto">
          <a:xfrm>
            <a:off x="8027811" y="5914198"/>
            <a:ext cx="533400" cy="791402"/>
          </a:xfrm>
          <a:prstGeom prst="downArrow">
            <a:avLst/>
          </a:prstGeom>
          <a:solidFill>
            <a:srgbClr val="CCECFF"/>
          </a:solidFill>
          <a:ln w="3175" cap="flat" cmpd="sng" algn="ctr">
            <a:solidFill>
              <a:srgbClr val="0000FF"/>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11" name="Down Arrow 10"/>
          <p:cNvSpPr/>
          <p:nvPr/>
        </p:nvSpPr>
        <p:spPr bwMode="auto">
          <a:xfrm rot="10800000">
            <a:off x="8027811" y="4023309"/>
            <a:ext cx="533400" cy="791402"/>
          </a:xfrm>
          <a:prstGeom prst="downArrow">
            <a:avLst/>
          </a:prstGeom>
          <a:solidFill>
            <a:srgbClr val="CCECFF"/>
          </a:solidFill>
          <a:ln w="3175" cap="flat" cmpd="sng" algn="ctr">
            <a:solidFill>
              <a:srgbClr val="0000FF"/>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Tree>
    <p:extLst>
      <p:ext uri="{BB962C8B-B14F-4D97-AF65-F5344CB8AC3E}">
        <p14:creationId xmlns:p14="http://schemas.microsoft.com/office/powerpoint/2010/main" val="526874203"/>
      </p:ext>
    </p:extLst>
  </p:cSld>
  <p:clrMapOvr>
    <a:masterClrMapping/>
  </p:clrMapOvr>
  <p:timing>
    <p:tnLst>
      <p:par>
        <p:cTn id="1" dur="indefinite" restart="never" nodeType="tmRoot"/>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3"/>
          <p:cNvSpPr/>
          <p:nvPr/>
        </p:nvSpPr>
        <p:spPr bwMode="auto">
          <a:xfrm>
            <a:off x="349956" y="2244902"/>
            <a:ext cx="8382000" cy="1423987"/>
          </a:xfrm>
          <a:prstGeom prst="roundRect">
            <a:avLst/>
          </a:prstGeom>
          <a:solidFill>
            <a:schemeClr val="bg1">
              <a:lumMod val="95000"/>
            </a:schemeClr>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3" name="Rounded Rectangle 2"/>
          <p:cNvSpPr/>
          <p:nvPr/>
        </p:nvSpPr>
        <p:spPr bwMode="auto">
          <a:xfrm>
            <a:off x="381000" y="4419600"/>
            <a:ext cx="3716867" cy="730956"/>
          </a:xfrm>
          <a:prstGeom prst="roundRect">
            <a:avLst/>
          </a:prstGeom>
          <a:solidFill>
            <a:srgbClr val="CCECFF"/>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45059" name="Rectangle 5"/>
          <p:cNvSpPr>
            <a:spLocks noChangeArrowheads="1"/>
          </p:cNvSpPr>
          <p:nvPr>
            <p:custDataLst>
              <p:tags r:id="rId1"/>
            </p:custDataLst>
          </p:nvPr>
        </p:nvSpPr>
        <p:spPr bwMode="auto">
          <a:xfrm>
            <a:off x="4691063" y="3429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endParaRPr lang="en-US">
              <a:latin typeface="Arial" pitchFamily="34" charset="0"/>
            </a:endParaRPr>
          </a:p>
        </p:txBody>
      </p:sp>
      <p:sp>
        <p:nvSpPr>
          <p:cNvPr id="45060" name="Rectangle 6"/>
          <p:cNvSpPr>
            <a:spLocks noChangeArrowheads="1"/>
          </p:cNvSpPr>
          <p:nvPr>
            <p:custDataLst>
              <p:tags r:id="rId2"/>
            </p:custDataLst>
          </p:nvPr>
        </p:nvSpPr>
        <p:spPr bwMode="auto">
          <a:xfrm>
            <a:off x="76200" y="76200"/>
            <a:ext cx="6808081" cy="738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lgn="l"/>
            <a:r>
              <a:rPr lang="en-US" sz="4200" dirty="0" smtClean="0">
                <a:solidFill>
                  <a:schemeClr val="tx2"/>
                </a:solidFill>
                <a:latin typeface="Cambria" pitchFamily="18" charset="0"/>
              </a:rPr>
              <a:t>Assembly Language</a:t>
            </a:r>
            <a:endParaRPr lang="en-US" sz="4200" dirty="0">
              <a:solidFill>
                <a:schemeClr val="tx2"/>
              </a:solidFill>
              <a:latin typeface="Cambria" pitchFamily="18" charset="0"/>
            </a:endParaRPr>
          </a:p>
        </p:txBody>
      </p:sp>
      <p:sp>
        <p:nvSpPr>
          <p:cNvPr id="45062" name="Rectangle 8"/>
          <p:cNvSpPr>
            <a:spLocks noChangeArrowheads="1"/>
          </p:cNvSpPr>
          <p:nvPr>
            <p:custDataLst>
              <p:tags r:id="rId3"/>
            </p:custDataLst>
          </p:nvPr>
        </p:nvSpPr>
        <p:spPr bwMode="auto">
          <a:xfrm>
            <a:off x="500063" y="5830669"/>
            <a:ext cx="3512500"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3600" b="1" dirty="0">
                <a:latin typeface="Courier New" pitchFamily="49" charset="0"/>
              </a:rPr>
              <a:t>div </a:t>
            </a:r>
            <a:r>
              <a:rPr lang="en-US" sz="3600" b="1" dirty="0" smtClean="0">
                <a:latin typeface="Courier New" pitchFamily="49" charset="0"/>
              </a:rPr>
              <a:t>r1 </a:t>
            </a:r>
            <a:r>
              <a:rPr lang="en-US" sz="3600" b="1" dirty="0">
                <a:latin typeface="Courier New" pitchFamily="49" charset="0"/>
              </a:rPr>
              <a:t>r1 </a:t>
            </a:r>
            <a:r>
              <a:rPr lang="en-US" sz="3600" b="1" dirty="0" smtClean="0">
                <a:latin typeface="Courier New" pitchFamily="49" charset="0"/>
              </a:rPr>
              <a:t>r2</a:t>
            </a:r>
            <a:endParaRPr lang="en-US" sz="3600" b="1" dirty="0">
              <a:latin typeface="Courier New" pitchFamily="49" charset="0"/>
            </a:endParaRPr>
          </a:p>
        </p:txBody>
      </p:sp>
      <p:sp>
        <p:nvSpPr>
          <p:cNvPr id="45063" name="Rectangle 9"/>
          <p:cNvSpPr>
            <a:spLocks noChangeArrowheads="1"/>
          </p:cNvSpPr>
          <p:nvPr>
            <p:custDataLst>
              <p:tags r:id="rId4"/>
            </p:custDataLst>
          </p:nvPr>
        </p:nvSpPr>
        <p:spPr bwMode="auto">
          <a:xfrm>
            <a:off x="500063" y="3810000"/>
            <a:ext cx="3512500"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3600" b="1" dirty="0">
                <a:latin typeface="Courier New" pitchFamily="49" charset="0"/>
              </a:rPr>
              <a:t>add </a:t>
            </a:r>
            <a:r>
              <a:rPr lang="en-US" sz="3600" b="1" dirty="0" smtClean="0">
                <a:latin typeface="Courier New" pitchFamily="49" charset="0"/>
              </a:rPr>
              <a:t>r3 r1 </a:t>
            </a:r>
            <a:r>
              <a:rPr lang="en-US" sz="3600" b="1" dirty="0">
                <a:latin typeface="Courier New" pitchFamily="49" charset="0"/>
              </a:rPr>
              <a:t>r2</a:t>
            </a:r>
          </a:p>
        </p:txBody>
      </p:sp>
      <p:sp>
        <p:nvSpPr>
          <p:cNvPr id="45065" name="Text Box 14"/>
          <p:cNvSpPr txBox="1">
            <a:spLocks noChangeArrowheads="1"/>
          </p:cNvSpPr>
          <p:nvPr>
            <p:custDataLst>
              <p:tags r:id="rId5"/>
            </p:custDataLst>
          </p:nvPr>
        </p:nvSpPr>
        <p:spPr bwMode="auto">
          <a:xfrm>
            <a:off x="4386263" y="3886200"/>
            <a:ext cx="4267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b="1" dirty="0" smtClean="0">
                <a:latin typeface="Courier New" pitchFamily="49" charset="0"/>
              </a:rPr>
              <a:t>reg3 </a:t>
            </a:r>
            <a:r>
              <a:rPr lang="en-US" b="1" dirty="0">
                <a:latin typeface="Courier New" pitchFamily="49" charset="0"/>
              </a:rPr>
              <a:t>= </a:t>
            </a:r>
            <a:r>
              <a:rPr lang="en-US" b="1" dirty="0" smtClean="0">
                <a:latin typeface="Courier New" pitchFamily="49" charset="0"/>
              </a:rPr>
              <a:t>reg1 </a:t>
            </a:r>
            <a:r>
              <a:rPr lang="en-US" b="1" dirty="0">
                <a:solidFill>
                  <a:srgbClr val="0A04EB"/>
                </a:solidFill>
                <a:latin typeface="Courier New" pitchFamily="49" charset="0"/>
              </a:rPr>
              <a:t>+</a:t>
            </a:r>
            <a:r>
              <a:rPr lang="en-US" b="1" dirty="0">
                <a:latin typeface="Courier New" pitchFamily="49" charset="0"/>
              </a:rPr>
              <a:t> reg2</a:t>
            </a:r>
          </a:p>
        </p:txBody>
      </p:sp>
      <p:sp>
        <p:nvSpPr>
          <p:cNvPr id="45066" name="Text Box 15"/>
          <p:cNvSpPr txBox="1">
            <a:spLocks noChangeArrowheads="1"/>
          </p:cNvSpPr>
          <p:nvPr>
            <p:custDataLst>
              <p:tags r:id="rId6"/>
            </p:custDataLst>
          </p:nvPr>
        </p:nvSpPr>
        <p:spPr bwMode="auto">
          <a:xfrm>
            <a:off x="4386263" y="6508157"/>
            <a:ext cx="42672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600" dirty="0" smtClean="0">
                <a:solidFill>
                  <a:schemeClr val="bg1">
                    <a:lumMod val="50000"/>
                  </a:schemeClr>
                </a:solidFill>
                <a:latin typeface="Calibri" panose="020F0502020204030204" pitchFamily="34" charset="0"/>
              </a:rPr>
              <a:t>This is </a:t>
            </a:r>
            <a:r>
              <a:rPr lang="en-US" sz="1600" dirty="0">
                <a:solidFill>
                  <a:schemeClr val="bg1">
                    <a:lumMod val="50000"/>
                  </a:schemeClr>
                </a:solidFill>
                <a:latin typeface="Calibri" panose="020F0502020204030204" pitchFamily="34" charset="0"/>
              </a:rPr>
              <a:t>why </a:t>
            </a:r>
            <a:r>
              <a:rPr lang="en-US" sz="1600" dirty="0" smtClean="0">
                <a:solidFill>
                  <a:schemeClr val="bg1">
                    <a:lumMod val="50000"/>
                  </a:schemeClr>
                </a:solidFill>
                <a:latin typeface="Calibri" panose="020F0502020204030204" pitchFamily="34" charset="0"/>
              </a:rPr>
              <a:t>they're </a:t>
            </a:r>
            <a:r>
              <a:rPr lang="en-US" sz="1600" dirty="0">
                <a:solidFill>
                  <a:schemeClr val="bg1">
                    <a:lumMod val="50000"/>
                  </a:schemeClr>
                </a:solidFill>
                <a:latin typeface="Calibri" panose="020F0502020204030204" pitchFamily="34" charset="0"/>
              </a:rPr>
              <a:t>written </a:t>
            </a:r>
            <a:r>
              <a:rPr lang="en-US" sz="1600" dirty="0" smtClean="0">
                <a:solidFill>
                  <a:schemeClr val="bg1">
                    <a:lumMod val="50000"/>
                  </a:schemeClr>
                </a:solidFill>
                <a:latin typeface="Calibri" panose="020F0502020204030204" pitchFamily="34" charset="0"/>
              </a:rPr>
              <a:t>R to L in Python</a:t>
            </a:r>
            <a:r>
              <a:rPr lang="en-US" sz="1600" dirty="0">
                <a:solidFill>
                  <a:schemeClr val="bg1">
                    <a:lumMod val="50000"/>
                  </a:schemeClr>
                </a:solidFill>
                <a:latin typeface="Calibri" panose="020F0502020204030204" pitchFamily="34" charset="0"/>
              </a:rPr>
              <a:t>!</a:t>
            </a:r>
          </a:p>
        </p:txBody>
      </p:sp>
      <p:sp>
        <p:nvSpPr>
          <p:cNvPr id="45067" name="Rectangle 16"/>
          <p:cNvSpPr>
            <a:spLocks noChangeArrowheads="1"/>
          </p:cNvSpPr>
          <p:nvPr>
            <p:custDataLst>
              <p:tags r:id="rId7"/>
            </p:custDataLst>
          </p:nvPr>
        </p:nvSpPr>
        <p:spPr bwMode="auto">
          <a:xfrm>
            <a:off x="500063" y="4487334"/>
            <a:ext cx="3512500"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3600" b="1" dirty="0">
                <a:latin typeface="Courier New" pitchFamily="49" charset="0"/>
              </a:rPr>
              <a:t>sub </a:t>
            </a:r>
            <a:r>
              <a:rPr lang="en-US" sz="3600" b="1" dirty="0" smtClean="0">
                <a:latin typeface="Courier New" pitchFamily="49" charset="0"/>
              </a:rPr>
              <a:t>r3 r1 r2</a:t>
            </a:r>
            <a:endParaRPr lang="en-US" sz="3600" b="1" dirty="0">
              <a:latin typeface="Courier New" pitchFamily="49" charset="0"/>
            </a:endParaRPr>
          </a:p>
        </p:txBody>
      </p:sp>
      <p:sp>
        <p:nvSpPr>
          <p:cNvPr id="45068" name="Text Box 17"/>
          <p:cNvSpPr txBox="1">
            <a:spLocks noChangeArrowheads="1"/>
          </p:cNvSpPr>
          <p:nvPr>
            <p:custDataLst>
              <p:tags r:id="rId8"/>
            </p:custDataLst>
          </p:nvPr>
        </p:nvSpPr>
        <p:spPr bwMode="auto">
          <a:xfrm>
            <a:off x="4374974" y="4532314"/>
            <a:ext cx="4267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b="1" dirty="0" smtClean="0">
                <a:latin typeface="Courier New" pitchFamily="49" charset="0"/>
              </a:rPr>
              <a:t>reg3 </a:t>
            </a:r>
            <a:r>
              <a:rPr lang="en-US" b="1" dirty="0">
                <a:latin typeface="Courier New" pitchFamily="49" charset="0"/>
              </a:rPr>
              <a:t>= </a:t>
            </a:r>
            <a:r>
              <a:rPr lang="en-US" b="1" dirty="0" smtClean="0">
                <a:latin typeface="Courier New" pitchFamily="49" charset="0"/>
              </a:rPr>
              <a:t>reg1 </a:t>
            </a:r>
            <a:r>
              <a:rPr lang="en-US" b="1" dirty="0" smtClean="0">
                <a:solidFill>
                  <a:srgbClr val="0A04EB"/>
                </a:solidFill>
                <a:latin typeface="Courier New" pitchFamily="49" charset="0"/>
              </a:rPr>
              <a:t>–</a:t>
            </a:r>
            <a:r>
              <a:rPr lang="en-US" b="1" dirty="0" smtClean="0">
                <a:latin typeface="Courier New" pitchFamily="49" charset="0"/>
              </a:rPr>
              <a:t> reg2</a:t>
            </a:r>
            <a:endParaRPr lang="en-US" b="1" dirty="0">
              <a:latin typeface="Courier New" pitchFamily="49" charset="0"/>
            </a:endParaRPr>
          </a:p>
        </p:txBody>
      </p:sp>
      <p:sp>
        <p:nvSpPr>
          <p:cNvPr id="45069" name="Text Box 18"/>
          <p:cNvSpPr txBox="1">
            <a:spLocks noChangeArrowheads="1"/>
          </p:cNvSpPr>
          <p:nvPr>
            <p:custDataLst>
              <p:tags r:id="rId9"/>
            </p:custDataLst>
          </p:nvPr>
        </p:nvSpPr>
        <p:spPr bwMode="auto">
          <a:xfrm>
            <a:off x="4386263" y="5293784"/>
            <a:ext cx="4267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b="1" dirty="0" smtClean="0">
                <a:latin typeface="Courier New" pitchFamily="49" charset="0"/>
              </a:rPr>
              <a:t>reg2 </a:t>
            </a:r>
            <a:r>
              <a:rPr lang="en-US" b="1" dirty="0">
                <a:latin typeface="Courier New" pitchFamily="49" charset="0"/>
              </a:rPr>
              <a:t>= </a:t>
            </a:r>
            <a:r>
              <a:rPr lang="en-US" b="1" dirty="0" smtClean="0">
                <a:latin typeface="Courier New" pitchFamily="49" charset="0"/>
              </a:rPr>
              <a:t>reg1 </a:t>
            </a:r>
            <a:r>
              <a:rPr lang="en-US" b="1" dirty="0">
                <a:solidFill>
                  <a:srgbClr val="0A04EB"/>
                </a:solidFill>
                <a:latin typeface="Courier New" pitchFamily="49" charset="0"/>
              </a:rPr>
              <a:t>*</a:t>
            </a:r>
            <a:r>
              <a:rPr lang="en-US" b="1" dirty="0">
                <a:latin typeface="Courier New" pitchFamily="49" charset="0"/>
              </a:rPr>
              <a:t> </a:t>
            </a:r>
            <a:r>
              <a:rPr lang="en-US" b="1" dirty="0" smtClean="0">
                <a:latin typeface="Courier New" pitchFamily="49" charset="0"/>
              </a:rPr>
              <a:t>reg1</a:t>
            </a:r>
            <a:endParaRPr lang="en-US" b="1" dirty="0">
              <a:latin typeface="Courier New" pitchFamily="49" charset="0"/>
            </a:endParaRPr>
          </a:p>
        </p:txBody>
      </p:sp>
      <p:sp>
        <p:nvSpPr>
          <p:cNvPr id="45070" name="Text Box 19"/>
          <p:cNvSpPr txBox="1">
            <a:spLocks noChangeArrowheads="1"/>
          </p:cNvSpPr>
          <p:nvPr>
            <p:custDataLst>
              <p:tags r:id="rId10"/>
            </p:custDataLst>
          </p:nvPr>
        </p:nvSpPr>
        <p:spPr bwMode="auto">
          <a:xfrm>
            <a:off x="4385733" y="5935134"/>
            <a:ext cx="4267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b="1" dirty="0" smtClean="0">
                <a:latin typeface="Courier New" pitchFamily="49" charset="0"/>
              </a:rPr>
              <a:t>reg1 </a:t>
            </a:r>
            <a:r>
              <a:rPr lang="en-US" b="1" dirty="0">
                <a:latin typeface="Courier New" pitchFamily="49" charset="0"/>
              </a:rPr>
              <a:t>= reg1 </a:t>
            </a:r>
            <a:r>
              <a:rPr lang="en-US" b="1" dirty="0">
                <a:solidFill>
                  <a:srgbClr val="0A04EB"/>
                </a:solidFill>
                <a:latin typeface="Courier New" pitchFamily="49" charset="0"/>
              </a:rPr>
              <a:t>/</a:t>
            </a:r>
            <a:r>
              <a:rPr lang="en-US" b="1" dirty="0">
                <a:latin typeface="Courier New" pitchFamily="49" charset="0"/>
              </a:rPr>
              <a:t> </a:t>
            </a:r>
            <a:r>
              <a:rPr lang="en-US" b="1" dirty="0" smtClean="0">
                <a:latin typeface="Courier New" pitchFamily="49" charset="0"/>
              </a:rPr>
              <a:t>reg2</a:t>
            </a:r>
            <a:endParaRPr lang="en-US" b="1" dirty="0">
              <a:latin typeface="Courier New" pitchFamily="49" charset="0"/>
            </a:endParaRPr>
          </a:p>
        </p:txBody>
      </p:sp>
      <p:sp>
        <p:nvSpPr>
          <p:cNvPr id="45071" name="Text Box 20"/>
          <p:cNvSpPr txBox="1">
            <a:spLocks noChangeArrowheads="1"/>
          </p:cNvSpPr>
          <p:nvPr>
            <p:custDataLst>
              <p:tags r:id="rId11"/>
            </p:custDataLst>
          </p:nvPr>
        </p:nvSpPr>
        <p:spPr bwMode="auto">
          <a:xfrm>
            <a:off x="8382000" y="5902124"/>
            <a:ext cx="670999" cy="523220"/>
          </a:xfrm>
          <a:prstGeom prst="rect">
            <a:avLst/>
          </a:prstGeom>
          <a:solidFill>
            <a:schemeClr val="bg1">
              <a:lumMod val="95000"/>
            </a:schemeClr>
          </a:solidFill>
          <a:ln>
            <a:noFill/>
          </a:ln>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400" dirty="0" err="1" smtClean="0">
                <a:latin typeface="Cambria" pitchFamily="18" charset="0"/>
              </a:rPr>
              <a:t>ints</a:t>
            </a:r>
            <a:r>
              <a:rPr lang="en-US" sz="1400" dirty="0" smtClean="0">
                <a:latin typeface="Cambria" pitchFamily="18" charset="0"/>
              </a:rPr>
              <a:t> only!</a:t>
            </a:r>
            <a:endParaRPr lang="en-US" sz="1400" dirty="0">
              <a:latin typeface="Cambria" pitchFamily="18" charset="0"/>
            </a:endParaRPr>
          </a:p>
        </p:txBody>
      </p:sp>
      <p:sp>
        <p:nvSpPr>
          <p:cNvPr id="45072" name="Rectangle 21"/>
          <p:cNvSpPr>
            <a:spLocks noChangeArrowheads="1"/>
          </p:cNvSpPr>
          <p:nvPr>
            <p:custDataLst>
              <p:tags r:id="rId12"/>
            </p:custDataLst>
          </p:nvPr>
        </p:nvSpPr>
        <p:spPr bwMode="auto">
          <a:xfrm>
            <a:off x="500063" y="5217584"/>
            <a:ext cx="3512500"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3600" b="1" dirty="0" err="1">
                <a:latin typeface="Courier New" pitchFamily="49" charset="0"/>
              </a:rPr>
              <a:t>mul</a:t>
            </a:r>
            <a:r>
              <a:rPr lang="en-US" sz="3600" b="1" dirty="0">
                <a:latin typeface="Courier New" pitchFamily="49" charset="0"/>
              </a:rPr>
              <a:t> </a:t>
            </a:r>
            <a:r>
              <a:rPr lang="en-US" sz="3600" b="1" dirty="0" smtClean="0">
                <a:latin typeface="Courier New" pitchFamily="49" charset="0"/>
              </a:rPr>
              <a:t>r2 r1 </a:t>
            </a:r>
            <a:r>
              <a:rPr lang="en-US" sz="3600" b="1" dirty="0" err="1" smtClean="0">
                <a:latin typeface="Courier New" pitchFamily="49" charset="0"/>
              </a:rPr>
              <a:t>r1</a:t>
            </a:r>
            <a:endParaRPr lang="en-US" sz="3600" b="1" dirty="0">
              <a:latin typeface="Courier New" pitchFamily="49" charset="0"/>
            </a:endParaRPr>
          </a:p>
        </p:txBody>
      </p:sp>
      <p:sp>
        <p:nvSpPr>
          <p:cNvPr id="45084" name="Line 42"/>
          <p:cNvSpPr>
            <a:spLocks noChangeShapeType="1"/>
          </p:cNvSpPr>
          <p:nvPr/>
        </p:nvSpPr>
        <p:spPr bwMode="auto">
          <a:xfrm>
            <a:off x="2735263" y="5020734"/>
            <a:ext cx="838200" cy="0"/>
          </a:xfrm>
          <a:prstGeom prst="line">
            <a:avLst/>
          </a:prstGeom>
          <a:noFill/>
          <a:ln w="9525">
            <a:solidFill>
              <a:schemeClr val="tx1"/>
            </a:solidFill>
            <a:round/>
            <a:headEnd/>
            <a:tailEnd type="triangle" w="sm" len="sm"/>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35" name="Rectangle 7"/>
          <p:cNvSpPr>
            <a:spLocks noChangeArrowheads="1"/>
          </p:cNvSpPr>
          <p:nvPr>
            <p:custDataLst>
              <p:tags r:id="rId13"/>
            </p:custDataLst>
          </p:nvPr>
        </p:nvSpPr>
        <p:spPr bwMode="auto">
          <a:xfrm>
            <a:off x="467431" y="860778"/>
            <a:ext cx="2125903"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3600" b="1" dirty="0">
                <a:solidFill>
                  <a:schemeClr val="accent6">
                    <a:lumMod val="60000"/>
                    <a:lumOff val="40000"/>
                  </a:schemeClr>
                </a:solidFill>
                <a:latin typeface="Courier New" pitchFamily="49" charset="0"/>
              </a:rPr>
              <a:t>read r1</a:t>
            </a:r>
          </a:p>
        </p:txBody>
      </p:sp>
      <p:sp>
        <p:nvSpPr>
          <p:cNvPr id="36" name="Rectangle 23"/>
          <p:cNvSpPr>
            <a:spLocks noChangeArrowheads="1"/>
          </p:cNvSpPr>
          <p:nvPr>
            <p:custDataLst>
              <p:tags r:id="rId14"/>
            </p:custDataLst>
          </p:nvPr>
        </p:nvSpPr>
        <p:spPr bwMode="auto">
          <a:xfrm>
            <a:off x="467431" y="1487269"/>
            <a:ext cx="2403222"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3600" b="1" dirty="0">
                <a:solidFill>
                  <a:schemeClr val="accent6">
                    <a:lumMod val="60000"/>
                    <a:lumOff val="40000"/>
                  </a:schemeClr>
                </a:solidFill>
                <a:latin typeface="Courier New" pitchFamily="49" charset="0"/>
              </a:rPr>
              <a:t>write </a:t>
            </a:r>
            <a:r>
              <a:rPr lang="en-US" sz="3600" b="1" dirty="0" smtClean="0">
                <a:solidFill>
                  <a:schemeClr val="accent6">
                    <a:lumMod val="60000"/>
                    <a:lumOff val="40000"/>
                  </a:schemeClr>
                </a:solidFill>
                <a:latin typeface="Courier New" pitchFamily="49" charset="0"/>
              </a:rPr>
              <a:t>r2</a:t>
            </a:r>
            <a:endParaRPr lang="en-US" sz="3600" b="1" dirty="0">
              <a:solidFill>
                <a:schemeClr val="accent6">
                  <a:lumMod val="60000"/>
                  <a:lumOff val="40000"/>
                </a:schemeClr>
              </a:solidFill>
              <a:latin typeface="Courier New" pitchFamily="49" charset="0"/>
            </a:endParaRPr>
          </a:p>
        </p:txBody>
      </p:sp>
      <p:sp>
        <p:nvSpPr>
          <p:cNvPr id="37" name="Text Box 24"/>
          <p:cNvSpPr txBox="1">
            <a:spLocks noChangeArrowheads="1"/>
          </p:cNvSpPr>
          <p:nvPr>
            <p:custDataLst>
              <p:tags r:id="rId15"/>
            </p:custDataLst>
          </p:nvPr>
        </p:nvSpPr>
        <p:spPr bwMode="auto">
          <a:xfrm>
            <a:off x="4374974" y="999277"/>
            <a:ext cx="428218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lnSpc>
                <a:spcPct val="90000"/>
              </a:lnSpc>
              <a:spcBef>
                <a:spcPct val="50000"/>
              </a:spcBef>
            </a:pPr>
            <a:r>
              <a:rPr lang="en-US" sz="2000" dirty="0" smtClean="0">
                <a:latin typeface="Cambria" pitchFamily="18" charset="0"/>
              </a:rPr>
              <a:t>reads </a:t>
            </a:r>
            <a:r>
              <a:rPr lang="en-US" sz="2000" dirty="0">
                <a:latin typeface="Cambria" pitchFamily="18" charset="0"/>
              </a:rPr>
              <a:t>from keyboard </a:t>
            </a:r>
            <a:r>
              <a:rPr lang="en-US" sz="2000" dirty="0" smtClean="0">
                <a:latin typeface="Cambria" pitchFamily="18" charset="0"/>
              </a:rPr>
              <a:t>into </a:t>
            </a:r>
            <a:r>
              <a:rPr lang="en-US" sz="2000" b="1" dirty="0" smtClean="0">
                <a:latin typeface="Courier New" pitchFamily="49" charset="0"/>
              </a:rPr>
              <a:t>reg1</a:t>
            </a:r>
            <a:r>
              <a:rPr lang="en-US" sz="2000" dirty="0" smtClean="0">
                <a:latin typeface="Cambria" pitchFamily="18" charset="0"/>
              </a:rPr>
              <a:t> </a:t>
            </a:r>
            <a:endParaRPr lang="en-US" sz="2000" dirty="0">
              <a:latin typeface="Cambria" pitchFamily="18" charset="0"/>
            </a:endParaRPr>
          </a:p>
        </p:txBody>
      </p:sp>
      <p:sp>
        <p:nvSpPr>
          <p:cNvPr id="39" name="Rectangle 26"/>
          <p:cNvSpPr>
            <a:spLocks noChangeArrowheads="1"/>
          </p:cNvSpPr>
          <p:nvPr>
            <p:custDataLst>
              <p:tags r:id="rId16"/>
            </p:custDataLst>
          </p:nvPr>
        </p:nvSpPr>
        <p:spPr bwMode="auto">
          <a:xfrm>
            <a:off x="467431" y="2299759"/>
            <a:ext cx="2957513" cy="646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3600" b="1" dirty="0" err="1">
                <a:latin typeface="Courier New" pitchFamily="49" charset="0"/>
              </a:rPr>
              <a:t>set</a:t>
            </a:r>
            <a:r>
              <a:rPr lang="en-US" sz="3600" b="1" u="sng" dirty="0" err="1">
                <a:latin typeface="Courier New" pitchFamily="49" charset="0"/>
              </a:rPr>
              <a:t>n</a:t>
            </a:r>
            <a:r>
              <a:rPr lang="en-US" sz="3600" b="1" dirty="0">
                <a:latin typeface="Courier New" pitchFamily="49" charset="0"/>
              </a:rPr>
              <a:t> r1 42</a:t>
            </a:r>
          </a:p>
        </p:txBody>
      </p:sp>
      <p:sp>
        <p:nvSpPr>
          <p:cNvPr id="40" name="Text Box 28"/>
          <p:cNvSpPr txBox="1">
            <a:spLocks noChangeArrowheads="1"/>
          </p:cNvSpPr>
          <p:nvPr>
            <p:custDataLst>
              <p:tags r:id="rId17"/>
            </p:custDataLst>
          </p:nvPr>
        </p:nvSpPr>
        <p:spPr bwMode="auto">
          <a:xfrm>
            <a:off x="6334831" y="2336271"/>
            <a:ext cx="2320925"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400" dirty="0">
                <a:latin typeface="Cambria" pitchFamily="18" charset="0"/>
              </a:rPr>
              <a:t>you can replace 42 with anything from -128 to 127</a:t>
            </a:r>
          </a:p>
        </p:txBody>
      </p:sp>
      <p:sp>
        <p:nvSpPr>
          <p:cNvPr id="41" name="Rectangle 29"/>
          <p:cNvSpPr>
            <a:spLocks noChangeArrowheads="1"/>
          </p:cNvSpPr>
          <p:nvPr>
            <p:custDataLst>
              <p:tags r:id="rId18"/>
            </p:custDataLst>
          </p:nvPr>
        </p:nvSpPr>
        <p:spPr bwMode="auto">
          <a:xfrm>
            <a:off x="467431" y="2929996"/>
            <a:ext cx="2957861"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3600" b="1" dirty="0" err="1">
                <a:latin typeface="Courier New" pitchFamily="49" charset="0"/>
              </a:rPr>
              <a:t>add</a:t>
            </a:r>
            <a:r>
              <a:rPr lang="en-US" sz="3600" b="1" u="sng" dirty="0" err="1">
                <a:latin typeface="Courier New" pitchFamily="49" charset="0"/>
              </a:rPr>
              <a:t>n</a:t>
            </a:r>
            <a:r>
              <a:rPr lang="en-US" sz="3600" b="1" dirty="0">
                <a:latin typeface="Courier New" pitchFamily="49" charset="0"/>
              </a:rPr>
              <a:t> r1 -1</a:t>
            </a:r>
          </a:p>
        </p:txBody>
      </p:sp>
      <p:sp>
        <p:nvSpPr>
          <p:cNvPr id="42" name="Text Box 31"/>
          <p:cNvSpPr txBox="1">
            <a:spLocks noChangeArrowheads="1"/>
          </p:cNvSpPr>
          <p:nvPr>
            <p:custDataLst>
              <p:tags r:id="rId19"/>
            </p:custDataLst>
          </p:nvPr>
        </p:nvSpPr>
        <p:spPr bwMode="auto">
          <a:xfrm>
            <a:off x="7477831" y="3069696"/>
            <a:ext cx="1066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400" dirty="0">
                <a:latin typeface="Cambria" pitchFamily="18" charset="0"/>
              </a:rPr>
              <a:t>a shortcut</a:t>
            </a:r>
          </a:p>
        </p:txBody>
      </p:sp>
      <p:sp>
        <p:nvSpPr>
          <p:cNvPr id="43" name="Text Box 33"/>
          <p:cNvSpPr txBox="1">
            <a:spLocks noChangeArrowheads="1"/>
          </p:cNvSpPr>
          <p:nvPr>
            <p:custDataLst>
              <p:tags r:id="rId20"/>
            </p:custDataLst>
          </p:nvPr>
        </p:nvSpPr>
        <p:spPr bwMode="auto">
          <a:xfrm>
            <a:off x="4279019" y="2383896"/>
            <a:ext cx="3503612"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b="1">
                <a:latin typeface="Courier New" pitchFamily="49" charset="0"/>
              </a:rPr>
              <a:t>reg1 = 42</a:t>
            </a:r>
          </a:p>
        </p:txBody>
      </p:sp>
      <p:sp>
        <p:nvSpPr>
          <p:cNvPr id="44" name="Text Box 34"/>
          <p:cNvSpPr txBox="1">
            <a:spLocks noChangeArrowheads="1"/>
          </p:cNvSpPr>
          <p:nvPr>
            <p:custDataLst>
              <p:tags r:id="rId21"/>
            </p:custDataLst>
          </p:nvPr>
        </p:nvSpPr>
        <p:spPr bwMode="auto">
          <a:xfrm>
            <a:off x="4277431" y="2993496"/>
            <a:ext cx="3733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b="1" dirty="0">
                <a:latin typeface="Courier New" pitchFamily="49" charset="0"/>
              </a:rPr>
              <a:t>reg1 = reg1 - 1</a:t>
            </a:r>
          </a:p>
        </p:txBody>
      </p:sp>
      <p:sp>
        <p:nvSpPr>
          <p:cNvPr id="45" name="Text Box 24"/>
          <p:cNvSpPr txBox="1">
            <a:spLocks noChangeArrowheads="1"/>
          </p:cNvSpPr>
          <p:nvPr>
            <p:custDataLst>
              <p:tags r:id="rId22"/>
            </p:custDataLst>
          </p:nvPr>
        </p:nvSpPr>
        <p:spPr bwMode="auto">
          <a:xfrm>
            <a:off x="4386263" y="1622466"/>
            <a:ext cx="4282188" cy="375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lnSpc>
                <a:spcPct val="90000"/>
              </a:lnSpc>
              <a:spcBef>
                <a:spcPct val="50000"/>
              </a:spcBef>
            </a:pPr>
            <a:r>
              <a:rPr lang="en-US" sz="2000" dirty="0" smtClean="0">
                <a:latin typeface="Cambria" pitchFamily="18" charset="0"/>
              </a:rPr>
              <a:t>outputs </a:t>
            </a:r>
            <a:r>
              <a:rPr lang="en-US" sz="2000" b="1" dirty="0" smtClean="0">
                <a:latin typeface="Courier New" pitchFamily="49" charset="0"/>
              </a:rPr>
              <a:t>reg2</a:t>
            </a:r>
            <a:r>
              <a:rPr lang="en-US" sz="2000" dirty="0">
                <a:latin typeface="Cambria" pitchFamily="18" charset="0"/>
              </a:rPr>
              <a:t> </a:t>
            </a:r>
            <a:r>
              <a:rPr lang="en-US" sz="2000" dirty="0" smtClean="0">
                <a:latin typeface="Cambria" pitchFamily="18" charset="0"/>
              </a:rPr>
              <a:t>onto the screen</a:t>
            </a:r>
            <a:endParaRPr lang="en-US" sz="2000" dirty="0">
              <a:latin typeface="Cambria" pitchFamily="18" charset="0"/>
            </a:endParaRPr>
          </a:p>
        </p:txBody>
      </p:sp>
      <p:sp>
        <p:nvSpPr>
          <p:cNvPr id="47" name="Text Box 18"/>
          <p:cNvSpPr txBox="1">
            <a:spLocks noChangeArrowheads="1"/>
          </p:cNvSpPr>
          <p:nvPr>
            <p:custDataLst>
              <p:tags r:id="rId23"/>
            </p:custDataLst>
          </p:nvPr>
        </p:nvSpPr>
        <p:spPr bwMode="auto">
          <a:xfrm>
            <a:off x="5410200" y="76200"/>
            <a:ext cx="3335338" cy="276999"/>
          </a:xfrm>
          <a:prstGeom prst="rect">
            <a:avLst/>
          </a:prstGeom>
          <a:noFill/>
          <a:ln>
            <a:noFill/>
          </a:ln>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dirty="0" smtClean="0">
                <a:solidFill>
                  <a:srgbClr val="159627"/>
                </a:solidFill>
                <a:latin typeface="Cambria" pitchFamily="18" charset="0"/>
              </a:rPr>
              <a:t>ought to be called </a:t>
            </a:r>
            <a:r>
              <a:rPr lang="en-US" sz="1200" b="1" i="1" dirty="0" smtClean="0">
                <a:solidFill>
                  <a:srgbClr val="159627"/>
                </a:solidFill>
                <a:latin typeface="Cambria" pitchFamily="18" charset="0"/>
              </a:rPr>
              <a:t>register </a:t>
            </a:r>
            <a:r>
              <a:rPr lang="en-US" sz="1200" dirty="0" smtClean="0">
                <a:solidFill>
                  <a:srgbClr val="159627"/>
                </a:solidFill>
                <a:latin typeface="Cambria" pitchFamily="18" charset="0"/>
              </a:rPr>
              <a:t>language</a:t>
            </a:r>
            <a:endParaRPr lang="en-US" sz="1200" dirty="0">
              <a:solidFill>
                <a:srgbClr val="159627"/>
              </a:solidFill>
              <a:latin typeface="Cambria" pitchFamily="18" charset="0"/>
            </a:endParaRPr>
          </a:p>
        </p:txBody>
      </p:sp>
      <p:grpSp>
        <p:nvGrpSpPr>
          <p:cNvPr id="48" name="Group 19"/>
          <p:cNvGrpSpPr>
            <a:grpSpLocks/>
          </p:cNvGrpSpPr>
          <p:nvPr>
            <p:custDataLst>
              <p:tags r:id="rId24"/>
            </p:custDataLst>
          </p:nvPr>
        </p:nvGrpSpPr>
        <p:grpSpPr bwMode="auto">
          <a:xfrm>
            <a:off x="8551692" y="338720"/>
            <a:ext cx="406400" cy="409161"/>
            <a:chOff x="2928" y="1051"/>
            <a:chExt cx="840" cy="957"/>
          </a:xfrm>
        </p:grpSpPr>
        <p:sp>
          <p:nvSpPr>
            <p:cNvPr id="49" name="Freeform 20"/>
            <p:cNvSpPr>
              <a:spLocks/>
            </p:cNvSpPr>
            <p:nvPr>
              <p:custDataLst>
                <p:tags r:id="rId25"/>
              </p:custDataLst>
            </p:nvPr>
          </p:nvSpPr>
          <p:spPr bwMode="auto">
            <a:xfrm>
              <a:off x="2928" y="1759"/>
              <a:ext cx="810" cy="249"/>
            </a:xfrm>
            <a:custGeom>
              <a:avLst/>
              <a:gdLst>
                <a:gd name="T0" fmla="*/ 5 w 1048"/>
                <a:gd name="T1" fmla="*/ 21 h 250"/>
                <a:gd name="T2" fmla="*/ 9 w 1048"/>
                <a:gd name="T3" fmla="*/ 83 h 250"/>
                <a:gd name="T4" fmla="*/ 9 w 1048"/>
                <a:gd name="T5" fmla="*/ 111 h 250"/>
                <a:gd name="T6" fmla="*/ 10 w 1048"/>
                <a:gd name="T7" fmla="*/ 125 h 250"/>
                <a:gd name="T8" fmla="*/ 10 w 1048"/>
                <a:gd name="T9" fmla="*/ 161 h 250"/>
                <a:gd name="T10" fmla="*/ 7 w 1048"/>
                <a:gd name="T11" fmla="*/ 230 h 250"/>
                <a:gd name="T12" fmla="*/ 2 w 1048"/>
                <a:gd name="T13" fmla="*/ 210 h 250"/>
                <a:gd name="T14" fmla="*/ 0 w 1048"/>
                <a:gd name="T15" fmla="*/ 189 h 250"/>
                <a:gd name="T16" fmla="*/ 2 w 1048"/>
                <a:gd name="T17" fmla="*/ 155 h 250"/>
                <a:gd name="T18" fmla="*/ 2 w 1048"/>
                <a:gd name="T19" fmla="*/ 125 h 250"/>
                <a:gd name="T20" fmla="*/ 2 w 1048"/>
                <a:gd name="T21" fmla="*/ 76 h 250"/>
                <a:gd name="T22" fmla="*/ 3 w 1048"/>
                <a:gd name="T23" fmla="*/ 55 h 250"/>
                <a:gd name="T24" fmla="*/ 3 w 1048"/>
                <a:gd name="T25" fmla="*/ 28 h 250"/>
                <a:gd name="T26" fmla="*/ 4 w 1048"/>
                <a:gd name="T27" fmla="*/ 14 h 250"/>
                <a:gd name="T28" fmla="*/ 5 w 1048"/>
                <a:gd name="T29" fmla="*/ 28 h 250"/>
                <a:gd name="T30" fmla="*/ 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50" name="Oval 21"/>
            <p:cNvSpPr>
              <a:spLocks noChangeArrowheads="1"/>
            </p:cNvSpPr>
            <p:nvPr>
              <p:custDataLst>
                <p:tags r:id="rId26"/>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51" name="Oval 22"/>
            <p:cNvSpPr>
              <a:spLocks noChangeArrowheads="1"/>
            </p:cNvSpPr>
            <p:nvPr>
              <p:custDataLst>
                <p:tags r:id="rId27"/>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2" name="Oval 23"/>
            <p:cNvSpPr>
              <a:spLocks noChangeArrowheads="1"/>
            </p:cNvSpPr>
            <p:nvPr>
              <p:custDataLst>
                <p:tags r:id="rId28"/>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3" name="Oval 24"/>
            <p:cNvSpPr>
              <a:spLocks noChangeArrowheads="1"/>
            </p:cNvSpPr>
            <p:nvPr>
              <p:custDataLst>
                <p:tags r:id="rId29"/>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4" name="Oval 25"/>
            <p:cNvSpPr>
              <a:spLocks noChangeArrowheads="1"/>
            </p:cNvSpPr>
            <p:nvPr>
              <p:custDataLst>
                <p:tags r:id="rId30"/>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5" name="Oval 26"/>
            <p:cNvSpPr>
              <a:spLocks noChangeArrowheads="1"/>
            </p:cNvSpPr>
            <p:nvPr>
              <p:custDataLst>
                <p:tags r:id="rId31"/>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6" name="Oval 27"/>
            <p:cNvSpPr>
              <a:spLocks noChangeArrowheads="1"/>
            </p:cNvSpPr>
            <p:nvPr>
              <p:custDataLst>
                <p:tags r:id="rId32"/>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7" name="AutoShape 28"/>
            <p:cNvSpPr>
              <a:spLocks noChangeArrowheads="1"/>
            </p:cNvSpPr>
            <p:nvPr>
              <p:custDataLst>
                <p:tags r:id="rId33"/>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58" name="Freeform 29"/>
            <p:cNvSpPr>
              <a:spLocks/>
            </p:cNvSpPr>
            <p:nvPr>
              <p:custDataLst>
                <p:tags r:id="rId34"/>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59" name="Freeform 30"/>
            <p:cNvSpPr>
              <a:spLocks/>
            </p:cNvSpPr>
            <p:nvPr>
              <p:custDataLst>
                <p:tags r:id="rId35"/>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60" name="Freeform 31"/>
            <p:cNvSpPr>
              <a:spLocks/>
            </p:cNvSpPr>
            <p:nvPr>
              <p:custDataLst>
                <p:tags r:id="rId36"/>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61" name="Freeform 32"/>
            <p:cNvSpPr>
              <a:spLocks/>
            </p:cNvSpPr>
            <p:nvPr>
              <p:custDataLst>
                <p:tags r:id="rId37"/>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cxnSp>
        <p:nvCxnSpPr>
          <p:cNvPr id="6" name="Straight Arrow Connector 5"/>
          <p:cNvCxnSpPr/>
          <p:nvPr/>
        </p:nvCxnSpPr>
        <p:spPr bwMode="auto">
          <a:xfrm flipH="1">
            <a:off x="5094363" y="6477000"/>
            <a:ext cx="2800538" cy="0"/>
          </a:xfrm>
          <a:prstGeom prst="straightConnector1">
            <a:avLst/>
          </a:prstGeom>
          <a:noFill/>
          <a:ln w="19050" cap="flat" cmpd="sng" algn="ctr">
            <a:solidFill>
              <a:schemeClr val="bg1">
                <a:lumMod val="50000"/>
              </a:schemeClr>
            </a:solidFill>
            <a:prstDash val="solid"/>
            <a:round/>
            <a:headEnd type="none" w="med" len="med"/>
            <a:tailEnd type="arrow"/>
          </a:ln>
          <a:effectLst/>
        </p:spPr>
      </p:cxnSp>
    </p:spTree>
  </p:cSld>
  <p:clrMapOvr>
    <a:masterClrMapping/>
  </p:clrMapOvr>
  <p:timing>
    <p:tnLst>
      <p:par>
        <p:cT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 name="Text Box 250"/>
          <p:cNvSpPr txBox="1">
            <a:spLocks noChangeArrowheads="1"/>
          </p:cNvSpPr>
          <p:nvPr>
            <p:custDataLst>
              <p:tags r:id="rId1"/>
            </p:custDataLst>
          </p:nvPr>
        </p:nvSpPr>
        <p:spPr bwMode="auto">
          <a:xfrm>
            <a:off x="304800" y="125628"/>
            <a:ext cx="7620000"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3600" b="0" i="1" u="none" strike="noStrike" kern="1200" cap="none" spc="0" normalizeH="0" baseline="0" noProof="0" dirty="0" smtClean="0">
                <a:ln>
                  <a:noFill/>
                </a:ln>
                <a:solidFill>
                  <a:srgbClr val="000000"/>
                </a:solidFill>
                <a:effectLst/>
                <a:uLnTx/>
                <a:uFillTx/>
                <a:latin typeface="Cambria" pitchFamily="18" charset="0"/>
                <a:ea typeface="ＭＳ Ｐゴシック" pitchFamily="34" charset="-128"/>
                <a:cs typeface="+mn-cs"/>
              </a:rPr>
              <a:t>CS ~ Compositional expression</a:t>
            </a:r>
            <a:endParaRPr kumimoji="0" lang="en-US" sz="3600" b="0" i="1" u="none" strike="noStrike" kern="1200" cap="none" spc="0" normalizeH="0" baseline="0" noProof="0" dirty="0">
              <a:ln>
                <a:noFill/>
              </a:ln>
              <a:solidFill>
                <a:srgbClr val="000000"/>
              </a:solidFill>
              <a:effectLst/>
              <a:uLnTx/>
              <a:uFillTx/>
              <a:latin typeface="Cambria" pitchFamily="18" charset="0"/>
              <a:ea typeface="ＭＳ Ｐゴシック" pitchFamily="34" charset="-128"/>
              <a:cs typeface="+mn-cs"/>
            </a:endParaRPr>
          </a:p>
        </p:txBody>
      </p:sp>
      <p:sp>
        <p:nvSpPr>
          <p:cNvPr id="85" name="Text Box 250"/>
          <p:cNvSpPr txBox="1">
            <a:spLocks noChangeArrowheads="1"/>
          </p:cNvSpPr>
          <p:nvPr>
            <p:custDataLst>
              <p:tags r:id="rId2"/>
            </p:custDataLst>
          </p:nvPr>
        </p:nvSpPr>
        <p:spPr bwMode="auto">
          <a:xfrm>
            <a:off x="838200" y="914400"/>
            <a:ext cx="7543800" cy="4154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100" b="0" i="1" u="none" strike="noStrike" kern="1200" cap="none" spc="0" normalizeH="0" baseline="0" noProof="0" dirty="0" smtClean="0">
                <a:ln>
                  <a:noFill/>
                </a:ln>
                <a:solidFill>
                  <a:srgbClr val="000000"/>
                </a:solidFill>
                <a:effectLst/>
                <a:uLnTx/>
                <a:uFillTx/>
                <a:latin typeface="Calibri" panose="020F0502020204030204" pitchFamily="34" charset="0"/>
                <a:ea typeface="ＭＳ Ｐゴシック" pitchFamily="34" charset="-128"/>
                <a:cs typeface="Calibri" panose="020F0502020204030204" pitchFamily="34" charset="0"/>
              </a:rPr>
              <a:t>building blocks can be bits, circuits, data, functions, programs, ...</a:t>
            </a:r>
            <a:endParaRPr kumimoji="0" lang="en-US" sz="2100" b="0" i="1" u="none" strike="noStrike" kern="1200" cap="none" spc="0" normalizeH="0" baseline="0" noProof="0" dirty="0">
              <a:ln>
                <a:noFill/>
              </a:ln>
              <a:solidFill>
                <a:srgbClr val="000000"/>
              </a:solidFill>
              <a:effectLst/>
              <a:uLnTx/>
              <a:uFillTx/>
              <a:latin typeface="Calibri" panose="020F0502020204030204" pitchFamily="34" charset="0"/>
              <a:ea typeface="ＭＳ Ｐゴシック" pitchFamily="34" charset="-128"/>
              <a:cs typeface="Calibri" panose="020F0502020204030204" pitchFamily="34" charset="0"/>
            </a:endParaRPr>
          </a:p>
        </p:txBody>
      </p:sp>
      <p:sp>
        <p:nvSpPr>
          <p:cNvPr id="2" name="TextBox 1"/>
          <p:cNvSpPr txBox="1"/>
          <p:nvPr/>
        </p:nvSpPr>
        <p:spPr>
          <a:xfrm>
            <a:off x="3413632" y="6250425"/>
            <a:ext cx="2793842" cy="400110"/>
          </a:xfrm>
          <a:prstGeom prst="rect">
            <a:avLst/>
          </a:prstGeom>
          <a:noFill/>
        </p:spPr>
        <p:txBody>
          <a:bodyPr wrap="non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1200" cap="none" spc="0" normalizeH="0" baseline="0" noProof="0" dirty="0" smtClean="0">
                <a:ln>
                  <a:noFill/>
                </a:ln>
                <a:solidFill>
                  <a:srgbClr val="000000"/>
                </a:solidFill>
                <a:effectLst/>
                <a:uLnTx/>
                <a:uFillTx/>
                <a:latin typeface="Cambria" panose="02040503050406030204" pitchFamily="18" charset="0"/>
                <a:ea typeface="ＭＳ Ｐゴシック" pitchFamily="34" charset="-128"/>
                <a:cs typeface="+mn-cs"/>
              </a:rPr>
              <a:t>music-driven animation</a:t>
            </a:r>
            <a:endParaRPr kumimoji="0" lang="en-US" sz="2000" b="0" i="0" u="none" strike="noStrike" kern="1200" cap="none" spc="0" normalizeH="0" baseline="0" noProof="0" dirty="0">
              <a:ln>
                <a:noFill/>
              </a:ln>
              <a:solidFill>
                <a:srgbClr val="000000"/>
              </a:solidFill>
              <a:effectLst/>
              <a:uLnTx/>
              <a:uFillTx/>
              <a:latin typeface="Cambria" panose="02040503050406030204" pitchFamily="18" charset="0"/>
              <a:ea typeface="ＭＳ Ｐゴシック" pitchFamily="34" charset="-128"/>
              <a:cs typeface="+mn-cs"/>
            </a:endParaRPr>
          </a:p>
        </p:txBody>
      </p:sp>
      <p:pic>
        <p:nvPicPr>
          <p:cNvPr id="3" name="Picture 2"/>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566173" y="1643075"/>
            <a:ext cx="8087854" cy="4525006"/>
          </a:xfrm>
          <a:prstGeom prst="rect">
            <a:avLst/>
          </a:prstGeom>
        </p:spPr>
      </p:pic>
      <p:sp>
        <p:nvSpPr>
          <p:cNvPr id="6" name="Text Box 5"/>
          <p:cNvSpPr txBox="1">
            <a:spLocks noChangeArrowheads="1"/>
          </p:cNvSpPr>
          <p:nvPr>
            <p:custDataLst>
              <p:tags r:id="rId3"/>
            </p:custDataLst>
          </p:nvPr>
        </p:nvSpPr>
        <p:spPr bwMode="auto">
          <a:xfrm rot="21280899">
            <a:off x="204371" y="1562106"/>
            <a:ext cx="4648200" cy="738664"/>
          </a:xfrm>
          <a:prstGeom prst="rect">
            <a:avLst/>
          </a:prstGeom>
          <a:solidFill>
            <a:srgbClr val="CCFFCC"/>
          </a:solidFill>
          <a:ln>
            <a:noFill/>
          </a:ln>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4200" dirty="0" smtClean="0">
                <a:latin typeface="Cambria" pitchFamily="18" charset="0"/>
              </a:rPr>
              <a:t>Farewell, Pipes!</a:t>
            </a:r>
            <a:endParaRPr lang="en-US" sz="4200" dirty="0">
              <a:latin typeface="Cambria" pitchFamily="18" charset="0"/>
            </a:endParaRPr>
          </a:p>
        </p:txBody>
      </p:sp>
      <p:pic>
        <p:nvPicPr>
          <p:cNvPr id="4" name="Picture 3"/>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1492560" y="771959"/>
            <a:ext cx="7540541" cy="2691357"/>
          </a:xfrm>
          <a:prstGeom prst="rect">
            <a:avLst/>
          </a:prstGeom>
          <a:ln w="38100">
            <a:solidFill>
              <a:srgbClr val="E109E1"/>
            </a:solidFill>
          </a:ln>
        </p:spPr>
      </p:pic>
      <p:sp>
        <p:nvSpPr>
          <p:cNvPr id="5" name="Right Arrow 4"/>
          <p:cNvSpPr/>
          <p:nvPr/>
        </p:nvSpPr>
        <p:spPr bwMode="auto">
          <a:xfrm>
            <a:off x="1040028" y="2489886"/>
            <a:ext cx="838200" cy="457200"/>
          </a:xfrm>
          <a:prstGeom prst="rightArrow">
            <a:avLst/>
          </a:prstGeom>
          <a:solidFill>
            <a:srgbClr val="FFCCFF"/>
          </a:solidFill>
          <a:ln w="19050" cap="flat" cmpd="sng" algn="ctr">
            <a:solidFill>
              <a:srgbClr val="E109E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Tree>
    <p:extLst>
      <p:ext uri="{BB962C8B-B14F-4D97-AF65-F5344CB8AC3E}">
        <p14:creationId xmlns:p14="http://schemas.microsoft.com/office/powerpoint/2010/main" val="499387915"/>
      </p:ext>
    </p:extLst>
  </p:cSld>
  <p:clrMapOvr>
    <a:masterClrMapping/>
  </p:clrMapOvr>
  <p:timing>
    <p:tnLst>
      <p:par>
        <p:cTn id="1" dur="indefinite" restart="never" nodeType="tmRoot"/>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110" name="Text Box 17"/>
          <p:cNvSpPr txBox="1">
            <a:spLocks noChangeArrowheads="1"/>
          </p:cNvSpPr>
          <p:nvPr>
            <p:custDataLst>
              <p:tags r:id="rId1"/>
            </p:custDataLst>
          </p:nvPr>
        </p:nvSpPr>
        <p:spPr bwMode="auto">
          <a:xfrm>
            <a:off x="6534150" y="76200"/>
            <a:ext cx="781050" cy="274637"/>
          </a:xfrm>
          <a:prstGeom prst="rect">
            <a:avLst/>
          </a:prstGeom>
          <a:solidFill>
            <a:schemeClr val="bg1"/>
          </a:solidFill>
          <a:ln>
            <a:noFill/>
          </a:ln>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dirty="0">
                <a:latin typeface="Cambria" pitchFamily="18" charset="0"/>
              </a:rPr>
              <a:t>s</a:t>
            </a:r>
            <a:r>
              <a:rPr lang="en-US" sz="1200" dirty="0" smtClean="0">
                <a:latin typeface="Cambria" pitchFamily="18" charset="0"/>
              </a:rPr>
              <a:t>creen</a:t>
            </a:r>
            <a:endParaRPr lang="en-US" sz="1200" dirty="0">
              <a:latin typeface="Cambria" pitchFamily="18" charset="0"/>
            </a:endParaRPr>
          </a:p>
        </p:txBody>
      </p:sp>
      <p:sp>
        <p:nvSpPr>
          <p:cNvPr id="46082" name="Rectangle 5"/>
          <p:cNvSpPr>
            <a:spLocks noChangeArrowheads="1"/>
          </p:cNvSpPr>
          <p:nvPr>
            <p:custDataLst>
              <p:tags r:id="rId2"/>
            </p:custDataLst>
          </p:nvPr>
        </p:nvSpPr>
        <p:spPr bwMode="auto">
          <a:xfrm>
            <a:off x="4691063" y="3429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endParaRPr lang="en-US">
              <a:latin typeface="Arial" pitchFamily="34" charset="0"/>
            </a:endParaRPr>
          </a:p>
        </p:txBody>
      </p:sp>
      <p:sp>
        <p:nvSpPr>
          <p:cNvPr id="46083" name="Rectangle 6"/>
          <p:cNvSpPr>
            <a:spLocks noChangeArrowheads="1"/>
          </p:cNvSpPr>
          <p:nvPr>
            <p:custDataLst>
              <p:tags r:id="rId3"/>
            </p:custDataLst>
          </p:nvPr>
        </p:nvSpPr>
        <p:spPr bwMode="auto">
          <a:xfrm>
            <a:off x="4648200" y="88018"/>
            <a:ext cx="1601964" cy="738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r>
              <a:rPr lang="en-US" sz="4200" i="1" dirty="0" smtClean="0">
                <a:latin typeface="Cambria" pitchFamily="18" charset="0"/>
              </a:rPr>
              <a:t>Quiz</a:t>
            </a:r>
            <a:endParaRPr lang="en-US" sz="4200" i="1" dirty="0">
              <a:solidFill>
                <a:srgbClr val="0A04EB"/>
              </a:solidFill>
              <a:latin typeface="Cambria" pitchFamily="18" charset="0"/>
            </a:endParaRPr>
          </a:p>
        </p:txBody>
      </p:sp>
      <p:sp>
        <p:nvSpPr>
          <p:cNvPr id="46084" name="Rectangle 7"/>
          <p:cNvSpPr>
            <a:spLocks noChangeArrowheads="1"/>
          </p:cNvSpPr>
          <p:nvPr>
            <p:custDataLst>
              <p:tags r:id="rId4"/>
            </p:custDataLst>
          </p:nvPr>
        </p:nvSpPr>
        <p:spPr bwMode="auto">
          <a:xfrm>
            <a:off x="5232400" y="6237139"/>
            <a:ext cx="3671888" cy="508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2700" b="1" dirty="0">
                <a:solidFill>
                  <a:srgbClr val="C00000"/>
                </a:solidFill>
                <a:latin typeface="Courier New" pitchFamily="49" charset="0"/>
              </a:rPr>
              <a:t>halt</a:t>
            </a:r>
          </a:p>
        </p:txBody>
      </p:sp>
      <p:sp>
        <p:nvSpPr>
          <p:cNvPr id="46085" name="Rectangle 8"/>
          <p:cNvSpPr>
            <a:spLocks noChangeArrowheads="1"/>
          </p:cNvSpPr>
          <p:nvPr>
            <p:custDataLst>
              <p:tags r:id="rId5"/>
            </p:custDataLst>
          </p:nvPr>
        </p:nvSpPr>
        <p:spPr bwMode="auto">
          <a:xfrm>
            <a:off x="5232400" y="2525791"/>
            <a:ext cx="3689350" cy="508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2700" b="1" dirty="0" err="1">
                <a:solidFill>
                  <a:srgbClr val="0B04FF"/>
                </a:solidFill>
                <a:latin typeface="Courier New" pitchFamily="49" charset="0"/>
              </a:rPr>
              <a:t>setn</a:t>
            </a:r>
            <a:r>
              <a:rPr lang="en-US" sz="2700" b="1" dirty="0">
                <a:solidFill>
                  <a:srgbClr val="0B04FF"/>
                </a:solidFill>
                <a:latin typeface="Courier New" pitchFamily="49" charset="0"/>
              </a:rPr>
              <a:t> </a:t>
            </a:r>
            <a:r>
              <a:rPr lang="en-US" sz="2700" b="1" dirty="0">
                <a:latin typeface="Courier New" pitchFamily="49" charset="0"/>
              </a:rPr>
              <a:t>r2 </a:t>
            </a:r>
            <a:r>
              <a:rPr lang="en-US" sz="2700" b="1" dirty="0" smtClean="0">
                <a:latin typeface="Courier New" pitchFamily="49" charset="0"/>
              </a:rPr>
              <a:t>7</a:t>
            </a:r>
            <a:endParaRPr lang="en-US" sz="2700" b="1" dirty="0">
              <a:latin typeface="Courier New" pitchFamily="49" charset="0"/>
            </a:endParaRPr>
          </a:p>
        </p:txBody>
      </p:sp>
      <p:sp>
        <p:nvSpPr>
          <p:cNvPr id="46086" name="Rectangle 9"/>
          <p:cNvSpPr>
            <a:spLocks noChangeArrowheads="1"/>
          </p:cNvSpPr>
          <p:nvPr>
            <p:custDataLst>
              <p:tags r:id="rId6"/>
            </p:custDataLst>
          </p:nvPr>
        </p:nvSpPr>
        <p:spPr bwMode="auto">
          <a:xfrm>
            <a:off x="5232400" y="1907233"/>
            <a:ext cx="3697288" cy="508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2700" b="1" dirty="0">
                <a:solidFill>
                  <a:srgbClr val="0B04FF"/>
                </a:solidFill>
                <a:latin typeface="Courier New" pitchFamily="49" charset="0"/>
              </a:rPr>
              <a:t>read</a:t>
            </a:r>
            <a:r>
              <a:rPr lang="en-US" sz="2700" b="1" dirty="0">
                <a:latin typeface="Courier New" pitchFamily="49" charset="0"/>
              </a:rPr>
              <a:t> r1</a:t>
            </a:r>
          </a:p>
        </p:txBody>
      </p:sp>
      <p:sp>
        <p:nvSpPr>
          <p:cNvPr id="46088" name="Rectangle 13"/>
          <p:cNvSpPr>
            <a:spLocks noChangeArrowheads="1"/>
          </p:cNvSpPr>
          <p:nvPr>
            <p:custDataLst>
              <p:tags r:id="rId7"/>
            </p:custDataLst>
          </p:nvPr>
        </p:nvSpPr>
        <p:spPr bwMode="auto">
          <a:xfrm>
            <a:off x="5232400" y="3762907"/>
            <a:ext cx="3657600" cy="508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2700" b="1" dirty="0">
                <a:solidFill>
                  <a:srgbClr val="0B04FF"/>
                </a:solidFill>
                <a:latin typeface="Courier New" pitchFamily="49" charset="0"/>
              </a:rPr>
              <a:t>div</a:t>
            </a:r>
            <a:r>
              <a:rPr lang="en-US" sz="2700" b="1" dirty="0">
                <a:latin typeface="Courier New" pitchFamily="49" charset="0"/>
              </a:rPr>
              <a:t> r3 </a:t>
            </a:r>
            <a:r>
              <a:rPr lang="en-US" sz="2700" b="1" dirty="0" smtClean="0">
                <a:latin typeface="Courier New" pitchFamily="49" charset="0"/>
              </a:rPr>
              <a:t>r1 r4</a:t>
            </a:r>
            <a:endParaRPr lang="en-US" sz="2700" b="1" dirty="0">
              <a:latin typeface="Courier New" pitchFamily="49" charset="0"/>
            </a:endParaRPr>
          </a:p>
        </p:txBody>
      </p:sp>
      <p:sp>
        <p:nvSpPr>
          <p:cNvPr id="46089" name="Text Box 19"/>
          <p:cNvSpPr txBox="1">
            <a:spLocks noChangeArrowheads="1"/>
          </p:cNvSpPr>
          <p:nvPr>
            <p:custDataLst>
              <p:tags r:id="rId8"/>
            </p:custDataLst>
          </p:nvPr>
        </p:nvSpPr>
        <p:spPr bwMode="auto">
          <a:xfrm>
            <a:off x="4627916" y="2000896"/>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0</a:t>
            </a:r>
          </a:p>
        </p:txBody>
      </p:sp>
      <p:sp>
        <p:nvSpPr>
          <p:cNvPr id="46090" name="Text Box 20"/>
          <p:cNvSpPr txBox="1">
            <a:spLocks noChangeArrowheads="1"/>
          </p:cNvSpPr>
          <p:nvPr>
            <p:custDataLst>
              <p:tags r:id="rId9"/>
            </p:custDataLst>
          </p:nvPr>
        </p:nvSpPr>
        <p:spPr bwMode="auto">
          <a:xfrm>
            <a:off x="4610453" y="2593033"/>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1</a:t>
            </a:r>
          </a:p>
        </p:txBody>
      </p:sp>
      <p:sp>
        <p:nvSpPr>
          <p:cNvPr id="46091" name="Text Box 21"/>
          <p:cNvSpPr txBox="1">
            <a:spLocks noChangeArrowheads="1"/>
          </p:cNvSpPr>
          <p:nvPr>
            <p:custDataLst>
              <p:tags r:id="rId10"/>
            </p:custDataLst>
          </p:nvPr>
        </p:nvSpPr>
        <p:spPr bwMode="auto">
          <a:xfrm>
            <a:off x="4610453" y="3193108"/>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2</a:t>
            </a:r>
          </a:p>
        </p:txBody>
      </p:sp>
      <p:sp>
        <p:nvSpPr>
          <p:cNvPr id="46092" name="Text Box 22"/>
          <p:cNvSpPr txBox="1">
            <a:spLocks noChangeArrowheads="1"/>
          </p:cNvSpPr>
          <p:nvPr>
            <p:custDataLst>
              <p:tags r:id="rId11"/>
            </p:custDataLst>
          </p:nvPr>
        </p:nvSpPr>
        <p:spPr bwMode="auto">
          <a:xfrm>
            <a:off x="4610453" y="3802708"/>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3</a:t>
            </a:r>
          </a:p>
        </p:txBody>
      </p:sp>
      <p:sp>
        <p:nvSpPr>
          <p:cNvPr id="46093" name="Text Box 23"/>
          <p:cNvSpPr txBox="1">
            <a:spLocks noChangeArrowheads="1"/>
          </p:cNvSpPr>
          <p:nvPr>
            <p:custDataLst>
              <p:tags r:id="rId12"/>
            </p:custDataLst>
          </p:nvPr>
        </p:nvSpPr>
        <p:spPr bwMode="auto">
          <a:xfrm>
            <a:off x="4602516" y="4466283"/>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4</a:t>
            </a:r>
          </a:p>
        </p:txBody>
      </p:sp>
      <p:sp>
        <p:nvSpPr>
          <p:cNvPr id="46094" name="Text Box 24"/>
          <p:cNvSpPr txBox="1">
            <a:spLocks noChangeArrowheads="1"/>
          </p:cNvSpPr>
          <p:nvPr>
            <p:custDataLst>
              <p:tags r:id="rId13"/>
            </p:custDataLst>
          </p:nvPr>
        </p:nvSpPr>
        <p:spPr bwMode="auto">
          <a:xfrm>
            <a:off x="365302" y="2057400"/>
            <a:ext cx="6254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r1</a:t>
            </a:r>
            <a:endParaRPr lang="en-US" sz="1800" b="1">
              <a:solidFill>
                <a:srgbClr val="B003D1"/>
              </a:solidFill>
              <a:latin typeface="Courier New" pitchFamily="49" charset="0"/>
              <a:cs typeface="Courier New" pitchFamily="49" charset="0"/>
            </a:endParaRPr>
          </a:p>
        </p:txBody>
      </p:sp>
      <p:sp>
        <p:nvSpPr>
          <p:cNvPr id="46095" name="Rectangle 29"/>
          <p:cNvSpPr>
            <a:spLocks noChangeArrowheads="1"/>
          </p:cNvSpPr>
          <p:nvPr>
            <p:custDataLst>
              <p:tags r:id="rId14"/>
            </p:custDataLst>
          </p:nvPr>
        </p:nvSpPr>
        <p:spPr bwMode="auto">
          <a:xfrm>
            <a:off x="998714" y="1905000"/>
            <a:ext cx="2733675"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B003D1"/>
                </a:solidFill>
                <a:latin typeface="Courier New" pitchFamily="49" charset="0"/>
              </a:rPr>
              <a:t> </a:t>
            </a:r>
          </a:p>
        </p:txBody>
      </p:sp>
      <p:sp>
        <p:nvSpPr>
          <p:cNvPr id="46096" name="Rectangle 33"/>
          <p:cNvSpPr>
            <a:spLocks noChangeArrowheads="1"/>
          </p:cNvSpPr>
          <p:nvPr>
            <p:custDataLst>
              <p:tags r:id="rId15"/>
            </p:custDataLst>
          </p:nvPr>
        </p:nvSpPr>
        <p:spPr bwMode="auto">
          <a:xfrm>
            <a:off x="993952" y="2578100"/>
            <a:ext cx="2749550" cy="2299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a:latin typeface="Calibri" pitchFamily="34" charset="0"/>
              </a:rPr>
              <a:t>General-purpose register r1</a:t>
            </a:r>
          </a:p>
        </p:txBody>
      </p:sp>
      <p:sp>
        <p:nvSpPr>
          <p:cNvPr id="46097" name="Text Box 50"/>
          <p:cNvSpPr txBox="1">
            <a:spLocks noChangeArrowheads="1"/>
          </p:cNvSpPr>
          <p:nvPr>
            <p:custDataLst>
              <p:tags r:id="rId16"/>
            </p:custDataLst>
          </p:nvPr>
        </p:nvSpPr>
        <p:spPr bwMode="auto">
          <a:xfrm>
            <a:off x="355777" y="3138488"/>
            <a:ext cx="625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r2</a:t>
            </a:r>
            <a:endParaRPr lang="en-US" sz="1800" b="1">
              <a:solidFill>
                <a:srgbClr val="B003D1"/>
              </a:solidFill>
              <a:latin typeface="Courier New" pitchFamily="49" charset="0"/>
              <a:cs typeface="Courier New" pitchFamily="49" charset="0"/>
            </a:endParaRPr>
          </a:p>
        </p:txBody>
      </p:sp>
      <p:sp>
        <p:nvSpPr>
          <p:cNvPr id="46098" name="Rectangle 51"/>
          <p:cNvSpPr>
            <a:spLocks noChangeArrowheads="1"/>
          </p:cNvSpPr>
          <p:nvPr>
            <p:custDataLst>
              <p:tags r:id="rId17"/>
            </p:custDataLst>
          </p:nvPr>
        </p:nvSpPr>
        <p:spPr bwMode="auto">
          <a:xfrm>
            <a:off x="995539" y="2971800"/>
            <a:ext cx="2733675"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B003D1"/>
                </a:solidFill>
                <a:latin typeface="Courier New" pitchFamily="49" charset="0"/>
              </a:rPr>
              <a:t> </a:t>
            </a:r>
          </a:p>
        </p:txBody>
      </p:sp>
      <p:sp>
        <p:nvSpPr>
          <p:cNvPr id="46099" name="Rectangle 52"/>
          <p:cNvSpPr>
            <a:spLocks noChangeArrowheads="1"/>
          </p:cNvSpPr>
          <p:nvPr>
            <p:custDataLst>
              <p:tags r:id="rId18"/>
            </p:custDataLst>
          </p:nvPr>
        </p:nvSpPr>
        <p:spPr bwMode="auto">
          <a:xfrm>
            <a:off x="990777" y="3644900"/>
            <a:ext cx="2749550" cy="2243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a:latin typeface="Calibri" pitchFamily="34" charset="0"/>
              </a:rPr>
              <a:t>General-purpose register r2</a:t>
            </a:r>
          </a:p>
        </p:txBody>
      </p:sp>
      <p:sp>
        <p:nvSpPr>
          <p:cNvPr id="46100" name="Text Box 50"/>
          <p:cNvSpPr txBox="1">
            <a:spLocks noChangeArrowheads="1"/>
          </p:cNvSpPr>
          <p:nvPr>
            <p:custDataLst>
              <p:tags r:id="rId19"/>
            </p:custDataLst>
          </p:nvPr>
        </p:nvSpPr>
        <p:spPr bwMode="auto">
          <a:xfrm>
            <a:off x="357364" y="4216400"/>
            <a:ext cx="625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r3</a:t>
            </a:r>
            <a:endParaRPr lang="en-US" sz="1800" b="1">
              <a:solidFill>
                <a:srgbClr val="B003D1"/>
              </a:solidFill>
              <a:latin typeface="Courier New" pitchFamily="49" charset="0"/>
              <a:cs typeface="Courier New" pitchFamily="49" charset="0"/>
            </a:endParaRPr>
          </a:p>
        </p:txBody>
      </p:sp>
      <p:sp>
        <p:nvSpPr>
          <p:cNvPr id="46101" name="Rectangle 51"/>
          <p:cNvSpPr>
            <a:spLocks noChangeArrowheads="1"/>
          </p:cNvSpPr>
          <p:nvPr>
            <p:custDataLst>
              <p:tags r:id="rId20"/>
            </p:custDataLst>
          </p:nvPr>
        </p:nvSpPr>
        <p:spPr bwMode="auto">
          <a:xfrm>
            <a:off x="997127" y="4049712"/>
            <a:ext cx="2733675"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B003D1"/>
                </a:solidFill>
                <a:latin typeface="Courier New" pitchFamily="49" charset="0"/>
              </a:rPr>
              <a:t> </a:t>
            </a:r>
          </a:p>
        </p:txBody>
      </p:sp>
      <p:sp>
        <p:nvSpPr>
          <p:cNvPr id="46102" name="Rectangle 52"/>
          <p:cNvSpPr>
            <a:spLocks noChangeArrowheads="1"/>
          </p:cNvSpPr>
          <p:nvPr>
            <p:custDataLst>
              <p:tags r:id="rId21"/>
            </p:custDataLst>
          </p:nvPr>
        </p:nvSpPr>
        <p:spPr bwMode="auto">
          <a:xfrm>
            <a:off x="992364" y="4722812"/>
            <a:ext cx="2749550" cy="230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dirty="0">
                <a:latin typeface="Calibri" pitchFamily="34" charset="0"/>
              </a:rPr>
              <a:t>General-purpose register r3</a:t>
            </a:r>
          </a:p>
        </p:txBody>
      </p:sp>
      <p:sp>
        <p:nvSpPr>
          <p:cNvPr id="46103" name="Rectangle 12"/>
          <p:cNvSpPr>
            <a:spLocks noChangeArrowheads="1"/>
          </p:cNvSpPr>
          <p:nvPr>
            <p:custDataLst>
              <p:tags r:id="rId22"/>
            </p:custDataLst>
          </p:nvPr>
        </p:nvSpPr>
        <p:spPr bwMode="auto">
          <a:xfrm>
            <a:off x="5232400" y="5000023"/>
            <a:ext cx="3684587" cy="508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square">
            <a:spAutoFit/>
          </a:bodyPr>
          <a:lstStyle/>
          <a:p>
            <a:pPr algn="l"/>
            <a:r>
              <a:rPr lang="en-US" sz="2700" b="1" dirty="0" err="1">
                <a:solidFill>
                  <a:srgbClr val="0B04FF"/>
                </a:solidFill>
                <a:latin typeface="Courier New" pitchFamily="49" charset="0"/>
              </a:rPr>
              <a:t>addn</a:t>
            </a:r>
            <a:r>
              <a:rPr lang="en-US" sz="2700" b="1" dirty="0">
                <a:solidFill>
                  <a:srgbClr val="0B04FF"/>
                </a:solidFill>
                <a:latin typeface="Courier New" pitchFamily="49" charset="0"/>
              </a:rPr>
              <a:t> </a:t>
            </a:r>
            <a:r>
              <a:rPr lang="en-US" sz="2700" b="1" dirty="0">
                <a:latin typeface="Courier New" pitchFamily="49" charset="0"/>
              </a:rPr>
              <a:t>r3 -1</a:t>
            </a:r>
          </a:p>
        </p:txBody>
      </p:sp>
      <p:sp>
        <p:nvSpPr>
          <p:cNvPr id="46104" name="Rectangle 13"/>
          <p:cNvSpPr>
            <a:spLocks noChangeArrowheads="1"/>
          </p:cNvSpPr>
          <p:nvPr>
            <p:custDataLst>
              <p:tags r:id="rId23"/>
            </p:custDataLst>
          </p:nvPr>
        </p:nvSpPr>
        <p:spPr bwMode="auto">
          <a:xfrm>
            <a:off x="5232400" y="5618581"/>
            <a:ext cx="3692525" cy="508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square">
            <a:spAutoFit/>
          </a:bodyPr>
          <a:lstStyle/>
          <a:p>
            <a:pPr algn="l"/>
            <a:r>
              <a:rPr lang="en-US" sz="2700" b="1" dirty="0">
                <a:solidFill>
                  <a:srgbClr val="0B04FF"/>
                </a:solidFill>
                <a:latin typeface="Courier New" pitchFamily="49" charset="0"/>
              </a:rPr>
              <a:t>write</a:t>
            </a:r>
            <a:r>
              <a:rPr lang="en-US" sz="2700" b="1" dirty="0">
                <a:latin typeface="Courier New" pitchFamily="49" charset="0"/>
              </a:rPr>
              <a:t> r3</a:t>
            </a:r>
          </a:p>
        </p:txBody>
      </p:sp>
      <p:sp>
        <p:nvSpPr>
          <p:cNvPr id="46105" name="Text Box 22"/>
          <p:cNvSpPr txBox="1">
            <a:spLocks noChangeArrowheads="1"/>
          </p:cNvSpPr>
          <p:nvPr>
            <p:custDataLst>
              <p:tags r:id="rId24"/>
            </p:custDataLst>
          </p:nvPr>
        </p:nvSpPr>
        <p:spPr bwMode="auto">
          <a:xfrm>
            <a:off x="4604103" y="5098108"/>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5</a:t>
            </a:r>
          </a:p>
        </p:txBody>
      </p:sp>
      <p:sp>
        <p:nvSpPr>
          <p:cNvPr id="46106" name="Text Box 23"/>
          <p:cNvSpPr txBox="1">
            <a:spLocks noChangeArrowheads="1"/>
          </p:cNvSpPr>
          <p:nvPr>
            <p:custDataLst>
              <p:tags r:id="rId25"/>
            </p:custDataLst>
          </p:nvPr>
        </p:nvSpPr>
        <p:spPr bwMode="auto">
          <a:xfrm>
            <a:off x="4594578" y="5716527"/>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dirty="0">
                <a:latin typeface="Courier New" pitchFamily="49" charset="0"/>
                <a:cs typeface="Courier New" pitchFamily="49" charset="0"/>
              </a:rPr>
              <a:t>6</a:t>
            </a:r>
          </a:p>
        </p:txBody>
      </p:sp>
      <p:sp>
        <p:nvSpPr>
          <p:cNvPr id="46107" name="TextBox 36"/>
          <p:cNvSpPr txBox="1">
            <a:spLocks noChangeArrowheads="1"/>
          </p:cNvSpPr>
          <p:nvPr/>
        </p:nvSpPr>
        <p:spPr bwMode="auto">
          <a:xfrm>
            <a:off x="7254346" y="1676400"/>
            <a:ext cx="724440" cy="461665"/>
          </a:xfrm>
          <a:prstGeom prst="rect">
            <a:avLst/>
          </a:prstGeom>
          <a:solidFill>
            <a:schemeClr val="bg1"/>
          </a:solidFill>
          <a:ln w="9525">
            <a:solidFill>
              <a:srgbClr val="C00000"/>
            </a:solidFill>
            <a:miter lim="800000"/>
            <a:headEnd/>
            <a:tailEnd/>
          </a:ln>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r>
              <a:rPr lang="en-US" b="1" dirty="0" smtClean="0">
                <a:solidFill>
                  <a:srgbClr val="C00000"/>
                </a:solidFill>
                <a:latin typeface="Calibri" pitchFamily="34" charset="0"/>
              </a:rPr>
              <a:t>100</a:t>
            </a:r>
            <a:endParaRPr lang="en-US" b="1" dirty="0">
              <a:solidFill>
                <a:srgbClr val="C00000"/>
              </a:solidFill>
              <a:latin typeface="Calibri" pitchFamily="34" charset="0"/>
            </a:endParaRPr>
          </a:p>
        </p:txBody>
      </p:sp>
      <p:cxnSp>
        <p:nvCxnSpPr>
          <p:cNvPr id="46108" name="Straight Arrow Connector 38"/>
          <p:cNvCxnSpPr>
            <a:cxnSpLocks noChangeShapeType="1"/>
            <a:stCxn id="46107" idx="1"/>
          </p:cNvCxnSpPr>
          <p:nvPr/>
        </p:nvCxnSpPr>
        <p:spPr bwMode="auto">
          <a:xfrm flipH="1">
            <a:off x="6781800" y="1907233"/>
            <a:ext cx="472546" cy="230832"/>
          </a:xfrm>
          <a:prstGeom prst="straightConnector1">
            <a:avLst/>
          </a:prstGeom>
          <a:noFill/>
          <a:ln w="12700" algn="ctr">
            <a:solidFill>
              <a:srgbClr val="C00000"/>
            </a:solidFill>
            <a:round/>
            <a:headEnd/>
            <a:tailEnd type="arrow" w="med" len="med"/>
          </a:ln>
          <a:extLst>
            <a:ext uri="{909E8E84-426E-40DD-AFC4-6F175D3DCCD1}">
              <a14:hiddenFill xmlns:a14="http://schemas.microsoft.com/office/drawing/2010/main">
                <a:noFill/>
              </a14:hiddenFill>
            </a:ext>
          </a:extLst>
        </p:spPr>
      </p:cxnSp>
      <p:sp>
        <p:nvSpPr>
          <p:cNvPr id="45" name="Rounded Rectangle 44"/>
          <p:cNvSpPr/>
          <p:nvPr/>
        </p:nvSpPr>
        <p:spPr bwMode="auto">
          <a:xfrm>
            <a:off x="7254346" y="76200"/>
            <a:ext cx="1737253" cy="1112484"/>
          </a:xfrm>
          <a:prstGeom prst="roundRect">
            <a:avLst/>
          </a:prstGeom>
          <a:noFill/>
          <a:ln w="19050" cap="flat" cmpd="sng" algn="ctr">
            <a:solidFill>
              <a:schemeClr val="bg1">
                <a:lumMod val="65000"/>
              </a:schemeClr>
            </a:solidFill>
            <a:prstDash val="solid"/>
            <a:round/>
            <a:headEnd type="none" w="med" len="med"/>
            <a:tailEnd type="none" w="med" len="med"/>
          </a:ln>
          <a:effectLst>
            <a:outerShdw blurRad="50800" dist="38100" dir="2700000" algn="tl" rotWithShape="0">
              <a:prstClr val="black">
                <a:alpha val="40000"/>
              </a:prstClr>
            </a:outerShdw>
          </a:effectLst>
        </p:spPr>
        <p:txBody>
          <a:bodyPr wrap="square">
            <a:spAutoFit/>
          </a:bodyPr>
          <a:lstStyle/>
          <a:p>
            <a:pPr>
              <a:defRPr/>
            </a:pPr>
            <a:endParaRPr lang="en-US">
              <a:latin typeface="Times" pitchFamily="1" charset="0"/>
              <a:ea typeface="ＭＳ Ｐゴシック" pitchFamily="1" charset="-128"/>
            </a:endParaRPr>
          </a:p>
        </p:txBody>
      </p:sp>
      <p:sp>
        <p:nvSpPr>
          <p:cNvPr id="46111" name="Rectangle 1"/>
          <p:cNvSpPr>
            <a:spLocks noChangeArrowheads="1"/>
          </p:cNvSpPr>
          <p:nvPr/>
        </p:nvSpPr>
        <p:spPr bwMode="auto">
          <a:xfrm>
            <a:off x="7375393" y="134938"/>
            <a:ext cx="65114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b="1" dirty="0" smtClean="0">
                <a:solidFill>
                  <a:srgbClr val="C00000"/>
                </a:solidFill>
                <a:latin typeface="Calibri" pitchFamily="34" charset="0"/>
              </a:rPr>
              <a:t>100</a:t>
            </a:r>
            <a:endParaRPr lang="en-US" dirty="0"/>
          </a:p>
        </p:txBody>
      </p:sp>
      <p:sp>
        <p:nvSpPr>
          <p:cNvPr id="46112" name="Rectangle 47"/>
          <p:cNvSpPr>
            <a:spLocks noChangeArrowheads="1"/>
          </p:cNvSpPr>
          <p:nvPr/>
        </p:nvSpPr>
        <p:spPr bwMode="auto">
          <a:xfrm>
            <a:off x="8077200" y="185738"/>
            <a:ext cx="771525" cy="32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1500" dirty="0">
                <a:solidFill>
                  <a:srgbClr val="C00000"/>
                </a:solidFill>
                <a:latin typeface="Cambria" pitchFamily="18" charset="0"/>
              </a:rPr>
              <a:t>(input)</a:t>
            </a:r>
            <a:endParaRPr lang="en-US" sz="1500" dirty="0">
              <a:latin typeface="Cambria" pitchFamily="18" charset="0"/>
            </a:endParaRPr>
          </a:p>
        </p:txBody>
      </p:sp>
      <p:sp>
        <p:nvSpPr>
          <p:cNvPr id="46113" name="Text Box 16"/>
          <p:cNvSpPr txBox="1">
            <a:spLocks noChangeArrowheads="1"/>
          </p:cNvSpPr>
          <p:nvPr>
            <p:custDataLst>
              <p:tags r:id="rId26"/>
            </p:custDataLst>
          </p:nvPr>
        </p:nvSpPr>
        <p:spPr bwMode="auto">
          <a:xfrm>
            <a:off x="5654675" y="1128359"/>
            <a:ext cx="10271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b="1">
                <a:latin typeface="Cambria" pitchFamily="18" charset="0"/>
              </a:rPr>
              <a:t>RAM</a:t>
            </a:r>
          </a:p>
        </p:txBody>
      </p:sp>
      <p:sp>
        <p:nvSpPr>
          <p:cNvPr id="46114" name="Text Box 17"/>
          <p:cNvSpPr txBox="1">
            <a:spLocks noChangeArrowheads="1"/>
          </p:cNvSpPr>
          <p:nvPr>
            <p:custDataLst>
              <p:tags r:id="rId27"/>
            </p:custDataLst>
          </p:nvPr>
        </p:nvSpPr>
        <p:spPr bwMode="auto">
          <a:xfrm>
            <a:off x="5029200" y="1495071"/>
            <a:ext cx="22860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dirty="0">
                <a:latin typeface="Calibri" pitchFamily="34" charset="0"/>
              </a:rPr>
              <a:t>random access memory</a:t>
            </a:r>
          </a:p>
        </p:txBody>
      </p:sp>
      <p:sp>
        <p:nvSpPr>
          <p:cNvPr id="46115" name="Text Box 72"/>
          <p:cNvSpPr txBox="1">
            <a:spLocks noChangeArrowheads="1"/>
          </p:cNvSpPr>
          <p:nvPr>
            <p:custDataLst>
              <p:tags r:id="rId28"/>
            </p:custDataLst>
          </p:nvPr>
        </p:nvSpPr>
        <p:spPr bwMode="auto">
          <a:xfrm>
            <a:off x="1830564" y="1188684"/>
            <a:ext cx="10271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b="1">
                <a:latin typeface="Cambria" pitchFamily="18" charset="0"/>
              </a:rPr>
              <a:t>CPU</a:t>
            </a:r>
          </a:p>
        </p:txBody>
      </p:sp>
      <p:sp>
        <p:nvSpPr>
          <p:cNvPr id="46116" name="Text Box 73"/>
          <p:cNvSpPr txBox="1">
            <a:spLocks noChangeArrowheads="1"/>
          </p:cNvSpPr>
          <p:nvPr>
            <p:custDataLst>
              <p:tags r:id="rId29"/>
            </p:custDataLst>
          </p:nvPr>
        </p:nvSpPr>
        <p:spPr bwMode="auto">
          <a:xfrm>
            <a:off x="1205089" y="1515709"/>
            <a:ext cx="22860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latin typeface="Calibri" pitchFamily="34" charset="0"/>
              </a:rPr>
              <a:t>central processing unit</a:t>
            </a:r>
          </a:p>
        </p:txBody>
      </p:sp>
      <p:sp>
        <p:nvSpPr>
          <p:cNvPr id="38" name="Text Box 50"/>
          <p:cNvSpPr txBox="1">
            <a:spLocks noChangeArrowheads="1"/>
          </p:cNvSpPr>
          <p:nvPr>
            <p:custDataLst>
              <p:tags r:id="rId30"/>
            </p:custDataLst>
          </p:nvPr>
        </p:nvSpPr>
        <p:spPr bwMode="auto">
          <a:xfrm>
            <a:off x="366889" y="5207000"/>
            <a:ext cx="625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dirty="0" smtClean="0">
                <a:latin typeface="Courier New" pitchFamily="49" charset="0"/>
                <a:cs typeface="Courier New" pitchFamily="49" charset="0"/>
              </a:rPr>
              <a:t>r4</a:t>
            </a:r>
            <a:endParaRPr lang="en-US" sz="1800" b="1" dirty="0">
              <a:solidFill>
                <a:srgbClr val="B003D1"/>
              </a:solidFill>
              <a:latin typeface="Courier New" pitchFamily="49" charset="0"/>
              <a:cs typeface="Courier New" pitchFamily="49" charset="0"/>
            </a:endParaRPr>
          </a:p>
        </p:txBody>
      </p:sp>
      <p:sp>
        <p:nvSpPr>
          <p:cNvPr id="39" name="Rectangle 51"/>
          <p:cNvSpPr>
            <a:spLocks noChangeArrowheads="1"/>
          </p:cNvSpPr>
          <p:nvPr>
            <p:custDataLst>
              <p:tags r:id="rId31"/>
            </p:custDataLst>
          </p:nvPr>
        </p:nvSpPr>
        <p:spPr bwMode="auto">
          <a:xfrm>
            <a:off x="1006652" y="5040312"/>
            <a:ext cx="2733675"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B003D1"/>
                </a:solidFill>
                <a:latin typeface="Courier New" pitchFamily="49" charset="0"/>
              </a:rPr>
              <a:t> </a:t>
            </a:r>
          </a:p>
        </p:txBody>
      </p:sp>
      <p:sp>
        <p:nvSpPr>
          <p:cNvPr id="40" name="Rectangle 52"/>
          <p:cNvSpPr>
            <a:spLocks noChangeArrowheads="1"/>
          </p:cNvSpPr>
          <p:nvPr>
            <p:custDataLst>
              <p:tags r:id="rId32"/>
            </p:custDataLst>
          </p:nvPr>
        </p:nvSpPr>
        <p:spPr bwMode="auto">
          <a:xfrm>
            <a:off x="1001889" y="5713412"/>
            <a:ext cx="2749550" cy="230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dirty="0">
                <a:latin typeface="Calibri" pitchFamily="34" charset="0"/>
              </a:rPr>
              <a:t>General-purpose register </a:t>
            </a:r>
            <a:r>
              <a:rPr lang="en-US" sz="1200" dirty="0" smtClean="0">
                <a:latin typeface="Calibri" pitchFamily="34" charset="0"/>
              </a:rPr>
              <a:t>r4</a:t>
            </a:r>
            <a:endParaRPr lang="en-US" sz="1200" dirty="0">
              <a:latin typeface="Calibri" pitchFamily="34" charset="0"/>
            </a:endParaRPr>
          </a:p>
        </p:txBody>
      </p:sp>
      <p:sp>
        <p:nvSpPr>
          <p:cNvPr id="42" name="Rectangle 8"/>
          <p:cNvSpPr>
            <a:spLocks noChangeArrowheads="1"/>
          </p:cNvSpPr>
          <p:nvPr>
            <p:custDataLst>
              <p:tags r:id="rId33"/>
            </p:custDataLst>
          </p:nvPr>
        </p:nvSpPr>
        <p:spPr bwMode="auto">
          <a:xfrm>
            <a:off x="5232400" y="3144349"/>
            <a:ext cx="3689350" cy="508000"/>
          </a:xfrm>
          <a:prstGeom prst="rect">
            <a:avLst/>
          </a:prstGeom>
          <a:noFill/>
          <a:ln w="9525">
            <a:solidFill>
              <a:schemeClr val="tx1"/>
            </a:solidFill>
            <a:miter lim="800000"/>
            <a:headEnd/>
            <a:tailEnd/>
          </a:ln>
          <a:extLst/>
        </p:spPr>
        <p:txBody>
          <a:bodyPr>
            <a:spAutoFit/>
          </a:bodyPr>
          <a:lstStyle/>
          <a:p>
            <a:pPr algn="l"/>
            <a:r>
              <a:rPr lang="en-US" sz="2700" b="1" dirty="0" smtClean="0">
                <a:solidFill>
                  <a:srgbClr val="0B04FF"/>
                </a:solidFill>
                <a:latin typeface="Courier New" pitchFamily="49" charset="0"/>
              </a:rPr>
              <a:t>mod </a:t>
            </a:r>
            <a:r>
              <a:rPr lang="en-US" sz="2700" b="1" dirty="0" smtClean="0">
                <a:latin typeface="Courier New" pitchFamily="49" charset="0"/>
              </a:rPr>
              <a:t>r4 r1 r2</a:t>
            </a:r>
            <a:endParaRPr lang="en-US" sz="2700" b="1" dirty="0">
              <a:latin typeface="Courier New" pitchFamily="49" charset="0"/>
            </a:endParaRPr>
          </a:p>
        </p:txBody>
      </p:sp>
      <p:sp>
        <p:nvSpPr>
          <p:cNvPr id="43" name="Rectangle 12"/>
          <p:cNvSpPr>
            <a:spLocks noChangeArrowheads="1"/>
          </p:cNvSpPr>
          <p:nvPr>
            <p:custDataLst>
              <p:tags r:id="rId34"/>
            </p:custDataLst>
          </p:nvPr>
        </p:nvSpPr>
        <p:spPr bwMode="auto">
          <a:xfrm>
            <a:off x="5232400" y="4381465"/>
            <a:ext cx="3684587" cy="508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square">
            <a:spAutoFit/>
          </a:bodyPr>
          <a:lstStyle/>
          <a:p>
            <a:pPr algn="l"/>
            <a:r>
              <a:rPr lang="en-US" sz="2700" b="1" dirty="0">
                <a:solidFill>
                  <a:srgbClr val="0B04FF"/>
                </a:solidFill>
                <a:latin typeface="Courier New" pitchFamily="49" charset="0"/>
              </a:rPr>
              <a:t>sub</a:t>
            </a:r>
            <a:r>
              <a:rPr lang="en-US" sz="2700" b="1" dirty="0">
                <a:latin typeface="Courier New" pitchFamily="49" charset="0"/>
              </a:rPr>
              <a:t> r3 </a:t>
            </a:r>
            <a:r>
              <a:rPr lang="en-US" sz="2700" b="1" dirty="0" err="1" smtClean="0">
                <a:latin typeface="Courier New" pitchFamily="49" charset="0"/>
              </a:rPr>
              <a:t>r3</a:t>
            </a:r>
            <a:r>
              <a:rPr lang="en-US" sz="2700" b="1" dirty="0" smtClean="0">
                <a:latin typeface="Courier New" pitchFamily="49" charset="0"/>
              </a:rPr>
              <a:t> </a:t>
            </a:r>
            <a:r>
              <a:rPr lang="en-US" sz="2700" b="1" dirty="0">
                <a:latin typeface="Courier New" pitchFamily="49" charset="0"/>
              </a:rPr>
              <a:t>r2</a:t>
            </a:r>
          </a:p>
        </p:txBody>
      </p:sp>
      <p:sp>
        <p:nvSpPr>
          <p:cNvPr id="44" name="Text Box 23"/>
          <p:cNvSpPr txBox="1">
            <a:spLocks noChangeArrowheads="1"/>
          </p:cNvSpPr>
          <p:nvPr>
            <p:custDataLst>
              <p:tags r:id="rId35"/>
            </p:custDataLst>
          </p:nvPr>
        </p:nvSpPr>
        <p:spPr bwMode="auto">
          <a:xfrm>
            <a:off x="4605867" y="6314663"/>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dirty="0">
                <a:latin typeface="Courier New" pitchFamily="49" charset="0"/>
                <a:cs typeface="Courier New" pitchFamily="49" charset="0"/>
              </a:rPr>
              <a:t>7</a:t>
            </a:r>
          </a:p>
        </p:txBody>
      </p:sp>
      <p:sp>
        <p:nvSpPr>
          <p:cNvPr id="48" name="Rectangle 6"/>
          <p:cNvSpPr>
            <a:spLocks noChangeArrowheads="1"/>
          </p:cNvSpPr>
          <p:nvPr>
            <p:custDataLst>
              <p:tags r:id="rId36"/>
            </p:custDataLst>
          </p:nvPr>
        </p:nvSpPr>
        <p:spPr bwMode="auto">
          <a:xfrm>
            <a:off x="228600" y="270302"/>
            <a:ext cx="2971800" cy="4154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lgn="l"/>
            <a:r>
              <a:rPr lang="en-US" sz="2100" i="1" dirty="0" smtClean="0">
                <a:latin typeface="Cambria" pitchFamily="18" charset="0"/>
              </a:rPr>
              <a:t>Name(s)</a:t>
            </a:r>
            <a:endParaRPr lang="en-US" sz="2100" i="1" dirty="0">
              <a:solidFill>
                <a:srgbClr val="0A04EB"/>
              </a:solidFill>
              <a:latin typeface="Cambria" pitchFamily="18" charset="0"/>
            </a:endParaRPr>
          </a:p>
        </p:txBody>
      </p:sp>
      <p:cxnSp>
        <p:nvCxnSpPr>
          <p:cNvPr id="6" name="Straight Connector 5"/>
          <p:cNvCxnSpPr/>
          <p:nvPr/>
        </p:nvCxnSpPr>
        <p:spPr bwMode="auto">
          <a:xfrm>
            <a:off x="1466938" y="596603"/>
            <a:ext cx="2761280" cy="0"/>
          </a:xfrm>
          <a:prstGeom prst="line">
            <a:avLst/>
          </a:prstGeom>
          <a:noFill/>
          <a:ln w="3175" cap="flat" cmpd="sng" algn="ctr">
            <a:solidFill>
              <a:schemeClr val="tx1"/>
            </a:solidFill>
            <a:prstDash val="solid"/>
            <a:round/>
            <a:headEnd type="none" w="med" len="med"/>
            <a:tailEnd type="none" w="med" len="med"/>
          </a:ln>
          <a:effectLst/>
        </p:spPr>
      </p:cxnSp>
      <p:sp>
        <p:nvSpPr>
          <p:cNvPr id="51" name="Rectangle 47"/>
          <p:cNvSpPr>
            <a:spLocks noChangeArrowheads="1"/>
          </p:cNvSpPr>
          <p:nvPr/>
        </p:nvSpPr>
        <p:spPr bwMode="auto">
          <a:xfrm>
            <a:off x="8020374" y="762000"/>
            <a:ext cx="885179" cy="323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1500" dirty="0" smtClean="0">
                <a:solidFill>
                  <a:srgbClr val="C00000"/>
                </a:solidFill>
                <a:latin typeface="Cambria" pitchFamily="18" charset="0"/>
              </a:rPr>
              <a:t>(output</a:t>
            </a:r>
            <a:r>
              <a:rPr lang="en-US" sz="1500" dirty="0">
                <a:solidFill>
                  <a:srgbClr val="C00000"/>
                </a:solidFill>
                <a:latin typeface="Cambria" pitchFamily="18" charset="0"/>
              </a:rPr>
              <a:t>)</a:t>
            </a:r>
            <a:endParaRPr lang="en-US" sz="1500" dirty="0">
              <a:latin typeface="Cambria" pitchFamily="18" charset="0"/>
            </a:endParaRPr>
          </a:p>
        </p:txBody>
      </p:sp>
      <p:sp>
        <p:nvSpPr>
          <p:cNvPr id="3" name="Rounded Rectangle 2"/>
          <p:cNvSpPr/>
          <p:nvPr/>
        </p:nvSpPr>
        <p:spPr bwMode="auto">
          <a:xfrm>
            <a:off x="7375393" y="685800"/>
            <a:ext cx="644981" cy="399365"/>
          </a:xfrm>
          <a:prstGeom prst="roundRect">
            <a:avLst/>
          </a:prstGeom>
          <a:solidFill>
            <a:srgbClr val="FFCCCC"/>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49" name="Text Box 17"/>
          <p:cNvSpPr txBox="1">
            <a:spLocks noChangeArrowheads="1"/>
          </p:cNvSpPr>
          <p:nvPr>
            <p:custDataLst>
              <p:tags r:id="rId37"/>
            </p:custDataLst>
          </p:nvPr>
        </p:nvSpPr>
        <p:spPr bwMode="auto">
          <a:xfrm>
            <a:off x="8249354" y="1585559"/>
            <a:ext cx="894643" cy="285574"/>
          </a:xfrm>
          <a:prstGeom prst="rect">
            <a:avLst/>
          </a:prstGeom>
          <a:solidFill>
            <a:schemeClr val="bg1">
              <a:lumMod val="95000"/>
            </a:schemeClr>
          </a:solidFill>
          <a:ln>
            <a:noFill/>
          </a:ln>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b="1" dirty="0" smtClean="0">
                <a:solidFill>
                  <a:schemeClr val="bg1">
                    <a:lumMod val="50000"/>
                  </a:schemeClr>
                </a:solidFill>
                <a:latin typeface="Calibri" pitchFamily="34" charset="0"/>
              </a:rPr>
              <a:t>Python</a:t>
            </a:r>
            <a:endParaRPr lang="en-US" sz="1200" b="1" dirty="0">
              <a:solidFill>
                <a:schemeClr val="bg1">
                  <a:lumMod val="50000"/>
                </a:schemeClr>
              </a:solidFill>
              <a:latin typeface="Calibri" pitchFamily="34" charset="0"/>
            </a:endParaRPr>
          </a:p>
        </p:txBody>
      </p:sp>
      <p:sp>
        <p:nvSpPr>
          <p:cNvPr id="50" name="Text Box 17"/>
          <p:cNvSpPr txBox="1">
            <a:spLocks noChangeArrowheads="1"/>
          </p:cNvSpPr>
          <p:nvPr>
            <p:custDataLst>
              <p:tags r:id="rId38"/>
            </p:custDataLst>
          </p:nvPr>
        </p:nvSpPr>
        <p:spPr bwMode="auto">
          <a:xfrm>
            <a:off x="8249355" y="2118606"/>
            <a:ext cx="894644" cy="261610"/>
          </a:xfrm>
          <a:prstGeom prst="rect">
            <a:avLst/>
          </a:prstGeom>
          <a:solidFill>
            <a:schemeClr val="bg1">
              <a:lumMod val="95000"/>
            </a:schemeClr>
          </a:solidFill>
          <a:ln>
            <a:noFill/>
          </a:ln>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100" b="1" dirty="0" smtClean="0">
                <a:latin typeface="Calibri" pitchFamily="34" charset="0"/>
              </a:rPr>
              <a:t>r1 = 100</a:t>
            </a:r>
            <a:endParaRPr lang="en-US" sz="1100" b="1" dirty="0">
              <a:latin typeface="Calibri" pitchFamily="34" charset="0"/>
            </a:endParaRPr>
          </a:p>
        </p:txBody>
      </p:sp>
      <p:sp>
        <p:nvSpPr>
          <p:cNvPr id="52" name="Text Box 17"/>
          <p:cNvSpPr txBox="1">
            <a:spLocks noChangeArrowheads="1"/>
          </p:cNvSpPr>
          <p:nvPr>
            <p:custDataLst>
              <p:tags r:id="rId39"/>
            </p:custDataLst>
          </p:nvPr>
        </p:nvSpPr>
        <p:spPr bwMode="auto">
          <a:xfrm>
            <a:off x="8249355" y="2742318"/>
            <a:ext cx="894644" cy="261610"/>
          </a:xfrm>
          <a:prstGeom prst="rect">
            <a:avLst/>
          </a:prstGeom>
          <a:solidFill>
            <a:schemeClr val="bg1">
              <a:lumMod val="95000"/>
            </a:schemeClr>
          </a:solidFill>
          <a:ln>
            <a:noFill/>
          </a:ln>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endParaRPr lang="en-US" sz="1100" b="1" dirty="0">
              <a:latin typeface="Calibri" pitchFamily="34" charset="0"/>
            </a:endParaRPr>
          </a:p>
        </p:txBody>
      </p:sp>
      <p:sp>
        <p:nvSpPr>
          <p:cNvPr id="53" name="Text Box 17"/>
          <p:cNvSpPr txBox="1">
            <a:spLocks noChangeArrowheads="1"/>
          </p:cNvSpPr>
          <p:nvPr>
            <p:custDataLst>
              <p:tags r:id="rId40"/>
            </p:custDataLst>
          </p:nvPr>
        </p:nvSpPr>
        <p:spPr bwMode="auto">
          <a:xfrm>
            <a:off x="8249354" y="3363207"/>
            <a:ext cx="894645" cy="261610"/>
          </a:xfrm>
          <a:prstGeom prst="rect">
            <a:avLst/>
          </a:prstGeom>
          <a:solidFill>
            <a:schemeClr val="bg1">
              <a:lumMod val="95000"/>
            </a:schemeClr>
          </a:solidFill>
          <a:ln>
            <a:noFill/>
          </a:ln>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endParaRPr lang="en-US" sz="1100" b="1" dirty="0">
              <a:latin typeface="Calibri" pitchFamily="34" charset="0"/>
            </a:endParaRPr>
          </a:p>
        </p:txBody>
      </p:sp>
      <p:sp>
        <p:nvSpPr>
          <p:cNvPr id="58" name="Text Box 17"/>
          <p:cNvSpPr txBox="1">
            <a:spLocks noChangeArrowheads="1"/>
          </p:cNvSpPr>
          <p:nvPr>
            <p:custDataLst>
              <p:tags r:id="rId41"/>
            </p:custDataLst>
          </p:nvPr>
        </p:nvSpPr>
        <p:spPr bwMode="auto">
          <a:xfrm>
            <a:off x="8249354" y="3995578"/>
            <a:ext cx="894644" cy="261610"/>
          </a:xfrm>
          <a:prstGeom prst="rect">
            <a:avLst/>
          </a:prstGeom>
          <a:solidFill>
            <a:schemeClr val="bg1">
              <a:lumMod val="95000"/>
            </a:schemeClr>
          </a:solidFill>
          <a:ln>
            <a:noFill/>
          </a:ln>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endParaRPr lang="en-US" sz="1100" b="1" dirty="0">
              <a:latin typeface="Calibri" pitchFamily="34" charset="0"/>
            </a:endParaRPr>
          </a:p>
        </p:txBody>
      </p:sp>
      <p:sp>
        <p:nvSpPr>
          <p:cNvPr id="59" name="Text Box 17"/>
          <p:cNvSpPr txBox="1">
            <a:spLocks noChangeArrowheads="1"/>
          </p:cNvSpPr>
          <p:nvPr>
            <p:custDataLst>
              <p:tags r:id="rId42"/>
            </p:custDataLst>
          </p:nvPr>
        </p:nvSpPr>
        <p:spPr bwMode="auto">
          <a:xfrm>
            <a:off x="8249354" y="4619290"/>
            <a:ext cx="894644" cy="261610"/>
          </a:xfrm>
          <a:prstGeom prst="rect">
            <a:avLst/>
          </a:prstGeom>
          <a:solidFill>
            <a:schemeClr val="bg1">
              <a:lumMod val="95000"/>
            </a:schemeClr>
          </a:solidFill>
          <a:ln>
            <a:noFill/>
          </a:ln>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endParaRPr lang="en-US" sz="1100" b="1" dirty="0">
              <a:latin typeface="Calibri" pitchFamily="34" charset="0"/>
            </a:endParaRPr>
          </a:p>
        </p:txBody>
      </p:sp>
      <p:sp>
        <p:nvSpPr>
          <p:cNvPr id="60" name="Text Box 17"/>
          <p:cNvSpPr txBox="1">
            <a:spLocks noChangeArrowheads="1"/>
          </p:cNvSpPr>
          <p:nvPr>
            <p:custDataLst>
              <p:tags r:id="rId43"/>
            </p:custDataLst>
          </p:nvPr>
        </p:nvSpPr>
        <p:spPr bwMode="auto">
          <a:xfrm>
            <a:off x="8249354" y="5240179"/>
            <a:ext cx="894645" cy="261610"/>
          </a:xfrm>
          <a:prstGeom prst="rect">
            <a:avLst/>
          </a:prstGeom>
          <a:solidFill>
            <a:schemeClr val="bg1">
              <a:lumMod val="95000"/>
            </a:schemeClr>
          </a:solidFill>
          <a:ln>
            <a:noFill/>
          </a:ln>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endParaRPr lang="en-US" sz="1100" b="1" dirty="0">
              <a:latin typeface="Calibri" pitchFamily="34" charset="0"/>
            </a:endParaRPr>
          </a:p>
        </p:txBody>
      </p:sp>
      <p:sp>
        <p:nvSpPr>
          <p:cNvPr id="61" name="Text Box 17"/>
          <p:cNvSpPr txBox="1">
            <a:spLocks noChangeArrowheads="1"/>
          </p:cNvSpPr>
          <p:nvPr>
            <p:custDataLst>
              <p:tags r:id="rId44"/>
            </p:custDataLst>
          </p:nvPr>
        </p:nvSpPr>
        <p:spPr bwMode="auto">
          <a:xfrm>
            <a:off x="8249354" y="5863891"/>
            <a:ext cx="894645" cy="261610"/>
          </a:xfrm>
          <a:prstGeom prst="rect">
            <a:avLst/>
          </a:prstGeom>
          <a:solidFill>
            <a:schemeClr val="bg1">
              <a:lumMod val="95000"/>
            </a:schemeClr>
          </a:solidFill>
          <a:ln>
            <a:noFill/>
          </a:ln>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endParaRPr lang="en-US" sz="1100" b="1" dirty="0">
              <a:latin typeface="Calibri" pitchFamily="34" charset="0"/>
            </a:endParaRPr>
          </a:p>
        </p:txBody>
      </p:sp>
      <p:sp>
        <p:nvSpPr>
          <p:cNvPr id="63" name="Rectangle 52"/>
          <p:cNvSpPr>
            <a:spLocks noChangeArrowheads="1"/>
          </p:cNvSpPr>
          <p:nvPr>
            <p:custDataLst>
              <p:tags r:id="rId45"/>
            </p:custDataLst>
          </p:nvPr>
        </p:nvSpPr>
        <p:spPr bwMode="auto">
          <a:xfrm>
            <a:off x="174978" y="6248400"/>
            <a:ext cx="4267200" cy="461665"/>
          </a:xfrm>
          <a:prstGeom prst="rect">
            <a:avLst/>
          </a:prstGeom>
          <a:solidFill>
            <a:srgbClr val="CCECFF"/>
          </a:solidFill>
          <a:ln>
            <a:noFill/>
          </a:ln>
          <a:extLst/>
        </p:spPr>
        <p:txBody>
          <a:bodyPr wrap="square">
            <a:spAutoFit/>
          </a:bodyPr>
          <a:lstStyle/>
          <a:p>
            <a:pPr>
              <a:spcBef>
                <a:spcPts val="0"/>
              </a:spcBef>
            </a:pPr>
            <a:r>
              <a:rPr lang="en-US" sz="1200" b="1" dirty="0" smtClean="0">
                <a:solidFill>
                  <a:srgbClr val="C00000"/>
                </a:solidFill>
                <a:latin typeface="Calibri" pitchFamily="34" charset="0"/>
              </a:rPr>
              <a:t>Extra!  </a:t>
            </a:r>
            <a:r>
              <a:rPr lang="en-US" sz="1200" dirty="0" smtClean="0">
                <a:latin typeface="Calibri" pitchFamily="34" charset="0"/>
              </a:rPr>
              <a:t>Here, the </a:t>
            </a:r>
            <a:r>
              <a:rPr lang="en-US" sz="1200" b="1" i="1" dirty="0" smtClean="0">
                <a:latin typeface="Calibri" pitchFamily="34" charset="0"/>
              </a:rPr>
              <a:t>input </a:t>
            </a:r>
            <a:r>
              <a:rPr lang="en-US" sz="1200" dirty="0" smtClean="0">
                <a:latin typeface="Calibri" pitchFamily="34" charset="0"/>
              </a:rPr>
              <a:t>r1 was 100.   As a challenge, can you find any inputs (r1) that yield an </a:t>
            </a:r>
            <a:r>
              <a:rPr lang="en-US" sz="1200" b="1" i="1" dirty="0" smtClean="0">
                <a:latin typeface="Calibri" pitchFamily="34" charset="0"/>
              </a:rPr>
              <a:t>output </a:t>
            </a:r>
            <a:r>
              <a:rPr lang="en-US" sz="1200" dirty="0" smtClean="0">
                <a:latin typeface="Calibri" pitchFamily="34" charset="0"/>
              </a:rPr>
              <a:t>of 100?  (They exist!)</a:t>
            </a:r>
            <a:endParaRPr lang="en-US" sz="1200" dirty="0">
              <a:latin typeface="Calibri" pitchFamily="34" charset="0"/>
            </a:endParaRPr>
          </a:p>
        </p:txBody>
      </p:sp>
    </p:spTree>
    <p:extLst>
      <p:ext uri="{BB962C8B-B14F-4D97-AF65-F5344CB8AC3E}">
        <p14:creationId xmlns:p14="http://schemas.microsoft.com/office/powerpoint/2010/main" val="748240612"/>
      </p:ext>
    </p:extLst>
  </p:cSld>
  <p:clrMapOvr>
    <a:masterClrMapping/>
  </p:clrMapOvr>
  <p:timing>
    <p:tnLst>
      <p:par>
        <p:cTn id="1" dur="indefinite" restart="never" nodeType="tmRoot"/>
      </p:par>
    </p:tn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110" name="Text Box 17"/>
          <p:cNvSpPr txBox="1">
            <a:spLocks noChangeArrowheads="1"/>
          </p:cNvSpPr>
          <p:nvPr>
            <p:custDataLst>
              <p:tags r:id="rId1"/>
            </p:custDataLst>
          </p:nvPr>
        </p:nvSpPr>
        <p:spPr bwMode="auto">
          <a:xfrm>
            <a:off x="6534150" y="76200"/>
            <a:ext cx="781050" cy="274637"/>
          </a:xfrm>
          <a:prstGeom prst="rect">
            <a:avLst/>
          </a:prstGeom>
          <a:solidFill>
            <a:schemeClr val="bg1"/>
          </a:solidFill>
          <a:ln>
            <a:noFill/>
          </a:ln>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dirty="0">
                <a:latin typeface="Cambria" pitchFamily="18" charset="0"/>
              </a:rPr>
              <a:t>s</a:t>
            </a:r>
            <a:r>
              <a:rPr lang="en-US" sz="1200" dirty="0" smtClean="0">
                <a:latin typeface="Cambria" pitchFamily="18" charset="0"/>
              </a:rPr>
              <a:t>creen</a:t>
            </a:r>
            <a:endParaRPr lang="en-US" sz="1200" dirty="0">
              <a:latin typeface="Cambria" pitchFamily="18" charset="0"/>
            </a:endParaRPr>
          </a:p>
        </p:txBody>
      </p:sp>
      <p:sp>
        <p:nvSpPr>
          <p:cNvPr id="46082" name="Rectangle 5"/>
          <p:cNvSpPr>
            <a:spLocks noChangeArrowheads="1"/>
          </p:cNvSpPr>
          <p:nvPr>
            <p:custDataLst>
              <p:tags r:id="rId2"/>
            </p:custDataLst>
          </p:nvPr>
        </p:nvSpPr>
        <p:spPr bwMode="auto">
          <a:xfrm>
            <a:off x="4691063" y="3429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endParaRPr lang="en-US">
              <a:latin typeface="Arial" pitchFamily="34" charset="0"/>
            </a:endParaRPr>
          </a:p>
        </p:txBody>
      </p:sp>
      <p:sp>
        <p:nvSpPr>
          <p:cNvPr id="46083" name="Rectangle 6"/>
          <p:cNvSpPr>
            <a:spLocks noChangeArrowheads="1"/>
          </p:cNvSpPr>
          <p:nvPr>
            <p:custDataLst>
              <p:tags r:id="rId3"/>
            </p:custDataLst>
          </p:nvPr>
        </p:nvSpPr>
        <p:spPr bwMode="auto">
          <a:xfrm>
            <a:off x="4648200" y="88018"/>
            <a:ext cx="1601964" cy="738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r>
              <a:rPr lang="en-US" sz="4200" i="1" dirty="0" smtClean="0">
                <a:latin typeface="Cambria" pitchFamily="18" charset="0"/>
              </a:rPr>
              <a:t>Quiz</a:t>
            </a:r>
            <a:endParaRPr lang="en-US" sz="4200" i="1" dirty="0">
              <a:solidFill>
                <a:srgbClr val="0A04EB"/>
              </a:solidFill>
              <a:latin typeface="Cambria" pitchFamily="18" charset="0"/>
            </a:endParaRPr>
          </a:p>
        </p:txBody>
      </p:sp>
      <p:sp>
        <p:nvSpPr>
          <p:cNvPr id="46084" name="Rectangle 7"/>
          <p:cNvSpPr>
            <a:spLocks noChangeArrowheads="1"/>
          </p:cNvSpPr>
          <p:nvPr>
            <p:custDataLst>
              <p:tags r:id="rId4"/>
            </p:custDataLst>
          </p:nvPr>
        </p:nvSpPr>
        <p:spPr bwMode="auto">
          <a:xfrm>
            <a:off x="5232400" y="6237139"/>
            <a:ext cx="3671888" cy="508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2700" b="1" dirty="0">
                <a:solidFill>
                  <a:srgbClr val="C00000"/>
                </a:solidFill>
                <a:latin typeface="Courier New" pitchFamily="49" charset="0"/>
              </a:rPr>
              <a:t>halt</a:t>
            </a:r>
          </a:p>
        </p:txBody>
      </p:sp>
      <p:sp>
        <p:nvSpPr>
          <p:cNvPr id="46085" name="Rectangle 8"/>
          <p:cNvSpPr>
            <a:spLocks noChangeArrowheads="1"/>
          </p:cNvSpPr>
          <p:nvPr>
            <p:custDataLst>
              <p:tags r:id="rId5"/>
            </p:custDataLst>
          </p:nvPr>
        </p:nvSpPr>
        <p:spPr bwMode="auto">
          <a:xfrm>
            <a:off x="5232400" y="2525791"/>
            <a:ext cx="3689350" cy="508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2700" b="1" dirty="0" err="1">
                <a:solidFill>
                  <a:srgbClr val="0B04FF"/>
                </a:solidFill>
                <a:latin typeface="Courier New" pitchFamily="49" charset="0"/>
              </a:rPr>
              <a:t>setn</a:t>
            </a:r>
            <a:r>
              <a:rPr lang="en-US" sz="2700" b="1" dirty="0">
                <a:solidFill>
                  <a:srgbClr val="0B04FF"/>
                </a:solidFill>
                <a:latin typeface="Courier New" pitchFamily="49" charset="0"/>
              </a:rPr>
              <a:t> </a:t>
            </a:r>
            <a:r>
              <a:rPr lang="en-US" sz="2700" b="1" dirty="0">
                <a:latin typeface="Courier New" pitchFamily="49" charset="0"/>
              </a:rPr>
              <a:t>r2 </a:t>
            </a:r>
            <a:r>
              <a:rPr lang="en-US" sz="2700" b="1" dirty="0" smtClean="0">
                <a:latin typeface="Courier New" pitchFamily="49" charset="0"/>
              </a:rPr>
              <a:t>7</a:t>
            </a:r>
            <a:endParaRPr lang="en-US" sz="2700" b="1" dirty="0">
              <a:latin typeface="Courier New" pitchFamily="49" charset="0"/>
            </a:endParaRPr>
          </a:p>
        </p:txBody>
      </p:sp>
      <p:sp>
        <p:nvSpPr>
          <p:cNvPr id="46086" name="Rectangle 9"/>
          <p:cNvSpPr>
            <a:spLocks noChangeArrowheads="1"/>
          </p:cNvSpPr>
          <p:nvPr>
            <p:custDataLst>
              <p:tags r:id="rId6"/>
            </p:custDataLst>
          </p:nvPr>
        </p:nvSpPr>
        <p:spPr bwMode="auto">
          <a:xfrm>
            <a:off x="5232400" y="1907233"/>
            <a:ext cx="3697288" cy="508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2700" b="1" dirty="0">
                <a:solidFill>
                  <a:srgbClr val="0B04FF"/>
                </a:solidFill>
                <a:latin typeface="Courier New" pitchFamily="49" charset="0"/>
              </a:rPr>
              <a:t>read</a:t>
            </a:r>
            <a:r>
              <a:rPr lang="en-US" sz="2700" b="1" dirty="0">
                <a:latin typeface="Courier New" pitchFamily="49" charset="0"/>
              </a:rPr>
              <a:t> r1</a:t>
            </a:r>
          </a:p>
        </p:txBody>
      </p:sp>
      <p:sp>
        <p:nvSpPr>
          <p:cNvPr id="46088" name="Rectangle 13"/>
          <p:cNvSpPr>
            <a:spLocks noChangeArrowheads="1"/>
          </p:cNvSpPr>
          <p:nvPr>
            <p:custDataLst>
              <p:tags r:id="rId7"/>
            </p:custDataLst>
          </p:nvPr>
        </p:nvSpPr>
        <p:spPr bwMode="auto">
          <a:xfrm>
            <a:off x="5232400" y="3762907"/>
            <a:ext cx="3657600" cy="508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2700" b="1" dirty="0">
                <a:solidFill>
                  <a:srgbClr val="0B04FF"/>
                </a:solidFill>
                <a:latin typeface="Courier New" pitchFamily="49" charset="0"/>
              </a:rPr>
              <a:t>div</a:t>
            </a:r>
            <a:r>
              <a:rPr lang="en-US" sz="2700" b="1" dirty="0">
                <a:latin typeface="Courier New" pitchFamily="49" charset="0"/>
              </a:rPr>
              <a:t> r3 </a:t>
            </a:r>
            <a:r>
              <a:rPr lang="en-US" sz="2700" b="1" dirty="0" smtClean="0">
                <a:latin typeface="Courier New" pitchFamily="49" charset="0"/>
              </a:rPr>
              <a:t>r1 r4</a:t>
            </a:r>
            <a:endParaRPr lang="en-US" sz="2700" b="1" dirty="0">
              <a:latin typeface="Courier New" pitchFamily="49" charset="0"/>
            </a:endParaRPr>
          </a:p>
        </p:txBody>
      </p:sp>
      <p:sp>
        <p:nvSpPr>
          <p:cNvPr id="46089" name="Text Box 19"/>
          <p:cNvSpPr txBox="1">
            <a:spLocks noChangeArrowheads="1"/>
          </p:cNvSpPr>
          <p:nvPr>
            <p:custDataLst>
              <p:tags r:id="rId8"/>
            </p:custDataLst>
          </p:nvPr>
        </p:nvSpPr>
        <p:spPr bwMode="auto">
          <a:xfrm>
            <a:off x="4627916" y="2000896"/>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0</a:t>
            </a:r>
          </a:p>
        </p:txBody>
      </p:sp>
      <p:sp>
        <p:nvSpPr>
          <p:cNvPr id="46090" name="Text Box 20"/>
          <p:cNvSpPr txBox="1">
            <a:spLocks noChangeArrowheads="1"/>
          </p:cNvSpPr>
          <p:nvPr>
            <p:custDataLst>
              <p:tags r:id="rId9"/>
            </p:custDataLst>
          </p:nvPr>
        </p:nvSpPr>
        <p:spPr bwMode="auto">
          <a:xfrm>
            <a:off x="4610453" y="2593033"/>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1</a:t>
            </a:r>
          </a:p>
        </p:txBody>
      </p:sp>
      <p:sp>
        <p:nvSpPr>
          <p:cNvPr id="46091" name="Text Box 21"/>
          <p:cNvSpPr txBox="1">
            <a:spLocks noChangeArrowheads="1"/>
          </p:cNvSpPr>
          <p:nvPr>
            <p:custDataLst>
              <p:tags r:id="rId10"/>
            </p:custDataLst>
          </p:nvPr>
        </p:nvSpPr>
        <p:spPr bwMode="auto">
          <a:xfrm>
            <a:off x="4610453" y="3193108"/>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2</a:t>
            </a:r>
          </a:p>
        </p:txBody>
      </p:sp>
      <p:sp>
        <p:nvSpPr>
          <p:cNvPr id="46092" name="Text Box 22"/>
          <p:cNvSpPr txBox="1">
            <a:spLocks noChangeArrowheads="1"/>
          </p:cNvSpPr>
          <p:nvPr>
            <p:custDataLst>
              <p:tags r:id="rId11"/>
            </p:custDataLst>
          </p:nvPr>
        </p:nvSpPr>
        <p:spPr bwMode="auto">
          <a:xfrm>
            <a:off x="4610453" y="3802708"/>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3</a:t>
            </a:r>
          </a:p>
        </p:txBody>
      </p:sp>
      <p:sp>
        <p:nvSpPr>
          <p:cNvPr id="46093" name="Text Box 23"/>
          <p:cNvSpPr txBox="1">
            <a:spLocks noChangeArrowheads="1"/>
          </p:cNvSpPr>
          <p:nvPr>
            <p:custDataLst>
              <p:tags r:id="rId12"/>
            </p:custDataLst>
          </p:nvPr>
        </p:nvSpPr>
        <p:spPr bwMode="auto">
          <a:xfrm>
            <a:off x="4602516" y="4466283"/>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4</a:t>
            </a:r>
          </a:p>
        </p:txBody>
      </p:sp>
      <p:sp>
        <p:nvSpPr>
          <p:cNvPr id="46094" name="Text Box 24"/>
          <p:cNvSpPr txBox="1">
            <a:spLocks noChangeArrowheads="1"/>
          </p:cNvSpPr>
          <p:nvPr>
            <p:custDataLst>
              <p:tags r:id="rId13"/>
            </p:custDataLst>
          </p:nvPr>
        </p:nvSpPr>
        <p:spPr bwMode="auto">
          <a:xfrm>
            <a:off x="365302" y="2057400"/>
            <a:ext cx="6254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r1</a:t>
            </a:r>
            <a:endParaRPr lang="en-US" sz="1800" b="1">
              <a:solidFill>
                <a:srgbClr val="B003D1"/>
              </a:solidFill>
              <a:latin typeface="Courier New" pitchFamily="49" charset="0"/>
              <a:cs typeface="Courier New" pitchFamily="49" charset="0"/>
            </a:endParaRPr>
          </a:p>
        </p:txBody>
      </p:sp>
      <p:sp>
        <p:nvSpPr>
          <p:cNvPr id="46095" name="Rectangle 29"/>
          <p:cNvSpPr>
            <a:spLocks noChangeArrowheads="1"/>
          </p:cNvSpPr>
          <p:nvPr>
            <p:custDataLst>
              <p:tags r:id="rId14"/>
            </p:custDataLst>
          </p:nvPr>
        </p:nvSpPr>
        <p:spPr bwMode="auto">
          <a:xfrm>
            <a:off x="998714" y="1905000"/>
            <a:ext cx="2733675"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B003D1"/>
                </a:solidFill>
                <a:latin typeface="Courier New" pitchFamily="49" charset="0"/>
              </a:rPr>
              <a:t> </a:t>
            </a:r>
          </a:p>
        </p:txBody>
      </p:sp>
      <p:sp>
        <p:nvSpPr>
          <p:cNvPr id="46096" name="Rectangle 33"/>
          <p:cNvSpPr>
            <a:spLocks noChangeArrowheads="1"/>
          </p:cNvSpPr>
          <p:nvPr>
            <p:custDataLst>
              <p:tags r:id="rId15"/>
            </p:custDataLst>
          </p:nvPr>
        </p:nvSpPr>
        <p:spPr bwMode="auto">
          <a:xfrm>
            <a:off x="993952" y="2578100"/>
            <a:ext cx="2749550" cy="2299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a:latin typeface="Calibri" pitchFamily="34" charset="0"/>
              </a:rPr>
              <a:t>General-purpose register r1</a:t>
            </a:r>
          </a:p>
        </p:txBody>
      </p:sp>
      <p:sp>
        <p:nvSpPr>
          <p:cNvPr id="46097" name="Text Box 50"/>
          <p:cNvSpPr txBox="1">
            <a:spLocks noChangeArrowheads="1"/>
          </p:cNvSpPr>
          <p:nvPr>
            <p:custDataLst>
              <p:tags r:id="rId16"/>
            </p:custDataLst>
          </p:nvPr>
        </p:nvSpPr>
        <p:spPr bwMode="auto">
          <a:xfrm>
            <a:off x="355777" y="3138488"/>
            <a:ext cx="625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r2</a:t>
            </a:r>
            <a:endParaRPr lang="en-US" sz="1800" b="1">
              <a:solidFill>
                <a:srgbClr val="B003D1"/>
              </a:solidFill>
              <a:latin typeface="Courier New" pitchFamily="49" charset="0"/>
              <a:cs typeface="Courier New" pitchFamily="49" charset="0"/>
            </a:endParaRPr>
          </a:p>
        </p:txBody>
      </p:sp>
      <p:sp>
        <p:nvSpPr>
          <p:cNvPr id="46098" name="Rectangle 51"/>
          <p:cNvSpPr>
            <a:spLocks noChangeArrowheads="1"/>
          </p:cNvSpPr>
          <p:nvPr>
            <p:custDataLst>
              <p:tags r:id="rId17"/>
            </p:custDataLst>
          </p:nvPr>
        </p:nvSpPr>
        <p:spPr bwMode="auto">
          <a:xfrm>
            <a:off x="995539" y="2971800"/>
            <a:ext cx="2733675"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B003D1"/>
                </a:solidFill>
                <a:latin typeface="Courier New" pitchFamily="49" charset="0"/>
              </a:rPr>
              <a:t> </a:t>
            </a:r>
          </a:p>
        </p:txBody>
      </p:sp>
      <p:sp>
        <p:nvSpPr>
          <p:cNvPr id="46099" name="Rectangle 52"/>
          <p:cNvSpPr>
            <a:spLocks noChangeArrowheads="1"/>
          </p:cNvSpPr>
          <p:nvPr>
            <p:custDataLst>
              <p:tags r:id="rId18"/>
            </p:custDataLst>
          </p:nvPr>
        </p:nvSpPr>
        <p:spPr bwMode="auto">
          <a:xfrm>
            <a:off x="990777" y="3644900"/>
            <a:ext cx="2749550" cy="2243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a:latin typeface="Calibri" pitchFamily="34" charset="0"/>
              </a:rPr>
              <a:t>General-purpose register r2</a:t>
            </a:r>
          </a:p>
        </p:txBody>
      </p:sp>
      <p:sp>
        <p:nvSpPr>
          <p:cNvPr id="46100" name="Text Box 50"/>
          <p:cNvSpPr txBox="1">
            <a:spLocks noChangeArrowheads="1"/>
          </p:cNvSpPr>
          <p:nvPr>
            <p:custDataLst>
              <p:tags r:id="rId19"/>
            </p:custDataLst>
          </p:nvPr>
        </p:nvSpPr>
        <p:spPr bwMode="auto">
          <a:xfrm>
            <a:off x="357364" y="4216400"/>
            <a:ext cx="625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r3</a:t>
            </a:r>
            <a:endParaRPr lang="en-US" sz="1800" b="1">
              <a:solidFill>
                <a:srgbClr val="B003D1"/>
              </a:solidFill>
              <a:latin typeface="Courier New" pitchFamily="49" charset="0"/>
              <a:cs typeface="Courier New" pitchFamily="49" charset="0"/>
            </a:endParaRPr>
          </a:p>
        </p:txBody>
      </p:sp>
      <p:sp>
        <p:nvSpPr>
          <p:cNvPr id="46101" name="Rectangle 51"/>
          <p:cNvSpPr>
            <a:spLocks noChangeArrowheads="1"/>
          </p:cNvSpPr>
          <p:nvPr>
            <p:custDataLst>
              <p:tags r:id="rId20"/>
            </p:custDataLst>
          </p:nvPr>
        </p:nvSpPr>
        <p:spPr bwMode="auto">
          <a:xfrm>
            <a:off x="997127" y="4049712"/>
            <a:ext cx="2733675"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B003D1"/>
                </a:solidFill>
                <a:latin typeface="Courier New" pitchFamily="49" charset="0"/>
              </a:rPr>
              <a:t> </a:t>
            </a:r>
          </a:p>
        </p:txBody>
      </p:sp>
      <p:sp>
        <p:nvSpPr>
          <p:cNvPr id="46102" name="Rectangle 52"/>
          <p:cNvSpPr>
            <a:spLocks noChangeArrowheads="1"/>
          </p:cNvSpPr>
          <p:nvPr>
            <p:custDataLst>
              <p:tags r:id="rId21"/>
            </p:custDataLst>
          </p:nvPr>
        </p:nvSpPr>
        <p:spPr bwMode="auto">
          <a:xfrm>
            <a:off x="992364" y="4722812"/>
            <a:ext cx="2749550" cy="230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dirty="0">
                <a:latin typeface="Calibri" pitchFamily="34" charset="0"/>
              </a:rPr>
              <a:t>General-purpose register r3</a:t>
            </a:r>
          </a:p>
        </p:txBody>
      </p:sp>
      <p:sp>
        <p:nvSpPr>
          <p:cNvPr id="46103" name="Rectangle 12"/>
          <p:cNvSpPr>
            <a:spLocks noChangeArrowheads="1"/>
          </p:cNvSpPr>
          <p:nvPr>
            <p:custDataLst>
              <p:tags r:id="rId22"/>
            </p:custDataLst>
          </p:nvPr>
        </p:nvSpPr>
        <p:spPr bwMode="auto">
          <a:xfrm>
            <a:off x="5232400" y="5000023"/>
            <a:ext cx="3684587" cy="508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square">
            <a:spAutoFit/>
          </a:bodyPr>
          <a:lstStyle/>
          <a:p>
            <a:pPr algn="l"/>
            <a:r>
              <a:rPr lang="en-US" sz="2700" b="1" dirty="0" err="1">
                <a:solidFill>
                  <a:srgbClr val="0B04FF"/>
                </a:solidFill>
                <a:latin typeface="Courier New" pitchFamily="49" charset="0"/>
              </a:rPr>
              <a:t>addn</a:t>
            </a:r>
            <a:r>
              <a:rPr lang="en-US" sz="2700" b="1" dirty="0">
                <a:solidFill>
                  <a:srgbClr val="0B04FF"/>
                </a:solidFill>
                <a:latin typeface="Courier New" pitchFamily="49" charset="0"/>
              </a:rPr>
              <a:t> </a:t>
            </a:r>
            <a:r>
              <a:rPr lang="en-US" sz="2700" b="1" dirty="0">
                <a:latin typeface="Courier New" pitchFamily="49" charset="0"/>
              </a:rPr>
              <a:t>r3 -1</a:t>
            </a:r>
          </a:p>
        </p:txBody>
      </p:sp>
      <p:sp>
        <p:nvSpPr>
          <p:cNvPr id="46104" name="Rectangle 13"/>
          <p:cNvSpPr>
            <a:spLocks noChangeArrowheads="1"/>
          </p:cNvSpPr>
          <p:nvPr>
            <p:custDataLst>
              <p:tags r:id="rId23"/>
            </p:custDataLst>
          </p:nvPr>
        </p:nvSpPr>
        <p:spPr bwMode="auto">
          <a:xfrm>
            <a:off x="5232400" y="5618581"/>
            <a:ext cx="3692525" cy="508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square">
            <a:spAutoFit/>
          </a:bodyPr>
          <a:lstStyle/>
          <a:p>
            <a:pPr algn="l"/>
            <a:r>
              <a:rPr lang="en-US" sz="2700" b="1" dirty="0">
                <a:solidFill>
                  <a:srgbClr val="0B04FF"/>
                </a:solidFill>
                <a:latin typeface="Courier New" pitchFamily="49" charset="0"/>
              </a:rPr>
              <a:t>write</a:t>
            </a:r>
            <a:r>
              <a:rPr lang="en-US" sz="2700" b="1" dirty="0">
                <a:latin typeface="Courier New" pitchFamily="49" charset="0"/>
              </a:rPr>
              <a:t> r3</a:t>
            </a:r>
          </a:p>
        </p:txBody>
      </p:sp>
      <p:sp>
        <p:nvSpPr>
          <p:cNvPr id="46105" name="Text Box 22"/>
          <p:cNvSpPr txBox="1">
            <a:spLocks noChangeArrowheads="1"/>
          </p:cNvSpPr>
          <p:nvPr>
            <p:custDataLst>
              <p:tags r:id="rId24"/>
            </p:custDataLst>
          </p:nvPr>
        </p:nvSpPr>
        <p:spPr bwMode="auto">
          <a:xfrm>
            <a:off x="4604103" y="5098108"/>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5</a:t>
            </a:r>
          </a:p>
        </p:txBody>
      </p:sp>
      <p:sp>
        <p:nvSpPr>
          <p:cNvPr id="46106" name="Text Box 23"/>
          <p:cNvSpPr txBox="1">
            <a:spLocks noChangeArrowheads="1"/>
          </p:cNvSpPr>
          <p:nvPr>
            <p:custDataLst>
              <p:tags r:id="rId25"/>
            </p:custDataLst>
          </p:nvPr>
        </p:nvSpPr>
        <p:spPr bwMode="auto">
          <a:xfrm>
            <a:off x="4594578" y="5716527"/>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dirty="0">
                <a:latin typeface="Courier New" pitchFamily="49" charset="0"/>
                <a:cs typeface="Courier New" pitchFamily="49" charset="0"/>
              </a:rPr>
              <a:t>6</a:t>
            </a:r>
          </a:p>
        </p:txBody>
      </p:sp>
      <p:sp>
        <p:nvSpPr>
          <p:cNvPr id="46107" name="TextBox 36"/>
          <p:cNvSpPr txBox="1">
            <a:spLocks noChangeArrowheads="1"/>
          </p:cNvSpPr>
          <p:nvPr/>
        </p:nvSpPr>
        <p:spPr bwMode="auto">
          <a:xfrm>
            <a:off x="7254346" y="1676400"/>
            <a:ext cx="724440" cy="461665"/>
          </a:xfrm>
          <a:prstGeom prst="rect">
            <a:avLst/>
          </a:prstGeom>
          <a:solidFill>
            <a:schemeClr val="bg1"/>
          </a:solidFill>
          <a:ln w="9525">
            <a:solidFill>
              <a:srgbClr val="C00000"/>
            </a:solidFill>
            <a:miter lim="800000"/>
            <a:headEnd/>
            <a:tailEnd/>
          </a:ln>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r>
              <a:rPr lang="en-US" b="1" dirty="0" smtClean="0">
                <a:solidFill>
                  <a:srgbClr val="C00000"/>
                </a:solidFill>
                <a:latin typeface="Calibri" pitchFamily="34" charset="0"/>
              </a:rPr>
              <a:t>100</a:t>
            </a:r>
            <a:endParaRPr lang="en-US" b="1" dirty="0">
              <a:solidFill>
                <a:srgbClr val="C00000"/>
              </a:solidFill>
              <a:latin typeface="Calibri" pitchFamily="34" charset="0"/>
            </a:endParaRPr>
          </a:p>
        </p:txBody>
      </p:sp>
      <p:cxnSp>
        <p:nvCxnSpPr>
          <p:cNvPr id="46108" name="Straight Arrow Connector 38"/>
          <p:cNvCxnSpPr>
            <a:cxnSpLocks noChangeShapeType="1"/>
            <a:stCxn id="46107" idx="1"/>
          </p:cNvCxnSpPr>
          <p:nvPr/>
        </p:nvCxnSpPr>
        <p:spPr bwMode="auto">
          <a:xfrm flipH="1">
            <a:off x="6781800" y="1907233"/>
            <a:ext cx="472546" cy="230832"/>
          </a:xfrm>
          <a:prstGeom prst="straightConnector1">
            <a:avLst/>
          </a:prstGeom>
          <a:noFill/>
          <a:ln w="12700" algn="ctr">
            <a:solidFill>
              <a:srgbClr val="C00000"/>
            </a:solidFill>
            <a:round/>
            <a:headEnd/>
            <a:tailEnd type="arrow" w="med" len="med"/>
          </a:ln>
          <a:extLst>
            <a:ext uri="{909E8E84-426E-40DD-AFC4-6F175D3DCCD1}">
              <a14:hiddenFill xmlns:a14="http://schemas.microsoft.com/office/drawing/2010/main">
                <a:noFill/>
              </a14:hiddenFill>
            </a:ext>
          </a:extLst>
        </p:spPr>
      </p:cxnSp>
      <p:sp>
        <p:nvSpPr>
          <p:cNvPr id="45" name="Rounded Rectangle 44"/>
          <p:cNvSpPr/>
          <p:nvPr/>
        </p:nvSpPr>
        <p:spPr bwMode="auto">
          <a:xfrm>
            <a:off x="7254346" y="76200"/>
            <a:ext cx="1737253" cy="1112484"/>
          </a:xfrm>
          <a:prstGeom prst="roundRect">
            <a:avLst/>
          </a:prstGeom>
          <a:noFill/>
          <a:ln w="19050" cap="flat" cmpd="sng" algn="ctr">
            <a:solidFill>
              <a:schemeClr val="bg1">
                <a:lumMod val="65000"/>
              </a:schemeClr>
            </a:solidFill>
            <a:prstDash val="solid"/>
            <a:round/>
            <a:headEnd type="none" w="med" len="med"/>
            <a:tailEnd type="none" w="med" len="med"/>
          </a:ln>
          <a:effectLst>
            <a:outerShdw blurRad="50800" dist="38100" dir="2700000" algn="tl" rotWithShape="0">
              <a:prstClr val="black">
                <a:alpha val="40000"/>
              </a:prstClr>
            </a:outerShdw>
          </a:effectLst>
        </p:spPr>
        <p:txBody>
          <a:bodyPr wrap="square">
            <a:spAutoFit/>
          </a:bodyPr>
          <a:lstStyle/>
          <a:p>
            <a:pPr>
              <a:defRPr/>
            </a:pPr>
            <a:endParaRPr lang="en-US">
              <a:latin typeface="Times" pitchFamily="1" charset="0"/>
              <a:ea typeface="ＭＳ Ｐゴシック" pitchFamily="1" charset="-128"/>
            </a:endParaRPr>
          </a:p>
        </p:txBody>
      </p:sp>
      <p:sp>
        <p:nvSpPr>
          <p:cNvPr id="46111" name="Rectangle 1"/>
          <p:cNvSpPr>
            <a:spLocks noChangeArrowheads="1"/>
          </p:cNvSpPr>
          <p:nvPr/>
        </p:nvSpPr>
        <p:spPr bwMode="auto">
          <a:xfrm>
            <a:off x="7375393" y="134938"/>
            <a:ext cx="65114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b="1" dirty="0" smtClean="0">
                <a:solidFill>
                  <a:srgbClr val="C00000"/>
                </a:solidFill>
                <a:latin typeface="Calibri" pitchFamily="34" charset="0"/>
              </a:rPr>
              <a:t>100</a:t>
            </a:r>
            <a:endParaRPr lang="en-US" dirty="0"/>
          </a:p>
        </p:txBody>
      </p:sp>
      <p:sp>
        <p:nvSpPr>
          <p:cNvPr id="46112" name="Rectangle 47"/>
          <p:cNvSpPr>
            <a:spLocks noChangeArrowheads="1"/>
          </p:cNvSpPr>
          <p:nvPr/>
        </p:nvSpPr>
        <p:spPr bwMode="auto">
          <a:xfrm>
            <a:off x="8077200" y="185738"/>
            <a:ext cx="771525" cy="32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1500" dirty="0">
                <a:solidFill>
                  <a:srgbClr val="C00000"/>
                </a:solidFill>
                <a:latin typeface="Cambria" pitchFamily="18" charset="0"/>
              </a:rPr>
              <a:t>(input)</a:t>
            </a:r>
            <a:endParaRPr lang="en-US" sz="1500" dirty="0">
              <a:latin typeface="Cambria" pitchFamily="18" charset="0"/>
            </a:endParaRPr>
          </a:p>
        </p:txBody>
      </p:sp>
      <p:sp>
        <p:nvSpPr>
          <p:cNvPr id="46113" name="Text Box 16"/>
          <p:cNvSpPr txBox="1">
            <a:spLocks noChangeArrowheads="1"/>
          </p:cNvSpPr>
          <p:nvPr>
            <p:custDataLst>
              <p:tags r:id="rId26"/>
            </p:custDataLst>
          </p:nvPr>
        </p:nvSpPr>
        <p:spPr bwMode="auto">
          <a:xfrm>
            <a:off x="5654675" y="1128359"/>
            <a:ext cx="10271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b="1">
                <a:latin typeface="Cambria" pitchFamily="18" charset="0"/>
              </a:rPr>
              <a:t>RAM</a:t>
            </a:r>
          </a:p>
        </p:txBody>
      </p:sp>
      <p:sp>
        <p:nvSpPr>
          <p:cNvPr id="46114" name="Text Box 17"/>
          <p:cNvSpPr txBox="1">
            <a:spLocks noChangeArrowheads="1"/>
          </p:cNvSpPr>
          <p:nvPr>
            <p:custDataLst>
              <p:tags r:id="rId27"/>
            </p:custDataLst>
          </p:nvPr>
        </p:nvSpPr>
        <p:spPr bwMode="auto">
          <a:xfrm>
            <a:off x="5029200" y="1495071"/>
            <a:ext cx="22860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dirty="0">
                <a:latin typeface="Calibri" pitchFamily="34" charset="0"/>
              </a:rPr>
              <a:t>random access memory</a:t>
            </a:r>
          </a:p>
        </p:txBody>
      </p:sp>
      <p:sp>
        <p:nvSpPr>
          <p:cNvPr id="46115" name="Text Box 72"/>
          <p:cNvSpPr txBox="1">
            <a:spLocks noChangeArrowheads="1"/>
          </p:cNvSpPr>
          <p:nvPr>
            <p:custDataLst>
              <p:tags r:id="rId28"/>
            </p:custDataLst>
          </p:nvPr>
        </p:nvSpPr>
        <p:spPr bwMode="auto">
          <a:xfrm>
            <a:off x="1830564" y="1188684"/>
            <a:ext cx="10271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b="1">
                <a:latin typeface="Cambria" pitchFamily="18" charset="0"/>
              </a:rPr>
              <a:t>CPU</a:t>
            </a:r>
          </a:p>
        </p:txBody>
      </p:sp>
      <p:sp>
        <p:nvSpPr>
          <p:cNvPr id="46116" name="Text Box 73"/>
          <p:cNvSpPr txBox="1">
            <a:spLocks noChangeArrowheads="1"/>
          </p:cNvSpPr>
          <p:nvPr>
            <p:custDataLst>
              <p:tags r:id="rId29"/>
            </p:custDataLst>
          </p:nvPr>
        </p:nvSpPr>
        <p:spPr bwMode="auto">
          <a:xfrm>
            <a:off x="1205089" y="1515709"/>
            <a:ext cx="22860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latin typeface="Calibri" pitchFamily="34" charset="0"/>
              </a:rPr>
              <a:t>central processing unit</a:t>
            </a:r>
          </a:p>
        </p:txBody>
      </p:sp>
      <p:sp>
        <p:nvSpPr>
          <p:cNvPr id="38" name="Text Box 50"/>
          <p:cNvSpPr txBox="1">
            <a:spLocks noChangeArrowheads="1"/>
          </p:cNvSpPr>
          <p:nvPr>
            <p:custDataLst>
              <p:tags r:id="rId30"/>
            </p:custDataLst>
          </p:nvPr>
        </p:nvSpPr>
        <p:spPr bwMode="auto">
          <a:xfrm>
            <a:off x="366889" y="5207000"/>
            <a:ext cx="625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dirty="0" smtClean="0">
                <a:latin typeface="Courier New" pitchFamily="49" charset="0"/>
                <a:cs typeface="Courier New" pitchFamily="49" charset="0"/>
              </a:rPr>
              <a:t>r4</a:t>
            </a:r>
            <a:endParaRPr lang="en-US" sz="1800" b="1" dirty="0">
              <a:solidFill>
                <a:srgbClr val="B003D1"/>
              </a:solidFill>
              <a:latin typeface="Courier New" pitchFamily="49" charset="0"/>
              <a:cs typeface="Courier New" pitchFamily="49" charset="0"/>
            </a:endParaRPr>
          </a:p>
        </p:txBody>
      </p:sp>
      <p:sp>
        <p:nvSpPr>
          <p:cNvPr id="39" name="Rectangle 51"/>
          <p:cNvSpPr>
            <a:spLocks noChangeArrowheads="1"/>
          </p:cNvSpPr>
          <p:nvPr>
            <p:custDataLst>
              <p:tags r:id="rId31"/>
            </p:custDataLst>
          </p:nvPr>
        </p:nvSpPr>
        <p:spPr bwMode="auto">
          <a:xfrm>
            <a:off x="1006652" y="5040312"/>
            <a:ext cx="2733675"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B003D1"/>
                </a:solidFill>
                <a:latin typeface="Courier New" pitchFamily="49" charset="0"/>
              </a:rPr>
              <a:t> </a:t>
            </a:r>
          </a:p>
        </p:txBody>
      </p:sp>
      <p:sp>
        <p:nvSpPr>
          <p:cNvPr id="40" name="Rectangle 52"/>
          <p:cNvSpPr>
            <a:spLocks noChangeArrowheads="1"/>
          </p:cNvSpPr>
          <p:nvPr>
            <p:custDataLst>
              <p:tags r:id="rId32"/>
            </p:custDataLst>
          </p:nvPr>
        </p:nvSpPr>
        <p:spPr bwMode="auto">
          <a:xfrm>
            <a:off x="1001889" y="5713412"/>
            <a:ext cx="2749550" cy="230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dirty="0">
                <a:latin typeface="Calibri" pitchFamily="34" charset="0"/>
              </a:rPr>
              <a:t>General-purpose register </a:t>
            </a:r>
            <a:r>
              <a:rPr lang="en-US" sz="1200" dirty="0" smtClean="0">
                <a:latin typeface="Calibri" pitchFamily="34" charset="0"/>
              </a:rPr>
              <a:t>r4</a:t>
            </a:r>
            <a:endParaRPr lang="en-US" sz="1200" dirty="0">
              <a:latin typeface="Calibri" pitchFamily="34" charset="0"/>
            </a:endParaRPr>
          </a:p>
        </p:txBody>
      </p:sp>
      <p:sp>
        <p:nvSpPr>
          <p:cNvPr id="42" name="Rectangle 8"/>
          <p:cNvSpPr>
            <a:spLocks noChangeArrowheads="1"/>
          </p:cNvSpPr>
          <p:nvPr>
            <p:custDataLst>
              <p:tags r:id="rId33"/>
            </p:custDataLst>
          </p:nvPr>
        </p:nvSpPr>
        <p:spPr bwMode="auto">
          <a:xfrm>
            <a:off x="5232400" y="3144349"/>
            <a:ext cx="3689350" cy="508000"/>
          </a:xfrm>
          <a:prstGeom prst="rect">
            <a:avLst/>
          </a:prstGeom>
          <a:noFill/>
          <a:ln w="9525">
            <a:solidFill>
              <a:schemeClr val="tx1"/>
            </a:solidFill>
            <a:miter lim="800000"/>
            <a:headEnd/>
            <a:tailEnd/>
          </a:ln>
          <a:extLst/>
        </p:spPr>
        <p:txBody>
          <a:bodyPr>
            <a:spAutoFit/>
          </a:bodyPr>
          <a:lstStyle/>
          <a:p>
            <a:pPr algn="l"/>
            <a:r>
              <a:rPr lang="en-US" sz="2700" b="1" dirty="0" smtClean="0">
                <a:solidFill>
                  <a:srgbClr val="0B04FF"/>
                </a:solidFill>
                <a:latin typeface="Courier New" pitchFamily="49" charset="0"/>
              </a:rPr>
              <a:t>mod </a:t>
            </a:r>
            <a:r>
              <a:rPr lang="en-US" sz="2700" b="1" dirty="0" smtClean="0">
                <a:latin typeface="Courier New" pitchFamily="49" charset="0"/>
              </a:rPr>
              <a:t>r4 r1 r2</a:t>
            </a:r>
            <a:endParaRPr lang="en-US" sz="2700" b="1" dirty="0">
              <a:latin typeface="Courier New" pitchFamily="49" charset="0"/>
            </a:endParaRPr>
          </a:p>
        </p:txBody>
      </p:sp>
      <p:sp>
        <p:nvSpPr>
          <p:cNvPr id="43" name="Rectangle 12"/>
          <p:cNvSpPr>
            <a:spLocks noChangeArrowheads="1"/>
          </p:cNvSpPr>
          <p:nvPr>
            <p:custDataLst>
              <p:tags r:id="rId34"/>
            </p:custDataLst>
          </p:nvPr>
        </p:nvSpPr>
        <p:spPr bwMode="auto">
          <a:xfrm>
            <a:off x="5232400" y="4381465"/>
            <a:ext cx="3684587" cy="508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square">
            <a:spAutoFit/>
          </a:bodyPr>
          <a:lstStyle/>
          <a:p>
            <a:pPr algn="l"/>
            <a:r>
              <a:rPr lang="en-US" sz="2700" b="1" dirty="0">
                <a:solidFill>
                  <a:srgbClr val="0B04FF"/>
                </a:solidFill>
                <a:latin typeface="Courier New" pitchFamily="49" charset="0"/>
              </a:rPr>
              <a:t>sub</a:t>
            </a:r>
            <a:r>
              <a:rPr lang="en-US" sz="2700" b="1" dirty="0">
                <a:latin typeface="Courier New" pitchFamily="49" charset="0"/>
              </a:rPr>
              <a:t> r3 </a:t>
            </a:r>
            <a:r>
              <a:rPr lang="en-US" sz="2700" b="1" dirty="0" err="1" smtClean="0">
                <a:latin typeface="Courier New" pitchFamily="49" charset="0"/>
              </a:rPr>
              <a:t>r3</a:t>
            </a:r>
            <a:r>
              <a:rPr lang="en-US" sz="2700" b="1" dirty="0" smtClean="0">
                <a:latin typeface="Courier New" pitchFamily="49" charset="0"/>
              </a:rPr>
              <a:t> </a:t>
            </a:r>
            <a:r>
              <a:rPr lang="en-US" sz="2700" b="1" dirty="0">
                <a:latin typeface="Courier New" pitchFamily="49" charset="0"/>
              </a:rPr>
              <a:t>r2</a:t>
            </a:r>
          </a:p>
        </p:txBody>
      </p:sp>
      <p:sp>
        <p:nvSpPr>
          <p:cNvPr id="44" name="Text Box 23"/>
          <p:cNvSpPr txBox="1">
            <a:spLocks noChangeArrowheads="1"/>
          </p:cNvSpPr>
          <p:nvPr>
            <p:custDataLst>
              <p:tags r:id="rId35"/>
            </p:custDataLst>
          </p:nvPr>
        </p:nvSpPr>
        <p:spPr bwMode="auto">
          <a:xfrm>
            <a:off x="4605867" y="6314663"/>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dirty="0">
                <a:latin typeface="Courier New" pitchFamily="49" charset="0"/>
                <a:cs typeface="Courier New" pitchFamily="49" charset="0"/>
              </a:rPr>
              <a:t>7</a:t>
            </a:r>
          </a:p>
        </p:txBody>
      </p:sp>
      <p:sp>
        <p:nvSpPr>
          <p:cNvPr id="48" name="Rectangle 6"/>
          <p:cNvSpPr>
            <a:spLocks noChangeArrowheads="1"/>
          </p:cNvSpPr>
          <p:nvPr>
            <p:custDataLst>
              <p:tags r:id="rId36"/>
            </p:custDataLst>
          </p:nvPr>
        </p:nvSpPr>
        <p:spPr bwMode="auto">
          <a:xfrm rot="21328690">
            <a:off x="314894" y="387153"/>
            <a:ext cx="4038600" cy="4154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r>
              <a:rPr lang="en-US" sz="2100" i="1" dirty="0" smtClean="0">
                <a:latin typeface="Cambria" pitchFamily="18" charset="0"/>
              </a:rPr>
              <a:t>Try this on the back page first!</a:t>
            </a:r>
            <a:endParaRPr lang="en-US" sz="2100" i="1" dirty="0">
              <a:solidFill>
                <a:srgbClr val="0A04EB"/>
              </a:solidFill>
              <a:latin typeface="Cambria" pitchFamily="18" charset="0"/>
            </a:endParaRPr>
          </a:p>
        </p:txBody>
      </p:sp>
      <p:sp>
        <p:nvSpPr>
          <p:cNvPr id="51" name="Rectangle 47"/>
          <p:cNvSpPr>
            <a:spLocks noChangeArrowheads="1"/>
          </p:cNvSpPr>
          <p:nvPr/>
        </p:nvSpPr>
        <p:spPr bwMode="auto">
          <a:xfrm>
            <a:off x="8020374" y="762000"/>
            <a:ext cx="885179" cy="323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1500" dirty="0" smtClean="0">
                <a:solidFill>
                  <a:srgbClr val="C00000"/>
                </a:solidFill>
                <a:latin typeface="Cambria" pitchFamily="18" charset="0"/>
              </a:rPr>
              <a:t>(output</a:t>
            </a:r>
            <a:r>
              <a:rPr lang="en-US" sz="1500" dirty="0">
                <a:solidFill>
                  <a:srgbClr val="C00000"/>
                </a:solidFill>
                <a:latin typeface="Cambria" pitchFamily="18" charset="0"/>
              </a:rPr>
              <a:t>)</a:t>
            </a:r>
            <a:endParaRPr lang="en-US" sz="1500" dirty="0">
              <a:latin typeface="Cambria" pitchFamily="18" charset="0"/>
            </a:endParaRPr>
          </a:p>
        </p:txBody>
      </p:sp>
      <p:sp>
        <p:nvSpPr>
          <p:cNvPr id="3" name="Rounded Rectangle 2"/>
          <p:cNvSpPr/>
          <p:nvPr/>
        </p:nvSpPr>
        <p:spPr bwMode="auto">
          <a:xfrm>
            <a:off x="7375393" y="685800"/>
            <a:ext cx="644981" cy="399365"/>
          </a:xfrm>
          <a:prstGeom prst="roundRect">
            <a:avLst/>
          </a:prstGeom>
          <a:solidFill>
            <a:srgbClr val="FFCCCC"/>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49" name="Text Box 17"/>
          <p:cNvSpPr txBox="1">
            <a:spLocks noChangeArrowheads="1"/>
          </p:cNvSpPr>
          <p:nvPr>
            <p:custDataLst>
              <p:tags r:id="rId37"/>
            </p:custDataLst>
          </p:nvPr>
        </p:nvSpPr>
        <p:spPr bwMode="auto">
          <a:xfrm>
            <a:off x="8249354" y="1585559"/>
            <a:ext cx="894643" cy="285574"/>
          </a:xfrm>
          <a:prstGeom prst="rect">
            <a:avLst/>
          </a:prstGeom>
          <a:solidFill>
            <a:schemeClr val="bg1">
              <a:lumMod val="95000"/>
            </a:schemeClr>
          </a:solidFill>
          <a:ln>
            <a:noFill/>
          </a:ln>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b="1" dirty="0" smtClean="0">
                <a:latin typeface="Calibri" pitchFamily="34" charset="0"/>
              </a:rPr>
              <a:t>Python</a:t>
            </a:r>
            <a:endParaRPr lang="en-US" sz="1200" b="1" dirty="0">
              <a:latin typeface="Calibri" pitchFamily="34" charset="0"/>
            </a:endParaRPr>
          </a:p>
        </p:txBody>
      </p:sp>
      <p:sp>
        <p:nvSpPr>
          <p:cNvPr id="50" name="Text Box 17"/>
          <p:cNvSpPr txBox="1">
            <a:spLocks noChangeArrowheads="1"/>
          </p:cNvSpPr>
          <p:nvPr>
            <p:custDataLst>
              <p:tags r:id="rId38"/>
            </p:custDataLst>
          </p:nvPr>
        </p:nvSpPr>
        <p:spPr bwMode="auto">
          <a:xfrm>
            <a:off x="8249355" y="2118606"/>
            <a:ext cx="894644" cy="261610"/>
          </a:xfrm>
          <a:prstGeom prst="rect">
            <a:avLst/>
          </a:prstGeom>
          <a:solidFill>
            <a:schemeClr val="bg1">
              <a:lumMod val="95000"/>
            </a:schemeClr>
          </a:solidFill>
          <a:ln>
            <a:noFill/>
          </a:ln>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100" b="1" dirty="0" smtClean="0">
                <a:latin typeface="Calibri" pitchFamily="34" charset="0"/>
              </a:rPr>
              <a:t>r1 = 100</a:t>
            </a:r>
            <a:endParaRPr lang="en-US" sz="1100" b="1" dirty="0">
              <a:latin typeface="Calibri" pitchFamily="34" charset="0"/>
            </a:endParaRPr>
          </a:p>
        </p:txBody>
      </p:sp>
      <p:sp>
        <p:nvSpPr>
          <p:cNvPr id="52" name="Text Box 17"/>
          <p:cNvSpPr txBox="1">
            <a:spLocks noChangeArrowheads="1"/>
          </p:cNvSpPr>
          <p:nvPr>
            <p:custDataLst>
              <p:tags r:id="rId39"/>
            </p:custDataLst>
          </p:nvPr>
        </p:nvSpPr>
        <p:spPr bwMode="auto">
          <a:xfrm>
            <a:off x="8249355" y="2742318"/>
            <a:ext cx="894644" cy="261610"/>
          </a:xfrm>
          <a:prstGeom prst="rect">
            <a:avLst/>
          </a:prstGeom>
          <a:solidFill>
            <a:schemeClr val="bg1">
              <a:lumMod val="95000"/>
            </a:schemeClr>
          </a:solidFill>
          <a:ln>
            <a:noFill/>
          </a:ln>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100" b="1" dirty="0" smtClean="0">
                <a:latin typeface="Calibri" pitchFamily="34" charset="0"/>
              </a:rPr>
              <a:t>r2 = 7</a:t>
            </a:r>
            <a:endParaRPr lang="en-US" sz="1100" b="1" dirty="0">
              <a:latin typeface="Calibri" pitchFamily="34" charset="0"/>
            </a:endParaRPr>
          </a:p>
        </p:txBody>
      </p:sp>
      <p:sp>
        <p:nvSpPr>
          <p:cNvPr id="53" name="Text Box 17"/>
          <p:cNvSpPr txBox="1">
            <a:spLocks noChangeArrowheads="1"/>
          </p:cNvSpPr>
          <p:nvPr>
            <p:custDataLst>
              <p:tags r:id="rId40"/>
            </p:custDataLst>
          </p:nvPr>
        </p:nvSpPr>
        <p:spPr bwMode="auto">
          <a:xfrm>
            <a:off x="8249354" y="3363207"/>
            <a:ext cx="894645" cy="261610"/>
          </a:xfrm>
          <a:prstGeom prst="rect">
            <a:avLst/>
          </a:prstGeom>
          <a:solidFill>
            <a:schemeClr val="bg1">
              <a:lumMod val="95000"/>
            </a:schemeClr>
          </a:solidFill>
          <a:ln>
            <a:noFill/>
          </a:ln>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100" b="1" dirty="0" smtClean="0">
                <a:latin typeface="Calibri" pitchFamily="34" charset="0"/>
              </a:rPr>
              <a:t>r4 = r1 % r2</a:t>
            </a:r>
            <a:endParaRPr lang="en-US" sz="1100" b="1" dirty="0">
              <a:latin typeface="Calibri" pitchFamily="34" charset="0"/>
            </a:endParaRPr>
          </a:p>
        </p:txBody>
      </p:sp>
      <p:sp>
        <p:nvSpPr>
          <p:cNvPr id="58" name="Text Box 17"/>
          <p:cNvSpPr txBox="1">
            <a:spLocks noChangeArrowheads="1"/>
          </p:cNvSpPr>
          <p:nvPr>
            <p:custDataLst>
              <p:tags r:id="rId41"/>
            </p:custDataLst>
          </p:nvPr>
        </p:nvSpPr>
        <p:spPr bwMode="auto">
          <a:xfrm>
            <a:off x="8249354" y="3995578"/>
            <a:ext cx="894644" cy="261610"/>
          </a:xfrm>
          <a:prstGeom prst="rect">
            <a:avLst/>
          </a:prstGeom>
          <a:solidFill>
            <a:schemeClr val="bg1">
              <a:lumMod val="95000"/>
            </a:schemeClr>
          </a:solidFill>
          <a:ln>
            <a:noFill/>
          </a:ln>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100" b="1" dirty="0" smtClean="0">
                <a:latin typeface="Calibri" pitchFamily="34" charset="0"/>
              </a:rPr>
              <a:t>r3 = r1 </a:t>
            </a:r>
            <a:r>
              <a:rPr lang="en-US" sz="1100" b="1" dirty="0" smtClean="0">
                <a:latin typeface="Calibri" pitchFamily="34" charset="0"/>
              </a:rPr>
              <a:t>// </a:t>
            </a:r>
            <a:r>
              <a:rPr lang="en-US" sz="1100" b="1" dirty="0" smtClean="0">
                <a:latin typeface="Calibri" pitchFamily="34" charset="0"/>
              </a:rPr>
              <a:t>r4</a:t>
            </a:r>
            <a:endParaRPr lang="en-US" sz="1100" b="1" dirty="0">
              <a:latin typeface="Calibri" pitchFamily="34" charset="0"/>
            </a:endParaRPr>
          </a:p>
        </p:txBody>
      </p:sp>
      <p:sp>
        <p:nvSpPr>
          <p:cNvPr id="59" name="Text Box 17"/>
          <p:cNvSpPr txBox="1">
            <a:spLocks noChangeArrowheads="1"/>
          </p:cNvSpPr>
          <p:nvPr>
            <p:custDataLst>
              <p:tags r:id="rId42"/>
            </p:custDataLst>
          </p:nvPr>
        </p:nvSpPr>
        <p:spPr bwMode="auto">
          <a:xfrm>
            <a:off x="8249354" y="4619290"/>
            <a:ext cx="894644" cy="261610"/>
          </a:xfrm>
          <a:prstGeom prst="rect">
            <a:avLst/>
          </a:prstGeom>
          <a:solidFill>
            <a:schemeClr val="bg1">
              <a:lumMod val="95000"/>
            </a:schemeClr>
          </a:solidFill>
          <a:ln>
            <a:noFill/>
          </a:ln>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100" b="1" dirty="0" smtClean="0">
                <a:latin typeface="Calibri" pitchFamily="34" charset="0"/>
              </a:rPr>
              <a:t>r3 = r3 – r2</a:t>
            </a:r>
            <a:endParaRPr lang="en-US" sz="1100" b="1" dirty="0">
              <a:latin typeface="Calibri" pitchFamily="34" charset="0"/>
            </a:endParaRPr>
          </a:p>
        </p:txBody>
      </p:sp>
      <p:sp>
        <p:nvSpPr>
          <p:cNvPr id="60" name="Text Box 17"/>
          <p:cNvSpPr txBox="1">
            <a:spLocks noChangeArrowheads="1"/>
          </p:cNvSpPr>
          <p:nvPr>
            <p:custDataLst>
              <p:tags r:id="rId43"/>
            </p:custDataLst>
          </p:nvPr>
        </p:nvSpPr>
        <p:spPr bwMode="auto">
          <a:xfrm>
            <a:off x="8249354" y="5240179"/>
            <a:ext cx="894645" cy="261610"/>
          </a:xfrm>
          <a:prstGeom prst="rect">
            <a:avLst/>
          </a:prstGeom>
          <a:solidFill>
            <a:schemeClr val="bg1">
              <a:lumMod val="95000"/>
            </a:schemeClr>
          </a:solidFill>
          <a:ln>
            <a:noFill/>
          </a:ln>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100" b="1" dirty="0" smtClean="0">
                <a:latin typeface="Calibri" pitchFamily="34" charset="0"/>
              </a:rPr>
              <a:t>r3 = r3 + -1</a:t>
            </a:r>
            <a:endParaRPr lang="en-US" sz="1100" b="1" dirty="0">
              <a:latin typeface="Calibri" pitchFamily="34" charset="0"/>
            </a:endParaRPr>
          </a:p>
        </p:txBody>
      </p:sp>
      <p:sp>
        <p:nvSpPr>
          <p:cNvPr id="61" name="Text Box 17"/>
          <p:cNvSpPr txBox="1">
            <a:spLocks noChangeArrowheads="1"/>
          </p:cNvSpPr>
          <p:nvPr>
            <p:custDataLst>
              <p:tags r:id="rId44"/>
            </p:custDataLst>
          </p:nvPr>
        </p:nvSpPr>
        <p:spPr bwMode="auto">
          <a:xfrm>
            <a:off x="8249354" y="5863891"/>
            <a:ext cx="894645" cy="261610"/>
          </a:xfrm>
          <a:prstGeom prst="rect">
            <a:avLst/>
          </a:prstGeom>
          <a:solidFill>
            <a:schemeClr val="bg1">
              <a:lumMod val="95000"/>
            </a:schemeClr>
          </a:solidFill>
          <a:ln>
            <a:noFill/>
          </a:ln>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100" b="1" dirty="0" smtClean="0">
                <a:latin typeface="Calibri" pitchFamily="34" charset="0"/>
              </a:rPr>
              <a:t>print  r3</a:t>
            </a:r>
            <a:endParaRPr lang="en-US" sz="1100" b="1" dirty="0">
              <a:latin typeface="Calibri" pitchFamily="34" charset="0"/>
            </a:endParaRPr>
          </a:p>
        </p:txBody>
      </p:sp>
      <p:sp>
        <p:nvSpPr>
          <p:cNvPr id="2" name="Rectangle 1"/>
          <p:cNvSpPr/>
          <p:nvPr/>
        </p:nvSpPr>
        <p:spPr>
          <a:xfrm>
            <a:off x="3055496" y="2003778"/>
            <a:ext cx="651140" cy="461665"/>
          </a:xfrm>
          <a:prstGeom prst="rect">
            <a:avLst/>
          </a:prstGeom>
        </p:spPr>
        <p:txBody>
          <a:bodyPr wrap="none">
            <a:spAutoFit/>
          </a:bodyPr>
          <a:lstStyle/>
          <a:p>
            <a:r>
              <a:rPr lang="en-US" b="1" dirty="0">
                <a:solidFill>
                  <a:srgbClr val="C00000"/>
                </a:solidFill>
                <a:latin typeface="Calibri" pitchFamily="34" charset="0"/>
              </a:rPr>
              <a:t>100</a:t>
            </a:r>
            <a:endParaRPr lang="en-US" dirty="0"/>
          </a:p>
        </p:txBody>
      </p:sp>
      <p:sp>
        <p:nvSpPr>
          <p:cNvPr id="56" name="Rectangle 55"/>
          <p:cNvSpPr/>
          <p:nvPr/>
        </p:nvSpPr>
        <p:spPr>
          <a:xfrm>
            <a:off x="3214780" y="3088691"/>
            <a:ext cx="340158" cy="461665"/>
          </a:xfrm>
          <a:prstGeom prst="rect">
            <a:avLst/>
          </a:prstGeom>
        </p:spPr>
        <p:txBody>
          <a:bodyPr wrap="none">
            <a:spAutoFit/>
          </a:bodyPr>
          <a:lstStyle/>
          <a:p>
            <a:r>
              <a:rPr lang="en-US" b="1" dirty="0" smtClean="0">
                <a:solidFill>
                  <a:srgbClr val="C00000"/>
                </a:solidFill>
                <a:latin typeface="Calibri" pitchFamily="34" charset="0"/>
              </a:rPr>
              <a:t>7</a:t>
            </a:r>
            <a:endParaRPr lang="en-US" dirty="0"/>
          </a:p>
        </p:txBody>
      </p:sp>
      <p:sp>
        <p:nvSpPr>
          <p:cNvPr id="57" name="Rectangle 56"/>
          <p:cNvSpPr/>
          <p:nvPr/>
        </p:nvSpPr>
        <p:spPr>
          <a:xfrm>
            <a:off x="2947958" y="5135518"/>
            <a:ext cx="736100" cy="461665"/>
          </a:xfrm>
          <a:prstGeom prst="rect">
            <a:avLst/>
          </a:prstGeom>
          <a:solidFill>
            <a:schemeClr val="bg1">
              <a:lumMod val="85000"/>
            </a:schemeClr>
          </a:solidFill>
        </p:spPr>
        <p:txBody>
          <a:bodyPr wrap="none">
            <a:spAutoFit/>
          </a:bodyPr>
          <a:lstStyle/>
          <a:p>
            <a:r>
              <a:rPr lang="en-US" b="1" dirty="0">
                <a:solidFill>
                  <a:srgbClr val="C00000"/>
                </a:solidFill>
                <a:latin typeface="Calibri" pitchFamily="34" charset="0"/>
              </a:rPr>
              <a:t> </a:t>
            </a:r>
            <a:r>
              <a:rPr lang="en-US" b="1" dirty="0" smtClean="0">
                <a:solidFill>
                  <a:srgbClr val="C00000"/>
                </a:solidFill>
                <a:latin typeface="Calibri" pitchFamily="34" charset="0"/>
              </a:rPr>
              <a:t>       </a:t>
            </a:r>
            <a:endParaRPr lang="en-US" dirty="0"/>
          </a:p>
        </p:txBody>
      </p:sp>
      <p:sp>
        <p:nvSpPr>
          <p:cNvPr id="62" name="Rectangle 61"/>
          <p:cNvSpPr/>
          <p:nvPr/>
        </p:nvSpPr>
        <p:spPr>
          <a:xfrm>
            <a:off x="2820586" y="4152668"/>
            <a:ext cx="736100" cy="461665"/>
          </a:xfrm>
          <a:prstGeom prst="rect">
            <a:avLst/>
          </a:prstGeom>
          <a:solidFill>
            <a:schemeClr val="bg1">
              <a:lumMod val="85000"/>
            </a:schemeClr>
          </a:solidFill>
        </p:spPr>
        <p:txBody>
          <a:bodyPr wrap="none">
            <a:spAutoFit/>
          </a:bodyPr>
          <a:lstStyle/>
          <a:p>
            <a:r>
              <a:rPr lang="en-US" b="1" dirty="0">
                <a:solidFill>
                  <a:srgbClr val="C00000"/>
                </a:solidFill>
                <a:latin typeface="Calibri" pitchFamily="34" charset="0"/>
              </a:rPr>
              <a:t> </a:t>
            </a:r>
            <a:r>
              <a:rPr lang="en-US" b="1" dirty="0" smtClean="0">
                <a:solidFill>
                  <a:srgbClr val="C00000"/>
                </a:solidFill>
                <a:latin typeface="Calibri" pitchFamily="34" charset="0"/>
              </a:rPr>
              <a:t>       </a:t>
            </a:r>
            <a:endParaRPr lang="en-US" dirty="0"/>
          </a:p>
        </p:txBody>
      </p:sp>
      <p:sp>
        <p:nvSpPr>
          <p:cNvPr id="63" name="Rectangle 62"/>
          <p:cNvSpPr/>
          <p:nvPr/>
        </p:nvSpPr>
        <p:spPr>
          <a:xfrm>
            <a:off x="1982885" y="4157133"/>
            <a:ext cx="736100" cy="461665"/>
          </a:xfrm>
          <a:prstGeom prst="rect">
            <a:avLst/>
          </a:prstGeom>
          <a:solidFill>
            <a:schemeClr val="bg1">
              <a:lumMod val="85000"/>
            </a:schemeClr>
          </a:solidFill>
        </p:spPr>
        <p:txBody>
          <a:bodyPr wrap="none">
            <a:spAutoFit/>
          </a:bodyPr>
          <a:lstStyle/>
          <a:p>
            <a:r>
              <a:rPr lang="en-US" b="1" dirty="0">
                <a:solidFill>
                  <a:srgbClr val="C00000"/>
                </a:solidFill>
                <a:latin typeface="Calibri" pitchFamily="34" charset="0"/>
              </a:rPr>
              <a:t> </a:t>
            </a:r>
            <a:r>
              <a:rPr lang="en-US" b="1" dirty="0" smtClean="0">
                <a:solidFill>
                  <a:srgbClr val="C00000"/>
                </a:solidFill>
                <a:latin typeface="Calibri" pitchFamily="34" charset="0"/>
              </a:rPr>
              <a:t>       </a:t>
            </a:r>
            <a:endParaRPr lang="en-US" dirty="0"/>
          </a:p>
        </p:txBody>
      </p:sp>
      <p:sp>
        <p:nvSpPr>
          <p:cNvPr id="64" name="Rectangle 63"/>
          <p:cNvSpPr/>
          <p:nvPr/>
        </p:nvSpPr>
        <p:spPr>
          <a:xfrm>
            <a:off x="1152652" y="4157133"/>
            <a:ext cx="736100" cy="461665"/>
          </a:xfrm>
          <a:prstGeom prst="rect">
            <a:avLst/>
          </a:prstGeom>
          <a:solidFill>
            <a:schemeClr val="bg1">
              <a:lumMod val="85000"/>
            </a:schemeClr>
          </a:solidFill>
        </p:spPr>
        <p:txBody>
          <a:bodyPr wrap="none">
            <a:spAutoFit/>
          </a:bodyPr>
          <a:lstStyle/>
          <a:p>
            <a:r>
              <a:rPr lang="en-US" b="1" dirty="0">
                <a:solidFill>
                  <a:srgbClr val="C00000"/>
                </a:solidFill>
                <a:latin typeface="Calibri" pitchFamily="34" charset="0"/>
              </a:rPr>
              <a:t> </a:t>
            </a:r>
            <a:r>
              <a:rPr lang="en-US" b="1" dirty="0" smtClean="0">
                <a:solidFill>
                  <a:srgbClr val="C00000"/>
                </a:solidFill>
                <a:latin typeface="Calibri" pitchFamily="34" charset="0"/>
              </a:rPr>
              <a:t>       </a:t>
            </a:r>
            <a:endParaRPr lang="en-US" dirty="0"/>
          </a:p>
        </p:txBody>
      </p:sp>
      <p:sp>
        <p:nvSpPr>
          <p:cNvPr id="66" name="Rectangle 52"/>
          <p:cNvSpPr>
            <a:spLocks noChangeArrowheads="1"/>
          </p:cNvSpPr>
          <p:nvPr>
            <p:custDataLst>
              <p:tags r:id="rId45"/>
            </p:custDataLst>
          </p:nvPr>
        </p:nvSpPr>
        <p:spPr bwMode="auto">
          <a:xfrm>
            <a:off x="228600" y="6248400"/>
            <a:ext cx="4267200" cy="461665"/>
          </a:xfrm>
          <a:prstGeom prst="rect">
            <a:avLst/>
          </a:prstGeom>
          <a:solidFill>
            <a:srgbClr val="CCECFF"/>
          </a:solidFill>
          <a:ln>
            <a:noFill/>
          </a:ln>
          <a:extLst/>
        </p:spPr>
        <p:txBody>
          <a:bodyPr wrap="square">
            <a:spAutoFit/>
          </a:bodyPr>
          <a:lstStyle/>
          <a:p>
            <a:pPr>
              <a:spcBef>
                <a:spcPts val="0"/>
              </a:spcBef>
            </a:pPr>
            <a:r>
              <a:rPr lang="en-US" sz="1200" b="1" dirty="0" smtClean="0">
                <a:solidFill>
                  <a:srgbClr val="C00000"/>
                </a:solidFill>
                <a:latin typeface="Calibri" pitchFamily="34" charset="0"/>
              </a:rPr>
              <a:t>Extra!  </a:t>
            </a:r>
            <a:r>
              <a:rPr lang="en-US" sz="1200" dirty="0" smtClean="0">
                <a:latin typeface="Calibri" pitchFamily="34" charset="0"/>
              </a:rPr>
              <a:t>Here, the </a:t>
            </a:r>
            <a:r>
              <a:rPr lang="en-US" sz="1200" b="1" i="1" dirty="0" smtClean="0">
                <a:latin typeface="Calibri" pitchFamily="34" charset="0"/>
              </a:rPr>
              <a:t>input </a:t>
            </a:r>
            <a:r>
              <a:rPr lang="en-US" sz="1200" dirty="0" smtClean="0">
                <a:latin typeface="Calibri" pitchFamily="34" charset="0"/>
              </a:rPr>
              <a:t>r1 was 100.  Can you find any inputs (r1) that yield an </a:t>
            </a:r>
            <a:r>
              <a:rPr lang="en-US" sz="1200" b="1" i="1" dirty="0" smtClean="0">
                <a:latin typeface="Calibri" pitchFamily="34" charset="0"/>
              </a:rPr>
              <a:t>output </a:t>
            </a:r>
            <a:r>
              <a:rPr lang="en-US" sz="1200" dirty="0" smtClean="0">
                <a:latin typeface="Calibri" pitchFamily="34" charset="0"/>
              </a:rPr>
              <a:t>of 100?  (</a:t>
            </a:r>
            <a:r>
              <a:rPr lang="en-US" sz="1200" dirty="0">
                <a:latin typeface="Calibri" pitchFamily="34" charset="0"/>
              </a:rPr>
              <a:t>T</a:t>
            </a:r>
            <a:r>
              <a:rPr lang="en-US" sz="1200" dirty="0" smtClean="0">
                <a:latin typeface="Calibri" pitchFamily="34" charset="0"/>
              </a:rPr>
              <a:t>hey do exist!)  </a:t>
            </a:r>
            <a:r>
              <a:rPr lang="en-US" sz="900" dirty="0" smtClean="0">
                <a:latin typeface="Calibri" pitchFamily="34" charset="0"/>
              </a:rPr>
              <a:t>[325, 544, + one more…]</a:t>
            </a:r>
            <a:endParaRPr lang="en-US" sz="1200" dirty="0">
              <a:latin typeface="Calibri" pitchFamily="34" charset="0"/>
            </a:endParaRPr>
          </a:p>
        </p:txBody>
      </p:sp>
    </p:spTree>
    <p:extLst>
      <p:ext uri="{BB962C8B-B14F-4D97-AF65-F5344CB8AC3E}">
        <p14:creationId xmlns:p14="http://schemas.microsoft.com/office/powerpoint/2010/main" val="547111075"/>
      </p:ext>
    </p:extLst>
  </p:cSld>
  <p:clrMapOvr>
    <a:masterClrMapping/>
  </p:clrMapOvr>
  <p:timing>
    <p:tnLst>
      <p:par>
        <p:cTn id="1" dur="indefinite" restart="never" nodeType="tmRoot"/>
      </p:par>
    </p:tn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108" name="Rectangle 4"/>
          <p:cNvSpPr>
            <a:spLocks noChangeArrowheads="1"/>
          </p:cNvSpPr>
          <p:nvPr/>
        </p:nvSpPr>
        <p:spPr bwMode="auto">
          <a:xfrm>
            <a:off x="3519488" y="2394532"/>
            <a:ext cx="366712"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b="1">
                <a:solidFill>
                  <a:srgbClr val="C00000"/>
                </a:solidFill>
                <a:latin typeface="Cambria" pitchFamily="18" charset="0"/>
                <a:cs typeface="Courier New" pitchFamily="49" charset="0"/>
              </a:rPr>
              <a:t>2</a:t>
            </a:r>
            <a:endParaRPr lang="en-US"/>
          </a:p>
        </p:txBody>
      </p:sp>
      <p:sp>
        <p:nvSpPr>
          <p:cNvPr id="3" name="Rectangle 2"/>
          <p:cNvSpPr/>
          <p:nvPr/>
        </p:nvSpPr>
        <p:spPr>
          <a:xfrm>
            <a:off x="5357949" y="6243935"/>
            <a:ext cx="3585149" cy="461665"/>
          </a:xfrm>
          <a:prstGeom prst="rect">
            <a:avLst/>
          </a:prstGeom>
          <a:solidFill>
            <a:srgbClr val="FFCCCC"/>
          </a:solidFill>
        </p:spPr>
        <p:txBody>
          <a:bodyPr wrap="none">
            <a:spAutoFit/>
          </a:bodyPr>
          <a:lstStyle/>
          <a:p>
            <a:pPr algn="r"/>
            <a:r>
              <a:rPr lang="en-US" dirty="0">
                <a:solidFill>
                  <a:schemeClr val="tx2"/>
                </a:solidFill>
                <a:latin typeface="Cambria" pitchFamily="18" charset="0"/>
              </a:rPr>
              <a:t>w</a:t>
            </a:r>
            <a:r>
              <a:rPr lang="en-US" dirty="0" smtClean="0">
                <a:solidFill>
                  <a:schemeClr val="tx2"/>
                </a:solidFill>
                <a:latin typeface="Cambria" pitchFamily="18" charset="0"/>
              </a:rPr>
              <a:t>hen would you </a:t>
            </a:r>
            <a:r>
              <a:rPr lang="en-US" b="1" i="1" dirty="0" smtClean="0">
                <a:solidFill>
                  <a:schemeClr val="tx2"/>
                </a:solidFill>
                <a:latin typeface="Cambria" pitchFamily="18" charset="0"/>
              </a:rPr>
              <a:t>want </a:t>
            </a:r>
            <a:r>
              <a:rPr lang="en-US" dirty="0" smtClean="0">
                <a:solidFill>
                  <a:schemeClr val="tx2"/>
                </a:solidFill>
                <a:latin typeface="Cambria" pitchFamily="18" charset="0"/>
              </a:rPr>
              <a:t>to?</a:t>
            </a:r>
            <a:endParaRPr lang="en-US" dirty="0"/>
          </a:p>
        </p:txBody>
      </p:sp>
      <p:sp>
        <p:nvSpPr>
          <p:cNvPr id="5" name="Rectangle 4"/>
          <p:cNvSpPr/>
          <p:nvPr/>
        </p:nvSpPr>
        <p:spPr>
          <a:xfrm>
            <a:off x="4393992" y="4485269"/>
            <a:ext cx="481221" cy="738664"/>
          </a:xfrm>
          <a:prstGeom prst="rect">
            <a:avLst/>
          </a:prstGeom>
        </p:spPr>
        <p:txBody>
          <a:bodyPr wrap="none">
            <a:spAutoFit/>
          </a:bodyPr>
          <a:lstStyle/>
          <a:p>
            <a:r>
              <a:rPr lang="en-US" sz="4200" b="1" dirty="0">
                <a:solidFill>
                  <a:srgbClr val="C00000"/>
                </a:solidFill>
                <a:latin typeface="Cambria" pitchFamily="18" charset="0"/>
                <a:cs typeface="Courier New" pitchFamily="49" charset="0"/>
                <a:sym typeface="Symbol"/>
              </a:rPr>
              <a:t></a:t>
            </a:r>
            <a:endParaRPr lang="en-US" dirty="0"/>
          </a:p>
        </p:txBody>
      </p:sp>
      <p:cxnSp>
        <p:nvCxnSpPr>
          <p:cNvPr id="7" name="Straight Connector 6"/>
          <p:cNvCxnSpPr/>
          <p:nvPr/>
        </p:nvCxnSpPr>
        <p:spPr bwMode="auto">
          <a:xfrm>
            <a:off x="4771849" y="4561469"/>
            <a:ext cx="398462" cy="0"/>
          </a:xfrm>
          <a:prstGeom prst="line">
            <a:avLst/>
          </a:prstGeom>
          <a:noFill/>
          <a:ln w="19050" cap="flat" cmpd="sng" algn="ctr">
            <a:solidFill>
              <a:srgbClr val="C00000"/>
            </a:solidFill>
            <a:prstDash val="solid"/>
            <a:round/>
            <a:headEnd type="none" w="med" len="med"/>
            <a:tailEnd type="none" w="med" len="med"/>
          </a:ln>
          <a:effectLst/>
        </p:spPr>
      </p:cxnSp>
      <p:sp>
        <p:nvSpPr>
          <p:cNvPr id="8" name="Rectangle 61"/>
          <p:cNvSpPr>
            <a:spLocks noChangeArrowheads="1"/>
          </p:cNvSpPr>
          <p:nvPr>
            <p:custDataLst>
              <p:tags r:id="rId1"/>
            </p:custDataLst>
          </p:nvPr>
        </p:nvSpPr>
        <p:spPr bwMode="auto">
          <a:xfrm>
            <a:off x="304800" y="266700"/>
            <a:ext cx="8458200" cy="60939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r>
              <a:rPr lang="en-US" sz="4200" dirty="0">
                <a:solidFill>
                  <a:schemeClr val="tx2"/>
                </a:solidFill>
                <a:latin typeface="Cambria" pitchFamily="18" charset="0"/>
              </a:rPr>
              <a:t>Could you write a </a:t>
            </a:r>
            <a:r>
              <a:rPr lang="en-US" sz="4200" dirty="0" smtClean="0">
                <a:solidFill>
                  <a:schemeClr val="tx2"/>
                </a:solidFill>
                <a:latin typeface="Cambria" pitchFamily="18" charset="0"/>
              </a:rPr>
              <a:t>Hmmm program to  compute</a:t>
            </a:r>
          </a:p>
          <a:p>
            <a:endParaRPr lang="en-US" sz="4200" dirty="0" smtClean="0">
              <a:solidFill>
                <a:schemeClr val="tx2"/>
              </a:solidFill>
              <a:latin typeface="Cambria" pitchFamily="18" charset="0"/>
            </a:endParaRPr>
          </a:p>
          <a:p>
            <a:endParaRPr lang="en-US" sz="1200" dirty="0">
              <a:solidFill>
                <a:schemeClr val="tx2"/>
              </a:solidFill>
              <a:latin typeface="Cambria" pitchFamily="18" charset="0"/>
            </a:endParaRPr>
          </a:p>
          <a:p>
            <a:r>
              <a:rPr lang="en-US" sz="4200" b="1" dirty="0">
                <a:solidFill>
                  <a:srgbClr val="C00000"/>
                </a:solidFill>
                <a:latin typeface="Cambria" pitchFamily="18" charset="0"/>
                <a:cs typeface="Courier New" pitchFamily="49" charset="0"/>
              </a:rPr>
              <a:t>x   + 3x – 4</a:t>
            </a:r>
          </a:p>
          <a:p>
            <a:endParaRPr lang="en-US" sz="1200" dirty="0" smtClean="0">
              <a:solidFill>
                <a:schemeClr val="tx2"/>
              </a:solidFill>
              <a:latin typeface="Cambria" pitchFamily="18" charset="0"/>
            </a:endParaRPr>
          </a:p>
          <a:p>
            <a:endParaRPr lang="en-US" sz="1200" dirty="0">
              <a:solidFill>
                <a:schemeClr val="tx2"/>
              </a:solidFill>
              <a:latin typeface="Cambria" pitchFamily="18" charset="0"/>
            </a:endParaRPr>
          </a:p>
          <a:p>
            <a:r>
              <a:rPr lang="en-US" sz="4200" dirty="0" smtClean="0">
                <a:solidFill>
                  <a:schemeClr val="tx2"/>
                </a:solidFill>
                <a:latin typeface="Cambria" pitchFamily="18" charset="0"/>
              </a:rPr>
              <a:t>or</a:t>
            </a:r>
          </a:p>
          <a:p>
            <a:endParaRPr lang="en-US" sz="1200" dirty="0" smtClean="0">
              <a:solidFill>
                <a:schemeClr val="tx2"/>
              </a:solidFill>
              <a:latin typeface="Cambria" pitchFamily="18" charset="0"/>
            </a:endParaRPr>
          </a:p>
          <a:p>
            <a:endParaRPr lang="en-US" sz="1200" dirty="0">
              <a:solidFill>
                <a:schemeClr val="tx2"/>
              </a:solidFill>
              <a:latin typeface="Cambria" pitchFamily="18" charset="0"/>
            </a:endParaRPr>
          </a:p>
          <a:p>
            <a:r>
              <a:rPr lang="en-US" sz="4200" b="1" dirty="0" smtClean="0">
                <a:solidFill>
                  <a:srgbClr val="C00000"/>
                </a:solidFill>
                <a:latin typeface="Cambria" pitchFamily="18" charset="0"/>
                <a:cs typeface="Courier New" pitchFamily="49" charset="0"/>
              </a:rPr>
              <a:t>1/  x</a:t>
            </a:r>
            <a:endParaRPr lang="en-US" sz="4200" dirty="0">
              <a:solidFill>
                <a:schemeClr val="tx2"/>
              </a:solidFill>
              <a:latin typeface="Cambria" pitchFamily="18" charset="0"/>
            </a:endParaRPr>
          </a:p>
          <a:p>
            <a:endParaRPr lang="en-US" sz="1200" dirty="0" smtClean="0">
              <a:solidFill>
                <a:schemeClr val="tx2"/>
              </a:solidFill>
              <a:latin typeface="Cambria" pitchFamily="18" charset="0"/>
            </a:endParaRPr>
          </a:p>
          <a:p>
            <a:endParaRPr lang="en-US" sz="1200" dirty="0">
              <a:solidFill>
                <a:schemeClr val="tx2"/>
              </a:solidFill>
              <a:latin typeface="Cambria" pitchFamily="18" charset="0"/>
            </a:endParaRPr>
          </a:p>
          <a:p>
            <a:endParaRPr lang="en-US" sz="1200" dirty="0" smtClean="0">
              <a:solidFill>
                <a:schemeClr val="tx2"/>
              </a:solidFill>
              <a:latin typeface="Cambria" pitchFamily="18" charset="0"/>
            </a:endParaRPr>
          </a:p>
          <a:p>
            <a:r>
              <a:rPr lang="en-US" sz="4200" dirty="0" smtClean="0">
                <a:solidFill>
                  <a:schemeClr val="tx2"/>
                </a:solidFill>
                <a:latin typeface="Cambria" pitchFamily="18" charset="0"/>
              </a:rPr>
              <a:t>?</a:t>
            </a:r>
            <a:endParaRPr lang="en-US" sz="4200" dirty="0">
              <a:solidFill>
                <a:schemeClr val="tx2"/>
              </a:solidFill>
              <a:latin typeface="Cambria" pitchFamily="18" charset="0"/>
            </a:endParaRPr>
          </a:p>
        </p:txBody>
      </p:sp>
    </p:spTree>
    <p:extLst>
      <p:ext uri="{BB962C8B-B14F-4D97-AF65-F5344CB8AC3E}">
        <p14:creationId xmlns:p14="http://schemas.microsoft.com/office/powerpoint/2010/main" val="1163373040"/>
      </p:ext>
    </p:extLst>
  </p:cSld>
  <p:clrMapOvr>
    <a:masterClrMapping/>
  </p:clrMapOvr>
  <p:timing>
    <p:tnLst>
      <p:par>
        <p:cTn id="1" dur="indefinite" restart="never" nodeType="tmRoot"/>
      </p:par>
    </p:tn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108" name="Rectangle 4"/>
          <p:cNvSpPr>
            <a:spLocks noChangeArrowheads="1"/>
          </p:cNvSpPr>
          <p:nvPr/>
        </p:nvSpPr>
        <p:spPr bwMode="auto">
          <a:xfrm>
            <a:off x="3519488" y="2394532"/>
            <a:ext cx="366712"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b="1">
                <a:solidFill>
                  <a:srgbClr val="C00000"/>
                </a:solidFill>
                <a:latin typeface="Cambria" pitchFamily="18" charset="0"/>
                <a:cs typeface="Courier New" pitchFamily="49" charset="0"/>
              </a:rPr>
              <a:t>2</a:t>
            </a:r>
            <a:endParaRPr lang="en-US"/>
          </a:p>
        </p:txBody>
      </p:sp>
      <p:sp>
        <p:nvSpPr>
          <p:cNvPr id="3" name="Rectangle 2"/>
          <p:cNvSpPr/>
          <p:nvPr/>
        </p:nvSpPr>
        <p:spPr>
          <a:xfrm>
            <a:off x="6046536" y="6243935"/>
            <a:ext cx="2896562" cy="461665"/>
          </a:xfrm>
          <a:prstGeom prst="rect">
            <a:avLst/>
          </a:prstGeom>
          <a:solidFill>
            <a:srgbClr val="FFCCCC"/>
          </a:solidFill>
        </p:spPr>
        <p:txBody>
          <a:bodyPr wrap="none">
            <a:spAutoFit/>
          </a:bodyPr>
          <a:lstStyle/>
          <a:p>
            <a:pPr algn="r"/>
            <a:r>
              <a:rPr lang="en-US" dirty="0">
                <a:solidFill>
                  <a:schemeClr val="tx2"/>
                </a:solidFill>
                <a:latin typeface="Cambria" pitchFamily="18" charset="0"/>
              </a:rPr>
              <a:t>w</a:t>
            </a:r>
            <a:r>
              <a:rPr lang="en-US" dirty="0" smtClean="0">
                <a:solidFill>
                  <a:schemeClr val="tx2"/>
                </a:solidFill>
                <a:latin typeface="Cambria" pitchFamily="18" charset="0"/>
              </a:rPr>
              <a:t>hen you'd </a:t>
            </a:r>
            <a:r>
              <a:rPr lang="en-US" b="1" i="1" dirty="0" smtClean="0">
                <a:solidFill>
                  <a:schemeClr val="tx2"/>
                </a:solidFill>
                <a:latin typeface="Cambria" pitchFamily="18" charset="0"/>
              </a:rPr>
              <a:t>want </a:t>
            </a:r>
            <a:r>
              <a:rPr lang="en-US" dirty="0" smtClean="0">
                <a:solidFill>
                  <a:schemeClr val="tx2"/>
                </a:solidFill>
                <a:latin typeface="Cambria" pitchFamily="18" charset="0"/>
              </a:rPr>
              <a:t>to!</a:t>
            </a:r>
            <a:endParaRPr lang="en-US" dirty="0"/>
          </a:p>
        </p:txBody>
      </p:sp>
      <p:sp>
        <p:nvSpPr>
          <p:cNvPr id="5" name="Rectangle 4"/>
          <p:cNvSpPr/>
          <p:nvPr/>
        </p:nvSpPr>
        <p:spPr>
          <a:xfrm>
            <a:off x="4393992" y="4485269"/>
            <a:ext cx="481221" cy="738664"/>
          </a:xfrm>
          <a:prstGeom prst="rect">
            <a:avLst/>
          </a:prstGeom>
        </p:spPr>
        <p:txBody>
          <a:bodyPr wrap="none">
            <a:spAutoFit/>
          </a:bodyPr>
          <a:lstStyle/>
          <a:p>
            <a:r>
              <a:rPr lang="en-US" sz="4200" b="1" dirty="0">
                <a:solidFill>
                  <a:srgbClr val="C00000"/>
                </a:solidFill>
                <a:latin typeface="Cambria" pitchFamily="18" charset="0"/>
                <a:cs typeface="Courier New" pitchFamily="49" charset="0"/>
                <a:sym typeface="Symbol"/>
              </a:rPr>
              <a:t></a:t>
            </a:r>
            <a:endParaRPr lang="en-US" dirty="0"/>
          </a:p>
        </p:txBody>
      </p:sp>
      <p:cxnSp>
        <p:nvCxnSpPr>
          <p:cNvPr id="7" name="Straight Connector 6"/>
          <p:cNvCxnSpPr/>
          <p:nvPr/>
        </p:nvCxnSpPr>
        <p:spPr bwMode="auto">
          <a:xfrm>
            <a:off x="4771849" y="4561469"/>
            <a:ext cx="398462" cy="0"/>
          </a:xfrm>
          <a:prstGeom prst="line">
            <a:avLst/>
          </a:prstGeom>
          <a:noFill/>
          <a:ln w="19050" cap="flat" cmpd="sng" algn="ctr">
            <a:solidFill>
              <a:srgbClr val="C00000"/>
            </a:solidFill>
            <a:prstDash val="solid"/>
            <a:round/>
            <a:headEnd type="none" w="med" len="med"/>
            <a:tailEnd type="none" w="med" len="med"/>
          </a:ln>
          <a:effectLst/>
        </p:spPr>
      </p:cxnSp>
      <p:sp>
        <p:nvSpPr>
          <p:cNvPr id="8" name="Rectangle 61"/>
          <p:cNvSpPr>
            <a:spLocks noChangeArrowheads="1"/>
          </p:cNvSpPr>
          <p:nvPr>
            <p:custDataLst>
              <p:tags r:id="rId1"/>
            </p:custDataLst>
          </p:nvPr>
        </p:nvSpPr>
        <p:spPr bwMode="auto">
          <a:xfrm>
            <a:off x="304800" y="266700"/>
            <a:ext cx="8458200" cy="60939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r>
              <a:rPr lang="en-US" sz="4200" dirty="0">
                <a:solidFill>
                  <a:schemeClr val="tx2"/>
                </a:solidFill>
                <a:latin typeface="Cambria" pitchFamily="18" charset="0"/>
              </a:rPr>
              <a:t>Could you write a </a:t>
            </a:r>
            <a:r>
              <a:rPr lang="en-US" sz="4200" dirty="0" smtClean="0">
                <a:solidFill>
                  <a:schemeClr val="tx2"/>
                </a:solidFill>
                <a:latin typeface="Cambria" pitchFamily="18" charset="0"/>
              </a:rPr>
              <a:t>Hmmm program to  compute</a:t>
            </a:r>
          </a:p>
          <a:p>
            <a:endParaRPr lang="en-US" sz="4200" dirty="0" smtClean="0">
              <a:solidFill>
                <a:schemeClr val="tx2"/>
              </a:solidFill>
              <a:latin typeface="Cambria" pitchFamily="18" charset="0"/>
            </a:endParaRPr>
          </a:p>
          <a:p>
            <a:endParaRPr lang="en-US" sz="1200" dirty="0">
              <a:solidFill>
                <a:schemeClr val="tx2"/>
              </a:solidFill>
              <a:latin typeface="Cambria" pitchFamily="18" charset="0"/>
            </a:endParaRPr>
          </a:p>
          <a:p>
            <a:r>
              <a:rPr lang="en-US" sz="4200" b="1" dirty="0">
                <a:solidFill>
                  <a:srgbClr val="C00000"/>
                </a:solidFill>
                <a:latin typeface="Cambria" pitchFamily="18" charset="0"/>
                <a:cs typeface="Courier New" pitchFamily="49" charset="0"/>
              </a:rPr>
              <a:t>x   + 3x – 4</a:t>
            </a:r>
          </a:p>
          <a:p>
            <a:endParaRPr lang="en-US" sz="1200" dirty="0" smtClean="0">
              <a:solidFill>
                <a:schemeClr val="tx2"/>
              </a:solidFill>
              <a:latin typeface="Cambria" pitchFamily="18" charset="0"/>
            </a:endParaRPr>
          </a:p>
          <a:p>
            <a:endParaRPr lang="en-US" sz="1200" dirty="0">
              <a:solidFill>
                <a:schemeClr val="tx2"/>
              </a:solidFill>
              <a:latin typeface="Cambria" pitchFamily="18" charset="0"/>
            </a:endParaRPr>
          </a:p>
          <a:p>
            <a:r>
              <a:rPr lang="en-US" sz="4200" dirty="0" smtClean="0">
                <a:solidFill>
                  <a:schemeClr val="tx2"/>
                </a:solidFill>
                <a:latin typeface="Cambria" pitchFamily="18" charset="0"/>
              </a:rPr>
              <a:t>or</a:t>
            </a:r>
          </a:p>
          <a:p>
            <a:endParaRPr lang="en-US" sz="1200" dirty="0" smtClean="0">
              <a:solidFill>
                <a:schemeClr val="tx2"/>
              </a:solidFill>
              <a:latin typeface="Cambria" pitchFamily="18" charset="0"/>
            </a:endParaRPr>
          </a:p>
          <a:p>
            <a:endParaRPr lang="en-US" sz="1200" dirty="0">
              <a:solidFill>
                <a:schemeClr val="tx2"/>
              </a:solidFill>
              <a:latin typeface="Cambria" pitchFamily="18" charset="0"/>
            </a:endParaRPr>
          </a:p>
          <a:p>
            <a:r>
              <a:rPr lang="en-US" sz="4200" b="1" dirty="0" smtClean="0">
                <a:solidFill>
                  <a:srgbClr val="C00000"/>
                </a:solidFill>
                <a:latin typeface="Cambria" pitchFamily="18" charset="0"/>
                <a:cs typeface="Courier New" pitchFamily="49" charset="0"/>
              </a:rPr>
              <a:t>1/  x</a:t>
            </a:r>
            <a:endParaRPr lang="en-US" sz="4200" dirty="0">
              <a:solidFill>
                <a:schemeClr val="tx2"/>
              </a:solidFill>
              <a:latin typeface="Cambria" pitchFamily="18" charset="0"/>
            </a:endParaRPr>
          </a:p>
          <a:p>
            <a:endParaRPr lang="en-US" sz="1200" dirty="0" smtClean="0">
              <a:solidFill>
                <a:schemeClr val="tx2"/>
              </a:solidFill>
              <a:latin typeface="Cambria" pitchFamily="18" charset="0"/>
            </a:endParaRPr>
          </a:p>
          <a:p>
            <a:endParaRPr lang="en-US" sz="1200" dirty="0">
              <a:solidFill>
                <a:schemeClr val="tx2"/>
              </a:solidFill>
              <a:latin typeface="Cambria" pitchFamily="18" charset="0"/>
            </a:endParaRPr>
          </a:p>
          <a:p>
            <a:endParaRPr lang="en-US" sz="1200" dirty="0" smtClean="0">
              <a:solidFill>
                <a:schemeClr val="tx2"/>
              </a:solidFill>
              <a:latin typeface="Cambria" pitchFamily="18" charset="0"/>
            </a:endParaRPr>
          </a:p>
          <a:p>
            <a:r>
              <a:rPr lang="en-US" sz="4200" dirty="0" smtClean="0">
                <a:solidFill>
                  <a:schemeClr val="tx2"/>
                </a:solidFill>
                <a:latin typeface="Cambria" pitchFamily="18" charset="0"/>
              </a:rPr>
              <a:t>?</a:t>
            </a:r>
            <a:endParaRPr lang="en-US" sz="4200" dirty="0">
              <a:solidFill>
                <a:schemeClr val="tx2"/>
              </a:solidFill>
              <a:latin typeface="Cambria" pitchFamily="18" charset="0"/>
            </a:endParaRPr>
          </a:p>
        </p:txBody>
      </p:sp>
      <p:pic>
        <p:nvPicPr>
          <p:cNvPr id="2" name="Picture 1"/>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rot="21081204">
            <a:off x="532836" y="970977"/>
            <a:ext cx="8078328" cy="3038899"/>
          </a:xfrm>
          <a:prstGeom prst="rect">
            <a:avLst/>
          </a:prstGeom>
          <a:ln w="28575">
            <a:solidFill>
              <a:srgbClr val="C00000"/>
            </a:solidFill>
          </a:ln>
        </p:spPr>
      </p:pic>
    </p:spTree>
    <p:extLst>
      <p:ext uri="{BB962C8B-B14F-4D97-AF65-F5344CB8AC3E}">
        <p14:creationId xmlns:p14="http://schemas.microsoft.com/office/powerpoint/2010/main" val="296724915"/>
      </p:ext>
    </p:extLst>
  </p:cSld>
  <p:clrMapOvr>
    <a:masterClrMapping/>
  </p:clrMapOvr>
  <p:timing>
    <p:tnLst>
      <p:par>
        <p:cTn id="1" dur="indefinite" restart="never" nodeType="tmRoot"/>
      </p:par>
    </p:tn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108" name="Rectangle 4"/>
          <p:cNvSpPr>
            <a:spLocks noChangeArrowheads="1"/>
          </p:cNvSpPr>
          <p:nvPr/>
        </p:nvSpPr>
        <p:spPr bwMode="auto">
          <a:xfrm>
            <a:off x="3519488" y="2394532"/>
            <a:ext cx="366712"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b="1">
                <a:solidFill>
                  <a:srgbClr val="C00000"/>
                </a:solidFill>
                <a:latin typeface="Cambria" pitchFamily="18" charset="0"/>
                <a:cs typeface="Courier New" pitchFamily="49" charset="0"/>
              </a:rPr>
              <a:t>2</a:t>
            </a:r>
            <a:endParaRPr lang="en-US"/>
          </a:p>
        </p:txBody>
      </p:sp>
      <p:sp>
        <p:nvSpPr>
          <p:cNvPr id="3" name="Rectangle 2"/>
          <p:cNvSpPr/>
          <p:nvPr/>
        </p:nvSpPr>
        <p:spPr>
          <a:xfrm>
            <a:off x="6046536" y="6243935"/>
            <a:ext cx="2896562" cy="461665"/>
          </a:xfrm>
          <a:prstGeom prst="rect">
            <a:avLst/>
          </a:prstGeom>
          <a:solidFill>
            <a:srgbClr val="FFCCCC"/>
          </a:solidFill>
        </p:spPr>
        <p:txBody>
          <a:bodyPr wrap="none">
            <a:spAutoFit/>
          </a:bodyPr>
          <a:lstStyle/>
          <a:p>
            <a:pPr algn="r"/>
            <a:r>
              <a:rPr lang="en-US" dirty="0">
                <a:solidFill>
                  <a:schemeClr val="tx2"/>
                </a:solidFill>
                <a:latin typeface="Cambria" pitchFamily="18" charset="0"/>
              </a:rPr>
              <a:t>w</a:t>
            </a:r>
            <a:r>
              <a:rPr lang="en-US" dirty="0" smtClean="0">
                <a:solidFill>
                  <a:schemeClr val="tx2"/>
                </a:solidFill>
                <a:latin typeface="Cambria" pitchFamily="18" charset="0"/>
              </a:rPr>
              <a:t>hen you'd </a:t>
            </a:r>
            <a:r>
              <a:rPr lang="en-US" b="1" i="1" dirty="0" smtClean="0">
                <a:solidFill>
                  <a:schemeClr val="tx2"/>
                </a:solidFill>
                <a:latin typeface="Cambria" pitchFamily="18" charset="0"/>
              </a:rPr>
              <a:t>want </a:t>
            </a:r>
            <a:r>
              <a:rPr lang="en-US" dirty="0" smtClean="0">
                <a:solidFill>
                  <a:schemeClr val="tx2"/>
                </a:solidFill>
                <a:latin typeface="Cambria" pitchFamily="18" charset="0"/>
              </a:rPr>
              <a:t>to!</a:t>
            </a:r>
            <a:endParaRPr lang="en-US" dirty="0"/>
          </a:p>
        </p:txBody>
      </p:sp>
      <p:sp>
        <p:nvSpPr>
          <p:cNvPr id="5" name="Rectangle 4"/>
          <p:cNvSpPr/>
          <p:nvPr/>
        </p:nvSpPr>
        <p:spPr>
          <a:xfrm>
            <a:off x="4393992" y="4485269"/>
            <a:ext cx="481221" cy="738664"/>
          </a:xfrm>
          <a:prstGeom prst="rect">
            <a:avLst/>
          </a:prstGeom>
        </p:spPr>
        <p:txBody>
          <a:bodyPr wrap="none">
            <a:spAutoFit/>
          </a:bodyPr>
          <a:lstStyle/>
          <a:p>
            <a:r>
              <a:rPr lang="en-US" sz="4200" b="1" dirty="0">
                <a:solidFill>
                  <a:srgbClr val="C00000"/>
                </a:solidFill>
                <a:latin typeface="Cambria" pitchFamily="18" charset="0"/>
                <a:cs typeface="Courier New" pitchFamily="49" charset="0"/>
                <a:sym typeface="Symbol"/>
              </a:rPr>
              <a:t></a:t>
            </a:r>
            <a:endParaRPr lang="en-US" dirty="0"/>
          </a:p>
        </p:txBody>
      </p:sp>
      <p:cxnSp>
        <p:nvCxnSpPr>
          <p:cNvPr id="7" name="Straight Connector 6"/>
          <p:cNvCxnSpPr/>
          <p:nvPr/>
        </p:nvCxnSpPr>
        <p:spPr bwMode="auto">
          <a:xfrm>
            <a:off x="4771849" y="4561469"/>
            <a:ext cx="398462" cy="0"/>
          </a:xfrm>
          <a:prstGeom prst="line">
            <a:avLst/>
          </a:prstGeom>
          <a:noFill/>
          <a:ln w="19050" cap="flat" cmpd="sng" algn="ctr">
            <a:solidFill>
              <a:srgbClr val="C00000"/>
            </a:solidFill>
            <a:prstDash val="solid"/>
            <a:round/>
            <a:headEnd type="none" w="med" len="med"/>
            <a:tailEnd type="none" w="med" len="med"/>
          </a:ln>
          <a:effectLst/>
        </p:spPr>
      </p:cxnSp>
      <p:sp>
        <p:nvSpPr>
          <p:cNvPr id="8" name="Rectangle 61"/>
          <p:cNvSpPr>
            <a:spLocks noChangeArrowheads="1"/>
          </p:cNvSpPr>
          <p:nvPr>
            <p:custDataLst>
              <p:tags r:id="rId1"/>
            </p:custDataLst>
          </p:nvPr>
        </p:nvSpPr>
        <p:spPr bwMode="auto">
          <a:xfrm>
            <a:off x="304800" y="266700"/>
            <a:ext cx="8458200" cy="60939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r>
              <a:rPr lang="en-US" sz="4200" dirty="0">
                <a:solidFill>
                  <a:schemeClr val="tx2"/>
                </a:solidFill>
                <a:latin typeface="Cambria" pitchFamily="18" charset="0"/>
              </a:rPr>
              <a:t>Could you write a </a:t>
            </a:r>
            <a:r>
              <a:rPr lang="en-US" sz="4200" dirty="0" smtClean="0">
                <a:solidFill>
                  <a:schemeClr val="tx2"/>
                </a:solidFill>
                <a:latin typeface="Cambria" pitchFamily="18" charset="0"/>
              </a:rPr>
              <a:t>Hmmm program to  compute</a:t>
            </a:r>
          </a:p>
          <a:p>
            <a:endParaRPr lang="en-US" sz="4200" dirty="0" smtClean="0">
              <a:solidFill>
                <a:schemeClr val="tx2"/>
              </a:solidFill>
              <a:latin typeface="Cambria" pitchFamily="18" charset="0"/>
            </a:endParaRPr>
          </a:p>
          <a:p>
            <a:endParaRPr lang="en-US" sz="1200" dirty="0">
              <a:solidFill>
                <a:schemeClr val="tx2"/>
              </a:solidFill>
              <a:latin typeface="Cambria" pitchFamily="18" charset="0"/>
            </a:endParaRPr>
          </a:p>
          <a:p>
            <a:r>
              <a:rPr lang="en-US" sz="4200" b="1" dirty="0">
                <a:solidFill>
                  <a:srgbClr val="C00000"/>
                </a:solidFill>
                <a:latin typeface="Cambria" pitchFamily="18" charset="0"/>
                <a:cs typeface="Courier New" pitchFamily="49" charset="0"/>
              </a:rPr>
              <a:t>x   + 3x – 4</a:t>
            </a:r>
          </a:p>
          <a:p>
            <a:endParaRPr lang="en-US" sz="1200" dirty="0" smtClean="0">
              <a:solidFill>
                <a:schemeClr val="tx2"/>
              </a:solidFill>
              <a:latin typeface="Cambria" pitchFamily="18" charset="0"/>
            </a:endParaRPr>
          </a:p>
          <a:p>
            <a:endParaRPr lang="en-US" sz="1200" dirty="0">
              <a:solidFill>
                <a:schemeClr val="tx2"/>
              </a:solidFill>
              <a:latin typeface="Cambria" pitchFamily="18" charset="0"/>
            </a:endParaRPr>
          </a:p>
          <a:p>
            <a:r>
              <a:rPr lang="en-US" sz="4200" dirty="0" smtClean="0">
                <a:solidFill>
                  <a:schemeClr val="tx2"/>
                </a:solidFill>
                <a:latin typeface="Cambria" pitchFamily="18" charset="0"/>
              </a:rPr>
              <a:t>or</a:t>
            </a:r>
          </a:p>
          <a:p>
            <a:endParaRPr lang="en-US" sz="1200" dirty="0" smtClean="0">
              <a:solidFill>
                <a:schemeClr val="tx2"/>
              </a:solidFill>
              <a:latin typeface="Cambria" pitchFamily="18" charset="0"/>
            </a:endParaRPr>
          </a:p>
          <a:p>
            <a:endParaRPr lang="en-US" sz="1200" dirty="0">
              <a:solidFill>
                <a:schemeClr val="tx2"/>
              </a:solidFill>
              <a:latin typeface="Cambria" pitchFamily="18" charset="0"/>
            </a:endParaRPr>
          </a:p>
          <a:p>
            <a:r>
              <a:rPr lang="en-US" sz="4200" b="1" dirty="0" smtClean="0">
                <a:solidFill>
                  <a:srgbClr val="C00000"/>
                </a:solidFill>
                <a:latin typeface="Cambria" pitchFamily="18" charset="0"/>
                <a:cs typeface="Courier New" pitchFamily="49" charset="0"/>
              </a:rPr>
              <a:t>1/  x</a:t>
            </a:r>
            <a:endParaRPr lang="en-US" sz="4200" dirty="0">
              <a:solidFill>
                <a:schemeClr val="tx2"/>
              </a:solidFill>
              <a:latin typeface="Cambria" pitchFamily="18" charset="0"/>
            </a:endParaRPr>
          </a:p>
          <a:p>
            <a:endParaRPr lang="en-US" sz="1200" dirty="0" smtClean="0">
              <a:solidFill>
                <a:schemeClr val="tx2"/>
              </a:solidFill>
              <a:latin typeface="Cambria" pitchFamily="18" charset="0"/>
            </a:endParaRPr>
          </a:p>
          <a:p>
            <a:endParaRPr lang="en-US" sz="1200" dirty="0">
              <a:solidFill>
                <a:schemeClr val="tx2"/>
              </a:solidFill>
              <a:latin typeface="Cambria" pitchFamily="18" charset="0"/>
            </a:endParaRPr>
          </a:p>
          <a:p>
            <a:endParaRPr lang="en-US" sz="1200" dirty="0" smtClean="0">
              <a:solidFill>
                <a:schemeClr val="tx2"/>
              </a:solidFill>
              <a:latin typeface="Cambria" pitchFamily="18" charset="0"/>
            </a:endParaRPr>
          </a:p>
          <a:p>
            <a:r>
              <a:rPr lang="en-US" sz="4200" dirty="0" smtClean="0">
                <a:solidFill>
                  <a:schemeClr val="tx2"/>
                </a:solidFill>
                <a:latin typeface="Cambria" pitchFamily="18" charset="0"/>
              </a:rPr>
              <a:t>?</a:t>
            </a:r>
            <a:endParaRPr lang="en-US" sz="4200" dirty="0">
              <a:solidFill>
                <a:schemeClr val="tx2"/>
              </a:solidFill>
              <a:latin typeface="Cambria" pitchFamily="18" charset="0"/>
            </a:endParaRPr>
          </a:p>
        </p:txBody>
      </p:sp>
      <p:pic>
        <p:nvPicPr>
          <p:cNvPr id="2" name="Picture 1"/>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rot="21081204">
            <a:off x="532836" y="970977"/>
            <a:ext cx="8078328" cy="3038899"/>
          </a:xfrm>
          <a:prstGeom prst="rect">
            <a:avLst/>
          </a:prstGeom>
          <a:ln w="28575">
            <a:solidFill>
              <a:srgbClr val="C00000"/>
            </a:solidFill>
          </a:ln>
        </p:spPr>
      </p:pic>
      <p:pic>
        <p:nvPicPr>
          <p:cNvPr id="9" name="Picture 2"/>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087062" y="1447800"/>
            <a:ext cx="6904538" cy="2968653"/>
          </a:xfrm>
          <a:prstGeom prst="rect">
            <a:avLst/>
          </a:prstGeom>
          <a:noFill/>
          <a:ln w="28575">
            <a:solidFill>
              <a:srgbClr val="C00000"/>
            </a:solidFill>
            <a:miter lim="800000"/>
            <a:headEnd/>
            <a:tailEnd/>
          </a:ln>
          <a:extLst>
            <a:ext uri="{909E8E84-426E-40DD-AFC4-6F175D3DCCD1}">
              <a14:hiddenFill xmlns:a14="http://schemas.microsoft.com/office/drawing/2010/main">
                <a:solidFill>
                  <a:schemeClr val="accent1"/>
                </a:solidFill>
              </a14:hiddenFill>
            </a:ext>
          </a:extLst>
        </p:spPr>
      </p:pic>
    </p:spTree>
    <p:extLst>
      <p:ext uri="{BB962C8B-B14F-4D97-AF65-F5344CB8AC3E}">
        <p14:creationId xmlns:p14="http://schemas.microsoft.com/office/powerpoint/2010/main" val="2151439712"/>
      </p:ext>
    </p:extLst>
  </p:cSld>
  <p:clrMapOvr>
    <a:masterClrMapping/>
  </p:clrMapOvr>
  <p:timing>
    <p:tnLst>
      <p:par>
        <p:cTn id="1" dur="indefinite" restart="never" nodeType="tmRoot"/>
      </p:par>
    </p:tn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angle 61"/>
          <p:cNvSpPr>
            <a:spLocks noChangeArrowheads="1"/>
          </p:cNvSpPr>
          <p:nvPr>
            <p:custDataLst>
              <p:tags r:id="rId1"/>
            </p:custDataLst>
          </p:nvPr>
        </p:nvSpPr>
        <p:spPr bwMode="auto">
          <a:xfrm>
            <a:off x="304800" y="266700"/>
            <a:ext cx="8458200" cy="13849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r>
              <a:rPr lang="en-US" sz="4200" b="1" i="1" dirty="0" smtClean="0">
                <a:solidFill>
                  <a:srgbClr val="159627"/>
                </a:solidFill>
                <a:latin typeface="Cambria" pitchFamily="18" charset="0"/>
              </a:rPr>
              <a:t>Who</a:t>
            </a:r>
            <a:r>
              <a:rPr lang="en-US" sz="4200" dirty="0" smtClean="0">
                <a:solidFill>
                  <a:schemeClr val="tx2"/>
                </a:solidFill>
                <a:latin typeface="Cambria" pitchFamily="18" charset="0"/>
              </a:rPr>
              <a:t> writes all of the assembly language that gets executed?</a:t>
            </a:r>
            <a:endParaRPr lang="en-US" sz="4200" dirty="0">
              <a:solidFill>
                <a:schemeClr val="tx2"/>
              </a:solidFill>
              <a:latin typeface="Cambria" pitchFamily="18" charset="0"/>
            </a:endParaRPr>
          </a:p>
        </p:txBody>
      </p:sp>
    </p:spTree>
    <p:extLst>
      <p:ext uri="{BB962C8B-B14F-4D97-AF65-F5344CB8AC3E}">
        <p14:creationId xmlns:p14="http://schemas.microsoft.com/office/powerpoint/2010/main" val="161320499"/>
      </p:ext>
    </p:extLst>
  </p:cSld>
  <p:clrMapOvr>
    <a:masterClrMapping/>
  </p:clrMapOvr>
  <p:timing>
    <p:tnLst>
      <p:par>
        <p:cTn id="1" dur="indefinite" restart="never" nodeType="tmRoot"/>
      </p:par>
    </p:tn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angle 61"/>
          <p:cNvSpPr>
            <a:spLocks noChangeArrowheads="1"/>
          </p:cNvSpPr>
          <p:nvPr>
            <p:custDataLst>
              <p:tags r:id="rId1"/>
            </p:custDataLst>
          </p:nvPr>
        </p:nvSpPr>
        <p:spPr bwMode="auto">
          <a:xfrm>
            <a:off x="304800" y="266700"/>
            <a:ext cx="8458200" cy="13849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r>
              <a:rPr lang="en-US" sz="4200" b="1" i="1" dirty="0" smtClean="0">
                <a:solidFill>
                  <a:srgbClr val="159627"/>
                </a:solidFill>
                <a:latin typeface="Cambria" pitchFamily="18" charset="0"/>
              </a:rPr>
              <a:t>Who</a:t>
            </a:r>
            <a:r>
              <a:rPr lang="en-US" sz="4200" dirty="0" smtClean="0">
                <a:solidFill>
                  <a:schemeClr val="tx2"/>
                </a:solidFill>
                <a:latin typeface="Cambria" pitchFamily="18" charset="0"/>
              </a:rPr>
              <a:t> writes all of the assembly language that gets executed?</a:t>
            </a:r>
            <a:endParaRPr lang="en-US" sz="4200" dirty="0">
              <a:solidFill>
                <a:schemeClr val="tx2"/>
              </a:solidFill>
              <a:latin typeface="Cambria" pitchFamily="18" charset="0"/>
            </a:endParaRPr>
          </a:p>
        </p:txBody>
      </p:sp>
      <p:sp>
        <p:nvSpPr>
          <p:cNvPr id="4" name="Rectangle 3"/>
          <p:cNvSpPr/>
          <p:nvPr/>
        </p:nvSpPr>
        <p:spPr>
          <a:xfrm>
            <a:off x="4505678" y="5667022"/>
            <a:ext cx="4186467" cy="738664"/>
          </a:xfrm>
          <a:prstGeom prst="rect">
            <a:avLst/>
          </a:prstGeom>
          <a:solidFill>
            <a:srgbClr val="CCFFCC"/>
          </a:solidFill>
        </p:spPr>
        <p:txBody>
          <a:bodyPr wrap="none">
            <a:spAutoFit/>
          </a:bodyPr>
          <a:lstStyle/>
          <a:p>
            <a:r>
              <a:rPr lang="en-US" sz="4200" b="1" i="1" dirty="0" smtClean="0">
                <a:solidFill>
                  <a:srgbClr val="159627"/>
                </a:solidFill>
                <a:latin typeface="Cambria" pitchFamily="18" charset="0"/>
              </a:rPr>
              <a:t>other programs!</a:t>
            </a:r>
            <a:endParaRPr lang="en-US" sz="4200" b="1" i="1" dirty="0">
              <a:solidFill>
                <a:srgbClr val="159627"/>
              </a:solidFill>
            </a:endParaRPr>
          </a:p>
        </p:txBody>
      </p:sp>
    </p:spTree>
    <p:extLst>
      <p:ext uri="{BB962C8B-B14F-4D97-AF65-F5344CB8AC3E}">
        <p14:creationId xmlns:p14="http://schemas.microsoft.com/office/powerpoint/2010/main" val="661999378"/>
      </p:ext>
    </p:extLst>
  </p:cSld>
  <p:clrMapOvr>
    <a:masterClrMapping/>
  </p:clrMapOvr>
  <p:timing>
    <p:tnLst>
      <p:par>
        <p:cTn id="1" dur="indefinite" restart="never" nodeType="tmRoot"/>
      </p:par>
    </p:tn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ounded Rectangle 1"/>
          <p:cNvSpPr/>
          <p:nvPr/>
        </p:nvSpPr>
        <p:spPr bwMode="auto">
          <a:xfrm>
            <a:off x="248165" y="266700"/>
            <a:ext cx="8571470" cy="763068"/>
          </a:xfrm>
          <a:prstGeom prst="roundRect">
            <a:avLst/>
          </a:prstGeom>
          <a:solidFill>
            <a:srgbClr val="CCFFCC"/>
          </a:solidFill>
          <a:ln w="19050" cap="flat" cmpd="sng" algn="ctr">
            <a:solidFill>
              <a:schemeClr val="bg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47108" name="Rectangle 4"/>
          <p:cNvSpPr>
            <a:spLocks noChangeArrowheads="1"/>
          </p:cNvSpPr>
          <p:nvPr/>
        </p:nvSpPr>
        <p:spPr bwMode="auto">
          <a:xfrm>
            <a:off x="3519488" y="2394532"/>
            <a:ext cx="366712"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b="1">
                <a:solidFill>
                  <a:srgbClr val="C00000"/>
                </a:solidFill>
                <a:latin typeface="Cambria" pitchFamily="18" charset="0"/>
                <a:cs typeface="Courier New" pitchFamily="49" charset="0"/>
              </a:rPr>
              <a:t>2</a:t>
            </a:r>
            <a:endParaRPr lang="en-US"/>
          </a:p>
        </p:txBody>
      </p:sp>
      <p:sp>
        <p:nvSpPr>
          <p:cNvPr id="3" name="Rectangle 2"/>
          <p:cNvSpPr/>
          <p:nvPr/>
        </p:nvSpPr>
        <p:spPr>
          <a:xfrm>
            <a:off x="7068354" y="6243935"/>
            <a:ext cx="1874744" cy="461665"/>
          </a:xfrm>
          <a:prstGeom prst="rect">
            <a:avLst/>
          </a:prstGeom>
          <a:solidFill>
            <a:srgbClr val="FFCCCC"/>
          </a:solidFill>
        </p:spPr>
        <p:txBody>
          <a:bodyPr wrap="none">
            <a:spAutoFit/>
          </a:bodyPr>
          <a:lstStyle/>
          <a:p>
            <a:pPr algn="r"/>
            <a:r>
              <a:rPr lang="en-US" i="1" dirty="0" smtClean="0">
                <a:solidFill>
                  <a:schemeClr val="tx2"/>
                </a:solidFill>
                <a:latin typeface="Cambria" pitchFamily="18" charset="0"/>
              </a:rPr>
              <a:t>much</a:t>
            </a:r>
            <a:r>
              <a:rPr lang="en-US" dirty="0" smtClean="0">
                <a:solidFill>
                  <a:schemeClr val="tx2"/>
                </a:solidFill>
                <a:latin typeface="Cambria" pitchFamily="18" charset="0"/>
              </a:rPr>
              <a:t> better!</a:t>
            </a:r>
            <a:endParaRPr lang="en-US" dirty="0"/>
          </a:p>
        </p:txBody>
      </p:sp>
      <p:sp>
        <p:nvSpPr>
          <p:cNvPr id="5" name="Rectangle 4"/>
          <p:cNvSpPr/>
          <p:nvPr/>
        </p:nvSpPr>
        <p:spPr>
          <a:xfrm>
            <a:off x="4393992" y="4485269"/>
            <a:ext cx="481221" cy="738664"/>
          </a:xfrm>
          <a:prstGeom prst="rect">
            <a:avLst/>
          </a:prstGeom>
        </p:spPr>
        <p:txBody>
          <a:bodyPr wrap="none">
            <a:spAutoFit/>
          </a:bodyPr>
          <a:lstStyle/>
          <a:p>
            <a:r>
              <a:rPr lang="en-US" sz="4200" b="1" dirty="0">
                <a:solidFill>
                  <a:srgbClr val="C00000"/>
                </a:solidFill>
                <a:latin typeface="Cambria" pitchFamily="18" charset="0"/>
                <a:cs typeface="Courier New" pitchFamily="49" charset="0"/>
                <a:sym typeface="Symbol"/>
              </a:rPr>
              <a:t></a:t>
            </a:r>
            <a:endParaRPr lang="en-US" dirty="0"/>
          </a:p>
        </p:txBody>
      </p:sp>
      <p:cxnSp>
        <p:nvCxnSpPr>
          <p:cNvPr id="7" name="Straight Connector 6"/>
          <p:cNvCxnSpPr/>
          <p:nvPr/>
        </p:nvCxnSpPr>
        <p:spPr bwMode="auto">
          <a:xfrm>
            <a:off x="4771849" y="4561469"/>
            <a:ext cx="398462" cy="0"/>
          </a:xfrm>
          <a:prstGeom prst="line">
            <a:avLst/>
          </a:prstGeom>
          <a:noFill/>
          <a:ln w="19050" cap="flat" cmpd="sng" algn="ctr">
            <a:solidFill>
              <a:srgbClr val="C00000"/>
            </a:solidFill>
            <a:prstDash val="solid"/>
            <a:round/>
            <a:headEnd type="none" w="med" len="med"/>
            <a:tailEnd type="none" w="med" len="med"/>
          </a:ln>
          <a:effectLst/>
        </p:spPr>
      </p:cxnSp>
      <p:sp>
        <p:nvSpPr>
          <p:cNvPr id="8" name="Rectangle 61"/>
          <p:cNvSpPr>
            <a:spLocks noChangeArrowheads="1"/>
          </p:cNvSpPr>
          <p:nvPr>
            <p:custDataLst>
              <p:tags r:id="rId1"/>
            </p:custDataLst>
          </p:nvPr>
        </p:nvSpPr>
        <p:spPr bwMode="auto">
          <a:xfrm>
            <a:off x="304800" y="266700"/>
            <a:ext cx="8458200" cy="60939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r>
              <a:rPr lang="en-US" sz="4200" dirty="0">
                <a:solidFill>
                  <a:schemeClr val="tx2"/>
                </a:solidFill>
                <a:latin typeface="Cambria" pitchFamily="18" charset="0"/>
              </a:rPr>
              <a:t>Could you write a </a:t>
            </a:r>
            <a:r>
              <a:rPr lang="en-US" sz="4200" b="1" i="1" dirty="0" smtClean="0">
                <a:solidFill>
                  <a:srgbClr val="159627"/>
                </a:solidFill>
                <a:latin typeface="Cambria" pitchFamily="18" charset="0"/>
              </a:rPr>
              <a:t>Python</a:t>
            </a:r>
            <a:r>
              <a:rPr lang="en-US" sz="4200" dirty="0" smtClean="0">
                <a:solidFill>
                  <a:srgbClr val="C00000"/>
                </a:solidFill>
                <a:latin typeface="Cambria" pitchFamily="18" charset="0"/>
              </a:rPr>
              <a:t> </a:t>
            </a:r>
            <a:r>
              <a:rPr lang="en-US" sz="4200" dirty="0" smtClean="0">
                <a:solidFill>
                  <a:schemeClr val="tx2"/>
                </a:solidFill>
                <a:latin typeface="Cambria" pitchFamily="18" charset="0"/>
              </a:rPr>
              <a:t>program </a:t>
            </a:r>
            <a:r>
              <a:rPr lang="en-US" sz="4200" b="1" i="1" dirty="0" smtClean="0">
                <a:solidFill>
                  <a:schemeClr val="tx2"/>
                </a:solidFill>
                <a:latin typeface="Cambria" pitchFamily="18" charset="0"/>
              </a:rPr>
              <a:t>to write a Hmmm program </a:t>
            </a:r>
          </a:p>
          <a:p>
            <a:r>
              <a:rPr lang="en-US" sz="4200" dirty="0" smtClean="0">
                <a:solidFill>
                  <a:schemeClr val="tx2"/>
                </a:solidFill>
                <a:latin typeface="Cambria" pitchFamily="18" charset="0"/>
              </a:rPr>
              <a:t>to  compute</a:t>
            </a:r>
          </a:p>
          <a:p>
            <a:endParaRPr lang="en-US" sz="1200" dirty="0">
              <a:solidFill>
                <a:schemeClr val="tx2"/>
              </a:solidFill>
              <a:latin typeface="Cambria" pitchFamily="18" charset="0"/>
            </a:endParaRPr>
          </a:p>
          <a:p>
            <a:r>
              <a:rPr lang="en-US" sz="4200" b="1" dirty="0">
                <a:solidFill>
                  <a:srgbClr val="C00000"/>
                </a:solidFill>
                <a:latin typeface="Cambria" pitchFamily="18" charset="0"/>
                <a:cs typeface="Courier New" pitchFamily="49" charset="0"/>
              </a:rPr>
              <a:t>x   + 3x – 4</a:t>
            </a:r>
          </a:p>
          <a:p>
            <a:endParaRPr lang="en-US" sz="1200" dirty="0" smtClean="0">
              <a:solidFill>
                <a:schemeClr val="tx2"/>
              </a:solidFill>
              <a:latin typeface="Cambria" pitchFamily="18" charset="0"/>
            </a:endParaRPr>
          </a:p>
          <a:p>
            <a:endParaRPr lang="en-US" sz="1200" dirty="0">
              <a:solidFill>
                <a:schemeClr val="tx2"/>
              </a:solidFill>
              <a:latin typeface="Cambria" pitchFamily="18" charset="0"/>
            </a:endParaRPr>
          </a:p>
          <a:p>
            <a:r>
              <a:rPr lang="en-US" sz="4200" dirty="0" smtClean="0">
                <a:solidFill>
                  <a:schemeClr val="tx2"/>
                </a:solidFill>
                <a:latin typeface="Cambria" pitchFamily="18" charset="0"/>
              </a:rPr>
              <a:t>or</a:t>
            </a:r>
          </a:p>
          <a:p>
            <a:endParaRPr lang="en-US" sz="1200" dirty="0" smtClean="0">
              <a:solidFill>
                <a:schemeClr val="tx2"/>
              </a:solidFill>
              <a:latin typeface="Cambria" pitchFamily="18" charset="0"/>
            </a:endParaRPr>
          </a:p>
          <a:p>
            <a:endParaRPr lang="en-US" sz="1200" dirty="0">
              <a:solidFill>
                <a:schemeClr val="tx2"/>
              </a:solidFill>
              <a:latin typeface="Cambria" pitchFamily="18" charset="0"/>
            </a:endParaRPr>
          </a:p>
          <a:p>
            <a:r>
              <a:rPr lang="en-US" sz="4200" b="1" dirty="0" smtClean="0">
                <a:solidFill>
                  <a:srgbClr val="C00000"/>
                </a:solidFill>
                <a:latin typeface="Cambria" pitchFamily="18" charset="0"/>
                <a:cs typeface="Courier New" pitchFamily="49" charset="0"/>
              </a:rPr>
              <a:t>1/  x</a:t>
            </a:r>
            <a:endParaRPr lang="en-US" sz="4200" dirty="0">
              <a:solidFill>
                <a:schemeClr val="tx2"/>
              </a:solidFill>
              <a:latin typeface="Cambria" pitchFamily="18" charset="0"/>
            </a:endParaRPr>
          </a:p>
          <a:p>
            <a:endParaRPr lang="en-US" sz="1200" dirty="0" smtClean="0">
              <a:solidFill>
                <a:schemeClr val="tx2"/>
              </a:solidFill>
              <a:latin typeface="Cambria" pitchFamily="18" charset="0"/>
            </a:endParaRPr>
          </a:p>
          <a:p>
            <a:endParaRPr lang="en-US" sz="1200" dirty="0">
              <a:solidFill>
                <a:schemeClr val="tx2"/>
              </a:solidFill>
              <a:latin typeface="Cambria" pitchFamily="18" charset="0"/>
            </a:endParaRPr>
          </a:p>
          <a:p>
            <a:endParaRPr lang="en-US" sz="1200" dirty="0" smtClean="0">
              <a:solidFill>
                <a:schemeClr val="tx2"/>
              </a:solidFill>
              <a:latin typeface="Cambria" pitchFamily="18" charset="0"/>
            </a:endParaRPr>
          </a:p>
          <a:p>
            <a:r>
              <a:rPr lang="en-US" sz="4200" dirty="0" smtClean="0">
                <a:solidFill>
                  <a:schemeClr val="tx2"/>
                </a:solidFill>
                <a:latin typeface="Cambria" pitchFamily="18" charset="0"/>
              </a:rPr>
              <a:t>?</a:t>
            </a:r>
            <a:endParaRPr lang="en-US" sz="4200" dirty="0">
              <a:solidFill>
                <a:schemeClr val="tx2"/>
              </a:solidFill>
              <a:latin typeface="Cambria" pitchFamily="18" charset="0"/>
            </a:endParaRPr>
          </a:p>
        </p:txBody>
      </p:sp>
      <p:sp>
        <p:nvSpPr>
          <p:cNvPr id="4" name="Rectangle 3"/>
          <p:cNvSpPr/>
          <p:nvPr/>
        </p:nvSpPr>
        <p:spPr>
          <a:xfrm rot="20963494">
            <a:off x="4850837" y="5671731"/>
            <a:ext cx="3365024" cy="461665"/>
          </a:xfrm>
          <a:prstGeom prst="rect">
            <a:avLst/>
          </a:prstGeom>
          <a:solidFill>
            <a:srgbClr val="CCFFCC"/>
          </a:solidFill>
        </p:spPr>
        <p:txBody>
          <a:bodyPr wrap="none">
            <a:spAutoFit/>
          </a:bodyPr>
          <a:lstStyle/>
          <a:p>
            <a:r>
              <a:rPr lang="en-US" b="1" i="1" dirty="0" smtClean="0">
                <a:solidFill>
                  <a:srgbClr val="159627"/>
                </a:solidFill>
                <a:latin typeface="Cambria" pitchFamily="18" charset="0"/>
              </a:rPr>
              <a:t>Yes – you already have!</a:t>
            </a:r>
            <a:endParaRPr lang="en-US" dirty="0"/>
          </a:p>
        </p:txBody>
      </p:sp>
    </p:spTree>
    <p:extLst>
      <p:ext uri="{BB962C8B-B14F-4D97-AF65-F5344CB8AC3E}">
        <p14:creationId xmlns:p14="http://schemas.microsoft.com/office/powerpoint/2010/main" val="4192501579"/>
      </p:ext>
    </p:extLst>
  </p:cSld>
  <p:clrMapOvr>
    <a:masterClrMapping/>
  </p:clrMapOvr>
  <p:timing>
    <p:tnLst>
      <p:par>
        <p:cTn id="1" dur="indefinite" restart="never" nodeType="tmRoot"/>
      </p:par>
    </p:tn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2338" name="Picture 2"/>
          <p:cNvPicPr>
            <a:picLocks noChangeAspect="1" noChangeArrowheads="1"/>
          </p:cNvPicPr>
          <p:nvPr/>
        </p:nvPicPr>
        <p:blipFill rotWithShape="1">
          <a:blip r:embed="rId3">
            <a:extLst>
              <a:ext uri="{28A0092B-C50C-407E-A947-70E740481C1C}">
                <a14:useLocalDpi xmlns:a14="http://schemas.microsoft.com/office/drawing/2010/main" val="0"/>
              </a:ext>
            </a:extLst>
          </a:blip>
          <a:srcRect l="18367" t="44813" r="19043" b="1076"/>
          <a:stretch/>
        </p:blipFill>
        <p:spPr bwMode="auto">
          <a:xfrm>
            <a:off x="457200" y="2000446"/>
            <a:ext cx="8153400" cy="4629708"/>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6" name="Rectangle 6"/>
          <p:cNvSpPr>
            <a:spLocks noChangeArrowheads="1"/>
          </p:cNvSpPr>
          <p:nvPr>
            <p:custDataLst>
              <p:tags r:id="rId1"/>
            </p:custDataLst>
          </p:nvPr>
        </p:nvSpPr>
        <p:spPr bwMode="auto">
          <a:xfrm>
            <a:off x="152400" y="177800"/>
            <a:ext cx="2819400" cy="13849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r>
              <a:rPr lang="en-US" sz="4200" b="1" i="1" dirty="0" smtClean="0">
                <a:latin typeface="Cambria" pitchFamily="18" charset="0"/>
              </a:rPr>
              <a:t>Why</a:t>
            </a:r>
            <a:r>
              <a:rPr lang="en-US" sz="4200" dirty="0" smtClean="0">
                <a:latin typeface="Cambria" pitchFamily="18" charset="0"/>
              </a:rPr>
              <a:t> Assembly?</a:t>
            </a:r>
            <a:endParaRPr lang="en-US" sz="4200" dirty="0">
              <a:solidFill>
                <a:srgbClr val="0A04EB"/>
              </a:solidFill>
              <a:latin typeface="Cambria" pitchFamily="18" charset="0"/>
            </a:endParaRPr>
          </a:p>
        </p:txBody>
      </p:sp>
      <p:pic>
        <p:nvPicPr>
          <p:cNvPr id="7" name="Picture 2"/>
          <p:cNvPicPr>
            <a:picLocks noChangeAspect="1" noChangeArrowheads="1"/>
          </p:cNvPicPr>
          <p:nvPr/>
        </p:nvPicPr>
        <p:blipFill rotWithShape="1">
          <a:blip r:embed="rId3">
            <a:extLst>
              <a:ext uri="{28A0092B-C50C-407E-A947-70E740481C1C}">
                <a14:useLocalDpi xmlns:a14="http://schemas.microsoft.com/office/drawing/2010/main" val="0"/>
              </a:ext>
            </a:extLst>
          </a:blip>
          <a:srcRect l="25310" t="20519" r="27294" b="58126"/>
          <a:stretch/>
        </p:blipFill>
        <p:spPr bwMode="auto">
          <a:xfrm>
            <a:off x="3048000" y="177800"/>
            <a:ext cx="5960403" cy="1763889"/>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Tree>
    <p:extLst>
      <p:ext uri="{BB962C8B-B14F-4D97-AF65-F5344CB8AC3E}">
        <p14:creationId xmlns:p14="http://schemas.microsoft.com/office/powerpoint/2010/main" val="734685358"/>
      </p:ext>
    </p:extLst>
  </p:cSld>
  <p:clrMapOvr>
    <a:masterClrMapping/>
  </p:clrMapOvr>
  <p:timing>
    <p:tnLst>
      <p:par>
        <p:cTn id="1" dur="indefinite" restart="never" nodeType="tmRoot"/>
      </p:par>
    </p:tn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131" name="Rectangle 5"/>
          <p:cNvSpPr>
            <a:spLocks noChangeArrowheads="1"/>
          </p:cNvSpPr>
          <p:nvPr>
            <p:custDataLst>
              <p:tags r:id="rId1"/>
            </p:custDataLst>
          </p:nvPr>
        </p:nvSpPr>
        <p:spPr bwMode="auto">
          <a:xfrm>
            <a:off x="4691063" y="3429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endParaRPr lang="en-US">
              <a:latin typeface="Arial" pitchFamily="34" charset="0"/>
            </a:endParaRPr>
          </a:p>
        </p:txBody>
      </p:sp>
      <p:sp>
        <p:nvSpPr>
          <p:cNvPr id="48132" name="Rectangle 6"/>
          <p:cNvSpPr>
            <a:spLocks noChangeArrowheads="1"/>
          </p:cNvSpPr>
          <p:nvPr>
            <p:custDataLst>
              <p:tags r:id="rId2"/>
            </p:custDataLst>
          </p:nvPr>
        </p:nvSpPr>
        <p:spPr bwMode="auto">
          <a:xfrm>
            <a:off x="107244" y="76200"/>
            <a:ext cx="5327650"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lgn="l"/>
            <a:r>
              <a:rPr lang="en-US" sz="3600" i="1" dirty="0">
                <a:solidFill>
                  <a:schemeClr val="tx2"/>
                </a:solidFill>
                <a:latin typeface="Cambria" pitchFamily="18" charset="0"/>
              </a:rPr>
              <a:t>Real </a:t>
            </a:r>
            <a:r>
              <a:rPr lang="en-US" sz="3600" dirty="0" smtClean="0">
                <a:solidFill>
                  <a:schemeClr val="tx2"/>
                </a:solidFill>
                <a:latin typeface="Cambria" pitchFamily="18" charset="0"/>
              </a:rPr>
              <a:t>Assembly Languages</a:t>
            </a:r>
            <a:endParaRPr lang="en-US" sz="3600" dirty="0">
              <a:solidFill>
                <a:schemeClr val="tx2"/>
              </a:solidFill>
              <a:latin typeface="Cambria" pitchFamily="18" charset="0"/>
            </a:endParaRPr>
          </a:p>
        </p:txBody>
      </p:sp>
      <p:pic>
        <p:nvPicPr>
          <p:cNvPr id="48133" name="Picture 7" descr="Picture 2"/>
          <p:cNvPicPr>
            <a:picLocks noChangeAspect="1" noChangeArrowheads="1"/>
          </p:cNvPicPr>
          <p:nvPr/>
        </p:nvPicPr>
        <p:blipFill>
          <a:blip r:embed="rId5">
            <a:extLst>
              <a:ext uri="{28A0092B-C50C-407E-A947-70E740481C1C}">
                <a14:useLocalDpi xmlns:a14="http://schemas.microsoft.com/office/drawing/2010/main" val="0"/>
              </a:ext>
            </a:extLst>
          </a:blip>
          <a:srcRect t="8064" b="27986"/>
          <a:stretch>
            <a:fillRect/>
          </a:stretch>
        </p:blipFill>
        <p:spPr bwMode="auto">
          <a:xfrm>
            <a:off x="228600" y="4419600"/>
            <a:ext cx="8915400" cy="2201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8134" name="Text Box 8"/>
          <p:cNvSpPr txBox="1">
            <a:spLocks noChangeArrowheads="1"/>
          </p:cNvSpPr>
          <p:nvPr/>
        </p:nvSpPr>
        <p:spPr bwMode="auto">
          <a:xfrm>
            <a:off x="6019800" y="214699"/>
            <a:ext cx="2590800" cy="1015663"/>
          </a:xfrm>
          <a:prstGeom prst="rect">
            <a:avLst/>
          </a:prstGeom>
          <a:solidFill>
            <a:srgbClr val="CCECFF"/>
          </a:solidFill>
          <a:ln w="19050">
            <a:noFill/>
            <a:miter lim="800000"/>
            <a:headEnd/>
            <a:tailEnd/>
          </a:ln>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2000" dirty="0">
                <a:latin typeface="Cambria" pitchFamily="18" charset="0"/>
              </a:rPr>
              <a:t>Hmmm </a:t>
            </a:r>
            <a:r>
              <a:rPr lang="en-US" sz="2000" dirty="0" smtClean="0">
                <a:latin typeface="Cambria" pitchFamily="18" charset="0"/>
              </a:rPr>
              <a:t>is a </a:t>
            </a:r>
            <a:r>
              <a:rPr lang="en-US" sz="2000" dirty="0">
                <a:latin typeface="Cambria" pitchFamily="18" charset="0"/>
              </a:rPr>
              <a:t>subset common to </a:t>
            </a:r>
            <a:r>
              <a:rPr lang="en-US" sz="2000" b="1" i="1" dirty="0">
                <a:latin typeface="Cambria" pitchFamily="18" charset="0"/>
              </a:rPr>
              <a:t>all </a:t>
            </a:r>
            <a:r>
              <a:rPr lang="en-US" sz="2000" dirty="0">
                <a:latin typeface="Cambria" pitchFamily="18" charset="0"/>
              </a:rPr>
              <a:t>real assembly languages.</a:t>
            </a:r>
          </a:p>
        </p:txBody>
      </p:sp>
      <p:sp>
        <p:nvSpPr>
          <p:cNvPr id="48135" name="Text Box 13"/>
          <p:cNvSpPr txBox="1">
            <a:spLocks noChangeArrowheads="1"/>
          </p:cNvSpPr>
          <p:nvPr/>
        </p:nvSpPr>
        <p:spPr bwMode="auto">
          <a:xfrm>
            <a:off x="3962400" y="4173538"/>
            <a:ext cx="5119688"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dirty="0" smtClean="0">
                <a:latin typeface="Cambria" pitchFamily="18" charset="0"/>
              </a:rPr>
              <a:t>two </a:t>
            </a:r>
            <a:r>
              <a:rPr lang="en-US" sz="1800" b="1" i="1" dirty="0" smtClean="0">
                <a:solidFill>
                  <a:srgbClr val="800000"/>
                </a:solidFill>
                <a:latin typeface="Cambria" pitchFamily="18" charset="0"/>
              </a:rPr>
              <a:t>more recent </a:t>
            </a:r>
            <a:r>
              <a:rPr lang="en-US" sz="1800" dirty="0">
                <a:latin typeface="Cambria" pitchFamily="18" charset="0"/>
              </a:rPr>
              <a:t>I</a:t>
            </a:r>
            <a:r>
              <a:rPr lang="en-US" sz="1800" dirty="0" smtClean="0">
                <a:latin typeface="Cambria" pitchFamily="18" charset="0"/>
              </a:rPr>
              <a:t>ntel </a:t>
            </a:r>
            <a:r>
              <a:rPr lang="en-US" sz="1800" dirty="0">
                <a:latin typeface="Cambria" pitchFamily="18" charset="0"/>
              </a:rPr>
              <a:t>instructions (</a:t>
            </a:r>
            <a:r>
              <a:rPr lang="en-US" sz="1800" dirty="0" smtClean="0">
                <a:latin typeface="Cambria" pitchFamily="18" charset="0"/>
              </a:rPr>
              <a:t>SSE4</a:t>
            </a:r>
            <a:r>
              <a:rPr lang="en-US" sz="1800" dirty="0">
                <a:latin typeface="Cambria" pitchFamily="18" charset="0"/>
              </a:rPr>
              <a:t> </a:t>
            </a:r>
            <a:r>
              <a:rPr lang="en-US" sz="1800" dirty="0" smtClean="0">
                <a:latin typeface="Cambria" pitchFamily="18" charset="0"/>
              </a:rPr>
              <a:t>subset)</a:t>
            </a:r>
            <a:endParaRPr lang="en-US" sz="1800" dirty="0">
              <a:latin typeface="Cambria" pitchFamily="18" charset="0"/>
            </a:endParaRPr>
          </a:p>
        </p:txBody>
      </p:sp>
      <p:pic>
        <p:nvPicPr>
          <p:cNvPr id="48136" name="Picture 17" descr="Picture 6.png"/>
          <p:cNvPicPr>
            <a:picLocks noChangeAspect="1"/>
          </p:cNvPicPr>
          <p:nvPr/>
        </p:nvPicPr>
        <p:blipFill>
          <a:blip r:embed="rId6">
            <a:extLst>
              <a:ext uri="{28A0092B-C50C-407E-A947-70E740481C1C}">
                <a14:useLocalDpi xmlns:a14="http://schemas.microsoft.com/office/drawing/2010/main" val="0"/>
              </a:ext>
            </a:extLst>
          </a:blip>
          <a:srcRect/>
          <a:stretch>
            <a:fillRect/>
          </a:stretch>
        </p:blipFill>
        <p:spPr bwMode="auto">
          <a:xfrm>
            <a:off x="609600" y="1321137"/>
            <a:ext cx="3429000" cy="2590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8137" name="Text Box 13"/>
          <p:cNvSpPr txBox="1">
            <a:spLocks noChangeArrowheads="1"/>
          </p:cNvSpPr>
          <p:nvPr/>
        </p:nvSpPr>
        <p:spPr bwMode="auto">
          <a:xfrm>
            <a:off x="4791075" y="2632412"/>
            <a:ext cx="3286125"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dirty="0">
                <a:latin typeface="Cambria" pitchFamily="18" charset="0"/>
              </a:rPr>
              <a:t>A few of the many basic processor instructions (Intel)</a:t>
            </a:r>
          </a:p>
        </p:txBody>
      </p:sp>
      <p:cxnSp>
        <p:nvCxnSpPr>
          <p:cNvPr id="48138" name="Straight Arrow Connector 20"/>
          <p:cNvCxnSpPr>
            <a:cxnSpLocks noChangeShapeType="1"/>
          </p:cNvCxnSpPr>
          <p:nvPr/>
        </p:nvCxnSpPr>
        <p:spPr bwMode="auto">
          <a:xfrm flipH="1" flipV="1">
            <a:off x="4081464" y="2457788"/>
            <a:ext cx="1481136" cy="341312"/>
          </a:xfrm>
          <a:prstGeom prst="straightConnector1">
            <a:avLst/>
          </a:prstGeom>
          <a:noFill/>
          <a:ln w="19050">
            <a:solidFill>
              <a:schemeClr val="tx1"/>
            </a:solidFill>
            <a:round/>
            <a:headEnd/>
            <a:tailEnd type="arrow" w="med" len="med"/>
          </a:ln>
          <a:extLst>
            <a:ext uri="{909E8E84-426E-40DD-AFC4-6F175D3DCCD1}">
              <a14:hiddenFill xmlns:a14="http://schemas.microsoft.com/office/drawing/2010/main">
                <a:noFill/>
              </a14:hiddenFill>
            </a:ext>
          </a:extLst>
        </p:spPr>
      </p:cxnSp>
      <p:sp>
        <p:nvSpPr>
          <p:cNvPr id="4" name="TextBox 3"/>
          <p:cNvSpPr txBox="1"/>
          <p:nvPr/>
        </p:nvSpPr>
        <p:spPr>
          <a:xfrm>
            <a:off x="524934" y="1066800"/>
            <a:ext cx="1371600" cy="276999"/>
          </a:xfrm>
          <a:prstGeom prst="rect">
            <a:avLst/>
          </a:prstGeom>
          <a:noFill/>
        </p:spPr>
        <p:txBody>
          <a:bodyPr wrap="square" rtlCol="0">
            <a:spAutoFit/>
          </a:bodyPr>
          <a:lstStyle/>
          <a:p>
            <a:r>
              <a:rPr lang="en-US" sz="1200" b="1" dirty="0" smtClean="0">
                <a:latin typeface="Calibri" pitchFamily="34" charset="0"/>
              </a:rPr>
              <a:t>Instruction</a:t>
            </a:r>
            <a:endParaRPr lang="en-US" sz="1200" b="1" dirty="0">
              <a:latin typeface="Calibri" pitchFamily="34" charset="0"/>
            </a:endParaRPr>
          </a:p>
        </p:txBody>
      </p:sp>
      <p:sp>
        <p:nvSpPr>
          <p:cNvPr id="16" name="TextBox 15"/>
          <p:cNvSpPr txBox="1"/>
          <p:nvPr/>
        </p:nvSpPr>
        <p:spPr>
          <a:xfrm>
            <a:off x="2099733" y="1066800"/>
            <a:ext cx="1371600" cy="276999"/>
          </a:xfrm>
          <a:prstGeom prst="rect">
            <a:avLst/>
          </a:prstGeom>
          <a:noFill/>
        </p:spPr>
        <p:txBody>
          <a:bodyPr wrap="square" rtlCol="0">
            <a:spAutoFit/>
          </a:bodyPr>
          <a:lstStyle/>
          <a:p>
            <a:r>
              <a:rPr lang="en-US" sz="1200" b="1" dirty="0">
                <a:latin typeface="Calibri" pitchFamily="34" charset="0"/>
              </a:rPr>
              <a:t>D</a:t>
            </a:r>
            <a:r>
              <a:rPr lang="en-US" sz="1200" b="1" dirty="0" smtClean="0">
                <a:latin typeface="Calibri" pitchFamily="34" charset="0"/>
              </a:rPr>
              <a:t>escription</a:t>
            </a:r>
            <a:endParaRPr lang="en-US" sz="1200" b="1" dirty="0">
              <a:latin typeface="Calibri" pitchFamily="34" charset="0"/>
            </a:endParaRPr>
          </a:p>
        </p:txBody>
      </p:sp>
    </p:spTree>
  </p:cSld>
  <p:clrMapOvr>
    <a:masterClrMapping/>
  </p:clrMapOvr>
  <p:timing>
    <p:tnLst>
      <p:par>
        <p:cTn id="1" dur="indefinite" restart="never" nodeType="tmRoot"/>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 name="Text Box 250"/>
          <p:cNvSpPr txBox="1">
            <a:spLocks noChangeArrowheads="1"/>
          </p:cNvSpPr>
          <p:nvPr>
            <p:custDataLst>
              <p:tags r:id="rId1"/>
            </p:custDataLst>
          </p:nvPr>
        </p:nvSpPr>
        <p:spPr bwMode="auto">
          <a:xfrm>
            <a:off x="304800" y="125628"/>
            <a:ext cx="7620000"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3600" b="0" i="1" u="none" strike="noStrike" kern="1200" cap="none" spc="0" normalizeH="0" baseline="0" noProof="0" dirty="0" smtClean="0">
                <a:ln>
                  <a:noFill/>
                </a:ln>
                <a:solidFill>
                  <a:srgbClr val="000000"/>
                </a:solidFill>
                <a:effectLst/>
                <a:uLnTx/>
                <a:uFillTx/>
                <a:latin typeface="Cambria" pitchFamily="18" charset="0"/>
                <a:ea typeface="ＭＳ Ｐゴシック" pitchFamily="34" charset="-128"/>
                <a:cs typeface="+mn-cs"/>
              </a:rPr>
              <a:t>CS ~ Compositional expression</a:t>
            </a:r>
            <a:endParaRPr kumimoji="0" lang="en-US" sz="3600" b="0" i="1" u="none" strike="noStrike" kern="1200" cap="none" spc="0" normalizeH="0" baseline="0" noProof="0" dirty="0">
              <a:ln>
                <a:noFill/>
              </a:ln>
              <a:solidFill>
                <a:srgbClr val="000000"/>
              </a:solidFill>
              <a:effectLst/>
              <a:uLnTx/>
              <a:uFillTx/>
              <a:latin typeface="Cambria" pitchFamily="18" charset="0"/>
              <a:ea typeface="ＭＳ Ｐゴシック" pitchFamily="34" charset="-128"/>
              <a:cs typeface="+mn-cs"/>
            </a:endParaRPr>
          </a:p>
        </p:txBody>
      </p:sp>
      <p:sp>
        <p:nvSpPr>
          <p:cNvPr id="85" name="Text Box 250"/>
          <p:cNvSpPr txBox="1">
            <a:spLocks noChangeArrowheads="1"/>
          </p:cNvSpPr>
          <p:nvPr>
            <p:custDataLst>
              <p:tags r:id="rId2"/>
            </p:custDataLst>
          </p:nvPr>
        </p:nvSpPr>
        <p:spPr bwMode="auto">
          <a:xfrm>
            <a:off x="838200" y="914400"/>
            <a:ext cx="7543800" cy="4154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100" b="0" i="1" u="none" strike="noStrike" kern="1200" cap="none" spc="0" normalizeH="0" baseline="0" noProof="0" dirty="0" smtClean="0">
                <a:ln>
                  <a:noFill/>
                </a:ln>
                <a:solidFill>
                  <a:srgbClr val="000000"/>
                </a:solidFill>
                <a:effectLst/>
                <a:uLnTx/>
                <a:uFillTx/>
                <a:latin typeface="Calibri" panose="020F0502020204030204" pitchFamily="34" charset="0"/>
                <a:ea typeface="ＭＳ Ｐゴシック" pitchFamily="34" charset="-128"/>
                <a:cs typeface="Calibri" panose="020F0502020204030204" pitchFamily="34" charset="0"/>
              </a:rPr>
              <a:t>building blocks can be bits, circuits, data, functions, programs, ...</a:t>
            </a:r>
            <a:endParaRPr kumimoji="0" lang="en-US" sz="2100" b="0" i="1" u="none" strike="noStrike" kern="1200" cap="none" spc="0" normalizeH="0" baseline="0" noProof="0" dirty="0">
              <a:ln>
                <a:noFill/>
              </a:ln>
              <a:solidFill>
                <a:srgbClr val="000000"/>
              </a:solidFill>
              <a:effectLst/>
              <a:uLnTx/>
              <a:uFillTx/>
              <a:latin typeface="Calibri" panose="020F0502020204030204" pitchFamily="34" charset="0"/>
              <a:ea typeface="ＭＳ Ｐゴシック" pitchFamily="34" charset="-128"/>
              <a:cs typeface="Calibri" panose="020F0502020204030204" pitchFamily="34" charset="0"/>
            </a:endParaRPr>
          </a:p>
        </p:txBody>
      </p:sp>
      <p:sp>
        <p:nvSpPr>
          <p:cNvPr id="2" name="TextBox 1"/>
          <p:cNvSpPr txBox="1"/>
          <p:nvPr/>
        </p:nvSpPr>
        <p:spPr>
          <a:xfrm>
            <a:off x="3413632" y="6250425"/>
            <a:ext cx="2793842" cy="400110"/>
          </a:xfrm>
          <a:prstGeom prst="rect">
            <a:avLst/>
          </a:prstGeom>
          <a:noFill/>
        </p:spPr>
        <p:txBody>
          <a:bodyPr wrap="non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1200" cap="none" spc="0" normalizeH="0" baseline="0" noProof="0" dirty="0" smtClean="0">
                <a:ln>
                  <a:noFill/>
                </a:ln>
                <a:solidFill>
                  <a:srgbClr val="000000"/>
                </a:solidFill>
                <a:effectLst/>
                <a:uLnTx/>
                <a:uFillTx/>
                <a:latin typeface="Cambria" panose="02040503050406030204" pitchFamily="18" charset="0"/>
                <a:ea typeface="ＭＳ Ｐゴシック" pitchFamily="34" charset="-128"/>
                <a:cs typeface="+mn-cs"/>
              </a:rPr>
              <a:t>music-driven animation</a:t>
            </a:r>
            <a:endParaRPr kumimoji="0" lang="en-US" sz="2000" b="0" i="0" u="none" strike="noStrike" kern="1200" cap="none" spc="0" normalizeH="0" baseline="0" noProof="0" dirty="0">
              <a:ln>
                <a:noFill/>
              </a:ln>
              <a:solidFill>
                <a:srgbClr val="000000"/>
              </a:solidFill>
              <a:effectLst/>
              <a:uLnTx/>
              <a:uFillTx/>
              <a:latin typeface="Cambria" panose="02040503050406030204" pitchFamily="18" charset="0"/>
              <a:ea typeface="ＭＳ Ｐゴシック" pitchFamily="34" charset="-128"/>
              <a:cs typeface="+mn-cs"/>
            </a:endParaRPr>
          </a:p>
        </p:txBody>
      </p:sp>
      <p:pic>
        <p:nvPicPr>
          <p:cNvPr id="3" name="Picture 2"/>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566173" y="1643075"/>
            <a:ext cx="8087854" cy="4525006"/>
          </a:xfrm>
          <a:prstGeom prst="rect">
            <a:avLst/>
          </a:prstGeom>
        </p:spPr>
      </p:pic>
      <p:sp>
        <p:nvSpPr>
          <p:cNvPr id="6" name="Text Box 5"/>
          <p:cNvSpPr txBox="1">
            <a:spLocks noChangeArrowheads="1"/>
          </p:cNvSpPr>
          <p:nvPr>
            <p:custDataLst>
              <p:tags r:id="rId3"/>
            </p:custDataLst>
          </p:nvPr>
        </p:nvSpPr>
        <p:spPr bwMode="auto">
          <a:xfrm rot="21280899">
            <a:off x="204371" y="1562106"/>
            <a:ext cx="4648200" cy="738664"/>
          </a:xfrm>
          <a:prstGeom prst="rect">
            <a:avLst/>
          </a:prstGeom>
          <a:solidFill>
            <a:srgbClr val="CCFFCC"/>
          </a:solidFill>
          <a:ln>
            <a:noFill/>
          </a:ln>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4200" dirty="0" smtClean="0">
                <a:latin typeface="Cambria" pitchFamily="18" charset="0"/>
              </a:rPr>
              <a:t>Farewell, Pipes!</a:t>
            </a:r>
            <a:endParaRPr lang="en-US" sz="4200" dirty="0">
              <a:latin typeface="Cambria" pitchFamily="18" charset="0"/>
            </a:endParaRPr>
          </a:p>
        </p:txBody>
      </p:sp>
      <p:pic>
        <p:nvPicPr>
          <p:cNvPr id="4" name="Picture 3"/>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1492560" y="771959"/>
            <a:ext cx="7540541" cy="2691357"/>
          </a:xfrm>
          <a:prstGeom prst="rect">
            <a:avLst/>
          </a:prstGeom>
          <a:ln w="38100">
            <a:solidFill>
              <a:srgbClr val="E109E1"/>
            </a:solidFill>
          </a:ln>
        </p:spPr>
      </p:pic>
      <p:sp>
        <p:nvSpPr>
          <p:cNvPr id="5" name="Right Arrow 4"/>
          <p:cNvSpPr/>
          <p:nvPr/>
        </p:nvSpPr>
        <p:spPr bwMode="auto">
          <a:xfrm>
            <a:off x="1040028" y="2489886"/>
            <a:ext cx="838200" cy="457200"/>
          </a:xfrm>
          <a:prstGeom prst="rightArrow">
            <a:avLst/>
          </a:prstGeom>
          <a:solidFill>
            <a:srgbClr val="FFCCFF"/>
          </a:solidFill>
          <a:ln w="19050" cap="flat" cmpd="sng" algn="ctr">
            <a:solidFill>
              <a:srgbClr val="E109E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pic>
        <p:nvPicPr>
          <p:cNvPr id="7" name="Picture 6"/>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533400" y="3818202"/>
            <a:ext cx="8404974" cy="1780493"/>
          </a:xfrm>
          <a:prstGeom prst="rect">
            <a:avLst/>
          </a:prstGeom>
          <a:ln w="57150">
            <a:solidFill>
              <a:srgbClr val="E109E1"/>
            </a:solidFill>
          </a:ln>
        </p:spPr>
      </p:pic>
      <p:sp>
        <p:nvSpPr>
          <p:cNvPr id="10" name="Right Arrow 9"/>
          <p:cNvSpPr/>
          <p:nvPr/>
        </p:nvSpPr>
        <p:spPr bwMode="auto">
          <a:xfrm rot="1688020">
            <a:off x="227990" y="4504562"/>
            <a:ext cx="838200" cy="457200"/>
          </a:xfrm>
          <a:prstGeom prst="rightArrow">
            <a:avLst/>
          </a:prstGeom>
          <a:solidFill>
            <a:srgbClr val="FFCCFF"/>
          </a:solidFill>
          <a:ln w="19050" cap="flat" cmpd="sng" algn="ctr">
            <a:solidFill>
              <a:srgbClr val="E109E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Tree>
    <p:extLst>
      <p:ext uri="{BB962C8B-B14F-4D97-AF65-F5344CB8AC3E}">
        <p14:creationId xmlns:p14="http://schemas.microsoft.com/office/powerpoint/2010/main" val="1262059892"/>
      </p:ext>
    </p:extLst>
  </p:cSld>
  <p:clrMapOvr>
    <a:masterClrMapping/>
  </p:clrMapOvr>
  <p:timing>
    <p:tnLst>
      <p:par>
        <p:cTn id="1" dur="indefinite" restart="never" nodeType="tmRoot"/>
      </p:par>
    </p:tn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154" name="Rectangle 5"/>
          <p:cNvSpPr>
            <a:spLocks noChangeArrowheads="1"/>
          </p:cNvSpPr>
          <p:nvPr>
            <p:custDataLst>
              <p:tags r:id="rId1"/>
            </p:custDataLst>
          </p:nvPr>
        </p:nvSpPr>
        <p:spPr bwMode="auto">
          <a:xfrm>
            <a:off x="4691063" y="3429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endParaRPr lang="en-US">
              <a:latin typeface="Arial" pitchFamily="34" charset="0"/>
            </a:endParaRPr>
          </a:p>
        </p:txBody>
      </p:sp>
      <p:sp>
        <p:nvSpPr>
          <p:cNvPr id="49155" name="Rectangle 6"/>
          <p:cNvSpPr>
            <a:spLocks noChangeArrowheads="1"/>
          </p:cNvSpPr>
          <p:nvPr>
            <p:custDataLst>
              <p:tags r:id="rId2"/>
            </p:custDataLst>
          </p:nvPr>
        </p:nvSpPr>
        <p:spPr bwMode="auto">
          <a:xfrm>
            <a:off x="2592388" y="206375"/>
            <a:ext cx="4138612"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dirty="0">
                <a:solidFill>
                  <a:schemeClr val="tx2"/>
                </a:solidFill>
                <a:latin typeface="Cambria" pitchFamily="18" charset="0"/>
              </a:rPr>
              <a:t>Is this enough?</a:t>
            </a:r>
          </a:p>
        </p:txBody>
      </p:sp>
      <p:sp>
        <p:nvSpPr>
          <p:cNvPr id="49156" name="Text Box 12"/>
          <p:cNvSpPr txBox="1">
            <a:spLocks noChangeArrowheads="1"/>
          </p:cNvSpPr>
          <p:nvPr>
            <p:custDataLst>
              <p:tags r:id="rId3"/>
            </p:custDataLst>
          </p:nvPr>
        </p:nvSpPr>
        <p:spPr bwMode="auto">
          <a:xfrm>
            <a:off x="3788305" y="1524000"/>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0</a:t>
            </a:r>
          </a:p>
        </p:txBody>
      </p:sp>
      <p:sp>
        <p:nvSpPr>
          <p:cNvPr id="49157" name="Text Box 13"/>
          <p:cNvSpPr txBox="1">
            <a:spLocks noChangeArrowheads="1"/>
          </p:cNvSpPr>
          <p:nvPr>
            <p:custDataLst>
              <p:tags r:id="rId4"/>
            </p:custDataLst>
          </p:nvPr>
        </p:nvSpPr>
        <p:spPr bwMode="auto">
          <a:xfrm>
            <a:off x="3788305" y="2303463"/>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1</a:t>
            </a:r>
          </a:p>
        </p:txBody>
      </p:sp>
      <p:sp>
        <p:nvSpPr>
          <p:cNvPr id="49158" name="Text Box 14"/>
          <p:cNvSpPr txBox="1">
            <a:spLocks noChangeArrowheads="1"/>
          </p:cNvSpPr>
          <p:nvPr>
            <p:custDataLst>
              <p:tags r:id="rId5"/>
            </p:custDataLst>
          </p:nvPr>
        </p:nvSpPr>
        <p:spPr bwMode="auto">
          <a:xfrm>
            <a:off x="3788305" y="311467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2</a:t>
            </a:r>
          </a:p>
        </p:txBody>
      </p:sp>
      <p:sp>
        <p:nvSpPr>
          <p:cNvPr id="49159" name="Text Box 15"/>
          <p:cNvSpPr txBox="1">
            <a:spLocks noChangeArrowheads="1"/>
          </p:cNvSpPr>
          <p:nvPr>
            <p:custDataLst>
              <p:tags r:id="rId6"/>
            </p:custDataLst>
          </p:nvPr>
        </p:nvSpPr>
        <p:spPr bwMode="auto">
          <a:xfrm>
            <a:off x="3788305" y="389572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3</a:t>
            </a:r>
          </a:p>
        </p:txBody>
      </p:sp>
      <p:sp>
        <p:nvSpPr>
          <p:cNvPr id="49160" name="Text Box 16"/>
          <p:cNvSpPr txBox="1">
            <a:spLocks noChangeArrowheads="1"/>
          </p:cNvSpPr>
          <p:nvPr>
            <p:custDataLst>
              <p:tags r:id="rId7"/>
            </p:custDataLst>
          </p:nvPr>
        </p:nvSpPr>
        <p:spPr bwMode="auto">
          <a:xfrm>
            <a:off x="3788305" y="4722813"/>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4</a:t>
            </a:r>
          </a:p>
        </p:txBody>
      </p:sp>
      <p:sp>
        <p:nvSpPr>
          <p:cNvPr id="49162" name="Rectangle 25"/>
          <p:cNvSpPr>
            <a:spLocks noChangeArrowheads="1"/>
          </p:cNvSpPr>
          <p:nvPr>
            <p:custDataLst>
              <p:tags r:id="rId8"/>
            </p:custDataLst>
          </p:nvPr>
        </p:nvSpPr>
        <p:spPr bwMode="auto">
          <a:xfrm>
            <a:off x="4433888" y="4572000"/>
            <a:ext cx="3671887"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0A04EB"/>
                </a:solidFill>
                <a:latin typeface="Courier New" pitchFamily="49" charset="0"/>
              </a:rPr>
              <a:t>halt</a:t>
            </a:r>
          </a:p>
        </p:txBody>
      </p:sp>
      <p:sp>
        <p:nvSpPr>
          <p:cNvPr id="49163" name="Rectangle 26"/>
          <p:cNvSpPr>
            <a:spLocks noChangeArrowheads="1"/>
          </p:cNvSpPr>
          <p:nvPr>
            <p:custDataLst>
              <p:tags r:id="rId9"/>
            </p:custDataLst>
          </p:nvPr>
        </p:nvSpPr>
        <p:spPr bwMode="auto">
          <a:xfrm>
            <a:off x="4433888" y="2171700"/>
            <a:ext cx="3689350"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0A04EB"/>
                </a:solidFill>
                <a:latin typeface="Courier New" pitchFamily="49" charset="0"/>
              </a:rPr>
              <a:t>mul r2 r1 r1</a:t>
            </a:r>
          </a:p>
        </p:txBody>
      </p:sp>
      <p:sp>
        <p:nvSpPr>
          <p:cNvPr id="49164" name="Rectangle 27"/>
          <p:cNvSpPr>
            <a:spLocks noChangeArrowheads="1"/>
          </p:cNvSpPr>
          <p:nvPr>
            <p:custDataLst>
              <p:tags r:id="rId10"/>
            </p:custDataLst>
          </p:nvPr>
        </p:nvSpPr>
        <p:spPr bwMode="auto">
          <a:xfrm>
            <a:off x="4433888" y="1371600"/>
            <a:ext cx="3697287"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0A04EB"/>
                </a:solidFill>
                <a:latin typeface="Courier New" pitchFamily="49" charset="0"/>
              </a:rPr>
              <a:t>read r1</a:t>
            </a:r>
          </a:p>
        </p:txBody>
      </p:sp>
      <p:sp>
        <p:nvSpPr>
          <p:cNvPr id="49165" name="Rectangle 29"/>
          <p:cNvSpPr>
            <a:spLocks noChangeArrowheads="1"/>
          </p:cNvSpPr>
          <p:nvPr>
            <p:custDataLst>
              <p:tags r:id="rId11"/>
            </p:custDataLst>
          </p:nvPr>
        </p:nvSpPr>
        <p:spPr bwMode="auto">
          <a:xfrm>
            <a:off x="4433888" y="2971800"/>
            <a:ext cx="3719512"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0A04EB"/>
                </a:solidFill>
                <a:latin typeface="Courier New" pitchFamily="49" charset="0"/>
              </a:rPr>
              <a:t>add r2 r2 r1</a:t>
            </a:r>
          </a:p>
        </p:txBody>
      </p:sp>
      <p:sp>
        <p:nvSpPr>
          <p:cNvPr id="49166" name="Rectangle 30"/>
          <p:cNvSpPr>
            <a:spLocks noChangeArrowheads="1"/>
          </p:cNvSpPr>
          <p:nvPr>
            <p:custDataLst>
              <p:tags r:id="rId12"/>
            </p:custDataLst>
          </p:nvPr>
        </p:nvSpPr>
        <p:spPr bwMode="auto">
          <a:xfrm>
            <a:off x="4433888" y="3771900"/>
            <a:ext cx="3657600"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0A04EB"/>
                </a:solidFill>
                <a:latin typeface="Courier New" pitchFamily="49" charset="0"/>
              </a:rPr>
              <a:t>write r2</a:t>
            </a:r>
          </a:p>
        </p:txBody>
      </p:sp>
      <p:sp>
        <p:nvSpPr>
          <p:cNvPr id="49167" name="Text Box 18"/>
          <p:cNvSpPr txBox="1">
            <a:spLocks noChangeArrowheads="1"/>
          </p:cNvSpPr>
          <p:nvPr/>
        </p:nvSpPr>
        <p:spPr bwMode="auto">
          <a:xfrm rot="21137453">
            <a:off x="691083" y="2190080"/>
            <a:ext cx="2514600" cy="2031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4200" dirty="0">
                <a:solidFill>
                  <a:schemeClr val="bg1">
                    <a:lumMod val="65000"/>
                  </a:schemeClr>
                </a:solidFill>
                <a:latin typeface="Old English Text MT" panose="03040902040508030806" pitchFamily="66" charset="0"/>
              </a:rPr>
              <a:t>What’s </a:t>
            </a:r>
            <a:r>
              <a:rPr lang="en-US" sz="4200" dirty="0" smtClean="0">
                <a:solidFill>
                  <a:schemeClr val="bg1">
                    <a:lumMod val="65000"/>
                  </a:schemeClr>
                </a:solidFill>
                <a:latin typeface="Old English Text MT" panose="03040902040508030806" pitchFamily="66" charset="0"/>
              </a:rPr>
              <a:t>missing here?</a:t>
            </a:r>
            <a:endParaRPr lang="en-US" sz="4200" dirty="0">
              <a:solidFill>
                <a:schemeClr val="bg1">
                  <a:lumMod val="65000"/>
                </a:schemeClr>
              </a:solidFill>
              <a:latin typeface="Old English Text MT" panose="03040902040508030806" pitchFamily="66" charset="0"/>
            </a:endParaRPr>
          </a:p>
        </p:txBody>
      </p:sp>
      <p:cxnSp>
        <p:nvCxnSpPr>
          <p:cNvPr id="4" name="Straight Arrow Connector 3"/>
          <p:cNvCxnSpPr/>
          <p:nvPr/>
        </p:nvCxnSpPr>
        <p:spPr bwMode="auto">
          <a:xfrm>
            <a:off x="8534400" y="1524000"/>
            <a:ext cx="0" cy="3565525"/>
          </a:xfrm>
          <a:prstGeom prst="straightConnector1">
            <a:avLst/>
          </a:prstGeom>
          <a:noFill/>
          <a:ln w="19050" cap="flat" cmpd="sng" algn="ctr">
            <a:solidFill>
              <a:srgbClr val="0B04FF"/>
            </a:solidFill>
            <a:prstDash val="solid"/>
            <a:round/>
            <a:headEnd type="none" w="med" len="med"/>
            <a:tailEnd type="arrow"/>
          </a:ln>
          <a:effectLst/>
        </p:spPr>
      </p:cxnSp>
      <p:sp>
        <p:nvSpPr>
          <p:cNvPr id="17" name="Text Box 17"/>
          <p:cNvSpPr txBox="1">
            <a:spLocks noChangeArrowheads="1"/>
          </p:cNvSpPr>
          <p:nvPr>
            <p:custDataLst>
              <p:tags r:id="rId13"/>
            </p:custDataLst>
          </p:nvPr>
        </p:nvSpPr>
        <p:spPr bwMode="auto">
          <a:xfrm>
            <a:off x="1143000" y="5715000"/>
            <a:ext cx="7183438" cy="830997"/>
          </a:xfrm>
          <a:prstGeom prst="rect">
            <a:avLst/>
          </a:prstGeom>
          <a:solidFill>
            <a:srgbClr val="CCEC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dirty="0">
                <a:latin typeface="Cambria" pitchFamily="18" charset="0"/>
              </a:rPr>
              <a:t>Why </a:t>
            </a:r>
            <a:r>
              <a:rPr lang="en-US" b="1" i="1" dirty="0">
                <a:latin typeface="Cambria" pitchFamily="18" charset="0"/>
              </a:rPr>
              <a:t>couldn't </a:t>
            </a:r>
            <a:r>
              <a:rPr lang="en-US" dirty="0">
                <a:latin typeface="Cambria" pitchFamily="18" charset="0"/>
              </a:rPr>
              <a:t> we implement Python using our Hmmm a</a:t>
            </a:r>
            <a:r>
              <a:rPr lang="en-US" dirty="0" smtClean="0">
                <a:latin typeface="Cambria" pitchFamily="18" charset="0"/>
              </a:rPr>
              <a:t>ssembly language up to this point?</a:t>
            </a:r>
            <a:endParaRPr lang="en-US" dirty="0">
              <a:latin typeface="Cambria" pitchFamily="18" charset="0"/>
            </a:endParaRPr>
          </a:p>
        </p:txBody>
      </p:sp>
    </p:spTree>
  </p:cSld>
  <p:clrMapOvr>
    <a:masterClrMapping/>
  </p:clrMapOvr>
  <p:timing>
    <p:tnLst>
      <p:par>
        <p:cTn id="1" dur="indefinite" restart="never" nodeType="tmRoot"/>
      </p:par>
    </p:tn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178" name="Rectangle 2"/>
          <p:cNvSpPr>
            <a:spLocks noChangeArrowheads="1"/>
          </p:cNvSpPr>
          <p:nvPr>
            <p:custDataLst>
              <p:tags r:id="rId1"/>
            </p:custDataLst>
          </p:nvPr>
        </p:nvSpPr>
        <p:spPr bwMode="auto">
          <a:xfrm>
            <a:off x="1115929" y="483284"/>
            <a:ext cx="6858000" cy="1754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p>
            <a:r>
              <a:rPr lang="en-US" sz="3600" dirty="0">
                <a:latin typeface="Georgia" pitchFamily="18" charset="0"/>
              </a:rPr>
              <a:t>For systems, </a:t>
            </a:r>
            <a:r>
              <a:rPr lang="en-US" sz="3600" dirty="0" smtClean="0">
                <a:latin typeface="Georgia" pitchFamily="18" charset="0"/>
              </a:rPr>
              <a:t>innovation</a:t>
            </a:r>
            <a:r>
              <a:rPr lang="en-US" sz="3600" dirty="0" smtClean="0">
                <a:latin typeface="Georgia" pitchFamily="18" charset="0"/>
              </a:rPr>
              <a:t> is adding </a:t>
            </a:r>
            <a:r>
              <a:rPr lang="en-US" sz="3600" dirty="0">
                <a:latin typeface="Georgia" pitchFamily="18" charset="0"/>
              </a:rPr>
              <a:t>an edge </a:t>
            </a:r>
            <a:r>
              <a:rPr lang="en-US" sz="3600" dirty="0" smtClean="0">
                <a:latin typeface="Georgia" pitchFamily="18" charset="0"/>
              </a:rPr>
              <a:t>to </a:t>
            </a:r>
            <a:r>
              <a:rPr lang="en-US" sz="3600" i="1" dirty="0" smtClean="0">
                <a:solidFill>
                  <a:srgbClr val="C00000"/>
                </a:solidFill>
                <a:latin typeface="Georgia" pitchFamily="18" charset="0"/>
              </a:rPr>
              <a:t>create </a:t>
            </a:r>
            <a:r>
              <a:rPr lang="en-US" sz="3600" i="1" dirty="0">
                <a:solidFill>
                  <a:srgbClr val="C00000"/>
                </a:solidFill>
                <a:latin typeface="Georgia" pitchFamily="18" charset="0"/>
              </a:rPr>
              <a:t>a cycle</a:t>
            </a:r>
            <a:r>
              <a:rPr lang="en-US" sz="3600" dirty="0">
                <a:latin typeface="Georgia" pitchFamily="18" charset="0"/>
              </a:rPr>
              <a:t>, not just an additional node.</a:t>
            </a:r>
          </a:p>
        </p:txBody>
      </p:sp>
      <p:sp>
        <p:nvSpPr>
          <p:cNvPr id="20" name="Oval 11"/>
          <p:cNvSpPr>
            <a:spLocks noChangeArrowheads="1"/>
          </p:cNvSpPr>
          <p:nvPr>
            <p:custDataLst>
              <p:tags r:id="rId2"/>
            </p:custDataLst>
          </p:nvPr>
        </p:nvSpPr>
        <p:spPr bwMode="auto">
          <a:xfrm>
            <a:off x="4698497" y="4130373"/>
            <a:ext cx="141287" cy="139700"/>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21" name="Line 12"/>
          <p:cNvSpPr>
            <a:spLocks noChangeShapeType="1"/>
          </p:cNvSpPr>
          <p:nvPr>
            <p:custDataLst>
              <p:tags r:id="rId3"/>
            </p:custDataLst>
          </p:nvPr>
        </p:nvSpPr>
        <p:spPr bwMode="auto">
          <a:xfrm>
            <a:off x="4854072" y="4200223"/>
            <a:ext cx="511175" cy="0"/>
          </a:xfrm>
          <a:prstGeom prst="line">
            <a:avLst/>
          </a:prstGeom>
          <a:noFill/>
          <a:ln w="38100">
            <a:solidFill>
              <a:srgbClr val="EB102C"/>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22" name="Group 13"/>
          <p:cNvGrpSpPr>
            <a:grpSpLocks/>
          </p:cNvGrpSpPr>
          <p:nvPr>
            <p:custDataLst>
              <p:tags r:id="rId4"/>
            </p:custDataLst>
          </p:nvPr>
        </p:nvGrpSpPr>
        <p:grpSpPr bwMode="auto">
          <a:xfrm>
            <a:off x="3814259" y="3895423"/>
            <a:ext cx="892175" cy="611188"/>
            <a:chOff x="4734" y="3053"/>
            <a:chExt cx="656" cy="491"/>
          </a:xfrm>
        </p:grpSpPr>
        <p:grpSp>
          <p:nvGrpSpPr>
            <p:cNvPr id="23" name="Group 14"/>
            <p:cNvGrpSpPr>
              <a:grpSpLocks/>
            </p:cNvGrpSpPr>
            <p:nvPr/>
          </p:nvGrpSpPr>
          <p:grpSpPr bwMode="auto">
            <a:xfrm>
              <a:off x="4734" y="3053"/>
              <a:ext cx="648" cy="254"/>
              <a:chOff x="4734" y="3053"/>
              <a:chExt cx="648" cy="254"/>
            </a:xfrm>
          </p:grpSpPr>
          <p:sp>
            <p:nvSpPr>
              <p:cNvPr id="27" name="Freeform 15"/>
              <p:cNvSpPr>
                <a:spLocks/>
              </p:cNvSpPr>
              <p:nvPr>
                <p:custDataLst>
                  <p:tags r:id="rId36"/>
                </p:custDataLst>
              </p:nvPr>
            </p:nvSpPr>
            <p:spPr bwMode="auto">
              <a:xfrm>
                <a:off x="4734" y="3053"/>
                <a:ext cx="648" cy="254"/>
              </a:xfrm>
              <a:custGeom>
                <a:avLst/>
                <a:gdLst>
                  <a:gd name="T0" fmla="*/ 0 w 806"/>
                  <a:gd name="T1" fmla="*/ 0 h 254"/>
                  <a:gd name="T2" fmla="*/ 6 w 806"/>
                  <a:gd name="T3" fmla="*/ 30 h 254"/>
                  <a:gd name="T4" fmla="*/ 6 w 806"/>
                  <a:gd name="T5" fmla="*/ 47 h 254"/>
                  <a:gd name="T6" fmla="*/ 7 w 806"/>
                  <a:gd name="T7" fmla="*/ 65 h 254"/>
                  <a:gd name="T8" fmla="*/ 8 w 806"/>
                  <a:gd name="T9" fmla="*/ 94 h 254"/>
                  <a:gd name="T10" fmla="*/ 8 w 806"/>
                  <a:gd name="T11" fmla="*/ 112 h 254"/>
                  <a:gd name="T12" fmla="*/ 9 w 806"/>
                  <a:gd name="T13" fmla="*/ 124 h 254"/>
                  <a:gd name="T14" fmla="*/ 9 w 806"/>
                  <a:gd name="T15" fmla="*/ 159 h 254"/>
                  <a:gd name="T16" fmla="*/ 9 w 806"/>
                  <a:gd name="T17" fmla="*/ 188 h 254"/>
                  <a:gd name="T18" fmla="*/ 10 w 806"/>
                  <a:gd name="T19" fmla="*/ 235 h 254"/>
                  <a:gd name="T20" fmla="*/ 10 w 806"/>
                  <a:gd name="T21" fmla="*/ 253 h 2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06"/>
                  <a:gd name="T34" fmla="*/ 0 h 254"/>
                  <a:gd name="T35" fmla="*/ 806 w 806"/>
                  <a:gd name="T36" fmla="*/ 254 h 25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06" h="254">
                    <a:moveTo>
                      <a:pt x="0" y="0"/>
                    </a:moveTo>
                    <a:cubicBezTo>
                      <a:pt x="165" y="3"/>
                      <a:pt x="315" y="11"/>
                      <a:pt x="477" y="30"/>
                    </a:cubicBezTo>
                    <a:cubicBezTo>
                      <a:pt x="528" y="44"/>
                      <a:pt x="460" y="23"/>
                      <a:pt x="512" y="47"/>
                    </a:cubicBezTo>
                    <a:cubicBezTo>
                      <a:pt x="552" y="65"/>
                      <a:pt x="536" y="53"/>
                      <a:pt x="571" y="65"/>
                    </a:cubicBezTo>
                    <a:cubicBezTo>
                      <a:pt x="594" y="72"/>
                      <a:pt x="612" y="86"/>
                      <a:pt x="636" y="94"/>
                    </a:cubicBezTo>
                    <a:cubicBezTo>
                      <a:pt x="643" y="100"/>
                      <a:pt x="650" y="106"/>
                      <a:pt x="659" y="112"/>
                    </a:cubicBezTo>
                    <a:cubicBezTo>
                      <a:pt x="666" y="116"/>
                      <a:pt x="675" y="118"/>
                      <a:pt x="683" y="124"/>
                    </a:cubicBezTo>
                    <a:cubicBezTo>
                      <a:pt x="714" y="146"/>
                      <a:pt x="687" y="134"/>
                      <a:pt x="712" y="159"/>
                    </a:cubicBezTo>
                    <a:cubicBezTo>
                      <a:pt x="720" y="167"/>
                      <a:pt x="741" y="180"/>
                      <a:pt x="753" y="188"/>
                    </a:cubicBezTo>
                    <a:cubicBezTo>
                      <a:pt x="761" y="212"/>
                      <a:pt x="773" y="221"/>
                      <a:pt x="795" y="235"/>
                    </a:cubicBezTo>
                    <a:cubicBezTo>
                      <a:pt x="800" y="254"/>
                      <a:pt x="793" y="253"/>
                      <a:pt x="806" y="253"/>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28" name="Freeform 16"/>
              <p:cNvSpPr>
                <a:spLocks/>
              </p:cNvSpPr>
              <p:nvPr>
                <p:custDataLst>
                  <p:tags r:id="rId37"/>
                </p:custDataLst>
              </p:nvPr>
            </p:nvSpPr>
            <p:spPr bwMode="auto">
              <a:xfrm>
                <a:off x="4741" y="3059"/>
                <a:ext cx="129" cy="241"/>
              </a:xfrm>
              <a:custGeom>
                <a:avLst/>
                <a:gdLst>
                  <a:gd name="T0" fmla="*/ 0 w 129"/>
                  <a:gd name="T1" fmla="*/ 0 h 241"/>
                  <a:gd name="T2" fmla="*/ 41 w 129"/>
                  <a:gd name="T3" fmla="*/ 35 h 241"/>
                  <a:gd name="T4" fmla="*/ 106 w 129"/>
                  <a:gd name="T5" fmla="*/ 171 h 241"/>
                  <a:gd name="T6" fmla="*/ 123 w 129"/>
                  <a:gd name="T7" fmla="*/ 218 h 241"/>
                  <a:gd name="T8" fmla="*/ 129 w 129"/>
                  <a:gd name="T9" fmla="*/ 241 h 241"/>
                  <a:gd name="T10" fmla="*/ 0 60000 65536"/>
                  <a:gd name="T11" fmla="*/ 0 60000 65536"/>
                  <a:gd name="T12" fmla="*/ 0 60000 65536"/>
                  <a:gd name="T13" fmla="*/ 0 60000 65536"/>
                  <a:gd name="T14" fmla="*/ 0 60000 65536"/>
                  <a:gd name="T15" fmla="*/ 0 w 129"/>
                  <a:gd name="T16" fmla="*/ 0 h 241"/>
                  <a:gd name="T17" fmla="*/ 129 w 129"/>
                  <a:gd name="T18" fmla="*/ 241 h 241"/>
                </a:gdLst>
                <a:ahLst/>
                <a:cxnLst>
                  <a:cxn ang="T10">
                    <a:pos x="T0" y="T1"/>
                  </a:cxn>
                  <a:cxn ang="T11">
                    <a:pos x="T2" y="T3"/>
                  </a:cxn>
                  <a:cxn ang="T12">
                    <a:pos x="T4" y="T5"/>
                  </a:cxn>
                  <a:cxn ang="T13">
                    <a:pos x="T6" y="T7"/>
                  </a:cxn>
                  <a:cxn ang="T14">
                    <a:pos x="T8" y="T9"/>
                  </a:cxn>
                </a:cxnLst>
                <a:rect l="T15" t="T16" r="T17" b="T18"/>
                <a:pathLst>
                  <a:path w="129" h="241">
                    <a:moveTo>
                      <a:pt x="0" y="0"/>
                    </a:moveTo>
                    <a:cubicBezTo>
                      <a:pt x="24" y="8"/>
                      <a:pt x="18" y="20"/>
                      <a:pt x="41" y="35"/>
                    </a:cubicBezTo>
                    <a:cubicBezTo>
                      <a:pt x="57" y="83"/>
                      <a:pt x="87" y="123"/>
                      <a:pt x="106" y="171"/>
                    </a:cubicBezTo>
                    <a:cubicBezTo>
                      <a:pt x="111" y="186"/>
                      <a:pt x="117" y="202"/>
                      <a:pt x="123" y="218"/>
                    </a:cubicBezTo>
                    <a:cubicBezTo>
                      <a:pt x="125" y="225"/>
                      <a:pt x="129" y="241"/>
                      <a:pt x="129" y="241"/>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grpSp>
        <p:grpSp>
          <p:nvGrpSpPr>
            <p:cNvPr id="24" name="Group 17"/>
            <p:cNvGrpSpPr>
              <a:grpSpLocks/>
            </p:cNvGrpSpPr>
            <p:nvPr/>
          </p:nvGrpSpPr>
          <p:grpSpPr bwMode="auto">
            <a:xfrm flipV="1">
              <a:off x="4742" y="3290"/>
              <a:ext cx="648" cy="254"/>
              <a:chOff x="4734" y="3053"/>
              <a:chExt cx="648" cy="254"/>
            </a:xfrm>
          </p:grpSpPr>
          <p:sp>
            <p:nvSpPr>
              <p:cNvPr id="25" name="Freeform 18"/>
              <p:cNvSpPr>
                <a:spLocks/>
              </p:cNvSpPr>
              <p:nvPr>
                <p:custDataLst>
                  <p:tags r:id="rId34"/>
                </p:custDataLst>
              </p:nvPr>
            </p:nvSpPr>
            <p:spPr bwMode="auto">
              <a:xfrm>
                <a:off x="4734" y="3053"/>
                <a:ext cx="648" cy="254"/>
              </a:xfrm>
              <a:custGeom>
                <a:avLst/>
                <a:gdLst>
                  <a:gd name="T0" fmla="*/ 0 w 806"/>
                  <a:gd name="T1" fmla="*/ 0 h 254"/>
                  <a:gd name="T2" fmla="*/ 6 w 806"/>
                  <a:gd name="T3" fmla="*/ 30 h 254"/>
                  <a:gd name="T4" fmla="*/ 6 w 806"/>
                  <a:gd name="T5" fmla="*/ 47 h 254"/>
                  <a:gd name="T6" fmla="*/ 7 w 806"/>
                  <a:gd name="T7" fmla="*/ 65 h 254"/>
                  <a:gd name="T8" fmla="*/ 8 w 806"/>
                  <a:gd name="T9" fmla="*/ 94 h 254"/>
                  <a:gd name="T10" fmla="*/ 8 w 806"/>
                  <a:gd name="T11" fmla="*/ 112 h 254"/>
                  <a:gd name="T12" fmla="*/ 9 w 806"/>
                  <a:gd name="T13" fmla="*/ 124 h 254"/>
                  <a:gd name="T14" fmla="*/ 9 w 806"/>
                  <a:gd name="T15" fmla="*/ 159 h 254"/>
                  <a:gd name="T16" fmla="*/ 9 w 806"/>
                  <a:gd name="T17" fmla="*/ 188 h 254"/>
                  <a:gd name="T18" fmla="*/ 10 w 806"/>
                  <a:gd name="T19" fmla="*/ 235 h 254"/>
                  <a:gd name="T20" fmla="*/ 10 w 806"/>
                  <a:gd name="T21" fmla="*/ 253 h 2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06"/>
                  <a:gd name="T34" fmla="*/ 0 h 254"/>
                  <a:gd name="T35" fmla="*/ 806 w 806"/>
                  <a:gd name="T36" fmla="*/ 254 h 25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06" h="254">
                    <a:moveTo>
                      <a:pt x="0" y="0"/>
                    </a:moveTo>
                    <a:cubicBezTo>
                      <a:pt x="165" y="3"/>
                      <a:pt x="315" y="11"/>
                      <a:pt x="477" y="30"/>
                    </a:cubicBezTo>
                    <a:cubicBezTo>
                      <a:pt x="528" y="44"/>
                      <a:pt x="460" y="23"/>
                      <a:pt x="512" y="47"/>
                    </a:cubicBezTo>
                    <a:cubicBezTo>
                      <a:pt x="552" y="65"/>
                      <a:pt x="536" y="53"/>
                      <a:pt x="571" y="65"/>
                    </a:cubicBezTo>
                    <a:cubicBezTo>
                      <a:pt x="594" y="72"/>
                      <a:pt x="612" y="86"/>
                      <a:pt x="636" y="94"/>
                    </a:cubicBezTo>
                    <a:cubicBezTo>
                      <a:pt x="643" y="100"/>
                      <a:pt x="650" y="106"/>
                      <a:pt x="659" y="112"/>
                    </a:cubicBezTo>
                    <a:cubicBezTo>
                      <a:pt x="666" y="116"/>
                      <a:pt x="675" y="118"/>
                      <a:pt x="683" y="124"/>
                    </a:cubicBezTo>
                    <a:cubicBezTo>
                      <a:pt x="714" y="146"/>
                      <a:pt x="687" y="134"/>
                      <a:pt x="712" y="159"/>
                    </a:cubicBezTo>
                    <a:cubicBezTo>
                      <a:pt x="720" y="167"/>
                      <a:pt x="741" y="180"/>
                      <a:pt x="753" y="188"/>
                    </a:cubicBezTo>
                    <a:cubicBezTo>
                      <a:pt x="761" y="212"/>
                      <a:pt x="773" y="221"/>
                      <a:pt x="795" y="235"/>
                    </a:cubicBezTo>
                    <a:cubicBezTo>
                      <a:pt x="800" y="254"/>
                      <a:pt x="793" y="253"/>
                      <a:pt x="806" y="253"/>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26" name="Freeform 19"/>
              <p:cNvSpPr>
                <a:spLocks/>
              </p:cNvSpPr>
              <p:nvPr>
                <p:custDataLst>
                  <p:tags r:id="rId35"/>
                </p:custDataLst>
              </p:nvPr>
            </p:nvSpPr>
            <p:spPr bwMode="auto">
              <a:xfrm>
                <a:off x="4741" y="3059"/>
                <a:ext cx="129" cy="241"/>
              </a:xfrm>
              <a:custGeom>
                <a:avLst/>
                <a:gdLst>
                  <a:gd name="T0" fmla="*/ 0 w 129"/>
                  <a:gd name="T1" fmla="*/ 0 h 241"/>
                  <a:gd name="T2" fmla="*/ 41 w 129"/>
                  <a:gd name="T3" fmla="*/ 35 h 241"/>
                  <a:gd name="T4" fmla="*/ 106 w 129"/>
                  <a:gd name="T5" fmla="*/ 171 h 241"/>
                  <a:gd name="T6" fmla="*/ 123 w 129"/>
                  <a:gd name="T7" fmla="*/ 218 h 241"/>
                  <a:gd name="T8" fmla="*/ 129 w 129"/>
                  <a:gd name="T9" fmla="*/ 241 h 241"/>
                  <a:gd name="T10" fmla="*/ 0 60000 65536"/>
                  <a:gd name="T11" fmla="*/ 0 60000 65536"/>
                  <a:gd name="T12" fmla="*/ 0 60000 65536"/>
                  <a:gd name="T13" fmla="*/ 0 60000 65536"/>
                  <a:gd name="T14" fmla="*/ 0 60000 65536"/>
                  <a:gd name="T15" fmla="*/ 0 w 129"/>
                  <a:gd name="T16" fmla="*/ 0 h 241"/>
                  <a:gd name="T17" fmla="*/ 129 w 129"/>
                  <a:gd name="T18" fmla="*/ 241 h 241"/>
                </a:gdLst>
                <a:ahLst/>
                <a:cxnLst>
                  <a:cxn ang="T10">
                    <a:pos x="T0" y="T1"/>
                  </a:cxn>
                  <a:cxn ang="T11">
                    <a:pos x="T2" y="T3"/>
                  </a:cxn>
                  <a:cxn ang="T12">
                    <a:pos x="T4" y="T5"/>
                  </a:cxn>
                  <a:cxn ang="T13">
                    <a:pos x="T6" y="T7"/>
                  </a:cxn>
                  <a:cxn ang="T14">
                    <a:pos x="T8" y="T9"/>
                  </a:cxn>
                </a:cxnLst>
                <a:rect l="T15" t="T16" r="T17" b="T18"/>
                <a:pathLst>
                  <a:path w="129" h="241">
                    <a:moveTo>
                      <a:pt x="0" y="0"/>
                    </a:moveTo>
                    <a:cubicBezTo>
                      <a:pt x="24" y="8"/>
                      <a:pt x="18" y="20"/>
                      <a:pt x="41" y="35"/>
                    </a:cubicBezTo>
                    <a:cubicBezTo>
                      <a:pt x="57" y="83"/>
                      <a:pt x="87" y="123"/>
                      <a:pt x="106" y="171"/>
                    </a:cubicBezTo>
                    <a:cubicBezTo>
                      <a:pt x="111" y="186"/>
                      <a:pt x="117" y="202"/>
                      <a:pt x="123" y="218"/>
                    </a:cubicBezTo>
                    <a:cubicBezTo>
                      <a:pt x="125" y="225"/>
                      <a:pt x="129" y="241"/>
                      <a:pt x="129" y="241"/>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grpSp>
      </p:grpSp>
      <p:grpSp>
        <p:nvGrpSpPr>
          <p:cNvPr id="29" name="Group 20"/>
          <p:cNvGrpSpPr>
            <a:grpSpLocks/>
          </p:cNvGrpSpPr>
          <p:nvPr>
            <p:custDataLst>
              <p:tags r:id="rId5"/>
            </p:custDataLst>
          </p:nvPr>
        </p:nvGrpSpPr>
        <p:grpSpPr bwMode="auto">
          <a:xfrm>
            <a:off x="3814259" y="5343223"/>
            <a:ext cx="892175" cy="611188"/>
            <a:chOff x="4734" y="3053"/>
            <a:chExt cx="656" cy="491"/>
          </a:xfrm>
        </p:grpSpPr>
        <p:grpSp>
          <p:nvGrpSpPr>
            <p:cNvPr id="30" name="Group 21"/>
            <p:cNvGrpSpPr>
              <a:grpSpLocks/>
            </p:cNvGrpSpPr>
            <p:nvPr/>
          </p:nvGrpSpPr>
          <p:grpSpPr bwMode="auto">
            <a:xfrm>
              <a:off x="4734" y="3053"/>
              <a:ext cx="648" cy="254"/>
              <a:chOff x="4734" y="3053"/>
              <a:chExt cx="648" cy="254"/>
            </a:xfrm>
          </p:grpSpPr>
          <p:sp>
            <p:nvSpPr>
              <p:cNvPr id="34" name="Freeform 22"/>
              <p:cNvSpPr>
                <a:spLocks/>
              </p:cNvSpPr>
              <p:nvPr>
                <p:custDataLst>
                  <p:tags r:id="rId32"/>
                </p:custDataLst>
              </p:nvPr>
            </p:nvSpPr>
            <p:spPr bwMode="auto">
              <a:xfrm>
                <a:off x="4734" y="3053"/>
                <a:ext cx="648" cy="254"/>
              </a:xfrm>
              <a:custGeom>
                <a:avLst/>
                <a:gdLst>
                  <a:gd name="T0" fmla="*/ 0 w 806"/>
                  <a:gd name="T1" fmla="*/ 0 h 254"/>
                  <a:gd name="T2" fmla="*/ 6 w 806"/>
                  <a:gd name="T3" fmla="*/ 30 h 254"/>
                  <a:gd name="T4" fmla="*/ 6 w 806"/>
                  <a:gd name="T5" fmla="*/ 47 h 254"/>
                  <a:gd name="T6" fmla="*/ 7 w 806"/>
                  <a:gd name="T7" fmla="*/ 65 h 254"/>
                  <a:gd name="T8" fmla="*/ 8 w 806"/>
                  <a:gd name="T9" fmla="*/ 94 h 254"/>
                  <a:gd name="T10" fmla="*/ 8 w 806"/>
                  <a:gd name="T11" fmla="*/ 112 h 254"/>
                  <a:gd name="T12" fmla="*/ 9 w 806"/>
                  <a:gd name="T13" fmla="*/ 124 h 254"/>
                  <a:gd name="T14" fmla="*/ 9 w 806"/>
                  <a:gd name="T15" fmla="*/ 159 h 254"/>
                  <a:gd name="T16" fmla="*/ 9 w 806"/>
                  <a:gd name="T17" fmla="*/ 188 h 254"/>
                  <a:gd name="T18" fmla="*/ 10 w 806"/>
                  <a:gd name="T19" fmla="*/ 235 h 254"/>
                  <a:gd name="T20" fmla="*/ 10 w 806"/>
                  <a:gd name="T21" fmla="*/ 253 h 2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06"/>
                  <a:gd name="T34" fmla="*/ 0 h 254"/>
                  <a:gd name="T35" fmla="*/ 806 w 806"/>
                  <a:gd name="T36" fmla="*/ 254 h 25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06" h="254">
                    <a:moveTo>
                      <a:pt x="0" y="0"/>
                    </a:moveTo>
                    <a:cubicBezTo>
                      <a:pt x="165" y="3"/>
                      <a:pt x="315" y="11"/>
                      <a:pt x="477" y="30"/>
                    </a:cubicBezTo>
                    <a:cubicBezTo>
                      <a:pt x="528" y="44"/>
                      <a:pt x="460" y="23"/>
                      <a:pt x="512" y="47"/>
                    </a:cubicBezTo>
                    <a:cubicBezTo>
                      <a:pt x="552" y="65"/>
                      <a:pt x="536" y="53"/>
                      <a:pt x="571" y="65"/>
                    </a:cubicBezTo>
                    <a:cubicBezTo>
                      <a:pt x="594" y="72"/>
                      <a:pt x="612" y="86"/>
                      <a:pt x="636" y="94"/>
                    </a:cubicBezTo>
                    <a:cubicBezTo>
                      <a:pt x="643" y="100"/>
                      <a:pt x="650" y="106"/>
                      <a:pt x="659" y="112"/>
                    </a:cubicBezTo>
                    <a:cubicBezTo>
                      <a:pt x="666" y="116"/>
                      <a:pt x="675" y="118"/>
                      <a:pt x="683" y="124"/>
                    </a:cubicBezTo>
                    <a:cubicBezTo>
                      <a:pt x="714" y="146"/>
                      <a:pt x="687" y="134"/>
                      <a:pt x="712" y="159"/>
                    </a:cubicBezTo>
                    <a:cubicBezTo>
                      <a:pt x="720" y="167"/>
                      <a:pt x="741" y="180"/>
                      <a:pt x="753" y="188"/>
                    </a:cubicBezTo>
                    <a:cubicBezTo>
                      <a:pt x="761" y="212"/>
                      <a:pt x="773" y="221"/>
                      <a:pt x="795" y="235"/>
                    </a:cubicBezTo>
                    <a:cubicBezTo>
                      <a:pt x="800" y="254"/>
                      <a:pt x="793" y="253"/>
                      <a:pt x="806" y="253"/>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5" name="Freeform 23"/>
              <p:cNvSpPr>
                <a:spLocks/>
              </p:cNvSpPr>
              <p:nvPr>
                <p:custDataLst>
                  <p:tags r:id="rId33"/>
                </p:custDataLst>
              </p:nvPr>
            </p:nvSpPr>
            <p:spPr bwMode="auto">
              <a:xfrm>
                <a:off x="4741" y="3059"/>
                <a:ext cx="129" cy="241"/>
              </a:xfrm>
              <a:custGeom>
                <a:avLst/>
                <a:gdLst>
                  <a:gd name="T0" fmla="*/ 0 w 129"/>
                  <a:gd name="T1" fmla="*/ 0 h 241"/>
                  <a:gd name="T2" fmla="*/ 41 w 129"/>
                  <a:gd name="T3" fmla="*/ 35 h 241"/>
                  <a:gd name="T4" fmla="*/ 106 w 129"/>
                  <a:gd name="T5" fmla="*/ 171 h 241"/>
                  <a:gd name="T6" fmla="*/ 123 w 129"/>
                  <a:gd name="T7" fmla="*/ 218 h 241"/>
                  <a:gd name="T8" fmla="*/ 129 w 129"/>
                  <a:gd name="T9" fmla="*/ 241 h 241"/>
                  <a:gd name="T10" fmla="*/ 0 60000 65536"/>
                  <a:gd name="T11" fmla="*/ 0 60000 65536"/>
                  <a:gd name="T12" fmla="*/ 0 60000 65536"/>
                  <a:gd name="T13" fmla="*/ 0 60000 65536"/>
                  <a:gd name="T14" fmla="*/ 0 60000 65536"/>
                  <a:gd name="T15" fmla="*/ 0 w 129"/>
                  <a:gd name="T16" fmla="*/ 0 h 241"/>
                  <a:gd name="T17" fmla="*/ 129 w 129"/>
                  <a:gd name="T18" fmla="*/ 241 h 241"/>
                </a:gdLst>
                <a:ahLst/>
                <a:cxnLst>
                  <a:cxn ang="T10">
                    <a:pos x="T0" y="T1"/>
                  </a:cxn>
                  <a:cxn ang="T11">
                    <a:pos x="T2" y="T3"/>
                  </a:cxn>
                  <a:cxn ang="T12">
                    <a:pos x="T4" y="T5"/>
                  </a:cxn>
                  <a:cxn ang="T13">
                    <a:pos x="T6" y="T7"/>
                  </a:cxn>
                  <a:cxn ang="T14">
                    <a:pos x="T8" y="T9"/>
                  </a:cxn>
                </a:cxnLst>
                <a:rect l="T15" t="T16" r="T17" b="T18"/>
                <a:pathLst>
                  <a:path w="129" h="241">
                    <a:moveTo>
                      <a:pt x="0" y="0"/>
                    </a:moveTo>
                    <a:cubicBezTo>
                      <a:pt x="24" y="8"/>
                      <a:pt x="18" y="20"/>
                      <a:pt x="41" y="35"/>
                    </a:cubicBezTo>
                    <a:cubicBezTo>
                      <a:pt x="57" y="83"/>
                      <a:pt x="87" y="123"/>
                      <a:pt x="106" y="171"/>
                    </a:cubicBezTo>
                    <a:cubicBezTo>
                      <a:pt x="111" y="186"/>
                      <a:pt x="117" y="202"/>
                      <a:pt x="123" y="218"/>
                    </a:cubicBezTo>
                    <a:cubicBezTo>
                      <a:pt x="125" y="225"/>
                      <a:pt x="129" y="241"/>
                      <a:pt x="129" y="241"/>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grpSp>
        <p:grpSp>
          <p:nvGrpSpPr>
            <p:cNvPr id="31" name="Group 24"/>
            <p:cNvGrpSpPr>
              <a:grpSpLocks/>
            </p:cNvGrpSpPr>
            <p:nvPr/>
          </p:nvGrpSpPr>
          <p:grpSpPr bwMode="auto">
            <a:xfrm flipV="1">
              <a:off x="4742" y="3290"/>
              <a:ext cx="648" cy="254"/>
              <a:chOff x="4734" y="3053"/>
              <a:chExt cx="648" cy="254"/>
            </a:xfrm>
          </p:grpSpPr>
          <p:sp>
            <p:nvSpPr>
              <p:cNvPr id="32" name="Freeform 25"/>
              <p:cNvSpPr>
                <a:spLocks/>
              </p:cNvSpPr>
              <p:nvPr>
                <p:custDataLst>
                  <p:tags r:id="rId30"/>
                </p:custDataLst>
              </p:nvPr>
            </p:nvSpPr>
            <p:spPr bwMode="auto">
              <a:xfrm>
                <a:off x="4734" y="3053"/>
                <a:ext cx="648" cy="254"/>
              </a:xfrm>
              <a:custGeom>
                <a:avLst/>
                <a:gdLst>
                  <a:gd name="T0" fmla="*/ 0 w 806"/>
                  <a:gd name="T1" fmla="*/ 0 h 254"/>
                  <a:gd name="T2" fmla="*/ 6 w 806"/>
                  <a:gd name="T3" fmla="*/ 30 h 254"/>
                  <a:gd name="T4" fmla="*/ 6 w 806"/>
                  <a:gd name="T5" fmla="*/ 47 h 254"/>
                  <a:gd name="T6" fmla="*/ 7 w 806"/>
                  <a:gd name="T7" fmla="*/ 65 h 254"/>
                  <a:gd name="T8" fmla="*/ 8 w 806"/>
                  <a:gd name="T9" fmla="*/ 94 h 254"/>
                  <a:gd name="T10" fmla="*/ 8 w 806"/>
                  <a:gd name="T11" fmla="*/ 112 h 254"/>
                  <a:gd name="T12" fmla="*/ 9 w 806"/>
                  <a:gd name="T13" fmla="*/ 124 h 254"/>
                  <a:gd name="T14" fmla="*/ 9 w 806"/>
                  <a:gd name="T15" fmla="*/ 159 h 254"/>
                  <a:gd name="T16" fmla="*/ 9 w 806"/>
                  <a:gd name="T17" fmla="*/ 188 h 254"/>
                  <a:gd name="T18" fmla="*/ 10 w 806"/>
                  <a:gd name="T19" fmla="*/ 235 h 254"/>
                  <a:gd name="T20" fmla="*/ 10 w 806"/>
                  <a:gd name="T21" fmla="*/ 253 h 2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06"/>
                  <a:gd name="T34" fmla="*/ 0 h 254"/>
                  <a:gd name="T35" fmla="*/ 806 w 806"/>
                  <a:gd name="T36" fmla="*/ 254 h 25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06" h="254">
                    <a:moveTo>
                      <a:pt x="0" y="0"/>
                    </a:moveTo>
                    <a:cubicBezTo>
                      <a:pt x="165" y="3"/>
                      <a:pt x="315" y="11"/>
                      <a:pt x="477" y="30"/>
                    </a:cubicBezTo>
                    <a:cubicBezTo>
                      <a:pt x="528" y="44"/>
                      <a:pt x="460" y="23"/>
                      <a:pt x="512" y="47"/>
                    </a:cubicBezTo>
                    <a:cubicBezTo>
                      <a:pt x="552" y="65"/>
                      <a:pt x="536" y="53"/>
                      <a:pt x="571" y="65"/>
                    </a:cubicBezTo>
                    <a:cubicBezTo>
                      <a:pt x="594" y="72"/>
                      <a:pt x="612" y="86"/>
                      <a:pt x="636" y="94"/>
                    </a:cubicBezTo>
                    <a:cubicBezTo>
                      <a:pt x="643" y="100"/>
                      <a:pt x="650" y="106"/>
                      <a:pt x="659" y="112"/>
                    </a:cubicBezTo>
                    <a:cubicBezTo>
                      <a:pt x="666" y="116"/>
                      <a:pt x="675" y="118"/>
                      <a:pt x="683" y="124"/>
                    </a:cubicBezTo>
                    <a:cubicBezTo>
                      <a:pt x="714" y="146"/>
                      <a:pt x="687" y="134"/>
                      <a:pt x="712" y="159"/>
                    </a:cubicBezTo>
                    <a:cubicBezTo>
                      <a:pt x="720" y="167"/>
                      <a:pt x="741" y="180"/>
                      <a:pt x="753" y="188"/>
                    </a:cubicBezTo>
                    <a:cubicBezTo>
                      <a:pt x="761" y="212"/>
                      <a:pt x="773" y="221"/>
                      <a:pt x="795" y="235"/>
                    </a:cubicBezTo>
                    <a:cubicBezTo>
                      <a:pt x="800" y="254"/>
                      <a:pt x="793" y="253"/>
                      <a:pt x="806" y="253"/>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3" name="Freeform 26"/>
              <p:cNvSpPr>
                <a:spLocks/>
              </p:cNvSpPr>
              <p:nvPr>
                <p:custDataLst>
                  <p:tags r:id="rId31"/>
                </p:custDataLst>
              </p:nvPr>
            </p:nvSpPr>
            <p:spPr bwMode="auto">
              <a:xfrm>
                <a:off x="4741" y="3059"/>
                <a:ext cx="129" cy="241"/>
              </a:xfrm>
              <a:custGeom>
                <a:avLst/>
                <a:gdLst>
                  <a:gd name="T0" fmla="*/ 0 w 129"/>
                  <a:gd name="T1" fmla="*/ 0 h 241"/>
                  <a:gd name="T2" fmla="*/ 41 w 129"/>
                  <a:gd name="T3" fmla="*/ 35 h 241"/>
                  <a:gd name="T4" fmla="*/ 106 w 129"/>
                  <a:gd name="T5" fmla="*/ 171 h 241"/>
                  <a:gd name="T6" fmla="*/ 123 w 129"/>
                  <a:gd name="T7" fmla="*/ 218 h 241"/>
                  <a:gd name="T8" fmla="*/ 129 w 129"/>
                  <a:gd name="T9" fmla="*/ 241 h 241"/>
                  <a:gd name="T10" fmla="*/ 0 60000 65536"/>
                  <a:gd name="T11" fmla="*/ 0 60000 65536"/>
                  <a:gd name="T12" fmla="*/ 0 60000 65536"/>
                  <a:gd name="T13" fmla="*/ 0 60000 65536"/>
                  <a:gd name="T14" fmla="*/ 0 60000 65536"/>
                  <a:gd name="T15" fmla="*/ 0 w 129"/>
                  <a:gd name="T16" fmla="*/ 0 h 241"/>
                  <a:gd name="T17" fmla="*/ 129 w 129"/>
                  <a:gd name="T18" fmla="*/ 241 h 241"/>
                </a:gdLst>
                <a:ahLst/>
                <a:cxnLst>
                  <a:cxn ang="T10">
                    <a:pos x="T0" y="T1"/>
                  </a:cxn>
                  <a:cxn ang="T11">
                    <a:pos x="T2" y="T3"/>
                  </a:cxn>
                  <a:cxn ang="T12">
                    <a:pos x="T4" y="T5"/>
                  </a:cxn>
                  <a:cxn ang="T13">
                    <a:pos x="T6" y="T7"/>
                  </a:cxn>
                  <a:cxn ang="T14">
                    <a:pos x="T8" y="T9"/>
                  </a:cxn>
                </a:cxnLst>
                <a:rect l="T15" t="T16" r="T17" b="T18"/>
                <a:pathLst>
                  <a:path w="129" h="241">
                    <a:moveTo>
                      <a:pt x="0" y="0"/>
                    </a:moveTo>
                    <a:cubicBezTo>
                      <a:pt x="24" y="8"/>
                      <a:pt x="18" y="20"/>
                      <a:pt x="41" y="35"/>
                    </a:cubicBezTo>
                    <a:cubicBezTo>
                      <a:pt x="57" y="83"/>
                      <a:pt x="87" y="123"/>
                      <a:pt x="106" y="171"/>
                    </a:cubicBezTo>
                    <a:cubicBezTo>
                      <a:pt x="111" y="186"/>
                      <a:pt x="117" y="202"/>
                      <a:pt x="123" y="218"/>
                    </a:cubicBezTo>
                    <a:cubicBezTo>
                      <a:pt x="125" y="225"/>
                      <a:pt x="129" y="241"/>
                      <a:pt x="129" y="241"/>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grpSp>
      </p:grpSp>
      <p:sp>
        <p:nvSpPr>
          <p:cNvPr id="36" name="Oval 27"/>
          <p:cNvSpPr>
            <a:spLocks noChangeArrowheads="1"/>
          </p:cNvSpPr>
          <p:nvPr>
            <p:custDataLst>
              <p:tags r:id="rId6"/>
            </p:custDataLst>
          </p:nvPr>
        </p:nvSpPr>
        <p:spPr bwMode="auto">
          <a:xfrm>
            <a:off x="4690559" y="5579761"/>
            <a:ext cx="141288" cy="139700"/>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7" name="Text Box 28"/>
          <p:cNvSpPr txBox="1">
            <a:spLocks noChangeArrowheads="1"/>
          </p:cNvSpPr>
          <p:nvPr>
            <p:custDataLst>
              <p:tags r:id="rId7"/>
            </p:custDataLst>
          </p:nvPr>
        </p:nvSpPr>
        <p:spPr bwMode="auto">
          <a:xfrm>
            <a:off x="3672972" y="4049411"/>
            <a:ext cx="12192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400">
                <a:solidFill>
                  <a:schemeClr val="bg1">
                    <a:lumMod val="65000"/>
                  </a:schemeClr>
                </a:solidFill>
                <a:latin typeface="Arial" pitchFamily="34" charset="0"/>
              </a:rPr>
              <a:t>NOR</a:t>
            </a:r>
          </a:p>
        </p:txBody>
      </p:sp>
      <p:sp>
        <p:nvSpPr>
          <p:cNvPr id="38" name="Text Box 29"/>
          <p:cNvSpPr txBox="1">
            <a:spLocks noChangeArrowheads="1"/>
          </p:cNvSpPr>
          <p:nvPr>
            <p:custDataLst>
              <p:tags r:id="rId8"/>
            </p:custDataLst>
          </p:nvPr>
        </p:nvSpPr>
        <p:spPr bwMode="auto">
          <a:xfrm>
            <a:off x="3674559" y="5497211"/>
            <a:ext cx="12192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400" dirty="0">
                <a:solidFill>
                  <a:schemeClr val="bg1">
                    <a:lumMod val="65000"/>
                  </a:schemeClr>
                </a:solidFill>
                <a:latin typeface="Arial" pitchFamily="34" charset="0"/>
              </a:rPr>
              <a:t>NOR</a:t>
            </a:r>
          </a:p>
        </p:txBody>
      </p:sp>
      <p:sp>
        <p:nvSpPr>
          <p:cNvPr id="39" name="Line 30"/>
          <p:cNvSpPr>
            <a:spLocks noChangeShapeType="1"/>
          </p:cNvSpPr>
          <p:nvPr>
            <p:custDataLst>
              <p:tags r:id="rId9"/>
            </p:custDataLst>
          </p:nvPr>
        </p:nvSpPr>
        <p:spPr bwMode="auto">
          <a:xfrm>
            <a:off x="4842959" y="5648023"/>
            <a:ext cx="990600" cy="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40" name="Line 31"/>
          <p:cNvSpPr>
            <a:spLocks noChangeShapeType="1"/>
          </p:cNvSpPr>
          <p:nvPr>
            <p:custDataLst>
              <p:tags r:id="rId10"/>
            </p:custDataLst>
          </p:nvPr>
        </p:nvSpPr>
        <p:spPr bwMode="auto">
          <a:xfrm>
            <a:off x="2745872" y="4038298"/>
            <a:ext cx="1177925" cy="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41" name="Line 32"/>
          <p:cNvSpPr>
            <a:spLocks noChangeShapeType="1"/>
          </p:cNvSpPr>
          <p:nvPr>
            <p:custDataLst>
              <p:tags r:id="rId11"/>
            </p:custDataLst>
          </p:nvPr>
        </p:nvSpPr>
        <p:spPr bwMode="auto">
          <a:xfrm>
            <a:off x="3399922" y="4304998"/>
            <a:ext cx="531812" cy="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42" name="Line 33"/>
          <p:cNvSpPr>
            <a:spLocks noChangeShapeType="1"/>
          </p:cNvSpPr>
          <p:nvPr>
            <p:custDataLst>
              <p:tags r:id="rId12"/>
            </p:custDataLst>
          </p:nvPr>
        </p:nvSpPr>
        <p:spPr bwMode="auto">
          <a:xfrm>
            <a:off x="3401509" y="5479748"/>
            <a:ext cx="531813" cy="0"/>
          </a:xfrm>
          <a:prstGeom prst="line">
            <a:avLst/>
          </a:prstGeom>
          <a:noFill/>
          <a:ln w="38100">
            <a:solidFill>
              <a:srgbClr val="EB102C"/>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43" name="Line 34"/>
          <p:cNvSpPr>
            <a:spLocks noChangeShapeType="1"/>
          </p:cNvSpPr>
          <p:nvPr>
            <p:custDataLst>
              <p:tags r:id="rId13"/>
            </p:custDataLst>
          </p:nvPr>
        </p:nvSpPr>
        <p:spPr bwMode="auto">
          <a:xfrm>
            <a:off x="2720472" y="5794073"/>
            <a:ext cx="1212850" cy="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44" name="Freeform 35"/>
          <p:cNvSpPr>
            <a:spLocks/>
          </p:cNvSpPr>
          <p:nvPr>
            <p:custDataLst>
              <p:tags r:id="rId14"/>
            </p:custDataLst>
          </p:nvPr>
        </p:nvSpPr>
        <p:spPr bwMode="auto">
          <a:xfrm>
            <a:off x="3406272" y="4298648"/>
            <a:ext cx="1968500" cy="1349375"/>
          </a:xfrm>
          <a:custGeom>
            <a:avLst/>
            <a:gdLst>
              <a:gd name="T0" fmla="*/ 2147483647 w 1240"/>
              <a:gd name="T1" fmla="*/ 2147483647 h 815"/>
              <a:gd name="T2" fmla="*/ 2147483647 w 1240"/>
              <a:gd name="T3" fmla="*/ 2147483647 h 815"/>
              <a:gd name="T4" fmla="*/ 0 w 1240"/>
              <a:gd name="T5" fmla="*/ 2147483647 h 815"/>
              <a:gd name="T6" fmla="*/ 0 w 1240"/>
              <a:gd name="T7" fmla="*/ 0 h 815"/>
              <a:gd name="T8" fmla="*/ 0 60000 65536"/>
              <a:gd name="T9" fmla="*/ 0 60000 65536"/>
              <a:gd name="T10" fmla="*/ 0 60000 65536"/>
              <a:gd name="T11" fmla="*/ 0 60000 65536"/>
              <a:gd name="T12" fmla="*/ 0 w 1240"/>
              <a:gd name="T13" fmla="*/ 0 h 815"/>
              <a:gd name="T14" fmla="*/ 1240 w 1240"/>
              <a:gd name="T15" fmla="*/ 815 h 815"/>
            </a:gdLst>
            <a:ahLst/>
            <a:cxnLst>
              <a:cxn ang="T8">
                <a:pos x="T0" y="T1"/>
              </a:cxn>
              <a:cxn ang="T9">
                <a:pos x="T2" y="T3"/>
              </a:cxn>
              <a:cxn ang="T10">
                <a:pos x="T4" y="T5"/>
              </a:cxn>
              <a:cxn ang="T11">
                <a:pos x="T6" y="T7"/>
              </a:cxn>
            </a:cxnLst>
            <a:rect l="T12" t="T13" r="T14" b="T15"/>
            <a:pathLst>
              <a:path w="1240" h="815">
                <a:moveTo>
                  <a:pt x="1240" y="815"/>
                </a:moveTo>
                <a:lnTo>
                  <a:pt x="1240" y="575"/>
                </a:lnTo>
                <a:lnTo>
                  <a:pt x="0" y="215"/>
                </a:lnTo>
                <a:lnTo>
                  <a:pt x="0" y="0"/>
                </a:lnTo>
              </a:path>
            </a:pathLst>
          </a:custGeom>
          <a:noFill/>
          <a:ln w="3810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45" name="Freeform 36"/>
          <p:cNvSpPr>
            <a:spLocks/>
          </p:cNvSpPr>
          <p:nvPr>
            <p:custDataLst>
              <p:tags r:id="rId15"/>
            </p:custDataLst>
          </p:nvPr>
        </p:nvSpPr>
        <p:spPr bwMode="auto">
          <a:xfrm flipV="1">
            <a:off x="3403097" y="4197048"/>
            <a:ext cx="1968500" cy="1293813"/>
          </a:xfrm>
          <a:custGeom>
            <a:avLst/>
            <a:gdLst>
              <a:gd name="T0" fmla="*/ 2147483647 w 1240"/>
              <a:gd name="T1" fmla="*/ 2147483647 h 815"/>
              <a:gd name="T2" fmla="*/ 2147483647 w 1240"/>
              <a:gd name="T3" fmla="*/ 2147483647 h 815"/>
              <a:gd name="T4" fmla="*/ 0 w 1240"/>
              <a:gd name="T5" fmla="*/ 2147483647 h 815"/>
              <a:gd name="T6" fmla="*/ 0 w 1240"/>
              <a:gd name="T7" fmla="*/ 0 h 815"/>
              <a:gd name="T8" fmla="*/ 0 60000 65536"/>
              <a:gd name="T9" fmla="*/ 0 60000 65536"/>
              <a:gd name="T10" fmla="*/ 0 60000 65536"/>
              <a:gd name="T11" fmla="*/ 0 60000 65536"/>
              <a:gd name="T12" fmla="*/ 0 w 1240"/>
              <a:gd name="T13" fmla="*/ 0 h 815"/>
              <a:gd name="T14" fmla="*/ 1240 w 1240"/>
              <a:gd name="T15" fmla="*/ 815 h 815"/>
            </a:gdLst>
            <a:ahLst/>
            <a:cxnLst>
              <a:cxn ang="T8">
                <a:pos x="T0" y="T1"/>
              </a:cxn>
              <a:cxn ang="T9">
                <a:pos x="T2" y="T3"/>
              </a:cxn>
              <a:cxn ang="T10">
                <a:pos x="T4" y="T5"/>
              </a:cxn>
              <a:cxn ang="T11">
                <a:pos x="T6" y="T7"/>
              </a:cxn>
            </a:cxnLst>
            <a:rect l="T12" t="T13" r="T14" b="T15"/>
            <a:pathLst>
              <a:path w="1240" h="815">
                <a:moveTo>
                  <a:pt x="1240" y="815"/>
                </a:moveTo>
                <a:lnTo>
                  <a:pt x="1240" y="575"/>
                </a:lnTo>
                <a:lnTo>
                  <a:pt x="0" y="215"/>
                </a:lnTo>
                <a:lnTo>
                  <a:pt x="0" y="0"/>
                </a:lnTo>
              </a:path>
            </a:pathLst>
          </a:custGeom>
          <a:noFill/>
          <a:ln w="38100">
            <a:solidFill>
              <a:srgbClr val="EB102C"/>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46" name="Rectangle 37"/>
          <p:cNvSpPr>
            <a:spLocks noChangeArrowheads="1"/>
          </p:cNvSpPr>
          <p:nvPr>
            <p:custDataLst>
              <p:tags r:id="rId16"/>
            </p:custDataLst>
          </p:nvPr>
        </p:nvSpPr>
        <p:spPr bwMode="auto">
          <a:xfrm>
            <a:off x="2790322" y="3982736"/>
            <a:ext cx="366712"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spcBef>
                <a:spcPct val="50000"/>
              </a:spcBef>
            </a:pPr>
            <a:r>
              <a:rPr lang="en-US" b="1" dirty="0">
                <a:solidFill>
                  <a:schemeClr val="bg1">
                    <a:lumMod val="65000"/>
                  </a:schemeClr>
                </a:solidFill>
                <a:latin typeface="Courier New" pitchFamily="49" charset="0"/>
              </a:rPr>
              <a:t>S</a:t>
            </a:r>
          </a:p>
        </p:txBody>
      </p:sp>
      <p:sp>
        <p:nvSpPr>
          <p:cNvPr id="47" name="Rectangle 38"/>
          <p:cNvSpPr>
            <a:spLocks noChangeArrowheads="1"/>
          </p:cNvSpPr>
          <p:nvPr>
            <p:custDataLst>
              <p:tags r:id="rId17"/>
            </p:custDataLst>
          </p:nvPr>
        </p:nvSpPr>
        <p:spPr bwMode="auto">
          <a:xfrm>
            <a:off x="2690474" y="5775691"/>
            <a:ext cx="366712"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spcBef>
                <a:spcPct val="50000"/>
              </a:spcBef>
            </a:pPr>
            <a:r>
              <a:rPr lang="en-US" b="1" dirty="0">
                <a:solidFill>
                  <a:schemeClr val="bg1">
                    <a:lumMod val="65000"/>
                  </a:schemeClr>
                </a:solidFill>
                <a:latin typeface="Courier New" pitchFamily="49" charset="0"/>
              </a:rPr>
              <a:t>R</a:t>
            </a:r>
          </a:p>
        </p:txBody>
      </p:sp>
      <p:sp>
        <p:nvSpPr>
          <p:cNvPr id="48" name="Text Box 39"/>
          <p:cNvSpPr txBox="1">
            <a:spLocks noChangeArrowheads="1"/>
          </p:cNvSpPr>
          <p:nvPr>
            <p:custDataLst>
              <p:tags r:id="rId18"/>
            </p:custDataLst>
          </p:nvPr>
        </p:nvSpPr>
        <p:spPr bwMode="auto">
          <a:xfrm>
            <a:off x="5073147" y="5351161"/>
            <a:ext cx="838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800" b="1">
                <a:solidFill>
                  <a:schemeClr val="bg1">
                    <a:lumMod val="65000"/>
                  </a:schemeClr>
                </a:solidFill>
                <a:latin typeface="Courier New" pitchFamily="49" charset="0"/>
              </a:rPr>
              <a:t>0</a:t>
            </a:r>
          </a:p>
        </p:txBody>
      </p:sp>
      <p:sp>
        <p:nvSpPr>
          <p:cNvPr id="49" name="Text Box 40"/>
          <p:cNvSpPr txBox="1">
            <a:spLocks noChangeArrowheads="1"/>
          </p:cNvSpPr>
          <p:nvPr>
            <p:custDataLst>
              <p:tags r:id="rId19"/>
            </p:custDataLst>
          </p:nvPr>
        </p:nvSpPr>
        <p:spPr bwMode="auto">
          <a:xfrm>
            <a:off x="4571497" y="3882723"/>
            <a:ext cx="838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800" b="1">
                <a:solidFill>
                  <a:schemeClr val="bg1">
                    <a:lumMod val="65000"/>
                  </a:schemeClr>
                </a:solidFill>
                <a:latin typeface="Courier New" pitchFamily="49" charset="0"/>
              </a:rPr>
              <a:t>1</a:t>
            </a:r>
          </a:p>
        </p:txBody>
      </p:sp>
      <p:sp>
        <p:nvSpPr>
          <p:cNvPr id="50" name="Text Box 41"/>
          <p:cNvSpPr txBox="1">
            <a:spLocks noChangeArrowheads="1"/>
          </p:cNvSpPr>
          <p:nvPr>
            <p:custDataLst>
              <p:tags r:id="rId20"/>
            </p:custDataLst>
          </p:nvPr>
        </p:nvSpPr>
        <p:spPr bwMode="auto">
          <a:xfrm>
            <a:off x="2445834" y="5482923"/>
            <a:ext cx="838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800" b="1" dirty="0">
                <a:solidFill>
                  <a:schemeClr val="bg1">
                    <a:lumMod val="65000"/>
                  </a:schemeClr>
                </a:solidFill>
                <a:latin typeface="Courier New" pitchFamily="49" charset="0"/>
              </a:rPr>
              <a:t>0</a:t>
            </a:r>
          </a:p>
        </p:txBody>
      </p:sp>
      <p:sp>
        <p:nvSpPr>
          <p:cNvPr id="51" name="Text Box 42"/>
          <p:cNvSpPr txBox="1">
            <a:spLocks noChangeArrowheads="1"/>
          </p:cNvSpPr>
          <p:nvPr>
            <p:custDataLst>
              <p:tags r:id="rId21"/>
            </p:custDataLst>
          </p:nvPr>
        </p:nvSpPr>
        <p:spPr bwMode="auto">
          <a:xfrm>
            <a:off x="1972130" y="3868174"/>
            <a:ext cx="1039813" cy="322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500" dirty="0">
                <a:solidFill>
                  <a:schemeClr val="bg1">
                    <a:lumMod val="65000"/>
                  </a:schemeClr>
                </a:solidFill>
                <a:latin typeface="Cambria" pitchFamily="18" charset="0"/>
              </a:rPr>
              <a:t>"</a:t>
            </a:r>
            <a:r>
              <a:rPr lang="en-US" sz="1500" dirty="0" smtClean="0">
                <a:solidFill>
                  <a:schemeClr val="bg1">
                    <a:lumMod val="65000"/>
                  </a:schemeClr>
                </a:solidFill>
                <a:latin typeface="Cambria" pitchFamily="18" charset="0"/>
              </a:rPr>
              <a:t>Set"</a:t>
            </a:r>
            <a:endParaRPr lang="en-US" sz="1500" dirty="0">
              <a:solidFill>
                <a:schemeClr val="bg1">
                  <a:lumMod val="65000"/>
                </a:schemeClr>
              </a:solidFill>
              <a:latin typeface="Cambria" pitchFamily="18" charset="0"/>
            </a:endParaRPr>
          </a:p>
        </p:txBody>
      </p:sp>
      <p:sp>
        <p:nvSpPr>
          <p:cNvPr id="52" name="Text Box 43"/>
          <p:cNvSpPr txBox="1">
            <a:spLocks noChangeArrowheads="1"/>
          </p:cNvSpPr>
          <p:nvPr>
            <p:custDataLst>
              <p:tags r:id="rId22"/>
            </p:custDataLst>
          </p:nvPr>
        </p:nvSpPr>
        <p:spPr bwMode="auto">
          <a:xfrm>
            <a:off x="1905000" y="5621579"/>
            <a:ext cx="889000" cy="322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500" dirty="0">
                <a:solidFill>
                  <a:schemeClr val="bg1">
                    <a:lumMod val="65000"/>
                  </a:schemeClr>
                </a:solidFill>
                <a:latin typeface="Cambria" pitchFamily="18" charset="0"/>
                <a:cs typeface="Times New Roman" pitchFamily="18" charset="0"/>
              </a:rPr>
              <a:t>"Reset</a:t>
            </a:r>
            <a:r>
              <a:rPr lang="en-US" sz="1500" dirty="0" smtClean="0">
                <a:solidFill>
                  <a:schemeClr val="bg1">
                    <a:lumMod val="65000"/>
                  </a:schemeClr>
                </a:solidFill>
                <a:latin typeface="Cambria" pitchFamily="18" charset="0"/>
                <a:cs typeface="Times New Roman" pitchFamily="18" charset="0"/>
              </a:rPr>
              <a:t>"</a:t>
            </a:r>
            <a:endParaRPr lang="en-US" sz="1500" dirty="0">
              <a:solidFill>
                <a:schemeClr val="bg1">
                  <a:lumMod val="65000"/>
                </a:schemeClr>
              </a:solidFill>
              <a:latin typeface="Cambria" pitchFamily="18" charset="0"/>
              <a:cs typeface="Times New Roman" pitchFamily="18" charset="0"/>
            </a:endParaRPr>
          </a:p>
        </p:txBody>
      </p:sp>
      <p:sp>
        <p:nvSpPr>
          <p:cNvPr id="53" name="Text Box 44"/>
          <p:cNvSpPr txBox="1">
            <a:spLocks noChangeArrowheads="1"/>
          </p:cNvSpPr>
          <p:nvPr>
            <p:custDataLst>
              <p:tags r:id="rId23"/>
            </p:custDataLst>
          </p:nvPr>
        </p:nvSpPr>
        <p:spPr bwMode="auto">
          <a:xfrm>
            <a:off x="3249109" y="5171773"/>
            <a:ext cx="838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800" b="1">
                <a:solidFill>
                  <a:schemeClr val="bg1">
                    <a:lumMod val="65000"/>
                  </a:schemeClr>
                </a:solidFill>
                <a:latin typeface="Courier New" pitchFamily="49" charset="0"/>
              </a:rPr>
              <a:t>1</a:t>
            </a:r>
          </a:p>
        </p:txBody>
      </p:sp>
      <p:sp>
        <p:nvSpPr>
          <p:cNvPr id="54" name="Text Box 45"/>
          <p:cNvSpPr txBox="1">
            <a:spLocks noChangeArrowheads="1"/>
          </p:cNvSpPr>
          <p:nvPr>
            <p:custDataLst>
              <p:tags r:id="rId24"/>
            </p:custDataLst>
          </p:nvPr>
        </p:nvSpPr>
        <p:spPr bwMode="auto">
          <a:xfrm>
            <a:off x="2552197" y="3730323"/>
            <a:ext cx="838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800" b="1">
                <a:solidFill>
                  <a:schemeClr val="bg1">
                    <a:lumMod val="65000"/>
                  </a:schemeClr>
                </a:solidFill>
                <a:latin typeface="Courier New" pitchFamily="49" charset="0"/>
              </a:rPr>
              <a:t>0</a:t>
            </a:r>
          </a:p>
        </p:txBody>
      </p:sp>
      <p:sp>
        <p:nvSpPr>
          <p:cNvPr id="55" name="Text Box 46"/>
          <p:cNvSpPr txBox="1">
            <a:spLocks noChangeArrowheads="1"/>
          </p:cNvSpPr>
          <p:nvPr>
            <p:custDataLst>
              <p:tags r:id="rId25"/>
            </p:custDataLst>
          </p:nvPr>
        </p:nvSpPr>
        <p:spPr bwMode="auto">
          <a:xfrm>
            <a:off x="2885572" y="4198636"/>
            <a:ext cx="838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800" b="1">
                <a:solidFill>
                  <a:schemeClr val="bg1">
                    <a:lumMod val="65000"/>
                  </a:schemeClr>
                </a:solidFill>
                <a:latin typeface="Courier New" pitchFamily="49" charset="0"/>
              </a:rPr>
              <a:t>0</a:t>
            </a:r>
          </a:p>
        </p:txBody>
      </p:sp>
      <p:sp>
        <p:nvSpPr>
          <p:cNvPr id="56" name="Rectangle 47"/>
          <p:cNvSpPr>
            <a:spLocks noChangeArrowheads="1"/>
          </p:cNvSpPr>
          <p:nvPr>
            <p:custDataLst>
              <p:tags r:id="rId26"/>
            </p:custDataLst>
          </p:nvPr>
        </p:nvSpPr>
        <p:spPr bwMode="auto">
          <a:xfrm>
            <a:off x="5854197" y="5384498"/>
            <a:ext cx="366712"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spcBef>
                <a:spcPct val="50000"/>
              </a:spcBef>
            </a:pPr>
            <a:r>
              <a:rPr lang="en-US" b="1">
                <a:solidFill>
                  <a:schemeClr val="bg1">
                    <a:lumMod val="65000"/>
                  </a:schemeClr>
                </a:solidFill>
                <a:latin typeface="Courier New" pitchFamily="49" charset="0"/>
              </a:rPr>
              <a:t>Q</a:t>
            </a:r>
            <a:endParaRPr lang="en-US" sz="1600" b="1">
              <a:solidFill>
                <a:schemeClr val="bg1">
                  <a:lumMod val="65000"/>
                </a:schemeClr>
              </a:solidFill>
              <a:latin typeface="Courier New" pitchFamily="49" charset="0"/>
            </a:endParaRPr>
          </a:p>
        </p:txBody>
      </p:sp>
      <p:sp>
        <p:nvSpPr>
          <p:cNvPr id="57" name="Text Box 48"/>
          <p:cNvSpPr txBox="1">
            <a:spLocks noChangeArrowheads="1"/>
          </p:cNvSpPr>
          <p:nvPr>
            <p:custDataLst>
              <p:tags r:id="rId27"/>
            </p:custDataLst>
          </p:nvPr>
        </p:nvSpPr>
        <p:spPr bwMode="auto">
          <a:xfrm>
            <a:off x="6448342" y="5442699"/>
            <a:ext cx="1525587" cy="323165"/>
          </a:xfrm>
          <a:prstGeom prst="rect">
            <a:avLst/>
          </a:prstGeom>
          <a:solidFill>
            <a:srgbClr val="CAEDFC"/>
          </a:solidFill>
          <a:ln>
            <a:noFill/>
          </a:ln>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500" dirty="0" smtClean="0">
                <a:solidFill>
                  <a:srgbClr val="1002CE"/>
                </a:solidFill>
                <a:latin typeface="Cambria" pitchFamily="18" charset="0"/>
                <a:cs typeface="Times New Roman" pitchFamily="18" charset="0"/>
              </a:rPr>
              <a:t>1 bit of storage</a:t>
            </a:r>
            <a:endParaRPr lang="en-US" sz="1500" dirty="0">
              <a:latin typeface="Cambria" pitchFamily="18" charset="0"/>
              <a:cs typeface="Times New Roman" pitchFamily="18" charset="0"/>
            </a:endParaRPr>
          </a:p>
        </p:txBody>
      </p:sp>
      <p:sp>
        <p:nvSpPr>
          <p:cNvPr id="58" name="Text Box 48"/>
          <p:cNvSpPr txBox="1">
            <a:spLocks noChangeArrowheads="1"/>
          </p:cNvSpPr>
          <p:nvPr>
            <p:custDataLst>
              <p:tags r:id="rId28"/>
            </p:custDataLst>
          </p:nvPr>
        </p:nvSpPr>
        <p:spPr bwMode="auto">
          <a:xfrm>
            <a:off x="5801888" y="3657600"/>
            <a:ext cx="1121667" cy="553998"/>
          </a:xfrm>
          <a:prstGeom prst="rect">
            <a:avLst/>
          </a:prstGeom>
          <a:solidFill>
            <a:srgbClr val="FFCCCC"/>
          </a:solidFill>
          <a:ln>
            <a:noFill/>
          </a:ln>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500" dirty="0" smtClean="0">
                <a:solidFill>
                  <a:srgbClr val="C00000"/>
                </a:solidFill>
                <a:latin typeface="Cambria" pitchFamily="18" charset="0"/>
                <a:cs typeface="Times New Roman" pitchFamily="18" charset="0"/>
              </a:rPr>
              <a:t>feedback loops</a:t>
            </a:r>
            <a:endParaRPr lang="en-US" sz="1500" dirty="0">
              <a:solidFill>
                <a:srgbClr val="C00000"/>
              </a:solidFill>
              <a:latin typeface="Cambria" pitchFamily="18" charset="0"/>
              <a:cs typeface="Times New Roman" pitchFamily="18" charset="0"/>
            </a:endParaRPr>
          </a:p>
        </p:txBody>
      </p:sp>
      <p:sp>
        <p:nvSpPr>
          <p:cNvPr id="2" name="Down Arrow 1"/>
          <p:cNvSpPr/>
          <p:nvPr/>
        </p:nvSpPr>
        <p:spPr bwMode="auto">
          <a:xfrm rot="3340059">
            <a:off x="5469526" y="4004652"/>
            <a:ext cx="457994" cy="533399"/>
          </a:xfrm>
          <a:prstGeom prst="downArrow">
            <a:avLst/>
          </a:prstGeom>
          <a:solidFill>
            <a:srgbClr val="FFCCCC"/>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60" name="Text Box 43"/>
          <p:cNvSpPr txBox="1">
            <a:spLocks noChangeArrowheads="1"/>
          </p:cNvSpPr>
          <p:nvPr>
            <p:custDataLst>
              <p:tags r:id="rId29"/>
            </p:custDataLst>
          </p:nvPr>
        </p:nvSpPr>
        <p:spPr bwMode="auto">
          <a:xfrm>
            <a:off x="5484286" y="5833737"/>
            <a:ext cx="1159295" cy="323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500" dirty="0" smtClean="0">
                <a:solidFill>
                  <a:schemeClr val="bg1">
                    <a:lumMod val="65000"/>
                  </a:schemeClr>
                </a:solidFill>
                <a:latin typeface="Cambria" pitchFamily="18" charset="0"/>
                <a:cs typeface="Times New Roman" pitchFamily="18" charset="0"/>
              </a:rPr>
              <a:t>"Output"</a:t>
            </a:r>
            <a:endParaRPr lang="en-US" sz="1500" dirty="0">
              <a:solidFill>
                <a:schemeClr val="bg1">
                  <a:lumMod val="65000"/>
                </a:schemeClr>
              </a:solidFill>
              <a:latin typeface="Cambria" pitchFamily="18" charset="0"/>
              <a:cs typeface="Times New Roman" pitchFamily="18" charset="0"/>
            </a:endParaRPr>
          </a:p>
        </p:txBody>
      </p:sp>
    </p:spTree>
  </p:cSld>
  <p:clrMapOvr>
    <a:masterClrMapping/>
  </p:clrMapOvr>
  <p:timing>
    <p:tnLst>
      <p:par>
        <p:cTn id="1" dur="indefinite" restart="never" nodeType="tmRoot"/>
      </p:par>
    </p:tn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1221" name="Picture 21"/>
          <p:cNvPicPr>
            <a:picLocks noChangeAspect="1" noChangeArrowheads="1"/>
          </p:cNvPicPr>
          <p:nvPr/>
        </p:nvPicPr>
        <p:blipFill>
          <a:blip r:embed="rId21">
            <a:extLst>
              <a:ext uri="{28A0092B-C50C-407E-A947-70E740481C1C}">
                <a14:useLocalDpi xmlns:a14="http://schemas.microsoft.com/office/drawing/2010/main" val="0"/>
              </a:ext>
            </a:extLst>
          </a:blip>
          <a:srcRect/>
          <a:stretch>
            <a:fillRect/>
          </a:stretch>
        </p:blipFill>
        <p:spPr bwMode="auto">
          <a:xfrm>
            <a:off x="197556" y="3135489"/>
            <a:ext cx="4031377" cy="2682698"/>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cap="flat" cmpd="sng">
                <a:solidFill>
                  <a:schemeClr val="tx1"/>
                </a:solidFill>
                <a:prstDash val="solid"/>
                <a:miter lim="800000"/>
                <a:headEnd type="none" w="med" len="med"/>
                <a:tailEnd type="none" w="med" len="med"/>
              </a14:hiddenLine>
            </a:ext>
          </a:extLst>
        </p:spPr>
      </p:pic>
      <p:sp>
        <p:nvSpPr>
          <p:cNvPr id="51202" name="Rectangle 5"/>
          <p:cNvSpPr>
            <a:spLocks noChangeArrowheads="1"/>
          </p:cNvSpPr>
          <p:nvPr>
            <p:custDataLst>
              <p:tags r:id="rId1"/>
            </p:custDataLst>
          </p:nvPr>
        </p:nvSpPr>
        <p:spPr bwMode="auto">
          <a:xfrm>
            <a:off x="4691063" y="3429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endParaRPr lang="en-US">
              <a:latin typeface="Arial" pitchFamily="34" charset="0"/>
            </a:endParaRPr>
          </a:p>
        </p:txBody>
      </p:sp>
      <p:sp>
        <p:nvSpPr>
          <p:cNvPr id="51203" name="Rectangle 6"/>
          <p:cNvSpPr>
            <a:spLocks noChangeArrowheads="1"/>
          </p:cNvSpPr>
          <p:nvPr>
            <p:custDataLst>
              <p:tags r:id="rId2"/>
            </p:custDataLst>
          </p:nvPr>
        </p:nvSpPr>
        <p:spPr bwMode="auto">
          <a:xfrm>
            <a:off x="2592388" y="206375"/>
            <a:ext cx="4138612"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dirty="0">
                <a:latin typeface="Cambria" pitchFamily="18" charset="0"/>
              </a:rPr>
              <a:t>Loops and </a:t>
            </a:r>
            <a:r>
              <a:rPr lang="en-US" sz="4200" b="1" dirty="0">
                <a:latin typeface="Cambria" pitchFamily="18" charset="0"/>
                <a:cs typeface="Courier New" pitchFamily="49" charset="0"/>
              </a:rPr>
              <a:t>if</a:t>
            </a:r>
            <a:r>
              <a:rPr lang="en-US" sz="4200" dirty="0">
                <a:latin typeface="Cambria" pitchFamily="18" charset="0"/>
              </a:rPr>
              <a:t>s</a:t>
            </a:r>
          </a:p>
        </p:txBody>
      </p:sp>
      <p:sp>
        <p:nvSpPr>
          <p:cNvPr id="51204" name="Text Box 12"/>
          <p:cNvSpPr txBox="1">
            <a:spLocks noChangeArrowheads="1"/>
          </p:cNvSpPr>
          <p:nvPr>
            <p:custDataLst>
              <p:tags r:id="rId3"/>
            </p:custDataLst>
          </p:nvPr>
        </p:nvSpPr>
        <p:spPr bwMode="auto">
          <a:xfrm rot="21029791">
            <a:off x="7600970" y="1386832"/>
            <a:ext cx="1270027" cy="304800"/>
          </a:xfrm>
          <a:prstGeom prst="rect">
            <a:avLst/>
          </a:prstGeom>
          <a:solidFill>
            <a:srgbClr val="FFCCFF"/>
          </a:solidFill>
          <a:ln>
            <a:noFill/>
          </a:ln>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400" dirty="0">
                <a:latin typeface="Cambria" pitchFamily="18" charset="0"/>
              </a:rPr>
              <a:t>It's too linear!</a:t>
            </a:r>
          </a:p>
        </p:txBody>
      </p:sp>
      <p:sp>
        <p:nvSpPr>
          <p:cNvPr id="51205" name="Text Box 13"/>
          <p:cNvSpPr txBox="1">
            <a:spLocks noChangeArrowheads="1"/>
          </p:cNvSpPr>
          <p:nvPr>
            <p:custDataLst>
              <p:tags r:id="rId4"/>
            </p:custDataLst>
          </p:nvPr>
        </p:nvSpPr>
        <p:spPr bwMode="auto">
          <a:xfrm>
            <a:off x="5684044" y="2177874"/>
            <a:ext cx="2743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800" dirty="0">
                <a:latin typeface="Cambria" pitchFamily="18" charset="0"/>
              </a:rPr>
              <a:t>"straight-line code"</a:t>
            </a:r>
          </a:p>
        </p:txBody>
      </p:sp>
      <p:sp>
        <p:nvSpPr>
          <p:cNvPr id="51206" name="Line 19"/>
          <p:cNvSpPr>
            <a:spLocks noChangeShapeType="1"/>
          </p:cNvSpPr>
          <p:nvPr>
            <p:custDataLst>
              <p:tags r:id="rId5"/>
            </p:custDataLst>
          </p:nvPr>
        </p:nvSpPr>
        <p:spPr bwMode="auto">
          <a:xfrm flipH="1">
            <a:off x="4852416" y="2244725"/>
            <a:ext cx="3041" cy="3058795"/>
          </a:xfrm>
          <a:prstGeom prst="line">
            <a:avLst/>
          </a:prstGeom>
          <a:noFill/>
          <a:ln w="38100">
            <a:solidFill>
              <a:schemeClr val="tx1"/>
            </a:solidFill>
            <a:round/>
            <a:headEnd/>
            <a:tailEnd type="triangle" w="med" len="med"/>
          </a:ln>
          <a:extLst>
            <a:ext uri="{909E8E84-426E-40DD-AFC4-6F175D3DCCD1}">
              <a14:hiddenFill xmlns:a14="http://schemas.microsoft.com/office/drawing/2010/main">
                <a:noFill/>
              </a14:hiddenFill>
            </a:ext>
          </a:extLst>
        </p:spPr>
        <p:txBody>
          <a:bodyPr wrap="square" anchor="ctr">
            <a:spAutoFit/>
          </a:bodyPr>
          <a:lstStyle/>
          <a:p>
            <a:endParaRPr lang="en-US"/>
          </a:p>
        </p:txBody>
      </p:sp>
      <p:sp>
        <p:nvSpPr>
          <p:cNvPr id="51209" name="Text Box 22"/>
          <p:cNvSpPr txBox="1">
            <a:spLocks noChangeArrowheads="1"/>
          </p:cNvSpPr>
          <p:nvPr>
            <p:custDataLst>
              <p:tags r:id="rId6"/>
            </p:custDataLst>
          </p:nvPr>
        </p:nvSpPr>
        <p:spPr bwMode="auto">
          <a:xfrm>
            <a:off x="398816" y="5538481"/>
            <a:ext cx="1676400" cy="646331"/>
          </a:xfrm>
          <a:prstGeom prst="rect">
            <a:avLst/>
          </a:prstGeom>
          <a:solidFill>
            <a:schemeClr val="bg1"/>
          </a:solidFill>
          <a:ln>
            <a:noFill/>
          </a:ln>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3600" b="1" dirty="0" smtClean="0">
                <a:latin typeface="Calibri" pitchFamily="34" charset="0"/>
              </a:rPr>
              <a:t>jump!</a:t>
            </a:r>
            <a:endParaRPr lang="en-US" sz="3600" b="1" dirty="0">
              <a:latin typeface="Calibri" pitchFamily="34" charset="0"/>
            </a:endParaRPr>
          </a:p>
        </p:txBody>
      </p:sp>
      <p:sp>
        <p:nvSpPr>
          <p:cNvPr id="51210" name="Text Box 23"/>
          <p:cNvSpPr txBox="1">
            <a:spLocks noChangeArrowheads="1"/>
          </p:cNvSpPr>
          <p:nvPr>
            <p:custDataLst>
              <p:tags r:id="rId7"/>
            </p:custDataLst>
          </p:nvPr>
        </p:nvSpPr>
        <p:spPr bwMode="auto">
          <a:xfrm>
            <a:off x="304800" y="1284078"/>
            <a:ext cx="746760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dirty="0">
                <a:latin typeface="Cambria" pitchFamily="18" charset="0"/>
              </a:rPr>
              <a:t>We</a:t>
            </a:r>
            <a:r>
              <a:rPr lang="en-US" b="1" i="1" dirty="0">
                <a:latin typeface="Cambria" pitchFamily="18" charset="0"/>
              </a:rPr>
              <a:t> couldn't</a:t>
            </a:r>
            <a:r>
              <a:rPr lang="en-US" dirty="0">
                <a:latin typeface="Cambria" pitchFamily="18" charset="0"/>
              </a:rPr>
              <a:t> implement Python using </a:t>
            </a:r>
            <a:r>
              <a:rPr lang="en-US" dirty="0" smtClean="0">
                <a:latin typeface="Cambria" pitchFamily="18" charset="0"/>
              </a:rPr>
              <a:t>Hmmm so </a:t>
            </a:r>
            <a:r>
              <a:rPr lang="en-US" dirty="0">
                <a:latin typeface="Cambria" pitchFamily="18" charset="0"/>
              </a:rPr>
              <a:t>far</a:t>
            </a:r>
            <a:r>
              <a:rPr lang="en-US" dirty="0" smtClean="0">
                <a:latin typeface="Cambria" pitchFamily="18" charset="0"/>
              </a:rPr>
              <a:t>...</a:t>
            </a:r>
            <a:endParaRPr lang="en-US" dirty="0">
              <a:latin typeface="Cambria" pitchFamily="18" charset="0"/>
            </a:endParaRPr>
          </a:p>
        </p:txBody>
      </p:sp>
      <p:sp>
        <p:nvSpPr>
          <p:cNvPr id="51211" name="Text Box 24"/>
          <p:cNvSpPr txBox="1">
            <a:spLocks noChangeArrowheads="1"/>
          </p:cNvSpPr>
          <p:nvPr>
            <p:custDataLst>
              <p:tags r:id="rId8"/>
            </p:custDataLst>
          </p:nvPr>
        </p:nvSpPr>
        <p:spPr bwMode="auto">
          <a:xfrm>
            <a:off x="4855017" y="2843036"/>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0</a:t>
            </a:r>
          </a:p>
        </p:txBody>
      </p:sp>
      <p:sp>
        <p:nvSpPr>
          <p:cNvPr id="51212" name="Text Box 25"/>
          <p:cNvSpPr txBox="1">
            <a:spLocks noChangeArrowheads="1"/>
          </p:cNvSpPr>
          <p:nvPr>
            <p:custDataLst>
              <p:tags r:id="rId9"/>
            </p:custDataLst>
          </p:nvPr>
        </p:nvSpPr>
        <p:spPr bwMode="auto">
          <a:xfrm>
            <a:off x="4855017" y="3622499"/>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dirty="0">
                <a:solidFill>
                  <a:srgbClr val="FF0000"/>
                </a:solidFill>
                <a:latin typeface="Courier New" pitchFamily="49" charset="0"/>
                <a:cs typeface="Courier New" pitchFamily="49" charset="0"/>
              </a:rPr>
              <a:t>1</a:t>
            </a:r>
          </a:p>
        </p:txBody>
      </p:sp>
      <p:sp>
        <p:nvSpPr>
          <p:cNvPr id="51213" name="Text Box 26"/>
          <p:cNvSpPr txBox="1">
            <a:spLocks noChangeArrowheads="1"/>
          </p:cNvSpPr>
          <p:nvPr>
            <p:custDataLst>
              <p:tags r:id="rId10"/>
            </p:custDataLst>
          </p:nvPr>
        </p:nvSpPr>
        <p:spPr bwMode="auto">
          <a:xfrm>
            <a:off x="4855017" y="4433711"/>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2</a:t>
            </a:r>
          </a:p>
        </p:txBody>
      </p:sp>
      <p:sp>
        <p:nvSpPr>
          <p:cNvPr id="51214" name="Text Box 27"/>
          <p:cNvSpPr txBox="1">
            <a:spLocks noChangeArrowheads="1"/>
          </p:cNvSpPr>
          <p:nvPr>
            <p:custDataLst>
              <p:tags r:id="rId11"/>
            </p:custDataLst>
          </p:nvPr>
        </p:nvSpPr>
        <p:spPr bwMode="auto">
          <a:xfrm>
            <a:off x="4855017" y="5214761"/>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3</a:t>
            </a:r>
          </a:p>
        </p:txBody>
      </p:sp>
      <p:sp>
        <p:nvSpPr>
          <p:cNvPr id="51215" name="Text Box 28"/>
          <p:cNvSpPr txBox="1">
            <a:spLocks noChangeArrowheads="1"/>
          </p:cNvSpPr>
          <p:nvPr>
            <p:custDataLst>
              <p:tags r:id="rId12"/>
            </p:custDataLst>
          </p:nvPr>
        </p:nvSpPr>
        <p:spPr bwMode="auto">
          <a:xfrm>
            <a:off x="4855017" y="6041849"/>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4</a:t>
            </a:r>
          </a:p>
        </p:txBody>
      </p:sp>
      <p:sp>
        <p:nvSpPr>
          <p:cNvPr id="51216" name="Rectangle 29"/>
          <p:cNvSpPr>
            <a:spLocks noChangeArrowheads="1"/>
          </p:cNvSpPr>
          <p:nvPr>
            <p:custDataLst>
              <p:tags r:id="rId13"/>
            </p:custDataLst>
          </p:nvPr>
        </p:nvSpPr>
        <p:spPr bwMode="auto">
          <a:xfrm>
            <a:off x="5455444" y="5891036"/>
            <a:ext cx="3200400" cy="650875"/>
          </a:xfrm>
          <a:prstGeom prst="rect">
            <a:avLst/>
          </a:prstGeom>
          <a:noFill/>
          <a:ln w="9525">
            <a:solidFill>
              <a:schemeClr val="tx1"/>
            </a:solidFill>
            <a:miter lim="800000"/>
            <a:headEnd/>
            <a:tailEnd/>
          </a:ln>
        </p:spPr>
        <p:txBody>
          <a:bodyPr>
            <a:spAutoFit/>
          </a:bodyPr>
          <a:lstStyle/>
          <a:p>
            <a:pPr algn="l"/>
            <a:r>
              <a:rPr lang="en-US" sz="3600" b="1" dirty="0" smtClean="0">
                <a:latin typeface="Courier New" pitchFamily="49" charset="0"/>
              </a:rPr>
              <a:t>halt</a:t>
            </a:r>
            <a:endParaRPr lang="en-US" sz="3600" b="1" dirty="0">
              <a:solidFill>
                <a:srgbClr val="E109E1"/>
              </a:solidFill>
              <a:latin typeface="Courier New" pitchFamily="49" charset="0"/>
            </a:endParaRPr>
          </a:p>
        </p:txBody>
      </p:sp>
      <p:sp>
        <p:nvSpPr>
          <p:cNvPr id="51217" name="Rectangle 30"/>
          <p:cNvSpPr>
            <a:spLocks noChangeArrowheads="1"/>
          </p:cNvSpPr>
          <p:nvPr>
            <p:custDataLst>
              <p:tags r:id="rId14"/>
            </p:custDataLst>
          </p:nvPr>
        </p:nvSpPr>
        <p:spPr bwMode="auto">
          <a:xfrm>
            <a:off x="5455444" y="3490736"/>
            <a:ext cx="3200400"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dirty="0" smtClean="0">
                <a:latin typeface="Courier New" pitchFamily="49" charset="0"/>
              </a:rPr>
              <a:t>write r1</a:t>
            </a:r>
            <a:endParaRPr lang="en-US" sz="3600" b="1" dirty="0">
              <a:solidFill>
                <a:srgbClr val="0A04EB"/>
              </a:solidFill>
              <a:latin typeface="Courier New" pitchFamily="49" charset="0"/>
            </a:endParaRPr>
          </a:p>
        </p:txBody>
      </p:sp>
      <p:sp>
        <p:nvSpPr>
          <p:cNvPr id="51218" name="Rectangle 31"/>
          <p:cNvSpPr>
            <a:spLocks noChangeArrowheads="1"/>
          </p:cNvSpPr>
          <p:nvPr>
            <p:custDataLst>
              <p:tags r:id="rId15"/>
            </p:custDataLst>
          </p:nvPr>
        </p:nvSpPr>
        <p:spPr bwMode="auto">
          <a:xfrm>
            <a:off x="5455444" y="2690636"/>
            <a:ext cx="3200400"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dirty="0" err="1" smtClean="0">
                <a:latin typeface="Courier New" pitchFamily="49" charset="0"/>
              </a:rPr>
              <a:t>setn</a:t>
            </a:r>
            <a:r>
              <a:rPr lang="en-US" sz="3600" b="1" dirty="0" smtClean="0">
                <a:latin typeface="Courier New" pitchFamily="49" charset="0"/>
              </a:rPr>
              <a:t> r1 </a:t>
            </a:r>
            <a:r>
              <a:rPr lang="en-US" sz="3600" b="1" dirty="0" smtClean="0">
                <a:solidFill>
                  <a:srgbClr val="0A04EB"/>
                </a:solidFill>
                <a:latin typeface="Courier New" pitchFamily="49" charset="0"/>
              </a:rPr>
              <a:t>42</a:t>
            </a:r>
            <a:endParaRPr lang="en-US" sz="3600" b="1" dirty="0">
              <a:solidFill>
                <a:srgbClr val="0A04EB"/>
              </a:solidFill>
              <a:latin typeface="Courier New" pitchFamily="49" charset="0"/>
            </a:endParaRPr>
          </a:p>
        </p:txBody>
      </p:sp>
      <p:sp>
        <p:nvSpPr>
          <p:cNvPr id="51219" name="Rectangle 32"/>
          <p:cNvSpPr>
            <a:spLocks noChangeArrowheads="1"/>
          </p:cNvSpPr>
          <p:nvPr>
            <p:custDataLst>
              <p:tags r:id="rId16"/>
            </p:custDataLst>
          </p:nvPr>
        </p:nvSpPr>
        <p:spPr bwMode="auto">
          <a:xfrm>
            <a:off x="5455444" y="4290836"/>
            <a:ext cx="3200400"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dirty="0" err="1" smtClean="0">
                <a:latin typeface="Courier New" pitchFamily="49" charset="0"/>
              </a:rPr>
              <a:t>addn</a:t>
            </a:r>
            <a:r>
              <a:rPr lang="en-US" sz="3600" b="1" dirty="0" smtClean="0">
                <a:latin typeface="Courier New" pitchFamily="49" charset="0"/>
              </a:rPr>
              <a:t> r1 </a:t>
            </a:r>
            <a:r>
              <a:rPr lang="en-US" sz="3600" b="1" dirty="0" smtClean="0">
                <a:solidFill>
                  <a:srgbClr val="0A04EB"/>
                </a:solidFill>
                <a:latin typeface="Courier New" pitchFamily="49" charset="0"/>
              </a:rPr>
              <a:t>1</a:t>
            </a:r>
            <a:endParaRPr lang="en-US" sz="3600" b="1" dirty="0">
              <a:solidFill>
                <a:srgbClr val="0A04EB"/>
              </a:solidFill>
              <a:latin typeface="Courier New" pitchFamily="49" charset="0"/>
            </a:endParaRPr>
          </a:p>
        </p:txBody>
      </p:sp>
      <p:sp>
        <p:nvSpPr>
          <p:cNvPr id="51220" name="Rectangle 33"/>
          <p:cNvSpPr>
            <a:spLocks noChangeArrowheads="1"/>
          </p:cNvSpPr>
          <p:nvPr>
            <p:custDataLst>
              <p:tags r:id="rId17"/>
            </p:custDataLst>
          </p:nvPr>
        </p:nvSpPr>
        <p:spPr bwMode="auto">
          <a:xfrm>
            <a:off x="5455444" y="5090936"/>
            <a:ext cx="3200400" cy="650875"/>
          </a:xfrm>
          <a:prstGeom prst="rect">
            <a:avLst/>
          </a:prstGeom>
          <a:solidFill>
            <a:srgbClr val="FFCCFF"/>
          </a:solidFill>
          <a:ln w="9525">
            <a:solidFill>
              <a:schemeClr val="tx1"/>
            </a:solidFill>
            <a:miter lim="800000"/>
            <a:headEnd/>
            <a:tailEnd/>
          </a:ln>
          <a:extLst/>
        </p:spPr>
        <p:txBody>
          <a:bodyPr>
            <a:spAutoFit/>
          </a:bodyPr>
          <a:lstStyle/>
          <a:p>
            <a:pPr algn="l"/>
            <a:r>
              <a:rPr lang="en-US" sz="3600" b="1" dirty="0" err="1">
                <a:latin typeface="Courier New" pitchFamily="49" charset="0"/>
              </a:rPr>
              <a:t>jumpn</a:t>
            </a:r>
            <a:r>
              <a:rPr lang="en-US" sz="3600" b="1" dirty="0">
                <a:solidFill>
                  <a:srgbClr val="E109E1"/>
                </a:solidFill>
                <a:latin typeface="Courier New" pitchFamily="49" charset="0"/>
              </a:rPr>
              <a:t> </a:t>
            </a:r>
            <a:r>
              <a:rPr lang="en-US" sz="3600" b="1" dirty="0">
                <a:solidFill>
                  <a:srgbClr val="FF0000"/>
                </a:solidFill>
                <a:latin typeface="Courier New" pitchFamily="49" charset="0"/>
              </a:rPr>
              <a:t>1</a:t>
            </a:r>
          </a:p>
        </p:txBody>
      </p:sp>
      <p:sp>
        <p:nvSpPr>
          <p:cNvPr id="2" name="Freeform 1"/>
          <p:cNvSpPr/>
          <p:nvPr/>
        </p:nvSpPr>
        <p:spPr bwMode="auto">
          <a:xfrm>
            <a:off x="4442178" y="3793067"/>
            <a:ext cx="593118" cy="1705526"/>
          </a:xfrm>
          <a:custGeom>
            <a:avLst/>
            <a:gdLst>
              <a:gd name="connsiteX0" fmla="*/ 237067 w 361244"/>
              <a:gd name="connsiteY0" fmla="*/ 2607734 h 2810934"/>
              <a:gd name="connsiteX1" fmla="*/ 237067 w 361244"/>
              <a:gd name="connsiteY1" fmla="*/ 2810934 h 2810934"/>
              <a:gd name="connsiteX2" fmla="*/ 0 w 361244"/>
              <a:gd name="connsiteY2" fmla="*/ 2810934 h 2810934"/>
              <a:gd name="connsiteX3" fmla="*/ 0 w 361244"/>
              <a:gd name="connsiteY3" fmla="*/ 0 h 2810934"/>
              <a:gd name="connsiteX4" fmla="*/ 361244 w 361244"/>
              <a:gd name="connsiteY4" fmla="*/ 0 h 2810934"/>
              <a:gd name="connsiteX5" fmla="*/ 361244 w 361244"/>
              <a:gd name="connsiteY5" fmla="*/ 0 h 2810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61244" h="2810934">
                <a:moveTo>
                  <a:pt x="237067" y="2607734"/>
                </a:moveTo>
                <a:lnTo>
                  <a:pt x="237067" y="2810934"/>
                </a:lnTo>
                <a:lnTo>
                  <a:pt x="0" y="2810934"/>
                </a:lnTo>
                <a:lnTo>
                  <a:pt x="0" y="0"/>
                </a:lnTo>
                <a:lnTo>
                  <a:pt x="361244" y="0"/>
                </a:lnTo>
                <a:lnTo>
                  <a:pt x="361244" y="0"/>
                </a:lnTo>
              </a:path>
            </a:pathLst>
          </a:custGeom>
          <a:noFill/>
          <a:ln w="38100" cap="flat" cmpd="sng" algn="ctr">
            <a:solidFill>
              <a:srgbClr val="E109E1"/>
            </a:solidFill>
            <a:prstDash val="solid"/>
            <a:round/>
            <a:headEnd type="none" w="med" len="med"/>
            <a:tailEnd type="arrow" w="lg"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23" name="Text Box 22"/>
          <p:cNvSpPr txBox="1">
            <a:spLocks noChangeArrowheads="1"/>
          </p:cNvSpPr>
          <p:nvPr>
            <p:custDataLst>
              <p:tags r:id="rId18"/>
            </p:custDataLst>
          </p:nvPr>
        </p:nvSpPr>
        <p:spPr bwMode="auto">
          <a:xfrm>
            <a:off x="3581400" y="2976168"/>
            <a:ext cx="1151996" cy="646331"/>
          </a:xfrm>
          <a:prstGeom prst="rect">
            <a:avLst/>
          </a:prstGeom>
          <a:solidFill>
            <a:schemeClr val="bg1"/>
          </a:solidFill>
          <a:ln>
            <a:noFill/>
          </a:ln>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3600" b="1" dirty="0" smtClean="0">
                <a:solidFill>
                  <a:srgbClr val="E109E1"/>
                </a:solidFill>
                <a:latin typeface="Calibri" pitchFamily="34" charset="0"/>
              </a:rPr>
              <a:t>loop</a:t>
            </a:r>
            <a:endParaRPr lang="en-US" sz="3600" b="1" dirty="0">
              <a:solidFill>
                <a:srgbClr val="E109E1"/>
              </a:solidFill>
              <a:latin typeface="Calibri" pitchFamily="34" charset="0"/>
            </a:endParaRPr>
          </a:p>
        </p:txBody>
      </p:sp>
    </p:spTree>
  </p:cSld>
  <p:clrMapOvr>
    <a:masterClrMapping/>
  </p:clrMapOvr>
  <p:timing>
    <p:tnLst>
      <p:par>
        <p:cTn id="1" dur="indefinite" restart="never" nodeType="tmRoot"/>
      </p:par>
    </p:tn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226" name="Rectangle 5"/>
          <p:cNvSpPr>
            <a:spLocks noChangeArrowheads="1"/>
          </p:cNvSpPr>
          <p:nvPr>
            <p:custDataLst>
              <p:tags r:id="rId1"/>
            </p:custDataLst>
          </p:nvPr>
        </p:nvSpPr>
        <p:spPr bwMode="auto">
          <a:xfrm>
            <a:off x="4691063" y="3429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endParaRPr lang="en-US">
              <a:latin typeface="Arial" pitchFamily="34" charset="0"/>
            </a:endParaRPr>
          </a:p>
        </p:txBody>
      </p:sp>
      <p:sp>
        <p:nvSpPr>
          <p:cNvPr id="52227" name="Rectangle 6"/>
          <p:cNvSpPr>
            <a:spLocks noChangeArrowheads="1"/>
          </p:cNvSpPr>
          <p:nvPr>
            <p:custDataLst>
              <p:tags r:id="rId2"/>
            </p:custDataLst>
          </p:nvPr>
        </p:nvSpPr>
        <p:spPr bwMode="auto">
          <a:xfrm>
            <a:off x="186073" y="5930569"/>
            <a:ext cx="2309446" cy="738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lgn="l"/>
            <a:r>
              <a:rPr lang="en-US" sz="4200" b="1" dirty="0" err="1" smtClean="0">
                <a:solidFill>
                  <a:schemeClr val="tx2"/>
                </a:solidFill>
                <a:latin typeface="Courier New" pitchFamily="49" charset="0"/>
              </a:rPr>
              <a:t>jump</a:t>
            </a:r>
            <a:r>
              <a:rPr lang="en-US" sz="4200" b="1" dirty="0" err="1" smtClean="0">
                <a:solidFill>
                  <a:schemeClr val="tx2"/>
                </a:solidFill>
                <a:latin typeface="Courier New" panose="02070309020205020404" pitchFamily="49" charset="0"/>
                <a:cs typeface="Courier New" panose="02070309020205020404" pitchFamily="49" charset="0"/>
              </a:rPr>
              <a:t>n</a:t>
            </a:r>
            <a:r>
              <a:rPr lang="en-US" sz="4200" dirty="0" smtClean="0">
                <a:solidFill>
                  <a:schemeClr val="tx2"/>
                </a:solidFill>
                <a:latin typeface="Cambria" pitchFamily="18" charset="0"/>
              </a:rPr>
              <a:t>!</a:t>
            </a:r>
            <a:endParaRPr lang="en-US" sz="4200" dirty="0">
              <a:solidFill>
                <a:schemeClr val="tx2"/>
              </a:solidFill>
              <a:latin typeface="Cambria" pitchFamily="18" charset="0"/>
            </a:endParaRPr>
          </a:p>
        </p:txBody>
      </p:sp>
      <p:sp>
        <p:nvSpPr>
          <p:cNvPr id="52228" name="Rectangle 74"/>
          <p:cNvSpPr>
            <a:spLocks noChangeArrowheads="1"/>
          </p:cNvSpPr>
          <p:nvPr>
            <p:custDataLst>
              <p:tags r:id="rId3"/>
            </p:custDataLst>
          </p:nvPr>
        </p:nvSpPr>
        <p:spPr bwMode="auto">
          <a:xfrm>
            <a:off x="5098875" y="4243387"/>
            <a:ext cx="3671887"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dirty="0">
                <a:latin typeface="Courier New" pitchFamily="49" charset="0"/>
              </a:rPr>
              <a:t>halt</a:t>
            </a:r>
          </a:p>
        </p:txBody>
      </p:sp>
      <p:sp>
        <p:nvSpPr>
          <p:cNvPr id="52229" name="Rectangle 75"/>
          <p:cNvSpPr>
            <a:spLocks noChangeArrowheads="1"/>
          </p:cNvSpPr>
          <p:nvPr>
            <p:custDataLst>
              <p:tags r:id="rId4"/>
            </p:custDataLst>
          </p:nvPr>
        </p:nvSpPr>
        <p:spPr bwMode="auto">
          <a:xfrm>
            <a:off x="5098875" y="1843087"/>
            <a:ext cx="3689350"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dirty="0">
                <a:latin typeface="Courier New" pitchFamily="49" charset="0"/>
              </a:rPr>
              <a:t>write r1</a:t>
            </a:r>
          </a:p>
        </p:txBody>
      </p:sp>
      <p:sp>
        <p:nvSpPr>
          <p:cNvPr id="52230" name="Rectangle 76"/>
          <p:cNvSpPr>
            <a:spLocks noChangeArrowheads="1"/>
          </p:cNvSpPr>
          <p:nvPr>
            <p:custDataLst>
              <p:tags r:id="rId5"/>
            </p:custDataLst>
          </p:nvPr>
        </p:nvSpPr>
        <p:spPr bwMode="auto">
          <a:xfrm>
            <a:off x="5098875" y="1042987"/>
            <a:ext cx="3697287"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dirty="0" err="1">
                <a:latin typeface="Courier New" pitchFamily="49" charset="0"/>
              </a:rPr>
              <a:t>setn</a:t>
            </a:r>
            <a:r>
              <a:rPr lang="en-US" sz="3600" b="1" dirty="0">
                <a:latin typeface="Courier New" pitchFamily="49" charset="0"/>
              </a:rPr>
              <a:t> r1 </a:t>
            </a:r>
            <a:r>
              <a:rPr lang="en-US" sz="3600" b="1" dirty="0">
                <a:solidFill>
                  <a:srgbClr val="0B04FF"/>
                </a:solidFill>
                <a:latin typeface="Courier New" pitchFamily="49" charset="0"/>
              </a:rPr>
              <a:t>42</a:t>
            </a:r>
          </a:p>
        </p:txBody>
      </p:sp>
      <p:sp>
        <p:nvSpPr>
          <p:cNvPr id="52231" name="Rectangle 78"/>
          <p:cNvSpPr>
            <a:spLocks noChangeArrowheads="1"/>
          </p:cNvSpPr>
          <p:nvPr>
            <p:custDataLst>
              <p:tags r:id="rId6"/>
            </p:custDataLst>
          </p:nvPr>
        </p:nvSpPr>
        <p:spPr bwMode="auto">
          <a:xfrm>
            <a:off x="5098875" y="2643187"/>
            <a:ext cx="3719512"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dirty="0" err="1">
                <a:latin typeface="Courier New" pitchFamily="49" charset="0"/>
              </a:rPr>
              <a:t>addn</a:t>
            </a:r>
            <a:r>
              <a:rPr lang="en-US" sz="3600" b="1" dirty="0">
                <a:latin typeface="Courier New" pitchFamily="49" charset="0"/>
              </a:rPr>
              <a:t> r1 </a:t>
            </a:r>
            <a:r>
              <a:rPr lang="en-US" sz="3600" b="1" dirty="0">
                <a:solidFill>
                  <a:srgbClr val="0B04FF"/>
                </a:solidFill>
                <a:latin typeface="Courier New" pitchFamily="49" charset="0"/>
              </a:rPr>
              <a:t>1</a:t>
            </a:r>
          </a:p>
        </p:txBody>
      </p:sp>
      <p:sp>
        <p:nvSpPr>
          <p:cNvPr id="52232" name="Rectangle 79"/>
          <p:cNvSpPr>
            <a:spLocks noChangeArrowheads="1"/>
          </p:cNvSpPr>
          <p:nvPr>
            <p:custDataLst>
              <p:tags r:id="rId7"/>
            </p:custDataLst>
          </p:nvPr>
        </p:nvSpPr>
        <p:spPr bwMode="auto">
          <a:xfrm>
            <a:off x="5098875" y="3443287"/>
            <a:ext cx="3657600" cy="650875"/>
          </a:xfrm>
          <a:prstGeom prst="rect">
            <a:avLst/>
          </a:prstGeom>
          <a:solidFill>
            <a:srgbClr val="FFCCFF"/>
          </a:solidFill>
          <a:ln w="9525">
            <a:solidFill>
              <a:schemeClr val="tx1"/>
            </a:solidFill>
            <a:miter lim="800000"/>
            <a:headEnd/>
            <a:tailEnd/>
          </a:ln>
        </p:spPr>
        <p:txBody>
          <a:bodyPr>
            <a:spAutoFit/>
          </a:bodyPr>
          <a:lstStyle/>
          <a:p>
            <a:pPr algn="l"/>
            <a:r>
              <a:rPr lang="en-US" sz="3600" b="1" dirty="0" err="1">
                <a:latin typeface="Courier New" pitchFamily="49" charset="0"/>
              </a:rPr>
              <a:t>jumpn</a:t>
            </a:r>
            <a:r>
              <a:rPr lang="en-US" sz="3600" b="1" dirty="0">
                <a:latin typeface="Courier New" pitchFamily="49" charset="0"/>
              </a:rPr>
              <a:t> </a:t>
            </a:r>
            <a:r>
              <a:rPr lang="en-US" sz="3600" b="1" dirty="0">
                <a:solidFill>
                  <a:srgbClr val="FF0000"/>
                </a:solidFill>
                <a:latin typeface="Courier New" pitchFamily="49" charset="0"/>
              </a:rPr>
              <a:t>1</a:t>
            </a:r>
          </a:p>
        </p:txBody>
      </p:sp>
      <p:sp>
        <p:nvSpPr>
          <p:cNvPr id="52233" name="Text Box 84"/>
          <p:cNvSpPr txBox="1">
            <a:spLocks noChangeArrowheads="1"/>
          </p:cNvSpPr>
          <p:nvPr>
            <p:custDataLst>
              <p:tags r:id="rId8"/>
            </p:custDataLst>
          </p:nvPr>
        </p:nvSpPr>
        <p:spPr bwMode="auto">
          <a:xfrm>
            <a:off x="4482043" y="1192212"/>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0</a:t>
            </a:r>
          </a:p>
        </p:txBody>
      </p:sp>
      <p:sp>
        <p:nvSpPr>
          <p:cNvPr id="52234" name="Text Box 85"/>
          <p:cNvSpPr txBox="1">
            <a:spLocks noChangeArrowheads="1"/>
          </p:cNvSpPr>
          <p:nvPr>
            <p:custDataLst>
              <p:tags r:id="rId9"/>
            </p:custDataLst>
          </p:nvPr>
        </p:nvSpPr>
        <p:spPr bwMode="auto">
          <a:xfrm>
            <a:off x="4482043" y="1971675"/>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1</a:t>
            </a:r>
          </a:p>
        </p:txBody>
      </p:sp>
      <p:sp>
        <p:nvSpPr>
          <p:cNvPr id="52235" name="Text Box 86"/>
          <p:cNvSpPr txBox="1">
            <a:spLocks noChangeArrowheads="1"/>
          </p:cNvSpPr>
          <p:nvPr>
            <p:custDataLst>
              <p:tags r:id="rId10"/>
            </p:custDataLst>
          </p:nvPr>
        </p:nvSpPr>
        <p:spPr bwMode="auto">
          <a:xfrm>
            <a:off x="4482043" y="2782887"/>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2</a:t>
            </a:r>
          </a:p>
        </p:txBody>
      </p:sp>
      <p:sp>
        <p:nvSpPr>
          <p:cNvPr id="52236" name="Text Box 87"/>
          <p:cNvSpPr txBox="1">
            <a:spLocks noChangeArrowheads="1"/>
          </p:cNvSpPr>
          <p:nvPr>
            <p:custDataLst>
              <p:tags r:id="rId11"/>
            </p:custDataLst>
          </p:nvPr>
        </p:nvSpPr>
        <p:spPr bwMode="auto">
          <a:xfrm>
            <a:off x="4482043" y="3563937"/>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3</a:t>
            </a:r>
          </a:p>
        </p:txBody>
      </p:sp>
      <p:sp>
        <p:nvSpPr>
          <p:cNvPr id="52237" name="Text Box 88"/>
          <p:cNvSpPr txBox="1">
            <a:spLocks noChangeArrowheads="1"/>
          </p:cNvSpPr>
          <p:nvPr>
            <p:custDataLst>
              <p:tags r:id="rId12"/>
            </p:custDataLst>
          </p:nvPr>
        </p:nvSpPr>
        <p:spPr bwMode="auto">
          <a:xfrm>
            <a:off x="4482043" y="4391025"/>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4</a:t>
            </a:r>
          </a:p>
        </p:txBody>
      </p:sp>
      <p:sp>
        <p:nvSpPr>
          <p:cNvPr id="52238" name="Text Box 89"/>
          <p:cNvSpPr txBox="1">
            <a:spLocks noChangeArrowheads="1"/>
          </p:cNvSpPr>
          <p:nvPr>
            <p:custDataLst>
              <p:tags r:id="rId13"/>
            </p:custDataLst>
          </p:nvPr>
        </p:nvSpPr>
        <p:spPr bwMode="auto">
          <a:xfrm>
            <a:off x="466725" y="1382712"/>
            <a:ext cx="6254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r1</a:t>
            </a:r>
            <a:endParaRPr lang="en-US" sz="1800" b="1">
              <a:solidFill>
                <a:srgbClr val="B003D1"/>
              </a:solidFill>
              <a:latin typeface="Courier New" pitchFamily="49" charset="0"/>
              <a:cs typeface="Courier New" pitchFamily="49" charset="0"/>
            </a:endParaRPr>
          </a:p>
        </p:txBody>
      </p:sp>
      <p:sp>
        <p:nvSpPr>
          <p:cNvPr id="52239" name="Rectangle 94"/>
          <p:cNvSpPr>
            <a:spLocks noChangeArrowheads="1"/>
          </p:cNvSpPr>
          <p:nvPr>
            <p:custDataLst>
              <p:tags r:id="rId14"/>
            </p:custDataLst>
          </p:nvPr>
        </p:nvSpPr>
        <p:spPr bwMode="auto">
          <a:xfrm>
            <a:off x="1088849" y="1230312"/>
            <a:ext cx="2733675"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B003D1"/>
                </a:solidFill>
                <a:latin typeface="Courier New" pitchFamily="49" charset="0"/>
              </a:rPr>
              <a:t> </a:t>
            </a:r>
          </a:p>
        </p:txBody>
      </p:sp>
      <p:sp>
        <p:nvSpPr>
          <p:cNvPr id="52240" name="Rectangle 98"/>
          <p:cNvSpPr>
            <a:spLocks noChangeArrowheads="1"/>
          </p:cNvSpPr>
          <p:nvPr>
            <p:custDataLst>
              <p:tags r:id="rId15"/>
            </p:custDataLst>
          </p:nvPr>
        </p:nvSpPr>
        <p:spPr bwMode="auto">
          <a:xfrm>
            <a:off x="1084086" y="1903412"/>
            <a:ext cx="2749550" cy="2299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a:latin typeface="Calibri" pitchFamily="34" charset="0"/>
              </a:rPr>
              <a:t>General-purpose register r1</a:t>
            </a:r>
          </a:p>
        </p:txBody>
      </p:sp>
      <p:sp>
        <p:nvSpPr>
          <p:cNvPr id="52241" name="Text Box 100"/>
          <p:cNvSpPr txBox="1">
            <a:spLocks noChangeArrowheads="1"/>
          </p:cNvSpPr>
          <p:nvPr>
            <p:custDataLst>
              <p:tags r:id="rId16"/>
            </p:custDataLst>
          </p:nvPr>
        </p:nvSpPr>
        <p:spPr bwMode="auto">
          <a:xfrm>
            <a:off x="457200" y="2463800"/>
            <a:ext cx="625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r2</a:t>
            </a:r>
            <a:endParaRPr lang="en-US" sz="1800" b="1">
              <a:solidFill>
                <a:srgbClr val="B003D1"/>
              </a:solidFill>
              <a:latin typeface="Courier New" pitchFamily="49" charset="0"/>
              <a:cs typeface="Courier New" pitchFamily="49" charset="0"/>
            </a:endParaRPr>
          </a:p>
        </p:txBody>
      </p:sp>
      <p:sp>
        <p:nvSpPr>
          <p:cNvPr id="52242" name="Rectangle 101"/>
          <p:cNvSpPr>
            <a:spLocks noChangeArrowheads="1"/>
          </p:cNvSpPr>
          <p:nvPr>
            <p:custDataLst>
              <p:tags r:id="rId17"/>
            </p:custDataLst>
          </p:nvPr>
        </p:nvSpPr>
        <p:spPr bwMode="auto">
          <a:xfrm>
            <a:off x="1085674" y="2297112"/>
            <a:ext cx="2733675"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B003D1"/>
                </a:solidFill>
                <a:latin typeface="Courier New" pitchFamily="49" charset="0"/>
              </a:rPr>
              <a:t> </a:t>
            </a:r>
          </a:p>
        </p:txBody>
      </p:sp>
      <p:sp>
        <p:nvSpPr>
          <p:cNvPr id="52243" name="Rectangle 102"/>
          <p:cNvSpPr>
            <a:spLocks noChangeArrowheads="1"/>
          </p:cNvSpPr>
          <p:nvPr>
            <p:custDataLst>
              <p:tags r:id="rId18"/>
            </p:custDataLst>
          </p:nvPr>
        </p:nvSpPr>
        <p:spPr bwMode="auto">
          <a:xfrm>
            <a:off x="1080911" y="2970212"/>
            <a:ext cx="2749550" cy="2299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dirty="0">
                <a:latin typeface="Calibri" pitchFamily="34" charset="0"/>
              </a:rPr>
              <a:t>General-purpose register r2</a:t>
            </a:r>
          </a:p>
        </p:txBody>
      </p:sp>
      <p:sp>
        <p:nvSpPr>
          <p:cNvPr id="52244" name="Text Box 103"/>
          <p:cNvSpPr txBox="1">
            <a:spLocks noChangeArrowheads="1"/>
          </p:cNvSpPr>
          <p:nvPr/>
        </p:nvSpPr>
        <p:spPr bwMode="auto">
          <a:xfrm>
            <a:off x="5185126" y="5181600"/>
            <a:ext cx="3425474" cy="1446550"/>
          </a:xfrm>
          <a:prstGeom prst="rect">
            <a:avLst/>
          </a:prstGeom>
          <a:solidFill>
            <a:schemeClr val="bg1">
              <a:lumMod val="95000"/>
            </a:schemeClr>
          </a:solidFill>
          <a:ln>
            <a:noFill/>
          </a:ln>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ts val="0"/>
              </a:spcBef>
            </a:pPr>
            <a:r>
              <a:rPr lang="en-US" i="1" dirty="0" smtClean="0">
                <a:latin typeface="Cambria" panose="02040503050406030204" pitchFamily="18" charset="0"/>
              </a:rPr>
              <a:t>What would happen </a:t>
            </a:r>
            <a:r>
              <a:rPr lang="en-US" b="1" i="1" dirty="0" smtClean="0">
                <a:solidFill>
                  <a:srgbClr val="7030A0"/>
                </a:solidFill>
                <a:latin typeface="Cambria" panose="02040503050406030204" pitchFamily="18" charset="0"/>
              </a:rPr>
              <a:t>IF</a:t>
            </a:r>
            <a:r>
              <a:rPr lang="en-US" i="1" dirty="0" smtClean="0">
                <a:latin typeface="Cambria" panose="02040503050406030204" pitchFamily="18" charset="0"/>
              </a:rPr>
              <a:t>… </a:t>
            </a:r>
          </a:p>
          <a:p>
            <a:pPr algn="l">
              <a:spcBef>
                <a:spcPts val="0"/>
              </a:spcBef>
            </a:pPr>
            <a:r>
              <a:rPr lang="en-US" sz="1600" dirty="0">
                <a:latin typeface="Calibri" pitchFamily="34" charset="0"/>
              </a:rPr>
              <a:t> </a:t>
            </a:r>
            <a:r>
              <a:rPr lang="en-US" sz="1600" dirty="0" smtClean="0">
                <a:latin typeface="Calibri" pitchFamily="34" charset="0"/>
              </a:rPr>
              <a:t>  </a:t>
            </a:r>
            <a:r>
              <a:rPr lang="en-US" sz="1600" dirty="0" smtClean="0">
                <a:latin typeface="Calibri" pitchFamily="34" charset="0"/>
                <a:sym typeface="Symbol"/>
              </a:rPr>
              <a:t>  </a:t>
            </a:r>
            <a:r>
              <a:rPr lang="en-US" sz="1600" dirty="0" smtClean="0">
                <a:latin typeface="Calibri" pitchFamily="34" charset="0"/>
              </a:rPr>
              <a:t>we </a:t>
            </a:r>
            <a:r>
              <a:rPr lang="en-US" sz="1600" dirty="0">
                <a:latin typeface="Calibri" pitchFamily="34" charset="0"/>
              </a:rPr>
              <a:t>replace </a:t>
            </a:r>
            <a:r>
              <a:rPr lang="en-US" sz="1600" dirty="0" smtClean="0">
                <a:latin typeface="Calibri" pitchFamily="34" charset="0"/>
              </a:rPr>
              <a:t>line 3's  </a:t>
            </a:r>
            <a:r>
              <a:rPr lang="en-US" sz="1600" b="1" dirty="0" smtClean="0">
                <a:solidFill>
                  <a:srgbClr val="FF0000"/>
                </a:solidFill>
                <a:latin typeface="Courier New" pitchFamily="49" charset="0"/>
                <a:cs typeface="Courier New" pitchFamily="49" charset="0"/>
              </a:rPr>
              <a:t>1</a:t>
            </a:r>
            <a:r>
              <a:rPr lang="en-US" sz="1600" dirty="0" smtClean="0">
                <a:latin typeface="Calibri" pitchFamily="34" charset="0"/>
              </a:rPr>
              <a:t> with a  </a:t>
            </a:r>
            <a:r>
              <a:rPr lang="en-US" sz="1600" b="1" dirty="0">
                <a:latin typeface="Courier New" pitchFamily="49" charset="0"/>
                <a:cs typeface="Courier New" pitchFamily="49" charset="0"/>
              </a:rPr>
              <a:t>0</a:t>
            </a:r>
            <a:r>
              <a:rPr lang="en-US" sz="1600" dirty="0" smtClean="0">
                <a:latin typeface="Calibri" pitchFamily="34" charset="0"/>
              </a:rPr>
              <a:t>?</a:t>
            </a:r>
          </a:p>
          <a:p>
            <a:pPr algn="l">
              <a:spcBef>
                <a:spcPts val="0"/>
              </a:spcBef>
            </a:pPr>
            <a:r>
              <a:rPr lang="en-US" sz="1600" dirty="0">
                <a:latin typeface="Calibri" pitchFamily="34" charset="0"/>
              </a:rPr>
              <a:t> </a:t>
            </a:r>
            <a:r>
              <a:rPr lang="en-US" sz="1600" dirty="0" smtClean="0">
                <a:latin typeface="Calibri" pitchFamily="34" charset="0"/>
              </a:rPr>
              <a:t>  </a:t>
            </a:r>
            <a:r>
              <a:rPr lang="en-US" sz="1600" dirty="0" smtClean="0">
                <a:latin typeface="Calibri" pitchFamily="34" charset="0"/>
                <a:sym typeface="Symbol"/>
              </a:rPr>
              <a:t>  </a:t>
            </a:r>
            <a:r>
              <a:rPr lang="en-US" sz="1600" dirty="0">
                <a:latin typeface="Calibri" pitchFamily="34" charset="0"/>
              </a:rPr>
              <a:t>we replace line 3's </a:t>
            </a:r>
            <a:r>
              <a:rPr lang="en-US" sz="1600" dirty="0" smtClean="0">
                <a:latin typeface="Calibri" pitchFamily="34" charset="0"/>
              </a:rPr>
              <a:t> </a:t>
            </a:r>
            <a:r>
              <a:rPr lang="en-US" sz="1600" b="1" dirty="0" smtClean="0">
                <a:solidFill>
                  <a:srgbClr val="FF0000"/>
                </a:solidFill>
                <a:latin typeface="Courier New" pitchFamily="49" charset="0"/>
                <a:cs typeface="Courier New" pitchFamily="49" charset="0"/>
              </a:rPr>
              <a:t>1</a:t>
            </a:r>
            <a:r>
              <a:rPr lang="en-US" sz="1600" dirty="0" smtClean="0">
                <a:latin typeface="Calibri" pitchFamily="34" charset="0"/>
              </a:rPr>
              <a:t> </a:t>
            </a:r>
            <a:r>
              <a:rPr lang="en-US" sz="1600" dirty="0">
                <a:latin typeface="Calibri" pitchFamily="34" charset="0"/>
              </a:rPr>
              <a:t>with a  </a:t>
            </a:r>
            <a:r>
              <a:rPr lang="en-US" sz="1600" b="1" dirty="0" smtClean="0">
                <a:latin typeface="Courier New" pitchFamily="49" charset="0"/>
                <a:cs typeface="Courier New" pitchFamily="49" charset="0"/>
              </a:rPr>
              <a:t>2</a:t>
            </a:r>
            <a:r>
              <a:rPr lang="en-US" sz="1600" dirty="0" smtClean="0">
                <a:latin typeface="Calibri" pitchFamily="34" charset="0"/>
              </a:rPr>
              <a:t>?</a:t>
            </a:r>
            <a:endParaRPr lang="en-US" sz="1600" dirty="0">
              <a:latin typeface="Calibri" pitchFamily="34" charset="0"/>
            </a:endParaRPr>
          </a:p>
          <a:p>
            <a:pPr algn="l">
              <a:spcBef>
                <a:spcPts val="0"/>
              </a:spcBef>
            </a:pPr>
            <a:r>
              <a:rPr lang="en-US" sz="1600" dirty="0" smtClean="0">
                <a:latin typeface="Calibri" pitchFamily="34" charset="0"/>
              </a:rPr>
              <a:t>   </a:t>
            </a:r>
            <a:r>
              <a:rPr lang="en-US" sz="1600" dirty="0" smtClean="0">
                <a:latin typeface="Calibri" pitchFamily="34" charset="0"/>
                <a:sym typeface="Symbol"/>
              </a:rPr>
              <a:t>  </a:t>
            </a:r>
            <a:r>
              <a:rPr lang="en-US" sz="1600" dirty="0">
                <a:latin typeface="Calibri" pitchFamily="34" charset="0"/>
              </a:rPr>
              <a:t>we replace line 3's </a:t>
            </a:r>
            <a:r>
              <a:rPr lang="en-US" sz="1600" dirty="0" smtClean="0">
                <a:latin typeface="Calibri" pitchFamily="34" charset="0"/>
              </a:rPr>
              <a:t> </a:t>
            </a:r>
            <a:r>
              <a:rPr lang="en-US" sz="1600" b="1" dirty="0" smtClean="0">
                <a:solidFill>
                  <a:srgbClr val="FF0000"/>
                </a:solidFill>
                <a:latin typeface="Courier New" pitchFamily="49" charset="0"/>
                <a:cs typeface="Courier New" pitchFamily="49" charset="0"/>
              </a:rPr>
              <a:t>1</a:t>
            </a:r>
            <a:r>
              <a:rPr lang="en-US" sz="1600" dirty="0" smtClean="0">
                <a:latin typeface="Calibri" pitchFamily="34" charset="0"/>
              </a:rPr>
              <a:t> </a:t>
            </a:r>
            <a:r>
              <a:rPr lang="en-US" sz="1600" dirty="0">
                <a:latin typeface="Calibri" pitchFamily="34" charset="0"/>
              </a:rPr>
              <a:t>with a  </a:t>
            </a:r>
            <a:r>
              <a:rPr lang="en-US" sz="1600" b="1" dirty="0" smtClean="0">
                <a:latin typeface="Courier New" pitchFamily="49" charset="0"/>
                <a:cs typeface="Courier New" pitchFamily="49" charset="0"/>
              </a:rPr>
              <a:t>3</a:t>
            </a:r>
            <a:r>
              <a:rPr lang="en-US" sz="1600" dirty="0" smtClean="0">
                <a:latin typeface="Calibri" pitchFamily="34" charset="0"/>
              </a:rPr>
              <a:t>?</a:t>
            </a:r>
            <a:endParaRPr lang="en-US" sz="1600" dirty="0">
              <a:latin typeface="Calibri" pitchFamily="34" charset="0"/>
            </a:endParaRPr>
          </a:p>
          <a:p>
            <a:pPr algn="l">
              <a:spcBef>
                <a:spcPts val="0"/>
              </a:spcBef>
            </a:pPr>
            <a:r>
              <a:rPr lang="en-US" sz="1600" dirty="0">
                <a:latin typeface="Calibri" pitchFamily="34" charset="0"/>
              </a:rPr>
              <a:t> </a:t>
            </a:r>
            <a:r>
              <a:rPr lang="en-US" sz="1600" dirty="0" smtClean="0">
                <a:latin typeface="Calibri" pitchFamily="34" charset="0"/>
              </a:rPr>
              <a:t>  </a:t>
            </a:r>
            <a:r>
              <a:rPr lang="en-US" sz="1600" dirty="0" smtClean="0">
                <a:latin typeface="Calibri" pitchFamily="34" charset="0"/>
                <a:sym typeface="Symbol"/>
              </a:rPr>
              <a:t>  </a:t>
            </a:r>
            <a:r>
              <a:rPr lang="en-US" sz="1600" dirty="0">
                <a:latin typeface="Calibri" pitchFamily="34" charset="0"/>
              </a:rPr>
              <a:t>we replace line 3's </a:t>
            </a:r>
            <a:r>
              <a:rPr lang="en-US" sz="1600" dirty="0" smtClean="0">
                <a:latin typeface="Calibri" pitchFamily="34" charset="0"/>
              </a:rPr>
              <a:t> </a:t>
            </a:r>
            <a:r>
              <a:rPr lang="en-US" sz="1600" b="1" dirty="0" smtClean="0">
                <a:solidFill>
                  <a:srgbClr val="FF0000"/>
                </a:solidFill>
                <a:latin typeface="Courier New" pitchFamily="49" charset="0"/>
                <a:cs typeface="Courier New" pitchFamily="49" charset="0"/>
              </a:rPr>
              <a:t>1</a:t>
            </a:r>
            <a:r>
              <a:rPr lang="en-US" sz="1600" dirty="0" smtClean="0">
                <a:latin typeface="Calibri" pitchFamily="34" charset="0"/>
              </a:rPr>
              <a:t> </a:t>
            </a:r>
            <a:r>
              <a:rPr lang="en-US" sz="1600" dirty="0">
                <a:latin typeface="Calibri" pitchFamily="34" charset="0"/>
              </a:rPr>
              <a:t>with a  </a:t>
            </a:r>
            <a:r>
              <a:rPr lang="en-US" sz="1600" b="1" dirty="0" smtClean="0">
                <a:latin typeface="Courier New" pitchFamily="49" charset="0"/>
                <a:cs typeface="Courier New" pitchFamily="49" charset="0"/>
              </a:rPr>
              <a:t>4</a:t>
            </a:r>
            <a:r>
              <a:rPr lang="en-US" sz="1600" dirty="0" smtClean="0">
                <a:latin typeface="Calibri" pitchFamily="34" charset="0"/>
              </a:rPr>
              <a:t>?</a:t>
            </a:r>
          </a:p>
        </p:txBody>
      </p:sp>
      <p:sp>
        <p:nvSpPr>
          <p:cNvPr id="52247" name="Text Box 16"/>
          <p:cNvSpPr txBox="1">
            <a:spLocks noChangeArrowheads="1"/>
          </p:cNvSpPr>
          <p:nvPr>
            <p:custDataLst>
              <p:tags r:id="rId19"/>
            </p:custDataLst>
          </p:nvPr>
        </p:nvSpPr>
        <p:spPr bwMode="auto">
          <a:xfrm>
            <a:off x="6281562" y="228600"/>
            <a:ext cx="10271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b="1">
                <a:latin typeface="Cambria" pitchFamily="18" charset="0"/>
              </a:rPr>
              <a:t>RAM</a:t>
            </a:r>
          </a:p>
        </p:txBody>
      </p:sp>
      <p:sp>
        <p:nvSpPr>
          <p:cNvPr id="52248" name="Text Box 17"/>
          <p:cNvSpPr txBox="1">
            <a:spLocks noChangeArrowheads="1"/>
          </p:cNvSpPr>
          <p:nvPr>
            <p:custDataLst>
              <p:tags r:id="rId20"/>
            </p:custDataLst>
          </p:nvPr>
        </p:nvSpPr>
        <p:spPr bwMode="auto">
          <a:xfrm>
            <a:off x="5656087" y="595312"/>
            <a:ext cx="22860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latin typeface="Calibri" pitchFamily="34" charset="0"/>
              </a:rPr>
              <a:t>random access memory</a:t>
            </a:r>
          </a:p>
        </p:txBody>
      </p:sp>
      <p:sp>
        <p:nvSpPr>
          <p:cNvPr id="52249" name="Text Box 72"/>
          <p:cNvSpPr txBox="1">
            <a:spLocks noChangeArrowheads="1"/>
          </p:cNvSpPr>
          <p:nvPr>
            <p:custDataLst>
              <p:tags r:id="rId21"/>
            </p:custDataLst>
          </p:nvPr>
        </p:nvSpPr>
        <p:spPr bwMode="auto">
          <a:xfrm>
            <a:off x="1938162" y="288925"/>
            <a:ext cx="10271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b="1">
                <a:latin typeface="Cambria" pitchFamily="18" charset="0"/>
              </a:rPr>
              <a:t>CPU</a:t>
            </a:r>
          </a:p>
        </p:txBody>
      </p:sp>
      <p:sp>
        <p:nvSpPr>
          <p:cNvPr id="52250" name="Text Box 73"/>
          <p:cNvSpPr txBox="1">
            <a:spLocks noChangeArrowheads="1"/>
          </p:cNvSpPr>
          <p:nvPr>
            <p:custDataLst>
              <p:tags r:id="rId22"/>
            </p:custDataLst>
          </p:nvPr>
        </p:nvSpPr>
        <p:spPr bwMode="auto">
          <a:xfrm>
            <a:off x="1312687" y="615950"/>
            <a:ext cx="22860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latin typeface="Calibri" pitchFamily="34" charset="0"/>
              </a:rPr>
              <a:t>central processing unit</a:t>
            </a:r>
          </a:p>
        </p:txBody>
      </p:sp>
      <p:sp>
        <p:nvSpPr>
          <p:cNvPr id="28" name="Rounded Rectangle 27"/>
          <p:cNvSpPr/>
          <p:nvPr/>
        </p:nvSpPr>
        <p:spPr bwMode="auto">
          <a:xfrm>
            <a:off x="2578806" y="3657600"/>
            <a:ext cx="1594315" cy="2707217"/>
          </a:xfrm>
          <a:prstGeom prst="roundRect">
            <a:avLst/>
          </a:prstGeom>
          <a:noFill/>
          <a:ln w="19050" cap="flat" cmpd="sng" algn="ctr">
            <a:solidFill>
              <a:schemeClr val="bg1">
                <a:lumMod val="65000"/>
              </a:schemeClr>
            </a:solidFill>
            <a:prstDash val="solid"/>
            <a:round/>
            <a:headEnd type="none" w="med" len="med"/>
            <a:tailEnd type="none" w="med" len="med"/>
          </a:ln>
          <a:effectLst>
            <a:outerShdw blurRad="50800" dist="38100" dir="2700000" algn="tl" rotWithShape="0">
              <a:prstClr val="black">
                <a:alpha val="40000"/>
              </a:prstClr>
            </a:outerShdw>
          </a:effectLst>
        </p:spPr>
        <p:txBody>
          <a:bodyPr wrap="square">
            <a:spAutoFit/>
          </a:bodyPr>
          <a:lstStyle/>
          <a:p>
            <a:pPr>
              <a:defRPr/>
            </a:pPr>
            <a:endParaRPr lang="en-US">
              <a:latin typeface="Times" pitchFamily="1" charset="0"/>
              <a:ea typeface="ＭＳ Ｐゴシック" pitchFamily="1" charset="-128"/>
            </a:endParaRPr>
          </a:p>
        </p:txBody>
      </p:sp>
      <p:sp>
        <p:nvSpPr>
          <p:cNvPr id="29" name="Text Box 17"/>
          <p:cNvSpPr txBox="1">
            <a:spLocks noChangeArrowheads="1"/>
          </p:cNvSpPr>
          <p:nvPr>
            <p:custDataLst>
              <p:tags r:id="rId23"/>
            </p:custDataLst>
          </p:nvPr>
        </p:nvSpPr>
        <p:spPr bwMode="auto">
          <a:xfrm>
            <a:off x="1752600" y="3796507"/>
            <a:ext cx="78105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dirty="0">
                <a:latin typeface="Cambria" pitchFamily="18" charset="0"/>
              </a:rPr>
              <a:t>Screen</a:t>
            </a:r>
          </a:p>
        </p:txBody>
      </p:sp>
      <p:sp>
        <p:nvSpPr>
          <p:cNvPr id="30" name="Rectangle 102"/>
          <p:cNvSpPr>
            <a:spLocks noChangeArrowheads="1"/>
          </p:cNvSpPr>
          <p:nvPr>
            <p:custDataLst>
              <p:tags r:id="rId24"/>
            </p:custDataLst>
          </p:nvPr>
        </p:nvSpPr>
        <p:spPr bwMode="auto">
          <a:xfrm rot="21274572">
            <a:off x="1326151" y="2506316"/>
            <a:ext cx="2278452" cy="229935"/>
          </a:xfrm>
          <a:prstGeom prst="rect">
            <a:avLst/>
          </a:prstGeom>
          <a:solidFill>
            <a:schemeClr val="bg1">
              <a:lumMod val="65000"/>
            </a:schemeClr>
          </a:solidFill>
          <a:ln>
            <a:noFill/>
          </a:ln>
          <a:extLst/>
        </p:spPr>
        <p:txBody>
          <a:bodyPr wrap="square">
            <a:spAutoFit/>
          </a:bodyPr>
          <a:lstStyle/>
          <a:p>
            <a:pPr>
              <a:lnSpc>
                <a:spcPct val="70000"/>
              </a:lnSpc>
              <a:spcBef>
                <a:spcPct val="50000"/>
              </a:spcBef>
            </a:pPr>
            <a:r>
              <a:rPr lang="en-US" sz="1200" dirty="0" smtClean="0">
                <a:solidFill>
                  <a:schemeClr val="bg1"/>
                </a:solidFill>
                <a:latin typeface="Calibri" pitchFamily="34" charset="0"/>
              </a:rPr>
              <a:t>not used in this program…</a:t>
            </a:r>
            <a:endParaRPr lang="en-US" sz="1200" dirty="0">
              <a:solidFill>
                <a:schemeClr val="bg1"/>
              </a:solidFill>
              <a:latin typeface="Calibri" pitchFamily="34" charset="0"/>
            </a:endParaRPr>
          </a:p>
        </p:txBody>
      </p:sp>
      <p:sp>
        <p:nvSpPr>
          <p:cNvPr id="3" name="Rectangle 2"/>
          <p:cNvSpPr/>
          <p:nvPr/>
        </p:nvSpPr>
        <p:spPr>
          <a:xfrm>
            <a:off x="1374663" y="5674042"/>
            <a:ext cx="269626" cy="461665"/>
          </a:xfrm>
          <a:prstGeom prst="rect">
            <a:avLst/>
          </a:prstGeom>
        </p:spPr>
        <p:txBody>
          <a:bodyPr wrap="none">
            <a:spAutoFit/>
          </a:bodyPr>
          <a:lstStyle/>
          <a:p>
            <a:r>
              <a:rPr lang="en-US" dirty="0" err="1" smtClean="0">
                <a:solidFill>
                  <a:schemeClr val="tx2"/>
                </a:solidFill>
                <a:latin typeface="Cambria" pitchFamily="18" charset="0"/>
              </a:rPr>
              <a:t>i</a:t>
            </a:r>
            <a:endParaRPr lang="en-US" dirty="0"/>
          </a:p>
        </p:txBody>
      </p:sp>
      <p:sp>
        <p:nvSpPr>
          <p:cNvPr id="31" name="Rectangle 30"/>
          <p:cNvSpPr/>
          <p:nvPr/>
        </p:nvSpPr>
        <p:spPr>
          <a:xfrm rot="10800000">
            <a:off x="1341570" y="5867400"/>
            <a:ext cx="354584" cy="461665"/>
          </a:xfrm>
          <a:prstGeom prst="rect">
            <a:avLst/>
          </a:prstGeom>
        </p:spPr>
        <p:txBody>
          <a:bodyPr wrap="none">
            <a:spAutoFit/>
          </a:bodyPr>
          <a:lstStyle/>
          <a:p>
            <a:r>
              <a:rPr lang="en-US" dirty="0" err="1">
                <a:solidFill>
                  <a:schemeClr val="tx2"/>
                </a:solidFill>
                <a:latin typeface="Cambria" pitchFamily="18" charset="0"/>
              </a:rPr>
              <a:t>^</a:t>
            </a:r>
            <a:endParaRPr lang="en-US" dirty="0"/>
          </a:p>
        </p:txBody>
      </p:sp>
    </p:spTree>
  </p:cSld>
  <p:clrMapOvr>
    <a:masterClrMapping/>
  </p:clrMapOvr>
  <p:timing>
    <p:tnLst>
      <p:par>
        <p:cTn id="1" dur="indefinite" restart="never" nodeType="tmRoot"/>
      </p:par>
    </p:tn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ounded Rectangle 2"/>
          <p:cNvSpPr/>
          <p:nvPr/>
        </p:nvSpPr>
        <p:spPr bwMode="auto">
          <a:xfrm>
            <a:off x="481584" y="5474208"/>
            <a:ext cx="7565136" cy="1246680"/>
          </a:xfrm>
          <a:prstGeom prst="roundRect">
            <a:avLst/>
          </a:prstGeom>
          <a:solidFill>
            <a:schemeClr val="bg1">
              <a:lumMod val="95000"/>
            </a:schemeClr>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36887" name="Rounded Rectangle 37"/>
          <p:cNvSpPr>
            <a:spLocks noChangeArrowheads="1"/>
          </p:cNvSpPr>
          <p:nvPr/>
        </p:nvSpPr>
        <p:spPr bwMode="auto">
          <a:xfrm>
            <a:off x="767643" y="1574799"/>
            <a:ext cx="7862711" cy="2277533"/>
          </a:xfrm>
          <a:prstGeom prst="roundRect">
            <a:avLst>
              <a:gd name="adj" fmla="val 16667"/>
            </a:avLst>
          </a:prstGeom>
          <a:solidFill>
            <a:srgbClr val="FFCCFF"/>
          </a:solidFill>
          <a:ln w="19050">
            <a:noFill/>
            <a:round/>
            <a:headEnd/>
            <a:tailEnd/>
          </a:ln>
        </p:spPr>
        <p:txBody>
          <a:bodyPr wrap="square">
            <a:spAutoFit/>
          </a:bodyPr>
          <a:lstStyle/>
          <a:p>
            <a:pPr>
              <a:defRPr/>
            </a:pPr>
            <a:endParaRPr lang="en-US">
              <a:ea typeface="ＭＳ Ｐゴシック" pitchFamily="-106" charset="-128"/>
            </a:endParaRPr>
          </a:p>
        </p:txBody>
      </p:sp>
      <p:sp>
        <p:nvSpPr>
          <p:cNvPr id="53251" name="Rectangle 5"/>
          <p:cNvSpPr>
            <a:spLocks noChangeArrowheads="1"/>
          </p:cNvSpPr>
          <p:nvPr>
            <p:custDataLst>
              <p:tags r:id="rId1"/>
            </p:custDataLst>
          </p:nvPr>
        </p:nvSpPr>
        <p:spPr bwMode="auto">
          <a:xfrm>
            <a:off x="4691063" y="3429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endParaRPr lang="en-US">
              <a:latin typeface="Arial" pitchFamily="34" charset="0"/>
            </a:endParaRPr>
          </a:p>
        </p:txBody>
      </p:sp>
      <p:sp>
        <p:nvSpPr>
          <p:cNvPr id="53252" name="Rectangle 6"/>
          <p:cNvSpPr>
            <a:spLocks noChangeArrowheads="1"/>
          </p:cNvSpPr>
          <p:nvPr>
            <p:custDataLst>
              <p:tags r:id="rId2"/>
            </p:custDataLst>
          </p:nvPr>
        </p:nvSpPr>
        <p:spPr bwMode="auto">
          <a:xfrm>
            <a:off x="923925" y="76200"/>
            <a:ext cx="7385050" cy="738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dirty="0" smtClean="0">
                <a:solidFill>
                  <a:schemeClr val="tx2"/>
                </a:solidFill>
                <a:latin typeface="Cambria" pitchFamily="18" charset="0"/>
              </a:rPr>
              <a:t>Jumps in Hmmm</a:t>
            </a:r>
            <a:endParaRPr lang="en-US" sz="4200" dirty="0">
              <a:solidFill>
                <a:schemeClr val="tx2"/>
              </a:solidFill>
              <a:latin typeface="Cambria" pitchFamily="18" charset="0"/>
            </a:endParaRPr>
          </a:p>
        </p:txBody>
      </p:sp>
      <p:sp>
        <p:nvSpPr>
          <p:cNvPr id="53253" name="Text Box 8"/>
          <p:cNvSpPr txBox="1">
            <a:spLocks noChangeArrowheads="1"/>
          </p:cNvSpPr>
          <p:nvPr>
            <p:custDataLst>
              <p:tags r:id="rId3"/>
            </p:custDataLst>
          </p:nvPr>
        </p:nvSpPr>
        <p:spPr bwMode="auto">
          <a:xfrm>
            <a:off x="609600" y="990600"/>
            <a:ext cx="334803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b="1" i="1" dirty="0">
                <a:solidFill>
                  <a:srgbClr val="E109E1"/>
                </a:solidFill>
                <a:latin typeface="Cambria" pitchFamily="18" charset="0"/>
              </a:rPr>
              <a:t>Conditional</a:t>
            </a:r>
            <a:r>
              <a:rPr lang="en-US" dirty="0">
                <a:solidFill>
                  <a:srgbClr val="E109E1"/>
                </a:solidFill>
                <a:latin typeface="Cambria" pitchFamily="18" charset="0"/>
              </a:rPr>
              <a:t> </a:t>
            </a:r>
            <a:r>
              <a:rPr lang="en-US" dirty="0" smtClean="0">
                <a:latin typeface="Cambria" pitchFamily="18" charset="0"/>
              </a:rPr>
              <a:t> jumps</a:t>
            </a:r>
            <a:endParaRPr lang="en-US" dirty="0">
              <a:latin typeface="Cambria" pitchFamily="18" charset="0"/>
            </a:endParaRPr>
          </a:p>
        </p:txBody>
      </p:sp>
      <p:sp>
        <p:nvSpPr>
          <p:cNvPr id="53254" name="Rectangle 12"/>
          <p:cNvSpPr>
            <a:spLocks noChangeArrowheads="1"/>
          </p:cNvSpPr>
          <p:nvPr>
            <p:custDataLst>
              <p:tags r:id="rId4"/>
            </p:custDataLst>
          </p:nvPr>
        </p:nvSpPr>
        <p:spPr bwMode="auto">
          <a:xfrm>
            <a:off x="890588" y="1524000"/>
            <a:ext cx="2919412"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3200" b="1" dirty="0" err="1">
                <a:latin typeface="Courier New" pitchFamily="49" charset="0"/>
              </a:rPr>
              <a:t>jeqzn</a:t>
            </a:r>
            <a:r>
              <a:rPr lang="en-US" sz="3200" b="1" dirty="0">
                <a:latin typeface="Courier New" pitchFamily="49" charset="0"/>
              </a:rPr>
              <a:t> r1 </a:t>
            </a:r>
            <a:r>
              <a:rPr lang="en-US" sz="3200" b="1" dirty="0">
                <a:solidFill>
                  <a:srgbClr val="B003D1"/>
                </a:solidFill>
                <a:latin typeface="Courier New" pitchFamily="49" charset="0"/>
              </a:rPr>
              <a:t>42</a:t>
            </a:r>
            <a:r>
              <a:rPr lang="en-US" sz="3200" b="1" dirty="0">
                <a:solidFill>
                  <a:srgbClr val="0A04EB"/>
                </a:solidFill>
                <a:latin typeface="Courier New" pitchFamily="49" charset="0"/>
              </a:rPr>
              <a:t> </a:t>
            </a:r>
          </a:p>
        </p:txBody>
      </p:sp>
      <p:sp>
        <p:nvSpPr>
          <p:cNvPr id="53255" name="Rectangle 14"/>
          <p:cNvSpPr>
            <a:spLocks noChangeArrowheads="1"/>
          </p:cNvSpPr>
          <p:nvPr>
            <p:custDataLst>
              <p:tags r:id="rId5"/>
            </p:custDataLst>
          </p:nvPr>
        </p:nvSpPr>
        <p:spPr bwMode="auto">
          <a:xfrm>
            <a:off x="898525" y="2098675"/>
            <a:ext cx="2919413"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3200" b="1" dirty="0" err="1">
                <a:latin typeface="Courier New" pitchFamily="49" charset="0"/>
              </a:rPr>
              <a:t>jgtzn</a:t>
            </a:r>
            <a:r>
              <a:rPr lang="en-US" sz="3200" b="1" dirty="0">
                <a:latin typeface="Courier New" pitchFamily="49" charset="0"/>
              </a:rPr>
              <a:t> r1 </a:t>
            </a:r>
            <a:r>
              <a:rPr lang="en-US" sz="3200" b="1" dirty="0">
                <a:solidFill>
                  <a:srgbClr val="B003D1"/>
                </a:solidFill>
                <a:latin typeface="Courier New" pitchFamily="49" charset="0"/>
              </a:rPr>
              <a:t>42</a:t>
            </a:r>
            <a:r>
              <a:rPr lang="en-US" sz="3200" b="1" dirty="0">
                <a:solidFill>
                  <a:srgbClr val="0A04EB"/>
                </a:solidFill>
                <a:latin typeface="Courier New" pitchFamily="49" charset="0"/>
              </a:rPr>
              <a:t> </a:t>
            </a:r>
          </a:p>
        </p:txBody>
      </p:sp>
      <p:sp>
        <p:nvSpPr>
          <p:cNvPr id="53256" name="Rectangle 15"/>
          <p:cNvSpPr>
            <a:spLocks noChangeArrowheads="1"/>
          </p:cNvSpPr>
          <p:nvPr>
            <p:custDataLst>
              <p:tags r:id="rId6"/>
            </p:custDataLst>
          </p:nvPr>
        </p:nvSpPr>
        <p:spPr bwMode="auto">
          <a:xfrm>
            <a:off x="898525" y="2673350"/>
            <a:ext cx="2919413"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3200" b="1" dirty="0" err="1">
                <a:latin typeface="Courier New" pitchFamily="49" charset="0"/>
              </a:rPr>
              <a:t>jltzn</a:t>
            </a:r>
            <a:r>
              <a:rPr lang="en-US" sz="3200" b="1" dirty="0">
                <a:latin typeface="Courier New" pitchFamily="49" charset="0"/>
              </a:rPr>
              <a:t> r1 </a:t>
            </a:r>
            <a:r>
              <a:rPr lang="en-US" sz="3200" b="1" dirty="0">
                <a:solidFill>
                  <a:srgbClr val="B003D1"/>
                </a:solidFill>
                <a:latin typeface="Courier New" pitchFamily="49" charset="0"/>
              </a:rPr>
              <a:t>42</a:t>
            </a:r>
            <a:r>
              <a:rPr lang="en-US" sz="3200" b="1" dirty="0">
                <a:solidFill>
                  <a:srgbClr val="0A04EB"/>
                </a:solidFill>
                <a:latin typeface="Courier New" pitchFamily="49" charset="0"/>
              </a:rPr>
              <a:t> </a:t>
            </a:r>
          </a:p>
        </p:txBody>
      </p:sp>
      <p:sp>
        <p:nvSpPr>
          <p:cNvPr id="53257" name="Rectangle 16"/>
          <p:cNvSpPr>
            <a:spLocks noChangeArrowheads="1"/>
          </p:cNvSpPr>
          <p:nvPr>
            <p:custDataLst>
              <p:tags r:id="rId7"/>
            </p:custDataLst>
          </p:nvPr>
        </p:nvSpPr>
        <p:spPr bwMode="auto">
          <a:xfrm>
            <a:off x="900113" y="3246438"/>
            <a:ext cx="4198937"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3200" b="1" dirty="0" err="1">
                <a:latin typeface="Courier New" pitchFamily="49" charset="0"/>
              </a:rPr>
              <a:t>jnezn</a:t>
            </a:r>
            <a:r>
              <a:rPr lang="en-US" sz="3200" b="1" dirty="0">
                <a:latin typeface="Courier New" pitchFamily="49" charset="0"/>
              </a:rPr>
              <a:t> r1 </a:t>
            </a:r>
            <a:r>
              <a:rPr lang="en-US" sz="3200" b="1" dirty="0">
                <a:solidFill>
                  <a:srgbClr val="B003D1"/>
                </a:solidFill>
                <a:latin typeface="Courier New" pitchFamily="49" charset="0"/>
              </a:rPr>
              <a:t>42</a:t>
            </a:r>
            <a:endParaRPr lang="en-US" sz="3200" dirty="0">
              <a:solidFill>
                <a:srgbClr val="0A04EB"/>
              </a:solidFill>
              <a:latin typeface="Arial" pitchFamily="34" charset="0"/>
            </a:endParaRPr>
          </a:p>
        </p:txBody>
      </p:sp>
      <p:sp>
        <p:nvSpPr>
          <p:cNvPr id="53258" name="Text Box 19"/>
          <p:cNvSpPr txBox="1">
            <a:spLocks noChangeArrowheads="1"/>
          </p:cNvSpPr>
          <p:nvPr>
            <p:custDataLst>
              <p:tags r:id="rId8"/>
            </p:custDataLst>
          </p:nvPr>
        </p:nvSpPr>
        <p:spPr bwMode="auto">
          <a:xfrm>
            <a:off x="4103688" y="1651000"/>
            <a:ext cx="47307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dirty="0">
                <a:latin typeface="Cambria" pitchFamily="18" charset="0"/>
              </a:rPr>
              <a:t>IF </a:t>
            </a:r>
            <a:r>
              <a:rPr lang="en-US" sz="1800" b="1" dirty="0">
                <a:latin typeface="Cambria" pitchFamily="18" charset="0"/>
              </a:rPr>
              <a:t>r1 == 0</a:t>
            </a:r>
            <a:r>
              <a:rPr lang="en-US" sz="1800" dirty="0">
                <a:latin typeface="Cambria" pitchFamily="18" charset="0"/>
              </a:rPr>
              <a:t> </a:t>
            </a:r>
            <a:r>
              <a:rPr lang="en-US" sz="1800" dirty="0" smtClean="0">
                <a:latin typeface="Cambria" pitchFamily="18" charset="0"/>
              </a:rPr>
              <a:t> THEN </a:t>
            </a:r>
            <a:r>
              <a:rPr lang="en-US" sz="1800" dirty="0">
                <a:latin typeface="Cambria" pitchFamily="18" charset="0"/>
              </a:rPr>
              <a:t>jump to line number </a:t>
            </a:r>
            <a:r>
              <a:rPr lang="en-US" sz="1800" b="1" dirty="0">
                <a:solidFill>
                  <a:srgbClr val="B003D1"/>
                </a:solidFill>
                <a:latin typeface="Cambria" pitchFamily="18" charset="0"/>
              </a:rPr>
              <a:t>42</a:t>
            </a:r>
            <a:endParaRPr lang="en-US" sz="1800" dirty="0">
              <a:latin typeface="Cambria" pitchFamily="18" charset="0"/>
            </a:endParaRPr>
          </a:p>
        </p:txBody>
      </p:sp>
      <p:sp>
        <p:nvSpPr>
          <p:cNvPr id="53259" name="Text Box 20"/>
          <p:cNvSpPr txBox="1">
            <a:spLocks noChangeArrowheads="1"/>
          </p:cNvSpPr>
          <p:nvPr>
            <p:custDataLst>
              <p:tags r:id="rId9"/>
            </p:custDataLst>
          </p:nvPr>
        </p:nvSpPr>
        <p:spPr bwMode="auto">
          <a:xfrm>
            <a:off x="4108450" y="2208213"/>
            <a:ext cx="47307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dirty="0">
                <a:latin typeface="Cambria" pitchFamily="18" charset="0"/>
              </a:rPr>
              <a:t>IF </a:t>
            </a:r>
            <a:r>
              <a:rPr lang="en-US" sz="1800" b="1" dirty="0">
                <a:latin typeface="Cambria" pitchFamily="18" charset="0"/>
              </a:rPr>
              <a:t>r1 &gt; 0</a:t>
            </a:r>
            <a:r>
              <a:rPr lang="en-US" sz="1800" dirty="0">
                <a:latin typeface="Cambria" pitchFamily="18" charset="0"/>
              </a:rPr>
              <a:t> </a:t>
            </a:r>
            <a:r>
              <a:rPr lang="en-US" sz="1800" dirty="0" smtClean="0">
                <a:latin typeface="Cambria" pitchFamily="18" charset="0"/>
              </a:rPr>
              <a:t>   THEN </a:t>
            </a:r>
            <a:r>
              <a:rPr lang="en-US" sz="1800" dirty="0">
                <a:latin typeface="Cambria" pitchFamily="18" charset="0"/>
              </a:rPr>
              <a:t>jump to line number </a:t>
            </a:r>
            <a:r>
              <a:rPr lang="en-US" sz="1800" b="1" dirty="0">
                <a:solidFill>
                  <a:srgbClr val="B003D1"/>
                </a:solidFill>
                <a:latin typeface="Cambria" pitchFamily="18" charset="0"/>
              </a:rPr>
              <a:t>42</a:t>
            </a:r>
            <a:endParaRPr lang="en-US" sz="1800" dirty="0">
              <a:latin typeface="Cambria" pitchFamily="18" charset="0"/>
            </a:endParaRPr>
          </a:p>
        </p:txBody>
      </p:sp>
      <p:sp>
        <p:nvSpPr>
          <p:cNvPr id="53260" name="Text Box 21"/>
          <p:cNvSpPr txBox="1">
            <a:spLocks noChangeArrowheads="1"/>
          </p:cNvSpPr>
          <p:nvPr>
            <p:custDataLst>
              <p:tags r:id="rId10"/>
            </p:custDataLst>
          </p:nvPr>
        </p:nvSpPr>
        <p:spPr bwMode="auto">
          <a:xfrm>
            <a:off x="4114800" y="2765425"/>
            <a:ext cx="47307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dirty="0">
                <a:latin typeface="Cambria" pitchFamily="18" charset="0"/>
              </a:rPr>
              <a:t>IF </a:t>
            </a:r>
            <a:r>
              <a:rPr lang="en-US" sz="1800" b="1" dirty="0">
                <a:latin typeface="Cambria" pitchFamily="18" charset="0"/>
              </a:rPr>
              <a:t>r1 &lt; 0</a:t>
            </a:r>
            <a:r>
              <a:rPr lang="en-US" sz="1800" dirty="0">
                <a:latin typeface="Cambria" pitchFamily="18" charset="0"/>
              </a:rPr>
              <a:t> </a:t>
            </a:r>
            <a:r>
              <a:rPr lang="en-US" sz="1800" dirty="0" smtClean="0">
                <a:latin typeface="Cambria" pitchFamily="18" charset="0"/>
              </a:rPr>
              <a:t>  THEN </a:t>
            </a:r>
            <a:r>
              <a:rPr lang="en-US" sz="1800" dirty="0">
                <a:latin typeface="Cambria" pitchFamily="18" charset="0"/>
              </a:rPr>
              <a:t>jump to line number </a:t>
            </a:r>
            <a:r>
              <a:rPr lang="en-US" sz="1800" b="1" dirty="0">
                <a:solidFill>
                  <a:srgbClr val="B003D1"/>
                </a:solidFill>
                <a:latin typeface="Cambria" pitchFamily="18" charset="0"/>
              </a:rPr>
              <a:t>42</a:t>
            </a:r>
            <a:endParaRPr lang="en-US" sz="1800" dirty="0">
              <a:latin typeface="Cambria" pitchFamily="18" charset="0"/>
            </a:endParaRPr>
          </a:p>
        </p:txBody>
      </p:sp>
      <p:sp>
        <p:nvSpPr>
          <p:cNvPr id="53261" name="Text Box 22"/>
          <p:cNvSpPr txBox="1">
            <a:spLocks noChangeArrowheads="1"/>
          </p:cNvSpPr>
          <p:nvPr>
            <p:custDataLst>
              <p:tags r:id="rId11"/>
            </p:custDataLst>
          </p:nvPr>
        </p:nvSpPr>
        <p:spPr bwMode="auto">
          <a:xfrm>
            <a:off x="4108450" y="3368675"/>
            <a:ext cx="47307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dirty="0">
                <a:latin typeface="Cambria" pitchFamily="18" charset="0"/>
              </a:rPr>
              <a:t>IF </a:t>
            </a:r>
            <a:r>
              <a:rPr lang="en-US" sz="1800" b="1" dirty="0">
                <a:latin typeface="Cambria" pitchFamily="18" charset="0"/>
              </a:rPr>
              <a:t>r1 != 0</a:t>
            </a:r>
            <a:r>
              <a:rPr lang="en-US" sz="1800" dirty="0">
                <a:latin typeface="Cambria" pitchFamily="18" charset="0"/>
              </a:rPr>
              <a:t> </a:t>
            </a:r>
            <a:r>
              <a:rPr lang="en-US" sz="1800" dirty="0" smtClean="0">
                <a:latin typeface="Cambria" pitchFamily="18" charset="0"/>
              </a:rPr>
              <a:t>  THEN </a:t>
            </a:r>
            <a:r>
              <a:rPr lang="en-US" sz="1800" dirty="0">
                <a:latin typeface="Cambria" pitchFamily="18" charset="0"/>
              </a:rPr>
              <a:t>jump to line number </a:t>
            </a:r>
            <a:r>
              <a:rPr lang="en-US" sz="1800" b="1" dirty="0">
                <a:solidFill>
                  <a:srgbClr val="B003D1"/>
                </a:solidFill>
                <a:latin typeface="Cambria" pitchFamily="18" charset="0"/>
              </a:rPr>
              <a:t>42</a:t>
            </a:r>
            <a:endParaRPr lang="en-US" sz="1800" dirty="0">
              <a:latin typeface="Cambria" pitchFamily="18" charset="0"/>
            </a:endParaRPr>
          </a:p>
        </p:txBody>
      </p:sp>
      <p:sp>
        <p:nvSpPr>
          <p:cNvPr id="53262" name="Text Box 25"/>
          <p:cNvSpPr txBox="1">
            <a:spLocks noChangeArrowheads="1"/>
          </p:cNvSpPr>
          <p:nvPr>
            <p:custDataLst>
              <p:tags r:id="rId12"/>
            </p:custDataLst>
          </p:nvPr>
        </p:nvSpPr>
        <p:spPr bwMode="auto">
          <a:xfrm>
            <a:off x="609600" y="5551488"/>
            <a:ext cx="334803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b="1" i="1" dirty="0">
                <a:solidFill>
                  <a:schemeClr val="bg1">
                    <a:lumMod val="50000"/>
                  </a:schemeClr>
                </a:solidFill>
                <a:latin typeface="Cambria" pitchFamily="18" charset="0"/>
              </a:rPr>
              <a:t>Indirect</a:t>
            </a:r>
            <a:r>
              <a:rPr lang="en-US" dirty="0">
                <a:solidFill>
                  <a:schemeClr val="bg1">
                    <a:lumMod val="50000"/>
                  </a:schemeClr>
                </a:solidFill>
                <a:latin typeface="Cambria" pitchFamily="18" charset="0"/>
              </a:rPr>
              <a:t> </a:t>
            </a:r>
            <a:r>
              <a:rPr lang="en-US" dirty="0" smtClean="0">
                <a:solidFill>
                  <a:schemeClr val="bg1">
                    <a:lumMod val="50000"/>
                  </a:schemeClr>
                </a:solidFill>
                <a:latin typeface="Cambria" pitchFamily="18" charset="0"/>
              </a:rPr>
              <a:t> jump</a:t>
            </a:r>
            <a:endParaRPr lang="en-US" dirty="0">
              <a:solidFill>
                <a:schemeClr val="bg1">
                  <a:lumMod val="50000"/>
                </a:schemeClr>
              </a:solidFill>
              <a:latin typeface="Cambria" pitchFamily="18" charset="0"/>
            </a:endParaRPr>
          </a:p>
        </p:txBody>
      </p:sp>
      <p:sp>
        <p:nvSpPr>
          <p:cNvPr id="53263" name="Rectangle 26"/>
          <p:cNvSpPr>
            <a:spLocks noChangeArrowheads="1"/>
          </p:cNvSpPr>
          <p:nvPr>
            <p:custDataLst>
              <p:tags r:id="rId13"/>
            </p:custDataLst>
          </p:nvPr>
        </p:nvSpPr>
        <p:spPr bwMode="auto">
          <a:xfrm>
            <a:off x="914400" y="5920141"/>
            <a:ext cx="4198938"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3200" b="1" dirty="0" err="1">
                <a:solidFill>
                  <a:schemeClr val="bg1">
                    <a:lumMod val="50000"/>
                  </a:schemeClr>
                </a:solidFill>
                <a:latin typeface="Courier New" pitchFamily="49" charset="0"/>
              </a:rPr>
              <a:t>jumpr</a:t>
            </a:r>
            <a:r>
              <a:rPr lang="en-US" sz="3200" b="1" dirty="0">
                <a:solidFill>
                  <a:schemeClr val="bg1">
                    <a:lumMod val="50000"/>
                  </a:schemeClr>
                </a:solidFill>
                <a:latin typeface="Courier New" pitchFamily="49" charset="0"/>
              </a:rPr>
              <a:t> r1</a:t>
            </a:r>
            <a:endParaRPr lang="en-US" sz="3200" dirty="0">
              <a:solidFill>
                <a:schemeClr val="bg1">
                  <a:lumMod val="50000"/>
                </a:schemeClr>
              </a:solidFill>
              <a:latin typeface="Arial" pitchFamily="34" charset="0"/>
            </a:endParaRPr>
          </a:p>
        </p:txBody>
      </p:sp>
      <p:sp>
        <p:nvSpPr>
          <p:cNvPr id="53264" name="Text Box 27"/>
          <p:cNvSpPr txBox="1">
            <a:spLocks noChangeArrowheads="1"/>
          </p:cNvSpPr>
          <p:nvPr>
            <p:custDataLst>
              <p:tags r:id="rId14"/>
            </p:custDataLst>
          </p:nvPr>
        </p:nvSpPr>
        <p:spPr bwMode="auto">
          <a:xfrm>
            <a:off x="4122738" y="6042378"/>
            <a:ext cx="3878262" cy="4154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2100" dirty="0">
                <a:solidFill>
                  <a:schemeClr val="bg1">
                    <a:lumMod val="50000"/>
                  </a:schemeClr>
                </a:solidFill>
                <a:latin typeface="Cambria" pitchFamily="18" charset="0"/>
              </a:rPr>
              <a:t>Jump to the </a:t>
            </a:r>
            <a:r>
              <a:rPr lang="en-US" sz="2100" dirty="0" smtClean="0">
                <a:solidFill>
                  <a:schemeClr val="bg1">
                    <a:lumMod val="50000"/>
                  </a:schemeClr>
                </a:solidFill>
                <a:latin typeface="Cambria" pitchFamily="18" charset="0"/>
              </a:rPr>
              <a:t>line#  </a:t>
            </a:r>
            <a:r>
              <a:rPr lang="en-US" sz="2100" b="1" i="1" dirty="0" smtClean="0">
                <a:solidFill>
                  <a:schemeClr val="bg1">
                    <a:lumMod val="50000"/>
                  </a:schemeClr>
                </a:solidFill>
                <a:latin typeface="Cambria" pitchFamily="18" charset="0"/>
              </a:rPr>
              <a:t>stored </a:t>
            </a:r>
            <a:r>
              <a:rPr lang="en-US" sz="2100" dirty="0" smtClean="0">
                <a:solidFill>
                  <a:schemeClr val="bg1">
                    <a:lumMod val="50000"/>
                  </a:schemeClr>
                </a:solidFill>
                <a:latin typeface="Cambria" pitchFamily="18" charset="0"/>
              </a:rPr>
              <a:t> </a:t>
            </a:r>
            <a:r>
              <a:rPr lang="en-US" sz="2100" dirty="0">
                <a:solidFill>
                  <a:schemeClr val="bg1">
                    <a:lumMod val="50000"/>
                  </a:schemeClr>
                </a:solidFill>
                <a:latin typeface="Cambria" pitchFamily="18" charset="0"/>
              </a:rPr>
              <a:t>in </a:t>
            </a:r>
            <a:r>
              <a:rPr lang="en-US" sz="2100" b="1" dirty="0" smtClean="0">
                <a:solidFill>
                  <a:schemeClr val="bg1">
                    <a:lumMod val="50000"/>
                  </a:schemeClr>
                </a:solidFill>
                <a:latin typeface="Courier New" pitchFamily="49" charset="0"/>
                <a:cs typeface="Courier New" pitchFamily="49" charset="0"/>
              </a:rPr>
              <a:t>r1</a:t>
            </a:r>
            <a:endParaRPr lang="en-US" sz="2100" dirty="0">
              <a:solidFill>
                <a:schemeClr val="bg1">
                  <a:lumMod val="50000"/>
                </a:schemeClr>
              </a:solidFill>
              <a:latin typeface="Courier New" pitchFamily="49" charset="0"/>
              <a:cs typeface="Courier New" pitchFamily="49" charset="0"/>
            </a:endParaRPr>
          </a:p>
        </p:txBody>
      </p:sp>
      <p:sp>
        <p:nvSpPr>
          <p:cNvPr id="53265" name="Text Box 28"/>
          <p:cNvSpPr txBox="1">
            <a:spLocks noChangeArrowheads="1"/>
          </p:cNvSpPr>
          <p:nvPr/>
        </p:nvSpPr>
        <p:spPr bwMode="auto">
          <a:xfrm>
            <a:off x="7633788" y="4114800"/>
            <a:ext cx="12192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dirty="0">
                <a:solidFill>
                  <a:srgbClr val="067B0E"/>
                </a:solidFill>
                <a:latin typeface="Calibri" pitchFamily="34" charset="0"/>
              </a:rPr>
              <a:t>This </a:t>
            </a:r>
            <a:r>
              <a:rPr lang="en-US" sz="1000" dirty="0" smtClean="0">
                <a:solidFill>
                  <a:srgbClr val="067B0E"/>
                </a:solidFill>
                <a:latin typeface="Calibri" pitchFamily="34" charset="0"/>
              </a:rPr>
              <a:t>is </a:t>
            </a:r>
            <a:r>
              <a:rPr lang="en-US" sz="1000" dirty="0">
                <a:solidFill>
                  <a:srgbClr val="067B0E"/>
                </a:solidFill>
                <a:latin typeface="Calibri" pitchFamily="34" charset="0"/>
              </a:rPr>
              <a:t>making me jumpy!</a:t>
            </a:r>
          </a:p>
        </p:txBody>
      </p:sp>
      <p:grpSp>
        <p:nvGrpSpPr>
          <p:cNvPr id="53266" name="Group 29"/>
          <p:cNvGrpSpPr>
            <a:grpSpLocks/>
          </p:cNvGrpSpPr>
          <p:nvPr>
            <p:custDataLst>
              <p:tags r:id="rId15"/>
            </p:custDataLst>
          </p:nvPr>
        </p:nvGrpSpPr>
        <p:grpSpPr bwMode="auto">
          <a:xfrm>
            <a:off x="8555445" y="4313238"/>
            <a:ext cx="406400" cy="445990"/>
            <a:chOff x="2928" y="1051"/>
            <a:chExt cx="840" cy="957"/>
          </a:xfrm>
        </p:grpSpPr>
        <p:sp>
          <p:nvSpPr>
            <p:cNvPr id="53270" name="Freeform 30"/>
            <p:cNvSpPr>
              <a:spLocks/>
            </p:cNvSpPr>
            <p:nvPr>
              <p:custDataLst>
                <p:tags r:id="rId19"/>
              </p:custDataLst>
            </p:nvPr>
          </p:nvSpPr>
          <p:spPr bwMode="auto">
            <a:xfrm>
              <a:off x="2928" y="1759"/>
              <a:ext cx="810" cy="249"/>
            </a:xfrm>
            <a:custGeom>
              <a:avLst/>
              <a:gdLst>
                <a:gd name="T0" fmla="*/ 2 w 1048"/>
                <a:gd name="T1" fmla="*/ 21 h 250"/>
                <a:gd name="T2" fmla="*/ 2 w 1048"/>
                <a:gd name="T3" fmla="*/ 83 h 250"/>
                <a:gd name="T4" fmla="*/ 2 w 1048"/>
                <a:gd name="T5" fmla="*/ 111 h 250"/>
                <a:gd name="T6" fmla="*/ 2 w 1048"/>
                <a:gd name="T7" fmla="*/ 125 h 250"/>
                <a:gd name="T8" fmla="*/ 2 w 1048"/>
                <a:gd name="T9" fmla="*/ 155 h 250"/>
                <a:gd name="T10" fmla="*/ 2 w 1048"/>
                <a:gd name="T11" fmla="*/ 224 h 250"/>
                <a:gd name="T12" fmla="*/ 2 w 1048"/>
                <a:gd name="T13" fmla="*/ 204 h 250"/>
                <a:gd name="T14" fmla="*/ 0 w 1048"/>
                <a:gd name="T15" fmla="*/ 183 h 250"/>
                <a:gd name="T16" fmla="*/ 2 w 1048"/>
                <a:gd name="T17" fmla="*/ 149 h 250"/>
                <a:gd name="T18" fmla="*/ 2 w 1048"/>
                <a:gd name="T19" fmla="*/ 125 h 250"/>
                <a:gd name="T20" fmla="*/ 2 w 1048"/>
                <a:gd name="T21" fmla="*/ 76 h 250"/>
                <a:gd name="T22" fmla="*/ 2 w 1048"/>
                <a:gd name="T23" fmla="*/ 55 h 250"/>
                <a:gd name="T24" fmla="*/ 2 w 1048"/>
                <a:gd name="T25" fmla="*/ 28 h 250"/>
                <a:gd name="T26" fmla="*/ 2 w 1048"/>
                <a:gd name="T27" fmla="*/ 14 h 250"/>
                <a:gd name="T28" fmla="*/ 2 w 1048"/>
                <a:gd name="T29" fmla="*/ 28 h 250"/>
                <a:gd name="T30" fmla="*/ 2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53271" name="Oval 31"/>
            <p:cNvSpPr>
              <a:spLocks noChangeArrowheads="1"/>
            </p:cNvSpPr>
            <p:nvPr>
              <p:custDataLst>
                <p:tags r:id="rId20"/>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53272" name="Oval 32"/>
            <p:cNvSpPr>
              <a:spLocks noChangeArrowheads="1"/>
            </p:cNvSpPr>
            <p:nvPr>
              <p:custDataLst>
                <p:tags r:id="rId21"/>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3273" name="Oval 33"/>
            <p:cNvSpPr>
              <a:spLocks noChangeArrowheads="1"/>
            </p:cNvSpPr>
            <p:nvPr>
              <p:custDataLst>
                <p:tags r:id="rId22"/>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3274" name="Oval 34"/>
            <p:cNvSpPr>
              <a:spLocks noChangeArrowheads="1"/>
            </p:cNvSpPr>
            <p:nvPr>
              <p:custDataLst>
                <p:tags r:id="rId23"/>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3275" name="Oval 35"/>
            <p:cNvSpPr>
              <a:spLocks noChangeArrowheads="1"/>
            </p:cNvSpPr>
            <p:nvPr>
              <p:custDataLst>
                <p:tags r:id="rId24"/>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3276" name="Oval 36"/>
            <p:cNvSpPr>
              <a:spLocks noChangeArrowheads="1"/>
            </p:cNvSpPr>
            <p:nvPr>
              <p:custDataLst>
                <p:tags r:id="rId25"/>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3277" name="Oval 37"/>
            <p:cNvSpPr>
              <a:spLocks noChangeArrowheads="1"/>
            </p:cNvSpPr>
            <p:nvPr>
              <p:custDataLst>
                <p:tags r:id="rId26"/>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3278" name="AutoShape 38"/>
            <p:cNvSpPr>
              <a:spLocks noChangeArrowheads="1"/>
            </p:cNvSpPr>
            <p:nvPr>
              <p:custDataLst>
                <p:tags r:id="rId27"/>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53279" name="Freeform 39"/>
            <p:cNvSpPr>
              <a:spLocks/>
            </p:cNvSpPr>
            <p:nvPr>
              <p:custDataLst>
                <p:tags r:id="rId28"/>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53280" name="Freeform 40"/>
            <p:cNvSpPr>
              <a:spLocks/>
            </p:cNvSpPr>
            <p:nvPr>
              <p:custDataLst>
                <p:tags r:id="rId29"/>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53281" name="Freeform 41"/>
            <p:cNvSpPr>
              <a:spLocks/>
            </p:cNvSpPr>
            <p:nvPr>
              <p:custDataLst>
                <p:tags r:id="rId30"/>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53282" name="Freeform 42"/>
            <p:cNvSpPr>
              <a:spLocks/>
            </p:cNvSpPr>
            <p:nvPr>
              <p:custDataLst>
                <p:tags r:id="rId31"/>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53267" name="Text Box 7"/>
          <p:cNvSpPr txBox="1">
            <a:spLocks noChangeArrowheads="1"/>
          </p:cNvSpPr>
          <p:nvPr>
            <p:custDataLst>
              <p:tags r:id="rId16"/>
            </p:custDataLst>
          </p:nvPr>
        </p:nvSpPr>
        <p:spPr bwMode="auto">
          <a:xfrm>
            <a:off x="588963" y="4148667"/>
            <a:ext cx="334803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b="1" i="1" dirty="0">
                <a:latin typeface="Cambria" pitchFamily="18" charset="0"/>
              </a:rPr>
              <a:t>Unconditional</a:t>
            </a:r>
            <a:r>
              <a:rPr lang="en-US" dirty="0">
                <a:latin typeface="Cambria" pitchFamily="18" charset="0"/>
              </a:rPr>
              <a:t> </a:t>
            </a:r>
            <a:r>
              <a:rPr lang="en-US" dirty="0" smtClean="0">
                <a:latin typeface="Cambria" pitchFamily="18" charset="0"/>
              </a:rPr>
              <a:t> jump</a:t>
            </a:r>
            <a:endParaRPr lang="en-US" dirty="0">
              <a:latin typeface="Cambria" pitchFamily="18" charset="0"/>
            </a:endParaRPr>
          </a:p>
        </p:txBody>
      </p:sp>
      <p:sp>
        <p:nvSpPr>
          <p:cNvPr id="53268" name="Rectangle 11"/>
          <p:cNvSpPr>
            <a:spLocks noChangeArrowheads="1"/>
          </p:cNvSpPr>
          <p:nvPr>
            <p:custDataLst>
              <p:tags r:id="rId17"/>
            </p:custDataLst>
          </p:nvPr>
        </p:nvSpPr>
        <p:spPr bwMode="auto">
          <a:xfrm>
            <a:off x="890588" y="4592637"/>
            <a:ext cx="2185987"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3200" b="1" dirty="0" err="1">
                <a:latin typeface="Courier New" pitchFamily="49" charset="0"/>
              </a:rPr>
              <a:t>jumpn</a:t>
            </a:r>
            <a:r>
              <a:rPr lang="en-US" sz="3200" b="1" dirty="0">
                <a:solidFill>
                  <a:srgbClr val="0A04EB"/>
                </a:solidFill>
                <a:latin typeface="Courier New" pitchFamily="49" charset="0"/>
              </a:rPr>
              <a:t> </a:t>
            </a:r>
            <a:r>
              <a:rPr lang="en-US" sz="3200" b="1" dirty="0">
                <a:solidFill>
                  <a:srgbClr val="B003D1"/>
                </a:solidFill>
                <a:latin typeface="Courier New" pitchFamily="49" charset="0"/>
              </a:rPr>
              <a:t>42</a:t>
            </a:r>
            <a:endParaRPr lang="en-US" sz="3200" dirty="0">
              <a:solidFill>
                <a:srgbClr val="0A04EB"/>
              </a:solidFill>
              <a:latin typeface="Arial" pitchFamily="34" charset="0"/>
            </a:endParaRPr>
          </a:p>
        </p:txBody>
      </p:sp>
      <p:sp>
        <p:nvSpPr>
          <p:cNvPr id="53269" name="Text Box 18"/>
          <p:cNvSpPr txBox="1">
            <a:spLocks noChangeArrowheads="1"/>
          </p:cNvSpPr>
          <p:nvPr>
            <p:custDataLst>
              <p:tags r:id="rId18"/>
            </p:custDataLst>
          </p:nvPr>
        </p:nvSpPr>
        <p:spPr bwMode="auto">
          <a:xfrm>
            <a:off x="4157663" y="4691415"/>
            <a:ext cx="4300537" cy="41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2100" dirty="0" smtClean="0">
                <a:latin typeface="Cambria" pitchFamily="18" charset="0"/>
              </a:rPr>
              <a:t>Jump </a:t>
            </a:r>
            <a:r>
              <a:rPr lang="en-US" sz="2100" dirty="0">
                <a:latin typeface="Cambria" pitchFamily="18" charset="0"/>
              </a:rPr>
              <a:t>to program </a:t>
            </a:r>
            <a:r>
              <a:rPr lang="en-US" sz="2100" dirty="0" smtClean="0">
                <a:latin typeface="Cambria" pitchFamily="18" charset="0"/>
              </a:rPr>
              <a:t>line # </a:t>
            </a:r>
            <a:r>
              <a:rPr lang="en-US" sz="2100" b="1" dirty="0" smtClean="0">
                <a:solidFill>
                  <a:srgbClr val="E109E1"/>
                </a:solidFill>
                <a:latin typeface="Cambria" pitchFamily="18" charset="0"/>
              </a:rPr>
              <a:t>42</a:t>
            </a:r>
            <a:endParaRPr lang="en-US" sz="2100" dirty="0">
              <a:solidFill>
                <a:srgbClr val="E109E1"/>
              </a:solidFill>
              <a:latin typeface="Cambria" pitchFamily="18" charset="0"/>
            </a:endParaRPr>
          </a:p>
        </p:txBody>
      </p:sp>
    </p:spTree>
  </p:cSld>
  <p:clrMapOvr>
    <a:masterClrMapping/>
  </p:clrMapOvr>
  <p:timing>
    <p:tnLst>
      <p:par>
        <p:cTn id="1" dur="indefinite" restart="never" nodeType="tmRoot"/>
      </p:par>
    </p:tn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ounded Rectangle 2"/>
          <p:cNvSpPr/>
          <p:nvPr/>
        </p:nvSpPr>
        <p:spPr bwMode="auto">
          <a:xfrm>
            <a:off x="481584" y="5474208"/>
            <a:ext cx="7565136" cy="1246680"/>
          </a:xfrm>
          <a:prstGeom prst="roundRect">
            <a:avLst/>
          </a:prstGeom>
          <a:solidFill>
            <a:schemeClr val="bg1">
              <a:lumMod val="95000"/>
            </a:schemeClr>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36887" name="Rounded Rectangle 37"/>
          <p:cNvSpPr>
            <a:spLocks noChangeArrowheads="1"/>
          </p:cNvSpPr>
          <p:nvPr/>
        </p:nvSpPr>
        <p:spPr bwMode="auto">
          <a:xfrm>
            <a:off x="767643" y="1574799"/>
            <a:ext cx="7862711" cy="2277533"/>
          </a:xfrm>
          <a:prstGeom prst="roundRect">
            <a:avLst>
              <a:gd name="adj" fmla="val 16667"/>
            </a:avLst>
          </a:prstGeom>
          <a:solidFill>
            <a:srgbClr val="FFCCFF"/>
          </a:solidFill>
          <a:ln w="19050">
            <a:noFill/>
            <a:round/>
            <a:headEnd/>
            <a:tailEnd/>
          </a:ln>
        </p:spPr>
        <p:txBody>
          <a:bodyPr wrap="square">
            <a:spAutoFit/>
          </a:bodyPr>
          <a:lstStyle/>
          <a:p>
            <a:pPr>
              <a:defRPr/>
            </a:pPr>
            <a:endParaRPr lang="en-US">
              <a:ea typeface="ＭＳ Ｐゴシック" pitchFamily="-106" charset="-128"/>
            </a:endParaRPr>
          </a:p>
        </p:txBody>
      </p:sp>
      <p:sp>
        <p:nvSpPr>
          <p:cNvPr id="53251" name="Rectangle 5"/>
          <p:cNvSpPr>
            <a:spLocks noChangeArrowheads="1"/>
          </p:cNvSpPr>
          <p:nvPr>
            <p:custDataLst>
              <p:tags r:id="rId1"/>
            </p:custDataLst>
          </p:nvPr>
        </p:nvSpPr>
        <p:spPr bwMode="auto">
          <a:xfrm>
            <a:off x="4691063" y="3429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endParaRPr lang="en-US">
              <a:latin typeface="Arial" pitchFamily="34" charset="0"/>
            </a:endParaRPr>
          </a:p>
        </p:txBody>
      </p:sp>
      <p:sp>
        <p:nvSpPr>
          <p:cNvPr id="53252" name="Rectangle 6"/>
          <p:cNvSpPr>
            <a:spLocks noChangeArrowheads="1"/>
          </p:cNvSpPr>
          <p:nvPr>
            <p:custDataLst>
              <p:tags r:id="rId2"/>
            </p:custDataLst>
          </p:nvPr>
        </p:nvSpPr>
        <p:spPr bwMode="auto">
          <a:xfrm>
            <a:off x="923925" y="76200"/>
            <a:ext cx="7385050" cy="738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dirty="0" smtClean="0">
                <a:solidFill>
                  <a:schemeClr val="tx2"/>
                </a:solidFill>
                <a:latin typeface="Cambria" pitchFamily="18" charset="0"/>
              </a:rPr>
              <a:t>Jumps in Hmmm</a:t>
            </a:r>
            <a:endParaRPr lang="en-US" sz="4200" dirty="0">
              <a:solidFill>
                <a:schemeClr val="tx2"/>
              </a:solidFill>
              <a:latin typeface="Cambria" pitchFamily="18" charset="0"/>
            </a:endParaRPr>
          </a:p>
        </p:txBody>
      </p:sp>
      <p:sp>
        <p:nvSpPr>
          <p:cNvPr id="53253" name="Text Box 8"/>
          <p:cNvSpPr txBox="1">
            <a:spLocks noChangeArrowheads="1"/>
          </p:cNvSpPr>
          <p:nvPr>
            <p:custDataLst>
              <p:tags r:id="rId3"/>
            </p:custDataLst>
          </p:nvPr>
        </p:nvSpPr>
        <p:spPr bwMode="auto">
          <a:xfrm>
            <a:off x="609600" y="990600"/>
            <a:ext cx="334803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b="1" i="1" dirty="0">
                <a:solidFill>
                  <a:srgbClr val="E109E1"/>
                </a:solidFill>
                <a:latin typeface="Cambria" pitchFamily="18" charset="0"/>
              </a:rPr>
              <a:t>Conditional</a:t>
            </a:r>
            <a:r>
              <a:rPr lang="en-US" dirty="0">
                <a:solidFill>
                  <a:srgbClr val="E109E1"/>
                </a:solidFill>
                <a:latin typeface="Cambria" pitchFamily="18" charset="0"/>
              </a:rPr>
              <a:t> </a:t>
            </a:r>
            <a:r>
              <a:rPr lang="en-US" dirty="0" smtClean="0">
                <a:latin typeface="Cambria" pitchFamily="18" charset="0"/>
              </a:rPr>
              <a:t> jumps</a:t>
            </a:r>
            <a:endParaRPr lang="en-US" dirty="0">
              <a:latin typeface="Cambria" pitchFamily="18" charset="0"/>
            </a:endParaRPr>
          </a:p>
        </p:txBody>
      </p:sp>
      <p:sp>
        <p:nvSpPr>
          <p:cNvPr id="53254" name="Rectangle 12"/>
          <p:cNvSpPr>
            <a:spLocks noChangeArrowheads="1"/>
          </p:cNvSpPr>
          <p:nvPr>
            <p:custDataLst>
              <p:tags r:id="rId4"/>
            </p:custDataLst>
          </p:nvPr>
        </p:nvSpPr>
        <p:spPr bwMode="auto">
          <a:xfrm>
            <a:off x="890588" y="1524000"/>
            <a:ext cx="2919412"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3200" b="1" dirty="0" err="1">
                <a:latin typeface="Courier New" pitchFamily="49" charset="0"/>
              </a:rPr>
              <a:t>jeqzn</a:t>
            </a:r>
            <a:r>
              <a:rPr lang="en-US" sz="3200" b="1" dirty="0">
                <a:latin typeface="Courier New" pitchFamily="49" charset="0"/>
              </a:rPr>
              <a:t> r1 </a:t>
            </a:r>
            <a:r>
              <a:rPr lang="en-US" sz="3200" b="1" dirty="0">
                <a:solidFill>
                  <a:srgbClr val="B003D1"/>
                </a:solidFill>
                <a:latin typeface="Courier New" pitchFamily="49" charset="0"/>
              </a:rPr>
              <a:t>42</a:t>
            </a:r>
            <a:r>
              <a:rPr lang="en-US" sz="3200" b="1" dirty="0">
                <a:solidFill>
                  <a:srgbClr val="0A04EB"/>
                </a:solidFill>
                <a:latin typeface="Courier New" pitchFamily="49" charset="0"/>
              </a:rPr>
              <a:t> </a:t>
            </a:r>
          </a:p>
        </p:txBody>
      </p:sp>
      <p:sp>
        <p:nvSpPr>
          <p:cNvPr id="53255" name="Rectangle 14"/>
          <p:cNvSpPr>
            <a:spLocks noChangeArrowheads="1"/>
          </p:cNvSpPr>
          <p:nvPr>
            <p:custDataLst>
              <p:tags r:id="rId5"/>
            </p:custDataLst>
          </p:nvPr>
        </p:nvSpPr>
        <p:spPr bwMode="auto">
          <a:xfrm>
            <a:off x="898525" y="2098675"/>
            <a:ext cx="2919413"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3200" b="1" dirty="0" err="1">
                <a:latin typeface="Courier New" pitchFamily="49" charset="0"/>
              </a:rPr>
              <a:t>jgtzn</a:t>
            </a:r>
            <a:r>
              <a:rPr lang="en-US" sz="3200" b="1" dirty="0">
                <a:latin typeface="Courier New" pitchFamily="49" charset="0"/>
              </a:rPr>
              <a:t> r1 </a:t>
            </a:r>
            <a:r>
              <a:rPr lang="en-US" sz="3200" b="1" dirty="0">
                <a:solidFill>
                  <a:srgbClr val="B003D1"/>
                </a:solidFill>
                <a:latin typeface="Courier New" pitchFamily="49" charset="0"/>
              </a:rPr>
              <a:t>42</a:t>
            </a:r>
            <a:r>
              <a:rPr lang="en-US" sz="3200" b="1" dirty="0">
                <a:solidFill>
                  <a:srgbClr val="0A04EB"/>
                </a:solidFill>
                <a:latin typeface="Courier New" pitchFamily="49" charset="0"/>
              </a:rPr>
              <a:t> </a:t>
            </a:r>
          </a:p>
        </p:txBody>
      </p:sp>
      <p:sp>
        <p:nvSpPr>
          <p:cNvPr id="53256" name="Rectangle 15"/>
          <p:cNvSpPr>
            <a:spLocks noChangeArrowheads="1"/>
          </p:cNvSpPr>
          <p:nvPr>
            <p:custDataLst>
              <p:tags r:id="rId6"/>
            </p:custDataLst>
          </p:nvPr>
        </p:nvSpPr>
        <p:spPr bwMode="auto">
          <a:xfrm>
            <a:off x="898525" y="2673350"/>
            <a:ext cx="2919413"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3200" b="1" dirty="0" err="1">
                <a:latin typeface="Courier New" pitchFamily="49" charset="0"/>
              </a:rPr>
              <a:t>jltzn</a:t>
            </a:r>
            <a:r>
              <a:rPr lang="en-US" sz="3200" b="1" dirty="0">
                <a:latin typeface="Courier New" pitchFamily="49" charset="0"/>
              </a:rPr>
              <a:t> r1 </a:t>
            </a:r>
            <a:r>
              <a:rPr lang="en-US" sz="3200" b="1" dirty="0">
                <a:solidFill>
                  <a:srgbClr val="B003D1"/>
                </a:solidFill>
                <a:latin typeface="Courier New" pitchFamily="49" charset="0"/>
              </a:rPr>
              <a:t>42</a:t>
            </a:r>
            <a:r>
              <a:rPr lang="en-US" sz="3200" b="1" dirty="0">
                <a:solidFill>
                  <a:srgbClr val="0A04EB"/>
                </a:solidFill>
                <a:latin typeface="Courier New" pitchFamily="49" charset="0"/>
              </a:rPr>
              <a:t> </a:t>
            </a:r>
          </a:p>
        </p:txBody>
      </p:sp>
      <p:sp>
        <p:nvSpPr>
          <p:cNvPr id="53257" name="Rectangle 16"/>
          <p:cNvSpPr>
            <a:spLocks noChangeArrowheads="1"/>
          </p:cNvSpPr>
          <p:nvPr>
            <p:custDataLst>
              <p:tags r:id="rId7"/>
            </p:custDataLst>
          </p:nvPr>
        </p:nvSpPr>
        <p:spPr bwMode="auto">
          <a:xfrm>
            <a:off x="900113" y="3246438"/>
            <a:ext cx="4198937"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3200" b="1" dirty="0" err="1">
                <a:latin typeface="Courier New" pitchFamily="49" charset="0"/>
              </a:rPr>
              <a:t>jnezn</a:t>
            </a:r>
            <a:r>
              <a:rPr lang="en-US" sz="3200" b="1" dirty="0">
                <a:latin typeface="Courier New" pitchFamily="49" charset="0"/>
              </a:rPr>
              <a:t> r1 </a:t>
            </a:r>
            <a:r>
              <a:rPr lang="en-US" sz="3200" b="1" dirty="0">
                <a:solidFill>
                  <a:srgbClr val="B003D1"/>
                </a:solidFill>
                <a:latin typeface="Courier New" pitchFamily="49" charset="0"/>
              </a:rPr>
              <a:t>42</a:t>
            </a:r>
            <a:endParaRPr lang="en-US" sz="3200" dirty="0">
              <a:solidFill>
                <a:srgbClr val="0A04EB"/>
              </a:solidFill>
              <a:latin typeface="Arial" pitchFamily="34" charset="0"/>
            </a:endParaRPr>
          </a:p>
        </p:txBody>
      </p:sp>
      <p:sp>
        <p:nvSpPr>
          <p:cNvPr id="53258" name="Text Box 19"/>
          <p:cNvSpPr txBox="1">
            <a:spLocks noChangeArrowheads="1"/>
          </p:cNvSpPr>
          <p:nvPr>
            <p:custDataLst>
              <p:tags r:id="rId8"/>
            </p:custDataLst>
          </p:nvPr>
        </p:nvSpPr>
        <p:spPr bwMode="auto">
          <a:xfrm>
            <a:off x="4103688" y="1651000"/>
            <a:ext cx="47307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dirty="0">
                <a:latin typeface="Cambria" pitchFamily="18" charset="0"/>
              </a:rPr>
              <a:t>IF </a:t>
            </a:r>
            <a:r>
              <a:rPr lang="en-US" sz="1800" b="1" dirty="0">
                <a:latin typeface="Cambria" pitchFamily="18" charset="0"/>
              </a:rPr>
              <a:t>r1 == 0</a:t>
            </a:r>
            <a:r>
              <a:rPr lang="en-US" sz="1800" dirty="0">
                <a:latin typeface="Cambria" pitchFamily="18" charset="0"/>
              </a:rPr>
              <a:t> </a:t>
            </a:r>
            <a:r>
              <a:rPr lang="en-US" sz="1800" dirty="0" smtClean="0">
                <a:latin typeface="Cambria" pitchFamily="18" charset="0"/>
              </a:rPr>
              <a:t> THEN </a:t>
            </a:r>
            <a:r>
              <a:rPr lang="en-US" sz="1800" dirty="0">
                <a:latin typeface="Cambria" pitchFamily="18" charset="0"/>
              </a:rPr>
              <a:t>jump to line number </a:t>
            </a:r>
            <a:r>
              <a:rPr lang="en-US" sz="1800" b="1" dirty="0">
                <a:solidFill>
                  <a:srgbClr val="B003D1"/>
                </a:solidFill>
                <a:latin typeface="Cambria" pitchFamily="18" charset="0"/>
              </a:rPr>
              <a:t>42</a:t>
            </a:r>
            <a:endParaRPr lang="en-US" sz="1800" dirty="0">
              <a:latin typeface="Cambria" pitchFamily="18" charset="0"/>
            </a:endParaRPr>
          </a:p>
        </p:txBody>
      </p:sp>
      <p:sp>
        <p:nvSpPr>
          <p:cNvPr id="53259" name="Text Box 20"/>
          <p:cNvSpPr txBox="1">
            <a:spLocks noChangeArrowheads="1"/>
          </p:cNvSpPr>
          <p:nvPr>
            <p:custDataLst>
              <p:tags r:id="rId9"/>
            </p:custDataLst>
          </p:nvPr>
        </p:nvSpPr>
        <p:spPr bwMode="auto">
          <a:xfrm>
            <a:off x="4108450" y="2208213"/>
            <a:ext cx="47307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dirty="0">
                <a:latin typeface="Cambria" pitchFamily="18" charset="0"/>
              </a:rPr>
              <a:t>IF </a:t>
            </a:r>
            <a:r>
              <a:rPr lang="en-US" sz="1800" b="1" dirty="0">
                <a:latin typeface="Cambria" pitchFamily="18" charset="0"/>
              </a:rPr>
              <a:t>r1 &gt; 0</a:t>
            </a:r>
            <a:r>
              <a:rPr lang="en-US" sz="1800" dirty="0">
                <a:latin typeface="Cambria" pitchFamily="18" charset="0"/>
              </a:rPr>
              <a:t> </a:t>
            </a:r>
            <a:r>
              <a:rPr lang="en-US" sz="1800" dirty="0" smtClean="0">
                <a:latin typeface="Cambria" pitchFamily="18" charset="0"/>
              </a:rPr>
              <a:t>   THEN </a:t>
            </a:r>
            <a:r>
              <a:rPr lang="en-US" sz="1800" dirty="0">
                <a:latin typeface="Cambria" pitchFamily="18" charset="0"/>
              </a:rPr>
              <a:t>jump to line number </a:t>
            </a:r>
            <a:r>
              <a:rPr lang="en-US" sz="1800" b="1" dirty="0">
                <a:solidFill>
                  <a:srgbClr val="B003D1"/>
                </a:solidFill>
                <a:latin typeface="Cambria" pitchFamily="18" charset="0"/>
              </a:rPr>
              <a:t>42</a:t>
            </a:r>
            <a:endParaRPr lang="en-US" sz="1800" dirty="0">
              <a:latin typeface="Cambria" pitchFamily="18" charset="0"/>
            </a:endParaRPr>
          </a:p>
        </p:txBody>
      </p:sp>
      <p:sp>
        <p:nvSpPr>
          <p:cNvPr id="53260" name="Text Box 21"/>
          <p:cNvSpPr txBox="1">
            <a:spLocks noChangeArrowheads="1"/>
          </p:cNvSpPr>
          <p:nvPr>
            <p:custDataLst>
              <p:tags r:id="rId10"/>
            </p:custDataLst>
          </p:nvPr>
        </p:nvSpPr>
        <p:spPr bwMode="auto">
          <a:xfrm>
            <a:off x="4114800" y="2765425"/>
            <a:ext cx="47307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dirty="0">
                <a:latin typeface="Cambria" pitchFamily="18" charset="0"/>
              </a:rPr>
              <a:t>IF </a:t>
            </a:r>
            <a:r>
              <a:rPr lang="en-US" sz="1800" b="1" dirty="0">
                <a:latin typeface="Cambria" pitchFamily="18" charset="0"/>
              </a:rPr>
              <a:t>r1 &lt; 0</a:t>
            </a:r>
            <a:r>
              <a:rPr lang="en-US" sz="1800" dirty="0">
                <a:latin typeface="Cambria" pitchFamily="18" charset="0"/>
              </a:rPr>
              <a:t> </a:t>
            </a:r>
            <a:r>
              <a:rPr lang="en-US" sz="1800" dirty="0" smtClean="0">
                <a:latin typeface="Cambria" pitchFamily="18" charset="0"/>
              </a:rPr>
              <a:t>  THEN </a:t>
            </a:r>
            <a:r>
              <a:rPr lang="en-US" sz="1800" dirty="0">
                <a:latin typeface="Cambria" pitchFamily="18" charset="0"/>
              </a:rPr>
              <a:t>jump to line number </a:t>
            </a:r>
            <a:r>
              <a:rPr lang="en-US" sz="1800" b="1" dirty="0">
                <a:solidFill>
                  <a:srgbClr val="B003D1"/>
                </a:solidFill>
                <a:latin typeface="Cambria" pitchFamily="18" charset="0"/>
              </a:rPr>
              <a:t>42</a:t>
            </a:r>
            <a:endParaRPr lang="en-US" sz="1800" dirty="0">
              <a:latin typeface="Cambria" pitchFamily="18" charset="0"/>
            </a:endParaRPr>
          </a:p>
        </p:txBody>
      </p:sp>
      <p:sp>
        <p:nvSpPr>
          <p:cNvPr id="53261" name="Text Box 22"/>
          <p:cNvSpPr txBox="1">
            <a:spLocks noChangeArrowheads="1"/>
          </p:cNvSpPr>
          <p:nvPr>
            <p:custDataLst>
              <p:tags r:id="rId11"/>
            </p:custDataLst>
          </p:nvPr>
        </p:nvSpPr>
        <p:spPr bwMode="auto">
          <a:xfrm>
            <a:off x="4108450" y="3368675"/>
            <a:ext cx="47307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dirty="0">
                <a:latin typeface="Cambria" pitchFamily="18" charset="0"/>
              </a:rPr>
              <a:t>IF </a:t>
            </a:r>
            <a:r>
              <a:rPr lang="en-US" sz="1800" b="1" dirty="0">
                <a:latin typeface="Cambria" pitchFamily="18" charset="0"/>
              </a:rPr>
              <a:t>r1 != 0</a:t>
            </a:r>
            <a:r>
              <a:rPr lang="en-US" sz="1800" dirty="0">
                <a:latin typeface="Cambria" pitchFamily="18" charset="0"/>
              </a:rPr>
              <a:t> </a:t>
            </a:r>
            <a:r>
              <a:rPr lang="en-US" sz="1800" dirty="0" smtClean="0">
                <a:latin typeface="Cambria" pitchFamily="18" charset="0"/>
              </a:rPr>
              <a:t>  THEN </a:t>
            </a:r>
            <a:r>
              <a:rPr lang="en-US" sz="1800" dirty="0">
                <a:latin typeface="Cambria" pitchFamily="18" charset="0"/>
              </a:rPr>
              <a:t>jump to line number </a:t>
            </a:r>
            <a:r>
              <a:rPr lang="en-US" sz="1800" b="1" dirty="0">
                <a:solidFill>
                  <a:srgbClr val="B003D1"/>
                </a:solidFill>
                <a:latin typeface="Cambria" pitchFamily="18" charset="0"/>
              </a:rPr>
              <a:t>42</a:t>
            </a:r>
            <a:endParaRPr lang="en-US" sz="1800" dirty="0">
              <a:latin typeface="Cambria" pitchFamily="18" charset="0"/>
            </a:endParaRPr>
          </a:p>
        </p:txBody>
      </p:sp>
      <p:sp>
        <p:nvSpPr>
          <p:cNvPr id="53262" name="Text Box 25"/>
          <p:cNvSpPr txBox="1">
            <a:spLocks noChangeArrowheads="1"/>
          </p:cNvSpPr>
          <p:nvPr>
            <p:custDataLst>
              <p:tags r:id="rId12"/>
            </p:custDataLst>
          </p:nvPr>
        </p:nvSpPr>
        <p:spPr bwMode="auto">
          <a:xfrm>
            <a:off x="609600" y="5551488"/>
            <a:ext cx="334803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b="1" i="1" dirty="0">
                <a:solidFill>
                  <a:schemeClr val="bg1">
                    <a:lumMod val="50000"/>
                  </a:schemeClr>
                </a:solidFill>
                <a:latin typeface="Cambria" pitchFamily="18" charset="0"/>
              </a:rPr>
              <a:t>Indirect</a:t>
            </a:r>
            <a:r>
              <a:rPr lang="en-US" dirty="0">
                <a:solidFill>
                  <a:schemeClr val="bg1">
                    <a:lumMod val="50000"/>
                  </a:schemeClr>
                </a:solidFill>
                <a:latin typeface="Cambria" pitchFamily="18" charset="0"/>
              </a:rPr>
              <a:t> </a:t>
            </a:r>
            <a:r>
              <a:rPr lang="en-US" dirty="0" smtClean="0">
                <a:solidFill>
                  <a:schemeClr val="bg1">
                    <a:lumMod val="50000"/>
                  </a:schemeClr>
                </a:solidFill>
                <a:latin typeface="Cambria" pitchFamily="18" charset="0"/>
              </a:rPr>
              <a:t> jump</a:t>
            </a:r>
            <a:endParaRPr lang="en-US" dirty="0">
              <a:solidFill>
                <a:schemeClr val="bg1">
                  <a:lumMod val="50000"/>
                </a:schemeClr>
              </a:solidFill>
              <a:latin typeface="Cambria" pitchFamily="18" charset="0"/>
            </a:endParaRPr>
          </a:p>
        </p:txBody>
      </p:sp>
      <p:sp>
        <p:nvSpPr>
          <p:cNvPr id="53263" name="Rectangle 26"/>
          <p:cNvSpPr>
            <a:spLocks noChangeArrowheads="1"/>
          </p:cNvSpPr>
          <p:nvPr>
            <p:custDataLst>
              <p:tags r:id="rId13"/>
            </p:custDataLst>
          </p:nvPr>
        </p:nvSpPr>
        <p:spPr bwMode="auto">
          <a:xfrm>
            <a:off x="914400" y="5920141"/>
            <a:ext cx="4198938"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3200" b="1" dirty="0" err="1">
                <a:solidFill>
                  <a:schemeClr val="bg1">
                    <a:lumMod val="50000"/>
                  </a:schemeClr>
                </a:solidFill>
                <a:latin typeface="Courier New" pitchFamily="49" charset="0"/>
              </a:rPr>
              <a:t>jumpr</a:t>
            </a:r>
            <a:r>
              <a:rPr lang="en-US" sz="3200" b="1" dirty="0">
                <a:solidFill>
                  <a:schemeClr val="bg1">
                    <a:lumMod val="50000"/>
                  </a:schemeClr>
                </a:solidFill>
                <a:latin typeface="Courier New" pitchFamily="49" charset="0"/>
              </a:rPr>
              <a:t> r1</a:t>
            </a:r>
            <a:endParaRPr lang="en-US" sz="3200" dirty="0">
              <a:solidFill>
                <a:schemeClr val="bg1">
                  <a:lumMod val="50000"/>
                </a:schemeClr>
              </a:solidFill>
              <a:latin typeface="Arial" pitchFamily="34" charset="0"/>
            </a:endParaRPr>
          </a:p>
        </p:txBody>
      </p:sp>
      <p:sp>
        <p:nvSpPr>
          <p:cNvPr id="53264" name="Text Box 27"/>
          <p:cNvSpPr txBox="1">
            <a:spLocks noChangeArrowheads="1"/>
          </p:cNvSpPr>
          <p:nvPr>
            <p:custDataLst>
              <p:tags r:id="rId14"/>
            </p:custDataLst>
          </p:nvPr>
        </p:nvSpPr>
        <p:spPr bwMode="auto">
          <a:xfrm>
            <a:off x="4122738" y="6042378"/>
            <a:ext cx="3878262" cy="4154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2100" dirty="0">
                <a:solidFill>
                  <a:schemeClr val="bg1">
                    <a:lumMod val="50000"/>
                  </a:schemeClr>
                </a:solidFill>
                <a:latin typeface="Cambria" pitchFamily="18" charset="0"/>
              </a:rPr>
              <a:t>Jump to the </a:t>
            </a:r>
            <a:r>
              <a:rPr lang="en-US" sz="2100" dirty="0" smtClean="0">
                <a:solidFill>
                  <a:schemeClr val="bg1">
                    <a:lumMod val="50000"/>
                  </a:schemeClr>
                </a:solidFill>
                <a:latin typeface="Cambria" pitchFamily="18" charset="0"/>
              </a:rPr>
              <a:t>line#  </a:t>
            </a:r>
            <a:r>
              <a:rPr lang="en-US" sz="2100" b="1" i="1" dirty="0" smtClean="0">
                <a:solidFill>
                  <a:schemeClr val="bg1">
                    <a:lumMod val="50000"/>
                  </a:schemeClr>
                </a:solidFill>
                <a:latin typeface="Cambria" pitchFamily="18" charset="0"/>
              </a:rPr>
              <a:t>stored </a:t>
            </a:r>
            <a:r>
              <a:rPr lang="en-US" sz="2100" dirty="0" smtClean="0">
                <a:solidFill>
                  <a:schemeClr val="bg1">
                    <a:lumMod val="50000"/>
                  </a:schemeClr>
                </a:solidFill>
                <a:latin typeface="Cambria" pitchFamily="18" charset="0"/>
              </a:rPr>
              <a:t> </a:t>
            </a:r>
            <a:r>
              <a:rPr lang="en-US" sz="2100" dirty="0">
                <a:solidFill>
                  <a:schemeClr val="bg1">
                    <a:lumMod val="50000"/>
                  </a:schemeClr>
                </a:solidFill>
                <a:latin typeface="Cambria" pitchFamily="18" charset="0"/>
              </a:rPr>
              <a:t>in </a:t>
            </a:r>
            <a:r>
              <a:rPr lang="en-US" sz="2100" b="1" dirty="0" smtClean="0">
                <a:solidFill>
                  <a:schemeClr val="bg1">
                    <a:lumMod val="50000"/>
                  </a:schemeClr>
                </a:solidFill>
                <a:latin typeface="Courier New" pitchFamily="49" charset="0"/>
                <a:cs typeface="Courier New" pitchFamily="49" charset="0"/>
              </a:rPr>
              <a:t>r1</a:t>
            </a:r>
            <a:endParaRPr lang="en-US" sz="2100" dirty="0">
              <a:solidFill>
                <a:schemeClr val="bg1">
                  <a:lumMod val="50000"/>
                </a:schemeClr>
              </a:solidFill>
              <a:latin typeface="Courier New" pitchFamily="49" charset="0"/>
              <a:cs typeface="Courier New" pitchFamily="49" charset="0"/>
            </a:endParaRPr>
          </a:p>
        </p:txBody>
      </p:sp>
      <p:sp>
        <p:nvSpPr>
          <p:cNvPr id="53265" name="Text Box 28"/>
          <p:cNvSpPr txBox="1">
            <a:spLocks noChangeArrowheads="1"/>
          </p:cNvSpPr>
          <p:nvPr/>
        </p:nvSpPr>
        <p:spPr bwMode="auto">
          <a:xfrm>
            <a:off x="7633788" y="4114800"/>
            <a:ext cx="12192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dirty="0">
                <a:solidFill>
                  <a:srgbClr val="067B0E"/>
                </a:solidFill>
                <a:latin typeface="Calibri" pitchFamily="34" charset="0"/>
              </a:rPr>
              <a:t>This </a:t>
            </a:r>
            <a:r>
              <a:rPr lang="en-US" sz="1000" dirty="0" smtClean="0">
                <a:solidFill>
                  <a:srgbClr val="067B0E"/>
                </a:solidFill>
                <a:latin typeface="Calibri" pitchFamily="34" charset="0"/>
              </a:rPr>
              <a:t>is </a:t>
            </a:r>
            <a:r>
              <a:rPr lang="en-US" sz="1000" dirty="0">
                <a:solidFill>
                  <a:srgbClr val="067B0E"/>
                </a:solidFill>
                <a:latin typeface="Calibri" pitchFamily="34" charset="0"/>
              </a:rPr>
              <a:t>making me jumpy!</a:t>
            </a:r>
          </a:p>
        </p:txBody>
      </p:sp>
      <p:grpSp>
        <p:nvGrpSpPr>
          <p:cNvPr id="53266" name="Group 29"/>
          <p:cNvGrpSpPr>
            <a:grpSpLocks/>
          </p:cNvGrpSpPr>
          <p:nvPr>
            <p:custDataLst>
              <p:tags r:id="rId15"/>
            </p:custDataLst>
          </p:nvPr>
        </p:nvGrpSpPr>
        <p:grpSpPr bwMode="auto">
          <a:xfrm>
            <a:off x="8555445" y="4313238"/>
            <a:ext cx="406400" cy="445990"/>
            <a:chOff x="2928" y="1051"/>
            <a:chExt cx="840" cy="957"/>
          </a:xfrm>
        </p:grpSpPr>
        <p:sp>
          <p:nvSpPr>
            <p:cNvPr id="53270" name="Freeform 30"/>
            <p:cNvSpPr>
              <a:spLocks/>
            </p:cNvSpPr>
            <p:nvPr>
              <p:custDataLst>
                <p:tags r:id="rId19"/>
              </p:custDataLst>
            </p:nvPr>
          </p:nvSpPr>
          <p:spPr bwMode="auto">
            <a:xfrm>
              <a:off x="2928" y="1759"/>
              <a:ext cx="810" cy="249"/>
            </a:xfrm>
            <a:custGeom>
              <a:avLst/>
              <a:gdLst>
                <a:gd name="T0" fmla="*/ 2 w 1048"/>
                <a:gd name="T1" fmla="*/ 21 h 250"/>
                <a:gd name="T2" fmla="*/ 2 w 1048"/>
                <a:gd name="T3" fmla="*/ 83 h 250"/>
                <a:gd name="T4" fmla="*/ 2 w 1048"/>
                <a:gd name="T5" fmla="*/ 111 h 250"/>
                <a:gd name="T6" fmla="*/ 2 w 1048"/>
                <a:gd name="T7" fmla="*/ 125 h 250"/>
                <a:gd name="T8" fmla="*/ 2 w 1048"/>
                <a:gd name="T9" fmla="*/ 155 h 250"/>
                <a:gd name="T10" fmla="*/ 2 w 1048"/>
                <a:gd name="T11" fmla="*/ 224 h 250"/>
                <a:gd name="T12" fmla="*/ 2 w 1048"/>
                <a:gd name="T13" fmla="*/ 204 h 250"/>
                <a:gd name="T14" fmla="*/ 0 w 1048"/>
                <a:gd name="T15" fmla="*/ 183 h 250"/>
                <a:gd name="T16" fmla="*/ 2 w 1048"/>
                <a:gd name="T17" fmla="*/ 149 h 250"/>
                <a:gd name="T18" fmla="*/ 2 w 1048"/>
                <a:gd name="T19" fmla="*/ 125 h 250"/>
                <a:gd name="T20" fmla="*/ 2 w 1048"/>
                <a:gd name="T21" fmla="*/ 76 h 250"/>
                <a:gd name="T22" fmla="*/ 2 w 1048"/>
                <a:gd name="T23" fmla="*/ 55 h 250"/>
                <a:gd name="T24" fmla="*/ 2 w 1048"/>
                <a:gd name="T25" fmla="*/ 28 h 250"/>
                <a:gd name="T26" fmla="*/ 2 w 1048"/>
                <a:gd name="T27" fmla="*/ 14 h 250"/>
                <a:gd name="T28" fmla="*/ 2 w 1048"/>
                <a:gd name="T29" fmla="*/ 28 h 250"/>
                <a:gd name="T30" fmla="*/ 2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53271" name="Oval 31"/>
            <p:cNvSpPr>
              <a:spLocks noChangeArrowheads="1"/>
            </p:cNvSpPr>
            <p:nvPr>
              <p:custDataLst>
                <p:tags r:id="rId20"/>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53272" name="Oval 32"/>
            <p:cNvSpPr>
              <a:spLocks noChangeArrowheads="1"/>
            </p:cNvSpPr>
            <p:nvPr>
              <p:custDataLst>
                <p:tags r:id="rId21"/>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3273" name="Oval 33"/>
            <p:cNvSpPr>
              <a:spLocks noChangeArrowheads="1"/>
            </p:cNvSpPr>
            <p:nvPr>
              <p:custDataLst>
                <p:tags r:id="rId22"/>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3274" name="Oval 34"/>
            <p:cNvSpPr>
              <a:spLocks noChangeArrowheads="1"/>
            </p:cNvSpPr>
            <p:nvPr>
              <p:custDataLst>
                <p:tags r:id="rId23"/>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3275" name="Oval 35"/>
            <p:cNvSpPr>
              <a:spLocks noChangeArrowheads="1"/>
            </p:cNvSpPr>
            <p:nvPr>
              <p:custDataLst>
                <p:tags r:id="rId24"/>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3276" name="Oval 36"/>
            <p:cNvSpPr>
              <a:spLocks noChangeArrowheads="1"/>
            </p:cNvSpPr>
            <p:nvPr>
              <p:custDataLst>
                <p:tags r:id="rId25"/>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3277" name="Oval 37"/>
            <p:cNvSpPr>
              <a:spLocks noChangeArrowheads="1"/>
            </p:cNvSpPr>
            <p:nvPr>
              <p:custDataLst>
                <p:tags r:id="rId26"/>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3278" name="AutoShape 38"/>
            <p:cNvSpPr>
              <a:spLocks noChangeArrowheads="1"/>
            </p:cNvSpPr>
            <p:nvPr>
              <p:custDataLst>
                <p:tags r:id="rId27"/>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53279" name="Freeform 39"/>
            <p:cNvSpPr>
              <a:spLocks/>
            </p:cNvSpPr>
            <p:nvPr>
              <p:custDataLst>
                <p:tags r:id="rId28"/>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53280" name="Freeform 40"/>
            <p:cNvSpPr>
              <a:spLocks/>
            </p:cNvSpPr>
            <p:nvPr>
              <p:custDataLst>
                <p:tags r:id="rId29"/>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53281" name="Freeform 41"/>
            <p:cNvSpPr>
              <a:spLocks/>
            </p:cNvSpPr>
            <p:nvPr>
              <p:custDataLst>
                <p:tags r:id="rId30"/>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53282" name="Freeform 42"/>
            <p:cNvSpPr>
              <a:spLocks/>
            </p:cNvSpPr>
            <p:nvPr>
              <p:custDataLst>
                <p:tags r:id="rId31"/>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53267" name="Text Box 7"/>
          <p:cNvSpPr txBox="1">
            <a:spLocks noChangeArrowheads="1"/>
          </p:cNvSpPr>
          <p:nvPr>
            <p:custDataLst>
              <p:tags r:id="rId16"/>
            </p:custDataLst>
          </p:nvPr>
        </p:nvSpPr>
        <p:spPr bwMode="auto">
          <a:xfrm>
            <a:off x="588963" y="4148667"/>
            <a:ext cx="334803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b="1" i="1" dirty="0">
                <a:latin typeface="Cambria" pitchFamily="18" charset="0"/>
              </a:rPr>
              <a:t>Unconditional</a:t>
            </a:r>
            <a:r>
              <a:rPr lang="en-US" dirty="0">
                <a:latin typeface="Cambria" pitchFamily="18" charset="0"/>
              </a:rPr>
              <a:t> </a:t>
            </a:r>
            <a:r>
              <a:rPr lang="en-US" dirty="0" smtClean="0">
                <a:latin typeface="Cambria" pitchFamily="18" charset="0"/>
              </a:rPr>
              <a:t> jump</a:t>
            </a:r>
            <a:endParaRPr lang="en-US" dirty="0">
              <a:latin typeface="Cambria" pitchFamily="18" charset="0"/>
            </a:endParaRPr>
          </a:p>
        </p:txBody>
      </p:sp>
      <p:sp>
        <p:nvSpPr>
          <p:cNvPr id="53268" name="Rectangle 11"/>
          <p:cNvSpPr>
            <a:spLocks noChangeArrowheads="1"/>
          </p:cNvSpPr>
          <p:nvPr>
            <p:custDataLst>
              <p:tags r:id="rId17"/>
            </p:custDataLst>
          </p:nvPr>
        </p:nvSpPr>
        <p:spPr bwMode="auto">
          <a:xfrm>
            <a:off x="890588" y="4592637"/>
            <a:ext cx="2185987"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3200" b="1" dirty="0" err="1">
                <a:latin typeface="Courier New" pitchFamily="49" charset="0"/>
              </a:rPr>
              <a:t>jumpn</a:t>
            </a:r>
            <a:r>
              <a:rPr lang="en-US" sz="3200" b="1" dirty="0">
                <a:solidFill>
                  <a:srgbClr val="0A04EB"/>
                </a:solidFill>
                <a:latin typeface="Courier New" pitchFamily="49" charset="0"/>
              </a:rPr>
              <a:t> </a:t>
            </a:r>
            <a:r>
              <a:rPr lang="en-US" sz="3200" b="1" dirty="0">
                <a:solidFill>
                  <a:srgbClr val="B003D1"/>
                </a:solidFill>
                <a:latin typeface="Courier New" pitchFamily="49" charset="0"/>
              </a:rPr>
              <a:t>42</a:t>
            </a:r>
            <a:endParaRPr lang="en-US" sz="3200" dirty="0">
              <a:solidFill>
                <a:srgbClr val="0A04EB"/>
              </a:solidFill>
              <a:latin typeface="Arial" pitchFamily="34" charset="0"/>
            </a:endParaRPr>
          </a:p>
        </p:txBody>
      </p:sp>
      <p:sp>
        <p:nvSpPr>
          <p:cNvPr id="53269" name="Text Box 18"/>
          <p:cNvSpPr txBox="1">
            <a:spLocks noChangeArrowheads="1"/>
          </p:cNvSpPr>
          <p:nvPr>
            <p:custDataLst>
              <p:tags r:id="rId18"/>
            </p:custDataLst>
          </p:nvPr>
        </p:nvSpPr>
        <p:spPr bwMode="auto">
          <a:xfrm>
            <a:off x="4157663" y="4691415"/>
            <a:ext cx="4300537" cy="41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2100" dirty="0" smtClean="0">
                <a:latin typeface="Cambria" pitchFamily="18" charset="0"/>
              </a:rPr>
              <a:t>Jump </a:t>
            </a:r>
            <a:r>
              <a:rPr lang="en-US" sz="2100" dirty="0">
                <a:latin typeface="Cambria" pitchFamily="18" charset="0"/>
              </a:rPr>
              <a:t>to program </a:t>
            </a:r>
            <a:r>
              <a:rPr lang="en-US" sz="2100" dirty="0" smtClean="0">
                <a:latin typeface="Cambria" pitchFamily="18" charset="0"/>
              </a:rPr>
              <a:t>line # </a:t>
            </a:r>
            <a:r>
              <a:rPr lang="en-US" sz="2100" b="1" dirty="0" smtClean="0">
                <a:solidFill>
                  <a:srgbClr val="E109E1"/>
                </a:solidFill>
                <a:latin typeface="Cambria" pitchFamily="18" charset="0"/>
              </a:rPr>
              <a:t>42</a:t>
            </a:r>
            <a:endParaRPr lang="en-US" sz="2100" dirty="0">
              <a:solidFill>
                <a:srgbClr val="E109E1"/>
              </a:solidFill>
              <a:latin typeface="Cambria" pitchFamily="18" charset="0"/>
            </a:endParaRPr>
          </a:p>
        </p:txBody>
      </p:sp>
      <p:sp>
        <p:nvSpPr>
          <p:cNvPr id="4" name="Right Arrow 3"/>
          <p:cNvSpPr/>
          <p:nvPr/>
        </p:nvSpPr>
        <p:spPr bwMode="auto">
          <a:xfrm rot="10800000">
            <a:off x="2057401" y="1600200"/>
            <a:ext cx="730959" cy="451379"/>
          </a:xfrm>
          <a:prstGeom prst="rightArrow">
            <a:avLst/>
          </a:prstGeom>
          <a:solidFill>
            <a:srgbClr val="E109E1"/>
          </a:solidFill>
          <a:ln w="28575" cap="flat" cmpd="sng" algn="ctr">
            <a:solidFill>
              <a:schemeClr val="bg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5" name="Rectangle 4"/>
          <p:cNvSpPr/>
          <p:nvPr/>
        </p:nvSpPr>
        <p:spPr>
          <a:xfrm>
            <a:off x="2667000" y="1595056"/>
            <a:ext cx="2446338" cy="400110"/>
          </a:xfrm>
          <a:prstGeom prst="rect">
            <a:avLst/>
          </a:prstGeom>
          <a:solidFill>
            <a:schemeClr val="bg1"/>
          </a:solidFill>
          <a:ln w="38100">
            <a:solidFill>
              <a:srgbClr val="FFCCFF"/>
            </a:solidFill>
          </a:ln>
        </p:spPr>
        <p:txBody>
          <a:bodyPr wrap="square">
            <a:spAutoFit/>
          </a:bodyPr>
          <a:lstStyle/>
          <a:p>
            <a:pPr algn="l"/>
            <a:r>
              <a:rPr lang="en-US" sz="2000" dirty="0" smtClean="0">
                <a:latin typeface="Cambria" pitchFamily="18" charset="0"/>
              </a:rPr>
              <a:t>  if </a:t>
            </a:r>
            <a:r>
              <a:rPr lang="en-US" sz="2000" b="1" u="sng" dirty="0" smtClean="0">
                <a:latin typeface="Courier New" panose="02070309020205020404" pitchFamily="49" charset="0"/>
                <a:cs typeface="Courier New" panose="02070309020205020404" pitchFamily="49" charset="0"/>
              </a:rPr>
              <a:t>eq</a:t>
            </a:r>
            <a:r>
              <a:rPr lang="en-US" sz="2000" dirty="0" smtClean="0">
                <a:latin typeface="Cambria" pitchFamily="18" charset="0"/>
              </a:rPr>
              <a:t>ual to </a:t>
            </a:r>
            <a:r>
              <a:rPr lang="en-US" sz="2000" b="1" u="sng" dirty="0" smtClean="0">
                <a:latin typeface="Courier New" panose="02070309020205020404" pitchFamily="49" charset="0"/>
                <a:cs typeface="Courier New" panose="02070309020205020404" pitchFamily="49" charset="0"/>
              </a:rPr>
              <a:t>z</a:t>
            </a:r>
            <a:r>
              <a:rPr lang="en-US" sz="2000" dirty="0" smtClean="0">
                <a:latin typeface="Cambria" pitchFamily="18" charset="0"/>
              </a:rPr>
              <a:t>ero…  </a:t>
            </a:r>
            <a:endParaRPr lang="en-US" sz="2000" dirty="0"/>
          </a:p>
        </p:txBody>
      </p:sp>
      <p:sp>
        <p:nvSpPr>
          <p:cNvPr id="39" name="Right Arrow 38"/>
          <p:cNvSpPr/>
          <p:nvPr/>
        </p:nvSpPr>
        <p:spPr bwMode="auto">
          <a:xfrm rot="10800000">
            <a:off x="2057401" y="2183900"/>
            <a:ext cx="730959" cy="451379"/>
          </a:xfrm>
          <a:prstGeom prst="rightArrow">
            <a:avLst/>
          </a:prstGeom>
          <a:solidFill>
            <a:srgbClr val="E109E1"/>
          </a:solidFill>
          <a:ln w="28575" cap="flat" cmpd="sng" algn="ctr">
            <a:solidFill>
              <a:schemeClr val="bg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40" name="Rectangle 39"/>
          <p:cNvSpPr/>
          <p:nvPr/>
        </p:nvSpPr>
        <p:spPr>
          <a:xfrm>
            <a:off x="2667000" y="2201334"/>
            <a:ext cx="2819400" cy="400110"/>
          </a:xfrm>
          <a:prstGeom prst="rect">
            <a:avLst/>
          </a:prstGeom>
          <a:solidFill>
            <a:schemeClr val="bg1"/>
          </a:solidFill>
          <a:ln w="38100">
            <a:solidFill>
              <a:srgbClr val="FFCCFF"/>
            </a:solidFill>
          </a:ln>
        </p:spPr>
        <p:txBody>
          <a:bodyPr wrap="square">
            <a:spAutoFit/>
          </a:bodyPr>
          <a:lstStyle/>
          <a:p>
            <a:pPr algn="l"/>
            <a:r>
              <a:rPr lang="en-US" sz="2000" dirty="0" smtClean="0">
                <a:latin typeface="Cambria" pitchFamily="18" charset="0"/>
              </a:rPr>
              <a:t>  if </a:t>
            </a:r>
            <a:r>
              <a:rPr lang="en-US" sz="2000" b="1" u="sng" dirty="0" smtClean="0">
                <a:latin typeface="Courier New" panose="02070309020205020404" pitchFamily="49" charset="0"/>
                <a:cs typeface="Courier New" panose="02070309020205020404" pitchFamily="49" charset="0"/>
              </a:rPr>
              <a:t>g</a:t>
            </a:r>
            <a:r>
              <a:rPr lang="en-US" sz="2000" dirty="0" smtClean="0">
                <a:latin typeface="Cambria" pitchFamily="18" charset="0"/>
              </a:rPr>
              <a:t>reater </a:t>
            </a:r>
            <a:r>
              <a:rPr lang="en-US" sz="2000" b="1" u="sng" dirty="0" smtClean="0">
                <a:latin typeface="Courier New" panose="02070309020205020404" pitchFamily="49" charset="0"/>
                <a:cs typeface="Courier New" panose="02070309020205020404" pitchFamily="49" charset="0"/>
              </a:rPr>
              <a:t>t</a:t>
            </a:r>
            <a:r>
              <a:rPr lang="en-US" sz="2000" dirty="0" smtClean="0">
                <a:latin typeface="Cambria" pitchFamily="18" charset="0"/>
              </a:rPr>
              <a:t>han </a:t>
            </a:r>
            <a:r>
              <a:rPr lang="en-US" sz="2000" b="1" u="sng" dirty="0">
                <a:latin typeface="Courier New" panose="02070309020205020404" pitchFamily="49" charset="0"/>
                <a:cs typeface="Courier New" panose="02070309020205020404" pitchFamily="49" charset="0"/>
              </a:rPr>
              <a:t>z</a:t>
            </a:r>
            <a:r>
              <a:rPr lang="en-US" sz="2000" dirty="0">
                <a:latin typeface="Cambria" pitchFamily="18" charset="0"/>
              </a:rPr>
              <a:t>ero …</a:t>
            </a:r>
            <a:endParaRPr lang="en-US" sz="2000" dirty="0"/>
          </a:p>
        </p:txBody>
      </p:sp>
      <p:sp>
        <p:nvSpPr>
          <p:cNvPr id="41" name="Right Arrow 40"/>
          <p:cNvSpPr/>
          <p:nvPr/>
        </p:nvSpPr>
        <p:spPr bwMode="auto">
          <a:xfrm rot="10800000">
            <a:off x="2057401" y="2759633"/>
            <a:ext cx="730959" cy="451379"/>
          </a:xfrm>
          <a:prstGeom prst="rightArrow">
            <a:avLst/>
          </a:prstGeom>
          <a:solidFill>
            <a:srgbClr val="E109E1"/>
          </a:solidFill>
          <a:ln w="28575" cap="flat" cmpd="sng" algn="ctr">
            <a:solidFill>
              <a:schemeClr val="bg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42" name="Rectangle 41"/>
          <p:cNvSpPr/>
          <p:nvPr/>
        </p:nvSpPr>
        <p:spPr>
          <a:xfrm>
            <a:off x="2667000" y="2788356"/>
            <a:ext cx="2446338" cy="415498"/>
          </a:xfrm>
          <a:prstGeom prst="rect">
            <a:avLst/>
          </a:prstGeom>
          <a:solidFill>
            <a:schemeClr val="bg1"/>
          </a:solidFill>
          <a:ln w="38100">
            <a:solidFill>
              <a:srgbClr val="FFCCFF"/>
            </a:solidFill>
          </a:ln>
        </p:spPr>
        <p:txBody>
          <a:bodyPr wrap="square">
            <a:spAutoFit/>
          </a:bodyPr>
          <a:lstStyle/>
          <a:p>
            <a:pPr algn="l"/>
            <a:r>
              <a:rPr lang="en-US" sz="2000" dirty="0" smtClean="0">
                <a:latin typeface="Cambria" pitchFamily="18" charset="0"/>
              </a:rPr>
              <a:t>  if </a:t>
            </a:r>
            <a:r>
              <a:rPr lang="en-US" sz="2000" b="1" u="sng" dirty="0" smtClean="0">
                <a:latin typeface="Courier New" panose="02070309020205020404" pitchFamily="49" charset="0"/>
                <a:cs typeface="Courier New" panose="02070309020205020404" pitchFamily="49" charset="0"/>
              </a:rPr>
              <a:t>l</a:t>
            </a:r>
            <a:r>
              <a:rPr lang="en-US" sz="2000" dirty="0" smtClean="0">
                <a:latin typeface="Cambria" pitchFamily="18" charset="0"/>
              </a:rPr>
              <a:t>ess </a:t>
            </a:r>
            <a:r>
              <a:rPr lang="en-US" sz="2000" b="1" u="sng" dirty="0" smtClean="0">
                <a:latin typeface="Courier New" panose="02070309020205020404" pitchFamily="49" charset="0"/>
                <a:cs typeface="Courier New" panose="02070309020205020404" pitchFamily="49" charset="0"/>
              </a:rPr>
              <a:t>t</a:t>
            </a:r>
            <a:r>
              <a:rPr lang="en-US" sz="2000" dirty="0" smtClean="0">
                <a:latin typeface="Cambria" pitchFamily="18" charset="0"/>
              </a:rPr>
              <a:t>han </a:t>
            </a:r>
            <a:r>
              <a:rPr lang="en-US" sz="2000" b="1" u="sng" dirty="0" smtClean="0">
                <a:latin typeface="Courier New" panose="02070309020205020404" pitchFamily="49" charset="0"/>
                <a:cs typeface="Courier New" panose="02070309020205020404" pitchFamily="49" charset="0"/>
              </a:rPr>
              <a:t>z</a:t>
            </a:r>
            <a:r>
              <a:rPr lang="en-US" sz="2000" dirty="0" smtClean="0">
                <a:latin typeface="Cambria" pitchFamily="18" charset="0"/>
              </a:rPr>
              <a:t>ero…  </a:t>
            </a:r>
            <a:endParaRPr lang="en-US" sz="2000" dirty="0"/>
          </a:p>
        </p:txBody>
      </p:sp>
      <p:sp>
        <p:nvSpPr>
          <p:cNvPr id="43" name="Right Arrow 42"/>
          <p:cNvSpPr/>
          <p:nvPr/>
        </p:nvSpPr>
        <p:spPr bwMode="auto">
          <a:xfrm rot="10800000">
            <a:off x="2057401" y="3357944"/>
            <a:ext cx="730959" cy="451379"/>
          </a:xfrm>
          <a:prstGeom prst="rightArrow">
            <a:avLst/>
          </a:prstGeom>
          <a:solidFill>
            <a:srgbClr val="E109E1"/>
          </a:solidFill>
          <a:ln w="28575" cap="flat" cmpd="sng" algn="ctr">
            <a:solidFill>
              <a:schemeClr val="bg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44" name="Rectangle 43"/>
          <p:cNvSpPr/>
          <p:nvPr/>
        </p:nvSpPr>
        <p:spPr>
          <a:xfrm>
            <a:off x="2667000" y="3352800"/>
            <a:ext cx="2667000" cy="415498"/>
          </a:xfrm>
          <a:prstGeom prst="rect">
            <a:avLst/>
          </a:prstGeom>
          <a:solidFill>
            <a:schemeClr val="bg1"/>
          </a:solidFill>
          <a:ln w="38100">
            <a:solidFill>
              <a:srgbClr val="FFCCFF"/>
            </a:solidFill>
          </a:ln>
        </p:spPr>
        <p:txBody>
          <a:bodyPr wrap="square">
            <a:spAutoFit/>
          </a:bodyPr>
          <a:lstStyle/>
          <a:p>
            <a:pPr algn="l"/>
            <a:r>
              <a:rPr lang="en-US" sz="2000" dirty="0" smtClean="0">
                <a:latin typeface="Cambria" pitchFamily="18" charset="0"/>
              </a:rPr>
              <a:t>  if </a:t>
            </a:r>
            <a:r>
              <a:rPr lang="en-US" sz="2000" b="1" u="sng" dirty="0" smtClean="0">
                <a:latin typeface="Courier New" panose="02070309020205020404" pitchFamily="49" charset="0"/>
                <a:cs typeface="Courier New" panose="02070309020205020404" pitchFamily="49" charset="0"/>
              </a:rPr>
              <a:t>n</a:t>
            </a:r>
            <a:r>
              <a:rPr lang="en-US" sz="2000" dirty="0" smtClean="0">
                <a:latin typeface="Cambria" pitchFamily="18" charset="0"/>
              </a:rPr>
              <a:t>ot </a:t>
            </a:r>
            <a:r>
              <a:rPr lang="en-US" sz="2000" b="1" u="sng" dirty="0" smtClean="0">
                <a:latin typeface="Courier New" panose="02070309020205020404" pitchFamily="49" charset="0"/>
                <a:cs typeface="Courier New" panose="02070309020205020404" pitchFamily="49" charset="0"/>
              </a:rPr>
              <a:t>e</a:t>
            </a:r>
            <a:r>
              <a:rPr lang="en-US" sz="2000" dirty="0" smtClean="0">
                <a:latin typeface="Cambria" pitchFamily="18" charset="0"/>
              </a:rPr>
              <a:t>qual to </a:t>
            </a:r>
            <a:r>
              <a:rPr lang="en-US" sz="2000" b="1" u="sng" dirty="0">
                <a:latin typeface="Courier New" panose="02070309020205020404" pitchFamily="49" charset="0"/>
                <a:cs typeface="Courier New" panose="02070309020205020404" pitchFamily="49" charset="0"/>
              </a:rPr>
              <a:t>z</a:t>
            </a:r>
            <a:r>
              <a:rPr lang="en-US" sz="2000" dirty="0">
                <a:latin typeface="Cambria" pitchFamily="18" charset="0"/>
              </a:rPr>
              <a:t>ero …  </a:t>
            </a:r>
            <a:endParaRPr lang="en-US" sz="2000" dirty="0"/>
          </a:p>
        </p:txBody>
      </p:sp>
      <p:sp>
        <p:nvSpPr>
          <p:cNvPr id="2" name="Rectangle 1"/>
          <p:cNvSpPr/>
          <p:nvPr/>
        </p:nvSpPr>
        <p:spPr>
          <a:xfrm rot="21241961">
            <a:off x="394743" y="3778762"/>
            <a:ext cx="2013692" cy="369332"/>
          </a:xfrm>
          <a:prstGeom prst="rect">
            <a:avLst/>
          </a:prstGeom>
          <a:solidFill>
            <a:schemeClr val="bg1">
              <a:lumMod val="85000"/>
            </a:schemeClr>
          </a:solidFill>
          <a:ln w="12700">
            <a:solidFill>
              <a:schemeClr val="bg1"/>
            </a:solidFill>
          </a:ln>
        </p:spPr>
        <p:txBody>
          <a:bodyPr wrap="none">
            <a:spAutoFit/>
          </a:bodyPr>
          <a:lstStyle/>
          <a:p>
            <a:r>
              <a:rPr lang="en-US" sz="1800" dirty="0" err="1" smtClean="0">
                <a:solidFill>
                  <a:srgbClr val="E109E1"/>
                </a:solidFill>
                <a:latin typeface="Cambria" pitchFamily="18" charset="0"/>
              </a:rPr>
              <a:t>Hmm</a:t>
            </a:r>
            <a:r>
              <a:rPr lang="en-US" sz="1800" b="1" dirty="0" err="1" smtClean="0">
                <a:latin typeface="Cambria" pitchFamily="18" charset="0"/>
              </a:rPr>
              <a:t>Mnemonics</a:t>
            </a:r>
            <a:r>
              <a:rPr lang="en-US" sz="1800" dirty="0" smtClean="0">
                <a:latin typeface="Cambria" pitchFamily="18" charset="0"/>
              </a:rPr>
              <a:t>!</a:t>
            </a:r>
            <a:endParaRPr lang="en-US" sz="1800" dirty="0"/>
          </a:p>
        </p:txBody>
      </p:sp>
    </p:spTree>
    <p:extLst>
      <p:ext uri="{BB962C8B-B14F-4D97-AF65-F5344CB8AC3E}">
        <p14:creationId xmlns:p14="http://schemas.microsoft.com/office/powerpoint/2010/main" val="1639432165"/>
      </p:ext>
    </p:extLst>
  </p:cSld>
  <p:clrMapOvr>
    <a:masterClrMapping/>
  </p:clrMapOvr>
  <p:timing>
    <p:tnLst>
      <p:par>
        <p:cTn id="1" dur="indefinite" restart="never" nodeType="tmRoot"/>
      </p:par>
    </p:tn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4274" name="Picture 6"/>
          <p:cNvPicPr>
            <a:picLocks noChangeAspect="1" noChangeArrowheads="1"/>
          </p:cNvPicPr>
          <p:nvPr/>
        </p:nvPicPr>
        <p:blipFill>
          <a:blip r:embed="rId2">
            <a:extLst>
              <a:ext uri="{28A0092B-C50C-407E-A947-70E740481C1C}">
                <a14:useLocalDpi xmlns:a14="http://schemas.microsoft.com/office/drawing/2010/main" val="0"/>
              </a:ext>
            </a:extLst>
          </a:blip>
          <a:srcRect l="16263" t="49074" r="17546" b="35748"/>
          <a:stretch>
            <a:fillRect/>
          </a:stretch>
        </p:blipFill>
        <p:spPr bwMode="auto">
          <a:xfrm>
            <a:off x="152400" y="5656263"/>
            <a:ext cx="7467600" cy="11255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54275" name="Picture 5"/>
          <p:cNvPicPr>
            <a:picLocks noChangeAspect="1" noChangeArrowheads="1"/>
          </p:cNvPicPr>
          <p:nvPr/>
        </p:nvPicPr>
        <p:blipFill>
          <a:blip r:embed="rId3">
            <a:extLst>
              <a:ext uri="{28A0092B-C50C-407E-A947-70E740481C1C}">
                <a14:useLocalDpi xmlns:a14="http://schemas.microsoft.com/office/drawing/2010/main" val="0"/>
              </a:ext>
            </a:extLst>
          </a:blip>
          <a:srcRect l="16283" t="22969" r="17638" b="1231"/>
          <a:stretch>
            <a:fillRect/>
          </a:stretch>
        </p:blipFill>
        <p:spPr bwMode="auto">
          <a:xfrm>
            <a:off x="152400" y="33338"/>
            <a:ext cx="7454900" cy="56213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54276" name="Rectangle 3"/>
          <p:cNvSpPr>
            <a:spLocks noChangeArrowheads="1"/>
          </p:cNvSpPr>
          <p:nvPr/>
        </p:nvSpPr>
        <p:spPr bwMode="auto">
          <a:xfrm>
            <a:off x="5664200" y="533400"/>
            <a:ext cx="3175000" cy="1062038"/>
          </a:xfrm>
          <a:prstGeom prst="rect">
            <a:avLst/>
          </a:prstGeom>
          <a:solidFill>
            <a:schemeClr val="bg1"/>
          </a:solidFill>
          <a:ln w="28575">
            <a:solidFill>
              <a:srgbClr val="C00000"/>
            </a:solidFill>
            <a:miter lim="800000"/>
            <a:headEnd/>
            <a:tailEnd/>
          </a:ln>
        </p:spPr>
        <p:txBody>
          <a:bodyPr>
            <a:spAutoFit/>
          </a:bodyPr>
          <a:lstStyle/>
          <a:p>
            <a:r>
              <a:rPr lang="en-US" sz="4200" dirty="0">
                <a:solidFill>
                  <a:srgbClr val="C00000"/>
                </a:solidFill>
                <a:latin typeface="Cambria" pitchFamily="18" charset="0"/>
              </a:rPr>
              <a:t>Hmmm </a:t>
            </a:r>
          </a:p>
          <a:p>
            <a:r>
              <a:rPr lang="en-US" sz="2100" i="1" dirty="0">
                <a:solidFill>
                  <a:srgbClr val="C00000"/>
                </a:solidFill>
                <a:latin typeface="Cambria" pitchFamily="18" charset="0"/>
              </a:rPr>
              <a:t>the complete reference</a:t>
            </a:r>
          </a:p>
        </p:txBody>
      </p:sp>
      <p:sp>
        <p:nvSpPr>
          <p:cNvPr id="2" name="Rounded Rectangle 1"/>
          <p:cNvSpPr/>
          <p:nvPr/>
        </p:nvSpPr>
        <p:spPr bwMode="auto">
          <a:xfrm>
            <a:off x="152400" y="3886200"/>
            <a:ext cx="8839200" cy="1600200"/>
          </a:xfrm>
          <a:prstGeom prst="roundRect">
            <a:avLst/>
          </a:prstGeom>
          <a:solidFill>
            <a:srgbClr val="7030A0">
              <a:alpha val="20000"/>
            </a:srgbClr>
          </a:solidFill>
          <a:ln w="19050" cap="flat" cmpd="sng" algn="ctr">
            <a:solidFill>
              <a:srgbClr val="7030A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4" name="Rectangle 3"/>
          <p:cNvSpPr/>
          <p:nvPr/>
        </p:nvSpPr>
        <p:spPr>
          <a:xfrm rot="20652294">
            <a:off x="7672477" y="4490718"/>
            <a:ext cx="1146468" cy="461665"/>
          </a:xfrm>
          <a:prstGeom prst="rect">
            <a:avLst/>
          </a:prstGeom>
          <a:solidFill>
            <a:schemeClr val="bg1"/>
          </a:solidFill>
        </p:spPr>
        <p:txBody>
          <a:bodyPr wrap="none">
            <a:spAutoFit/>
          </a:bodyPr>
          <a:lstStyle/>
          <a:p>
            <a:r>
              <a:rPr lang="en-US" b="1" i="1" dirty="0" smtClean="0">
                <a:latin typeface="Cambria" pitchFamily="18" charset="0"/>
              </a:rPr>
              <a:t>Jumps!</a:t>
            </a:r>
            <a:endParaRPr lang="en-US" b="1" dirty="0"/>
          </a:p>
        </p:txBody>
      </p:sp>
      <p:sp>
        <p:nvSpPr>
          <p:cNvPr id="8" name="Rectangle 7"/>
          <p:cNvSpPr/>
          <p:nvPr/>
        </p:nvSpPr>
        <p:spPr>
          <a:xfrm>
            <a:off x="2971800" y="2926490"/>
            <a:ext cx="6019800" cy="307777"/>
          </a:xfrm>
          <a:prstGeom prst="rect">
            <a:avLst/>
          </a:prstGeom>
          <a:solidFill>
            <a:schemeClr val="bg1">
              <a:lumMod val="95000"/>
            </a:schemeClr>
          </a:solidFill>
          <a:ln>
            <a:solidFill>
              <a:schemeClr val="bg1">
                <a:lumMod val="50000"/>
              </a:schemeClr>
            </a:solidFill>
          </a:ln>
        </p:spPr>
        <p:txBody>
          <a:bodyPr wrap="square">
            <a:spAutoFit/>
          </a:bodyPr>
          <a:lstStyle/>
          <a:p>
            <a:r>
              <a:rPr lang="en-US" sz="1400" b="1" dirty="0" smtClean="0">
                <a:latin typeface="Calibri" pitchFamily="34" charset="0"/>
              </a:rPr>
              <a:t>At</a:t>
            </a:r>
            <a:r>
              <a:rPr lang="en-US" sz="1400" dirty="0" smtClean="0">
                <a:latin typeface="Calibri" pitchFamily="34" charset="0"/>
              </a:rPr>
              <a:t>  www.cs.hmc.edu/~cs5grad/cs5/hmmm/documentation/documentation.html</a:t>
            </a:r>
            <a:endParaRPr lang="en-US" sz="1400" dirty="0">
              <a:latin typeface="Calibri" pitchFamily="34" charset="0"/>
            </a:endParaRPr>
          </a:p>
        </p:txBody>
      </p:sp>
    </p:spTree>
  </p:cSld>
  <p:clrMapOvr>
    <a:masterClrMapping/>
  </p:clrMapOvr>
  <p:timing>
    <p:tnLst>
      <p:par>
        <p:cTn id="1" dur="indefinite" restart="never" nodeType="tmRoot"/>
      </p:par>
    </p:tn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ounded Rectangle 2"/>
          <p:cNvSpPr/>
          <p:nvPr/>
        </p:nvSpPr>
        <p:spPr bwMode="auto">
          <a:xfrm>
            <a:off x="4697766" y="164571"/>
            <a:ext cx="4071938" cy="609600"/>
          </a:xfrm>
          <a:prstGeom prst="roundRect">
            <a:avLst/>
          </a:prstGeom>
          <a:solidFill>
            <a:schemeClr val="bg1">
              <a:lumMod val="95000"/>
            </a:schemeClr>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55298" name="Rectangle 6"/>
          <p:cNvSpPr>
            <a:spLocks noChangeArrowheads="1"/>
          </p:cNvSpPr>
          <p:nvPr>
            <p:custDataLst>
              <p:tags r:id="rId1"/>
            </p:custDataLst>
          </p:nvPr>
        </p:nvSpPr>
        <p:spPr bwMode="auto">
          <a:xfrm>
            <a:off x="219429" y="103452"/>
            <a:ext cx="2809875"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4200" b="1" dirty="0" err="1">
                <a:solidFill>
                  <a:schemeClr val="tx2"/>
                </a:solidFill>
                <a:latin typeface="Courier New" pitchFamily="49" charset="0"/>
              </a:rPr>
              <a:t>jgtzn</a:t>
            </a:r>
            <a:endParaRPr lang="en-US" sz="4200" dirty="0">
              <a:solidFill>
                <a:schemeClr val="tx2"/>
              </a:solidFill>
              <a:latin typeface="Times New Roman" pitchFamily="18" charset="0"/>
            </a:endParaRPr>
          </a:p>
        </p:txBody>
      </p:sp>
      <p:sp>
        <p:nvSpPr>
          <p:cNvPr id="55299" name="Rectangle 7"/>
          <p:cNvSpPr>
            <a:spLocks noChangeArrowheads="1"/>
          </p:cNvSpPr>
          <p:nvPr>
            <p:custDataLst>
              <p:tags r:id="rId2"/>
            </p:custDataLst>
          </p:nvPr>
        </p:nvSpPr>
        <p:spPr bwMode="auto">
          <a:xfrm>
            <a:off x="5553075" y="2206625"/>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55300" name="Rectangle 8"/>
          <p:cNvSpPr>
            <a:spLocks noChangeArrowheads="1"/>
          </p:cNvSpPr>
          <p:nvPr>
            <p:custDataLst>
              <p:tags r:id="rId3"/>
            </p:custDataLst>
          </p:nvPr>
        </p:nvSpPr>
        <p:spPr bwMode="auto">
          <a:xfrm>
            <a:off x="5553075" y="2587625"/>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55301" name="Rectangle 9"/>
          <p:cNvSpPr>
            <a:spLocks noChangeArrowheads="1"/>
          </p:cNvSpPr>
          <p:nvPr>
            <p:custDataLst>
              <p:tags r:id="rId4"/>
            </p:custDataLst>
          </p:nvPr>
        </p:nvSpPr>
        <p:spPr bwMode="auto">
          <a:xfrm>
            <a:off x="5553075" y="2968625"/>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55302" name="Rectangle 10"/>
          <p:cNvSpPr>
            <a:spLocks noChangeArrowheads="1"/>
          </p:cNvSpPr>
          <p:nvPr>
            <p:custDataLst>
              <p:tags r:id="rId5"/>
            </p:custDataLst>
          </p:nvPr>
        </p:nvSpPr>
        <p:spPr bwMode="auto">
          <a:xfrm>
            <a:off x="5553075" y="3349625"/>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55303" name="Rectangle 11"/>
          <p:cNvSpPr>
            <a:spLocks noChangeArrowheads="1"/>
          </p:cNvSpPr>
          <p:nvPr>
            <p:custDataLst>
              <p:tags r:id="rId6"/>
            </p:custDataLst>
          </p:nvPr>
        </p:nvSpPr>
        <p:spPr bwMode="auto">
          <a:xfrm>
            <a:off x="5553075" y="3730625"/>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55304" name="Rectangle 12"/>
          <p:cNvSpPr>
            <a:spLocks noChangeArrowheads="1"/>
          </p:cNvSpPr>
          <p:nvPr>
            <p:custDataLst>
              <p:tags r:id="rId7"/>
            </p:custDataLst>
          </p:nvPr>
        </p:nvSpPr>
        <p:spPr bwMode="auto">
          <a:xfrm>
            <a:off x="5553075" y="4111625"/>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55305" name="Rectangle 13"/>
          <p:cNvSpPr>
            <a:spLocks noChangeArrowheads="1"/>
          </p:cNvSpPr>
          <p:nvPr>
            <p:custDataLst>
              <p:tags r:id="rId8"/>
            </p:custDataLst>
          </p:nvPr>
        </p:nvSpPr>
        <p:spPr bwMode="auto">
          <a:xfrm>
            <a:off x="5553075" y="4492625"/>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55306" name="Rectangle 14"/>
          <p:cNvSpPr>
            <a:spLocks noChangeArrowheads="1"/>
          </p:cNvSpPr>
          <p:nvPr>
            <p:custDataLst>
              <p:tags r:id="rId9"/>
            </p:custDataLst>
          </p:nvPr>
        </p:nvSpPr>
        <p:spPr bwMode="auto">
          <a:xfrm>
            <a:off x="5553075" y="4873625"/>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55307" name="Rectangle 15"/>
          <p:cNvSpPr>
            <a:spLocks noChangeArrowheads="1"/>
          </p:cNvSpPr>
          <p:nvPr>
            <p:custDataLst>
              <p:tags r:id="rId10"/>
            </p:custDataLst>
          </p:nvPr>
        </p:nvSpPr>
        <p:spPr bwMode="auto">
          <a:xfrm>
            <a:off x="5553075" y="5254625"/>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55308" name="Text Box 16"/>
          <p:cNvSpPr txBox="1">
            <a:spLocks noChangeArrowheads="1"/>
          </p:cNvSpPr>
          <p:nvPr>
            <p:custDataLst>
              <p:tags r:id="rId11"/>
            </p:custDataLst>
          </p:nvPr>
        </p:nvSpPr>
        <p:spPr bwMode="auto">
          <a:xfrm>
            <a:off x="6111875" y="1330325"/>
            <a:ext cx="10271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b="1" dirty="0">
                <a:latin typeface="Cambria" pitchFamily="18" charset="0"/>
              </a:rPr>
              <a:t>RAM</a:t>
            </a:r>
          </a:p>
        </p:txBody>
      </p:sp>
      <p:sp>
        <p:nvSpPr>
          <p:cNvPr id="55309" name="Text Box 17"/>
          <p:cNvSpPr txBox="1">
            <a:spLocks noChangeArrowheads="1"/>
          </p:cNvSpPr>
          <p:nvPr>
            <p:custDataLst>
              <p:tags r:id="rId12"/>
            </p:custDataLst>
          </p:nvPr>
        </p:nvSpPr>
        <p:spPr bwMode="auto">
          <a:xfrm>
            <a:off x="5486400" y="1697037"/>
            <a:ext cx="22860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latin typeface="Calibri" pitchFamily="34" charset="0"/>
              </a:rPr>
              <a:t>random access memory</a:t>
            </a:r>
          </a:p>
        </p:txBody>
      </p:sp>
      <p:sp>
        <p:nvSpPr>
          <p:cNvPr id="55310" name="Rectangle 18"/>
          <p:cNvSpPr>
            <a:spLocks noChangeArrowheads="1"/>
          </p:cNvSpPr>
          <p:nvPr>
            <p:custDataLst>
              <p:tags r:id="rId13"/>
            </p:custDataLst>
          </p:nvPr>
        </p:nvSpPr>
        <p:spPr bwMode="auto">
          <a:xfrm>
            <a:off x="5594350" y="2235200"/>
            <a:ext cx="2239963"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dirty="0">
                <a:latin typeface="Courier New" pitchFamily="49" charset="0"/>
              </a:rPr>
              <a:t>read r1</a:t>
            </a:r>
            <a:endParaRPr lang="en-US" sz="1800" dirty="0">
              <a:latin typeface="Arial" pitchFamily="34" charset="0"/>
            </a:endParaRPr>
          </a:p>
        </p:txBody>
      </p:sp>
      <p:sp>
        <p:nvSpPr>
          <p:cNvPr id="55311" name="Text Box 19"/>
          <p:cNvSpPr txBox="1">
            <a:spLocks noChangeArrowheads="1"/>
          </p:cNvSpPr>
          <p:nvPr>
            <p:custDataLst>
              <p:tags r:id="rId14"/>
            </p:custDataLst>
          </p:nvPr>
        </p:nvSpPr>
        <p:spPr bwMode="auto">
          <a:xfrm>
            <a:off x="4912255" y="2235377"/>
            <a:ext cx="6096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latin typeface="Courier New" pitchFamily="49" charset="0"/>
                <a:cs typeface="Courier New" pitchFamily="49" charset="0"/>
              </a:rPr>
              <a:t>0</a:t>
            </a:r>
          </a:p>
        </p:txBody>
      </p:sp>
      <p:sp>
        <p:nvSpPr>
          <p:cNvPr id="55312" name="Text Box 20"/>
          <p:cNvSpPr txBox="1">
            <a:spLocks noChangeArrowheads="1"/>
          </p:cNvSpPr>
          <p:nvPr>
            <p:custDataLst>
              <p:tags r:id="rId15"/>
            </p:custDataLst>
          </p:nvPr>
        </p:nvSpPr>
        <p:spPr bwMode="auto">
          <a:xfrm>
            <a:off x="4909080" y="2613202"/>
            <a:ext cx="6096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latin typeface="Courier New" pitchFamily="49" charset="0"/>
                <a:cs typeface="Courier New" pitchFamily="49" charset="0"/>
              </a:rPr>
              <a:t>1</a:t>
            </a:r>
          </a:p>
        </p:txBody>
      </p:sp>
      <p:sp>
        <p:nvSpPr>
          <p:cNvPr id="55313" name="Text Box 21"/>
          <p:cNvSpPr txBox="1">
            <a:spLocks noChangeArrowheads="1"/>
          </p:cNvSpPr>
          <p:nvPr>
            <p:custDataLst>
              <p:tags r:id="rId16"/>
            </p:custDataLst>
          </p:nvPr>
        </p:nvSpPr>
        <p:spPr bwMode="auto">
          <a:xfrm>
            <a:off x="4909080" y="2994202"/>
            <a:ext cx="6096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latin typeface="Courier New" pitchFamily="49" charset="0"/>
                <a:cs typeface="Courier New" pitchFamily="49" charset="0"/>
              </a:rPr>
              <a:t>2</a:t>
            </a:r>
          </a:p>
        </p:txBody>
      </p:sp>
      <p:sp>
        <p:nvSpPr>
          <p:cNvPr id="55314" name="Text Box 22"/>
          <p:cNvSpPr txBox="1">
            <a:spLocks noChangeArrowheads="1"/>
          </p:cNvSpPr>
          <p:nvPr>
            <p:custDataLst>
              <p:tags r:id="rId17"/>
            </p:custDataLst>
          </p:nvPr>
        </p:nvSpPr>
        <p:spPr bwMode="auto">
          <a:xfrm>
            <a:off x="4909080" y="3375202"/>
            <a:ext cx="6096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latin typeface="Courier New" pitchFamily="49" charset="0"/>
                <a:cs typeface="Courier New" pitchFamily="49" charset="0"/>
              </a:rPr>
              <a:t>3</a:t>
            </a:r>
          </a:p>
        </p:txBody>
      </p:sp>
      <p:sp>
        <p:nvSpPr>
          <p:cNvPr id="55315" name="Text Box 23"/>
          <p:cNvSpPr txBox="1">
            <a:spLocks noChangeArrowheads="1"/>
          </p:cNvSpPr>
          <p:nvPr>
            <p:custDataLst>
              <p:tags r:id="rId18"/>
            </p:custDataLst>
          </p:nvPr>
        </p:nvSpPr>
        <p:spPr bwMode="auto">
          <a:xfrm>
            <a:off x="4909080" y="3748264"/>
            <a:ext cx="6096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latin typeface="Courier New" pitchFamily="49" charset="0"/>
                <a:cs typeface="Courier New" pitchFamily="49" charset="0"/>
              </a:rPr>
              <a:t>4</a:t>
            </a:r>
          </a:p>
        </p:txBody>
      </p:sp>
      <p:sp>
        <p:nvSpPr>
          <p:cNvPr id="55316" name="Text Box 24"/>
          <p:cNvSpPr txBox="1">
            <a:spLocks noChangeArrowheads="1"/>
          </p:cNvSpPr>
          <p:nvPr>
            <p:custDataLst>
              <p:tags r:id="rId19"/>
            </p:custDataLst>
          </p:nvPr>
        </p:nvSpPr>
        <p:spPr bwMode="auto">
          <a:xfrm>
            <a:off x="4909080" y="4137202"/>
            <a:ext cx="6096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latin typeface="Courier New" pitchFamily="49" charset="0"/>
                <a:cs typeface="Courier New" pitchFamily="49" charset="0"/>
              </a:rPr>
              <a:t>5</a:t>
            </a:r>
          </a:p>
        </p:txBody>
      </p:sp>
      <p:sp>
        <p:nvSpPr>
          <p:cNvPr id="55317" name="Text Box 25"/>
          <p:cNvSpPr txBox="1">
            <a:spLocks noChangeArrowheads="1"/>
          </p:cNvSpPr>
          <p:nvPr>
            <p:custDataLst>
              <p:tags r:id="rId20"/>
            </p:custDataLst>
          </p:nvPr>
        </p:nvSpPr>
        <p:spPr bwMode="auto">
          <a:xfrm>
            <a:off x="4909080" y="4518202"/>
            <a:ext cx="6096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latin typeface="Courier New" pitchFamily="49" charset="0"/>
                <a:cs typeface="Courier New" pitchFamily="49" charset="0"/>
              </a:rPr>
              <a:t>6</a:t>
            </a:r>
          </a:p>
        </p:txBody>
      </p:sp>
      <p:sp>
        <p:nvSpPr>
          <p:cNvPr id="55318" name="Text Box 26"/>
          <p:cNvSpPr txBox="1">
            <a:spLocks noChangeArrowheads="1"/>
          </p:cNvSpPr>
          <p:nvPr>
            <p:custDataLst>
              <p:tags r:id="rId21"/>
            </p:custDataLst>
          </p:nvPr>
        </p:nvSpPr>
        <p:spPr bwMode="auto">
          <a:xfrm>
            <a:off x="4909080" y="4899202"/>
            <a:ext cx="6096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latin typeface="Courier New" pitchFamily="49" charset="0"/>
                <a:cs typeface="Courier New" pitchFamily="49" charset="0"/>
              </a:rPr>
              <a:t>7</a:t>
            </a:r>
          </a:p>
        </p:txBody>
      </p:sp>
      <p:sp>
        <p:nvSpPr>
          <p:cNvPr id="55319" name="Text Box 27"/>
          <p:cNvSpPr txBox="1">
            <a:spLocks noChangeArrowheads="1"/>
          </p:cNvSpPr>
          <p:nvPr>
            <p:custDataLst>
              <p:tags r:id="rId22"/>
            </p:custDataLst>
          </p:nvPr>
        </p:nvSpPr>
        <p:spPr bwMode="auto">
          <a:xfrm>
            <a:off x="4904317" y="5288139"/>
            <a:ext cx="6096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latin typeface="Courier New" pitchFamily="49" charset="0"/>
                <a:cs typeface="Courier New" pitchFamily="49" charset="0"/>
              </a:rPr>
              <a:t>8</a:t>
            </a:r>
          </a:p>
        </p:txBody>
      </p:sp>
      <p:sp>
        <p:nvSpPr>
          <p:cNvPr id="55320" name="Rectangle 28"/>
          <p:cNvSpPr>
            <a:spLocks noChangeArrowheads="1"/>
          </p:cNvSpPr>
          <p:nvPr>
            <p:custDataLst>
              <p:tags r:id="rId23"/>
            </p:custDataLst>
          </p:nvPr>
        </p:nvSpPr>
        <p:spPr bwMode="auto">
          <a:xfrm>
            <a:off x="5594350" y="2625725"/>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latin typeface="Courier New" pitchFamily="49" charset="0"/>
              </a:rPr>
              <a:t>jgtzn r1 7</a:t>
            </a:r>
          </a:p>
        </p:txBody>
      </p:sp>
      <p:sp>
        <p:nvSpPr>
          <p:cNvPr id="55321" name="Rectangle 29"/>
          <p:cNvSpPr>
            <a:spLocks noChangeArrowheads="1"/>
          </p:cNvSpPr>
          <p:nvPr>
            <p:custDataLst>
              <p:tags r:id="rId24"/>
            </p:custDataLst>
          </p:nvPr>
        </p:nvSpPr>
        <p:spPr bwMode="auto">
          <a:xfrm>
            <a:off x="5594350" y="2990850"/>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latin typeface="Courier New" pitchFamily="49" charset="0"/>
              </a:rPr>
              <a:t>setn r2 -1</a:t>
            </a:r>
            <a:endParaRPr lang="en-US" sz="1800">
              <a:latin typeface="Arial" pitchFamily="34" charset="0"/>
            </a:endParaRPr>
          </a:p>
        </p:txBody>
      </p:sp>
      <p:sp>
        <p:nvSpPr>
          <p:cNvPr id="55322" name="Rectangle 30"/>
          <p:cNvSpPr>
            <a:spLocks noChangeArrowheads="1"/>
          </p:cNvSpPr>
          <p:nvPr>
            <p:custDataLst>
              <p:tags r:id="rId25"/>
            </p:custDataLst>
          </p:nvPr>
        </p:nvSpPr>
        <p:spPr bwMode="auto">
          <a:xfrm>
            <a:off x="5594350" y="3379788"/>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latin typeface="Courier New" pitchFamily="49" charset="0"/>
              </a:rPr>
              <a:t>mul r1 r1 r2</a:t>
            </a:r>
            <a:endParaRPr lang="en-US" sz="1800">
              <a:latin typeface="Arial" pitchFamily="34" charset="0"/>
            </a:endParaRPr>
          </a:p>
        </p:txBody>
      </p:sp>
      <p:sp>
        <p:nvSpPr>
          <p:cNvPr id="55323" name="Rectangle 31"/>
          <p:cNvSpPr>
            <a:spLocks noChangeArrowheads="1"/>
          </p:cNvSpPr>
          <p:nvPr>
            <p:custDataLst>
              <p:tags r:id="rId26"/>
            </p:custDataLst>
          </p:nvPr>
        </p:nvSpPr>
        <p:spPr bwMode="auto">
          <a:xfrm>
            <a:off x="5594350" y="3754438"/>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latin typeface="Courier New" pitchFamily="49" charset="0"/>
              </a:rPr>
              <a:t>nop</a:t>
            </a:r>
            <a:endParaRPr lang="en-US" sz="1800">
              <a:latin typeface="Arial" pitchFamily="34" charset="0"/>
            </a:endParaRPr>
          </a:p>
        </p:txBody>
      </p:sp>
      <p:sp>
        <p:nvSpPr>
          <p:cNvPr id="55324" name="Rectangle 32"/>
          <p:cNvSpPr>
            <a:spLocks noChangeArrowheads="1"/>
          </p:cNvSpPr>
          <p:nvPr>
            <p:custDataLst>
              <p:tags r:id="rId27"/>
            </p:custDataLst>
          </p:nvPr>
        </p:nvSpPr>
        <p:spPr bwMode="auto">
          <a:xfrm>
            <a:off x="5594350" y="4133850"/>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latin typeface="Courier New" pitchFamily="49" charset="0"/>
              </a:rPr>
              <a:t>nop</a:t>
            </a:r>
            <a:endParaRPr lang="en-US" sz="1800">
              <a:latin typeface="Arial" pitchFamily="34" charset="0"/>
            </a:endParaRPr>
          </a:p>
        </p:txBody>
      </p:sp>
      <p:sp>
        <p:nvSpPr>
          <p:cNvPr id="55325" name="Rectangle 33"/>
          <p:cNvSpPr>
            <a:spLocks noChangeArrowheads="1"/>
          </p:cNvSpPr>
          <p:nvPr>
            <p:custDataLst>
              <p:tags r:id="rId28"/>
            </p:custDataLst>
          </p:nvPr>
        </p:nvSpPr>
        <p:spPr bwMode="auto">
          <a:xfrm>
            <a:off x="5594350" y="4514850"/>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 </a:t>
            </a:r>
            <a:endParaRPr lang="en-US" sz="1800">
              <a:solidFill>
                <a:srgbClr val="0A04EB"/>
              </a:solidFill>
              <a:latin typeface="Arial" pitchFamily="34" charset="0"/>
            </a:endParaRPr>
          </a:p>
        </p:txBody>
      </p:sp>
      <p:sp>
        <p:nvSpPr>
          <p:cNvPr id="55326" name="Rectangle 34"/>
          <p:cNvSpPr>
            <a:spLocks noChangeArrowheads="1"/>
          </p:cNvSpPr>
          <p:nvPr>
            <p:custDataLst>
              <p:tags r:id="rId29"/>
            </p:custDataLst>
          </p:nvPr>
        </p:nvSpPr>
        <p:spPr bwMode="auto">
          <a:xfrm>
            <a:off x="5594350" y="488791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 </a:t>
            </a:r>
            <a:endParaRPr lang="en-US" sz="1800">
              <a:solidFill>
                <a:srgbClr val="0A04EB"/>
              </a:solidFill>
              <a:latin typeface="Arial" pitchFamily="34" charset="0"/>
            </a:endParaRPr>
          </a:p>
        </p:txBody>
      </p:sp>
      <p:sp>
        <p:nvSpPr>
          <p:cNvPr id="55327" name="Rectangle 35"/>
          <p:cNvSpPr>
            <a:spLocks noChangeArrowheads="1"/>
          </p:cNvSpPr>
          <p:nvPr>
            <p:custDataLst>
              <p:tags r:id="rId30"/>
            </p:custDataLst>
          </p:nvPr>
        </p:nvSpPr>
        <p:spPr bwMode="auto">
          <a:xfrm>
            <a:off x="5594350" y="5272088"/>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 </a:t>
            </a:r>
            <a:endParaRPr lang="en-US" sz="1800">
              <a:solidFill>
                <a:srgbClr val="0A04EB"/>
              </a:solidFill>
              <a:latin typeface="Arial" pitchFamily="34" charset="0"/>
            </a:endParaRPr>
          </a:p>
        </p:txBody>
      </p:sp>
      <p:sp>
        <p:nvSpPr>
          <p:cNvPr id="55328" name="Rectangle 36"/>
          <p:cNvSpPr>
            <a:spLocks noChangeArrowheads="1"/>
          </p:cNvSpPr>
          <p:nvPr>
            <p:custDataLst>
              <p:tags r:id="rId31"/>
            </p:custDataLst>
          </p:nvPr>
        </p:nvSpPr>
        <p:spPr bwMode="auto">
          <a:xfrm>
            <a:off x="5592763" y="4492625"/>
            <a:ext cx="2185987"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latin typeface="Courier New" pitchFamily="49" charset="0"/>
              </a:rPr>
              <a:t>nop</a:t>
            </a:r>
            <a:endParaRPr lang="en-US" sz="1800">
              <a:latin typeface="Arial" pitchFamily="34" charset="0"/>
            </a:endParaRPr>
          </a:p>
        </p:txBody>
      </p:sp>
      <p:sp>
        <p:nvSpPr>
          <p:cNvPr id="55329" name="Text Box 49"/>
          <p:cNvSpPr txBox="1">
            <a:spLocks noChangeArrowheads="1"/>
          </p:cNvSpPr>
          <p:nvPr>
            <p:custDataLst>
              <p:tags r:id="rId32"/>
            </p:custDataLst>
          </p:nvPr>
        </p:nvSpPr>
        <p:spPr bwMode="auto">
          <a:xfrm>
            <a:off x="2740291" y="103452"/>
            <a:ext cx="1912937" cy="284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lnSpc>
                <a:spcPct val="90000"/>
              </a:lnSpc>
              <a:spcBef>
                <a:spcPct val="50000"/>
              </a:spcBef>
            </a:pPr>
            <a:r>
              <a:rPr lang="en-US" sz="1400" dirty="0" err="1">
                <a:solidFill>
                  <a:srgbClr val="067B0E"/>
                </a:solidFill>
                <a:latin typeface="Calibri" pitchFamily="34" charset="0"/>
              </a:rPr>
              <a:t>Gesundheit</a:t>
            </a:r>
            <a:r>
              <a:rPr lang="en-US" sz="1400" dirty="0">
                <a:solidFill>
                  <a:srgbClr val="067B0E"/>
                </a:solidFill>
                <a:latin typeface="Calibri" pitchFamily="34" charset="0"/>
              </a:rPr>
              <a:t>!</a:t>
            </a:r>
          </a:p>
        </p:txBody>
      </p:sp>
      <p:grpSp>
        <p:nvGrpSpPr>
          <p:cNvPr id="55330" name="Group 50"/>
          <p:cNvGrpSpPr>
            <a:grpSpLocks/>
          </p:cNvGrpSpPr>
          <p:nvPr>
            <p:custDataLst>
              <p:tags r:id="rId33"/>
            </p:custDataLst>
          </p:nvPr>
        </p:nvGrpSpPr>
        <p:grpSpPr bwMode="auto">
          <a:xfrm>
            <a:off x="2469353" y="362449"/>
            <a:ext cx="390525" cy="468312"/>
            <a:chOff x="2928" y="1051"/>
            <a:chExt cx="840" cy="957"/>
          </a:xfrm>
        </p:grpSpPr>
        <p:sp>
          <p:nvSpPr>
            <p:cNvPr id="55350" name="Freeform 51"/>
            <p:cNvSpPr>
              <a:spLocks/>
            </p:cNvSpPr>
            <p:nvPr>
              <p:custDataLst>
                <p:tags r:id="rId48"/>
              </p:custDataLst>
            </p:nvPr>
          </p:nvSpPr>
          <p:spPr bwMode="auto">
            <a:xfrm>
              <a:off x="2928" y="1759"/>
              <a:ext cx="810" cy="249"/>
            </a:xfrm>
            <a:custGeom>
              <a:avLst/>
              <a:gdLst>
                <a:gd name="T0" fmla="*/ 2 w 1048"/>
                <a:gd name="T1" fmla="*/ 21 h 250"/>
                <a:gd name="T2" fmla="*/ 2 w 1048"/>
                <a:gd name="T3" fmla="*/ 83 h 250"/>
                <a:gd name="T4" fmla="*/ 2 w 1048"/>
                <a:gd name="T5" fmla="*/ 111 h 250"/>
                <a:gd name="T6" fmla="*/ 2 w 1048"/>
                <a:gd name="T7" fmla="*/ 125 h 250"/>
                <a:gd name="T8" fmla="*/ 2 w 1048"/>
                <a:gd name="T9" fmla="*/ 155 h 250"/>
                <a:gd name="T10" fmla="*/ 2 w 1048"/>
                <a:gd name="T11" fmla="*/ 224 h 250"/>
                <a:gd name="T12" fmla="*/ 2 w 1048"/>
                <a:gd name="T13" fmla="*/ 204 h 250"/>
                <a:gd name="T14" fmla="*/ 0 w 1048"/>
                <a:gd name="T15" fmla="*/ 183 h 250"/>
                <a:gd name="T16" fmla="*/ 2 w 1048"/>
                <a:gd name="T17" fmla="*/ 149 h 250"/>
                <a:gd name="T18" fmla="*/ 2 w 1048"/>
                <a:gd name="T19" fmla="*/ 125 h 250"/>
                <a:gd name="T20" fmla="*/ 2 w 1048"/>
                <a:gd name="T21" fmla="*/ 76 h 250"/>
                <a:gd name="T22" fmla="*/ 2 w 1048"/>
                <a:gd name="T23" fmla="*/ 55 h 250"/>
                <a:gd name="T24" fmla="*/ 2 w 1048"/>
                <a:gd name="T25" fmla="*/ 28 h 250"/>
                <a:gd name="T26" fmla="*/ 2 w 1048"/>
                <a:gd name="T27" fmla="*/ 14 h 250"/>
                <a:gd name="T28" fmla="*/ 2 w 1048"/>
                <a:gd name="T29" fmla="*/ 28 h 250"/>
                <a:gd name="T30" fmla="*/ 2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55351" name="Oval 52"/>
            <p:cNvSpPr>
              <a:spLocks noChangeArrowheads="1"/>
            </p:cNvSpPr>
            <p:nvPr>
              <p:custDataLst>
                <p:tags r:id="rId49"/>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55352" name="Oval 53"/>
            <p:cNvSpPr>
              <a:spLocks noChangeArrowheads="1"/>
            </p:cNvSpPr>
            <p:nvPr>
              <p:custDataLst>
                <p:tags r:id="rId50"/>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5353" name="Oval 54"/>
            <p:cNvSpPr>
              <a:spLocks noChangeArrowheads="1"/>
            </p:cNvSpPr>
            <p:nvPr>
              <p:custDataLst>
                <p:tags r:id="rId51"/>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5354" name="Oval 55"/>
            <p:cNvSpPr>
              <a:spLocks noChangeArrowheads="1"/>
            </p:cNvSpPr>
            <p:nvPr>
              <p:custDataLst>
                <p:tags r:id="rId52"/>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5355" name="Oval 56"/>
            <p:cNvSpPr>
              <a:spLocks noChangeArrowheads="1"/>
            </p:cNvSpPr>
            <p:nvPr>
              <p:custDataLst>
                <p:tags r:id="rId53"/>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5356" name="Oval 57"/>
            <p:cNvSpPr>
              <a:spLocks noChangeArrowheads="1"/>
            </p:cNvSpPr>
            <p:nvPr>
              <p:custDataLst>
                <p:tags r:id="rId54"/>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5357" name="Oval 58"/>
            <p:cNvSpPr>
              <a:spLocks noChangeArrowheads="1"/>
            </p:cNvSpPr>
            <p:nvPr>
              <p:custDataLst>
                <p:tags r:id="rId55"/>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5358" name="AutoShape 59"/>
            <p:cNvSpPr>
              <a:spLocks noChangeArrowheads="1"/>
            </p:cNvSpPr>
            <p:nvPr>
              <p:custDataLst>
                <p:tags r:id="rId56"/>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vert="eaVert" wrap="none" anchor="ctr"/>
            <a:lstStyle/>
            <a:p>
              <a:endParaRPr lang="en-US"/>
            </a:p>
          </p:txBody>
        </p:sp>
        <p:sp>
          <p:nvSpPr>
            <p:cNvPr id="55359" name="Freeform 60"/>
            <p:cNvSpPr>
              <a:spLocks/>
            </p:cNvSpPr>
            <p:nvPr>
              <p:custDataLst>
                <p:tags r:id="rId57"/>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55360" name="Freeform 61"/>
            <p:cNvSpPr>
              <a:spLocks/>
            </p:cNvSpPr>
            <p:nvPr>
              <p:custDataLst>
                <p:tags r:id="rId58"/>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55361" name="Freeform 62"/>
            <p:cNvSpPr>
              <a:spLocks/>
            </p:cNvSpPr>
            <p:nvPr>
              <p:custDataLst>
                <p:tags r:id="rId59"/>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55362" name="Freeform 63"/>
            <p:cNvSpPr>
              <a:spLocks/>
            </p:cNvSpPr>
            <p:nvPr>
              <p:custDataLst>
                <p:tags r:id="rId60"/>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55331" name="Rectangle 70"/>
          <p:cNvSpPr>
            <a:spLocks noChangeArrowheads="1"/>
          </p:cNvSpPr>
          <p:nvPr>
            <p:custDataLst>
              <p:tags r:id="rId34"/>
            </p:custDataLst>
          </p:nvPr>
        </p:nvSpPr>
        <p:spPr bwMode="auto">
          <a:xfrm>
            <a:off x="5592763" y="4887913"/>
            <a:ext cx="2185987"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latin typeface="Courier New" pitchFamily="49" charset="0"/>
              </a:rPr>
              <a:t>write r1</a:t>
            </a:r>
            <a:endParaRPr lang="en-US" sz="1800">
              <a:latin typeface="Arial" pitchFamily="34" charset="0"/>
            </a:endParaRPr>
          </a:p>
        </p:txBody>
      </p:sp>
      <p:sp>
        <p:nvSpPr>
          <p:cNvPr id="55332" name="Rectangle 71"/>
          <p:cNvSpPr>
            <a:spLocks noChangeArrowheads="1"/>
          </p:cNvSpPr>
          <p:nvPr>
            <p:custDataLst>
              <p:tags r:id="rId35"/>
            </p:custDataLst>
          </p:nvPr>
        </p:nvSpPr>
        <p:spPr bwMode="auto">
          <a:xfrm>
            <a:off x="5592763" y="5268913"/>
            <a:ext cx="2185987"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latin typeface="Courier New" pitchFamily="49" charset="0"/>
              </a:rPr>
              <a:t>halt</a:t>
            </a:r>
            <a:endParaRPr lang="en-US" sz="1800">
              <a:latin typeface="Arial" pitchFamily="34" charset="0"/>
            </a:endParaRPr>
          </a:p>
        </p:txBody>
      </p:sp>
      <p:sp>
        <p:nvSpPr>
          <p:cNvPr id="55333" name="Text Box 72"/>
          <p:cNvSpPr txBox="1">
            <a:spLocks noChangeArrowheads="1"/>
          </p:cNvSpPr>
          <p:nvPr>
            <p:custDataLst>
              <p:tags r:id="rId36"/>
            </p:custDataLst>
          </p:nvPr>
        </p:nvSpPr>
        <p:spPr bwMode="auto">
          <a:xfrm>
            <a:off x="2073275" y="1346200"/>
            <a:ext cx="10271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b="1">
                <a:latin typeface="Cambria" pitchFamily="18" charset="0"/>
              </a:rPr>
              <a:t>CPU</a:t>
            </a:r>
          </a:p>
        </p:txBody>
      </p:sp>
      <p:sp>
        <p:nvSpPr>
          <p:cNvPr id="55334" name="Text Box 73"/>
          <p:cNvSpPr txBox="1">
            <a:spLocks noChangeArrowheads="1"/>
          </p:cNvSpPr>
          <p:nvPr>
            <p:custDataLst>
              <p:tags r:id="rId37"/>
            </p:custDataLst>
          </p:nvPr>
        </p:nvSpPr>
        <p:spPr bwMode="auto">
          <a:xfrm>
            <a:off x="1447800" y="1673225"/>
            <a:ext cx="22860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latin typeface="Calibri" pitchFamily="34" charset="0"/>
              </a:rPr>
              <a:t>central processing unit</a:t>
            </a:r>
          </a:p>
        </p:txBody>
      </p:sp>
      <p:sp>
        <p:nvSpPr>
          <p:cNvPr id="55335" name="Text Box 74"/>
          <p:cNvSpPr txBox="1">
            <a:spLocks noChangeArrowheads="1"/>
          </p:cNvSpPr>
          <p:nvPr>
            <p:custDataLst>
              <p:tags r:id="rId38"/>
            </p:custDataLst>
          </p:nvPr>
        </p:nvSpPr>
        <p:spPr bwMode="auto">
          <a:xfrm>
            <a:off x="697089" y="2328862"/>
            <a:ext cx="6254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r1</a:t>
            </a:r>
            <a:endParaRPr lang="en-US" sz="1800" b="1">
              <a:solidFill>
                <a:srgbClr val="B003D1"/>
              </a:solidFill>
              <a:latin typeface="Courier New" pitchFamily="49" charset="0"/>
              <a:cs typeface="Courier New" pitchFamily="49" charset="0"/>
            </a:endParaRPr>
          </a:p>
        </p:txBody>
      </p:sp>
      <p:sp>
        <p:nvSpPr>
          <p:cNvPr id="55336" name="Rectangle 79"/>
          <p:cNvSpPr>
            <a:spLocks noChangeArrowheads="1"/>
          </p:cNvSpPr>
          <p:nvPr>
            <p:custDataLst>
              <p:tags r:id="rId39"/>
            </p:custDataLst>
          </p:nvPr>
        </p:nvSpPr>
        <p:spPr bwMode="auto">
          <a:xfrm>
            <a:off x="1319213" y="2176462"/>
            <a:ext cx="2733675"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B003D1"/>
                </a:solidFill>
                <a:latin typeface="Courier New" pitchFamily="49" charset="0"/>
              </a:rPr>
              <a:t> </a:t>
            </a:r>
          </a:p>
        </p:txBody>
      </p:sp>
      <p:sp>
        <p:nvSpPr>
          <p:cNvPr id="55337" name="Rectangle 82"/>
          <p:cNvSpPr>
            <a:spLocks noChangeArrowheads="1"/>
          </p:cNvSpPr>
          <p:nvPr>
            <p:custDataLst>
              <p:tags r:id="rId40"/>
            </p:custDataLst>
          </p:nvPr>
        </p:nvSpPr>
        <p:spPr bwMode="auto">
          <a:xfrm>
            <a:off x="1314450" y="2849562"/>
            <a:ext cx="2749550" cy="2299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dirty="0">
                <a:latin typeface="Calibri" pitchFamily="34" charset="0"/>
              </a:rPr>
              <a:t>General-purpose register r1</a:t>
            </a:r>
          </a:p>
        </p:txBody>
      </p:sp>
      <p:sp>
        <p:nvSpPr>
          <p:cNvPr id="55338" name="Text Box 84"/>
          <p:cNvSpPr txBox="1">
            <a:spLocks noChangeArrowheads="1"/>
          </p:cNvSpPr>
          <p:nvPr>
            <p:custDataLst>
              <p:tags r:id="rId41"/>
            </p:custDataLst>
          </p:nvPr>
        </p:nvSpPr>
        <p:spPr bwMode="auto">
          <a:xfrm>
            <a:off x="687564" y="3333750"/>
            <a:ext cx="625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r2</a:t>
            </a:r>
            <a:endParaRPr lang="en-US" sz="1800" b="1">
              <a:solidFill>
                <a:srgbClr val="B003D1"/>
              </a:solidFill>
              <a:latin typeface="Courier New" pitchFamily="49" charset="0"/>
              <a:cs typeface="Courier New" pitchFamily="49" charset="0"/>
            </a:endParaRPr>
          </a:p>
        </p:txBody>
      </p:sp>
      <p:sp>
        <p:nvSpPr>
          <p:cNvPr id="55339" name="Rectangle 85"/>
          <p:cNvSpPr>
            <a:spLocks noChangeArrowheads="1"/>
          </p:cNvSpPr>
          <p:nvPr>
            <p:custDataLst>
              <p:tags r:id="rId42"/>
            </p:custDataLst>
          </p:nvPr>
        </p:nvSpPr>
        <p:spPr bwMode="auto">
          <a:xfrm>
            <a:off x="1316038" y="3167062"/>
            <a:ext cx="2733675"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B003D1"/>
                </a:solidFill>
                <a:latin typeface="Courier New" pitchFamily="49" charset="0"/>
              </a:rPr>
              <a:t> </a:t>
            </a:r>
          </a:p>
        </p:txBody>
      </p:sp>
      <p:sp>
        <p:nvSpPr>
          <p:cNvPr id="55340" name="Rectangle 86"/>
          <p:cNvSpPr>
            <a:spLocks noChangeArrowheads="1"/>
          </p:cNvSpPr>
          <p:nvPr>
            <p:custDataLst>
              <p:tags r:id="rId43"/>
            </p:custDataLst>
          </p:nvPr>
        </p:nvSpPr>
        <p:spPr bwMode="auto">
          <a:xfrm>
            <a:off x="1311275" y="3840162"/>
            <a:ext cx="2749550" cy="2299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dirty="0">
                <a:latin typeface="Calibri" pitchFamily="34" charset="0"/>
              </a:rPr>
              <a:t>General-purpose register r2</a:t>
            </a:r>
          </a:p>
        </p:txBody>
      </p:sp>
      <p:sp>
        <p:nvSpPr>
          <p:cNvPr id="55341" name="Text Box 48"/>
          <p:cNvSpPr txBox="1">
            <a:spLocks noChangeArrowheads="1"/>
          </p:cNvSpPr>
          <p:nvPr>
            <p:custDataLst>
              <p:tags r:id="rId44"/>
            </p:custDataLst>
          </p:nvPr>
        </p:nvSpPr>
        <p:spPr bwMode="auto">
          <a:xfrm>
            <a:off x="715962" y="6172200"/>
            <a:ext cx="7513638" cy="461665"/>
          </a:xfrm>
          <a:prstGeom prst="rect">
            <a:avLst/>
          </a:prstGeom>
          <a:solidFill>
            <a:srgbClr val="FFCCFF"/>
          </a:solidFill>
          <a:ln>
            <a:noFill/>
          </a:ln>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dirty="0">
                <a:latin typeface="Calibri" pitchFamily="34" charset="0"/>
              </a:rPr>
              <a:t>With an input of </a:t>
            </a:r>
            <a:r>
              <a:rPr lang="en-US" b="1" dirty="0">
                <a:solidFill>
                  <a:srgbClr val="C00000"/>
                </a:solidFill>
                <a:latin typeface="Calibri" pitchFamily="34" charset="0"/>
              </a:rPr>
              <a:t>-6</a:t>
            </a:r>
            <a:r>
              <a:rPr lang="en-US" dirty="0">
                <a:latin typeface="Calibri" pitchFamily="34" charset="0"/>
              </a:rPr>
              <a:t>, what does this code write out?</a:t>
            </a:r>
          </a:p>
        </p:txBody>
      </p:sp>
      <p:sp>
        <p:nvSpPr>
          <p:cNvPr id="55342" name="Rectangle 86"/>
          <p:cNvSpPr>
            <a:spLocks noChangeArrowheads="1"/>
          </p:cNvSpPr>
          <p:nvPr>
            <p:custDataLst>
              <p:tags r:id="rId45"/>
            </p:custDataLst>
          </p:nvPr>
        </p:nvSpPr>
        <p:spPr bwMode="auto">
          <a:xfrm>
            <a:off x="4742922" y="322616"/>
            <a:ext cx="3949512" cy="3939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p>
            <a:pPr>
              <a:lnSpc>
                <a:spcPct val="70000"/>
              </a:lnSpc>
              <a:spcBef>
                <a:spcPct val="50000"/>
              </a:spcBef>
            </a:pPr>
            <a:r>
              <a:rPr lang="en-US" sz="2800" i="1" dirty="0" smtClean="0">
                <a:latin typeface="Calibri" pitchFamily="34" charset="0"/>
              </a:rPr>
              <a:t>What Python </a:t>
            </a:r>
            <a:r>
              <a:rPr lang="en-US" sz="2800" i="1" dirty="0" err="1" smtClean="0">
                <a:latin typeface="Calibri" pitchFamily="34" charset="0"/>
              </a:rPr>
              <a:t>f'n</a:t>
            </a:r>
            <a:r>
              <a:rPr lang="en-US" sz="2800" i="1" dirty="0" smtClean="0">
                <a:latin typeface="Calibri" pitchFamily="34" charset="0"/>
              </a:rPr>
              <a:t> </a:t>
            </a:r>
            <a:r>
              <a:rPr lang="en-US" sz="2800" i="1" dirty="0">
                <a:latin typeface="Calibri" pitchFamily="34" charset="0"/>
              </a:rPr>
              <a:t>is this?</a:t>
            </a:r>
          </a:p>
        </p:txBody>
      </p:sp>
      <p:sp>
        <p:nvSpPr>
          <p:cNvPr id="76" name="Rounded Rectangle 75"/>
          <p:cNvSpPr/>
          <p:nvPr/>
        </p:nvSpPr>
        <p:spPr bwMode="auto">
          <a:xfrm>
            <a:off x="2000249" y="4343400"/>
            <a:ext cx="1758951" cy="1591733"/>
          </a:xfrm>
          <a:prstGeom prst="roundRect">
            <a:avLst/>
          </a:prstGeom>
          <a:noFill/>
          <a:ln w="19050" cap="flat" cmpd="sng" algn="ctr">
            <a:solidFill>
              <a:schemeClr val="bg1">
                <a:lumMod val="65000"/>
              </a:schemeClr>
            </a:solidFill>
            <a:prstDash val="solid"/>
            <a:round/>
            <a:headEnd type="none" w="med" len="med"/>
            <a:tailEnd type="none" w="med" len="med"/>
          </a:ln>
          <a:effectLst>
            <a:outerShdw blurRad="50800" dist="38100" dir="2700000" algn="tl" rotWithShape="0">
              <a:prstClr val="black">
                <a:alpha val="40000"/>
              </a:prstClr>
            </a:outerShdw>
          </a:effectLst>
        </p:spPr>
        <p:txBody>
          <a:bodyPr wrap="square">
            <a:spAutoFit/>
          </a:bodyPr>
          <a:lstStyle/>
          <a:p>
            <a:pPr>
              <a:defRPr/>
            </a:pPr>
            <a:endParaRPr lang="en-US">
              <a:latin typeface="Times" pitchFamily="1" charset="0"/>
              <a:ea typeface="ＭＳ Ｐゴシック" pitchFamily="1" charset="-128"/>
            </a:endParaRPr>
          </a:p>
        </p:txBody>
      </p:sp>
      <p:sp>
        <p:nvSpPr>
          <p:cNvPr id="55344" name="Text Box 17"/>
          <p:cNvSpPr txBox="1">
            <a:spLocks noChangeArrowheads="1"/>
          </p:cNvSpPr>
          <p:nvPr>
            <p:custDataLst>
              <p:tags r:id="rId46"/>
            </p:custDataLst>
          </p:nvPr>
        </p:nvSpPr>
        <p:spPr bwMode="auto">
          <a:xfrm>
            <a:off x="1219200" y="4467579"/>
            <a:ext cx="78105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dirty="0">
                <a:latin typeface="Cambria" pitchFamily="18" charset="0"/>
              </a:rPr>
              <a:t>Screen</a:t>
            </a:r>
          </a:p>
        </p:txBody>
      </p:sp>
      <p:sp>
        <p:nvSpPr>
          <p:cNvPr id="55345" name="Rectangle 77"/>
          <p:cNvSpPr>
            <a:spLocks noChangeArrowheads="1"/>
          </p:cNvSpPr>
          <p:nvPr/>
        </p:nvSpPr>
        <p:spPr bwMode="auto">
          <a:xfrm>
            <a:off x="2157412" y="4402138"/>
            <a:ext cx="434975"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b="1">
                <a:solidFill>
                  <a:srgbClr val="C00000"/>
                </a:solidFill>
                <a:latin typeface="Calibri" pitchFamily="34" charset="0"/>
              </a:rPr>
              <a:t>-6</a:t>
            </a:r>
            <a:endParaRPr lang="en-US"/>
          </a:p>
        </p:txBody>
      </p:sp>
      <p:sp>
        <p:nvSpPr>
          <p:cNvPr id="55346" name="Rectangle 78"/>
          <p:cNvSpPr>
            <a:spLocks noChangeArrowheads="1"/>
          </p:cNvSpPr>
          <p:nvPr/>
        </p:nvSpPr>
        <p:spPr bwMode="auto">
          <a:xfrm>
            <a:off x="2622550" y="4452938"/>
            <a:ext cx="771525" cy="32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1500">
                <a:solidFill>
                  <a:srgbClr val="C00000"/>
                </a:solidFill>
                <a:latin typeface="Cambria" pitchFamily="18" charset="0"/>
              </a:rPr>
              <a:t>(input)</a:t>
            </a:r>
            <a:endParaRPr lang="en-US" sz="1500">
              <a:latin typeface="Cambria" pitchFamily="18" charset="0"/>
            </a:endParaRPr>
          </a:p>
        </p:txBody>
      </p:sp>
      <p:sp>
        <p:nvSpPr>
          <p:cNvPr id="65" name="Text Box 16"/>
          <p:cNvSpPr txBox="1">
            <a:spLocks noChangeArrowheads="1"/>
          </p:cNvSpPr>
          <p:nvPr>
            <p:custDataLst>
              <p:tags r:id="rId47"/>
            </p:custDataLst>
          </p:nvPr>
        </p:nvSpPr>
        <p:spPr bwMode="auto">
          <a:xfrm rot="21028272">
            <a:off x="7324725" y="3968750"/>
            <a:ext cx="901700" cy="646113"/>
          </a:xfrm>
          <a:prstGeom prst="rect">
            <a:avLst/>
          </a:prstGeom>
          <a:solidFill>
            <a:srgbClr val="CCECFF"/>
          </a:solidFill>
          <a:ln>
            <a:noFill/>
          </a:ln>
          <a:effectLst>
            <a:outerShdw blurRad="50800" dist="38100" dir="5400000" algn="t" rotWithShape="0">
              <a:prstClr val="black">
                <a:alpha val="40000"/>
              </a:prstClr>
            </a:outerShdw>
          </a:effec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defRPr/>
            </a:pPr>
            <a:r>
              <a:rPr lang="en-US" sz="1200" dirty="0" smtClean="0">
                <a:latin typeface="Cambria" pitchFamily="18" charset="0"/>
              </a:rPr>
              <a:t>space for future expansion!</a:t>
            </a:r>
          </a:p>
        </p:txBody>
      </p:sp>
    </p:spTree>
  </p:cSld>
  <p:clrMapOvr>
    <a:masterClrMapping/>
  </p:clrMapOvr>
  <p:timing>
    <p:tnLst>
      <p:par>
        <p:cTn id="1" dur="indefinite" restart="never" nodeType="tmRoot"/>
      </p:par>
    </p:tn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2" name="Text Box 2"/>
          <p:cNvSpPr txBox="1">
            <a:spLocks noChangeArrowheads="1"/>
          </p:cNvSpPr>
          <p:nvPr>
            <p:custDataLst>
              <p:tags r:id="rId1"/>
            </p:custDataLst>
          </p:nvPr>
        </p:nvSpPr>
        <p:spPr bwMode="auto">
          <a:xfrm>
            <a:off x="116064" y="43950"/>
            <a:ext cx="1952625"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3600" i="1" dirty="0">
                <a:latin typeface="Cambria" pitchFamily="18" charset="0"/>
              </a:rPr>
              <a:t>Try it!</a:t>
            </a:r>
          </a:p>
        </p:txBody>
      </p:sp>
      <p:sp>
        <p:nvSpPr>
          <p:cNvPr id="56326" name="Line 6"/>
          <p:cNvSpPr>
            <a:spLocks noChangeShapeType="1"/>
          </p:cNvSpPr>
          <p:nvPr>
            <p:custDataLst>
              <p:tags r:id="rId2"/>
            </p:custDataLst>
          </p:nvPr>
        </p:nvSpPr>
        <p:spPr bwMode="auto">
          <a:xfrm>
            <a:off x="4419599" y="754063"/>
            <a:ext cx="2275" cy="6028874"/>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square" anchor="ctr">
            <a:spAutoFit/>
          </a:bodyPr>
          <a:lstStyle/>
          <a:p>
            <a:endParaRPr lang="en-US"/>
          </a:p>
        </p:txBody>
      </p:sp>
      <p:sp>
        <p:nvSpPr>
          <p:cNvPr id="56327" name="Text Box 7"/>
          <p:cNvSpPr txBox="1">
            <a:spLocks noChangeArrowheads="1"/>
          </p:cNvSpPr>
          <p:nvPr>
            <p:custDataLst>
              <p:tags r:id="rId3"/>
            </p:custDataLst>
          </p:nvPr>
        </p:nvSpPr>
        <p:spPr bwMode="auto">
          <a:xfrm>
            <a:off x="733425" y="1088999"/>
            <a:ext cx="254000" cy="355600"/>
          </a:xfrm>
          <a:prstGeom prst="rect">
            <a:avLst/>
          </a:prstGeom>
          <a:noFill/>
          <a:ln w="19050">
            <a:solidFill>
              <a:srgbClr val="067B0E"/>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600" b="1">
                <a:solidFill>
                  <a:srgbClr val="067B0E"/>
                </a:solidFill>
              </a:rPr>
              <a:t>1</a:t>
            </a:r>
          </a:p>
        </p:txBody>
      </p:sp>
      <p:sp>
        <p:nvSpPr>
          <p:cNvPr id="56328" name="Text Box 8"/>
          <p:cNvSpPr txBox="1">
            <a:spLocks noChangeArrowheads="1"/>
          </p:cNvSpPr>
          <p:nvPr>
            <p:custDataLst>
              <p:tags r:id="rId4"/>
            </p:custDataLst>
          </p:nvPr>
        </p:nvSpPr>
        <p:spPr bwMode="auto">
          <a:xfrm>
            <a:off x="1073943" y="897467"/>
            <a:ext cx="2583655" cy="738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400" dirty="0">
                <a:latin typeface="Calibri" pitchFamily="34" charset="0"/>
              </a:rPr>
              <a:t>Follow this </a:t>
            </a:r>
            <a:r>
              <a:rPr lang="en-US" sz="1400" dirty="0" smtClean="0">
                <a:latin typeface="Calibri" pitchFamily="34" charset="0"/>
              </a:rPr>
              <a:t>Hmmm program. First run:   </a:t>
            </a:r>
            <a:r>
              <a:rPr lang="en-US" sz="1400" dirty="0">
                <a:latin typeface="Calibri" pitchFamily="34" charset="0"/>
              </a:rPr>
              <a:t>u</a:t>
            </a:r>
            <a:r>
              <a:rPr lang="en-US" sz="1400" dirty="0" smtClean="0">
                <a:latin typeface="Calibri" pitchFamily="34" charset="0"/>
              </a:rPr>
              <a:t>se </a:t>
            </a:r>
            <a:r>
              <a:rPr lang="en-US" sz="1400" b="1" dirty="0">
                <a:latin typeface="Calibri" pitchFamily="34" charset="0"/>
              </a:rPr>
              <a:t>r1 = 42</a:t>
            </a:r>
            <a:r>
              <a:rPr lang="en-US" sz="1400" dirty="0">
                <a:latin typeface="Calibri" pitchFamily="34" charset="0"/>
              </a:rPr>
              <a:t> and </a:t>
            </a:r>
            <a:r>
              <a:rPr lang="en-US" sz="1400" b="1" dirty="0">
                <a:latin typeface="Calibri" pitchFamily="34" charset="0"/>
              </a:rPr>
              <a:t>r2 = 5</a:t>
            </a:r>
            <a:r>
              <a:rPr lang="en-US" sz="1400" dirty="0">
                <a:latin typeface="Calibri" pitchFamily="34" charset="0"/>
              </a:rPr>
              <a:t>. </a:t>
            </a:r>
            <a:r>
              <a:rPr lang="en-US" sz="1400" dirty="0" smtClean="0">
                <a:latin typeface="Calibri" pitchFamily="34" charset="0"/>
              </a:rPr>
              <a:t>Next run:</a:t>
            </a:r>
            <a:r>
              <a:rPr lang="en-US" sz="1400" dirty="0">
                <a:latin typeface="Calibri" pitchFamily="34" charset="0"/>
              </a:rPr>
              <a:t> </a:t>
            </a:r>
            <a:r>
              <a:rPr lang="en-US" sz="1400" dirty="0" smtClean="0">
                <a:latin typeface="Calibri" pitchFamily="34" charset="0"/>
              </a:rPr>
              <a:t>  </a:t>
            </a:r>
            <a:r>
              <a:rPr lang="en-US" sz="1400" dirty="0">
                <a:latin typeface="Calibri" pitchFamily="34" charset="0"/>
              </a:rPr>
              <a:t>use </a:t>
            </a:r>
            <a:r>
              <a:rPr lang="en-US" sz="1400" b="1" dirty="0">
                <a:latin typeface="Calibri" pitchFamily="34" charset="0"/>
              </a:rPr>
              <a:t>r1 = 5</a:t>
            </a:r>
            <a:r>
              <a:rPr lang="en-US" sz="1400" dirty="0" smtClean="0">
                <a:latin typeface="Calibri" pitchFamily="34" charset="0"/>
              </a:rPr>
              <a:t> </a:t>
            </a:r>
            <a:r>
              <a:rPr lang="en-US" sz="1400" dirty="0">
                <a:latin typeface="Calibri" pitchFamily="34" charset="0"/>
              </a:rPr>
              <a:t>and </a:t>
            </a:r>
            <a:r>
              <a:rPr lang="en-US" sz="1400" b="1" dirty="0">
                <a:latin typeface="Calibri" pitchFamily="34" charset="0"/>
              </a:rPr>
              <a:t>r2 = </a:t>
            </a:r>
            <a:r>
              <a:rPr lang="en-US" sz="1400" b="1" dirty="0" smtClean="0">
                <a:latin typeface="Calibri" pitchFamily="34" charset="0"/>
              </a:rPr>
              <a:t>42</a:t>
            </a:r>
            <a:r>
              <a:rPr lang="en-US" sz="1400" dirty="0" smtClean="0">
                <a:latin typeface="Calibri" pitchFamily="34" charset="0"/>
              </a:rPr>
              <a:t>.</a:t>
            </a:r>
            <a:endParaRPr lang="en-US" sz="1400" dirty="0">
              <a:latin typeface="Calibri" pitchFamily="34" charset="0"/>
            </a:endParaRPr>
          </a:p>
        </p:txBody>
      </p:sp>
      <p:sp>
        <p:nvSpPr>
          <p:cNvPr id="56329" name="Text Box 9"/>
          <p:cNvSpPr txBox="1">
            <a:spLocks noChangeArrowheads="1"/>
          </p:cNvSpPr>
          <p:nvPr>
            <p:custDataLst>
              <p:tags r:id="rId5"/>
            </p:custDataLst>
          </p:nvPr>
        </p:nvSpPr>
        <p:spPr bwMode="auto">
          <a:xfrm>
            <a:off x="4964113" y="228600"/>
            <a:ext cx="4075112"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400" dirty="0">
                <a:latin typeface="Calibri" pitchFamily="34" charset="0"/>
              </a:rPr>
              <a:t>Write an assembly-language program that </a:t>
            </a:r>
            <a:r>
              <a:rPr lang="en-US" sz="1400" dirty="0" smtClean="0">
                <a:latin typeface="Calibri" pitchFamily="34" charset="0"/>
              </a:rPr>
              <a:t>reads a positive</a:t>
            </a:r>
            <a:r>
              <a:rPr lang="en-US" sz="1400" b="1" i="1" dirty="0" smtClean="0">
                <a:latin typeface="Calibri" pitchFamily="34" charset="0"/>
              </a:rPr>
              <a:t> </a:t>
            </a:r>
            <a:r>
              <a:rPr lang="en-US" sz="1400" dirty="0">
                <a:latin typeface="Calibri" pitchFamily="34" charset="0"/>
              </a:rPr>
              <a:t>integer </a:t>
            </a:r>
            <a:r>
              <a:rPr lang="en-US" sz="1400" dirty="0" smtClean="0">
                <a:latin typeface="Calibri" pitchFamily="34" charset="0"/>
              </a:rPr>
              <a:t>into </a:t>
            </a:r>
            <a:r>
              <a:rPr lang="en-US" sz="1400" b="1" dirty="0" smtClean="0">
                <a:latin typeface="Calibri" pitchFamily="34" charset="0"/>
              </a:rPr>
              <a:t>r1</a:t>
            </a:r>
            <a:r>
              <a:rPr lang="en-US" sz="1400" dirty="0" smtClean="0">
                <a:latin typeface="Calibri" pitchFamily="34" charset="0"/>
              </a:rPr>
              <a:t>. The </a:t>
            </a:r>
            <a:r>
              <a:rPr lang="en-US" sz="1400" dirty="0">
                <a:latin typeface="Calibri" pitchFamily="34" charset="0"/>
              </a:rPr>
              <a:t>program should </a:t>
            </a:r>
            <a:r>
              <a:rPr lang="en-US" sz="1400" dirty="0" smtClean="0">
                <a:latin typeface="Calibri" pitchFamily="34" charset="0"/>
              </a:rPr>
              <a:t>compute</a:t>
            </a:r>
            <a:endParaRPr lang="en-US" sz="1400" dirty="0">
              <a:latin typeface="Calibri" pitchFamily="34" charset="0"/>
            </a:endParaRPr>
          </a:p>
        </p:txBody>
      </p:sp>
      <p:sp>
        <p:nvSpPr>
          <p:cNvPr id="56330" name="Text Box 10"/>
          <p:cNvSpPr txBox="1">
            <a:spLocks noChangeArrowheads="1"/>
          </p:cNvSpPr>
          <p:nvPr>
            <p:custDataLst>
              <p:tags r:id="rId6"/>
            </p:custDataLst>
          </p:nvPr>
        </p:nvSpPr>
        <p:spPr bwMode="auto">
          <a:xfrm>
            <a:off x="4648200" y="272520"/>
            <a:ext cx="254000" cy="355600"/>
          </a:xfrm>
          <a:prstGeom prst="rect">
            <a:avLst/>
          </a:prstGeom>
          <a:noFill/>
          <a:ln w="19050">
            <a:solidFill>
              <a:srgbClr val="067B0E"/>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600" b="1">
                <a:solidFill>
                  <a:srgbClr val="067B0E"/>
                </a:solidFill>
              </a:rPr>
              <a:t>2</a:t>
            </a:r>
          </a:p>
        </p:txBody>
      </p:sp>
      <p:sp>
        <p:nvSpPr>
          <p:cNvPr id="56331" name="Rectangle 11"/>
          <p:cNvSpPr>
            <a:spLocks noChangeArrowheads="1"/>
          </p:cNvSpPr>
          <p:nvPr>
            <p:custDataLst>
              <p:tags r:id="rId7"/>
            </p:custDataLst>
          </p:nvPr>
        </p:nvSpPr>
        <p:spPr bwMode="auto">
          <a:xfrm>
            <a:off x="4648200" y="5911839"/>
            <a:ext cx="4391025"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p>
            <a:r>
              <a:rPr lang="en-US" sz="1200" b="1" i="1" dirty="0" smtClean="0">
                <a:solidFill>
                  <a:srgbClr val="0B04FF"/>
                </a:solidFill>
                <a:latin typeface="Cambria" pitchFamily="18" charset="0"/>
              </a:rPr>
              <a:t>Hint</a:t>
            </a:r>
            <a:r>
              <a:rPr lang="en-US" sz="1200" dirty="0" smtClean="0">
                <a:solidFill>
                  <a:srgbClr val="0B04FF"/>
                </a:solidFill>
                <a:latin typeface="Cambria" pitchFamily="18" charset="0"/>
              </a:rPr>
              <a:t>:  </a:t>
            </a:r>
            <a:r>
              <a:rPr lang="en-US" sz="1200" dirty="0" smtClean="0">
                <a:latin typeface="Cambria" pitchFamily="18" charset="0"/>
              </a:rPr>
              <a:t>On line 2, could you write a </a:t>
            </a:r>
            <a:r>
              <a:rPr lang="en-US" sz="1200" u="sng" dirty="0" smtClean="0">
                <a:latin typeface="Cambria" pitchFamily="18" charset="0"/>
              </a:rPr>
              <a:t>test</a:t>
            </a:r>
            <a:r>
              <a:rPr lang="en-US" sz="1200" dirty="0" smtClean="0">
                <a:latin typeface="Cambria" pitchFamily="18" charset="0"/>
              </a:rPr>
              <a:t> that checks if the factorial is finished; if it's not, compute one piece and then jump back!</a:t>
            </a:r>
            <a:endParaRPr lang="en-US" sz="1200" b="1" dirty="0">
              <a:latin typeface="Cambria" pitchFamily="18" charset="0"/>
            </a:endParaRPr>
          </a:p>
        </p:txBody>
      </p:sp>
      <p:sp>
        <p:nvSpPr>
          <p:cNvPr id="56332" name="Rectangle 12"/>
          <p:cNvSpPr>
            <a:spLocks noChangeArrowheads="1"/>
          </p:cNvSpPr>
          <p:nvPr>
            <p:custDataLst>
              <p:tags r:id="rId8"/>
            </p:custDataLst>
          </p:nvPr>
        </p:nvSpPr>
        <p:spPr bwMode="auto">
          <a:xfrm>
            <a:off x="4572000" y="658812"/>
            <a:ext cx="4395788"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p>
            <a:pPr algn="l"/>
            <a:r>
              <a:rPr lang="en-US" sz="1400" dirty="0" smtClean="0">
                <a:latin typeface="Calibri" pitchFamily="34" charset="0"/>
              </a:rPr>
              <a:t>the </a:t>
            </a:r>
            <a:r>
              <a:rPr lang="en-US" sz="1400" b="1" i="1" dirty="0">
                <a:latin typeface="Calibri" pitchFamily="34" charset="0"/>
              </a:rPr>
              <a:t>factorial </a:t>
            </a:r>
            <a:r>
              <a:rPr lang="en-US" sz="1400" dirty="0">
                <a:latin typeface="Calibri" pitchFamily="34" charset="0"/>
              </a:rPr>
              <a:t>of </a:t>
            </a:r>
            <a:r>
              <a:rPr lang="en-US" sz="1400" dirty="0" smtClean="0">
                <a:latin typeface="Calibri" pitchFamily="34" charset="0"/>
              </a:rPr>
              <a:t>the </a:t>
            </a:r>
            <a:r>
              <a:rPr lang="en-US" sz="1400" dirty="0">
                <a:latin typeface="Calibri" pitchFamily="34" charset="0"/>
              </a:rPr>
              <a:t>input </a:t>
            </a:r>
            <a:r>
              <a:rPr lang="en-US" sz="1400" dirty="0" smtClean="0">
                <a:latin typeface="Calibri" pitchFamily="34" charset="0"/>
              </a:rPr>
              <a:t>in </a:t>
            </a:r>
            <a:r>
              <a:rPr lang="en-US" sz="1400" b="1" dirty="0" smtClean="0">
                <a:latin typeface="Calibri" pitchFamily="34" charset="0"/>
              </a:rPr>
              <a:t>r2</a:t>
            </a:r>
            <a:r>
              <a:rPr lang="en-US" sz="1400" dirty="0" smtClean="0">
                <a:latin typeface="Calibri" pitchFamily="34" charset="0"/>
              </a:rPr>
              <a:t>. Once it's computed, it should write out that factorial. Two lines are provided:</a:t>
            </a:r>
            <a:endParaRPr lang="en-US" sz="1400" dirty="0">
              <a:latin typeface="Calibri" pitchFamily="34" charset="0"/>
            </a:endParaRPr>
          </a:p>
        </p:txBody>
      </p:sp>
      <p:sp>
        <p:nvSpPr>
          <p:cNvPr id="56334" name="Text Box 14"/>
          <p:cNvSpPr txBox="1">
            <a:spLocks noChangeArrowheads="1"/>
          </p:cNvSpPr>
          <p:nvPr>
            <p:custDataLst>
              <p:tags r:id="rId9"/>
            </p:custDataLst>
          </p:nvPr>
        </p:nvSpPr>
        <p:spPr bwMode="auto">
          <a:xfrm>
            <a:off x="5020315" y="2375848"/>
            <a:ext cx="1128712"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endParaRPr lang="en-US" sz="1800" b="1">
              <a:latin typeface="Courier New" pitchFamily="49" charset="0"/>
            </a:endParaRPr>
          </a:p>
        </p:txBody>
      </p:sp>
      <p:sp>
        <p:nvSpPr>
          <p:cNvPr id="56335" name="Text Box 15"/>
          <p:cNvSpPr txBox="1">
            <a:spLocks noChangeArrowheads="1"/>
          </p:cNvSpPr>
          <p:nvPr>
            <p:custDataLst>
              <p:tags r:id="rId10"/>
            </p:custDataLst>
          </p:nvPr>
        </p:nvSpPr>
        <p:spPr bwMode="auto">
          <a:xfrm>
            <a:off x="5020315" y="2872735"/>
            <a:ext cx="1128712"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endParaRPr lang="en-US" sz="1800" b="1">
              <a:latin typeface="Courier New" pitchFamily="49" charset="0"/>
            </a:endParaRPr>
          </a:p>
        </p:txBody>
      </p:sp>
      <p:sp>
        <p:nvSpPr>
          <p:cNvPr id="56336" name="Text Box 16"/>
          <p:cNvSpPr txBox="1">
            <a:spLocks noChangeArrowheads="1"/>
          </p:cNvSpPr>
          <p:nvPr>
            <p:custDataLst>
              <p:tags r:id="rId11"/>
            </p:custDataLst>
          </p:nvPr>
        </p:nvSpPr>
        <p:spPr bwMode="auto">
          <a:xfrm>
            <a:off x="5020315" y="3369623"/>
            <a:ext cx="1128712"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endParaRPr lang="en-US" sz="1800" b="1">
              <a:latin typeface="Courier New" pitchFamily="49" charset="0"/>
            </a:endParaRPr>
          </a:p>
        </p:txBody>
      </p:sp>
      <p:sp>
        <p:nvSpPr>
          <p:cNvPr id="56338" name="Text Box 23"/>
          <p:cNvSpPr txBox="1">
            <a:spLocks noChangeArrowheads="1"/>
          </p:cNvSpPr>
          <p:nvPr>
            <p:custDataLst>
              <p:tags r:id="rId12"/>
            </p:custDataLst>
          </p:nvPr>
        </p:nvSpPr>
        <p:spPr bwMode="auto">
          <a:xfrm>
            <a:off x="2244725" y="226536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dirty="0">
                <a:latin typeface="Courier New" pitchFamily="49" charset="0"/>
              </a:rPr>
              <a:t>read r1</a:t>
            </a:r>
          </a:p>
        </p:txBody>
      </p:sp>
      <p:sp>
        <p:nvSpPr>
          <p:cNvPr id="56339" name="Text Box 24"/>
          <p:cNvSpPr txBox="1">
            <a:spLocks noChangeArrowheads="1"/>
          </p:cNvSpPr>
          <p:nvPr>
            <p:custDataLst>
              <p:tags r:id="rId13"/>
            </p:custDataLst>
          </p:nvPr>
        </p:nvSpPr>
        <p:spPr bwMode="auto">
          <a:xfrm>
            <a:off x="2244725" y="263683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read r2</a:t>
            </a:r>
          </a:p>
        </p:txBody>
      </p:sp>
      <p:sp>
        <p:nvSpPr>
          <p:cNvPr id="56340" name="Text Box 25"/>
          <p:cNvSpPr txBox="1">
            <a:spLocks noChangeArrowheads="1"/>
          </p:cNvSpPr>
          <p:nvPr>
            <p:custDataLst>
              <p:tags r:id="rId14"/>
            </p:custDataLst>
          </p:nvPr>
        </p:nvSpPr>
        <p:spPr bwMode="auto">
          <a:xfrm>
            <a:off x="2244725" y="301783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dirty="0">
                <a:latin typeface="Courier New" pitchFamily="49" charset="0"/>
              </a:rPr>
              <a:t>sub r3 </a:t>
            </a:r>
            <a:r>
              <a:rPr lang="en-US" sz="1800" b="1" dirty="0" smtClean="0">
                <a:latin typeface="Courier New" pitchFamily="49" charset="0"/>
              </a:rPr>
              <a:t>r1 r2</a:t>
            </a:r>
            <a:endParaRPr lang="en-US" sz="1800" b="1" dirty="0">
              <a:latin typeface="Courier New" pitchFamily="49" charset="0"/>
            </a:endParaRPr>
          </a:p>
        </p:txBody>
      </p:sp>
      <p:sp>
        <p:nvSpPr>
          <p:cNvPr id="56341" name="Text Box 26"/>
          <p:cNvSpPr txBox="1">
            <a:spLocks noChangeArrowheads="1"/>
          </p:cNvSpPr>
          <p:nvPr>
            <p:custDataLst>
              <p:tags r:id="rId15"/>
            </p:custDataLst>
          </p:nvPr>
        </p:nvSpPr>
        <p:spPr bwMode="auto">
          <a:xfrm>
            <a:off x="2244725" y="339090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nop</a:t>
            </a:r>
          </a:p>
        </p:txBody>
      </p:sp>
      <p:sp>
        <p:nvSpPr>
          <p:cNvPr id="56342" name="Text Box 27"/>
          <p:cNvSpPr txBox="1">
            <a:spLocks noChangeArrowheads="1"/>
          </p:cNvSpPr>
          <p:nvPr>
            <p:custDataLst>
              <p:tags r:id="rId16"/>
            </p:custDataLst>
          </p:nvPr>
        </p:nvSpPr>
        <p:spPr bwMode="auto">
          <a:xfrm>
            <a:off x="2244725" y="376713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dirty="0" err="1" smtClean="0">
                <a:latin typeface="Courier New" pitchFamily="49" charset="0"/>
              </a:rPr>
              <a:t>jgtzn</a:t>
            </a:r>
            <a:r>
              <a:rPr lang="en-US" sz="1800" b="1" dirty="0" smtClean="0">
                <a:latin typeface="Courier New" pitchFamily="49" charset="0"/>
              </a:rPr>
              <a:t> </a:t>
            </a:r>
            <a:r>
              <a:rPr lang="en-US" sz="1800" b="1" dirty="0">
                <a:latin typeface="Courier New" pitchFamily="49" charset="0"/>
              </a:rPr>
              <a:t>r3 7</a:t>
            </a:r>
          </a:p>
        </p:txBody>
      </p:sp>
      <p:sp>
        <p:nvSpPr>
          <p:cNvPr id="56343" name="Text Box 28"/>
          <p:cNvSpPr txBox="1">
            <a:spLocks noChangeArrowheads="1"/>
          </p:cNvSpPr>
          <p:nvPr>
            <p:custDataLst>
              <p:tags r:id="rId17"/>
            </p:custDataLst>
          </p:nvPr>
        </p:nvSpPr>
        <p:spPr bwMode="auto">
          <a:xfrm>
            <a:off x="2244725" y="41433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dirty="0">
                <a:latin typeface="Courier New" pitchFamily="49" charset="0"/>
              </a:rPr>
              <a:t>write </a:t>
            </a:r>
            <a:r>
              <a:rPr lang="en-US" sz="1800" b="1" dirty="0" smtClean="0">
                <a:latin typeface="Courier New" pitchFamily="49" charset="0"/>
              </a:rPr>
              <a:t>r1</a:t>
            </a:r>
            <a:endParaRPr lang="en-US" sz="1800" b="1" dirty="0">
              <a:latin typeface="Courier New" pitchFamily="49" charset="0"/>
            </a:endParaRPr>
          </a:p>
        </p:txBody>
      </p:sp>
      <p:sp>
        <p:nvSpPr>
          <p:cNvPr id="56344" name="Text Box 29"/>
          <p:cNvSpPr txBox="1">
            <a:spLocks noChangeArrowheads="1"/>
          </p:cNvSpPr>
          <p:nvPr>
            <p:custDataLst>
              <p:tags r:id="rId18"/>
            </p:custDataLst>
          </p:nvPr>
        </p:nvSpPr>
        <p:spPr bwMode="auto">
          <a:xfrm>
            <a:off x="2244725" y="451802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jumpn 8</a:t>
            </a:r>
          </a:p>
        </p:txBody>
      </p:sp>
      <p:grpSp>
        <p:nvGrpSpPr>
          <p:cNvPr id="56346" name="Group 31"/>
          <p:cNvGrpSpPr>
            <a:grpSpLocks/>
          </p:cNvGrpSpPr>
          <p:nvPr>
            <p:custDataLst>
              <p:tags r:id="rId19"/>
            </p:custDataLst>
          </p:nvPr>
        </p:nvGrpSpPr>
        <p:grpSpPr bwMode="auto">
          <a:xfrm>
            <a:off x="3640666" y="267934"/>
            <a:ext cx="345534" cy="417866"/>
            <a:chOff x="2928" y="1051"/>
            <a:chExt cx="840" cy="957"/>
          </a:xfrm>
        </p:grpSpPr>
        <p:sp>
          <p:nvSpPr>
            <p:cNvPr id="56403" name="Freeform 32"/>
            <p:cNvSpPr>
              <a:spLocks/>
            </p:cNvSpPr>
            <p:nvPr>
              <p:custDataLst>
                <p:tags r:id="rId78"/>
              </p:custDataLst>
            </p:nvPr>
          </p:nvSpPr>
          <p:spPr bwMode="auto">
            <a:xfrm>
              <a:off x="2928" y="1759"/>
              <a:ext cx="810" cy="249"/>
            </a:xfrm>
            <a:custGeom>
              <a:avLst/>
              <a:gdLst>
                <a:gd name="T0" fmla="*/ 2 w 1048"/>
                <a:gd name="T1" fmla="*/ 21 h 250"/>
                <a:gd name="T2" fmla="*/ 2 w 1048"/>
                <a:gd name="T3" fmla="*/ 83 h 250"/>
                <a:gd name="T4" fmla="*/ 2 w 1048"/>
                <a:gd name="T5" fmla="*/ 111 h 250"/>
                <a:gd name="T6" fmla="*/ 2 w 1048"/>
                <a:gd name="T7" fmla="*/ 125 h 250"/>
                <a:gd name="T8" fmla="*/ 2 w 1048"/>
                <a:gd name="T9" fmla="*/ 155 h 250"/>
                <a:gd name="T10" fmla="*/ 2 w 1048"/>
                <a:gd name="T11" fmla="*/ 224 h 250"/>
                <a:gd name="T12" fmla="*/ 2 w 1048"/>
                <a:gd name="T13" fmla="*/ 204 h 250"/>
                <a:gd name="T14" fmla="*/ 0 w 1048"/>
                <a:gd name="T15" fmla="*/ 183 h 250"/>
                <a:gd name="T16" fmla="*/ 2 w 1048"/>
                <a:gd name="T17" fmla="*/ 149 h 250"/>
                <a:gd name="T18" fmla="*/ 2 w 1048"/>
                <a:gd name="T19" fmla="*/ 125 h 250"/>
                <a:gd name="T20" fmla="*/ 2 w 1048"/>
                <a:gd name="T21" fmla="*/ 76 h 250"/>
                <a:gd name="T22" fmla="*/ 2 w 1048"/>
                <a:gd name="T23" fmla="*/ 55 h 250"/>
                <a:gd name="T24" fmla="*/ 2 w 1048"/>
                <a:gd name="T25" fmla="*/ 28 h 250"/>
                <a:gd name="T26" fmla="*/ 2 w 1048"/>
                <a:gd name="T27" fmla="*/ 14 h 250"/>
                <a:gd name="T28" fmla="*/ 2 w 1048"/>
                <a:gd name="T29" fmla="*/ 28 h 250"/>
                <a:gd name="T30" fmla="*/ 2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56404" name="Oval 33"/>
            <p:cNvSpPr>
              <a:spLocks noChangeArrowheads="1"/>
            </p:cNvSpPr>
            <p:nvPr>
              <p:custDataLst>
                <p:tags r:id="rId79"/>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56405" name="Oval 34"/>
            <p:cNvSpPr>
              <a:spLocks noChangeArrowheads="1"/>
            </p:cNvSpPr>
            <p:nvPr>
              <p:custDataLst>
                <p:tags r:id="rId80"/>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6406" name="Oval 35"/>
            <p:cNvSpPr>
              <a:spLocks noChangeArrowheads="1"/>
            </p:cNvSpPr>
            <p:nvPr>
              <p:custDataLst>
                <p:tags r:id="rId81"/>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6407" name="Oval 36"/>
            <p:cNvSpPr>
              <a:spLocks noChangeArrowheads="1"/>
            </p:cNvSpPr>
            <p:nvPr>
              <p:custDataLst>
                <p:tags r:id="rId82"/>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6408" name="Oval 37"/>
            <p:cNvSpPr>
              <a:spLocks noChangeArrowheads="1"/>
            </p:cNvSpPr>
            <p:nvPr>
              <p:custDataLst>
                <p:tags r:id="rId83"/>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6409" name="Oval 38"/>
            <p:cNvSpPr>
              <a:spLocks noChangeArrowheads="1"/>
            </p:cNvSpPr>
            <p:nvPr>
              <p:custDataLst>
                <p:tags r:id="rId84"/>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6410" name="Oval 39"/>
            <p:cNvSpPr>
              <a:spLocks noChangeArrowheads="1"/>
            </p:cNvSpPr>
            <p:nvPr>
              <p:custDataLst>
                <p:tags r:id="rId85"/>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6411" name="AutoShape 40"/>
            <p:cNvSpPr>
              <a:spLocks noChangeArrowheads="1"/>
            </p:cNvSpPr>
            <p:nvPr>
              <p:custDataLst>
                <p:tags r:id="rId86"/>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56412" name="Freeform 41"/>
            <p:cNvSpPr>
              <a:spLocks/>
            </p:cNvSpPr>
            <p:nvPr>
              <p:custDataLst>
                <p:tags r:id="rId87"/>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56413" name="Freeform 42"/>
            <p:cNvSpPr>
              <a:spLocks/>
            </p:cNvSpPr>
            <p:nvPr>
              <p:custDataLst>
                <p:tags r:id="rId88"/>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56414" name="Freeform 43"/>
            <p:cNvSpPr>
              <a:spLocks/>
            </p:cNvSpPr>
            <p:nvPr>
              <p:custDataLst>
                <p:tags r:id="rId89"/>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56415" name="Freeform 44"/>
            <p:cNvSpPr>
              <a:spLocks/>
            </p:cNvSpPr>
            <p:nvPr>
              <p:custDataLst>
                <p:tags r:id="rId90"/>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56347" name="Rectangle 45"/>
          <p:cNvSpPr>
            <a:spLocks noChangeArrowheads="1"/>
          </p:cNvSpPr>
          <p:nvPr>
            <p:custDataLst>
              <p:tags r:id="rId20"/>
            </p:custDataLst>
          </p:nvPr>
        </p:nvSpPr>
        <p:spPr bwMode="auto">
          <a:xfrm>
            <a:off x="2464802" y="1935163"/>
            <a:ext cx="1401345"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b="1" dirty="0">
                <a:latin typeface="Cambria" pitchFamily="18" charset="0"/>
              </a:rPr>
              <a:t>Memory - RAM</a:t>
            </a:r>
          </a:p>
        </p:txBody>
      </p:sp>
      <p:sp>
        <p:nvSpPr>
          <p:cNvPr id="56348" name="Text Box 46"/>
          <p:cNvSpPr txBox="1">
            <a:spLocks noChangeArrowheads="1"/>
          </p:cNvSpPr>
          <p:nvPr>
            <p:custDataLst>
              <p:tags r:id="rId21"/>
            </p:custDataLst>
          </p:nvPr>
        </p:nvSpPr>
        <p:spPr bwMode="auto">
          <a:xfrm>
            <a:off x="6889750" y="177800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56349" name="Text Box 47"/>
          <p:cNvSpPr txBox="1">
            <a:spLocks noChangeArrowheads="1"/>
          </p:cNvSpPr>
          <p:nvPr>
            <p:custDataLst>
              <p:tags r:id="rId22"/>
            </p:custDataLst>
          </p:nvPr>
        </p:nvSpPr>
        <p:spPr bwMode="auto">
          <a:xfrm>
            <a:off x="6889750" y="215328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56350" name="Text Box 48"/>
          <p:cNvSpPr txBox="1">
            <a:spLocks noChangeArrowheads="1"/>
          </p:cNvSpPr>
          <p:nvPr>
            <p:custDataLst>
              <p:tags r:id="rId23"/>
            </p:custDataLst>
          </p:nvPr>
        </p:nvSpPr>
        <p:spPr bwMode="auto">
          <a:xfrm>
            <a:off x="6889750" y="252857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56351" name="Text Box 49"/>
          <p:cNvSpPr txBox="1">
            <a:spLocks noChangeArrowheads="1"/>
          </p:cNvSpPr>
          <p:nvPr>
            <p:custDataLst>
              <p:tags r:id="rId24"/>
            </p:custDataLst>
          </p:nvPr>
        </p:nvSpPr>
        <p:spPr bwMode="auto">
          <a:xfrm>
            <a:off x="6889750" y="2903855"/>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56352" name="Text Box 50"/>
          <p:cNvSpPr txBox="1">
            <a:spLocks noChangeArrowheads="1"/>
          </p:cNvSpPr>
          <p:nvPr>
            <p:custDataLst>
              <p:tags r:id="rId25"/>
            </p:custDataLst>
          </p:nvPr>
        </p:nvSpPr>
        <p:spPr bwMode="auto">
          <a:xfrm>
            <a:off x="6889750" y="3279139"/>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56353" name="Text Box 51"/>
          <p:cNvSpPr txBox="1">
            <a:spLocks noChangeArrowheads="1"/>
          </p:cNvSpPr>
          <p:nvPr>
            <p:custDataLst>
              <p:tags r:id="rId26"/>
            </p:custDataLst>
          </p:nvPr>
        </p:nvSpPr>
        <p:spPr bwMode="auto">
          <a:xfrm>
            <a:off x="6889750" y="3654424"/>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56354" name="Text Box 52"/>
          <p:cNvSpPr txBox="1">
            <a:spLocks noChangeArrowheads="1"/>
          </p:cNvSpPr>
          <p:nvPr>
            <p:custDataLst>
              <p:tags r:id="rId27"/>
            </p:custDataLst>
          </p:nvPr>
        </p:nvSpPr>
        <p:spPr bwMode="auto">
          <a:xfrm>
            <a:off x="6889750" y="402970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56355" name="Text Box 53"/>
          <p:cNvSpPr txBox="1">
            <a:spLocks noChangeArrowheads="1"/>
          </p:cNvSpPr>
          <p:nvPr>
            <p:custDataLst>
              <p:tags r:id="rId28"/>
            </p:custDataLst>
          </p:nvPr>
        </p:nvSpPr>
        <p:spPr bwMode="auto">
          <a:xfrm>
            <a:off x="6434667" y="1790700"/>
            <a:ext cx="4572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latin typeface="Courier New" pitchFamily="49" charset="0"/>
                <a:cs typeface="Courier New" pitchFamily="49" charset="0"/>
              </a:rPr>
              <a:t>0</a:t>
            </a:r>
          </a:p>
        </p:txBody>
      </p:sp>
      <p:sp>
        <p:nvSpPr>
          <p:cNvPr id="56356" name="Rectangle 54"/>
          <p:cNvSpPr>
            <a:spLocks noChangeArrowheads="1"/>
          </p:cNvSpPr>
          <p:nvPr>
            <p:custDataLst>
              <p:tags r:id="rId29"/>
            </p:custDataLst>
          </p:nvPr>
        </p:nvSpPr>
        <p:spPr bwMode="auto">
          <a:xfrm>
            <a:off x="7158158" y="1447800"/>
            <a:ext cx="1401345"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b="1" dirty="0">
                <a:latin typeface="Cambria" pitchFamily="18" charset="0"/>
              </a:rPr>
              <a:t>Memory - RAM</a:t>
            </a:r>
          </a:p>
        </p:txBody>
      </p:sp>
      <p:sp>
        <p:nvSpPr>
          <p:cNvPr id="56357" name="Text Box 55"/>
          <p:cNvSpPr txBox="1">
            <a:spLocks noChangeArrowheads="1"/>
          </p:cNvSpPr>
          <p:nvPr>
            <p:custDataLst>
              <p:tags r:id="rId30"/>
            </p:custDataLst>
          </p:nvPr>
        </p:nvSpPr>
        <p:spPr bwMode="auto">
          <a:xfrm>
            <a:off x="6889750" y="4404992"/>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56358" name="Text Box 56"/>
          <p:cNvSpPr txBox="1">
            <a:spLocks noChangeArrowheads="1"/>
          </p:cNvSpPr>
          <p:nvPr>
            <p:custDataLst>
              <p:tags r:id="rId31"/>
            </p:custDataLst>
          </p:nvPr>
        </p:nvSpPr>
        <p:spPr bwMode="auto">
          <a:xfrm>
            <a:off x="6889750" y="4780277"/>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56359" name="Text Box 57"/>
          <p:cNvSpPr txBox="1">
            <a:spLocks noChangeArrowheads="1"/>
          </p:cNvSpPr>
          <p:nvPr>
            <p:custDataLst>
              <p:tags r:id="rId32"/>
            </p:custDataLst>
          </p:nvPr>
        </p:nvSpPr>
        <p:spPr bwMode="auto">
          <a:xfrm>
            <a:off x="6889750" y="5155562"/>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56361" name="Rectangle 59"/>
          <p:cNvSpPr>
            <a:spLocks noChangeArrowheads="1"/>
          </p:cNvSpPr>
          <p:nvPr>
            <p:custDataLst>
              <p:tags r:id="rId33"/>
            </p:custDataLst>
          </p:nvPr>
        </p:nvSpPr>
        <p:spPr bwMode="auto">
          <a:xfrm>
            <a:off x="4755444" y="1930401"/>
            <a:ext cx="1424493"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b="1" dirty="0">
                <a:latin typeface="Cambria" pitchFamily="18" charset="0"/>
              </a:rPr>
              <a:t>Registers - CPU</a:t>
            </a:r>
          </a:p>
        </p:txBody>
      </p:sp>
      <p:sp>
        <p:nvSpPr>
          <p:cNvPr id="56362" name="Text Box 60"/>
          <p:cNvSpPr txBox="1">
            <a:spLocks noChangeArrowheads="1"/>
          </p:cNvSpPr>
          <p:nvPr>
            <p:custDataLst>
              <p:tags r:id="rId34"/>
            </p:custDataLst>
          </p:nvPr>
        </p:nvSpPr>
        <p:spPr bwMode="auto">
          <a:xfrm>
            <a:off x="6434667" y="2147888"/>
            <a:ext cx="4572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latin typeface="Courier New" pitchFamily="49" charset="0"/>
                <a:cs typeface="Courier New" pitchFamily="49" charset="0"/>
              </a:rPr>
              <a:t>1</a:t>
            </a:r>
          </a:p>
        </p:txBody>
      </p:sp>
      <p:sp>
        <p:nvSpPr>
          <p:cNvPr id="56363" name="Text Box 61"/>
          <p:cNvSpPr txBox="1">
            <a:spLocks noChangeArrowheads="1"/>
          </p:cNvSpPr>
          <p:nvPr>
            <p:custDataLst>
              <p:tags r:id="rId35"/>
            </p:custDataLst>
          </p:nvPr>
        </p:nvSpPr>
        <p:spPr bwMode="auto">
          <a:xfrm>
            <a:off x="6434667" y="2528888"/>
            <a:ext cx="4572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latin typeface="Courier New" pitchFamily="49" charset="0"/>
                <a:cs typeface="Courier New" pitchFamily="49" charset="0"/>
              </a:rPr>
              <a:t>2</a:t>
            </a:r>
          </a:p>
        </p:txBody>
      </p:sp>
      <p:sp>
        <p:nvSpPr>
          <p:cNvPr id="56364" name="Text Box 62"/>
          <p:cNvSpPr txBox="1">
            <a:spLocks noChangeArrowheads="1"/>
          </p:cNvSpPr>
          <p:nvPr>
            <p:custDataLst>
              <p:tags r:id="rId36"/>
            </p:custDataLst>
          </p:nvPr>
        </p:nvSpPr>
        <p:spPr bwMode="auto">
          <a:xfrm>
            <a:off x="6434667" y="2909888"/>
            <a:ext cx="4572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latin typeface="Courier New" pitchFamily="49" charset="0"/>
                <a:cs typeface="Courier New" pitchFamily="49" charset="0"/>
              </a:rPr>
              <a:t>3</a:t>
            </a:r>
          </a:p>
        </p:txBody>
      </p:sp>
      <p:sp>
        <p:nvSpPr>
          <p:cNvPr id="56365" name="Text Box 63"/>
          <p:cNvSpPr txBox="1">
            <a:spLocks noChangeArrowheads="1"/>
          </p:cNvSpPr>
          <p:nvPr>
            <p:custDataLst>
              <p:tags r:id="rId37"/>
            </p:custDataLst>
          </p:nvPr>
        </p:nvSpPr>
        <p:spPr bwMode="auto">
          <a:xfrm>
            <a:off x="6434667" y="3290888"/>
            <a:ext cx="4572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latin typeface="Courier New" pitchFamily="49" charset="0"/>
                <a:cs typeface="Courier New" pitchFamily="49" charset="0"/>
              </a:rPr>
              <a:t>4</a:t>
            </a:r>
          </a:p>
        </p:txBody>
      </p:sp>
      <p:sp>
        <p:nvSpPr>
          <p:cNvPr id="56366" name="Text Box 64"/>
          <p:cNvSpPr txBox="1">
            <a:spLocks noChangeArrowheads="1"/>
          </p:cNvSpPr>
          <p:nvPr>
            <p:custDataLst>
              <p:tags r:id="rId38"/>
            </p:custDataLst>
          </p:nvPr>
        </p:nvSpPr>
        <p:spPr bwMode="auto">
          <a:xfrm>
            <a:off x="6434667" y="3671888"/>
            <a:ext cx="4572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latin typeface="Courier New" pitchFamily="49" charset="0"/>
                <a:cs typeface="Courier New" pitchFamily="49" charset="0"/>
              </a:rPr>
              <a:t>5</a:t>
            </a:r>
          </a:p>
        </p:txBody>
      </p:sp>
      <p:sp>
        <p:nvSpPr>
          <p:cNvPr id="56367" name="Text Box 65"/>
          <p:cNvSpPr txBox="1">
            <a:spLocks noChangeArrowheads="1"/>
          </p:cNvSpPr>
          <p:nvPr>
            <p:custDataLst>
              <p:tags r:id="rId39"/>
            </p:custDataLst>
          </p:nvPr>
        </p:nvSpPr>
        <p:spPr bwMode="auto">
          <a:xfrm>
            <a:off x="6434667" y="4052888"/>
            <a:ext cx="4572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latin typeface="Courier New" pitchFamily="49" charset="0"/>
                <a:cs typeface="Courier New" pitchFamily="49" charset="0"/>
              </a:rPr>
              <a:t>6</a:t>
            </a:r>
          </a:p>
        </p:txBody>
      </p:sp>
      <p:sp>
        <p:nvSpPr>
          <p:cNvPr id="56368" name="Text Box 66"/>
          <p:cNvSpPr txBox="1">
            <a:spLocks noChangeArrowheads="1"/>
          </p:cNvSpPr>
          <p:nvPr>
            <p:custDataLst>
              <p:tags r:id="rId40"/>
            </p:custDataLst>
          </p:nvPr>
        </p:nvSpPr>
        <p:spPr bwMode="auto">
          <a:xfrm>
            <a:off x="6434667" y="4433888"/>
            <a:ext cx="4572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latin typeface="Courier New" pitchFamily="49" charset="0"/>
                <a:cs typeface="Courier New" pitchFamily="49" charset="0"/>
              </a:rPr>
              <a:t>7</a:t>
            </a:r>
          </a:p>
        </p:txBody>
      </p:sp>
      <p:sp>
        <p:nvSpPr>
          <p:cNvPr id="56369" name="Text Box 67"/>
          <p:cNvSpPr txBox="1">
            <a:spLocks noChangeArrowheads="1"/>
          </p:cNvSpPr>
          <p:nvPr>
            <p:custDataLst>
              <p:tags r:id="rId41"/>
            </p:custDataLst>
          </p:nvPr>
        </p:nvSpPr>
        <p:spPr bwMode="auto">
          <a:xfrm>
            <a:off x="6434667" y="4814888"/>
            <a:ext cx="4572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latin typeface="Courier New" pitchFamily="49" charset="0"/>
                <a:cs typeface="Courier New" pitchFamily="49" charset="0"/>
              </a:rPr>
              <a:t>8</a:t>
            </a:r>
          </a:p>
        </p:txBody>
      </p:sp>
      <p:sp>
        <p:nvSpPr>
          <p:cNvPr id="56370" name="Text Box 68"/>
          <p:cNvSpPr txBox="1">
            <a:spLocks noChangeArrowheads="1"/>
          </p:cNvSpPr>
          <p:nvPr>
            <p:custDataLst>
              <p:tags r:id="rId42"/>
            </p:custDataLst>
          </p:nvPr>
        </p:nvSpPr>
        <p:spPr bwMode="auto">
          <a:xfrm>
            <a:off x="6434667" y="5195888"/>
            <a:ext cx="4572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latin typeface="Courier New" pitchFamily="49" charset="0"/>
                <a:cs typeface="Courier New" pitchFamily="49" charset="0"/>
              </a:rPr>
              <a:t>9</a:t>
            </a:r>
          </a:p>
        </p:txBody>
      </p:sp>
      <p:sp>
        <p:nvSpPr>
          <p:cNvPr id="56373" name="Text Box 71"/>
          <p:cNvSpPr txBox="1">
            <a:spLocks noChangeArrowheads="1"/>
          </p:cNvSpPr>
          <p:nvPr>
            <p:custDataLst>
              <p:tags r:id="rId43"/>
            </p:custDataLst>
          </p:nvPr>
        </p:nvSpPr>
        <p:spPr bwMode="auto">
          <a:xfrm>
            <a:off x="455612" y="2568883"/>
            <a:ext cx="1128713"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endParaRPr lang="en-US" sz="1800" b="1">
              <a:latin typeface="Courier New" pitchFamily="49" charset="0"/>
            </a:endParaRPr>
          </a:p>
        </p:txBody>
      </p:sp>
      <p:sp>
        <p:nvSpPr>
          <p:cNvPr id="56374" name="Text Box 72"/>
          <p:cNvSpPr txBox="1">
            <a:spLocks noChangeArrowheads="1"/>
          </p:cNvSpPr>
          <p:nvPr>
            <p:custDataLst>
              <p:tags r:id="rId44"/>
            </p:custDataLst>
          </p:nvPr>
        </p:nvSpPr>
        <p:spPr bwMode="auto">
          <a:xfrm>
            <a:off x="455612" y="3065771"/>
            <a:ext cx="1128713"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endParaRPr lang="en-US" sz="1800" b="1">
              <a:latin typeface="Courier New" pitchFamily="49" charset="0"/>
            </a:endParaRPr>
          </a:p>
        </p:txBody>
      </p:sp>
      <p:sp>
        <p:nvSpPr>
          <p:cNvPr id="56376" name="Text Box 74"/>
          <p:cNvSpPr txBox="1">
            <a:spLocks noChangeArrowheads="1"/>
          </p:cNvSpPr>
          <p:nvPr>
            <p:custDataLst>
              <p:tags r:id="rId45"/>
            </p:custDataLst>
          </p:nvPr>
        </p:nvSpPr>
        <p:spPr bwMode="auto">
          <a:xfrm>
            <a:off x="77787" y="2592696"/>
            <a:ext cx="909638" cy="32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500" b="1">
                <a:latin typeface="Courier New" pitchFamily="49" charset="0"/>
                <a:cs typeface="Courier New" pitchFamily="49" charset="0"/>
              </a:rPr>
              <a:t>r1</a:t>
            </a:r>
          </a:p>
        </p:txBody>
      </p:sp>
      <p:sp>
        <p:nvSpPr>
          <p:cNvPr id="56377" name="Text Box 75"/>
          <p:cNvSpPr txBox="1">
            <a:spLocks noChangeArrowheads="1"/>
          </p:cNvSpPr>
          <p:nvPr>
            <p:custDataLst>
              <p:tags r:id="rId46"/>
            </p:custDataLst>
          </p:nvPr>
        </p:nvSpPr>
        <p:spPr bwMode="auto">
          <a:xfrm>
            <a:off x="77787" y="3097521"/>
            <a:ext cx="909638" cy="32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500" b="1">
                <a:latin typeface="Courier New" pitchFamily="49" charset="0"/>
                <a:cs typeface="Courier New" pitchFamily="49" charset="0"/>
              </a:rPr>
              <a:t>r2</a:t>
            </a:r>
          </a:p>
        </p:txBody>
      </p:sp>
      <p:sp>
        <p:nvSpPr>
          <p:cNvPr id="56378" name="Rectangle 76"/>
          <p:cNvSpPr>
            <a:spLocks noChangeArrowheads="1"/>
          </p:cNvSpPr>
          <p:nvPr>
            <p:custDataLst>
              <p:tags r:id="rId47"/>
            </p:custDataLst>
          </p:nvPr>
        </p:nvSpPr>
        <p:spPr bwMode="auto">
          <a:xfrm>
            <a:off x="251907" y="1959283"/>
            <a:ext cx="1424493"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b="1" dirty="0">
                <a:latin typeface="Cambria" pitchFamily="18" charset="0"/>
              </a:rPr>
              <a:t>Registers - CPU</a:t>
            </a:r>
          </a:p>
        </p:txBody>
      </p:sp>
      <p:sp>
        <p:nvSpPr>
          <p:cNvPr id="56379" name="Text Box 77"/>
          <p:cNvSpPr txBox="1">
            <a:spLocks noChangeArrowheads="1"/>
          </p:cNvSpPr>
          <p:nvPr>
            <p:custDataLst>
              <p:tags r:id="rId48"/>
            </p:custDataLst>
          </p:nvPr>
        </p:nvSpPr>
        <p:spPr bwMode="auto">
          <a:xfrm>
            <a:off x="1778529" y="2282825"/>
            <a:ext cx="4572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latin typeface="Courier New" pitchFamily="49" charset="0"/>
                <a:cs typeface="Courier New" pitchFamily="49" charset="0"/>
              </a:rPr>
              <a:t>0</a:t>
            </a:r>
          </a:p>
        </p:txBody>
      </p:sp>
      <p:sp>
        <p:nvSpPr>
          <p:cNvPr id="56380" name="Text Box 78"/>
          <p:cNvSpPr txBox="1">
            <a:spLocks noChangeArrowheads="1"/>
          </p:cNvSpPr>
          <p:nvPr>
            <p:custDataLst>
              <p:tags r:id="rId49"/>
            </p:custDataLst>
          </p:nvPr>
        </p:nvSpPr>
        <p:spPr bwMode="auto">
          <a:xfrm>
            <a:off x="1778529" y="2640013"/>
            <a:ext cx="4572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latin typeface="Courier New" pitchFamily="49" charset="0"/>
                <a:cs typeface="Courier New" pitchFamily="49" charset="0"/>
              </a:rPr>
              <a:t>1</a:t>
            </a:r>
          </a:p>
        </p:txBody>
      </p:sp>
      <p:sp>
        <p:nvSpPr>
          <p:cNvPr id="56381" name="Text Box 79"/>
          <p:cNvSpPr txBox="1">
            <a:spLocks noChangeArrowheads="1"/>
          </p:cNvSpPr>
          <p:nvPr>
            <p:custDataLst>
              <p:tags r:id="rId50"/>
            </p:custDataLst>
          </p:nvPr>
        </p:nvSpPr>
        <p:spPr bwMode="auto">
          <a:xfrm>
            <a:off x="1778529" y="3021013"/>
            <a:ext cx="4572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latin typeface="Courier New" pitchFamily="49" charset="0"/>
                <a:cs typeface="Courier New" pitchFamily="49" charset="0"/>
              </a:rPr>
              <a:t>2</a:t>
            </a:r>
          </a:p>
        </p:txBody>
      </p:sp>
      <p:sp>
        <p:nvSpPr>
          <p:cNvPr id="56382" name="Text Box 80"/>
          <p:cNvSpPr txBox="1">
            <a:spLocks noChangeArrowheads="1"/>
          </p:cNvSpPr>
          <p:nvPr>
            <p:custDataLst>
              <p:tags r:id="rId51"/>
            </p:custDataLst>
          </p:nvPr>
        </p:nvSpPr>
        <p:spPr bwMode="auto">
          <a:xfrm>
            <a:off x="1778529" y="3402013"/>
            <a:ext cx="4572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latin typeface="Courier New" pitchFamily="49" charset="0"/>
                <a:cs typeface="Courier New" pitchFamily="49" charset="0"/>
              </a:rPr>
              <a:t>3</a:t>
            </a:r>
          </a:p>
        </p:txBody>
      </p:sp>
      <p:sp>
        <p:nvSpPr>
          <p:cNvPr id="56383" name="Text Box 81"/>
          <p:cNvSpPr txBox="1">
            <a:spLocks noChangeArrowheads="1"/>
          </p:cNvSpPr>
          <p:nvPr>
            <p:custDataLst>
              <p:tags r:id="rId52"/>
            </p:custDataLst>
          </p:nvPr>
        </p:nvSpPr>
        <p:spPr bwMode="auto">
          <a:xfrm>
            <a:off x="1778529" y="3783013"/>
            <a:ext cx="4572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latin typeface="Courier New" pitchFamily="49" charset="0"/>
                <a:cs typeface="Courier New" pitchFamily="49" charset="0"/>
              </a:rPr>
              <a:t>4</a:t>
            </a:r>
          </a:p>
        </p:txBody>
      </p:sp>
      <p:sp>
        <p:nvSpPr>
          <p:cNvPr id="56384" name="Text Box 82"/>
          <p:cNvSpPr txBox="1">
            <a:spLocks noChangeArrowheads="1"/>
          </p:cNvSpPr>
          <p:nvPr>
            <p:custDataLst>
              <p:tags r:id="rId53"/>
            </p:custDataLst>
          </p:nvPr>
        </p:nvSpPr>
        <p:spPr bwMode="auto">
          <a:xfrm>
            <a:off x="1778529" y="4164013"/>
            <a:ext cx="4572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latin typeface="Courier New" pitchFamily="49" charset="0"/>
                <a:cs typeface="Courier New" pitchFamily="49" charset="0"/>
              </a:rPr>
              <a:t>5</a:t>
            </a:r>
          </a:p>
        </p:txBody>
      </p:sp>
      <p:sp>
        <p:nvSpPr>
          <p:cNvPr id="56385" name="Text Box 83"/>
          <p:cNvSpPr txBox="1">
            <a:spLocks noChangeArrowheads="1"/>
          </p:cNvSpPr>
          <p:nvPr>
            <p:custDataLst>
              <p:tags r:id="rId54"/>
            </p:custDataLst>
          </p:nvPr>
        </p:nvSpPr>
        <p:spPr bwMode="auto">
          <a:xfrm>
            <a:off x="1778529" y="4545013"/>
            <a:ext cx="4572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latin typeface="Courier New" pitchFamily="49" charset="0"/>
                <a:cs typeface="Courier New" pitchFamily="49" charset="0"/>
              </a:rPr>
              <a:t>6</a:t>
            </a:r>
          </a:p>
        </p:txBody>
      </p:sp>
      <p:sp>
        <p:nvSpPr>
          <p:cNvPr id="56386" name="Text Box 86"/>
          <p:cNvSpPr txBox="1">
            <a:spLocks noChangeArrowheads="1"/>
          </p:cNvSpPr>
          <p:nvPr>
            <p:custDataLst>
              <p:tags r:id="rId55"/>
            </p:custDataLst>
          </p:nvPr>
        </p:nvSpPr>
        <p:spPr bwMode="auto">
          <a:xfrm>
            <a:off x="2244725" y="48879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dirty="0">
                <a:latin typeface="Courier New" pitchFamily="49" charset="0"/>
              </a:rPr>
              <a:t>write </a:t>
            </a:r>
            <a:r>
              <a:rPr lang="en-US" sz="1800" b="1" dirty="0" smtClean="0">
                <a:latin typeface="Courier New" pitchFamily="49" charset="0"/>
              </a:rPr>
              <a:t>r2</a:t>
            </a:r>
            <a:endParaRPr lang="en-US" sz="1800" b="1" dirty="0">
              <a:latin typeface="Courier New" pitchFamily="49" charset="0"/>
            </a:endParaRPr>
          </a:p>
        </p:txBody>
      </p:sp>
      <p:sp>
        <p:nvSpPr>
          <p:cNvPr id="56387" name="Text Box 87"/>
          <p:cNvSpPr txBox="1">
            <a:spLocks noChangeArrowheads="1"/>
          </p:cNvSpPr>
          <p:nvPr>
            <p:custDataLst>
              <p:tags r:id="rId56"/>
            </p:custDataLst>
          </p:nvPr>
        </p:nvSpPr>
        <p:spPr bwMode="auto">
          <a:xfrm>
            <a:off x="2244725" y="526256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halt</a:t>
            </a:r>
          </a:p>
        </p:txBody>
      </p:sp>
      <p:sp>
        <p:nvSpPr>
          <p:cNvPr id="56388" name="Text Box 88"/>
          <p:cNvSpPr txBox="1">
            <a:spLocks noChangeArrowheads="1"/>
          </p:cNvSpPr>
          <p:nvPr>
            <p:custDataLst>
              <p:tags r:id="rId57"/>
            </p:custDataLst>
          </p:nvPr>
        </p:nvSpPr>
        <p:spPr bwMode="auto">
          <a:xfrm>
            <a:off x="1778529" y="4908550"/>
            <a:ext cx="4572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latin typeface="Courier New" pitchFamily="49" charset="0"/>
                <a:cs typeface="Courier New" pitchFamily="49" charset="0"/>
              </a:rPr>
              <a:t>7</a:t>
            </a:r>
          </a:p>
        </p:txBody>
      </p:sp>
      <p:sp>
        <p:nvSpPr>
          <p:cNvPr id="56389" name="Text Box 89"/>
          <p:cNvSpPr txBox="1">
            <a:spLocks noChangeArrowheads="1"/>
          </p:cNvSpPr>
          <p:nvPr>
            <p:custDataLst>
              <p:tags r:id="rId58"/>
            </p:custDataLst>
          </p:nvPr>
        </p:nvSpPr>
        <p:spPr bwMode="auto">
          <a:xfrm>
            <a:off x="1778529" y="5289550"/>
            <a:ext cx="4572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latin typeface="Courier New" pitchFamily="49" charset="0"/>
                <a:cs typeface="Courier New" pitchFamily="49" charset="0"/>
              </a:rPr>
              <a:t>8</a:t>
            </a:r>
          </a:p>
        </p:txBody>
      </p:sp>
      <p:sp>
        <p:nvSpPr>
          <p:cNvPr id="56390" name="Text Box 90"/>
          <p:cNvSpPr txBox="1">
            <a:spLocks noChangeArrowheads="1"/>
          </p:cNvSpPr>
          <p:nvPr>
            <p:custDataLst>
              <p:tags r:id="rId59"/>
            </p:custDataLst>
          </p:nvPr>
        </p:nvSpPr>
        <p:spPr bwMode="auto">
          <a:xfrm>
            <a:off x="454025" y="3578533"/>
            <a:ext cx="1128712"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endParaRPr lang="en-US" sz="1800" b="1">
              <a:latin typeface="Courier New" pitchFamily="49" charset="0"/>
            </a:endParaRPr>
          </a:p>
        </p:txBody>
      </p:sp>
      <p:sp>
        <p:nvSpPr>
          <p:cNvPr id="56391" name="Text Box 91"/>
          <p:cNvSpPr txBox="1">
            <a:spLocks noChangeArrowheads="1"/>
          </p:cNvSpPr>
          <p:nvPr>
            <p:custDataLst>
              <p:tags r:id="rId60"/>
            </p:custDataLst>
          </p:nvPr>
        </p:nvSpPr>
        <p:spPr bwMode="auto">
          <a:xfrm>
            <a:off x="76200" y="3610283"/>
            <a:ext cx="909637" cy="32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500" b="1">
                <a:latin typeface="Courier New" pitchFamily="49" charset="0"/>
                <a:cs typeface="Courier New" pitchFamily="49" charset="0"/>
              </a:rPr>
              <a:t>r3</a:t>
            </a:r>
          </a:p>
        </p:txBody>
      </p:sp>
      <p:sp>
        <p:nvSpPr>
          <p:cNvPr id="56397" name="Text Box 74"/>
          <p:cNvSpPr txBox="1">
            <a:spLocks noChangeArrowheads="1"/>
          </p:cNvSpPr>
          <p:nvPr>
            <p:custDataLst>
              <p:tags r:id="rId61"/>
            </p:custDataLst>
          </p:nvPr>
        </p:nvSpPr>
        <p:spPr bwMode="auto">
          <a:xfrm>
            <a:off x="4656777" y="2377435"/>
            <a:ext cx="909638" cy="322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500" b="1">
                <a:latin typeface="Courier New" pitchFamily="49" charset="0"/>
                <a:cs typeface="Courier New" pitchFamily="49" charset="0"/>
              </a:rPr>
              <a:t>r1</a:t>
            </a:r>
          </a:p>
        </p:txBody>
      </p:sp>
      <p:sp>
        <p:nvSpPr>
          <p:cNvPr id="56398" name="Text Box 75"/>
          <p:cNvSpPr txBox="1">
            <a:spLocks noChangeArrowheads="1"/>
          </p:cNvSpPr>
          <p:nvPr>
            <p:custDataLst>
              <p:tags r:id="rId62"/>
            </p:custDataLst>
          </p:nvPr>
        </p:nvSpPr>
        <p:spPr bwMode="auto">
          <a:xfrm>
            <a:off x="4656777" y="2882260"/>
            <a:ext cx="909638" cy="322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500" b="1">
                <a:latin typeface="Courier New" pitchFamily="49" charset="0"/>
                <a:cs typeface="Courier New" pitchFamily="49" charset="0"/>
              </a:rPr>
              <a:t>r2</a:t>
            </a:r>
          </a:p>
        </p:txBody>
      </p:sp>
      <p:sp>
        <p:nvSpPr>
          <p:cNvPr id="56399" name="Text Box 91"/>
          <p:cNvSpPr txBox="1">
            <a:spLocks noChangeArrowheads="1"/>
          </p:cNvSpPr>
          <p:nvPr>
            <p:custDataLst>
              <p:tags r:id="rId63"/>
            </p:custDataLst>
          </p:nvPr>
        </p:nvSpPr>
        <p:spPr bwMode="auto">
          <a:xfrm>
            <a:off x="4655190" y="3395023"/>
            <a:ext cx="909637" cy="322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500" b="1">
                <a:latin typeface="Courier New" pitchFamily="49" charset="0"/>
                <a:cs typeface="Courier New" pitchFamily="49" charset="0"/>
              </a:rPr>
              <a:t>r3</a:t>
            </a:r>
          </a:p>
        </p:txBody>
      </p:sp>
      <p:sp>
        <p:nvSpPr>
          <p:cNvPr id="96" name="Rectangle 38"/>
          <p:cNvSpPr>
            <a:spLocks noChangeArrowheads="1"/>
          </p:cNvSpPr>
          <p:nvPr/>
        </p:nvSpPr>
        <p:spPr bwMode="auto">
          <a:xfrm>
            <a:off x="6947281" y="1793020"/>
            <a:ext cx="1149674"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1800" b="1" dirty="0">
                <a:latin typeface="Courier New" pitchFamily="49" charset="0"/>
                <a:cs typeface="Courier New" pitchFamily="49" charset="0"/>
              </a:rPr>
              <a:t>read r1</a:t>
            </a:r>
          </a:p>
        </p:txBody>
      </p:sp>
      <p:sp>
        <p:nvSpPr>
          <p:cNvPr id="97" name="Rectangle 39"/>
          <p:cNvSpPr>
            <a:spLocks noChangeArrowheads="1"/>
          </p:cNvSpPr>
          <p:nvPr/>
        </p:nvSpPr>
        <p:spPr bwMode="auto">
          <a:xfrm>
            <a:off x="6956778" y="2160764"/>
            <a:ext cx="1602725"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lgn="l"/>
            <a:r>
              <a:rPr lang="en-US" sz="1800" b="1" dirty="0" err="1">
                <a:latin typeface="Courier New" pitchFamily="49" charset="0"/>
                <a:cs typeface="Courier New" pitchFamily="49" charset="0"/>
              </a:rPr>
              <a:t>setn</a:t>
            </a:r>
            <a:r>
              <a:rPr lang="en-US" sz="1800" b="1" dirty="0">
                <a:latin typeface="Courier New" pitchFamily="49" charset="0"/>
                <a:cs typeface="Courier New" pitchFamily="49" charset="0"/>
              </a:rPr>
              <a:t> r2 1</a:t>
            </a:r>
          </a:p>
        </p:txBody>
      </p:sp>
      <p:sp>
        <p:nvSpPr>
          <p:cNvPr id="100" name="Text Box 97"/>
          <p:cNvSpPr txBox="1">
            <a:spLocks noChangeArrowheads="1"/>
          </p:cNvSpPr>
          <p:nvPr/>
        </p:nvSpPr>
        <p:spPr bwMode="auto">
          <a:xfrm>
            <a:off x="5784930" y="2865875"/>
            <a:ext cx="345961" cy="3637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r>
              <a:rPr lang="en-US" sz="2000" dirty="0" smtClean="0">
                <a:solidFill>
                  <a:schemeClr val="bg1">
                    <a:lumMod val="50000"/>
                  </a:schemeClr>
                </a:solidFill>
                <a:latin typeface="Calibri" panose="020F0502020204030204" pitchFamily="34" charset="0"/>
              </a:rPr>
              <a:t>1</a:t>
            </a:r>
            <a:endParaRPr lang="en-US" dirty="0">
              <a:solidFill>
                <a:schemeClr val="bg1">
                  <a:lumMod val="50000"/>
                </a:schemeClr>
              </a:solidFill>
              <a:latin typeface="Calibri" panose="020F0502020204030204" pitchFamily="34" charset="0"/>
            </a:endParaRPr>
          </a:p>
        </p:txBody>
      </p:sp>
      <p:sp>
        <p:nvSpPr>
          <p:cNvPr id="102" name="Text Box 3"/>
          <p:cNvSpPr txBox="1">
            <a:spLocks noChangeArrowheads="1"/>
          </p:cNvSpPr>
          <p:nvPr>
            <p:custDataLst>
              <p:tags r:id="rId64"/>
            </p:custDataLst>
          </p:nvPr>
        </p:nvSpPr>
        <p:spPr bwMode="auto">
          <a:xfrm>
            <a:off x="2209800" y="110278"/>
            <a:ext cx="1447799" cy="369332"/>
          </a:xfrm>
          <a:prstGeom prst="rect">
            <a:avLst/>
          </a:prstGeom>
          <a:noFill/>
          <a:ln>
            <a:noFill/>
          </a:ln>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900" dirty="0" smtClean="0">
                <a:latin typeface="Cambria" pitchFamily="18" charset="0"/>
              </a:rPr>
              <a:t>I think this language has injured my </a:t>
            </a:r>
            <a:r>
              <a:rPr lang="en-US" sz="900" i="1" dirty="0" err="1" smtClean="0">
                <a:latin typeface="Cambria" pitchFamily="18" charset="0"/>
              </a:rPr>
              <a:t>craniuhmmm</a:t>
            </a:r>
            <a:r>
              <a:rPr lang="en-US" sz="900" dirty="0">
                <a:latin typeface="Cambria" pitchFamily="18" charset="0"/>
              </a:rPr>
              <a:t>!</a:t>
            </a:r>
          </a:p>
        </p:txBody>
      </p:sp>
      <p:sp>
        <p:nvSpPr>
          <p:cNvPr id="103" name="Rectangle 11"/>
          <p:cNvSpPr>
            <a:spLocks noChangeArrowheads="1"/>
          </p:cNvSpPr>
          <p:nvPr>
            <p:custDataLst>
              <p:tags r:id="rId65"/>
            </p:custDataLst>
          </p:nvPr>
        </p:nvSpPr>
        <p:spPr bwMode="auto">
          <a:xfrm>
            <a:off x="27296" y="5841341"/>
            <a:ext cx="4267200" cy="954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p>
            <a:r>
              <a:rPr lang="en-US" sz="1200" dirty="0" smtClean="0">
                <a:latin typeface="Cambria" pitchFamily="18" charset="0"/>
              </a:rPr>
              <a:t>(1) What </a:t>
            </a:r>
            <a:r>
              <a:rPr lang="en-US" sz="1200" b="1" dirty="0" smtClean="0">
                <a:solidFill>
                  <a:srgbClr val="159627"/>
                </a:solidFill>
                <a:latin typeface="Cambria" pitchFamily="18" charset="0"/>
              </a:rPr>
              <a:t>common function </a:t>
            </a:r>
            <a:r>
              <a:rPr lang="en-US" sz="1200" dirty="0" smtClean="0">
                <a:latin typeface="Cambria" pitchFamily="18" charset="0"/>
              </a:rPr>
              <a:t>does this compute? </a:t>
            </a:r>
          </a:p>
          <a:p>
            <a:r>
              <a:rPr lang="en-US" sz="1200" i="1" dirty="0" smtClean="0">
                <a:latin typeface="Cambria" pitchFamily="18" charset="0"/>
              </a:rPr>
              <a:t>Hint: try the inputs in both orders...</a:t>
            </a:r>
          </a:p>
          <a:p>
            <a:endParaRPr lang="en-US" sz="800" dirty="0" smtClean="0">
              <a:latin typeface="Cambria" pitchFamily="18" charset="0"/>
            </a:endParaRPr>
          </a:p>
          <a:p>
            <a:r>
              <a:rPr lang="en-US" sz="1200" dirty="0" smtClean="0">
                <a:latin typeface="Cambria" pitchFamily="18" charset="0"/>
              </a:rPr>
              <a:t>(2) </a:t>
            </a:r>
            <a:r>
              <a:rPr lang="en-US" sz="1200" b="1" i="1" dirty="0">
                <a:solidFill>
                  <a:srgbClr val="C00000"/>
                </a:solidFill>
                <a:latin typeface="Calibri" panose="020F0502020204030204" pitchFamily="34" charset="0"/>
              </a:rPr>
              <a:t>Extra! </a:t>
            </a:r>
            <a:r>
              <a:rPr lang="en-US" sz="1200" b="1" i="1" dirty="0" smtClean="0">
                <a:solidFill>
                  <a:srgbClr val="C00000"/>
                </a:solidFill>
                <a:latin typeface="Calibri" panose="020F0502020204030204" pitchFamily="34" charset="0"/>
              </a:rPr>
              <a:t> </a:t>
            </a:r>
            <a:r>
              <a:rPr lang="en-US" sz="1200" dirty="0" smtClean="0">
                <a:latin typeface="Cambria" pitchFamily="18" charset="0"/>
              </a:rPr>
              <a:t>How could you change </a:t>
            </a:r>
            <a:r>
              <a:rPr lang="en-US" sz="1200" u="sng" dirty="0" smtClean="0">
                <a:latin typeface="Cambria" pitchFamily="18" charset="0"/>
              </a:rPr>
              <a:t>only line 3</a:t>
            </a:r>
            <a:r>
              <a:rPr lang="en-US" sz="1200" dirty="0" smtClean="0">
                <a:latin typeface="Cambria" pitchFamily="18" charset="0"/>
              </a:rPr>
              <a:t> so that, if inputs </a:t>
            </a:r>
            <a:r>
              <a:rPr lang="en-US" sz="1200" b="1" dirty="0" smtClean="0">
                <a:latin typeface="Cambria" pitchFamily="18" charset="0"/>
              </a:rPr>
              <a:t>r1</a:t>
            </a:r>
            <a:r>
              <a:rPr lang="en-US" sz="1200" dirty="0" smtClean="0">
                <a:latin typeface="Cambria" pitchFamily="18" charset="0"/>
              </a:rPr>
              <a:t> and </a:t>
            </a:r>
            <a:r>
              <a:rPr lang="en-US" sz="1200" b="1" dirty="0" smtClean="0">
                <a:latin typeface="Cambria" pitchFamily="18" charset="0"/>
              </a:rPr>
              <a:t>r2</a:t>
            </a:r>
            <a:r>
              <a:rPr lang="en-US" sz="1200" dirty="0" smtClean="0">
                <a:latin typeface="Cambria" pitchFamily="18" charset="0"/>
              </a:rPr>
              <a:t> are </a:t>
            </a:r>
            <a:r>
              <a:rPr lang="en-US" sz="1200" b="1" i="1" dirty="0" smtClean="0">
                <a:solidFill>
                  <a:srgbClr val="159627"/>
                </a:solidFill>
                <a:latin typeface="Cambria" pitchFamily="18" charset="0"/>
              </a:rPr>
              <a:t>equal</a:t>
            </a:r>
            <a:r>
              <a:rPr lang="en-US" sz="1200" dirty="0" smtClean="0">
                <a:latin typeface="Cambria" pitchFamily="18" charset="0"/>
              </a:rPr>
              <a:t>, the program will ask for new inputs?</a:t>
            </a:r>
            <a:endParaRPr lang="en-US" sz="1200" dirty="0">
              <a:latin typeface="Cambria" pitchFamily="18" charset="0"/>
            </a:endParaRPr>
          </a:p>
        </p:txBody>
      </p:sp>
      <p:sp>
        <p:nvSpPr>
          <p:cNvPr id="104" name="Rectangle 11"/>
          <p:cNvSpPr>
            <a:spLocks noChangeArrowheads="1"/>
          </p:cNvSpPr>
          <p:nvPr>
            <p:custDataLst>
              <p:tags r:id="rId66"/>
            </p:custDataLst>
          </p:nvPr>
        </p:nvSpPr>
        <p:spPr bwMode="auto">
          <a:xfrm>
            <a:off x="4600800" y="6463352"/>
            <a:ext cx="4398761"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p>
            <a:r>
              <a:rPr lang="en-US" sz="1200" b="1" i="1" dirty="0" smtClean="0">
                <a:solidFill>
                  <a:srgbClr val="C00000"/>
                </a:solidFill>
                <a:latin typeface="Calibri" panose="020F0502020204030204" pitchFamily="34" charset="0"/>
              </a:rPr>
              <a:t>Extra! </a:t>
            </a:r>
            <a:r>
              <a:rPr lang="en-US" sz="1200" dirty="0" smtClean="0">
                <a:solidFill>
                  <a:srgbClr val="C00000"/>
                </a:solidFill>
                <a:latin typeface="Calibri" panose="020F0502020204030204" pitchFamily="34" charset="0"/>
              </a:rPr>
              <a:t> </a:t>
            </a:r>
            <a:r>
              <a:rPr lang="en-US" sz="1200" dirty="0" smtClean="0">
                <a:latin typeface="Calibri" panose="020F0502020204030204" pitchFamily="34" charset="0"/>
              </a:rPr>
              <a:t>How few lines can you use here?   (Fill the rest with</a:t>
            </a:r>
            <a:r>
              <a:rPr lang="en-US" sz="1200" i="1" dirty="0" smtClean="0">
                <a:latin typeface="Calibri" panose="020F0502020204030204" pitchFamily="34" charset="0"/>
              </a:rPr>
              <a:t> </a:t>
            </a:r>
            <a:r>
              <a:rPr lang="en-US" sz="1200" b="1" dirty="0" err="1" smtClean="0">
                <a:latin typeface="Courier New" panose="02070309020205020404" pitchFamily="49" charset="0"/>
                <a:cs typeface="Courier New" panose="02070309020205020404" pitchFamily="49" charset="0"/>
              </a:rPr>
              <a:t>nop</a:t>
            </a:r>
            <a:r>
              <a:rPr lang="en-US" sz="1200" i="1" dirty="0" err="1" smtClean="0">
                <a:latin typeface="Calibri" panose="020F0502020204030204" pitchFamily="34" charset="0"/>
              </a:rPr>
              <a:t>s</a:t>
            </a:r>
            <a:r>
              <a:rPr lang="en-US" sz="1200" i="1" dirty="0" smtClean="0">
                <a:latin typeface="Calibri" panose="020F0502020204030204" pitchFamily="34" charset="0"/>
              </a:rPr>
              <a:t>…</a:t>
            </a:r>
            <a:r>
              <a:rPr lang="en-US" sz="1200" dirty="0" smtClean="0">
                <a:latin typeface="Calibri" panose="020F0502020204030204" pitchFamily="34" charset="0"/>
              </a:rPr>
              <a:t>)</a:t>
            </a:r>
            <a:endParaRPr lang="en-US" sz="1200" b="1" dirty="0">
              <a:latin typeface="Calibri" panose="020F0502020204030204" pitchFamily="34" charset="0"/>
            </a:endParaRPr>
          </a:p>
        </p:txBody>
      </p:sp>
      <p:cxnSp>
        <p:nvCxnSpPr>
          <p:cNvPr id="4" name="Straight Connector 3"/>
          <p:cNvCxnSpPr/>
          <p:nvPr/>
        </p:nvCxnSpPr>
        <p:spPr bwMode="auto">
          <a:xfrm>
            <a:off x="991085" y="2417565"/>
            <a:ext cx="0" cy="2522925"/>
          </a:xfrm>
          <a:prstGeom prst="line">
            <a:avLst/>
          </a:prstGeom>
          <a:noFill/>
          <a:ln w="19050" cap="flat" cmpd="sng" algn="ctr">
            <a:solidFill>
              <a:schemeClr val="tx1"/>
            </a:solidFill>
            <a:prstDash val="solid"/>
            <a:round/>
            <a:headEnd type="none" w="med" len="med"/>
            <a:tailEnd type="none" w="med" len="med"/>
          </a:ln>
          <a:effectLst/>
        </p:spPr>
      </p:cxnSp>
      <p:sp>
        <p:nvSpPr>
          <p:cNvPr id="87" name="Rectangle 76"/>
          <p:cNvSpPr>
            <a:spLocks noChangeArrowheads="1"/>
          </p:cNvSpPr>
          <p:nvPr>
            <p:custDataLst>
              <p:tags r:id="rId67"/>
            </p:custDataLst>
          </p:nvPr>
        </p:nvSpPr>
        <p:spPr bwMode="auto">
          <a:xfrm>
            <a:off x="484496" y="2295675"/>
            <a:ext cx="489236"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000" b="1" dirty="0" smtClean="0">
                <a:latin typeface="Calibri" panose="020F0502020204030204" pitchFamily="34" charset="0"/>
              </a:rPr>
              <a:t>Run 1</a:t>
            </a:r>
            <a:endParaRPr lang="en-US" sz="1000" b="1" dirty="0">
              <a:latin typeface="Calibri" panose="020F0502020204030204" pitchFamily="34" charset="0"/>
            </a:endParaRPr>
          </a:p>
        </p:txBody>
      </p:sp>
      <p:sp>
        <p:nvSpPr>
          <p:cNvPr id="88" name="Rectangle 76"/>
          <p:cNvSpPr>
            <a:spLocks noChangeArrowheads="1"/>
          </p:cNvSpPr>
          <p:nvPr>
            <p:custDataLst>
              <p:tags r:id="rId68"/>
            </p:custDataLst>
          </p:nvPr>
        </p:nvSpPr>
        <p:spPr bwMode="auto">
          <a:xfrm>
            <a:off x="1034763" y="2299648"/>
            <a:ext cx="489238"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000" b="1" dirty="0" smtClean="0">
                <a:latin typeface="Calibri" panose="020F0502020204030204" pitchFamily="34" charset="0"/>
              </a:rPr>
              <a:t>Run 2</a:t>
            </a:r>
            <a:endParaRPr lang="en-US" sz="1000" b="1" dirty="0">
              <a:latin typeface="Calibri" panose="020F0502020204030204" pitchFamily="34" charset="0"/>
            </a:endParaRPr>
          </a:p>
        </p:txBody>
      </p:sp>
      <p:sp>
        <p:nvSpPr>
          <p:cNvPr id="89" name="Rectangle 76"/>
          <p:cNvSpPr>
            <a:spLocks noChangeArrowheads="1"/>
          </p:cNvSpPr>
          <p:nvPr>
            <p:custDataLst>
              <p:tags r:id="rId69"/>
            </p:custDataLst>
          </p:nvPr>
        </p:nvSpPr>
        <p:spPr bwMode="auto">
          <a:xfrm>
            <a:off x="492456" y="2561990"/>
            <a:ext cx="457177" cy="4154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2100" b="1" dirty="0" smtClean="0">
                <a:solidFill>
                  <a:schemeClr val="bg1">
                    <a:lumMod val="65000"/>
                  </a:schemeClr>
                </a:solidFill>
                <a:latin typeface="Calibri" panose="020F0502020204030204" pitchFamily="34" charset="0"/>
              </a:rPr>
              <a:t>42</a:t>
            </a:r>
            <a:endParaRPr lang="en-US" sz="2100" b="1" dirty="0">
              <a:solidFill>
                <a:schemeClr val="bg1">
                  <a:lumMod val="65000"/>
                </a:schemeClr>
              </a:solidFill>
              <a:latin typeface="Calibri" panose="020F0502020204030204" pitchFamily="34" charset="0"/>
            </a:endParaRPr>
          </a:p>
        </p:txBody>
      </p:sp>
      <p:sp>
        <p:nvSpPr>
          <p:cNvPr id="90" name="Rectangle 76"/>
          <p:cNvSpPr>
            <a:spLocks noChangeArrowheads="1"/>
          </p:cNvSpPr>
          <p:nvPr>
            <p:custDataLst>
              <p:tags r:id="rId70"/>
            </p:custDataLst>
          </p:nvPr>
        </p:nvSpPr>
        <p:spPr bwMode="auto">
          <a:xfrm>
            <a:off x="560584" y="3062406"/>
            <a:ext cx="320921" cy="4154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2100" b="1" dirty="0" smtClean="0">
                <a:solidFill>
                  <a:schemeClr val="bg1">
                    <a:lumMod val="65000"/>
                  </a:schemeClr>
                </a:solidFill>
                <a:latin typeface="Calibri" panose="020F0502020204030204" pitchFamily="34" charset="0"/>
              </a:rPr>
              <a:t>5</a:t>
            </a:r>
            <a:endParaRPr lang="en-US" sz="2100" b="1" dirty="0">
              <a:solidFill>
                <a:schemeClr val="bg1">
                  <a:lumMod val="65000"/>
                </a:schemeClr>
              </a:solidFill>
              <a:latin typeface="Calibri" panose="020F0502020204030204" pitchFamily="34" charset="0"/>
            </a:endParaRPr>
          </a:p>
        </p:txBody>
      </p:sp>
      <p:sp>
        <p:nvSpPr>
          <p:cNvPr id="91" name="Rectangle 76"/>
          <p:cNvSpPr>
            <a:spLocks noChangeArrowheads="1"/>
          </p:cNvSpPr>
          <p:nvPr>
            <p:custDataLst>
              <p:tags r:id="rId71"/>
            </p:custDataLst>
          </p:nvPr>
        </p:nvSpPr>
        <p:spPr bwMode="auto">
          <a:xfrm>
            <a:off x="304800" y="4634988"/>
            <a:ext cx="662362"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000" b="1" dirty="0" smtClean="0">
                <a:latin typeface="Calibri" panose="020F0502020204030204" pitchFamily="34" charset="0"/>
              </a:rPr>
              <a:t>Output 1</a:t>
            </a:r>
            <a:endParaRPr lang="en-US" sz="1000" b="1" dirty="0">
              <a:latin typeface="Calibri" panose="020F0502020204030204" pitchFamily="34" charset="0"/>
            </a:endParaRPr>
          </a:p>
        </p:txBody>
      </p:sp>
      <p:sp>
        <p:nvSpPr>
          <p:cNvPr id="92" name="Rectangle 76"/>
          <p:cNvSpPr>
            <a:spLocks noChangeArrowheads="1"/>
          </p:cNvSpPr>
          <p:nvPr>
            <p:custDataLst>
              <p:tags r:id="rId72"/>
            </p:custDataLst>
          </p:nvPr>
        </p:nvSpPr>
        <p:spPr bwMode="auto">
          <a:xfrm>
            <a:off x="1027687" y="4625313"/>
            <a:ext cx="662361"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000" b="1" dirty="0" smtClean="0">
                <a:latin typeface="Calibri" panose="020F0502020204030204" pitchFamily="34" charset="0"/>
              </a:rPr>
              <a:t>Output 2</a:t>
            </a:r>
            <a:endParaRPr lang="en-US" sz="1000" b="1" dirty="0">
              <a:latin typeface="Calibri" panose="020F0502020204030204" pitchFamily="34" charset="0"/>
            </a:endParaRPr>
          </a:p>
        </p:txBody>
      </p:sp>
      <p:sp>
        <p:nvSpPr>
          <p:cNvPr id="6" name="Rounded Rectangle 5"/>
          <p:cNvSpPr/>
          <p:nvPr/>
        </p:nvSpPr>
        <p:spPr bwMode="auto">
          <a:xfrm>
            <a:off x="358169" y="4210336"/>
            <a:ext cx="555625" cy="401638"/>
          </a:xfrm>
          <a:prstGeom prst="roundRect">
            <a:avLst/>
          </a:prstGeom>
          <a:no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98" name="Rounded Rectangle 97"/>
          <p:cNvSpPr/>
          <p:nvPr/>
        </p:nvSpPr>
        <p:spPr bwMode="auto">
          <a:xfrm>
            <a:off x="1081055" y="4223675"/>
            <a:ext cx="555625" cy="401638"/>
          </a:xfrm>
          <a:prstGeom prst="roundRect">
            <a:avLst/>
          </a:prstGeom>
          <a:no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7" name="Down Arrow 6"/>
          <p:cNvSpPr/>
          <p:nvPr/>
        </p:nvSpPr>
        <p:spPr bwMode="auto">
          <a:xfrm>
            <a:off x="531018" y="3952290"/>
            <a:ext cx="202407" cy="271385"/>
          </a:xfrm>
          <a:prstGeom prst="downArrow">
            <a:avLst/>
          </a:prstGeom>
          <a:solidFill>
            <a:schemeClr val="bg1">
              <a:lumMod val="75000"/>
            </a:schemeClr>
          </a:solidFill>
          <a:ln w="19050" cap="flat" cmpd="sng" algn="ctr">
            <a:solidFill>
              <a:schemeClr val="bg1">
                <a:lumMod val="75000"/>
              </a:schemeClr>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99" name="Down Arrow 98"/>
          <p:cNvSpPr/>
          <p:nvPr/>
        </p:nvSpPr>
        <p:spPr bwMode="auto">
          <a:xfrm>
            <a:off x="1245393" y="3962400"/>
            <a:ext cx="202407" cy="271385"/>
          </a:xfrm>
          <a:prstGeom prst="downArrow">
            <a:avLst/>
          </a:prstGeom>
          <a:solidFill>
            <a:schemeClr val="bg1">
              <a:lumMod val="75000"/>
            </a:schemeClr>
          </a:solidFill>
          <a:ln w="19050" cap="flat" cmpd="sng" algn="ctr">
            <a:solidFill>
              <a:schemeClr val="bg1">
                <a:lumMod val="75000"/>
              </a:schemeClr>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101" name="Rectangle 76"/>
          <p:cNvSpPr>
            <a:spLocks noChangeArrowheads="1"/>
          </p:cNvSpPr>
          <p:nvPr>
            <p:custDataLst>
              <p:tags r:id="rId73"/>
            </p:custDataLst>
          </p:nvPr>
        </p:nvSpPr>
        <p:spPr bwMode="auto">
          <a:xfrm>
            <a:off x="1053175" y="3060134"/>
            <a:ext cx="457177" cy="4154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2100" b="1" dirty="0" smtClean="0">
                <a:solidFill>
                  <a:schemeClr val="bg1">
                    <a:lumMod val="65000"/>
                  </a:schemeClr>
                </a:solidFill>
                <a:latin typeface="Calibri" panose="020F0502020204030204" pitchFamily="34" charset="0"/>
              </a:rPr>
              <a:t>42</a:t>
            </a:r>
            <a:endParaRPr lang="en-US" sz="2100" b="1" dirty="0">
              <a:solidFill>
                <a:schemeClr val="bg1">
                  <a:lumMod val="65000"/>
                </a:schemeClr>
              </a:solidFill>
              <a:latin typeface="Calibri" panose="020F0502020204030204" pitchFamily="34" charset="0"/>
            </a:endParaRPr>
          </a:p>
        </p:txBody>
      </p:sp>
      <p:sp>
        <p:nvSpPr>
          <p:cNvPr id="105" name="Rectangle 76"/>
          <p:cNvSpPr>
            <a:spLocks noChangeArrowheads="1"/>
          </p:cNvSpPr>
          <p:nvPr>
            <p:custDataLst>
              <p:tags r:id="rId74"/>
            </p:custDataLst>
          </p:nvPr>
        </p:nvSpPr>
        <p:spPr bwMode="auto">
          <a:xfrm>
            <a:off x="1121303" y="2561990"/>
            <a:ext cx="320921" cy="4154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2100" b="1" dirty="0" smtClean="0">
                <a:solidFill>
                  <a:schemeClr val="bg1">
                    <a:lumMod val="65000"/>
                  </a:schemeClr>
                </a:solidFill>
                <a:latin typeface="Calibri" panose="020F0502020204030204" pitchFamily="34" charset="0"/>
              </a:rPr>
              <a:t>5</a:t>
            </a:r>
            <a:endParaRPr lang="en-US" sz="2100" b="1" dirty="0">
              <a:solidFill>
                <a:schemeClr val="bg1">
                  <a:lumMod val="65000"/>
                </a:schemeClr>
              </a:solidFill>
              <a:latin typeface="Calibri" panose="020F0502020204030204" pitchFamily="34" charset="0"/>
            </a:endParaRPr>
          </a:p>
        </p:txBody>
      </p:sp>
      <p:sp>
        <p:nvSpPr>
          <p:cNvPr id="106" name="Rectangle 76"/>
          <p:cNvSpPr>
            <a:spLocks noChangeArrowheads="1"/>
          </p:cNvSpPr>
          <p:nvPr>
            <p:custDataLst>
              <p:tags r:id="rId75"/>
            </p:custDataLst>
          </p:nvPr>
        </p:nvSpPr>
        <p:spPr bwMode="auto">
          <a:xfrm>
            <a:off x="5806121" y="2382189"/>
            <a:ext cx="320921" cy="4154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2100" b="1" dirty="0" smtClean="0">
                <a:solidFill>
                  <a:schemeClr val="bg1">
                    <a:lumMod val="65000"/>
                  </a:schemeClr>
                </a:solidFill>
                <a:latin typeface="Calibri" panose="020F0502020204030204" pitchFamily="34" charset="0"/>
              </a:rPr>
              <a:t>5</a:t>
            </a:r>
            <a:endParaRPr lang="en-US" sz="2100" b="1" dirty="0">
              <a:solidFill>
                <a:schemeClr val="bg1">
                  <a:lumMod val="65000"/>
                </a:schemeClr>
              </a:solidFill>
              <a:latin typeface="Calibri" panose="020F0502020204030204" pitchFamily="34" charset="0"/>
            </a:endParaRPr>
          </a:p>
        </p:txBody>
      </p:sp>
      <p:sp>
        <p:nvSpPr>
          <p:cNvPr id="8" name="Rectangle 7"/>
          <p:cNvSpPr/>
          <p:nvPr/>
        </p:nvSpPr>
        <p:spPr>
          <a:xfrm>
            <a:off x="4966648" y="2573179"/>
            <a:ext cx="458780" cy="246221"/>
          </a:xfrm>
          <a:prstGeom prst="rect">
            <a:avLst/>
          </a:prstGeom>
        </p:spPr>
        <p:txBody>
          <a:bodyPr wrap="none">
            <a:spAutoFit/>
          </a:bodyPr>
          <a:lstStyle/>
          <a:p>
            <a:r>
              <a:rPr lang="en-US" sz="1000" dirty="0" smtClean="0">
                <a:latin typeface="Calibri" pitchFamily="34" charset="0"/>
              </a:rPr>
              <a:t>input</a:t>
            </a:r>
            <a:endParaRPr lang="en-US" sz="1000" dirty="0"/>
          </a:p>
        </p:txBody>
      </p:sp>
      <p:sp>
        <p:nvSpPr>
          <p:cNvPr id="107" name="Rectangle 106"/>
          <p:cNvSpPr/>
          <p:nvPr/>
        </p:nvSpPr>
        <p:spPr>
          <a:xfrm>
            <a:off x="4958955" y="3057675"/>
            <a:ext cx="894797" cy="246221"/>
          </a:xfrm>
          <a:prstGeom prst="rect">
            <a:avLst/>
          </a:prstGeom>
        </p:spPr>
        <p:txBody>
          <a:bodyPr wrap="none">
            <a:spAutoFit/>
          </a:bodyPr>
          <a:lstStyle/>
          <a:p>
            <a:pPr algn="l"/>
            <a:r>
              <a:rPr lang="en-US" sz="1000" dirty="0" smtClean="0">
                <a:latin typeface="Calibri" pitchFamily="34" charset="0"/>
              </a:rPr>
              <a:t>result – so far</a:t>
            </a:r>
            <a:endParaRPr lang="en-US" sz="1000" dirty="0"/>
          </a:p>
        </p:txBody>
      </p:sp>
      <p:sp>
        <p:nvSpPr>
          <p:cNvPr id="108" name="Text Box 75"/>
          <p:cNvSpPr txBox="1">
            <a:spLocks noChangeArrowheads="1"/>
          </p:cNvSpPr>
          <p:nvPr>
            <p:custDataLst>
              <p:tags r:id="rId76"/>
            </p:custDataLst>
          </p:nvPr>
        </p:nvSpPr>
        <p:spPr bwMode="auto">
          <a:xfrm>
            <a:off x="6946195" y="4796046"/>
            <a:ext cx="1399643" cy="376238"/>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dirty="0">
                <a:latin typeface="Courier New" pitchFamily="49" charset="0"/>
              </a:rPr>
              <a:t>write </a:t>
            </a:r>
            <a:r>
              <a:rPr lang="en-US" sz="1800" b="1" dirty="0" smtClean="0">
                <a:latin typeface="Courier New" pitchFamily="49" charset="0"/>
              </a:rPr>
              <a:t>r2</a:t>
            </a:r>
            <a:endParaRPr lang="en-US" sz="1800" b="1" dirty="0">
              <a:latin typeface="Courier New" pitchFamily="49" charset="0"/>
            </a:endParaRPr>
          </a:p>
        </p:txBody>
      </p:sp>
      <p:sp>
        <p:nvSpPr>
          <p:cNvPr id="109" name="Text Box 76"/>
          <p:cNvSpPr txBox="1">
            <a:spLocks noChangeArrowheads="1"/>
          </p:cNvSpPr>
          <p:nvPr>
            <p:custDataLst>
              <p:tags r:id="rId77"/>
            </p:custDataLst>
          </p:nvPr>
        </p:nvSpPr>
        <p:spPr bwMode="auto">
          <a:xfrm>
            <a:off x="6965985" y="5180905"/>
            <a:ext cx="844842" cy="376238"/>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halt</a:t>
            </a:r>
          </a:p>
        </p:txBody>
      </p:sp>
      <p:sp>
        <p:nvSpPr>
          <p:cNvPr id="110" name="Rectangle 109"/>
          <p:cNvSpPr/>
          <p:nvPr/>
        </p:nvSpPr>
        <p:spPr>
          <a:xfrm>
            <a:off x="4941711" y="3733800"/>
            <a:ext cx="1350050" cy="246221"/>
          </a:xfrm>
          <a:prstGeom prst="rect">
            <a:avLst/>
          </a:prstGeom>
        </p:spPr>
        <p:txBody>
          <a:bodyPr wrap="none">
            <a:spAutoFit/>
          </a:bodyPr>
          <a:lstStyle/>
          <a:p>
            <a:pPr algn="l"/>
            <a:r>
              <a:rPr lang="en-US" sz="1000" dirty="0" smtClean="0">
                <a:latin typeface="Calibri" pitchFamily="34" charset="0"/>
              </a:rPr>
              <a:t>not needed; OK to use</a:t>
            </a:r>
            <a:endParaRPr lang="en-US" sz="1000" dirty="0"/>
          </a:p>
        </p:txBody>
      </p:sp>
    </p:spTree>
  </p:cSld>
  <p:clrMapOvr>
    <a:masterClrMapping/>
  </p:clrMapOvr>
  <p:timing>
    <p:tnLst>
      <p:par>
        <p:cTn id="1" dur="indefinite" restart="never" nodeType="tmRoot"/>
      </p:par>
    </p:tn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4" name="Straight Arrow Connector 3"/>
          <p:cNvCxnSpPr/>
          <p:nvPr/>
        </p:nvCxnSpPr>
        <p:spPr bwMode="auto">
          <a:xfrm flipH="1">
            <a:off x="2168953" y="1866220"/>
            <a:ext cx="445293" cy="484257"/>
          </a:xfrm>
          <a:prstGeom prst="straightConnector1">
            <a:avLst/>
          </a:prstGeom>
          <a:noFill/>
          <a:ln w="19050" cap="flat" cmpd="sng" algn="ctr">
            <a:solidFill>
              <a:schemeClr val="tx1"/>
            </a:solidFill>
            <a:prstDash val="solid"/>
            <a:round/>
            <a:headEnd type="none" w="med" len="med"/>
            <a:tailEnd type="arrow"/>
          </a:ln>
          <a:effectLst/>
        </p:spPr>
      </p:cxnSp>
      <p:sp>
        <p:nvSpPr>
          <p:cNvPr id="5" name="Rectangle 7"/>
          <p:cNvSpPr>
            <a:spLocks noChangeArrowheads="1"/>
          </p:cNvSpPr>
          <p:nvPr/>
        </p:nvSpPr>
        <p:spPr bwMode="auto">
          <a:xfrm>
            <a:off x="5849205" y="1524000"/>
            <a:ext cx="800220"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4000" b="1" dirty="0">
                <a:solidFill>
                  <a:srgbClr val="0B04FF"/>
                </a:solidFill>
                <a:latin typeface="Courier New" pitchFamily="49" charset="0"/>
                <a:cs typeface="Courier New" pitchFamily="49" charset="0"/>
              </a:rPr>
              <a:t>r2</a:t>
            </a:r>
          </a:p>
        </p:txBody>
      </p:sp>
      <p:sp>
        <p:nvSpPr>
          <p:cNvPr id="6" name="Rectangle 8"/>
          <p:cNvSpPr>
            <a:spLocks noChangeArrowheads="1"/>
          </p:cNvSpPr>
          <p:nvPr/>
        </p:nvSpPr>
        <p:spPr bwMode="auto">
          <a:xfrm>
            <a:off x="685800" y="2149825"/>
            <a:ext cx="2895600" cy="3127375"/>
          </a:xfrm>
          <a:prstGeom prst="rect">
            <a:avLst/>
          </a:prstGeom>
          <a:noFill/>
          <a:ln w="19050" algn="ctr">
            <a:solidFill>
              <a:srgbClr val="C00000"/>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7" name="Rectangle 9"/>
          <p:cNvSpPr>
            <a:spLocks noChangeArrowheads="1"/>
          </p:cNvSpPr>
          <p:nvPr/>
        </p:nvSpPr>
        <p:spPr bwMode="auto">
          <a:xfrm>
            <a:off x="764443" y="1524000"/>
            <a:ext cx="800220"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4000" b="1" dirty="0">
                <a:solidFill>
                  <a:srgbClr val="C00000"/>
                </a:solidFill>
                <a:latin typeface="Courier New" pitchFamily="49" charset="0"/>
                <a:cs typeface="Courier New" pitchFamily="49" charset="0"/>
              </a:rPr>
              <a:t>r1</a:t>
            </a:r>
          </a:p>
        </p:txBody>
      </p:sp>
      <p:sp>
        <p:nvSpPr>
          <p:cNvPr id="8" name="Rectangle 10"/>
          <p:cNvSpPr>
            <a:spLocks noChangeArrowheads="1"/>
          </p:cNvSpPr>
          <p:nvPr/>
        </p:nvSpPr>
        <p:spPr bwMode="auto">
          <a:xfrm>
            <a:off x="5791200" y="2149825"/>
            <a:ext cx="2895600" cy="3127375"/>
          </a:xfrm>
          <a:prstGeom prst="rect">
            <a:avLst/>
          </a:prstGeom>
          <a:noFill/>
          <a:ln w="19050" algn="ctr">
            <a:solidFill>
              <a:srgbClr val="0B04FF"/>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9" name="Rectangle 11"/>
          <p:cNvSpPr>
            <a:spLocks noChangeArrowheads="1"/>
          </p:cNvSpPr>
          <p:nvPr/>
        </p:nvSpPr>
        <p:spPr bwMode="auto">
          <a:xfrm>
            <a:off x="1047290" y="5421662"/>
            <a:ext cx="2196435"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2000" dirty="0">
                <a:solidFill>
                  <a:srgbClr val="C00000"/>
                </a:solidFill>
                <a:latin typeface="Cambria" pitchFamily="18" charset="0"/>
              </a:rPr>
              <a:t>let r1 be the input </a:t>
            </a:r>
            <a:endParaRPr lang="en-US" sz="2000" dirty="0" smtClean="0">
              <a:solidFill>
                <a:srgbClr val="C00000"/>
              </a:solidFill>
              <a:latin typeface="Cambria" pitchFamily="18" charset="0"/>
            </a:endParaRPr>
          </a:p>
          <a:p>
            <a:r>
              <a:rPr lang="en-US" sz="2000" dirty="0" smtClean="0">
                <a:solidFill>
                  <a:srgbClr val="C00000"/>
                </a:solidFill>
                <a:latin typeface="Cambria" pitchFamily="18" charset="0"/>
              </a:rPr>
              <a:t>and the "counter"</a:t>
            </a:r>
            <a:endParaRPr lang="en-US" sz="2000" dirty="0">
              <a:solidFill>
                <a:srgbClr val="C00000"/>
              </a:solidFill>
              <a:latin typeface="Cambria" pitchFamily="18" charset="0"/>
            </a:endParaRPr>
          </a:p>
        </p:txBody>
      </p:sp>
      <p:sp>
        <p:nvSpPr>
          <p:cNvPr id="10" name="Rectangle 12"/>
          <p:cNvSpPr>
            <a:spLocks noChangeArrowheads="1"/>
          </p:cNvSpPr>
          <p:nvPr/>
        </p:nvSpPr>
        <p:spPr bwMode="auto">
          <a:xfrm>
            <a:off x="6284881" y="5426058"/>
            <a:ext cx="1908237"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r>
              <a:rPr lang="en-US" sz="2000" dirty="0">
                <a:solidFill>
                  <a:srgbClr val="0B04FF"/>
                </a:solidFill>
                <a:latin typeface="Cambria" pitchFamily="18" charset="0"/>
              </a:rPr>
              <a:t>let r2 </a:t>
            </a:r>
            <a:r>
              <a:rPr lang="en-US" sz="2000" b="1" i="1" dirty="0">
                <a:solidFill>
                  <a:srgbClr val="0B04FF"/>
                </a:solidFill>
                <a:latin typeface="Cambria" pitchFamily="18" charset="0"/>
              </a:rPr>
              <a:t>become</a:t>
            </a:r>
            <a:r>
              <a:rPr lang="en-US" sz="2000" dirty="0">
                <a:solidFill>
                  <a:srgbClr val="0B04FF"/>
                </a:solidFill>
                <a:latin typeface="Cambria" pitchFamily="18" charset="0"/>
              </a:rPr>
              <a:t> the output</a:t>
            </a:r>
          </a:p>
        </p:txBody>
      </p:sp>
      <p:sp>
        <p:nvSpPr>
          <p:cNvPr id="11" name="Text Box 40"/>
          <p:cNvSpPr txBox="1">
            <a:spLocks noChangeArrowheads="1"/>
          </p:cNvSpPr>
          <p:nvPr/>
        </p:nvSpPr>
        <p:spPr bwMode="auto">
          <a:xfrm>
            <a:off x="377939" y="158044"/>
            <a:ext cx="4732578" cy="738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r>
              <a:rPr lang="en-US" sz="4200" dirty="0" smtClean="0">
                <a:latin typeface="Cambria" pitchFamily="18" charset="0"/>
              </a:rPr>
              <a:t>factorial: the </a:t>
            </a:r>
            <a:r>
              <a:rPr lang="en-US" sz="4200" i="1" dirty="0" smtClean="0">
                <a:latin typeface="Cambria" pitchFamily="18" charset="0"/>
              </a:rPr>
              <a:t>plan </a:t>
            </a:r>
            <a:r>
              <a:rPr lang="en-US" sz="4200" dirty="0" smtClean="0">
                <a:latin typeface="Cambria" pitchFamily="18" charset="0"/>
              </a:rPr>
              <a:t>…</a:t>
            </a:r>
            <a:endParaRPr lang="en-US" sz="4200" dirty="0">
              <a:latin typeface="Calibri" pitchFamily="34" charset="0"/>
            </a:endParaRPr>
          </a:p>
        </p:txBody>
      </p:sp>
      <p:sp>
        <p:nvSpPr>
          <p:cNvPr id="12" name="TextBox 11"/>
          <p:cNvSpPr txBox="1"/>
          <p:nvPr/>
        </p:nvSpPr>
        <p:spPr>
          <a:xfrm>
            <a:off x="1770185" y="2231886"/>
            <a:ext cx="609600" cy="738664"/>
          </a:xfrm>
          <a:prstGeom prst="rect">
            <a:avLst/>
          </a:prstGeom>
          <a:noFill/>
        </p:spPr>
        <p:txBody>
          <a:bodyPr wrap="square" rtlCol="0">
            <a:spAutoFit/>
          </a:bodyPr>
          <a:lstStyle/>
          <a:p>
            <a:r>
              <a:rPr lang="en-US" sz="4200" dirty="0" smtClean="0">
                <a:latin typeface="Script MT Bold" pitchFamily="66" charset="0"/>
              </a:rPr>
              <a:t>5</a:t>
            </a:r>
            <a:endParaRPr lang="en-US" sz="4200" dirty="0">
              <a:latin typeface="Script MT Bold" pitchFamily="66" charset="0"/>
            </a:endParaRPr>
          </a:p>
        </p:txBody>
      </p:sp>
      <p:sp>
        <p:nvSpPr>
          <p:cNvPr id="13" name="Rectangle 12"/>
          <p:cNvSpPr/>
          <p:nvPr/>
        </p:nvSpPr>
        <p:spPr>
          <a:xfrm>
            <a:off x="2543395" y="1508611"/>
            <a:ext cx="712053" cy="369332"/>
          </a:xfrm>
          <a:prstGeom prst="rect">
            <a:avLst/>
          </a:prstGeom>
        </p:spPr>
        <p:txBody>
          <a:bodyPr wrap="none">
            <a:spAutoFit/>
          </a:bodyPr>
          <a:lstStyle/>
          <a:p>
            <a:r>
              <a:rPr lang="en-US" sz="1800" dirty="0" smtClean="0">
                <a:latin typeface="Cambria" pitchFamily="18" charset="0"/>
              </a:rPr>
              <a:t>input</a:t>
            </a:r>
            <a:endParaRPr lang="en-US" sz="1800" dirty="0"/>
          </a:p>
        </p:txBody>
      </p:sp>
      <p:sp>
        <p:nvSpPr>
          <p:cNvPr id="14" name="TextBox 13"/>
          <p:cNvSpPr txBox="1"/>
          <p:nvPr/>
        </p:nvSpPr>
        <p:spPr>
          <a:xfrm>
            <a:off x="6906903" y="2106304"/>
            <a:ext cx="609600" cy="738664"/>
          </a:xfrm>
          <a:prstGeom prst="rect">
            <a:avLst/>
          </a:prstGeom>
          <a:noFill/>
        </p:spPr>
        <p:txBody>
          <a:bodyPr wrap="square" rtlCol="0">
            <a:spAutoFit/>
          </a:bodyPr>
          <a:lstStyle/>
          <a:p>
            <a:r>
              <a:rPr lang="en-US" sz="4200" dirty="0">
                <a:solidFill>
                  <a:srgbClr val="0000FF"/>
                </a:solidFill>
                <a:latin typeface="Cambria" panose="02040503050406030204" pitchFamily="18" charset="0"/>
              </a:rPr>
              <a:t>1</a:t>
            </a:r>
          </a:p>
        </p:txBody>
      </p:sp>
      <p:sp>
        <p:nvSpPr>
          <p:cNvPr id="15" name="Rectangle 14"/>
          <p:cNvSpPr/>
          <p:nvPr/>
        </p:nvSpPr>
        <p:spPr>
          <a:xfrm>
            <a:off x="7239000" y="1344108"/>
            <a:ext cx="1564403" cy="369332"/>
          </a:xfrm>
          <a:prstGeom prst="rect">
            <a:avLst/>
          </a:prstGeom>
        </p:spPr>
        <p:txBody>
          <a:bodyPr wrap="none">
            <a:spAutoFit/>
          </a:bodyPr>
          <a:lstStyle/>
          <a:p>
            <a:r>
              <a:rPr lang="en-US" sz="1800" dirty="0" smtClean="0">
                <a:latin typeface="Cambria" pitchFamily="18" charset="0"/>
              </a:rPr>
              <a:t>output (</a:t>
            </a:r>
            <a:r>
              <a:rPr lang="en-US" sz="1800" i="1" u="sng" dirty="0" smtClean="0">
                <a:latin typeface="Cambria" pitchFamily="18" charset="0"/>
              </a:rPr>
              <a:t>to be</a:t>
            </a:r>
            <a:r>
              <a:rPr lang="en-US" sz="1800" dirty="0" smtClean="0">
                <a:latin typeface="Cambria" pitchFamily="18" charset="0"/>
              </a:rPr>
              <a:t>)</a:t>
            </a:r>
            <a:endParaRPr lang="en-US" sz="1800" dirty="0"/>
          </a:p>
        </p:txBody>
      </p:sp>
      <p:cxnSp>
        <p:nvCxnSpPr>
          <p:cNvPr id="16" name="Straight Arrow Connector 15"/>
          <p:cNvCxnSpPr/>
          <p:nvPr/>
        </p:nvCxnSpPr>
        <p:spPr bwMode="auto">
          <a:xfrm flipH="1">
            <a:off x="7238999" y="1747629"/>
            <a:ext cx="445293" cy="484257"/>
          </a:xfrm>
          <a:prstGeom prst="straightConnector1">
            <a:avLst/>
          </a:prstGeom>
          <a:noFill/>
          <a:ln w="19050" cap="flat" cmpd="sng" algn="ctr">
            <a:solidFill>
              <a:schemeClr val="tx1"/>
            </a:solidFill>
            <a:prstDash val="solid"/>
            <a:round/>
            <a:headEnd type="none" w="med" len="med"/>
            <a:tailEnd type="arrow"/>
          </a:ln>
          <a:effectLst/>
        </p:spPr>
      </p:cxnSp>
      <p:sp>
        <p:nvSpPr>
          <p:cNvPr id="17" name="TextBox 16"/>
          <p:cNvSpPr txBox="1"/>
          <p:nvPr/>
        </p:nvSpPr>
        <p:spPr>
          <a:xfrm>
            <a:off x="5374991" y="338698"/>
            <a:ext cx="3429000" cy="461665"/>
          </a:xfrm>
          <a:prstGeom prst="rect">
            <a:avLst/>
          </a:prstGeom>
          <a:solidFill>
            <a:schemeClr val="bg1">
              <a:lumMod val="85000"/>
            </a:schemeClr>
          </a:solidFill>
        </p:spPr>
        <p:txBody>
          <a:bodyPr wrap="square" rtlCol="0">
            <a:spAutoFit/>
          </a:bodyPr>
          <a:lstStyle/>
          <a:p>
            <a:pPr algn="l"/>
            <a:r>
              <a:rPr lang="en-US" dirty="0" err="1" smtClean="0">
                <a:latin typeface="Script MT Bold" pitchFamily="66" charset="0"/>
              </a:rPr>
              <a:t>fac</a:t>
            </a:r>
            <a:r>
              <a:rPr lang="en-US" dirty="0" smtClean="0">
                <a:latin typeface="Script MT Bold" pitchFamily="66" charset="0"/>
              </a:rPr>
              <a:t>(5) is </a:t>
            </a:r>
            <a:r>
              <a:rPr lang="en-US" dirty="0" smtClean="0">
                <a:solidFill>
                  <a:srgbClr val="0000FF"/>
                </a:solidFill>
                <a:latin typeface="Script MT Bold" pitchFamily="66" charset="0"/>
              </a:rPr>
              <a:t>1*</a:t>
            </a:r>
            <a:r>
              <a:rPr lang="en-US" dirty="0" smtClean="0">
                <a:latin typeface="Script MT Bold" pitchFamily="66" charset="0"/>
              </a:rPr>
              <a:t>5*4*3*2*1</a:t>
            </a:r>
            <a:endParaRPr lang="en-US" dirty="0">
              <a:latin typeface="Script MT Bold" pitchFamily="66" charset="0"/>
            </a:endParaRPr>
          </a:p>
        </p:txBody>
      </p:sp>
      <p:sp>
        <p:nvSpPr>
          <p:cNvPr id="2" name="TextBox 1"/>
          <p:cNvSpPr txBox="1"/>
          <p:nvPr/>
        </p:nvSpPr>
        <p:spPr>
          <a:xfrm>
            <a:off x="7797593" y="2244803"/>
            <a:ext cx="810358" cy="461665"/>
          </a:xfrm>
          <a:prstGeom prst="rect">
            <a:avLst/>
          </a:prstGeom>
          <a:noFill/>
        </p:spPr>
        <p:txBody>
          <a:bodyPr wrap="square" rtlCol="0">
            <a:spAutoFit/>
          </a:bodyPr>
          <a:lstStyle/>
          <a:p>
            <a:r>
              <a:rPr lang="en-US" sz="1200" dirty="0" smtClean="0">
                <a:solidFill>
                  <a:srgbClr val="0000FF"/>
                </a:solidFill>
                <a:latin typeface="Cambria" panose="02040503050406030204" pitchFamily="18" charset="0"/>
              </a:rPr>
              <a:t>starting value!</a:t>
            </a:r>
          </a:p>
        </p:txBody>
      </p:sp>
    </p:spTree>
    <p:extLst>
      <p:ext uri="{BB962C8B-B14F-4D97-AF65-F5344CB8AC3E}">
        <p14:creationId xmlns:p14="http://schemas.microsoft.com/office/powerpoint/2010/main" val="2775768133"/>
      </p:ext>
    </p:extLst>
  </p:cSld>
  <p:clrMapOvr>
    <a:masterClrMapping/>
  </p:clrMapOvr>
  <p:timing>
    <p:tnLst>
      <p:par>
        <p:cTn id="1" dur="indefinite" restart="never" nodeType="tmRoot"/>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 name="Text Box 250"/>
          <p:cNvSpPr txBox="1">
            <a:spLocks noChangeArrowheads="1"/>
          </p:cNvSpPr>
          <p:nvPr>
            <p:custDataLst>
              <p:tags r:id="rId1"/>
            </p:custDataLst>
          </p:nvPr>
        </p:nvSpPr>
        <p:spPr bwMode="auto">
          <a:xfrm>
            <a:off x="304800" y="125628"/>
            <a:ext cx="7620000"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3600" b="0" i="1" u="none" strike="noStrike" kern="1200" cap="none" spc="0" normalizeH="0" baseline="0" noProof="0" dirty="0" smtClean="0">
                <a:ln>
                  <a:noFill/>
                </a:ln>
                <a:solidFill>
                  <a:srgbClr val="000000"/>
                </a:solidFill>
                <a:effectLst/>
                <a:uLnTx/>
                <a:uFillTx/>
                <a:latin typeface="Cambria" pitchFamily="18" charset="0"/>
                <a:ea typeface="ＭＳ Ｐゴシック" pitchFamily="34" charset="-128"/>
                <a:cs typeface="+mn-cs"/>
              </a:rPr>
              <a:t>CS ~ Compositional expression</a:t>
            </a:r>
            <a:endParaRPr kumimoji="0" lang="en-US" sz="3600" b="0" i="1" u="none" strike="noStrike" kern="1200" cap="none" spc="0" normalizeH="0" baseline="0" noProof="0" dirty="0">
              <a:ln>
                <a:noFill/>
              </a:ln>
              <a:solidFill>
                <a:srgbClr val="000000"/>
              </a:solidFill>
              <a:effectLst/>
              <a:uLnTx/>
              <a:uFillTx/>
              <a:latin typeface="Cambria" pitchFamily="18" charset="0"/>
              <a:ea typeface="ＭＳ Ｐゴシック" pitchFamily="34" charset="-128"/>
              <a:cs typeface="+mn-cs"/>
            </a:endParaRPr>
          </a:p>
        </p:txBody>
      </p:sp>
      <p:sp>
        <p:nvSpPr>
          <p:cNvPr id="85" name="Text Box 250"/>
          <p:cNvSpPr txBox="1">
            <a:spLocks noChangeArrowheads="1"/>
          </p:cNvSpPr>
          <p:nvPr>
            <p:custDataLst>
              <p:tags r:id="rId2"/>
            </p:custDataLst>
          </p:nvPr>
        </p:nvSpPr>
        <p:spPr bwMode="auto">
          <a:xfrm>
            <a:off x="838200" y="914400"/>
            <a:ext cx="7543800" cy="4154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100" b="0" i="1" u="none" strike="noStrike" kern="1200" cap="none" spc="0" normalizeH="0" baseline="0" noProof="0" dirty="0" smtClean="0">
                <a:ln>
                  <a:noFill/>
                </a:ln>
                <a:solidFill>
                  <a:srgbClr val="000000"/>
                </a:solidFill>
                <a:effectLst/>
                <a:uLnTx/>
                <a:uFillTx/>
                <a:latin typeface="Calibri" panose="020F0502020204030204" pitchFamily="34" charset="0"/>
                <a:ea typeface="ＭＳ Ｐゴシック" pitchFamily="34" charset="-128"/>
                <a:cs typeface="Calibri" panose="020F0502020204030204" pitchFamily="34" charset="0"/>
              </a:rPr>
              <a:t>building blocks can be bits, circuits, data, functions, programs, ...</a:t>
            </a:r>
            <a:endParaRPr kumimoji="0" lang="en-US" sz="2100" b="0" i="1" u="none" strike="noStrike" kern="1200" cap="none" spc="0" normalizeH="0" baseline="0" noProof="0" dirty="0">
              <a:ln>
                <a:noFill/>
              </a:ln>
              <a:solidFill>
                <a:srgbClr val="000000"/>
              </a:solidFill>
              <a:effectLst/>
              <a:uLnTx/>
              <a:uFillTx/>
              <a:latin typeface="Calibri" panose="020F0502020204030204" pitchFamily="34" charset="0"/>
              <a:ea typeface="ＭＳ Ｐゴシック" pitchFamily="34" charset="-128"/>
              <a:cs typeface="Calibri" panose="020F0502020204030204" pitchFamily="34" charset="0"/>
            </a:endParaRPr>
          </a:p>
        </p:txBody>
      </p:sp>
      <p:sp>
        <p:nvSpPr>
          <p:cNvPr id="2" name="TextBox 1"/>
          <p:cNvSpPr txBox="1"/>
          <p:nvPr/>
        </p:nvSpPr>
        <p:spPr>
          <a:xfrm>
            <a:off x="685800" y="6250425"/>
            <a:ext cx="7871643" cy="400110"/>
          </a:xfrm>
          <a:prstGeom prst="rect">
            <a:avLst/>
          </a:prstGeom>
          <a:noFill/>
        </p:spPr>
        <p:txBody>
          <a:bodyPr wrap="non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1200" cap="none" spc="0" normalizeH="0" baseline="0" noProof="0" dirty="0" smtClean="0">
                <a:ln>
                  <a:noFill/>
                </a:ln>
                <a:solidFill>
                  <a:srgbClr val="000000"/>
                </a:solidFill>
                <a:effectLst/>
                <a:uLnTx/>
                <a:uFillTx/>
                <a:latin typeface="Cambria" panose="02040503050406030204" pitchFamily="18" charset="0"/>
                <a:ea typeface="ＭＳ Ｐゴシック" pitchFamily="34" charset="-128"/>
                <a:cs typeface="+mn-cs"/>
              </a:rPr>
              <a:t>[music-driven-animation]-driven instruments making the same music!</a:t>
            </a:r>
            <a:endParaRPr kumimoji="0" lang="en-US" sz="2000" b="0" i="0" u="none" strike="noStrike" kern="1200" cap="none" spc="0" normalizeH="0" baseline="0" noProof="0" dirty="0">
              <a:ln>
                <a:noFill/>
              </a:ln>
              <a:solidFill>
                <a:srgbClr val="000000"/>
              </a:solidFill>
              <a:effectLst/>
              <a:uLnTx/>
              <a:uFillTx/>
              <a:latin typeface="Cambria" panose="02040503050406030204" pitchFamily="18" charset="0"/>
              <a:ea typeface="ＭＳ Ｐゴシック" pitchFamily="34" charset="-128"/>
              <a:cs typeface="+mn-cs"/>
            </a:endParaRPr>
          </a:p>
        </p:txBody>
      </p:sp>
      <p:pic>
        <p:nvPicPr>
          <p:cNvPr id="4" name="Picture 3"/>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551883" y="1666246"/>
            <a:ext cx="8116433" cy="4505954"/>
          </a:xfrm>
          <a:prstGeom prst="rect">
            <a:avLst/>
          </a:prstGeom>
        </p:spPr>
      </p:pic>
      <p:sp>
        <p:nvSpPr>
          <p:cNvPr id="6" name="Text Box 5"/>
          <p:cNvSpPr txBox="1">
            <a:spLocks noChangeArrowheads="1"/>
          </p:cNvSpPr>
          <p:nvPr>
            <p:custDataLst>
              <p:tags r:id="rId3"/>
            </p:custDataLst>
          </p:nvPr>
        </p:nvSpPr>
        <p:spPr bwMode="auto">
          <a:xfrm rot="21316753">
            <a:off x="328734" y="1617571"/>
            <a:ext cx="3810000" cy="738664"/>
          </a:xfrm>
          <a:prstGeom prst="rect">
            <a:avLst/>
          </a:prstGeom>
          <a:solidFill>
            <a:srgbClr val="CCFFCC"/>
          </a:solidFill>
          <a:ln>
            <a:noFill/>
          </a:ln>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4200" i="1" dirty="0" smtClean="0">
                <a:latin typeface="Cambria" pitchFamily="18" charset="0"/>
              </a:rPr>
              <a:t>virtual to real!</a:t>
            </a:r>
            <a:endParaRPr lang="en-US" sz="4200" i="1" dirty="0">
              <a:latin typeface="Cambria" pitchFamily="18" charset="0"/>
            </a:endParaRPr>
          </a:p>
        </p:txBody>
      </p:sp>
      <p:sp>
        <p:nvSpPr>
          <p:cNvPr id="7" name="Rectangle 6"/>
          <p:cNvSpPr/>
          <p:nvPr/>
        </p:nvSpPr>
        <p:spPr>
          <a:xfrm>
            <a:off x="4038600" y="5562600"/>
            <a:ext cx="4572000" cy="230832"/>
          </a:xfrm>
          <a:prstGeom prst="rect">
            <a:avLst/>
          </a:prstGeom>
        </p:spPr>
        <p:txBody>
          <a:bodyPr>
            <a:spAutoFit/>
          </a:bodyPr>
          <a:lstStyle/>
          <a:p>
            <a:pPr algn="r"/>
            <a:r>
              <a:rPr lang="en-US" sz="900" dirty="0">
                <a:solidFill>
                  <a:schemeClr val="bg1"/>
                </a:solidFill>
                <a:latin typeface="Calibri" panose="020F0502020204030204" pitchFamily="34" charset="0"/>
                <a:cs typeface="Calibri" panose="020F0502020204030204" pitchFamily="34" charset="0"/>
              </a:rPr>
              <a:t>https://www.youtube.com/watch?v=hyCIpKAIFyo</a:t>
            </a:r>
          </a:p>
        </p:txBody>
      </p:sp>
    </p:spTree>
    <p:extLst>
      <p:ext uri="{BB962C8B-B14F-4D97-AF65-F5344CB8AC3E}">
        <p14:creationId xmlns:p14="http://schemas.microsoft.com/office/powerpoint/2010/main" val="765655236"/>
      </p:ext>
    </p:extLst>
  </p:cSld>
  <p:clrMapOvr>
    <a:masterClrMapping/>
  </p:clrMapOvr>
  <p:timing>
    <p:tnLst>
      <p:par>
        <p:cTn id="1" dur="indefinite" restart="never" nodeType="tmRoot"/>
      </p:par>
    </p:tn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4" name="Straight Arrow Connector 3"/>
          <p:cNvCxnSpPr/>
          <p:nvPr/>
        </p:nvCxnSpPr>
        <p:spPr bwMode="auto">
          <a:xfrm flipH="1">
            <a:off x="2168953" y="1866220"/>
            <a:ext cx="445293" cy="484257"/>
          </a:xfrm>
          <a:prstGeom prst="straightConnector1">
            <a:avLst/>
          </a:prstGeom>
          <a:noFill/>
          <a:ln w="19050" cap="flat" cmpd="sng" algn="ctr">
            <a:solidFill>
              <a:schemeClr val="tx1"/>
            </a:solidFill>
            <a:prstDash val="solid"/>
            <a:round/>
            <a:headEnd type="none" w="med" len="med"/>
            <a:tailEnd type="arrow"/>
          </a:ln>
          <a:effectLst/>
        </p:spPr>
      </p:cxnSp>
      <p:sp>
        <p:nvSpPr>
          <p:cNvPr id="5" name="Rectangle 7"/>
          <p:cNvSpPr>
            <a:spLocks noChangeArrowheads="1"/>
          </p:cNvSpPr>
          <p:nvPr/>
        </p:nvSpPr>
        <p:spPr bwMode="auto">
          <a:xfrm>
            <a:off x="5849205" y="1524000"/>
            <a:ext cx="800220"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4000" b="1" dirty="0">
                <a:solidFill>
                  <a:srgbClr val="0B04FF"/>
                </a:solidFill>
                <a:latin typeface="Courier New" pitchFamily="49" charset="0"/>
                <a:cs typeface="Courier New" pitchFamily="49" charset="0"/>
              </a:rPr>
              <a:t>r2</a:t>
            </a:r>
          </a:p>
        </p:txBody>
      </p:sp>
      <p:sp>
        <p:nvSpPr>
          <p:cNvPr id="6" name="Rectangle 8"/>
          <p:cNvSpPr>
            <a:spLocks noChangeArrowheads="1"/>
          </p:cNvSpPr>
          <p:nvPr/>
        </p:nvSpPr>
        <p:spPr bwMode="auto">
          <a:xfrm>
            <a:off x="685800" y="2149825"/>
            <a:ext cx="2895600" cy="3127375"/>
          </a:xfrm>
          <a:prstGeom prst="rect">
            <a:avLst/>
          </a:prstGeom>
          <a:noFill/>
          <a:ln w="19050" algn="ctr">
            <a:solidFill>
              <a:srgbClr val="C00000"/>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7" name="Rectangle 9"/>
          <p:cNvSpPr>
            <a:spLocks noChangeArrowheads="1"/>
          </p:cNvSpPr>
          <p:nvPr/>
        </p:nvSpPr>
        <p:spPr bwMode="auto">
          <a:xfrm>
            <a:off x="764443" y="1524000"/>
            <a:ext cx="800220"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4000" b="1" dirty="0">
                <a:solidFill>
                  <a:srgbClr val="C00000"/>
                </a:solidFill>
                <a:latin typeface="Courier New" pitchFamily="49" charset="0"/>
                <a:cs typeface="Courier New" pitchFamily="49" charset="0"/>
              </a:rPr>
              <a:t>r1</a:t>
            </a:r>
          </a:p>
        </p:txBody>
      </p:sp>
      <p:sp>
        <p:nvSpPr>
          <p:cNvPr id="8" name="Rectangle 10"/>
          <p:cNvSpPr>
            <a:spLocks noChangeArrowheads="1"/>
          </p:cNvSpPr>
          <p:nvPr/>
        </p:nvSpPr>
        <p:spPr bwMode="auto">
          <a:xfrm>
            <a:off x="5791200" y="2149825"/>
            <a:ext cx="2895600" cy="3127375"/>
          </a:xfrm>
          <a:prstGeom prst="rect">
            <a:avLst/>
          </a:prstGeom>
          <a:noFill/>
          <a:ln w="19050" algn="ctr">
            <a:solidFill>
              <a:srgbClr val="0B04FF"/>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9" name="Rectangle 11"/>
          <p:cNvSpPr>
            <a:spLocks noChangeArrowheads="1"/>
          </p:cNvSpPr>
          <p:nvPr/>
        </p:nvSpPr>
        <p:spPr bwMode="auto">
          <a:xfrm>
            <a:off x="1047290" y="5421662"/>
            <a:ext cx="2196435"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2000" dirty="0">
                <a:solidFill>
                  <a:srgbClr val="C00000"/>
                </a:solidFill>
                <a:latin typeface="Cambria" pitchFamily="18" charset="0"/>
              </a:rPr>
              <a:t>let r1 be the input </a:t>
            </a:r>
            <a:endParaRPr lang="en-US" sz="2000" dirty="0" smtClean="0">
              <a:solidFill>
                <a:srgbClr val="C00000"/>
              </a:solidFill>
              <a:latin typeface="Cambria" pitchFamily="18" charset="0"/>
            </a:endParaRPr>
          </a:p>
          <a:p>
            <a:r>
              <a:rPr lang="en-US" sz="2000" dirty="0" smtClean="0">
                <a:solidFill>
                  <a:srgbClr val="C00000"/>
                </a:solidFill>
                <a:latin typeface="Cambria" pitchFamily="18" charset="0"/>
              </a:rPr>
              <a:t>and the "counter"</a:t>
            </a:r>
            <a:endParaRPr lang="en-US" sz="2000" dirty="0">
              <a:solidFill>
                <a:srgbClr val="C00000"/>
              </a:solidFill>
              <a:latin typeface="Cambria" pitchFamily="18" charset="0"/>
            </a:endParaRPr>
          </a:p>
        </p:txBody>
      </p:sp>
      <p:sp>
        <p:nvSpPr>
          <p:cNvPr id="10" name="Rectangle 12"/>
          <p:cNvSpPr>
            <a:spLocks noChangeArrowheads="1"/>
          </p:cNvSpPr>
          <p:nvPr/>
        </p:nvSpPr>
        <p:spPr bwMode="auto">
          <a:xfrm>
            <a:off x="6284881" y="5426058"/>
            <a:ext cx="1908237"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r>
              <a:rPr lang="en-US" sz="2000" dirty="0">
                <a:solidFill>
                  <a:srgbClr val="0B04FF"/>
                </a:solidFill>
                <a:latin typeface="Cambria" pitchFamily="18" charset="0"/>
              </a:rPr>
              <a:t>let r2 </a:t>
            </a:r>
            <a:r>
              <a:rPr lang="en-US" sz="2000" b="1" i="1" dirty="0">
                <a:solidFill>
                  <a:srgbClr val="0B04FF"/>
                </a:solidFill>
                <a:latin typeface="Cambria" pitchFamily="18" charset="0"/>
              </a:rPr>
              <a:t>become</a:t>
            </a:r>
            <a:r>
              <a:rPr lang="en-US" sz="2000" dirty="0">
                <a:solidFill>
                  <a:srgbClr val="0B04FF"/>
                </a:solidFill>
                <a:latin typeface="Cambria" pitchFamily="18" charset="0"/>
              </a:rPr>
              <a:t> the output</a:t>
            </a:r>
          </a:p>
        </p:txBody>
      </p:sp>
      <p:sp>
        <p:nvSpPr>
          <p:cNvPr id="11" name="Text Box 40"/>
          <p:cNvSpPr txBox="1">
            <a:spLocks noChangeArrowheads="1"/>
          </p:cNvSpPr>
          <p:nvPr/>
        </p:nvSpPr>
        <p:spPr bwMode="auto">
          <a:xfrm>
            <a:off x="377939" y="158044"/>
            <a:ext cx="4732578" cy="738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r>
              <a:rPr lang="en-US" sz="4200" dirty="0" smtClean="0">
                <a:latin typeface="Cambria" pitchFamily="18" charset="0"/>
              </a:rPr>
              <a:t>factorial: the </a:t>
            </a:r>
            <a:r>
              <a:rPr lang="en-US" sz="4200" i="1" dirty="0" smtClean="0">
                <a:latin typeface="Cambria" pitchFamily="18" charset="0"/>
              </a:rPr>
              <a:t>plan </a:t>
            </a:r>
            <a:r>
              <a:rPr lang="en-US" sz="4200" dirty="0" smtClean="0">
                <a:latin typeface="Cambria" pitchFamily="18" charset="0"/>
              </a:rPr>
              <a:t>…</a:t>
            </a:r>
            <a:endParaRPr lang="en-US" sz="4200" dirty="0">
              <a:latin typeface="Calibri" pitchFamily="34" charset="0"/>
            </a:endParaRPr>
          </a:p>
        </p:txBody>
      </p:sp>
      <p:sp>
        <p:nvSpPr>
          <p:cNvPr id="12" name="TextBox 11"/>
          <p:cNvSpPr txBox="1"/>
          <p:nvPr/>
        </p:nvSpPr>
        <p:spPr>
          <a:xfrm>
            <a:off x="1770185" y="2231886"/>
            <a:ext cx="609600" cy="738664"/>
          </a:xfrm>
          <a:prstGeom prst="rect">
            <a:avLst/>
          </a:prstGeom>
          <a:noFill/>
        </p:spPr>
        <p:txBody>
          <a:bodyPr wrap="square" rtlCol="0">
            <a:spAutoFit/>
          </a:bodyPr>
          <a:lstStyle/>
          <a:p>
            <a:r>
              <a:rPr lang="en-US" sz="4200" dirty="0" smtClean="0">
                <a:latin typeface="Script MT Bold" pitchFamily="66" charset="0"/>
              </a:rPr>
              <a:t>5</a:t>
            </a:r>
            <a:endParaRPr lang="en-US" sz="4200" dirty="0">
              <a:latin typeface="Script MT Bold" pitchFamily="66" charset="0"/>
            </a:endParaRPr>
          </a:p>
        </p:txBody>
      </p:sp>
      <p:sp>
        <p:nvSpPr>
          <p:cNvPr id="13" name="Rectangle 12"/>
          <p:cNvSpPr/>
          <p:nvPr/>
        </p:nvSpPr>
        <p:spPr>
          <a:xfrm>
            <a:off x="2543395" y="1508611"/>
            <a:ext cx="712053" cy="369332"/>
          </a:xfrm>
          <a:prstGeom prst="rect">
            <a:avLst/>
          </a:prstGeom>
        </p:spPr>
        <p:txBody>
          <a:bodyPr wrap="none">
            <a:spAutoFit/>
          </a:bodyPr>
          <a:lstStyle/>
          <a:p>
            <a:r>
              <a:rPr lang="en-US" sz="1800" dirty="0" smtClean="0">
                <a:latin typeface="Cambria" pitchFamily="18" charset="0"/>
              </a:rPr>
              <a:t>input</a:t>
            </a:r>
            <a:endParaRPr lang="en-US" sz="1800" dirty="0"/>
          </a:p>
        </p:txBody>
      </p:sp>
      <p:sp>
        <p:nvSpPr>
          <p:cNvPr id="14" name="TextBox 13"/>
          <p:cNvSpPr txBox="1"/>
          <p:nvPr/>
        </p:nvSpPr>
        <p:spPr>
          <a:xfrm>
            <a:off x="6906903" y="2106304"/>
            <a:ext cx="609600" cy="738664"/>
          </a:xfrm>
          <a:prstGeom prst="rect">
            <a:avLst/>
          </a:prstGeom>
          <a:noFill/>
        </p:spPr>
        <p:txBody>
          <a:bodyPr wrap="square" rtlCol="0">
            <a:spAutoFit/>
          </a:bodyPr>
          <a:lstStyle/>
          <a:p>
            <a:r>
              <a:rPr lang="en-US" sz="4200" dirty="0">
                <a:latin typeface="Cambria" panose="02040503050406030204" pitchFamily="18" charset="0"/>
              </a:rPr>
              <a:t>1</a:t>
            </a:r>
          </a:p>
        </p:txBody>
      </p:sp>
      <p:sp>
        <p:nvSpPr>
          <p:cNvPr id="15" name="Rectangle 14"/>
          <p:cNvSpPr/>
          <p:nvPr/>
        </p:nvSpPr>
        <p:spPr>
          <a:xfrm>
            <a:off x="7239000" y="1344108"/>
            <a:ext cx="1564403" cy="369332"/>
          </a:xfrm>
          <a:prstGeom prst="rect">
            <a:avLst/>
          </a:prstGeom>
        </p:spPr>
        <p:txBody>
          <a:bodyPr wrap="none">
            <a:spAutoFit/>
          </a:bodyPr>
          <a:lstStyle/>
          <a:p>
            <a:r>
              <a:rPr lang="en-US" sz="1800" dirty="0" smtClean="0">
                <a:latin typeface="Cambria" pitchFamily="18" charset="0"/>
              </a:rPr>
              <a:t>output (</a:t>
            </a:r>
            <a:r>
              <a:rPr lang="en-US" sz="1800" i="1" dirty="0" smtClean="0">
                <a:latin typeface="Cambria" pitchFamily="18" charset="0"/>
              </a:rPr>
              <a:t>to be</a:t>
            </a:r>
            <a:r>
              <a:rPr lang="en-US" sz="1800" dirty="0" smtClean="0">
                <a:latin typeface="Cambria" pitchFamily="18" charset="0"/>
              </a:rPr>
              <a:t>)</a:t>
            </a:r>
            <a:endParaRPr lang="en-US" sz="1800" dirty="0"/>
          </a:p>
        </p:txBody>
      </p:sp>
      <p:cxnSp>
        <p:nvCxnSpPr>
          <p:cNvPr id="16" name="Straight Arrow Connector 15"/>
          <p:cNvCxnSpPr/>
          <p:nvPr/>
        </p:nvCxnSpPr>
        <p:spPr bwMode="auto">
          <a:xfrm flipH="1">
            <a:off x="7238999" y="1747629"/>
            <a:ext cx="445293" cy="484257"/>
          </a:xfrm>
          <a:prstGeom prst="straightConnector1">
            <a:avLst/>
          </a:prstGeom>
          <a:noFill/>
          <a:ln w="19050" cap="flat" cmpd="sng" algn="ctr">
            <a:solidFill>
              <a:schemeClr val="tx1"/>
            </a:solidFill>
            <a:prstDash val="solid"/>
            <a:round/>
            <a:headEnd type="none" w="med" len="med"/>
            <a:tailEnd type="arrow"/>
          </a:ln>
          <a:effectLst/>
        </p:spPr>
      </p:cxnSp>
      <mc:AlternateContent xmlns:mc="http://schemas.openxmlformats.org/markup-compatibility/2006" xmlns:p14="http://schemas.microsoft.com/office/powerpoint/2010/main">
        <mc:Choice Requires="p14">
          <p:contentPart p14:bwMode="auto" r:id="rId2">
            <p14:nvContentPartPr>
              <p14:cNvPr id="3" name="Ink 2"/>
              <p14:cNvContentPartPr/>
              <p14:nvPr/>
            </p14:nvContentPartPr>
            <p14:xfrm>
              <a:off x="1616400" y="115920"/>
              <a:ext cx="7224480" cy="6617520"/>
            </p14:xfrm>
          </p:contentPart>
        </mc:Choice>
        <mc:Fallback xmlns="">
          <p:pic>
            <p:nvPicPr>
              <p:cNvPr id="3" name="Ink 2"/>
              <p:cNvPicPr/>
              <p:nvPr/>
            </p:nvPicPr>
            <p:blipFill>
              <a:blip r:embed="rId3"/>
              <a:stretch>
                <a:fillRect/>
              </a:stretch>
            </p:blipFill>
            <p:spPr>
              <a:xfrm>
                <a:off x="1607040" y="106560"/>
                <a:ext cx="7243200" cy="6636240"/>
              </a:xfrm>
              <a:prstGeom prst="rect">
                <a:avLst/>
              </a:prstGeom>
            </p:spPr>
          </p:pic>
        </mc:Fallback>
      </mc:AlternateContent>
    </p:spTree>
    <p:extLst>
      <p:ext uri="{BB962C8B-B14F-4D97-AF65-F5344CB8AC3E}">
        <p14:creationId xmlns:p14="http://schemas.microsoft.com/office/powerpoint/2010/main" val="1935332192"/>
      </p:ext>
    </p:extLst>
  </p:cSld>
  <p:clrMapOvr>
    <a:masterClrMapping/>
  </p:clrMapOvr>
  <p:timing>
    <p:tnLst>
      <p:par>
        <p:cTn id="1" dur="indefinite" restart="never" nodeType="tmRoot"/>
      </p:par>
    </p:tn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2" name="Text Box 2"/>
          <p:cNvSpPr txBox="1">
            <a:spLocks noChangeArrowheads="1"/>
          </p:cNvSpPr>
          <p:nvPr>
            <p:custDataLst>
              <p:tags r:id="rId1"/>
            </p:custDataLst>
          </p:nvPr>
        </p:nvSpPr>
        <p:spPr bwMode="auto">
          <a:xfrm>
            <a:off x="116064" y="43950"/>
            <a:ext cx="1952625"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3600" b="0" i="1" u="none" strike="noStrike" kern="1200" cap="none" spc="0" normalizeH="0" baseline="0" noProof="0" dirty="0">
                <a:ln>
                  <a:noFill/>
                </a:ln>
                <a:solidFill>
                  <a:srgbClr val="000000"/>
                </a:solidFill>
                <a:effectLst/>
                <a:uLnTx/>
                <a:uFillTx/>
                <a:latin typeface="Cambria" pitchFamily="18" charset="0"/>
                <a:ea typeface="ＭＳ Ｐゴシック" pitchFamily="34" charset="-128"/>
                <a:cs typeface="+mn-cs"/>
              </a:rPr>
              <a:t>Try it!</a:t>
            </a:r>
          </a:p>
        </p:txBody>
      </p:sp>
      <p:sp>
        <p:nvSpPr>
          <p:cNvPr id="56326" name="Line 6"/>
          <p:cNvSpPr>
            <a:spLocks noChangeShapeType="1"/>
          </p:cNvSpPr>
          <p:nvPr>
            <p:custDataLst>
              <p:tags r:id="rId2"/>
            </p:custDataLst>
          </p:nvPr>
        </p:nvSpPr>
        <p:spPr bwMode="auto">
          <a:xfrm>
            <a:off x="4419599" y="754063"/>
            <a:ext cx="2275" cy="6028874"/>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squar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pitchFamily="-106" charset="0"/>
              <a:ea typeface="ＭＳ Ｐゴシック" pitchFamily="34" charset="-128"/>
              <a:cs typeface="+mn-cs"/>
            </a:endParaRPr>
          </a:p>
        </p:txBody>
      </p:sp>
      <p:sp>
        <p:nvSpPr>
          <p:cNvPr id="56327" name="Text Box 7"/>
          <p:cNvSpPr txBox="1">
            <a:spLocks noChangeArrowheads="1"/>
          </p:cNvSpPr>
          <p:nvPr>
            <p:custDataLst>
              <p:tags r:id="rId3"/>
            </p:custDataLst>
          </p:nvPr>
        </p:nvSpPr>
        <p:spPr bwMode="auto">
          <a:xfrm>
            <a:off x="733425" y="1088999"/>
            <a:ext cx="254000" cy="355600"/>
          </a:xfrm>
          <a:prstGeom prst="rect">
            <a:avLst/>
          </a:prstGeom>
          <a:noFill/>
          <a:ln w="19050">
            <a:solidFill>
              <a:srgbClr val="067B0E"/>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600" b="1" i="0" u="none" strike="noStrike" kern="1200" cap="none" spc="0" normalizeH="0" baseline="0" noProof="0">
                <a:ln>
                  <a:noFill/>
                </a:ln>
                <a:solidFill>
                  <a:srgbClr val="067B0E"/>
                </a:solidFill>
                <a:effectLst/>
                <a:uLnTx/>
                <a:uFillTx/>
                <a:latin typeface="Times" pitchFamily="-106" charset="0"/>
                <a:ea typeface="ＭＳ Ｐゴシック" pitchFamily="34" charset="-128"/>
                <a:cs typeface="+mn-cs"/>
              </a:rPr>
              <a:t>1</a:t>
            </a:r>
          </a:p>
        </p:txBody>
      </p:sp>
      <p:sp>
        <p:nvSpPr>
          <p:cNvPr id="56328" name="Text Box 8"/>
          <p:cNvSpPr txBox="1">
            <a:spLocks noChangeArrowheads="1"/>
          </p:cNvSpPr>
          <p:nvPr>
            <p:custDataLst>
              <p:tags r:id="rId4"/>
            </p:custDataLst>
          </p:nvPr>
        </p:nvSpPr>
        <p:spPr bwMode="auto">
          <a:xfrm>
            <a:off x="1073943" y="897467"/>
            <a:ext cx="2583655" cy="738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Calibri" pitchFamily="34" charset="0"/>
                <a:ea typeface="ＭＳ Ｐゴシック" pitchFamily="34" charset="-128"/>
                <a:cs typeface="+mn-cs"/>
              </a:rPr>
              <a:t>Follow this </a:t>
            </a:r>
            <a:r>
              <a:rPr kumimoji="0" lang="en-US" sz="1400" b="0" i="0" u="none" strike="noStrike" kern="1200" cap="none" spc="0" normalizeH="0" baseline="0" noProof="0" dirty="0" smtClean="0">
                <a:ln>
                  <a:noFill/>
                </a:ln>
                <a:solidFill>
                  <a:srgbClr val="000000"/>
                </a:solidFill>
                <a:effectLst/>
                <a:uLnTx/>
                <a:uFillTx/>
                <a:latin typeface="Calibri" pitchFamily="34" charset="0"/>
                <a:ea typeface="ＭＳ Ｐゴシック" pitchFamily="34" charset="-128"/>
                <a:cs typeface="+mn-cs"/>
              </a:rPr>
              <a:t>Hmmm program. First run:   </a:t>
            </a:r>
            <a:r>
              <a:rPr kumimoji="0" lang="en-US" sz="1400" b="0" i="0" u="none" strike="noStrike" kern="1200" cap="none" spc="0" normalizeH="0" baseline="0" noProof="0" dirty="0">
                <a:ln>
                  <a:noFill/>
                </a:ln>
                <a:solidFill>
                  <a:srgbClr val="000000"/>
                </a:solidFill>
                <a:effectLst/>
                <a:uLnTx/>
                <a:uFillTx/>
                <a:latin typeface="Calibri" pitchFamily="34" charset="0"/>
                <a:ea typeface="ＭＳ Ｐゴシック" pitchFamily="34" charset="-128"/>
                <a:cs typeface="+mn-cs"/>
              </a:rPr>
              <a:t>u</a:t>
            </a:r>
            <a:r>
              <a:rPr kumimoji="0" lang="en-US" sz="1400" b="0" i="0" u="none" strike="noStrike" kern="1200" cap="none" spc="0" normalizeH="0" baseline="0" noProof="0" dirty="0" smtClean="0">
                <a:ln>
                  <a:noFill/>
                </a:ln>
                <a:solidFill>
                  <a:srgbClr val="000000"/>
                </a:solidFill>
                <a:effectLst/>
                <a:uLnTx/>
                <a:uFillTx/>
                <a:latin typeface="Calibri" pitchFamily="34" charset="0"/>
                <a:ea typeface="ＭＳ Ｐゴシック" pitchFamily="34" charset="-128"/>
                <a:cs typeface="+mn-cs"/>
              </a:rPr>
              <a:t>se </a:t>
            </a:r>
            <a:r>
              <a:rPr kumimoji="0" lang="en-US" sz="1400" b="1" i="0" u="none" strike="noStrike" kern="1200" cap="none" spc="0" normalizeH="0" baseline="0" noProof="0" dirty="0">
                <a:ln>
                  <a:noFill/>
                </a:ln>
                <a:solidFill>
                  <a:srgbClr val="000000"/>
                </a:solidFill>
                <a:effectLst/>
                <a:uLnTx/>
                <a:uFillTx/>
                <a:latin typeface="Calibri" pitchFamily="34" charset="0"/>
                <a:ea typeface="ＭＳ Ｐゴシック" pitchFamily="34" charset="-128"/>
                <a:cs typeface="+mn-cs"/>
              </a:rPr>
              <a:t>r1 = 42</a:t>
            </a:r>
            <a:r>
              <a:rPr kumimoji="0" lang="en-US" sz="1400" b="0" i="0" u="none" strike="noStrike" kern="1200" cap="none" spc="0" normalizeH="0" baseline="0" noProof="0" dirty="0">
                <a:ln>
                  <a:noFill/>
                </a:ln>
                <a:solidFill>
                  <a:srgbClr val="000000"/>
                </a:solidFill>
                <a:effectLst/>
                <a:uLnTx/>
                <a:uFillTx/>
                <a:latin typeface="Calibri" pitchFamily="34" charset="0"/>
                <a:ea typeface="ＭＳ Ｐゴシック" pitchFamily="34" charset="-128"/>
                <a:cs typeface="+mn-cs"/>
              </a:rPr>
              <a:t> and </a:t>
            </a:r>
            <a:r>
              <a:rPr kumimoji="0" lang="en-US" sz="1400" b="1" i="0" u="none" strike="noStrike" kern="1200" cap="none" spc="0" normalizeH="0" baseline="0" noProof="0" dirty="0">
                <a:ln>
                  <a:noFill/>
                </a:ln>
                <a:solidFill>
                  <a:srgbClr val="000000"/>
                </a:solidFill>
                <a:effectLst/>
                <a:uLnTx/>
                <a:uFillTx/>
                <a:latin typeface="Calibri" pitchFamily="34" charset="0"/>
                <a:ea typeface="ＭＳ Ｐゴシック" pitchFamily="34" charset="-128"/>
                <a:cs typeface="+mn-cs"/>
              </a:rPr>
              <a:t>r2 = 5</a:t>
            </a:r>
            <a:r>
              <a:rPr kumimoji="0" lang="en-US" sz="1400" b="0" i="0" u="none" strike="noStrike" kern="1200" cap="none" spc="0" normalizeH="0" baseline="0" noProof="0" dirty="0">
                <a:ln>
                  <a:noFill/>
                </a:ln>
                <a:solidFill>
                  <a:srgbClr val="000000"/>
                </a:solidFill>
                <a:effectLst/>
                <a:uLnTx/>
                <a:uFillTx/>
                <a:latin typeface="Calibri" pitchFamily="34" charset="0"/>
                <a:ea typeface="ＭＳ Ｐゴシック" pitchFamily="34" charset="-128"/>
                <a:cs typeface="+mn-cs"/>
              </a:rPr>
              <a:t>. </a:t>
            </a:r>
            <a:r>
              <a:rPr kumimoji="0" lang="en-US" sz="1400" b="0" i="0" u="none" strike="noStrike" kern="1200" cap="none" spc="0" normalizeH="0" baseline="0" noProof="0" dirty="0" smtClean="0">
                <a:ln>
                  <a:noFill/>
                </a:ln>
                <a:solidFill>
                  <a:srgbClr val="000000"/>
                </a:solidFill>
                <a:effectLst/>
                <a:uLnTx/>
                <a:uFillTx/>
                <a:latin typeface="Calibri" pitchFamily="34" charset="0"/>
                <a:ea typeface="ＭＳ Ｐゴシック" pitchFamily="34" charset="-128"/>
                <a:cs typeface="+mn-cs"/>
              </a:rPr>
              <a:t>Next run:</a:t>
            </a:r>
            <a:r>
              <a:rPr kumimoji="0" lang="en-US" sz="1400" b="0" i="0" u="none" strike="noStrike" kern="1200" cap="none" spc="0" normalizeH="0" baseline="0" noProof="0" dirty="0">
                <a:ln>
                  <a:noFill/>
                </a:ln>
                <a:solidFill>
                  <a:srgbClr val="000000"/>
                </a:solidFill>
                <a:effectLst/>
                <a:uLnTx/>
                <a:uFillTx/>
                <a:latin typeface="Calibri" pitchFamily="34" charset="0"/>
                <a:ea typeface="ＭＳ Ｐゴシック" pitchFamily="34" charset="-128"/>
                <a:cs typeface="+mn-cs"/>
              </a:rPr>
              <a:t> </a:t>
            </a:r>
            <a:r>
              <a:rPr kumimoji="0" lang="en-US" sz="1400" b="0" i="0" u="none" strike="noStrike" kern="1200" cap="none" spc="0" normalizeH="0" baseline="0" noProof="0" dirty="0" smtClean="0">
                <a:ln>
                  <a:noFill/>
                </a:ln>
                <a:solidFill>
                  <a:srgbClr val="000000"/>
                </a:solidFill>
                <a:effectLst/>
                <a:uLnTx/>
                <a:uFillTx/>
                <a:latin typeface="Calibri" pitchFamily="34" charset="0"/>
                <a:ea typeface="ＭＳ Ｐゴシック" pitchFamily="34" charset="-128"/>
                <a:cs typeface="+mn-cs"/>
              </a:rPr>
              <a:t>  </a:t>
            </a:r>
            <a:r>
              <a:rPr kumimoji="0" lang="en-US" sz="1400" b="0" i="0" u="none" strike="noStrike" kern="1200" cap="none" spc="0" normalizeH="0" baseline="0" noProof="0" dirty="0">
                <a:ln>
                  <a:noFill/>
                </a:ln>
                <a:solidFill>
                  <a:srgbClr val="000000"/>
                </a:solidFill>
                <a:effectLst/>
                <a:uLnTx/>
                <a:uFillTx/>
                <a:latin typeface="Calibri" pitchFamily="34" charset="0"/>
                <a:ea typeface="ＭＳ Ｐゴシック" pitchFamily="34" charset="-128"/>
                <a:cs typeface="+mn-cs"/>
              </a:rPr>
              <a:t>use </a:t>
            </a:r>
            <a:r>
              <a:rPr kumimoji="0" lang="en-US" sz="1400" b="1" i="0" u="none" strike="noStrike" kern="1200" cap="none" spc="0" normalizeH="0" baseline="0" noProof="0" dirty="0">
                <a:ln>
                  <a:noFill/>
                </a:ln>
                <a:solidFill>
                  <a:srgbClr val="000000"/>
                </a:solidFill>
                <a:effectLst/>
                <a:uLnTx/>
                <a:uFillTx/>
                <a:latin typeface="Calibri" pitchFamily="34" charset="0"/>
                <a:ea typeface="ＭＳ Ｐゴシック" pitchFamily="34" charset="-128"/>
                <a:cs typeface="+mn-cs"/>
              </a:rPr>
              <a:t>r1 = 5</a:t>
            </a:r>
            <a:r>
              <a:rPr kumimoji="0" lang="en-US" sz="1400" b="0" i="0" u="none" strike="noStrike" kern="1200" cap="none" spc="0" normalizeH="0" baseline="0" noProof="0" dirty="0" smtClean="0">
                <a:ln>
                  <a:noFill/>
                </a:ln>
                <a:solidFill>
                  <a:srgbClr val="000000"/>
                </a:solidFill>
                <a:effectLst/>
                <a:uLnTx/>
                <a:uFillTx/>
                <a:latin typeface="Calibri" pitchFamily="34" charset="0"/>
                <a:ea typeface="ＭＳ Ｐゴシック" pitchFamily="34" charset="-128"/>
                <a:cs typeface="+mn-cs"/>
              </a:rPr>
              <a:t> </a:t>
            </a:r>
            <a:r>
              <a:rPr kumimoji="0" lang="en-US" sz="1400" b="0" i="0" u="none" strike="noStrike" kern="1200" cap="none" spc="0" normalizeH="0" baseline="0" noProof="0" dirty="0">
                <a:ln>
                  <a:noFill/>
                </a:ln>
                <a:solidFill>
                  <a:srgbClr val="000000"/>
                </a:solidFill>
                <a:effectLst/>
                <a:uLnTx/>
                <a:uFillTx/>
                <a:latin typeface="Calibri" pitchFamily="34" charset="0"/>
                <a:ea typeface="ＭＳ Ｐゴシック" pitchFamily="34" charset="-128"/>
                <a:cs typeface="+mn-cs"/>
              </a:rPr>
              <a:t>and </a:t>
            </a:r>
            <a:r>
              <a:rPr kumimoji="0" lang="en-US" sz="1400" b="1" i="0" u="none" strike="noStrike" kern="1200" cap="none" spc="0" normalizeH="0" baseline="0" noProof="0" dirty="0">
                <a:ln>
                  <a:noFill/>
                </a:ln>
                <a:solidFill>
                  <a:srgbClr val="000000"/>
                </a:solidFill>
                <a:effectLst/>
                <a:uLnTx/>
                <a:uFillTx/>
                <a:latin typeface="Calibri" pitchFamily="34" charset="0"/>
                <a:ea typeface="ＭＳ Ｐゴシック" pitchFamily="34" charset="-128"/>
                <a:cs typeface="+mn-cs"/>
              </a:rPr>
              <a:t>r2 = </a:t>
            </a:r>
            <a:r>
              <a:rPr kumimoji="0" lang="en-US" sz="1400" b="1" i="0" u="none" strike="noStrike" kern="1200" cap="none" spc="0" normalizeH="0" baseline="0" noProof="0" dirty="0" smtClean="0">
                <a:ln>
                  <a:noFill/>
                </a:ln>
                <a:solidFill>
                  <a:srgbClr val="000000"/>
                </a:solidFill>
                <a:effectLst/>
                <a:uLnTx/>
                <a:uFillTx/>
                <a:latin typeface="Calibri" pitchFamily="34" charset="0"/>
                <a:ea typeface="ＭＳ Ｐゴシック" pitchFamily="34" charset="-128"/>
                <a:cs typeface="+mn-cs"/>
              </a:rPr>
              <a:t>42</a:t>
            </a:r>
            <a:r>
              <a:rPr kumimoji="0" lang="en-US" sz="1400" b="0" i="0" u="none" strike="noStrike" kern="1200" cap="none" spc="0" normalizeH="0" baseline="0" noProof="0" dirty="0" smtClean="0">
                <a:ln>
                  <a:noFill/>
                </a:ln>
                <a:solidFill>
                  <a:srgbClr val="000000"/>
                </a:solidFill>
                <a:effectLst/>
                <a:uLnTx/>
                <a:uFillTx/>
                <a:latin typeface="Calibri" pitchFamily="34" charset="0"/>
                <a:ea typeface="ＭＳ Ｐゴシック" pitchFamily="34" charset="-128"/>
                <a:cs typeface="+mn-cs"/>
              </a:rPr>
              <a:t>.</a:t>
            </a:r>
            <a:endParaRPr kumimoji="0" lang="en-US" sz="1400" b="0" i="0" u="none" strike="noStrike" kern="1200" cap="none" spc="0" normalizeH="0" baseline="0" noProof="0" dirty="0">
              <a:ln>
                <a:noFill/>
              </a:ln>
              <a:solidFill>
                <a:srgbClr val="000000"/>
              </a:solidFill>
              <a:effectLst/>
              <a:uLnTx/>
              <a:uFillTx/>
              <a:latin typeface="Calibri" pitchFamily="34" charset="0"/>
              <a:ea typeface="ＭＳ Ｐゴシック" pitchFamily="34" charset="-128"/>
              <a:cs typeface="+mn-cs"/>
            </a:endParaRPr>
          </a:p>
        </p:txBody>
      </p:sp>
      <p:sp>
        <p:nvSpPr>
          <p:cNvPr id="56329" name="Text Box 9"/>
          <p:cNvSpPr txBox="1">
            <a:spLocks noChangeArrowheads="1"/>
          </p:cNvSpPr>
          <p:nvPr>
            <p:custDataLst>
              <p:tags r:id="rId5"/>
            </p:custDataLst>
          </p:nvPr>
        </p:nvSpPr>
        <p:spPr bwMode="auto">
          <a:xfrm>
            <a:off x="4964113" y="228600"/>
            <a:ext cx="4075112"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Calibri" pitchFamily="34" charset="0"/>
                <a:ea typeface="ＭＳ Ｐゴシック" pitchFamily="34" charset="-128"/>
                <a:cs typeface="+mn-cs"/>
              </a:rPr>
              <a:t>Write an assembly-language program that </a:t>
            </a:r>
            <a:r>
              <a:rPr kumimoji="0" lang="en-US" sz="1400" b="0" i="0" u="none" strike="noStrike" kern="1200" cap="none" spc="0" normalizeH="0" baseline="0" noProof="0" dirty="0" smtClean="0">
                <a:ln>
                  <a:noFill/>
                </a:ln>
                <a:solidFill>
                  <a:srgbClr val="000000"/>
                </a:solidFill>
                <a:effectLst/>
                <a:uLnTx/>
                <a:uFillTx/>
                <a:latin typeface="Calibri" pitchFamily="34" charset="0"/>
                <a:ea typeface="ＭＳ Ｐゴシック" pitchFamily="34" charset="-128"/>
                <a:cs typeface="+mn-cs"/>
              </a:rPr>
              <a:t>reads a positive</a:t>
            </a:r>
            <a:r>
              <a:rPr kumimoji="0" lang="en-US" sz="1400" b="1" i="1" u="none" strike="noStrike" kern="1200" cap="none" spc="0" normalizeH="0" baseline="0" noProof="0" dirty="0" smtClean="0">
                <a:ln>
                  <a:noFill/>
                </a:ln>
                <a:solidFill>
                  <a:srgbClr val="000000"/>
                </a:solidFill>
                <a:effectLst/>
                <a:uLnTx/>
                <a:uFillTx/>
                <a:latin typeface="Calibri" pitchFamily="34" charset="0"/>
                <a:ea typeface="ＭＳ Ｐゴシック" pitchFamily="34" charset="-128"/>
                <a:cs typeface="+mn-cs"/>
              </a:rPr>
              <a:t> </a:t>
            </a:r>
            <a:r>
              <a:rPr kumimoji="0" lang="en-US" sz="1400" b="0" i="0" u="none" strike="noStrike" kern="1200" cap="none" spc="0" normalizeH="0" baseline="0" noProof="0" dirty="0">
                <a:ln>
                  <a:noFill/>
                </a:ln>
                <a:solidFill>
                  <a:srgbClr val="000000"/>
                </a:solidFill>
                <a:effectLst/>
                <a:uLnTx/>
                <a:uFillTx/>
                <a:latin typeface="Calibri" pitchFamily="34" charset="0"/>
                <a:ea typeface="ＭＳ Ｐゴシック" pitchFamily="34" charset="-128"/>
                <a:cs typeface="+mn-cs"/>
              </a:rPr>
              <a:t>integer </a:t>
            </a:r>
            <a:r>
              <a:rPr kumimoji="0" lang="en-US" sz="1400" b="0" i="0" u="none" strike="noStrike" kern="1200" cap="none" spc="0" normalizeH="0" baseline="0" noProof="0" dirty="0" smtClean="0">
                <a:ln>
                  <a:noFill/>
                </a:ln>
                <a:solidFill>
                  <a:srgbClr val="000000"/>
                </a:solidFill>
                <a:effectLst/>
                <a:uLnTx/>
                <a:uFillTx/>
                <a:latin typeface="Calibri" pitchFamily="34" charset="0"/>
                <a:ea typeface="ＭＳ Ｐゴシック" pitchFamily="34" charset="-128"/>
                <a:cs typeface="+mn-cs"/>
              </a:rPr>
              <a:t>into </a:t>
            </a:r>
            <a:r>
              <a:rPr kumimoji="0" lang="en-US" sz="1400" b="1" i="0" u="none" strike="noStrike" kern="1200" cap="none" spc="0" normalizeH="0" baseline="0" noProof="0" dirty="0" smtClean="0">
                <a:ln>
                  <a:noFill/>
                </a:ln>
                <a:solidFill>
                  <a:srgbClr val="000000"/>
                </a:solidFill>
                <a:effectLst/>
                <a:uLnTx/>
                <a:uFillTx/>
                <a:latin typeface="Calibri" pitchFamily="34" charset="0"/>
                <a:ea typeface="ＭＳ Ｐゴシック" pitchFamily="34" charset="-128"/>
                <a:cs typeface="+mn-cs"/>
              </a:rPr>
              <a:t>r1</a:t>
            </a:r>
            <a:r>
              <a:rPr kumimoji="0" lang="en-US" sz="1400" b="0" i="0" u="none" strike="noStrike" kern="1200" cap="none" spc="0" normalizeH="0" baseline="0" noProof="0" dirty="0" smtClean="0">
                <a:ln>
                  <a:noFill/>
                </a:ln>
                <a:solidFill>
                  <a:srgbClr val="000000"/>
                </a:solidFill>
                <a:effectLst/>
                <a:uLnTx/>
                <a:uFillTx/>
                <a:latin typeface="Calibri" pitchFamily="34" charset="0"/>
                <a:ea typeface="ＭＳ Ｐゴシック" pitchFamily="34" charset="-128"/>
                <a:cs typeface="+mn-cs"/>
              </a:rPr>
              <a:t>. The </a:t>
            </a:r>
            <a:r>
              <a:rPr kumimoji="0" lang="en-US" sz="1400" b="0" i="0" u="none" strike="noStrike" kern="1200" cap="none" spc="0" normalizeH="0" baseline="0" noProof="0" dirty="0">
                <a:ln>
                  <a:noFill/>
                </a:ln>
                <a:solidFill>
                  <a:srgbClr val="000000"/>
                </a:solidFill>
                <a:effectLst/>
                <a:uLnTx/>
                <a:uFillTx/>
                <a:latin typeface="Calibri" pitchFamily="34" charset="0"/>
                <a:ea typeface="ＭＳ Ｐゴシック" pitchFamily="34" charset="-128"/>
                <a:cs typeface="+mn-cs"/>
              </a:rPr>
              <a:t>program should </a:t>
            </a:r>
            <a:r>
              <a:rPr kumimoji="0" lang="en-US" sz="1400" b="0" i="0" u="none" strike="noStrike" kern="1200" cap="none" spc="0" normalizeH="0" baseline="0" noProof="0" dirty="0" smtClean="0">
                <a:ln>
                  <a:noFill/>
                </a:ln>
                <a:solidFill>
                  <a:srgbClr val="000000"/>
                </a:solidFill>
                <a:effectLst/>
                <a:uLnTx/>
                <a:uFillTx/>
                <a:latin typeface="Calibri" pitchFamily="34" charset="0"/>
                <a:ea typeface="ＭＳ Ｐゴシック" pitchFamily="34" charset="-128"/>
                <a:cs typeface="+mn-cs"/>
              </a:rPr>
              <a:t>compute</a:t>
            </a:r>
            <a:endParaRPr kumimoji="0" lang="en-US" sz="1400" b="0" i="0" u="none" strike="noStrike" kern="1200" cap="none" spc="0" normalizeH="0" baseline="0" noProof="0" dirty="0">
              <a:ln>
                <a:noFill/>
              </a:ln>
              <a:solidFill>
                <a:srgbClr val="000000"/>
              </a:solidFill>
              <a:effectLst/>
              <a:uLnTx/>
              <a:uFillTx/>
              <a:latin typeface="Calibri" pitchFamily="34" charset="0"/>
              <a:ea typeface="ＭＳ Ｐゴシック" pitchFamily="34" charset="-128"/>
              <a:cs typeface="+mn-cs"/>
            </a:endParaRPr>
          </a:p>
        </p:txBody>
      </p:sp>
      <p:sp>
        <p:nvSpPr>
          <p:cNvPr id="56330" name="Text Box 10"/>
          <p:cNvSpPr txBox="1">
            <a:spLocks noChangeArrowheads="1"/>
          </p:cNvSpPr>
          <p:nvPr>
            <p:custDataLst>
              <p:tags r:id="rId6"/>
            </p:custDataLst>
          </p:nvPr>
        </p:nvSpPr>
        <p:spPr bwMode="auto">
          <a:xfrm>
            <a:off x="4648200" y="272520"/>
            <a:ext cx="254000" cy="355600"/>
          </a:xfrm>
          <a:prstGeom prst="rect">
            <a:avLst/>
          </a:prstGeom>
          <a:noFill/>
          <a:ln w="19050">
            <a:solidFill>
              <a:srgbClr val="067B0E"/>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600" b="1" i="0" u="none" strike="noStrike" kern="1200" cap="none" spc="0" normalizeH="0" baseline="0" noProof="0">
                <a:ln>
                  <a:noFill/>
                </a:ln>
                <a:solidFill>
                  <a:srgbClr val="067B0E"/>
                </a:solidFill>
                <a:effectLst/>
                <a:uLnTx/>
                <a:uFillTx/>
                <a:latin typeface="Times" pitchFamily="-106" charset="0"/>
                <a:ea typeface="ＭＳ Ｐゴシック" pitchFamily="34" charset="-128"/>
                <a:cs typeface="+mn-cs"/>
              </a:rPr>
              <a:t>2</a:t>
            </a:r>
          </a:p>
        </p:txBody>
      </p:sp>
      <p:sp>
        <p:nvSpPr>
          <p:cNvPr id="56331" name="Rectangle 11"/>
          <p:cNvSpPr>
            <a:spLocks noChangeArrowheads="1"/>
          </p:cNvSpPr>
          <p:nvPr>
            <p:custDataLst>
              <p:tags r:id="rId7"/>
            </p:custDataLst>
          </p:nvPr>
        </p:nvSpPr>
        <p:spPr bwMode="auto">
          <a:xfrm>
            <a:off x="4648200" y="5911839"/>
            <a:ext cx="4391025"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200" b="1" i="1" u="none" strike="noStrike" kern="1200" cap="none" spc="0" normalizeH="0" baseline="0" noProof="0" dirty="0" smtClean="0">
                <a:ln>
                  <a:noFill/>
                </a:ln>
                <a:solidFill>
                  <a:srgbClr val="0B04FF"/>
                </a:solidFill>
                <a:effectLst/>
                <a:uLnTx/>
                <a:uFillTx/>
                <a:latin typeface="Cambria" pitchFamily="18" charset="0"/>
                <a:ea typeface="ＭＳ Ｐゴシック" pitchFamily="34" charset="-128"/>
                <a:cs typeface="+mn-cs"/>
              </a:rPr>
              <a:t>Hint</a:t>
            </a:r>
            <a:r>
              <a:rPr kumimoji="0" lang="en-US" sz="1200" b="0" i="0" u="none" strike="noStrike" kern="1200" cap="none" spc="0" normalizeH="0" baseline="0" noProof="0" dirty="0" smtClean="0">
                <a:ln>
                  <a:noFill/>
                </a:ln>
                <a:solidFill>
                  <a:srgbClr val="0B04FF"/>
                </a:solidFill>
                <a:effectLst/>
                <a:uLnTx/>
                <a:uFillTx/>
                <a:latin typeface="Cambria" pitchFamily="18" charset="0"/>
                <a:ea typeface="ＭＳ Ｐゴシック" pitchFamily="34" charset="-128"/>
                <a:cs typeface="+mn-cs"/>
              </a:rPr>
              <a:t>:  </a:t>
            </a:r>
            <a:r>
              <a:rPr kumimoji="0" lang="en-US" sz="1200" b="0" i="0" u="none" strike="noStrike" kern="1200" cap="none" spc="0" normalizeH="0" baseline="0" noProof="0" dirty="0" smtClean="0">
                <a:ln>
                  <a:noFill/>
                </a:ln>
                <a:solidFill>
                  <a:srgbClr val="000000"/>
                </a:solidFill>
                <a:effectLst/>
                <a:uLnTx/>
                <a:uFillTx/>
                <a:latin typeface="Cambria" pitchFamily="18" charset="0"/>
                <a:ea typeface="ＭＳ Ｐゴシック" pitchFamily="34" charset="-128"/>
                <a:cs typeface="+mn-cs"/>
              </a:rPr>
              <a:t>On line 2, could you write a </a:t>
            </a:r>
            <a:r>
              <a:rPr kumimoji="0" lang="en-US" sz="1200" b="0" i="0" u="sng" strike="noStrike" kern="1200" cap="none" spc="0" normalizeH="0" baseline="0" noProof="0" dirty="0" smtClean="0">
                <a:ln>
                  <a:noFill/>
                </a:ln>
                <a:solidFill>
                  <a:srgbClr val="000000"/>
                </a:solidFill>
                <a:effectLst/>
                <a:uLnTx/>
                <a:uFillTx/>
                <a:latin typeface="Cambria" pitchFamily="18" charset="0"/>
                <a:ea typeface="ＭＳ Ｐゴシック" pitchFamily="34" charset="-128"/>
                <a:cs typeface="+mn-cs"/>
              </a:rPr>
              <a:t>test</a:t>
            </a:r>
            <a:r>
              <a:rPr kumimoji="0" lang="en-US" sz="1200" b="0" i="0" u="none" strike="noStrike" kern="1200" cap="none" spc="0" normalizeH="0" baseline="0" noProof="0" dirty="0" smtClean="0">
                <a:ln>
                  <a:noFill/>
                </a:ln>
                <a:solidFill>
                  <a:srgbClr val="000000"/>
                </a:solidFill>
                <a:effectLst/>
                <a:uLnTx/>
                <a:uFillTx/>
                <a:latin typeface="Cambria" pitchFamily="18" charset="0"/>
                <a:ea typeface="ＭＳ Ｐゴシック" pitchFamily="34" charset="-128"/>
                <a:cs typeface="+mn-cs"/>
              </a:rPr>
              <a:t> that checks if the factorial is finished; if it's not, compute one piece and then jump back!</a:t>
            </a:r>
            <a:endParaRPr kumimoji="0" lang="en-US" sz="1200" b="1" i="0" u="none" strike="noStrike" kern="1200" cap="none" spc="0" normalizeH="0" baseline="0" noProof="0" dirty="0">
              <a:ln>
                <a:noFill/>
              </a:ln>
              <a:solidFill>
                <a:srgbClr val="000000"/>
              </a:solidFill>
              <a:effectLst/>
              <a:uLnTx/>
              <a:uFillTx/>
              <a:latin typeface="Cambria" pitchFamily="18" charset="0"/>
              <a:ea typeface="ＭＳ Ｐゴシック" pitchFamily="34" charset="-128"/>
              <a:cs typeface="+mn-cs"/>
            </a:endParaRPr>
          </a:p>
        </p:txBody>
      </p:sp>
      <p:sp>
        <p:nvSpPr>
          <p:cNvPr id="56332" name="Rectangle 12"/>
          <p:cNvSpPr>
            <a:spLocks noChangeArrowheads="1"/>
          </p:cNvSpPr>
          <p:nvPr>
            <p:custDataLst>
              <p:tags r:id="rId8"/>
            </p:custDataLst>
          </p:nvPr>
        </p:nvSpPr>
        <p:spPr bwMode="auto">
          <a:xfrm>
            <a:off x="4572000" y="658812"/>
            <a:ext cx="4395788"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dirty="0" smtClean="0">
                <a:ln>
                  <a:noFill/>
                </a:ln>
                <a:solidFill>
                  <a:srgbClr val="000000"/>
                </a:solidFill>
                <a:effectLst/>
                <a:uLnTx/>
                <a:uFillTx/>
                <a:latin typeface="Calibri" pitchFamily="34" charset="0"/>
                <a:ea typeface="ＭＳ Ｐゴシック" pitchFamily="34" charset="-128"/>
                <a:cs typeface="+mn-cs"/>
              </a:rPr>
              <a:t>the </a:t>
            </a:r>
            <a:r>
              <a:rPr kumimoji="0" lang="en-US" sz="1400" b="1" i="1" u="none" strike="noStrike" kern="1200" cap="none" spc="0" normalizeH="0" baseline="0" noProof="0" dirty="0">
                <a:ln>
                  <a:noFill/>
                </a:ln>
                <a:solidFill>
                  <a:srgbClr val="000000"/>
                </a:solidFill>
                <a:effectLst/>
                <a:uLnTx/>
                <a:uFillTx/>
                <a:latin typeface="Calibri" pitchFamily="34" charset="0"/>
                <a:ea typeface="ＭＳ Ｐゴシック" pitchFamily="34" charset="-128"/>
                <a:cs typeface="+mn-cs"/>
              </a:rPr>
              <a:t>factorial </a:t>
            </a:r>
            <a:r>
              <a:rPr kumimoji="0" lang="en-US" sz="1400" b="0" i="0" u="none" strike="noStrike" kern="1200" cap="none" spc="0" normalizeH="0" baseline="0" noProof="0" dirty="0">
                <a:ln>
                  <a:noFill/>
                </a:ln>
                <a:solidFill>
                  <a:srgbClr val="000000"/>
                </a:solidFill>
                <a:effectLst/>
                <a:uLnTx/>
                <a:uFillTx/>
                <a:latin typeface="Calibri" pitchFamily="34" charset="0"/>
                <a:ea typeface="ＭＳ Ｐゴシック" pitchFamily="34" charset="-128"/>
                <a:cs typeface="+mn-cs"/>
              </a:rPr>
              <a:t>of </a:t>
            </a:r>
            <a:r>
              <a:rPr kumimoji="0" lang="en-US" sz="1400" b="0" i="0" u="none" strike="noStrike" kern="1200" cap="none" spc="0" normalizeH="0" baseline="0" noProof="0" dirty="0" smtClean="0">
                <a:ln>
                  <a:noFill/>
                </a:ln>
                <a:solidFill>
                  <a:srgbClr val="000000"/>
                </a:solidFill>
                <a:effectLst/>
                <a:uLnTx/>
                <a:uFillTx/>
                <a:latin typeface="Calibri" pitchFamily="34" charset="0"/>
                <a:ea typeface="ＭＳ Ｐゴシック" pitchFamily="34" charset="-128"/>
                <a:cs typeface="+mn-cs"/>
              </a:rPr>
              <a:t>the </a:t>
            </a:r>
            <a:r>
              <a:rPr kumimoji="0" lang="en-US" sz="1400" b="0" i="0" u="none" strike="noStrike" kern="1200" cap="none" spc="0" normalizeH="0" baseline="0" noProof="0" dirty="0">
                <a:ln>
                  <a:noFill/>
                </a:ln>
                <a:solidFill>
                  <a:srgbClr val="000000"/>
                </a:solidFill>
                <a:effectLst/>
                <a:uLnTx/>
                <a:uFillTx/>
                <a:latin typeface="Calibri" pitchFamily="34" charset="0"/>
                <a:ea typeface="ＭＳ Ｐゴシック" pitchFamily="34" charset="-128"/>
                <a:cs typeface="+mn-cs"/>
              </a:rPr>
              <a:t>input </a:t>
            </a:r>
            <a:r>
              <a:rPr kumimoji="0" lang="en-US" sz="1400" b="0" i="0" u="none" strike="noStrike" kern="1200" cap="none" spc="0" normalizeH="0" baseline="0" noProof="0" dirty="0" smtClean="0">
                <a:ln>
                  <a:noFill/>
                </a:ln>
                <a:solidFill>
                  <a:srgbClr val="000000"/>
                </a:solidFill>
                <a:effectLst/>
                <a:uLnTx/>
                <a:uFillTx/>
                <a:latin typeface="Calibri" pitchFamily="34" charset="0"/>
                <a:ea typeface="ＭＳ Ｐゴシック" pitchFamily="34" charset="-128"/>
                <a:cs typeface="+mn-cs"/>
              </a:rPr>
              <a:t>in </a:t>
            </a:r>
            <a:r>
              <a:rPr kumimoji="0" lang="en-US" sz="1400" b="1" i="0" u="none" strike="noStrike" kern="1200" cap="none" spc="0" normalizeH="0" baseline="0" noProof="0" dirty="0" smtClean="0">
                <a:ln>
                  <a:noFill/>
                </a:ln>
                <a:solidFill>
                  <a:srgbClr val="000000"/>
                </a:solidFill>
                <a:effectLst/>
                <a:uLnTx/>
                <a:uFillTx/>
                <a:latin typeface="Calibri" pitchFamily="34" charset="0"/>
                <a:ea typeface="ＭＳ Ｐゴシック" pitchFamily="34" charset="-128"/>
                <a:cs typeface="+mn-cs"/>
              </a:rPr>
              <a:t>r2</a:t>
            </a:r>
            <a:r>
              <a:rPr kumimoji="0" lang="en-US" sz="1400" b="0" i="0" u="none" strike="noStrike" kern="1200" cap="none" spc="0" normalizeH="0" baseline="0" noProof="0" dirty="0" smtClean="0">
                <a:ln>
                  <a:noFill/>
                </a:ln>
                <a:solidFill>
                  <a:srgbClr val="000000"/>
                </a:solidFill>
                <a:effectLst/>
                <a:uLnTx/>
                <a:uFillTx/>
                <a:latin typeface="Calibri" pitchFamily="34" charset="0"/>
                <a:ea typeface="ＭＳ Ｐゴシック" pitchFamily="34" charset="-128"/>
                <a:cs typeface="+mn-cs"/>
              </a:rPr>
              <a:t>. Once it's computed, it should write out that factorial. Two lines are provided:</a:t>
            </a:r>
            <a:endParaRPr kumimoji="0" lang="en-US" sz="1400" b="0" i="0" u="none" strike="noStrike" kern="1200" cap="none" spc="0" normalizeH="0" baseline="0" noProof="0" dirty="0">
              <a:ln>
                <a:noFill/>
              </a:ln>
              <a:solidFill>
                <a:srgbClr val="000000"/>
              </a:solidFill>
              <a:effectLst/>
              <a:uLnTx/>
              <a:uFillTx/>
              <a:latin typeface="Calibri" pitchFamily="34" charset="0"/>
              <a:ea typeface="ＭＳ Ｐゴシック" pitchFamily="34" charset="-128"/>
              <a:cs typeface="+mn-cs"/>
            </a:endParaRPr>
          </a:p>
        </p:txBody>
      </p:sp>
      <p:sp>
        <p:nvSpPr>
          <p:cNvPr id="56334" name="Text Box 14"/>
          <p:cNvSpPr txBox="1">
            <a:spLocks noChangeArrowheads="1"/>
          </p:cNvSpPr>
          <p:nvPr>
            <p:custDataLst>
              <p:tags r:id="rId9"/>
            </p:custDataLst>
          </p:nvPr>
        </p:nvSpPr>
        <p:spPr bwMode="auto">
          <a:xfrm>
            <a:off x="5020315" y="2375848"/>
            <a:ext cx="1128712"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sz="1800" b="1" i="0" u="none" strike="noStrike" kern="1200" cap="none" spc="0" normalizeH="0" baseline="0" noProof="0">
              <a:ln>
                <a:noFill/>
              </a:ln>
              <a:solidFill>
                <a:srgbClr val="000000"/>
              </a:solidFill>
              <a:effectLst/>
              <a:uLnTx/>
              <a:uFillTx/>
              <a:latin typeface="Courier New" pitchFamily="49" charset="0"/>
              <a:ea typeface="ＭＳ Ｐゴシック" pitchFamily="34" charset="-128"/>
              <a:cs typeface="+mn-cs"/>
            </a:endParaRPr>
          </a:p>
        </p:txBody>
      </p:sp>
      <p:sp>
        <p:nvSpPr>
          <p:cNvPr id="56335" name="Text Box 15"/>
          <p:cNvSpPr txBox="1">
            <a:spLocks noChangeArrowheads="1"/>
          </p:cNvSpPr>
          <p:nvPr>
            <p:custDataLst>
              <p:tags r:id="rId10"/>
            </p:custDataLst>
          </p:nvPr>
        </p:nvSpPr>
        <p:spPr bwMode="auto">
          <a:xfrm>
            <a:off x="5020315" y="2872735"/>
            <a:ext cx="1128712"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sz="1800" b="1" i="0" u="none" strike="noStrike" kern="1200" cap="none" spc="0" normalizeH="0" baseline="0" noProof="0">
              <a:ln>
                <a:noFill/>
              </a:ln>
              <a:solidFill>
                <a:srgbClr val="000000"/>
              </a:solidFill>
              <a:effectLst/>
              <a:uLnTx/>
              <a:uFillTx/>
              <a:latin typeface="Courier New" pitchFamily="49" charset="0"/>
              <a:ea typeface="ＭＳ Ｐゴシック" pitchFamily="34" charset="-128"/>
              <a:cs typeface="+mn-cs"/>
            </a:endParaRPr>
          </a:p>
        </p:txBody>
      </p:sp>
      <p:sp>
        <p:nvSpPr>
          <p:cNvPr id="56336" name="Text Box 16"/>
          <p:cNvSpPr txBox="1">
            <a:spLocks noChangeArrowheads="1"/>
          </p:cNvSpPr>
          <p:nvPr>
            <p:custDataLst>
              <p:tags r:id="rId11"/>
            </p:custDataLst>
          </p:nvPr>
        </p:nvSpPr>
        <p:spPr bwMode="auto">
          <a:xfrm>
            <a:off x="5020315" y="3369623"/>
            <a:ext cx="1128712"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sz="1800" b="1" i="0" u="none" strike="noStrike" kern="1200" cap="none" spc="0" normalizeH="0" baseline="0" noProof="0">
              <a:ln>
                <a:noFill/>
              </a:ln>
              <a:solidFill>
                <a:srgbClr val="000000"/>
              </a:solidFill>
              <a:effectLst/>
              <a:uLnTx/>
              <a:uFillTx/>
              <a:latin typeface="Courier New" pitchFamily="49" charset="0"/>
              <a:ea typeface="ＭＳ Ｐゴシック" pitchFamily="34" charset="-128"/>
              <a:cs typeface="+mn-cs"/>
            </a:endParaRPr>
          </a:p>
        </p:txBody>
      </p:sp>
      <p:sp>
        <p:nvSpPr>
          <p:cNvPr id="56338" name="Text Box 23"/>
          <p:cNvSpPr txBox="1">
            <a:spLocks noChangeArrowheads="1"/>
          </p:cNvSpPr>
          <p:nvPr>
            <p:custDataLst>
              <p:tags r:id="rId12"/>
            </p:custDataLst>
          </p:nvPr>
        </p:nvSpPr>
        <p:spPr bwMode="auto">
          <a:xfrm>
            <a:off x="2244725" y="226536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800" b="1" i="0" u="none" strike="noStrike" kern="1200" cap="none" spc="0" normalizeH="0" baseline="0" noProof="0" dirty="0">
                <a:ln>
                  <a:noFill/>
                </a:ln>
                <a:solidFill>
                  <a:srgbClr val="000000"/>
                </a:solidFill>
                <a:effectLst/>
                <a:uLnTx/>
                <a:uFillTx/>
                <a:latin typeface="Courier New" pitchFamily="49" charset="0"/>
                <a:ea typeface="ＭＳ Ｐゴシック" pitchFamily="34" charset="-128"/>
                <a:cs typeface="+mn-cs"/>
              </a:rPr>
              <a:t>read r1</a:t>
            </a:r>
          </a:p>
        </p:txBody>
      </p:sp>
      <p:sp>
        <p:nvSpPr>
          <p:cNvPr id="56339" name="Text Box 24"/>
          <p:cNvSpPr txBox="1">
            <a:spLocks noChangeArrowheads="1"/>
          </p:cNvSpPr>
          <p:nvPr>
            <p:custDataLst>
              <p:tags r:id="rId13"/>
            </p:custDataLst>
          </p:nvPr>
        </p:nvSpPr>
        <p:spPr bwMode="auto">
          <a:xfrm>
            <a:off x="2244725" y="263683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Courier New" pitchFamily="49" charset="0"/>
                <a:ea typeface="ＭＳ Ｐゴシック" pitchFamily="34" charset="-128"/>
                <a:cs typeface="+mn-cs"/>
              </a:rPr>
              <a:t>read r2</a:t>
            </a:r>
          </a:p>
        </p:txBody>
      </p:sp>
      <p:sp>
        <p:nvSpPr>
          <p:cNvPr id="56340" name="Text Box 25"/>
          <p:cNvSpPr txBox="1">
            <a:spLocks noChangeArrowheads="1"/>
          </p:cNvSpPr>
          <p:nvPr>
            <p:custDataLst>
              <p:tags r:id="rId14"/>
            </p:custDataLst>
          </p:nvPr>
        </p:nvSpPr>
        <p:spPr bwMode="auto">
          <a:xfrm>
            <a:off x="2244725" y="301783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800" b="1" i="0" u="none" strike="noStrike" kern="1200" cap="none" spc="0" normalizeH="0" baseline="0" noProof="0" dirty="0">
                <a:ln>
                  <a:noFill/>
                </a:ln>
                <a:solidFill>
                  <a:srgbClr val="000000"/>
                </a:solidFill>
                <a:effectLst/>
                <a:uLnTx/>
                <a:uFillTx/>
                <a:latin typeface="Courier New" pitchFamily="49" charset="0"/>
                <a:ea typeface="ＭＳ Ｐゴシック" pitchFamily="34" charset="-128"/>
                <a:cs typeface="+mn-cs"/>
              </a:rPr>
              <a:t>sub r3 </a:t>
            </a:r>
            <a:r>
              <a:rPr kumimoji="0" lang="en-US" sz="1800" b="1" i="0" u="none" strike="noStrike" kern="1200" cap="none" spc="0" normalizeH="0" baseline="0" noProof="0" dirty="0" smtClean="0">
                <a:ln>
                  <a:noFill/>
                </a:ln>
                <a:solidFill>
                  <a:srgbClr val="000000"/>
                </a:solidFill>
                <a:effectLst/>
                <a:uLnTx/>
                <a:uFillTx/>
                <a:latin typeface="Courier New" pitchFamily="49" charset="0"/>
                <a:ea typeface="ＭＳ Ｐゴシック" pitchFamily="34" charset="-128"/>
                <a:cs typeface="+mn-cs"/>
              </a:rPr>
              <a:t>r1 r2</a:t>
            </a:r>
            <a:endParaRPr kumimoji="0" lang="en-US" sz="1800" b="1" i="0" u="none" strike="noStrike" kern="1200" cap="none" spc="0" normalizeH="0" baseline="0" noProof="0" dirty="0">
              <a:ln>
                <a:noFill/>
              </a:ln>
              <a:solidFill>
                <a:srgbClr val="000000"/>
              </a:solidFill>
              <a:effectLst/>
              <a:uLnTx/>
              <a:uFillTx/>
              <a:latin typeface="Courier New" pitchFamily="49" charset="0"/>
              <a:ea typeface="ＭＳ Ｐゴシック" pitchFamily="34" charset="-128"/>
              <a:cs typeface="+mn-cs"/>
            </a:endParaRPr>
          </a:p>
        </p:txBody>
      </p:sp>
      <p:sp>
        <p:nvSpPr>
          <p:cNvPr id="56341" name="Text Box 26"/>
          <p:cNvSpPr txBox="1">
            <a:spLocks noChangeArrowheads="1"/>
          </p:cNvSpPr>
          <p:nvPr>
            <p:custDataLst>
              <p:tags r:id="rId15"/>
            </p:custDataLst>
          </p:nvPr>
        </p:nvSpPr>
        <p:spPr bwMode="auto">
          <a:xfrm>
            <a:off x="2244725" y="339090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Courier New" pitchFamily="49" charset="0"/>
                <a:ea typeface="ＭＳ Ｐゴシック" pitchFamily="34" charset="-128"/>
                <a:cs typeface="+mn-cs"/>
              </a:rPr>
              <a:t>nop</a:t>
            </a:r>
          </a:p>
        </p:txBody>
      </p:sp>
      <p:sp>
        <p:nvSpPr>
          <p:cNvPr id="56342" name="Text Box 27"/>
          <p:cNvSpPr txBox="1">
            <a:spLocks noChangeArrowheads="1"/>
          </p:cNvSpPr>
          <p:nvPr>
            <p:custDataLst>
              <p:tags r:id="rId16"/>
            </p:custDataLst>
          </p:nvPr>
        </p:nvSpPr>
        <p:spPr bwMode="auto">
          <a:xfrm>
            <a:off x="2244725" y="376713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800" b="1" i="0" u="none" strike="noStrike" kern="1200" cap="none" spc="0" normalizeH="0" baseline="0" noProof="0" dirty="0" err="1" smtClean="0">
                <a:ln>
                  <a:noFill/>
                </a:ln>
                <a:solidFill>
                  <a:srgbClr val="000000"/>
                </a:solidFill>
                <a:effectLst/>
                <a:uLnTx/>
                <a:uFillTx/>
                <a:latin typeface="Courier New" pitchFamily="49" charset="0"/>
                <a:ea typeface="ＭＳ Ｐゴシック" pitchFamily="34" charset="-128"/>
                <a:cs typeface="+mn-cs"/>
              </a:rPr>
              <a:t>jgtzn</a:t>
            </a:r>
            <a:r>
              <a:rPr kumimoji="0" lang="en-US" sz="1800" b="1" i="0" u="none" strike="noStrike" kern="1200" cap="none" spc="0" normalizeH="0" baseline="0" noProof="0" dirty="0" smtClean="0">
                <a:ln>
                  <a:noFill/>
                </a:ln>
                <a:solidFill>
                  <a:srgbClr val="000000"/>
                </a:solidFill>
                <a:effectLst/>
                <a:uLnTx/>
                <a:uFillTx/>
                <a:latin typeface="Courier New" pitchFamily="49" charset="0"/>
                <a:ea typeface="ＭＳ Ｐゴシック" pitchFamily="34" charset="-128"/>
                <a:cs typeface="+mn-cs"/>
              </a:rPr>
              <a:t> </a:t>
            </a:r>
            <a:r>
              <a:rPr kumimoji="0" lang="en-US" sz="1800" b="1" i="0" u="none" strike="noStrike" kern="1200" cap="none" spc="0" normalizeH="0" baseline="0" noProof="0" dirty="0">
                <a:ln>
                  <a:noFill/>
                </a:ln>
                <a:solidFill>
                  <a:srgbClr val="000000"/>
                </a:solidFill>
                <a:effectLst/>
                <a:uLnTx/>
                <a:uFillTx/>
                <a:latin typeface="Courier New" pitchFamily="49" charset="0"/>
                <a:ea typeface="ＭＳ Ｐゴシック" pitchFamily="34" charset="-128"/>
                <a:cs typeface="+mn-cs"/>
              </a:rPr>
              <a:t>r3 7</a:t>
            </a:r>
          </a:p>
        </p:txBody>
      </p:sp>
      <p:sp>
        <p:nvSpPr>
          <p:cNvPr id="56343" name="Text Box 28"/>
          <p:cNvSpPr txBox="1">
            <a:spLocks noChangeArrowheads="1"/>
          </p:cNvSpPr>
          <p:nvPr>
            <p:custDataLst>
              <p:tags r:id="rId17"/>
            </p:custDataLst>
          </p:nvPr>
        </p:nvSpPr>
        <p:spPr bwMode="auto">
          <a:xfrm>
            <a:off x="2244725" y="41433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800" b="1" i="0" u="none" strike="noStrike" kern="1200" cap="none" spc="0" normalizeH="0" baseline="0" noProof="0" dirty="0">
                <a:ln>
                  <a:noFill/>
                </a:ln>
                <a:solidFill>
                  <a:srgbClr val="000000"/>
                </a:solidFill>
                <a:effectLst/>
                <a:uLnTx/>
                <a:uFillTx/>
                <a:latin typeface="Courier New" pitchFamily="49" charset="0"/>
                <a:ea typeface="ＭＳ Ｐゴシック" pitchFamily="34" charset="-128"/>
                <a:cs typeface="+mn-cs"/>
              </a:rPr>
              <a:t>write </a:t>
            </a:r>
            <a:r>
              <a:rPr kumimoji="0" lang="en-US" sz="1800" b="1" i="0" u="none" strike="noStrike" kern="1200" cap="none" spc="0" normalizeH="0" baseline="0" noProof="0" dirty="0" smtClean="0">
                <a:ln>
                  <a:noFill/>
                </a:ln>
                <a:solidFill>
                  <a:srgbClr val="000000"/>
                </a:solidFill>
                <a:effectLst/>
                <a:uLnTx/>
                <a:uFillTx/>
                <a:latin typeface="Courier New" pitchFamily="49" charset="0"/>
                <a:ea typeface="ＭＳ Ｐゴシック" pitchFamily="34" charset="-128"/>
                <a:cs typeface="+mn-cs"/>
              </a:rPr>
              <a:t>r1</a:t>
            </a:r>
            <a:endParaRPr kumimoji="0" lang="en-US" sz="1800" b="1" i="0" u="none" strike="noStrike" kern="1200" cap="none" spc="0" normalizeH="0" baseline="0" noProof="0" dirty="0">
              <a:ln>
                <a:noFill/>
              </a:ln>
              <a:solidFill>
                <a:srgbClr val="000000"/>
              </a:solidFill>
              <a:effectLst/>
              <a:uLnTx/>
              <a:uFillTx/>
              <a:latin typeface="Courier New" pitchFamily="49" charset="0"/>
              <a:ea typeface="ＭＳ Ｐゴシック" pitchFamily="34" charset="-128"/>
              <a:cs typeface="+mn-cs"/>
            </a:endParaRPr>
          </a:p>
        </p:txBody>
      </p:sp>
      <p:sp>
        <p:nvSpPr>
          <p:cNvPr id="56344" name="Text Box 29"/>
          <p:cNvSpPr txBox="1">
            <a:spLocks noChangeArrowheads="1"/>
          </p:cNvSpPr>
          <p:nvPr>
            <p:custDataLst>
              <p:tags r:id="rId18"/>
            </p:custDataLst>
          </p:nvPr>
        </p:nvSpPr>
        <p:spPr bwMode="auto">
          <a:xfrm>
            <a:off x="2244725" y="451802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Courier New" pitchFamily="49" charset="0"/>
                <a:ea typeface="ＭＳ Ｐゴシック" pitchFamily="34" charset="-128"/>
                <a:cs typeface="+mn-cs"/>
              </a:rPr>
              <a:t>jumpn 8</a:t>
            </a:r>
          </a:p>
        </p:txBody>
      </p:sp>
      <p:grpSp>
        <p:nvGrpSpPr>
          <p:cNvPr id="56346" name="Group 31"/>
          <p:cNvGrpSpPr>
            <a:grpSpLocks/>
          </p:cNvGrpSpPr>
          <p:nvPr>
            <p:custDataLst>
              <p:tags r:id="rId19"/>
            </p:custDataLst>
          </p:nvPr>
        </p:nvGrpSpPr>
        <p:grpSpPr bwMode="auto">
          <a:xfrm>
            <a:off x="3640666" y="267934"/>
            <a:ext cx="345534" cy="417866"/>
            <a:chOff x="2928" y="1051"/>
            <a:chExt cx="840" cy="957"/>
          </a:xfrm>
        </p:grpSpPr>
        <p:sp>
          <p:nvSpPr>
            <p:cNvPr id="56403" name="Freeform 32"/>
            <p:cNvSpPr>
              <a:spLocks/>
            </p:cNvSpPr>
            <p:nvPr>
              <p:custDataLst>
                <p:tags r:id="rId78"/>
              </p:custDataLst>
            </p:nvPr>
          </p:nvSpPr>
          <p:spPr bwMode="auto">
            <a:xfrm>
              <a:off x="2928" y="1759"/>
              <a:ext cx="810" cy="249"/>
            </a:xfrm>
            <a:custGeom>
              <a:avLst/>
              <a:gdLst>
                <a:gd name="T0" fmla="*/ 2 w 1048"/>
                <a:gd name="T1" fmla="*/ 21 h 250"/>
                <a:gd name="T2" fmla="*/ 2 w 1048"/>
                <a:gd name="T3" fmla="*/ 83 h 250"/>
                <a:gd name="T4" fmla="*/ 2 w 1048"/>
                <a:gd name="T5" fmla="*/ 111 h 250"/>
                <a:gd name="T6" fmla="*/ 2 w 1048"/>
                <a:gd name="T7" fmla="*/ 125 h 250"/>
                <a:gd name="T8" fmla="*/ 2 w 1048"/>
                <a:gd name="T9" fmla="*/ 155 h 250"/>
                <a:gd name="T10" fmla="*/ 2 w 1048"/>
                <a:gd name="T11" fmla="*/ 224 h 250"/>
                <a:gd name="T12" fmla="*/ 2 w 1048"/>
                <a:gd name="T13" fmla="*/ 204 h 250"/>
                <a:gd name="T14" fmla="*/ 0 w 1048"/>
                <a:gd name="T15" fmla="*/ 183 h 250"/>
                <a:gd name="T16" fmla="*/ 2 w 1048"/>
                <a:gd name="T17" fmla="*/ 149 h 250"/>
                <a:gd name="T18" fmla="*/ 2 w 1048"/>
                <a:gd name="T19" fmla="*/ 125 h 250"/>
                <a:gd name="T20" fmla="*/ 2 w 1048"/>
                <a:gd name="T21" fmla="*/ 76 h 250"/>
                <a:gd name="T22" fmla="*/ 2 w 1048"/>
                <a:gd name="T23" fmla="*/ 55 h 250"/>
                <a:gd name="T24" fmla="*/ 2 w 1048"/>
                <a:gd name="T25" fmla="*/ 28 h 250"/>
                <a:gd name="T26" fmla="*/ 2 w 1048"/>
                <a:gd name="T27" fmla="*/ 14 h 250"/>
                <a:gd name="T28" fmla="*/ 2 w 1048"/>
                <a:gd name="T29" fmla="*/ 28 h 250"/>
                <a:gd name="T30" fmla="*/ 2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pitchFamily="-106" charset="0"/>
                <a:ea typeface="ＭＳ Ｐゴシック" pitchFamily="34" charset="-128"/>
                <a:cs typeface="+mn-cs"/>
              </a:endParaRPr>
            </a:p>
          </p:txBody>
        </p:sp>
        <p:sp>
          <p:nvSpPr>
            <p:cNvPr id="56404" name="Oval 33"/>
            <p:cNvSpPr>
              <a:spLocks noChangeArrowheads="1"/>
            </p:cNvSpPr>
            <p:nvPr>
              <p:custDataLst>
                <p:tags r:id="rId79"/>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pitchFamily="-106" charset="0"/>
                <a:ea typeface="ＭＳ Ｐゴシック" pitchFamily="34" charset="-128"/>
                <a:cs typeface="+mn-cs"/>
              </a:endParaRPr>
            </a:p>
          </p:txBody>
        </p:sp>
        <p:sp>
          <p:nvSpPr>
            <p:cNvPr id="56405" name="Oval 34"/>
            <p:cNvSpPr>
              <a:spLocks noChangeArrowheads="1"/>
            </p:cNvSpPr>
            <p:nvPr>
              <p:custDataLst>
                <p:tags r:id="rId80"/>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pitchFamily="-106" charset="0"/>
                <a:ea typeface="ＭＳ Ｐゴシック" pitchFamily="34" charset="-128"/>
                <a:cs typeface="+mn-cs"/>
              </a:endParaRPr>
            </a:p>
          </p:txBody>
        </p:sp>
        <p:sp>
          <p:nvSpPr>
            <p:cNvPr id="56406" name="Oval 35"/>
            <p:cNvSpPr>
              <a:spLocks noChangeArrowheads="1"/>
            </p:cNvSpPr>
            <p:nvPr>
              <p:custDataLst>
                <p:tags r:id="rId81"/>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pitchFamily="-106" charset="0"/>
                <a:ea typeface="ＭＳ Ｐゴシック" pitchFamily="34" charset="-128"/>
                <a:cs typeface="+mn-cs"/>
              </a:endParaRPr>
            </a:p>
          </p:txBody>
        </p:sp>
        <p:sp>
          <p:nvSpPr>
            <p:cNvPr id="56407" name="Oval 36"/>
            <p:cNvSpPr>
              <a:spLocks noChangeArrowheads="1"/>
            </p:cNvSpPr>
            <p:nvPr>
              <p:custDataLst>
                <p:tags r:id="rId82"/>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pitchFamily="-106" charset="0"/>
                <a:ea typeface="ＭＳ Ｐゴシック" pitchFamily="34" charset="-128"/>
                <a:cs typeface="+mn-cs"/>
              </a:endParaRPr>
            </a:p>
          </p:txBody>
        </p:sp>
        <p:sp>
          <p:nvSpPr>
            <p:cNvPr id="56408" name="Oval 37"/>
            <p:cNvSpPr>
              <a:spLocks noChangeArrowheads="1"/>
            </p:cNvSpPr>
            <p:nvPr>
              <p:custDataLst>
                <p:tags r:id="rId83"/>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pitchFamily="-106" charset="0"/>
                <a:ea typeface="ＭＳ Ｐゴシック" pitchFamily="34" charset="-128"/>
                <a:cs typeface="+mn-cs"/>
              </a:endParaRPr>
            </a:p>
          </p:txBody>
        </p:sp>
        <p:sp>
          <p:nvSpPr>
            <p:cNvPr id="56409" name="Oval 38"/>
            <p:cNvSpPr>
              <a:spLocks noChangeArrowheads="1"/>
            </p:cNvSpPr>
            <p:nvPr>
              <p:custDataLst>
                <p:tags r:id="rId84"/>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pitchFamily="-106" charset="0"/>
                <a:ea typeface="ＭＳ Ｐゴシック" pitchFamily="34" charset="-128"/>
                <a:cs typeface="+mn-cs"/>
              </a:endParaRPr>
            </a:p>
          </p:txBody>
        </p:sp>
        <p:sp>
          <p:nvSpPr>
            <p:cNvPr id="56410" name="Oval 39"/>
            <p:cNvSpPr>
              <a:spLocks noChangeArrowheads="1"/>
            </p:cNvSpPr>
            <p:nvPr>
              <p:custDataLst>
                <p:tags r:id="rId85"/>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pitchFamily="-106" charset="0"/>
                <a:ea typeface="ＭＳ Ｐゴシック" pitchFamily="34" charset="-128"/>
                <a:cs typeface="+mn-cs"/>
              </a:endParaRPr>
            </a:p>
          </p:txBody>
        </p:sp>
        <p:sp>
          <p:nvSpPr>
            <p:cNvPr id="56411" name="AutoShape 40"/>
            <p:cNvSpPr>
              <a:spLocks noChangeArrowheads="1"/>
            </p:cNvSpPr>
            <p:nvPr>
              <p:custDataLst>
                <p:tags r:id="rId86"/>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pitchFamily="-106" charset="0"/>
                <a:ea typeface="ＭＳ Ｐゴシック" pitchFamily="34" charset="-128"/>
                <a:cs typeface="+mn-cs"/>
              </a:endParaRPr>
            </a:p>
          </p:txBody>
        </p:sp>
        <p:sp>
          <p:nvSpPr>
            <p:cNvPr id="56412" name="Freeform 41"/>
            <p:cNvSpPr>
              <a:spLocks/>
            </p:cNvSpPr>
            <p:nvPr>
              <p:custDataLst>
                <p:tags r:id="rId87"/>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pitchFamily="-106" charset="0"/>
                <a:ea typeface="ＭＳ Ｐゴシック" pitchFamily="34" charset="-128"/>
                <a:cs typeface="+mn-cs"/>
              </a:endParaRPr>
            </a:p>
          </p:txBody>
        </p:sp>
        <p:sp>
          <p:nvSpPr>
            <p:cNvPr id="56413" name="Freeform 42"/>
            <p:cNvSpPr>
              <a:spLocks/>
            </p:cNvSpPr>
            <p:nvPr>
              <p:custDataLst>
                <p:tags r:id="rId88"/>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pitchFamily="-106" charset="0"/>
                <a:ea typeface="ＭＳ Ｐゴシック" pitchFamily="34" charset="-128"/>
                <a:cs typeface="+mn-cs"/>
              </a:endParaRPr>
            </a:p>
          </p:txBody>
        </p:sp>
        <p:sp>
          <p:nvSpPr>
            <p:cNvPr id="56414" name="Freeform 43"/>
            <p:cNvSpPr>
              <a:spLocks/>
            </p:cNvSpPr>
            <p:nvPr>
              <p:custDataLst>
                <p:tags r:id="rId89"/>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pitchFamily="-106" charset="0"/>
                <a:ea typeface="ＭＳ Ｐゴシック" pitchFamily="34" charset="-128"/>
                <a:cs typeface="+mn-cs"/>
              </a:endParaRPr>
            </a:p>
          </p:txBody>
        </p:sp>
        <p:sp>
          <p:nvSpPr>
            <p:cNvPr id="56415" name="Freeform 44"/>
            <p:cNvSpPr>
              <a:spLocks/>
            </p:cNvSpPr>
            <p:nvPr>
              <p:custDataLst>
                <p:tags r:id="rId90"/>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pitchFamily="-106" charset="0"/>
                <a:ea typeface="ＭＳ Ｐゴシック" pitchFamily="34" charset="-128"/>
                <a:cs typeface="+mn-cs"/>
              </a:endParaRPr>
            </a:p>
          </p:txBody>
        </p:sp>
      </p:grpSp>
      <p:sp>
        <p:nvSpPr>
          <p:cNvPr id="56347" name="Rectangle 45"/>
          <p:cNvSpPr>
            <a:spLocks noChangeArrowheads="1"/>
          </p:cNvSpPr>
          <p:nvPr>
            <p:custDataLst>
              <p:tags r:id="rId20"/>
            </p:custDataLst>
          </p:nvPr>
        </p:nvSpPr>
        <p:spPr bwMode="auto">
          <a:xfrm>
            <a:off x="2464802" y="1935163"/>
            <a:ext cx="1401345"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1" i="0" u="none" strike="noStrike" kern="1200" cap="none" spc="0" normalizeH="0" baseline="0" noProof="0" dirty="0">
                <a:ln>
                  <a:noFill/>
                </a:ln>
                <a:solidFill>
                  <a:srgbClr val="000000"/>
                </a:solidFill>
                <a:effectLst/>
                <a:uLnTx/>
                <a:uFillTx/>
                <a:latin typeface="Cambria" pitchFamily="18" charset="0"/>
                <a:ea typeface="ＭＳ Ｐゴシック" pitchFamily="34" charset="-128"/>
                <a:cs typeface="+mn-cs"/>
              </a:rPr>
              <a:t>Memory - RAM</a:t>
            </a:r>
          </a:p>
        </p:txBody>
      </p:sp>
      <p:sp>
        <p:nvSpPr>
          <p:cNvPr id="56348" name="Text Box 46"/>
          <p:cNvSpPr txBox="1">
            <a:spLocks noChangeArrowheads="1"/>
          </p:cNvSpPr>
          <p:nvPr>
            <p:custDataLst>
              <p:tags r:id="rId21"/>
            </p:custDataLst>
          </p:nvPr>
        </p:nvSpPr>
        <p:spPr bwMode="auto">
          <a:xfrm>
            <a:off x="6889750" y="177800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Courier New" pitchFamily="49" charset="0"/>
                <a:ea typeface="ＭＳ Ｐゴシック" pitchFamily="34" charset="-128"/>
                <a:cs typeface="+mn-cs"/>
              </a:rPr>
              <a:t> </a:t>
            </a:r>
          </a:p>
        </p:txBody>
      </p:sp>
      <p:sp>
        <p:nvSpPr>
          <p:cNvPr id="56349" name="Text Box 47"/>
          <p:cNvSpPr txBox="1">
            <a:spLocks noChangeArrowheads="1"/>
          </p:cNvSpPr>
          <p:nvPr>
            <p:custDataLst>
              <p:tags r:id="rId22"/>
            </p:custDataLst>
          </p:nvPr>
        </p:nvSpPr>
        <p:spPr bwMode="auto">
          <a:xfrm>
            <a:off x="6889750" y="215328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Courier New" pitchFamily="49" charset="0"/>
                <a:ea typeface="ＭＳ Ｐゴシック" pitchFamily="34" charset="-128"/>
                <a:cs typeface="+mn-cs"/>
              </a:rPr>
              <a:t> </a:t>
            </a:r>
          </a:p>
        </p:txBody>
      </p:sp>
      <p:sp>
        <p:nvSpPr>
          <p:cNvPr id="56350" name="Text Box 48"/>
          <p:cNvSpPr txBox="1">
            <a:spLocks noChangeArrowheads="1"/>
          </p:cNvSpPr>
          <p:nvPr>
            <p:custDataLst>
              <p:tags r:id="rId23"/>
            </p:custDataLst>
          </p:nvPr>
        </p:nvSpPr>
        <p:spPr bwMode="auto">
          <a:xfrm>
            <a:off x="6889750" y="252857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Courier New" pitchFamily="49" charset="0"/>
                <a:ea typeface="ＭＳ Ｐゴシック" pitchFamily="34" charset="-128"/>
                <a:cs typeface="+mn-cs"/>
              </a:rPr>
              <a:t> </a:t>
            </a:r>
          </a:p>
        </p:txBody>
      </p:sp>
      <p:sp>
        <p:nvSpPr>
          <p:cNvPr id="56351" name="Text Box 49"/>
          <p:cNvSpPr txBox="1">
            <a:spLocks noChangeArrowheads="1"/>
          </p:cNvSpPr>
          <p:nvPr>
            <p:custDataLst>
              <p:tags r:id="rId24"/>
            </p:custDataLst>
          </p:nvPr>
        </p:nvSpPr>
        <p:spPr bwMode="auto">
          <a:xfrm>
            <a:off x="6889750" y="2903855"/>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Courier New" pitchFamily="49" charset="0"/>
                <a:ea typeface="ＭＳ Ｐゴシック" pitchFamily="34" charset="-128"/>
                <a:cs typeface="+mn-cs"/>
              </a:rPr>
              <a:t> </a:t>
            </a:r>
          </a:p>
        </p:txBody>
      </p:sp>
      <p:sp>
        <p:nvSpPr>
          <p:cNvPr id="56352" name="Text Box 50"/>
          <p:cNvSpPr txBox="1">
            <a:spLocks noChangeArrowheads="1"/>
          </p:cNvSpPr>
          <p:nvPr>
            <p:custDataLst>
              <p:tags r:id="rId25"/>
            </p:custDataLst>
          </p:nvPr>
        </p:nvSpPr>
        <p:spPr bwMode="auto">
          <a:xfrm>
            <a:off x="6889750" y="3279139"/>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Courier New" pitchFamily="49" charset="0"/>
                <a:ea typeface="ＭＳ Ｐゴシック" pitchFamily="34" charset="-128"/>
                <a:cs typeface="+mn-cs"/>
              </a:rPr>
              <a:t> </a:t>
            </a:r>
          </a:p>
        </p:txBody>
      </p:sp>
      <p:sp>
        <p:nvSpPr>
          <p:cNvPr id="56353" name="Text Box 51"/>
          <p:cNvSpPr txBox="1">
            <a:spLocks noChangeArrowheads="1"/>
          </p:cNvSpPr>
          <p:nvPr>
            <p:custDataLst>
              <p:tags r:id="rId26"/>
            </p:custDataLst>
          </p:nvPr>
        </p:nvSpPr>
        <p:spPr bwMode="auto">
          <a:xfrm>
            <a:off x="6889750" y="3654424"/>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Courier New" pitchFamily="49" charset="0"/>
                <a:ea typeface="ＭＳ Ｐゴシック" pitchFamily="34" charset="-128"/>
                <a:cs typeface="+mn-cs"/>
              </a:rPr>
              <a:t> </a:t>
            </a:r>
          </a:p>
        </p:txBody>
      </p:sp>
      <p:sp>
        <p:nvSpPr>
          <p:cNvPr id="56354" name="Text Box 52"/>
          <p:cNvSpPr txBox="1">
            <a:spLocks noChangeArrowheads="1"/>
          </p:cNvSpPr>
          <p:nvPr>
            <p:custDataLst>
              <p:tags r:id="rId27"/>
            </p:custDataLst>
          </p:nvPr>
        </p:nvSpPr>
        <p:spPr bwMode="auto">
          <a:xfrm>
            <a:off x="6889750" y="402970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Courier New" pitchFamily="49" charset="0"/>
                <a:ea typeface="ＭＳ Ｐゴシック" pitchFamily="34" charset="-128"/>
                <a:cs typeface="+mn-cs"/>
              </a:rPr>
              <a:t> </a:t>
            </a:r>
          </a:p>
        </p:txBody>
      </p:sp>
      <p:sp>
        <p:nvSpPr>
          <p:cNvPr id="56355" name="Text Box 53"/>
          <p:cNvSpPr txBox="1">
            <a:spLocks noChangeArrowheads="1"/>
          </p:cNvSpPr>
          <p:nvPr>
            <p:custDataLst>
              <p:tags r:id="rId28"/>
            </p:custDataLst>
          </p:nvPr>
        </p:nvSpPr>
        <p:spPr bwMode="auto">
          <a:xfrm>
            <a:off x="6434667" y="1790700"/>
            <a:ext cx="4572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en-US" sz="1600" b="1" i="0" u="none" strike="noStrike" kern="1200" cap="none" spc="0" normalizeH="0" baseline="0" noProof="0">
                <a:ln>
                  <a:noFill/>
                </a:ln>
                <a:solidFill>
                  <a:srgbClr val="000000"/>
                </a:solidFill>
                <a:effectLst/>
                <a:uLnTx/>
                <a:uFillTx/>
                <a:latin typeface="Courier New" pitchFamily="49" charset="0"/>
                <a:ea typeface="ＭＳ Ｐゴシック" pitchFamily="34" charset="-128"/>
                <a:cs typeface="Courier New" pitchFamily="49" charset="0"/>
              </a:rPr>
              <a:t>0</a:t>
            </a:r>
          </a:p>
        </p:txBody>
      </p:sp>
      <p:sp>
        <p:nvSpPr>
          <p:cNvPr id="56356" name="Rectangle 54"/>
          <p:cNvSpPr>
            <a:spLocks noChangeArrowheads="1"/>
          </p:cNvSpPr>
          <p:nvPr>
            <p:custDataLst>
              <p:tags r:id="rId29"/>
            </p:custDataLst>
          </p:nvPr>
        </p:nvSpPr>
        <p:spPr bwMode="auto">
          <a:xfrm>
            <a:off x="7158158" y="1447800"/>
            <a:ext cx="1401345"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1" i="0" u="none" strike="noStrike" kern="1200" cap="none" spc="0" normalizeH="0" baseline="0" noProof="0" dirty="0">
                <a:ln>
                  <a:noFill/>
                </a:ln>
                <a:solidFill>
                  <a:srgbClr val="000000"/>
                </a:solidFill>
                <a:effectLst/>
                <a:uLnTx/>
                <a:uFillTx/>
                <a:latin typeface="Cambria" pitchFamily="18" charset="0"/>
                <a:ea typeface="ＭＳ Ｐゴシック" pitchFamily="34" charset="-128"/>
                <a:cs typeface="+mn-cs"/>
              </a:rPr>
              <a:t>Memory - RAM</a:t>
            </a:r>
          </a:p>
        </p:txBody>
      </p:sp>
      <p:sp>
        <p:nvSpPr>
          <p:cNvPr id="56357" name="Text Box 55"/>
          <p:cNvSpPr txBox="1">
            <a:spLocks noChangeArrowheads="1"/>
          </p:cNvSpPr>
          <p:nvPr>
            <p:custDataLst>
              <p:tags r:id="rId30"/>
            </p:custDataLst>
          </p:nvPr>
        </p:nvSpPr>
        <p:spPr bwMode="auto">
          <a:xfrm>
            <a:off x="6889750" y="4404992"/>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Courier New" pitchFamily="49" charset="0"/>
                <a:ea typeface="ＭＳ Ｐゴシック" pitchFamily="34" charset="-128"/>
                <a:cs typeface="+mn-cs"/>
              </a:rPr>
              <a:t> </a:t>
            </a:r>
          </a:p>
        </p:txBody>
      </p:sp>
      <p:sp>
        <p:nvSpPr>
          <p:cNvPr id="56358" name="Text Box 56"/>
          <p:cNvSpPr txBox="1">
            <a:spLocks noChangeArrowheads="1"/>
          </p:cNvSpPr>
          <p:nvPr>
            <p:custDataLst>
              <p:tags r:id="rId31"/>
            </p:custDataLst>
          </p:nvPr>
        </p:nvSpPr>
        <p:spPr bwMode="auto">
          <a:xfrm>
            <a:off x="6889750" y="4780277"/>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Courier New" pitchFamily="49" charset="0"/>
                <a:ea typeface="ＭＳ Ｐゴシック" pitchFamily="34" charset="-128"/>
                <a:cs typeface="+mn-cs"/>
              </a:rPr>
              <a:t> </a:t>
            </a:r>
          </a:p>
        </p:txBody>
      </p:sp>
      <p:sp>
        <p:nvSpPr>
          <p:cNvPr id="56359" name="Text Box 57"/>
          <p:cNvSpPr txBox="1">
            <a:spLocks noChangeArrowheads="1"/>
          </p:cNvSpPr>
          <p:nvPr>
            <p:custDataLst>
              <p:tags r:id="rId32"/>
            </p:custDataLst>
          </p:nvPr>
        </p:nvSpPr>
        <p:spPr bwMode="auto">
          <a:xfrm>
            <a:off x="6889750" y="5155562"/>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Courier New" pitchFamily="49" charset="0"/>
                <a:ea typeface="ＭＳ Ｐゴシック" pitchFamily="34" charset="-128"/>
                <a:cs typeface="+mn-cs"/>
              </a:rPr>
              <a:t> </a:t>
            </a:r>
          </a:p>
        </p:txBody>
      </p:sp>
      <p:sp>
        <p:nvSpPr>
          <p:cNvPr id="56361" name="Rectangle 59"/>
          <p:cNvSpPr>
            <a:spLocks noChangeArrowheads="1"/>
          </p:cNvSpPr>
          <p:nvPr>
            <p:custDataLst>
              <p:tags r:id="rId33"/>
            </p:custDataLst>
          </p:nvPr>
        </p:nvSpPr>
        <p:spPr bwMode="auto">
          <a:xfrm>
            <a:off x="4755444" y="1930401"/>
            <a:ext cx="1424493"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1" i="0" u="none" strike="noStrike" kern="1200" cap="none" spc="0" normalizeH="0" baseline="0" noProof="0" dirty="0">
                <a:ln>
                  <a:noFill/>
                </a:ln>
                <a:solidFill>
                  <a:srgbClr val="000000"/>
                </a:solidFill>
                <a:effectLst/>
                <a:uLnTx/>
                <a:uFillTx/>
                <a:latin typeface="Cambria" pitchFamily="18" charset="0"/>
                <a:ea typeface="ＭＳ Ｐゴシック" pitchFamily="34" charset="-128"/>
                <a:cs typeface="+mn-cs"/>
              </a:rPr>
              <a:t>Registers - CPU</a:t>
            </a:r>
          </a:p>
        </p:txBody>
      </p:sp>
      <p:sp>
        <p:nvSpPr>
          <p:cNvPr id="56362" name="Text Box 60"/>
          <p:cNvSpPr txBox="1">
            <a:spLocks noChangeArrowheads="1"/>
          </p:cNvSpPr>
          <p:nvPr>
            <p:custDataLst>
              <p:tags r:id="rId34"/>
            </p:custDataLst>
          </p:nvPr>
        </p:nvSpPr>
        <p:spPr bwMode="auto">
          <a:xfrm>
            <a:off x="6434667" y="2147888"/>
            <a:ext cx="4572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en-US" sz="1600" b="1" i="0" u="none" strike="noStrike" kern="1200" cap="none" spc="0" normalizeH="0" baseline="0" noProof="0">
                <a:ln>
                  <a:noFill/>
                </a:ln>
                <a:solidFill>
                  <a:srgbClr val="000000"/>
                </a:solidFill>
                <a:effectLst/>
                <a:uLnTx/>
                <a:uFillTx/>
                <a:latin typeface="Courier New" pitchFamily="49" charset="0"/>
                <a:ea typeface="ＭＳ Ｐゴシック" pitchFamily="34" charset="-128"/>
                <a:cs typeface="Courier New" pitchFamily="49" charset="0"/>
              </a:rPr>
              <a:t>1</a:t>
            </a:r>
          </a:p>
        </p:txBody>
      </p:sp>
      <p:sp>
        <p:nvSpPr>
          <p:cNvPr id="56363" name="Text Box 61"/>
          <p:cNvSpPr txBox="1">
            <a:spLocks noChangeArrowheads="1"/>
          </p:cNvSpPr>
          <p:nvPr>
            <p:custDataLst>
              <p:tags r:id="rId35"/>
            </p:custDataLst>
          </p:nvPr>
        </p:nvSpPr>
        <p:spPr bwMode="auto">
          <a:xfrm>
            <a:off x="6434667" y="2528888"/>
            <a:ext cx="4572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en-US" sz="1600" b="1" i="0" u="none" strike="noStrike" kern="1200" cap="none" spc="0" normalizeH="0" baseline="0" noProof="0">
                <a:ln>
                  <a:noFill/>
                </a:ln>
                <a:solidFill>
                  <a:srgbClr val="000000"/>
                </a:solidFill>
                <a:effectLst/>
                <a:uLnTx/>
                <a:uFillTx/>
                <a:latin typeface="Courier New" pitchFamily="49" charset="0"/>
                <a:ea typeface="ＭＳ Ｐゴシック" pitchFamily="34" charset="-128"/>
                <a:cs typeface="Courier New" pitchFamily="49" charset="0"/>
              </a:rPr>
              <a:t>2</a:t>
            </a:r>
          </a:p>
        </p:txBody>
      </p:sp>
      <p:sp>
        <p:nvSpPr>
          <p:cNvPr id="56364" name="Text Box 62"/>
          <p:cNvSpPr txBox="1">
            <a:spLocks noChangeArrowheads="1"/>
          </p:cNvSpPr>
          <p:nvPr>
            <p:custDataLst>
              <p:tags r:id="rId36"/>
            </p:custDataLst>
          </p:nvPr>
        </p:nvSpPr>
        <p:spPr bwMode="auto">
          <a:xfrm>
            <a:off x="6434667" y="2909888"/>
            <a:ext cx="4572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en-US" sz="1600" b="1" i="0" u="none" strike="noStrike" kern="1200" cap="none" spc="0" normalizeH="0" baseline="0" noProof="0">
                <a:ln>
                  <a:noFill/>
                </a:ln>
                <a:solidFill>
                  <a:srgbClr val="000000"/>
                </a:solidFill>
                <a:effectLst/>
                <a:uLnTx/>
                <a:uFillTx/>
                <a:latin typeface="Courier New" pitchFamily="49" charset="0"/>
                <a:ea typeface="ＭＳ Ｐゴシック" pitchFamily="34" charset="-128"/>
                <a:cs typeface="Courier New" pitchFamily="49" charset="0"/>
              </a:rPr>
              <a:t>3</a:t>
            </a:r>
          </a:p>
        </p:txBody>
      </p:sp>
      <p:sp>
        <p:nvSpPr>
          <p:cNvPr id="56365" name="Text Box 63"/>
          <p:cNvSpPr txBox="1">
            <a:spLocks noChangeArrowheads="1"/>
          </p:cNvSpPr>
          <p:nvPr>
            <p:custDataLst>
              <p:tags r:id="rId37"/>
            </p:custDataLst>
          </p:nvPr>
        </p:nvSpPr>
        <p:spPr bwMode="auto">
          <a:xfrm>
            <a:off x="6434667" y="3290888"/>
            <a:ext cx="4572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en-US" sz="1600" b="1" i="0" u="none" strike="noStrike" kern="1200" cap="none" spc="0" normalizeH="0" baseline="0" noProof="0">
                <a:ln>
                  <a:noFill/>
                </a:ln>
                <a:solidFill>
                  <a:srgbClr val="000000"/>
                </a:solidFill>
                <a:effectLst/>
                <a:uLnTx/>
                <a:uFillTx/>
                <a:latin typeface="Courier New" pitchFamily="49" charset="0"/>
                <a:ea typeface="ＭＳ Ｐゴシック" pitchFamily="34" charset="-128"/>
                <a:cs typeface="Courier New" pitchFamily="49" charset="0"/>
              </a:rPr>
              <a:t>4</a:t>
            </a:r>
          </a:p>
        </p:txBody>
      </p:sp>
      <p:sp>
        <p:nvSpPr>
          <p:cNvPr id="56366" name="Text Box 64"/>
          <p:cNvSpPr txBox="1">
            <a:spLocks noChangeArrowheads="1"/>
          </p:cNvSpPr>
          <p:nvPr>
            <p:custDataLst>
              <p:tags r:id="rId38"/>
            </p:custDataLst>
          </p:nvPr>
        </p:nvSpPr>
        <p:spPr bwMode="auto">
          <a:xfrm>
            <a:off x="6434667" y="3671888"/>
            <a:ext cx="4572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en-US" sz="1600" b="1" i="0" u="none" strike="noStrike" kern="1200" cap="none" spc="0" normalizeH="0" baseline="0" noProof="0">
                <a:ln>
                  <a:noFill/>
                </a:ln>
                <a:solidFill>
                  <a:srgbClr val="000000"/>
                </a:solidFill>
                <a:effectLst/>
                <a:uLnTx/>
                <a:uFillTx/>
                <a:latin typeface="Courier New" pitchFamily="49" charset="0"/>
                <a:ea typeface="ＭＳ Ｐゴシック" pitchFamily="34" charset="-128"/>
                <a:cs typeface="Courier New" pitchFamily="49" charset="0"/>
              </a:rPr>
              <a:t>5</a:t>
            </a:r>
          </a:p>
        </p:txBody>
      </p:sp>
      <p:sp>
        <p:nvSpPr>
          <p:cNvPr id="56367" name="Text Box 65"/>
          <p:cNvSpPr txBox="1">
            <a:spLocks noChangeArrowheads="1"/>
          </p:cNvSpPr>
          <p:nvPr>
            <p:custDataLst>
              <p:tags r:id="rId39"/>
            </p:custDataLst>
          </p:nvPr>
        </p:nvSpPr>
        <p:spPr bwMode="auto">
          <a:xfrm>
            <a:off x="6434667" y="4052888"/>
            <a:ext cx="4572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en-US" sz="1600" b="1" i="0" u="none" strike="noStrike" kern="1200" cap="none" spc="0" normalizeH="0" baseline="0" noProof="0">
                <a:ln>
                  <a:noFill/>
                </a:ln>
                <a:solidFill>
                  <a:srgbClr val="000000"/>
                </a:solidFill>
                <a:effectLst/>
                <a:uLnTx/>
                <a:uFillTx/>
                <a:latin typeface="Courier New" pitchFamily="49" charset="0"/>
                <a:ea typeface="ＭＳ Ｐゴシック" pitchFamily="34" charset="-128"/>
                <a:cs typeface="Courier New" pitchFamily="49" charset="0"/>
              </a:rPr>
              <a:t>6</a:t>
            </a:r>
          </a:p>
        </p:txBody>
      </p:sp>
      <p:sp>
        <p:nvSpPr>
          <p:cNvPr id="56368" name="Text Box 66"/>
          <p:cNvSpPr txBox="1">
            <a:spLocks noChangeArrowheads="1"/>
          </p:cNvSpPr>
          <p:nvPr>
            <p:custDataLst>
              <p:tags r:id="rId40"/>
            </p:custDataLst>
          </p:nvPr>
        </p:nvSpPr>
        <p:spPr bwMode="auto">
          <a:xfrm>
            <a:off x="6434667" y="4433888"/>
            <a:ext cx="4572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en-US" sz="1600" b="1" i="0" u="none" strike="noStrike" kern="1200" cap="none" spc="0" normalizeH="0" baseline="0" noProof="0">
                <a:ln>
                  <a:noFill/>
                </a:ln>
                <a:solidFill>
                  <a:srgbClr val="000000"/>
                </a:solidFill>
                <a:effectLst/>
                <a:uLnTx/>
                <a:uFillTx/>
                <a:latin typeface="Courier New" pitchFamily="49" charset="0"/>
                <a:ea typeface="ＭＳ Ｐゴシック" pitchFamily="34" charset="-128"/>
                <a:cs typeface="Courier New" pitchFamily="49" charset="0"/>
              </a:rPr>
              <a:t>7</a:t>
            </a:r>
          </a:p>
        </p:txBody>
      </p:sp>
      <p:sp>
        <p:nvSpPr>
          <p:cNvPr id="56369" name="Text Box 67"/>
          <p:cNvSpPr txBox="1">
            <a:spLocks noChangeArrowheads="1"/>
          </p:cNvSpPr>
          <p:nvPr>
            <p:custDataLst>
              <p:tags r:id="rId41"/>
            </p:custDataLst>
          </p:nvPr>
        </p:nvSpPr>
        <p:spPr bwMode="auto">
          <a:xfrm>
            <a:off x="6434667" y="4814888"/>
            <a:ext cx="4572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en-US" sz="1600" b="1" i="0" u="none" strike="noStrike" kern="1200" cap="none" spc="0" normalizeH="0" baseline="0" noProof="0">
                <a:ln>
                  <a:noFill/>
                </a:ln>
                <a:solidFill>
                  <a:srgbClr val="000000"/>
                </a:solidFill>
                <a:effectLst/>
                <a:uLnTx/>
                <a:uFillTx/>
                <a:latin typeface="Courier New" pitchFamily="49" charset="0"/>
                <a:ea typeface="ＭＳ Ｐゴシック" pitchFamily="34" charset="-128"/>
                <a:cs typeface="Courier New" pitchFamily="49" charset="0"/>
              </a:rPr>
              <a:t>8</a:t>
            </a:r>
          </a:p>
        </p:txBody>
      </p:sp>
      <p:sp>
        <p:nvSpPr>
          <p:cNvPr id="56370" name="Text Box 68"/>
          <p:cNvSpPr txBox="1">
            <a:spLocks noChangeArrowheads="1"/>
          </p:cNvSpPr>
          <p:nvPr>
            <p:custDataLst>
              <p:tags r:id="rId42"/>
            </p:custDataLst>
          </p:nvPr>
        </p:nvSpPr>
        <p:spPr bwMode="auto">
          <a:xfrm>
            <a:off x="6434667" y="5195888"/>
            <a:ext cx="4572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en-US" sz="1600" b="1" i="0" u="none" strike="noStrike" kern="1200" cap="none" spc="0" normalizeH="0" baseline="0" noProof="0">
                <a:ln>
                  <a:noFill/>
                </a:ln>
                <a:solidFill>
                  <a:srgbClr val="000000"/>
                </a:solidFill>
                <a:effectLst/>
                <a:uLnTx/>
                <a:uFillTx/>
                <a:latin typeface="Courier New" pitchFamily="49" charset="0"/>
                <a:ea typeface="ＭＳ Ｐゴシック" pitchFamily="34" charset="-128"/>
                <a:cs typeface="Courier New" pitchFamily="49" charset="0"/>
              </a:rPr>
              <a:t>9</a:t>
            </a:r>
          </a:p>
        </p:txBody>
      </p:sp>
      <p:sp>
        <p:nvSpPr>
          <p:cNvPr id="56373" name="Text Box 71"/>
          <p:cNvSpPr txBox="1">
            <a:spLocks noChangeArrowheads="1"/>
          </p:cNvSpPr>
          <p:nvPr>
            <p:custDataLst>
              <p:tags r:id="rId43"/>
            </p:custDataLst>
          </p:nvPr>
        </p:nvSpPr>
        <p:spPr bwMode="auto">
          <a:xfrm>
            <a:off x="455612" y="2568883"/>
            <a:ext cx="1128713"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sz="1800" b="1" i="0" u="none" strike="noStrike" kern="1200" cap="none" spc="0" normalizeH="0" baseline="0" noProof="0">
              <a:ln>
                <a:noFill/>
              </a:ln>
              <a:solidFill>
                <a:srgbClr val="000000"/>
              </a:solidFill>
              <a:effectLst/>
              <a:uLnTx/>
              <a:uFillTx/>
              <a:latin typeface="Courier New" pitchFamily="49" charset="0"/>
              <a:ea typeface="ＭＳ Ｐゴシック" pitchFamily="34" charset="-128"/>
              <a:cs typeface="+mn-cs"/>
            </a:endParaRPr>
          </a:p>
        </p:txBody>
      </p:sp>
      <p:sp>
        <p:nvSpPr>
          <p:cNvPr id="56374" name="Text Box 72"/>
          <p:cNvSpPr txBox="1">
            <a:spLocks noChangeArrowheads="1"/>
          </p:cNvSpPr>
          <p:nvPr>
            <p:custDataLst>
              <p:tags r:id="rId44"/>
            </p:custDataLst>
          </p:nvPr>
        </p:nvSpPr>
        <p:spPr bwMode="auto">
          <a:xfrm>
            <a:off x="455612" y="3065771"/>
            <a:ext cx="1128713"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sz="1800" b="1" i="0" u="none" strike="noStrike" kern="1200" cap="none" spc="0" normalizeH="0" baseline="0" noProof="0">
              <a:ln>
                <a:noFill/>
              </a:ln>
              <a:solidFill>
                <a:srgbClr val="000000"/>
              </a:solidFill>
              <a:effectLst/>
              <a:uLnTx/>
              <a:uFillTx/>
              <a:latin typeface="Courier New" pitchFamily="49" charset="0"/>
              <a:ea typeface="ＭＳ Ｐゴシック" pitchFamily="34" charset="-128"/>
              <a:cs typeface="+mn-cs"/>
            </a:endParaRPr>
          </a:p>
        </p:txBody>
      </p:sp>
      <p:sp>
        <p:nvSpPr>
          <p:cNvPr id="56376" name="Text Box 74"/>
          <p:cNvSpPr txBox="1">
            <a:spLocks noChangeArrowheads="1"/>
          </p:cNvSpPr>
          <p:nvPr>
            <p:custDataLst>
              <p:tags r:id="rId45"/>
            </p:custDataLst>
          </p:nvPr>
        </p:nvSpPr>
        <p:spPr bwMode="auto">
          <a:xfrm>
            <a:off x="77787" y="2592696"/>
            <a:ext cx="909638" cy="32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500" b="1" i="0" u="none" strike="noStrike" kern="1200" cap="none" spc="0" normalizeH="0" baseline="0" noProof="0">
                <a:ln>
                  <a:noFill/>
                </a:ln>
                <a:solidFill>
                  <a:srgbClr val="000000"/>
                </a:solidFill>
                <a:effectLst/>
                <a:uLnTx/>
                <a:uFillTx/>
                <a:latin typeface="Courier New" pitchFamily="49" charset="0"/>
                <a:ea typeface="ＭＳ Ｐゴシック" pitchFamily="34" charset="-128"/>
                <a:cs typeface="Courier New" pitchFamily="49" charset="0"/>
              </a:rPr>
              <a:t>r1</a:t>
            </a:r>
          </a:p>
        </p:txBody>
      </p:sp>
      <p:sp>
        <p:nvSpPr>
          <p:cNvPr id="56377" name="Text Box 75"/>
          <p:cNvSpPr txBox="1">
            <a:spLocks noChangeArrowheads="1"/>
          </p:cNvSpPr>
          <p:nvPr>
            <p:custDataLst>
              <p:tags r:id="rId46"/>
            </p:custDataLst>
          </p:nvPr>
        </p:nvSpPr>
        <p:spPr bwMode="auto">
          <a:xfrm>
            <a:off x="77787" y="3097521"/>
            <a:ext cx="909638" cy="32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500" b="1" i="0" u="none" strike="noStrike" kern="1200" cap="none" spc="0" normalizeH="0" baseline="0" noProof="0">
                <a:ln>
                  <a:noFill/>
                </a:ln>
                <a:solidFill>
                  <a:srgbClr val="000000"/>
                </a:solidFill>
                <a:effectLst/>
                <a:uLnTx/>
                <a:uFillTx/>
                <a:latin typeface="Courier New" pitchFamily="49" charset="0"/>
                <a:ea typeface="ＭＳ Ｐゴシック" pitchFamily="34" charset="-128"/>
                <a:cs typeface="Courier New" pitchFamily="49" charset="0"/>
              </a:rPr>
              <a:t>r2</a:t>
            </a:r>
          </a:p>
        </p:txBody>
      </p:sp>
      <p:sp>
        <p:nvSpPr>
          <p:cNvPr id="56378" name="Rectangle 76"/>
          <p:cNvSpPr>
            <a:spLocks noChangeArrowheads="1"/>
          </p:cNvSpPr>
          <p:nvPr>
            <p:custDataLst>
              <p:tags r:id="rId47"/>
            </p:custDataLst>
          </p:nvPr>
        </p:nvSpPr>
        <p:spPr bwMode="auto">
          <a:xfrm>
            <a:off x="251907" y="1959283"/>
            <a:ext cx="1424493"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1" i="0" u="none" strike="noStrike" kern="1200" cap="none" spc="0" normalizeH="0" baseline="0" noProof="0" dirty="0">
                <a:ln>
                  <a:noFill/>
                </a:ln>
                <a:solidFill>
                  <a:srgbClr val="000000"/>
                </a:solidFill>
                <a:effectLst/>
                <a:uLnTx/>
                <a:uFillTx/>
                <a:latin typeface="Cambria" pitchFamily="18" charset="0"/>
                <a:ea typeface="ＭＳ Ｐゴシック" pitchFamily="34" charset="-128"/>
                <a:cs typeface="+mn-cs"/>
              </a:rPr>
              <a:t>Registers - CPU</a:t>
            </a:r>
          </a:p>
        </p:txBody>
      </p:sp>
      <p:sp>
        <p:nvSpPr>
          <p:cNvPr id="56379" name="Text Box 77"/>
          <p:cNvSpPr txBox="1">
            <a:spLocks noChangeArrowheads="1"/>
          </p:cNvSpPr>
          <p:nvPr>
            <p:custDataLst>
              <p:tags r:id="rId48"/>
            </p:custDataLst>
          </p:nvPr>
        </p:nvSpPr>
        <p:spPr bwMode="auto">
          <a:xfrm>
            <a:off x="1778529" y="2282825"/>
            <a:ext cx="4572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en-US" sz="1600" b="1" i="0" u="none" strike="noStrike" kern="1200" cap="none" spc="0" normalizeH="0" baseline="0" noProof="0">
                <a:ln>
                  <a:noFill/>
                </a:ln>
                <a:solidFill>
                  <a:srgbClr val="000000"/>
                </a:solidFill>
                <a:effectLst/>
                <a:uLnTx/>
                <a:uFillTx/>
                <a:latin typeface="Courier New" pitchFamily="49" charset="0"/>
                <a:ea typeface="ＭＳ Ｐゴシック" pitchFamily="34" charset="-128"/>
                <a:cs typeface="Courier New" pitchFamily="49" charset="0"/>
              </a:rPr>
              <a:t>0</a:t>
            </a:r>
          </a:p>
        </p:txBody>
      </p:sp>
      <p:sp>
        <p:nvSpPr>
          <p:cNvPr id="56380" name="Text Box 78"/>
          <p:cNvSpPr txBox="1">
            <a:spLocks noChangeArrowheads="1"/>
          </p:cNvSpPr>
          <p:nvPr>
            <p:custDataLst>
              <p:tags r:id="rId49"/>
            </p:custDataLst>
          </p:nvPr>
        </p:nvSpPr>
        <p:spPr bwMode="auto">
          <a:xfrm>
            <a:off x="1778529" y="2640013"/>
            <a:ext cx="4572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en-US" sz="1600" b="1" i="0" u="none" strike="noStrike" kern="1200" cap="none" spc="0" normalizeH="0" baseline="0" noProof="0">
                <a:ln>
                  <a:noFill/>
                </a:ln>
                <a:solidFill>
                  <a:srgbClr val="000000"/>
                </a:solidFill>
                <a:effectLst/>
                <a:uLnTx/>
                <a:uFillTx/>
                <a:latin typeface="Courier New" pitchFamily="49" charset="0"/>
                <a:ea typeface="ＭＳ Ｐゴシック" pitchFamily="34" charset="-128"/>
                <a:cs typeface="Courier New" pitchFamily="49" charset="0"/>
              </a:rPr>
              <a:t>1</a:t>
            </a:r>
          </a:p>
        </p:txBody>
      </p:sp>
      <p:sp>
        <p:nvSpPr>
          <p:cNvPr id="56381" name="Text Box 79"/>
          <p:cNvSpPr txBox="1">
            <a:spLocks noChangeArrowheads="1"/>
          </p:cNvSpPr>
          <p:nvPr>
            <p:custDataLst>
              <p:tags r:id="rId50"/>
            </p:custDataLst>
          </p:nvPr>
        </p:nvSpPr>
        <p:spPr bwMode="auto">
          <a:xfrm>
            <a:off x="1778529" y="3021013"/>
            <a:ext cx="4572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en-US" sz="1600" b="1" i="0" u="none" strike="noStrike" kern="1200" cap="none" spc="0" normalizeH="0" baseline="0" noProof="0">
                <a:ln>
                  <a:noFill/>
                </a:ln>
                <a:solidFill>
                  <a:srgbClr val="000000"/>
                </a:solidFill>
                <a:effectLst/>
                <a:uLnTx/>
                <a:uFillTx/>
                <a:latin typeface="Courier New" pitchFamily="49" charset="0"/>
                <a:ea typeface="ＭＳ Ｐゴシック" pitchFamily="34" charset="-128"/>
                <a:cs typeface="Courier New" pitchFamily="49" charset="0"/>
              </a:rPr>
              <a:t>2</a:t>
            </a:r>
          </a:p>
        </p:txBody>
      </p:sp>
      <p:sp>
        <p:nvSpPr>
          <p:cNvPr id="56382" name="Text Box 80"/>
          <p:cNvSpPr txBox="1">
            <a:spLocks noChangeArrowheads="1"/>
          </p:cNvSpPr>
          <p:nvPr>
            <p:custDataLst>
              <p:tags r:id="rId51"/>
            </p:custDataLst>
          </p:nvPr>
        </p:nvSpPr>
        <p:spPr bwMode="auto">
          <a:xfrm>
            <a:off x="1778529" y="3402013"/>
            <a:ext cx="4572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en-US" sz="1600" b="1" i="0" u="none" strike="noStrike" kern="1200" cap="none" spc="0" normalizeH="0" baseline="0" noProof="0">
                <a:ln>
                  <a:noFill/>
                </a:ln>
                <a:solidFill>
                  <a:srgbClr val="000000"/>
                </a:solidFill>
                <a:effectLst/>
                <a:uLnTx/>
                <a:uFillTx/>
                <a:latin typeface="Courier New" pitchFamily="49" charset="0"/>
                <a:ea typeface="ＭＳ Ｐゴシック" pitchFamily="34" charset="-128"/>
                <a:cs typeface="Courier New" pitchFamily="49" charset="0"/>
              </a:rPr>
              <a:t>3</a:t>
            </a:r>
          </a:p>
        </p:txBody>
      </p:sp>
      <p:sp>
        <p:nvSpPr>
          <p:cNvPr id="56383" name="Text Box 81"/>
          <p:cNvSpPr txBox="1">
            <a:spLocks noChangeArrowheads="1"/>
          </p:cNvSpPr>
          <p:nvPr>
            <p:custDataLst>
              <p:tags r:id="rId52"/>
            </p:custDataLst>
          </p:nvPr>
        </p:nvSpPr>
        <p:spPr bwMode="auto">
          <a:xfrm>
            <a:off x="1778529" y="3783013"/>
            <a:ext cx="4572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en-US" sz="1600" b="1" i="0" u="none" strike="noStrike" kern="1200" cap="none" spc="0" normalizeH="0" baseline="0" noProof="0">
                <a:ln>
                  <a:noFill/>
                </a:ln>
                <a:solidFill>
                  <a:srgbClr val="000000"/>
                </a:solidFill>
                <a:effectLst/>
                <a:uLnTx/>
                <a:uFillTx/>
                <a:latin typeface="Courier New" pitchFamily="49" charset="0"/>
                <a:ea typeface="ＭＳ Ｐゴシック" pitchFamily="34" charset="-128"/>
                <a:cs typeface="Courier New" pitchFamily="49" charset="0"/>
              </a:rPr>
              <a:t>4</a:t>
            </a:r>
          </a:p>
        </p:txBody>
      </p:sp>
      <p:sp>
        <p:nvSpPr>
          <p:cNvPr id="56384" name="Text Box 82"/>
          <p:cNvSpPr txBox="1">
            <a:spLocks noChangeArrowheads="1"/>
          </p:cNvSpPr>
          <p:nvPr>
            <p:custDataLst>
              <p:tags r:id="rId53"/>
            </p:custDataLst>
          </p:nvPr>
        </p:nvSpPr>
        <p:spPr bwMode="auto">
          <a:xfrm>
            <a:off x="1778529" y="4164013"/>
            <a:ext cx="4572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en-US" sz="1600" b="1" i="0" u="none" strike="noStrike" kern="1200" cap="none" spc="0" normalizeH="0" baseline="0" noProof="0">
                <a:ln>
                  <a:noFill/>
                </a:ln>
                <a:solidFill>
                  <a:srgbClr val="000000"/>
                </a:solidFill>
                <a:effectLst/>
                <a:uLnTx/>
                <a:uFillTx/>
                <a:latin typeface="Courier New" pitchFamily="49" charset="0"/>
                <a:ea typeface="ＭＳ Ｐゴシック" pitchFamily="34" charset="-128"/>
                <a:cs typeface="Courier New" pitchFamily="49" charset="0"/>
              </a:rPr>
              <a:t>5</a:t>
            </a:r>
          </a:p>
        </p:txBody>
      </p:sp>
      <p:sp>
        <p:nvSpPr>
          <p:cNvPr id="56385" name="Text Box 83"/>
          <p:cNvSpPr txBox="1">
            <a:spLocks noChangeArrowheads="1"/>
          </p:cNvSpPr>
          <p:nvPr>
            <p:custDataLst>
              <p:tags r:id="rId54"/>
            </p:custDataLst>
          </p:nvPr>
        </p:nvSpPr>
        <p:spPr bwMode="auto">
          <a:xfrm>
            <a:off x="1778529" y="4545013"/>
            <a:ext cx="4572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en-US" sz="1600" b="1" i="0" u="none" strike="noStrike" kern="1200" cap="none" spc="0" normalizeH="0" baseline="0" noProof="0">
                <a:ln>
                  <a:noFill/>
                </a:ln>
                <a:solidFill>
                  <a:srgbClr val="000000"/>
                </a:solidFill>
                <a:effectLst/>
                <a:uLnTx/>
                <a:uFillTx/>
                <a:latin typeface="Courier New" pitchFamily="49" charset="0"/>
                <a:ea typeface="ＭＳ Ｐゴシック" pitchFamily="34" charset="-128"/>
                <a:cs typeface="Courier New" pitchFamily="49" charset="0"/>
              </a:rPr>
              <a:t>6</a:t>
            </a:r>
          </a:p>
        </p:txBody>
      </p:sp>
      <p:sp>
        <p:nvSpPr>
          <p:cNvPr id="56386" name="Text Box 86"/>
          <p:cNvSpPr txBox="1">
            <a:spLocks noChangeArrowheads="1"/>
          </p:cNvSpPr>
          <p:nvPr>
            <p:custDataLst>
              <p:tags r:id="rId55"/>
            </p:custDataLst>
          </p:nvPr>
        </p:nvSpPr>
        <p:spPr bwMode="auto">
          <a:xfrm>
            <a:off x="2244725" y="48879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800" b="1" i="0" u="none" strike="noStrike" kern="1200" cap="none" spc="0" normalizeH="0" baseline="0" noProof="0" dirty="0">
                <a:ln>
                  <a:noFill/>
                </a:ln>
                <a:solidFill>
                  <a:srgbClr val="000000"/>
                </a:solidFill>
                <a:effectLst/>
                <a:uLnTx/>
                <a:uFillTx/>
                <a:latin typeface="Courier New" pitchFamily="49" charset="0"/>
                <a:ea typeface="ＭＳ Ｐゴシック" pitchFamily="34" charset="-128"/>
                <a:cs typeface="+mn-cs"/>
              </a:rPr>
              <a:t>write </a:t>
            </a:r>
            <a:r>
              <a:rPr kumimoji="0" lang="en-US" sz="1800" b="1" i="0" u="none" strike="noStrike" kern="1200" cap="none" spc="0" normalizeH="0" baseline="0" noProof="0" dirty="0" smtClean="0">
                <a:ln>
                  <a:noFill/>
                </a:ln>
                <a:solidFill>
                  <a:srgbClr val="000000"/>
                </a:solidFill>
                <a:effectLst/>
                <a:uLnTx/>
                <a:uFillTx/>
                <a:latin typeface="Courier New" pitchFamily="49" charset="0"/>
                <a:ea typeface="ＭＳ Ｐゴシック" pitchFamily="34" charset="-128"/>
                <a:cs typeface="+mn-cs"/>
              </a:rPr>
              <a:t>r2</a:t>
            </a:r>
            <a:endParaRPr kumimoji="0" lang="en-US" sz="1800" b="1" i="0" u="none" strike="noStrike" kern="1200" cap="none" spc="0" normalizeH="0" baseline="0" noProof="0" dirty="0">
              <a:ln>
                <a:noFill/>
              </a:ln>
              <a:solidFill>
                <a:srgbClr val="000000"/>
              </a:solidFill>
              <a:effectLst/>
              <a:uLnTx/>
              <a:uFillTx/>
              <a:latin typeface="Courier New" pitchFamily="49" charset="0"/>
              <a:ea typeface="ＭＳ Ｐゴシック" pitchFamily="34" charset="-128"/>
              <a:cs typeface="+mn-cs"/>
            </a:endParaRPr>
          </a:p>
        </p:txBody>
      </p:sp>
      <p:sp>
        <p:nvSpPr>
          <p:cNvPr id="56387" name="Text Box 87"/>
          <p:cNvSpPr txBox="1">
            <a:spLocks noChangeArrowheads="1"/>
          </p:cNvSpPr>
          <p:nvPr>
            <p:custDataLst>
              <p:tags r:id="rId56"/>
            </p:custDataLst>
          </p:nvPr>
        </p:nvSpPr>
        <p:spPr bwMode="auto">
          <a:xfrm>
            <a:off x="2244725" y="526256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Courier New" pitchFamily="49" charset="0"/>
                <a:ea typeface="ＭＳ Ｐゴシック" pitchFamily="34" charset="-128"/>
                <a:cs typeface="+mn-cs"/>
              </a:rPr>
              <a:t>halt</a:t>
            </a:r>
          </a:p>
        </p:txBody>
      </p:sp>
      <p:sp>
        <p:nvSpPr>
          <p:cNvPr id="56388" name="Text Box 88"/>
          <p:cNvSpPr txBox="1">
            <a:spLocks noChangeArrowheads="1"/>
          </p:cNvSpPr>
          <p:nvPr>
            <p:custDataLst>
              <p:tags r:id="rId57"/>
            </p:custDataLst>
          </p:nvPr>
        </p:nvSpPr>
        <p:spPr bwMode="auto">
          <a:xfrm>
            <a:off x="1778529" y="4908550"/>
            <a:ext cx="4572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en-US" sz="1600" b="1" i="0" u="none" strike="noStrike" kern="1200" cap="none" spc="0" normalizeH="0" baseline="0" noProof="0">
                <a:ln>
                  <a:noFill/>
                </a:ln>
                <a:solidFill>
                  <a:srgbClr val="000000"/>
                </a:solidFill>
                <a:effectLst/>
                <a:uLnTx/>
                <a:uFillTx/>
                <a:latin typeface="Courier New" pitchFamily="49" charset="0"/>
                <a:ea typeface="ＭＳ Ｐゴシック" pitchFamily="34" charset="-128"/>
                <a:cs typeface="Courier New" pitchFamily="49" charset="0"/>
              </a:rPr>
              <a:t>7</a:t>
            </a:r>
          </a:p>
        </p:txBody>
      </p:sp>
      <p:sp>
        <p:nvSpPr>
          <p:cNvPr id="56389" name="Text Box 89"/>
          <p:cNvSpPr txBox="1">
            <a:spLocks noChangeArrowheads="1"/>
          </p:cNvSpPr>
          <p:nvPr>
            <p:custDataLst>
              <p:tags r:id="rId58"/>
            </p:custDataLst>
          </p:nvPr>
        </p:nvSpPr>
        <p:spPr bwMode="auto">
          <a:xfrm>
            <a:off x="1778529" y="5289550"/>
            <a:ext cx="4572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en-US" sz="1600" b="1" i="0" u="none" strike="noStrike" kern="1200" cap="none" spc="0" normalizeH="0" baseline="0" noProof="0">
                <a:ln>
                  <a:noFill/>
                </a:ln>
                <a:solidFill>
                  <a:srgbClr val="000000"/>
                </a:solidFill>
                <a:effectLst/>
                <a:uLnTx/>
                <a:uFillTx/>
                <a:latin typeface="Courier New" pitchFamily="49" charset="0"/>
                <a:ea typeface="ＭＳ Ｐゴシック" pitchFamily="34" charset="-128"/>
                <a:cs typeface="Courier New" pitchFamily="49" charset="0"/>
              </a:rPr>
              <a:t>8</a:t>
            </a:r>
          </a:p>
        </p:txBody>
      </p:sp>
      <p:sp>
        <p:nvSpPr>
          <p:cNvPr id="56390" name="Text Box 90"/>
          <p:cNvSpPr txBox="1">
            <a:spLocks noChangeArrowheads="1"/>
          </p:cNvSpPr>
          <p:nvPr>
            <p:custDataLst>
              <p:tags r:id="rId59"/>
            </p:custDataLst>
          </p:nvPr>
        </p:nvSpPr>
        <p:spPr bwMode="auto">
          <a:xfrm>
            <a:off x="454025" y="3578533"/>
            <a:ext cx="1128712"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sz="1800" b="1" i="0" u="none" strike="noStrike" kern="1200" cap="none" spc="0" normalizeH="0" baseline="0" noProof="0">
              <a:ln>
                <a:noFill/>
              </a:ln>
              <a:solidFill>
                <a:srgbClr val="000000"/>
              </a:solidFill>
              <a:effectLst/>
              <a:uLnTx/>
              <a:uFillTx/>
              <a:latin typeface="Courier New" pitchFamily="49" charset="0"/>
              <a:ea typeface="ＭＳ Ｐゴシック" pitchFamily="34" charset="-128"/>
              <a:cs typeface="+mn-cs"/>
            </a:endParaRPr>
          </a:p>
        </p:txBody>
      </p:sp>
      <p:sp>
        <p:nvSpPr>
          <p:cNvPr id="56391" name="Text Box 91"/>
          <p:cNvSpPr txBox="1">
            <a:spLocks noChangeArrowheads="1"/>
          </p:cNvSpPr>
          <p:nvPr>
            <p:custDataLst>
              <p:tags r:id="rId60"/>
            </p:custDataLst>
          </p:nvPr>
        </p:nvSpPr>
        <p:spPr bwMode="auto">
          <a:xfrm>
            <a:off x="76200" y="3610283"/>
            <a:ext cx="909637" cy="32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500" b="1" i="0" u="none" strike="noStrike" kern="1200" cap="none" spc="0" normalizeH="0" baseline="0" noProof="0">
                <a:ln>
                  <a:noFill/>
                </a:ln>
                <a:solidFill>
                  <a:srgbClr val="000000"/>
                </a:solidFill>
                <a:effectLst/>
                <a:uLnTx/>
                <a:uFillTx/>
                <a:latin typeface="Courier New" pitchFamily="49" charset="0"/>
                <a:ea typeface="ＭＳ Ｐゴシック" pitchFamily="34" charset="-128"/>
                <a:cs typeface="Courier New" pitchFamily="49" charset="0"/>
              </a:rPr>
              <a:t>r3</a:t>
            </a:r>
          </a:p>
        </p:txBody>
      </p:sp>
      <p:sp>
        <p:nvSpPr>
          <p:cNvPr id="56397" name="Text Box 74"/>
          <p:cNvSpPr txBox="1">
            <a:spLocks noChangeArrowheads="1"/>
          </p:cNvSpPr>
          <p:nvPr>
            <p:custDataLst>
              <p:tags r:id="rId61"/>
            </p:custDataLst>
          </p:nvPr>
        </p:nvSpPr>
        <p:spPr bwMode="auto">
          <a:xfrm>
            <a:off x="4656777" y="2377435"/>
            <a:ext cx="909638" cy="322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500" b="1" i="0" u="none" strike="noStrike" kern="1200" cap="none" spc="0" normalizeH="0" baseline="0" noProof="0">
                <a:ln>
                  <a:noFill/>
                </a:ln>
                <a:solidFill>
                  <a:srgbClr val="000000"/>
                </a:solidFill>
                <a:effectLst/>
                <a:uLnTx/>
                <a:uFillTx/>
                <a:latin typeface="Courier New" pitchFamily="49" charset="0"/>
                <a:ea typeface="ＭＳ Ｐゴシック" pitchFamily="34" charset="-128"/>
                <a:cs typeface="Courier New" pitchFamily="49" charset="0"/>
              </a:rPr>
              <a:t>r1</a:t>
            </a:r>
          </a:p>
        </p:txBody>
      </p:sp>
      <p:sp>
        <p:nvSpPr>
          <p:cNvPr id="56398" name="Text Box 75"/>
          <p:cNvSpPr txBox="1">
            <a:spLocks noChangeArrowheads="1"/>
          </p:cNvSpPr>
          <p:nvPr>
            <p:custDataLst>
              <p:tags r:id="rId62"/>
            </p:custDataLst>
          </p:nvPr>
        </p:nvSpPr>
        <p:spPr bwMode="auto">
          <a:xfrm>
            <a:off x="4656777" y="2882260"/>
            <a:ext cx="909638" cy="322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500" b="1" i="0" u="none" strike="noStrike" kern="1200" cap="none" spc="0" normalizeH="0" baseline="0" noProof="0">
                <a:ln>
                  <a:noFill/>
                </a:ln>
                <a:solidFill>
                  <a:srgbClr val="000000"/>
                </a:solidFill>
                <a:effectLst/>
                <a:uLnTx/>
                <a:uFillTx/>
                <a:latin typeface="Courier New" pitchFamily="49" charset="0"/>
                <a:ea typeface="ＭＳ Ｐゴシック" pitchFamily="34" charset="-128"/>
                <a:cs typeface="Courier New" pitchFamily="49" charset="0"/>
              </a:rPr>
              <a:t>r2</a:t>
            </a:r>
          </a:p>
        </p:txBody>
      </p:sp>
      <p:sp>
        <p:nvSpPr>
          <p:cNvPr id="56399" name="Text Box 91"/>
          <p:cNvSpPr txBox="1">
            <a:spLocks noChangeArrowheads="1"/>
          </p:cNvSpPr>
          <p:nvPr>
            <p:custDataLst>
              <p:tags r:id="rId63"/>
            </p:custDataLst>
          </p:nvPr>
        </p:nvSpPr>
        <p:spPr bwMode="auto">
          <a:xfrm>
            <a:off x="4655190" y="3395023"/>
            <a:ext cx="909637" cy="322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500" b="1" i="0" u="none" strike="noStrike" kern="1200" cap="none" spc="0" normalizeH="0" baseline="0" noProof="0">
                <a:ln>
                  <a:noFill/>
                </a:ln>
                <a:solidFill>
                  <a:srgbClr val="000000"/>
                </a:solidFill>
                <a:effectLst/>
                <a:uLnTx/>
                <a:uFillTx/>
                <a:latin typeface="Courier New" pitchFamily="49" charset="0"/>
                <a:ea typeface="ＭＳ Ｐゴシック" pitchFamily="34" charset="-128"/>
                <a:cs typeface="Courier New" pitchFamily="49" charset="0"/>
              </a:rPr>
              <a:t>r3</a:t>
            </a:r>
          </a:p>
        </p:txBody>
      </p:sp>
      <p:sp>
        <p:nvSpPr>
          <p:cNvPr id="96" name="Rectangle 38"/>
          <p:cNvSpPr>
            <a:spLocks noChangeArrowheads="1"/>
          </p:cNvSpPr>
          <p:nvPr/>
        </p:nvSpPr>
        <p:spPr bwMode="auto">
          <a:xfrm>
            <a:off x="6947281" y="1793020"/>
            <a:ext cx="1149674"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000000"/>
                </a:solidFill>
                <a:effectLst/>
                <a:uLnTx/>
                <a:uFillTx/>
                <a:latin typeface="Courier New" pitchFamily="49" charset="0"/>
                <a:ea typeface="ＭＳ Ｐゴシック" pitchFamily="34" charset="-128"/>
                <a:cs typeface="Courier New" pitchFamily="49" charset="0"/>
              </a:rPr>
              <a:t>read r1</a:t>
            </a:r>
          </a:p>
        </p:txBody>
      </p:sp>
      <p:sp>
        <p:nvSpPr>
          <p:cNvPr id="97" name="Rectangle 39"/>
          <p:cNvSpPr>
            <a:spLocks noChangeArrowheads="1"/>
          </p:cNvSpPr>
          <p:nvPr/>
        </p:nvSpPr>
        <p:spPr bwMode="auto">
          <a:xfrm>
            <a:off x="6956778" y="2160764"/>
            <a:ext cx="1602725"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err="1">
                <a:ln>
                  <a:noFill/>
                </a:ln>
                <a:solidFill>
                  <a:srgbClr val="000000"/>
                </a:solidFill>
                <a:effectLst/>
                <a:uLnTx/>
                <a:uFillTx/>
                <a:latin typeface="Courier New" pitchFamily="49" charset="0"/>
                <a:ea typeface="ＭＳ Ｐゴシック" pitchFamily="34" charset="-128"/>
                <a:cs typeface="Courier New" pitchFamily="49" charset="0"/>
              </a:rPr>
              <a:t>setn</a:t>
            </a:r>
            <a:r>
              <a:rPr kumimoji="0" lang="en-US" sz="1800" b="1" i="0" u="none" strike="noStrike" kern="1200" cap="none" spc="0" normalizeH="0" baseline="0" noProof="0" dirty="0">
                <a:ln>
                  <a:noFill/>
                </a:ln>
                <a:solidFill>
                  <a:srgbClr val="000000"/>
                </a:solidFill>
                <a:effectLst/>
                <a:uLnTx/>
                <a:uFillTx/>
                <a:latin typeface="Courier New" pitchFamily="49" charset="0"/>
                <a:ea typeface="ＭＳ Ｐゴシック" pitchFamily="34" charset="-128"/>
                <a:cs typeface="Courier New" pitchFamily="49" charset="0"/>
              </a:rPr>
              <a:t> r2 1</a:t>
            </a:r>
          </a:p>
        </p:txBody>
      </p:sp>
      <p:sp>
        <p:nvSpPr>
          <p:cNvPr id="100" name="Text Box 97"/>
          <p:cNvSpPr txBox="1">
            <a:spLocks noChangeArrowheads="1"/>
          </p:cNvSpPr>
          <p:nvPr/>
        </p:nvSpPr>
        <p:spPr bwMode="auto">
          <a:xfrm>
            <a:off x="5784930" y="2865875"/>
            <a:ext cx="345961" cy="3637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1200" cap="none" spc="0" normalizeH="0" baseline="0" noProof="0" dirty="0" smtClean="0">
                <a:ln>
                  <a:noFill/>
                </a:ln>
                <a:solidFill>
                  <a:srgbClr val="FFFFFF">
                    <a:lumMod val="50000"/>
                  </a:srgbClr>
                </a:solidFill>
                <a:effectLst/>
                <a:uLnTx/>
                <a:uFillTx/>
                <a:latin typeface="Calibri" panose="020F0502020204030204" pitchFamily="34" charset="0"/>
                <a:ea typeface="ＭＳ Ｐゴシック" pitchFamily="34" charset="-128"/>
                <a:cs typeface="+mn-cs"/>
              </a:rPr>
              <a:t>1</a:t>
            </a:r>
            <a:endParaRPr kumimoji="0" lang="en-US" sz="2400" b="0" i="0" u="none" strike="noStrike" kern="1200" cap="none" spc="0" normalizeH="0" baseline="0" noProof="0" dirty="0">
              <a:ln>
                <a:noFill/>
              </a:ln>
              <a:solidFill>
                <a:srgbClr val="FFFFFF">
                  <a:lumMod val="50000"/>
                </a:srgbClr>
              </a:solidFill>
              <a:effectLst/>
              <a:uLnTx/>
              <a:uFillTx/>
              <a:latin typeface="Calibri" panose="020F0502020204030204" pitchFamily="34" charset="0"/>
              <a:ea typeface="ＭＳ Ｐゴシック" pitchFamily="34" charset="-128"/>
              <a:cs typeface="+mn-cs"/>
            </a:endParaRPr>
          </a:p>
        </p:txBody>
      </p:sp>
      <p:sp>
        <p:nvSpPr>
          <p:cNvPr id="102" name="Text Box 3"/>
          <p:cNvSpPr txBox="1">
            <a:spLocks noChangeArrowheads="1"/>
          </p:cNvSpPr>
          <p:nvPr>
            <p:custDataLst>
              <p:tags r:id="rId64"/>
            </p:custDataLst>
          </p:nvPr>
        </p:nvSpPr>
        <p:spPr bwMode="auto">
          <a:xfrm>
            <a:off x="2209800" y="110278"/>
            <a:ext cx="1447799" cy="369332"/>
          </a:xfrm>
          <a:prstGeom prst="rect">
            <a:avLst/>
          </a:prstGeom>
          <a:noFill/>
          <a:ln>
            <a:noFill/>
          </a:ln>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en-US" sz="900" b="0" i="0" u="none" strike="noStrike" kern="1200" cap="none" spc="0" normalizeH="0" baseline="0" noProof="0" dirty="0" smtClean="0">
                <a:ln>
                  <a:noFill/>
                </a:ln>
                <a:solidFill>
                  <a:srgbClr val="000000"/>
                </a:solidFill>
                <a:effectLst/>
                <a:uLnTx/>
                <a:uFillTx/>
                <a:latin typeface="Cambria" pitchFamily="18" charset="0"/>
                <a:ea typeface="ＭＳ Ｐゴシック" pitchFamily="34" charset="-128"/>
                <a:cs typeface="+mn-cs"/>
              </a:rPr>
              <a:t>I think this language has injured my </a:t>
            </a:r>
            <a:r>
              <a:rPr kumimoji="0" lang="en-US" sz="900" b="0" i="1" u="none" strike="noStrike" kern="1200" cap="none" spc="0" normalizeH="0" baseline="0" noProof="0" dirty="0" err="1" smtClean="0">
                <a:ln>
                  <a:noFill/>
                </a:ln>
                <a:solidFill>
                  <a:srgbClr val="000000"/>
                </a:solidFill>
                <a:effectLst/>
                <a:uLnTx/>
                <a:uFillTx/>
                <a:latin typeface="Cambria" pitchFamily="18" charset="0"/>
                <a:ea typeface="ＭＳ Ｐゴシック" pitchFamily="34" charset="-128"/>
                <a:cs typeface="+mn-cs"/>
              </a:rPr>
              <a:t>craniuhmmm</a:t>
            </a:r>
            <a:r>
              <a:rPr kumimoji="0" lang="en-US" sz="900" b="0" i="0" u="none" strike="noStrike" kern="1200" cap="none" spc="0" normalizeH="0" baseline="0" noProof="0" dirty="0">
                <a:ln>
                  <a:noFill/>
                </a:ln>
                <a:solidFill>
                  <a:srgbClr val="000000"/>
                </a:solidFill>
                <a:effectLst/>
                <a:uLnTx/>
                <a:uFillTx/>
                <a:latin typeface="Cambria" pitchFamily="18" charset="0"/>
                <a:ea typeface="ＭＳ Ｐゴシック" pitchFamily="34" charset="-128"/>
                <a:cs typeface="+mn-cs"/>
              </a:rPr>
              <a:t>!</a:t>
            </a:r>
          </a:p>
        </p:txBody>
      </p:sp>
      <p:sp>
        <p:nvSpPr>
          <p:cNvPr id="103" name="Rectangle 11"/>
          <p:cNvSpPr>
            <a:spLocks noChangeArrowheads="1"/>
          </p:cNvSpPr>
          <p:nvPr>
            <p:custDataLst>
              <p:tags r:id="rId65"/>
            </p:custDataLst>
          </p:nvPr>
        </p:nvSpPr>
        <p:spPr bwMode="auto">
          <a:xfrm>
            <a:off x="27296" y="5841341"/>
            <a:ext cx="4267200" cy="954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200" b="0" i="0" u="none" strike="noStrike" kern="1200" cap="none" spc="0" normalizeH="0" baseline="0" noProof="0" dirty="0" smtClean="0">
                <a:ln>
                  <a:noFill/>
                </a:ln>
                <a:solidFill>
                  <a:srgbClr val="000000"/>
                </a:solidFill>
                <a:effectLst/>
                <a:uLnTx/>
                <a:uFillTx/>
                <a:latin typeface="Cambria" pitchFamily="18" charset="0"/>
                <a:ea typeface="ＭＳ Ｐゴシック" pitchFamily="34" charset="-128"/>
                <a:cs typeface="+mn-cs"/>
              </a:rPr>
              <a:t>(1) What </a:t>
            </a:r>
            <a:r>
              <a:rPr kumimoji="0" lang="en-US" sz="1200" b="1" i="0" u="none" strike="noStrike" kern="1200" cap="none" spc="0" normalizeH="0" baseline="0" noProof="0" dirty="0" smtClean="0">
                <a:ln>
                  <a:noFill/>
                </a:ln>
                <a:solidFill>
                  <a:srgbClr val="159627"/>
                </a:solidFill>
                <a:effectLst/>
                <a:uLnTx/>
                <a:uFillTx/>
                <a:latin typeface="Cambria" pitchFamily="18" charset="0"/>
                <a:ea typeface="ＭＳ Ｐゴシック" pitchFamily="34" charset="-128"/>
                <a:cs typeface="+mn-cs"/>
              </a:rPr>
              <a:t>common function </a:t>
            </a:r>
            <a:r>
              <a:rPr kumimoji="0" lang="en-US" sz="1200" b="0" i="0" u="none" strike="noStrike" kern="1200" cap="none" spc="0" normalizeH="0" baseline="0" noProof="0" dirty="0" smtClean="0">
                <a:ln>
                  <a:noFill/>
                </a:ln>
                <a:solidFill>
                  <a:srgbClr val="000000"/>
                </a:solidFill>
                <a:effectLst/>
                <a:uLnTx/>
                <a:uFillTx/>
                <a:latin typeface="Cambria" pitchFamily="18" charset="0"/>
                <a:ea typeface="ＭＳ Ｐゴシック" pitchFamily="34" charset="-128"/>
                <a:cs typeface="+mn-cs"/>
              </a:rPr>
              <a:t>does this compute?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200" b="0" i="1" u="none" strike="noStrike" kern="1200" cap="none" spc="0" normalizeH="0" baseline="0" noProof="0" dirty="0" smtClean="0">
                <a:ln>
                  <a:noFill/>
                </a:ln>
                <a:solidFill>
                  <a:srgbClr val="000000"/>
                </a:solidFill>
                <a:effectLst/>
                <a:uLnTx/>
                <a:uFillTx/>
                <a:latin typeface="Cambria" pitchFamily="18" charset="0"/>
                <a:ea typeface="ＭＳ Ｐゴシック" pitchFamily="34" charset="-128"/>
                <a:cs typeface="+mn-cs"/>
              </a:rPr>
              <a:t>Hint: try the inputs in both orders...</a:t>
            </a: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800" b="0" i="0" u="none" strike="noStrike" kern="1200" cap="none" spc="0" normalizeH="0" baseline="0" noProof="0" dirty="0" smtClean="0">
              <a:ln>
                <a:noFill/>
              </a:ln>
              <a:solidFill>
                <a:srgbClr val="000000"/>
              </a:solidFill>
              <a:effectLst/>
              <a:uLnTx/>
              <a:uFillTx/>
              <a:latin typeface="Cambria" pitchFamily="18" charset="0"/>
              <a:ea typeface="ＭＳ Ｐゴシック" pitchFamily="34" charset="-128"/>
              <a:cs typeface="+mn-cs"/>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200" b="0" i="0" u="none" strike="noStrike" kern="1200" cap="none" spc="0" normalizeH="0" baseline="0" noProof="0" dirty="0" smtClean="0">
                <a:ln>
                  <a:noFill/>
                </a:ln>
                <a:solidFill>
                  <a:srgbClr val="000000"/>
                </a:solidFill>
                <a:effectLst/>
                <a:uLnTx/>
                <a:uFillTx/>
                <a:latin typeface="Cambria" pitchFamily="18" charset="0"/>
                <a:ea typeface="ＭＳ Ｐゴシック" pitchFamily="34" charset="-128"/>
                <a:cs typeface="+mn-cs"/>
              </a:rPr>
              <a:t>(2) </a:t>
            </a:r>
            <a:r>
              <a:rPr kumimoji="0" lang="en-US" sz="1200" b="1" i="1" u="none" strike="noStrike" kern="1200" cap="none" spc="0" normalizeH="0" baseline="0" noProof="0" dirty="0">
                <a:ln>
                  <a:noFill/>
                </a:ln>
                <a:solidFill>
                  <a:srgbClr val="C00000"/>
                </a:solidFill>
                <a:effectLst/>
                <a:uLnTx/>
                <a:uFillTx/>
                <a:latin typeface="Calibri" panose="020F0502020204030204" pitchFamily="34" charset="0"/>
                <a:ea typeface="ＭＳ Ｐゴシック" pitchFamily="34" charset="-128"/>
                <a:cs typeface="+mn-cs"/>
              </a:rPr>
              <a:t>Extra! </a:t>
            </a:r>
            <a:r>
              <a:rPr kumimoji="0" lang="en-US" sz="1200" b="1" i="1" u="none" strike="noStrike" kern="1200" cap="none" spc="0" normalizeH="0" baseline="0" noProof="0" dirty="0" smtClean="0">
                <a:ln>
                  <a:noFill/>
                </a:ln>
                <a:solidFill>
                  <a:srgbClr val="C00000"/>
                </a:solidFill>
                <a:effectLst/>
                <a:uLnTx/>
                <a:uFillTx/>
                <a:latin typeface="Calibri" panose="020F0502020204030204" pitchFamily="34" charset="0"/>
                <a:ea typeface="ＭＳ Ｐゴシック" pitchFamily="34" charset="-128"/>
                <a:cs typeface="+mn-cs"/>
              </a:rPr>
              <a:t> </a:t>
            </a:r>
            <a:r>
              <a:rPr kumimoji="0" lang="en-US" sz="1200" b="0" i="0" u="none" strike="noStrike" kern="1200" cap="none" spc="0" normalizeH="0" baseline="0" noProof="0" dirty="0" smtClean="0">
                <a:ln>
                  <a:noFill/>
                </a:ln>
                <a:solidFill>
                  <a:srgbClr val="000000"/>
                </a:solidFill>
                <a:effectLst/>
                <a:uLnTx/>
                <a:uFillTx/>
                <a:latin typeface="Cambria" pitchFamily="18" charset="0"/>
                <a:ea typeface="ＭＳ Ｐゴシック" pitchFamily="34" charset="-128"/>
                <a:cs typeface="+mn-cs"/>
              </a:rPr>
              <a:t>How could you change </a:t>
            </a:r>
            <a:r>
              <a:rPr kumimoji="0" lang="en-US" sz="1200" b="0" i="0" u="sng" strike="noStrike" kern="1200" cap="none" spc="0" normalizeH="0" baseline="0" noProof="0" dirty="0" smtClean="0">
                <a:ln>
                  <a:noFill/>
                </a:ln>
                <a:solidFill>
                  <a:srgbClr val="000000"/>
                </a:solidFill>
                <a:effectLst/>
                <a:uLnTx/>
                <a:uFillTx/>
                <a:latin typeface="Cambria" pitchFamily="18" charset="0"/>
                <a:ea typeface="ＭＳ Ｐゴシック" pitchFamily="34" charset="-128"/>
                <a:cs typeface="+mn-cs"/>
              </a:rPr>
              <a:t>only line 3</a:t>
            </a:r>
            <a:r>
              <a:rPr kumimoji="0" lang="en-US" sz="1200" b="0" i="0" u="none" strike="noStrike" kern="1200" cap="none" spc="0" normalizeH="0" baseline="0" noProof="0" dirty="0" smtClean="0">
                <a:ln>
                  <a:noFill/>
                </a:ln>
                <a:solidFill>
                  <a:srgbClr val="000000"/>
                </a:solidFill>
                <a:effectLst/>
                <a:uLnTx/>
                <a:uFillTx/>
                <a:latin typeface="Cambria" pitchFamily="18" charset="0"/>
                <a:ea typeface="ＭＳ Ｐゴシック" pitchFamily="34" charset="-128"/>
                <a:cs typeface="+mn-cs"/>
              </a:rPr>
              <a:t> so that, if inputs </a:t>
            </a:r>
            <a:r>
              <a:rPr kumimoji="0" lang="en-US" sz="1200" b="1" i="0" u="none" strike="noStrike" kern="1200" cap="none" spc="0" normalizeH="0" baseline="0" noProof="0" dirty="0" smtClean="0">
                <a:ln>
                  <a:noFill/>
                </a:ln>
                <a:solidFill>
                  <a:srgbClr val="000000"/>
                </a:solidFill>
                <a:effectLst/>
                <a:uLnTx/>
                <a:uFillTx/>
                <a:latin typeface="Cambria" pitchFamily="18" charset="0"/>
                <a:ea typeface="ＭＳ Ｐゴシック" pitchFamily="34" charset="-128"/>
                <a:cs typeface="+mn-cs"/>
              </a:rPr>
              <a:t>r1</a:t>
            </a:r>
            <a:r>
              <a:rPr kumimoji="0" lang="en-US" sz="1200" b="0" i="0" u="none" strike="noStrike" kern="1200" cap="none" spc="0" normalizeH="0" baseline="0" noProof="0" dirty="0" smtClean="0">
                <a:ln>
                  <a:noFill/>
                </a:ln>
                <a:solidFill>
                  <a:srgbClr val="000000"/>
                </a:solidFill>
                <a:effectLst/>
                <a:uLnTx/>
                <a:uFillTx/>
                <a:latin typeface="Cambria" pitchFamily="18" charset="0"/>
                <a:ea typeface="ＭＳ Ｐゴシック" pitchFamily="34" charset="-128"/>
                <a:cs typeface="+mn-cs"/>
              </a:rPr>
              <a:t> and </a:t>
            </a:r>
            <a:r>
              <a:rPr kumimoji="0" lang="en-US" sz="1200" b="1" i="0" u="none" strike="noStrike" kern="1200" cap="none" spc="0" normalizeH="0" baseline="0" noProof="0" dirty="0" smtClean="0">
                <a:ln>
                  <a:noFill/>
                </a:ln>
                <a:solidFill>
                  <a:srgbClr val="000000"/>
                </a:solidFill>
                <a:effectLst/>
                <a:uLnTx/>
                <a:uFillTx/>
                <a:latin typeface="Cambria" pitchFamily="18" charset="0"/>
                <a:ea typeface="ＭＳ Ｐゴシック" pitchFamily="34" charset="-128"/>
                <a:cs typeface="+mn-cs"/>
              </a:rPr>
              <a:t>r2</a:t>
            </a:r>
            <a:r>
              <a:rPr kumimoji="0" lang="en-US" sz="1200" b="0" i="0" u="none" strike="noStrike" kern="1200" cap="none" spc="0" normalizeH="0" baseline="0" noProof="0" dirty="0" smtClean="0">
                <a:ln>
                  <a:noFill/>
                </a:ln>
                <a:solidFill>
                  <a:srgbClr val="000000"/>
                </a:solidFill>
                <a:effectLst/>
                <a:uLnTx/>
                <a:uFillTx/>
                <a:latin typeface="Cambria" pitchFamily="18" charset="0"/>
                <a:ea typeface="ＭＳ Ｐゴシック" pitchFamily="34" charset="-128"/>
                <a:cs typeface="+mn-cs"/>
              </a:rPr>
              <a:t> are </a:t>
            </a:r>
            <a:r>
              <a:rPr kumimoji="0" lang="en-US" sz="1200" b="1" i="1" u="none" strike="noStrike" kern="1200" cap="none" spc="0" normalizeH="0" baseline="0" noProof="0" dirty="0" smtClean="0">
                <a:ln>
                  <a:noFill/>
                </a:ln>
                <a:solidFill>
                  <a:srgbClr val="159627"/>
                </a:solidFill>
                <a:effectLst/>
                <a:uLnTx/>
                <a:uFillTx/>
                <a:latin typeface="Cambria" pitchFamily="18" charset="0"/>
                <a:ea typeface="ＭＳ Ｐゴシック" pitchFamily="34" charset="-128"/>
                <a:cs typeface="+mn-cs"/>
              </a:rPr>
              <a:t>equal</a:t>
            </a:r>
            <a:r>
              <a:rPr kumimoji="0" lang="en-US" sz="1200" b="0" i="0" u="none" strike="noStrike" kern="1200" cap="none" spc="0" normalizeH="0" baseline="0" noProof="0" dirty="0" smtClean="0">
                <a:ln>
                  <a:noFill/>
                </a:ln>
                <a:solidFill>
                  <a:srgbClr val="000000"/>
                </a:solidFill>
                <a:effectLst/>
                <a:uLnTx/>
                <a:uFillTx/>
                <a:latin typeface="Cambria" pitchFamily="18" charset="0"/>
                <a:ea typeface="ＭＳ Ｐゴシック" pitchFamily="34" charset="-128"/>
                <a:cs typeface="+mn-cs"/>
              </a:rPr>
              <a:t>, the program will ask for new inputs?</a:t>
            </a:r>
            <a:endParaRPr kumimoji="0" lang="en-US" sz="1200" b="0" i="0" u="none" strike="noStrike" kern="1200" cap="none" spc="0" normalizeH="0" baseline="0" noProof="0" dirty="0">
              <a:ln>
                <a:noFill/>
              </a:ln>
              <a:solidFill>
                <a:srgbClr val="000000"/>
              </a:solidFill>
              <a:effectLst/>
              <a:uLnTx/>
              <a:uFillTx/>
              <a:latin typeface="Cambria" pitchFamily="18" charset="0"/>
              <a:ea typeface="ＭＳ Ｐゴシック" pitchFamily="34" charset="-128"/>
              <a:cs typeface="+mn-cs"/>
            </a:endParaRPr>
          </a:p>
        </p:txBody>
      </p:sp>
      <p:sp>
        <p:nvSpPr>
          <p:cNvPr id="104" name="Rectangle 11"/>
          <p:cNvSpPr>
            <a:spLocks noChangeArrowheads="1"/>
          </p:cNvSpPr>
          <p:nvPr>
            <p:custDataLst>
              <p:tags r:id="rId66"/>
            </p:custDataLst>
          </p:nvPr>
        </p:nvSpPr>
        <p:spPr bwMode="auto">
          <a:xfrm>
            <a:off x="4600800" y="6463352"/>
            <a:ext cx="4398761"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200" b="1" i="1" u="none" strike="noStrike" kern="1200" cap="none" spc="0" normalizeH="0" baseline="0" noProof="0" dirty="0" smtClean="0">
                <a:ln>
                  <a:noFill/>
                </a:ln>
                <a:solidFill>
                  <a:srgbClr val="C00000"/>
                </a:solidFill>
                <a:effectLst/>
                <a:uLnTx/>
                <a:uFillTx/>
                <a:latin typeface="Calibri" panose="020F0502020204030204" pitchFamily="34" charset="0"/>
                <a:ea typeface="ＭＳ Ｐゴシック" pitchFamily="34" charset="-128"/>
                <a:cs typeface="+mn-cs"/>
              </a:rPr>
              <a:t>Extra! </a:t>
            </a:r>
            <a:r>
              <a:rPr kumimoji="0" lang="en-US" sz="1200" b="0" i="0" u="none" strike="noStrike" kern="1200" cap="none" spc="0" normalizeH="0" baseline="0" noProof="0" dirty="0" smtClean="0">
                <a:ln>
                  <a:noFill/>
                </a:ln>
                <a:solidFill>
                  <a:srgbClr val="C00000"/>
                </a:solidFill>
                <a:effectLst/>
                <a:uLnTx/>
                <a:uFillTx/>
                <a:latin typeface="Calibri" panose="020F0502020204030204" pitchFamily="34" charset="0"/>
                <a:ea typeface="ＭＳ Ｐゴシック" pitchFamily="34" charset="-128"/>
                <a:cs typeface="+mn-cs"/>
              </a:rPr>
              <a:t> </a:t>
            </a:r>
            <a:r>
              <a:rPr kumimoji="0" lang="en-US" sz="1200" b="0" i="0" u="none" strike="noStrike" kern="1200" cap="none" spc="0" normalizeH="0" baseline="0" noProof="0" dirty="0" smtClean="0">
                <a:ln>
                  <a:noFill/>
                </a:ln>
                <a:solidFill>
                  <a:srgbClr val="000000"/>
                </a:solidFill>
                <a:effectLst/>
                <a:uLnTx/>
                <a:uFillTx/>
                <a:latin typeface="Calibri" panose="020F0502020204030204" pitchFamily="34" charset="0"/>
                <a:ea typeface="ＭＳ Ｐゴシック" pitchFamily="34" charset="-128"/>
                <a:cs typeface="+mn-cs"/>
              </a:rPr>
              <a:t>How few lines can you use here?   (Fill the rest with</a:t>
            </a:r>
            <a:r>
              <a:rPr kumimoji="0" lang="en-US" sz="1200" b="0" i="1" u="none" strike="noStrike" kern="1200" cap="none" spc="0" normalizeH="0" baseline="0" noProof="0" dirty="0" smtClean="0">
                <a:ln>
                  <a:noFill/>
                </a:ln>
                <a:solidFill>
                  <a:srgbClr val="000000"/>
                </a:solidFill>
                <a:effectLst/>
                <a:uLnTx/>
                <a:uFillTx/>
                <a:latin typeface="Calibri" panose="020F0502020204030204" pitchFamily="34" charset="0"/>
                <a:ea typeface="ＭＳ Ｐゴシック" pitchFamily="34" charset="-128"/>
                <a:cs typeface="+mn-cs"/>
              </a:rPr>
              <a:t> </a:t>
            </a:r>
            <a:r>
              <a:rPr kumimoji="0" lang="en-US" sz="1200" b="1" i="0" u="none" strike="noStrike" kern="1200" cap="none" spc="0" normalizeH="0" baseline="0" noProof="0" dirty="0" err="1" smtClean="0">
                <a:ln>
                  <a:noFill/>
                </a:ln>
                <a:solidFill>
                  <a:srgbClr val="000000"/>
                </a:solidFill>
                <a:effectLst/>
                <a:uLnTx/>
                <a:uFillTx/>
                <a:latin typeface="Courier New" panose="02070309020205020404" pitchFamily="49" charset="0"/>
                <a:ea typeface="ＭＳ Ｐゴシック" pitchFamily="34" charset="-128"/>
                <a:cs typeface="Courier New" panose="02070309020205020404" pitchFamily="49" charset="0"/>
              </a:rPr>
              <a:t>nop</a:t>
            </a:r>
            <a:r>
              <a:rPr kumimoji="0" lang="en-US" sz="1200" b="0" i="1" u="none" strike="noStrike" kern="1200" cap="none" spc="0" normalizeH="0" baseline="0" noProof="0" dirty="0" err="1" smtClean="0">
                <a:ln>
                  <a:noFill/>
                </a:ln>
                <a:solidFill>
                  <a:srgbClr val="000000"/>
                </a:solidFill>
                <a:effectLst/>
                <a:uLnTx/>
                <a:uFillTx/>
                <a:latin typeface="Calibri" panose="020F0502020204030204" pitchFamily="34" charset="0"/>
                <a:ea typeface="ＭＳ Ｐゴシック" pitchFamily="34" charset="-128"/>
                <a:cs typeface="+mn-cs"/>
              </a:rPr>
              <a:t>s</a:t>
            </a:r>
            <a:r>
              <a:rPr kumimoji="0" lang="en-US" sz="1200" b="0" i="1" u="none" strike="noStrike" kern="1200" cap="none" spc="0" normalizeH="0" baseline="0" noProof="0" dirty="0" smtClean="0">
                <a:ln>
                  <a:noFill/>
                </a:ln>
                <a:solidFill>
                  <a:srgbClr val="000000"/>
                </a:solidFill>
                <a:effectLst/>
                <a:uLnTx/>
                <a:uFillTx/>
                <a:latin typeface="Calibri" panose="020F0502020204030204" pitchFamily="34" charset="0"/>
                <a:ea typeface="ＭＳ Ｐゴシック" pitchFamily="34" charset="-128"/>
                <a:cs typeface="+mn-cs"/>
              </a:rPr>
              <a:t>…</a:t>
            </a:r>
            <a:r>
              <a:rPr kumimoji="0" lang="en-US" sz="1200" b="0" i="0" u="none" strike="noStrike" kern="1200" cap="none" spc="0" normalizeH="0" baseline="0" noProof="0" dirty="0" smtClean="0">
                <a:ln>
                  <a:noFill/>
                </a:ln>
                <a:solidFill>
                  <a:srgbClr val="000000"/>
                </a:solidFill>
                <a:effectLst/>
                <a:uLnTx/>
                <a:uFillTx/>
                <a:latin typeface="Calibri" panose="020F0502020204030204" pitchFamily="34" charset="0"/>
                <a:ea typeface="ＭＳ Ｐゴシック" pitchFamily="34" charset="-128"/>
                <a:cs typeface="+mn-cs"/>
              </a:rPr>
              <a:t>)</a:t>
            </a:r>
            <a:endParaRPr kumimoji="0" lang="en-US" sz="1200" b="1" i="0" u="none" strike="noStrike" kern="1200" cap="none" spc="0" normalizeH="0" baseline="0" noProof="0" dirty="0">
              <a:ln>
                <a:noFill/>
              </a:ln>
              <a:solidFill>
                <a:srgbClr val="000000"/>
              </a:solidFill>
              <a:effectLst/>
              <a:uLnTx/>
              <a:uFillTx/>
              <a:latin typeface="Calibri" panose="020F0502020204030204" pitchFamily="34" charset="0"/>
              <a:ea typeface="ＭＳ Ｐゴシック" pitchFamily="34" charset="-128"/>
              <a:cs typeface="+mn-cs"/>
            </a:endParaRPr>
          </a:p>
        </p:txBody>
      </p:sp>
      <p:cxnSp>
        <p:nvCxnSpPr>
          <p:cNvPr id="4" name="Straight Connector 3"/>
          <p:cNvCxnSpPr/>
          <p:nvPr/>
        </p:nvCxnSpPr>
        <p:spPr bwMode="auto">
          <a:xfrm>
            <a:off x="991085" y="2417565"/>
            <a:ext cx="0" cy="2522925"/>
          </a:xfrm>
          <a:prstGeom prst="line">
            <a:avLst/>
          </a:prstGeom>
          <a:noFill/>
          <a:ln w="19050" cap="flat" cmpd="sng" algn="ctr">
            <a:solidFill>
              <a:schemeClr val="tx1"/>
            </a:solidFill>
            <a:prstDash val="solid"/>
            <a:round/>
            <a:headEnd type="none" w="med" len="med"/>
            <a:tailEnd type="none" w="med" len="med"/>
          </a:ln>
          <a:effectLst/>
        </p:spPr>
      </p:cxnSp>
      <p:sp>
        <p:nvSpPr>
          <p:cNvPr id="87" name="Rectangle 76"/>
          <p:cNvSpPr>
            <a:spLocks noChangeArrowheads="1"/>
          </p:cNvSpPr>
          <p:nvPr>
            <p:custDataLst>
              <p:tags r:id="rId67"/>
            </p:custDataLst>
          </p:nvPr>
        </p:nvSpPr>
        <p:spPr bwMode="auto">
          <a:xfrm>
            <a:off x="484496" y="2295675"/>
            <a:ext cx="489236"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i="0" u="none" strike="noStrike" kern="1200" cap="none" spc="0" normalizeH="0" baseline="0" noProof="0" dirty="0" smtClean="0">
                <a:ln>
                  <a:noFill/>
                </a:ln>
                <a:solidFill>
                  <a:srgbClr val="000000"/>
                </a:solidFill>
                <a:effectLst/>
                <a:uLnTx/>
                <a:uFillTx/>
                <a:latin typeface="Calibri" panose="020F0502020204030204" pitchFamily="34" charset="0"/>
                <a:ea typeface="ＭＳ Ｐゴシック" pitchFamily="34" charset="-128"/>
                <a:cs typeface="+mn-cs"/>
              </a:rPr>
              <a:t>Run 1</a:t>
            </a:r>
            <a:endParaRPr kumimoji="0" lang="en-US" sz="1000" b="1" i="0" u="none" strike="noStrike" kern="1200" cap="none" spc="0" normalizeH="0" baseline="0" noProof="0" dirty="0">
              <a:ln>
                <a:noFill/>
              </a:ln>
              <a:solidFill>
                <a:srgbClr val="000000"/>
              </a:solidFill>
              <a:effectLst/>
              <a:uLnTx/>
              <a:uFillTx/>
              <a:latin typeface="Calibri" panose="020F0502020204030204" pitchFamily="34" charset="0"/>
              <a:ea typeface="ＭＳ Ｐゴシック" pitchFamily="34" charset="-128"/>
              <a:cs typeface="+mn-cs"/>
            </a:endParaRPr>
          </a:p>
        </p:txBody>
      </p:sp>
      <p:sp>
        <p:nvSpPr>
          <p:cNvPr id="88" name="Rectangle 76"/>
          <p:cNvSpPr>
            <a:spLocks noChangeArrowheads="1"/>
          </p:cNvSpPr>
          <p:nvPr>
            <p:custDataLst>
              <p:tags r:id="rId68"/>
            </p:custDataLst>
          </p:nvPr>
        </p:nvSpPr>
        <p:spPr bwMode="auto">
          <a:xfrm>
            <a:off x="1034763" y="2299648"/>
            <a:ext cx="489238"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i="0" u="none" strike="noStrike" kern="1200" cap="none" spc="0" normalizeH="0" baseline="0" noProof="0" dirty="0" smtClean="0">
                <a:ln>
                  <a:noFill/>
                </a:ln>
                <a:solidFill>
                  <a:srgbClr val="000000"/>
                </a:solidFill>
                <a:effectLst/>
                <a:uLnTx/>
                <a:uFillTx/>
                <a:latin typeface="Calibri" panose="020F0502020204030204" pitchFamily="34" charset="0"/>
                <a:ea typeface="ＭＳ Ｐゴシック" pitchFamily="34" charset="-128"/>
                <a:cs typeface="+mn-cs"/>
              </a:rPr>
              <a:t>Run 2</a:t>
            </a:r>
            <a:endParaRPr kumimoji="0" lang="en-US" sz="1000" b="1" i="0" u="none" strike="noStrike" kern="1200" cap="none" spc="0" normalizeH="0" baseline="0" noProof="0" dirty="0">
              <a:ln>
                <a:noFill/>
              </a:ln>
              <a:solidFill>
                <a:srgbClr val="000000"/>
              </a:solidFill>
              <a:effectLst/>
              <a:uLnTx/>
              <a:uFillTx/>
              <a:latin typeface="Calibri" panose="020F0502020204030204" pitchFamily="34" charset="0"/>
              <a:ea typeface="ＭＳ Ｐゴシック" pitchFamily="34" charset="-128"/>
              <a:cs typeface="+mn-cs"/>
            </a:endParaRPr>
          </a:p>
        </p:txBody>
      </p:sp>
      <p:sp>
        <p:nvSpPr>
          <p:cNvPr id="89" name="Rectangle 76"/>
          <p:cNvSpPr>
            <a:spLocks noChangeArrowheads="1"/>
          </p:cNvSpPr>
          <p:nvPr>
            <p:custDataLst>
              <p:tags r:id="rId69"/>
            </p:custDataLst>
          </p:nvPr>
        </p:nvSpPr>
        <p:spPr bwMode="auto">
          <a:xfrm>
            <a:off x="492456" y="2561990"/>
            <a:ext cx="457177" cy="4154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100" b="1" i="0" u="none" strike="noStrike" kern="1200" cap="none" spc="0" normalizeH="0" baseline="0" noProof="0" dirty="0" smtClean="0">
                <a:ln>
                  <a:noFill/>
                </a:ln>
                <a:solidFill>
                  <a:srgbClr val="FFFFFF">
                    <a:lumMod val="65000"/>
                  </a:srgbClr>
                </a:solidFill>
                <a:effectLst/>
                <a:uLnTx/>
                <a:uFillTx/>
                <a:latin typeface="Calibri" panose="020F0502020204030204" pitchFamily="34" charset="0"/>
                <a:ea typeface="ＭＳ Ｐゴシック" pitchFamily="34" charset="-128"/>
                <a:cs typeface="+mn-cs"/>
              </a:rPr>
              <a:t>42</a:t>
            </a:r>
            <a:endParaRPr kumimoji="0" lang="en-US" sz="2100" b="1" i="0" u="none" strike="noStrike" kern="1200" cap="none" spc="0" normalizeH="0" baseline="0" noProof="0" dirty="0">
              <a:ln>
                <a:noFill/>
              </a:ln>
              <a:solidFill>
                <a:srgbClr val="FFFFFF">
                  <a:lumMod val="65000"/>
                </a:srgbClr>
              </a:solidFill>
              <a:effectLst/>
              <a:uLnTx/>
              <a:uFillTx/>
              <a:latin typeface="Calibri" panose="020F0502020204030204" pitchFamily="34" charset="0"/>
              <a:ea typeface="ＭＳ Ｐゴシック" pitchFamily="34" charset="-128"/>
              <a:cs typeface="+mn-cs"/>
            </a:endParaRPr>
          </a:p>
        </p:txBody>
      </p:sp>
      <p:sp>
        <p:nvSpPr>
          <p:cNvPr id="90" name="Rectangle 76"/>
          <p:cNvSpPr>
            <a:spLocks noChangeArrowheads="1"/>
          </p:cNvSpPr>
          <p:nvPr>
            <p:custDataLst>
              <p:tags r:id="rId70"/>
            </p:custDataLst>
          </p:nvPr>
        </p:nvSpPr>
        <p:spPr bwMode="auto">
          <a:xfrm>
            <a:off x="560584" y="3062406"/>
            <a:ext cx="320921" cy="4154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100" b="1" i="0" u="none" strike="noStrike" kern="1200" cap="none" spc="0" normalizeH="0" baseline="0" noProof="0" dirty="0" smtClean="0">
                <a:ln>
                  <a:noFill/>
                </a:ln>
                <a:solidFill>
                  <a:srgbClr val="FFFFFF">
                    <a:lumMod val="65000"/>
                  </a:srgbClr>
                </a:solidFill>
                <a:effectLst/>
                <a:uLnTx/>
                <a:uFillTx/>
                <a:latin typeface="Calibri" panose="020F0502020204030204" pitchFamily="34" charset="0"/>
                <a:ea typeface="ＭＳ Ｐゴシック" pitchFamily="34" charset="-128"/>
                <a:cs typeface="+mn-cs"/>
              </a:rPr>
              <a:t>5</a:t>
            </a:r>
            <a:endParaRPr kumimoji="0" lang="en-US" sz="2100" b="1" i="0" u="none" strike="noStrike" kern="1200" cap="none" spc="0" normalizeH="0" baseline="0" noProof="0" dirty="0">
              <a:ln>
                <a:noFill/>
              </a:ln>
              <a:solidFill>
                <a:srgbClr val="FFFFFF">
                  <a:lumMod val="65000"/>
                </a:srgbClr>
              </a:solidFill>
              <a:effectLst/>
              <a:uLnTx/>
              <a:uFillTx/>
              <a:latin typeface="Calibri" panose="020F0502020204030204" pitchFamily="34" charset="0"/>
              <a:ea typeface="ＭＳ Ｐゴシック" pitchFamily="34" charset="-128"/>
              <a:cs typeface="+mn-cs"/>
            </a:endParaRPr>
          </a:p>
        </p:txBody>
      </p:sp>
      <p:sp>
        <p:nvSpPr>
          <p:cNvPr id="91" name="Rectangle 76"/>
          <p:cNvSpPr>
            <a:spLocks noChangeArrowheads="1"/>
          </p:cNvSpPr>
          <p:nvPr>
            <p:custDataLst>
              <p:tags r:id="rId71"/>
            </p:custDataLst>
          </p:nvPr>
        </p:nvSpPr>
        <p:spPr bwMode="auto">
          <a:xfrm>
            <a:off x="304800" y="4634988"/>
            <a:ext cx="662362"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i="0" u="none" strike="noStrike" kern="1200" cap="none" spc="0" normalizeH="0" baseline="0" noProof="0" dirty="0" smtClean="0">
                <a:ln>
                  <a:noFill/>
                </a:ln>
                <a:solidFill>
                  <a:srgbClr val="000000"/>
                </a:solidFill>
                <a:effectLst/>
                <a:uLnTx/>
                <a:uFillTx/>
                <a:latin typeface="Calibri" panose="020F0502020204030204" pitchFamily="34" charset="0"/>
                <a:ea typeface="ＭＳ Ｐゴシック" pitchFamily="34" charset="-128"/>
                <a:cs typeface="+mn-cs"/>
              </a:rPr>
              <a:t>Output 1</a:t>
            </a:r>
            <a:endParaRPr kumimoji="0" lang="en-US" sz="1000" b="1" i="0" u="none" strike="noStrike" kern="1200" cap="none" spc="0" normalizeH="0" baseline="0" noProof="0" dirty="0">
              <a:ln>
                <a:noFill/>
              </a:ln>
              <a:solidFill>
                <a:srgbClr val="000000"/>
              </a:solidFill>
              <a:effectLst/>
              <a:uLnTx/>
              <a:uFillTx/>
              <a:latin typeface="Calibri" panose="020F0502020204030204" pitchFamily="34" charset="0"/>
              <a:ea typeface="ＭＳ Ｐゴシック" pitchFamily="34" charset="-128"/>
              <a:cs typeface="+mn-cs"/>
            </a:endParaRPr>
          </a:p>
        </p:txBody>
      </p:sp>
      <p:sp>
        <p:nvSpPr>
          <p:cNvPr id="92" name="Rectangle 76"/>
          <p:cNvSpPr>
            <a:spLocks noChangeArrowheads="1"/>
          </p:cNvSpPr>
          <p:nvPr>
            <p:custDataLst>
              <p:tags r:id="rId72"/>
            </p:custDataLst>
          </p:nvPr>
        </p:nvSpPr>
        <p:spPr bwMode="auto">
          <a:xfrm>
            <a:off x="1027687" y="4625313"/>
            <a:ext cx="662361"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i="0" u="none" strike="noStrike" kern="1200" cap="none" spc="0" normalizeH="0" baseline="0" noProof="0" dirty="0" smtClean="0">
                <a:ln>
                  <a:noFill/>
                </a:ln>
                <a:solidFill>
                  <a:srgbClr val="000000"/>
                </a:solidFill>
                <a:effectLst/>
                <a:uLnTx/>
                <a:uFillTx/>
                <a:latin typeface="Calibri" panose="020F0502020204030204" pitchFamily="34" charset="0"/>
                <a:ea typeface="ＭＳ Ｐゴシック" pitchFamily="34" charset="-128"/>
                <a:cs typeface="+mn-cs"/>
              </a:rPr>
              <a:t>Output 2</a:t>
            </a:r>
            <a:endParaRPr kumimoji="0" lang="en-US" sz="1000" b="1" i="0" u="none" strike="noStrike" kern="1200" cap="none" spc="0" normalizeH="0" baseline="0" noProof="0" dirty="0">
              <a:ln>
                <a:noFill/>
              </a:ln>
              <a:solidFill>
                <a:srgbClr val="000000"/>
              </a:solidFill>
              <a:effectLst/>
              <a:uLnTx/>
              <a:uFillTx/>
              <a:latin typeface="Calibri" panose="020F0502020204030204" pitchFamily="34" charset="0"/>
              <a:ea typeface="ＭＳ Ｐゴシック" pitchFamily="34" charset="-128"/>
              <a:cs typeface="+mn-cs"/>
            </a:endParaRPr>
          </a:p>
        </p:txBody>
      </p:sp>
      <p:sp>
        <p:nvSpPr>
          <p:cNvPr id="6" name="Rounded Rectangle 5"/>
          <p:cNvSpPr/>
          <p:nvPr/>
        </p:nvSpPr>
        <p:spPr bwMode="auto">
          <a:xfrm>
            <a:off x="358169" y="4210336"/>
            <a:ext cx="555625" cy="401638"/>
          </a:xfrm>
          <a:prstGeom prst="roundRect">
            <a:avLst/>
          </a:prstGeom>
          <a:no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smtClean="0">
              <a:ln>
                <a:noFill/>
              </a:ln>
              <a:solidFill>
                <a:srgbClr val="000000"/>
              </a:solidFill>
              <a:effectLst/>
              <a:uLnTx/>
              <a:uFillTx/>
              <a:latin typeface="Times" pitchFamily="1" charset="0"/>
              <a:ea typeface="ＭＳ Ｐゴシック" pitchFamily="1" charset="-128"/>
              <a:cs typeface="+mn-cs"/>
            </a:endParaRPr>
          </a:p>
        </p:txBody>
      </p:sp>
      <p:sp>
        <p:nvSpPr>
          <p:cNvPr id="98" name="Rounded Rectangle 97"/>
          <p:cNvSpPr/>
          <p:nvPr/>
        </p:nvSpPr>
        <p:spPr bwMode="auto">
          <a:xfrm>
            <a:off x="1081055" y="4223675"/>
            <a:ext cx="555625" cy="401638"/>
          </a:xfrm>
          <a:prstGeom prst="roundRect">
            <a:avLst/>
          </a:prstGeom>
          <a:no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smtClean="0">
              <a:ln>
                <a:noFill/>
              </a:ln>
              <a:solidFill>
                <a:srgbClr val="000000"/>
              </a:solidFill>
              <a:effectLst/>
              <a:uLnTx/>
              <a:uFillTx/>
              <a:latin typeface="Times" pitchFamily="1" charset="0"/>
              <a:ea typeface="ＭＳ Ｐゴシック" pitchFamily="1" charset="-128"/>
              <a:cs typeface="+mn-cs"/>
            </a:endParaRPr>
          </a:p>
        </p:txBody>
      </p:sp>
      <p:sp>
        <p:nvSpPr>
          <p:cNvPr id="7" name="Down Arrow 6"/>
          <p:cNvSpPr/>
          <p:nvPr/>
        </p:nvSpPr>
        <p:spPr bwMode="auto">
          <a:xfrm>
            <a:off x="531018" y="3952290"/>
            <a:ext cx="202407" cy="271385"/>
          </a:xfrm>
          <a:prstGeom prst="downArrow">
            <a:avLst/>
          </a:prstGeom>
          <a:solidFill>
            <a:schemeClr val="bg1">
              <a:lumMod val="75000"/>
            </a:schemeClr>
          </a:solidFill>
          <a:ln w="19050" cap="flat" cmpd="sng" algn="ctr">
            <a:solidFill>
              <a:schemeClr val="bg1">
                <a:lumMod val="75000"/>
              </a:schemeClr>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smtClean="0">
              <a:ln>
                <a:noFill/>
              </a:ln>
              <a:solidFill>
                <a:srgbClr val="000000"/>
              </a:solidFill>
              <a:effectLst/>
              <a:uLnTx/>
              <a:uFillTx/>
              <a:latin typeface="Times" pitchFamily="1" charset="0"/>
              <a:ea typeface="ＭＳ Ｐゴシック" pitchFamily="1" charset="-128"/>
              <a:cs typeface="+mn-cs"/>
            </a:endParaRPr>
          </a:p>
        </p:txBody>
      </p:sp>
      <p:sp>
        <p:nvSpPr>
          <p:cNvPr id="99" name="Down Arrow 98"/>
          <p:cNvSpPr/>
          <p:nvPr/>
        </p:nvSpPr>
        <p:spPr bwMode="auto">
          <a:xfrm>
            <a:off x="1245393" y="3962400"/>
            <a:ext cx="202407" cy="271385"/>
          </a:xfrm>
          <a:prstGeom prst="downArrow">
            <a:avLst/>
          </a:prstGeom>
          <a:solidFill>
            <a:schemeClr val="bg1">
              <a:lumMod val="75000"/>
            </a:schemeClr>
          </a:solidFill>
          <a:ln w="19050" cap="flat" cmpd="sng" algn="ctr">
            <a:solidFill>
              <a:schemeClr val="bg1">
                <a:lumMod val="75000"/>
              </a:schemeClr>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smtClean="0">
              <a:ln>
                <a:noFill/>
              </a:ln>
              <a:solidFill>
                <a:srgbClr val="000000"/>
              </a:solidFill>
              <a:effectLst/>
              <a:uLnTx/>
              <a:uFillTx/>
              <a:latin typeface="Times" pitchFamily="1" charset="0"/>
              <a:ea typeface="ＭＳ Ｐゴシック" pitchFamily="1" charset="-128"/>
              <a:cs typeface="+mn-cs"/>
            </a:endParaRPr>
          </a:p>
        </p:txBody>
      </p:sp>
      <p:sp>
        <p:nvSpPr>
          <p:cNvPr id="101" name="Rectangle 76"/>
          <p:cNvSpPr>
            <a:spLocks noChangeArrowheads="1"/>
          </p:cNvSpPr>
          <p:nvPr>
            <p:custDataLst>
              <p:tags r:id="rId73"/>
            </p:custDataLst>
          </p:nvPr>
        </p:nvSpPr>
        <p:spPr bwMode="auto">
          <a:xfrm>
            <a:off x="1053175" y="3060134"/>
            <a:ext cx="457177" cy="4154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100" b="1" i="0" u="none" strike="noStrike" kern="1200" cap="none" spc="0" normalizeH="0" baseline="0" noProof="0" dirty="0" smtClean="0">
                <a:ln>
                  <a:noFill/>
                </a:ln>
                <a:solidFill>
                  <a:srgbClr val="FFFFFF">
                    <a:lumMod val="65000"/>
                  </a:srgbClr>
                </a:solidFill>
                <a:effectLst/>
                <a:uLnTx/>
                <a:uFillTx/>
                <a:latin typeface="Calibri" panose="020F0502020204030204" pitchFamily="34" charset="0"/>
                <a:ea typeface="ＭＳ Ｐゴシック" pitchFamily="34" charset="-128"/>
                <a:cs typeface="+mn-cs"/>
              </a:rPr>
              <a:t>42</a:t>
            </a:r>
            <a:endParaRPr kumimoji="0" lang="en-US" sz="2100" b="1" i="0" u="none" strike="noStrike" kern="1200" cap="none" spc="0" normalizeH="0" baseline="0" noProof="0" dirty="0">
              <a:ln>
                <a:noFill/>
              </a:ln>
              <a:solidFill>
                <a:srgbClr val="FFFFFF">
                  <a:lumMod val="65000"/>
                </a:srgbClr>
              </a:solidFill>
              <a:effectLst/>
              <a:uLnTx/>
              <a:uFillTx/>
              <a:latin typeface="Calibri" panose="020F0502020204030204" pitchFamily="34" charset="0"/>
              <a:ea typeface="ＭＳ Ｐゴシック" pitchFamily="34" charset="-128"/>
              <a:cs typeface="+mn-cs"/>
            </a:endParaRPr>
          </a:p>
        </p:txBody>
      </p:sp>
      <p:sp>
        <p:nvSpPr>
          <p:cNvPr id="105" name="Rectangle 76"/>
          <p:cNvSpPr>
            <a:spLocks noChangeArrowheads="1"/>
          </p:cNvSpPr>
          <p:nvPr>
            <p:custDataLst>
              <p:tags r:id="rId74"/>
            </p:custDataLst>
          </p:nvPr>
        </p:nvSpPr>
        <p:spPr bwMode="auto">
          <a:xfrm>
            <a:off x="1121303" y="2561990"/>
            <a:ext cx="320921" cy="4154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100" b="1" i="0" u="none" strike="noStrike" kern="1200" cap="none" spc="0" normalizeH="0" baseline="0" noProof="0" dirty="0" smtClean="0">
                <a:ln>
                  <a:noFill/>
                </a:ln>
                <a:solidFill>
                  <a:srgbClr val="FFFFFF">
                    <a:lumMod val="65000"/>
                  </a:srgbClr>
                </a:solidFill>
                <a:effectLst/>
                <a:uLnTx/>
                <a:uFillTx/>
                <a:latin typeface="Calibri" panose="020F0502020204030204" pitchFamily="34" charset="0"/>
                <a:ea typeface="ＭＳ Ｐゴシック" pitchFamily="34" charset="-128"/>
                <a:cs typeface="+mn-cs"/>
              </a:rPr>
              <a:t>5</a:t>
            </a:r>
            <a:endParaRPr kumimoji="0" lang="en-US" sz="2100" b="1" i="0" u="none" strike="noStrike" kern="1200" cap="none" spc="0" normalizeH="0" baseline="0" noProof="0" dirty="0">
              <a:ln>
                <a:noFill/>
              </a:ln>
              <a:solidFill>
                <a:srgbClr val="FFFFFF">
                  <a:lumMod val="65000"/>
                </a:srgbClr>
              </a:solidFill>
              <a:effectLst/>
              <a:uLnTx/>
              <a:uFillTx/>
              <a:latin typeface="Calibri" panose="020F0502020204030204" pitchFamily="34" charset="0"/>
              <a:ea typeface="ＭＳ Ｐゴシック" pitchFamily="34" charset="-128"/>
              <a:cs typeface="+mn-cs"/>
            </a:endParaRPr>
          </a:p>
        </p:txBody>
      </p:sp>
      <p:sp>
        <p:nvSpPr>
          <p:cNvPr id="106" name="Rectangle 76"/>
          <p:cNvSpPr>
            <a:spLocks noChangeArrowheads="1"/>
          </p:cNvSpPr>
          <p:nvPr>
            <p:custDataLst>
              <p:tags r:id="rId75"/>
            </p:custDataLst>
          </p:nvPr>
        </p:nvSpPr>
        <p:spPr bwMode="auto">
          <a:xfrm>
            <a:off x="5806121" y="2382189"/>
            <a:ext cx="320921" cy="4154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100" b="1" i="0" u="none" strike="noStrike" kern="1200" cap="none" spc="0" normalizeH="0" baseline="0" noProof="0" dirty="0" smtClean="0">
                <a:ln>
                  <a:noFill/>
                </a:ln>
                <a:solidFill>
                  <a:srgbClr val="FFFFFF">
                    <a:lumMod val="65000"/>
                  </a:srgbClr>
                </a:solidFill>
                <a:effectLst/>
                <a:uLnTx/>
                <a:uFillTx/>
                <a:latin typeface="Calibri" panose="020F0502020204030204" pitchFamily="34" charset="0"/>
                <a:ea typeface="ＭＳ Ｐゴシック" pitchFamily="34" charset="-128"/>
                <a:cs typeface="+mn-cs"/>
              </a:rPr>
              <a:t>5</a:t>
            </a:r>
            <a:endParaRPr kumimoji="0" lang="en-US" sz="2100" b="1" i="0" u="none" strike="noStrike" kern="1200" cap="none" spc="0" normalizeH="0" baseline="0" noProof="0" dirty="0">
              <a:ln>
                <a:noFill/>
              </a:ln>
              <a:solidFill>
                <a:srgbClr val="FFFFFF">
                  <a:lumMod val="65000"/>
                </a:srgbClr>
              </a:solidFill>
              <a:effectLst/>
              <a:uLnTx/>
              <a:uFillTx/>
              <a:latin typeface="Calibri" panose="020F0502020204030204" pitchFamily="34" charset="0"/>
              <a:ea typeface="ＭＳ Ｐゴシック" pitchFamily="34" charset="-128"/>
              <a:cs typeface="+mn-cs"/>
            </a:endParaRPr>
          </a:p>
        </p:txBody>
      </p:sp>
      <p:sp>
        <p:nvSpPr>
          <p:cNvPr id="8" name="Rectangle 7"/>
          <p:cNvSpPr/>
          <p:nvPr/>
        </p:nvSpPr>
        <p:spPr>
          <a:xfrm>
            <a:off x="4966648" y="2573179"/>
            <a:ext cx="458780" cy="246221"/>
          </a:xfrm>
          <a:prstGeom prst="rect">
            <a:avLst/>
          </a:prstGeom>
        </p:spPr>
        <p:txBody>
          <a:bodyPr wrap="non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0" i="0" u="none" strike="noStrike" kern="1200" cap="none" spc="0" normalizeH="0" baseline="0" noProof="0" dirty="0" smtClean="0">
                <a:ln>
                  <a:noFill/>
                </a:ln>
                <a:solidFill>
                  <a:srgbClr val="000000"/>
                </a:solidFill>
                <a:effectLst/>
                <a:uLnTx/>
                <a:uFillTx/>
                <a:latin typeface="Calibri" pitchFamily="34" charset="0"/>
                <a:ea typeface="ＭＳ Ｐゴシック" pitchFamily="34" charset="-128"/>
                <a:cs typeface="+mn-cs"/>
              </a:rPr>
              <a:t>input</a:t>
            </a:r>
            <a:endParaRPr kumimoji="0" lang="en-US" sz="1000" b="0" i="0" u="none" strike="noStrike" kern="1200" cap="none" spc="0" normalizeH="0" baseline="0" noProof="0" dirty="0">
              <a:ln>
                <a:noFill/>
              </a:ln>
              <a:solidFill>
                <a:srgbClr val="000000"/>
              </a:solidFill>
              <a:effectLst/>
              <a:uLnTx/>
              <a:uFillTx/>
              <a:latin typeface="Times" pitchFamily="-106" charset="0"/>
              <a:ea typeface="ＭＳ Ｐゴシック" pitchFamily="34" charset="-128"/>
              <a:cs typeface="+mn-cs"/>
            </a:endParaRPr>
          </a:p>
        </p:txBody>
      </p:sp>
      <p:sp>
        <p:nvSpPr>
          <p:cNvPr id="107" name="Rectangle 106"/>
          <p:cNvSpPr/>
          <p:nvPr/>
        </p:nvSpPr>
        <p:spPr>
          <a:xfrm>
            <a:off x="4958955" y="3057675"/>
            <a:ext cx="894797" cy="246221"/>
          </a:xfrm>
          <a:prstGeom prst="rect">
            <a:avLst/>
          </a:prstGeom>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000" b="0" i="0" u="none" strike="noStrike" kern="1200" cap="none" spc="0" normalizeH="0" baseline="0" noProof="0" dirty="0" smtClean="0">
                <a:ln>
                  <a:noFill/>
                </a:ln>
                <a:solidFill>
                  <a:srgbClr val="000000"/>
                </a:solidFill>
                <a:effectLst/>
                <a:uLnTx/>
                <a:uFillTx/>
                <a:latin typeface="Calibri" pitchFamily="34" charset="0"/>
                <a:ea typeface="ＭＳ Ｐゴシック" pitchFamily="34" charset="-128"/>
                <a:cs typeface="+mn-cs"/>
              </a:rPr>
              <a:t>result – so far</a:t>
            </a:r>
            <a:endParaRPr kumimoji="0" lang="en-US" sz="1000" b="0" i="0" u="none" strike="noStrike" kern="1200" cap="none" spc="0" normalizeH="0" baseline="0" noProof="0" dirty="0">
              <a:ln>
                <a:noFill/>
              </a:ln>
              <a:solidFill>
                <a:srgbClr val="000000"/>
              </a:solidFill>
              <a:effectLst/>
              <a:uLnTx/>
              <a:uFillTx/>
              <a:latin typeface="Times" pitchFamily="-106" charset="0"/>
              <a:ea typeface="ＭＳ Ｐゴシック" pitchFamily="34" charset="-128"/>
              <a:cs typeface="+mn-cs"/>
            </a:endParaRPr>
          </a:p>
        </p:txBody>
      </p:sp>
      <p:sp>
        <p:nvSpPr>
          <p:cNvPr id="108" name="Text Box 75"/>
          <p:cNvSpPr txBox="1">
            <a:spLocks noChangeArrowheads="1"/>
          </p:cNvSpPr>
          <p:nvPr>
            <p:custDataLst>
              <p:tags r:id="rId76"/>
            </p:custDataLst>
          </p:nvPr>
        </p:nvSpPr>
        <p:spPr bwMode="auto">
          <a:xfrm>
            <a:off x="6946195" y="4796046"/>
            <a:ext cx="1399643" cy="376238"/>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800" b="1" i="0" u="none" strike="noStrike" kern="1200" cap="none" spc="0" normalizeH="0" baseline="0" noProof="0" dirty="0">
                <a:ln>
                  <a:noFill/>
                </a:ln>
                <a:solidFill>
                  <a:srgbClr val="000000"/>
                </a:solidFill>
                <a:effectLst/>
                <a:uLnTx/>
                <a:uFillTx/>
                <a:latin typeface="Courier New" pitchFamily="49" charset="0"/>
                <a:ea typeface="ＭＳ Ｐゴシック" pitchFamily="34" charset="-128"/>
                <a:cs typeface="+mn-cs"/>
              </a:rPr>
              <a:t>write </a:t>
            </a:r>
            <a:r>
              <a:rPr kumimoji="0" lang="en-US" sz="1800" b="1" i="0" u="none" strike="noStrike" kern="1200" cap="none" spc="0" normalizeH="0" baseline="0" noProof="0" dirty="0" smtClean="0">
                <a:ln>
                  <a:noFill/>
                </a:ln>
                <a:solidFill>
                  <a:srgbClr val="000000"/>
                </a:solidFill>
                <a:effectLst/>
                <a:uLnTx/>
                <a:uFillTx/>
                <a:latin typeface="Courier New" pitchFamily="49" charset="0"/>
                <a:ea typeface="ＭＳ Ｐゴシック" pitchFamily="34" charset="-128"/>
                <a:cs typeface="+mn-cs"/>
              </a:rPr>
              <a:t>r2</a:t>
            </a:r>
            <a:endParaRPr kumimoji="0" lang="en-US" sz="1800" b="1" i="0" u="none" strike="noStrike" kern="1200" cap="none" spc="0" normalizeH="0" baseline="0" noProof="0" dirty="0">
              <a:ln>
                <a:noFill/>
              </a:ln>
              <a:solidFill>
                <a:srgbClr val="000000"/>
              </a:solidFill>
              <a:effectLst/>
              <a:uLnTx/>
              <a:uFillTx/>
              <a:latin typeface="Courier New" pitchFamily="49" charset="0"/>
              <a:ea typeface="ＭＳ Ｐゴシック" pitchFamily="34" charset="-128"/>
              <a:cs typeface="+mn-cs"/>
            </a:endParaRPr>
          </a:p>
        </p:txBody>
      </p:sp>
      <p:sp>
        <p:nvSpPr>
          <p:cNvPr id="109" name="Text Box 76"/>
          <p:cNvSpPr txBox="1">
            <a:spLocks noChangeArrowheads="1"/>
          </p:cNvSpPr>
          <p:nvPr>
            <p:custDataLst>
              <p:tags r:id="rId77"/>
            </p:custDataLst>
          </p:nvPr>
        </p:nvSpPr>
        <p:spPr bwMode="auto">
          <a:xfrm>
            <a:off x="6965985" y="5180905"/>
            <a:ext cx="844842" cy="376238"/>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Courier New" pitchFamily="49" charset="0"/>
                <a:ea typeface="ＭＳ Ｐゴシック" pitchFamily="34" charset="-128"/>
                <a:cs typeface="+mn-cs"/>
              </a:rPr>
              <a:t>halt</a:t>
            </a:r>
          </a:p>
        </p:txBody>
      </p:sp>
      <p:sp>
        <p:nvSpPr>
          <p:cNvPr id="110" name="Rectangle 109"/>
          <p:cNvSpPr/>
          <p:nvPr/>
        </p:nvSpPr>
        <p:spPr>
          <a:xfrm>
            <a:off x="4941711" y="3733800"/>
            <a:ext cx="1350050" cy="246221"/>
          </a:xfrm>
          <a:prstGeom prst="rect">
            <a:avLst/>
          </a:prstGeom>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000" b="0" i="0" u="none" strike="noStrike" kern="1200" cap="none" spc="0" normalizeH="0" baseline="0" noProof="0" dirty="0" smtClean="0">
                <a:ln>
                  <a:noFill/>
                </a:ln>
                <a:solidFill>
                  <a:srgbClr val="000000"/>
                </a:solidFill>
                <a:effectLst/>
                <a:uLnTx/>
                <a:uFillTx/>
                <a:latin typeface="Calibri" pitchFamily="34" charset="0"/>
                <a:ea typeface="ＭＳ Ｐゴシック" pitchFamily="34" charset="-128"/>
                <a:cs typeface="+mn-cs"/>
              </a:rPr>
              <a:t>not needed; OK to use</a:t>
            </a:r>
            <a:endParaRPr kumimoji="0" lang="en-US" sz="1000" b="0" i="0" u="none" strike="noStrike" kern="1200" cap="none" spc="0" normalizeH="0" baseline="0" noProof="0" dirty="0">
              <a:ln>
                <a:noFill/>
              </a:ln>
              <a:solidFill>
                <a:srgbClr val="000000"/>
              </a:solidFill>
              <a:effectLst/>
              <a:uLnTx/>
              <a:uFillTx/>
              <a:latin typeface="Times" pitchFamily="-106" charset="0"/>
              <a:ea typeface="ＭＳ Ｐゴシック" pitchFamily="34" charset="-128"/>
              <a:cs typeface="+mn-cs"/>
            </a:endParaRPr>
          </a:p>
        </p:txBody>
      </p:sp>
    </p:spTree>
    <p:extLst>
      <p:ext uri="{BB962C8B-B14F-4D97-AF65-F5344CB8AC3E}">
        <p14:creationId xmlns:p14="http://schemas.microsoft.com/office/powerpoint/2010/main" val="4270132086"/>
      </p:ext>
    </p:extLst>
  </p:cSld>
  <p:clrMapOvr>
    <a:masterClrMapping/>
  </p:clrMapOvr>
  <p:timing>
    <p:tnLst>
      <p:par>
        <p:cTn id="1" dur="indefinite" restart="never" nodeType="tmRoot"/>
      </p:par>
    </p:tn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6" name="Text Box 2"/>
          <p:cNvSpPr txBox="1">
            <a:spLocks noChangeArrowheads="1"/>
          </p:cNvSpPr>
          <p:nvPr>
            <p:custDataLst>
              <p:tags r:id="rId1"/>
            </p:custDataLst>
          </p:nvPr>
        </p:nvSpPr>
        <p:spPr bwMode="auto">
          <a:xfrm>
            <a:off x="141288" y="269875"/>
            <a:ext cx="254000" cy="355600"/>
          </a:xfrm>
          <a:prstGeom prst="rect">
            <a:avLst/>
          </a:prstGeom>
          <a:noFill/>
          <a:ln w="19050">
            <a:solidFill>
              <a:srgbClr val="067B0E"/>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600" b="1">
                <a:solidFill>
                  <a:srgbClr val="067B0E"/>
                </a:solidFill>
              </a:rPr>
              <a:t>1</a:t>
            </a:r>
          </a:p>
        </p:txBody>
      </p:sp>
      <p:sp>
        <p:nvSpPr>
          <p:cNvPr id="57347" name="Rectangle 3"/>
          <p:cNvSpPr>
            <a:spLocks noChangeArrowheads="1"/>
          </p:cNvSpPr>
          <p:nvPr>
            <p:custDataLst>
              <p:tags r:id="rId2"/>
            </p:custDataLst>
          </p:nvPr>
        </p:nvSpPr>
        <p:spPr bwMode="auto">
          <a:xfrm>
            <a:off x="990600" y="5562600"/>
            <a:ext cx="7129462" cy="1154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p>
            <a:pPr marL="457200" indent="-457200" algn="l">
              <a:buFont typeface="Arial" pitchFamily="34" charset="0"/>
              <a:buNone/>
            </a:pPr>
            <a:r>
              <a:rPr lang="en-US" sz="2000" dirty="0">
                <a:latin typeface="Calibri" panose="020F0502020204030204" pitchFamily="34" charset="0"/>
              </a:rPr>
              <a:t>(1) </a:t>
            </a:r>
            <a:r>
              <a:rPr lang="en-US" sz="2000" dirty="0" smtClean="0">
                <a:latin typeface="Calibri" panose="020F0502020204030204" pitchFamily="34" charset="0"/>
              </a:rPr>
              <a:t> What function does </a:t>
            </a:r>
            <a:r>
              <a:rPr lang="en-US" sz="2000" dirty="0">
                <a:latin typeface="Calibri" panose="020F0502020204030204" pitchFamily="34" charset="0"/>
              </a:rPr>
              <a:t>this program compute in general?</a:t>
            </a:r>
          </a:p>
          <a:p>
            <a:pPr marL="457200" indent="-457200" algn="l">
              <a:buFont typeface="Arial" pitchFamily="34" charset="0"/>
              <a:buNone/>
            </a:pPr>
            <a:endParaRPr lang="en-US" sz="900" dirty="0">
              <a:latin typeface="Calibri" panose="020F0502020204030204" pitchFamily="34" charset="0"/>
            </a:endParaRPr>
          </a:p>
          <a:p>
            <a:pPr marL="457200" indent="-457200" algn="l">
              <a:buFont typeface="Arial" pitchFamily="34" charset="0"/>
              <a:buNone/>
            </a:pPr>
            <a:r>
              <a:rPr lang="en-US" sz="2000" dirty="0">
                <a:latin typeface="Calibri" panose="020F0502020204030204" pitchFamily="34" charset="0"/>
              </a:rPr>
              <a:t>(2</a:t>
            </a:r>
            <a:r>
              <a:rPr lang="en-US" sz="2000" dirty="0" smtClean="0">
                <a:latin typeface="Calibri" panose="020F0502020204030204" pitchFamily="34" charset="0"/>
              </a:rPr>
              <a:t>)  </a:t>
            </a:r>
            <a:r>
              <a:rPr lang="en-US" sz="2000" b="1" i="1" dirty="0" smtClean="0">
                <a:solidFill>
                  <a:srgbClr val="C00000"/>
                </a:solidFill>
                <a:latin typeface="Calibri" panose="020F0502020204030204" pitchFamily="34" charset="0"/>
              </a:rPr>
              <a:t>Extra!</a:t>
            </a:r>
            <a:r>
              <a:rPr lang="en-US" sz="2000" i="1" dirty="0" smtClean="0">
                <a:latin typeface="Calibri" panose="020F0502020204030204" pitchFamily="34" charset="0"/>
              </a:rPr>
              <a:t>  </a:t>
            </a:r>
            <a:r>
              <a:rPr lang="en-US" sz="2000" dirty="0" smtClean="0">
                <a:latin typeface="Calibri" panose="020F0502020204030204" pitchFamily="34" charset="0"/>
              </a:rPr>
              <a:t>How </a:t>
            </a:r>
            <a:r>
              <a:rPr lang="en-US" sz="2000" dirty="0">
                <a:latin typeface="Calibri" panose="020F0502020204030204" pitchFamily="34" charset="0"/>
              </a:rPr>
              <a:t>could you change </a:t>
            </a:r>
            <a:r>
              <a:rPr lang="en-US" sz="2000" u="sng" dirty="0" smtClean="0">
                <a:latin typeface="Calibri" panose="020F0502020204030204" pitchFamily="34" charset="0"/>
              </a:rPr>
              <a:t>only line 3</a:t>
            </a:r>
            <a:r>
              <a:rPr lang="en-US" sz="2000" dirty="0" smtClean="0">
                <a:latin typeface="Calibri" panose="020F0502020204030204" pitchFamily="34" charset="0"/>
              </a:rPr>
              <a:t> so </a:t>
            </a:r>
            <a:r>
              <a:rPr lang="en-US" sz="2000" dirty="0">
                <a:latin typeface="Calibri" panose="020F0502020204030204" pitchFamily="34" charset="0"/>
              </a:rPr>
              <a:t>that, if the original two inputs were </a:t>
            </a:r>
            <a:r>
              <a:rPr lang="en-US" sz="2000" i="1" dirty="0">
                <a:latin typeface="Calibri" panose="020F0502020204030204" pitchFamily="34" charset="0"/>
              </a:rPr>
              <a:t>equal</a:t>
            </a:r>
            <a:r>
              <a:rPr lang="en-US" sz="2000" dirty="0">
                <a:latin typeface="Calibri" panose="020F0502020204030204" pitchFamily="34" charset="0"/>
              </a:rPr>
              <a:t>, </a:t>
            </a:r>
            <a:r>
              <a:rPr lang="en-US" sz="2000" dirty="0" smtClean="0">
                <a:latin typeface="Calibri" panose="020F0502020204030204" pitchFamily="34" charset="0"/>
              </a:rPr>
              <a:t>the program asked for </a:t>
            </a:r>
            <a:r>
              <a:rPr lang="en-US" sz="2000" dirty="0">
                <a:latin typeface="Calibri" panose="020F0502020204030204" pitchFamily="34" charset="0"/>
              </a:rPr>
              <a:t>new inputs?</a:t>
            </a:r>
          </a:p>
        </p:txBody>
      </p:sp>
      <p:sp>
        <p:nvSpPr>
          <p:cNvPr id="57348" name="Text Box 32"/>
          <p:cNvSpPr txBox="1">
            <a:spLocks noChangeArrowheads="1"/>
          </p:cNvSpPr>
          <p:nvPr>
            <p:custDataLst>
              <p:tags r:id="rId3"/>
            </p:custDataLst>
          </p:nvPr>
        </p:nvSpPr>
        <p:spPr bwMode="auto">
          <a:xfrm>
            <a:off x="419100" y="174625"/>
            <a:ext cx="5524500"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600" dirty="0">
                <a:latin typeface="Calibri" pitchFamily="34" charset="0"/>
              </a:rPr>
              <a:t>Follow this assembly-language program from top to bottom. </a:t>
            </a:r>
            <a:r>
              <a:rPr lang="en-US" sz="1600" dirty="0" smtClean="0">
                <a:latin typeface="Calibri" pitchFamily="34" charset="0"/>
              </a:rPr>
              <a:t>First use </a:t>
            </a:r>
            <a:r>
              <a:rPr lang="en-US" sz="1600" b="1" dirty="0">
                <a:latin typeface="Calibri" pitchFamily="34" charset="0"/>
              </a:rPr>
              <a:t>r1 = 42</a:t>
            </a:r>
            <a:r>
              <a:rPr lang="en-US" sz="1600" dirty="0">
                <a:latin typeface="Calibri" pitchFamily="34" charset="0"/>
              </a:rPr>
              <a:t> and </a:t>
            </a:r>
            <a:r>
              <a:rPr lang="en-US" sz="1600" b="1" dirty="0">
                <a:latin typeface="Calibri" pitchFamily="34" charset="0"/>
              </a:rPr>
              <a:t>r2 = </a:t>
            </a:r>
            <a:r>
              <a:rPr lang="en-US" sz="1600" b="1" dirty="0" smtClean="0">
                <a:latin typeface="Calibri" pitchFamily="34" charset="0"/>
              </a:rPr>
              <a:t>5</a:t>
            </a:r>
            <a:r>
              <a:rPr lang="en-US" sz="1600" dirty="0" smtClean="0">
                <a:latin typeface="Calibri" pitchFamily="34" charset="0"/>
              </a:rPr>
              <a:t>, then swap them on the next run:</a:t>
            </a:r>
            <a:endParaRPr lang="en-US" sz="1600" dirty="0">
              <a:latin typeface="Calibri" pitchFamily="34" charset="0"/>
            </a:endParaRPr>
          </a:p>
        </p:txBody>
      </p:sp>
      <p:sp>
        <p:nvSpPr>
          <p:cNvPr id="57349" name="Text Box 53"/>
          <p:cNvSpPr txBox="1">
            <a:spLocks noChangeArrowheads="1"/>
          </p:cNvSpPr>
          <p:nvPr>
            <p:custDataLst>
              <p:tags r:id="rId4"/>
            </p:custDataLst>
          </p:nvPr>
        </p:nvSpPr>
        <p:spPr bwMode="auto">
          <a:xfrm>
            <a:off x="3852862" y="142240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read r1</a:t>
            </a:r>
          </a:p>
        </p:txBody>
      </p:sp>
      <p:sp>
        <p:nvSpPr>
          <p:cNvPr id="57350" name="Text Box 54"/>
          <p:cNvSpPr txBox="1">
            <a:spLocks noChangeArrowheads="1"/>
          </p:cNvSpPr>
          <p:nvPr>
            <p:custDataLst>
              <p:tags r:id="rId5"/>
            </p:custDataLst>
          </p:nvPr>
        </p:nvSpPr>
        <p:spPr bwMode="auto">
          <a:xfrm>
            <a:off x="3852862" y="17938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read r2</a:t>
            </a:r>
          </a:p>
        </p:txBody>
      </p:sp>
      <p:sp>
        <p:nvSpPr>
          <p:cNvPr id="57351" name="Text Box 55"/>
          <p:cNvSpPr txBox="1">
            <a:spLocks noChangeArrowheads="1"/>
          </p:cNvSpPr>
          <p:nvPr>
            <p:custDataLst>
              <p:tags r:id="rId6"/>
            </p:custDataLst>
          </p:nvPr>
        </p:nvSpPr>
        <p:spPr bwMode="auto">
          <a:xfrm>
            <a:off x="3852862" y="21748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dirty="0">
                <a:latin typeface="Courier New" pitchFamily="49" charset="0"/>
              </a:rPr>
              <a:t>sub r3 </a:t>
            </a:r>
            <a:r>
              <a:rPr lang="en-US" sz="1800" b="1" dirty="0" smtClean="0">
                <a:latin typeface="Courier New" pitchFamily="49" charset="0"/>
              </a:rPr>
              <a:t>r1 r2</a:t>
            </a:r>
            <a:endParaRPr lang="en-US" sz="1800" b="1" dirty="0">
              <a:latin typeface="Courier New" pitchFamily="49" charset="0"/>
            </a:endParaRPr>
          </a:p>
        </p:txBody>
      </p:sp>
      <p:sp>
        <p:nvSpPr>
          <p:cNvPr id="57352" name="Text Box 56"/>
          <p:cNvSpPr txBox="1">
            <a:spLocks noChangeArrowheads="1"/>
          </p:cNvSpPr>
          <p:nvPr>
            <p:custDataLst>
              <p:tags r:id="rId7"/>
            </p:custDataLst>
          </p:nvPr>
        </p:nvSpPr>
        <p:spPr bwMode="auto">
          <a:xfrm>
            <a:off x="3852862" y="254793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dirty="0" err="1">
                <a:solidFill>
                  <a:schemeClr val="bg1">
                    <a:lumMod val="75000"/>
                  </a:schemeClr>
                </a:solidFill>
                <a:latin typeface="Courier New" pitchFamily="49" charset="0"/>
              </a:rPr>
              <a:t>nop</a:t>
            </a:r>
            <a:endParaRPr lang="en-US" sz="1800" b="1" dirty="0">
              <a:solidFill>
                <a:schemeClr val="bg1">
                  <a:lumMod val="75000"/>
                </a:schemeClr>
              </a:solidFill>
              <a:latin typeface="Courier New" pitchFamily="49" charset="0"/>
            </a:endParaRPr>
          </a:p>
        </p:txBody>
      </p:sp>
      <p:sp>
        <p:nvSpPr>
          <p:cNvPr id="57353" name="Text Box 57"/>
          <p:cNvSpPr txBox="1">
            <a:spLocks noChangeArrowheads="1"/>
          </p:cNvSpPr>
          <p:nvPr>
            <p:custDataLst>
              <p:tags r:id="rId8"/>
            </p:custDataLst>
          </p:nvPr>
        </p:nvSpPr>
        <p:spPr bwMode="auto">
          <a:xfrm>
            <a:off x="3852862" y="29241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dirty="0" err="1" smtClean="0">
                <a:latin typeface="Courier New" pitchFamily="49" charset="0"/>
              </a:rPr>
              <a:t>jgtzn</a:t>
            </a:r>
            <a:r>
              <a:rPr lang="en-US" sz="1800" b="1" dirty="0" smtClean="0">
                <a:latin typeface="Courier New" pitchFamily="49" charset="0"/>
              </a:rPr>
              <a:t> </a:t>
            </a:r>
            <a:r>
              <a:rPr lang="en-US" sz="1800" b="1" dirty="0">
                <a:latin typeface="Courier New" pitchFamily="49" charset="0"/>
              </a:rPr>
              <a:t>r3 7</a:t>
            </a:r>
          </a:p>
        </p:txBody>
      </p:sp>
      <p:sp>
        <p:nvSpPr>
          <p:cNvPr id="57354" name="Text Box 58"/>
          <p:cNvSpPr txBox="1">
            <a:spLocks noChangeArrowheads="1"/>
          </p:cNvSpPr>
          <p:nvPr>
            <p:custDataLst>
              <p:tags r:id="rId9"/>
            </p:custDataLst>
          </p:nvPr>
        </p:nvSpPr>
        <p:spPr bwMode="auto">
          <a:xfrm>
            <a:off x="3852862" y="33004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dirty="0">
                <a:latin typeface="Courier New" pitchFamily="49" charset="0"/>
              </a:rPr>
              <a:t>write </a:t>
            </a:r>
            <a:r>
              <a:rPr lang="en-US" sz="1800" b="1" dirty="0" smtClean="0">
                <a:latin typeface="Courier New" pitchFamily="49" charset="0"/>
              </a:rPr>
              <a:t>r1</a:t>
            </a:r>
            <a:endParaRPr lang="en-US" sz="1800" b="1" dirty="0">
              <a:latin typeface="Courier New" pitchFamily="49" charset="0"/>
            </a:endParaRPr>
          </a:p>
        </p:txBody>
      </p:sp>
      <p:sp>
        <p:nvSpPr>
          <p:cNvPr id="57355" name="Text Box 59"/>
          <p:cNvSpPr txBox="1">
            <a:spLocks noChangeArrowheads="1"/>
          </p:cNvSpPr>
          <p:nvPr>
            <p:custDataLst>
              <p:tags r:id="rId10"/>
            </p:custDataLst>
          </p:nvPr>
        </p:nvSpPr>
        <p:spPr bwMode="auto">
          <a:xfrm>
            <a:off x="3852862" y="367506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jumpn 8</a:t>
            </a:r>
          </a:p>
        </p:txBody>
      </p:sp>
      <p:sp>
        <p:nvSpPr>
          <p:cNvPr id="57359" name="Rectangle 67"/>
          <p:cNvSpPr>
            <a:spLocks noChangeArrowheads="1"/>
          </p:cNvSpPr>
          <p:nvPr>
            <p:custDataLst>
              <p:tags r:id="rId11"/>
            </p:custDataLst>
          </p:nvPr>
        </p:nvSpPr>
        <p:spPr bwMode="auto">
          <a:xfrm>
            <a:off x="1284046" y="1078089"/>
            <a:ext cx="867546" cy="338554"/>
          </a:xfrm>
          <a:prstGeom prst="rect">
            <a:avLst/>
          </a:prstGeom>
          <a:solidFill>
            <a:srgbClr val="CCFFCC"/>
          </a:solidFill>
          <a:ln>
            <a:noFill/>
          </a:ln>
        </p:spPr>
        <p:txBody>
          <a:bodyPr wrap="none">
            <a:spAutoFit/>
          </a:bodyPr>
          <a:lstStyle/>
          <a:p>
            <a:r>
              <a:rPr lang="en-US" sz="1600" b="1" dirty="0" smtClean="0">
                <a:latin typeface="Arial" pitchFamily="34" charset="0"/>
              </a:rPr>
              <a:t>Run #1</a:t>
            </a:r>
            <a:endParaRPr lang="en-US" sz="1600" b="1" dirty="0">
              <a:latin typeface="Arial" pitchFamily="34" charset="0"/>
            </a:endParaRPr>
          </a:p>
        </p:txBody>
      </p:sp>
      <p:sp>
        <p:nvSpPr>
          <p:cNvPr id="57360" name="Text Box 68"/>
          <p:cNvSpPr txBox="1">
            <a:spLocks noChangeArrowheads="1"/>
          </p:cNvSpPr>
          <p:nvPr>
            <p:custDataLst>
              <p:tags r:id="rId12"/>
            </p:custDataLst>
          </p:nvPr>
        </p:nvSpPr>
        <p:spPr bwMode="auto">
          <a:xfrm>
            <a:off x="3352800" y="1439863"/>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0</a:t>
            </a:r>
          </a:p>
        </p:txBody>
      </p:sp>
      <p:sp>
        <p:nvSpPr>
          <p:cNvPr id="57361" name="Text Box 69"/>
          <p:cNvSpPr txBox="1">
            <a:spLocks noChangeArrowheads="1"/>
          </p:cNvSpPr>
          <p:nvPr>
            <p:custDataLst>
              <p:tags r:id="rId13"/>
            </p:custDataLst>
          </p:nvPr>
        </p:nvSpPr>
        <p:spPr bwMode="auto">
          <a:xfrm>
            <a:off x="3352800" y="1797050"/>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1</a:t>
            </a:r>
          </a:p>
        </p:txBody>
      </p:sp>
      <p:sp>
        <p:nvSpPr>
          <p:cNvPr id="57362" name="Text Box 70"/>
          <p:cNvSpPr txBox="1">
            <a:spLocks noChangeArrowheads="1"/>
          </p:cNvSpPr>
          <p:nvPr>
            <p:custDataLst>
              <p:tags r:id="rId14"/>
            </p:custDataLst>
          </p:nvPr>
        </p:nvSpPr>
        <p:spPr bwMode="auto">
          <a:xfrm>
            <a:off x="3352800" y="2178050"/>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2</a:t>
            </a:r>
          </a:p>
        </p:txBody>
      </p:sp>
      <p:sp>
        <p:nvSpPr>
          <p:cNvPr id="57363" name="Text Box 71"/>
          <p:cNvSpPr txBox="1">
            <a:spLocks noChangeArrowheads="1"/>
          </p:cNvSpPr>
          <p:nvPr>
            <p:custDataLst>
              <p:tags r:id="rId15"/>
            </p:custDataLst>
          </p:nvPr>
        </p:nvSpPr>
        <p:spPr bwMode="auto">
          <a:xfrm>
            <a:off x="3352800" y="2559050"/>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3</a:t>
            </a:r>
          </a:p>
        </p:txBody>
      </p:sp>
      <p:sp>
        <p:nvSpPr>
          <p:cNvPr id="57364" name="Text Box 72"/>
          <p:cNvSpPr txBox="1">
            <a:spLocks noChangeArrowheads="1"/>
          </p:cNvSpPr>
          <p:nvPr>
            <p:custDataLst>
              <p:tags r:id="rId16"/>
            </p:custDataLst>
          </p:nvPr>
        </p:nvSpPr>
        <p:spPr bwMode="auto">
          <a:xfrm>
            <a:off x="3352800" y="2940050"/>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4</a:t>
            </a:r>
          </a:p>
        </p:txBody>
      </p:sp>
      <p:sp>
        <p:nvSpPr>
          <p:cNvPr id="57365" name="Text Box 73"/>
          <p:cNvSpPr txBox="1">
            <a:spLocks noChangeArrowheads="1"/>
          </p:cNvSpPr>
          <p:nvPr>
            <p:custDataLst>
              <p:tags r:id="rId17"/>
            </p:custDataLst>
          </p:nvPr>
        </p:nvSpPr>
        <p:spPr bwMode="auto">
          <a:xfrm>
            <a:off x="3352800" y="3321050"/>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5</a:t>
            </a:r>
          </a:p>
        </p:txBody>
      </p:sp>
      <p:sp>
        <p:nvSpPr>
          <p:cNvPr id="57366" name="Text Box 74"/>
          <p:cNvSpPr txBox="1">
            <a:spLocks noChangeArrowheads="1"/>
          </p:cNvSpPr>
          <p:nvPr>
            <p:custDataLst>
              <p:tags r:id="rId18"/>
            </p:custDataLst>
          </p:nvPr>
        </p:nvSpPr>
        <p:spPr bwMode="auto">
          <a:xfrm>
            <a:off x="3352800" y="3702050"/>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6</a:t>
            </a:r>
          </a:p>
        </p:txBody>
      </p:sp>
      <p:sp>
        <p:nvSpPr>
          <p:cNvPr id="57367" name="Text Box 75"/>
          <p:cNvSpPr txBox="1">
            <a:spLocks noChangeArrowheads="1"/>
          </p:cNvSpPr>
          <p:nvPr>
            <p:custDataLst>
              <p:tags r:id="rId19"/>
            </p:custDataLst>
          </p:nvPr>
        </p:nvSpPr>
        <p:spPr bwMode="auto">
          <a:xfrm>
            <a:off x="3852862" y="40449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dirty="0">
                <a:latin typeface="Courier New" pitchFamily="49" charset="0"/>
              </a:rPr>
              <a:t>write </a:t>
            </a:r>
            <a:r>
              <a:rPr lang="en-US" sz="1800" b="1" dirty="0" smtClean="0">
                <a:latin typeface="Courier New" pitchFamily="49" charset="0"/>
              </a:rPr>
              <a:t>r2</a:t>
            </a:r>
            <a:endParaRPr lang="en-US" sz="1800" b="1" dirty="0">
              <a:latin typeface="Courier New" pitchFamily="49" charset="0"/>
            </a:endParaRPr>
          </a:p>
        </p:txBody>
      </p:sp>
      <p:sp>
        <p:nvSpPr>
          <p:cNvPr id="57368" name="Text Box 76"/>
          <p:cNvSpPr txBox="1">
            <a:spLocks noChangeArrowheads="1"/>
          </p:cNvSpPr>
          <p:nvPr>
            <p:custDataLst>
              <p:tags r:id="rId20"/>
            </p:custDataLst>
          </p:nvPr>
        </p:nvSpPr>
        <p:spPr bwMode="auto">
          <a:xfrm>
            <a:off x="3852862" y="441960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halt</a:t>
            </a:r>
          </a:p>
        </p:txBody>
      </p:sp>
      <p:sp>
        <p:nvSpPr>
          <p:cNvPr id="57369" name="Text Box 77"/>
          <p:cNvSpPr txBox="1">
            <a:spLocks noChangeArrowheads="1"/>
          </p:cNvSpPr>
          <p:nvPr>
            <p:custDataLst>
              <p:tags r:id="rId21"/>
            </p:custDataLst>
          </p:nvPr>
        </p:nvSpPr>
        <p:spPr bwMode="auto">
          <a:xfrm>
            <a:off x="3352800" y="40655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7</a:t>
            </a:r>
          </a:p>
        </p:txBody>
      </p:sp>
      <p:sp>
        <p:nvSpPr>
          <p:cNvPr id="57370" name="Text Box 78"/>
          <p:cNvSpPr txBox="1">
            <a:spLocks noChangeArrowheads="1"/>
          </p:cNvSpPr>
          <p:nvPr>
            <p:custDataLst>
              <p:tags r:id="rId22"/>
            </p:custDataLst>
          </p:nvPr>
        </p:nvSpPr>
        <p:spPr bwMode="auto">
          <a:xfrm>
            <a:off x="3352800" y="44465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8</a:t>
            </a:r>
          </a:p>
        </p:txBody>
      </p:sp>
      <p:sp>
        <p:nvSpPr>
          <p:cNvPr id="57371" name="Text Box 81"/>
          <p:cNvSpPr txBox="1">
            <a:spLocks noChangeArrowheads="1"/>
          </p:cNvSpPr>
          <p:nvPr>
            <p:custDataLst>
              <p:tags r:id="rId23"/>
            </p:custDataLst>
          </p:nvPr>
        </p:nvSpPr>
        <p:spPr bwMode="auto">
          <a:xfrm>
            <a:off x="3852862" y="480536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57372" name="Text Box 82"/>
          <p:cNvSpPr txBox="1">
            <a:spLocks noChangeArrowheads="1"/>
          </p:cNvSpPr>
          <p:nvPr>
            <p:custDataLst>
              <p:tags r:id="rId24"/>
            </p:custDataLst>
          </p:nvPr>
        </p:nvSpPr>
        <p:spPr bwMode="auto">
          <a:xfrm>
            <a:off x="3352800" y="4832350"/>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9</a:t>
            </a:r>
          </a:p>
        </p:txBody>
      </p:sp>
      <p:sp>
        <p:nvSpPr>
          <p:cNvPr id="57374" name="Text Box 86"/>
          <p:cNvSpPr txBox="1">
            <a:spLocks noChangeArrowheads="1"/>
          </p:cNvSpPr>
          <p:nvPr>
            <p:custDataLst>
              <p:tags r:id="rId25"/>
            </p:custDataLst>
          </p:nvPr>
        </p:nvSpPr>
        <p:spPr bwMode="auto">
          <a:xfrm>
            <a:off x="1087173" y="1800289"/>
            <a:ext cx="1406525" cy="595313"/>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nSpc>
                <a:spcPct val="180000"/>
              </a:lnSpc>
              <a:spcBef>
                <a:spcPct val="50000"/>
              </a:spcBef>
            </a:pPr>
            <a:endParaRPr lang="en-US" sz="1800" b="1">
              <a:latin typeface="Courier New" pitchFamily="49" charset="0"/>
            </a:endParaRPr>
          </a:p>
        </p:txBody>
      </p:sp>
      <p:sp>
        <p:nvSpPr>
          <p:cNvPr id="57375" name="Text Box 87"/>
          <p:cNvSpPr txBox="1">
            <a:spLocks noChangeArrowheads="1"/>
          </p:cNvSpPr>
          <p:nvPr>
            <p:custDataLst>
              <p:tags r:id="rId26"/>
            </p:custDataLst>
          </p:nvPr>
        </p:nvSpPr>
        <p:spPr bwMode="auto">
          <a:xfrm>
            <a:off x="469636" y="1851089"/>
            <a:ext cx="909637"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2800" b="1">
                <a:latin typeface="Courier New" pitchFamily="49" charset="0"/>
                <a:cs typeface="Courier New" pitchFamily="49" charset="0"/>
              </a:rPr>
              <a:t>r1</a:t>
            </a:r>
          </a:p>
        </p:txBody>
      </p:sp>
      <p:sp>
        <p:nvSpPr>
          <p:cNvPr id="57376" name="Text Box 89"/>
          <p:cNvSpPr txBox="1">
            <a:spLocks noChangeArrowheads="1"/>
          </p:cNvSpPr>
          <p:nvPr>
            <p:custDataLst>
              <p:tags r:id="rId27"/>
            </p:custDataLst>
          </p:nvPr>
        </p:nvSpPr>
        <p:spPr bwMode="auto">
          <a:xfrm>
            <a:off x="1087173" y="2652777"/>
            <a:ext cx="1406525" cy="595312"/>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nSpc>
                <a:spcPct val="180000"/>
              </a:lnSpc>
              <a:spcBef>
                <a:spcPct val="50000"/>
              </a:spcBef>
            </a:pPr>
            <a:endParaRPr lang="en-US" sz="1800" b="1">
              <a:latin typeface="Courier New" pitchFamily="49" charset="0"/>
            </a:endParaRPr>
          </a:p>
        </p:txBody>
      </p:sp>
      <p:sp>
        <p:nvSpPr>
          <p:cNvPr id="57377" name="Text Box 90"/>
          <p:cNvSpPr txBox="1">
            <a:spLocks noChangeArrowheads="1"/>
          </p:cNvSpPr>
          <p:nvPr>
            <p:custDataLst>
              <p:tags r:id="rId28"/>
            </p:custDataLst>
          </p:nvPr>
        </p:nvSpPr>
        <p:spPr bwMode="auto">
          <a:xfrm>
            <a:off x="469636" y="2703577"/>
            <a:ext cx="909637"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2800" b="1">
                <a:latin typeface="Courier New" pitchFamily="49" charset="0"/>
                <a:cs typeface="Courier New" pitchFamily="49" charset="0"/>
              </a:rPr>
              <a:t>r2</a:t>
            </a:r>
          </a:p>
        </p:txBody>
      </p:sp>
      <p:sp>
        <p:nvSpPr>
          <p:cNvPr id="57378" name="Text Box 91"/>
          <p:cNvSpPr txBox="1">
            <a:spLocks noChangeArrowheads="1"/>
          </p:cNvSpPr>
          <p:nvPr>
            <p:custDataLst>
              <p:tags r:id="rId29"/>
            </p:custDataLst>
          </p:nvPr>
        </p:nvSpPr>
        <p:spPr bwMode="auto">
          <a:xfrm>
            <a:off x="1087173" y="3490977"/>
            <a:ext cx="1406525" cy="595312"/>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nSpc>
                <a:spcPct val="180000"/>
              </a:lnSpc>
              <a:spcBef>
                <a:spcPct val="50000"/>
              </a:spcBef>
            </a:pPr>
            <a:endParaRPr lang="en-US" sz="1800" b="1">
              <a:latin typeface="Courier New" pitchFamily="49" charset="0"/>
            </a:endParaRPr>
          </a:p>
        </p:txBody>
      </p:sp>
      <p:sp>
        <p:nvSpPr>
          <p:cNvPr id="57379" name="Text Box 92"/>
          <p:cNvSpPr txBox="1">
            <a:spLocks noChangeArrowheads="1"/>
          </p:cNvSpPr>
          <p:nvPr>
            <p:custDataLst>
              <p:tags r:id="rId30"/>
            </p:custDataLst>
          </p:nvPr>
        </p:nvSpPr>
        <p:spPr bwMode="auto">
          <a:xfrm>
            <a:off x="469636" y="3541777"/>
            <a:ext cx="909637"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2800" b="1">
                <a:latin typeface="Courier New" pitchFamily="49" charset="0"/>
                <a:cs typeface="Courier New" pitchFamily="49" charset="0"/>
              </a:rPr>
              <a:t>r3</a:t>
            </a:r>
          </a:p>
        </p:txBody>
      </p:sp>
      <mc:AlternateContent xmlns:mc="http://schemas.openxmlformats.org/markup-compatibility/2006" xmlns:p14="http://schemas.microsoft.com/office/powerpoint/2010/main">
        <mc:Choice Requires="p14">
          <p:contentPart p14:bwMode="auto" r:id="rId40">
            <p14:nvContentPartPr>
              <p14:cNvPr id="15376" name="Ink 50"/>
              <p14:cNvContentPartPr>
                <a14:cpLocks xmlns:a14="http://schemas.microsoft.com/office/drawing/2010/main" noRot="1" noChangeAspect="1" noEditPoints="1" noChangeArrowheads="1" noChangeShapeType="1"/>
              </p14:cNvContentPartPr>
              <p14:nvPr/>
            </p14:nvContentPartPr>
            <p14:xfrm>
              <a:off x="-4763" y="5548313"/>
              <a:ext cx="0" cy="9525"/>
            </p14:xfrm>
          </p:contentPart>
        </mc:Choice>
        <mc:Fallback xmlns="">
          <p:pic>
            <p:nvPicPr>
              <p:cNvPr id="15376" name="Ink 50"/>
              <p:cNvPicPr>
                <a:picLocks noRot="1" noChangeAspect="1" noEditPoints="1" noChangeArrowheads="1" noChangeShapeType="1"/>
              </p:cNvPicPr>
              <p:nvPr/>
            </p:nvPicPr>
            <p:blipFill>
              <a:blip r:embed="rId41"/>
              <a:stretch>
                <a:fillRect/>
              </a:stretch>
            </p:blipFill>
            <p:spPr>
              <a:xfrm>
                <a:off x="-5040" y="-2880"/>
                <a:ext cx="0" cy="12240"/>
              </a:xfrm>
              <a:prstGeom prst="rect">
                <a:avLst/>
              </a:prstGeom>
            </p:spPr>
          </p:pic>
        </mc:Fallback>
      </mc:AlternateContent>
      <p:sp>
        <p:nvSpPr>
          <p:cNvPr id="38" name="TextBox 37"/>
          <p:cNvSpPr txBox="1"/>
          <p:nvPr/>
        </p:nvSpPr>
        <p:spPr>
          <a:xfrm>
            <a:off x="1676400" y="1855050"/>
            <a:ext cx="708468" cy="507831"/>
          </a:xfrm>
          <a:prstGeom prst="rect">
            <a:avLst/>
          </a:prstGeom>
          <a:solidFill>
            <a:schemeClr val="bg1">
              <a:lumMod val="85000"/>
            </a:schemeClr>
          </a:solidFill>
        </p:spPr>
        <p:txBody>
          <a:bodyPr wrap="square" rtlCol="0">
            <a:spAutoFit/>
          </a:bodyPr>
          <a:lstStyle/>
          <a:p>
            <a:r>
              <a:rPr lang="en-US" sz="2700" b="1" dirty="0" smtClean="0">
                <a:latin typeface="Script MT Bold" pitchFamily="66" charset="0"/>
              </a:rPr>
              <a:t>42</a:t>
            </a:r>
            <a:endParaRPr lang="en-US" sz="2700" b="1" dirty="0">
              <a:latin typeface="Script MT Bold" pitchFamily="66" charset="0"/>
            </a:endParaRPr>
          </a:p>
        </p:txBody>
      </p:sp>
      <p:sp>
        <p:nvSpPr>
          <p:cNvPr id="41" name="TextBox 40"/>
          <p:cNvSpPr txBox="1"/>
          <p:nvPr/>
        </p:nvSpPr>
        <p:spPr>
          <a:xfrm>
            <a:off x="1784879" y="2696080"/>
            <a:ext cx="616921" cy="507831"/>
          </a:xfrm>
          <a:prstGeom prst="rect">
            <a:avLst/>
          </a:prstGeom>
          <a:solidFill>
            <a:schemeClr val="bg1">
              <a:lumMod val="85000"/>
            </a:schemeClr>
          </a:solidFill>
        </p:spPr>
        <p:txBody>
          <a:bodyPr wrap="square" rtlCol="0">
            <a:spAutoFit/>
          </a:bodyPr>
          <a:lstStyle/>
          <a:p>
            <a:r>
              <a:rPr lang="en-US" sz="2700" b="1" dirty="0" smtClean="0">
                <a:latin typeface="Script MT Bold" pitchFamily="66" charset="0"/>
              </a:rPr>
              <a:t>5</a:t>
            </a:r>
            <a:endParaRPr lang="en-US" sz="2700" b="1" dirty="0">
              <a:latin typeface="Script MT Bold" pitchFamily="66" charset="0"/>
            </a:endParaRPr>
          </a:p>
        </p:txBody>
      </p:sp>
      <p:sp>
        <p:nvSpPr>
          <p:cNvPr id="42" name="Rectangle 54"/>
          <p:cNvSpPr>
            <a:spLocks noChangeArrowheads="1"/>
          </p:cNvSpPr>
          <p:nvPr>
            <p:custDataLst>
              <p:tags r:id="rId31"/>
            </p:custDataLst>
          </p:nvPr>
        </p:nvSpPr>
        <p:spPr bwMode="auto">
          <a:xfrm>
            <a:off x="3950622" y="951468"/>
            <a:ext cx="1745991" cy="369332"/>
          </a:xfrm>
          <a:prstGeom prst="rect">
            <a:avLst/>
          </a:prstGeom>
          <a:solidFill>
            <a:srgbClr val="CCECFF"/>
          </a:solidFill>
          <a:ln>
            <a:noFill/>
          </a:ln>
        </p:spPr>
        <p:txBody>
          <a:bodyPr wrap="none">
            <a:spAutoFit/>
          </a:bodyPr>
          <a:lstStyle/>
          <a:p>
            <a:r>
              <a:rPr lang="en-US" sz="1800" b="1" dirty="0">
                <a:latin typeface="Cambria" pitchFamily="18" charset="0"/>
              </a:rPr>
              <a:t>Memory - RAM</a:t>
            </a:r>
          </a:p>
        </p:txBody>
      </p:sp>
      <p:sp>
        <p:nvSpPr>
          <p:cNvPr id="43" name="Rectangle 67"/>
          <p:cNvSpPr>
            <a:spLocks noChangeArrowheads="1"/>
          </p:cNvSpPr>
          <p:nvPr>
            <p:custDataLst>
              <p:tags r:id="rId32"/>
            </p:custDataLst>
          </p:nvPr>
        </p:nvSpPr>
        <p:spPr bwMode="auto">
          <a:xfrm>
            <a:off x="7367610" y="1030400"/>
            <a:ext cx="867546" cy="338554"/>
          </a:xfrm>
          <a:prstGeom prst="rect">
            <a:avLst/>
          </a:prstGeom>
          <a:solidFill>
            <a:srgbClr val="CCFFCC"/>
          </a:solidFill>
          <a:ln>
            <a:noFill/>
          </a:ln>
        </p:spPr>
        <p:txBody>
          <a:bodyPr wrap="none">
            <a:spAutoFit/>
          </a:bodyPr>
          <a:lstStyle/>
          <a:p>
            <a:r>
              <a:rPr lang="en-US" sz="1600" b="1" dirty="0" smtClean="0">
                <a:latin typeface="Arial" pitchFamily="34" charset="0"/>
              </a:rPr>
              <a:t>Run #2</a:t>
            </a:r>
            <a:endParaRPr lang="en-US" sz="1600" b="1" dirty="0">
              <a:latin typeface="Arial" pitchFamily="34" charset="0"/>
            </a:endParaRPr>
          </a:p>
        </p:txBody>
      </p:sp>
      <p:sp>
        <p:nvSpPr>
          <p:cNvPr id="44" name="Text Box 86"/>
          <p:cNvSpPr txBox="1">
            <a:spLocks noChangeArrowheads="1"/>
          </p:cNvSpPr>
          <p:nvPr>
            <p:custDataLst>
              <p:tags r:id="rId33"/>
            </p:custDataLst>
          </p:nvPr>
        </p:nvSpPr>
        <p:spPr bwMode="auto">
          <a:xfrm>
            <a:off x="7170737" y="1752600"/>
            <a:ext cx="1406525" cy="595313"/>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nSpc>
                <a:spcPct val="180000"/>
              </a:lnSpc>
              <a:spcBef>
                <a:spcPct val="50000"/>
              </a:spcBef>
            </a:pPr>
            <a:endParaRPr lang="en-US" sz="1800" b="1">
              <a:latin typeface="Courier New" pitchFamily="49" charset="0"/>
            </a:endParaRPr>
          </a:p>
        </p:txBody>
      </p:sp>
      <p:sp>
        <p:nvSpPr>
          <p:cNvPr id="45" name="Text Box 87"/>
          <p:cNvSpPr txBox="1">
            <a:spLocks noChangeArrowheads="1"/>
          </p:cNvSpPr>
          <p:nvPr>
            <p:custDataLst>
              <p:tags r:id="rId34"/>
            </p:custDataLst>
          </p:nvPr>
        </p:nvSpPr>
        <p:spPr bwMode="auto">
          <a:xfrm>
            <a:off x="6553200" y="1803400"/>
            <a:ext cx="909637"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2800" b="1">
                <a:latin typeface="Courier New" pitchFamily="49" charset="0"/>
                <a:cs typeface="Courier New" pitchFamily="49" charset="0"/>
              </a:rPr>
              <a:t>r1</a:t>
            </a:r>
          </a:p>
        </p:txBody>
      </p:sp>
      <p:sp>
        <p:nvSpPr>
          <p:cNvPr id="46" name="Text Box 89"/>
          <p:cNvSpPr txBox="1">
            <a:spLocks noChangeArrowheads="1"/>
          </p:cNvSpPr>
          <p:nvPr>
            <p:custDataLst>
              <p:tags r:id="rId35"/>
            </p:custDataLst>
          </p:nvPr>
        </p:nvSpPr>
        <p:spPr bwMode="auto">
          <a:xfrm>
            <a:off x="7170737" y="2605088"/>
            <a:ext cx="1406525" cy="595312"/>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nSpc>
                <a:spcPct val="180000"/>
              </a:lnSpc>
              <a:spcBef>
                <a:spcPct val="50000"/>
              </a:spcBef>
            </a:pPr>
            <a:endParaRPr lang="en-US" sz="1800" b="1">
              <a:latin typeface="Courier New" pitchFamily="49" charset="0"/>
            </a:endParaRPr>
          </a:p>
        </p:txBody>
      </p:sp>
      <p:sp>
        <p:nvSpPr>
          <p:cNvPr id="47" name="Text Box 90"/>
          <p:cNvSpPr txBox="1">
            <a:spLocks noChangeArrowheads="1"/>
          </p:cNvSpPr>
          <p:nvPr>
            <p:custDataLst>
              <p:tags r:id="rId36"/>
            </p:custDataLst>
          </p:nvPr>
        </p:nvSpPr>
        <p:spPr bwMode="auto">
          <a:xfrm>
            <a:off x="6553200" y="2655888"/>
            <a:ext cx="909637"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2800" b="1">
                <a:latin typeface="Courier New" pitchFamily="49" charset="0"/>
                <a:cs typeface="Courier New" pitchFamily="49" charset="0"/>
              </a:rPr>
              <a:t>r2</a:t>
            </a:r>
          </a:p>
        </p:txBody>
      </p:sp>
      <p:sp>
        <p:nvSpPr>
          <p:cNvPr id="48" name="Text Box 91"/>
          <p:cNvSpPr txBox="1">
            <a:spLocks noChangeArrowheads="1"/>
          </p:cNvSpPr>
          <p:nvPr>
            <p:custDataLst>
              <p:tags r:id="rId37"/>
            </p:custDataLst>
          </p:nvPr>
        </p:nvSpPr>
        <p:spPr bwMode="auto">
          <a:xfrm>
            <a:off x="7170737" y="3443288"/>
            <a:ext cx="1406525" cy="595312"/>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nSpc>
                <a:spcPct val="180000"/>
              </a:lnSpc>
              <a:spcBef>
                <a:spcPct val="50000"/>
              </a:spcBef>
            </a:pPr>
            <a:endParaRPr lang="en-US" sz="1800" b="1">
              <a:latin typeface="Courier New" pitchFamily="49" charset="0"/>
            </a:endParaRPr>
          </a:p>
        </p:txBody>
      </p:sp>
      <p:sp>
        <p:nvSpPr>
          <p:cNvPr id="49" name="Text Box 92"/>
          <p:cNvSpPr txBox="1">
            <a:spLocks noChangeArrowheads="1"/>
          </p:cNvSpPr>
          <p:nvPr>
            <p:custDataLst>
              <p:tags r:id="rId38"/>
            </p:custDataLst>
          </p:nvPr>
        </p:nvSpPr>
        <p:spPr bwMode="auto">
          <a:xfrm>
            <a:off x="6553200" y="3494088"/>
            <a:ext cx="909637"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2800" b="1">
                <a:latin typeface="Courier New" pitchFamily="49" charset="0"/>
                <a:cs typeface="Courier New" pitchFamily="49" charset="0"/>
              </a:rPr>
              <a:t>r3</a:t>
            </a:r>
          </a:p>
        </p:txBody>
      </p:sp>
      <p:sp>
        <p:nvSpPr>
          <p:cNvPr id="50" name="TextBox 49"/>
          <p:cNvSpPr txBox="1"/>
          <p:nvPr/>
        </p:nvSpPr>
        <p:spPr>
          <a:xfrm>
            <a:off x="7874000" y="1807361"/>
            <a:ext cx="594432" cy="507831"/>
          </a:xfrm>
          <a:prstGeom prst="rect">
            <a:avLst/>
          </a:prstGeom>
          <a:solidFill>
            <a:schemeClr val="bg1">
              <a:lumMod val="85000"/>
            </a:schemeClr>
          </a:solidFill>
        </p:spPr>
        <p:txBody>
          <a:bodyPr wrap="square" rtlCol="0">
            <a:spAutoFit/>
          </a:bodyPr>
          <a:lstStyle/>
          <a:p>
            <a:r>
              <a:rPr lang="en-US" sz="2700" b="1" dirty="0" smtClean="0">
                <a:latin typeface="Script MT Bold" pitchFamily="66" charset="0"/>
              </a:rPr>
              <a:t>5</a:t>
            </a:r>
            <a:endParaRPr lang="en-US" sz="2700" b="1" dirty="0">
              <a:latin typeface="Script MT Bold" pitchFamily="66" charset="0"/>
            </a:endParaRPr>
          </a:p>
        </p:txBody>
      </p:sp>
      <p:sp>
        <p:nvSpPr>
          <p:cNvPr id="51" name="TextBox 50"/>
          <p:cNvSpPr txBox="1"/>
          <p:nvPr/>
        </p:nvSpPr>
        <p:spPr>
          <a:xfrm>
            <a:off x="7868443" y="2648391"/>
            <a:ext cx="616921" cy="507831"/>
          </a:xfrm>
          <a:prstGeom prst="rect">
            <a:avLst/>
          </a:prstGeom>
          <a:solidFill>
            <a:schemeClr val="bg1">
              <a:lumMod val="85000"/>
            </a:schemeClr>
          </a:solidFill>
        </p:spPr>
        <p:txBody>
          <a:bodyPr wrap="square" rtlCol="0">
            <a:spAutoFit/>
          </a:bodyPr>
          <a:lstStyle/>
          <a:p>
            <a:r>
              <a:rPr lang="en-US" sz="2700" b="1" dirty="0" smtClean="0">
                <a:latin typeface="Script MT Bold" pitchFamily="66" charset="0"/>
              </a:rPr>
              <a:t>42</a:t>
            </a:r>
            <a:endParaRPr lang="en-US" sz="2700" b="1" dirty="0">
              <a:latin typeface="Script MT Bold" pitchFamily="66" charset="0"/>
            </a:endParaRPr>
          </a:p>
        </p:txBody>
      </p:sp>
    </p:spTree>
  </p:cSld>
  <p:clrMapOvr>
    <a:masterClrMapping/>
  </p:clrMapOvr>
  <p:timing>
    <p:tnLst>
      <p:par>
        <p:cTn id="1" dur="indefinite" restart="never" nodeType="tmRoot"/>
      </p:par>
    </p:tn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397" name="Text Box 5"/>
          <p:cNvSpPr txBox="1">
            <a:spLocks noChangeArrowheads="1"/>
          </p:cNvSpPr>
          <p:nvPr>
            <p:custDataLst>
              <p:tags r:id="rId1"/>
            </p:custDataLst>
          </p:nvPr>
        </p:nvSpPr>
        <p:spPr bwMode="auto">
          <a:xfrm>
            <a:off x="5297487" y="1066800"/>
            <a:ext cx="3089275" cy="457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59398" name="Text Box 6"/>
          <p:cNvSpPr txBox="1">
            <a:spLocks noChangeArrowheads="1"/>
          </p:cNvSpPr>
          <p:nvPr>
            <p:custDataLst>
              <p:tags r:id="rId2"/>
            </p:custDataLst>
          </p:nvPr>
        </p:nvSpPr>
        <p:spPr bwMode="auto">
          <a:xfrm>
            <a:off x="5297487" y="1538288"/>
            <a:ext cx="3089275" cy="457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59399" name="Text Box 7"/>
          <p:cNvSpPr txBox="1">
            <a:spLocks noChangeArrowheads="1"/>
          </p:cNvSpPr>
          <p:nvPr>
            <p:custDataLst>
              <p:tags r:id="rId3"/>
            </p:custDataLst>
          </p:nvPr>
        </p:nvSpPr>
        <p:spPr bwMode="auto">
          <a:xfrm>
            <a:off x="5297487" y="2011363"/>
            <a:ext cx="3089275" cy="457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59400" name="Text Box 8"/>
          <p:cNvSpPr txBox="1">
            <a:spLocks noChangeArrowheads="1"/>
          </p:cNvSpPr>
          <p:nvPr>
            <p:custDataLst>
              <p:tags r:id="rId4"/>
            </p:custDataLst>
          </p:nvPr>
        </p:nvSpPr>
        <p:spPr bwMode="auto">
          <a:xfrm>
            <a:off x="5297487" y="2482850"/>
            <a:ext cx="3089275" cy="457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59401" name="Text Box 9"/>
          <p:cNvSpPr txBox="1">
            <a:spLocks noChangeArrowheads="1"/>
          </p:cNvSpPr>
          <p:nvPr>
            <p:custDataLst>
              <p:tags r:id="rId5"/>
            </p:custDataLst>
          </p:nvPr>
        </p:nvSpPr>
        <p:spPr bwMode="auto">
          <a:xfrm>
            <a:off x="5297487" y="2955925"/>
            <a:ext cx="3089275" cy="457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59402" name="Text Box 10"/>
          <p:cNvSpPr txBox="1">
            <a:spLocks noChangeArrowheads="1"/>
          </p:cNvSpPr>
          <p:nvPr>
            <p:custDataLst>
              <p:tags r:id="rId6"/>
            </p:custDataLst>
          </p:nvPr>
        </p:nvSpPr>
        <p:spPr bwMode="auto">
          <a:xfrm>
            <a:off x="5297487" y="3429000"/>
            <a:ext cx="3089275" cy="457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59403" name="Text Box 11"/>
          <p:cNvSpPr txBox="1">
            <a:spLocks noChangeArrowheads="1"/>
          </p:cNvSpPr>
          <p:nvPr>
            <p:custDataLst>
              <p:tags r:id="rId7"/>
            </p:custDataLst>
          </p:nvPr>
        </p:nvSpPr>
        <p:spPr bwMode="auto">
          <a:xfrm>
            <a:off x="5297487" y="3900488"/>
            <a:ext cx="3089275" cy="457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59404" name="Text Box 12"/>
          <p:cNvSpPr txBox="1">
            <a:spLocks noChangeArrowheads="1"/>
          </p:cNvSpPr>
          <p:nvPr>
            <p:custDataLst>
              <p:tags r:id="rId8"/>
            </p:custDataLst>
          </p:nvPr>
        </p:nvSpPr>
        <p:spPr bwMode="auto">
          <a:xfrm>
            <a:off x="4876800" y="1122363"/>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800" b="1">
                <a:latin typeface="Courier New" pitchFamily="49" charset="0"/>
                <a:cs typeface="Courier New" pitchFamily="49" charset="0"/>
              </a:rPr>
              <a:t>0</a:t>
            </a:r>
          </a:p>
        </p:txBody>
      </p:sp>
      <p:sp>
        <p:nvSpPr>
          <p:cNvPr id="59406" name="Text Box 14"/>
          <p:cNvSpPr txBox="1">
            <a:spLocks noChangeArrowheads="1"/>
          </p:cNvSpPr>
          <p:nvPr>
            <p:custDataLst>
              <p:tags r:id="rId9"/>
            </p:custDataLst>
          </p:nvPr>
        </p:nvSpPr>
        <p:spPr bwMode="auto">
          <a:xfrm>
            <a:off x="5297487" y="4373563"/>
            <a:ext cx="3089275" cy="457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59407" name="Text Box 15"/>
          <p:cNvSpPr txBox="1">
            <a:spLocks noChangeArrowheads="1"/>
          </p:cNvSpPr>
          <p:nvPr>
            <p:custDataLst>
              <p:tags r:id="rId10"/>
            </p:custDataLst>
          </p:nvPr>
        </p:nvSpPr>
        <p:spPr bwMode="auto">
          <a:xfrm>
            <a:off x="5297487" y="4845050"/>
            <a:ext cx="3089275" cy="457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59408" name="Text Box 16"/>
          <p:cNvSpPr txBox="1">
            <a:spLocks noChangeArrowheads="1"/>
          </p:cNvSpPr>
          <p:nvPr>
            <p:custDataLst>
              <p:tags r:id="rId11"/>
            </p:custDataLst>
          </p:nvPr>
        </p:nvSpPr>
        <p:spPr bwMode="auto">
          <a:xfrm>
            <a:off x="5297487" y="5318125"/>
            <a:ext cx="3089275" cy="457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59410" name="Text Box 18"/>
          <p:cNvSpPr txBox="1">
            <a:spLocks noChangeArrowheads="1"/>
          </p:cNvSpPr>
          <p:nvPr>
            <p:custDataLst>
              <p:tags r:id="rId12"/>
            </p:custDataLst>
          </p:nvPr>
        </p:nvSpPr>
        <p:spPr bwMode="auto">
          <a:xfrm>
            <a:off x="4884737" y="1593850"/>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800" b="1">
                <a:latin typeface="Courier New" pitchFamily="49" charset="0"/>
                <a:cs typeface="Courier New" pitchFamily="49" charset="0"/>
              </a:rPr>
              <a:t>1</a:t>
            </a:r>
          </a:p>
        </p:txBody>
      </p:sp>
      <p:sp>
        <p:nvSpPr>
          <p:cNvPr id="59411" name="Text Box 19"/>
          <p:cNvSpPr txBox="1">
            <a:spLocks noChangeArrowheads="1"/>
          </p:cNvSpPr>
          <p:nvPr>
            <p:custDataLst>
              <p:tags r:id="rId13"/>
            </p:custDataLst>
          </p:nvPr>
        </p:nvSpPr>
        <p:spPr bwMode="auto">
          <a:xfrm>
            <a:off x="4884737" y="2066925"/>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800" b="1">
                <a:latin typeface="Courier New" pitchFamily="49" charset="0"/>
                <a:cs typeface="Courier New" pitchFamily="49" charset="0"/>
              </a:rPr>
              <a:t>2</a:t>
            </a:r>
          </a:p>
        </p:txBody>
      </p:sp>
      <p:sp>
        <p:nvSpPr>
          <p:cNvPr id="59412" name="Text Box 20"/>
          <p:cNvSpPr txBox="1">
            <a:spLocks noChangeArrowheads="1"/>
          </p:cNvSpPr>
          <p:nvPr>
            <p:custDataLst>
              <p:tags r:id="rId14"/>
            </p:custDataLst>
          </p:nvPr>
        </p:nvSpPr>
        <p:spPr bwMode="auto">
          <a:xfrm>
            <a:off x="4884737" y="2540000"/>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800" b="1">
                <a:latin typeface="Courier New" pitchFamily="49" charset="0"/>
                <a:cs typeface="Courier New" pitchFamily="49" charset="0"/>
              </a:rPr>
              <a:t>3</a:t>
            </a:r>
          </a:p>
        </p:txBody>
      </p:sp>
      <p:sp>
        <p:nvSpPr>
          <p:cNvPr id="59413" name="Text Box 21"/>
          <p:cNvSpPr txBox="1">
            <a:spLocks noChangeArrowheads="1"/>
          </p:cNvSpPr>
          <p:nvPr>
            <p:custDataLst>
              <p:tags r:id="rId15"/>
            </p:custDataLst>
          </p:nvPr>
        </p:nvSpPr>
        <p:spPr bwMode="auto">
          <a:xfrm>
            <a:off x="4884737" y="3013075"/>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800" b="1">
                <a:latin typeface="Courier New" pitchFamily="49" charset="0"/>
                <a:cs typeface="Courier New" pitchFamily="49" charset="0"/>
              </a:rPr>
              <a:t>4</a:t>
            </a:r>
          </a:p>
        </p:txBody>
      </p:sp>
      <p:sp>
        <p:nvSpPr>
          <p:cNvPr id="59414" name="Text Box 22"/>
          <p:cNvSpPr txBox="1">
            <a:spLocks noChangeArrowheads="1"/>
          </p:cNvSpPr>
          <p:nvPr>
            <p:custDataLst>
              <p:tags r:id="rId16"/>
            </p:custDataLst>
          </p:nvPr>
        </p:nvSpPr>
        <p:spPr bwMode="auto">
          <a:xfrm>
            <a:off x="4884737" y="3486150"/>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800" b="1">
                <a:latin typeface="Courier New" pitchFamily="49" charset="0"/>
                <a:cs typeface="Courier New" pitchFamily="49" charset="0"/>
              </a:rPr>
              <a:t>5</a:t>
            </a:r>
          </a:p>
        </p:txBody>
      </p:sp>
      <p:sp>
        <p:nvSpPr>
          <p:cNvPr id="59415" name="Text Box 23"/>
          <p:cNvSpPr txBox="1">
            <a:spLocks noChangeArrowheads="1"/>
          </p:cNvSpPr>
          <p:nvPr>
            <p:custDataLst>
              <p:tags r:id="rId17"/>
            </p:custDataLst>
          </p:nvPr>
        </p:nvSpPr>
        <p:spPr bwMode="auto">
          <a:xfrm>
            <a:off x="4884737" y="395763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800" b="1">
                <a:latin typeface="Courier New" pitchFamily="49" charset="0"/>
                <a:cs typeface="Courier New" pitchFamily="49" charset="0"/>
              </a:rPr>
              <a:t>6</a:t>
            </a:r>
          </a:p>
        </p:txBody>
      </p:sp>
      <p:sp>
        <p:nvSpPr>
          <p:cNvPr id="59416" name="Text Box 24"/>
          <p:cNvSpPr txBox="1">
            <a:spLocks noChangeArrowheads="1"/>
          </p:cNvSpPr>
          <p:nvPr>
            <p:custDataLst>
              <p:tags r:id="rId18"/>
            </p:custDataLst>
          </p:nvPr>
        </p:nvSpPr>
        <p:spPr bwMode="auto">
          <a:xfrm>
            <a:off x="4884737" y="4430713"/>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800" b="1">
                <a:latin typeface="Courier New" pitchFamily="49" charset="0"/>
                <a:cs typeface="Courier New" pitchFamily="49" charset="0"/>
              </a:rPr>
              <a:t>7</a:t>
            </a:r>
          </a:p>
        </p:txBody>
      </p:sp>
      <p:sp>
        <p:nvSpPr>
          <p:cNvPr id="59417" name="Text Box 25"/>
          <p:cNvSpPr txBox="1">
            <a:spLocks noChangeArrowheads="1"/>
          </p:cNvSpPr>
          <p:nvPr>
            <p:custDataLst>
              <p:tags r:id="rId19"/>
            </p:custDataLst>
          </p:nvPr>
        </p:nvSpPr>
        <p:spPr bwMode="auto">
          <a:xfrm>
            <a:off x="4884737" y="49037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800" b="1">
                <a:latin typeface="Courier New" pitchFamily="49" charset="0"/>
                <a:cs typeface="Courier New" pitchFamily="49" charset="0"/>
              </a:rPr>
              <a:t>8</a:t>
            </a:r>
          </a:p>
        </p:txBody>
      </p:sp>
      <p:sp>
        <p:nvSpPr>
          <p:cNvPr id="59418" name="Text Box 26"/>
          <p:cNvSpPr txBox="1">
            <a:spLocks noChangeArrowheads="1"/>
          </p:cNvSpPr>
          <p:nvPr>
            <p:custDataLst>
              <p:tags r:id="rId20"/>
            </p:custDataLst>
          </p:nvPr>
        </p:nvSpPr>
        <p:spPr bwMode="auto">
          <a:xfrm>
            <a:off x="4884737" y="5376863"/>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800" b="1">
                <a:latin typeface="Courier New" pitchFamily="49" charset="0"/>
                <a:cs typeface="Courier New" pitchFamily="49" charset="0"/>
              </a:rPr>
              <a:t>9</a:t>
            </a:r>
          </a:p>
        </p:txBody>
      </p:sp>
      <p:sp>
        <p:nvSpPr>
          <p:cNvPr id="59424" name="Text Box 34"/>
          <p:cNvSpPr txBox="1">
            <a:spLocks noChangeArrowheads="1"/>
          </p:cNvSpPr>
          <p:nvPr>
            <p:custDataLst>
              <p:tags r:id="rId21"/>
            </p:custDataLst>
          </p:nvPr>
        </p:nvSpPr>
        <p:spPr bwMode="auto">
          <a:xfrm>
            <a:off x="928688" y="2362200"/>
            <a:ext cx="3324225" cy="595313"/>
          </a:xfrm>
          <a:prstGeom prst="rect">
            <a:avLst/>
          </a:prstGeom>
          <a:solidFill>
            <a:srgbClr val="FFCCCC"/>
          </a:solidFill>
          <a:ln w="9525">
            <a:solidFill>
              <a:srgbClr val="C00000"/>
            </a:solidFill>
            <a:miter lim="800000"/>
            <a:headEnd/>
            <a:tailEnd/>
          </a:ln>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nSpc>
                <a:spcPct val="180000"/>
              </a:lnSpc>
              <a:spcBef>
                <a:spcPct val="50000"/>
              </a:spcBef>
            </a:pPr>
            <a:endParaRPr lang="en-US" sz="1800" b="1">
              <a:latin typeface="Courier New" pitchFamily="49" charset="0"/>
            </a:endParaRPr>
          </a:p>
        </p:txBody>
      </p:sp>
      <p:sp>
        <p:nvSpPr>
          <p:cNvPr id="59425" name="Text Box 35"/>
          <p:cNvSpPr txBox="1">
            <a:spLocks noChangeArrowheads="1"/>
          </p:cNvSpPr>
          <p:nvPr>
            <p:custDataLst>
              <p:tags r:id="rId22"/>
            </p:custDataLst>
          </p:nvPr>
        </p:nvSpPr>
        <p:spPr bwMode="auto">
          <a:xfrm>
            <a:off x="357188" y="2416175"/>
            <a:ext cx="909637"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2800" b="1">
                <a:solidFill>
                  <a:srgbClr val="C00000"/>
                </a:solidFill>
                <a:latin typeface="Courier New" pitchFamily="49" charset="0"/>
                <a:cs typeface="Courier New" pitchFamily="49" charset="0"/>
              </a:rPr>
              <a:t>r1</a:t>
            </a:r>
          </a:p>
        </p:txBody>
      </p:sp>
      <p:sp>
        <p:nvSpPr>
          <p:cNvPr id="59426" name="Text Box 36"/>
          <p:cNvSpPr txBox="1">
            <a:spLocks noChangeArrowheads="1"/>
          </p:cNvSpPr>
          <p:nvPr>
            <p:custDataLst>
              <p:tags r:id="rId23"/>
            </p:custDataLst>
          </p:nvPr>
        </p:nvSpPr>
        <p:spPr bwMode="auto">
          <a:xfrm>
            <a:off x="928688" y="3214688"/>
            <a:ext cx="3324225" cy="595312"/>
          </a:xfrm>
          <a:prstGeom prst="rect">
            <a:avLst/>
          </a:prstGeom>
          <a:solidFill>
            <a:srgbClr val="CCECFF"/>
          </a:solidFill>
          <a:ln w="9525">
            <a:solidFill>
              <a:srgbClr val="0B04FF"/>
            </a:solidFill>
            <a:miter lim="800000"/>
            <a:headEnd/>
            <a:tailEnd/>
          </a:ln>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nSpc>
                <a:spcPct val="180000"/>
              </a:lnSpc>
              <a:spcBef>
                <a:spcPct val="50000"/>
              </a:spcBef>
            </a:pPr>
            <a:endParaRPr lang="en-US" sz="1800" b="1">
              <a:latin typeface="Courier New" pitchFamily="49" charset="0"/>
            </a:endParaRPr>
          </a:p>
        </p:txBody>
      </p:sp>
      <p:sp>
        <p:nvSpPr>
          <p:cNvPr id="59427" name="Text Box 37"/>
          <p:cNvSpPr txBox="1">
            <a:spLocks noChangeArrowheads="1"/>
          </p:cNvSpPr>
          <p:nvPr>
            <p:custDataLst>
              <p:tags r:id="rId24"/>
            </p:custDataLst>
          </p:nvPr>
        </p:nvSpPr>
        <p:spPr bwMode="auto">
          <a:xfrm>
            <a:off x="357188" y="3268663"/>
            <a:ext cx="909637"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2800" b="1">
                <a:solidFill>
                  <a:srgbClr val="0B04FF"/>
                </a:solidFill>
                <a:latin typeface="Courier New" pitchFamily="49" charset="0"/>
                <a:cs typeface="Courier New" pitchFamily="49" charset="0"/>
              </a:rPr>
              <a:t>r2</a:t>
            </a:r>
          </a:p>
        </p:txBody>
      </p:sp>
      <p:sp>
        <p:nvSpPr>
          <p:cNvPr id="59428" name="Text Box 38"/>
          <p:cNvSpPr txBox="1">
            <a:spLocks noChangeArrowheads="1"/>
          </p:cNvSpPr>
          <p:nvPr>
            <p:custDataLst>
              <p:tags r:id="rId25"/>
            </p:custDataLst>
          </p:nvPr>
        </p:nvSpPr>
        <p:spPr bwMode="auto">
          <a:xfrm>
            <a:off x="928688" y="4052888"/>
            <a:ext cx="3324225" cy="595312"/>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nSpc>
                <a:spcPct val="180000"/>
              </a:lnSpc>
              <a:spcBef>
                <a:spcPct val="50000"/>
              </a:spcBef>
            </a:pPr>
            <a:endParaRPr lang="en-US" sz="1800" b="1">
              <a:latin typeface="Courier New" pitchFamily="49" charset="0"/>
            </a:endParaRPr>
          </a:p>
        </p:txBody>
      </p:sp>
      <p:sp>
        <p:nvSpPr>
          <p:cNvPr id="59429" name="Text Box 39"/>
          <p:cNvSpPr txBox="1">
            <a:spLocks noChangeArrowheads="1"/>
          </p:cNvSpPr>
          <p:nvPr>
            <p:custDataLst>
              <p:tags r:id="rId26"/>
            </p:custDataLst>
          </p:nvPr>
        </p:nvSpPr>
        <p:spPr bwMode="auto">
          <a:xfrm>
            <a:off x="357188" y="4106863"/>
            <a:ext cx="909637"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2800" b="1">
                <a:latin typeface="Courier New" pitchFamily="49" charset="0"/>
                <a:cs typeface="Courier New" pitchFamily="49" charset="0"/>
              </a:rPr>
              <a:t>r3</a:t>
            </a:r>
          </a:p>
        </p:txBody>
      </p:sp>
      <p:sp>
        <p:nvSpPr>
          <p:cNvPr id="59430" name="Text Box 40"/>
          <p:cNvSpPr txBox="1">
            <a:spLocks noChangeArrowheads="1"/>
          </p:cNvSpPr>
          <p:nvPr/>
        </p:nvSpPr>
        <p:spPr bwMode="auto">
          <a:xfrm>
            <a:off x="257075" y="180621"/>
            <a:ext cx="4256486" cy="738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r>
              <a:rPr lang="en-US" sz="4200" i="1" dirty="0" smtClean="0">
                <a:latin typeface="Cambria" pitchFamily="18" charset="0"/>
              </a:rPr>
              <a:t>one</a:t>
            </a:r>
            <a:r>
              <a:rPr lang="en-US" sz="4200" dirty="0" smtClean="0">
                <a:latin typeface="Cambria" pitchFamily="18" charset="0"/>
              </a:rPr>
              <a:t> factorial code</a:t>
            </a:r>
            <a:endParaRPr lang="en-US" sz="4200" dirty="0">
              <a:latin typeface="Cambria" pitchFamily="18" charset="0"/>
            </a:endParaRPr>
          </a:p>
        </p:txBody>
      </p:sp>
      <p:sp>
        <p:nvSpPr>
          <p:cNvPr id="59431" name="Rectangle 38"/>
          <p:cNvSpPr>
            <a:spLocks noChangeArrowheads="1"/>
          </p:cNvSpPr>
          <p:nvPr/>
        </p:nvSpPr>
        <p:spPr bwMode="auto">
          <a:xfrm>
            <a:off x="5440362" y="1081088"/>
            <a:ext cx="1474788"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b="1" dirty="0">
                <a:latin typeface="Courier New" pitchFamily="49" charset="0"/>
                <a:cs typeface="Courier New" pitchFamily="49" charset="0"/>
              </a:rPr>
              <a:t>read </a:t>
            </a:r>
            <a:r>
              <a:rPr lang="en-US" b="1" dirty="0">
                <a:solidFill>
                  <a:srgbClr val="C00000"/>
                </a:solidFill>
                <a:latin typeface="Courier New" pitchFamily="49" charset="0"/>
                <a:cs typeface="Courier New" pitchFamily="49" charset="0"/>
              </a:rPr>
              <a:t>r1</a:t>
            </a:r>
          </a:p>
        </p:txBody>
      </p:sp>
      <p:sp>
        <p:nvSpPr>
          <p:cNvPr id="59432" name="Rectangle 39"/>
          <p:cNvSpPr>
            <a:spLocks noChangeArrowheads="1"/>
          </p:cNvSpPr>
          <p:nvPr/>
        </p:nvSpPr>
        <p:spPr bwMode="auto">
          <a:xfrm>
            <a:off x="5440362" y="1539875"/>
            <a:ext cx="2728913"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b="1">
                <a:latin typeface="Courier New" pitchFamily="49" charset="0"/>
                <a:cs typeface="Courier New" pitchFamily="49" charset="0"/>
              </a:rPr>
              <a:t>setn </a:t>
            </a:r>
            <a:r>
              <a:rPr lang="en-US" b="1">
                <a:solidFill>
                  <a:srgbClr val="0B04FF"/>
                </a:solidFill>
                <a:latin typeface="Courier New" pitchFamily="49" charset="0"/>
                <a:cs typeface="Courier New" pitchFamily="49" charset="0"/>
              </a:rPr>
              <a:t>r2</a:t>
            </a:r>
            <a:r>
              <a:rPr lang="en-US" b="1">
                <a:latin typeface="Courier New" pitchFamily="49" charset="0"/>
                <a:cs typeface="Courier New" pitchFamily="49" charset="0"/>
              </a:rPr>
              <a:t> 1</a:t>
            </a:r>
          </a:p>
        </p:txBody>
      </p:sp>
      <p:sp>
        <p:nvSpPr>
          <p:cNvPr id="59433" name="Rectangle 40"/>
          <p:cNvSpPr>
            <a:spLocks noChangeArrowheads="1"/>
          </p:cNvSpPr>
          <p:nvPr/>
        </p:nvSpPr>
        <p:spPr bwMode="auto">
          <a:xfrm>
            <a:off x="5440362" y="2019300"/>
            <a:ext cx="2195513"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b="1" dirty="0" err="1">
                <a:latin typeface="Courier New" pitchFamily="49" charset="0"/>
                <a:cs typeface="Courier New" pitchFamily="49" charset="0"/>
              </a:rPr>
              <a:t>jeqzn</a:t>
            </a:r>
            <a:r>
              <a:rPr lang="en-US" b="1" dirty="0">
                <a:latin typeface="Courier New" pitchFamily="49" charset="0"/>
                <a:cs typeface="Courier New" pitchFamily="49" charset="0"/>
              </a:rPr>
              <a:t> </a:t>
            </a:r>
            <a:r>
              <a:rPr lang="en-US" b="1" dirty="0">
                <a:solidFill>
                  <a:srgbClr val="C00000"/>
                </a:solidFill>
                <a:latin typeface="Courier New" pitchFamily="49" charset="0"/>
                <a:cs typeface="Courier New" pitchFamily="49" charset="0"/>
              </a:rPr>
              <a:t>r1</a:t>
            </a:r>
            <a:r>
              <a:rPr lang="en-US" b="1" dirty="0">
                <a:latin typeface="Courier New" pitchFamily="49" charset="0"/>
                <a:cs typeface="Courier New" pitchFamily="49" charset="0"/>
              </a:rPr>
              <a:t> </a:t>
            </a:r>
            <a:r>
              <a:rPr lang="en-US" b="1" dirty="0">
                <a:solidFill>
                  <a:srgbClr val="E109E1"/>
                </a:solidFill>
                <a:latin typeface="Courier New" pitchFamily="49" charset="0"/>
                <a:cs typeface="Courier New" pitchFamily="49" charset="0"/>
              </a:rPr>
              <a:t>8</a:t>
            </a:r>
          </a:p>
        </p:txBody>
      </p:sp>
      <p:sp>
        <p:nvSpPr>
          <p:cNvPr id="59434" name="Rectangle 41"/>
          <p:cNvSpPr>
            <a:spLocks noChangeArrowheads="1"/>
          </p:cNvSpPr>
          <p:nvPr/>
        </p:nvSpPr>
        <p:spPr bwMode="auto">
          <a:xfrm>
            <a:off x="5440362" y="2487613"/>
            <a:ext cx="2728913"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b="1" dirty="0" err="1">
                <a:latin typeface="Courier New" pitchFamily="49" charset="0"/>
                <a:cs typeface="Courier New" pitchFamily="49" charset="0"/>
              </a:rPr>
              <a:t>mul</a:t>
            </a:r>
            <a:r>
              <a:rPr lang="en-US" b="1" dirty="0">
                <a:latin typeface="Courier New" pitchFamily="49" charset="0"/>
                <a:cs typeface="Courier New" pitchFamily="49" charset="0"/>
              </a:rPr>
              <a:t> </a:t>
            </a:r>
            <a:r>
              <a:rPr lang="en-US" b="1" dirty="0">
                <a:solidFill>
                  <a:srgbClr val="0B04FF"/>
                </a:solidFill>
                <a:latin typeface="Courier New" pitchFamily="49" charset="0"/>
                <a:cs typeface="Courier New" pitchFamily="49" charset="0"/>
              </a:rPr>
              <a:t>r2</a:t>
            </a:r>
            <a:r>
              <a:rPr lang="en-US" b="1" dirty="0">
                <a:latin typeface="Courier New" pitchFamily="49" charset="0"/>
                <a:cs typeface="Courier New" pitchFamily="49" charset="0"/>
              </a:rPr>
              <a:t> </a:t>
            </a:r>
            <a:r>
              <a:rPr lang="en-US" b="1" dirty="0" err="1">
                <a:solidFill>
                  <a:srgbClr val="0B04FF"/>
                </a:solidFill>
                <a:latin typeface="Courier New" pitchFamily="49" charset="0"/>
                <a:cs typeface="Courier New" pitchFamily="49" charset="0"/>
              </a:rPr>
              <a:t>r2</a:t>
            </a:r>
            <a:r>
              <a:rPr lang="en-US" b="1" dirty="0">
                <a:latin typeface="Courier New" pitchFamily="49" charset="0"/>
                <a:cs typeface="Courier New" pitchFamily="49" charset="0"/>
              </a:rPr>
              <a:t> </a:t>
            </a:r>
            <a:r>
              <a:rPr lang="en-US" b="1" dirty="0">
                <a:solidFill>
                  <a:srgbClr val="C00000"/>
                </a:solidFill>
                <a:latin typeface="Courier New" pitchFamily="49" charset="0"/>
                <a:cs typeface="Courier New" pitchFamily="49" charset="0"/>
              </a:rPr>
              <a:t>r1</a:t>
            </a:r>
          </a:p>
        </p:txBody>
      </p:sp>
      <p:sp>
        <p:nvSpPr>
          <p:cNvPr id="59435" name="Rectangle 42"/>
          <p:cNvSpPr>
            <a:spLocks noChangeArrowheads="1"/>
          </p:cNvSpPr>
          <p:nvPr/>
        </p:nvSpPr>
        <p:spPr bwMode="auto">
          <a:xfrm>
            <a:off x="5440362" y="2967038"/>
            <a:ext cx="2195513"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b="1">
                <a:latin typeface="Courier New" pitchFamily="49" charset="0"/>
                <a:cs typeface="Courier New" pitchFamily="49" charset="0"/>
              </a:rPr>
              <a:t>addn </a:t>
            </a:r>
            <a:r>
              <a:rPr lang="en-US" b="1">
                <a:solidFill>
                  <a:srgbClr val="C00000"/>
                </a:solidFill>
                <a:latin typeface="Courier New" pitchFamily="49" charset="0"/>
                <a:cs typeface="Courier New" pitchFamily="49" charset="0"/>
              </a:rPr>
              <a:t>r1</a:t>
            </a:r>
            <a:r>
              <a:rPr lang="en-US" b="1">
                <a:latin typeface="Courier New" pitchFamily="49" charset="0"/>
                <a:cs typeface="Courier New" pitchFamily="49" charset="0"/>
              </a:rPr>
              <a:t> -1</a:t>
            </a:r>
          </a:p>
        </p:txBody>
      </p:sp>
      <p:sp>
        <p:nvSpPr>
          <p:cNvPr id="59436" name="Rectangle 43"/>
          <p:cNvSpPr>
            <a:spLocks noChangeArrowheads="1"/>
          </p:cNvSpPr>
          <p:nvPr/>
        </p:nvSpPr>
        <p:spPr bwMode="auto">
          <a:xfrm>
            <a:off x="5440362" y="4876800"/>
            <a:ext cx="2728913"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b="1" dirty="0">
                <a:latin typeface="Courier New" pitchFamily="49" charset="0"/>
                <a:cs typeface="Courier New" pitchFamily="49" charset="0"/>
              </a:rPr>
              <a:t>write </a:t>
            </a:r>
            <a:r>
              <a:rPr lang="en-US" b="1" dirty="0">
                <a:solidFill>
                  <a:srgbClr val="0B04FF"/>
                </a:solidFill>
                <a:latin typeface="Courier New" pitchFamily="49" charset="0"/>
                <a:cs typeface="Courier New" pitchFamily="49" charset="0"/>
              </a:rPr>
              <a:t>r2</a:t>
            </a:r>
          </a:p>
        </p:txBody>
      </p:sp>
      <p:sp>
        <p:nvSpPr>
          <p:cNvPr id="59437" name="Rectangle 44"/>
          <p:cNvSpPr>
            <a:spLocks noChangeArrowheads="1"/>
          </p:cNvSpPr>
          <p:nvPr/>
        </p:nvSpPr>
        <p:spPr bwMode="auto">
          <a:xfrm>
            <a:off x="5440362" y="5356225"/>
            <a:ext cx="2195513"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b="1">
                <a:latin typeface="Courier New" pitchFamily="49" charset="0"/>
                <a:cs typeface="Courier New" pitchFamily="49" charset="0"/>
              </a:rPr>
              <a:t>halt</a:t>
            </a:r>
          </a:p>
        </p:txBody>
      </p:sp>
      <p:sp>
        <p:nvSpPr>
          <p:cNvPr id="59438" name="Rectangle 45"/>
          <p:cNvSpPr>
            <a:spLocks noChangeArrowheads="1"/>
          </p:cNvSpPr>
          <p:nvPr/>
        </p:nvSpPr>
        <p:spPr bwMode="auto">
          <a:xfrm>
            <a:off x="5438775" y="3438525"/>
            <a:ext cx="2195512"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b="1" dirty="0" err="1">
                <a:latin typeface="Courier New" pitchFamily="49" charset="0"/>
                <a:cs typeface="Courier New" pitchFamily="49" charset="0"/>
              </a:rPr>
              <a:t>jumpn</a:t>
            </a:r>
            <a:r>
              <a:rPr lang="en-US" b="1" dirty="0">
                <a:latin typeface="Courier New" pitchFamily="49" charset="0"/>
                <a:cs typeface="Courier New" pitchFamily="49" charset="0"/>
              </a:rPr>
              <a:t> </a:t>
            </a:r>
            <a:r>
              <a:rPr lang="en-US" b="1" dirty="0">
                <a:solidFill>
                  <a:srgbClr val="E109E1"/>
                </a:solidFill>
                <a:latin typeface="Courier New" pitchFamily="49" charset="0"/>
                <a:cs typeface="Courier New" pitchFamily="49" charset="0"/>
              </a:rPr>
              <a:t>2</a:t>
            </a:r>
          </a:p>
        </p:txBody>
      </p:sp>
      <p:sp>
        <p:nvSpPr>
          <p:cNvPr id="47" name="Rectangle 46"/>
          <p:cNvSpPr/>
          <p:nvPr/>
        </p:nvSpPr>
        <p:spPr>
          <a:xfrm>
            <a:off x="5472112" y="3897313"/>
            <a:ext cx="738188" cy="461962"/>
          </a:xfrm>
          <a:prstGeom prst="rect">
            <a:avLst/>
          </a:prstGeom>
        </p:spPr>
        <p:txBody>
          <a:bodyPr wrap="none">
            <a:spAutoFit/>
          </a:bodyPr>
          <a:lstStyle/>
          <a:p>
            <a:pPr>
              <a:defRPr/>
            </a:pPr>
            <a:r>
              <a:rPr lang="en-US" b="1" dirty="0" err="1">
                <a:solidFill>
                  <a:schemeClr val="bg1">
                    <a:lumMod val="65000"/>
                  </a:schemeClr>
                </a:solidFill>
                <a:latin typeface="Courier New" pitchFamily="49" charset="0"/>
                <a:ea typeface="ＭＳ Ｐゴシック" pitchFamily="-106" charset="-128"/>
                <a:cs typeface="Courier New" pitchFamily="49" charset="0"/>
              </a:rPr>
              <a:t>nop</a:t>
            </a:r>
            <a:endParaRPr lang="en-US" dirty="0">
              <a:solidFill>
                <a:schemeClr val="bg1">
                  <a:lumMod val="65000"/>
                </a:schemeClr>
              </a:solidFill>
              <a:ea typeface="ＭＳ Ｐゴシック" pitchFamily="-106" charset="-128"/>
            </a:endParaRPr>
          </a:p>
        </p:txBody>
      </p:sp>
      <p:sp>
        <p:nvSpPr>
          <p:cNvPr id="48" name="Rectangle 47"/>
          <p:cNvSpPr/>
          <p:nvPr/>
        </p:nvSpPr>
        <p:spPr>
          <a:xfrm>
            <a:off x="5472112" y="4378325"/>
            <a:ext cx="738188" cy="461963"/>
          </a:xfrm>
          <a:prstGeom prst="rect">
            <a:avLst/>
          </a:prstGeom>
        </p:spPr>
        <p:txBody>
          <a:bodyPr wrap="none">
            <a:spAutoFit/>
          </a:bodyPr>
          <a:lstStyle/>
          <a:p>
            <a:pPr>
              <a:defRPr/>
            </a:pPr>
            <a:r>
              <a:rPr lang="en-US" b="1" dirty="0" err="1">
                <a:solidFill>
                  <a:schemeClr val="bg1">
                    <a:lumMod val="65000"/>
                  </a:schemeClr>
                </a:solidFill>
                <a:latin typeface="Courier New" pitchFamily="49" charset="0"/>
                <a:ea typeface="ＭＳ Ｐゴシック" pitchFamily="-106" charset="-128"/>
                <a:cs typeface="Courier New" pitchFamily="49" charset="0"/>
              </a:rPr>
              <a:t>nop</a:t>
            </a:r>
            <a:endParaRPr lang="en-US" dirty="0">
              <a:solidFill>
                <a:schemeClr val="bg1">
                  <a:lumMod val="65000"/>
                </a:schemeClr>
              </a:solidFill>
              <a:ea typeface="ＭＳ Ｐゴシック" pitchFamily="-106" charset="-128"/>
            </a:endParaRPr>
          </a:p>
        </p:txBody>
      </p:sp>
      <p:sp>
        <p:nvSpPr>
          <p:cNvPr id="51" name="Rectangle 54"/>
          <p:cNvSpPr>
            <a:spLocks noChangeArrowheads="1"/>
          </p:cNvSpPr>
          <p:nvPr>
            <p:custDataLst>
              <p:tags r:id="rId27"/>
            </p:custDataLst>
          </p:nvPr>
        </p:nvSpPr>
        <p:spPr bwMode="auto">
          <a:xfrm>
            <a:off x="5846061" y="496541"/>
            <a:ext cx="1917513"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2000" b="1" dirty="0">
                <a:latin typeface="Cambria" pitchFamily="18" charset="0"/>
              </a:rPr>
              <a:t>Memory - RAM</a:t>
            </a:r>
          </a:p>
        </p:txBody>
      </p:sp>
      <p:sp>
        <p:nvSpPr>
          <p:cNvPr id="52" name="Rectangle 59"/>
          <p:cNvSpPr>
            <a:spLocks noChangeArrowheads="1"/>
          </p:cNvSpPr>
          <p:nvPr>
            <p:custDataLst>
              <p:tags r:id="rId28"/>
            </p:custDataLst>
          </p:nvPr>
        </p:nvSpPr>
        <p:spPr bwMode="auto">
          <a:xfrm>
            <a:off x="1613672" y="1666815"/>
            <a:ext cx="1954253"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2000" b="1" dirty="0">
                <a:latin typeface="Cambria" pitchFamily="18" charset="0"/>
              </a:rPr>
              <a:t>Registers - CPU</a:t>
            </a:r>
          </a:p>
        </p:txBody>
      </p:sp>
      <p:sp>
        <p:nvSpPr>
          <p:cNvPr id="41" name="Rectangle 40"/>
          <p:cNvSpPr/>
          <p:nvPr/>
        </p:nvSpPr>
        <p:spPr>
          <a:xfrm>
            <a:off x="910463" y="2728182"/>
            <a:ext cx="458780" cy="246221"/>
          </a:xfrm>
          <a:prstGeom prst="rect">
            <a:avLst/>
          </a:prstGeom>
        </p:spPr>
        <p:txBody>
          <a:bodyPr wrap="none">
            <a:spAutoFit/>
          </a:bodyPr>
          <a:lstStyle/>
          <a:p>
            <a:r>
              <a:rPr lang="en-US" sz="1000" dirty="0" smtClean="0">
                <a:latin typeface="Calibri" pitchFamily="34" charset="0"/>
              </a:rPr>
              <a:t>input</a:t>
            </a:r>
            <a:endParaRPr lang="en-US" sz="1000" dirty="0"/>
          </a:p>
        </p:txBody>
      </p:sp>
      <p:sp>
        <p:nvSpPr>
          <p:cNvPr id="42" name="Rectangle 41"/>
          <p:cNvSpPr/>
          <p:nvPr/>
        </p:nvSpPr>
        <p:spPr>
          <a:xfrm>
            <a:off x="910463" y="3563779"/>
            <a:ext cx="894797" cy="246221"/>
          </a:xfrm>
          <a:prstGeom prst="rect">
            <a:avLst/>
          </a:prstGeom>
        </p:spPr>
        <p:txBody>
          <a:bodyPr wrap="none">
            <a:spAutoFit/>
          </a:bodyPr>
          <a:lstStyle/>
          <a:p>
            <a:pPr algn="l"/>
            <a:r>
              <a:rPr lang="en-US" sz="1000" dirty="0" smtClean="0">
                <a:latin typeface="Calibri" pitchFamily="34" charset="0"/>
              </a:rPr>
              <a:t>result – so far</a:t>
            </a:r>
            <a:endParaRPr lang="en-US" sz="1000" dirty="0"/>
          </a:p>
        </p:txBody>
      </p:sp>
      <p:sp>
        <p:nvSpPr>
          <p:cNvPr id="43" name="Rectangle 42"/>
          <p:cNvSpPr/>
          <p:nvPr/>
        </p:nvSpPr>
        <p:spPr>
          <a:xfrm>
            <a:off x="914400" y="4402900"/>
            <a:ext cx="1596912" cy="246221"/>
          </a:xfrm>
          <a:prstGeom prst="rect">
            <a:avLst/>
          </a:prstGeom>
        </p:spPr>
        <p:txBody>
          <a:bodyPr wrap="none">
            <a:spAutoFit/>
          </a:bodyPr>
          <a:lstStyle/>
          <a:p>
            <a:pPr algn="l"/>
            <a:r>
              <a:rPr lang="en-US" sz="1000" dirty="0" smtClean="0">
                <a:latin typeface="Calibri" pitchFamily="34" charset="0"/>
              </a:rPr>
              <a:t>not needed, but OK to use!</a:t>
            </a:r>
            <a:endParaRPr lang="en-US" sz="1000" dirty="0"/>
          </a:p>
        </p:txBody>
      </p:sp>
      <p:sp>
        <p:nvSpPr>
          <p:cNvPr id="64" name="Text Box 16"/>
          <p:cNvSpPr txBox="1">
            <a:spLocks noChangeArrowheads="1"/>
          </p:cNvSpPr>
          <p:nvPr>
            <p:custDataLst>
              <p:tags r:id="rId29"/>
            </p:custDataLst>
          </p:nvPr>
        </p:nvSpPr>
        <p:spPr bwMode="auto">
          <a:xfrm rot="21028272">
            <a:off x="7795665" y="4035977"/>
            <a:ext cx="901700" cy="646113"/>
          </a:xfrm>
          <a:prstGeom prst="rect">
            <a:avLst/>
          </a:prstGeom>
          <a:solidFill>
            <a:srgbClr val="CCECFF"/>
          </a:solidFill>
          <a:ln>
            <a:noFill/>
          </a:ln>
          <a:effectLst>
            <a:outerShdw blurRad="50800" dist="38100" dir="5400000" algn="t" rotWithShape="0">
              <a:prstClr val="black">
                <a:alpha val="40000"/>
              </a:prstClr>
            </a:outerShdw>
          </a:effec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defRPr/>
            </a:pPr>
            <a:r>
              <a:rPr lang="en-US" sz="1200" dirty="0" smtClean="0">
                <a:latin typeface="Cambria" pitchFamily="18" charset="0"/>
              </a:rPr>
              <a:t>space for future expansion!</a:t>
            </a:r>
          </a:p>
        </p:txBody>
      </p:sp>
    </p:spTree>
  </p:cSld>
  <p:clrMapOvr>
    <a:masterClrMapping/>
  </p:clrMapOvr>
  <p:timing>
    <p:tnLst>
      <p:par>
        <p:cTn id="1" dur="indefinite" restart="never" nodeType="tmRoot"/>
      </p:par>
    </p:tn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3"/>
          <p:cNvSpPr/>
          <p:nvPr/>
        </p:nvSpPr>
        <p:spPr bwMode="auto">
          <a:xfrm>
            <a:off x="4397022" y="1871133"/>
            <a:ext cx="2514600" cy="840581"/>
          </a:xfrm>
          <a:prstGeom prst="roundRect">
            <a:avLst/>
          </a:prstGeom>
          <a:solidFill>
            <a:srgbClr val="CCECFF"/>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60418" name="Rectangle 7"/>
          <p:cNvSpPr>
            <a:spLocks noChangeArrowheads="1"/>
          </p:cNvSpPr>
          <p:nvPr>
            <p:custDataLst>
              <p:tags r:id="rId1"/>
            </p:custDataLst>
          </p:nvPr>
        </p:nvSpPr>
        <p:spPr bwMode="auto">
          <a:xfrm>
            <a:off x="1524000" y="1714500"/>
            <a:ext cx="6019800" cy="2062163"/>
          </a:xfrm>
          <a:prstGeom prst="rect">
            <a:avLst/>
          </a:prstGeom>
          <a:noFill/>
          <a:ln>
            <a:noFill/>
          </a:ln>
        </p:spPr>
        <p:txBody>
          <a:bodyPr>
            <a:spAutoFit/>
          </a:bodyPr>
          <a:lstStyle/>
          <a:p>
            <a:r>
              <a:rPr lang="en-US" sz="6400" dirty="0" err="1">
                <a:solidFill>
                  <a:srgbClr val="0A04EB"/>
                </a:solidFill>
                <a:latin typeface="Cambria" pitchFamily="18" charset="0"/>
              </a:rPr>
              <a:t>Rando</a:t>
            </a:r>
            <a:r>
              <a:rPr lang="en-US" sz="6400" dirty="0" err="1">
                <a:solidFill>
                  <a:srgbClr val="0B04FF"/>
                </a:solidFill>
                <a:latin typeface="Cambria" pitchFamily="18" charset="0"/>
              </a:rPr>
              <a:t>hmmm</a:t>
            </a:r>
            <a:r>
              <a:rPr lang="en-US" sz="6400" dirty="0">
                <a:solidFill>
                  <a:srgbClr val="0A04EB"/>
                </a:solidFill>
                <a:latin typeface="Cambria" pitchFamily="18" charset="0"/>
              </a:rPr>
              <a:t> Numbers…</a:t>
            </a:r>
          </a:p>
        </p:txBody>
      </p:sp>
      <p:sp>
        <p:nvSpPr>
          <p:cNvPr id="60419" name="Text Box 9"/>
          <p:cNvSpPr txBox="1">
            <a:spLocks noChangeArrowheads="1"/>
          </p:cNvSpPr>
          <p:nvPr/>
        </p:nvSpPr>
        <p:spPr bwMode="auto">
          <a:xfrm>
            <a:off x="990600" y="4291013"/>
            <a:ext cx="7467600" cy="415498"/>
          </a:xfrm>
          <a:prstGeom prst="rect">
            <a:avLst/>
          </a:prstGeom>
          <a:noFill/>
          <a:ln>
            <a:noFill/>
          </a:ln>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2100" dirty="0" smtClean="0">
                <a:latin typeface="Cambria" pitchFamily="18" charset="0"/>
              </a:rPr>
              <a:t>where you'll write your own random number generator…</a:t>
            </a:r>
            <a:endParaRPr lang="en-US" sz="2100" dirty="0">
              <a:latin typeface="Cambria" pitchFamily="18" charset="0"/>
            </a:endParaRPr>
          </a:p>
        </p:txBody>
      </p:sp>
      <p:sp>
        <p:nvSpPr>
          <p:cNvPr id="60420" name="Text Box 6"/>
          <p:cNvSpPr txBox="1">
            <a:spLocks noChangeArrowheads="1"/>
          </p:cNvSpPr>
          <p:nvPr/>
        </p:nvSpPr>
        <p:spPr bwMode="auto">
          <a:xfrm>
            <a:off x="6019800" y="5943600"/>
            <a:ext cx="2667000" cy="579438"/>
          </a:xfrm>
          <a:prstGeom prst="rect">
            <a:avLst/>
          </a:prstGeom>
          <a:noFill/>
          <a:ln>
            <a:noFill/>
          </a:ln>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3200" i="1" dirty="0">
                <a:latin typeface="Cambria" pitchFamily="18" charset="0"/>
              </a:rPr>
              <a:t>See you there!</a:t>
            </a:r>
          </a:p>
        </p:txBody>
      </p:sp>
      <p:sp>
        <p:nvSpPr>
          <p:cNvPr id="60421" name="Rectangle 7"/>
          <p:cNvSpPr>
            <a:spLocks noChangeArrowheads="1"/>
          </p:cNvSpPr>
          <p:nvPr/>
        </p:nvSpPr>
        <p:spPr bwMode="auto">
          <a:xfrm>
            <a:off x="305569" y="360363"/>
            <a:ext cx="3130601" cy="584775"/>
          </a:xfrm>
          <a:prstGeom prst="rect">
            <a:avLst/>
          </a:prstGeom>
          <a:noFill/>
          <a:ln>
            <a:noFill/>
          </a:ln>
        </p:spPr>
        <p:txBody>
          <a:bodyPr wrap="none">
            <a:spAutoFit/>
          </a:bodyPr>
          <a:lstStyle/>
          <a:p>
            <a:r>
              <a:rPr lang="en-US" sz="3200" dirty="0">
                <a:latin typeface="Cambria" pitchFamily="18" charset="0"/>
              </a:rPr>
              <a:t>This </a:t>
            </a:r>
            <a:r>
              <a:rPr lang="en-US" sz="3200" dirty="0" smtClean="0">
                <a:latin typeface="Cambria" pitchFamily="18" charset="0"/>
              </a:rPr>
              <a:t>week in lab</a:t>
            </a:r>
            <a:r>
              <a:rPr lang="en-US" sz="3200" dirty="0">
                <a:latin typeface="Cambria" pitchFamily="18" charset="0"/>
              </a:rPr>
              <a:t>:</a:t>
            </a:r>
          </a:p>
        </p:txBody>
      </p:sp>
      <mc:AlternateContent xmlns:mc="http://schemas.openxmlformats.org/markup-compatibility/2006" xmlns:p14="http://schemas.microsoft.com/office/powerpoint/2010/main">
        <mc:Choice Requires="p14">
          <p:contentPart p14:bwMode="auto" r:id="rId3">
            <p14:nvContentPartPr>
              <p14:cNvPr id="2" name="Ink 1"/>
              <p14:cNvContentPartPr/>
              <p14:nvPr/>
            </p14:nvContentPartPr>
            <p14:xfrm>
              <a:off x="6884640" y="2937960"/>
              <a:ext cx="360" cy="360"/>
            </p14:xfrm>
          </p:contentPart>
        </mc:Choice>
        <mc:Fallback xmlns="">
          <p:pic>
            <p:nvPicPr>
              <p:cNvPr id="2" name="Ink 1"/>
              <p:cNvPicPr/>
              <p:nvPr/>
            </p:nvPicPr>
            <p:blipFill>
              <a:blip r:embed="rId4"/>
              <a:stretch>
                <a:fillRect/>
              </a:stretch>
            </p:blipFill>
            <p:spPr>
              <a:xfrm>
                <a:off x="6875280" y="2928600"/>
                <a:ext cx="19080" cy="19080"/>
              </a:xfrm>
              <a:prstGeom prst="rect">
                <a:avLst/>
              </a:prstGeom>
            </p:spPr>
          </p:pic>
        </mc:Fallback>
      </mc:AlternateContent>
      <p:sp>
        <p:nvSpPr>
          <p:cNvPr id="8" name="Text Box 9"/>
          <p:cNvSpPr txBox="1">
            <a:spLocks noChangeArrowheads="1"/>
          </p:cNvSpPr>
          <p:nvPr/>
        </p:nvSpPr>
        <p:spPr bwMode="auto">
          <a:xfrm>
            <a:off x="1027670" y="4701808"/>
            <a:ext cx="7467600" cy="415498"/>
          </a:xfrm>
          <a:prstGeom prst="rect">
            <a:avLst/>
          </a:prstGeom>
          <a:noFill/>
          <a:ln>
            <a:noFill/>
          </a:ln>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2100" i="1" dirty="0" smtClean="0">
                <a:solidFill>
                  <a:srgbClr val="0000FF"/>
                </a:solidFill>
                <a:latin typeface="Cambria" pitchFamily="18" charset="0"/>
              </a:rPr>
              <a:t>... in Hmmm assembly language</a:t>
            </a:r>
            <a:endParaRPr lang="en-US" sz="2100" i="1" dirty="0">
              <a:solidFill>
                <a:srgbClr val="0000FF"/>
              </a:solidFill>
              <a:latin typeface="Cambria" pitchFamily="18" charset="0"/>
            </a:endParaRPr>
          </a:p>
        </p:txBody>
      </p:sp>
    </p:spTree>
  </p:cSld>
  <p:clrMapOvr>
    <a:masterClrMapping/>
  </p:clrMapOvr>
  <p:timing>
    <p:tnLst>
      <p:par>
        <p:cTn id="1" dur="indefinite" restart="never" nodeType="tmRoot"/>
      </p:par>
    </p:tn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extLst>
      <p:ext uri="{BB962C8B-B14F-4D97-AF65-F5344CB8AC3E}">
        <p14:creationId xmlns:p14="http://schemas.microsoft.com/office/powerpoint/2010/main" val="1832263811"/>
      </p:ext>
    </p:extLst>
  </p:cSld>
  <p:clrMapOvr>
    <a:masterClrMapping/>
  </p:clrMapOvr>
  <p:timing>
    <p:tnLst>
      <p:par>
        <p:cTn id="1" dur="indefinite" restart="never" nodeType="tmRoot"/>
      </p:par>
    </p:tn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6" name="Rectangle 5"/>
          <p:cNvSpPr>
            <a:spLocks noChangeArrowheads="1"/>
          </p:cNvSpPr>
          <p:nvPr>
            <p:custDataLst>
              <p:tags r:id="rId1"/>
            </p:custDataLst>
          </p:nvPr>
        </p:nvSpPr>
        <p:spPr bwMode="auto">
          <a:xfrm>
            <a:off x="4691063" y="3429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endParaRPr lang="en-US">
              <a:latin typeface="Arial" pitchFamily="34" charset="0"/>
            </a:endParaRPr>
          </a:p>
        </p:txBody>
      </p:sp>
      <p:sp>
        <p:nvSpPr>
          <p:cNvPr id="41987" name="Rectangle 7"/>
          <p:cNvSpPr>
            <a:spLocks noChangeArrowheads="1"/>
          </p:cNvSpPr>
          <p:nvPr>
            <p:custDataLst>
              <p:tags r:id="rId2"/>
            </p:custDataLst>
          </p:nvPr>
        </p:nvSpPr>
        <p:spPr bwMode="auto">
          <a:xfrm>
            <a:off x="5232400" y="5867400"/>
            <a:ext cx="3671888"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0A04EB"/>
                </a:solidFill>
                <a:latin typeface="Courier New" pitchFamily="49" charset="0"/>
              </a:rPr>
              <a:t>halt</a:t>
            </a:r>
          </a:p>
        </p:txBody>
      </p:sp>
      <p:sp>
        <p:nvSpPr>
          <p:cNvPr id="41988" name="Rectangle 8"/>
          <p:cNvSpPr>
            <a:spLocks noChangeArrowheads="1"/>
          </p:cNvSpPr>
          <p:nvPr>
            <p:custDataLst>
              <p:tags r:id="rId3"/>
            </p:custDataLst>
          </p:nvPr>
        </p:nvSpPr>
        <p:spPr bwMode="auto">
          <a:xfrm>
            <a:off x="5232400" y="3467100"/>
            <a:ext cx="3689350"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dirty="0" err="1">
                <a:solidFill>
                  <a:srgbClr val="0A04EB"/>
                </a:solidFill>
                <a:latin typeface="Courier New" pitchFamily="49" charset="0"/>
              </a:rPr>
              <a:t>mul</a:t>
            </a:r>
            <a:r>
              <a:rPr lang="en-US" sz="3600" b="1" dirty="0">
                <a:solidFill>
                  <a:srgbClr val="0A04EB"/>
                </a:solidFill>
                <a:latin typeface="Courier New" pitchFamily="49" charset="0"/>
              </a:rPr>
              <a:t> </a:t>
            </a:r>
            <a:r>
              <a:rPr lang="en-US" sz="3600" b="1" dirty="0">
                <a:solidFill>
                  <a:srgbClr val="159627"/>
                </a:solidFill>
                <a:latin typeface="Courier New" pitchFamily="49" charset="0"/>
              </a:rPr>
              <a:t>r2</a:t>
            </a:r>
            <a:r>
              <a:rPr lang="en-US" sz="3600" b="1" dirty="0">
                <a:latin typeface="Courier New" pitchFamily="49" charset="0"/>
              </a:rPr>
              <a:t> r1 </a:t>
            </a:r>
            <a:r>
              <a:rPr lang="en-US" sz="3600" b="1" dirty="0" err="1">
                <a:latin typeface="Courier New" pitchFamily="49" charset="0"/>
              </a:rPr>
              <a:t>r1</a:t>
            </a:r>
            <a:endParaRPr lang="en-US" sz="3600" b="1" dirty="0">
              <a:latin typeface="Courier New" pitchFamily="49" charset="0"/>
            </a:endParaRPr>
          </a:p>
        </p:txBody>
      </p:sp>
      <p:sp>
        <p:nvSpPr>
          <p:cNvPr id="41989" name="Rectangle 9"/>
          <p:cNvSpPr>
            <a:spLocks noChangeArrowheads="1"/>
          </p:cNvSpPr>
          <p:nvPr>
            <p:custDataLst>
              <p:tags r:id="rId4"/>
            </p:custDataLst>
          </p:nvPr>
        </p:nvSpPr>
        <p:spPr bwMode="auto">
          <a:xfrm>
            <a:off x="5232400" y="2667000"/>
            <a:ext cx="3697288"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dirty="0">
                <a:solidFill>
                  <a:srgbClr val="0A04EB"/>
                </a:solidFill>
                <a:latin typeface="Courier New" pitchFamily="49" charset="0"/>
              </a:rPr>
              <a:t>read </a:t>
            </a:r>
            <a:r>
              <a:rPr lang="en-US" sz="3600" b="1" dirty="0">
                <a:latin typeface="Courier New" pitchFamily="49" charset="0"/>
              </a:rPr>
              <a:t>r1</a:t>
            </a:r>
          </a:p>
        </p:txBody>
      </p:sp>
      <p:sp>
        <p:nvSpPr>
          <p:cNvPr id="41990" name="Rectangle 12"/>
          <p:cNvSpPr>
            <a:spLocks noChangeArrowheads="1"/>
          </p:cNvSpPr>
          <p:nvPr>
            <p:custDataLst>
              <p:tags r:id="rId5"/>
            </p:custDataLst>
          </p:nvPr>
        </p:nvSpPr>
        <p:spPr bwMode="auto">
          <a:xfrm>
            <a:off x="5232400" y="4267200"/>
            <a:ext cx="3719513"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dirty="0">
                <a:solidFill>
                  <a:srgbClr val="0A04EB"/>
                </a:solidFill>
                <a:latin typeface="Courier New" pitchFamily="49" charset="0"/>
              </a:rPr>
              <a:t>add </a:t>
            </a:r>
            <a:r>
              <a:rPr lang="en-US" sz="3600" b="1" dirty="0" smtClean="0">
                <a:solidFill>
                  <a:srgbClr val="159627"/>
                </a:solidFill>
                <a:latin typeface="Courier New" pitchFamily="49" charset="0"/>
              </a:rPr>
              <a:t>r2</a:t>
            </a:r>
            <a:r>
              <a:rPr lang="en-US" sz="3600" b="1" dirty="0" smtClean="0">
                <a:latin typeface="Courier New" pitchFamily="49" charset="0"/>
              </a:rPr>
              <a:t> </a:t>
            </a:r>
            <a:r>
              <a:rPr lang="en-US" sz="3600" b="1" dirty="0" err="1" smtClean="0">
                <a:solidFill>
                  <a:srgbClr val="159627"/>
                </a:solidFill>
                <a:latin typeface="Courier New" pitchFamily="49" charset="0"/>
              </a:rPr>
              <a:t>r2</a:t>
            </a:r>
            <a:r>
              <a:rPr lang="en-US" sz="3600" b="1" dirty="0" smtClean="0">
                <a:latin typeface="Courier New" pitchFamily="49" charset="0"/>
              </a:rPr>
              <a:t> </a:t>
            </a:r>
            <a:r>
              <a:rPr lang="en-US" sz="3600" b="1" dirty="0">
                <a:latin typeface="Courier New" pitchFamily="49" charset="0"/>
              </a:rPr>
              <a:t>r1</a:t>
            </a:r>
          </a:p>
        </p:txBody>
      </p:sp>
      <p:sp>
        <p:nvSpPr>
          <p:cNvPr id="41991" name="Rectangle 13"/>
          <p:cNvSpPr>
            <a:spLocks noChangeArrowheads="1"/>
          </p:cNvSpPr>
          <p:nvPr>
            <p:custDataLst>
              <p:tags r:id="rId6"/>
            </p:custDataLst>
          </p:nvPr>
        </p:nvSpPr>
        <p:spPr bwMode="auto">
          <a:xfrm>
            <a:off x="5232400" y="5067300"/>
            <a:ext cx="3657600"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dirty="0">
                <a:solidFill>
                  <a:srgbClr val="0A04EB"/>
                </a:solidFill>
                <a:latin typeface="Courier New" pitchFamily="49" charset="0"/>
              </a:rPr>
              <a:t>write </a:t>
            </a:r>
            <a:r>
              <a:rPr lang="en-US" sz="3600" b="1" dirty="0" smtClean="0">
                <a:solidFill>
                  <a:srgbClr val="159627"/>
                </a:solidFill>
                <a:latin typeface="Courier New" pitchFamily="49" charset="0"/>
              </a:rPr>
              <a:t>r2</a:t>
            </a:r>
            <a:endParaRPr lang="en-US" sz="3600" b="1" dirty="0">
              <a:latin typeface="Courier New" pitchFamily="49" charset="0"/>
            </a:endParaRPr>
          </a:p>
        </p:txBody>
      </p:sp>
      <p:sp>
        <p:nvSpPr>
          <p:cNvPr id="41992" name="Text Box 17"/>
          <p:cNvSpPr txBox="1">
            <a:spLocks noChangeArrowheads="1"/>
          </p:cNvSpPr>
          <p:nvPr>
            <p:custDataLst>
              <p:tags r:id="rId7"/>
            </p:custDataLst>
          </p:nvPr>
        </p:nvSpPr>
        <p:spPr bwMode="auto">
          <a:xfrm>
            <a:off x="914400" y="1887538"/>
            <a:ext cx="30480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dirty="0">
                <a:latin typeface="Calibri" pitchFamily="34" charset="0"/>
              </a:rPr>
              <a:t>central processing unit </a:t>
            </a:r>
            <a:r>
              <a:rPr lang="en-US" sz="1200" b="1" i="1" dirty="0">
                <a:latin typeface="Calibri" pitchFamily="34" charset="0"/>
              </a:rPr>
              <a:t>registers</a:t>
            </a:r>
            <a:endParaRPr lang="en-US" sz="1200" dirty="0">
              <a:latin typeface="Calibri" pitchFamily="34" charset="0"/>
            </a:endParaRPr>
          </a:p>
        </p:txBody>
      </p:sp>
      <p:sp>
        <p:nvSpPr>
          <p:cNvPr id="41993" name="Text Box 18"/>
          <p:cNvSpPr txBox="1">
            <a:spLocks noChangeArrowheads="1"/>
          </p:cNvSpPr>
          <p:nvPr>
            <p:custDataLst>
              <p:tags r:id="rId8"/>
            </p:custDataLst>
          </p:nvPr>
        </p:nvSpPr>
        <p:spPr bwMode="auto">
          <a:xfrm>
            <a:off x="5562600" y="1887538"/>
            <a:ext cx="290195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dirty="0">
                <a:latin typeface="Calibri" pitchFamily="34" charset="0"/>
              </a:rPr>
              <a:t>random access memory locations</a:t>
            </a:r>
          </a:p>
        </p:txBody>
      </p:sp>
      <p:sp>
        <p:nvSpPr>
          <p:cNvPr id="41994" name="Text Box 19"/>
          <p:cNvSpPr txBox="1">
            <a:spLocks noChangeArrowheads="1"/>
          </p:cNvSpPr>
          <p:nvPr>
            <p:custDataLst>
              <p:tags r:id="rId9"/>
            </p:custDataLst>
          </p:nvPr>
        </p:nvSpPr>
        <p:spPr bwMode="auto">
          <a:xfrm>
            <a:off x="4552950" y="281622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0</a:t>
            </a:r>
          </a:p>
        </p:txBody>
      </p:sp>
      <p:sp>
        <p:nvSpPr>
          <p:cNvPr id="41995" name="Text Box 20"/>
          <p:cNvSpPr txBox="1">
            <a:spLocks noChangeArrowheads="1"/>
          </p:cNvSpPr>
          <p:nvPr>
            <p:custDataLst>
              <p:tags r:id="rId10"/>
            </p:custDataLst>
          </p:nvPr>
        </p:nvSpPr>
        <p:spPr bwMode="auto">
          <a:xfrm>
            <a:off x="4552950" y="35956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1</a:t>
            </a:r>
          </a:p>
        </p:txBody>
      </p:sp>
      <p:sp>
        <p:nvSpPr>
          <p:cNvPr id="41996" name="Text Box 21"/>
          <p:cNvSpPr txBox="1">
            <a:spLocks noChangeArrowheads="1"/>
          </p:cNvSpPr>
          <p:nvPr>
            <p:custDataLst>
              <p:tags r:id="rId11"/>
            </p:custDataLst>
          </p:nvPr>
        </p:nvSpPr>
        <p:spPr bwMode="auto">
          <a:xfrm>
            <a:off x="4552950" y="4406900"/>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2</a:t>
            </a:r>
          </a:p>
        </p:txBody>
      </p:sp>
      <p:sp>
        <p:nvSpPr>
          <p:cNvPr id="41997" name="Text Box 22"/>
          <p:cNvSpPr txBox="1">
            <a:spLocks noChangeArrowheads="1"/>
          </p:cNvSpPr>
          <p:nvPr>
            <p:custDataLst>
              <p:tags r:id="rId12"/>
            </p:custDataLst>
          </p:nvPr>
        </p:nvSpPr>
        <p:spPr bwMode="auto">
          <a:xfrm>
            <a:off x="4552950" y="5187950"/>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3</a:t>
            </a:r>
          </a:p>
        </p:txBody>
      </p:sp>
      <p:sp>
        <p:nvSpPr>
          <p:cNvPr id="41998" name="Text Box 23"/>
          <p:cNvSpPr txBox="1">
            <a:spLocks noChangeArrowheads="1"/>
          </p:cNvSpPr>
          <p:nvPr>
            <p:custDataLst>
              <p:tags r:id="rId13"/>
            </p:custDataLst>
          </p:nvPr>
        </p:nvSpPr>
        <p:spPr bwMode="auto">
          <a:xfrm>
            <a:off x="4552950" y="601503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4</a:t>
            </a:r>
          </a:p>
        </p:txBody>
      </p:sp>
      <p:sp>
        <p:nvSpPr>
          <p:cNvPr id="41999" name="Text Box 24"/>
          <p:cNvSpPr txBox="1">
            <a:spLocks noChangeArrowheads="1"/>
          </p:cNvSpPr>
          <p:nvPr>
            <p:custDataLst>
              <p:tags r:id="rId14"/>
            </p:custDataLst>
          </p:nvPr>
        </p:nvSpPr>
        <p:spPr bwMode="auto">
          <a:xfrm>
            <a:off x="466725" y="2957688"/>
            <a:ext cx="625475"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2800" b="1">
                <a:latin typeface="Courier New" pitchFamily="49" charset="0"/>
                <a:cs typeface="Courier New" pitchFamily="49" charset="0"/>
              </a:rPr>
              <a:t>r1</a:t>
            </a:r>
            <a:endParaRPr lang="en-US" sz="2800" b="1">
              <a:solidFill>
                <a:srgbClr val="B003D1"/>
              </a:solidFill>
              <a:latin typeface="Courier New" pitchFamily="49" charset="0"/>
              <a:cs typeface="Courier New" pitchFamily="49" charset="0"/>
            </a:endParaRPr>
          </a:p>
        </p:txBody>
      </p:sp>
      <p:sp>
        <p:nvSpPr>
          <p:cNvPr id="42004" name="Rectangle 29"/>
          <p:cNvSpPr>
            <a:spLocks noChangeArrowheads="1"/>
          </p:cNvSpPr>
          <p:nvPr>
            <p:custDataLst>
              <p:tags r:id="rId15"/>
            </p:custDataLst>
          </p:nvPr>
        </p:nvSpPr>
        <p:spPr bwMode="auto">
          <a:xfrm>
            <a:off x="1100137" y="2895600"/>
            <a:ext cx="2733675" cy="650875"/>
          </a:xfrm>
          <a:prstGeom prst="rect">
            <a:avLst/>
          </a:prstGeom>
          <a:solidFill>
            <a:schemeClr val="bg1">
              <a:lumMod val="85000"/>
            </a:schemeClr>
          </a:solidFill>
          <a:ln w="9525">
            <a:solidFill>
              <a:schemeClr val="tx1"/>
            </a:solidFill>
            <a:miter lim="800000"/>
            <a:headEnd/>
            <a:tailEnd/>
          </a:ln>
        </p:spPr>
        <p:txBody>
          <a:bodyPr>
            <a:spAutoFit/>
          </a:bodyPr>
          <a:lstStyle/>
          <a:p>
            <a:pPr algn="l"/>
            <a:r>
              <a:rPr lang="en-US" sz="3600" b="1">
                <a:solidFill>
                  <a:srgbClr val="B003D1"/>
                </a:solidFill>
                <a:latin typeface="Courier New" pitchFamily="49" charset="0"/>
              </a:rPr>
              <a:t> </a:t>
            </a:r>
          </a:p>
        </p:txBody>
      </p:sp>
      <p:sp>
        <p:nvSpPr>
          <p:cNvPr id="42008" name="Rectangle 33"/>
          <p:cNvSpPr>
            <a:spLocks noChangeArrowheads="1"/>
          </p:cNvSpPr>
          <p:nvPr>
            <p:custDataLst>
              <p:tags r:id="rId16"/>
            </p:custDataLst>
          </p:nvPr>
        </p:nvSpPr>
        <p:spPr bwMode="auto">
          <a:xfrm>
            <a:off x="1095375" y="3568700"/>
            <a:ext cx="2749550" cy="2299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a:latin typeface="Calibri" pitchFamily="34" charset="0"/>
              </a:rPr>
              <a:t>General-purpose register r1</a:t>
            </a:r>
          </a:p>
        </p:txBody>
      </p:sp>
      <p:sp>
        <p:nvSpPr>
          <p:cNvPr id="42009" name="Text Box 50"/>
          <p:cNvSpPr txBox="1">
            <a:spLocks noChangeArrowheads="1"/>
          </p:cNvSpPr>
          <p:nvPr>
            <p:custDataLst>
              <p:tags r:id="rId17"/>
            </p:custDataLst>
          </p:nvPr>
        </p:nvSpPr>
        <p:spPr bwMode="auto">
          <a:xfrm>
            <a:off x="457200" y="4038776"/>
            <a:ext cx="625475"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2800" b="1" dirty="0">
                <a:solidFill>
                  <a:srgbClr val="159627"/>
                </a:solidFill>
                <a:latin typeface="Courier New" pitchFamily="49" charset="0"/>
                <a:cs typeface="Courier New" pitchFamily="49" charset="0"/>
              </a:rPr>
              <a:t>r2</a:t>
            </a:r>
          </a:p>
        </p:txBody>
      </p:sp>
      <p:sp>
        <p:nvSpPr>
          <p:cNvPr id="42010" name="Rectangle 51"/>
          <p:cNvSpPr>
            <a:spLocks noChangeArrowheads="1"/>
          </p:cNvSpPr>
          <p:nvPr>
            <p:custDataLst>
              <p:tags r:id="rId18"/>
            </p:custDataLst>
          </p:nvPr>
        </p:nvSpPr>
        <p:spPr bwMode="auto">
          <a:xfrm>
            <a:off x="1096962" y="3962400"/>
            <a:ext cx="2733675" cy="650875"/>
          </a:xfrm>
          <a:prstGeom prst="rect">
            <a:avLst/>
          </a:prstGeom>
          <a:solidFill>
            <a:srgbClr val="CCFFCC"/>
          </a:solidFill>
          <a:ln w="9525">
            <a:solidFill>
              <a:srgbClr val="159627"/>
            </a:solidFill>
            <a:miter lim="800000"/>
            <a:headEnd/>
            <a:tailEnd/>
          </a:ln>
        </p:spPr>
        <p:txBody>
          <a:bodyPr>
            <a:spAutoFit/>
          </a:bodyPr>
          <a:lstStyle/>
          <a:p>
            <a:pPr algn="l"/>
            <a:r>
              <a:rPr lang="en-US" sz="3600" b="1">
                <a:solidFill>
                  <a:srgbClr val="B003D1"/>
                </a:solidFill>
                <a:latin typeface="Courier New" pitchFamily="49" charset="0"/>
              </a:rPr>
              <a:t> </a:t>
            </a:r>
          </a:p>
        </p:txBody>
      </p:sp>
      <p:sp>
        <p:nvSpPr>
          <p:cNvPr id="42011" name="Rectangle 52"/>
          <p:cNvSpPr>
            <a:spLocks noChangeArrowheads="1"/>
          </p:cNvSpPr>
          <p:nvPr>
            <p:custDataLst>
              <p:tags r:id="rId19"/>
            </p:custDataLst>
          </p:nvPr>
        </p:nvSpPr>
        <p:spPr bwMode="auto">
          <a:xfrm>
            <a:off x="1092200" y="4635500"/>
            <a:ext cx="2749550" cy="2299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a:latin typeface="Calibri" pitchFamily="34" charset="0"/>
              </a:rPr>
              <a:t>General-purpose register r2</a:t>
            </a:r>
          </a:p>
        </p:txBody>
      </p:sp>
      <p:sp>
        <p:nvSpPr>
          <p:cNvPr id="42012" name="Rectangle 61"/>
          <p:cNvSpPr>
            <a:spLocks noChangeArrowheads="1"/>
          </p:cNvSpPr>
          <p:nvPr>
            <p:custDataLst>
              <p:tags r:id="rId20"/>
            </p:custDataLst>
          </p:nvPr>
        </p:nvSpPr>
        <p:spPr bwMode="auto">
          <a:xfrm>
            <a:off x="1831975" y="1295400"/>
            <a:ext cx="1096775"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4000">
                <a:solidFill>
                  <a:schemeClr val="tx2"/>
                </a:solidFill>
                <a:latin typeface="Cambria" pitchFamily="18" charset="0"/>
              </a:rPr>
              <a:t>CPU</a:t>
            </a:r>
          </a:p>
        </p:txBody>
      </p:sp>
      <p:sp>
        <p:nvSpPr>
          <p:cNvPr id="42013" name="Rectangle 62"/>
          <p:cNvSpPr>
            <a:spLocks noChangeArrowheads="1"/>
          </p:cNvSpPr>
          <p:nvPr>
            <p:custDataLst>
              <p:tags r:id="rId21"/>
            </p:custDataLst>
          </p:nvPr>
        </p:nvSpPr>
        <p:spPr bwMode="auto">
          <a:xfrm>
            <a:off x="6477000" y="1295400"/>
            <a:ext cx="1241045"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4000" dirty="0">
                <a:solidFill>
                  <a:schemeClr val="tx2"/>
                </a:solidFill>
                <a:latin typeface="Cambria" pitchFamily="18" charset="0"/>
              </a:rPr>
              <a:t>RAM</a:t>
            </a:r>
          </a:p>
        </p:txBody>
      </p:sp>
      <p:sp>
        <p:nvSpPr>
          <p:cNvPr id="42014" name="Line 63"/>
          <p:cNvSpPr>
            <a:spLocks noChangeShapeType="1"/>
          </p:cNvSpPr>
          <p:nvPr>
            <p:custDataLst>
              <p:tags r:id="rId22"/>
            </p:custDataLst>
          </p:nvPr>
        </p:nvSpPr>
        <p:spPr bwMode="auto">
          <a:xfrm>
            <a:off x="3514725" y="1619250"/>
            <a:ext cx="2590800" cy="0"/>
          </a:xfrm>
          <a:prstGeom prst="line">
            <a:avLst/>
          </a:prstGeom>
          <a:noFill/>
          <a:ln w="19050">
            <a:solidFill>
              <a:srgbClr val="0A04EB"/>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42015" name="Text Box 64"/>
          <p:cNvSpPr txBox="1">
            <a:spLocks noChangeArrowheads="1"/>
          </p:cNvSpPr>
          <p:nvPr>
            <p:custDataLst>
              <p:tags r:id="rId23"/>
            </p:custDataLst>
          </p:nvPr>
        </p:nvSpPr>
        <p:spPr bwMode="auto">
          <a:xfrm>
            <a:off x="4203700" y="1379361"/>
            <a:ext cx="1212850" cy="457200"/>
          </a:xfrm>
          <a:prstGeom prst="rect">
            <a:avLst/>
          </a:prstGeom>
          <a:solidFill>
            <a:schemeClr val="bg1"/>
          </a:solidFill>
          <a:ln w="12700">
            <a:solidFill>
              <a:srgbClr val="0B04FF"/>
            </a:solidFill>
          </a:ln>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dirty="0">
                <a:solidFill>
                  <a:srgbClr val="0A04EB"/>
                </a:solidFill>
                <a:latin typeface="Calibri" pitchFamily="34" charset="0"/>
              </a:rPr>
              <a:t>Von Neumann bottleneck</a:t>
            </a:r>
          </a:p>
        </p:txBody>
      </p:sp>
      <p:sp>
        <p:nvSpPr>
          <p:cNvPr id="2" name="Rounded Rectangle 1"/>
          <p:cNvSpPr/>
          <p:nvPr/>
        </p:nvSpPr>
        <p:spPr bwMode="auto">
          <a:xfrm>
            <a:off x="7315200" y="76200"/>
            <a:ext cx="1659467" cy="1041400"/>
          </a:xfrm>
          <a:prstGeom prst="roundRect">
            <a:avLst/>
          </a:prstGeom>
          <a:noFill/>
          <a:ln w="19050" cap="flat" cmpd="sng" algn="ctr">
            <a:solidFill>
              <a:schemeClr val="bg1">
                <a:lumMod val="65000"/>
              </a:schemeClr>
            </a:solidFill>
            <a:prstDash val="solid"/>
            <a:round/>
            <a:headEnd type="none" w="med" len="med"/>
            <a:tailEnd type="none" w="med" len="med"/>
          </a:ln>
          <a:effectLst>
            <a:outerShdw blurRad="50800" dist="38100" dir="2700000" algn="tl" rotWithShape="0">
              <a:prstClr val="black">
                <a:alpha val="40000"/>
              </a:prstClr>
            </a:outerShdw>
          </a:effectLst>
        </p:spPr>
        <p:txBody>
          <a:bodyPr wrap="square">
            <a:spAutoFit/>
          </a:bodyPr>
          <a:lstStyle/>
          <a:p>
            <a:pPr>
              <a:defRPr/>
            </a:pPr>
            <a:endParaRPr lang="en-US">
              <a:latin typeface="Times" pitchFamily="1" charset="0"/>
              <a:ea typeface="ＭＳ Ｐゴシック" pitchFamily="1" charset="-128"/>
            </a:endParaRPr>
          </a:p>
        </p:txBody>
      </p:sp>
      <p:sp>
        <p:nvSpPr>
          <p:cNvPr id="42018" name="Text Box 17"/>
          <p:cNvSpPr txBox="1">
            <a:spLocks noChangeArrowheads="1"/>
          </p:cNvSpPr>
          <p:nvPr>
            <p:custDataLst>
              <p:tags r:id="rId24"/>
            </p:custDataLst>
          </p:nvPr>
        </p:nvSpPr>
        <p:spPr bwMode="auto">
          <a:xfrm>
            <a:off x="6545263" y="227013"/>
            <a:ext cx="78105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latin typeface="Cambria" pitchFamily="18" charset="0"/>
              </a:rPr>
              <a:t>Screen</a:t>
            </a:r>
          </a:p>
        </p:txBody>
      </p:sp>
      <p:sp>
        <p:nvSpPr>
          <p:cNvPr id="36" name="TextBox 36"/>
          <p:cNvSpPr txBox="1">
            <a:spLocks noChangeArrowheads="1"/>
          </p:cNvSpPr>
          <p:nvPr/>
        </p:nvSpPr>
        <p:spPr bwMode="auto">
          <a:xfrm>
            <a:off x="7596364" y="2336800"/>
            <a:ext cx="492125" cy="461963"/>
          </a:xfrm>
          <a:prstGeom prst="rect">
            <a:avLst/>
          </a:prstGeom>
          <a:solidFill>
            <a:schemeClr val="bg1"/>
          </a:solidFill>
          <a:ln w="9525">
            <a:solidFill>
              <a:srgbClr val="C00000"/>
            </a:solidFill>
            <a:miter lim="800000"/>
            <a:headEnd/>
            <a:tailEnd/>
          </a:ln>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r>
              <a:rPr lang="en-US" b="1" dirty="0">
                <a:solidFill>
                  <a:srgbClr val="C00000"/>
                </a:solidFill>
                <a:latin typeface="Calibri" pitchFamily="34" charset="0"/>
              </a:rPr>
              <a:t>6</a:t>
            </a:r>
          </a:p>
        </p:txBody>
      </p:sp>
      <p:cxnSp>
        <p:nvCxnSpPr>
          <p:cNvPr id="37" name="Straight Arrow Connector 38"/>
          <p:cNvCxnSpPr>
            <a:cxnSpLocks noChangeShapeType="1"/>
            <a:stCxn id="36" idx="1"/>
          </p:cNvCxnSpPr>
          <p:nvPr/>
        </p:nvCxnSpPr>
        <p:spPr bwMode="auto">
          <a:xfrm flipH="1">
            <a:off x="7215364" y="2567782"/>
            <a:ext cx="381000" cy="251618"/>
          </a:xfrm>
          <a:prstGeom prst="straightConnector1">
            <a:avLst/>
          </a:prstGeom>
          <a:noFill/>
          <a:ln w="12700" algn="ctr">
            <a:solidFill>
              <a:srgbClr val="C00000"/>
            </a:solidFill>
            <a:round/>
            <a:headEnd/>
            <a:tailEnd type="arrow" w="med" len="med"/>
          </a:ln>
          <a:extLst>
            <a:ext uri="{909E8E84-426E-40DD-AFC4-6F175D3DCCD1}">
              <a14:hiddenFill xmlns:a14="http://schemas.microsoft.com/office/drawing/2010/main">
                <a:noFill/>
              </a14:hiddenFill>
            </a:ext>
          </a:extLst>
        </p:spPr>
      </p:cxnSp>
      <p:sp>
        <p:nvSpPr>
          <p:cNvPr id="4" name="Rectangle 3"/>
          <p:cNvSpPr/>
          <p:nvPr/>
        </p:nvSpPr>
        <p:spPr>
          <a:xfrm>
            <a:off x="7426285" y="86199"/>
            <a:ext cx="340157" cy="461665"/>
          </a:xfrm>
          <a:prstGeom prst="rect">
            <a:avLst/>
          </a:prstGeom>
        </p:spPr>
        <p:txBody>
          <a:bodyPr wrap="none">
            <a:spAutoFit/>
          </a:bodyPr>
          <a:lstStyle/>
          <a:p>
            <a:r>
              <a:rPr lang="en-US" b="1" dirty="0" smtClean="0">
                <a:solidFill>
                  <a:srgbClr val="C00000"/>
                </a:solidFill>
                <a:latin typeface="Calibri" pitchFamily="34" charset="0"/>
              </a:rPr>
              <a:t>6</a:t>
            </a:r>
            <a:endParaRPr lang="en-US" b="1" dirty="0">
              <a:solidFill>
                <a:srgbClr val="C00000"/>
              </a:solidFill>
              <a:latin typeface="Calibri" pitchFamily="34" charset="0"/>
            </a:endParaRPr>
          </a:p>
        </p:txBody>
      </p:sp>
      <p:sp>
        <p:nvSpPr>
          <p:cNvPr id="39" name="Rectangle 38"/>
          <p:cNvSpPr/>
          <p:nvPr/>
        </p:nvSpPr>
        <p:spPr>
          <a:xfrm>
            <a:off x="7853715" y="151853"/>
            <a:ext cx="732893" cy="307777"/>
          </a:xfrm>
          <a:prstGeom prst="rect">
            <a:avLst/>
          </a:prstGeom>
        </p:spPr>
        <p:txBody>
          <a:bodyPr wrap="none">
            <a:spAutoFit/>
          </a:bodyPr>
          <a:lstStyle/>
          <a:p>
            <a:r>
              <a:rPr lang="en-US" sz="1400" dirty="0" smtClean="0">
                <a:solidFill>
                  <a:srgbClr val="C00000"/>
                </a:solidFill>
                <a:latin typeface="Cambria" pitchFamily="18" charset="0"/>
              </a:rPr>
              <a:t>(input)</a:t>
            </a:r>
            <a:endParaRPr lang="en-US" sz="1400" dirty="0">
              <a:solidFill>
                <a:srgbClr val="C00000"/>
              </a:solidFill>
              <a:latin typeface="Cambria" pitchFamily="18" charset="0"/>
            </a:endParaRPr>
          </a:p>
        </p:txBody>
      </p:sp>
      <p:sp>
        <p:nvSpPr>
          <p:cNvPr id="40" name="Rectangle 6"/>
          <p:cNvSpPr>
            <a:spLocks noChangeArrowheads="1"/>
          </p:cNvSpPr>
          <p:nvPr>
            <p:custDataLst>
              <p:tags r:id="rId25"/>
            </p:custDataLst>
          </p:nvPr>
        </p:nvSpPr>
        <p:spPr bwMode="auto">
          <a:xfrm>
            <a:off x="228600" y="177800"/>
            <a:ext cx="7251700" cy="738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4200" dirty="0" smtClean="0">
                <a:latin typeface="Cambria" pitchFamily="18" charset="0"/>
              </a:rPr>
              <a:t>Example #1:</a:t>
            </a:r>
            <a:endParaRPr lang="en-US" sz="4200" dirty="0">
              <a:solidFill>
                <a:srgbClr val="0A04EB"/>
              </a:solidFill>
              <a:latin typeface="Cambria" pitchFamily="18" charset="0"/>
            </a:endParaRPr>
          </a:p>
        </p:txBody>
      </p:sp>
      <mc:AlternateContent xmlns:mc="http://schemas.openxmlformats.org/markup-compatibility/2006" xmlns:p14="http://schemas.microsoft.com/office/powerpoint/2010/main">
        <mc:Choice Requires="p14">
          <p:contentPart p14:bwMode="auto" r:id="rId28">
            <p14:nvContentPartPr>
              <p14:cNvPr id="3" name="Ink 2"/>
              <p14:cNvContentPartPr/>
              <p14:nvPr/>
            </p14:nvContentPartPr>
            <p14:xfrm>
              <a:off x="1123920" y="638280"/>
              <a:ext cx="7782480" cy="5924880"/>
            </p14:xfrm>
          </p:contentPart>
        </mc:Choice>
        <mc:Fallback xmlns="">
          <p:pic>
            <p:nvPicPr>
              <p:cNvPr id="3" name="Ink 2"/>
              <p:cNvPicPr/>
              <p:nvPr/>
            </p:nvPicPr>
            <p:blipFill>
              <a:blip r:embed="rId29"/>
              <a:stretch>
                <a:fillRect/>
              </a:stretch>
            </p:blipFill>
            <p:spPr>
              <a:xfrm>
                <a:off x="1114560" y="628920"/>
                <a:ext cx="7801200" cy="5943600"/>
              </a:xfrm>
              <a:prstGeom prst="rect">
                <a:avLst/>
              </a:prstGeom>
            </p:spPr>
          </p:pic>
        </mc:Fallback>
      </mc:AlternateContent>
    </p:spTree>
    <p:extLst>
      <p:ext uri="{BB962C8B-B14F-4D97-AF65-F5344CB8AC3E}">
        <p14:creationId xmlns:p14="http://schemas.microsoft.com/office/powerpoint/2010/main" val="2012430194"/>
      </p:ext>
    </p:extLst>
  </p:cSld>
  <p:clrMapOvr>
    <a:masterClrMapping/>
  </p:clrMapOvr>
  <p:timing>
    <p:tnLst>
      <p:par>
        <p:cTn id="1" dur="indefinite" restart="never" nodeType="tmRoot"/>
      </p:par>
    </p:tn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082" name="Rectangle 5"/>
          <p:cNvSpPr>
            <a:spLocks noChangeArrowheads="1"/>
          </p:cNvSpPr>
          <p:nvPr>
            <p:custDataLst>
              <p:tags r:id="rId1"/>
            </p:custDataLst>
          </p:nvPr>
        </p:nvSpPr>
        <p:spPr bwMode="auto">
          <a:xfrm>
            <a:off x="4691063" y="3429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endParaRPr lang="en-US">
              <a:latin typeface="Arial" pitchFamily="34" charset="0"/>
            </a:endParaRPr>
          </a:p>
        </p:txBody>
      </p:sp>
      <p:sp>
        <p:nvSpPr>
          <p:cNvPr id="46083" name="Rectangle 6"/>
          <p:cNvSpPr>
            <a:spLocks noChangeArrowheads="1"/>
          </p:cNvSpPr>
          <p:nvPr>
            <p:custDataLst>
              <p:tags r:id="rId2"/>
            </p:custDataLst>
          </p:nvPr>
        </p:nvSpPr>
        <p:spPr bwMode="auto">
          <a:xfrm>
            <a:off x="4841346" y="88018"/>
            <a:ext cx="1601964" cy="738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r>
              <a:rPr lang="en-US" sz="4200" i="1" dirty="0" smtClean="0">
                <a:latin typeface="Cambria" pitchFamily="18" charset="0"/>
              </a:rPr>
              <a:t>Quiz</a:t>
            </a:r>
            <a:endParaRPr lang="en-US" sz="4200" i="1" dirty="0">
              <a:solidFill>
                <a:srgbClr val="0A04EB"/>
              </a:solidFill>
              <a:latin typeface="Cambria" pitchFamily="18" charset="0"/>
            </a:endParaRPr>
          </a:p>
        </p:txBody>
      </p:sp>
      <p:sp>
        <p:nvSpPr>
          <p:cNvPr id="46084" name="Rectangle 7"/>
          <p:cNvSpPr>
            <a:spLocks noChangeArrowheads="1"/>
          </p:cNvSpPr>
          <p:nvPr>
            <p:custDataLst>
              <p:tags r:id="rId3"/>
            </p:custDataLst>
          </p:nvPr>
        </p:nvSpPr>
        <p:spPr bwMode="auto">
          <a:xfrm>
            <a:off x="5232400" y="6237139"/>
            <a:ext cx="3671888" cy="508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2700" b="1" dirty="0">
                <a:solidFill>
                  <a:srgbClr val="C00000"/>
                </a:solidFill>
                <a:latin typeface="Courier New" pitchFamily="49" charset="0"/>
              </a:rPr>
              <a:t>halt</a:t>
            </a:r>
          </a:p>
        </p:txBody>
      </p:sp>
      <p:sp>
        <p:nvSpPr>
          <p:cNvPr id="46085" name="Rectangle 8"/>
          <p:cNvSpPr>
            <a:spLocks noChangeArrowheads="1"/>
          </p:cNvSpPr>
          <p:nvPr>
            <p:custDataLst>
              <p:tags r:id="rId4"/>
            </p:custDataLst>
          </p:nvPr>
        </p:nvSpPr>
        <p:spPr bwMode="auto">
          <a:xfrm>
            <a:off x="5232400" y="2525791"/>
            <a:ext cx="3689350" cy="508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2700" b="1" dirty="0" err="1">
                <a:solidFill>
                  <a:srgbClr val="0B04FF"/>
                </a:solidFill>
                <a:latin typeface="Courier New" pitchFamily="49" charset="0"/>
              </a:rPr>
              <a:t>setn</a:t>
            </a:r>
            <a:r>
              <a:rPr lang="en-US" sz="2700" b="1" dirty="0">
                <a:solidFill>
                  <a:srgbClr val="0B04FF"/>
                </a:solidFill>
                <a:latin typeface="Courier New" pitchFamily="49" charset="0"/>
              </a:rPr>
              <a:t> </a:t>
            </a:r>
            <a:r>
              <a:rPr lang="en-US" sz="2700" b="1" dirty="0">
                <a:latin typeface="Courier New" pitchFamily="49" charset="0"/>
              </a:rPr>
              <a:t>r2 </a:t>
            </a:r>
            <a:r>
              <a:rPr lang="en-US" sz="2700" b="1" dirty="0" smtClean="0">
                <a:latin typeface="Courier New" pitchFamily="49" charset="0"/>
              </a:rPr>
              <a:t>7</a:t>
            </a:r>
            <a:endParaRPr lang="en-US" sz="2700" b="1" dirty="0">
              <a:latin typeface="Courier New" pitchFamily="49" charset="0"/>
            </a:endParaRPr>
          </a:p>
        </p:txBody>
      </p:sp>
      <p:sp>
        <p:nvSpPr>
          <p:cNvPr id="46086" name="Rectangle 9"/>
          <p:cNvSpPr>
            <a:spLocks noChangeArrowheads="1"/>
          </p:cNvSpPr>
          <p:nvPr>
            <p:custDataLst>
              <p:tags r:id="rId5"/>
            </p:custDataLst>
          </p:nvPr>
        </p:nvSpPr>
        <p:spPr bwMode="auto">
          <a:xfrm>
            <a:off x="5232400" y="1907233"/>
            <a:ext cx="3697288" cy="508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2700" b="1" dirty="0">
                <a:solidFill>
                  <a:srgbClr val="0B04FF"/>
                </a:solidFill>
                <a:latin typeface="Courier New" pitchFamily="49" charset="0"/>
              </a:rPr>
              <a:t>read</a:t>
            </a:r>
            <a:r>
              <a:rPr lang="en-US" sz="2700" b="1" dirty="0">
                <a:latin typeface="Courier New" pitchFamily="49" charset="0"/>
              </a:rPr>
              <a:t> r1</a:t>
            </a:r>
          </a:p>
        </p:txBody>
      </p:sp>
      <p:sp>
        <p:nvSpPr>
          <p:cNvPr id="46088" name="Rectangle 13"/>
          <p:cNvSpPr>
            <a:spLocks noChangeArrowheads="1"/>
          </p:cNvSpPr>
          <p:nvPr>
            <p:custDataLst>
              <p:tags r:id="rId6"/>
            </p:custDataLst>
          </p:nvPr>
        </p:nvSpPr>
        <p:spPr bwMode="auto">
          <a:xfrm>
            <a:off x="5232400" y="3762907"/>
            <a:ext cx="3657600" cy="508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2700" b="1" dirty="0">
                <a:solidFill>
                  <a:srgbClr val="0B04FF"/>
                </a:solidFill>
                <a:latin typeface="Courier New" pitchFamily="49" charset="0"/>
              </a:rPr>
              <a:t>div</a:t>
            </a:r>
            <a:r>
              <a:rPr lang="en-US" sz="2700" b="1" dirty="0">
                <a:latin typeface="Courier New" pitchFamily="49" charset="0"/>
              </a:rPr>
              <a:t> r3 </a:t>
            </a:r>
            <a:r>
              <a:rPr lang="en-US" sz="2700" b="1" dirty="0" smtClean="0">
                <a:latin typeface="Courier New" pitchFamily="49" charset="0"/>
              </a:rPr>
              <a:t>r1 r4</a:t>
            </a:r>
            <a:endParaRPr lang="en-US" sz="2700" b="1" dirty="0">
              <a:latin typeface="Courier New" pitchFamily="49" charset="0"/>
            </a:endParaRPr>
          </a:p>
        </p:txBody>
      </p:sp>
      <p:sp>
        <p:nvSpPr>
          <p:cNvPr id="46089" name="Text Box 19"/>
          <p:cNvSpPr txBox="1">
            <a:spLocks noChangeArrowheads="1"/>
          </p:cNvSpPr>
          <p:nvPr>
            <p:custDataLst>
              <p:tags r:id="rId7"/>
            </p:custDataLst>
          </p:nvPr>
        </p:nvSpPr>
        <p:spPr bwMode="auto">
          <a:xfrm>
            <a:off x="4627916" y="2000896"/>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0</a:t>
            </a:r>
          </a:p>
        </p:txBody>
      </p:sp>
      <p:sp>
        <p:nvSpPr>
          <p:cNvPr id="46090" name="Text Box 20"/>
          <p:cNvSpPr txBox="1">
            <a:spLocks noChangeArrowheads="1"/>
          </p:cNvSpPr>
          <p:nvPr>
            <p:custDataLst>
              <p:tags r:id="rId8"/>
            </p:custDataLst>
          </p:nvPr>
        </p:nvSpPr>
        <p:spPr bwMode="auto">
          <a:xfrm>
            <a:off x="4610453" y="2593033"/>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1</a:t>
            </a:r>
          </a:p>
        </p:txBody>
      </p:sp>
      <p:sp>
        <p:nvSpPr>
          <p:cNvPr id="46091" name="Text Box 21"/>
          <p:cNvSpPr txBox="1">
            <a:spLocks noChangeArrowheads="1"/>
          </p:cNvSpPr>
          <p:nvPr>
            <p:custDataLst>
              <p:tags r:id="rId9"/>
            </p:custDataLst>
          </p:nvPr>
        </p:nvSpPr>
        <p:spPr bwMode="auto">
          <a:xfrm>
            <a:off x="4610453" y="3193108"/>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2</a:t>
            </a:r>
          </a:p>
        </p:txBody>
      </p:sp>
      <p:sp>
        <p:nvSpPr>
          <p:cNvPr id="46092" name="Text Box 22"/>
          <p:cNvSpPr txBox="1">
            <a:spLocks noChangeArrowheads="1"/>
          </p:cNvSpPr>
          <p:nvPr>
            <p:custDataLst>
              <p:tags r:id="rId10"/>
            </p:custDataLst>
          </p:nvPr>
        </p:nvSpPr>
        <p:spPr bwMode="auto">
          <a:xfrm>
            <a:off x="4610453" y="3802708"/>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3</a:t>
            </a:r>
          </a:p>
        </p:txBody>
      </p:sp>
      <p:sp>
        <p:nvSpPr>
          <p:cNvPr id="46093" name="Text Box 23"/>
          <p:cNvSpPr txBox="1">
            <a:spLocks noChangeArrowheads="1"/>
          </p:cNvSpPr>
          <p:nvPr>
            <p:custDataLst>
              <p:tags r:id="rId11"/>
            </p:custDataLst>
          </p:nvPr>
        </p:nvSpPr>
        <p:spPr bwMode="auto">
          <a:xfrm>
            <a:off x="4602516" y="4466283"/>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4</a:t>
            </a:r>
          </a:p>
        </p:txBody>
      </p:sp>
      <p:sp>
        <p:nvSpPr>
          <p:cNvPr id="46094" name="Text Box 24"/>
          <p:cNvSpPr txBox="1">
            <a:spLocks noChangeArrowheads="1"/>
          </p:cNvSpPr>
          <p:nvPr>
            <p:custDataLst>
              <p:tags r:id="rId12"/>
            </p:custDataLst>
          </p:nvPr>
        </p:nvSpPr>
        <p:spPr bwMode="auto">
          <a:xfrm>
            <a:off x="365302" y="2057400"/>
            <a:ext cx="6254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r1</a:t>
            </a:r>
            <a:endParaRPr lang="en-US" sz="1800" b="1">
              <a:solidFill>
                <a:srgbClr val="B003D1"/>
              </a:solidFill>
              <a:latin typeface="Courier New" pitchFamily="49" charset="0"/>
              <a:cs typeface="Courier New" pitchFamily="49" charset="0"/>
            </a:endParaRPr>
          </a:p>
        </p:txBody>
      </p:sp>
      <p:sp>
        <p:nvSpPr>
          <p:cNvPr id="46095" name="Rectangle 29"/>
          <p:cNvSpPr>
            <a:spLocks noChangeArrowheads="1"/>
          </p:cNvSpPr>
          <p:nvPr>
            <p:custDataLst>
              <p:tags r:id="rId13"/>
            </p:custDataLst>
          </p:nvPr>
        </p:nvSpPr>
        <p:spPr bwMode="auto">
          <a:xfrm>
            <a:off x="998714" y="1905000"/>
            <a:ext cx="2733675"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B003D1"/>
                </a:solidFill>
                <a:latin typeface="Courier New" pitchFamily="49" charset="0"/>
              </a:rPr>
              <a:t> </a:t>
            </a:r>
          </a:p>
        </p:txBody>
      </p:sp>
      <p:sp>
        <p:nvSpPr>
          <p:cNvPr id="46096" name="Rectangle 33"/>
          <p:cNvSpPr>
            <a:spLocks noChangeArrowheads="1"/>
          </p:cNvSpPr>
          <p:nvPr>
            <p:custDataLst>
              <p:tags r:id="rId14"/>
            </p:custDataLst>
          </p:nvPr>
        </p:nvSpPr>
        <p:spPr bwMode="auto">
          <a:xfrm>
            <a:off x="993952" y="2578100"/>
            <a:ext cx="2749550" cy="2299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a:latin typeface="Calibri" pitchFamily="34" charset="0"/>
              </a:rPr>
              <a:t>General-purpose register r1</a:t>
            </a:r>
          </a:p>
        </p:txBody>
      </p:sp>
      <p:sp>
        <p:nvSpPr>
          <p:cNvPr id="46097" name="Text Box 50"/>
          <p:cNvSpPr txBox="1">
            <a:spLocks noChangeArrowheads="1"/>
          </p:cNvSpPr>
          <p:nvPr>
            <p:custDataLst>
              <p:tags r:id="rId15"/>
            </p:custDataLst>
          </p:nvPr>
        </p:nvSpPr>
        <p:spPr bwMode="auto">
          <a:xfrm>
            <a:off x="355777" y="3138488"/>
            <a:ext cx="625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r2</a:t>
            </a:r>
            <a:endParaRPr lang="en-US" sz="1800" b="1">
              <a:solidFill>
                <a:srgbClr val="B003D1"/>
              </a:solidFill>
              <a:latin typeface="Courier New" pitchFamily="49" charset="0"/>
              <a:cs typeface="Courier New" pitchFamily="49" charset="0"/>
            </a:endParaRPr>
          </a:p>
        </p:txBody>
      </p:sp>
      <p:sp>
        <p:nvSpPr>
          <p:cNvPr id="46098" name="Rectangle 51"/>
          <p:cNvSpPr>
            <a:spLocks noChangeArrowheads="1"/>
          </p:cNvSpPr>
          <p:nvPr>
            <p:custDataLst>
              <p:tags r:id="rId16"/>
            </p:custDataLst>
          </p:nvPr>
        </p:nvSpPr>
        <p:spPr bwMode="auto">
          <a:xfrm>
            <a:off x="995539" y="2971800"/>
            <a:ext cx="2733675"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B003D1"/>
                </a:solidFill>
                <a:latin typeface="Courier New" pitchFamily="49" charset="0"/>
              </a:rPr>
              <a:t> </a:t>
            </a:r>
          </a:p>
        </p:txBody>
      </p:sp>
      <p:sp>
        <p:nvSpPr>
          <p:cNvPr id="46099" name="Rectangle 52"/>
          <p:cNvSpPr>
            <a:spLocks noChangeArrowheads="1"/>
          </p:cNvSpPr>
          <p:nvPr>
            <p:custDataLst>
              <p:tags r:id="rId17"/>
            </p:custDataLst>
          </p:nvPr>
        </p:nvSpPr>
        <p:spPr bwMode="auto">
          <a:xfrm>
            <a:off x="990777" y="3644900"/>
            <a:ext cx="2749550" cy="2243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a:latin typeface="Calibri" pitchFamily="34" charset="0"/>
              </a:rPr>
              <a:t>General-purpose register r2</a:t>
            </a:r>
          </a:p>
        </p:txBody>
      </p:sp>
      <p:sp>
        <p:nvSpPr>
          <p:cNvPr id="46100" name="Text Box 50"/>
          <p:cNvSpPr txBox="1">
            <a:spLocks noChangeArrowheads="1"/>
          </p:cNvSpPr>
          <p:nvPr>
            <p:custDataLst>
              <p:tags r:id="rId18"/>
            </p:custDataLst>
          </p:nvPr>
        </p:nvSpPr>
        <p:spPr bwMode="auto">
          <a:xfrm>
            <a:off x="357364" y="4216400"/>
            <a:ext cx="625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r3</a:t>
            </a:r>
            <a:endParaRPr lang="en-US" sz="1800" b="1">
              <a:solidFill>
                <a:srgbClr val="B003D1"/>
              </a:solidFill>
              <a:latin typeface="Courier New" pitchFamily="49" charset="0"/>
              <a:cs typeface="Courier New" pitchFamily="49" charset="0"/>
            </a:endParaRPr>
          </a:p>
        </p:txBody>
      </p:sp>
      <p:sp>
        <p:nvSpPr>
          <p:cNvPr id="46101" name="Rectangle 51"/>
          <p:cNvSpPr>
            <a:spLocks noChangeArrowheads="1"/>
          </p:cNvSpPr>
          <p:nvPr>
            <p:custDataLst>
              <p:tags r:id="rId19"/>
            </p:custDataLst>
          </p:nvPr>
        </p:nvSpPr>
        <p:spPr bwMode="auto">
          <a:xfrm>
            <a:off x="997127" y="4049712"/>
            <a:ext cx="2733675"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B003D1"/>
                </a:solidFill>
                <a:latin typeface="Courier New" pitchFamily="49" charset="0"/>
              </a:rPr>
              <a:t> </a:t>
            </a:r>
          </a:p>
        </p:txBody>
      </p:sp>
      <p:sp>
        <p:nvSpPr>
          <p:cNvPr id="46102" name="Rectangle 52"/>
          <p:cNvSpPr>
            <a:spLocks noChangeArrowheads="1"/>
          </p:cNvSpPr>
          <p:nvPr>
            <p:custDataLst>
              <p:tags r:id="rId20"/>
            </p:custDataLst>
          </p:nvPr>
        </p:nvSpPr>
        <p:spPr bwMode="auto">
          <a:xfrm>
            <a:off x="992364" y="4722812"/>
            <a:ext cx="2749550" cy="230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dirty="0">
                <a:latin typeface="Calibri" pitchFamily="34" charset="0"/>
              </a:rPr>
              <a:t>General-purpose register r3</a:t>
            </a:r>
          </a:p>
        </p:txBody>
      </p:sp>
      <p:sp>
        <p:nvSpPr>
          <p:cNvPr id="46103" name="Rectangle 12"/>
          <p:cNvSpPr>
            <a:spLocks noChangeArrowheads="1"/>
          </p:cNvSpPr>
          <p:nvPr>
            <p:custDataLst>
              <p:tags r:id="rId21"/>
            </p:custDataLst>
          </p:nvPr>
        </p:nvSpPr>
        <p:spPr bwMode="auto">
          <a:xfrm>
            <a:off x="5232400" y="5000023"/>
            <a:ext cx="3684587" cy="508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square">
            <a:spAutoFit/>
          </a:bodyPr>
          <a:lstStyle/>
          <a:p>
            <a:pPr algn="l"/>
            <a:r>
              <a:rPr lang="en-US" sz="2700" b="1" dirty="0" err="1">
                <a:solidFill>
                  <a:srgbClr val="0B04FF"/>
                </a:solidFill>
                <a:latin typeface="Courier New" pitchFamily="49" charset="0"/>
              </a:rPr>
              <a:t>addn</a:t>
            </a:r>
            <a:r>
              <a:rPr lang="en-US" sz="2700" b="1" dirty="0">
                <a:solidFill>
                  <a:srgbClr val="0B04FF"/>
                </a:solidFill>
                <a:latin typeface="Courier New" pitchFamily="49" charset="0"/>
              </a:rPr>
              <a:t> </a:t>
            </a:r>
            <a:r>
              <a:rPr lang="en-US" sz="2700" b="1" dirty="0">
                <a:latin typeface="Courier New" pitchFamily="49" charset="0"/>
              </a:rPr>
              <a:t>r3 -1</a:t>
            </a:r>
          </a:p>
        </p:txBody>
      </p:sp>
      <p:sp>
        <p:nvSpPr>
          <p:cNvPr id="46104" name="Rectangle 13"/>
          <p:cNvSpPr>
            <a:spLocks noChangeArrowheads="1"/>
          </p:cNvSpPr>
          <p:nvPr>
            <p:custDataLst>
              <p:tags r:id="rId22"/>
            </p:custDataLst>
          </p:nvPr>
        </p:nvSpPr>
        <p:spPr bwMode="auto">
          <a:xfrm>
            <a:off x="5232400" y="5618581"/>
            <a:ext cx="3692525" cy="508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square">
            <a:spAutoFit/>
          </a:bodyPr>
          <a:lstStyle/>
          <a:p>
            <a:pPr algn="l"/>
            <a:r>
              <a:rPr lang="en-US" sz="2700" b="1" dirty="0">
                <a:solidFill>
                  <a:srgbClr val="0B04FF"/>
                </a:solidFill>
                <a:latin typeface="Courier New" pitchFamily="49" charset="0"/>
              </a:rPr>
              <a:t>write</a:t>
            </a:r>
            <a:r>
              <a:rPr lang="en-US" sz="2700" b="1" dirty="0">
                <a:latin typeface="Courier New" pitchFamily="49" charset="0"/>
              </a:rPr>
              <a:t> r3</a:t>
            </a:r>
          </a:p>
        </p:txBody>
      </p:sp>
      <p:sp>
        <p:nvSpPr>
          <p:cNvPr id="46105" name="Text Box 22"/>
          <p:cNvSpPr txBox="1">
            <a:spLocks noChangeArrowheads="1"/>
          </p:cNvSpPr>
          <p:nvPr>
            <p:custDataLst>
              <p:tags r:id="rId23"/>
            </p:custDataLst>
          </p:nvPr>
        </p:nvSpPr>
        <p:spPr bwMode="auto">
          <a:xfrm>
            <a:off x="4604103" y="5098108"/>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5</a:t>
            </a:r>
          </a:p>
        </p:txBody>
      </p:sp>
      <p:sp>
        <p:nvSpPr>
          <p:cNvPr id="46106" name="Text Box 23"/>
          <p:cNvSpPr txBox="1">
            <a:spLocks noChangeArrowheads="1"/>
          </p:cNvSpPr>
          <p:nvPr>
            <p:custDataLst>
              <p:tags r:id="rId24"/>
            </p:custDataLst>
          </p:nvPr>
        </p:nvSpPr>
        <p:spPr bwMode="auto">
          <a:xfrm>
            <a:off x="4594578" y="5716527"/>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dirty="0">
                <a:latin typeface="Courier New" pitchFamily="49" charset="0"/>
                <a:cs typeface="Courier New" pitchFamily="49" charset="0"/>
              </a:rPr>
              <a:t>6</a:t>
            </a:r>
          </a:p>
        </p:txBody>
      </p:sp>
      <p:sp>
        <p:nvSpPr>
          <p:cNvPr id="46107" name="TextBox 36"/>
          <p:cNvSpPr txBox="1">
            <a:spLocks noChangeArrowheads="1"/>
          </p:cNvSpPr>
          <p:nvPr/>
        </p:nvSpPr>
        <p:spPr bwMode="auto">
          <a:xfrm>
            <a:off x="7254346" y="1676400"/>
            <a:ext cx="724440" cy="461665"/>
          </a:xfrm>
          <a:prstGeom prst="rect">
            <a:avLst/>
          </a:prstGeom>
          <a:solidFill>
            <a:schemeClr val="bg1"/>
          </a:solidFill>
          <a:ln w="9525">
            <a:solidFill>
              <a:srgbClr val="C00000"/>
            </a:solidFill>
            <a:miter lim="800000"/>
            <a:headEnd/>
            <a:tailEnd/>
          </a:ln>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r>
              <a:rPr lang="en-US" b="1" dirty="0" smtClean="0">
                <a:solidFill>
                  <a:srgbClr val="C00000"/>
                </a:solidFill>
                <a:latin typeface="Calibri" pitchFamily="34" charset="0"/>
              </a:rPr>
              <a:t>100</a:t>
            </a:r>
            <a:endParaRPr lang="en-US" b="1" dirty="0">
              <a:solidFill>
                <a:srgbClr val="C00000"/>
              </a:solidFill>
              <a:latin typeface="Calibri" pitchFamily="34" charset="0"/>
            </a:endParaRPr>
          </a:p>
        </p:txBody>
      </p:sp>
      <p:cxnSp>
        <p:nvCxnSpPr>
          <p:cNvPr id="46108" name="Straight Arrow Connector 38"/>
          <p:cNvCxnSpPr>
            <a:cxnSpLocks noChangeShapeType="1"/>
            <a:stCxn id="46107" idx="1"/>
          </p:cNvCxnSpPr>
          <p:nvPr/>
        </p:nvCxnSpPr>
        <p:spPr bwMode="auto">
          <a:xfrm flipH="1">
            <a:off x="6781800" y="1907233"/>
            <a:ext cx="472546" cy="230832"/>
          </a:xfrm>
          <a:prstGeom prst="straightConnector1">
            <a:avLst/>
          </a:prstGeom>
          <a:noFill/>
          <a:ln w="12700" algn="ctr">
            <a:solidFill>
              <a:srgbClr val="C00000"/>
            </a:solidFill>
            <a:round/>
            <a:headEnd/>
            <a:tailEnd type="arrow" w="med" len="med"/>
          </a:ln>
          <a:extLst>
            <a:ext uri="{909E8E84-426E-40DD-AFC4-6F175D3DCCD1}">
              <a14:hiddenFill xmlns:a14="http://schemas.microsoft.com/office/drawing/2010/main">
                <a:noFill/>
              </a14:hiddenFill>
            </a:ext>
          </a:extLst>
        </p:spPr>
      </p:cxnSp>
      <p:sp>
        <p:nvSpPr>
          <p:cNvPr id="45" name="Rounded Rectangle 44"/>
          <p:cNvSpPr/>
          <p:nvPr/>
        </p:nvSpPr>
        <p:spPr bwMode="auto">
          <a:xfrm>
            <a:off x="7254346" y="76200"/>
            <a:ext cx="1737253" cy="1112484"/>
          </a:xfrm>
          <a:prstGeom prst="roundRect">
            <a:avLst/>
          </a:prstGeom>
          <a:noFill/>
          <a:ln w="19050" cap="flat" cmpd="sng" algn="ctr">
            <a:solidFill>
              <a:schemeClr val="bg1">
                <a:lumMod val="65000"/>
              </a:schemeClr>
            </a:solidFill>
            <a:prstDash val="solid"/>
            <a:round/>
            <a:headEnd type="none" w="med" len="med"/>
            <a:tailEnd type="none" w="med" len="med"/>
          </a:ln>
          <a:effectLst>
            <a:outerShdw blurRad="50800" dist="38100" dir="2700000" algn="tl" rotWithShape="0">
              <a:prstClr val="black">
                <a:alpha val="40000"/>
              </a:prstClr>
            </a:outerShdw>
          </a:effectLst>
        </p:spPr>
        <p:txBody>
          <a:bodyPr wrap="square">
            <a:spAutoFit/>
          </a:bodyPr>
          <a:lstStyle/>
          <a:p>
            <a:pPr>
              <a:defRPr/>
            </a:pPr>
            <a:endParaRPr lang="en-US">
              <a:latin typeface="Times" pitchFamily="1" charset="0"/>
              <a:ea typeface="ＭＳ Ｐゴシック" pitchFamily="1" charset="-128"/>
            </a:endParaRPr>
          </a:p>
        </p:txBody>
      </p:sp>
      <p:sp>
        <p:nvSpPr>
          <p:cNvPr id="46110" name="Text Box 17"/>
          <p:cNvSpPr txBox="1">
            <a:spLocks noChangeArrowheads="1"/>
          </p:cNvSpPr>
          <p:nvPr>
            <p:custDataLst>
              <p:tags r:id="rId25"/>
            </p:custDataLst>
          </p:nvPr>
        </p:nvSpPr>
        <p:spPr bwMode="auto">
          <a:xfrm>
            <a:off x="8292394" y="1351930"/>
            <a:ext cx="781050" cy="274637"/>
          </a:xfrm>
          <a:prstGeom prst="rect">
            <a:avLst/>
          </a:prstGeom>
          <a:solidFill>
            <a:schemeClr val="bg1"/>
          </a:solidFill>
          <a:ln>
            <a:noFill/>
          </a:ln>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dirty="0">
                <a:latin typeface="Cambria" pitchFamily="18" charset="0"/>
              </a:rPr>
              <a:t>s</a:t>
            </a:r>
            <a:r>
              <a:rPr lang="en-US" sz="1200" dirty="0" smtClean="0">
                <a:latin typeface="Cambria" pitchFamily="18" charset="0"/>
              </a:rPr>
              <a:t>creen</a:t>
            </a:r>
            <a:endParaRPr lang="en-US" sz="1200" dirty="0">
              <a:latin typeface="Cambria" pitchFamily="18" charset="0"/>
            </a:endParaRPr>
          </a:p>
        </p:txBody>
      </p:sp>
      <p:sp>
        <p:nvSpPr>
          <p:cNvPr id="46111" name="Rectangle 1"/>
          <p:cNvSpPr>
            <a:spLocks noChangeArrowheads="1"/>
          </p:cNvSpPr>
          <p:nvPr/>
        </p:nvSpPr>
        <p:spPr bwMode="auto">
          <a:xfrm>
            <a:off x="7375393" y="134938"/>
            <a:ext cx="65114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b="1" dirty="0" smtClean="0">
                <a:solidFill>
                  <a:srgbClr val="C00000"/>
                </a:solidFill>
                <a:latin typeface="Calibri" pitchFamily="34" charset="0"/>
              </a:rPr>
              <a:t>100</a:t>
            </a:r>
            <a:endParaRPr lang="en-US" dirty="0"/>
          </a:p>
        </p:txBody>
      </p:sp>
      <p:sp>
        <p:nvSpPr>
          <p:cNvPr id="46112" name="Rectangle 47"/>
          <p:cNvSpPr>
            <a:spLocks noChangeArrowheads="1"/>
          </p:cNvSpPr>
          <p:nvPr/>
        </p:nvSpPr>
        <p:spPr bwMode="auto">
          <a:xfrm>
            <a:off x="8077200" y="185738"/>
            <a:ext cx="771525" cy="32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1500" dirty="0">
                <a:solidFill>
                  <a:srgbClr val="C00000"/>
                </a:solidFill>
                <a:latin typeface="Cambria" pitchFamily="18" charset="0"/>
              </a:rPr>
              <a:t>(input)</a:t>
            </a:r>
            <a:endParaRPr lang="en-US" sz="1500" dirty="0">
              <a:latin typeface="Cambria" pitchFamily="18" charset="0"/>
            </a:endParaRPr>
          </a:p>
        </p:txBody>
      </p:sp>
      <p:sp>
        <p:nvSpPr>
          <p:cNvPr id="46113" name="Text Box 16"/>
          <p:cNvSpPr txBox="1">
            <a:spLocks noChangeArrowheads="1"/>
          </p:cNvSpPr>
          <p:nvPr>
            <p:custDataLst>
              <p:tags r:id="rId26"/>
            </p:custDataLst>
          </p:nvPr>
        </p:nvSpPr>
        <p:spPr bwMode="auto">
          <a:xfrm>
            <a:off x="5654675" y="1128359"/>
            <a:ext cx="10271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b="1">
                <a:latin typeface="Cambria" pitchFamily="18" charset="0"/>
              </a:rPr>
              <a:t>RAM</a:t>
            </a:r>
          </a:p>
        </p:txBody>
      </p:sp>
      <p:sp>
        <p:nvSpPr>
          <p:cNvPr id="46114" name="Text Box 17"/>
          <p:cNvSpPr txBox="1">
            <a:spLocks noChangeArrowheads="1"/>
          </p:cNvSpPr>
          <p:nvPr>
            <p:custDataLst>
              <p:tags r:id="rId27"/>
            </p:custDataLst>
          </p:nvPr>
        </p:nvSpPr>
        <p:spPr bwMode="auto">
          <a:xfrm>
            <a:off x="5029200" y="1495071"/>
            <a:ext cx="22860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dirty="0">
                <a:latin typeface="Calibri" pitchFamily="34" charset="0"/>
              </a:rPr>
              <a:t>random access memory</a:t>
            </a:r>
          </a:p>
        </p:txBody>
      </p:sp>
      <p:sp>
        <p:nvSpPr>
          <p:cNvPr id="46115" name="Text Box 72"/>
          <p:cNvSpPr txBox="1">
            <a:spLocks noChangeArrowheads="1"/>
          </p:cNvSpPr>
          <p:nvPr>
            <p:custDataLst>
              <p:tags r:id="rId28"/>
            </p:custDataLst>
          </p:nvPr>
        </p:nvSpPr>
        <p:spPr bwMode="auto">
          <a:xfrm>
            <a:off x="1830564" y="1188684"/>
            <a:ext cx="10271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b="1">
                <a:latin typeface="Cambria" pitchFamily="18" charset="0"/>
              </a:rPr>
              <a:t>CPU</a:t>
            </a:r>
          </a:p>
        </p:txBody>
      </p:sp>
      <p:sp>
        <p:nvSpPr>
          <p:cNvPr id="46116" name="Text Box 73"/>
          <p:cNvSpPr txBox="1">
            <a:spLocks noChangeArrowheads="1"/>
          </p:cNvSpPr>
          <p:nvPr>
            <p:custDataLst>
              <p:tags r:id="rId29"/>
            </p:custDataLst>
          </p:nvPr>
        </p:nvSpPr>
        <p:spPr bwMode="auto">
          <a:xfrm>
            <a:off x="1205089" y="1515709"/>
            <a:ext cx="22860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latin typeface="Calibri" pitchFamily="34" charset="0"/>
              </a:rPr>
              <a:t>central processing unit</a:t>
            </a:r>
          </a:p>
        </p:txBody>
      </p:sp>
      <p:sp>
        <p:nvSpPr>
          <p:cNvPr id="38" name="Text Box 50"/>
          <p:cNvSpPr txBox="1">
            <a:spLocks noChangeArrowheads="1"/>
          </p:cNvSpPr>
          <p:nvPr>
            <p:custDataLst>
              <p:tags r:id="rId30"/>
            </p:custDataLst>
          </p:nvPr>
        </p:nvSpPr>
        <p:spPr bwMode="auto">
          <a:xfrm>
            <a:off x="366889" y="5207000"/>
            <a:ext cx="625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dirty="0" smtClean="0">
                <a:latin typeface="Courier New" pitchFamily="49" charset="0"/>
                <a:cs typeface="Courier New" pitchFamily="49" charset="0"/>
              </a:rPr>
              <a:t>r4</a:t>
            </a:r>
            <a:endParaRPr lang="en-US" sz="1800" b="1" dirty="0">
              <a:solidFill>
                <a:srgbClr val="B003D1"/>
              </a:solidFill>
              <a:latin typeface="Courier New" pitchFamily="49" charset="0"/>
              <a:cs typeface="Courier New" pitchFamily="49" charset="0"/>
            </a:endParaRPr>
          </a:p>
        </p:txBody>
      </p:sp>
      <p:sp>
        <p:nvSpPr>
          <p:cNvPr id="39" name="Rectangle 51"/>
          <p:cNvSpPr>
            <a:spLocks noChangeArrowheads="1"/>
          </p:cNvSpPr>
          <p:nvPr>
            <p:custDataLst>
              <p:tags r:id="rId31"/>
            </p:custDataLst>
          </p:nvPr>
        </p:nvSpPr>
        <p:spPr bwMode="auto">
          <a:xfrm>
            <a:off x="1006652" y="5040312"/>
            <a:ext cx="2733675"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B003D1"/>
                </a:solidFill>
                <a:latin typeface="Courier New" pitchFamily="49" charset="0"/>
              </a:rPr>
              <a:t> </a:t>
            </a:r>
          </a:p>
        </p:txBody>
      </p:sp>
      <p:sp>
        <p:nvSpPr>
          <p:cNvPr id="40" name="Rectangle 52"/>
          <p:cNvSpPr>
            <a:spLocks noChangeArrowheads="1"/>
          </p:cNvSpPr>
          <p:nvPr>
            <p:custDataLst>
              <p:tags r:id="rId32"/>
            </p:custDataLst>
          </p:nvPr>
        </p:nvSpPr>
        <p:spPr bwMode="auto">
          <a:xfrm>
            <a:off x="1001889" y="5713412"/>
            <a:ext cx="2749550" cy="230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dirty="0">
                <a:latin typeface="Calibri" pitchFamily="34" charset="0"/>
              </a:rPr>
              <a:t>General-purpose register </a:t>
            </a:r>
            <a:r>
              <a:rPr lang="en-US" sz="1200" dirty="0" smtClean="0">
                <a:latin typeface="Calibri" pitchFamily="34" charset="0"/>
              </a:rPr>
              <a:t>r4</a:t>
            </a:r>
            <a:endParaRPr lang="en-US" sz="1200" dirty="0">
              <a:latin typeface="Calibri" pitchFamily="34" charset="0"/>
            </a:endParaRPr>
          </a:p>
        </p:txBody>
      </p:sp>
      <p:sp>
        <p:nvSpPr>
          <p:cNvPr id="42" name="Rectangle 8"/>
          <p:cNvSpPr>
            <a:spLocks noChangeArrowheads="1"/>
          </p:cNvSpPr>
          <p:nvPr>
            <p:custDataLst>
              <p:tags r:id="rId33"/>
            </p:custDataLst>
          </p:nvPr>
        </p:nvSpPr>
        <p:spPr bwMode="auto">
          <a:xfrm>
            <a:off x="5232400" y="3144349"/>
            <a:ext cx="3689350" cy="508000"/>
          </a:xfrm>
          <a:prstGeom prst="rect">
            <a:avLst/>
          </a:prstGeom>
          <a:solidFill>
            <a:schemeClr val="bg1">
              <a:lumMod val="95000"/>
            </a:schemeClr>
          </a:solidFill>
          <a:ln w="9525">
            <a:solidFill>
              <a:schemeClr val="tx1"/>
            </a:solidFill>
            <a:miter lim="800000"/>
            <a:headEnd/>
            <a:tailEnd/>
          </a:ln>
          <a:extLst/>
        </p:spPr>
        <p:txBody>
          <a:bodyPr>
            <a:spAutoFit/>
          </a:bodyPr>
          <a:lstStyle/>
          <a:p>
            <a:pPr algn="l"/>
            <a:r>
              <a:rPr lang="en-US" sz="2700" b="1" dirty="0" smtClean="0">
                <a:solidFill>
                  <a:srgbClr val="0B04FF"/>
                </a:solidFill>
                <a:latin typeface="Courier New" pitchFamily="49" charset="0"/>
              </a:rPr>
              <a:t>mod </a:t>
            </a:r>
            <a:r>
              <a:rPr lang="en-US" sz="2700" b="1" dirty="0" smtClean="0">
                <a:latin typeface="Courier New" pitchFamily="49" charset="0"/>
              </a:rPr>
              <a:t>r4 r1 r2</a:t>
            </a:r>
            <a:endParaRPr lang="en-US" sz="2700" b="1" dirty="0">
              <a:latin typeface="Courier New" pitchFamily="49" charset="0"/>
            </a:endParaRPr>
          </a:p>
        </p:txBody>
      </p:sp>
      <p:sp>
        <p:nvSpPr>
          <p:cNvPr id="43" name="Rectangle 12"/>
          <p:cNvSpPr>
            <a:spLocks noChangeArrowheads="1"/>
          </p:cNvSpPr>
          <p:nvPr>
            <p:custDataLst>
              <p:tags r:id="rId34"/>
            </p:custDataLst>
          </p:nvPr>
        </p:nvSpPr>
        <p:spPr bwMode="auto">
          <a:xfrm>
            <a:off x="5232400" y="4381465"/>
            <a:ext cx="3684587" cy="508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square">
            <a:spAutoFit/>
          </a:bodyPr>
          <a:lstStyle/>
          <a:p>
            <a:pPr algn="l"/>
            <a:r>
              <a:rPr lang="en-US" sz="2700" b="1" dirty="0">
                <a:solidFill>
                  <a:srgbClr val="0B04FF"/>
                </a:solidFill>
                <a:latin typeface="Courier New" pitchFamily="49" charset="0"/>
              </a:rPr>
              <a:t>sub</a:t>
            </a:r>
            <a:r>
              <a:rPr lang="en-US" sz="2700" b="1" dirty="0">
                <a:latin typeface="Courier New" pitchFamily="49" charset="0"/>
              </a:rPr>
              <a:t> r3 </a:t>
            </a:r>
            <a:r>
              <a:rPr lang="en-US" sz="2700" b="1" dirty="0" err="1" smtClean="0">
                <a:latin typeface="Courier New" pitchFamily="49" charset="0"/>
              </a:rPr>
              <a:t>r3</a:t>
            </a:r>
            <a:r>
              <a:rPr lang="en-US" sz="2700" b="1" dirty="0" smtClean="0">
                <a:latin typeface="Courier New" pitchFamily="49" charset="0"/>
              </a:rPr>
              <a:t> </a:t>
            </a:r>
            <a:r>
              <a:rPr lang="en-US" sz="2700" b="1" dirty="0">
                <a:latin typeface="Courier New" pitchFamily="49" charset="0"/>
              </a:rPr>
              <a:t>r2</a:t>
            </a:r>
          </a:p>
        </p:txBody>
      </p:sp>
      <p:sp>
        <p:nvSpPr>
          <p:cNvPr id="44" name="Text Box 23"/>
          <p:cNvSpPr txBox="1">
            <a:spLocks noChangeArrowheads="1"/>
          </p:cNvSpPr>
          <p:nvPr>
            <p:custDataLst>
              <p:tags r:id="rId35"/>
            </p:custDataLst>
          </p:nvPr>
        </p:nvSpPr>
        <p:spPr bwMode="auto">
          <a:xfrm>
            <a:off x="4605867" y="6314663"/>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dirty="0">
                <a:latin typeface="Courier New" pitchFamily="49" charset="0"/>
                <a:cs typeface="Courier New" pitchFamily="49" charset="0"/>
              </a:rPr>
              <a:t>7</a:t>
            </a:r>
          </a:p>
        </p:txBody>
      </p:sp>
      <p:sp>
        <p:nvSpPr>
          <p:cNvPr id="46" name="Rectangle 52"/>
          <p:cNvSpPr>
            <a:spLocks noChangeArrowheads="1"/>
          </p:cNvSpPr>
          <p:nvPr>
            <p:custDataLst>
              <p:tags r:id="rId36"/>
            </p:custDataLst>
          </p:nvPr>
        </p:nvSpPr>
        <p:spPr bwMode="auto">
          <a:xfrm>
            <a:off x="76200" y="6351179"/>
            <a:ext cx="2781477" cy="461665"/>
          </a:xfrm>
          <a:prstGeom prst="rect">
            <a:avLst/>
          </a:prstGeom>
          <a:solidFill>
            <a:srgbClr val="FFCCCC"/>
          </a:solidFill>
          <a:ln>
            <a:noFill/>
          </a:ln>
          <a:extLst/>
        </p:spPr>
        <p:txBody>
          <a:bodyPr wrap="square">
            <a:spAutoFit/>
          </a:bodyPr>
          <a:lstStyle/>
          <a:p>
            <a:pPr algn="l">
              <a:spcBef>
                <a:spcPts val="0"/>
              </a:spcBef>
            </a:pPr>
            <a:r>
              <a:rPr lang="en-US" sz="1200" b="1" dirty="0" smtClean="0">
                <a:solidFill>
                  <a:srgbClr val="C00000"/>
                </a:solidFill>
                <a:latin typeface="Calibri" pitchFamily="34" charset="0"/>
              </a:rPr>
              <a:t>Extra!  </a:t>
            </a:r>
            <a:r>
              <a:rPr lang="en-US" sz="1200" dirty="0" smtClean="0">
                <a:latin typeface="Calibri" pitchFamily="34" charset="0"/>
              </a:rPr>
              <a:t>Here the </a:t>
            </a:r>
            <a:r>
              <a:rPr lang="en-US" sz="1200" b="1" i="1" dirty="0" smtClean="0">
                <a:latin typeface="Calibri" pitchFamily="34" charset="0"/>
              </a:rPr>
              <a:t>input </a:t>
            </a:r>
            <a:r>
              <a:rPr lang="en-US" sz="1200" dirty="0" smtClean="0">
                <a:latin typeface="Calibri" pitchFamily="34" charset="0"/>
              </a:rPr>
              <a:t>is 100. Can you find an input that yields an </a:t>
            </a:r>
            <a:r>
              <a:rPr lang="en-US" sz="1200" b="1" i="1" dirty="0" smtClean="0">
                <a:latin typeface="Calibri" pitchFamily="34" charset="0"/>
              </a:rPr>
              <a:t>output </a:t>
            </a:r>
            <a:r>
              <a:rPr lang="en-US" sz="1200" dirty="0" smtClean="0">
                <a:latin typeface="Calibri" pitchFamily="34" charset="0"/>
              </a:rPr>
              <a:t>of 100?</a:t>
            </a:r>
            <a:endParaRPr lang="en-US" sz="1200" dirty="0">
              <a:latin typeface="Calibri" pitchFamily="34" charset="0"/>
            </a:endParaRPr>
          </a:p>
        </p:txBody>
      </p:sp>
      <p:sp>
        <p:nvSpPr>
          <p:cNvPr id="48" name="Rectangle 6"/>
          <p:cNvSpPr>
            <a:spLocks noChangeArrowheads="1"/>
          </p:cNvSpPr>
          <p:nvPr>
            <p:custDataLst>
              <p:tags r:id="rId37"/>
            </p:custDataLst>
          </p:nvPr>
        </p:nvSpPr>
        <p:spPr bwMode="auto">
          <a:xfrm>
            <a:off x="228600" y="270302"/>
            <a:ext cx="4191000" cy="4154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lgn="l"/>
            <a:r>
              <a:rPr lang="en-US" sz="2100" i="1" dirty="0" smtClean="0">
                <a:latin typeface="Cambria" pitchFamily="18" charset="0"/>
              </a:rPr>
              <a:t>Try this on the back page first…</a:t>
            </a:r>
            <a:endParaRPr lang="en-US" sz="2100" i="1" dirty="0">
              <a:solidFill>
                <a:srgbClr val="0A04EB"/>
              </a:solidFill>
              <a:latin typeface="Cambria" pitchFamily="18" charset="0"/>
            </a:endParaRPr>
          </a:p>
        </p:txBody>
      </p:sp>
      <p:sp>
        <p:nvSpPr>
          <p:cNvPr id="51" name="Rectangle 47"/>
          <p:cNvSpPr>
            <a:spLocks noChangeArrowheads="1"/>
          </p:cNvSpPr>
          <p:nvPr/>
        </p:nvSpPr>
        <p:spPr bwMode="auto">
          <a:xfrm>
            <a:off x="8020374" y="762000"/>
            <a:ext cx="885179" cy="323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1500" dirty="0" smtClean="0">
                <a:solidFill>
                  <a:srgbClr val="C00000"/>
                </a:solidFill>
                <a:latin typeface="Cambria" pitchFamily="18" charset="0"/>
              </a:rPr>
              <a:t>(output</a:t>
            </a:r>
            <a:r>
              <a:rPr lang="en-US" sz="1500" dirty="0">
                <a:solidFill>
                  <a:srgbClr val="C00000"/>
                </a:solidFill>
                <a:latin typeface="Cambria" pitchFamily="18" charset="0"/>
              </a:rPr>
              <a:t>)</a:t>
            </a:r>
            <a:endParaRPr lang="en-US" sz="1500" dirty="0">
              <a:latin typeface="Cambria" pitchFamily="18" charset="0"/>
            </a:endParaRPr>
          </a:p>
        </p:txBody>
      </p:sp>
      <p:sp>
        <p:nvSpPr>
          <p:cNvPr id="2" name="TextBox 1"/>
          <p:cNvSpPr txBox="1"/>
          <p:nvPr/>
        </p:nvSpPr>
        <p:spPr>
          <a:xfrm>
            <a:off x="2836862" y="6558423"/>
            <a:ext cx="2116138" cy="276999"/>
          </a:xfrm>
          <a:prstGeom prst="rect">
            <a:avLst/>
          </a:prstGeom>
          <a:noFill/>
        </p:spPr>
        <p:txBody>
          <a:bodyPr wrap="square" rtlCol="0">
            <a:spAutoFit/>
          </a:bodyPr>
          <a:lstStyle/>
          <a:p>
            <a:pPr algn="l"/>
            <a:r>
              <a:rPr lang="en-US" sz="1200" b="1" dirty="0" smtClean="0">
                <a:solidFill>
                  <a:srgbClr val="FF0000"/>
                </a:solidFill>
                <a:latin typeface="Calibri" panose="020F0502020204030204" pitchFamily="34" charset="0"/>
              </a:rPr>
              <a:t>325, 544, + 1 more!</a:t>
            </a:r>
            <a:endParaRPr lang="en-US" sz="1200" b="1" dirty="0">
              <a:solidFill>
                <a:srgbClr val="FF0000"/>
              </a:solidFill>
              <a:latin typeface="Calibri" panose="020F0502020204030204" pitchFamily="34" charset="0"/>
            </a:endParaRPr>
          </a:p>
        </p:txBody>
      </p:sp>
      <p:sp>
        <p:nvSpPr>
          <p:cNvPr id="47" name="Rounded Rectangle 46"/>
          <p:cNvSpPr/>
          <p:nvPr/>
        </p:nvSpPr>
        <p:spPr bwMode="auto">
          <a:xfrm>
            <a:off x="7375393" y="685800"/>
            <a:ext cx="644981" cy="399365"/>
          </a:xfrm>
          <a:prstGeom prst="roundRect">
            <a:avLst/>
          </a:prstGeom>
          <a:solidFill>
            <a:srgbClr val="FFCCCC"/>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mc:AlternateContent xmlns:mc="http://schemas.openxmlformats.org/markup-compatibility/2006" xmlns:p14="http://schemas.microsoft.com/office/powerpoint/2010/main">
        <mc:Choice Requires="p14">
          <p:contentPart p14:bwMode="auto" r:id="rId40">
            <p14:nvContentPartPr>
              <p14:cNvPr id="3" name="Ink 2"/>
              <p14:cNvContentPartPr/>
              <p14:nvPr/>
            </p14:nvContentPartPr>
            <p14:xfrm>
              <a:off x="1105200" y="733320"/>
              <a:ext cx="6839280" cy="4829760"/>
            </p14:xfrm>
          </p:contentPart>
        </mc:Choice>
        <mc:Fallback xmlns="">
          <p:pic>
            <p:nvPicPr>
              <p:cNvPr id="3" name="Ink 2"/>
              <p:cNvPicPr/>
              <p:nvPr/>
            </p:nvPicPr>
            <p:blipFill>
              <a:blip r:embed="rId41"/>
              <a:stretch>
                <a:fillRect/>
              </a:stretch>
            </p:blipFill>
            <p:spPr>
              <a:xfrm>
                <a:off x="1095840" y="723960"/>
                <a:ext cx="6858000" cy="4848480"/>
              </a:xfrm>
              <a:prstGeom prst="rect">
                <a:avLst/>
              </a:prstGeom>
            </p:spPr>
          </p:pic>
        </mc:Fallback>
      </mc:AlternateContent>
    </p:spTree>
    <p:extLst>
      <p:ext uri="{BB962C8B-B14F-4D97-AF65-F5344CB8AC3E}">
        <p14:creationId xmlns:p14="http://schemas.microsoft.com/office/powerpoint/2010/main" val="1581894277"/>
      </p:ext>
    </p:extLst>
  </p:cSld>
  <p:clrMapOvr>
    <a:masterClrMapping/>
  </p:clrMapOvr>
  <p:timing>
    <p:tnLst>
      <p:par>
        <p:cTn id="1" dur="indefinite" restart="never" nodeType="tmRoot"/>
      </p:par>
    </p:tn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ounded Rectangle 2"/>
          <p:cNvSpPr/>
          <p:nvPr/>
        </p:nvSpPr>
        <p:spPr bwMode="auto">
          <a:xfrm>
            <a:off x="481584" y="5474208"/>
            <a:ext cx="7565136" cy="1246680"/>
          </a:xfrm>
          <a:prstGeom prst="roundRect">
            <a:avLst/>
          </a:prstGeom>
          <a:solidFill>
            <a:schemeClr val="bg1">
              <a:lumMod val="85000"/>
            </a:schemeClr>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36887" name="Rounded Rectangle 37"/>
          <p:cNvSpPr>
            <a:spLocks noChangeArrowheads="1"/>
          </p:cNvSpPr>
          <p:nvPr/>
        </p:nvSpPr>
        <p:spPr bwMode="auto">
          <a:xfrm>
            <a:off x="767643" y="1574799"/>
            <a:ext cx="7862711" cy="2277533"/>
          </a:xfrm>
          <a:prstGeom prst="roundRect">
            <a:avLst>
              <a:gd name="adj" fmla="val 16667"/>
            </a:avLst>
          </a:prstGeom>
          <a:solidFill>
            <a:srgbClr val="FFCCFF"/>
          </a:solidFill>
          <a:ln w="19050">
            <a:noFill/>
            <a:round/>
            <a:headEnd/>
            <a:tailEnd/>
          </a:ln>
        </p:spPr>
        <p:txBody>
          <a:bodyPr wrap="square">
            <a:spAutoFit/>
          </a:bodyPr>
          <a:lstStyle/>
          <a:p>
            <a:pPr>
              <a:defRPr/>
            </a:pPr>
            <a:endParaRPr lang="en-US">
              <a:ea typeface="ＭＳ Ｐゴシック" pitchFamily="-106" charset="-128"/>
            </a:endParaRPr>
          </a:p>
        </p:txBody>
      </p:sp>
      <p:sp>
        <p:nvSpPr>
          <p:cNvPr id="53251" name="Rectangle 5"/>
          <p:cNvSpPr>
            <a:spLocks noChangeArrowheads="1"/>
          </p:cNvSpPr>
          <p:nvPr>
            <p:custDataLst>
              <p:tags r:id="rId1"/>
            </p:custDataLst>
          </p:nvPr>
        </p:nvSpPr>
        <p:spPr bwMode="auto">
          <a:xfrm>
            <a:off x="4691063" y="3429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endParaRPr lang="en-US">
              <a:latin typeface="Arial" pitchFamily="34" charset="0"/>
            </a:endParaRPr>
          </a:p>
        </p:txBody>
      </p:sp>
      <p:sp>
        <p:nvSpPr>
          <p:cNvPr id="53252" name="Rectangle 6"/>
          <p:cNvSpPr>
            <a:spLocks noChangeArrowheads="1"/>
          </p:cNvSpPr>
          <p:nvPr>
            <p:custDataLst>
              <p:tags r:id="rId2"/>
            </p:custDataLst>
          </p:nvPr>
        </p:nvSpPr>
        <p:spPr bwMode="auto">
          <a:xfrm>
            <a:off x="923925" y="76200"/>
            <a:ext cx="7385050" cy="738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dirty="0" smtClean="0">
                <a:solidFill>
                  <a:schemeClr val="tx2"/>
                </a:solidFill>
                <a:latin typeface="Cambria" pitchFamily="18" charset="0"/>
              </a:rPr>
              <a:t>Jumps in Hmmm</a:t>
            </a:r>
            <a:endParaRPr lang="en-US" sz="4200" dirty="0">
              <a:solidFill>
                <a:schemeClr val="tx2"/>
              </a:solidFill>
              <a:latin typeface="Cambria" pitchFamily="18" charset="0"/>
            </a:endParaRPr>
          </a:p>
        </p:txBody>
      </p:sp>
      <p:sp>
        <p:nvSpPr>
          <p:cNvPr id="53253" name="Text Box 8"/>
          <p:cNvSpPr txBox="1">
            <a:spLocks noChangeArrowheads="1"/>
          </p:cNvSpPr>
          <p:nvPr>
            <p:custDataLst>
              <p:tags r:id="rId3"/>
            </p:custDataLst>
          </p:nvPr>
        </p:nvSpPr>
        <p:spPr bwMode="auto">
          <a:xfrm>
            <a:off x="609600" y="990600"/>
            <a:ext cx="334803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b="1" i="1" dirty="0">
                <a:solidFill>
                  <a:srgbClr val="E109E1"/>
                </a:solidFill>
                <a:latin typeface="Cambria" pitchFamily="18" charset="0"/>
              </a:rPr>
              <a:t>Conditional</a:t>
            </a:r>
            <a:r>
              <a:rPr lang="en-US" dirty="0">
                <a:solidFill>
                  <a:srgbClr val="E109E1"/>
                </a:solidFill>
                <a:latin typeface="Cambria" pitchFamily="18" charset="0"/>
              </a:rPr>
              <a:t> </a:t>
            </a:r>
            <a:r>
              <a:rPr lang="en-US" dirty="0" smtClean="0">
                <a:latin typeface="Cambria" pitchFamily="18" charset="0"/>
              </a:rPr>
              <a:t> jumps</a:t>
            </a:r>
            <a:endParaRPr lang="en-US" dirty="0">
              <a:latin typeface="Cambria" pitchFamily="18" charset="0"/>
            </a:endParaRPr>
          </a:p>
        </p:txBody>
      </p:sp>
      <p:sp>
        <p:nvSpPr>
          <p:cNvPr id="53254" name="Rectangle 12"/>
          <p:cNvSpPr>
            <a:spLocks noChangeArrowheads="1"/>
          </p:cNvSpPr>
          <p:nvPr>
            <p:custDataLst>
              <p:tags r:id="rId4"/>
            </p:custDataLst>
          </p:nvPr>
        </p:nvSpPr>
        <p:spPr bwMode="auto">
          <a:xfrm>
            <a:off x="890588" y="1524000"/>
            <a:ext cx="2919412"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3200" b="1" dirty="0" err="1">
                <a:latin typeface="Courier New" pitchFamily="49" charset="0"/>
              </a:rPr>
              <a:t>jeqzn</a:t>
            </a:r>
            <a:r>
              <a:rPr lang="en-US" sz="3200" b="1" dirty="0">
                <a:latin typeface="Courier New" pitchFamily="49" charset="0"/>
              </a:rPr>
              <a:t> r1 </a:t>
            </a:r>
            <a:r>
              <a:rPr lang="en-US" sz="3200" b="1" dirty="0">
                <a:solidFill>
                  <a:srgbClr val="B003D1"/>
                </a:solidFill>
                <a:latin typeface="Courier New" pitchFamily="49" charset="0"/>
              </a:rPr>
              <a:t>42</a:t>
            </a:r>
            <a:r>
              <a:rPr lang="en-US" sz="3200" b="1" dirty="0">
                <a:solidFill>
                  <a:srgbClr val="0A04EB"/>
                </a:solidFill>
                <a:latin typeface="Courier New" pitchFamily="49" charset="0"/>
              </a:rPr>
              <a:t> </a:t>
            </a:r>
          </a:p>
        </p:txBody>
      </p:sp>
      <p:sp>
        <p:nvSpPr>
          <p:cNvPr id="53255" name="Rectangle 14"/>
          <p:cNvSpPr>
            <a:spLocks noChangeArrowheads="1"/>
          </p:cNvSpPr>
          <p:nvPr>
            <p:custDataLst>
              <p:tags r:id="rId5"/>
            </p:custDataLst>
          </p:nvPr>
        </p:nvSpPr>
        <p:spPr bwMode="auto">
          <a:xfrm>
            <a:off x="898525" y="2098675"/>
            <a:ext cx="2919413"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3200" b="1" dirty="0" err="1">
                <a:latin typeface="Courier New" pitchFamily="49" charset="0"/>
              </a:rPr>
              <a:t>jgtzn</a:t>
            </a:r>
            <a:r>
              <a:rPr lang="en-US" sz="3200" b="1" dirty="0">
                <a:latin typeface="Courier New" pitchFamily="49" charset="0"/>
              </a:rPr>
              <a:t> r1 </a:t>
            </a:r>
            <a:r>
              <a:rPr lang="en-US" sz="3200" b="1" dirty="0">
                <a:solidFill>
                  <a:srgbClr val="B003D1"/>
                </a:solidFill>
                <a:latin typeface="Courier New" pitchFamily="49" charset="0"/>
              </a:rPr>
              <a:t>42</a:t>
            </a:r>
            <a:r>
              <a:rPr lang="en-US" sz="3200" b="1" dirty="0">
                <a:solidFill>
                  <a:srgbClr val="0A04EB"/>
                </a:solidFill>
                <a:latin typeface="Courier New" pitchFamily="49" charset="0"/>
              </a:rPr>
              <a:t> </a:t>
            </a:r>
          </a:p>
        </p:txBody>
      </p:sp>
      <p:sp>
        <p:nvSpPr>
          <p:cNvPr id="53256" name="Rectangle 15"/>
          <p:cNvSpPr>
            <a:spLocks noChangeArrowheads="1"/>
          </p:cNvSpPr>
          <p:nvPr>
            <p:custDataLst>
              <p:tags r:id="rId6"/>
            </p:custDataLst>
          </p:nvPr>
        </p:nvSpPr>
        <p:spPr bwMode="auto">
          <a:xfrm>
            <a:off x="898525" y="2673350"/>
            <a:ext cx="2919413"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3200" b="1" dirty="0" err="1">
                <a:latin typeface="Courier New" pitchFamily="49" charset="0"/>
              </a:rPr>
              <a:t>jltzn</a:t>
            </a:r>
            <a:r>
              <a:rPr lang="en-US" sz="3200" b="1" dirty="0">
                <a:latin typeface="Courier New" pitchFamily="49" charset="0"/>
              </a:rPr>
              <a:t> r1 </a:t>
            </a:r>
            <a:r>
              <a:rPr lang="en-US" sz="3200" b="1" dirty="0">
                <a:solidFill>
                  <a:srgbClr val="B003D1"/>
                </a:solidFill>
                <a:latin typeface="Courier New" pitchFamily="49" charset="0"/>
              </a:rPr>
              <a:t>42</a:t>
            </a:r>
            <a:r>
              <a:rPr lang="en-US" sz="3200" b="1" dirty="0">
                <a:solidFill>
                  <a:srgbClr val="0A04EB"/>
                </a:solidFill>
                <a:latin typeface="Courier New" pitchFamily="49" charset="0"/>
              </a:rPr>
              <a:t> </a:t>
            </a:r>
          </a:p>
        </p:txBody>
      </p:sp>
      <p:sp>
        <p:nvSpPr>
          <p:cNvPr id="53257" name="Rectangle 16"/>
          <p:cNvSpPr>
            <a:spLocks noChangeArrowheads="1"/>
          </p:cNvSpPr>
          <p:nvPr>
            <p:custDataLst>
              <p:tags r:id="rId7"/>
            </p:custDataLst>
          </p:nvPr>
        </p:nvSpPr>
        <p:spPr bwMode="auto">
          <a:xfrm>
            <a:off x="900113" y="3246438"/>
            <a:ext cx="4198937"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3200" b="1" dirty="0" err="1">
                <a:latin typeface="Courier New" pitchFamily="49" charset="0"/>
              </a:rPr>
              <a:t>jnezn</a:t>
            </a:r>
            <a:r>
              <a:rPr lang="en-US" sz="3200" b="1" dirty="0">
                <a:latin typeface="Courier New" pitchFamily="49" charset="0"/>
              </a:rPr>
              <a:t> r1 </a:t>
            </a:r>
            <a:r>
              <a:rPr lang="en-US" sz="3200" b="1" dirty="0">
                <a:solidFill>
                  <a:srgbClr val="B003D1"/>
                </a:solidFill>
                <a:latin typeface="Courier New" pitchFamily="49" charset="0"/>
              </a:rPr>
              <a:t>42</a:t>
            </a:r>
            <a:endParaRPr lang="en-US" sz="3200" dirty="0">
              <a:solidFill>
                <a:srgbClr val="0A04EB"/>
              </a:solidFill>
              <a:latin typeface="Arial" pitchFamily="34" charset="0"/>
            </a:endParaRPr>
          </a:p>
        </p:txBody>
      </p:sp>
      <p:sp>
        <p:nvSpPr>
          <p:cNvPr id="53258" name="Text Box 19"/>
          <p:cNvSpPr txBox="1">
            <a:spLocks noChangeArrowheads="1"/>
          </p:cNvSpPr>
          <p:nvPr>
            <p:custDataLst>
              <p:tags r:id="rId8"/>
            </p:custDataLst>
          </p:nvPr>
        </p:nvSpPr>
        <p:spPr bwMode="auto">
          <a:xfrm>
            <a:off x="4103688" y="1651000"/>
            <a:ext cx="47307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dirty="0">
                <a:latin typeface="Cambria" pitchFamily="18" charset="0"/>
              </a:rPr>
              <a:t>IF </a:t>
            </a:r>
            <a:r>
              <a:rPr lang="en-US" sz="1800" b="1" dirty="0">
                <a:latin typeface="Cambria" pitchFamily="18" charset="0"/>
              </a:rPr>
              <a:t>r1 == 0</a:t>
            </a:r>
            <a:r>
              <a:rPr lang="en-US" sz="1800" dirty="0">
                <a:latin typeface="Cambria" pitchFamily="18" charset="0"/>
              </a:rPr>
              <a:t> </a:t>
            </a:r>
            <a:r>
              <a:rPr lang="en-US" sz="1800" dirty="0" smtClean="0">
                <a:latin typeface="Cambria" pitchFamily="18" charset="0"/>
              </a:rPr>
              <a:t> THEN </a:t>
            </a:r>
            <a:r>
              <a:rPr lang="en-US" sz="1800" dirty="0">
                <a:latin typeface="Cambria" pitchFamily="18" charset="0"/>
              </a:rPr>
              <a:t>jump to line number </a:t>
            </a:r>
            <a:r>
              <a:rPr lang="en-US" sz="1800" b="1" dirty="0">
                <a:solidFill>
                  <a:srgbClr val="B003D1"/>
                </a:solidFill>
                <a:latin typeface="Cambria" pitchFamily="18" charset="0"/>
              </a:rPr>
              <a:t>42</a:t>
            </a:r>
            <a:endParaRPr lang="en-US" sz="1800" dirty="0">
              <a:latin typeface="Cambria" pitchFamily="18" charset="0"/>
            </a:endParaRPr>
          </a:p>
        </p:txBody>
      </p:sp>
      <p:sp>
        <p:nvSpPr>
          <p:cNvPr id="53259" name="Text Box 20"/>
          <p:cNvSpPr txBox="1">
            <a:spLocks noChangeArrowheads="1"/>
          </p:cNvSpPr>
          <p:nvPr>
            <p:custDataLst>
              <p:tags r:id="rId9"/>
            </p:custDataLst>
          </p:nvPr>
        </p:nvSpPr>
        <p:spPr bwMode="auto">
          <a:xfrm>
            <a:off x="4108450" y="2208213"/>
            <a:ext cx="47307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dirty="0">
                <a:latin typeface="Cambria" pitchFamily="18" charset="0"/>
              </a:rPr>
              <a:t>IF </a:t>
            </a:r>
            <a:r>
              <a:rPr lang="en-US" sz="1800" b="1" dirty="0">
                <a:latin typeface="Cambria" pitchFamily="18" charset="0"/>
              </a:rPr>
              <a:t>r1 &gt; 0</a:t>
            </a:r>
            <a:r>
              <a:rPr lang="en-US" sz="1800" dirty="0">
                <a:latin typeface="Cambria" pitchFamily="18" charset="0"/>
              </a:rPr>
              <a:t> </a:t>
            </a:r>
            <a:r>
              <a:rPr lang="en-US" sz="1800" dirty="0" smtClean="0">
                <a:latin typeface="Cambria" pitchFamily="18" charset="0"/>
              </a:rPr>
              <a:t>   THEN </a:t>
            </a:r>
            <a:r>
              <a:rPr lang="en-US" sz="1800" dirty="0">
                <a:latin typeface="Cambria" pitchFamily="18" charset="0"/>
              </a:rPr>
              <a:t>jump to line number </a:t>
            </a:r>
            <a:r>
              <a:rPr lang="en-US" sz="1800" b="1" dirty="0">
                <a:solidFill>
                  <a:srgbClr val="B003D1"/>
                </a:solidFill>
                <a:latin typeface="Cambria" pitchFamily="18" charset="0"/>
              </a:rPr>
              <a:t>42</a:t>
            </a:r>
            <a:endParaRPr lang="en-US" sz="1800" dirty="0">
              <a:latin typeface="Cambria" pitchFamily="18" charset="0"/>
            </a:endParaRPr>
          </a:p>
        </p:txBody>
      </p:sp>
      <p:sp>
        <p:nvSpPr>
          <p:cNvPr id="53260" name="Text Box 21"/>
          <p:cNvSpPr txBox="1">
            <a:spLocks noChangeArrowheads="1"/>
          </p:cNvSpPr>
          <p:nvPr>
            <p:custDataLst>
              <p:tags r:id="rId10"/>
            </p:custDataLst>
          </p:nvPr>
        </p:nvSpPr>
        <p:spPr bwMode="auto">
          <a:xfrm>
            <a:off x="4114800" y="2765425"/>
            <a:ext cx="47307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dirty="0">
                <a:latin typeface="Cambria" pitchFamily="18" charset="0"/>
              </a:rPr>
              <a:t>IF </a:t>
            </a:r>
            <a:r>
              <a:rPr lang="en-US" sz="1800" b="1" dirty="0">
                <a:latin typeface="Cambria" pitchFamily="18" charset="0"/>
              </a:rPr>
              <a:t>r1 &lt; 0</a:t>
            </a:r>
            <a:r>
              <a:rPr lang="en-US" sz="1800" dirty="0">
                <a:latin typeface="Cambria" pitchFamily="18" charset="0"/>
              </a:rPr>
              <a:t> </a:t>
            </a:r>
            <a:r>
              <a:rPr lang="en-US" sz="1800" dirty="0" smtClean="0">
                <a:latin typeface="Cambria" pitchFamily="18" charset="0"/>
              </a:rPr>
              <a:t>  THEN </a:t>
            </a:r>
            <a:r>
              <a:rPr lang="en-US" sz="1800" dirty="0">
                <a:latin typeface="Cambria" pitchFamily="18" charset="0"/>
              </a:rPr>
              <a:t>jump to line number </a:t>
            </a:r>
            <a:r>
              <a:rPr lang="en-US" sz="1800" b="1" dirty="0">
                <a:solidFill>
                  <a:srgbClr val="B003D1"/>
                </a:solidFill>
                <a:latin typeface="Cambria" pitchFamily="18" charset="0"/>
              </a:rPr>
              <a:t>42</a:t>
            </a:r>
            <a:endParaRPr lang="en-US" sz="1800" dirty="0">
              <a:latin typeface="Cambria" pitchFamily="18" charset="0"/>
            </a:endParaRPr>
          </a:p>
        </p:txBody>
      </p:sp>
      <p:sp>
        <p:nvSpPr>
          <p:cNvPr id="53261" name="Text Box 22"/>
          <p:cNvSpPr txBox="1">
            <a:spLocks noChangeArrowheads="1"/>
          </p:cNvSpPr>
          <p:nvPr>
            <p:custDataLst>
              <p:tags r:id="rId11"/>
            </p:custDataLst>
          </p:nvPr>
        </p:nvSpPr>
        <p:spPr bwMode="auto">
          <a:xfrm>
            <a:off x="4108450" y="3368675"/>
            <a:ext cx="47307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dirty="0">
                <a:latin typeface="Cambria" pitchFamily="18" charset="0"/>
              </a:rPr>
              <a:t>IF </a:t>
            </a:r>
            <a:r>
              <a:rPr lang="en-US" sz="1800" b="1" dirty="0">
                <a:latin typeface="Cambria" pitchFamily="18" charset="0"/>
              </a:rPr>
              <a:t>r1 != 0</a:t>
            </a:r>
            <a:r>
              <a:rPr lang="en-US" sz="1800" dirty="0">
                <a:latin typeface="Cambria" pitchFamily="18" charset="0"/>
              </a:rPr>
              <a:t> </a:t>
            </a:r>
            <a:r>
              <a:rPr lang="en-US" sz="1800" dirty="0" smtClean="0">
                <a:latin typeface="Cambria" pitchFamily="18" charset="0"/>
              </a:rPr>
              <a:t>  THEN </a:t>
            </a:r>
            <a:r>
              <a:rPr lang="en-US" sz="1800" dirty="0">
                <a:latin typeface="Cambria" pitchFamily="18" charset="0"/>
              </a:rPr>
              <a:t>jump to line number </a:t>
            </a:r>
            <a:r>
              <a:rPr lang="en-US" sz="1800" b="1" dirty="0">
                <a:solidFill>
                  <a:srgbClr val="B003D1"/>
                </a:solidFill>
                <a:latin typeface="Cambria" pitchFamily="18" charset="0"/>
              </a:rPr>
              <a:t>42</a:t>
            </a:r>
            <a:endParaRPr lang="en-US" sz="1800" dirty="0">
              <a:latin typeface="Cambria" pitchFamily="18" charset="0"/>
            </a:endParaRPr>
          </a:p>
        </p:txBody>
      </p:sp>
      <p:sp>
        <p:nvSpPr>
          <p:cNvPr id="53262" name="Text Box 25"/>
          <p:cNvSpPr txBox="1">
            <a:spLocks noChangeArrowheads="1"/>
          </p:cNvSpPr>
          <p:nvPr>
            <p:custDataLst>
              <p:tags r:id="rId12"/>
            </p:custDataLst>
          </p:nvPr>
        </p:nvSpPr>
        <p:spPr bwMode="auto">
          <a:xfrm>
            <a:off x="609600" y="5551488"/>
            <a:ext cx="334803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b="1" i="1" dirty="0">
                <a:latin typeface="Cambria" pitchFamily="18" charset="0"/>
              </a:rPr>
              <a:t>Indirect</a:t>
            </a:r>
            <a:r>
              <a:rPr lang="en-US" dirty="0">
                <a:latin typeface="Cambria" pitchFamily="18" charset="0"/>
              </a:rPr>
              <a:t> </a:t>
            </a:r>
            <a:r>
              <a:rPr lang="en-US" dirty="0" smtClean="0">
                <a:latin typeface="Cambria" pitchFamily="18" charset="0"/>
              </a:rPr>
              <a:t> jump</a:t>
            </a:r>
            <a:endParaRPr lang="en-US" dirty="0">
              <a:latin typeface="Cambria" pitchFamily="18" charset="0"/>
            </a:endParaRPr>
          </a:p>
        </p:txBody>
      </p:sp>
      <p:sp>
        <p:nvSpPr>
          <p:cNvPr id="53263" name="Rectangle 26"/>
          <p:cNvSpPr>
            <a:spLocks noChangeArrowheads="1"/>
          </p:cNvSpPr>
          <p:nvPr>
            <p:custDataLst>
              <p:tags r:id="rId13"/>
            </p:custDataLst>
          </p:nvPr>
        </p:nvSpPr>
        <p:spPr bwMode="auto">
          <a:xfrm>
            <a:off x="914400" y="5920141"/>
            <a:ext cx="4198938"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3200" b="1" dirty="0" err="1">
                <a:latin typeface="Courier New" pitchFamily="49" charset="0"/>
              </a:rPr>
              <a:t>jumpr</a:t>
            </a:r>
            <a:r>
              <a:rPr lang="en-US" sz="3200" b="1" dirty="0">
                <a:latin typeface="Courier New" pitchFamily="49" charset="0"/>
              </a:rPr>
              <a:t> r1</a:t>
            </a:r>
            <a:endParaRPr lang="en-US" sz="3200" dirty="0">
              <a:latin typeface="Arial" pitchFamily="34" charset="0"/>
            </a:endParaRPr>
          </a:p>
        </p:txBody>
      </p:sp>
      <p:sp>
        <p:nvSpPr>
          <p:cNvPr id="53264" name="Text Box 27"/>
          <p:cNvSpPr txBox="1">
            <a:spLocks noChangeArrowheads="1"/>
          </p:cNvSpPr>
          <p:nvPr>
            <p:custDataLst>
              <p:tags r:id="rId14"/>
            </p:custDataLst>
          </p:nvPr>
        </p:nvSpPr>
        <p:spPr bwMode="auto">
          <a:xfrm>
            <a:off x="4122738" y="6042378"/>
            <a:ext cx="3878262" cy="4154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2100" dirty="0">
                <a:latin typeface="Cambria" pitchFamily="18" charset="0"/>
              </a:rPr>
              <a:t>Jump to the </a:t>
            </a:r>
            <a:r>
              <a:rPr lang="en-US" sz="2100" dirty="0" smtClean="0">
                <a:latin typeface="Cambria" pitchFamily="18" charset="0"/>
              </a:rPr>
              <a:t>line#  </a:t>
            </a:r>
            <a:r>
              <a:rPr lang="en-US" sz="2100" b="1" i="1" dirty="0" smtClean="0">
                <a:latin typeface="Cambria" pitchFamily="18" charset="0"/>
              </a:rPr>
              <a:t>stored </a:t>
            </a:r>
            <a:r>
              <a:rPr lang="en-US" sz="2100" dirty="0" smtClean="0">
                <a:latin typeface="Cambria" pitchFamily="18" charset="0"/>
              </a:rPr>
              <a:t> </a:t>
            </a:r>
            <a:r>
              <a:rPr lang="en-US" sz="2100" dirty="0">
                <a:latin typeface="Cambria" pitchFamily="18" charset="0"/>
              </a:rPr>
              <a:t>in </a:t>
            </a:r>
            <a:r>
              <a:rPr lang="en-US" sz="2100" b="1" dirty="0" smtClean="0">
                <a:latin typeface="Courier New" pitchFamily="49" charset="0"/>
                <a:cs typeface="Courier New" pitchFamily="49" charset="0"/>
              </a:rPr>
              <a:t>r1</a:t>
            </a:r>
            <a:endParaRPr lang="en-US" sz="2100" dirty="0">
              <a:latin typeface="Courier New" pitchFamily="49" charset="0"/>
              <a:cs typeface="Courier New" pitchFamily="49" charset="0"/>
            </a:endParaRPr>
          </a:p>
        </p:txBody>
      </p:sp>
      <p:sp>
        <p:nvSpPr>
          <p:cNvPr id="53265" name="Text Box 28"/>
          <p:cNvSpPr txBox="1">
            <a:spLocks noChangeArrowheads="1"/>
          </p:cNvSpPr>
          <p:nvPr/>
        </p:nvSpPr>
        <p:spPr bwMode="auto">
          <a:xfrm>
            <a:off x="7633788" y="4114800"/>
            <a:ext cx="12192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000" dirty="0">
                <a:solidFill>
                  <a:srgbClr val="067B0E"/>
                </a:solidFill>
                <a:latin typeface="Calibri" pitchFamily="34" charset="0"/>
              </a:rPr>
              <a:t>This </a:t>
            </a:r>
            <a:r>
              <a:rPr lang="en-US" sz="1000" dirty="0" smtClean="0">
                <a:solidFill>
                  <a:srgbClr val="067B0E"/>
                </a:solidFill>
                <a:latin typeface="Calibri" pitchFamily="34" charset="0"/>
              </a:rPr>
              <a:t>is </a:t>
            </a:r>
            <a:r>
              <a:rPr lang="en-US" sz="1000" dirty="0">
                <a:solidFill>
                  <a:srgbClr val="067B0E"/>
                </a:solidFill>
                <a:latin typeface="Calibri" pitchFamily="34" charset="0"/>
              </a:rPr>
              <a:t>making me jumpy!</a:t>
            </a:r>
          </a:p>
        </p:txBody>
      </p:sp>
      <p:grpSp>
        <p:nvGrpSpPr>
          <p:cNvPr id="53266" name="Group 29"/>
          <p:cNvGrpSpPr>
            <a:grpSpLocks/>
          </p:cNvGrpSpPr>
          <p:nvPr>
            <p:custDataLst>
              <p:tags r:id="rId15"/>
            </p:custDataLst>
          </p:nvPr>
        </p:nvGrpSpPr>
        <p:grpSpPr bwMode="auto">
          <a:xfrm>
            <a:off x="8555445" y="4313238"/>
            <a:ext cx="406400" cy="445990"/>
            <a:chOff x="2928" y="1051"/>
            <a:chExt cx="840" cy="957"/>
          </a:xfrm>
        </p:grpSpPr>
        <p:sp>
          <p:nvSpPr>
            <p:cNvPr id="53270" name="Freeform 30"/>
            <p:cNvSpPr>
              <a:spLocks/>
            </p:cNvSpPr>
            <p:nvPr>
              <p:custDataLst>
                <p:tags r:id="rId19"/>
              </p:custDataLst>
            </p:nvPr>
          </p:nvSpPr>
          <p:spPr bwMode="auto">
            <a:xfrm>
              <a:off x="2928" y="1759"/>
              <a:ext cx="810" cy="249"/>
            </a:xfrm>
            <a:custGeom>
              <a:avLst/>
              <a:gdLst>
                <a:gd name="T0" fmla="*/ 2 w 1048"/>
                <a:gd name="T1" fmla="*/ 21 h 250"/>
                <a:gd name="T2" fmla="*/ 2 w 1048"/>
                <a:gd name="T3" fmla="*/ 83 h 250"/>
                <a:gd name="T4" fmla="*/ 2 w 1048"/>
                <a:gd name="T5" fmla="*/ 111 h 250"/>
                <a:gd name="T6" fmla="*/ 2 w 1048"/>
                <a:gd name="T7" fmla="*/ 125 h 250"/>
                <a:gd name="T8" fmla="*/ 2 w 1048"/>
                <a:gd name="T9" fmla="*/ 155 h 250"/>
                <a:gd name="T10" fmla="*/ 2 w 1048"/>
                <a:gd name="T11" fmla="*/ 224 h 250"/>
                <a:gd name="T12" fmla="*/ 2 w 1048"/>
                <a:gd name="T13" fmla="*/ 204 h 250"/>
                <a:gd name="T14" fmla="*/ 0 w 1048"/>
                <a:gd name="T15" fmla="*/ 183 h 250"/>
                <a:gd name="T16" fmla="*/ 2 w 1048"/>
                <a:gd name="T17" fmla="*/ 149 h 250"/>
                <a:gd name="T18" fmla="*/ 2 w 1048"/>
                <a:gd name="T19" fmla="*/ 125 h 250"/>
                <a:gd name="T20" fmla="*/ 2 w 1048"/>
                <a:gd name="T21" fmla="*/ 76 h 250"/>
                <a:gd name="T22" fmla="*/ 2 w 1048"/>
                <a:gd name="T23" fmla="*/ 55 h 250"/>
                <a:gd name="T24" fmla="*/ 2 w 1048"/>
                <a:gd name="T25" fmla="*/ 28 h 250"/>
                <a:gd name="T26" fmla="*/ 2 w 1048"/>
                <a:gd name="T27" fmla="*/ 14 h 250"/>
                <a:gd name="T28" fmla="*/ 2 w 1048"/>
                <a:gd name="T29" fmla="*/ 28 h 250"/>
                <a:gd name="T30" fmla="*/ 2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53271" name="Oval 31"/>
            <p:cNvSpPr>
              <a:spLocks noChangeArrowheads="1"/>
            </p:cNvSpPr>
            <p:nvPr>
              <p:custDataLst>
                <p:tags r:id="rId20"/>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53272" name="Oval 32"/>
            <p:cNvSpPr>
              <a:spLocks noChangeArrowheads="1"/>
            </p:cNvSpPr>
            <p:nvPr>
              <p:custDataLst>
                <p:tags r:id="rId21"/>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3273" name="Oval 33"/>
            <p:cNvSpPr>
              <a:spLocks noChangeArrowheads="1"/>
            </p:cNvSpPr>
            <p:nvPr>
              <p:custDataLst>
                <p:tags r:id="rId22"/>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3274" name="Oval 34"/>
            <p:cNvSpPr>
              <a:spLocks noChangeArrowheads="1"/>
            </p:cNvSpPr>
            <p:nvPr>
              <p:custDataLst>
                <p:tags r:id="rId23"/>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3275" name="Oval 35"/>
            <p:cNvSpPr>
              <a:spLocks noChangeArrowheads="1"/>
            </p:cNvSpPr>
            <p:nvPr>
              <p:custDataLst>
                <p:tags r:id="rId24"/>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3276" name="Oval 36"/>
            <p:cNvSpPr>
              <a:spLocks noChangeArrowheads="1"/>
            </p:cNvSpPr>
            <p:nvPr>
              <p:custDataLst>
                <p:tags r:id="rId25"/>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3277" name="Oval 37"/>
            <p:cNvSpPr>
              <a:spLocks noChangeArrowheads="1"/>
            </p:cNvSpPr>
            <p:nvPr>
              <p:custDataLst>
                <p:tags r:id="rId26"/>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3278" name="AutoShape 38"/>
            <p:cNvSpPr>
              <a:spLocks noChangeArrowheads="1"/>
            </p:cNvSpPr>
            <p:nvPr>
              <p:custDataLst>
                <p:tags r:id="rId27"/>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53279" name="Freeform 39"/>
            <p:cNvSpPr>
              <a:spLocks/>
            </p:cNvSpPr>
            <p:nvPr>
              <p:custDataLst>
                <p:tags r:id="rId28"/>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53280" name="Freeform 40"/>
            <p:cNvSpPr>
              <a:spLocks/>
            </p:cNvSpPr>
            <p:nvPr>
              <p:custDataLst>
                <p:tags r:id="rId29"/>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53281" name="Freeform 41"/>
            <p:cNvSpPr>
              <a:spLocks/>
            </p:cNvSpPr>
            <p:nvPr>
              <p:custDataLst>
                <p:tags r:id="rId30"/>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53282" name="Freeform 42"/>
            <p:cNvSpPr>
              <a:spLocks/>
            </p:cNvSpPr>
            <p:nvPr>
              <p:custDataLst>
                <p:tags r:id="rId31"/>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53267" name="Text Box 7"/>
          <p:cNvSpPr txBox="1">
            <a:spLocks noChangeArrowheads="1"/>
          </p:cNvSpPr>
          <p:nvPr>
            <p:custDataLst>
              <p:tags r:id="rId16"/>
            </p:custDataLst>
          </p:nvPr>
        </p:nvSpPr>
        <p:spPr bwMode="auto">
          <a:xfrm>
            <a:off x="588963" y="4148667"/>
            <a:ext cx="334803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b="1" i="1" dirty="0">
                <a:latin typeface="Cambria" pitchFamily="18" charset="0"/>
              </a:rPr>
              <a:t>Unconditional</a:t>
            </a:r>
            <a:r>
              <a:rPr lang="en-US" dirty="0">
                <a:latin typeface="Cambria" pitchFamily="18" charset="0"/>
              </a:rPr>
              <a:t> </a:t>
            </a:r>
            <a:r>
              <a:rPr lang="en-US" dirty="0" smtClean="0">
                <a:latin typeface="Cambria" pitchFamily="18" charset="0"/>
              </a:rPr>
              <a:t> jump</a:t>
            </a:r>
            <a:endParaRPr lang="en-US" dirty="0">
              <a:latin typeface="Cambria" pitchFamily="18" charset="0"/>
            </a:endParaRPr>
          </a:p>
        </p:txBody>
      </p:sp>
      <p:sp>
        <p:nvSpPr>
          <p:cNvPr id="53268" name="Rectangle 11"/>
          <p:cNvSpPr>
            <a:spLocks noChangeArrowheads="1"/>
          </p:cNvSpPr>
          <p:nvPr>
            <p:custDataLst>
              <p:tags r:id="rId17"/>
            </p:custDataLst>
          </p:nvPr>
        </p:nvSpPr>
        <p:spPr bwMode="auto">
          <a:xfrm>
            <a:off x="890588" y="4592637"/>
            <a:ext cx="2185987"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3200" b="1" dirty="0" err="1">
                <a:latin typeface="Courier New" pitchFamily="49" charset="0"/>
              </a:rPr>
              <a:t>jumpn</a:t>
            </a:r>
            <a:r>
              <a:rPr lang="en-US" sz="3200" b="1" dirty="0">
                <a:solidFill>
                  <a:srgbClr val="0A04EB"/>
                </a:solidFill>
                <a:latin typeface="Courier New" pitchFamily="49" charset="0"/>
              </a:rPr>
              <a:t> </a:t>
            </a:r>
            <a:r>
              <a:rPr lang="en-US" sz="3200" b="1" dirty="0">
                <a:solidFill>
                  <a:srgbClr val="B003D1"/>
                </a:solidFill>
                <a:latin typeface="Courier New" pitchFamily="49" charset="0"/>
              </a:rPr>
              <a:t>42</a:t>
            </a:r>
            <a:endParaRPr lang="en-US" sz="3200" dirty="0">
              <a:solidFill>
                <a:srgbClr val="0A04EB"/>
              </a:solidFill>
              <a:latin typeface="Arial" pitchFamily="34" charset="0"/>
            </a:endParaRPr>
          </a:p>
        </p:txBody>
      </p:sp>
      <p:sp>
        <p:nvSpPr>
          <p:cNvPr id="53269" name="Text Box 18"/>
          <p:cNvSpPr txBox="1">
            <a:spLocks noChangeArrowheads="1"/>
          </p:cNvSpPr>
          <p:nvPr>
            <p:custDataLst>
              <p:tags r:id="rId18"/>
            </p:custDataLst>
          </p:nvPr>
        </p:nvSpPr>
        <p:spPr bwMode="auto">
          <a:xfrm>
            <a:off x="4157663" y="4691415"/>
            <a:ext cx="4300537" cy="41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2100" dirty="0" smtClean="0">
                <a:latin typeface="Cambria" pitchFamily="18" charset="0"/>
              </a:rPr>
              <a:t>Jump </a:t>
            </a:r>
            <a:r>
              <a:rPr lang="en-US" sz="2100" dirty="0">
                <a:latin typeface="Cambria" pitchFamily="18" charset="0"/>
              </a:rPr>
              <a:t>to program </a:t>
            </a:r>
            <a:r>
              <a:rPr lang="en-US" sz="2100" dirty="0" smtClean="0">
                <a:latin typeface="Cambria" pitchFamily="18" charset="0"/>
              </a:rPr>
              <a:t>line # </a:t>
            </a:r>
            <a:r>
              <a:rPr lang="en-US" sz="2100" b="1" dirty="0" smtClean="0">
                <a:solidFill>
                  <a:srgbClr val="E109E1"/>
                </a:solidFill>
                <a:latin typeface="Cambria" pitchFamily="18" charset="0"/>
              </a:rPr>
              <a:t>42</a:t>
            </a:r>
            <a:endParaRPr lang="en-US" sz="2100" dirty="0">
              <a:solidFill>
                <a:srgbClr val="E109E1"/>
              </a:solidFill>
              <a:latin typeface="Cambria" pitchFamily="18" charset="0"/>
            </a:endParaRPr>
          </a:p>
        </p:txBody>
      </p:sp>
      <mc:AlternateContent xmlns:mc="http://schemas.openxmlformats.org/markup-compatibility/2006" xmlns:p14="http://schemas.microsoft.com/office/powerpoint/2010/main">
        <mc:Choice Requires="p14">
          <p:contentPart p14:bwMode="auto" r:id="rId34">
            <p14:nvContentPartPr>
              <p14:cNvPr id="2" name="Ink 1"/>
              <p14:cNvContentPartPr/>
              <p14:nvPr/>
            </p14:nvContentPartPr>
            <p14:xfrm>
              <a:off x="409680" y="666720"/>
              <a:ext cx="8449200" cy="3353040"/>
            </p14:xfrm>
          </p:contentPart>
        </mc:Choice>
        <mc:Fallback xmlns="">
          <p:pic>
            <p:nvPicPr>
              <p:cNvPr id="2" name="Ink 1"/>
              <p:cNvPicPr/>
              <p:nvPr/>
            </p:nvPicPr>
            <p:blipFill>
              <a:blip r:embed="rId35"/>
              <a:stretch>
                <a:fillRect/>
              </a:stretch>
            </p:blipFill>
            <p:spPr>
              <a:xfrm>
                <a:off x="400320" y="657360"/>
                <a:ext cx="8467920" cy="3371760"/>
              </a:xfrm>
              <a:prstGeom prst="rect">
                <a:avLst/>
              </a:prstGeom>
            </p:spPr>
          </p:pic>
        </mc:Fallback>
      </mc:AlternateContent>
    </p:spTree>
    <p:extLst>
      <p:ext uri="{BB962C8B-B14F-4D97-AF65-F5344CB8AC3E}">
        <p14:creationId xmlns:p14="http://schemas.microsoft.com/office/powerpoint/2010/main" val="317886563"/>
      </p:ext>
    </p:extLst>
  </p:cSld>
  <p:clrMapOvr>
    <a:masterClrMapping/>
  </p:clrMapOvr>
  <p:timing>
    <p:tnLst>
      <p:par>
        <p:cTn id="1" dur="indefinite" restart="never" nodeType="tmRoot"/>
      </p:par>
    </p:tn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ounded Rectangle 2"/>
          <p:cNvSpPr/>
          <p:nvPr/>
        </p:nvSpPr>
        <p:spPr bwMode="auto">
          <a:xfrm>
            <a:off x="4648200" y="6019800"/>
            <a:ext cx="4071938" cy="609600"/>
          </a:xfrm>
          <a:prstGeom prst="roundRect">
            <a:avLst/>
          </a:prstGeom>
          <a:solidFill>
            <a:srgbClr val="FFCCFF"/>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55298" name="Rectangle 6"/>
          <p:cNvSpPr>
            <a:spLocks noChangeArrowheads="1"/>
          </p:cNvSpPr>
          <p:nvPr>
            <p:custDataLst>
              <p:tags r:id="rId1"/>
            </p:custDataLst>
          </p:nvPr>
        </p:nvSpPr>
        <p:spPr bwMode="auto">
          <a:xfrm>
            <a:off x="3151980" y="225426"/>
            <a:ext cx="2809875"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b="1" dirty="0" err="1">
                <a:solidFill>
                  <a:schemeClr val="tx2"/>
                </a:solidFill>
                <a:latin typeface="Courier New" pitchFamily="49" charset="0"/>
              </a:rPr>
              <a:t>jgtzn</a:t>
            </a:r>
            <a:endParaRPr lang="en-US" sz="4200" dirty="0">
              <a:solidFill>
                <a:schemeClr val="tx2"/>
              </a:solidFill>
              <a:latin typeface="Times New Roman" pitchFamily="18" charset="0"/>
            </a:endParaRPr>
          </a:p>
        </p:txBody>
      </p:sp>
      <p:sp>
        <p:nvSpPr>
          <p:cNvPr id="55299" name="Rectangle 7"/>
          <p:cNvSpPr>
            <a:spLocks noChangeArrowheads="1"/>
          </p:cNvSpPr>
          <p:nvPr>
            <p:custDataLst>
              <p:tags r:id="rId2"/>
            </p:custDataLst>
          </p:nvPr>
        </p:nvSpPr>
        <p:spPr bwMode="auto">
          <a:xfrm>
            <a:off x="5553075" y="2324100"/>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55300" name="Rectangle 8"/>
          <p:cNvSpPr>
            <a:spLocks noChangeArrowheads="1"/>
          </p:cNvSpPr>
          <p:nvPr>
            <p:custDataLst>
              <p:tags r:id="rId3"/>
            </p:custDataLst>
          </p:nvPr>
        </p:nvSpPr>
        <p:spPr bwMode="auto">
          <a:xfrm>
            <a:off x="5553075" y="2705100"/>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55301" name="Rectangle 9"/>
          <p:cNvSpPr>
            <a:spLocks noChangeArrowheads="1"/>
          </p:cNvSpPr>
          <p:nvPr>
            <p:custDataLst>
              <p:tags r:id="rId4"/>
            </p:custDataLst>
          </p:nvPr>
        </p:nvSpPr>
        <p:spPr bwMode="auto">
          <a:xfrm>
            <a:off x="5553075" y="3086100"/>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55302" name="Rectangle 10"/>
          <p:cNvSpPr>
            <a:spLocks noChangeArrowheads="1"/>
          </p:cNvSpPr>
          <p:nvPr>
            <p:custDataLst>
              <p:tags r:id="rId5"/>
            </p:custDataLst>
          </p:nvPr>
        </p:nvSpPr>
        <p:spPr bwMode="auto">
          <a:xfrm>
            <a:off x="5553075" y="3467100"/>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55303" name="Rectangle 11"/>
          <p:cNvSpPr>
            <a:spLocks noChangeArrowheads="1"/>
          </p:cNvSpPr>
          <p:nvPr>
            <p:custDataLst>
              <p:tags r:id="rId6"/>
            </p:custDataLst>
          </p:nvPr>
        </p:nvSpPr>
        <p:spPr bwMode="auto">
          <a:xfrm>
            <a:off x="5553075" y="3848100"/>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55304" name="Rectangle 12"/>
          <p:cNvSpPr>
            <a:spLocks noChangeArrowheads="1"/>
          </p:cNvSpPr>
          <p:nvPr>
            <p:custDataLst>
              <p:tags r:id="rId7"/>
            </p:custDataLst>
          </p:nvPr>
        </p:nvSpPr>
        <p:spPr bwMode="auto">
          <a:xfrm>
            <a:off x="5553075" y="4229100"/>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55305" name="Rectangle 13"/>
          <p:cNvSpPr>
            <a:spLocks noChangeArrowheads="1"/>
          </p:cNvSpPr>
          <p:nvPr>
            <p:custDataLst>
              <p:tags r:id="rId8"/>
            </p:custDataLst>
          </p:nvPr>
        </p:nvSpPr>
        <p:spPr bwMode="auto">
          <a:xfrm>
            <a:off x="5553075" y="4610100"/>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55306" name="Rectangle 14"/>
          <p:cNvSpPr>
            <a:spLocks noChangeArrowheads="1"/>
          </p:cNvSpPr>
          <p:nvPr>
            <p:custDataLst>
              <p:tags r:id="rId9"/>
            </p:custDataLst>
          </p:nvPr>
        </p:nvSpPr>
        <p:spPr bwMode="auto">
          <a:xfrm>
            <a:off x="5553075" y="4991100"/>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55307" name="Rectangle 15"/>
          <p:cNvSpPr>
            <a:spLocks noChangeArrowheads="1"/>
          </p:cNvSpPr>
          <p:nvPr>
            <p:custDataLst>
              <p:tags r:id="rId10"/>
            </p:custDataLst>
          </p:nvPr>
        </p:nvSpPr>
        <p:spPr bwMode="auto">
          <a:xfrm>
            <a:off x="5553075" y="5372100"/>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55308" name="Text Box 16"/>
          <p:cNvSpPr txBox="1">
            <a:spLocks noChangeArrowheads="1"/>
          </p:cNvSpPr>
          <p:nvPr>
            <p:custDataLst>
              <p:tags r:id="rId11"/>
            </p:custDataLst>
          </p:nvPr>
        </p:nvSpPr>
        <p:spPr bwMode="auto">
          <a:xfrm>
            <a:off x="6111875" y="1447800"/>
            <a:ext cx="10271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b="1" dirty="0">
                <a:latin typeface="Cambria" pitchFamily="18" charset="0"/>
              </a:rPr>
              <a:t>RAM</a:t>
            </a:r>
          </a:p>
        </p:txBody>
      </p:sp>
      <p:sp>
        <p:nvSpPr>
          <p:cNvPr id="55309" name="Text Box 17"/>
          <p:cNvSpPr txBox="1">
            <a:spLocks noChangeArrowheads="1"/>
          </p:cNvSpPr>
          <p:nvPr>
            <p:custDataLst>
              <p:tags r:id="rId12"/>
            </p:custDataLst>
          </p:nvPr>
        </p:nvSpPr>
        <p:spPr bwMode="auto">
          <a:xfrm>
            <a:off x="5486400" y="1814512"/>
            <a:ext cx="22860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latin typeface="Calibri" pitchFamily="34" charset="0"/>
              </a:rPr>
              <a:t>random access memory</a:t>
            </a:r>
          </a:p>
        </p:txBody>
      </p:sp>
      <p:sp>
        <p:nvSpPr>
          <p:cNvPr id="55310" name="Rectangle 18"/>
          <p:cNvSpPr>
            <a:spLocks noChangeArrowheads="1"/>
          </p:cNvSpPr>
          <p:nvPr>
            <p:custDataLst>
              <p:tags r:id="rId13"/>
            </p:custDataLst>
          </p:nvPr>
        </p:nvSpPr>
        <p:spPr bwMode="auto">
          <a:xfrm>
            <a:off x="5594350" y="2352675"/>
            <a:ext cx="2239963"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dirty="0">
                <a:latin typeface="Courier New" pitchFamily="49" charset="0"/>
              </a:rPr>
              <a:t>read r1</a:t>
            </a:r>
            <a:endParaRPr lang="en-US" sz="1800" dirty="0">
              <a:latin typeface="Arial" pitchFamily="34" charset="0"/>
            </a:endParaRPr>
          </a:p>
        </p:txBody>
      </p:sp>
      <p:sp>
        <p:nvSpPr>
          <p:cNvPr id="55311" name="Text Box 19"/>
          <p:cNvSpPr txBox="1">
            <a:spLocks noChangeArrowheads="1"/>
          </p:cNvSpPr>
          <p:nvPr>
            <p:custDataLst>
              <p:tags r:id="rId14"/>
            </p:custDataLst>
          </p:nvPr>
        </p:nvSpPr>
        <p:spPr bwMode="auto">
          <a:xfrm>
            <a:off x="4912255" y="2352852"/>
            <a:ext cx="6096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latin typeface="Courier New" pitchFamily="49" charset="0"/>
                <a:cs typeface="Courier New" pitchFamily="49" charset="0"/>
              </a:rPr>
              <a:t>0</a:t>
            </a:r>
          </a:p>
        </p:txBody>
      </p:sp>
      <p:sp>
        <p:nvSpPr>
          <p:cNvPr id="55312" name="Text Box 20"/>
          <p:cNvSpPr txBox="1">
            <a:spLocks noChangeArrowheads="1"/>
          </p:cNvSpPr>
          <p:nvPr>
            <p:custDataLst>
              <p:tags r:id="rId15"/>
            </p:custDataLst>
          </p:nvPr>
        </p:nvSpPr>
        <p:spPr bwMode="auto">
          <a:xfrm>
            <a:off x="4909080" y="2730677"/>
            <a:ext cx="6096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latin typeface="Courier New" pitchFamily="49" charset="0"/>
                <a:cs typeface="Courier New" pitchFamily="49" charset="0"/>
              </a:rPr>
              <a:t>1</a:t>
            </a:r>
          </a:p>
        </p:txBody>
      </p:sp>
      <p:sp>
        <p:nvSpPr>
          <p:cNvPr id="55313" name="Text Box 21"/>
          <p:cNvSpPr txBox="1">
            <a:spLocks noChangeArrowheads="1"/>
          </p:cNvSpPr>
          <p:nvPr>
            <p:custDataLst>
              <p:tags r:id="rId16"/>
            </p:custDataLst>
          </p:nvPr>
        </p:nvSpPr>
        <p:spPr bwMode="auto">
          <a:xfrm>
            <a:off x="4909080" y="3111677"/>
            <a:ext cx="6096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latin typeface="Courier New" pitchFamily="49" charset="0"/>
                <a:cs typeface="Courier New" pitchFamily="49" charset="0"/>
              </a:rPr>
              <a:t>2</a:t>
            </a:r>
          </a:p>
        </p:txBody>
      </p:sp>
      <p:sp>
        <p:nvSpPr>
          <p:cNvPr id="55314" name="Text Box 22"/>
          <p:cNvSpPr txBox="1">
            <a:spLocks noChangeArrowheads="1"/>
          </p:cNvSpPr>
          <p:nvPr>
            <p:custDataLst>
              <p:tags r:id="rId17"/>
            </p:custDataLst>
          </p:nvPr>
        </p:nvSpPr>
        <p:spPr bwMode="auto">
          <a:xfrm>
            <a:off x="4909080" y="3492677"/>
            <a:ext cx="6096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latin typeface="Courier New" pitchFamily="49" charset="0"/>
                <a:cs typeface="Courier New" pitchFamily="49" charset="0"/>
              </a:rPr>
              <a:t>3</a:t>
            </a:r>
          </a:p>
        </p:txBody>
      </p:sp>
      <p:sp>
        <p:nvSpPr>
          <p:cNvPr id="55315" name="Text Box 23"/>
          <p:cNvSpPr txBox="1">
            <a:spLocks noChangeArrowheads="1"/>
          </p:cNvSpPr>
          <p:nvPr>
            <p:custDataLst>
              <p:tags r:id="rId18"/>
            </p:custDataLst>
          </p:nvPr>
        </p:nvSpPr>
        <p:spPr bwMode="auto">
          <a:xfrm>
            <a:off x="4909080" y="3865739"/>
            <a:ext cx="6096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latin typeface="Courier New" pitchFamily="49" charset="0"/>
                <a:cs typeface="Courier New" pitchFamily="49" charset="0"/>
              </a:rPr>
              <a:t>4</a:t>
            </a:r>
          </a:p>
        </p:txBody>
      </p:sp>
      <p:sp>
        <p:nvSpPr>
          <p:cNvPr id="55316" name="Text Box 24"/>
          <p:cNvSpPr txBox="1">
            <a:spLocks noChangeArrowheads="1"/>
          </p:cNvSpPr>
          <p:nvPr>
            <p:custDataLst>
              <p:tags r:id="rId19"/>
            </p:custDataLst>
          </p:nvPr>
        </p:nvSpPr>
        <p:spPr bwMode="auto">
          <a:xfrm>
            <a:off x="4909080" y="4254677"/>
            <a:ext cx="6096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latin typeface="Courier New" pitchFamily="49" charset="0"/>
                <a:cs typeface="Courier New" pitchFamily="49" charset="0"/>
              </a:rPr>
              <a:t>5</a:t>
            </a:r>
          </a:p>
        </p:txBody>
      </p:sp>
      <p:sp>
        <p:nvSpPr>
          <p:cNvPr id="55317" name="Text Box 25"/>
          <p:cNvSpPr txBox="1">
            <a:spLocks noChangeArrowheads="1"/>
          </p:cNvSpPr>
          <p:nvPr>
            <p:custDataLst>
              <p:tags r:id="rId20"/>
            </p:custDataLst>
          </p:nvPr>
        </p:nvSpPr>
        <p:spPr bwMode="auto">
          <a:xfrm>
            <a:off x="4909080" y="4635677"/>
            <a:ext cx="6096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latin typeface="Courier New" pitchFamily="49" charset="0"/>
                <a:cs typeface="Courier New" pitchFamily="49" charset="0"/>
              </a:rPr>
              <a:t>6</a:t>
            </a:r>
          </a:p>
        </p:txBody>
      </p:sp>
      <p:sp>
        <p:nvSpPr>
          <p:cNvPr id="55318" name="Text Box 26"/>
          <p:cNvSpPr txBox="1">
            <a:spLocks noChangeArrowheads="1"/>
          </p:cNvSpPr>
          <p:nvPr>
            <p:custDataLst>
              <p:tags r:id="rId21"/>
            </p:custDataLst>
          </p:nvPr>
        </p:nvSpPr>
        <p:spPr bwMode="auto">
          <a:xfrm>
            <a:off x="4909080" y="5016677"/>
            <a:ext cx="6096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latin typeface="Courier New" pitchFamily="49" charset="0"/>
                <a:cs typeface="Courier New" pitchFamily="49" charset="0"/>
              </a:rPr>
              <a:t>7</a:t>
            </a:r>
          </a:p>
        </p:txBody>
      </p:sp>
      <p:sp>
        <p:nvSpPr>
          <p:cNvPr id="55319" name="Text Box 27"/>
          <p:cNvSpPr txBox="1">
            <a:spLocks noChangeArrowheads="1"/>
          </p:cNvSpPr>
          <p:nvPr>
            <p:custDataLst>
              <p:tags r:id="rId22"/>
            </p:custDataLst>
          </p:nvPr>
        </p:nvSpPr>
        <p:spPr bwMode="auto">
          <a:xfrm>
            <a:off x="4904317" y="5405614"/>
            <a:ext cx="6096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latin typeface="Courier New" pitchFamily="49" charset="0"/>
                <a:cs typeface="Courier New" pitchFamily="49" charset="0"/>
              </a:rPr>
              <a:t>8</a:t>
            </a:r>
          </a:p>
        </p:txBody>
      </p:sp>
      <p:sp>
        <p:nvSpPr>
          <p:cNvPr id="55320" name="Rectangle 28"/>
          <p:cNvSpPr>
            <a:spLocks noChangeArrowheads="1"/>
          </p:cNvSpPr>
          <p:nvPr>
            <p:custDataLst>
              <p:tags r:id="rId23"/>
            </p:custDataLst>
          </p:nvPr>
        </p:nvSpPr>
        <p:spPr bwMode="auto">
          <a:xfrm>
            <a:off x="5594350" y="2743200"/>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latin typeface="Courier New" pitchFamily="49" charset="0"/>
              </a:rPr>
              <a:t>jgtzn r1 7</a:t>
            </a:r>
          </a:p>
        </p:txBody>
      </p:sp>
      <p:sp>
        <p:nvSpPr>
          <p:cNvPr id="55321" name="Rectangle 29"/>
          <p:cNvSpPr>
            <a:spLocks noChangeArrowheads="1"/>
          </p:cNvSpPr>
          <p:nvPr>
            <p:custDataLst>
              <p:tags r:id="rId24"/>
            </p:custDataLst>
          </p:nvPr>
        </p:nvSpPr>
        <p:spPr bwMode="auto">
          <a:xfrm>
            <a:off x="5594350" y="3108325"/>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latin typeface="Courier New" pitchFamily="49" charset="0"/>
              </a:rPr>
              <a:t>setn r2 -1</a:t>
            </a:r>
            <a:endParaRPr lang="en-US" sz="1800">
              <a:latin typeface="Arial" pitchFamily="34" charset="0"/>
            </a:endParaRPr>
          </a:p>
        </p:txBody>
      </p:sp>
      <p:sp>
        <p:nvSpPr>
          <p:cNvPr id="55322" name="Rectangle 30"/>
          <p:cNvSpPr>
            <a:spLocks noChangeArrowheads="1"/>
          </p:cNvSpPr>
          <p:nvPr>
            <p:custDataLst>
              <p:tags r:id="rId25"/>
            </p:custDataLst>
          </p:nvPr>
        </p:nvSpPr>
        <p:spPr bwMode="auto">
          <a:xfrm>
            <a:off x="5594350" y="349726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latin typeface="Courier New" pitchFamily="49" charset="0"/>
              </a:rPr>
              <a:t>mul r1 r1 r2</a:t>
            </a:r>
            <a:endParaRPr lang="en-US" sz="1800">
              <a:latin typeface="Arial" pitchFamily="34" charset="0"/>
            </a:endParaRPr>
          </a:p>
        </p:txBody>
      </p:sp>
      <p:sp>
        <p:nvSpPr>
          <p:cNvPr id="55323" name="Rectangle 31"/>
          <p:cNvSpPr>
            <a:spLocks noChangeArrowheads="1"/>
          </p:cNvSpPr>
          <p:nvPr>
            <p:custDataLst>
              <p:tags r:id="rId26"/>
            </p:custDataLst>
          </p:nvPr>
        </p:nvSpPr>
        <p:spPr bwMode="auto">
          <a:xfrm>
            <a:off x="5594350" y="387191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latin typeface="Courier New" pitchFamily="49" charset="0"/>
              </a:rPr>
              <a:t>nop</a:t>
            </a:r>
            <a:endParaRPr lang="en-US" sz="1800">
              <a:latin typeface="Arial" pitchFamily="34" charset="0"/>
            </a:endParaRPr>
          </a:p>
        </p:txBody>
      </p:sp>
      <p:sp>
        <p:nvSpPr>
          <p:cNvPr id="55324" name="Rectangle 32"/>
          <p:cNvSpPr>
            <a:spLocks noChangeArrowheads="1"/>
          </p:cNvSpPr>
          <p:nvPr>
            <p:custDataLst>
              <p:tags r:id="rId27"/>
            </p:custDataLst>
          </p:nvPr>
        </p:nvSpPr>
        <p:spPr bwMode="auto">
          <a:xfrm>
            <a:off x="5594350" y="4251325"/>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latin typeface="Courier New" pitchFamily="49" charset="0"/>
              </a:rPr>
              <a:t>nop</a:t>
            </a:r>
            <a:endParaRPr lang="en-US" sz="1800">
              <a:latin typeface="Arial" pitchFamily="34" charset="0"/>
            </a:endParaRPr>
          </a:p>
        </p:txBody>
      </p:sp>
      <p:sp>
        <p:nvSpPr>
          <p:cNvPr id="55325" name="Rectangle 33"/>
          <p:cNvSpPr>
            <a:spLocks noChangeArrowheads="1"/>
          </p:cNvSpPr>
          <p:nvPr>
            <p:custDataLst>
              <p:tags r:id="rId28"/>
            </p:custDataLst>
          </p:nvPr>
        </p:nvSpPr>
        <p:spPr bwMode="auto">
          <a:xfrm>
            <a:off x="5594350" y="4632325"/>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 </a:t>
            </a:r>
            <a:endParaRPr lang="en-US" sz="1800">
              <a:solidFill>
                <a:srgbClr val="0A04EB"/>
              </a:solidFill>
              <a:latin typeface="Arial" pitchFamily="34" charset="0"/>
            </a:endParaRPr>
          </a:p>
        </p:txBody>
      </p:sp>
      <p:sp>
        <p:nvSpPr>
          <p:cNvPr id="55326" name="Rectangle 34"/>
          <p:cNvSpPr>
            <a:spLocks noChangeArrowheads="1"/>
          </p:cNvSpPr>
          <p:nvPr>
            <p:custDataLst>
              <p:tags r:id="rId29"/>
            </p:custDataLst>
          </p:nvPr>
        </p:nvSpPr>
        <p:spPr bwMode="auto">
          <a:xfrm>
            <a:off x="5594350" y="5005388"/>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 </a:t>
            </a:r>
            <a:endParaRPr lang="en-US" sz="1800">
              <a:solidFill>
                <a:srgbClr val="0A04EB"/>
              </a:solidFill>
              <a:latin typeface="Arial" pitchFamily="34" charset="0"/>
            </a:endParaRPr>
          </a:p>
        </p:txBody>
      </p:sp>
      <p:sp>
        <p:nvSpPr>
          <p:cNvPr id="55327" name="Rectangle 35"/>
          <p:cNvSpPr>
            <a:spLocks noChangeArrowheads="1"/>
          </p:cNvSpPr>
          <p:nvPr>
            <p:custDataLst>
              <p:tags r:id="rId30"/>
            </p:custDataLst>
          </p:nvPr>
        </p:nvSpPr>
        <p:spPr bwMode="auto">
          <a:xfrm>
            <a:off x="5594350" y="538956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 </a:t>
            </a:r>
            <a:endParaRPr lang="en-US" sz="1800">
              <a:solidFill>
                <a:srgbClr val="0A04EB"/>
              </a:solidFill>
              <a:latin typeface="Arial" pitchFamily="34" charset="0"/>
            </a:endParaRPr>
          </a:p>
        </p:txBody>
      </p:sp>
      <p:sp>
        <p:nvSpPr>
          <p:cNvPr id="55328" name="Rectangle 36"/>
          <p:cNvSpPr>
            <a:spLocks noChangeArrowheads="1"/>
          </p:cNvSpPr>
          <p:nvPr>
            <p:custDataLst>
              <p:tags r:id="rId31"/>
            </p:custDataLst>
          </p:nvPr>
        </p:nvSpPr>
        <p:spPr bwMode="auto">
          <a:xfrm>
            <a:off x="5592763" y="4610100"/>
            <a:ext cx="2185987"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latin typeface="Courier New" pitchFamily="49" charset="0"/>
              </a:rPr>
              <a:t>nop</a:t>
            </a:r>
            <a:endParaRPr lang="en-US" sz="1800">
              <a:latin typeface="Arial" pitchFamily="34" charset="0"/>
            </a:endParaRPr>
          </a:p>
        </p:txBody>
      </p:sp>
      <p:sp>
        <p:nvSpPr>
          <p:cNvPr id="55329" name="Text Box 49"/>
          <p:cNvSpPr txBox="1">
            <a:spLocks noChangeArrowheads="1"/>
          </p:cNvSpPr>
          <p:nvPr>
            <p:custDataLst>
              <p:tags r:id="rId32"/>
            </p:custDataLst>
          </p:nvPr>
        </p:nvSpPr>
        <p:spPr bwMode="auto">
          <a:xfrm>
            <a:off x="423338" y="185209"/>
            <a:ext cx="1912937" cy="284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lnSpc>
                <a:spcPct val="90000"/>
              </a:lnSpc>
              <a:spcBef>
                <a:spcPct val="50000"/>
              </a:spcBef>
            </a:pPr>
            <a:r>
              <a:rPr lang="en-US" sz="1400" dirty="0" err="1">
                <a:solidFill>
                  <a:srgbClr val="067B0E"/>
                </a:solidFill>
                <a:latin typeface="Calibri" pitchFamily="34" charset="0"/>
              </a:rPr>
              <a:t>Gesundheit</a:t>
            </a:r>
            <a:r>
              <a:rPr lang="en-US" sz="1400" dirty="0">
                <a:solidFill>
                  <a:srgbClr val="067B0E"/>
                </a:solidFill>
                <a:latin typeface="Calibri" pitchFamily="34" charset="0"/>
              </a:rPr>
              <a:t>!</a:t>
            </a:r>
          </a:p>
        </p:txBody>
      </p:sp>
      <p:grpSp>
        <p:nvGrpSpPr>
          <p:cNvPr id="55330" name="Group 50"/>
          <p:cNvGrpSpPr>
            <a:grpSpLocks/>
          </p:cNvGrpSpPr>
          <p:nvPr>
            <p:custDataLst>
              <p:tags r:id="rId33"/>
            </p:custDataLst>
          </p:nvPr>
        </p:nvGrpSpPr>
        <p:grpSpPr bwMode="auto">
          <a:xfrm>
            <a:off x="152400" y="444206"/>
            <a:ext cx="390525" cy="468312"/>
            <a:chOff x="2928" y="1051"/>
            <a:chExt cx="840" cy="957"/>
          </a:xfrm>
        </p:grpSpPr>
        <p:sp>
          <p:nvSpPr>
            <p:cNvPr id="55350" name="Freeform 51"/>
            <p:cNvSpPr>
              <a:spLocks/>
            </p:cNvSpPr>
            <p:nvPr>
              <p:custDataLst>
                <p:tags r:id="rId48"/>
              </p:custDataLst>
            </p:nvPr>
          </p:nvSpPr>
          <p:spPr bwMode="auto">
            <a:xfrm>
              <a:off x="2928" y="1759"/>
              <a:ext cx="810" cy="249"/>
            </a:xfrm>
            <a:custGeom>
              <a:avLst/>
              <a:gdLst>
                <a:gd name="T0" fmla="*/ 2 w 1048"/>
                <a:gd name="T1" fmla="*/ 21 h 250"/>
                <a:gd name="T2" fmla="*/ 2 w 1048"/>
                <a:gd name="T3" fmla="*/ 83 h 250"/>
                <a:gd name="T4" fmla="*/ 2 w 1048"/>
                <a:gd name="T5" fmla="*/ 111 h 250"/>
                <a:gd name="T6" fmla="*/ 2 w 1048"/>
                <a:gd name="T7" fmla="*/ 125 h 250"/>
                <a:gd name="T8" fmla="*/ 2 w 1048"/>
                <a:gd name="T9" fmla="*/ 155 h 250"/>
                <a:gd name="T10" fmla="*/ 2 w 1048"/>
                <a:gd name="T11" fmla="*/ 224 h 250"/>
                <a:gd name="T12" fmla="*/ 2 w 1048"/>
                <a:gd name="T13" fmla="*/ 204 h 250"/>
                <a:gd name="T14" fmla="*/ 0 w 1048"/>
                <a:gd name="T15" fmla="*/ 183 h 250"/>
                <a:gd name="T16" fmla="*/ 2 w 1048"/>
                <a:gd name="T17" fmla="*/ 149 h 250"/>
                <a:gd name="T18" fmla="*/ 2 w 1048"/>
                <a:gd name="T19" fmla="*/ 125 h 250"/>
                <a:gd name="T20" fmla="*/ 2 w 1048"/>
                <a:gd name="T21" fmla="*/ 76 h 250"/>
                <a:gd name="T22" fmla="*/ 2 w 1048"/>
                <a:gd name="T23" fmla="*/ 55 h 250"/>
                <a:gd name="T24" fmla="*/ 2 w 1048"/>
                <a:gd name="T25" fmla="*/ 28 h 250"/>
                <a:gd name="T26" fmla="*/ 2 w 1048"/>
                <a:gd name="T27" fmla="*/ 14 h 250"/>
                <a:gd name="T28" fmla="*/ 2 w 1048"/>
                <a:gd name="T29" fmla="*/ 28 h 250"/>
                <a:gd name="T30" fmla="*/ 2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55351" name="Oval 52"/>
            <p:cNvSpPr>
              <a:spLocks noChangeArrowheads="1"/>
            </p:cNvSpPr>
            <p:nvPr>
              <p:custDataLst>
                <p:tags r:id="rId49"/>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55352" name="Oval 53"/>
            <p:cNvSpPr>
              <a:spLocks noChangeArrowheads="1"/>
            </p:cNvSpPr>
            <p:nvPr>
              <p:custDataLst>
                <p:tags r:id="rId50"/>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5353" name="Oval 54"/>
            <p:cNvSpPr>
              <a:spLocks noChangeArrowheads="1"/>
            </p:cNvSpPr>
            <p:nvPr>
              <p:custDataLst>
                <p:tags r:id="rId51"/>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5354" name="Oval 55"/>
            <p:cNvSpPr>
              <a:spLocks noChangeArrowheads="1"/>
            </p:cNvSpPr>
            <p:nvPr>
              <p:custDataLst>
                <p:tags r:id="rId52"/>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5355" name="Oval 56"/>
            <p:cNvSpPr>
              <a:spLocks noChangeArrowheads="1"/>
            </p:cNvSpPr>
            <p:nvPr>
              <p:custDataLst>
                <p:tags r:id="rId53"/>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5356" name="Oval 57"/>
            <p:cNvSpPr>
              <a:spLocks noChangeArrowheads="1"/>
            </p:cNvSpPr>
            <p:nvPr>
              <p:custDataLst>
                <p:tags r:id="rId54"/>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5357" name="Oval 58"/>
            <p:cNvSpPr>
              <a:spLocks noChangeArrowheads="1"/>
            </p:cNvSpPr>
            <p:nvPr>
              <p:custDataLst>
                <p:tags r:id="rId55"/>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5358" name="AutoShape 59"/>
            <p:cNvSpPr>
              <a:spLocks noChangeArrowheads="1"/>
            </p:cNvSpPr>
            <p:nvPr>
              <p:custDataLst>
                <p:tags r:id="rId56"/>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vert="eaVert" wrap="none" anchor="ctr"/>
            <a:lstStyle/>
            <a:p>
              <a:endParaRPr lang="en-US"/>
            </a:p>
          </p:txBody>
        </p:sp>
        <p:sp>
          <p:nvSpPr>
            <p:cNvPr id="55359" name="Freeform 60"/>
            <p:cNvSpPr>
              <a:spLocks/>
            </p:cNvSpPr>
            <p:nvPr>
              <p:custDataLst>
                <p:tags r:id="rId57"/>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55360" name="Freeform 61"/>
            <p:cNvSpPr>
              <a:spLocks/>
            </p:cNvSpPr>
            <p:nvPr>
              <p:custDataLst>
                <p:tags r:id="rId58"/>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55361" name="Freeform 62"/>
            <p:cNvSpPr>
              <a:spLocks/>
            </p:cNvSpPr>
            <p:nvPr>
              <p:custDataLst>
                <p:tags r:id="rId59"/>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55362" name="Freeform 63"/>
            <p:cNvSpPr>
              <a:spLocks/>
            </p:cNvSpPr>
            <p:nvPr>
              <p:custDataLst>
                <p:tags r:id="rId60"/>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55331" name="Rectangle 70"/>
          <p:cNvSpPr>
            <a:spLocks noChangeArrowheads="1"/>
          </p:cNvSpPr>
          <p:nvPr>
            <p:custDataLst>
              <p:tags r:id="rId34"/>
            </p:custDataLst>
          </p:nvPr>
        </p:nvSpPr>
        <p:spPr bwMode="auto">
          <a:xfrm>
            <a:off x="5592763" y="5005388"/>
            <a:ext cx="2185987"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latin typeface="Courier New" pitchFamily="49" charset="0"/>
              </a:rPr>
              <a:t>write r1</a:t>
            </a:r>
            <a:endParaRPr lang="en-US" sz="1800">
              <a:latin typeface="Arial" pitchFamily="34" charset="0"/>
            </a:endParaRPr>
          </a:p>
        </p:txBody>
      </p:sp>
      <p:sp>
        <p:nvSpPr>
          <p:cNvPr id="55332" name="Rectangle 71"/>
          <p:cNvSpPr>
            <a:spLocks noChangeArrowheads="1"/>
          </p:cNvSpPr>
          <p:nvPr>
            <p:custDataLst>
              <p:tags r:id="rId35"/>
            </p:custDataLst>
          </p:nvPr>
        </p:nvSpPr>
        <p:spPr bwMode="auto">
          <a:xfrm>
            <a:off x="5592763" y="5386388"/>
            <a:ext cx="2185987"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latin typeface="Courier New" pitchFamily="49" charset="0"/>
              </a:rPr>
              <a:t>halt</a:t>
            </a:r>
            <a:endParaRPr lang="en-US" sz="1800">
              <a:latin typeface="Arial" pitchFamily="34" charset="0"/>
            </a:endParaRPr>
          </a:p>
        </p:txBody>
      </p:sp>
      <p:sp>
        <p:nvSpPr>
          <p:cNvPr id="55333" name="Text Box 72"/>
          <p:cNvSpPr txBox="1">
            <a:spLocks noChangeArrowheads="1"/>
          </p:cNvSpPr>
          <p:nvPr>
            <p:custDataLst>
              <p:tags r:id="rId36"/>
            </p:custDataLst>
          </p:nvPr>
        </p:nvSpPr>
        <p:spPr bwMode="auto">
          <a:xfrm>
            <a:off x="2073275" y="1487488"/>
            <a:ext cx="10271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b="1">
                <a:latin typeface="Cambria" pitchFamily="18" charset="0"/>
              </a:rPr>
              <a:t>CPU</a:t>
            </a:r>
          </a:p>
        </p:txBody>
      </p:sp>
      <p:sp>
        <p:nvSpPr>
          <p:cNvPr id="55334" name="Text Box 73"/>
          <p:cNvSpPr txBox="1">
            <a:spLocks noChangeArrowheads="1"/>
          </p:cNvSpPr>
          <p:nvPr>
            <p:custDataLst>
              <p:tags r:id="rId37"/>
            </p:custDataLst>
          </p:nvPr>
        </p:nvSpPr>
        <p:spPr bwMode="auto">
          <a:xfrm>
            <a:off x="1447800" y="1814513"/>
            <a:ext cx="22860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latin typeface="Calibri" pitchFamily="34" charset="0"/>
              </a:rPr>
              <a:t>central processing unit</a:t>
            </a:r>
          </a:p>
        </p:txBody>
      </p:sp>
      <p:sp>
        <p:nvSpPr>
          <p:cNvPr id="55335" name="Text Box 74"/>
          <p:cNvSpPr txBox="1">
            <a:spLocks noChangeArrowheads="1"/>
          </p:cNvSpPr>
          <p:nvPr>
            <p:custDataLst>
              <p:tags r:id="rId38"/>
            </p:custDataLst>
          </p:nvPr>
        </p:nvSpPr>
        <p:spPr bwMode="auto">
          <a:xfrm>
            <a:off x="697089" y="2470150"/>
            <a:ext cx="6254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r1</a:t>
            </a:r>
            <a:endParaRPr lang="en-US" sz="1800" b="1">
              <a:solidFill>
                <a:srgbClr val="B003D1"/>
              </a:solidFill>
              <a:latin typeface="Courier New" pitchFamily="49" charset="0"/>
              <a:cs typeface="Courier New" pitchFamily="49" charset="0"/>
            </a:endParaRPr>
          </a:p>
        </p:txBody>
      </p:sp>
      <p:sp>
        <p:nvSpPr>
          <p:cNvPr id="55336" name="Rectangle 79"/>
          <p:cNvSpPr>
            <a:spLocks noChangeArrowheads="1"/>
          </p:cNvSpPr>
          <p:nvPr>
            <p:custDataLst>
              <p:tags r:id="rId39"/>
            </p:custDataLst>
          </p:nvPr>
        </p:nvSpPr>
        <p:spPr bwMode="auto">
          <a:xfrm>
            <a:off x="1319213" y="2317750"/>
            <a:ext cx="2733675"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B003D1"/>
                </a:solidFill>
                <a:latin typeface="Courier New" pitchFamily="49" charset="0"/>
              </a:rPr>
              <a:t> </a:t>
            </a:r>
          </a:p>
        </p:txBody>
      </p:sp>
      <p:sp>
        <p:nvSpPr>
          <p:cNvPr id="55337" name="Rectangle 82"/>
          <p:cNvSpPr>
            <a:spLocks noChangeArrowheads="1"/>
          </p:cNvSpPr>
          <p:nvPr>
            <p:custDataLst>
              <p:tags r:id="rId40"/>
            </p:custDataLst>
          </p:nvPr>
        </p:nvSpPr>
        <p:spPr bwMode="auto">
          <a:xfrm>
            <a:off x="1314450" y="2990850"/>
            <a:ext cx="2749550" cy="2299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dirty="0">
                <a:latin typeface="Calibri" pitchFamily="34" charset="0"/>
              </a:rPr>
              <a:t>General-purpose register r1</a:t>
            </a:r>
          </a:p>
        </p:txBody>
      </p:sp>
      <p:sp>
        <p:nvSpPr>
          <p:cNvPr id="55338" name="Text Box 84"/>
          <p:cNvSpPr txBox="1">
            <a:spLocks noChangeArrowheads="1"/>
          </p:cNvSpPr>
          <p:nvPr>
            <p:custDataLst>
              <p:tags r:id="rId41"/>
            </p:custDataLst>
          </p:nvPr>
        </p:nvSpPr>
        <p:spPr bwMode="auto">
          <a:xfrm>
            <a:off x="687564" y="3475038"/>
            <a:ext cx="625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r2</a:t>
            </a:r>
            <a:endParaRPr lang="en-US" sz="1800" b="1">
              <a:solidFill>
                <a:srgbClr val="B003D1"/>
              </a:solidFill>
              <a:latin typeface="Courier New" pitchFamily="49" charset="0"/>
              <a:cs typeface="Courier New" pitchFamily="49" charset="0"/>
            </a:endParaRPr>
          </a:p>
        </p:txBody>
      </p:sp>
      <p:sp>
        <p:nvSpPr>
          <p:cNvPr id="55339" name="Rectangle 85"/>
          <p:cNvSpPr>
            <a:spLocks noChangeArrowheads="1"/>
          </p:cNvSpPr>
          <p:nvPr>
            <p:custDataLst>
              <p:tags r:id="rId42"/>
            </p:custDataLst>
          </p:nvPr>
        </p:nvSpPr>
        <p:spPr bwMode="auto">
          <a:xfrm>
            <a:off x="1316038" y="3308350"/>
            <a:ext cx="2733675"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B003D1"/>
                </a:solidFill>
                <a:latin typeface="Courier New" pitchFamily="49" charset="0"/>
              </a:rPr>
              <a:t> </a:t>
            </a:r>
          </a:p>
        </p:txBody>
      </p:sp>
      <p:sp>
        <p:nvSpPr>
          <p:cNvPr id="55340" name="Rectangle 86"/>
          <p:cNvSpPr>
            <a:spLocks noChangeArrowheads="1"/>
          </p:cNvSpPr>
          <p:nvPr>
            <p:custDataLst>
              <p:tags r:id="rId43"/>
            </p:custDataLst>
          </p:nvPr>
        </p:nvSpPr>
        <p:spPr bwMode="auto">
          <a:xfrm>
            <a:off x="1311275" y="3981450"/>
            <a:ext cx="2749550" cy="2299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dirty="0">
                <a:latin typeface="Calibri" pitchFamily="34" charset="0"/>
              </a:rPr>
              <a:t>General-purpose register r2</a:t>
            </a:r>
          </a:p>
        </p:txBody>
      </p:sp>
      <p:sp>
        <p:nvSpPr>
          <p:cNvPr id="55341" name="Text Box 48"/>
          <p:cNvSpPr txBox="1">
            <a:spLocks noChangeArrowheads="1"/>
          </p:cNvSpPr>
          <p:nvPr>
            <p:custDataLst>
              <p:tags r:id="rId44"/>
            </p:custDataLst>
          </p:nvPr>
        </p:nvSpPr>
        <p:spPr bwMode="auto">
          <a:xfrm>
            <a:off x="815975" y="4603750"/>
            <a:ext cx="3703638" cy="830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dirty="0">
                <a:latin typeface="Calibri" pitchFamily="34" charset="0"/>
              </a:rPr>
              <a:t>With an input of </a:t>
            </a:r>
            <a:r>
              <a:rPr lang="en-US" b="1" dirty="0">
                <a:solidFill>
                  <a:srgbClr val="C00000"/>
                </a:solidFill>
                <a:latin typeface="Calibri" pitchFamily="34" charset="0"/>
              </a:rPr>
              <a:t>-6</a:t>
            </a:r>
            <a:r>
              <a:rPr lang="en-US" dirty="0">
                <a:latin typeface="Calibri" pitchFamily="34" charset="0"/>
              </a:rPr>
              <a:t>, what does this code write out?</a:t>
            </a:r>
          </a:p>
        </p:txBody>
      </p:sp>
      <p:sp>
        <p:nvSpPr>
          <p:cNvPr id="55342" name="Rectangle 86"/>
          <p:cNvSpPr>
            <a:spLocks noChangeArrowheads="1"/>
          </p:cNvSpPr>
          <p:nvPr>
            <p:custDataLst>
              <p:tags r:id="rId45"/>
            </p:custDataLst>
          </p:nvPr>
        </p:nvSpPr>
        <p:spPr bwMode="auto">
          <a:xfrm>
            <a:off x="4267200" y="6172200"/>
            <a:ext cx="4724398" cy="3939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p>
            <a:pPr>
              <a:lnSpc>
                <a:spcPct val="70000"/>
              </a:lnSpc>
              <a:spcBef>
                <a:spcPct val="50000"/>
              </a:spcBef>
            </a:pPr>
            <a:r>
              <a:rPr lang="en-US" sz="2800" i="1" dirty="0" smtClean="0">
                <a:latin typeface="Calibri" pitchFamily="34" charset="0"/>
              </a:rPr>
              <a:t>What Python </a:t>
            </a:r>
            <a:r>
              <a:rPr lang="en-US" sz="2800" i="1" dirty="0" err="1" smtClean="0">
                <a:latin typeface="Calibri" pitchFamily="34" charset="0"/>
              </a:rPr>
              <a:t>f'n</a:t>
            </a:r>
            <a:r>
              <a:rPr lang="en-US" sz="2800" i="1" dirty="0" smtClean="0">
                <a:latin typeface="Calibri" pitchFamily="34" charset="0"/>
              </a:rPr>
              <a:t> </a:t>
            </a:r>
            <a:r>
              <a:rPr lang="en-US" sz="2800" i="1" dirty="0">
                <a:latin typeface="Calibri" pitchFamily="34" charset="0"/>
              </a:rPr>
              <a:t>is this?</a:t>
            </a:r>
          </a:p>
        </p:txBody>
      </p:sp>
      <p:sp>
        <p:nvSpPr>
          <p:cNvPr id="76" name="Rounded Rectangle 75"/>
          <p:cNvSpPr/>
          <p:nvPr/>
        </p:nvSpPr>
        <p:spPr bwMode="auto">
          <a:xfrm>
            <a:off x="7326312" y="76201"/>
            <a:ext cx="1665287" cy="1219200"/>
          </a:xfrm>
          <a:prstGeom prst="roundRect">
            <a:avLst/>
          </a:prstGeom>
          <a:noFill/>
          <a:ln w="19050" cap="flat" cmpd="sng" algn="ctr">
            <a:solidFill>
              <a:schemeClr val="bg1">
                <a:lumMod val="65000"/>
              </a:schemeClr>
            </a:solidFill>
            <a:prstDash val="solid"/>
            <a:round/>
            <a:headEnd type="none" w="med" len="med"/>
            <a:tailEnd type="none" w="med" len="med"/>
          </a:ln>
          <a:effectLst>
            <a:outerShdw blurRad="50800" dist="38100" dir="2700000" algn="tl" rotWithShape="0">
              <a:prstClr val="black">
                <a:alpha val="40000"/>
              </a:prstClr>
            </a:outerShdw>
          </a:effectLst>
        </p:spPr>
        <p:txBody>
          <a:bodyPr wrap="square">
            <a:spAutoFit/>
          </a:bodyPr>
          <a:lstStyle/>
          <a:p>
            <a:pPr>
              <a:defRPr/>
            </a:pPr>
            <a:endParaRPr lang="en-US">
              <a:latin typeface="Times" pitchFamily="1" charset="0"/>
              <a:ea typeface="ＭＳ Ｐゴシック" pitchFamily="1" charset="-128"/>
            </a:endParaRPr>
          </a:p>
        </p:txBody>
      </p:sp>
      <p:sp>
        <p:nvSpPr>
          <p:cNvPr id="55344" name="Text Box 17"/>
          <p:cNvSpPr txBox="1">
            <a:spLocks noChangeArrowheads="1"/>
          </p:cNvSpPr>
          <p:nvPr>
            <p:custDataLst>
              <p:tags r:id="rId46"/>
            </p:custDataLst>
          </p:nvPr>
        </p:nvSpPr>
        <p:spPr bwMode="auto">
          <a:xfrm>
            <a:off x="6545263" y="76200"/>
            <a:ext cx="78105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dirty="0">
                <a:latin typeface="Cambria" pitchFamily="18" charset="0"/>
              </a:rPr>
              <a:t>Screen</a:t>
            </a:r>
          </a:p>
        </p:txBody>
      </p:sp>
      <p:sp>
        <p:nvSpPr>
          <p:cNvPr id="55345" name="Rectangle 77"/>
          <p:cNvSpPr>
            <a:spLocks noChangeArrowheads="1"/>
          </p:cNvSpPr>
          <p:nvPr/>
        </p:nvSpPr>
        <p:spPr bwMode="auto">
          <a:xfrm>
            <a:off x="7483475" y="134938"/>
            <a:ext cx="434975"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b="1">
                <a:solidFill>
                  <a:srgbClr val="C00000"/>
                </a:solidFill>
                <a:latin typeface="Calibri" pitchFamily="34" charset="0"/>
              </a:rPr>
              <a:t>-6</a:t>
            </a:r>
            <a:endParaRPr lang="en-US"/>
          </a:p>
        </p:txBody>
      </p:sp>
      <p:sp>
        <p:nvSpPr>
          <p:cNvPr id="55346" name="Rectangle 78"/>
          <p:cNvSpPr>
            <a:spLocks noChangeArrowheads="1"/>
          </p:cNvSpPr>
          <p:nvPr/>
        </p:nvSpPr>
        <p:spPr bwMode="auto">
          <a:xfrm>
            <a:off x="7948613" y="185738"/>
            <a:ext cx="771525" cy="32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1500">
                <a:solidFill>
                  <a:srgbClr val="C00000"/>
                </a:solidFill>
                <a:latin typeface="Cambria" pitchFamily="18" charset="0"/>
              </a:rPr>
              <a:t>(input)</a:t>
            </a:r>
            <a:endParaRPr lang="en-US" sz="1500">
              <a:latin typeface="Cambria" pitchFamily="18" charset="0"/>
            </a:endParaRPr>
          </a:p>
        </p:txBody>
      </p:sp>
      <p:sp>
        <p:nvSpPr>
          <p:cNvPr id="65" name="Text Box 16"/>
          <p:cNvSpPr txBox="1">
            <a:spLocks noChangeArrowheads="1"/>
          </p:cNvSpPr>
          <p:nvPr>
            <p:custDataLst>
              <p:tags r:id="rId47"/>
            </p:custDataLst>
          </p:nvPr>
        </p:nvSpPr>
        <p:spPr bwMode="auto">
          <a:xfrm rot="21028272">
            <a:off x="7324725" y="4086225"/>
            <a:ext cx="901700" cy="646113"/>
          </a:xfrm>
          <a:prstGeom prst="rect">
            <a:avLst/>
          </a:prstGeom>
          <a:solidFill>
            <a:srgbClr val="CCECFF"/>
          </a:solidFill>
          <a:ln>
            <a:noFill/>
          </a:ln>
          <a:effectLst>
            <a:outerShdw blurRad="50800" dist="38100" dir="5400000" algn="t" rotWithShape="0">
              <a:prstClr val="black">
                <a:alpha val="40000"/>
              </a:prstClr>
            </a:outerShdw>
          </a:effec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defRPr/>
            </a:pPr>
            <a:r>
              <a:rPr lang="en-US" sz="1200" dirty="0" smtClean="0">
                <a:latin typeface="Cambria" pitchFamily="18" charset="0"/>
              </a:rPr>
              <a:t>space for future expansion!</a:t>
            </a:r>
          </a:p>
        </p:txBody>
      </p:sp>
      <mc:AlternateContent xmlns:mc="http://schemas.openxmlformats.org/markup-compatibility/2006" xmlns:p14="http://schemas.microsoft.com/office/powerpoint/2010/main">
        <mc:Choice Requires="p14">
          <p:contentPart p14:bwMode="auto" r:id="rId63">
            <p14:nvContentPartPr>
              <p14:cNvPr id="2" name="Ink 1"/>
              <p14:cNvContentPartPr/>
              <p14:nvPr/>
            </p14:nvContentPartPr>
            <p14:xfrm>
              <a:off x="2390760" y="76320"/>
              <a:ext cx="6582240" cy="5639040"/>
            </p14:xfrm>
          </p:contentPart>
        </mc:Choice>
        <mc:Fallback xmlns="">
          <p:pic>
            <p:nvPicPr>
              <p:cNvPr id="2" name="Ink 1"/>
              <p:cNvPicPr/>
              <p:nvPr/>
            </p:nvPicPr>
            <p:blipFill>
              <a:blip r:embed="rId64"/>
              <a:stretch>
                <a:fillRect/>
              </a:stretch>
            </p:blipFill>
            <p:spPr>
              <a:xfrm>
                <a:off x="2381400" y="66960"/>
                <a:ext cx="6600960" cy="5657760"/>
              </a:xfrm>
              <a:prstGeom prst="rect">
                <a:avLst/>
              </a:prstGeom>
            </p:spPr>
          </p:pic>
        </mc:Fallback>
      </mc:AlternateContent>
    </p:spTree>
    <p:extLst>
      <p:ext uri="{BB962C8B-B14F-4D97-AF65-F5344CB8AC3E}">
        <p14:creationId xmlns:p14="http://schemas.microsoft.com/office/powerpoint/2010/main" val="3633675956"/>
      </p:ext>
    </p:extLst>
  </p:cSld>
  <p:clrMapOvr>
    <a:masterClrMapping/>
  </p:clrMapOvr>
  <p:timing>
    <p:tnLst>
      <p:par>
        <p:cTn id="1" dur="indefinite" restart="never" nodeType="tmRoot"/>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a:blip r:embed="rId30">
            <a:extLst>
              <a:ext uri="{28A0092B-C50C-407E-A947-70E740481C1C}">
                <a14:useLocalDpi xmlns:a14="http://schemas.microsoft.com/office/drawing/2010/main" val="0"/>
              </a:ext>
            </a:extLst>
          </a:blip>
          <a:stretch>
            <a:fillRect/>
          </a:stretch>
        </p:blipFill>
        <p:spPr>
          <a:xfrm>
            <a:off x="3276600" y="3850206"/>
            <a:ext cx="2179904" cy="1712394"/>
          </a:xfrm>
          <a:prstGeom prst="rect">
            <a:avLst/>
          </a:prstGeom>
        </p:spPr>
      </p:pic>
      <p:sp>
        <p:nvSpPr>
          <p:cNvPr id="39" name="Rounded Rectangle 38"/>
          <p:cNvSpPr/>
          <p:nvPr/>
        </p:nvSpPr>
        <p:spPr bwMode="auto">
          <a:xfrm>
            <a:off x="838200" y="1972743"/>
            <a:ext cx="2175640" cy="736600"/>
          </a:xfrm>
          <a:prstGeom prst="roundRect">
            <a:avLst/>
          </a:prstGeom>
          <a:solidFill>
            <a:srgbClr val="CCECFF"/>
          </a:solidFill>
          <a:ln w="19050" cap="flat" cmpd="sng" algn="ctr">
            <a:noFill/>
            <a:prstDash val="solid"/>
            <a:round/>
            <a:headEnd type="none" w="med" len="med"/>
            <a:tailEnd type="none" w="med" len="med"/>
          </a:ln>
          <a:effectLst/>
        </p:spPr>
        <p:txBody>
          <a:bodyPr wrap="square">
            <a:spAutoFit/>
          </a:bodyPr>
          <a:lstStyle/>
          <a:p>
            <a:pPr>
              <a:defRPr/>
            </a:pPr>
            <a:endParaRPr lang="en-US">
              <a:latin typeface="Cambria" pitchFamily="18" charset="0"/>
              <a:ea typeface="ＭＳ Ｐゴシック" pitchFamily="1" charset="-128"/>
            </a:endParaRPr>
          </a:p>
        </p:txBody>
      </p:sp>
      <p:sp>
        <p:nvSpPr>
          <p:cNvPr id="41" name="TextBox 40"/>
          <p:cNvSpPr txBox="1"/>
          <p:nvPr/>
        </p:nvSpPr>
        <p:spPr>
          <a:xfrm>
            <a:off x="2384778" y="6396335"/>
            <a:ext cx="1606375" cy="461665"/>
          </a:xfrm>
          <a:prstGeom prst="rect">
            <a:avLst/>
          </a:prstGeom>
          <a:solidFill>
            <a:schemeClr val="bg1"/>
          </a:solidFill>
          <a:ln w="12700">
            <a:noFill/>
          </a:ln>
        </p:spPr>
        <p:txBody>
          <a:bodyPr wrap="square" rtlCol="0">
            <a:spAutoFit/>
          </a:bodyPr>
          <a:lstStyle/>
          <a:p>
            <a:r>
              <a:rPr lang="en-US" dirty="0" smtClean="0">
                <a:latin typeface="Cambria" pitchFamily="18" charset="0"/>
              </a:rPr>
              <a:t>Hardware</a:t>
            </a:r>
            <a:endParaRPr lang="en-US" dirty="0">
              <a:latin typeface="Cambria" pitchFamily="18" charset="0"/>
            </a:endParaRPr>
          </a:p>
        </p:txBody>
      </p:sp>
      <p:sp>
        <p:nvSpPr>
          <p:cNvPr id="11" name="Rounded Rectangle 10"/>
          <p:cNvSpPr/>
          <p:nvPr/>
        </p:nvSpPr>
        <p:spPr bwMode="auto">
          <a:xfrm>
            <a:off x="6090884" y="1956681"/>
            <a:ext cx="3007960" cy="1339674"/>
          </a:xfrm>
          <a:prstGeom prst="roundRect">
            <a:avLst/>
          </a:prstGeom>
          <a:solidFill>
            <a:srgbClr val="CCECFF"/>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2" name="Down Arrow 1"/>
          <p:cNvSpPr/>
          <p:nvPr/>
        </p:nvSpPr>
        <p:spPr bwMode="auto">
          <a:xfrm rot="10800000">
            <a:off x="1763358" y="2619032"/>
            <a:ext cx="1160463" cy="3148646"/>
          </a:xfrm>
          <a:prstGeom prst="downArrow">
            <a:avLst/>
          </a:prstGeom>
          <a:solidFill>
            <a:schemeClr val="bg1">
              <a:lumMod val="85000"/>
            </a:schemeClr>
          </a:solidFill>
          <a:ln w="38100" cap="flat" cmpd="sng" algn="ctr">
            <a:solidFill>
              <a:schemeClr val="bg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34" name="Rounded Rectangle 33"/>
          <p:cNvSpPr/>
          <p:nvPr/>
        </p:nvSpPr>
        <p:spPr bwMode="auto">
          <a:xfrm>
            <a:off x="457632" y="5869535"/>
            <a:ext cx="2556208" cy="531265"/>
          </a:xfrm>
          <a:prstGeom prst="roundRect">
            <a:avLst/>
          </a:prstGeom>
          <a:solidFill>
            <a:schemeClr val="bg1">
              <a:lumMod val="85000"/>
            </a:schemeClr>
          </a:solidFill>
          <a:ln w="19050" cap="flat" cmpd="sng" algn="ctr">
            <a:noFill/>
            <a:prstDash val="solid"/>
            <a:round/>
            <a:headEnd type="none" w="med" len="med"/>
            <a:tailEnd type="none" w="med" len="med"/>
          </a:ln>
          <a:effectLst/>
        </p:spPr>
        <p:txBody>
          <a:bodyPr wrap="square">
            <a:spAutoFit/>
          </a:bodyPr>
          <a:lstStyle/>
          <a:p>
            <a:pPr>
              <a:defRPr/>
            </a:pPr>
            <a:endParaRPr lang="en-US">
              <a:latin typeface="Cambria" pitchFamily="18" charset="0"/>
              <a:ea typeface="ＭＳ Ｐゴシック" pitchFamily="1" charset="-128"/>
            </a:endParaRPr>
          </a:p>
        </p:txBody>
      </p:sp>
      <p:sp>
        <p:nvSpPr>
          <p:cNvPr id="20484" name="Text Box 5"/>
          <p:cNvSpPr txBox="1">
            <a:spLocks noChangeArrowheads="1"/>
          </p:cNvSpPr>
          <p:nvPr>
            <p:custDataLst>
              <p:tags r:id="rId1"/>
            </p:custDataLst>
          </p:nvPr>
        </p:nvSpPr>
        <p:spPr bwMode="auto">
          <a:xfrm>
            <a:off x="4530725" y="76200"/>
            <a:ext cx="3622675" cy="738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4200" dirty="0">
                <a:latin typeface="Cambria" pitchFamily="18" charset="0"/>
              </a:rPr>
              <a:t>CS 5 t</a:t>
            </a:r>
            <a:r>
              <a:rPr lang="en-US" sz="4200" dirty="0" smtClean="0">
                <a:latin typeface="Cambria" pitchFamily="18" charset="0"/>
              </a:rPr>
              <a:t>his week</a:t>
            </a:r>
            <a:endParaRPr lang="en-US" sz="4200" dirty="0">
              <a:latin typeface="Cambria" pitchFamily="18" charset="0"/>
            </a:endParaRPr>
          </a:p>
        </p:txBody>
      </p:sp>
      <p:sp>
        <p:nvSpPr>
          <p:cNvPr id="20485" name="Text Box 6"/>
          <p:cNvSpPr txBox="1">
            <a:spLocks noChangeArrowheads="1"/>
          </p:cNvSpPr>
          <p:nvPr>
            <p:custDataLst>
              <p:tags r:id="rId2"/>
            </p:custDataLst>
          </p:nvPr>
        </p:nvSpPr>
        <p:spPr bwMode="auto">
          <a:xfrm>
            <a:off x="239713" y="5463656"/>
            <a:ext cx="2667000"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80000"/>
              </a:lnSpc>
              <a:spcBef>
                <a:spcPct val="50000"/>
              </a:spcBef>
            </a:pPr>
            <a:r>
              <a:rPr lang="en-US" sz="1800">
                <a:latin typeface="Cambria" pitchFamily="18" charset="0"/>
              </a:rPr>
              <a:t>logic gates</a:t>
            </a:r>
          </a:p>
        </p:txBody>
      </p:sp>
      <p:sp>
        <p:nvSpPr>
          <p:cNvPr id="20486" name="Text Box 7"/>
          <p:cNvSpPr txBox="1">
            <a:spLocks noChangeArrowheads="1"/>
          </p:cNvSpPr>
          <p:nvPr>
            <p:custDataLst>
              <p:tags r:id="rId3"/>
            </p:custDataLst>
          </p:nvPr>
        </p:nvSpPr>
        <p:spPr bwMode="auto">
          <a:xfrm>
            <a:off x="555379" y="5979593"/>
            <a:ext cx="2351334"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80000"/>
              </a:lnSpc>
              <a:spcBef>
                <a:spcPct val="50000"/>
              </a:spcBef>
            </a:pPr>
            <a:r>
              <a:rPr lang="en-US" sz="1800" dirty="0">
                <a:latin typeface="Cambria" pitchFamily="18" charset="0"/>
              </a:rPr>
              <a:t>transistors / switches</a:t>
            </a:r>
          </a:p>
        </p:txBody>
      </p:sp>
      <p:sp>
        <p:nvSpPr>
          <p:cNvPr id="20487" name="Text Box 8"/>
          <p:cNvSpPr txBox="1">
            <a:spLocks noChangeArrowheads="1"/>
          </p:cNvSpPr>
          <p:nvPr>
            <p:custDataLst>
              <p:tags r:id="rId4"/>
            </p:custDataLst>
          </p:nvPr>
        </p:nvSpPr>
        <p:spPr bwMode="auto">
          <a:xfrm>
            <a:off x="239713" y="4949306"/>
            <a:ext cx="2667000"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80000"/>
              </a:lnSpc>
              <a:spcBef>
                <a:spcPct val="50000"/>
              </a:spcBef>
            </a:pPr>
            <a:r>
              <a:rPr lang="en-US" sz="1800">
                <a:latin typeface="Cambria" pitchFamily="18" charset="0"/>
              </a:rPr>
              <a:t>bitwise functions</a:t>
            </a:r>
          </a:p>
        </p:txBody>
      </p:sp>
      <p:sp>
        <p:nvSpPr>
          <p:cNvPr id="20488" name="Text Box 9"/>
          <p:cNvSpPr txBox="1">
            <a:spLocks noChangeArrowheads="1"/>
          </p:cNvSpPr>
          <p:nvPr>
            <p:custDataLst>
              <p:tags r:id="rId5"/>
            </p:custDataLst>
          </p:nvPr>
        </p:nvSpPr>
        <p:spPr bwMode="auto">
          <a:xfrm>
            <a:off x="239713" y="4433368"/>
            <a:ext cx="2667000"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80000"/>
              </a:lnSpc>
              <a:spcBef>
                <a:spcPct val="50000"/>
              </a:spcBef>
            </a:pPr>
            <a:r>
              <a:rPr lang="en-US" sz="1800">
                <a:latin typeface="Cambria" pitchFamily="18" charset="0"/>
              </a:rPr>
              <a:t>arithmetic</a:t>
            </a:r>
          </a:p>
        </p:txBody>
      </p:sp>
      <p:sp>
        <p:nvSpPr>
          <p:cNvPr id="20489" name="Text Box 10"/>
          <p:cNvSpPr txBox="1">
            <a:spLocks noChangeArrowheads="1"/>
          </p:cNvSpPr>
          <p:nvPr>
            <p:custDataLst>
              <p:tags r:id="rId6"/>
            </p:custDataLst>
          </p:nvPr>
        </p:nvSpPr>
        <p:spPr bwMode="auto">
          <a:xfrm>
            <a:off x="239713" y="3919018"/>
            <a:ext cx="2667000" cy="3139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80000"/>
              </a:lnSpc>
              <a:spcBef>
                <a:spcPct val="50000"/>
              </a:spcBef>
            </a:pPr>
            <a:r>
              <a:rPr lang="en-US" sz="1800">
                <a:latin typeface="Cambria" pitchFamily="18" charset="0"/>
              </a:rPr>
              <a:t>1-bit memory: flip-flops</a:t>
            </a:r>
          </a:p>
        </p:txBody>
      </p:sp>
      <p:sp>
        <p:nvSpPr>
          <p:cNvPr id="20492" name="Text Box 13"/>
          <p:cNvSpPr txBox="1">
            <a:spLocks noChangeArrowheads="1"/>
          </p:cNvSpPr>
          <p:nvPr>
            <p:custDataLst>
              <p:tags r:id="rId7"/>
            </p:custDataLst>
          </p:nvPr>
        </p:nvSpPr>
        <p:spPr bwMode="auto">
          <a:xfrm>
            <a:off x="239713" y="3403081"/>
            <a:ext cx="2667000"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80000"/>
              </a:lnSpc>
              <a:spcBef>
                <a:spcPct val="50000"/>
              </a:spcBef>
            </a:pPr>
            <a:r>
              <a:rPr lang="en-US" sz="1800">
                <a:latin typeface="Cambria" pitchFamily="18" charset="0"/>
              </a:rPr>
              <a:t>registers</a:t>
            </a:r>
          </a:p>
        </p:txBody>
      </p:sp>
      <p:sp>
        <p:nvSpPr>
          <p:cNvPr id="20493" name="Text Box 14"/>
          <p:cNvSpPr txBox="1">
            <a:spLocks noChangeArrowheads="1"/>
          </p:cNvSpPr>
          <p:nvPr>
            <p:custDataLst>
              <p:tags r:id="rId8"/>
            </p:custDataLst>
          </p:nvPr>
        </p:nvSpPr>
        <p:spPr bwMode="auto">
          <a:xfrm>
            <a:off x="239713" y="2888731"/>
            <a:ext cx="2667000"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80000"/>
              </a:lnSpc>
              <a:spcBef>
                <a:spcPct val="50000"/>
              </a:spcBef>
            </a:pPr>
            <a:r>
              <a:rPr lang="en-US" sz="1800">
                <a:latin typeface="Cambria" pitchFamily="18" charset="0"/>
              </a:rPr>
              <a:t>RAM</a:t>
            </a:r>
          </a:p>
        </p:txBody>
      </p:sp>
      <p:sp>
        <p:nvSpPr>
          <p:cNvPr id="20494" name="Text Box 17"/>
          <p:cNvSpPr txBox="1">
            <a:spLocks noChangeArrowheads="1"/>
          </p:cNvSpPr>
          <p:nvPr>
            <p:custDataLst>
              <p:tags r:id="rId9"/>
            </p:custDataLst>
          </p:nvPr>
        </p:nvSpPr>
        <p:spPr bwMode="auto">
          <a:xfrm>
            <a:off x="990599" y="2075931"/>
            <a:ext cx="1916113" cy="6080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80000"/>
              </a:lnSpc>
              <a:spcBef>
                <a:spcPct val="50000"/>
              </a:spcBef>
            </a:pPr>
            <a:r>
              <a:rPr lang="en-US" sz="4200" dirty="0">
                <a:latin typeface="Cambria" pitchFamily="18" charset="0"/>
              </a:rPr>
              <a:t>Hmmm</a:t>
            </a:r>
          </a:p>
        </p:txBody>
      </p:sp>
      <p:grpSp>
        <p:nvGrpSpPr>
          <p:cNvPr id="20496" name="Group 19"/>
          <p:cNvGrpSpPr>
            <a:grpSpLocks/>
          </p:cNvGrpSpPr>
          <p:nvPr>
            <p:custDataLst>
              <p:tags r:id="rId10"/>
            </p:custDataLst>
          </p:nvPr>
        </p:nvGrpSpPr>
        <p:grpSpPr bwMode="auto">
          <a:xfrm>
            <a:off x="233484" y="1588911"/>
            <a:ext cx="406400" cy="409161"/>
            <a:chOff x="2928" y="1051"/>
            <a:chExt cx="840" cy="957"/>
          </a:xfrm>
        </p:grpSpPr>
        <p:sp>
          <p:nvSpPr>
            <p:cNvPr id="20502" name="Freeform 20"/>
            <p:cNvSpPr>
              <a:spLocks/>
            </p:cNvSpPr>
            <p:nvPr>
              <p:custDataLst>
                <p:tags r:id="rId15"/>
              </p:custDataLst>
            </p:nvPr>
          </p:nvSpPr>
          <p:spPr bwMode="auto">
            <a:xfrm>
              <a:off x="2928" y="1759"/>
              <a:ext cx="810" cy="249"/>
            </a:xfrm>
            <a:custGeom>
              <a:avLst/>
              <a:gdLst>
                <a:gd name="T0" fmla="*/ 5 w 1048"/>
                <a:gd name="T1" fmla="*/ 21 h 250"/>
                <a:gd name="T2" fmla="*/ 9 w 1048"/>
                <a:gd name="T3" fmla="*/ 83 h 250"/>
                <a:gd name="T4" fmla="*/ 9 w 1048"/>
                <a:gd name="T5" fmla="*/ 111 h 250"/>
                <a:gd name="T6" fmla="*/ 10 w 1048"/>
                <a:gd name="T7" fmla="*/ 125 h 250"/>
                <a:gd name="T8" fmla="*/ 10 w 1048"/>
                <a:gd name="T9" fmla="*/ 161 h 250"/>
                <a:gd name="T10" fmla="*/ 7 w 1048"/>
                <a:gd name="T11" fmla="*/ 230 h 250"/>
                <a:gd name="T12" fmla="*/ 2 w 1048"/>
                <a:gd name="T13" fmla="*/ 210 h 250"/>
                <a:gd name="T14" fmla="*/ 0 w 1048"/>
                <a:gd name="T15" fmla="*/ 189 h 250"/>
                <a:gd name="T16" fmla="*/ 2 w 1048"/>
                <a:gd name="T17" fmla="*/ 155 h 250"/>
                <a:gd name="T18" fmla="*/ 2 w 1048"/>
                <a:gd name="T19" fmla="*/ 125 h 250"/>
                <a:gd name="T20" fmla="*/ 2 w 1048"/>
                <a:gd name="T21" fmla="*/ 76 h 250"/>
                <a:gd name="T22" fmla="*/ 3 w 1048"/>
                <a:gd name="T23" fmla="*/ 55 h 250"/>
                <a:gd name="T24" fmla="*/ 3 w 1048"/>
                <a:gd name="T25" fmla="*/ 28 h 250"/>
                <a:gd name="T26" fmla="*/ 4 w 1048"/>
                <a:gd name="T27" fmla="*/ 14 h 250"/>
                <a:gd name="T28" fmla="*/ 5 w 1048"/>
                <a:gd name="T29" fmla="*/ 28 h 250"/>
                <a:gd name="T30" fmla="*/ 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20503" name="Oval 21"/>
            <p:cNvSpPr>
              <a:spLocks noChangeArrowheads="1"/>
            </p:cNvSpPr>
            <p:nvPr>
              <p:custDataLst>
                <p:tags r:id="rId16"/>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20504" name="Oval 22"/>
            <p:cNvSpPr>
              <a:spLocks noChangeArrowheads="1"/>
            </p:cNvSpPr>
            <p:nvPr>
              <p:custDataLst>
                <p:tags r:id="rId17"/>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0505" name="Oval 23"/>
            <p:cNvSpPr>
              <a:spLocks noChangeArrowheads="1"/>
            </p:cNvSpPr>
            <p:nvPr>
              <p:custDataLst>
                <p:tags r:id="rId18"/>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0506" name="Oval 24"/>
            <p:cNvSpPr>
              <a:spLocks noChangeArrowheads="1"/>
            </p:cNvSpPr>
            <p:nvPr>
              <p:custDataLst>
                <p:tags r:id="rId19"/>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0507" name="Oval 25"/>
            <p:cNvSpPr>
              <a:spLocks noChangeArrowheads="1"/>
            </p:cNvSpPr>
            <p:nvPr>
              <p:custDataLst>
                <p:tags r:id="rId20"/>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0508" name="Oval 26"/>
            <p:cNvSpPr>
              <a:spLocks noChangeArrowheads="1"/>
            </p:cNvSpPr>
            <p:nvPr>
              <p:custDataLst>
                <p:tags r:id="rId21"/>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0509" name="Oval 27"/>
            <p:cNvSpPr>
              <a:spLocks noChangeArrowheads="1"/>
            </p:cNvSpPr>
            <p:nvPr>
              <p:custDataLst>
                <p:tags r:id="rId22"/>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0510" name="AutoShape 28"/>
            <p:cNvSpPr>
              <a:spLocks noChangeArrowheads="1"/>
            </p:cNvSpPr>
            <p:nvPr>
              <p:custDataLst>
                <p:tags r:id="rId23"/>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20511" name="Freeform 29"/>
            <p:cNvSpPr>
              <a:spLocks/>
            </p:cNvSpPr>
            <p:nvPr>
              <p:custDataLst>
                <p:tags r:id="rId24"/>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20512" name="Freeform 30"/>
            <p:cNvSpPr>
              <a:spLocks/>
            </p:cNvSpPr>
            <p:nvPr>
              <p:custDataLst>
                <p:tags r:id="rId25"/>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20513" name="Freeform 31"/>
            <p:cNvSpPr>
              <a:spLocks/>
            </p:cNvSpPr>
            <p:nvPr>
              <p:custDataLst>
                <p:tags r:id="rId26"/>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20514" name="Freeform 32"/>
            <p:cNvSpPr>
              <a:spLocks/>
            </p:cNvSpPr>
            <p:nvPr>
              <p:custDataLst>
                <p:tags r:id="rId27"/>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20497" name="Text Box 33"/>
          <p:cNvSpPr txBox="1">
            <a:spLocks noChangeArrowheads="1"/>
          </p:cNvSpPr>
          <p:nvPr>
            <p:custDataLst>
              <p:tags r:id="rId11"/>
            </p:custDataLst>
          </p:nvPr>
        </p:nvSpPr>
        <p:spPr bwMode="auto">
          <a:xfrm>
            <a:off x="3429000" y="1066800"/>
            <a:ext cx="2543351" cy="10618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2100" dirty="0">
                <a:latin typeface="Cambria" pitchFamily="18" charset="0"/>
              </a:rPr>
              <a:t>4 Hmmm </a:t>
            </a:r>
            <a:r>
              <a:rPr lang="en-US" sz="2100" dirty="0" smtClean="0">
                <a:latin typeface="Cambria" pitchFamily="18" charset="0"/>
              </a:rPr>
              <a:t>problems + 1 loop problems </a:t>
            </a:r>
            <a:r>
              <a:rPr lang="en-US" sz="2100" dirty="0">
                <a:latin typeface="Cambria" pitchFamily="18" charset="0"/>
              </a:rPr>
              <a:t>due </a:t>
            </a:r>
            <a:r>
              <a:rPr lang="en-US" sz="2100" b="1" dirty="0" smtClean="0">
                <a:latin typeface="Cambria" pitchFamily="18" charset="0"/>
              </a:rPr>
              <a:t>Mon. 10/24</a:t>
            </a:r>
            <a:endParaRPr lang="en-US" sz="2100" b="1" dirty="0">
              <a:latin typeface="Cambria" pitchFamily="18" charset="0"/>
            </a:endParaRPr>
          </a:p>
        </p:txBody>
      </p:sp>
      <p:sp>
        <p:nvSpPr>
          <p:cNvPr id="20498" name="Text Box 34"/>
          <p:cNvSpPr txBox="1">
            <a:spLocks noChangeArrowheads="1"/>
          </p:cNvSpPr>
          <p:nvPr>
            <p:custDataLst>
              <p:tags r:id="rId12"/>
            </p:custDataLst>
          </p:nvPr>
        </p:nvSpPr>
        <p:spPr bwMode="auto">
          <a:xfrm>
            <a:off x="658082" y="743909"/>
            <a:ext cx="1944688" cy="486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nSpc>
                <a:spcPct val="80000"/>
              </a:lnSpc>
              <a:spcBef>
                <a:spcPct val="50000"/>
              </a:spcBef>
            </a:pPr>
            <a:r>
              <a:rPr lang="en-US" sz="3200" dirty="0" smtClean="0">
                <a:latin typeface="Cambria" pitchFamily="18" charset="0"/>
              </a:rPr>
              <a:t>Python</a:t>
            </a:r>
            <a:endParaRPr lang="en-US" sz="3200" dirty="0">
              <a:latin typeface="Cambria" pitchFamily="18" charset="0"/>
            </a:endParaRPr>
          </a:p>
        </p:txBody>
      </p:sp>
      <p:cxnSp>
        <p:nvCxnSpPr>
          <p:cNvPr id="3" name="Straight Arrow Connector 2"/>
          <p:cNvCxnSpPr/>
          <p:nvPr/>
        </p:nvCxnSpPr>
        <p:spPr bwMode="auto">
          <a:xfrm flipV="1">
            <a:off x="3310760" y="2912535"/>
            <a:ext cx="0" cy="3409243"/>
          </a:xfrm>
          <a:prstGeom prst="straightConnector1">
            <a:avLst/>
          </a:prstGeom>
          <a:noFill/>
          <a:ln w="19050" cap="flat" cmpd="sng" algn="ctr">
            <a:solidFill>
              <a:schemeClr val="tx1"/>
            </a:solidFill>
            <a:prstDash val="solid"/>
            <a:round/>
            <a:headEnd type="none" w="med" len="med"/>
            <a:tailEnd type="arrow"/>
          </a:ln>
          <a:effectLst/>
        </p:spPr>
      </p:cxnSp>
      <p:sp>
        <p:nvSpPr>
          <p:cNvPr id="5" name="5-Point Star 4"/>
          <p:cNvSpPr/>
          <p:nvPr/>
        </p:nvSpPr>
        <p:spPr bwMode="auto">
          <a:xfrm>
            <a:off x="3145220" y="2209800"/>
            <a:ext cx="304800" cy="311150"/>
          </a:xfrm>
          <a:prstGeom prst="star5">
            <a:avLst/>
          </a:prstGeom>
          <a:solidFill>
            <a:srgbClr val="FFFF00"/>
          </a:solid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43" name="Text Box 33"/>
          <p:cNvSpPr txBox="1">
            <a:spLocks noChangeArrowheads="1"/>
          </p:cNvSpPr>
          <p:nvPr>
            <p:custDataLst>
              <p:tags r:id="rId13"/>
            </p:custDataLst>
          </p:nvPr>
        </p:nvSpPr>
        <p:spPr bwMode="auto">
          <a:xfrm>
            <a:off x="4183062" y="2149959"/>
            <a:ext cx="146176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i="1" dirty="0" smtClean="0">
                <a:latin typeface="Cambria" pitchFamily="18" charset="0"/>
              </a:rPr>
              <a:t>Fall  break is also a CS </a:t>
            </a:r>
            <a:r>
              <a:rPr lang="en-US" sz="1200" i="1" dirty="0" err="1" smtClean="0">
                <a:latin typeface="Cambria" pitchFamily="18" charset="0"/>
              </a:rPr>
              <a:t>hw</a:t>
            </a:r>
            <a:r>
              <a:rPr lang="en-US" sz="1200" i="1" dirty="0" smtClean="0">
                <a:latin typeface="Cambria" pitchFamily="18" charset="0"/>
              </a:rPr>
              <a:t> break…</a:t>
            </a:r>
            <a:endParaRPr lang="en-US" sz="1200" b="1" i="1" dirty="0">
              <a:solidFill>
                <a:srgbClr val="067B0E"/>
              </a:solidFill>
              <a:latin typeface="Cambria" pitchFamily="18" charset="0"/>
            </a:endParaRPr>
          </a:p>
        </p:txBody>
      </p:sp>
      <p:sp>
        <p:nvSpPr>
          <p:cNvPr id="10" name="Down Arrow 9"/>
          <p:cNvSpPr/>
          <p:nvPr/>
        </p:nvSpPr>
        <p:spPr bwMode="auto">
          <a:xfrm rot="5400000">
            <a:off x="3630612" y="2229380"/>
            <a:ext cx="304800" cy="358775"/>
          </a:xfrm>
          <a:prstGeom prst="downArrow">
            <a:avLst/>
          </a:prstGeom>
          <a:solidFill>
            <a:srgbClr val="CCECFF"/>
          </a:solidFill>
          <a:ln w="19050" cap="flat" cmpd="sng" algn="ctr">
            <a:solidFill>
              <a:srgbClr val="CCECFF"/>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cxnSp>
        <p:nvCxnSpPr>
          <p:cNvPr id="46" name="Straight Arrow Connector 45"/>
          <p:cNvCxnSpPr/>
          <p:nvPr/>
        </p:nvCxnSpPr>
        <p:spPr bwMode="auto">
          <a:xfrm flipV="1">
            <a:off x="8435622" y="930166"/>
            <a:ext cx="0" cy="5391259"/>
          </a:xfrm>
          <a:prstGeom prst="straightConnector1">
            <a:avLst/>
          </a:prstGeom>
          <a:noFill/>
          <a:ln w="19050" cap="flat" cmpd="sng" algn="ctr">
            <a:solidFill>
              <a:schemeClr val="tx1"/>
            </a:solidFill>
            <a:prstDash val="solid"/>
            <a:round/>
            <a:headEnd type="none" w="med" len="med"/>
            <a:tailEnd type="arrow"/>
          </a:ln>
          <a:effectLst/>
        </p:spPr>
      </p:cxnSp>
      <p:pic>
        <p:nvPicPr>
          <p:cNvPr id="363523" name="Picture 3"/>
          <p:cNvPicPr>
            <a:picLocks noChangeAspect="1" noChangeArrowheads="1"/>
          </p:cNvPicPr>
          <p:nvPr/>
        </p:nvPicPr>
        <p:blipFill>
          <a:blip r:embed="rId31" cstate="print">
            <a:extLst>
              <a:ext uri="{28A0092B-C50C-407E-A947-70E740481C1C}">
                <a14:useLocalDpi xmlns:a14="http://schemas.microsoft.com/office/drawing/2010/main" val="0"/>
              </a:ext>
            </a:extLst>
          </a:blip>
          <a:srcRect/>
          <a:stretch>
            <a:fillRect/>
          </a:stretch>
        </p:blipFill>
        <p:spPr bwMode="auto">
          <a:xfrm>
            <a:off x="7224772" y="4905717"/>
            <a:ext cx="1744250" cy="1114050"/>
          </a:xfrm>
          <a:prstGeom prst="rect">
            <a:avLst/>
          </a:prstGeom>
          <a:noFill/>
          <a:ln w="28575" cap="flat" cmpd="sng">
            <a:solidFill>
              <a:schemeClr val="bg1"/>
            </a:solidFill>
            <a:prstDash val="solid"/>
            <a:miter lim="800000"/>
            <a:headEnd type="none" w="med" len="med"/>
            <a:tailEnd type="none" w="med" len="med"/>
          </a:ln>
          <a:extLst>
            <a:ext uri="{909E8E84-426E-40DD-AFC4-6F175D3DCCD1}">
              <a14:hiddenFill xmlns:a14="http://schemas.microsoft.com/office/drawing/2010/main">
                <a:solidFill>
                  <a:schemeClr val="accent1"/>
                </a:solidFill>
              </a14:hiddenFill>
            </a:ext>
          </a:extLst>
        </p:spPr>
      </p:pic>
      <p:sp>
        <p:nvSpPr>
          <p:cNvPr id="12" name="Rectangle 11"/>
          <p:cNvSpPr/>
          <p:nvPr/>
        </p:nvSpPr>
        <p:spPr>
          <a:xfrm>
            <a:off x="7597422" y="6324979"/>
            <a:ext cx="1410131" cy="369332"/>
          </a:xfrm>
          <a:prstGeom prst="rect">
            <a:avLst/>
          </a:prstGeom>
        </p:spPr>
        <p:txBody>
          <a:bodyPr wrap="none">
            <a:spAutoFit/>
          </a:bodyPr>
          <a:lstStyle/>
          <a:p>
            <a:r>
              <a:rPr lang="en-US" sz="1800" dirty="0" smtClean="0">
                <a:latin typeface="Cambria" pitchFamily="18" charset="0"/>
              </a:rPr>
              <a:t>Turing, et al.</a:t>
            </a:r>
            <a:endParaRPr lang="en-US" sz="1800" dirty="0"/>
          </a:p>
        </p:txBody>
      </p:sp>
      <p:pic>
        <p:nvPicPr>
          <p:cNvPr id="363524" name="Picture 4"/>
          <p:cNvPicPr>
            <a:picLocks noChangeAspect="1" noChangeArrowheads="1"/>
          </p:cNvPicPr>
          <p:nvPr/>
        </p:nvPicPr>
        <p:blipFill rotWithShape="1">
          <a:blip r:embed="rId32">
            <a:extLst>
              <a:ext uri="{28A0092B-C50C-407E-A947-70E740481C1C}">
                <a14:useLocalDpi xmlns:a14="http://schemas.microsoft.com/office/drawing/2010/main" val="0"/>
              </a:ext>
            </a:extLst>
          </a:blip>
          <a:srcRect b="4246"/>
          <a:stretch/>
        </p:blipFill>
        <p:spPr bwMode="auto">
          <a:xfrm>
            <a:off x="7239250" y="2046111"/>
            <a:ext cx="1715294" cy="1138773"/>
          </a:xfrm>
          <a:prstGeom prst="rect">
            <a:avLst/>
          </a:prstGeom>
          <a:noFill/>
          <a:ln w="28575" cap="flat" cmpd="sng">
            <a:solidFill>
              <a:schemeClr val="bg1"/>
            </a:solidFill>
            <a:prstDash val="solid"/>
            <a:miter lim="800000"/>
            <a:headEnd type="none" w="med" len="med"/>
            <a:tailEnd type="none" w="med" len="med"/>
          </a:ln>
          <a:extLst>
            <a:ext uri="{909E8E84-426E-40DD-AFC4-6F175D3DCCD1}">
              <a14:hiddenFill xmlns:a14="http://schemas.microsoft.com/office/drawing/2010/main">
                <a:solidFill>
                  <a:schemeClr val="accent1"/>
                </a:solidFill>
              </a14:hiddenFill>
            </a:ext>
          </a:extLst>
        </p:spPr>
      </p:pic>
      <p:pic>
        <p:nvPicPr>
          <p:cNvPr id="363525" name="Picture 5"/>
          <p:cNvPicPr>
            <a:picLocks noChangeAspect="1" noChangeArrowheads="1"/>
          </p:cNvPicPr>
          <p:nvPr/>
        </p:nvPicPr>
        <p:blipFill rotWithShape="1">
          <a:blip r:embed="rId33" cstate="print">
            <a:extLst>
              <a:ext uri="{28A0092B-C50C-407E-A947-70E740481C1C}">
                <a14:useLocalDpi xmlns:a14="http://schemas.microsoft.com/office/drawing/2010/main" val="0"/>
              </a:ext>
            </a:extLst>
          </a:blip>
          <a:srcRect l="5360" t="8036" r="6251" b="8837"/>
          <a:stretch/>
        </p:blipFill>
        <p:spPr bwMode="auto">
          <a:xfrm>
            <a:off x="7239250" y="3493911"/>
            <a:ext cx="1715294" cy="1058879"/>
          </a:xfrm>
          <a:prstGeom prst="rect">
            <a:avLst/>
          </a:prstGeom>
          <a:noFill/>
          <a:ln w="28575" cap="flat" cmpd="sng">
            <a:solidFill>
              <a:schemeClr val="bg1"/>
            </a:solidFill>
            <a:prstDash val="solid"/>
            <a:miter lim="800000"/>
            <a:headEnd type="none" w="med" len="med"/>
            <a:tailEnd type="none" w="med" len="med"/>
          </a:ln>
          <a:extLst>
            <a:ext uri="{909E8E84-426E-40DD-AFC4-6F175D3DCCD1}">
              <a14:hiddenFill xmlns:a14="http://schemas.microsoft.com/office/drawing/2010/main">
                <a:solidFill>
                  <a:schemeClr val="accent1"/>
                </a:solidFill>
              </a14:hiddenFill>
            </a:ext>
          </a:extLst>
        </p:spPr>
      </p:pic>
      <p:sp>
        <p:nvSpPr>
          <p:cNvPr id="56" name="TextBox 55"/>
          <p:cNvSpPr txBox="1"/>
          <p:nvPr/>
        </p:nvSpPr>
        <p:spPr>
          <a:xfrm>
            <a:off x="7445682" y="1207911"/>
            <a:ext cx="1294740" cy="584775"/>
          </a:xfrm>
          <a:prstGeom prst="rect">
            <a:avLst/>
          </a:prstGeom>
          <a:solidFill>
            <a:schemeClr val="bg1"/>
          </a:solidFill>
          <a:ln w="12700">
            <a:noFill/>
          </a:ln>
        </p:spPr>
        <p:txBody>
          <a:bodyPr wrap="square" rtlCol="0">
            <a:spAutoFit/>
          </a:bodyPr>
          <a:lstStyle/>
          <a:p>
            <a:r>
              <a:rPr lang="en-US" sz="1600" dirty="0" smtClean="0">
                <a:latin typeface="Cambria" pitchFamily="18" charset="0"/>
              </a:rPr>
              <a:t>Equilibrium </a:t>
            </a:r>
            <a:r>
              <a:rPr lang="en-US" sz="1600" dirty="0" err="1" smtClean="0">
                <a:latin typeface="Cambria" pitchFamily="18" charset="0"/>
              </a:rPr>
              <a:t>punctuaters</a:t>
            </a:r>
            <a:endParaRPr lang="en-US" sz="1600" dirty="0">
              <a:latin typeface="Cambria" pitchFamily="18" charset="0"/>
            </a:endParaRPr>
          </a:p>
        </p:txBody>
      </p:sp>
      <p:sp>
        <p:nvSpPr>
          <p:cNvPr id="44" name="Rectangle 43"/>
          <p:cNvSpPr/>
          <p:nvPr/>
        </p:nvSpPr>
        <p:spPr>
          <a:xfrm>
            <a:off x="5644826" y="5181979"/>
            <a:ext cx="1568314" cy="369332"/>
          </a:xfrm>
          <a:prstGeom prst="rect">
            <a:avLst/>
          </a:prstGeom>
        </p:spPr>
        <p:txBody>
          <a:bodyPr wrap="none">
            <a:spAutoFit/>
          </a:bodyPr>
          <a:lstStyle/>
          <a:p>
            <a:r>
              <a:rPr lang="en-US" sz="1800" dirty="0" smtClean="0">
                <a:latin typeface="Cambria" pitchFamily="18" charset="0"/>
              </a:rPr>
              <a:t>Von Neumann</a:t>
            </a:r>
            <a:endParaRPr lang="en-US" sz="1800" dirty="0"/>
          </a:p>
        </p:txBody>
      </p:sp>
      <p:sp>
        <p:nvSpPr>
          <p:cNvPr id="45" name="Rectangle 44"/>
          <p:cNvSpPr/>
          <p:nvPr/>
        </p:nvSpPr>
        <p:spPr>
          <a:xfrm>
            <a:off x="6209751" y="3886579"/>
            <a:ext cx="1015021" cy="369332"/>
          </a:xfrm>
          <a:prstGeom prst="rect">
            <a:avLst/>
          </a:prstGeom>
        </p:spPr>
        <p:txBody>
          <a:bodyPr wrap="none">
            <a:spAutoFit/>
          </a:bodyPr>
          <a:lstStyle/>
          <a:p>
            <a:r>
              <a:rPr lang="en-US" sz="1800" dirty="0" smtClean="0">
                <a:latin typeface="Cambria" pitchFamily="18" charset="0"/>
              </a:rPr>
              <a:t>Bell labs</a:t>
            </a:r>
            <a:endParaRPr lang="en-US" sz="1800" dirty="0"/>
          </a:p>
        </p:txBody>
      </p:sp>
      <p:sp>
        <p:nvSpPr>
          <p:cNvPr id="47" name="Rectangle 46"/>
          <p:cNvSpPr/>
          <p:nvPr/>
        </p:nvSpPr>
        <p:spPr>
          <a:xfrm>
            <a:off x="6209751" y="2292331"/>
            <a:ext cx="990600" cy="646331"/>
          </a:xfrm>
          <a:prstGeom prst="rect">
            <a:avLst/>
          </a:prstGeom>
        </p:spPr>
        <p:txBody>
          <a:bodyPr wrap="square">
            <a:spAutoFit/>
          </a:bodyPr>
          <a:lstStyle/>
          <a:p>
            <a:pPr algn="r"/>
            <a:r>
              <a:rPr lang="en-US" sz="1800" dirty="0" smtClean="0">
                <a:latin typeface="Cambria" pitchFamily="18" charset="0"/>
              </a:rPr>
              <a:t>Grace Hopper</a:t>
            </a:r>
            <a:endParaRPr lang="en-US" sz="1800" dirty="0"/>
          </a:p>
        </p:txBody>
      </p:sp>
      <p:sp>
        <p:nvSpPr>
          <p:cNvPr id="49" name="Down Arrow 48"/>
          <p:cNvSpPr/>
          <p:nvPr/>
        </p:nvSpPr>
        <p:spPr bwMode="auto">
          <a:xfrm rot="10800000">
            <a:off x="1461259" y="1117901"/>
            <a:ext cx="618719" cy="970553"/>
          </a:xfrm>
          <a:prstGeom prst="downArrow">
            <a:avLst/>
          </a:prstGeom>
          <a:solidFill>
            <a:srgbClr val="CCECFF"/>
          </a:solidFill>
          <a:ln w="19050" cap="flat" cmpd="sng" algn="ctr">
            <a:solidFill>
              <a:schemeClr val="bg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20495" name="Text Box 18"/>
          <p:cNvSpPr txBox="1">
            <a:spLocks noChangeArrowheads="1"/>
          </p:cNvSpPr>
          <p:nvPr>
            <p:custDataLst>
              <p:tags r:id="rId14"/>
            </p:custDataLst>
          </p:nvPr>
        </p:nvSpPr>
        <p:spPr bwMode="auto">
          <a:xfrm>
            <a:off x="592138" y="1514632"/>
            <a:ext cx="2133600" cy="276999"/>
          </a:xfrm>
          <a:prstGeom prst="rect">
            <a:avLst/>
          </a:prstGeom>
          <a:noFill/>
          <a:ln>
            <a:noFill/>
          </a:ln>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200" dirty="0">
                <a:solidFill>
                  <a:schemeClr val="bg1">
                    <a:lumMod val="50000"/>
                  </a:schemeClr>
                </a:solidFill>
                <a:latin typeface="Cambria" pitchFamily="18" charset="0"/>
              </a:rPr>
              <a:t> How does Python </a:t>
            </a:r>
            <a:r>
              <a:rPr lang="en-US" sz="1200" b="1" dirty="0">
                <a:solidFill>
                  <a:schemeClr val="bg1">
                    <a:lumMod val="50000"/>
                  </a:schemeClr>
                </a:solidFill>
                <a:latin typeface="Cambria" pitchFamily="18" charset="0"/>
              </a:rPr>
              <a:t>function ?</a:t>
            </a:r>
            <a:endParaRPr lang="en-US" sz="1200" dirty="0">
              <a:solidFill>
                <a:schemeClr val="bg1">
                  <a:lumMod val="50000"/>
                </a:schemeClr>
              </a:solidFill>
              <a:latin typeface="Cambria" pitchFamily="18" charset="0"/>
            </a:endParaRPr>
          </a:p>
        </p:txBody>
      </p:sp>
      <p:sp>
        <p:nvSpPr>
          <p:cNvPr id="51" name="TextBox 50"/>
          <p:cNvSpPr txBox="1"/>
          <p:nvPr/>
        </p:nvSpPr>
        <p:spPr>
          <a:xfrm>
            <a:off x="2449689" y="76200"/>
            <a:ext cx="1606375" cy="461665"/>
          </a:xfrm>
          <a:prstGeom prst="rect">
            <a:avLst/>
          </a:prstGeom>
          <a:solidFill>
            <a:schemeClr val="bg1"/>
          </a:solidFill>
          <a:ln w="12700">
            <a:noFill/>
          </a:ln>
        </p:spPr>
        <p:txBody>
          <a:bodyPr wrap="square" rtlCol="0">
            <a:spAutoFit/>
          </a:bodyPr>
          <a:lstStyle/>
          <a:p>
            <a:r>
              <a:rPr lang="en-US" dirty="0">
                <a:latin typeface="Cambria" pitchFamily="18" charset="0"/>
              </a:rPr>
              <a:t>S</a:t>
            </a:r>
            <a:r>
              <a:rPr lang="en-US" dirty="0" smtClean="0">
                <a:latin typeface="Cambria" pitchFamily="18" charset="0"/>
              </a:rPr>
              <a:t>oftware</a:t>
            </a:r>
            <a:endParaRPr lang="en-US" dirty="0">
              <a:latin typeface="Cambria" pitchFamily="18" charset="0"/>
            </a:endParaRPr>
          </a:p>
        </p:txBody>
      </p:sp>
      <p:cxnSp>
        <p:nvCxnSpPr>
          <p:cNvPr id="52" name="Straight Arrow Connector 51"/>
          <p:cNvCxnSpPr/>
          <p:nvPr/>
        </p:nvCxnSpPr>
        <p:spPr bwMode="auto">
          <a:xfrm flipV="1">
            <a:off x="3297620" y="598845"/>
            <a:ext cx="0" cy="1306155"/>
          </a:xfrm>
          <a:prstGeom prst="straightConnector1">
            <a:avLst/>
          </a:prstGeom>
          <a:noFill/>
          <a:ln w="19050" cap="flat" cmpd="sng" algn="ctr">
            <a:solidFill>
              <a:schemeClr val="tx1"/>
            </a:solidFill>
            <a:prstDash val="solid"/>
            <a:round/>
            <a:headEnd type="none" w="med" len="med"/>
            <a:tailEnd type="arrow"/>
          </a:ln>
          <a:effectLst/>
        </p:spPr>
      </p:cxnSp>
    </p:spTree>
    <p:extLst>
      <p:ext uri="{BB962C8B-B14F-4D97-AF65-F5344CB8AC3E}">
        <p14:creationId xmlns:p14="http://schemas.microsoft.com/office/powerpoint/2010/main" val="3568412465"/>
      </p:ext>
    </p:extLst>
  </p:cSld>
  <p:clrMapOvr>
    <a:masterClrMapping/>
  </p:clrMapOvr>
  <p:timing>
    <p:tnLst>
      <p:par>
        <p:cTn id="1" dur="indefinite" restart="never" nodeType="tmRoot"/>
      </p:par>
    </p:tn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6" name="Rectangle 5"/>
          <p:cNvSpPr>
            <a:spLocks noChangeArrowheads="1"/>
          </p:cNvSpPr>
          <p:nvPr>
            <p:custDataLst>
              <p:tags r:id="rId1"/>
            </p:custDataLst>
          </p:nvPr>
        </p:nvSpPr>
        <p:spPr bwMode="auto">
          <a:xfrm>
            <a:off x="4691063" y="3429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endParaRPr lang="en-US">
              <a:latin typeface="Arial" pitchFamily="34" charset="0"/>
            </a:endParaRPr>
          </a:p>
        </p:txBody>
      </p:sp>
      <p:sp>
        <p:nvSpPr>
          <p:cNvPr id="41987" name="Rectangle 7"/>
          <p:cNvSpPr>
            <a:spLocks noChangeArrowheads="1"/>
          </p:cNvSpPr>
          <p:nvPr>
            <p:custDataLst>
              <p:tags r:id="rId2"/>
            </p:custDataLst>
          </p:nvPr>
        </p:nvSpPr>
        <p:spPr bwMode="auto">
          <a:xfrm>
            <a:off x="5232400" y="5867400"/>
            <a:ext cx="3671888"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0A04EB"/>
                </a:solidFill>
                <a:latin typeface="Courier New" pitchFamily="49" charset="0"/>
              </a:rPr>
              <a:t>halt</a:t>
            </a:r>
          </a:p>
        </p:txBody>
      </p:sp>
      <p:sp>
        <p:nvSpPr>
          <p:cNvPr id="41988" name="Rectangle 8"/>
          <p:cNvSpPr>
            <a:spLocks noChangeArrowheads="1"/>
          </p:cNvSpPr>
          <p:nvPr>
            <p:custDataLst>
              <p:tags r:id="rId3"/>
            </p:custDataLst>
          </p:nvPr>
        </p:nvSpPr>
        <p:spPr bwMode="auto">
          <a:xfrm>
            <a:off x="5232400" y="3467100"/>
            <a:ext cx="3689350"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dirty="0" err="1">
                <a:solidFill>
                  <a:srgbClr val="0A04EB"/>
                </a:solidFill>
                <a:latin typeface="Courier New" pitchFamily="49" charset="0"/>
              </a:rPr>
              <a:t>mul</a:t>
            </a:r>
            <a:r>
              <a:rPr lang="en-US" sz="3600" b="1" dirty="0">
                <a:solidFill>
                  <a:srgbClr val="0A04EB"/>
                </a:solidFill>
                <a:latin typeface="Courier New" pitchFamily="49" charset="0"/>
              </a:rPr>
              <a:t> </a:t>
            </a:r>
            <a:r>
              <a:rPr lang="en-US" sz="3600" b="1" dirty="0">
                <a:solidFill>
                  <a:srgbClr val="159627"/>
                </a:solidFill>
                <a:latin typeface="Courier New" pitchFamily="49" charset="0"/>
              </a:rPr>
              <a:t>r2</a:t>
            </a:r>
            <a:r>
              <a:rPr lang="en-US" sz="3600" b="1" dirty="0">
                <a:latin typeface="Courier New" pitchFamily="49" charset="0"/>
              </a:rPr>
              <a:t> r1 </a:t>
            </a:r>
            <a:r>
              <a:rPr lang="en-US" sz="3600" b="1" dirty="0" err="1">
                <a:latin typeface="Courier New" pitchFamily="49" charset="0"/>
              </a:rPr>
              <a:t>r1</a:t>
            </a:r>
            <a:endParaRPr lang="en-US" sz="3600" b="1" dirty="0">
              <a:latin typeface="Courier New" pitchFamily="49" charset="0"/>
            </a:endParaRPr>
          </a:p>
        </p:txBody>
      </p:sp>
      <p:sp>
        <p:nvSpPr>
          <p:cNvPr id="41989" name="Rectangle 9"/>
          <p:cNvSpPr>
            <a:spLocks noChangeArrowheads="1"/>
          </p:cNvSpPr>
          <p:nvPr>
            <p:custDataLst>
              <p:tags r:id="rId4"/>
            </p:custDataLst>
          </p:nvPr>
        </p:nvSpPr>
        <p:spPr bwMode="auto">
          <a:xfrm>
            <a:off x="5232400" y="2667000"/>
            <a:ext cx="3697288"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dirty="0">
                <a:solidFill>
                  <a:srgbClr val="0A04EB"/>
                </a:solidFill>
                <a:latin typeface="Courier New" pitchFamily="49" charset="0"/>
              </a:rPr>
              <a:t>read </a:t>
            </a:r>
            <a:r>
              <a:rPr lang="en-US" sz="3600" b="1" dirty="0">
                <a:latin typeface="Courier New" pitchFamily="49" charset="0"/>
              </a:rPr>
              <a:t>r1</a:t>
            </a:r>
          </a:p>
        </p:txBody>
      </p:sp>
      <p:sp>
        <p:nvSpPr>
          <p:cNvPr id="41990" name="Rectangle 12"/>
          <p:cNvSpPr>
            <a:spLocks noChangeArrowheads="1"/>
          </p:cNvSpPr>
          <p:nvPr>
            <p:custDataLst>
              <p:tags r:id="rId5"/>
            </p:custDataLst>
          </p:nvPr>
        </p:nvSpPr>
        <p:spPr bwMode="auto">
          <a:xfrm>
            <a:off x="5232400" y="4267200"/>
            <a:ext cx="3719513"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dirty="0">
                <a:solidFill>
                  <a:srgbClr val="0A04EB"/>
                </a:solidFill>
                <a:latin typeface="Courier New" pitchFamily="49" charset="0"/>
              </a:rPr>
              <a:t>add </a:t>
            </a:r>
            <a:r>
              <a:rPr lang="en-US" sz="3600" b="1" dirty="0" smtClean="0">
                <a:solidFill>
                  <a:srgbClr val="159627"/>
                </a:solidFill>
                <a:latin typeface="Courier New" pitchFamily="49" charset="0"/>
              </a:rPr>
              <a:t>r2</a:t>
            </a:r>
            <a:r>
              <a:rPr lang="en-US" sz="3600" b="1" dirty="0" smtClean="0">
                <a:latin typeface="Courier New" pitchFamily="49" charset="0"/>
              </a:rPr>
              <a:t> </a:t>
            </a:r>
            <a:r>
              <a:rPr lang="en-US" sz="3600" b="1" dirty="0" err="1" smtClean="0">
                <a:solidFill>
                  <a:srgbClr val="159627"/>
                </a:solidFill>
                <a:latin typeface="Courier New" pitchFamily="49" charset="0"/>
              </a:rPr>
              <a:t>r2</a:t>
            </a:r>
            <a:r>
              <a:rPr lang="en-US" sz="3600" b="1" dirty="0" smtClean="0">
                <a:latin typeface="Courier New" pitchFamily="49" charset="0"/>
              </a:rPr>
              <a:t> </a:t>
            </a:r>
            <a:r>
              <a:rPr lang="en-US" sz="3600" b="1" dirty="0">
                <a:latin typeface="Courier New" pitchFamily="49" charset="0"/>
              </a:rPr>
              <a:t>r1</a:t>
            </a:r>
          </a:p>
        </p:txBody>
      </p:sp>
      <p:sp>
        <p:nvSpPr>
          <p:cNvPr id="41991" name="Rectangle 13"/>
          <p:cNvSpPr>
            <a:spLocks noChangeArrowheads="1"/>
          </p:cNvSpPr>
          <p:nvPr>
            <p:custDataLst>
              <p:tags r:id="rId6"/>
            </p:custDataLst>
          </p:nvPr>
        </p:nvSpPr>
        <p:spPr bwMode="auto">
          <a:xfrm>
            <a:off x="5232400" y="5067300"/>
            <a:ext cx="3657600"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dirty="0">
                <a:solidFill>
                  <a:srgbClr val="0A04EB"/>
                </a:solidFill>
                <a:latin typeface="Courier New" pitchFamily="49" charset="0"/>
              </a:rPr>
              <a:t>write </a:t>
            </a:r>
            <a:r>
              <a:rPr lang="en-US" sz="3600" b="1" dirty="0" smtClean="0">
                <a:solidFill>
                  <a:srgbClr val="159627"/>
                </a:solidFill>
                <a:latin typeface="Courier New" pitchFamily="49" charset="0"/>
              </a:rPr>
              <a:t>r2</a:t>
            </a:r>
            <a:endParaRPr lang="en-US" sz="3600" b="1" dirty="0">
              <a:latin typeface="Courier New" pitchFamily="49" charset="0"/>
            </a:endParaRPr>
          </a:p>
        </p:txBody>
      </p:sp>
      <p:sp>
        <p:nvSpPr>
          <p:cNvPr id="41992" name="Text Box 17"/>
          <p:cNvSpPr txBox="1">
            <a:spLocks noChangeArrowheads="1"/>
          </p:cNvSpPr>
          <p:nvPr>
            <p:custDataLst>
              <p:tags r:id="rId7"/>
            </p:custDataLst>
          </p:nvPr>
        </p:nvSpPr>
        <p:spPr bwMode="auto">
          <a:xfrm>
            <a:off x="914400" y="1887538"/>
            <a:ext cx="30480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dirty="0">
                <a:latin typeface="Calibri" pitchFamily="34" charset="0"/>
              </a:rPr>
              <a:t>central processing unit </a:t>
            </a:r>
            <a:r>
              <a:rPr lang="en-US" sz="1200" b="1" i="1" dirty="0">
                <a:latin typeface="Calibri" pitchFamily="34" charset="0"/>
              </a:rPr>
              <a:t>registers</a:t>
            </a:r>
            <a:endParaRPr lang="en-US" sz="1200" dirty="0">
              <a:latin typeface="Calibri" pitchFamily="34" charset="0"/>
            </a:endParaRPr>
          </a:p>
        </p:txBody>
      </p:sp>
      <p:sp>
        <p:nvSpPr>
          <p:cNvPr id="41993" name="Text Box 18"/>
          <p:cNvSpPr txBox="1">
            <a:spLocks noChangeArrowheads="1"/>
          </p:cNvSpPr>
          <p:nvPr>
            <p:custDataLst>
              <p:tags r:id="rId8"/>
            </p:custDataLst>
          </p:nvPr>
        </p:nvSpPr>
        <p:spPr bwMode="auto">
          <a:xfrm>
            <a:off x="5562600" y="1887538"/>
            <a:ext cx="290195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dirty="0">
                <a:latin typeface="Calibri" pitchFamily="34" charset="0"/>
              </a:rPr>
              <a:t>random access memory locations</a:t>
            </a:r>
          </a:p>
        </p:txBody>
      </p:sp>
      <p:sp>
        <p:nvSpPr>
          <p:cNvPr id="41994" name="Text Box 19"/>
          <p:cNvSpPr txBox="1">
            <a:spLocks noChangeArrowheads="1"/>
          </p:cNvSpPr>
          <p:nvPr>
            <p:custDataLst>
              <p:tags r:id="rId9"/>
            </p:custDataLst>
          </p:nvPr>
        </p:nvSpPr>
        <p:spPr bwMode="auto">
          <a:xfrm>
            <a:off x="4552950" y="281622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0</a:t>
            </a:r>
          </a:p>
        </p:txBody>
      </p:sp>
      <p:sp>
        <p:nvSpPr>
          <p:cNvPr id="41995" name="Text Box 20"/>
          <p:cNvSpPr txBox="1">
            <a:spLocks noChangeArrowheads="1"/>
          </p:cNvSpPr>
          <p:nvPr>
            <p:custDataLst>
              <p:tags r:id="rId10"/>
            </p:custDataLst>
          </p:nvPr>
        </p:nvSpPr>
        <p:spPr bwMode="auto">
          <a:xfrm>
            <a:off x="4552950" y="35956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1</a:t>
            </a:r>
          </a:p>
        </p:txBody>
      </p:sp>
      <p:sp>
        <p:nvSpPr>
          <p:cNvPr id="41996" name="Text Box 21"/>
          <p:cNvSpPr txBox="1">
            <a:spLocks noChangeArrowheads="1"/>
          </p:cNvSpPr>
          <p:nvPr>
            <p:custDataLst>
              <p:tags r:id="rId11"/>
            </p:custDataLst>
          </p:nvPr>
        </p:nvSpPr>
        <p:spPr bwMode="auto">
          <a:xfrm>
            <a:off x="4552950" y="4406900"/>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2</a:t>
            </a:r>
          </a:p>
        </p:txBody>
      </p:sp>
      <p:sp>
        <p:nvSpPr>
          <p:cNvPr id="41997" name="Text Box 22"/>
          <p:cNvSpPr txBox="1">
            <a:spLocks noChangeArrowheads="1"/>
          </p:cNvSpPr>
          <p:nvPr>
            <p:custDataLst>
              <p:tags r:id="rId12"/>
            </p:custDataLst>
          </p:nvPr>
        </p:nvSpPr>
        <p:spPr bwMode="auto">
          <a:xfrm>
            <a:off x="4552950" y="5187950"/>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3</a:t>
            </a:r>
          </a:p>
        </p:txBody>
      </p:sp>
      <p:sp>
        <p:nvSpPr>
          <p:cNvPr id="41998" name="Text Box 23"/>
          <p:cNvSpPr txBox="1">
            <a:spLocks noChangeArrowheads="1"/>
          </p:cNvSpPr>
          <p:nvPr>
            <p:custDataLst>
              <p:tags r:id="rId13"/>
            </p:custDataLst>
          </p:nvPr>
        </p:nvSpPr>
        <p:spPr bwMode="auto">
          <a:xfrm>
            <a:off x="4552950" y="601503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4</a:t>
            </a:r>
          </a:p>
        </p:txBody>
      </p:sp>
      <p:sp>
        <p:nvSpPr>
          <p:cNvPr id="41999" name="Text Box 24"/>
          <p:cNvSpPr txBox="1">
            <a:spLocks noChangeArrowheads="1"/>
          </p:cNvSpPr>
          <p:nvPr>
            <p:custDataLst>
              <p:tags r:id="rId14"/>
            </p:custDataLst>
          </p:nvPr>
        </p:nvSpPr>
        <p:spPr bwMode="auto">
          <a:xfrm>
            <a:off x="466725" y="2957688"/>
            <a:ext cx="625475"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2800" b="1">
                <a:latin typeface="Courier New" pitchFamily="49" charset="0"/>
                <a:cs typeface="Courier New" pitchFamily="49" charset="0"/>
              </a:rPr>
              <a:t>r1</a:t>
            </a:r>
            <a:endParaRPr lang="en-US" sz="2800" b="1">
              <a:solidFill>
                <a:srgbClr val="B003D1"/>
              </a:solidFill>
              <a:latin typeface="Courier New" pitchFamily="49" charset="0"/>
              <a:cs typeface="Courier New" pitchFamily="49" charset="0"/>
            </a:endParaRPr>
          </a:p>
        </p:txBody>
      </p:sp>
      <p:sp>
        <p:nvSpPr>
          <p:cNvPr id="42004" name="Rectangle 29"/>
          <p:cNvSpPr>
            <a:spLocks noChangeArrowheads="1"/>
          </p:cNvSpPr>
          <p:nvPr>
            <p:custDataLst>
              <p:tags r:id="rId15"/>
            </p:custDataLst>
          </p:nvPr>
        </p:nvSpPr>
        <p:spPr bwMode="auto">
          <a:xfrm>
            <a:off x="1100137" y="2895600"/>
            <a:ext cx="2733675" cy="650875"/>
          </a:xfrm>
          <a:prstGeom prst="rect">
            <a:avLst/>
          </a:prstGeom>
          <a:solidFill>
            <a:schemeClr val="bg1">
              <a:lumMod val="85000"/>
            </a:schemeClr>
          </a:solidFill>
          <a:ln w="9525">
            <a:solidFill>
              <a:schemeClr val="tx1"/>
            </a:solidFill>
            <a:miter lim="800000"/>
            <a:headEnd/>
            <a:tailEnd/>
          </a:ln>
        </p:spPr>
        <p:txBody>
          <a:bodyPr>
            <a:spAutoFit/>
          </a:bodyPr>
          <a:lstStyle/>
          <a:p>
            <a:pPr algn="l"/>
            <a:r>
              <a:rPr lang="en-US" sz="3600" b="1">
                <a:solidFill>
                  <a:srgbClr val="B003D1"/>
                </a:solidFill>
                <a:latin typeface="Courier New" pitchFamily="49" charset="0"/>
              </a:rPr>
              <a:t> </a:t>
            </a:r>
          </a:p>
        </p:txBody>
      </p:sp>
      <p:sp>
        <p:nvSpPr>
          <p:cNvPr id="42008" name="Rectangle 33"/>
          <p:cNvSpPr>
            <a:spLocks noChangeArrowheads="1"/>
          </p:cNvSpPr>
          <p:nvPr>
            <p:custDataLst>
              <p:tags r:id="rId16"/>
            </p:custDataLst>
          </p:nvPr>
        </p:nvSpPr>
        <p:spPr bwMode="auto">
          <a:xfrm>
            <a:off x="1095375" y="3568700"/>
            <a:ext cx="2749550" cy="2299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a:latin typeface="Calibri" pitchFamily="34" charset="0"/>
              </a:rPr>
              <a:t>General-purpose register r1</a:t>
            </a:r>
          </a:p>
        </p:txBody>
      </p:sp>
      <p:sp>
        <p:nvSpPr>
          <p:cNvPr id="42009" name="Text Box 50"/>
          <p:cNvSpPr txBox="1">
            <a:spLocks noChangeArrowheads="1"/>
          </p:cNvSpPr>
          <p:nvPr>
            <p:custDataLst>
              <p:tags r:id="rId17"/>
            </p:custDataLst>
          </p:nvPr>
        </p:nvSpPr>
        <p:spPr bwMode="auto">
          <a:xfrm>
            <a:off x="457200" y="4038776"/>
            <a:ext cx="625475"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2800" b="1" dirty="0">
                <a:solidFill>
                  <a:srgbClr val="159627"/>
                </a:solidFill>
                <a:latin typeface="Courier New" pitchFamily="49" charset="0"/>
                <a:cs typeface="Courier New" pitchFamily="49" charset="0"/>
              </a:rPr>
              <a:t>r2</a:t>
            </a:r>
          </a:p>
        </p:txBody>
      </p:sp>
      <p:sp>
        <p:nvSpPr>
          <p:cNvPr id="42010" name="Rectangle 51"/>
          <p:cNvSpPr>
            <a:spLocks noChangeArrowheads="1"/>
          </p:cNvSpPr>
          <p:nvPr>
            <p:custDataLst>
              <p:tags r:id="rId18"/>
            </p:custDataLst>
          </p:nvPr>
        </p:nvSpPr>
        <p:spPr bwMode="auto">
          <a:xfrm>
            <a:off x="1096962" y="3962400"/>
            <a:ext cx="2733675" cy="650875"/>
          </a:xfrm>
          <a:prstGeom prst="rect">
            <a:avLst/>
          </a:prstGeom>
          <a:solidFill>
            <a:srgbClr val="CCFFCC"/>
          </a:solidFill>
          <a:ln w="9525">
            <a:solidFill>
              <a:srgbClr val="159627"/>
            </a:solidFill>
            <a:miter lim="800000"/>
            <a:headEnd/>
            <a:tailEnd/>
          </a:ln>
        </p:spPr>
        <p:txBody>
          <a:bodyPr>
            <a:spAutoFit/>
          </a:bodyPr>
          <a:lstStyle/>
          <a:p>
            <a:pPr algn="l"/>
            <a:r>
              <a:rPr lang="en-US" sz="3600" b="1">
                <a:solidFill>
                  <a:srgbClr val="B003D1"/>
                </a:solidFill>
                <a:latin typeface="Courier New" pitchFamily="49" charset="0"/>
              </a:rPr>
              <a:t> </a:t>
            </a:r>
          </a:p>
        </p:txBody>
      </p:sp>
      <p:sp>
        <p:nvSpPr>
          <p:cNvPr id="42011" name="Rectangle 52"/>
          <p:cNvSpPr>
            <a:spLocks noChangeArrowheads="1"/>
          </p:cNvSpPr>
          <p:nvPr>
            <p:custDataLst>
              <p:tags r:id="rId19"/>
            </p:custDataLst>
          </p:nvPr>
        </p:nvSpPr>
        <p:spPr bwMode="auto">
          <a:xfrm>
            <a:off x="1092200" y="4635500"/>
            <a:ext cx="2749550" cy="2299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a:latin typeface="Calibri" pitchFamily="34" charset="0"/>
              </a:rPr>
              <a:t>General-purpose register r2</a:t>
            </a:r>
          </a:p>
        </p:txBody>
      </p:sp>
      <p:sp>
        <p:nvSpPr>
          <p:cNvPr id="42012" name="Rectangle 61"/>
          <p:cNvSpPr>
            <a:spLocks noChangeArrowheads="1"/>
          </p:cNvSpPr>
          <p:nvPr>
            <p:custDataLst>
              <p:tags r:id="rId20"/>
            </p:custDataLst>
          </p:nvPr>
        </p:nvSpPr>
        <p:spPr bwMode="auto">
          <a:xfrm>
            <a:off x="1831975" y="1295400"/>
            <a:ext cx="1096775"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4000">
                <a:solidFill>
                  <a:schemeClr val="tx2"/>
                </a:solidFill>
                <a:latin typeface="Cambria" pitchFamily="18" charset="0"/>
              </a:rPr>
              <a:t>CPU</a:t>
            </a:r>
          </a:p>
        </p:txBody>
      </p:sp>
      <p:sp>
        <p:nvSpPr>
          <p:cNvPr id="42013" name="Rectangle 62"/>
          <p:cNvSpPr>
            <a:spLocks noChangeArrowheads="1"/>
          </p:cNvSpPr>
          <p:nvPr>
            <p:custDataLst>
              <p:tags r:id="rId21"/>
            </p:custDataLst>
          </p:nvPr>
        </p:nvSpPr>
        <p:spPr bwMode="auto">
          <a:xfrm>
            <a:off x="6477000" y="1295400"/>
            <a:ext cx="1241045"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4000" dirty="0">
                <a:solidFill>
                  <a:schemeClr val="tx2"/>
                </a:solidFill>
                <a:latin typeface="Cambria" pitchFamily="18" charset="0"/>
              </a:rPr>
              <a:t>RAM</a:t>
            </a:r>
          </a:p>
        </p:txBody>
      </p:sp>
      <p:sp>
        <p:nvSpPr>
          <p:cNvPr id="42014" name="Line 63"/>
          <p:cNvSpPr>
            <a:spLocks noChangeShapeType="1"/>
          </p:cNvSpPr>
          <p:nvPr>
            <p:custDataLst>
              <p:tags r:id="rId22"/>
            </p:custDataLst>
          </p:nvPr>
        </p:nvSpPr>
        <p:spPr bwMode="auto">
          <a:xfrm>
            <a:off x="3514725" y="1619250"/>
            <a:ext cx="2590800" cy="0"/>
          </a:xfrm>
          <a:prstGeom prst="line">
            <a:avLst/>
          </a:prstGeom>
          <a:noFill/>
          <a:ln w="19050">
            <a:solidFill>
              <a:srgbClr val="0A04EB"/>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42015" name="Text Box 64"/>
          <p:cNvSpPr txBox="1">
            <a:spLocks noChangeArrowheads="1"/>
          </p:cNvSpPr>
          <p:nvPr>
            <p:custDataLst>
              <p:tags r:id="rId23"/>
            </p:custDataLst>
          </p:nvPr>
        </p:nvSpPr>
        <p:spPr bwMode="auto">
          <a:xfrm>
            <a:off x="4203700" y="1379361"/>
            <a:ext cx="1212850" cy="457200"/>
          </a:xfrm>
          <a:prstGeom prst="rect">
            <a:avLst/>
          </a:prstGeom>
          <a:solidFill>
            <a:schemeClr val="bg1"/>
          </a:solidFill>
          <a:ln w="12700">
            <a:solidFill>
              <a:srgbClr val="0B04FF"/>
            </a:solidFill>
          </a:ln>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dirty="0">
                <a:solidFill>
                  <a:srgbClr val="0A04EB"/>
                </a:solidFill>
                <a:latin typeface="Calibri" pitchFamily="34" charset="0"/>
              </a:rPr>
              <a:t>Von Neumann bottleneck</a:t>
            </a:r>
          </a:p>
        </p:txBody>
      </p:sp>
      <p:sp>
        <p:nvSpPr>
          <p:cNvPr id="2" name="Rounded Rectangle 1"/>
          <p:cNvSpPr/>
          <p:nvPr/>
        </p:nvSpPr>
        <p:spPr bwMode="auto">
          <a:xfrm>
            <a:off x="7315200" y="76200"/>
            <a:ext cx="1659467" cy="1041400"/>
          </a:xfrm>
          <a:prstGeom prst="roundRect">
            <a:avLst/>
          </a:prstGeom>
          <a:noFill/>
          <a:ln w="19050" cap="flat" cmpd="sng" algn="ctr">
            <a:solidFill>
              <a:schemeClr val="bg1">
                <a:lumMod val="65000"/>
              </a:schemeClr>
            </a:solidFill>
            <a:prstDash val="solid"/>
            <a:round/>
            <a:headEnd type="none" w="med" len="med"/>
            <a:tailEnd type="none" w="med" len="med"/>
          </a:ln>
          <a:effectLst>
            <a:outerShdw blurRad="50800" dist="38100" dir="2700000" algn="tl" rotWithShape="0">
              <a:prstClr val="black">
                <a:alpha val="40000"/>
              </a:prstClr>
            </a:outerShdw>
          </a:effectLst>
        </p:spPr>
        <p:txBody>
          <a:bodyPr wrap="square">
            <a:spAutoFit/>
          </a:bodyPr>
          <a:lstStyle/>
          <a:p>
            <a:pPr>
              <a:defRPr/>
            </a:pPr>
            <a:endParaRPr lang="en-US">
              <a:latin typeface="Times" pitchFamily="1" charset="0"/>
              <a:ea typeface="ＭＳ Ｐゴシック" pitchFamily="1" charset="-128"/>
            </a:endParaRPr>
          </a:p>
        </p:txBody>
      </p:sp>
      <p:sp>
        <p:nvSpPr>
          <p:cNvPr id="42018" name="Text Box 17"/>
          <p:cNvSpPr txBox="1">
            <a:spLocks noChangeArrowheads="1"/>
          </p:cNvSpPr>
          <p:nvPr>
            <p:custDataLst>
              <p:tags r:id="rId24"/>
            </p:custDataLst>
          </p:nvPr>
        </p:nvSpPr>
        <p:spPr bwMode="auto">
          <a:xfrm>
            <a:off x="6545263" y="227013"/>
            <a:ext cx="78105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latin typeface="Cambria" pitchFamily="18" charset="0"/>
              </a:rPr>
              <a:t>Screen</a:t>
            </a:r>
          </a:p>
        </p:txBody>
      </p:sp>
      <p:sp>
        <p:nvSpPr>
          <p:cNvPr id="36" name="TextBox 36"/>
          <p:cNvSpPr txBox="1">
            <a:spLocks noChangeArrowheads="1"/>
          </p:cNvSpPr>
          <p:nvPr/>
        </p:nvSpPr>
        <p:spPr bwMode="auto">
          <a:xfrm>
            <a:off x="7596364" y="2336800"/>
            <a:ext cx="492125" cy="461963"/>
          </a:xfrm>
          <a:prstGeom prst="rect">
            <a:avLst/>
          </a:prstGeom>
          <a:solidFill>
            <a:schemeClr val="bg1"/>
          </a:solidFill>
          <a:ln w="9525">
            <a:solidFill>
              <a:srgbClr val="C00000"/>
            </a:solidFill>
            <a:miter lim="800000"/>
            <a:headEnd/>
            <a:tailEnd/>
          </a:ln>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r>
              <a:rPr lang="en-US" b="1" dirty="0">
                <a:solidFill>
                  <a:srgbClr val="C00000"/>
                </a:solidFill>
                <a:latin typeface="Calibri" pitchFamily="34" charset="0"/>
              </a:rPr>
              <a:t>6</a:t>
            </a:r>
          </a:p>
        </p:txBody>
      </p:sp>
      <p:cxnSp>
        <p:nvCxnSpPr>
          <p:cNvPr id="37" name="Straight Arrow Connector 38"/>
          <p:cNvCxnSpPr>
            <a:cxnSpLocks noChangeShapeType="1"/>
            <a:stCxn id="36" idx="1"/>
          </p:cNvCxnSpPr>
          <p:nvPr/>
        </p:nvCxnSpPr>
        <p:spPr bwMode="auto">
          <a:xfrm flipH="1">
            <a:off x="7215364" y="2567782"/>
            <a:ext cx="381000" cy="251618"/>
          </a:xfrm>
          <a:prstGeom prst="straightConnector1">
            <a:avLst/>
          </a:prstGeom>
          <a:noFill/>
          <a:ln w="12700" algn="ctr">
            <a:solidFill>
              <a:srgbClr val="C00000"/>
            </a:solidFill>
            <a:round/>
            <a:headEnd/>
            <a:tailEnd type="arrow" w="med" len="med"/>
          </a:ln>
          <a:extLst>
            <a:ext uri="{909E8E84-426E-40DD-AFC4-6F175D3DCCD1}">
              <a14:hiddenFill xmlns:a14="http://schemas.microsoft.com/office/drawing/2010/main">
                <a:noFill/>
              </a14:hiddenFill>
            </a:ext>
          </a:extLst>
        </p:spPr>
      </p:cxnSp>
      <p:sp>
        <p:nvSpPr>
          <p:cNvPr id="4" name="Rectangle 3"/>
          <p:cNvSpPr/>
          <p:nvPr/>
        </p:nvSpPr>
        <p:spPr>
          <a:xfrm>
            <a:off x="7426285" y="86199"/>
            <a:ext cx="340157" cy="461665"/>
          </a:xfrm>
          <a:prstGeom prst="rect">
            <a:avLst/>
          </a:prstGeom>
        </p:spPr>
        <p:txBody>
          <a:bodyPr wrap="none">
            <a:spAutoFit/>
          </a:bodyPr>
          <a:lstStyle/>
          <a:p>
            <a:r>
              <a:rPr lang="en-US" b="1" dirty="0" smtClean="0">
                <a:solidFill>
                  <a:srgbClr val="C00000"/>
                </a:solidFill>
                <a:latin typeface="Calibri" pitchFamily="34" charset="0"/>
              </a:rPr>
              <a:t>6</a:t>
            </a:r>
            <a:endParaRPr lang="en-US" b="1" dirty="0">
              <a:solidFill>
                <a:srgbClr val="C00000"/>
              </a:solidFill>
              <a:latin typeface="Calibri" pitchFamily="34" charset="0"/>
            </a:endParaRPr>
          </a:p>
        </p:txBody>
      </p:sp>
      <p:sp>
        <p:nvSpPr>
          <p:cNvPr id="39" name="Rectangle 38"/>
          <p:cNvSpPr/>
          <p:nvPr/>
        </p:nvSpPr>
        <p:spPr>
          <a:xfrm>
            <a:off x="7853715" y="151853"/>
            <a:ext cx="732893" cy="307777"/>
          </a:xfrm>
          <a:prstGeom prst="rect">
            <a:avLst/>
          </a:prstGeom>
        </p:spPr>
        <p:txBody>
          <a:bodyPr wrap="none">
            <a:spAutoFit/>
          </a:bodyPr>
          <a:lstStyle/>
          <a:p>
            <a:r>
              <a:rPr lang="en-US" sz="1400" dirty="0" smtClean="0">
                <a:solidFill>
                  <a:srgbClr val="C00000"/>
                </a:solidFill>
                <a:latin typeface="Cambria" pitchFamily="18" charset="0"/>
              </a:rPr>
              <a:t>(input)</a:t>
            </a:r>
            <a:endParaRPr lang="en-US" sz="1400" dirty="0">
              <a:solidFill>
                <a:srgbClr val="C00000"/>
              </a:solidFill>
              <a:latin typeface="Cambria" pitchFamily="18" charset="0"/>
            </a:endParaRPr>
          </a:p>
        </p:txBody>
      </p:sp>
      <p:sp>
        <p:nvSpPr>
          <p:cNvPr id="40" name="Rectangle 6"/>
          <p:cNvSpPr>
            <a:spLocks noChangeArrowheads="1"/>
          </p:cNvSpPr>
          <p:nvPr>
            <p:custDataLst>
              <p:tags r:id="rId25"/>
            </p:custDataLst>
          </p:nvPr>
        </p:nvSpPr>
        <p:spPr bwMode="auto">
          <a:xfrm>
            <a:off x="228600" y="177800"/>
            <a:ext cx="7251700" cy="738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4200" dirty="0" smtClean="0">
                <a:latin typeface="Cambria" pitchFamily="18" charset="0"/>
              </a:rPr>
              <a:t>Example #1:</a:t>
            </a:r>
            <a:endParaRPr lang="en-US" sz="4200" dirty="0">
              <a:solidFill>
                <a:srgbClr val="0A04EB"/>
              </a:solidFill>
              <a:latin typeface="Cambria" pitchFamily="18" charset="0"/>
            </a:endParaRPr>
          </a:p>
        </p:txBody>
      </p:sp>
      <mc:AlternateContent xmlns:mc="http://schemas.openxmlformats.org/markup-compatibility/2006" xmlns:p14="http://schemas.microsoft.com/office/powerpoint/2010/main">
        <mc:Choice Requires="p14">
          <p:contentPart p14:bwMode="auto" r:id="rId28">
            <p14:nvContentPartPr>
              <p14:cNvPr id="5" name="Ink 4"/>
              <p14:cNvContentPartPr/>
              <p14:nvPr/>
            </p14:nvContentPartPr>
            <p14:xfrm>
              <a:off x="1955520" y="455400"/>
              <a:ext cx="6751440" cy="5965560"/>
            </p14:xfrm>
          </p:contentPart>
        </mc:Choice>
        <mc:Fallback xmlns="">
          <p:pic>
            <p:nvPicPr>
              <p:cNvPr id="5" name="Ink 4"/>
              <p:cNvPicPr/>
              <p:nvPr/>
            </p:nvPicPr>
            <p:blipFill>
              <a:blip r:embed="rId29"/>
              <a:stretch>
                <a:fillRect/>
              </a:stretch>
            </p:blipFill>
            <p:spPr>
              <a:xfrm>
                <a:off x="1946160" y="446040"/>
                <a:ext cx="6770160" cy="5984280"/>
              </a:xfrm>
              <a:prstGeom prst="rect">
                <a:avLst/>
              </a:prstGeom>
            </p:spPr>
          </p:pic>
        </mc:Fallback>
      </mc:AlternateContent>
    </p:spTree>
    <p:extLst>
      <p:ext uri="{BB962C8B-B14F-4D97-AF65-F5344CB8AC3E}">
        <p14:creationId xmlns:p14="http://schemas.microsoft.com/office/powerpoint/2010/main" val="2764050740"/>
      </p:ext>
    </p:extLst>
  </p:cSld>
  <p:clrMapOvr>
    <a:masterClrMapping/>
  </p:clrMapOvr>
  <p:timing>
    <p:tnLst>
      <p:par>
        <p:cTn id="1" dur="indefinite" restart="never" nodeType="tmRoot"/>
      </p:par>
    </p:tn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110" name="Text Box 17"/>
          <p:cNvSpPr txBox="1">
            <a:spLocks noChangeArrowheads="1"/>
          </p:cNvSpPr>
          <p:nvPr>
            <p:custDataLst>
              <p:tags r:id="rId1"/>
            </p:custDataLst>
          </p:nvPr>
        </p:nvSpPr>
        <p:spPr bwMode="auto">
          <a:xfrm>
            <a:off x="6534150" y="76200"/>
            <a:ext cx="781050" cy="274637"/>
          </a:xfrm>
          <a:prstGeom prst="rect">
            <a:avLst/>
          </a:prstGeom>
          <a:solidFill>
            <a:schemeClr val="bg1"/>
          </a:solidFill>
          <a:ln>
            <a:noFill/>
          </a:ln>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dirty="0">
                <a:latin typeface="Cambria" pitchFamily="18" charset="0"/>
              </a:rPr>
              <a:t>s</a:t>
            </a:r>
            <a:r>
              <a:rPr lang="en-US" sz="1200" dirty="0" smtClean="0">
                <a:latin typeface="Cambria" pitchFamily="18" charset="0"/>
              </a:rPr>
              <a:t>creen</a:t>
            </a:r>
            <a:endParaRPr lang="en-US" sz="1200" dirty="0">
              <a:latin typeface="Cambria" pitchFamily="18" charset="0"/>
            </a:endParaRPr>
          </a:p>
        </p:txBody>
      </p:sp>
      <p:sp>
        <p:nvSpPr>
          <p:cNvPr id="46082" name="Rectangle 5"/>
          <p:cNvSpPr>
            <a:spLocks noChangeArrowheads="1"/>
          </p:cNvSpPr>
          <p:nvPr>
            <p:custDataLst>
              <p:tags r:id="rId2"/>
            </p:custDataLst>
          </p:nvPr>
        </p:nvSpPr>
        <p:spPr bwMode="auto">
          <a:xfrm>
            <a:off x="4691063" y="3429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endParaRPr lang="en-US">
              <a:latin typeface="Arial" pitchFamily="34" charset="0"/>
            </a:endParaRPr>
          </a:p>
        </p:txBody>
      </p:sp>
      <p:sp>
        <p:nvSpPr>
          <p:cNvPr id="46083" name="Rectangle 6"/>
          <p:cNvSpPr>
            <a:spLocks noChangeArrowheads="1"/>
          </p:cNvSpPr>
          <p:nvPr>
            <p:custDataLst>
              <p:tags r:id="rId3"/>
            </p:custDataLst>
          </p:nvPr>
        </p:nvSpPr>
        <p:spPr bwMode="auto">
          <a:xfrm>
            <a:off x="4648200" y="88018"/>
            <a:ext cx="1601964" cy="738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r>
              <a:rPr lang="en-US" sz="4200" i="1" dirty="0" smtClean="0">
                <a:latin typeface="Cambria" pitchFamily="18" charset="0"/>
              </a:rPr>
              <a:t>Quiz</a:t>
            </a:r>
            <a:endParaRPr lang="en-US" sz="4200" i="1" dirty="0">
              <a:solidFill>
                <a:srgbClr val="0A04EB"/>
              </a:solidFill>
              <a:latin typeface="Cambria" pitchFamily="18" charset="0"/>
            </a:endParaRPr>
          </a:p>
        </p:txBody>
      </p:sp>
      <p:sp>
        <p:nvSpPr>
          <p:cNvPr id="46084" name="Rectangle 7"/>
          <p:cNvSpPr>
            <a:spLocks noChangeArrowheads="1"/>
          </p:cNvSpPr>
          <p:nvPr>
            <p:custDataLst>
              <p:tags r:id="rId4"/>
            </p:custDataLst>
          </p:nvPr>
        </p:nvSpPr>
        <p:spPr bwMode="auto">
          <a:xfrm>
            <a:off x="5232400" y="6237139"/>
            <a:ext cx="3671888" cy="508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2700" b="1" dirty="0">
                <a:solidFill>
                  <a:srgbClr val="C00000"/>
                </a:solidFill>
                <a:latin typeface="Courier New" pitchFamily="49" charset="0"/>
              </a:rPr>
              <a:t>halt</a:t>
            </a:r>
          </a:p>
        </p:txBody>
      </p:sp>
      <p:sp>
        <p:nvSpPr>
          <p:cNvPr id="46085" name="Rectangle 8"/>
          <p:cNvSpPr>
            <a:spLocks noChangeArrowheads="1"/>
          </p:cNvSpPr>
          <p:nvPr>
            <p:custDataLst>
              <p:tags r:id="rId5"/>
            </p:custDataLst>
          </p:nvPr>
        </p:nvSpPr>
        <p:spPr bwMode="auto">
          <a:xfrm>
            <a:off x="5232400" y="2525791"/>
            <a:ext cx="3689350" cy="508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2700" b="1" dirty="0" err="1">
                <a:solidFill>
                  <a:srgbClr val="0B04FF"/>
                </a:solidFill>
                <a:latin typeface="Courier New" pitchFamily="49" charset="0"/>
              </a:rPr>
              <a:t>setn</a:t>
            </a:r>
            <a:r>
              <a:rPr lang="en-US" sz="2700" b="1" dirty="0">
                <a:solidFill>
                  <a:srgbClr val="0B04FF"/>
                </a:solidFill>
                <a:latin typeface="Courier New" pitchFamily="49" charset="0"/>
              </a:rPr>
              <a:t> </a:t>
            </a:r>
            <a:r>
              <a:rPr lang="en-US" sz="2700" b="1" dirty="0">
                <a:latin typeface="Courier New" pitchFamily="49" charset="0"/>
              </a:rPr>
              <a:t>r2 </a:t>
            </a:r>
            <a:r>
              <a:rPr lang="en-US" sz="2700" b="1" dirty="0" smtClean="0">
                <a:latin typeface="Courier New" pitchFamily="49" charset="0"/>
              </a:rPr>
              <a:t>7</a:t>
            </a:r>
            <a:endParaRPr lang="en-US" sz="2700" b="1" dirty="0">
              <a:latin typeface="Courier New" pitchFamily="49" charset="0"/>
            </a:endParaRPr>
          </a:p>
        </p:txBody>
      </p:sp>
      <p:sp>
        <p:nvSpPr>
          <p:cNvPr id="46086" name="Rectangle 9"/>
          <p:cNvSpPr>
            <a:spLocks noChangeArrowheads="1"/>
          </p:cNvSpPr>
          <p:nvPr>
            <p:custDataLst>
              <p:tags r:id="rId6"/>
            </p:custDataLst>
          </p:nvPr>
        </p:nvSpPr>
        <p:spPr bwMode="auto">
          <a:xfrm>
            <a:off x="5232400" y="1907233"/>
            <a:ext cx="3697288" cy="508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2700" b="1" dirty="0">
                <a:solidFill>
                  <a:srgbClr val="0B04FF"/>
                </a:solidFill>
                <a:latin typeface="Courier New" pitchFamily="49" charset="0"/>
              </a:rPr>
              <a:t>read</a:t>
            </a:r>
            <a:r>
              <a:rPr lang="en-US" sz="2700" b="1" dirty="0">
                <a:latin typeface="Courier New" pitchFamily="49" charset="0"/>
              </a:rPr>
              <a:t> r1</a:t>
            </a:r>
          </a:p>
        </p:txBody>
      </p:sp>
      <p:sp>
        <p:nvSpPr>
          <p:cNvPr id="46088" name="Rectangle 13"/>
          <p:cNvSpPr>
            <a:spLocks noChangeArrowheads="1"/>
          </p:cNvSpPr>
          <p:nvPr>
            <p:custDataLst>
              <p:tags r:id="rId7"/>
            </p:custDataLst>
          </p:nvPr>
        </p:nvSpPr>
        <p:spPr bwMode="auto">
          <a:xfrm>
            <a:off x="5232400" y="3762907"/>
            <a:ext cx="3657600" cy="508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2700" b="1" dirty="0">
                <a:solidFill>
                  <a:srgbClr val="0B04FF"/>
                </a:solidFill>
                <a:latin typeface="Courier New" pitchFamily="49" charset="0"/>
              </a:rPr>
              <a:t>div</a:t>
            </a:r>
            <a:r>
              <a:rPr lang="en-US" sz="2700" b="1" dirty="0">
                <a:latin typeface="Courier New" pitchFamily="49" charset="0"/>
              </a:rPr>
              <a:t> r3 </a:t>
            </a:r>
            <a:r>
              <a:rPr lang="en-US" sz="2700" b="1" dirty="0" smtClean="0">
                <a:latin typeface="Courier New" pitchFamily="49" charset="0"/>
              </a:rPr>
              <a:t>r1 r4</a:t>
            </a:r>
            <a:endParaRPr lang="en-US" sz="2700" b="1" dirty="0">
              <a:latin typeface="Courier New" pitchFamily="49" charset="0"/>
            </a:endParaRPr>
          </a:p>
        </p:txBody>
      </p:sp>
      <p:sp>
        <p:nvSpPr>
          <p:cNvPr id="46089" name="Text Box 19"/>
          <p:cNvSpPr txBox="1">
            <a:spLocks noChangeArrowheads="1"/>
          </p:cNvSpPr>
          <p:nvPr>
            <p:custDataLst>
              <p:tags r:id="rId8"/>
            </p:custDataLst>
          </p:nvPr>
        </p:nvSpPr>
        <p:spPr bwMode="auto">
          <a:xfrm>
            <a:off x="4627916" y="2000896"/>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0</a:t>
            </a:r>
          </a:p>
        </p:txBody>
      </p:sp>
      <p:sp>
        <p:nvSpPr>
          <p:cNvPr id="46090" name="Text Box 20"/>
          <p:cNvSpPr txBox="1">
            <a:spLocks noChangeArrowheads="1"/>
          </p:cNvSpPr>
          <p:nvPr>
            <p:custDataLst>
              <p:tags r:id="rId9"/>
            </p:custDataLst>
          </p:nvPr>
        </p:nvSpPr>
        <p:spPr bwMode="auto">
          <a:xfrm>
            <a:off x="4610453" y="2593033"/>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1</a:t>
            </a:r>
          </a:p>
        </p:txBody>
      </p:sp>
      <p:sp>
        <p:nvSpPr>
          <p:cNvPr id="46091" name="Text Box 21"/>
          <p:cNvSpPr txBox="1">
            <a:spLocks noChangeArrowheads="1"/>
          </p:cNvSpPr>
          <p:nvPr>
            <p:custDataLst>
              <p:tags r:id="rId10"/>
            </p:custDataLst>
          </p:nvPr>
        </p:nvSpPr>
        <p:spPr bwMode="auto">
          <a:xfrm>
            <a:off x="4610453" y="3193108"/>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2</a:t>
            </a:r>
          </a:p>
        </p:txBody>
      </p:sp>
      <p:sp>
        <p:nvSpPr>
          <p:cNvPr id="46092" name="Text Box 22"/>
          <p:cNvSpPr txBox="1">
            <a:spLocks noChangeArrowheads="1"/>
          </p:cNvSpPr>
          <p:nvPr>
            <p:custDataLst>
              <p:tags r:id="rId11"/>
            </p:custDataLst>
          </p:nvPr>
        </p:nvSpPr>
        <p:spPr bwMode="auto">
          <a:xfrm>
            <a:off x="4610453" y="3802708"/>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3</a:t>
            </a:r>
          </a:p>
        </p:txBody>
      </p:sp>
      <p:sp>
        <p:nvSpPr>
          <p:cNvPr id="46093" name="Text Box 23"/>
          <p:cNvSpPr txBox="1">
            <a:spLocks noChangeArrowheads="1"/>
          </p:cNvSpPr>
          <p:nvPr>
            <p:custDataLst>
              <p:tags r:id="rId12"/>
            </p:custDataLst>
          </p:nvPr>
        </p:nvSpPr>
        <p:spPr bwMode="auto">
          <a:xfrm>
            <a:off x="4602516" y="4466283"/>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4</a:t>
            </a:r>
          </a:p>
        </p:txBody>
      </p:sp>
      <p:sp>
        <p:nvSpPr>
          <p:cNvPr id="46094" name="Text Box 24"/>
          <p:cNvSpPr txBox="1">
            <a:spLocks noChangeArrowheads="1"/>
          </p:cNvSpPr>
          <p:nvPr>
            <p:custDataLst>
              <p:tags r:id="rId13"/>
            </p:custDataLst>
          </p:nvPr>
        </p:nvSpPr>
        <p:spPr bwMode="auto">
          <a:xfrm>
            <a:off x="365302" y="2057400"/>
            <a:ext cx="6254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r1</a:t>
            </a:r>
            <a:endParaRPr lang="en-US" sz="1800" b="1">
              <a:solidFill>
                <a:srgbClr val="B003D1"/>
              </a:solidFill>
              <a:latin typeface="Courier New" pitchFamily="49" charset="0"/>
              <a:cs typeface="Courier New" pitchFamily="49" charset="0"/>
            </a:endParaRPr>
          </a:p>
        </p:txBody>
      </p:sp>
      <p:sp>
        <p:nvSpPr>
          <p:cNvPr id="46095" name="Rectangle 29"/>
          <p:cNvSpPr>
            <a:spLocks noChangeArrowheads="1"/>
          </p:cNvSpPr>
          <p:nvPr>
            <p:custDataLst>
              <p:tags r:id="rId14"/>
            </p:custDataLst>
          </p:nvPr>
        </p:nvSpPr>
        <p:spPr bwMode="auto">
          <a:xfrm>
            <a:off x="998714" y="1905000"/>
            <a:ext cx="2733675"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B003D1"/>
                </a:solidFill>
                <a:latin typeface="Courier New" pitchFamily="49" charset="0"/>
              </a:rPr>
              <a:t> </a:t>
            </a:r>
          </a:p>
        </p:txBody>
      </p:sp>
      <p:sp>
        <p:nvSpPr>
          <p:cNvPr id="46096" name="Rectangle 33"/>
          <p:cNvSpPr>
            <a:spLocks noChangeArrowheads="1"/>
          </p:cNvSpPr>
          <p:nvPr>
            <p:custDataLst>
              <p:tags r:id="rId15"/>
            </p:custDataLst>
          </p:nvPr>
        </p:nvSpPr>
        <p:spPr bwMode="auto">
          <a:xfrm>
            <a:off x="993952" y="2578100"/>
            <a:ext cx="2749550" cy="2299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a:latin typeface="Calibri" pitchFamily="34" charset="0"/>
              </a:rPr>
              <a:t>General-purpose register r1</a:t>
            </a:r>
          </a:p>
        </p:txBody>
      </p:sp>
      <p:sp>
        <p:nvSpPr>
          <p:cNvPr id="46097" name="Text Box 50"/>
          <p:cNvSpPr txBox="1">
            <a:spLocks noChangeArrowheads="1"/>
          </p:cNvSpPr>
          <p:nvPr>
            <p:custDataLst>
              <p:tags r:id="rId16"/>
            </p:custDataLst>
          </p:nvPr>
        </p:nvSpPr>
        <p:spPr bwMode="auto">
          <a:xfrm>
            <a:off x="355777" y="3138488"/>
            <a:ext cx="625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r2</a:t>
            </a:r>
            <a:endParaRPr lang="en-US" sz="1800" b="1">
              <a:solidFill>
                <a:srgbClr val="B003D1"/>
              </a:solidFill>
              <a:latin typeface="Courier New" pitchFamily="49" charset="0"/>
              <a:cs typeface="Courier New" pitchFamily="49" charset="0"/>
            </a:endParaRPr>
          </a:p>
        </p:txBody>
      </p:sp>
      <p:sp>
        <p:nvSpPr>
          <p:cNvPr id="46098" name="Rectangle 51"/>
          <p:cNvSpPr>
            <a:spLocks noChangeArrowheads="1"/>
          </p:cNvSpPr>
          <p:nvPr>
            <p:custDataLst>
              <p:tags r:id="rId17"/>
            </p:custDataLst>
          </p:nvPr>
        </p:nvSpPr>
        <p:spPr bwMode="auto">
          <a:xfrm>
            <a:off x="995539" y="2971800"/>
            <a:ext cx="2733675"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B003D1"/>
                </a:solidFill>
                <a:latin typeface="Courier New" pitchFamily="49" charset="0"/>
              </a:rPr>
              <a:t> </a:t>
            </a:r>
          </a:p>
        </p:txBody>
      </p:sp>
      <p:sp>
        <p:nvSpPr>
          <p:cNvPr id="46099" name="Rectangle 52"/>
          <p:cNvSpPr>
            <a:spLocks noChangeArrowheads="1"/>
          </p:cNvSpPr>
          <p:nvPr>
            <p:custDataLst>
              <p:tags r:id="rId18"/>
            </p:custDataLst>
          </p:nvPr>
        </p:nvSpPr>
        <p:spPr bwMode="auto">
          <a:xfrm>
            <a:off x="990777" y="3644900"/>
            <a:ext cx="2749550" cy="2243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a:latin typeface="Calibri" pitchFamily="34" charset="0"/>
              </a:rPr>
              <a:t>General-purpose register r2</a:t>
            </a:r>
          </a:p>
        </p:txBody>
      </p:sp>
      <p:sp>
        <p:nvSpPr>
          <p:cNvPr id="46100" name="Text Box 50"/>
          <p:cNvSpPr txBox="1">
            <a:spLocks noChangeArrowheads="1"/>
          </p:cNvSpPr>
          <p:nvPr>
            <p:custDataLst>
              <p:tags r:id="rId19"/>
            </p:custDataLst>
          </p:nvPr>
        </p:nvSpPr>
        <p:spPr bwMode="auto">
          <a:xfrm>
            <a:off x="357364" y="4216400"/>
            <a:ext cx="625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r3</a:t>
            </a:r>
            <a:endParaRPr lang="en-US" sz="1800" b="1">
              <a:solidFill>
                <a:srgbClr val="B003D1"/>
              </a:solidFill>
              <a:latin typeface="Courier New" pitchFamily="49" charset="0"/>
              <a:cs typeface="Courier New" pitchFamily="49" charset="0"/>
            </a:endParaRPr>
          </a:p>
        </p:txBody>
      </p:sp>
      <p:sp>
        <p:nvSpPr>
          <p:cNvPr id="46101" name="Rectangle 51"/>
          <p:cNvSpPr>
            <a:spLocks noChangeArrowheads="1"/>
          </p:cNvSpPr>
          <p:nvPr>
            <p:custDataLst>
              <p:tags r:id="rId20"/>
            </p:custDataLst>
          </p:nvPr>
        </p:nvSpPr>
        <p:spPr bwMode="auto">
          <a:xfrm>
            <a:off x="997127" y="4049712"/>
            <a:ext cx="2733675"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B003D1"/>
                </a:solidFill>
                <a:latin typeface="Courier New" pitchFamily="49" charset="0"/>
              </a:rPr>
              <a:t> </a:t>
            </a:r>
          </a:p>
        </p:txBody>
      </p:sp>
      <p:sp>
        <p:nvSpPr>
          <p:cNvPr id="46102" name="Rectangle 52"/>
          <p:cNvSpPr>
            <a:spLocks noChangeArrowheads="1"/>
          </p:cNvSpPr>
          <p:nvPr>
            <p:custDataLst>
              <p:tags r:id="rId21"/>
            </p:custDataLst>
          </p:nvPr>
        </p:nvSpPr>
        <p:spPr bwMode="auto">
          <a:xfrm>
            <a:off x="992364" y="4722812"/>
            <a:ext cx="2749550" cy="230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dirty="0">
                <a:latin typeface="Calibri" pitchFamily="34" charset="0"/>
              </a:rPr>
              <a:t>General-purpose register r3</a:t>
            </a:r>
          </a:p>
        </p:txBody>
      </p:sp>
      <p:sp>
        <p:nvSpPr>
          <p:cNvPr id="46103" name="Rectangle 12"/>
          <p:cNvSpPr>
            <a:spLocks noChangeArrowheads="1"/>
          </p:cNvSpPr>
          <p:nvPr>
            <p:custDataLst>
              <p:tags r:id="rId22"/>
            </p:custDataLst>
          </p:nvPr>
        </p:nvSpPr>
        <p:spPr bwMode="auto">
          <a:xfrm>
            <a:off x="5232400" y="5000023"/>
            <a:ext cx="3684587" cy="508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square">
            <a:spAutoFit/>
          </a:bodyPr>
          <a:lstStyle/>
          <a:p>
            <a:pPr algn="l"/>
            <a:r>
              <a:rPr lang="en-US" sz="2700" b="1" dirty="0" err="1">
                <a:solidFill>
                  <a:srgbClr val="0B04FF"/>
                </a:solidFill>
                <a:latin typeface="Courier New" pitchFamily="49" charset="0"/>
              </a:rPr>
              <a:t>addn</a:t>
            </a:r>
            <a:r>
              <a:rPr lang="en-US" sz="2700" b="1" dirty="0">
                <a:solidFill>
                  <a:srgbClr val="0B04FF"/>
                </a:solidFill>
                <a:latin typeface="Courier New" pitchFamily="49" charset="0"/>
              </a:rPr>
              <a:t> </a:t>
            </a:r>
            <a:r>
              <a:rPr lang="en-US" sz="2700" b="1" dirty="0">
                <a:latin typeface="Courier New" pitchFamily="49" charset="0"/>
              </a:rPr>
              <a:t>r3 -1</a:t>
            </a:r>
          </a:p>
        </p:txBody>
      </p:sp>
      <p:sp>
        <p:nvSpPr>
          <p:cNvPr id="46104" name="Rectangle 13"/>
          <p:cNvSpPr>
            <a:spLocks noChangeArrowheads="1"/>
          </p:cNvSpPr>
          <p:nvPr>
            <p:custDataLst>
              <p:tags r:id="rId23"/>
            </p:custDataLst>
          </p:nvPr>
        </p:nvSpPr>
        <p:spPr bwMode="auto">
          <a:xfrm>
            <a:off x="5232400" y="5618581"/>
            <a:ext cx="3692525" cy="508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square">
            <a:spAutoFit/>
          </a:bodyPr>
          <a:lstStyle/>
          <a:p>
            <a:pPr algn="l"/>
            <a:r>
              <a:rPr lang="en-US" sz="2700" b="1" dirty="0">
                <a:solidFill>
                  <a:srgbClr val="0B04FF"/>
                </a:solidFill>
                <a:latin typeface="Courier New" pitchFamily="49" charset="0"/>
              </a:rPr>
              <a:t>write</a:t>
            </a:r>
            <a:r>
              <a:rPr lang="en-US" sz="2700" b="1" dirty="0">
                <a:latin typeface="Courier New" pitchFamily="49" charset="0"/>
              </a:rPr>
              <a:t> r3</a:t>
            </a:r>
          </a:p>
        </p:txBody>
      </p:sp>
      <p:sp>
        <p:nvSpPr>
          <p:cNvPr id="46105" name="Text Box 22"/>
          <p:cNvSpPr txBox="1">
            <a:spLocks noChangeArrowheads="1"/>
          </p:cNvSpPr>
          <p:nvPr>
            <p:custDataLst>
              <p:tags r:id="rId24"/>
            </p:custDataLst>
          </p:nvPr>
        </p:nvSpPr>
        <p:spPr bwMode="auto">
          <a:xfrm>
            <a:off x="4604103" y="5098108"/>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5</a:t>
            </a:r>
          </a:p>
        </p:txBody>
      </p:sp>
      <p:sp>
        <p:nvSpPr>
          <p:cNvPr id="46106" name="Text Box 23"/>
          <p:cNvSpPr txBox="1">
            <a:spLocks noChangeArrowheads="1"/>
          </p:cNvSpPr>
          <p:nvPr>
            <p:custDataLst>
              <p:tags r:id="rId25"/>
            </p:custDataLst>
          </p:nvPr>
        </p:nvSpPr>
        <p:spPr bwMode="auto">
          <a:xfrm>
            <a:off x="4594578" y="5716527"/>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dirty="0">
                <a:latin typeface="Courier New" pitchFamily="49" charset="0"/>
                <a:cs typeface="Courier New" pitchFamily="49" charset="0"/>
              </a:rPr>
              <a:t>6</a:t>
            </a:r>
          </a:p>
        </p:txBody>
      </p:sp>
      <p:sp>
        <p:nvSpPr>
          <p:cNvPr id="46107" name="TextBox 36"/>
          <p:cNvSpPr txBox="1">
            <a:spLocks noChangeArrowheads="1"/>
          </p:cNvSpPr>
          <p:nvPr/>
        </p:nvSpPr>
        <p:spPr bwMode="auto">
          <a:xfrm>
            <a:off x="7254346" y="1676400"/>
            <a:ext cx="724440" cy="461665"/>
          </a:xfrm>
          <a:prstGeom prst="rect">
            <a:avLst/>
          </a:prstGeom>
          <a:solidFill>
            <a:schemeClr val="bg1"/>
          </a:solidFill>
          <a:ln w="9525">
            <a:solidFill>
              <a:srgbClr val="C00000"/>
            </a:solidFill>
            <a:miter lim="800000"/>
            <a:headEnd/>
            <a:tailEnd/>
          </a:ln>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r>
              <a:rPr lang="en-US" b="1" dirty="0" smtClean="0">
                <a:solidFill>
                  <a:srgbClr val="C00000"/>
                </a:solidFill>
                <a:latin typeface="Calibri" pitchFamily="34" charset="0"/>
              </a:rPr>
              <a:t>100</a:t>
            </a:r>
            <a:endParaRPr lang="en-US" b="1" dirty="0">
              <a:solidFill>
                <a:srgbClr val="C00000"/>
              </a:solidFill>
              <a:latin typeface="Calibri" pitchFamily="34" charset="0"/>
            </a:endParaRPr>
          </a:p>
        </p:txBody>
      </p:sp>
      <p:cxnSp>
        <p:nvCxnSpPr>
          <p:cNvPr id="46108" name="Straight Arrow Connector 38"/>
          <p:cNvCxnSpPr>
            <a:cxnSpLocks noChangeShapeType="1"/>
            <a:stCxn id="46107" idx="1"/>
          </p:cNvCxnSpPr>
          <p:nvPr/>
        </p:nvCxnSpPr>
        <p:spPr bwMode="auto">
          <a:xfrm flipH="1">
            <a:off x="6781800" y="1907233"/>
            <a:ext cx="472546" cy="230832"/>
          </a:xfrm>
          <a:prstGeom prst="straightConnector1">
            <a:avLst/>
          </a:prstGeom>
          <a:noFill/>
          <a:ln w="12700" algn="ctr">
            <a:solidFill>
              <a:srgbClr val="C00000"/>
            </a:solidFill>
            <a:round/>
            <a:headEnd/>
            <a:tailEnd type="arrow" w="med" len="med"/>
          </a:ln>
          <a:extLst>
            <a:ext uri="{909E8E84-426E-40DD-AFC4-6F175D3DCCD1}">
              <a14:hiddenFill xmlns:a14="http://schemas.microsoft.com/office/drawing/2010/main">
                <a:noFill/>
              </a14:hiddenFill>
            </a:ext>
          </a:extLst>
        </p:spPr>
      </p:cxnSp>
      <p:sp>
        <p:nvSpPr>
          <p:cNvPr id="45" name="Rounded Rectangle 44"/>
          <p:cNvSpPr/>
          <p:nvPr/>
        </p:nvSpPr>
        <p:spPr bwMode="auto">
          <a:xfrm>
            <a:off x="7254346" y="76200"/>
            <a:ext cx="1737253" cy="1112484"/>
          </a:xfrm>
          <a:prstGeom prst="roundRect">
            <a:avLst/>
          </a:prstGeom>
          <a:noFill/>
          <a:ln w="19050" cap="flat" cmpd="sng" algn="ctr">
            <a:solidFill>
              <a:schemeClr val="bg1">
                <a:lumMod val="65000"/>
              </a:schemeClr>
            </a:solidFill>
            <a:prstDash val="solid"/>
            <a:round/>
            <a:headEnd type="none" w="med" len="med"/>
            <a:tailEnd type="none" w="med" len="med"/>
          </a:ln>
          <a:effectLst>
            <a:outerShdw blurRad="50800" dist="38100" dir="2700000" algn="tl" rotWithShape="0">
              <a:prstClr val="black">
                <a:alpha val="40000"/>
              </a:prstClr>
            </a:outerShdw>
          </a:effectLst>
        </p:spPr>
        <p:txBody>
          <a:bodyPr wrap="square">
            <a:spAutoFit/>
          </a:bodyPr>
          <a:lstStyle/>
          <a:p>
            <a:pPr>
              <a:defRPr/>
            </a:pPr>
            <a:endParaRPr lang="en-US">
              <a:latin typeface="Times" pitchFamily="1" charset="0"/>
              <a:ea typeface="ＭＳ Ｐゴシック" pitchFamily="1" charset="-128"/>
            </a:endParaRPr>
          </a:p>
        </p:txBody>
      </p:sp>
      <p:sp>
        <p:nvSpPr>
          <p:cNvPr id="46111" name="Rectangle 1"/>
          <p:cNvSpPr>
            <a:spLocks noChangeArrowheads="1"/>
          </p:cNvSpPr>
          <p:nvPr/>
        </p:nvSpPr>
        <p:spPr bwMode="auto">
          <a:xfrm>
            <a:off x="7375393" y="134938"/>
            <a:ext cx="65114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b="1" dirty="0" smtClean="0">
                <a:solidFill>
                  <a:srgbClr val="C00000"/>
                </a:solidFill>
                <a:latin typeface="Calibri" pitchFamily="34" charset="0"/>
              </a:rPr>
              <a:t>100</a:t>
            </a:r>
            <a:endParaRPr lang="en-US" dirty="0"/>
          </a:p>
        </p:txBody>
      </p:sp>
      <p:sp>
        <p:nvSpPr>
          <p:cNvPr id="46112" name="Rectangle 47"/>
          <p:cNvSpPr>
            <a:spLocks noChangeArrowheads="1"/>
          </p:cNvSpPr>
          <p:nvPr/>
        </p:nvSpPr>
        <p:spPr bwMode="auto">
          <a:xfrm>
            <a:off x="8077200" y="185738"/>
            <a:ext cx="771525" cy="32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1500" dirty="0">
                <a:solidFill>
                  <a:srgbClr val="C00000"/>
                </a:solidFill>
                <a:latin typeface="Cambria" pitchFamily="18" charset="0"/>
              </a:rPr>
              <a:t>(input)</a:t>
            </a:r>
            <a:endParaRPr lang="en-US" sz="1500" dirty="0">
              <a:latin typeface="Cambria" pitchFamily="18" charset="0"/>
            </a:endParaRPr>
          </a:p>
        </p:txBody>
      </p:sp>
      <p:sp>
        <p:nvSpPr>
          <p:cNvPr id="46113" name="Text Box 16"/>
          <p:cNvSpPr txBox="1">
            <a:spLocks noChangeArrowheads="1"/>
          </p:cNvSpPr>
          <p:nvPr>
            <p:custDataLst>
              <p:tags r:id="rId26"/>
            </p:custDataLst>
          </p:nvPr>
        </p:nvSpPr>
        <p:spPr bwMode="auto">
          <a:xfrm>
            <a:off x="5654675" y="1128359"/>
            <a:ext cx="10271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b="1">
                <a:latin typeface="Cambria" pitchFamily="18" charset="0"/>
              </a:rPr>
              <a:t>RAM</a:t>
            </a:r>
          </a:p>
        </p:txBody>
      </p:sp>
      <p:sp>
        <p:nvSpPr>
          <p:cNvPr id="46114" name="Text Box 17"/>
          <p:cNvSpPr txBox="1">
            <a:spLocks noChangeArrowheads="1"/>
          </p:cNvSpPr>
          <p:nvPr>
            <p:custDataLst>
              <p:tags r:id="rId27"/>
            </p:custDataLst>
          </p:nvPr>
        </p:nvSpPr>
        <p:spPr bwMode="auto">
          <a:xfrm>
            <a:off x="5029200" y="1495071"/>
            <a:ext cx="22860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dirty="0">
                <a:latin typeface="Calibri" pitchFamily="34" charset="0"/>
              </a:rPr>
              <a:t>random access memory</a:t>
            </a:r>
          </a:p>
        </p:txBody>
      </p:sp>
      <p:sp>
        <p:nvSpPr>
          <p:cNvPr id="46115" name="Text Box 72"/>
          <p:cNvSpPr txBox="1">
            <a:spLocks noChangeArrowheads="1"/>
          </p:cNvSpPr>
          <p:nvPr>
            <p:custDataLst>
              <p:tags r:id="rId28"/>
            </p:custDataLst>
          </p:nvPr>
        </p:nvSpPr>
        <p:spPr bwMode="auto">
          <a:xfrm>
            <a:off x="1830564" y="1188684"/>
            <a:ext cx="10271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b="1">
                <a:latin typeface="Cambria" pitchFamily="18" charset="0"/>
              </a:rPr>
              <a:t>CPU</a:t>
            </a:r>
          </a:p>
        </p:txBody>
      </p:sp>
      <p:sp>
        <p:nvSpPr>
          <p:cNvPr id="46116" name="Text Box 73"/>
          <p:cNvSpPr txBox="1">
            <a:spLocks noChangeArrowheads="1"/>
          </p:cNvSpPr>
          <p:nvPr>
            <p:custDataLst>
              <p:tags r:id="rId29"/>
            </p:custDataLst>
          </p:nvPr>
        </p:nvSpPr>
        <p:spPr bwMode="auto">
          <a:xfrm>
            <a:off x="1205089" y="1515709"/>
            <a:ext cx="22860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latin typeface="Calibri" pitchFamily="34" charset="0"/>
              </a:rPr>
              <a:t>central processing unit</a:t>
            </a:r>
          </a:p>
        </p:txBody>
      </p:sp>
      <p:sp>
        <p:nvSpPr>
          <p:cNvPr id="38" name="Text Box 50"/>
          <p:cNvSpPr txBox="1">
            <a:spLocks noChangeArrowheads="1"/>
          </p:cNvSpPr>
          <p:nvPr>
            <p:custDataLst>
              <p:tags r:id="rId30"/>
            </p:custDataLst>
          </p:nvPr>
        </p:nvSpPr>
        <p:spPr bwMode="auto">
          <a:xfrm>
            <a:off x="366889" y="5207000"/>
            <a:ext cx="625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dirty="0" smtClean="0">
                <a:latin typeface="Courier New" pitchFamily="49" charset="0"/>
                <a:cs typeface="Courier New" pitchFamily="49" charset="0"/>
              </a:rPr>
              <a:t>r4</a:t>
            </a:r>
            <a:endParaRPr lang="en-US" sz="1800" b="1" dirty="0">
              <a:solidFill>
                <a:srgbClr val="B003D1"/>
              </a:solidFill>
              <a:latin typeface="Courier New" pitchFamily="49" charset="0"/>
              <a:cs typeface="Courier New" pitchFamily="49" charset="0"/>
            </a:endParaRPr>
          </a:p>
        </p:txBody>
      </p:sp>
      <p:sp>
        <p:nvSpPr>
          <p:cNvPr id="39" name="Rectangle 51"/>
          <p:cNvSpPr>
            <a:spLocks noChangeArrowheads="1"/>
          </p:cNvSpPr>
          <p:nvPr>
            <p:custDataLst>
              <p:tags r:id="rId31"/>
            </p:custDataLst>
          </p:nvPr>
        </p:nvSpPr>
        <p:spPr bwMode="auto">
          <a:xfrm>
            <a:off x="1006652" y="5040312"/>
            <a:ext cx="2733675"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B003D1"/>
                </a:solidFill>
                <a:latin typeface="Courier New" pitchFamily="49" charset="0"/>
              </a:rPr>
              <a:t> </a:t>
            </a:r>
          </a:p>
        </p:txBody>
      </p:sp>
      <p:sp>
        <p:nvSpPr>
          <p:cNvPr id="40" name="Rectangle 52"/>
          <p:cNvSpPr>
            <a:spLocks noChangeArrowheads="1"/>
          </p:cNvSpPr>
          <p:nvPr>
            <p:custDataLst>
              <p:tags r:id="rId32"/>
            </p:custDataLst>
          </p:nvPr>
        </p:nvSpPr>
        <p:spPr bwMode="auto">
          <a:xfrm>
            <a:off x="1001889" y="5713412"/>
            <a:ext cx="2749550" cy="230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dirty="0">
                <a:latin typeface="Calibri" pitchFamily="34" charset="0"/>
              </a:rPr>
              <a:t>General-purpose register </a:t>
            </a:r>
            <a:r>
              <a:rPr lang="en-US" sz="1200" dirty="0" smtClean="0">
                <a:latin typeface="Calibri" pitchFamily="34" charset="0"/>
              </a:rPr>
              <a:t>r4</a:t>
            </a:r>
            <a:endParaRPr lang="en-US" sz="1200" dirty="0">
              <a:latin typeface="Calibri" pitchFamily="34" charset="0"/>
            </a:endParaRPr>
          </a:p>
        </p:txBody>
      </p:sp>
      <p:sp>
        <p:nvSpPr>
          <p:cNvPr id="42" name="Rectangle 8"/>
          <p:cNvSpPr>
            <a:spLocks noChangeArrowheads="1"/>
          </p:cNvSpPr>
          <p:nvPr>
            <p:custDataLst>
              <p:tags r:id="rId33"/>
            </p:custDataLst>
          </p:nvPr>
        </p:nvSpPr>
        <p:spPr bwMode="auto">
          <a:xfrm>
            <a:off x="5232400" y="3144349"/>
            <a:ext cx="3689350" cy="508000"/>
          </a:xfrm>
          <a:prstGeom prst="rect">
            <a:avLst/>
          </a:prstGeom>
          <a:noFill/>
          <a:ln w="9525">
            <a:solidFill>
              <a:schemeClr val="tx1"/>
            </a:solidFill>
            <a:miter lim="800000"/>
            <a:headEnd/>
            <a:tailEnd/>
          </a:ln>
          <a:extLst/>
        </p:spPr>
        <p:txBody>
          <a:bodyPr>
            <a:spAutoFit/>
          </a:bodyPr>
          <a:lstStyle/>
          <a:p>
            <a:pPr algn="l"/>
            <a:r>
              <a:rPr lang="en-US" sz="2700" b="1" dirty="0" smtClean="0">
                <a:solidFill>
                  <a:srgbClr val="0B04FF"/>
                </a:solidFill>
                <a:latin typeface="Courier New" pitchFamily="49" charset="0"/>
              </a:rPr>
              <a:t>mod </a:t>
            </a:r>
            <a:r>
              <a:rPr lang="en-US" sz="2700" b="1" dirty="0" smtClean="0">
                <a:latin typeface="Courier New" pitchFamily="49" charset="0"/>
              </a:rPr>
              <a:t>r4 r1 r2</a:t>
            </a:r>
            <a:endParaRPr lang="en-US" sz="2700" b="1" dirty="0">
              <a:latin typeface="Courier New" pitchFamily="49" charset="0"/>
            </a:endParaRPr>
          </a:p>
        </p:txBody>
      </p:sp>
      <p:sp>
        <p:nvSpPr>
          <p:cNvPr id="43" name="Rectangle 12"/>
          <p:cNvSpPr>
            <a:spLocks noChangeArrowheads="1"/>
          </p:cNvSpPr>
          <p:nvPr>
            <p:custDataLst>
              <p:tags r:id="rId34"/>
            </p:custDataLst>
          </p:nvPr>
        </p:nvSpPr>
        <p:spPr bwMode="auto">
          <a:xfrm>
            <a:off x="5232400" y="4381465"/>
            <a:ext cx="3684587" cy="508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square">
            <a:spAutoFit/>
          </a:bodyPr>
          <a:lstStyle/>
          <a:p>
            <a:pPr algn="l"/>
            <a:r>
              <a:rPr lang="en-US" sz="2700" b="1" dirty="0">
                <a:solidFill>
                  <a:srgbClr val="0B04FF"/>
                </a:solidFill>
                <a:latin typeface="Courier New" pitchFamily="49" charset="0"/>
              </a:rPr>
              <a:t>sub</a:t>
            </a:r>
            <a:r>
              <a:rPr lang="en-US" sz="2700" b="1" dirty="0">
                <a:latin typeface="Courier New" pitchFamily="49" charset="0"/>
              </a:rPr>
              <a:t> r3 </a:t>
            </a:r>
            <a:r>
              <a:rPr lang="en-US" sz="2700" b="1" dirty="0" err="1" smtClean="0">
                <a:latin typeface="Courier New" pitchFamily="49" charset="0"/>
              </a:rPr>
              <a:t>r3</a:t>
            </a:r>
            <a:r>
              <a:rPr lang="en-US" sz="2700" b="1" dirty="0" smtClean="0">
                <a:latin typeface="Courier New" pitchFamily="49" charset="0"/>
              </a:rPr>
              <a:t> </a:t>
            </a:r>
            <a:r>
              <a:rPr lang="en-US" sz="2700" b="1" dirty="0">
                <a:latin typeface="Courier New" pitchFamily="49" charset="0"/>
              </a:rPr>
              <a:t>r2</a:t>
            </a:r>
          </a:p>
        </p:txBody>
      </p:sp>
      <p:sp>
        <p:nvSpPr>
          <p:cNvPr id="44" name="Text Box 23"/>
          <p:cNvSpPr txBox="1">
            <a:spLocks noChangeArrowheads="1"/>
          </p:cNvSpPr>
          <p:nvPr>
            <p:custDataLst>
              <p:tags r:id="rId35"/>
            </p:custDataLst>
          </p:nvPr>
        </p:nvSpPr>
        <p:spPr bwMode="auto">
          <a:xfrm>
            <a:off x="4605867" y="6314663"/>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dirty="0">
                <a:latin typeface="Courier New" pitchFamily="49" charset="0"/>
                <a:cs typeface="Courier New" pitchFamily="49" charset="0"/>
              </a:rPr>
              <a:t>7</a:t>
            </a:r>
          </a:p>
        </p:txBody>
      </p:sp>
      <p:sp>
        <p:nvSpPr>
          <p:cNvPr id="48" name="Rectangle 6"/>
          <p:cNvSpPr>
            <a:spLocks noChangeArrowheads="1"/>
          </p:cNvSpPr>
          <p:nvPr>
            <p:custDataLst>
              <p:tags r:id="rId36"/>
            </p:custDataLst>
          </p:nvPr>
        </p:nvSpPr>
        <p:spPr bwMode="auto">
          <a:xfrm rot="21328690">
            <a:off x="314894" y="387153"/>
            <a:ext cx="4038600" cy="4154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r>
              <a:rPr lang="en-US" sz="2100" i="1" dirty="0" smtClean="0">
                <a:latin typeface="Cambria" pitchFamily="18" charset="0"/>
              </a:rPr>
              <a:t>Try this on the back page first!</a:t>
            </a:r>
            <a:endParaRPr lang="en-US" sz="2100" i="1" dirty="0">
              <a:solidFill>
                <a:srgbClr val="0A04EB"/>
              </a:solidFill>
              <a:latin typeface="Cambria" pitchFamily="18" charset="0"/>
            </a:endParaRPr>
          </a:p>
        </p:txBody>
      </p:sp>
      <p:sp>
        <p:nvSpPr>
          <p:cNvPr id="51" name="Rectangle 47"/>
          <p:cNvSpPr>
            <a:spLocks noChangeArrowheads="1"/>
          </p:cNvSpPr>
          <p:nvPr/>
        </p:nvSpPr>
        <p:spPr bwMode="auto">
          <a:xfrm>
            <a:off x="8020374" y="762000"/>
            <a:ext cx="885179" cy="323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1500" dirty="0" smtClean="0">
                <a:solidFill>
                  <a:srgbClr val="C00000"/>
                </a:solidFill>
                <a:latin typeface="Cambria" pitchFamily="18" charset="0"/>
              </a:rPr>
              <a:t>(output</a:t>
            </a:r>
            <a:r>
              <a:rPr lang="en-US" sz="1500" dirty="0">
                <a:solidFill>
                  <a:srgbClr val="C00000"/>
                </a:solidFill>
                <a:latin typeface="Cambria" pitchFamily="18" charset="0"/>
              </a:rPr>
              <a:t>)</a:t>
            </a:r>
            <a:endParaRPr lang="en-US" sz="1500" dirty="0">
              <a:latin typeface="Cambria" pitchFamily="18" charset="0"/>
            </a:endParaRPr>
          </a:p>
        </p:txBody>
      </p:sp>
      <p:sp>
        <p:nvSpPr>
          <p:cNvPr id="3" name="Rounded Rectangle 2"/>
          <p:cNvSpPr/>
          <p:nvPr/>
        </p:nvSpPr>
        <p:spPr bwMode="auto">
          <a:xfrm>
            <a:off x="7375393" y="685800"/>
            <a:ext cx="644981" cy="399365"/>
          </a:xfrm>
          <a:prstGeom prst="roundRect">
            <a:avLst/>
          </a:prstGeom>
          <a:solidFill>
            <a:srgbClr val="FFCCCC"/>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49" name="Text Box 17"/>
          <p:cNvSpPr txBox="1">
            <a:spLocks noChangeArrowheads="1"/>
          </p:cNvSpPr>
          <p:nvPr>
            <p:custDataLst>
              <p:tags r:id="rId37"/>
            </p:custDataLst>
          </p:nvPr>
        </p:nvSpPr>
        <p:spPr bwMode="auto">
          <a:xfrm>
            <a:off x="8249354" y="1585559"/>
            <a:ext cx="894643" cy="285574"/>
          </a:xfrm>
          <a:prstGeom prst="rect">
            <a:avLst/>
          </a:prstGeom>
          <a:solidFill>
            <a:schemeClr val="bg1">
              <a:lumMod val="95000"/>
            </a:schemeClr>
          </a:solidFill>
          <a:ln>
            <a:noFill/>
          </a:ln>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b="1" dirty="0" smtClean="0">
                <a:latin typeface="Calibri" pitchFamily="34" charset="0"/>
              </a:rPr>
              <a:t>Python</a:t>
            </a:r>
            <a:endParaRPr lang="en-US" sz="1200" b="1" dirty="0">
              <a:latin typeface="Calibri" pitchFamily="34" charset="0"/>
            </a:endParaRPr>
          </a:p>
        </p:txBody>
      </p:sp>
      <p:sp>
        <p:nvSpPr>
          <p:cNvPr id="50" name="Text Box 17"/>
          <p:cNvSpPr txBox="1">
            <a:spLocks noChangeArrowheads="1"/>
          </p:cNvSpPr>
          <p:nvPr>
            <p:custDataLst>
              <p:tags r:id="rId38"/>
            </p:custDataLst>
          </p:nvPr>
        </p:nvSpPr>
        <p:spPr bwMode="auto">
          <a:xfrm>
            <a:off x="8249355" y="2118606"/>
            <a:ext cx="894644" cy="261610"/>
          </a:xfrm>
          <a:prstGeom prst="rect">
            <a:avLst/>
          </a:prstGeom>
          <a:solidFill>
            <a:schemeClr val="bg1">
              <a:lumMod val="95000"/>
            </a:schemeClr>
          </a:solidFill>
          <a:ln>
            <a:noFill/>
          </a:ln>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100" b="1" dirty="0" smtClean="0">
                <a:latin typeface="Calibri" pitchFamily="34" charset="0"/>
              </a:rPr>
              <a:t>r1 = 100</a:t>
            </a:r>
            <a:endParaRPr lang="en-US" sz="1100" b="1" dirty="0">
              <a:latin typeface="Calibri" pitchFamily="34" charset="0"/>
            </a:endParaRPr>
          </a:p>
        </p:txBody>
      </p:sp>
      <p:sp>
        <p:nvSpPr>
          <p:cNvPr id="52" name="Text Box 17"/>
          <p:cNvSpPr txBox="1">
            <a:spLocks noChangeArrowheads="1"/>
          </p:cNvSpPr>
          <p:nvPr>
            <p:custDataLst>
              <p:tags r:id="rId39"/>
            </p:custDataLst>
          </p:nvPr>
        </p:nvSpPr>
        <p:spPr bwMode="auto">
          <a:xfrm>
            <a:off x="8249355" y="2742318"/>
            <a:ext cx="894644" cy="261610"/>
          </a:xfrm>
          <a:prstGeom prst="rect">
            <a:avLst/>
          </a:prstGeom>
          <a:solidFill>
            <a:schemeClr val="bg1">
              <a:lumMod val="95000"/>
            </a:schemeClr>
          </a:solidFill>
          <a:ln>
            <a:noFill/>
          </a:ln>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100" b="1" dirty="0" smtClean="0">
                <a:latin typeface="Calibri" pitchFamily="34" charset="0"/>
              </a:rPr>
              <a:t>r2 = 7</a:t>
            </a:r>
            <a:endParaRPr lang="en-US" sz="1100" b="1" dirty="0">
              <a:latin typeface="Calibri" pitchFamily="34" charset="0"/>
            </a:endParaRPr>
          </a:p>
        </p:txBody>
      </p:sp>
      <p:sp>
        <p:nvSpPr>
          <p:cNvPr id="53" name="Text Box 17"/>
          <p:cNvSpPr txBox="1">
            <a:spLocks noChangeArrowheads="1"/>
          </p:cNvSpPr>
          <p:nvPr>
            <p:custDataLst>
              <p:tags r:id="rId40"/>
            </p:custDataLst>
          </p:nvPr>
        </p:nvSpPr>
        <p:spPr bwMode="auto">
          <a:xfrm>
            <a:off x="8249354" y="3363207"/>
            <a:ext cx="894645" cy="261610"/>
          </a:xfrm>
          <a:prstGeom prst="rect">
            <a:avLst/>
          </a:prstGeom>
          <a:solidFill>
            <a:schemeClr val="bg1">
              <a:lumMod val="95000"/>
            </a:schemeClr>
          </a:solidFill>
          <a:ln>
            <a:noFill/>
          </a:ln>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100" b="1" dirty="0" smtClean="0">
                <a:latin typeface="Calibri" pitchFamily="34" charset="0"/>
              </a:rPr>
              <a:t>r4 = r1 % r2</a:t>
            </a:r>
            <a:endParaRPr lang="en-US" sz="1100" b="1" dirty="0">
              <a:latin typeface="Calibri" pitchFamily="34" charset="0"/>
            </a:endParaRPr>
          </a:p>
        </p:txBody>
      </p:sp>
      <p:sp>
        <p:nvSpPr>
          <p:cNvPr id="58" name="Text Box 17"/>
          <p:cNvSpPr txBox="1">
            <a:spLocks noChangeArrowheads="1"/>
          </p:cNvSpPr>
          <p:nvPr>
            <p:custDataLst>
              <p:tags r:id="rId41"/>
            </p:custDataLst>
          </p:nvPr>
        </p:nvSpPr>
        <p:spPr bwMode="auto">
          <a:xfrm>
            <a:off x="8249354" y="3995578"/>
            <a:ext cx="894644" cy="261610"/>
          </a:xfrm>
          <a:prstGeom prst="rect">
            <a:avLst/>
          </a:prstGeom>
          <a:solidFill>
            <a:schemeClr val="bg1">
              <a:lumMod val="95000"/>
            </a:schemeClr>
          </a:solidFill>
          <a:ln>
            <a:noFill/>
          </a:ln>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100" b="1" dirty="0" smtClean="0">
                <a:latin typeface="Calibri" pitchFamily="34" charset="0"/>
              </a:rPr>
              <a:t>r3 = r1 / r4</a:t>
            </a:r>
            <a:endParaRPr lang="en-US" sz="1100" b="1" dirty="0">
              <a:latin typeface="Calibri" pitchFamily="34" charset="0"/>
            </a:endParaRPr>
          </a:p>
        </p:txBody>
      </p:sp>
      <p:sp>
        <p:nvSpPr>
          <p:cNvPr id="59" name="Text Box 17"/>
          <p:cNvSpPr txBox="1">
            <a:spLocks noChangeArrowheads="1"/>
          </p:cNvSpPr>
          <p:nvPr>
            <p:custDataLst>
              <p:tags r:id="rId42"/>
            </p:custDataLst>
          </p:nvPr>
        </p:nvSpPr>
        <p:spPr bwMode="auto">
          <a:xfrm>
            <a:off x="8249354" y="4619290"/>
            <a:ext cx="894644" cy="261610"/>
          </a:xfrm>
          <a:prstGeom prst="rect">
            <a:avLst/>
          </a:prstGeom>
          <a:solidFill>
            <a:schemeClr val="bg1">
              <a:lumMod val="95000"/>
            </a:schemeClr>
          </a:solidFill>
          <a:ln>
            <a:noFill/>
          </a:ln>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100" b="1" dirty="0" smtClean="0">
                <a:latin typeface="Calibri" pitchFamily="34" charset="0"/>
              </a:rPr>
              <a:t>r3 = r3 – r2</a:t>
            </a:r>
            <a:endParaRPr lang="en-US" sz="1100" b="1" dirty="0">
              <a:latin typeface="Calibri" pitchFamily="34" charset="0"/>
            </a:endParaRPr>
          </a:p>
        </p:txBody>
      </p:sp>
      <p:sp>
        <p:nvSpPr>
          <p:cNvPr id="60" name="Text Box 17"/>
          <p:cNvSpPr txBox="1">
            <a:spLocks noChangeArrowheads="1"/>
          </p:cNvSpPr>
          <p:nvPr>
            <p:custDataLst>
              <p:tags r:id="rId43"/>
            </p:custDataLst>
          </p:nvPr>
        </p:nvSpPr>
        <p:spPr bwMode="auto">
          <a:xfrm>
            <a:off x="8249354" y="5240179"/>
            <a:ext cx="894645" cy="261610"/>
          </a:xfrm>
          <a:prstGeom prst="rect">
            <a:avLst/>
          </a:prstGeom>
          <a:solidFill>
            <a:schemeClr val="bg1">
              <a:lumMod val="95000"/>
            </a:schemeClr>
          </a:solidFill>
          <a:ln>
            <a:noFill/>
          </a:ln>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100" b="1" dirty="0" smtClean="0">
                <a:latin typeface="Calibri" pitchFamily="34" charset="0"/>
              </a:rPr>
              <a:t>r3 = r3 + -1</a:t>
            </a:r>
            <a:endParaRPr lang="en-US" sz="1100" b="1" dirty="0">
              <a:latin typeface="Calibri" pitchFamily="34" charset="0"/>
            </a:endParaRPr>
          </a:p>
        </p:txBody>
      </p:sp>
      <p:sp>
        <p:nvSpPr>
          <p:cNvPr id="61" name="Text Box 17"/>
          <p:cNvSpPr txBox="1">
            <a:spLocks noChangeArrowheads="1"/>
          </p:cNvSpPr>
          <p:nvPr>
            <p:custDataLst>
              <p:tags r:id="rId44"/>
            </p:custDataLst>
          </p:nvPr>
        </p:nvSpPr>
        <p:spPr bwMode="auto">
          <a:xfrm>
            <a:off x="8249354" y="5863891"/>
            <a:ext cx="894645" cy="261610"/>
          </a:xfrm>
          <a:prstGeom prst="rect">
            <a:avLst/>
          </a:prstGeom>
          <a:solidFill>
            <a:schemeClr val="bg1">
              <a:lumMod val="95000"/>
            </a:schemeClr>
          </a:solidFill>
          <a:ln>
            <a:noFill/>
          </a:ln>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100" b="1" dirty="0" smtClean="0">
                <a:latin typeface="Calibri" pitchFamily="34" charset="0"/>
              </a:rPr>
              <a:t>print  r3</a:t>
            </a:r>
            <a:endParaRPr lang="en-US" sz="1100" b="1" dirty="0">
              <a:latin typeface="Calibri" pitchFamily="34" charset="0"/>
            </a:endParaRPr>
          </a:p>
        </p:txBody>
      </p:sp>
      <p:sp>
        <p:nvSpPr>
          <p:cNvPr id="2" name="Rectangle 1"/>
          <p:cNvSpPr/>
          <p:nvPr/>
        </p:nvSpPr>
        <p:spPr>
          <a:xfrm>
            <a:off x="3055496" y="2003778"/>
            <a:ext cx="651140" cy="461665"/>
          </a:xfrm>
          <a:prstGeom prst="rect">
            <a:avLst/>
          </a:prstGeom>
        </p:spPr>
        <p:txBody>
          <a:bodyPr wrap="none">
            <a:spAutoFit/>
          </a:bodyPr>
          <a:lstStyle/>
          <a:p>
            <a:r>
              <a:rPr lang="en-US" b="1" dirty="0">
                <a:solidFill>
                  <a:srgbClr val="C00000"/>
                </a:solidFill>
                <a:latin typeface="Calibri" pitchFamily="34" charset="0"/>
              </a:rPr>
              <a:t>100</a:t>
            </a:r>
            <a:endParaRPr lang="en-US" dirty="0"/>
          </a:p>
        </p:txBody>
      </p:sp>
      <p:sp>
        <p:nvSpPr>
          <p:cNvPr id="56" name="Rectangle 55"/>
          <p:cNvSpPr/>
          <p:nvPr/>
        </p:nvSpPr>
        <p:spPr>
          <a:xfrm>
            <a:off x="3214780" y="3088691"/>
            <a:ext cx="340158" cy="461665"/>
          </a:xfrm>
          <a:prstGeom prst="rect">
            <a:avLst/>
          </a:prstGeom>
        </p:spPr>
        <p:txBody>
          <a:bodyPr wrap="none">
            <a:spAutoFit/>
          </a:bodyPr>
          <a:lstStyle/>
          <a:p>
            <a:r>
              <a:rPr lang="en-US" b="1" dirty="0" smtClean="0">
                <a:solidFill>
                  <a:srgbClr val="C00000"/>
                </a:solidFill>
                <a:latin typeface="Calibri" pitchFamily="34" charset="0"/>
              </a:rPr>
              <a:t>7</a:t>
            </a:r>
            <a:endParaRPr lang="en-US" dirty="0"/>
          </a:p>
        </p:txBody>
      </p:sp>
      <p:sp>
        <p:nvSpPr>
          <p:cNvPr id="57" name="Rectangle 56"/>
          <p:cNvSpPr/>
          <p:nvPr/>
        </p:nvSpPr>
        <p:spPr>
          <a:xfrm>
            <a:off x="2947958" y="5135518"/>
            <a:ext cx="736100" cy="461665"/>
          </a:xfrm>
          <a:prstGeom prst="rect">
            <a:avLst/>
          </a:prstGeom>
          <a:solidFill>
            <a:schemeClr val="bg1">
              <a:lumMod val="85000"/>
            </a:schemeClr>
          </a:solidFill>
        </p:spPr>
        <p:txBody>
          <a:bodyPr wrap="none">
            <a:spAutoFit/>
          </a:bodyPr>
          <a:lstStyle/>
          <a:p>
            <a:r>
              <a:rPr lang="en-US" b="1" dirty="0">
                <a:solidFill>
                  <a:srgbClr val="C00000"/>
                </a:solidFill>
                <a:latin typeface="Calibri" pitchFamily="34" charset="0"/>
              </a:rPr>
              <a:t> </a:t>
            </a:r>
            <a:r>
              <a:rPr lang="en-US" b="1" dirty="0" smtClean="0">
                <a:solidFill>
                  <a:srgbClr val="C00000"/>
                </a:solidFill>
                <a:latin typeface="Calibri" pitchFamily="34" charset="0"/>
              </a:rPr>
              <a:t>       </a:t>
            </a:r>
            <a:endParaRPr lang="en-US" dirty="0"/>
          </a:p>
        </p:txBody>
      </p:sp>
      <p:sp>
        <p:nvSpPr>
          <p:cNvPr id="62" name="Rectangle 61"/>
          <p:cNvSpPr/>
          <p:nvPr/>
        </p:nvSpPr>
        <p:spPr>
          <a:xfrm>
            <a:off x="2734734" y="4152668"/>
            <a:ext cx="736100" cy="461665"/>
          </a:xfrm>
          <a:prstGeom prst="rect">
            <a:avLst/>
          </a:prstGeom>
          <a:solidFill>
            <a:schemeClr val="bg1">
              <a:lumMod val="85000"/>
            </a:schemeClr>
          </a:solidFill>
        </p:spPr>
        <p:txBody>
          <a:bodyPr wrap="none">
            <a:spAutoFit/>
          </a:bodyPr>
          <a:lstStyle/>
          <a:p>
            <a:r>
              <a:rPr lang="en-US" b="1" dirty="0">
                <a:solidFill>
                  <a:srgbClr val="C00000"/>
                </a:solidFill>
                <a:latin typeface="Calibri" pitchFamily="34" charset="0"/>
              </a:rPr>
              <a:t> </a:t>
            </a:r>
            <a:r>
              <a:rPr lang="en-US" b="1" dirty="0" smtClean="0">
                <a:solidFill>
                  <a:srgbClr val="C00000"/>
                </a:solidFill>
                <a:latin typeface="Calibri" pitchFamily="34" charset="0"/>
              </a:rPr>
              <a:t>       </a:t>
            </a:r>
            <a:endParaRPr lang="en-US" dirty="0"/>
          </a:p>
        </p:txBody>
      </p:sp>
      <p:sp>
        <p:nvSpPr>
          <p:cNvPr id="63" name="Rectangle 62"/>
          <p:cNvSpPr/>
          <p:nvPr/>
        </p:nvSpPr>
        <p:spPr>
          <a:xfrm>
            <a:off x="1897033" y="4157133"/>
            <a:ext cx="736100" cy="461665"/>
          </a:xfrm>
          <a:prstGeom prst="rect">
            <a:avLst/>
          </a:prstGeom>
          <a:solidFill>
            <a:schemeClr val="bg1">
              <a:lumMod val="85000"/>
            </a:schemeClr>
          </a:solidFill>
        </p:spPr>
        <p:txBody>
          <a:bodyPr wrap="none">
            <a:spAutoFit/>
          </a:bodyPr>
          <a:lstStyle/>
          <a:p>
            <a:r>
              <a:rPr lang="en-US" b="1" dirty="0">
                <a:solidFill>
                  <a:srgbClr val="C00000"/>
                </a:solidFill>
                <a:latin typeface="Calibri" pitchFamily="34" charset="0"/>
              </a:rPr>
              <a:t> </a:t>
            </a:r>
            <a:r>
              <a:rPr lang="en-US" b="1" dirty="0" smtClean="0">
                <a:solidFill>
                  <a:srgbClr val="C00000"/>
                </a:solidFill>
                <a:latin typeface="Calibri" pitchFamily="34" charset="0"/>
              </a:rPr>
              <a:t>       </a:t>
            </a:r>
            <a:endParaRPr lang="en-US" dirty="0"/>
          </a:p>
        </p:txBody>
      </p:sp>
      <p:sp>
        <p:nvSpPr>
          <p:cNvPr id="64" name="Rectangle 63"/>
          <p:cNvSpPr/>
          <p:nvPr/>
        </p:nvSpPr>
        <p:spPr>
          <a:xfrm>
            <a:off x="1066800" y="4157133"/>
            <a:ext cx="736100" cy="461665"/>
          </a:xfrm>
          <a:prstGeom prst="rect">
            <a:avLst/>
          </a:prstGeom>
          <a:solidFill>
            <a:schemeClr val="bg1">
              <a:lumMod val="85000"/>
            </a:schemeClr>
          </a:solidFill>
        </p:spPr>
        <p:txBody>
          <a:bodyPr wrap="none">
            <a:spAutoFit/>
          </a:bodyPr>
          <a:lstStyle/>
          <a:p>
            <a:r>
              <a:rPr lang="en-US" b="1" dirty="0">
                <a:solidFill>
                  <a:srgbClr val="C00000"/>
                </a:solidFill>
                <a:latin typeface="Calibri" pitchFamily="34" charset="0"/>
              </a:rPr>
              <a:t> </a:t>
            </a:r>
            <a:r>
              <a:rPr lang="en-US" b="1" dirty="0" smtClean="0">
                <a:solidFill>
                  <a:srgbClr val="C00000"/>
                </a:solidFill>
                <a:latin typeface="Calibri" pitchFamily="34" charset="0"/>
              </a:rPr>
              <a:t>       </a:t>
            </a:r>
            <a:endParaRPr lang="en-US" dirty="0"/>
          </a:p>
        </p:txBody>
      </p:sp>
      <p:sp>
        <p:nvSpPr>
          <p:cNvPr id="66" name="Rectangle 52"/>
          <p:cNvSpPr>
            <a:spLocks noChangeArrowheads="1"/>
          </p:cNvSpPr>
          <p:nvPr>
            <p:custDataLst>
              <p:tags r:id="rId45"/>
            </p:custDataLst>
          </p:nvPr>
        </p:nvSpPr>
        <p:spPr bwMode="auto">
          <a:xfrm>
            <a:off x="228600" y="6248400"/>
            <a:ext cx="4267200" cy="461665"/>
          </a:xfrm>
          <a:prstGeom prst="rect">
            <a:avLst/>
          </a:prstGeom>
          <a:solidFill>
            <a:srgbClr val="CCECFF"/>
          </a:solidFill>
          <a:ln>
            <a:noFill/>
          </a:ln>
          <a:extLst/>
        </p:spPr>
        <p:txBody>
          <a:bodyPr wrap="square">
            <a:spAutoFit/>
          </a:bodyPr>
          <a:lstStyle/>
          <a:p>
            <a:pPr>
              <a:spcBef>
                <a:spcPts val="0"/>
              </a:spcBef>
            </a:pPr>
            <a:r>
              <a:rPr lang="en-US" sz="1200" b="1" dirty="0" smtClean="0">
                <a:solidFill>
                  <a:srgbClr val="C00000"/>
                </a:solidFill>
                <a:latin typeface="Calibri" pitchFamily="34" charset="0"/>
              </a:rPr>
              <a:t>Extra!  </a:t>
            </a:r>
            <a:r>
              <a:rPr lang="en-US" sz="1200" dirty="0" smtClean="0">
                <a:latin typeface="Calibri" pitchFamily="34" charset="0"/>
              </a:rPr>
              <a:t>Here, the </a:t>
            </a:r>
            <a:r>
              <a:rPr lang="en-US" sz="1200" b="1" i="1" dirty="0" smtClean="0">
                <a:latin typeface="Calibri" pitchFamily="34" charset="0"/>
              </a:rPr>
              <a:t>input </a:t>
            </a:r>
            <a:r>
              <a:rPr lang="en-US" sz="1200" dirty="0" smtClean="0">
                <a:latin typeface="Calibri" pitchFamily="34" charset="0"/>
              </a:rPr>
              <a:t>r1 was 100.  Can you find any inputs (r1) that yield an </a:t>
            </a:r>
            <a:r>
              <a:rPr lang="en-US" sz="1200" b="1" i="1" dirty="0" smtClean="0">
                <a:latin typeface="Calibri" pitchFamily="34" charset="0"/>
              </a:rPr>
              <a:t>output </a:t>
            </a:r>
            <a:r>
              <a:rPr lang="en-US" sz="1200" dirty="0" smtClean="0">
                <a:latin typeface="Calibri" pitchFamily="34" charset="0"/>
              </a:rPr>
              <a:t>of 100?  (</a:t>
            </a:r>
            <a:r>
              <a:rPr lang="en-US" sz="1200" dirty="0">
                <a:latin typeface="Calibri" pitchFamily="34" charset="0"/>
              </a:rPr>
              <a:t>T</a:t>
            </a:r>
            <a:r>
              <a:rPr lang="en-US" sz="1200" dirty="0" smtClean="0">
                <a:latin typeface="Calibri" pitchFamily="34" charset="0"/>
              </a:rPr>
              <a:t>hey do exist!)  </a:t>
            </a:r>
            <a:r>
              <a:rPr lang="en-US" sz="900" dirty="0" smtClean="0">
                <a:latin typeface="Calibri" pitchFamily="34" charset="0"/>
              </a:rPr>
              <a:t>[325, 544, + one more…]</a:t>
            </a:r>
            <a:endParaRPr lang="en-US" sz="1200" dirty="0">
              <a:latin typeface="Calibri" pitchFamily="34" charset="0"/>
            </a:endParaRPr>
          </a:p>
        </p:txBody>
      </p:sp>
      <mc:AlternateContent xmlns:mc="http://schemas.openxmlformats.org/markup-compatibility/2006" xmlns:p14="http://schemas.microsoft.com/office/powerpoint/2010/main">
        <mc:Choice Requires="p14">
          <p:contentPart p14:bwMode="auto" r:id="rId48">
            <p14:nvContentPartPr>
              <p14:cNvPr id="4" name="Ink 3"/>
              <p14:cNvContentPartPr/>
              <p14:nvPr/>
            </p14:nvContentPartPr>
            <p14:xfrm>
              <a:off x="1044720" y="526680"/>
              <a:ext cx="6822720" cy="5822640"/>
            </p14:xfrm>
          </p:contentPart>
        </mc:Choice>
        <mc:Fallback xmlns="">
          <p:pic>
            <p:nvPicPr>
              <p:cNvPr id="4" name="Ink 3"/>
              <p:cNvPicPr/>
              <p:nvPr/>
            </p:nvPicPr>
            <p:blipFill>
              <a:blip r:embed="rId49"/>
              <a:stretch>
                <a:fillRect/>
              </a:stretch>
            </p:blipFill>
            <p:spPr>
              <a:xfrm>
                <a:off x="1035360" y="517320"/>
                <a:ext cx="6841440" cy="5841360"/>
              </a:xfrm>
              <a:prstGeom prst="rect">
                <a:avLst/>
              </a:prstGeom>
            </p:spPr>
          </p:pic>
        </mc:Fallback>
      </mc:AlternateContent>
    </p:spTree>
    <p:extLst>
      <p:ext uri="{BB962C8B-B14F-4D97-AF65-F5344CB8AC3E}">
        <p14:creationId xmlns:p14="http://schemas.microsoft.com/office/powerpoint/2010/main" val="3586420018"/>
      </p:ext>
    </p:extLst>
  </p:cSld>
  <p:clrMapOvr>
    <a:masterClrMapping/>
  </p:clrMapOvr>
  <p:timing>
    <p:tnLst>
      <p:par>
        <p:cTn id="1" dur="indefinite" restart="never" nodeType="tmRoot"/>
      </p:par>
    </p:tn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226" name="Rectangle 5"/>
          <p:cNvSpPr>
            <a:spLocks noChangeArrowheads="1"/>
          </p:cNvSpPr>
          <p:nvPr>
            <p:custDataLst>
              <p:tags r:id="rId1"/>
            </p:custDataLst>
          </p:nvPr>
        </p:nvSpPr>
        <p:spPr bwMode="auto">
          <a:xfrm>
            <a:off x="4691063" y="3429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endParaRPr lang="en-US">
              <a:latin typeface="Arial" pitchFamily="34" charset="0"/>
            </a:endParaRPr>
          </a:p>
        </p:txBody>
      </p:sp>
      <p:sp>
        <p:nvSpPr>
          <p:cNvPr id="52227" name="Rectangle 6"/>
          <p:cNvSpPr>
            <a:spLocks noChangeArrowheads="1"/>
          </p:cNvSpPr>
          <p:nvPr>
            <p:custDataLst>
              <p:tags r:id="rId2"/>
            </p:custDataLst>
          </p:nvPr>
        </p:nvSpPr>
        <p:spPr bwMode="auto">
          <a:xfrm>
            <a:off x="186073" y="5930569"/>
            <a:ext cx="2309446" cy="738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lgn="l"/>
            <a:r>
              <a:rPr lang="en-US" sz="4200" b="1" dirty="0" err="1" smtClean="0">
                <a:solidFill>
                  <a:schemeClr val="tx2"/>
                </a:solidFill>
                <a:latin typeface="Courier New" pitchFamily="49" charset="0"/>
              </a:rPr>
              <a:t>jump</a:t>
            </a:r>
            <a:r>
              <a:rPr lang="en-US" sz="4200" b="1" dirty="0" err="1" smtClean="0">
                <a:solidFill>
                  <a:schemeClr val="tx2"/>
                </a:solidFill>
                <a:latin typeface="Courier New" panose="02070309020205020404" pitchFamily="49" charset="0"/>
                <a:cs typeface="Courier New" panose="02070309020205020404" pitchFamily="49" charset="0"/>
              </a:rPr>
              <a:t>n</a:t>
            </a:r>
            <a:r>
              <a:rPr lang="en-US" sz="4200" dirty="0" smtClean="0">
                <a:solidFill>
                  <a:schemeClr val="tx2"/>
                </a:solidFill>
                <a:latin typeface="Cambria" pitchFamily="18" charset="0"/>
              </a:rPr>
              <a:t>!</a:t>
            </a:r>
            <a:endParaRPr lang="en-US" sz="4200" dirty="0">
              <a:solidFill>
                <a:schemeClr val="tx2"/>
              </a:solidFill>
              <a:latin typeface="Cambria" pitchFamily="18" charset="0"/>
            </a:endParaRPr>
          </a:p>
        </p:txBody>
      </p:sp>
      <p:sp>
        <p:nvSpPr>
          <p:cNvPr id="52228" name="Rectangle 74"/>
          <p:cNvSpPr>
            <a:spLocks noChangeArrowheads="1"/>
          </p:cNvSpPr>
          <p:nvPr>
            <p:custDataLst>
              <p:tags r:id="rId3"/>
            </p:custDataLst>
          </p:nvPr>
        </p:nvSpPr>
        <p:spPr bwMode="auto">
          <a:xfrm>
            <a:off x="5098875" y="4243387"/>
            <a:ext cx="3671887"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dirty="0">
                <a:latin typeface="Courier New" pitchFamily="49" charset="0"/>
              </a:rPr>
              <a:t>halt</a:t>
            </a:r>
          </a:p>
        </p:txBody>
      </p:sp>
      <p:sp>
        <p:nvSpPr>
          <p:cNvPr id="52229" name="Rectangle 75"/>
          <p:cNvSpPr>
            <a:spLocks noChangeArrowheads="1"/>
          </p:cNvSpPr>
          <p:nvPr>
            <p:custDataLst>
              <p:tags r:id="rId4"/>
            </p:custDataLst>
          </p:nvPr>
        </p:nvSpPr>
        <p:spPr bwMode="auto">
          <a:xfrm>
            <a:off x="5098875" y="1843087"/>
            <a:ext cx="3689350"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dirty="0">
                <a:latin typeface="Courier New" pitchFamily="49" charset="0"/>
              </a:rPr>
              <a:t>write r1</a:t>
            </a:r>
          </a:p>
        </p:txBody>
      </p:sp>
      <p:sp>
        <p:nvSpPr>
          <p:cNvPr id="52230" name="Rectangle 76"/>
          <p:cNvSpPr>
            <a:spLocks noChangeArrowheads="1"/>
          </p:cNvSpPr>
          <p:nvPr>
            <p:custDataLst>
              <p:tags r:id="rId5"/>
            </p:custDataLst>
          </p:nvPr>
        </p:nvSpPr>
        <p:spPr bwMode="auto">
          <a:xfrm>
            <a:off x="5098875" y="1042987"/>
            <a:ext cx="3697287"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dirty="0" err="1">
                <a:latin typeface="Courier New" pitchFamily="49" charset="0"/>
              </a:rPr>
              <a:t>setn</a:t>
            </a:r>
            <a:r>
              <a:rPr lang="en-US" sz="3600" b="1" dirty="0">
                <a:latin typeface="Courier New" pitchFamily="49" charset="0"/>
              </a:rPr>
              <a:t> r1 </a:t>
            </a:r>
            <a:r>
              <a:rPr lang="en-US" sz="3600" b="1" dirty="0">
                <a:solidFill>
                  <a:srgbClr val="0B04FF"/>
                </a:solidFill>
                <a:latin typeface="Courier New" pitchFamily="49" charset="0"/>
              </a:rPr>
              <a:t>42</a:t>
            </a:r>
          </a:p>
        </p:txBody>
      </p:sp>
      <p:sp>
        <p:nvSpPr>
          <p:cNvPr id="52231" name="Rectangle 78"/>
          <p:cNvSpPr>
            <a:spLocks noChangeArrowheads="1"/>
          </p:cNvSpPr>
          <p:nvPr>
            <p:custDataLst>
              <p:tags r:id="rId6"/>
            </p:custDataLst>
          </p:nvPr>
        </p:nvSpPr>
        <p:spPr bwMode="auto">
          <a:xfrm>
            <a:off x="5098875" y="2643187"/>
            <a:ext cx="3719512"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dirty="0" err="1">
                <a:latin typeface="Courier New" pitchFamily="49" charset="0"/>
              </a:rPr>
              <a:t>addn</a:t>
            </a:r>
            <a:r>
              <a:rPr lang="en-US" sz="3600" b="1" dirty="0">
                <a:latin typeface="Courier New" pitchFamily="49" charset="0"/>
              </a:rPr>
              <a:t> r1 </a:t>
            </a:r>
            <a:r>
              <a:rPr lang="en-US" sz="3600" b="1" dirty="0">
                <a:solidFill>
                  <a:srgbClr val="0B04FF"/>
                </a:solidFill>
                <a:latin typeface="Courier New" pitchFamily="49" charset="0"/>
              </a:rPr>
              <a:t>1</a:t>
            </a:r>
          </a:p>
        </p:txBody>
      </p:sp>
      <p:sp>
        <p:nvSpPr>
          <p:cNvPr id="52232" name="Rectangle 79"/>
          <p:cNvSpPr>
            <a:spLocks noChangeArrowheads="1"/>
          </p:cNvSpPr>
          <p:nvPr>
            <p:custDataLst>
              <p:tags r:id="rId7"/>
            </p:custDataLst>
          </p:nvPr>
        </p:nvSpPr>
        <p:spPr bwMode="auto">
          <a:xfrm>
            <a:off x="5098875" y="3443287"/>
            <a:ext cx="3657600" cy="650875"/>
          </a:xfrm>
          <a:prstGeom prst="rect">
            <a:avLst/>
          </a:prstGeom>
          <a:solidFill>
            <a:srgbClr val="FFCCFF"/>
          </a:solidFill>
          <a:ln w="9525">
            <a:solidFill>
              <a:schemeClr val="tx1"/>
            </a:solidFill>
            <a:miter lim="800000"/>
            <a:headEnd/>
            <a:tailEnd/>
          </a:ln>
        </p:spPr>
        <p:txBody>
          <a:bodyPr>
            <a:spAutoFit/>
          </a:bodyPr>
          <a:lstStyle/>
          <a:p>
            <a:pPr algn="l"/>
            <a:r>
              <a:rPr lang="en-US" sz="3600" b="1" dirty="0" err="1">
                <a:latin typeface="Courier New" pitchFamily="49" charset="0"/>
              </a:rPr>
              <a:t>jumpn</a:t>
            </a:r>
            <a:r>
              <a:rPr lang="en-US" sz="3600" b="1" dirty="0">
                <a:latin typeface="Courier New" pitchFamily="49" charset="0"/>
              </a:rPr>
              <a:t> </a:t>
            </a:r>
            <a:r>
              <a:rPr lang="en-US" sz="3600" b="1" dirty="0">
                <a:solidFill>
                  <a:srgbClr val="FF0000"/>
                </a:solidFill>
                <a:latin typeface="Courier New" pitchFamily="49" charset="0"/>
              </a:rPr>
              <a:t>1</a:t>
            </a:r>
          </a:p>
        </p:txBody>
      </p:sp>
      <p:sp>
        <p:nvSpPr>
          <p:cNvPr id="52233" name="Text Box 84"/>
          <p:cNvSpPr txBox="1">
            <a:spLocks noChangeArrowheads="1"/>
          </p:cNvSpPr>
          <p:nvPr>
            <p:custDataLst>
              <p:tags r:id="rId8"/>
            </p:custDataLst>
          </p:nvPr>
        </p:nvSpPr>
        <p:spPr bwMode="auto">
          <a:xfrm>
            <a:off x="4482043" y="1192212"/>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0</a:t>
            </a:r>
          </a:p>
        </p:txBody>
      </p:sp>
      <p:sp>
        <p:nvSpPr>
          <p:cNvPr id="52234" name="Text Box 85"/>
          <p:cNvSpPr txBox="1">
            <a:spLocks noChangeArrowheads="1"/>
          </p:cNvSpPr>
          <p:nvPr>
            <p:custDataLst>
              <p:tags r:id="rId9"/>
            </p:custDataLst>
          </p:nvPr>
        </p:nvSpPr>
        <p:spPr bwMode="auto">
          <a:xfrm>
            <a:off x="4482043" y="1971675"/>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1</a:t>
            </a:r>
          </a:p>
        </p:txBody>
      </p:sp>
      <p:sp>
        <p:nvSpPr>
          <p:cNvPr id="52235" name="Text Box 86"/>
          <p:cNvSpPr txBox="1">
            <a:spLocks noChangeArrowheads="1"/>
          </p:cNvSpPr>
          <p:nvPr>
            <p:custDataLst>
              <p:tags r:id="rId10"/>
            </p:custDataLst>
          </p:nvPr>
        </p:nvSpPr>
        <p:spPr bwMode="auto">
          <a:xfrm>
            <a:off x="4482043" y="2782887"/>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2</a:t>
            </a:r>
          </a:p>
        </p:txBody>
      </p:sp>
      <p:sp>
        <p:nvSpPr>
          <p:cNvPr id="52236" name="Text Box 87"/>
          <p:cNvSpPr txBox="1">
            <a:spLocks noChangeArrowheads="1"/>
          </p:cNvSpPr>
          <p:nvPr>
            <p:custDataLst>
              <p:tags r:id="rId11"/>
            </p:custDataLst>
          </p:nvPr>
        </p:nvSpPr>
        <p:spPr bwMode="auto">
          <a:xfrm>
            <a:off x="4482043" y="3563937"/>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3</a:t>
            </a:r>
          </a:p>
        </p:txBody>
      </p:sp>
      <p:sp>
        <p:nvSpPr>
          <p:cNvPr id="52237" name="Text Box 88"/>
          <p:cNvSpPr txBox="1">
            <a:spLocks noChangeArrowheads="1"/>
          </p:cNvSpPr>
          <p:nvPr>
            <p:custDataLst>
              <p:tags r:id="rId12"/>
            </p:custDataLst>
          </p:nvPr>
        </p:nvSpPr>
        <p:spPr bwMode="auto">
          <a:xfrm>
            <a:off x="4482043" y="4391025"/>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4</a:t>
            </a:r>
          </a:p>
        </p:txBody>
      </p:sp>
      <p:sp>
        <p:nvSpPr>
          <p:cNvPr id="52238" name="Text Box 89"/>
          <p:cNvSpPr txBox="1">
            <a:spLocks noChangeArrowheads="1"/>
          </p:cNvSpPr>
          <p:nvPr>
            <p:custDataLst>
              <p:tags r:id="rId13"/>
            </p:custDataLst>
          </p:nvPr>
        </p:nvSpPr>
        <p:spPr bwMode="auto">
          <a:xfrm>
            <a:off x="466725" y="1382712"/>
            <a:ext cx="6254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r1</a:t>
            </a:r>
            <a:endParaRPr lang="en-US" sz="1800" b="1">
              <a:solidFill>
                <a:srgbClr val="B003D1"/>
              </a:solidFill>
              <a:latin typeface="Courier New" pitchFamily="49" charset="0"/>
              <a:cs typeface="Courier New" pitchFamily="49" charset="0"/>
            </a:endParaRPr>
          </a:p>
        </p:txBody>
      </p:sp>
      <p:sp>
        <p:nvSpPr>
          <p:cNvPr id="52239" name="Rectangle 94"/>
          <p:cNvSpPr>
            <a:spLocks noChangeArrowheads="1"/>
          </p:cNvSpPr>
          <p:nvPr>
            <p:custDataLst>
              <p:tags r:id="rId14"/>
            </p:custDataLst>
          </p:nvPr>
        </p:nvSpPr>
        <p:spPr bwMode="auto">
          <a:xfrm>
            <a:off x="1088849" y="1230312"/>
            <a:ext cx="2733675"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B003D1"/>
                </a:solidFill>
                <a:latin typeface="Courier New" pitchFamily="49" charset="0"/>
              </a:rPr>
              <a:t> </a:t>
            </a:r>
          </a:p>
        </p:txBody>
      </p:sp>
      <p:sp>
        <p:nvSpPr>
          <p:cNvPr id="52240" name="Rectangle 98"/>
          <p:cNvSpPr>
            <a:spLocks noChangeArrowheads="1"/>
          </p:cNvSpPr>
          <p:nvPr>
            <p:custDataLst>
              <p:tags r:id="rId15"/>
            </p:custDataLst>
          </p:nvPr>
        </p:nvSpPr>
        <p:spPr bwMode="auto">
          <a:xfrm>
            <a:off x="1084086" y="1903412"/>
            <a:ext cx="2749550" cy="2299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a:latin typeface="Calibri" pitchFamily="34" charset="0"/>
              </a:rPr>
              <a:t>General-purpose register r1</a:t>
            </a:r>
          </a:p>
        </p:txBody>
      </p:sp>
      <p:sp>
        <p:nvSpPr>
          <p:cNvPr id="52241" name="Text Box 100"/>
          <p:cNvSpPr txBox="1">
            <a:spLocks noChangeArrowheads="1"/>
          </p:cNvSpPr>
          <p:nvPr>
            <p:custDataLst>
              <p:tags r:id="rId16"/>
            </p:custDataLst>
          </p:nvPr>
        </p:nvSpPr>
        <p:spPr bwMode="auto">
          <a:xfrm>
            <a:off x="457200" y="2463800"/>
            <a:ext cx="625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r2</a:t>
            </a:r>
            <a:endParaRPr lang="en-US" sz="1800" b="1">
              <a:solidFill>
                <a:srgbClr val="B003D1"/>
              </a:solidFill>
              <a:latin typeface="Courier New" pitchFamily="49" charset="0"/>
              <a:cs typeface="Courier New" pitchFamily="49" charset="0"/>
            </a:endParaRPr>
          </a:p>
        </p:txBody>
      </p:sp>
      <p:sp>
        <p:nvSpPr>
          <p:cNvPr id="52242" name="Rectangle 101"/>
          <p:cNvSpPr>
            <a:spLocks noChangeArrowheads="1"/>
          </p:cNvSpPr>
          <p:nvPr>
            <p:custDataLst>
              <p:tags r:id="rId17"/>
            </p:custDataLst>
          </p:nvPr>
        </p:nvSpPr>
        <p:spPr bwMode="auto">
          <a:xfrm>
            <a:off x="1085674" y="2297112"/>
            <a:ext cx="2733675"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B003D1"/>
                </a:solidFill>
                <a:latin typeface="Courier New" pitchFamily="49" charset="0"/>
              </a:rPr>
              <a:t> </a:t>
            </a:r>
          </a:p>
        </p:txBody>
      </p:sp>
      <p:sp>
        <p:nvSpPr>
          <p:cNvPr id="52243" name="Rectangle 102"/>
          <p:cNvSpPr>
            <a:spLocks noChangeArrowheads="1"/>
          </p:cNvSpPr>
          <p:nvPr>
            <p:custDataLst>
              <p:tags r:id="rId18"/>
            </p:custDataLst>
          </p:nvPr>
        </p:nvSpPr>
        <p:spPr bwMode="auto">
          <a:xfrm>
            <a:off x="1080911" y="2970212"/>
            <a:ext cx="2749550" cy="2299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dirty="0">
                <a:latin typeface="Calibri" pitchFamily="34" charset="0"/>
              </a:rPr>
              <a:t>General-purpose register r2</a:t>
            </a:r>
          </a:p>
        </p:txBody>
      </p:sp>
      <p:sp>
        <p:nvSpPr>
          <p:cNvPr id="52244" name="Text Box 103"/>
          <p:cNvSpPr txBox="1">
            <a:spLocks noChangeArrowheads="1"/>
          </p:cNvSpPr>
          <p:nvPr/>
        </p:nvSpPr>
        <p:spPr bwMode="auto">
          <a:xfrm>
            <a:off x="5185126" y="5181600"/>
            <a:ext cx="3425474" cy="1446550"/>
          </a:xfrm>
          <a:prstGeom prst="rect">
            <a:avLst/>
          </a:prstGeom>
          <a:solidFill>
            <a:schemeClr val="bg1">
              <a:lumMod val="95000"/>
            </a:schemeClr>
          </a:solidFill>
          <a:ln>
            <a:noFill/>
          </a:ln>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ts val="0"/>
              </a:spcBef>
            </a:pPr>
            <a:r>
              <a:rPr lang="en-US" i="1" dirty="0" smtClean="0">
                <a:latin typeface="Cambria" panose="02040503050406030204" pitchFamily="18" charset="0"/>
              </a:rPr>
              <a:t>What would happen </a:t>
            </a:r>
            <a:r>
              <a:rPr lang="en-US" b="1" i="1" dirty="0" smtClean="0">
                <a:solidFill>
                  <a:srgbClr val="7030A0"/>
                </a:solidFill>
                <a:latin typeface="Cambria" panose="02040503050406030204" pitchFamily="18" charset="0"/>
              </a:rPr>
              <a:t>IF</a:t>
            </a:r>
            <a:r>
              <a:rPr lang="en-US" i="1" dirty="0" smtClean="0">
                <a:latin typeface="Cambria" panose="02040503050406030204" pitchFamily="18" charset="0"/>
              </a:rPr>
              <a:t>… </a:t>
            </a:r>
          </a:p>
          <a:p>
            <a:pPr algn="l">
              <a:spcBef>
                <a:spcPts val="0"/>
              </a:spcBef>
            </a:pPr>
            <a:r>
              <a:rPr lang="en-US" sz="1600" dirty="0">
                <a:latin typeface="Calibri" pitchFamily="34" charset="0"/>
              </a:rPr>
              <a:t> </a:t>
            </a:r>
            <a:r>
              <a:rPr lang="en-US" sz="1600" dirty="0" smtClean="0">
                <a:latin typeface="Calibri" pitchFamily="34" charset="0"/>
              </a:rPr>
              <a:t>  </a:t>
            </a:r>
            <a:r>
              <a:rPr lang="en-US" sz="1600" dirty="0" smtClean="0">
                <a:latin typeface="Calibri" pitchFamily="34" charset="0"/>
                <a:sym typeface="Symbol"/>
              </a:rPr>
              <a:t>  </a:t>
            </a:r>
            <a:r>
              <a:rPr lang="en-US" sz="1600" dirty="0" smtClean="0">
                <a:latin typeface="Calibri" pitchFamily="34" charset="0"/>
              </a:rPr>
              <a:t>we </a:t>
            </a:r>
            <a:r>
              <a:rPr lang="en-US" sz="1600" dirty="0">
                <a:latin typeface="Calibri" pitchFamily="34" charset="0"/>
              </a:rPr>
              <a:t>replace </a:t>
            </a:r>
            <a:r>
              <a:rPr lang="en-US" sz="1600" dirty="0" smtClean="0">
                <a:latin typeface="Calibri" pitchFamily="34" charset="0"/>
              </a:rPr>
              <a:t>line 3's  </a:t>
            </a:r>
            <a:r>
              <a:rPr lang="en-US" sz="1600" b="1" dirty="0" smtClean="0">
                <a:solidFill>
                  <a:srgbClr val="FF0000"/>
                </a:solidFill>
                <a:latin typeface="Courier New" pitchFamily="49" charset="0"/>
                <a:cs typeface="Courier New" pitchFamily="49" charset="0"/>
              </a:rPr>
              <a:t>1</a:t>
            </a:r>
            <a:r>
              <a:rPr lang="en-US" sz="1600" dirty="0" smtClean="0">
                <a:latin typeface="Calibri" pitchFamily="34" charset="0"/>
              </a:rPr>
              <a:t> with a  </a:t>
            </a:r>
            <a:r>
              <a:rPr lang="en-US" sz="1600" b="1" dirty="0">
                <a:latin typeface="Courier New" pitchFamily="49" charset="0"/>
                <a:cs typeface="Courier New" pitchFamily="49" charset="0"/>
              </a:rPr>
              <a:t>0</a:t>
            </a:r>
            <a:r>
              <a:rPr lang="en-US" sz="1600" dirty="0" smtClean="0">
                <a:latin typeface="Calibri" pitchFamily="34" charset="0"/>
              </a:rPr>
              <a:t>?</a:t>
            </a:r>
          </a:p>
          <a:p>
            <a:pPr algn="l">
              <a:spcBef>
                <a:spcPts val="0"/>
              </a:spcBef>
            </a:pPr>
            <a:r>
              <a:rPr lang="en-US" sz="1600" dirty="0">
                <a:latin typeface="Calibri" pitchFamily="34" charset="0"/>
              </a:rPr>
              <a:t> </a:t>
            </a:r>
            <a:r>
              <a:rPr lang="en-US" sz="1600" dirty="0" smtClean="0">
                <a:latin typeface="Calibri" pitchFamily="34" charset="0"/>
              </a:rPr>
              <a:t>  </a:t>
            </a:r>
            <a:r>
              <a:rPr lang="en-US" sz="1600" dirty="0" smtClean="0">
                <a:latin typeface="Calibri" pitchFamily="34" charset="0"/>
                <a:sym typeface="Symbol"/>
              </a:rPr>
              <a:t>  </a:t>
            </a:r>
            <a:r>
              <a:rPr lang="en-US" sz="1600" dirty="0">
                <a:latin typeface="Calibri" pitchFamily="34" charset="0"/>
              </a:rPr>
              <a:t>we replace line 3's </a:t>
            </a:r>
            <a:r>
              <a:rPr lang="en-US" sz="1600" dirty="0" smtClean="0">
                <a:latin typeface="Calibri" pitchFamily="34" charset="0"/>
              </a:rPr>
              <a:t> </a:t>
            </a:r>
            <a:r>
              <a:rPr lang="en-US" sz="1600" b="1" dirty="0" smtClean="0">
                <a:solidFill>
                  <a:srgbClr val="FF0000"/>
                </a:solidFill>
                <a:latin typeface="Courier New" pitchFamily="49" charset="0"/>
                <a:cs typeface="Courier New" pitchFamily="49" charset="0"/>
              </a:rPr>
              <a:t>1</a:t>
            </a:r>
            <a:r>
              <a:rPr lang="en-US" sz="1600" dirty="0" smtClean="0">
                <a:latin typeface="Calibri" pitchFamily="34" charset="0"/>
              </a:rPr>
              <a:t> </a:t>
            </a:r>
            <a:r>
              <a:rPr lang="en-US" sz="1600" dirty="0">
                <a:latin typeface="Calibri" pitchFamily="34" charset="0"/>
              </a:rPr>
              <a:t>with a  </a:t>
            </a:r>
            <a:r>
              <a:rPr lang="en-US" sz="1600" b="1" dirty="0" smtClean="0">
                <a:latin typeface="Courier New" pitchFamily="49" charset="0"/>
                <a:cs typeface="Courier New" pitchFamily="49" charset="0"/>
              </a:rPr>
              <a:t>2</a:t>
            </a:r>
            <a:r>
              <a:rPr lang="en-US" sz="1600" dirty="0" smtClean="0">
                <a:latin typeface="Calibri" pitchFamily="34" charset="0"/>
              </a:rPr>
              <a:t>?</a:t>
            </a:r>
            <a:endParaRPr lang="en-US" sz="1600" dirty="0">
              <a:latin typeface="Calibri" pitchFamily="34" charset="0"/>
            </a:endParaRPr>
          </a:p>
          <a:p>
            <a:pPr algn="l">
              <a:spcBef>
                <a:spcPts val="0"/>
              </a:spcBef>
            </a:pPr>
            <a:r>
              <a:rPr lang="en-US" sz="1600" dirty="0" smtClean="0">
                <a:latin typeface="Calibri" pitchFamily="34" charset="0"/>
              </a:rPr>
              <a:t>   </a:t>
            </a:r>
            <a:r>
              <a:rPr lang="en-US" sz="1600" dirty="0" smtClean="0">
                <a:latin typeface="Calibri" pitchFamily="34" charset="0"/>
                <a:sym typeface="Symbol"/>
              </a:rPr>
              <a:t>  </a:t>
            </a:r>
            <a:r>
              <a:rPr lang="en-US" sz="1600" dirty="0">
                <a:latin typeface="Calibri" pitchFamily="34" charset="0"/>
              </a:rPr>
              <a:t>we replace line 3's </a:t>
            </a:r>
            <a:r>
              <a:rPr lang="en-US" sz="1600" dirty="0" smtClean="0">
                <a:latin typeface="Calibri" pitchFamily="34" charset="0"/>
              </a:rPr>
              <a:t> </a:t>
            </a:r>
            <a:r>
              <a:rPr lang="en-US" sz="1600" b="1" dirty="0" smtClean="0">
                <a:solidFill>
                  <a:srgbClr val="FF0000"/>
                </a:solidFill>
                <a:latin typeface="Courier New" pitchFamily="49" charset="0"/>
                <a:cs typeface="Courier New" pitchFamily="49" charset="0"/>
              </a:rPr>
              <a:t>1</a:t>
            </a:r>
            <a:r>
              <a:rPr lang="en-US" sz="1600" dirty="0" smtClean="0">
                <a:latin typeface="Calibri" pitchFamily="34" charset="0"/>
              </a:rPr>
              <a:t> </a:t>
            </a:r>
            <a:r>
              <a:rPr lang="en-US" sz="1600" dirty="0">
                <a:latin typeface="Calibri" pitchFamily="34" charset="0"/>
              </a:rPr>
              <a:t>with a  </a:t>
            </a:r>
            <a:r>
              <a:rPr lang="en-US" sz="1600" b="1" dirty="0" smtClean="0">
                <a:latin typeface="Courier New" pitchFamily="49" charset="0"/>
                <a:cs typeface="Courier New" pitchFamily="49" charset="0"/>
              </a:rPr>
              <a:t>3</a:t>
            </a:r>
            <a:r>
              <a:rPr lang="en-US" sz="1600" dirty="0" smtClean="0">
                <a:latin typeface="Calibri" pitchFamily="34" charset="0"/>
              </a:rPr>
              <a:t>?</a:t>
            </a:r>
            <a:endParaRPr lang="en-US" sz="1600" dirty="0">
              <a:latin typeface="Calibri" pitchFamily="34" charset="0"/>
            </a:endParaRPr>
          </a:p>
          <a:p>
            <a:pPr algn="l">
              <a:spcBef>
                <a:spcPts val="0"/>
              </a:spcBef>
            </a:pPr>
            <a:r>
              <a:rPr lang="en-US" sz="1600" dirty="0">
                <a:latin typeface="Calibri" pitchFamily="34" charset="0"/>
              </a:rPr>
              <a:t> </a:t>
            </a:r>
            <a:r>
              <a:rPr lang="en-US" sz="1600" dirty="0" smtClean="0">
                <a:latin typeface="Calibri" pitchFamily="34" charset="0"/>
              </a:rPr>
              <a:t>  </a:t>
            </a:r>
            <a:r>
              <a:rPr lang="en-US" sz="1600" dirty="0" smtClean="0">
                <a:latin typeface="Calibri" pitchFamily="34" charset="0"/>
                <a:sym typeface="Symbol"/>
              </a:rPr>
              <a:t>  </a:t>
            </a:r>
            <a:r>
              <a:rPr lang="en-US" sz="1600" dirty="0">
                <a:latin typeface="Calibri" pitchFamily="34" charset="0"/>
              </a:rPr>
              <a:t>we replace line 3's </a:t>
            </a:r>
            <a:r>
              <a:rPr lang="en-US" sz="1600" dirty="0" smtClean="0">
                <a:latin typeface="Calibri" pitchFamily="34" charset="0"/>
              </a:rPr>
              <a:t> </a:t>
            </a:r>
            <a:r>
              <a:rPr lang="en-US" sz="1600" b="1" dirty="0" smtClean="0">
                <a:solidFill>
                  <a:srgbClr val="FF0000"/>
                </a:solidFill>
                <a:latin typeface="Courier New" pitchFamily="49" charset="0"/>
                <a:cs typeface="Courier New" pitchFamily="49" charset="0"/>
              </a:rPr>
              <a:t>1</a:t>
            </a:r>
            <a:r>
              <a:rPr lang="en-US" sz="1600" dirty="0" smtClean="0">
                <a:latin typeface="Calibri" pitchFamily="34" charset="0"/>
              </a:rPr>
              <a:t> </a:t>
            </a:r>
            <a:r>
              <a:rPr lang="en-US" sz="1600" dirty="0">
                <a:latin typeface="Calibri" pitchFamily="34" charset="0"/>
              </a:rPr>
              <a:t>with a  </a:t>
            </a:r>
            <a:r>
              <a:rPr lang="en-US" sz="1600" b="1" dirty="0" smtClean="0">
                <a:latin typeface="Courier New" pitchFamily="49" charset="0"/>
                <a:cs typeface="Courier New" pitchFamily="49" charset="0"/>
              </a:rPr>
              <a:t>4</a:t>
            </a:r>
            <a:r>
              <a:rPr lang="en-US" sz="1600" dirty="0" smtClean="0">
                <a:latin typeface="Calibri" pitchFamily="34" charset="0"/>
              </a:rPr>
              <a:t>?</a:t>
            </a:r>
          </a:p>
        </p:txBody>
      </p:sp>
      <p:sp>
        <p:nvSpPr>
          <p:cNvPr id="52247" name="Text Box 16"/>
          <p:cNvSpPr txBox="1">
            <a:spLocks noChangeArrowheads="1"/>
          </p:cNvSpPr>
          <p:nvPr>
            <p:custDataLst>
              <p:tags r:id="rId19"/>
            </p:custDataLst>
          </p:nvPr>
        </p:nvSpPr>
        <p:spPr bwMode="auto">
          <a:xfrm>
            <a:off x="6281562" y="228600"/>
            <a:ext cx="10271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b="1">
                <a:latin typeface="Cambria" pitchFamily="18" charset="0"/>
              </a:rPr>
              <a:t>RAM</a:t>
            </a:r>
          </a:p>
        </p:txBody>
      </p:sp>
      <p:sp>
        <p:nvSpPr>
          <p:cNvPr id="52248" name="Text Box 17"/>
          <p:cNvSpPr txBox="1">
            <a:spLocks noChangeArrowheads="1"/>
          </p:cNvSpPr>
          <p:nvPr>
            <p:custDataLst>
              <p:tags r:id="rId20"/>
            </p:custDataLst>
          </p:nvPr>
        </p:nvSpPr>
        <p:spPr bwMode="auto">
          <a:xfrm>
            <a:off x="5656087" y="595312"/>
            <a:ext cx="22860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latin typeface="Calibri" pitchFamily="34" charset="0"/>
              </a:rPr>
              <a:t>random access memory</a:t>
            </a:r>
          </a:p>
        </p:txBody>
      </p:sp>
      <p:sp>
        <p:nvSpPr>
          <p:cNvPr id="52249" name="Text Box 72"/>
          <p:cNvSpPr txBox="1">
            <a:spLocks noChangeArrowheads="1"/>
          </p:cNvSpPr>
          <p:nvPr>
            <p:custDataLst>
              <p:tags r:id="rId21"/>
            </p:custDataLst>
          </p:nvPr>
        </p:nvSpPr>
        <p:spPr bwMode="auto">
          <a:xfrm>
            <a:off x="1938162" y="288925"/>
            <a:ext cx="10271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b="1">
                <a:latin typeface="Cambria" pitchFamily="18" charset="0"/>
              </a:rPr>
              <a:t>CPU</a:t>
            </a:r>
          </a:p>
        </p:txBody>
      </p:sp>
      <p:sp>
        <p:nvSpPr>
          <p:cNvPr id="52250" name="Text Box 73"/>
          <p:cNvSpPr txBox="1">
            <a:spLocks noChangeArrowheads="1"/>
          </p:cNvSpPr>
          <p:nvPr>
            <p:custDataLst>
              <p:tags r:id="rId22"/>
            </p:custDataLst>
          </p:nvPr>
        </p:nvSpPr>
        <p:spPr bwMode="auto">
          <a:xfrm>
            <a:off x="1312687" y="615950"/>
            <a:ext cx="22860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latin typeface="Calibri" pitchFamily="34" charset="0"/>
              </a:rPr>
              <a:t>central processing unit</a:t>
            </a:r>
          </a:p>
        </p:txBody>
      </p:sp>
      <p:sp>
        <p:nvSpPr>
          <p:cNvPr id="28" name="Rounded Rectangle 27"/>
          <p:cNvSpPr/>
          <p:nvPr/>
        </p:nvSpPr>
        <p:spPr bwMode="auto">
          <a:xfrm>
            <a:off x="2578806" y="3657600"/>
            <a:ext cx="1594315" cy="2707217"/>
          </a:xfrm>
          <a:prstGeom prst="roundRect">
            <a:avLst/>
          </a:prstGeom>
          <a:noFill/>
          <a:ln w="19050" cap="flat" cmpd="sng" algn="ctr">
            <a:solidFill>
              <a:schemeClr val="bg1">
                <a:lumMod val="65000"/>
              </a:schemeClr>
            </a:solidFill>
            <a:prstDash val="solid"/>
            <a:round/>
            <a:headEnd type="none" w="med" len="med"/>
            <a:tailEnd type="none" w="med" len="med"/>
          </a:ln>
          <a:effectLst>
            <a:outerShdw blurRad="50800" dist="38100" dir="2700000" algn="tl" rotWithShape="0">
              <a:prstClr val="black">
                <a:alpha val="40000"/>
              </a:prstClr>
            </a:outerShdw>
          </a:effectLst>
        </p:spPr>
        <p:txBody>
          <a:bodyPr wrap="square">
            <a:spAutoFit/>
          </a:bodyPr>
          <a:lstStyle/>
          <a:p>
            <a:pPr>
              <a:defRPr/>
            </a:pPr>
            <a:endParaRPr lang="en-US">
              <a:latin typeface="Times" pitchFamily="1" charset="0"/>
              <a:ea typeface="ＭＳ Ｐゴシック" pitchFamily="1" charset="-128"/>
            </a:endParaRPr>
          </a:p>
        </p:txBody>
      </p:sp>
      <p:sp>
        <p:nvSpPr>
          <p:cNvPr id="29" name="Text Box 17"/>
          <p:cNvSpPr txBox="1">
            <a:spLocks noChangeArrowheads="1"/>
          </p:cNvSpPr>
          <p:nvPr>
            <p:custDataLst>
              <p:tags r:id="rId23"/>
            </p:custDataLst>
          </p:nvPr>
        </p:nvSpPr>
        <p:spPr bwMode="auto">
          <a:xfrm>
            <a:off x="1752600" y="3796507"/>
            <a:ext cx="78105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dirty="0">
                <a:latin typeface="Cambria" pitchFamily="18" charset="0"/>
              </a:rPr>
              <a:t>Screen</a:t>
            </a:r>
          </a:p>
        </p:txBody>
      </p:sp>
      <p:sp>
        <p:nvSpPr>
          <p:cNvPr id="30" name="Rectangle 102"/>
          <p:cNvSpPr>
            <a:spLocks noChangeArrowheads="1"/>
          </p:cNvSpPr>
          <p:nvPr>
            <p:custDataLst>
              <p:tags r:id="rId24"/>
            </p:custDataLst>
          </p:nvPr>
        </p:nvSpPr>
        <p:spPr bwMode="auto">
          <a:xfrm rot="21274572">
            <a:off x="1326151" y="2510484"/>
            <a:ext cx="2278452" cy="221599"/>
          </a:xfrm>
          <a:prstGeom prst="rect">
            <a:avLst/>
          </a:prstGeom>
          <a:solidFill>
            <a:schemeClr val="bg1">
              <a:lumMod val="95000"/>
            </a:schemeClr>
          </a:solidFill>
          <a:ln>
            <a:noFill/>
          </a:ln>
          <a:extLst/>
        </p:spPr>
        <p:txBody>
          <a:bodyPr wrap="square">
            <a:spAutoFit/>
          </a:bodyPr>
          <a:lstStyle/>
          <a:p>
            <a:pPr>
              <a:lnSpc>
                <a:spcPct val="70000"/>
              </a:lnSpc>
              <a:spcBef>
                <a:spcPct val="50000"/>
              </a:spcBef>
            </a:pPr>
            <a:r>
              <a:rPr lang="en-US" sz="1200" dirty="0" smtClean="0">
                <a:latin typeface="Calibri" pitchFamily="34" charset="0"/>
              </a:rPr>
              <a:t>not used in this program…</a:t>
            </a:r>
            <a:endParaRPr lang="en-US" sz="1200" dirty="0">
              <a:latin typeface="Calibri" pitchFamily="34" charset="0"/>
            </a:endParaRPr>
          </a:p>
        </p:txBody>
      </p:sp>
      <p:sp>
        <p:nvSpPr>
          <p:cNvPr id="3" name="Rectangle 2"/>
          <p:cNvSpPr/>
          <p:nvPr/>
        </p:nvSpPr>
        <p:spPr>
          <a:xfrm>
            <a:off x="1374663" y="5674042"/>
            <a:ext cx="269626" cy="461665"/>
          </a:xfrm>
          <a:prstGeom prst="rect">
            <a:avLst/>
          </a:prstGeom>
        </p:spPr>
        <p:txBody>
          <a:bodyPr wrap="none">
            <a:spAutoFit/>
          </a:bodyPr>
          <a:lstStyle/>
          <a:p>
            <a:r>
              <a:rPr lang="en-US" dirty="0" err="1" smtClean="0">
                <a:solidFill>
                  <a:schemeClr val="tx2"/>
                </a:solidFill>
                <a:latin typeface="Cambria" pitchFamily="18" charset="0"/>
              </a:rPr>
              <a:t>i</a:t>
            </a:r>
            <a:endParaRPr lang="en-US" dirty="0"/>
          </a:p>
        </p:txBody>
      </p:sp>
      <p:sp>
        <p:nvSpPr>
          <p:cNvPr id="31" name="Rectangle 30"/>
          <p:cNvSpPr/>
          <p:nvPr/>
        </p:nvSpPr>
        <p:spPr>
          <a:xfrm rot="10800000">
            <a:off x="1341570" y="5867400"/>
            <a:ext cx="354584" cy="461665"/>
          </a:xfrm>
          <a:prstGeom prst="rect">
            <a:avLst/>
          </a:prstGeom>
        </p:spPr>
        <p:txBody>
          <a:bodyPr wrap="none">
            <a:spAutoFit/>
          </a:bodyPr>
          <a:lstStyle/>
          <a:p>
            <a:r>
              <a:rPr lang="en-US" dirty="0" err="1">
                <a:solidFill>
                  <a:schemeClr val="tx2"/>
                </a:solidFill>
                <a:latin typeface="Cambria" pitchFamily="18" charset="0"/>
              </a:rPr>
              <a:t>^</a:t>
            </a:r>
            <a:endParaRPr lang="en-US" dirty="0"/>
          </a:p>
        </p:txBody>
      </p:sp>
      <mc:AlternateContent xmlns:mc="http://schemas.openxmlformats.org/markup-compatibility/2006" xmlns:p14="http://schemas.microsoft.com/office/powerpoint/2010/main">
        <mc:Choice Requires="p14">
          <p:contentPart p14:bwMode="auto" r:id="rId27">
            <p14:nvContentPartPr>
              <p14:cNvPr id="4" name="Ink 3"/>
              <p14:cNvContentPartPr/>
              <p14:nvPr/>
            </p14:nvContentPartPr>
            <p14:xfrm>
              <a:off x="1562760" y="848160"/>
              <a:ext cx="7394040" cy="4554720"/>
            </p14:xfrm>
          </p:contentPart>
        </mc:Choice>
        <mc:Fallback xmlns="">
          <p:pic>
            <p:nvPicPr>
              <p:cNvPr id="4" name="Ink 3"/>
              <p:cNvPicPr/>
              <p:nvPr/>
            </p:nvPicPr>
            <p:blipFill>
              <a:blip r:embed="rId28"/>
              <a:stretch>
                <a:fillRect/>
              </a:stretch>
            </p:blipFill>
            <p:spPr>
              <a:xfrm>
                <a:off x="1553400" y="838800"/>
                <a:ext cx="7412760" cy="4573440"/>
              </a:xfrm>
              <a:prstGeom prst="rect">
                <a:avLst/>
              </a:prstGeom>
            </p:spPr>
          </p:pic>
        </mc:Fallback>
      </mc:AlternateContent>
    </p:spTree>
    <p:extLst>
      <p:ext uri="{BB962C8B-B14F-4D97-AF65-F5344CB8AC3E}">
        <p14:creationId xmlns:p14="http://schemas.microsoft.com/office/powerpoint/2010/main" val="391868139"/>
      </p:ext>
    </p:extLst>
  </p:cSld>
  <p:clrMapOvr>
    <a:masterClrMapping/>
  </p:clrMapOvr>
  <p:timing>
    <p:tnLst>
      <p:par>
        <p:cTn id="1" dur="indefinite" restart="never" nodeType="tmRoot"/>
      </p:par>
    </p:tn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ounded Rectangle 2"/>
          <p:cNvSpPr/>
          <p:nvPr/>
        </p:nvSpPr>
        <p:spPr bwMode="auto">
          <a:xfrm>
            <a:off x="4697766" y="164571"/>
            <a:ext cx="4071938" cy="609600"/>
          </a:xfrm>
          <a:prstGeom prst="roundRect">
            <a:avLst/>
          </a:prstGeom>
          <a:solidFill>
            <a:schemeClr val="bg1">
              <a:lumMod val="95000"/>
            </a:schemeClr>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55298" name="Rectangle 6"/>
          <p:cNvSpPr>
            <a:spLocks noChangeArrowheads="1"/>
          </p:cNvSpPr>
          <p:nvPr>
            <p:custDataLst>
              <p:tags r:id="rId1"/>
            </p:custDataLst>
          </p:nvPr>
        </p:nvSpPr>
        <p:spPr bwMode="auto">
          <a:xfrm>
            <a:off x="219429" y="103452"/>
            <a:ext cx="2809875"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4200" b="1" dirty="0" err="1">
                <a:solidFill>
                  <a:schemeClr val="tx2"/>
                </a:solidFill>
                <a:latin typeface="Courier New" pitchFamily="49" charset="0"/>
              </a:rPr>
              <a:t>jgtzn</a:t>
            </a:r>
            <a:endParaRPr lang="en-US" sz="4200" dirty="0">
              <a:solidFill>
                <a:schemeClr val="tx2"/>
              </a:solidFill>
              <a:latin typeface="Times New Roman" pitchFamily="18" charset="0"/>
            </a:endParaRPr>
          </a:p>
        </p:txBody>
      </p:sp>
      <p:sp>
        <p:nvSpPr>
          <p:cNvPr id="55299" name="Rectangle 7"/>
          <p:cNvSpPr>
            <a:spLocks noChangeArrowheads="1"/>
          </p:cNvSpPr>
          <p:nvPr>
            <p:custDataLst>
              <p:tags r:id="rId2"/>
            </p:custDataLst>
          </p:nvPr>
        </p:nvSpPr>
        <p:spPr bwMode="auto">
          <a:xfrm>
            <a:off x="5553075" y="2206625"/>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55300" name="Rectangle 8"/>
          <p:cNvSpPr>
            <a:spLocks noChangeArrowheads="1"/>
          </p:cNvSpPr>
          <p:nvPr>
            <p:custDataLst>
              <p:tags r:id="rId3"/>
            </p:custDataLst>
          </p:nvPr>
        </p:nvSpPr>
        <p:spPr bwMode="auto">
          <a:xfrm>
            <a:off x="5553075" y="2587625"/>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55301" name="Rectangle 9"/>
          <p:cNvSpPr>
            <a:spLocks noChangeArrowheads="1"/>
          </p:cNvSpPr>
          <p:nvPr>
            <p:custDataLst>
              <p:tags r:id="rId4"/>
            </p:custDataLst>
          </p:nvPr>
        </p:nvSpPr>
        <p:spPr bwMode="auto">
          <a:xfrm>
            <a:off x="5553075" y="2968625"/>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55302" name="Rectangle 10"/>
          <p:cNvSpPr>
            <a:spLocks noChangeArrowheads="1"/>
          </p:cNvSpPr>
          <p:nvPr>
            <p:custDataLst>
              <p:tags r:id="rId5"/>
            </p:custDataLst>
          </p:nvPr>
        </p:nvSpPr>
        <p:spPr bwMode="auto">
          <a:xfrm>
            <a:off x="5553075" y="3349625"/>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55303" name="Rectangle 11"/>
          <p:cNvSpPr>
            <a:spLocks noChangeArrowheads="1"/>
          </p:cNvSpPr>
          <p:nvPr>
            <p:custDataLst>
              <p:tags r:id="rId6"/>
            </p:custDataLst>
          </p:nvPr>
        </p:nvSpPr>
        <p:spPr bwMode="auto">
          <a:xfrm>
            <a:off x="5553075" y="3730625"/>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55304" name="Rectangle 12"/>
          <p:cNvSpPr>
            <a:spLocks noChangeArrowheads="1"/>
          </p:cNvSpPr>
          <p:nvPr>
            <p:custDataLst>
              <p:tags r:id="rId7"/>
            </p:custDataLst>
          </p:nvPr>
        </p:nvSpPr>
        <p:spPr bwMode="auto">
          <a:xfrm>
            <a:off x="5553075" y="4111625"/>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55305" name="Rectangle 13"/>
          <p:cNvSpPr>
            <a:spLocks noChangeArrowheads="1"/>
          </p:cNvSpPr>
          <p:nvPr>
            <p:custDataLst>
              <p:tags r:id="rId8"/>
            </p:custDataLst>
          </p:nvPr>
        </p:nvSpPr>
        <p:spPr bwMode="auto">
          <a:xfrm>
            <a:off x="5553075" y="4492625"/>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55306" name="Rectangle 14"/>
          <p:cNvSpPr>
            <a:spLocks noChangeArrowheads="1"/>
          </p:cNvSpPr>
          <p:nvPr>
            <p:custDataLst>
              <p:tags r:id="rId9"/>
            </p:custDataLst>
          </p:nvPr>
        </p:nvSpPr>
        <p:spPr bwMode="auto">
          <a:xfrm>
            <a:off x="5553075" y="4873625"/>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55307" name="Rectangle 15"/>
          <p:cNvSpPr>
            <a:spLocks noChangeArrowheads="1"/>
          </p:cNvSpPr>
          <p:nvPr>
            <p:custDataLst>
              <p:tags r:id="rId10"/>
            </p:custDataLst>
          </p:nvPr>
        </p:nvSpPr>
        <p:spPr bwMode="auto">
          <a:xfrm>
            <a:off x="5553075" y="5254625"/>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55308" name="Text Box 16"/>
          <p:cNvSpPr txBox="1">
            <a:spLocks noChangeArrowheads="1"/>
          </p:cNvSpPr>
          <p:nvPr>
            <p:custDataLst>
              <p:tags r:id="rId11"/>
            </p:custDataLst>
          </p:nvPr>
        </p:nvSpPr>
        <p:spPr bwMode="auto">
          <a:xfrm>
            <a:off x="6111875" y="1330325"/>
            <a:ext cx="10271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b="1" dirty="0">
                <a:latin typeface="Cambria" pitchFamily="18" charset="0"/>
              </a:rPr>
              <a:t>RAM</a:t>
            </a:r>
          </a:p>
        </p:txBody>
      </p:sp>
      <p:sp>
        <p:nvSpPr>
          <p:cNvPr id="55309" name="Text Box 17"/>
          <p:cNvSpPr txBox="1">
            <a:spLocks noChangeArrowheads="1"/>
          </p:cNvSpPr>
          <p:nvPr>
            <p:custDataLst>
              <p:tags r:id="rId12"/>
            </p:custDataLst>
          </p:nvPr>
        </p:nvSpPr>
        <p:spPr bwMode="auto">
          <a:xfrm>
            <a:off x="5486400" y="1697037"/>
            <a:ext cx="22860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latin typeface="Calibri" pitchFamily="34" charset="0"/>
              </a:rPr>
              <a:t>random access memory</a:t>
            </a:r>
          </a:p>
        </p:txBody>
      </p:sp>
      <p:sp>
        <p:nvSpPr>
          <p:cNvPr id="55310" name="Rectangle 18"/>
          <p:cNvSpPr>
            <a:spLocks noChangeArrowheads="1"/>
          </p:cNvSpPr>
          <p:nvPr>
            <p:custDataLst>
              <p:tags r:id="rId13"/>
            </p:custDataLst>
          </p:nvPr>
        </p:nvSpPr>
        <p:spPr bwMode="auto">
          <a:xfrm>
            <a:off x="5594350" y="2235200"/>
            <a:ext cx="2239963"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dirty="0">
                <a:latin typeface="Courier New" pitchFamily="49" charset="0"/>
              </a:rPr>
              <a:t>read r1</a:t>
            </a:r>
            <a:endParaRPr lang="en-US" sz="1800" dirty="0">
              <a:latin typeface="Arial" pitchFamily="34" charset="0"/>
            </a:endParaRPr>
          </a:p>
        </p:txBody>
      </p:sp>
      <p:sp>
        <p:nvSpPr>
          <p:cNvPr id="55311" name="Text Box 19"/>
          <p:cNvSpPr txBox="1">
            <a:spLocks noChangeArrowheads="1"/>
          </p:cNvSpPr>
          <p:nvPr>
            <p:custDataLst>
              <p:tags r:id="rId14"/>
            </p:custDataLst>
          </p:nvPr>
        </p:nvSpPr>
        <p:spPr bwMode="auto">
          <a:xfrm>
            <a:off x="4912255" y="2235377"/>
            <a:ext cx="6096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latin typeface="Courier New" pitchFamily="49" charset="0"/>
                <a:cs typeface="Courier New" pitchFamily="49" charset="0"/>
              </a:rPr>
              <a:t>0</a:t>
            </a:r>
          </a:p>
        </p:txBody>
      </p:sp>
      <p:sp>
        <p:nvSpPr>
          <p:cNvPr id="55312" name="Text Box 20"/>
          <p:cNvSpPr txBox="1">
            <a:spLocks noChangeArrowheads="1"/>
          </p:cNvSpPr>
          <p:nvPr>
            <p:custDataLst>
              <p:tags r:id="rId15"/>
            </p:custDataLst>
          </p:nvPr>
        </p:nvSpPr>
        <p:spPr bwMode="auto">
          <a:xfrm>
            <a:off x="4909080" y="2613202"/>
            <a:ext cx="6096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latin typeface="Courier New" pitchFamily="49" charset="0"/>
                <a:cs typeface="Courier New" pitchFamily="49" charset="0"/>
              </a:rPr>
              <a:t>1</a:t>
            </a:r>
          </a:p>
        </p:txBody>
      </p:sp>
      <p:sp>
        <p:nvSpPr>
          <p:cNvPr id="55313" name="Text Box 21"/>
          <p:cNvSpPr txBox="1">
            <a:spLocks noChangeArrowheads="1"/>
          </p:cNvSpPr>
          <p:nvPr>
            <p:custDataLst>
              <p:tags r:id="rId16"/>
            </p:custDataLst>
          </p:nvPr>
        </p:nvSpPr>
        <p:spPr bwMode="auto">
          <a:xfrm>
            <a:off x="4909080" y="2994202"/>
            <a:ext cx="6096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latin typeface="Courier New" pitchFamily="49" charset="0"/>
                <a:cs typeface="Courier New" pitchFamily="49" charset="0"/>
              </a:rPr>
              <a:t>2</a:t>
            </a:r>
          </a:p>
        </p:txBody>
      </p:sp>
      <p:sp>
        <p:nvSpPr>
          <p:cNvPr id="55314" name="Text Box 22"/>
          <p:cNvSpPr txBox="1">
            <a:spLocks noChangeArrowheads="1"/>
          </p:cNvSpPr>
          <p:nvPr>
            <p:custDataLst>
              <p:tags r:id="rId17"/>
            </p:custDataLst>
          </p:nvPr>
        </p:nvSpPr>
        <p:spPr bwMode="auto">
          <a:xfrm>
            <a:off x="4909080" y="3375202"/>
            <a:ext cx="6096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latin typeface="Courier New" pitchFamily="49" charset="0"/>
                <a:cs typeface="Courier New" pitchFamily="49" charset="0"/>
              </a:rPr>
              <a:t>3</a:t>
            </a:r>
          </a:p>
        </p:txBody>
      </p:sp>
      <p:sp>
        <p:nvSpPr>
          <p:cNvPr id="55315" name="Text Box 23"/>
          <p:cNvSpPr txBox="1">
            <a:spLocks noChangeArrowheads="1"/>
          </p:cNvSpPr>
          <p:nvPr>
            <p:custDataLst>
              <p:tags r:id="rId18"/>
            </p:custDataLst>
          </p:nvPr>
        </p:nvSpPr>
        <p:spPr bwMode="auto">
          <a:xfrm>
            <a:off x="4909080" y="3748264"/>
            <a:ext cx="6096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latin typeface="Courier New" pitchFamily="49" charset="0"/>
                <a:cs typeface="Courier New" pitchFamily="49" charset="0"/>
              </a:rPr>
              <a:t>4</a:t>
            </a:r>
          </a:p>
        </p:txBody>
      </p:sp>
      <p:sp>
        <p:nvSpPr>
          <p:cNvPr id="55316" name="Text Box 24"/>
          <p:cNvSpPr txBox="1">
            <a:spLocks noChangeArrowheads="1"/>
          </p:cNvSpPr>
          <p:nvPr>
            <p:custDataLst>
              <p:tags r:id="rId19"/>
            </p:custDataLst>
          </p:nvPr>
        </p:nvSpPr>
        <p:spPr bwMode="auto">
          <a:xfrm>
            <a:off x="4909080" y="4137202"/>
            <a:ext cx="6096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latin typeface="Courier New" pitchFamily="49" charset="0"/>
                <a:cs typeface="Courier New" pitchFamily="49" charset="0"/>
              </a:rPr>
              <a:t>5</a:t>
            </a:r>
          </a:p>
        </p:txBody>
      </p:sp>
      <p:sp>
        <p:nvSpPr>
          <p:cNvPr id="55317" name="Text Box 25"/>
          <p:cNvSpPr txBox="1">
            <a:spLocks noChangeArrowheads="1"/>
          </p:cNvSpPr>
          <p:nvPr>
            <p:custDataLst>
              <p:tags r:id="rId20"/>
            </p:custDataLst>
          </p:nvPr>
        </p:nvSpPr>
        <p:spPr bwMode="auto">
          <a:xfrm>
            <a:off x="4909080" y="4518202"/>
            <a:ext cx="6096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latin typeface="Courier New" pitchFamily="49" charset="0"/>
                <a:cs typeface="Courier New" pitchFamily="49" charset="0"/>
              </a:rPr>
              <a:t>6</a:t>
            </a:r>
          </a:p>
        </p:txBody>
      </p:sp>
      <p:sp>
        <p:nvSpPr>
          <p:cNvPr id="55318" name="Text Box 26"/>
          <p:cNvSpPr txBox="1">
            <a:spLocks noChangeArrowheads="1"/>
          </p:cNvSpPr>
          <p:nvPr>
            <p:custDataLst>
              <p:tags r:id="rId21"/>
            </p:custDataLst>
          </p:nvPr>
        </p:nvSpPr>
        <p:spPr bwMode="auto">
          <a:xfrm>
            <a:off x="4909080" y="4899202"/>
            <a:ext cx="6096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latin typeface="Courier New" pitchFamily="49" charset="0"/>
                <a:cs typeface="Courier New" pitchFamily="49" charset="0"/>
              </a:rPr>
              <a:t>7</a:t>
            </a:r>
          </a:p>
        </p:txBody>
      </p:sp>
      <p:sp>
        <p:nvSpPr>
          <p:cNvPr id="55319" name="Text Box 27"/>
          <p:cNvSpPr txBox="1">
            <a:spLocks noChangeArrowheads="1"/>
          </p:cNvSpPr>
          <p:nvPr>
            <p:custDataLst>
              <p:tags r:id="rId22"/>
            </p:custDataLst>
          </p:nvPr>
        </p:nvSpPr>
        <p:spPr bwMode="auto">
          <a:xfrm>
            <a:off x="4904317" y="5288139"/>
            <a:ext cx="6096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latin typeface="Courier New" pitchFamily="49" charset="0"/>
                <a:cs typeface="Courier New" pitchFamily="49" charset="0"/>
              </a:rPr>
              <a:t>8</a:t>
            </a:r>
          </a:p>
        </p:txBody>
      </p:sp>
      <p:sp>
        <p:nvSpPr>
          <p:cNvPr id="55320" name="Rectangle 28"/>
          <p:cNvSpPr>
            <a:spLocks noChangeArrowheads="1"/>
          </p:cNvSpPr>
          <p:nvPr>
            <p:custDataLst>
              <p:tags r:id="rId23"/>
            </p:custDataLst>
          </p:nvPr>
        </p:nvSpPr>
        <p:spPr bwMode="auto">
          <a:xfrm>
            <a:off x="5594350" y="2625725"/>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latin typeface="Courier New" pitchFamily="49" charset="0"/>
              </a:rPr>
              <a:t>jgtzn r1 7</a:t>
            </a:r>
          </a:p>
        </p:txBody>
      </p:sp>
      <p:sp>
        <p:nvSpPr>
          <p:cNvPr id="55321" name="Rectangle 29"/>
          <p:cNvSpPr>
            <a:spLocks noChangeArrowheads="1"/>
          </p:cNvSpPr>
          <p:nvPr>
            <p:custDataLst>
              <p:tags r:id="rId24"/>
            </p:custDataLst>
          </p:nvPr>
        </p:nvSpPr>
        <p:spPr bwMode="auto">
          <a:xfrm>
            <a:off x="5594350" y="2990850"/>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latin typeface="Courier New" pitchFamily="49" charset="0"/>
              </a:rPr>
              <a:t>setn r2 -1</a:t>
            </a:r>
            <a:endParaRPr lang="en-US" sz="1800">
              <a:latin typeface="Arial" pitchFamily="34" charset="0"/>
            </a:endParaRPr>
          </a:p>
        </p:txBody>
      </p:sp>
      <p:sp>
        <p:nvSpPr>
          <p:cNvPr id="55322" name="Rectangle 30"/>
          <p:cNvSpPr>
            <a:spLocks noChangeArrowheads="1"/>
          </p:cNvSpPr>
          <p:nvPr>
            <p:custDataLst>
              <p:tags r:id="rId25"/>
            </p:custDataLst>
          </p:nvPr>
        </p:nvSpPr>
        <p:spPr bwMode="auto">
          <a:xfrm>
            <a:off x="5594350" y="3379788"/>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latin typeface="Courier New" pitchFamily="49" charset="0"/>
              </a:rPr>
              <a:t>mul r1 r1 r2</a:t>
            </a:r>
            <a:endParaRPr lang="en-US" sz="1800">
              <a:latin typeface="Arial" pitchFamily="34" charset="0"/>
            </a:endParaRPr>
          </a:p>
        </p:txBody>
      </p:sp>
      <p:sp>
        <p:nvSpPr>
          <p:cNvPr id="55323" name="Rectangle 31"/>
          <p:cNvSpPr>
            <a:spLocks noChangeArrowheads="1"/>
          </p:cNvSpPr>
          <p:nvPr>
            <p:custDataLst>
              <p:tags r:id="rId26"/>
            </p:custDataLst>
          </p:nvPr>
        </p:nvSpPr>
        <p:spPr bwMode="auto">
          <a:xfrm>
            <a:off x="5594350" y="3754438"/>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latin typeface="Courier New" pitchFamily="49" charset="0"/>
              </a:rPr>
              <a:t>nop</a:t>
            </a:r>
            <a:endParaRPr lang="en-US" sz="1800">
              <a:latin typeface="Arial" pitchFamily="34" charset="0"/>
            </a:endParaRPr>
          </a:p>
        </p:txBody>
      </p:sp>
      <p:sp>
        <p:nvSpPr>
          <p:cNvPr id="55324" name="Rectangle 32"/>
          <p:cNvSpPr>
            <a:spLocks noChangeArrowheads="1"/>
          </p:cNvSpPr>
          <p:nvPr>
            <p:custDataLst>
              <p:tags r:id="rId27"/>
            </p:custDataLst>
          </p:nvPr>
        </p:nvSpPr>
        <p:spPr bwMode="auto">
          <a:xfrm>
            <a:off x="5594350" y="4133850"/>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latin typeface="Courier New" pitchFamily="49" charset="0"/>
              </a:rPr>
              <a:t>nop</a:t>
            </a:r>
            <a:endParaRPr lang="en-US" sz="1800">
              <a:latin typeface="Arial" pitchFamily="34" charset="0"/>
            </a:endParaRPr>
          </a:p>
        </p:txBody>
      </p:sp>
      <p:sp>
        <p:nvSpPr>
          <p:cNvPr id="55325" name="Rectangle 33"/>
          <p:cNvSpPr>
            <a:spLocks noChangeArrowheads="1"/>
          </p:cNvSpPr>
          <p:nvPr>
            <p:custDataLst>
              <p:tags r:id="rId28"/>
            </p:custDataLst>
          </p:nvPr>
        </p:nvSpPr>
        <p:spPr bwMode="auto">
          <a:xfrm>
            <a:off x="5594350" y="4514850"/>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 </a:t>
            </a:r>
            <a:endParaRPr lang="en-US" sz="1800">
              <a:solidFill>
                <a:srgbClr val="0A04EB"/>
              </a:solidFill>
              <a:latin typeface="Arial" pitchFamily="34" charset="0"/>
            </a:endParaRPr>
          </a:p>
        </p:txBody>
      </p:sp>
      <p:sp>
        <p:nvSpPr>
          <p:cNvPr id="55326" name="Rectangle 34"/>
          <p:cNvSpPr>
            <a:spLocks noChangeArrowheads="1"/>
          </p:cNvSpPr>
          <p:nvPr>
            <p:custDataLst>
              <p:tags r:id="rId29"/>
            </p:custDataLst>
          </p:nvPr>
        </p:nvSpPr>
        <p:spPr bwMode="auto">
          <a:xfrm>
            <a:off x="5594350" y="488791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 </a:t>
            </a:r>
            <a:endParaRPr lang="en-US" sz="1800">
              <a:solidFill>
                <a:srgbClr val="0A04EB"/>
              </a:solidFill>
              <a:latin typeface="Arial" pitchFamily="34" charset="0"/>
            </a:endParaRPr>
          </a:p>
        </p:txBody>
      </p:sp>
      <p:sp>
        <p:nvSpPr>
          <p:cNvPr id="55327" name="Rectangle 35"/>
          <p:cNvSpPr>
            <a:spLocks noChangeArrowheads="1"/>
          </p:cNvSpPr>
          <p:nvPr>
            <p:custDataLst>
              <p:tags r:id="rId30"/>
            </p:custDataLst>
          </p:nvPr>
        </p:nvSpPr>
        <p:spPr bwMode="auto">
          <a:xfrm>
            <a:off x="5594350" y="5272088"/>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 </a:t>
            </a:r>
            <a:endParaRPr lang="en-US" sz="1800">
              <a:solidFill>
                <a:srgbClr val="0A04EB"/>
              </a:solidFill>
              <a:latin typeface="Arial" pitchFamily="34" charset="0"/>
            </a:endParaRPr>
          </a:p>
        </p:txBody>
      </p:sp>
      <p:sp>
        <p:nvSpPr>
          <p:cNvPr id="55328" name="Rectangle 36"/>
          <p:cNvSpPr>
            <a:spLocks noChangeArrowheads="1"/>
          </p:cNvSpPr>
          <p:nvPr>
            <p:custDataLst>
              <p:tags r:id="rId31"/>
            </p:custDataLst>
          </p:nvPr>
        </p:nvSpPr>
        <p:spPr bwMode="auto">
          <a:xfrm>
            <a:off x="5592763" y="4492625"/>
            <a:ext cx="2185987"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latin typeface="Courier New" pitchFamily="49" charset="0"/>
              </a:rPr>
              <a:t>nop</a:t>
            </a:r>
            <a:endParaRPr lang="en-US" sz="1800">
              <a:latin typeface="Arial" pitchFamily="34" charset="0"/>
            </a:endParaRPr>
          </a:p>
        </p:txBody>
      </p:sp>
      <p:sp>
        <p:nvSpPr>
          <p:cNvPr id="55329" name="Text Box 49"/>
          <p:cNvSpPr txBox="1">
            <a:spLocks noChangeArrowheads="1"/>
          </p:cNvSpPr>
          <p:nvPr>
            <p:custDataLst>
              <p:tags r:id="rId32"/>
            </p:custDataLst>
          </p:nvPr>
        </p:nvSpPr>
        <p:spPr bwMode="auto">
          <a:xfrm>
            <a:off x="2740291" y="103452"/>
            <a:ext cx="1912937" cy="284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lnSpc>
                <a:spcPct val="90000"/>
              </a:lnSpc>
              <a:spcBef>
                <a:spcPct val="50000"/>
              </a:spcBef>
            </a:pPr>
            <a:r>
              <a:rPr lang="en-US" sz="1400" dirty="0" err="1">
                <a:solidFill>
                  <a:srgbClr val="067B0E"/>
                </a:solidFill>
                <a:latin typeface="Calibri" pitchFamily="34" charset="0"/>
              </a:rPr>
              <a:t>Gesundheit</a:t>
            </a:r>
            <a:r>
              <a:rPr lang="en-US" sz="1400" dirty="0">
                <a:solidFill>
                  <a:srgbClr val="067B0E"/>
                </a:solidFill>
                <a:latin typeface="Calibri" pitchFamily="34" charset="0"/>
              </a:rPr>
              <a:t>!</a:t>
            </a:r>
          </a:p>
        </p:txBody>
      </p:sp>
      <p:grpSp>
        <p:nvGrpSpPr>
          <p:cNvPr id="55330" name="Group 50"/>
          <p:cNvGrpSpPr>
            <a:grpSpLocks/>
          </p:cNvGrpSpPr>
          <p:nvPr>
            <p:custDataLst>
              <p:tags r:id="rId33"/>
            </p:custDataLst>
          </p:nvPr>
        </p:nvGrpSpPr>
        <p:grpSpPr bwMode="auto">
          <a:xfrm>
            <a:off x="2469353" y="362449"/>
            <a:ext cx="390525" cy="468312"/>
            <a:chOff x="2928" y="1051"/>
            <a:chExt cx="840" cy="957"/>
          </a:xfrm>
        </p:grpSpPr>
        <p:sp>
          <p:nvSpPr>
            <p:cNvPr id="55350" name="Freeform 51"/>
            <p:cNvSpPr>
              <a:spLocks/>
            </p:cNvSpPr>
            <p:nvPr>
              <p:custDataLst>
                <p:tags r:id="rId48"/>
              </p:custDataLst>
            </p:nvPr>
          </p:nvSpPr>
          <p:spPr bwMode="auto">
            <a:xfrm>
              <a:off x="2928" y="1759"/>
              <a:ext cx="810" cy="249"/>
            </a:xfrm>
            <a:custGeom>
              <a:avLst/>
              <a:gdLst>
                <a:gd name="T0" fmla="*/ 2 w 1048"/>
                <a:gd name="T1" fmla="*/ 21 h 250"/>
                <a:gd name="T2" fmla="*/ 2 w 1048"/>
                <a:gd name="T3" fmla="*/ 83 h 250"/>
                <a:gd name="T4" fmla="*/ 2 w 1048"/>
                <a:gd name="T5" fmla="*/ 111 h 250"/>
                <a:gd name="T6" fmla="*/ 2 w 1048"/>
                <a:gd name="T7" fmla="*/ 125 h 250"/>
                <a:gd name="T8" fmla="*/ 2 w 1048"/>
                <a:gd name="T9" fmla="*/ 155 h 250"/>
                <a:gd name="T10" fmla="*/ 2 w 1048"/>
                <a:gd name="T11" fmla="*/ 224 h 250"/>
                <a:gd name="T12" fmla="*/ 2 w 1048"/>
                <a:gd name="T13" fmla="*/ 204 h 250"/>
                <a:gd name="T14" fmla="*/ 0 w 1048"/>
                <a:gd name="T15" fmla="*/ 183 h 250"/>
                <a:gd name="T16" fmla="*/ 2 w 1048"/>
                <a:gd name="T17" fmla="*/ 149 h 250"/>
                <a:gd name="T18" fmla="*/ 2 w 1048"/>
                <a:gd name="T19" fmla="*/ 125 h 250"/>
                <a:gd name="T20" fmla="*/ 2 w 1048"/>
                <a:gd name="T21" fmla="*/ 76 h 250"/>
                <a:gd name="T22" fmla="*/ 2 w 1048"/>
                <a:gd name="T23" fmla="*/ 55 h 250"/>
                <a:gd name="T24" fmla="*/ 2 w 1048"/>
                <a:gd name="T25" fmla="*/ 28 h 250"/>
                <a:gd name="T26" fmla="*/ 2 w 1048"/>
                <a:gd name="T27" fmla="*/ 14 h 250"/>
                <a:gd name="T28" fmla="*/ 2 w 1048"/>
                <a:gd name="T29" fmla="*/ 28 h 250"/>
                <a:gd name="T30" fmla="*/ 2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55351" name="Oval 52"/>
            <p:cNvSpPr>
              <a:spLocks noChangeArrowheads="1"/>
            </p:cNvSpPr>
            <p:nvPr>
              <p:custDataLst>
                <p:tags r:id="rId49"/>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55352" name="Oval 53"/>
            <p:cNvSpPr>
              <a:spLocks noChangeArrowheads="1"/>
            </p:cNvSpPr>
            <p:nvPr>
              <p:custDataLst>
                <p:tags r:id="rId50"/>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5353" name="Oval 54"/>
            <p:cNvSpPr>
              <a:spLocks noChangeArrowheads="1"/>
            </p:cNvSpPr>
            <p:nvPr>
              <p:custDataLst>
                <p:tags r:id="rId51"/>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5354" name="Oval 55"/>
            <p:cNvSpPr>
              <a:spLocks noChangeArrowheads="1"/>
            </p:cNvSpPr>
            <p:nvPr>
              <p:custDataLst>
                <p:tags r:id="rId52"/>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5355" name="Oval 56"/>
            <p:cNvSpPr>
              <a:spLocks noChangeArrowheads="1"/>
            </p:cNvSpPr>
            <p:nvPr>
              <p:custDataLst>
                <p:tags r:id="rId53"/>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5356" name="Oval 57"/>
            <p:cNvSpPr>
              <a:spLocks noChangeArrowheads="1"/>
            </p:cNvSpPr>
            <p:nvPr>
              <p:custDataLst>
                <p:tags r:id="rId54"/>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5357" name="Oval 58"/>
            <p:cNvSpPr>
              <a:spLocks noChangeArrowheads="1"/>
            </p:cNvSpPr>
            <p:nvPr>
              <p:custDataLst>
                <p:tags r:id="rId55"/>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5358" name="AutoShape 59"/>
            <p:cNvSpPr>
              <a:spLocks noChangeArrowheads="1"/>
            </p:cNvSpPr>
            <p:nvPr>
              <p:custDataLst>
                <p:tags r:id="rId56"/>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vert="eaVert" wrap="none" anchor="ctr"/>
            <a:lstStyle/>
            <a:p>
              <a:endParaRPr lang="en-US"/>
            </a:p>
          </p:txBody>
        </p:sp>
        <p:sp>
          <p:nvSpPr>
            <p:cNvPr id="55359" name="Freeform 60"/>
            <p:cNvSpPr>
              <a:spLocks/>
            </p:cNvSpPr>
            <p:nvPr>
              <p:custDataLst>
                <p:tags r:id="rId57"/>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55360" name="Freeform 61"/>
            <p:cNvSpPr>
              <a:spLocks/>
            </p:cNvSpPr>
            <p:nvPr>
              <p:custDataLst>
                <p:tags r:id="rId58"/>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55361" name="Freeform 62"/>
            <p:cNvSpPr>
              <a:spLocks/>
            </p:cNvSpPr>
            <p:nvPr>
              <p:custDataLst>
                <p:tags r:id="rId59"/>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55362" name="Freeform 63"/>
            <p:cNvSpPr>
              <a:spLocks/>
            </p:cNvSpPr>
            <p:nvPr>
              <p:custDataLst>
                <p:tags r:id="rId60"/>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55331" name="Rectangle 70"/>
          <p:cNvSpPr>
            <a:spLocks noChangeArrowheads="1"/>
          </p:cNvSpPr>
          <p:nvPr>
            <p:custDataLst>
              <p:tags r:id="rId34"/>
            </p:custDataLst>
          </p:nvPr>
        </p:nvSpPr>
        <p:spPr bwMode="auto">
          <a:xfrm>
            <a:off x="5592763" y="4887913"/>
            <a:ext cx="2185987"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latin typeface="Courier New" pitchFamily="49" charset="0"/>
              </a:rPr>
              <a:t>write r1</a:t>
            </a:r>
            <a:endParaRPr lang="en-US" sz="1800">
              <a:latin typeface="Arial" pitchFamily="34" charset="0"/>
            </a:endParaRPr>
          </a:p>
        </p:txBody>
      </p:sp>
      <p:sp>
        <p:nvSpPr>
          <p:cNvPr id="55332" name="Rectangle 71"/>
          <p:cNvSpPr>
            <a:spLocks noChangeArrowheads="1"/>
          </p:cNvSpPr>
          <p:nvPr>
            <p:custDataLst>
              <p:tags r:id="rId35"/>
            </p:custDataLst>
          </p:nvPr>
        </p:nvSpPr>
        <p:spPr bwMode="auto">
          <a:xfrm>
            <a:off x="5592763" y="5268913"/>
            <a:ext cx="2185987"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latin typeface="Courier New" pitchFamily="49" charset="0"/>
              </a:rPr>
              <a:t>halt</a:t>
            </a:r>
            <a:endParaRPr lang="en-US" sz="1800">
              <a:latin typeface="Arial" pitchFamily="34" charset="0"/>
            </a:endParaRPr>
          </a:p>
        </p:txBody>
      </p:sp>
      <p:sp>
        <p:nvSpPr>
          <p:cNvPr id="55333" name="Text Box 72"/>
          <p:cNvSpPr txBox="1">
            <a:spLocks noChangeArrowheads="1"/>
          </p:cNvSpPr>
          <p:nvPr>
            <p:custDataLst>
              <p:tags r:id="rId36"/>
            </p:custDataLst>
          </p:nvPr>
        </p:nvSpPr>
        <p:spPr bwMode="auto">
          <a:xfrm>
            <a:off x="2073275" y="1346200"/>
            <a:ext cx="10271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b="1">
                <a:latin typeface="Cambria" pitchFamily="18" charset="0"/>
              </a:rPr>
              <a:t>CPU</a:t>
            </a:r>
          </a:p>
        </p:txBody>
      </p:sp>
      <p:sp>
        <p:nvSpPr>
          <p:cNvPr id="55334" name="Text Box 73"/>
          <p:cNvSpPr txBox="1">
            <a:spLocks noChangeArrowheads="1"/>
          </p:cNvSpPr>
          <p:nvPr>
            <p:custDataLst>
              <p:tags r:id="rId37"/>
            </p:custDataLst>
          </p:nvPr>
        </p:nvSpPr>
        <p:spPr bwMode="auto">
          <a:xfrm>
            <a:off x="1447800" y="1673225"/>
            <a:ext cx="22860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latin typeface="Calibri" pitchFamily="34" charset="0"/>
              </a:rPr>
              <a:t>central processing unit</a:t>
            </a:r>
          </a:p>
        </p:txBody>
      </p:sp>
      <p:sp>
        <p:nvSpPr>
          <p:cNvPr id="55335" name="Text Box 74"/>
          <p:cNvSpPr txBox="1">
            <a:spLocks noChangeArrowheads="1"/>
          </p:cNvSpPr>
          <p:nvPr>
            <p:custDataLst>
              <p:tags r:id="rId38"/>
            </p:custDataLst>
          </p:nvPr>
        </p:nvSpPr>
        <p:spPr bwMode="auto">
          <a:xfrm>
            <a:off x="697089" y="2328862"/>
            <a:ext cx="6254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r1</a:t>
            </a:r>
            <a:endParaRPr lang="en-US" sz="1800" b="1">
              <a:solidFill>
                <a:srgbClr val="B003D1"/>
              </a:solidFill>
              <a:latin typeface="Courier New" pitchFamily="49" charset="0"/>
              <a:cs typeface="Courier New" pitchFamily="49" charset="0"/>
            </a:endParaRPr>
          </a:p>
        </p:txBody>
      </p:sp>
      <p:sp>
        <p:nvSpPr>
          <p:cNvPr id="55336" name="Rectangle 79"/>
          <p:cNvSpPr>
            <a:spLocks noChangeArrowheads="1"/>
          </p:cNvSpPr>
          <p:nvPr>
            <p:custDataLst>
              <p:tags r:id="rId39"/>
            </p:custDataLst>
          </p:nvPr>
        </p:nvSpPr>
        <p:spPr bwMode="auto">
          <a:xfrm>
            <a:off x="1319213" y="2176462"/>
            <a:ext cx="2733675"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B003D1"/>
                </a:solidFill>
                <a:latin typeface="Courier New" pitchFamily="49" charset="0"/>
              </a:rPr>
              <a:t> </a:t>
            </a:r>
          </a:p>
        </p:txBody>
      </p:sp>
      <p:sp>
        <p:nvSpPr>
          <p:cNvPr id="55337" name="Rectangle 82"/>
          <p:cNvSpPr>
            <a:spLocks noChangeArrowheads="1"/>
          </p:cNvSpPr>
          <p:nvPr>
            <p:custDataLst>
              <p:tags r:id="rId40"/>
            </p:custDataLst>
          </p:nvPr>
        </p:nvSpPr>
        <p:spPr bwMode="auto">
          <a:xfrm>
            <a:off x="1314450" y="2849562"/>
            <a:ext cx="2749550" cy="2299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dirty="0">
                <a:latin typeface="Calibri" pitchFamily="34" charset="0"/>
              </a:rPr>
              <a:t>General-purpose register r1</a:t>
            </a:r>
          </a:p>
        </p:txBody>
      </p:sp>
      <p:sp>
        <p:nvSpPr>
          <p:cNvPr id="55338" name="Text Box 84"/>
          <p:cNvSpPr txBox="1">
            <a:spLocks noChangeArrowheads="1"/>
          </p:cNvSpPr>
          <p:nvPr>
            <p:custDataLst>
              <p:tags r:id="rId41"/>
            </p:custDataLst>
          </p:nvPr>
        </p:nvSpPr>
        <p:spPr bwMode="auto">
          <a:xfrm>
            <a:off x="687564" y="3333750"/>
            <a:ext cx="625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r2</a:t>
            </a:r>
            <a:endParaRPr lang="en-US" sz="1800" b="1">
              <a:solidFill>
                <a:srgbClr val="B003D1"/>
              </a:solidFill>
              <a:latin typeface="Courier New" pitchFamily="49" charset="0"/>
              <a:cs typeface="Courier New" pitchFamily="49" charset="0"/>
            </a:endParaRPr>
          </a:p>
        </p:txBody>
      </p:sp>
      <p:sp>
        <p:nvSpPr>
          <p:cNvPr id="55339" name="Rectangle 85"/>
          <p:cNvSpPr>
            <a:spLocks noChangeArrowheads="1"/>
          </p:cNvSpPr>
          <p:nvPr>
            <p:custDataLst>
              <p:tags r:id="rId42"/>
            </p:custDataLst>
          </p:nvPr>
        </p:nvSpPr>
        <p:spPr bwMode="auto">
          <a:xfrm>
            <a:off x="1316038" y="3167062"/>
            <a:ext cx="2733675"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B003D1"/>
                </a:solidFill>
                <a:latin typeface="Courier New" pitchFamily="49" charset="0"/>
              </a:rPr>
              <a:t> </a:t>
            </a:r>
          </a:p>
        </p:txBody>
      </p:sp>
      <p:sp>
        <p:nvSpPr>
          <p:cNvPr id="55340" name="Rectangle 86"/>
          <p:cNvSpPr>
            <a:spLocks noChangeArrowheads="1"/>
          </p:cNvSpPr>
          <p:nvPr>
            <p:custDataLst>
              <p:tags r:id="rId43"/>
            </p:custDataLst>
          </p:nvPr>
        </p:nvSpPr>
        <p:spPr bwMode="auto">
          <a:xfrm>
            <a:off x="1311275" y="3840162"/>
            <a:ext cx="2749550" cy="2299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dirty="0">
                <a:latin typeface="Calibri" pitchFamily="34" charset="0"/>
              </a:rPr>
              <a:t>General-purpose register r2</a:t>
            </a:r>
          </a:p>
        </p:txBody>
      </p:sp>
      <p:sp>
        <p:nvSpPr>
          <p:cNvPr id="55341" name="Text Box 48"/>
          <p:cNvSpPr txBox="1">
            <a:spLocks noChangeArrowheads="1"/>
          </p:cNvSpPr>
          <p:nvPr>
            <p:custDataLst>
              <p:tags r:id="rId44"/>
            </p:custDataLst>
          </p:nvPr>
        </p:nvSpPr>
        <p:spPr bwMode="auto">
          <a:xfrm>
            <a:off x="715962" y="6172200"/>
            <a:ext cx="7513638" cy="461665"/>
          </a:xfrm>
          <a:prstGeom prst="rect">
            <a:avLst/>
          </a:prstGeom>
          <a:solidFill>
            <a:srgbClr val="FFCCFF"/>
          </a:solidFill>
          <a:ln>
            <a:noFill/>
          </a:ln>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dirty="0">
                <a:latin typeface="Calibri" pitchFamily="34" charset="0"/>
              </a:rPr>
              <a:t>With an input of </a:t>
            </a:r>
            <a:r>
              <a:rPr lang="en-US" b="1" dirty="0">
                <a:solidFill>
                  <a:srgbClr val="C00000"/>
                </a:solidFill>
                <a:latin typeface="Calibri" pitchFamily="34" charset="0"/>
              </a:rPr>
              <a:t>-6</a:t>
            </a:r>
            <a:r>
              <a:rPr lang="en-US" dirty="0">
                <a:latin typeface="Calibri" pitchFamily="34" charset="0"/>
              </a:rPr>
              <a:t>, what does this code write out?</a:t>
            </a:r>
          </a:p>
        </p:txBody>
      </p:sp>
      <p:sp>
        <p:nvSpPr>
          <p:cNvPr id="55342" name="Rectangle 86"/>
          <p:cNvSpPr>
            <a:spLocks noChangeArrowheads="1"/>
          </p:cNvSpPr>
          <p:nvPr>
            <p:custDataLst>
              <p:tags r:id="rId45"/>
            </p:custDataLst>
          </p:nvPr>
        </p:nvSpPr>
        <p:spPr bwMode="auto">
          <a:xfrm>
            <a:off x="4742922" y="322616"/>
            <a:ext cx="3949512" cy="3939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p>
            <a:pPr>
              <a:lnSpc>
                <a:spcPct val="70000"/>
              </a:lnSpc>
              <a:spcBef>
                <a:spcPct val="50000"/>
              </a:spcBef>
            </a:pPr>
            <a:r>
              <a:rPr lang="en-US" sz="2800" i="1" dirty="0" smtClean="0">
                <a:latin typeface="Calibri" pitchFamily="34" charset="0"/>
              </a:rPr>
              <a:t>What Python </a:t>
            </a:r>
            <a:r>
              <a:rPr lang="en-US" sz="2800" i="1" dirty="0" err="1" smtClean="0">
                <a:latin typeface="Calibri" pitchFamily="34" charset="0"/>
              </a:rPr>
              <a:t>f'n</a:t>
            </a:r>
            <a:r>
              <a:rPr lang="en-US" sz="2800" i="1" dirty="0" smtClean="0">
                <a:latin typeface="Calibri" pitchFamily="34" charset="0"/>
              </a:rPr>
              <a:t> </a:t>
            </a:r>
            <a:r>
              <a:rPr lang="en-US" sz="2800" i="1" dirty="0">
                <a:latin typeface="Calibri" pitchFamily="34" charset="0"/>
              </a:rPr>
              <a:t>is this?</a:t>
            </a:r>
          </a:p>
        </p:txBody>
      </p:sp>
      <p:sp>
        <p:nvSpPr>
          <p:cNvPr id="76" name="Rounded Rectangle 75"/>
          <p:cNvSpPr/>
          <p:nvPr/>
        </p:nvSpPr>
        <p:spPr bwMode="auto">
          <a:xfrm>
            <a:off x="2000249" y="4343400"/>
            <a:ext cx="1758951" cy="1591733"/>
          </a:xfrm>
          <a:prstGeom prst="roundRect">
            <a:avLst/>
          </a:prstGeom>
          <a:noFill/>
          <a:ln w="19050" cap="flat" cmpd="sng" algn="ctr">
            <a:solidFill>
              <a:schemeClr val="bg1">
                <a:lumMod val="65000"/>
              </a:schemeClr>
            </a:solidFill>
            <a:prstDash val="solid"/>
            <a:round/>
            <a:headEnd type="none" w="med" len="med"/>
            <a:tailEnd type="none" w="med" len="med"/>
          </a:ln>
          <a:effectLst>
            <a:outerShdw blurRad="50800" dist="38100" dir="2700000" algn="tl" rotWithShape="0">
              <a:prstClr val="black">
                <a:alpha val="40000"/>
              </a:prstClr>
            </a:outerShdw>
          </a:effectLst>
        </p:spPr>
        <p:txBody>
          <a:bodyPr wrap="square">
            <a:spAutoFit/>
          </a:bodyPr>
          <a:lstStyle/>
          <a:p>
            <a:pPr>
              <a:defRPr/>
            </a:pPr>
            <a:endParaRPr lang="en-US">
              <a:latin typeface="Times" pitchFamily="1" charset="0"/>
              <a:ea typeface="ＭＳ Ｐゴシック" pitchFamily="1" charset="-128"/>
            </a:endParaRPr>
          </a:p>
        </p:txBody>
      </p:sp>
      <p:sp>
        <p:nvSpPr>
          <p:cNvPr id="55344" name="Text Box 17"/>
          <p:cNvSpPr txBox="1">
            <a:spLocks noChangeArrowheads="1"/>
          </p:cNvSpPr>
          <p:nvPr>
            <p:custDataLst>
              <p:tags r:id="rId46"/>
            </p:custDataLst>
          </p:nvPr>
        </p:nvSpPr>
        <p:spPr bwMode="auto">
          <a:xfrm>
            <a:off x="1219200" y="4467579"/>
            <a:ext cx="78105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dirty="0">
                <a:latin typeface="Cambria" pitchFamily="18" charset="0"/>
              </a:rPr>
              <a:t>Screen</a:t>
            </a:r>
          </a:p>
        </p:txBody>
      </p:sp>
      <p:sp>
        <p:nvSpPr>
          <p:cNvPr id="55345" name="Rectangle 77"/>
          <p:cNvSpPr>
            <a:spLocks noChangeArrowheads="1"/>
          </p:cNvSpPr>
          <p:nvPr/>
        </p:nvSpPr>
        <p:spPr bwMode="auto">
          <a:xfrm>
            <a:off x="2157412" y="4402138"/>
            <a:ext cx="434975"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b="1">
                <a:solidFill>
                  <a:srgbClr val="C00000"/>
                </a:solidFill>
                <a:latin typeface="Calibri" pitchFamily="34" charset="0"/>
              </a:rPr>
              <a:t>-6</a:t>
            </a:r>
            <a:endParaRPr lang="en-US"/>
          </a:p>
        </p:txBody>
      </p:sp>
      <p:sp>
        <p:nvSpPr>
          <p:cNvPr id="55346" name="Rectangle 78"/>
          <p:cNvSpPr>
            <a:spLocks noChangeArrowheads="1"/>
          </p:cNvSpPr>
          <p:nvPr/>
        </p:nvSpPr>
        <p:spPr bwMode="auto">
          <a:xfrm>
            <a:off x="2622550" y="4452938"/>
            <a:ext cx="771525" cy="32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1500">
                <a:solidFill>
                  <a:srgbClr val="C00000"/>
                </a:solidFill>
                <a:latin typeface="Cambria" pitchFamily="18" charset="0"/>
              </a:rPr>
              <a:t>(input)</a:t>
            </a:r>
            <a:endParaRPr lang="en-US" sz="1500">
              <a:latin typeface="Cambria" pitchFamily="18" charset="0"/>
            </a:endParaRPr>
          </a:p>
        </p:txBody>
      </p:sp>
      <p:sp>
        <p:nvSpPr>
          <p:cNvPr id="65" name="Text Box 16"/>
          <p:cNvSpPr txBox="1">
            <a:spLocks noChangeArrowheads="1"/>
          </p:cNvSpPr>
          <p:nvPr>
            <p:custDataLst>
              <p:tags r:id="rId47"/>
            </p:custDataLst>
          </p:nvPr>
        </p:nvSpPr>
        <p:spPr bwMode="auto">
          <a:xfrm rot="21028272">
            <a:off x="7324725" y="3968750"/>
            <a:ext cx="901700" cy="646113"/>
          </a:xfrm>
          <a:prstGeom prst="rect">
            <a:avLst/>
          </a:prstGeom>
          <a:solidFill>
            <a:srgbClr val="CCECFF"/>
          </a:solidFill>
          <a:ln>
            <a:noFill/>
          </a:ln>
          <a:effectLst>
            <a:outerShdw blurRad="50800" dist="38100" dir="5400000" algn="t" rotWithShape="0">
              <a:prstClr val="black">
                <a:alpha val="40000"/>
              </a:prstClr>
            </a:outerShdw>
          </a:effec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defRPr/>
            </a:pPr>
            <a:r>
              <a:rPr lang="en-US" sz="1200" dirty="0" smtClean="0">
                <a:latin typeface="Cambria" pitchFamily="18" charset="0"/>
              </a:rPr>
              <a:t>space for future expansion!</a:t>
            </a:r>
          </a:p>
        </p:txBody>
      </p:sp>
      <mc:AlternateContent xmlns:mc="http://schemas.openxmlformats.org/markup-compatibility/2006" xmlns:p14="http://schemas.microsoft.com/office/powerpoint/2010/main">
        <mc:Choice Requires="p14">
          <p:contentPart p14:bwMode="auto" r:id="rId63">
            <p14:nvContentPartPr>
              <p14:cNvPr id="4" name="Ink 3"/>
              <p14:cNvContentPartPr/>
              <p14:nvPr/>
            </p14:nvContentPartPr>
            <p14:xfrm>
              <a:off x="2277000" y="553680"/>
              <a:ext cx="6117120" cy="4858200"/>
            </p14:xfrm>
          </p:contentPart>
        </mc:Choice>
        <mc:Fallback xmlns="">
          <p:pic>
            <p:nvPicPr>
              <p:cNvPr id="4" name="Ink 3"/>
              <p:cNvPicPr/>
              <p:nvPr/>
            </p:nvPicPr>
            <p:blipFill>
              <a:blip r:embed="rId64"/>
              <a:stretch>
                <a:fillRect/>
              </a:stretch>
            </p:blipFill>
            <p:spPr>
              <a:xfrm>
                <a:off x="2267640" y="544320"/>
                <a:ext cx="6135840" cy="4876920"/>
              </a:xfrm>
              <a:prstGeom prst="rect">
                <a:avLst/>
              </a:prstGeom>
            </p:spPr>
          </p:pic>
        </mc:Fallback>
      </mc:AlternateContent>
    </p:spTree>
    <p:extLst>
      <p:ext uri="{BB962C8B-B14F-4D97-AF65-F5344CB8AC3E}">
        <p14:creationId xmlns:p14="http://schemas.microsoft.com/office/powerpoint/2010/main" val="2591972103"/>
      </p:ext>
    </p:extLst>
  </p:cSld>
  <p:clrMapOvr>
    <a:masterClrMapping/>
  </p:clrMapOvr>
  <p:timing>
    <p:tnLst>
      <p:par>
        <p:cTn id="1" dur="indefinite" restart="never" nodeType="tmRoot"/>
      </p:par>
    </p:tn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108" name="Rectangle 4"/>
          <p:cNvSpPr>
            <a:spLocks noChangeArrowheads="1"/>
          </p:cNvSpPr>
          <p:nvPr/>
        </p:nvSpPr>
        <p:spPr bwMode="auto">
          <a:xfrm>
            <a:off x="3519488" y="2394532"/>
            <a:ext cx="366712"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b="1">
                <a:solidFill>
                  <a:srgbClr val="C00000"/>
                </a:solidFill>
                <a:latin typeface="Cambria" pitchFamily="18" charset="0"/>
                <a:cs typeface="Courier New" pitchFamily="49" charset="0"/>
              </a:rPr>
              <a:t>2</a:t>
            </a:r>
            <a:endParaRPr lang="en-US"/>
          </a:p>
        </p:txBody>
      </p:sp>
      <p:sp>
        <p:nvSpPr>
          <p:cNvPr id="3" name="Rectangle 2"/>
          <p:cNvSpPr/>
          <p:nvPr/>
        </p:nvSpPr>
        <p:spPr>
          <a:xfrm>
            <a:off x="6046536" y="6243935"/>
            <a:ext cx="2896562" cy="461665"/>
          </a:xfrm>
          <a:prstGeom prst="rect">
            <a:avLst/>
          </a:prstGeom>
          <a:solidFill>
            <a:srgbClr val="FFCCCC"/>
          </a:solidFill>
        </p:spPr>
        <p:txBody>
          <a:bodyPr wrap="none">
            <a:spAutoFit/>
          </a:bodyPr>
          <a:lstStyle/>
          <a:p>
            <a:pPr algn="r"/>
            <a:r>
              <a:rPr lang="en-US" dirty="0">
                <a:solidFill>
                  <a:schemeClr val="tx2"/>
                </a:solidFill>
                <a:latin typeface="Cambria" pitchFamily="18" charset="0"/>
              </a:rPr>
              <a:t>w</a:t>
            </a:r>
            <a:r>
              <a:rPr lang="en-US" dirty="0" smtClean="0">
                <a:solidFill>
                  <a:schemeClr val="tx2"/>
                </a:solidFill>
                <a:latin typeface="Cambria" pitchFamily="18" charset="0"/>
              </a:rPr>
              <a:t>hen you'd </a:t>
            </a:r>
            <a:r>
              <a:rPr lang="en-US" b="1" i="1" dirty="0" smtClean="0">
                <a:solidFill>
                  <a:schemeClr val="tx2"/>
                </a:solidFill>
                <a:latin typeface="Cambria" pitchFamily="18" charset="0"/>
              </a:rPr>
              <a:t>want </a:t>
            </a:r>
            <a:r>
              <a:rPr lang="en-US" dirty="0" smtClean="0">
                <a:solidFill>
                  <a:schemeClr val="tx2"/>
                </a:solidFill>
                <a:latin typeface="Cambria" pitchFamily="18" charset="0"/>
              </a:rPr>
              <a:t>to!</a:t>
            </a:r>
            <a:endParaRPr lang="en-US" dirty="0"/>
          </a:p>
        </p:txBody>
      </p:sp>
      <p:sp>
        <p:nvSpPr>
          <p:cNvPr id="5" name="Rectangle 4"/>
          <p:cNvSpPr/>
          <p:nvPr/>
        </p:nvSpPr>
        <p:spPr>
          <a:xfrm>
            <a:off x="4393992" y="4485269"/>
            <a:ext cx="481221" cy="738664"/>
          </a:xfrm>
          <a:prstGeom prst="rect">
            <a:avLst/>
          </a:prstGeom>
        </p:spPr>
        <p:txBody>
          <a:bodyPr wrap="none">
            <a:spAutoFit/>
          </a:bodyPr>
          <a:lstStyle/>
          <a:p>
            <a:r>
              <a:rPr lang="en-US" sz="4200" b="1" dirty="0">
                <a:solidFill>
                  <a:srgbClr val="C00000"/>
                </a:solidFill>
                <a:latin typeface="Cambria" pitchFamily="18" charset="0"/>
                <a:cs typeface="Courier New" pitchFamily="49" charset="0"/>
                <a:sym typeface="Symbol"/>
              </a:rPr>
              <a:t></a:t>
            </a:r>
            <a:endParaRPr lang="en-US" dirty="0"/>
          </a:p>
        </p:txBody>
      </p:sp>
      <p:cxnSp>
        <p:nvCxnSpPr>
          <p:cNvPr id="7" name="Straight Connector 6"/>
          <p:cNvCxnSpPr/>
          <p:nvPr/>
        </p:nvCxnSpPr>
        <p:spPr bwMode="auto">
          <a:xfrm>
            <a:off x="4771849" y="4561469"/>
            <a:ext cx="398462" cy="0"/>
          </a:xfrm>
          <a:prstGeom prst="line">
            <a:avLst/>
          </a:prstGeom>
          <a:noFill/>
          <a:ln w="19050" cap="flat" cmpd="sng" algn="ctr">
            <a:solidFill>
              <a:srgbClr val="C00000"/>
            </a:solidFill>
            <a:prstDash val="solid"/>
            <a:round/>
            <a:headEnd type="none" w="med" len="med"/>
            <a:tailEnd type="none" w="med" len="med"/>
          </a:ln>
          <a:effectLst/>
        </p:spPr>
      </p:cxnSp>
      <p:sp>
        <p:nvSpPr>
          <p:cNvPr id="8" name="Rectangle 61"/>
          <p:cNvSpPr>
            <a:spLocks noChangeArrowheads="1"/>
          </p:cNvSpPr>
          <p:nvPr>
            <p:custDataLst>
              <p:tags r:id="rId1"/>
            </p:custDataLst>
          </p:nvPr>
        </p:nvSpPr>
        <p:spPr bwMode="auto">
          <a:xfrm>
            <a:off x="304800" y="266700"/>
            <a:ext cx="8458200" cy="60939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r>
              <a:rPr lang="en-US" sz="4200" dirty="0">
                <a:solidFill>
                  <a:schemeClr val="tx2"/>
                </a:solidFill>
                <a:latin typeface="Cambria" pitchFamily="18" charset="0"/>
              </a:rPr>
              <a:t>Could you write a </a:t>
            </a:r>
            <a:r>
              <a:rPr lang="en-US" sz="4200" dirty="0" smtClean="0">
                <a:solidFill>
                  <a:schemeClr val="tx2"/>
                </a:solidFill>
                <a:latin typeface="Cambria" pitchFamily="18" charset="0"/>
              </a:rPr>
              <a:t>Hmmm program to  compute</a:t>
            </a:r>
          </a:p>
          <a:p>
            <a:endParaRPr lang="en-US" sz="4200" dirty="0" smtClean="0">
              <a:solidFill>
                <a:schemeClr val="tx2"/>
              </a:solidFill>
              <a:latin typeface="Cambria" pitchFamily="18" charset="0"/>
            </a:endParaRPr>
          </a:p>
          <a:p>
            <a:endParaRPr lang="en-US" sz="1200" dirty="0">
              <a:solidFill>
                <a:schemeClr val="tx2"/>
              </a:solidFill>
              <a:latin typeface="Cambria" pitchFamily="18" charset="0"/>
            </a:endParaRPr>
          </a:p>
          <a:p>
            <a:r>
              <a:rPr lang="en-US" sz="4200" b="1" dirty="0">
                <a:solidFill>
                  <a:srgbClr val="C00000"/>
                </a:solidFill>
                <a:latin typeface="Cambria" pitchFamily="18" charset="0"/>
                <a:cs typeface="Courier New" pitchFamily="49" charset="0"/>
              </a:rPr>
              <a:t>x   + 3x – 4</a:t>
            </a:r>
          </a:p>
          <a:p>
            <a:endParaRPr lang="en-US" sz="1200" dirty="0" smtClean="0">
              <a:solidFill>
                <a:schemeClr val="tx2"/>
              </a:solidFill>
              <a:latin typeface="Cambria" pitchFamily="18" charset="0"/>
            </a:endParaRPr>
          </a:p>
          <a:p>
            <a:endParaRPr lang="en-US" sz="1200" dirty="0">
              <a:solidFill>
                <a:schemeClr val="tx2"/>
              </a:solidFill>
              <a:latin typeface="Cambria" pitchFamily="18" charset="0"/>
            </a:endParaRPr>
          </a:p>
          <a:p>
            <a:r>
              <a:rPr lang="en-US" sz="4200" dirty="0" smtClean="0">
                <a:solidFill>
                  <a:schemeClr val="tx2"/>
                </a:solidFill>
                <a:latin typeface="Cambria" pitchFamily="18" charset="0"/>
              </a:rPr>
              <a:t>or</a:t>
            </a:r>
          </a:p>
          <a:p>
            <a:endParaRPr lang="en-US" sz="1200" dirty="0" smtClean="0">
              <a:solidFill>
                <a:schemeClr val="tx2"/>
              </a:solidFill>
              <a:latin typeface="Cambria" pitchFamily="18" charset="0"/>
            </a:endParaRPr>
          </a:p>
          <a:p>
            <a:endParaRPr lang="en-US" sz="1200" dirty="0">
              <a:solidFill>
                <a:schemeClr val="tx2"/>
              </a:solidFill>
              <a:latin typeface="Cambria" pitchFamily="18" charset="0"/>
            </a:endParaRPr>
          </a:p>
          <a:p>
            <a:r>
              <a:rPr lang="en-US" sz="4200" b="1" dirty="0" smtClean="0">
                <a:solidFill>
                  <a:srgbClr val="C00000"/>
                </a:solidFill>
                <a:latin typeface="Cambria" pitchFamily="18" charset="0"/>
                <a:cs typeface="Courier New" pitchFamily="49" charset="0"/>
              </a:rPr>
              <a:t>1/  x</a:t>
            </a:r>
            <a:endParaRPr lang="en-US" sz="4200" dirty="0">
              <a:solidFill>
                <a:schemeClr val="tx2"/>
              </a:solidFill>
              <a:latin typeface="Cambria" pitchFamily="18" charset="0"/>
            </a:endParaRPr>
          </a:p>
          <a:p>
            <a:endParaRPr lang="en-US" sz="1200" dirty="0" smtClean="0">
              <a:solidFill>
                <a:schemeClr val="tx2"/>
              </a:solidFill>
              <a:latin typeface="Cambria" pitchFamily="18" charset="0"/>
            </a:endParaRPr>
          </a:p>
          <a:p>
            <a:endParaRPr lang="en-US" sz="1200" dirty="0">
              <a:solidFill>
                <a:schemeClr val="tx2"/>
              </a:solidFill>
              <a:latin typeface="Cambria" pitchFamily="18" charset="0"/>
            </a:endParaRPr>
          </a:p>
          <a:p>
            <a:endParaRPr lang="en-US" sz="1200" dirty="0" smtClean="0">
              <a:solidFill>
                <a:schemeClr val="tx2"/>
              </a:solidFill>
              <a:latin typeface="Cambria" pitchFamily="18" charset="0"/>
            </a:endParaRPr>
          </a:p>
          <a:p>
            <a:r>
              <a:rPr lang="en-US" sz="4200" dirty="0" smtClean="0">
                <a:solidFill>
                  <a:schemeClr val="tx2"/>
                </a:solidFill>
                <a:latin typeface="Cambria" pitchFamily="18" charset="0"/>
              </a:rPr>
              <a:t>?</a:t>
            </a:r>
            <a:endParaRPr lang="en-US" sz="4200" dirty="0">
              <a:solidFill>
                <a:schemeClr val="tx2"/>
              </a:solidFill>
              <a:latin typeface="Cambria" pitchFamily="18" charset="0"/>
            </a:endParaRPr>
          </a:p>
        </p:txBody>
      </p:sp>
      <p:pic>
        <p:nvPicPr>
          <p:cNvPr id="2" name="Picture 1"/>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rot="21081204">
            <a:off x="532836" y="970977"/>
            <a:ext cx="8078328" cy="3038899"/>
          </a:xfrm>
          <a:prstGeom prst="rect">
            <a:avLst/>
          </a:prstGeom>
          <a:ln w="28575">
            <a:solidFill>
              <a:srgbClr val="C00000"/>
            </a:solidFill>
          </a:ln>
        </p:spPr>
      </p:pic>
      <p:pic>
        <p:nvPicPr>
          <p:cNvPr id="9" name="Picture 2"/>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087062" y="1447800"/>
            <a:ext cx="6904538" cy="2968653"/>
          </a:xfrm>
          <a:prstGeom prst="rect">
            <a:avLst/>
          </a:prstGeom>
          <a:noFill/>
          <a:ln w="28575">
            <a:solidFill>
              <a:srgbClr val="C00000"/>
            </a:solidFill>
            <a:miter lim="800000"/>
            <a:headEnd/>
            <a:tailEnd/>
          </a:ln>
          <a:extLst>
            <a:ext uri="{909E8E84-426E-40DD-AFC4-6F175D3DCCD1}">
              <a14:hiddenFill xmlns:a14="http://schemas.microsoft.com/office/drawing/2010/main">
                <a:solidFill>
                  <a:schemeClr val="accent1"/>
                </a:solidFill>
              </a14:hiddenFill>
            </a:ext>
          </a:extLst>
        </p:spPr>
      </p:pic>
      <p:pic>
        <p:nvPicPr>
          <p:cNvPr id="4" name="Picture 3"/>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284205" y="685800"/>
            <a:ext cx="8790698" cy="4893790"/>
          </a:xfrm>
          <a:prstGeom prst="rect">
            <a:avLst/>
          </a:prstGeom>
          <a:ln w="57150">
            <a:solidFill>
              <a:srgbClr val="C00000"/>
            </a:solidFill>
          </a:ln>
        </p:spPr>
      </p:pic>
    </p:spTree>
    <p:extLst>
      <p:ext uri="{BB962C8B-B14F-4D97-AF65-F5344CB8AC3E}">
        <p14:creationId xmlns:p14="http://schemas.microsoft.com/office/powerpoint/2010/main" val="3260034722"/>
      </p:ext>
    </p:extLst>
  </p:cSld>
  <p:clrMapOvr>
    <a:masterClrMapping/>
  </p:clrMapOvr>
  <p:timing>
    <p:tnLst>
      <p:par>
        <p:cTn id="1" dur="indefinite" restart="never" nodeType="tmRoot"/>
      </p:par>
    </p:tn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2" name="Text Box 2"/>
          <p:cNvSpPr txBox="1">
            <a:spLocks noChangeArrowheads="1"/>
          </p:cNvSpPr>
          <p:nvPr>
            <p:custDataLst>
              <p:tags r:id="rId1"/>
            </p:custDataLst>
          </p:nvPr>
        </p:nvSpPr>
        <p:spPr bwMode="auto">
          <a:xfrm>
            <a:off x="116064" y="43950"/>
            <a:ext cx="1952625"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3600" i="1" dirty="0">
                <a:latin typeface="Cambria" pitchFamily="18" charset="0"/>
              </a:rPr>
              <a:t>Try it!</a:t>
            </a:r>
          </a:p>
        </p:txBody>
      </p:sp>
      <p:sp>
        <p:nvSpPr>
          <p:cNvPr id="56326" name="Line 6"/>
          <p:cNvSpPr>
            <a:spLocks noChangeShapeType="1"/>
          </p:cNvSpPr>
          <p:nvPr>
            <p:custDataLst>
              <p:tags r:id="rId2"/>
            </p:custDataLst>
          </p:nvPr>
        </p:nvSpPr>
        <p:spPr bwMode="auto">
          <a:xfrm>
            <a:off x="4419599" y="754063"/>
            <a:ext cx="2275" cy="6028874"/>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square" anchor="ctr">
            <a:spAutoFit/>
          </a:bodyPr>
          <a:lstStyle/>
          <a:p>
            <a:endParaRPr lang="en-US"/>
          </a:p>
        </p:txBody>
      </p:sp>
      <p:sp>
        <p:nvSpPr>
          <p:cNvPr id="56327" name="Text Box 7"/>
          <p:cNvSpPr txBox="1">
            <a:spLocks noChangeArrowheads="1"/>
          </p:cNvSpPr>
          <p:nvPr>
            <p:custDataLst>
              <p:tags r:id="rId3"/>
            </p:custDataLst>
          </p:nvPr>
        </p:nvSpPr>
        <p:spPr bwMode="auto">
          <a:xfrm>
            <a:off x="733425" y="1088999"/>
            <a:ext cx="254000" cy="355600"/>
          </a:xfrm>
          <a:prstGeom prst="rect">
            <a:avLst/>
          </a:prstGeom>
          <a:noFill/>
          <a:ln w="19050">
            <a:solidFill>
              <a:srgbClr val="067B0E"/>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600" b="1">
                <a:solidFill>
                  <a:srgbClr val="067B0E"/>
                </a:solidFill>
              </a:rPr>
              <a:t>1</a:t>
            </a:r>
          </a:p>
        </p:txBody>
      </p:sp>
      <p:sp>
        <p:nvSpPr>
          <p:cNvPr id="56328" name="Text Box 8"/>
          <p:cNvSpPr txBox="1">
            <a:spLocks noChangeArrowheads="1"/>
          </p:cNvSpPr>
          <p:nvPr>
            <p:custDataLst>
              <p:tags r:id="rId4"/>
            </p:custDataLst>
          </p:nvPr>
        </p:nvSpPr>
        <p:spPr bwMode="auto">
          <a:xfrm>
            <a:off x="1073943" y="897467"/>
            <a:ext cx="2583655" cy="738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400" dirty="0">
                <a:latin typeface="Calibri" pitchFamily="34" charset="0"/>
              </a:rPr>
              <a:t>Follow this </a:t>
            </a:r>
            <a:r>
              <a:rPr lang="en-US" sz="1400" dirty="0" smtClean="0">
                <a:latin typeface="Calibri" pitchFamily="34" charset="0"/>
              </a:rPr>
              <a:t>Hmmm program. First run:   </a:t>
            </a:r>
            <a:r>
              <a:rPr lang="en-US" sz="1400" dirty="0">
                <a:latin typeface="Calibri" pitchFamily="34" charset="0"/>
              </a:rPr>
              <a:t>u</a:t>
            </a:r>
            <a:r>
              <a:rPr lang="en-US" sz="1400" dirty="0" smtClean="0">
                <a:latin typeface="Calibri" pitchFamily="34" charset="0"/>
              </a:rPr>
              <a:t>se </a:t>
            </a:r>
            <a:r>
              <a:rPr lang="en-US" sz="1400" b="1" dirty="0">
                <a:latin typeface="Calibri" pitchFamily="34" charset="0"/>
              </a:rPr>
              <a:t>r1 = 42</a:t>
            </a:r>
            <a:r>
              <a:rPr lang="en-US" sz="1400" dirty="0">
                <a:latin typeface="Calibri" pitchFamily="34" charset="0"/>
              </a:rPr>
              <a:t> and </a:t>
            </a:r>
            <a:r>
              <a:rPr lang="en-US" sz="1400" b="1" dirty="0">
                <a:latin typeface="Calibri" pitchFamily="34" charset="0"/>
              </a:rPr>
              <a:t>r2 = 5</a:t>
            </a:r>
            <a:r>
              <a:rPr lang="en-US" sz="1400" dirty="0">
                <a:latin typeface="Calibri" pitchFamily="34" charset="0"/>
              </a:rPr>
              <a:t>. </a:t>
            </a:r>
            <a:r>
              <a:rPr lang="en-US" sz="1400" dirty="0" smtClean="0">
                <a:latin typeface="Calibri" pitchFamily="34" charset="0"/>
              </a:rPr>
              <a:t>Next run:</a:t>
            </a:r>
            <a:r>
              <a:rPr lang="en-US" sz="1400" dirty="0">
                <a:latin typeface="Calibri" pitchFamily="34" charset="0"/>
              </a:rPr>
              <a:t> </a:t>
            </a:r>
            <a:r>
              <a:rPr lang="en-US" sz="1400" dirty="0" smtClean="0">
                <a:latin typeface="Calibri" pitchFamily="34" charset="0"/>
              </a:rPr>
              <a:t>  </a:t>
            </a:r>
            <a:r>
              <a:rPr lang="en-US" sz="1400" dirty="0">
                <a:latin typeface="Calibri" pitchFamily="34" charset="0"/>
              </a:rPr>
              <a:t>use </a:t>
            </a:r>
            <a:r>
              <a:rPr lang="en-US" sz="1400" b="1" dirty="0">
                <a:latin typeface="Calibri" pitchFamily="34" charset="0"/>
              </a:rPr>
              <a:t>r1 = 5</a:t>
            </a:r>
            <a:r>
              <a:rPr lang="en-US" sz="1400" dirty="0" smtClean="0">
                <a:latin typeface="Calibri" pitchFamily="34" charset="0"/>
              </a:rPr>
              <a:t> </a:t>
            </a:r>
            <a:r>
              <a:rPr lang="en-US" sz="1400" dirty="0">
                <a:latin typeface="Calibri" pitchFamily="34" charset="0"/>
              </a:rPr>
              <a:t>and </a:t>
            </a:r>
            <a:r>
              <a:rPr lang="en-US" sz="1400" b="1" dirty="0">
                <a:latin typeface="Calibri" pitchFamily="34" charset="0"/>
              </a:rPr>
              <a:t>r2 = </a:t>
            </a:r>
            <a:r>
              <a:rPr lang="en-US" sz="1400" b="1" dirty="0" smtClean="0">
                <a:latin typeface="Calibri" pitchFamily="34" charset="0"/>
              </a:rPr>
              <a:t>42</a:t>
            </a:r>
            <a:r>
              <a:rPr lang="en-US" sz="1400" dirty="0" smtClean="0">
                <a:latin typeface="Calibri" pitchFamily="34" charset="0"/>
              </a:rPr>
              <a:t>.</a:t>
            </a:r>
            <a:endParaRPr lang="en-US" sz="1400" dirty="0">
              <a:latin typeface="Calibri" pitchFamily="34" charset="0"/>
            </a:endParaRPr>
          </a:p>
        </p:txBody>
      </p:sp>
      <p:sp>
        <p:nvSpPr>
          <p:cNvPr id="56329" name="Text Box 9"/>
          <p:cNvSpPr txBox="1">
            <a:spLocks noChangeArrowheads="1"/>
          </p:cNvSpPr>
          <p:nvPr>
            <p:custDataLst>
              <p:tags r:id="rId5"/>
            </p:custDataLst>
          </p:nvPr>
        </p:nvSpPr>
        <p:spPr bwMode="auto">
          <a:xfrm>
            <a:off x="4964113" y="228600"/>
            <a:ext cx="4075112"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400" dirty="0">
                <a:latin typeface="Calibri" pitchFamily="34" charset="0"/>
              </a:rPr>
              <a:t>Write an assembly-language program that </a:t>
            </a:r>
            <a:r>
              <a:rPr lang="en-US" sz="1400" dirty="0" smtClean="0">
                <a:latin typeface="Calibri" pitchFamily="34" charset="0"/>
              </a:rPr>
              <a:t>reads a positive</a:t>
            </a:r>
            <a:r>
              <a:rPr lang="en-US" sz="1400" b="1" i="1" dirty="0" smtClean="0">
                <a:latin typeface="Calibri" pitchFamily="34" charset="0"/>
              </a:rPr>
              <a:t> </a:t>
            </a:r>
            <a:r>
              <a:rPr lang="en-US" sz="1400" dirty="0">
                <a:latin typeface="Calibri" pitchFamily="34" charset="0"/>
              </a:rPr>
              <a:t>integer </a:t>
            </a:r>
            <a:r>
              <a:rPr lang="en-US" sz="1400" dirty="0" smtClean="0">
                <a:latin typeface="Calibri" pitchFamily="34" charset="0"/>
              </a:rPr>
              <a:t>into </a:t>
            </a:r>
            <a:r>
              <a:rPr lang="en-US" sz="1400" b="1" dirty="0" smtClean="0">
                <a:latin typeface="Calibri" pitchFamily="34" charset="0"/>
              </a:rPr>
              <a:t>r1</a:t>
            </a:r>
            <a:r>
              <a:rPr lang="en-US" sz="1400" dirty="0" smtClean="0">
                <a:latin typeface="Calibri" pitchFamily="34" charset="0"/>
              </a:rPr>
              <a:t>. The </a:t>
            </a:r>
            <a:r>
              <a:rPr lang="en-US" sz="1400" dirty="0">
                <a:latin typeface="Calibri" pitchFamily="34" charset="0"/>
              </a:rPr>
              <a:t>program should </a:t>
            </a:r>
            <a:r>
              <a:rPr lang="en-US" sz="1400" dirty="0" smtClean="0">
                <a:latin typeface="Calibri" pitchFamily="34" charset="0"/>
              </a:rPr>
              <a:t>compute</a:t>
            </a:r>
            <a:endParaRPr lang="en-US" sz="1400" dirty="0">
              <a:latin typeface="Calibri" pitchFamily="34" charset="0"/>
            </a:endParaRPr>
          </a:p>
        </p:txBody>
      </p:sp>
      <p:sp>
        <p:nvSpPr>
          <p:cNvPr id="56330" name="Text Box 10"/>
          <p:cNvSpPr txBox="1">
            <a:spLocks noChangeArrowheads="1"/>
          </p:cNvSpPr>
          <p:nvPr>
            <p:custDataLst>
              <p:tags r:id="rId6"/>
            </p:custDataLst>
          </p:nvPr>
        </p:nvSpPr>
        <p:spPr bwMode="auto">
          <a:xfrm>
            <a:off x="4648200" y="272520"/>
            <a:ext cx="254000" cy="355600"/>
          </a:xfrm>
          <a:prstGeom prst="rect">
            <a:avLst/>
          </a:prstGeom>
          <a:noFill/>
          <a:ln w="19050">
            <a:solidFill>
              <a:srgbClr val="067B0E"/>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600" b="1">
                <a:solidFill>
                  <a:srgbClr val="067B0E"/>
                </a:solidFill>
              </a:rPr>
              <a:t>2</a:t>
            </a:r>
          </a:p>
        </p:txBody>
      </p:sp>
      <p:sp>
        <p:nvSpPr>
          <p:cNvPr id="56331" name="Rectangle 11"/>
          <p:cNvSpPr>
            <a:spLocks noChangeArrowheads="1"/>
          </p:cNvSpPr>
          <p:nvPr>
            <p:custDataLst>
              <p:tags r:id="rId7"/>
            </p:custDataLst>
          </p:nvPr>
        </p:nvSpPr>
        <p:spPr bwMode="auto">
          <a:xfrm>
            <a:off x="4648200" y="5911839"/>
            <a:ext cx="4391025"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p>
            <a:r>
              <a:rPr lang="en-US" sz="1200" b="1" i="1" dirty="0" smtClean="0">
                <a:solidFill>
                  <a:srgbClr val="0B04FF"/>
                </a:solidFill>
                <a:latin typeface="Cambria" pitchFamily="18" charset="0"/>
              </a:rPr>
              <a:t>Hint</a:t>
            </a:r>
            <a:r>
              <a:rPr lang="en-US" sz="1200" dirty="0" smtClean="0">
                <a:solidFill>
                  <a:srgbClr val="0B04FF"/>
                </a:solidFill>
                <a:latin typeface="Cambria" pitchFamily="18" charset="0"/>
              </a:rPr>
              <a:t>:  </a:t>
            </a:r>
            <a:r>
              <a:rPr lang="en-US" sz="1200" dirty="0" smtClean="0">
                <a:latin typeface="Cambria" pitchFamily="18" charset="0"/>
              </a:rPr>
              <a:t>On line 2, you might write a </a:t>
            </a:r>
            <a:r>
              <a:rPr lang="en-US" sz="1200" u="sng" dirty="0" smtClean="0">
                <a:latin typeface="Cambria" pitchFamily="18" charset="0"/>
              </a:rPr>
              <a:t>test</a:t>
            </a:r>
            <a:r>
              <a:rPr lang="en-US" sz="1200" dirty="0" smtClean="0">
                <a:latin typeface="Cambria" pitchFamily="18" charset="0"/>
              </a:rPr>
              <a:t> that checks if the factorial is finished; if not, compute one piece and then jump back!</a:t>
            </a:r>
            <a:endParaRPr lang="en-US" sz="1200" b="1" dirty="0">
              <a:latin typeface="Cambria" pitchFamily="18" charset="0"/>
            </a:endParaRPr>
          </a:p>
        </p:txBody>
      </p:sp>
      <p:sp>
        <p:nvSpPr>
          <p:cNvPr id="56332" name="Rectangle 12"/>
          <p:cNvSpPr>
            <a:spLocks noChangeArrowheads="1"/>
          </p:cNvSpPr>
          <p:nvPr>
            <p:custDataLst>
              <p:tags r:id="rId8"/>
            </p:custDataLst>
          </p:nvPr>
        </p:nvSpPr>
        <p:spPr bwMode="auto">
          <a:xfrm>
            <a:off x="4572000" y="658812"/>
            <a:ext cx="4395788"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p>
            <a:pPr algn="l"/>
            <a:r>
              <a:rPr lang="en-US" sz="1400" dirty="0" smtClean="0">
                <a:latin typeface="Calibri" pitchFamily="34" charset="0"/>
              </a:rPr>
              <a:t>the </a:t>
            </a:r>
            <a:r>
              <a:rPr lang="en-US" sz="1400" b="1" i="1" dirty="0">
                <a:latin typeface="Calibri" pitchFamily="34" charset="0"/>
              </a:rPr>
              <a:t>factorial </a:t>
            </a:r>
            <a:r>
              <a:rPr lang="en-US" sz="1400" dirty="0">
                <a:latin typeface="Calibri" pitchFamily="34" charset="0"/>
              </a:rPr>
              <a:t>of </a:t>
            </a:r>
            <a:r>
              <a:rPr lang="en-US" sz="1400" dirty="0" smtClean="0">
                <a:latin typeface="Calibri" pitchFamily="34" charset="0"/>
              </a:rPr>
              <a:t>the </a:t>
            </a:r>
            <a:r>
              <a:rPr lang="en-US" sz="1400" dirty="0">
                <a:latin typeface="Calibri" pitchFamily="34" charset="0"/>
              </a:rPr>
              <a:t>input </a:t>
            </a:r>
            <a:r>
              <a:rPr lang="en-US" sz="1400" dirty="0" smtClean="0">
                <a:latin typeface="Calibri" pitchFamily="34" charset="0"/>
              </a:rPr>
              <a:t>in </a:t>
            </a:r>
            <a:r>
              <a:rPr lang="en-US" sz="1400" b="1" dirty="0" smtClean="0">
                <a:latin typeface="Calibri" pitchFamily="34" charset="0"/>
              </a:rPr>
              <a:t>r2</a:t>
            </a:r>
            <a:r>
              <a:rPr lang="en-US" sz="1400" dirty="0" smtClean="0">
                <a:latin typeface="Calibri" pitchFamily="34" charset="0"/>
              </a:rPr>
              <a:t>. Once it's computed, it should write out that factorial. Two lines are provided:</a:t>
            </a:r>
            <a:endParaRPr lang="en-US" sz="1400" dirty="0">
              <a:latin typeface="Calibri" pitchFamily="34" charset="0"/>
            </a:endParaRPr>
          </a:p>
        </p:txBody>
      </p:sp>
      <p:sp>
        <p:nvSpPr>
          <p:cNvPr id="56334" name="Text Box 14"/>
          <p:cNvSpPr txBox="1">
            <a:spLocks noChangeArrowheads="1"/>
          </p:cNvSpPr>
          <p:nvPr>
            <p:custDataLst>
              <p:tags r:id="rId9"/>
            </p:custDataLst>
          </p:nvPr>
        </p:nvSpPr>
        <p:spPr bwMode="auto">
          <a:xfrm>
            <a:off x="5020315" y="2375848"/>
            <a:ext cx="1128712"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endParaRPr lang="en-US" sz="1800" b="1">
              <a:latin typeface="Courier New" pitchFamily="49" charset="0"/>
            </a:endParaRPr>
          </a:p>
        </p:txBody>
      </p:sp>
      <p:sp>
        <p:nvSpPr>
          <p:cNvPr id="56335" name="Text Box 15"/>
          <p:cNvSpPr txBox="1">
            <a:spLocks noChangeArrowheads="1"/>
          </p:cNvSpPr>
          <p:nvPr>
            <p:custDataLst>
              <p:tags r:id="rId10"/>
            </p:custDataLst>
          </p:nvPr>
        </p:nvSpPr>
        <p:spPr bwMode="auto">
          <a:xfrm>
            <a:off x="5020315" y="2872735"/>
            <a:ext cx="1128712"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endParaRPr lang="en-US" sz="1800" b="1">
              <a:latin typeface="Courier New" pitchFamily="49" charset="0"/>
            </a:endParaRPr>
          </a:p>
        </p:txBody>
      </p:sp>
      <p:sp>
        <p:nvSpPr>
          <p:cNvPr id="56336" name="Text Box 16"/>
          <p:cNvSpPr txBox="1">
            <a:spLocks noChangeArrowheads="1"/>
          </p:cNvSpPr>
          <p:nvPr>
            <p:custDataLst>
              <p:tags r:id="rId11"/>
            </p:custDataLst>
          </p:nvPr>
        </p:nvSpPr>
        <p:spPr bwMode="auto">
          <a:xfrm>
            <a:off x="5020315" y="3369623"/>
            <a:ext cx="1128712"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endParaRPr lang="en-US" sz="1800" b="1">
              <a:latin typeface="Courier New" pitchFamily="49" charset="0"/>
            </a:endParaRPr>
          </a:p>
        </p:txBody>
      </p:sp>
      <p:sp>
        <p:nvSpPr>
          <p:cNvPr id="56338" name="Text Box 23"/>
          <p:cNvSpPr txBox="1">
            <a:spLocks noChangeArrowheads="1"/>
          </p:cNvSpPr>
          <p:nvPr>
            <p:custDataLst>
              <p:tags r:id="rId12"/>
            </p:custDataLst>
          </p:nvPr>
        </p:nvSpPr>
        <p:spPr bwMode="auto">
          <a:xfrm>
            <a:off x="2244725" y="226536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dirty="0">
                <a:latin typeface="Courier New" pitchFamily="49" charset="0"/>
              </a:rPr>
              <a:t>read r1</a:t>
            </a:r>
          </a:p>
        </p:txBody>
      </p:sp>
      <p:sp>
        <p:nvSpPr>
          <p:cNvPr id="56339" name="Text Box 24"/>
          <p:cNvSpPr txBox="1">
            <a:spLocks noChangeArrowheads="1"/>
          </p:cNvSpPr>
          <p:nvPr>
            <p:custDataLst>
              <p:tags r:id="rId13"/>
            </p:custDataLst>
          </p:nvPr>
        </p:nvSpPr>
        <p:spPr bwMode="auto">
          <a:xfrm>
            <a:off x="2244725" y="263683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read r2</a:t>
            </a:r>
          </a:p>
        </p:txBody>
      </p:sp>
      <p:sp>
        <p:nvSpPr>
          <p:cNvPr id="56340" name="Text Box 25"/>
          <p:cNvSpPr txBox="1">
            <a:spLocks noChangeArrowheads="1"/>
          </p:cNvSpPr>
          <p:nvPr>
            <p:custDataLst>
              <p:tags r:id="rId14"/>
            </p:custDataLst>
          </p:nvPr>
        </p:nvSpPr>
        <p:spPr bwMode="auto">
          <a:xfrm>
            <a:off x="2244725" y="301783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dirty="0">
                <a:latin typeface="Courier New" pitchFamily="49" charset="0"/>
              </a:rPr>
              <a:t>sub r3 </a:t>
            </a:r>
            <a:r>
              <a:rPr lang="en-US" sz="1800" b="1" dirty="0" smtClean="0">
                <a:latin typeface="Courier New" pitchFamily="49" charset="0"/>
              </a:rPr>
              <a:t>r1 r2</a:t>
            </a:r>
            <a:endParaRPr lang="en-US" sz="1800" b="1" dirty="0">
              <a:latin typeface="Courier New" pitchFamily="49" charset="0"/>
            </a:endParaRPr>
          </a:p>
        </p:txBody>
      </p:sp>
      <p:sp>
        <p:nvSpPr>
          <p:cNvPr id="56341" name="Text Box 26"/>
          <p:cNvSpPr txBox="1">
            <a:spLocks noChangeArrowheads="1"/>
          </p:cNvSpPr>
          <p:nvPr>
            <p:custDataLst>
              <p:tags r:id="rId15"/>
            </p:custDataLst>
          </p:nvPr>
        </p:nvSpPr>
        <p:spPr bwMode="auto">
          <a:xfrm>
            <a:off x="2244725" y="339090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nop</a:t>
            </a:r>
          </a:p>
        </p:txBody>
      </p:sp>
      <p:sp>
        <p:nvSpPr>
          <p:cNvPr id="56342" name="Text Box 27"/>
          <p:cNvSpPr txBox="1">
            <a:spLocks noChangeArrowheads="1"/>
          </p:cNvSpPr>
          <p:nvPr>
            <p:custDataLst>
              <p:tags r:id="rId16"/>
            </p:custDataLst>
          </p:nvPr>
        </p:nvSpPr>
        <p:spPr bwMode="auto">
          <a:xfrm>
            <a:off x="2244725" y="376713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dirty="0" err="1" smtClean="0">
                <a:latin typeface="Courier New" pitchFamily="49" charset="0"/>
              </a:rPr>
              <a:t>jgtzn</a:t>
            </a:r>
            <a:r>
              <a:rPr lang="en-US" sz="1800" b="1" dirty="0" smtClean="0">
                <a:latin typeface="Courier New" pitchFamily="49" charset="0"/>
              </a:rPr>
              <a:t> </a:t>
            </a:r>
            <a:r>
              <a:rPr lang="en-US" sz="1800" b="1" dirty="0">
                <a:latin typeface="Courier New" pitchFamily="49" charset="0"/>
              </a:rPr>
              <a:t>r3 7</a:t>
            </a:r>
          </a:p>
        </p:txBody>
      </p:sp>
      <p:sp>
        <p:nvSpPr>
          <p:cNvPr id="56343" name="Text Box 28"/>
          <p:cNvSpPr txBox="1">
            <a:spLocks noChangeArrowheads="1"/>
          </p:cNvSpPr>
          <p:nvPr>
            <p:custDataLst>
              <p:tags r:id="rId17"/>
            </p:custDataLst>
          </p:nvPr>
        </p:nvSpPr>
        <p:spPr bwMode="auto">
          <a:xfrm>
            <a:off x="2244725" y="41433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dirty="0">
                <a:latin typeface="Courier New" pitchFamily="49" charset="0"/>
              </a:rPr>
              <a:t>write </a:t>
            </a:r>
            <a:r>
              <a:rPr lang="en-US" sz="1800" b="1" dirty="0" smtClean="0">
                <a:latin typeface="Courier New" pitchFamily="49" charset="0"/>
              </a:rPr>
              <a:t>r1</a:t>
            </a:r>
            <a:endParaRPr lang="en-US" sz="1800" b="1" dirty="0">
              <a:latin typeface="Courier New" pitchFamily="49" charset="0"/>
            </a:endParaRPr>
          </a:p>
        </p:txBody>
      </p:sp>
      <p:sp>
        <p:nvSpPr>
          <p:cNvPr id="56344" name="Text Box 29"/>
          <p:cNvSpPr txBox="1">
            <a:spLocks noChangeArrowheads="1"/>
          </p:cNvSpPr>
          <p:nvPr>
            <p:custDataLst>
              <p:tags r:id="rId18"/>
            </p:custDataLst>
          </p:nvPr>
        </p:nvSpPr>
        <p:spPr bwMode="auto">
          <a:xfrm>
            <a:off x="2244725" y="451802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jumpn 8</a:t>
            </a:r>
          </a:p>
        </p:txBody>
      </p:sp>
      <p:grpSp>
        <p:nvGrpSpPr>
          <p:cNvPr id="56346" name="Group 31"/>
          <p:cNvGrpSpPr>
            <a:grpSpLocks/>
          </p:cNvGrpSpPr>
          <p:nvPr>
            <p:custDataLst>
              <p:tags r:id="rId19"/>
            </p:custDataLst>
          </p:nvPr>
        </p:nvGrpSpPr>
        <p:grpSpPr bwMode="auto">
          <a:xfrm>
            <a:off x="3640666" y="267934"/>
            <a:ext cx="345534" cy="417866"/>
            <a:chOff x="2928" y="1051"/>
            <a:chExt cx="840" cy="957"/>
          </a:xfrm>
        </p:grpSpPr>
        <p:sp>
          <p:nvSpPr>
            <p:cNvPr id="56403" name="Freeform 32"/>
            <p:cNvSpPr>
              <a:spLocks/>
            </p:cNvSpPr>
            <p:nvPr>
              <p:custDataLst>
                <p:tags r:id="rId78"/>
              </p:custDataLst>
            </p:nvPr>
          </p:nvSpPr>
          <p:spPr bwMode="auto">
            <a:xfrm>
              <a:off x="2928" y="1759"/>
              <a:ext cx="810" cy="249"/>
            </a:xfrm>
            <a:custGeom>
              <a:avLst/>
              <a:gdLst>
                <a:gd name="T0" fmla="*/ 2 w 1048"/>
                <a:gd name="T1" fmla="*/ 21 h 250"/>
                <a:gd name="T2" fmla="*/ 2 w 1048"/>
                <a:gd name="T3" fmla="*/ 83 h 250"/>
                <a:gd name="T4" fmla="*/ 2 w 1048"/>
                <a:gd name="T5" fmla="*/ 111 h 250"/>
                <a:gd name="T6" fmla="*/ 2 w 1048"/>
                <a:gd name="T7" fmla="*/ 125 h 250"/>
                <a:gd name="T8" fmla="*/ 2 w 1048"/>
                <a:gd name="T9" fmla="*/ 155 h 250"/>
                <a:gd name="T10" fmla="*/ 2 w 1048"/>
                <a:gd name="T11" fmla="*/ 224 h 250"/>
                <a:gd name="T12" fmla="*/ 2 w 1048"/>
                <a:gd name="T13" fmla="*/ 204 h 250"/>
                <a:gd name="T14" fmla="*/ 0 w 1048"/>
                <a:gd name="T15" fmla="*/ 183 h 250"/>
                <a:gd name="T16" fmla="*/ 2 w 1048"/>
                <a:gd name="T17" fmla="*/ 149 h 250"/>
                <a:gd name="T18" fmla="*/ 2 w 1048"/>
                <a:gd name="T19" fmla="*/ 125 h 250"/>
                <a:gd name="T20" fmla="*/ 2 w 1048"/>
                <a:gd name="T21" fmla="*/ 76 h 250"/>
                <a:gd name="T22" fmla="*/ 2 w 1048"/>
                <a:gd name="T23" fmla="*/ 55 h 250"/>
                <a:gd name="T24" fmla="*/ 2 w 1048"/>
                <a:gd name="T25" fmla="*/ 28 h 250"/>
                <a:gd name="T26" fmla="*/ 2 w 1048"/>
                <a:gd name="T27" fmla="*/ 14 h 250"/>
                <a:gd name="T28" fmla="*/ 2 w 1048"/>
                <a:gd name="T29" fmla="*/ 28 h 250"/>
                <a:gd name="T30" fmla="*/ 2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56404" name="Oval 33"/>
            <p:cNvSpPr>
              <a:spLocks noChangeArrowheads="1"/>
            </p:cNvSpPr>
            <p:nvPr>
              <p:custDataLst>
                <p:tags r:id="rId79"/>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56405" name="Oval 34"/>
            <p:cNvSpPr>
              <a:spLocks noChangeArrowheads="1"/>
            </p:cNvSpPr>
            <p:nvPr>
              <p:custDataLst>
                <p:tags r:id="rId80"/>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6406" name="Oval 35"/>
            <p:cNvSpPr>
              <a:spLocks noChangeArrowheads="1"/>
            </p:cNvSpPr>
            <p:nvPr>
              <p:custDataLst>
                <p:tags r:id="rId81"/>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6407" name="Oval 36"/>
            <p:cNvSpPr>
              <a:spLocks noChangeArrowheads="1"/>
            </p:cNvSpPr>
            <p:nvPr>
              <p:custDataLst>
                <p:tags r:id="rId82"/>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6408" name="Oval 37"/>
            <p:cNvSpPr>
              <a:spLocks noChangeArrowheads="1"/>
            </p:cNvSpPr>
            <p:nvPr>
              <p:custDataLst>
                <p:tags r:id="rId83"/>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6409" name="Oval 38"/>
            <p:cNvSpPr>
              <a:spLocks noChangeArrowheads="1"/>
            </p:cNvSpPr>
            <p:nvPr>
              <p:custDataLst>
                <p:tags r:id="rId84"/>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6410" name="Oval 39"/>
            <p:cNvSpPr>
              <a:spLocks noChangeArrowheads="1"/>
            </p:cNvSpPr>
            <p:nvPr>
              <p:custDataLst>
                <p:tags r:id="rId85"/>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6411" name="AutoShape 40"/>
            <p:cNvSpPr>
              <a:spLocks noChangeArrowheads="1"/>
            </p:cNvSpPr>
            <p:nvPr>
              <p:custDataLst>
                <p:tags r:id="rId86"/>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56412" name="Freeform 41"/>
            <p:cNvSpPr>
              <a:spLocks/>
            </p:cNvSpPr>
            <p:nvPr>
              <p:custDataLst>
                <p:tags r:id="rId87"/>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56413" name="Freeform 42"/>
            <p:cNvSpPr>
              <a:spLocks/>
            </p:cNvSpPr>
            <p:nvPr>
              <p:custDataLst>
                <p:tags r:id="rId88"/>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56414" name="Freeform 43"/>
            <p:cNvSpPr>
              <a:spLocks/>
            </p:cNvSpPr>
            <p:nvPr>
              <p:custDataLst>
                <p:tags r:id="rId89"/>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56415" name="Freeform 44"/>
            <p:cNvSpPr>
              <a:spLocks/>
            </p:cNvSpPr>
            <p:nvPr>
              <p:custDataLst>
                <p:tags r:id="rId90"/>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56347" name="Rectangle 45"/>
          <p:cNvSpPr>
            <a:spLocks noChangeArrowheads="1"/>
          </p:cNvSpPr>
          <p:nvPr>
            <p:custDataLst>
              <p:tags r:id="rId20"/>
            </p:custDataLst>
          </p:nvPr>
        </p:nvSpPr>
        <p:spPr bwMode="auto">
          <a:xfrm>
            <a:off x="2464802" y="1935163"/>
            <a:ext cx="1401345"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b="1" dirty="0">
                <a:latin typeface="Cambria" pitchFamily="18" charset="0"/>
              </a:rPr>
              <a:t>Memory - RAM</a:t>
            </a:r>
          </a:p>
        </p:txBody>
      </p:sp>
      <p:sp>
        <p:nvSpPr>
          <p:cNvPr id="56348" name="Text Box 46"/>
          <p:cNvSpPr txBox="1">
            <a:spLocks noChangeArrowheads="1"/>
          </p:cNvSpPr>
          <p:nvPr>
            <p:custDataLst>
              <p:tags r:id="rId21"/>
            </p:custDataLst>
          </p:nvPr>
        </p:nvSpPr>
        <p:spPr bwMode="auto">
          <a:xfrm>
            <a:off x="6889750" y="177800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56349" name="Text Box 47"/>
          <p:cNvSpPr txBox="1">
            <a:spLocks noChangeArrowheads="1"/>
          </p:cNvSpPr>
          <p:nvPr>
            <p:custDataLst>
              <p:tags r:id="rId22"/>
            </p:custDataLst>
          </p:nvPr>
        </p:nvSpPr>
        <p:spPr bwMode="auto">
          <a:xfrm>
            <a:off x="6889750" y="215328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56350" name="Text Box 48"/>
          <p:cNvSpPr txBox="1">
            <a:spLocks noChangeArrowheads="1"/>
          </p:cNvSpPr>
          <p:nvPr>
            <p:custDataLst>
              <p:tags r:id="rId23"/>
            </p:custDataLst>
          </p:nvPr>
        </p:nvSpPr>
        <p:spPr bwMode="auto">
          <a:xfrm>
            <a:off x="6889750" y="252857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56351" name="Text Box 49"/>
          <p:cNvSpPr txBox="1">
            <a:spLocks noChangeArrowheads="1"/>
          </p:cNvSpPr>
          <p:nvPr>
            <p:custDataLst>
              <p:tags r:id="rId24"/>
            </p:custDataLst>
          </p:nvPr>
        </p:nvSpPr>
        <p:spPr bwMode="auto">
          <a:xfrm>
            <a:off x="6889750" y="2903855"/>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56352" name="Text Box 50"/>
          <p:cNvSpPr txBox="1">
            <a:spLocks noChangeArrowheads="1"/>
          </p:cNvSpPr>
          <p:nvPr>
            <p:custDataLst>
              <p:tags r:id="rId25"/>
            </p:custDataLst>
          </p:nvPr>
        </p:nvSpPr>
        <p:spPr bwMode="auto">
          <a:xfrm>
            <a:off x="6889750" y="3279139"/>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56353" name="Text Box 51"/>
          <p:cNvSpPr txBox="1">
            <a:spLocks noChangeArrowheads="1"/>
          </p:cNvSpPr>
          <p:nvPr>
            <p:custDataLst>
              <p:tags r:id="rId26"/>
            </p:custDataLst>
          </p:nvPr>
        </p:nvSpPr>
        <p:spPr bwMode="auto">
          <a:xfrm>
            <a:off x="6889750" y="3654424"/>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56354" name="Text Box 52"/>
          <p:cNvSpPr txBox="1">
            <a:spLocks noChangeArrowheads="1"/>
          </p:cNvSpPr>
          <p:nvPr>
            <p:custDataLst>
              <p:tags r:id="rId27"/>
            </p:custDataLst>
          </p:nvPr>
        </p:nvSpPr>
        <p:spPr bwMode="auto">
          <a:xfrm>
            <a:off x="6889750" y="402970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56355" name="Text Box 53"/>
          <p:cNvSpPr txBox="1">
            <a:spLocks noChangeArrowheads="1"/>
          </p:cNvSpPr>
          <p:nvPr>
            <p:custDataLst>
              <p:tags r:id="rId28"/>
            </p:custDataLst>
          </p:nvPr>
        </p:nvSpPr>
        <p:spPr bwMode="auto">
          <a:xfrm>
            <a:off x="6434667" y="1790700"/>
            <a:ext cx="4572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latin typeface="Courier New" pitchFamily="49" charset="0"/>
                <a:cs typeface="Courier New" pitchFamily="49" charset="0"/>
              </a:rPr>
              <a:t>0</a:t>
            </a:r>
          </a:p>
        </p:txBody>
      </p:sp>
      <p:sp>
        <p:nvSpPr>
          <p:cNvPr id="56356" name="Rectangle 54"/>
          <p:cNvSpPr>
            <a:spLocks noChangeArrowheads="1"/>
          </p:cNvSpPr>
          <p:nvPr>
            <p:custDataLst>
              <p:tags r:id="rId29"/>
            </p:custDataLst>
          </p:nvPr>
        </p:nvSpPr>
        <p:spPr bwMode="auto">
          <a:xfrm>
            <a:off x="7158158" y="1447800"/>
            <a:ext cx="1401345"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b="1" dirty="0">
                <a:latin typeface="Cambria" pitchFamily="18" charset="0"/>
              </a:rPr>
              <a:t>Memory - RAM</a:t>
            </a:r>
          </a:p>
        </p:txBody>
      </p:sp>
      <p:sp>
        <p:nvSpPr>
          <p:cNvPr id="56357" name="Text Box 55"/>
          <p:cNvSpPr txBox="1">
            <a:spLocks noChangeArrowheads="1"/>
          </p:cNvSpPr>
          <p:nvPr>
            <p:custDataLst>
              <p:tags r:id="rId30"/>
            </p:custDataLst>
          </p:nvPr>
        </p:nvSpPr>
        <p:spPr bwMode="auto">
          <a:xfrm>
            <a:off x="6889750" y="4404992"/>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56358" name="Text Box 56"/>
          <p:cNvSpPr txBox="1">
            <a:spLocks noChangeArrowheads="1"/>
          </p:cNvSpPr>
          <p:nvPr>
            <p:custDataLst>
              <p:tags r:id="rId31"/>
            </p:custDataLst>
          </p:nvPr>
        </p:nvSpPr>
        <p:spPr bwMode="auto">
          <a:xfrm>
            <a:off x="6889750" y="4780277"/>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56359" name="Text Box 57"/>
          <p:cNvSpPr txBox="1">
            <a:spLocks noChangeArrowheads="1"/>
          </p:cNvSpPr>
          <p:nvPr>
            <p:custDataLst>
              <p:tags r:id="rId32"/>
            </p:custDataLst>
          </p:nvPr>
        </p:nvSpPr>
        <p:spPr bwMode="auto">
          <a:xfrm>
            <a:off x="6889750" y="5155562"/>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56361" name="Rectangle 59"/>
          <p:cNvSpPr>
            <a:spLocks noChangeArrowheads="1"/>
          </p:cNvSpPr>
          <p:nvPr>
            <p:custDataLst>
              <p:tags r:id="rId33"/>
            </p:custDataLst>
          </p:nvPr>
        </p:nvSpPr>
        <p:spPr bwMode="auto">
          <a:xfrm>
            <a:off x="4755444" y="1930401"/>
            <a:ext cx="1424493"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b="1" dirty="0">
                <a:latin typeface="Cambria" pitchFamily="18" charset="0"/>
              </a:rPr>
              <a:t>Registers - CPU</a:t>
            </a:r>
          </a:p>
        </p:txBody>
      </p:sp>
      <p:sp>
        <p:nvSpPr>
          <p:cNvPr id="56362" name="Text Box 60"/>
          <p:cNvSpPr txBox="1">
            <a:spLocks noChangeArrowheads="1"/>
          </p:cNvSpPr>
          <p:nvPr>
            <p:custDataLst>
              <p:tags r:id="rId34"/>
            </p:custDataLst>
          </p:nvPr>
        </p:nvSpPr>
        <p:spPr bwMode="auto">
          <a:xfrm>
            <a:off x="6434667" y="2147888"/>
            <a:ext cx="4572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latin typeface="Courier New" pitchFamily="49" charset="0"/>
                <a:cs typeface="Courier New" pitchFamily="49" charset="0"/>
              </a:rPr>
              <a:t>1</a:t>
            </a:r>
          </a:p>
        </p:txBody>
      </p:sp>
      <p:sp>
        <p:nvSpPr>
          <p:cNvPr id="56363" name="Text Box 61"/>
          <p:cNvSpPr txBox="1">
            <a:spLocks noChangeArrowheads="1"/>
          </p:cNvSpPr>
          <p:nvPr>
            <p:custDataLst>
              <p:tags r:id="rId35"/>
            </p:custDataLst>
          </p:nvPr>
        </p:nvSpPr>
        <p:spPr bwMode="auto">
          <a:xfrm>
            <a:off x="6434667" y="2528888"/>
            <a:ext cx="4572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latin typeface="Courier New" pitchFamily="49" charset="0"/>
                <a:cs typeface="Courier New" pitchFamily="49" charset="0"/>
              </a:rPr>
              <a:t>2</a:t>
            </a:r>
          </a:p>
        </p:txBody>
      </p:sp>
      <p:sp>
        <p:nvSpPr>
          <p:cNvPr id="56364" name="Text Box 62"/>
          <p:cNvSpPr txBox="1">
            <a:spLocks noChangeArrowheads="1"/>
          </p:cNvSpPr>
          <p:nvPr>
            <p:custDataLst>
              <p:tags r:id="rId36"/>
            </p:custDataLst>
          </p:nvPr>
        </p:nvSpPr>
        <p:spPr bwMode="auto">
          <a:xfrm>
            <a:off x="6434667" y="2909888"/>
            <a:ext cx="4572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latin typeface="Courier New" pitchFamily="49" charset="0"/>
                <a:cs typeface="Courier New" pitchFamily="49" charset="0"/>
              </a:rPr>
              <a:t>3</a:t>
            </a:r>
          </a:p>
        </p:txBody>
      </p:sp>
      <p:sp>
        <p:nvSpPr>
          <p:cNvPr id="56365" name="Text Box 63"/>
          <p:cNvSpPr txBox="1">
            <a:spLocks noChangeArrowheads="1"/>
          </p:cNvSpPr>
          <p:nvPr>
            <p:custDataLst>
              <p:tags r:id="rId37"/>
            </p:custDataLst>
          </p:nvPr>
        </p:nvSpPr>
        <p:spPr bwMode="auto">
          <a:xfrm>
            <a:off x="6434667" y="3290888"/>
            <a:ext cx="4572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latin typeface="Courier New" pitchFamily="49" charset="0"/>
                <a:cs typeface="Courier New" pitchFamily="49" charset="0"/>
              </a:rPr>
              <a:t>4</a:t>
            </a:r>
          </a:p>
        </p:txBody>
      </p:sp>
      <p:sp>
        <p:nvSpPr>
          <p:cNvPr id="56366" name="Text Box 64"/>
          <p:cNvSpPr txBox="1">
            <a:spLocks noChangeArrowheads="1"/>
          </p:cNvSpPr>
          <p:nvPr>
            <p:custDataLst>
              <p:tags r:id="rId38"/>
            </p:custDataLst>
          </p:nvPr>
        </p:nvSpPr>
        <p:spPr bwMode="auto">
          <a:xfrm>
            <a:off x="6434667" y="3671888"/>
            <a:ext cx="4572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latin typeface="Courier New" pitchFamily="49" charset="0"/>
                <a:cs typeface="Courier New" pitchFamily="49" charset="0"/>
              </a:rPr>
              <a:t>5</a:t>
            </a:r>
          </a:p>
        </p:txBody>
      </p:sp>
      <p:sp>
        <p:nvSpPr>
          <p:cNvPr id="56367" name="Text Box 65"/>
          <p:cNvSpPr txBox="1">
            <a:spLocks noChangeArrowheads="1"/>
          </p:cNvSpPr>
          <p:nvPr>
            <p:custDataLst>
              <p:tags r:id="rId39"/>
            </p:custDataLst>
          </p:nvPr>
        </p:nvSpPr>
        <p:spPr bwMode="auto">
          <a:xfrm>
            <a:off x="6434667" y="4052888"/>
            <a:ext cx="4572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latin typeface="Courier New" pitchFamily="49" charset="0"/>
                <a:cs typeface="Courier New" pitchFamily="49" charset="0"/>
              </a:rPr>
              <a:t>6</a:t>
            </a:r>
          </a:p>
        </p:txBody>
      </p:sp>
      <p:sp>
        <p:nvSpPr>
          <p:cNvPr id="56368" name="Text Box 66"/>
          <p:cNvSpPr txBox="1">
            <a:spLocks noChangeArrowheads="1"/>
          </p:cNvSpPr>
          <p:nvPr>
            <p:custDataLst>
              <p:tags r:id="rId40"/>
            </p:custDataLst>
          </p:nvPr>
        </p:nvSpPr>
        <p:spPr bwMode="auto">
          <a:xfrm>
            <a:off x="6434667" y="4433888"/>
            <a:ext cx="4572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latin typeface="Courier New" pitchFamily="49" charset="0"/>
                <a:cs typeface="Courier New" pitchFamily="49" charset="0"/>
              </a:rPr>
              <a:t>7</a:t>
            </a:r>
          </a:p>
        </p:txBody>
      </p:sp>
      <p:sp>
        <p:nvSpPr>
          <p:cNvPr id="56369" name="Text Box 67"/>
          <p:cNvSpPr txBox="1">
            <a:spLocks noChangeArrowheads="1"/>
          </p:cNvSpPr>
          <p:nvPr>
            <p:custDataLst>
              <p:tags r:id="rId41"/>
            </p:custDataLst>
          </p:nvPr>
        </p:nvSpPr>
        <p:spPr bwMode="auto">
          <a:xfrm>
            <a:off x="6434667" y="4814888"/>
            <a:ext cx="4572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latin typeface="Courier New" pitchFamily="49" charset="0"/>
                <a:cs typeface="Courier New" pitchFamily="49" charset="0"/>
              </a:rPr>
              <a:t>8</a:t>
            </a:r>
          </a:p>
        </p:txBody>
      </p:sp>
      <p:sp>
        <p:nvSpPr>
          <p:cNvPr id="56370" name="Text Box 68"/>
          <p:cNvSpPr txBox="1">
            <a:spLocks noChangeArrowheads="1"/>
          </p:cNvSpPr>
          <p:nvPr>
            <p:custDataLst>
              <p:tags r:id="rId42"/>
            </p:custDataLst>
          </p:nvPr>
        </p:nvSpPr>
        <p:spPr bwMode="auto">
          <a:xfrm>
            <a:off x="6434667" y="5195888"/>
            <a:ext cx="4572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latin typeface="Courier New" pitchFamily="49" charset="0"/>
                <a:cs typeface="Courier New" pitchFamily="49" charset="0"/>
              </a:rPr>
              <a:t>9</a:t>
            </a:r>
          </a:p>
        </p:txBody>
      </p:sp>
      <p:sp>
        <p:nvSpPr>
          <p:cNvPr id="56373" name="Text Box 71"/>
          <p:cNvSpPr txBox="1">
            <a:spLocks noChangeArrowheads="1"/>
          </p:cNvSpPr>
          <p:nvPr>
            <p:custDataLst>
              <p:tags r:id="rId43"/>
            </p:custDataLst>
          </p:nvPr>
        </p:nvSpPr>
        <p:spPr bwMode="auto">
          <a:xfrm>
            <a:off x="455612" y="2568883"/>
            <a:ext cx="1128713"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endParaRPr lang="en-US" sz="1800" b="1">
              <a:latin typeface="Courier New" pitchFamily="49" charset="0"/>
            </a:endParaRPr>
          </a:p>
        </p:txBody>
      </p:sp>
      <p:sp>
        <p:nvSpPr>
          <p:cNvPr id="56374" name="Text Box 72"/>
          <p:cNvSpPr txBox="1">
            <a:spLocks noChangeArrowheads="1"/>
          </p:cNvSpPr>
          <p:nvPr>
            <p:custDataLst>
              <p:tags r:id="rId44"/>
            </p:custDataLst>
          </p:nvPr>
        </p:nvSpPr>
        <p:spPr bwMode="auto">
          <a:xfrm>
            <a:off x="455612" y="3065771"/>
            <a:ext cx="1128713"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endParaRPr lang="en-US" sz="1800" b="1">
              <a:latin typeface="Courier New" pitchFamily="49" charset="0"/>
            </a:endParaRPr>
          </a:p>
        </p:txBody>
      </p:sp>
      <p:sp>
        <p:nvSpPr>
          <p:cNvPr id="56376" name="Text Box 74"/>
          <p:cNvSpPr txBox="1">
            <a:spLocks noChangeArrowheads="1"/>
          </p:cNvSpPr>
          <p:nvPr>
            <p:custDataLst>
              <p:tags r:id="rId45"/>
            </p:custDataLst>
          </p:nvPr>
        </p:nvSpPr>
        <p:spPr bwMode="auto">
          <a:xfrm>
            <a:off x="77787" y="2592696"/>
            <a:ext cx="909638" cy="32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500" b="1">
                <a:latin typeface="Courier New" pitchFamily="49" charset="0"/>
                <a:cs typeface="Courier New" pitchFamily="49" charset="0"/>
              </a:rPr>
              <a:t>r1</a:t>
            </a:r>
          </a:p>
        </p:txBody>
      </p:sp>
      <p:sp>
        <p:nvSpPr>
          <p:cNvPr id="56377" name="Text Box 75"/>
          <p:cNvSpPr txBox="1">
            <a:spLocks noChangeArrowheads="1"/>
          </p:cNvSpPr>
          <p:nvPr>
            <p:custDataLst>
              <p:tags r:id="rId46"/>
            </p:custDataLst>
          </p:nvPr>
        </p:nvSpPr>
        <p:spPr bwMode="auto">
          <a:xfrm>
            <a:off x="77787" y="3097521"/>
            <a:ext cx="909638" cy="32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500" b="1">
                <a:latin typeface="Courier New" pitchFamily="49" charset="0"/>
                <a:cs typeface="Courier New" pitchFamily="49" charset="0"/>
              </a:rPr>
              <a:t>r2</a:t>
            </a:r>
          </a:p>
        </p:txBody>
      </p:sp>
      <p:sp>
        <p:nvSpPr>
          <p:cNvPr id="56378" name="Rectangle 76"/>
          <p:cNvSpPr>
            <a:spLocks noChangeArrowheads="1"/>
          </p:cNvSpPr>
          <p:nvPr>
            <p:custDataLst>
              <p:tags r:id="rId47"/>
            </p:custDataLst>
          </p:nvPr>
        </p:nvSpPr>
        <p:spPr bwMode="auto">
          <a:xfrm>
            <a:off x="251907" y="1959283"/>
            <a:ext cx="1424493"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b="1" dirty="0">
                <a:latin typeface="Cambria" pitchFamily="18" charset="0"/>
              </a:rPr>
              <a:t>Registers - CPU</a:t>
            </a:r>
          </a:p>
        </p:txBody>
      </p:sp>
      <p:sp>
        <p:nvSpPr>
          <p:cNvPr id="56379" name="Text Box 77"/>
          <p:cNvSpPr txBox="1">
            <a:spLocks noChangeArrowheads="1"/>
          </p:cNvSpPr>
          <p:nvPr>
            <p:custDataLst>
              <p:tags r:id="rId48"/>
            </p:custDataLst>
          </p:nvPr>
        </p:nvSpPr>
        <p:spPr bwMode="auto">
          <a:xfrm>
            <a:off x="1778529" y="2282825"/>
            <a:ext cx="4572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latin typeface="Courier New" pitchFamily="49" charset="0"/>
                <a:cs typeface="Courier New" pitchFamily="49" charset="0"/>
              </a:rPr>
              <a:t>0</a:t>
            </a:r>
          </a:p>
        </p:txBody>
      </p:sp>
      <p:sp>
        <p:nvSpPr>
          <p:cNvPr id="56380" name="Text Box 78"/>
          <p:cNvSpPr txBox="1">
            <a:spLocks noChangeArrowheads="1"/>
          </p:cNvSpPr>
          <p:nvPr>
            <p:custDataLst>
              <p:tags r:id="rId49"/>
            </p:custDataLst>
          </p:nvPr>
        </p:nvSpPr>
        <p:spPr bwMode="auto">
          <a:xfrm>
            <a:off x="1778529" y="2640013"/>
            <a:ext cx="4572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latin typeface="Courier New" pitchFamily="49" charset="0"/>
                <a:cs typeface="Courier New" pitchFamily="49" charset="0"/>
              </a:rPr>
              <a:t>1</a:t>
            </a:r>
          </a:p>
        </p:txBody>
      </p:sp>
      <p:sp>
        <p:nvSpPr>
          <p:cNvPr id="56381" name="Text Box 79"/>
          <p:cNvSpPr txBox="1">
            <a:spLocks noChangeArrowheads="1"/>
          </p:cNvSpPr>
          <p:nvPr>
            <p:custDataLst>
              <p:tags r:id="rId50"/>
            </p:custDataLst>
          </p:nvPr>
        </p:nvSpPr>
        <p:spPr bwMode="auto">
          <a:xfrm>
            <a:off x="1778529" y="3021013"/>
            <a:ext cx="4572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latin typeface="Courier New" pitchFamily="49" charset="0"/>
                <a:cs typeface="Courier New" pitchFamily="49" charset="0"/>
              </a:rPr>
              <a:t>2</a:t>
            </a:r>
          </a:p>
        </p:txBody>
      </p:sp>
      <p:sp>
        <p:nvSpPr>
          <p:cNvPr id="56382" name="Text Box 80"/>
          <p:cNvSpPr txBox="1">
            <a:spLocks noChangeArrowheads="1"/>
          </p:cNvSpPr>
          <p:nvPr>
            <p:custDataLst>
              <p:tags r:id="rId51"/>
            </p:custDataLst>
          </p:nvPr>
        </p:nvSpPr>
        <p:spPr bwMode="auto">
          <a:xfrm>
            <a:off x="1778529" y="3402013"/>
            <a:ext cx="4572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latin typeface="Courier New" pitchFamily="49" charset="0"/>
                <a:cs typeface="Courier New" pitchFamily="49" charset="0"/>
              </a:rPr>
              <a:t>3</a:t>
            </a:r>
          </a:p>
        </p:txBody>
      </p:sp>
      <p:sp>
        <p:nvSpPr>
          <p:cNvPr id="56383" name="Text Box 81"/>
          <p:cNvSpPr txBox="1">
            <a:spLocks noChangeArrowheads="1"/>
          </p:cNvSpPr>
          <p:nvPr>
            <p:custDataLst>
              <p:tags r:id="rId52"/>
            </p:custDataLst>
          </p:nvPr>
        </p:nvSpPr>
        <p:spPr bwMode="auto">
          <a:xfrm>
            <a:off x="1778529" y="3783013"/>
            <a:ext cx="4572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latin typeface="Courier New" pitchFamily="49" charset="0"/>
                <a:cs typeface="Courier New" pitchFamily="49" charset="0"/>
              </a:rPr>
              <a:t>4</a:t>
            </a:r>
          </a:p>
        </p:txBody>
      </p:sp>
      <p:sp>
        <p:nvSpPr>
          <p:cNvPr id="56384" name="Text Box 82"/>
          <p:cNvSpPr txBox="1">
            <a:spLocks noChangeArrowheads="1"/>
          </p:cNvSpPr>
          <p:nvPr>
            <p:custDataLst>
              <p:tags r:id="rId53"/>
            </p:custDataLst>
          </p:nvPr>
        </p:nvSpPr>
        <p:spPr bwMode="auto">
          <a:xfrm>
            <a:off x="1778529" y="4164013"/>
            <a:ext cx="4572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latin typeface="Courier New" pitchFamily="49" charset="0"/>
                <a:cs typeface="Courier New" pitchFamily="49" charset="0"/>
              </a:rPr>
              <a:t>5</a:t>
            </a:r>
          </a:p>
        </p:txBody>
      </p:sp>
      <p:sp>
        <p:nvSpPr>
          <p:cNvPr id="56385" name="Text Box 83"/>
          <p:cNvSpPr txBox="1">
            <a:spLocks noChangeArrowheads="1"/>
          </p:cNvSpPr>
          <p:nvPr>
            <p:custDataLst>
              <p:tags r:id="rId54"/>
            </p:custDataLst>
          </p:nvPr>
        </p:nvSpPr>
        <p:spPr bwMode="auto">
          <a:xfrm>
            <a:off x="1778529" y="4545013"/>
            <a:ext cx="4572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latin typeface="Courier New" pitchFamily="49" charset="0"/>
                <a:cs typeface="Courier New" pitchFamily="49" charset="0"/>
              </a:rPr>
              <a:t>6</a:t>
            </a:r>
          </a:p>
        </p:txBody>
      </p:sp>
      <p:sp>
        <p:nvSpPr>
          <p:cNvPr id="56386" name="Text Box 86"/>
          <p:cNvSpPr txBox="1">
            <a:spLocks noChangeArrowheads="1"/>
          </p:cNvSpPr>
          <p:nvPr>
            <p:custDataLst>
              <p:tags r:id="rId55"/>
            </p:custDataLst>
          </p:nvPr>
        </p:nvSpPr>
        <p:spPr bwMode="auto">
          <a:xfrm>
            <a:off x="2244725" y="48879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dirty="0">
                <a:latin typeface="Courier New" pitchFamily="49" charset="0"/>
              </a:rPr>
              <a:t>write </a:t>
            </a:r>
            <a:r>
              <a:rPr lang="en-US" sz="1800" b="1" dirty="0" smtClean="0">
                <a:latin typeface="Courier New" pitchFamily="49" charset="0"/>
              </a:rPr>
              <a:t>r2</a:t>
            </a:r>
            <a:endParaRPr lang="en-US" sz="1800" b="1" dirty="0">
              <a:latin typeface="Courier New" pitchFamily="49" charset="0"/>
            </a:endParaRPr>
          </a:p>
        </p:txBody>
      </p:sp>
      <p:sp>
        <p:nvSpPr>
          <p:cNvPr id="56387" name="Text Box 87"/>
          <p:cNvSpPr txBox="1">
            <a:spLocks noChangeArrowheads="1"/>
          </p:cNvSpPr>
          <p:nvPr>
            <p:custDataLst>
              <p:tags r:id="rId56"/>
            </p:custDataLst>
          </p:nvPr>
        </p:nvSpPr>
        <p:spPr bwMode="auto">
          <a:xfrm>
            <a:off x="2244725" y="526256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halt</a:t>
            </a:r>
          </a:p>
        </p:txBody>
      </p:sp>
      <p:sp>
        <p:nvSpPr>
          <p:cNvPr id="56388" name="Text Box 88"/>
          <p:cNvSpPr txBox="1">
            <a:spLocks noChangeArrowheads="1"/>
          </p:cNvSpPr>
          <p:nvPr>
            <p:custDataLst>
              <p:tags r:id="rId57"/>
            </p:custDataLst>
          </p:nvPr>
        </p:nvSpPr>
        <p:spPr bwMode="auto">
          <a:xfrm>
            <a:off x="1778529" y="4908550"/>
            <a:ext cx="4572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latin typeface="Courier New" pitchFamily="49" charset="0"/>
                <a:cs typeface="Courier New" pitchFamily="49" charset="0"/>
              </a:rPr>
              <a:t>7</a:t>
            </a:r>
          </a:p>
        </p:txBody>
      </p:sp>
      <p:sp>
        <p:nvSpPr>
          <p:cNvPr id="56389" name="Text Box 89"/>
          <p:cNvSpPr txBox="1">
            <a:spLocks noChangeArrowheads="1"/>
          </p:cNvSpPr>
          <p:nvPr>
            <p:custDataLst>
              <p:tags r:id="rId58"/>
            </p:custDataLst>
          </p:nvPr>
        </p:nvSpPr>
        <p:spPr bwMode="auto">
          <a:xfrm>
            <a:off x="1778529" y="5289550"/>
            <a:ext cx="4572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latin typeface="Courier New" pitchFamily="49" charset="0"/>
                <a:cs typeface="Courier New" pitchFamily="49" charset="0"/>
              </a:rPr>
              <a:t>8</a:t>
            </a:r>
          </a:p>
        </p:txBody>
      </p:sp>
      <p:sp>
        <p:nvSpPr>
          <p:cNvPr id="56390" name="Text Box 90"/>
          <p:cNvSpPr txBox="1">
            <a:spLocks noChangeArrowheads="1"/>
          </p:cNvSpPr>
          <p:nvPr>
            <p:custDataLst>
              <p:tags r:id="rId59"/>
            </p:custDataLst>
          </p:nvPr>
        </p:nvSpPr>
        <p:spPr bwMode="auto">
          <a:xfrm>
            <a:off x="454025" y="3578533"/>
            <a:ext cx="1128712"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endParaRPr lang="en-US" sz="1800" b="1">
              <a:latin typeface="Courier New" pitchFamily="49" charset="0"/>
            </a:endParaRPr>
          </a:p>
        </p:txBody>
      </p:sp>
      <p:sp>
        <p:nvSpPr>
          <p:cNvPr id="56391" name="Text Box 91"/>
          <p:cNvSpPr txBox="1">
            <a:spLocks noChangeArrowheads="1"/>
          </p:cNvSpPr>
          <p:nvPr>
            <p:custDataLst>
              <p:tags r:id="rId60"/>
            </p:custDataLst>
          </p:nvPr>
        </p:nvSpPr>
        <p:spPr bwMode="auto">
          <a:xfrm>
            <a:off x="76200" y="3610283"/>
            <a:ext cx="909637" cy="32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500" b="1">
                <a:latin typeface="Courier New" pitchFamily="49" charset="0"/>
                <a:cs typeface="Courier New" pitchFamily="49" charset="0"/>
              </a:rPr>
              <a:t>r3</a:t>
            </a:r>
          </a:p>
        </p:txBody>
      </p:sp>
      <p:sp>
        <p:nvSpPr>
          <p:cNvPr id="56397" name="Text Box 74"/>
          <p:cNvSpPr txBox="1">
            <a:spLocks noChangeArrowheads="1"/>
          </p:cNvSpPr>
          <p:nvPr>
            <p:custDataLst>
              <p:tags r:id="rId61"/>
            </p:custDataLst>
          </p:nvPr>
        </p:nvSpPr>
        <p:spPr bwMode="auto">
          <a:xfrm>
            <a:off x="4656777" y="2377435"/>
            <a:ext cx="909638" cy="322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500" b="1">
                <a:latin typeface="Courier New" pitchFamily="49" charset="0"/>
                <a:cs typeface="Courier New" pitchFamily="49" charset="0"/>
              </a:rPr>
              <a:t>r1</a:t>
            </a:r>
          </a:p>
        </p:txBody>
      </p:sp>
      <p:sp>
        <p:nvSpPr>
          <p:cNvPr id="56398" name="Text Box 75"/>
          <p:cNvSpPr txBox="1">
            <a:spLocks noChangeArrowheads="1"/>
          </p:cNvSpPr>
          <p:nvPr>
            <p:custDataLst>
              <p:tags r:id="rId62"/>
            </p:custDataLst>
          </p:nvPr>
        </p:nvSpPr>
        <p:spPr bwMode="auto">
          <a:xfrm>
            <a:off x="4656777" y="2882260"/>
            <a:ext cx="909638" cy="322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500" b="1">
                <a:latin typeface="Courier New" pitchFamily="49" charset="0"/>
                <a:cs typeface="Courier New" pitchFamily="49" charset="0"/>
              </a:rPr>
              <a:t>r2</a:t>
            </a:r>
          </a:p>
        </p:txBody>
      </p:sp>
      <p:sp>
        <p:nvSpPr>
          <p:cNvPr id="56399" name="Text Box 91"/>
          <p:cNvSpPr txBox="1">
            <a:spLocks noChangeArrowheads="1"/>
          </p:cNvSpPr>
          <p:nvPr>
            <p:custDataLst>
              <p:tags r:id="rId63"/>
            </p:custDataLst>
          </p:nvPr>
        </p:nvSpPr>
        <p:spPr bwMode="auto">
          <a:xfrm>
            <a:off x="4655190" y="3395023"/>
            <a:ext cx="909637" cy="322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500" b="1">
                <a:latin typeface="Courier New" pitchFamily="49" charset="0"/>
                <a:cs typeface="Courier New" pitchFamily="49" charset="0"/>
              </a:rPr>
              <a:t>r3</a:t>
            </a:r>
          </a:p>
        </p:txBody>
      </p:sp>
      <p:sp>
        <p:nvSpPr>
          <p:cNvPr id="96" name="Rectangle 38"/>
          <p:cNvSpPr>
            <a:spLocks noChangeArrowheads="1"/>
          </p:cNvSpPr>
          <p:nvPr/>
        </p:nvSpPr>
        <p:spPr bwMode="auto">
          <a:xfrm>
            <a:off x="6947281" y="1793020"/>
            <a:ext cx="1149674"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1800" b="1" dirty="0">
                <a:latin typeface="Courier New" pitchFamily="49" charset="0"/>
                <a:cs typeface="Courier New" pitchFamily="49" charset="0"/>
              </a:rPr>
              <a:t>read r1</a:t>
            </a:r>
          </a:p>
        </p:txBody>
      </p:sp>
      <p:sp>
        <p:nvSpPr>
          <p:cNvPr id="97" name="Rectangle 39"/>
          <p:cNvSpPr>
            <a:spLocks noChangeArrowheads="1"/>
          </p:cNvSpPr>
          <p:nvPr/>
        </p:nvSpPr>
        <p:spPr bwMode="auto">
          <a:xfrm>
            <a:off x="6956778" y="2160764"/>
            <a:ext cx="1602725"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lgn="l"/>
            <a:r>
              <a:rPr lang="en-US" sz="1800" b="1" dirty="0" err="1">
                <a:latin typeface="Courier New" pitchFamily="49" charset="0"/>
                <a:cs typeface="Courier New" pitchFamily="49" charset="0"/>
              </a:rPr>
              <a:t>setn</a:t>
            </a:r>
            <a:r>
              <a:rPr lang="en-US" sz="1800" b="1" dirty="0">
                <a:latin typeface="Courier New" pitchFamily="49" charset="0"/>
                <a:cs typeface="Courier New" pitchFamily="49" charset="0"/>
              </a:rPr>
              <a:t> r2 1</a:t>
            </a:r>
          </a:p>
        </p:txBody>
      </p:sp>
      <p:sp>
        <p:nvSpPr>
          <p:cNvPr id="100" name="Text Box 97"/>
          <p:cNvSpPr txBox="1">
            <a:spLocks noChangeArrowheads="1"/>
          </p:cNvSpPr>
          <p:nvPr/>
        </p:nvSpPr>
        <p:spPr bwMode="auto">
          <a:xfrm>
            <a:off x="5772966" y="2847688"/>
            <a:ext cx="3698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r>
              <a:rPr lang="en-US" b="1" dirty="0" smtClean="0">
                <a:latin typeface="Comic Sans MS" pitchFamily="66" charset="0"/>
              </a:rPr>
              <a:t>1</a:t>
            </a:r>
            <a:endParaRPr lang="en-US" dirty="0"/>
          </a:p>
        </p:txBody>
      </p:sp>
      <p:sp>
        <p:nvSpPr>
          <p:cNvPr id="102" name="Text Box 3"/>
          <p:cNvSpPr txBox="1">
            <a:spLocks noChangeArrowheads="1"/>
          </p:cNvSpPr>
          <p:nvPr>
            <p:custDataLst>
              <p:tags r:id="rId64"/>
            </p:custDataLst>
          </p:nvPr>
        </p:nvSpPr>
        <p:spPr bwMode="auto">
          <a:xfrm>
            <a:off x="2209800" y="110278"/>
            <a:ext cx="1447799" cy="369332"/>
          </a:xfrm>
          <a:prstGeom prst="rect">
            <a:avLst/>
          </a:prstGeom>
          <a:noFill/>
          <a:ln>
            <a:noFill/>
          </a:ln>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900" dirty="0" smtClean="0">
                <a:latin typeface="Cambria" pitchFamily="18" charset="0"/>
              </a:rPr>
              <a:t>I think this language has injured my </a:t>
            </a:r>
            <a:r>
              <a:rPr lang="en-US" sz="900" i="1" dirty="0" err="1" smtClean="0">
                <a:latin typeface="Cambria" pitchFamily="18" charset="0"/>
              </a:rPr>
              <a:t>craniuhmmm</a:t>
            </a:r>
            <a:r>
              <a:rPr lang="en-US" sz="900" dirty="0">
                <a:latin typeface="Cambria" pitchFamily="18" charset="0"/>
              </a:rPr>
              <a:t>!</a:t>
            </a:r>
          </a:p>
        </p:txBody>
      </p:sp>
      <p:sp>
        <p:nvSpPr>
          <p:cNvPr id="103" name="Rectangle 11"/>
          <p:cNvSpPr>
            <a:spLocks noChangeArrowheads="1"/>
          </p:cNvSpPr>
          <p:nvPr>
            <p:custDataLst>
              <p:tags r:id="rId65"/>
            </p:custDataLst>
          </p:nvPr>
        </p:nvSpPr>
        <p:spPr bwMode="auto">
          <a:xfrm>
            <a:off x="27296" y="5841341"/>
            <a:ext cx="4267200" cy="954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p>
            <a:r>
              <a:rPr lang="en-US" sz="1200" i="1" dirty="0" smtClean="0">
                <a:latin typeface="Cambria" pitchFamily="18" charset="0"/>
              </a:rPr>
              <a:t>(1) What </a:t>
            </a:r>
            <a:r>
              <a:rPr lang="en-US" sz="1200" b="1" i="1" dirty="0" smtClean="0">
                <a:solidFill>
                  <a:srgbClr val="159627"/>
                </a:solidFill>
                <a:latin typeface="Cambria" pitchFamily="18" charset="0"/>
              </a:rPr>
              <a:t>common function </a:t>
            </a:r>
            <a:r>
              <a:rPr lang="en-US" sz="1200" i="1" dirty="0" smtClean="0">
                <a:latin typeface="Cambria" pitchFamily="18" charset="0"/>
              </a:rPr>
              <a:t>does this compute? </a:t>
            </a:r>
          </a:p>
          <a:p>
            <a:r>
              <a:rPr lang="en-US" sz="1200" i="1" dirty="0" smtClean="0">
                <a:latin typeface="Cambria" pitchFamily="18" charset="0"/>
              </a:rPr>
              <a:t>Hint: try the inputs in both orders...</a:t>
            </a:r>
          </a:p>
          <a:p>
            <a:endParaRPr lang="en-US" sz="800" dirty="0" smtClean="0">
              <a:latin typeface="Cambria" pitchFamily="18" charset="0"/>
            </a:endParaRPr>
          </a:p>
          <a:p>
            <a:r>
              <a:rPr lang="en-US" sz="1200" dirty="0" smtClean="0">
                <a:latin typeface="Cambria" pitchFamily="18" charset="0"/>
              </a:rPr>
              <a:t>(2) </a:t>
            </a:r>
            <a:r>
              <a:rPr lang="en-US" sz="1200" b="1" i="1" dirty="0">
                <a:solidFill>
                  <a:srgbClr val="C00000"/>
                </a:solidFill>
                <a:latin typeface="Calibri" panose="020F0502020204030204" pitchFamily="34" charset="0"/>
              </a:rPr>
              <a:t>Extra! </a:t>
            </a:r>
            <a:r>
              <a:rPr lang="en-US" sz="1200" b="1" i="1" dirty="0" smtClean="0">
                <a:solidFill>
                  <a:srgbClr val="C00000"/>
                </a:solidFill>
                <a:latin typeface="Calibri" panose="020F0502020204030204" pitchFamily="34" charset="0"/>
              </a:rPr>
              <a:t> </a:t>
            </a:r>
            <a:r>
              <a:rPr lang="en-US" sz="1200" dirty="0" smtClean="0">
                <a:latin typeface="Cambria" pitchFamily="18" charset="0"/>
              </a:rPr>
              <a:t>How could you change </a:t>
            </a:r>
            <a:r>
              <a:rPr lang="en-US" sz="1200" u="sng" dirty="0" smtClean="0">
                <a:latin typeface="Cambria" pitchFamily="18" charset="0"/>
              </a:rPr>
              <a:t>only line 3</a:t>
            </a:r>
            <a:r>
              <a:rPr lang="en-US" sz="1200" dirty="0" smtClean="0">
                <a:latin typeface="Cambria" pitchFamily="18" charset="0"/>
              </a:rPr>
              <a:t> so that, if inputs </a:t>
            </a:r>
            <a:r>
              <a:rPr lang="en-US" sz="1200" b="1" dirty="0" smtClean="0">
                <a:latin typeface="Cambria" pitchFamily="18" charset="0"/>
              </a:rPr>
              <a:t>r1</a:t>
            </a:r>
            <a:r>
              <a:rPr lang="en-US" sz="1200" dirty="0" smtClean="0">
                <a:latin typeface="Cambria" pitchFamily="18" charset="0"/>
              </a:rPr>
              <a:t> and </a:t>
            </a:r>
            <a:r>
              <a:rPr lang="en-US" sz="1200" b="1" dirty="0" smtClean="0">
                <a:latin typeface="Cambria" pitchFamily="18" charset="0"/>
              </a:rPr>
              <a:t>r2</a:t>
            </a:r>
            <a:r>
              <a:rPr lang="en-US" sz="1200" dirty="0" smtClean="0">
                <a:latin typeface="Cambria" pitchFamily="18" charset="0"/>
              </a:rPr>
              <a:t> are </a:t>
            </a:r>
            <a:r>
              <a:rPr lang="en-US" sz="1200" b="1" i="1" dirty="0" smtClean="0">
                <a:solidFill>
                  <a:srgbClr val="159627"/>
                </a:solidFill>
                <a:latin typeface="Cambria" pitchFamily="18" charset="0"/>
              </a:rPr>
              <a:t>equal</a:t>
            </a:r>
            <a:r>
              <a:rPr lang="en-US" sz="1200" dirty="0" smtClean="0">
                <a:latin typeface="Cambria" pitchFamily="18" charset="0"/>
              </a:rPr>
              <a:t>, the program will ask for new inputs?</a:t>
            </a:r>
            <a:endParaRPr lang="en-US" sz="1200" dirty="0">
              <a:latin typeface="Cambria" pitchFamily="18" charset="0"/>
            </a:endParaRPr>
          </a:p>
        </p:txBody>
      </p:sp>
      <p:sp>
        <p:nvSpPr>
          <p:cNvPr id="104" name="Rectangle 11"/>
          <p:cNvSpPr>
            <a:spLocks noChangeArrowheads="1"/>
          </p:cNvSpPr>
          <p:nvPr>
            <p:custDataLst>
              <p:tags r:id="rId66"/>
            </p:custDataLst>
          </p:nvPr>
        </p:nvSpPr>
        <p:spPr bwMode="auto">
          <a:xfrm>
            <a:off x="4600800" y="6463352"/>
            <a:ext cx="4398761"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p>
            <a:r>
              <a:rPr lang="en-US" sz="1200" b="1" i="1" dirty="0" smtClean="0">
                <a:solidFill>
                  <a:srgbClr val="C00000"/>
                </a:solidFill>
                <a:latin typeface="Calibri" panose="020F0502020204030204" pitchFamily="34" charset="0"/>
              </a:rPr>
              <a:t>Extra! </a:t>
            </a:r>
            <a:r>
              <a:rPr lang="en-US" sz="1200" dirty="0" smtClean="0">
                <a:solidFill>
                  <a:srgbClr val="C00000"/>
                </a:solidFill>
                <a:latin typeface="Calibri" panose="020F0502020204030204" pitchFamily="34" charset="0"/>
              </a:rPr>
              <a:t> </a:t>
            </a:r>
            <a:r>
              <a:rPr lang="en-US" sz="1200" dirty="0" smtClean="0">
                <a:latin typeface="Calibri" panose="020F0502020204030204" pitchFamily="34" charset="0"/>
              </a:rPr>
              <a:t>How few lines can you use here?   (Fill the rest with</a:t>
            </a:r>
            <a:r>
              <a:rPr lang="en-US" sz="1200" i="1" dirty="0" smtClean="0">
                <a:latin typeface="Calibri" panose="020F0502020204030204" pitchFamily="34" charset="0"/>
              </a:rPr>
              <a:t> </a:t>
            </a:r>
            <a:r>
              <a:rPr lang="en-US" sz="1200" b="1" dirty="0" err="1" smtClean="0">
                <a:latin typeface="Courier New" panose="02070309020205020404" pitchFamily="49" charset="0"/>
                <a:cs typeface="Courier New" panose="02070309020205020404" pitchFamily="49" charset="0"/>
              </a:rPr>
              <a:t>nop</a:t>
            </a:r>
            <a:r>
              <a:rPr lang="en-US" sz="1200" i="1" dirty="0" err="1" smtClean="0">
                <a:latin typeface="Calibri" panose="020F0502020204030204" pitchFamily="34" charset="0"/>
              </a:rPr>
              <a:t>s</a:t>
            </a:r>
            <a:r>
              <a:rPr lang="en-US" sz="1200" i="1" dirty="0" smtClean="0">
                <a:latin typeface="Calibri" panose="020F0502020204030204" pitchFamily="34" charset="0"/>
              </a:rPr>
              <a:t>…</a:t>
            </a:r>
            <a:r>
              <a:rPr lang="en-US" sz="1200" dirty="0" smtClean="0">
                <a:latin typeface="Calibri" panose="020F0502020204030204" pitchFamily="34" charset="0"/>
              </a:rPr>
              <a:t>)</a:t>
            </a:r>
            <a:endParaRPr lang="en-US" sz="1200" b="1" dirty="0">
              <a:latin typeface="Calibri" panose="020F0502020204030204" pitchFamily="34" charset="0"/>
            </a:endParaRPr>
          </a:p>
        </p:txBody>
      </p:sp>
      <p:cxnSp>
        <p:nvCxnSpPr>
          <p:cNvPr id="4" name="Straight Connector 3"/>
          <p:cNvCxnSpPr/>
          <p:nvPr/>
        </p:nvCxnSpPr>
        <p:spPr bwMode="auto">
          <a:xfrm>
            <a:off x="991085" y="2417565"/>
            <a:ext cx="0" cy="2522925"/>
          </a:xfrm>
          <a:prstGeom prst="line">
            <a:avLst/>
          </a:prstGeom>
          <a:noFill/>
          <a:ln w="19050" cap="flat" cmpd="sng" algn="ctr">
            <a:solidFill>
              <a:schemeClr val="tx1"/>
            </a:solidFill>
            <a:prstDash val="solid"/>
            <a:round/>
            <a:headEnd type="none" w="med" len="med"/>
            <a:tailEnd type="none" w="med" len="med"/>
          </a:ln>
          <a:effectLst/>
        </p:spPr>
      </p:cxnSp>
      <p:sp>
        <p:nvSpPr>
          <p:cNvPr id="87" name="Rectangle 76"/>
          <p:cNvSpPr>
            <a:spLocks noChangeArrowheads="1"/>
          </p:cNvSpPr>
          <p:nvPr>
            <p:custDataLst>
              <p:tags r:id="rId67"/>
            </p:custDataLst>
          </p:nvPr>
        </p:nvSpPr>
        <p:spPr bwMode="auto">
          <a:xfrm>
            <a:off x="484496" y="2295675"/>
            <a:ext cx="489236"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000" b="1" dirty="0" smtClean="0">
                <a:latin typeface="Calibri" panose="020F0502020204030204" pitchFamily="34" charset="0"/>
              </a:rPr>
              <a:t>Run 1</a:t>
            </a:r>
            <a:endParaRPr lang="en-US" sz="1000" b="1" dirty="0">
              <a:latin typeface="Calibri" panose="020F0502020204030204" pitchFamily="34" charset="0"/>
            </a:endParaRPr>
          </a:p>
        </p:txBody>
      </p:sp>
      <p:sp>
        <p:nvSpPr>
          <p:cNvPr id="88" name="Rectangle 76"/>
          <p:cNvSpPr>
            <a:spLocks noChangeArrowheads="1"/>
          </p:cNvSpPr>
          <p:nvPr>
            <p:custDataLst>
              <p:tags r:id="rId68"/>
            </p:custDataLst>
          </p:nvPr>
        </p:nvSpPr>
        <p:spPr bwMode="auto">
          <a:xfrm>
            <a:off x="1034763" y="2299648"/>
            <a:ext cx="489238"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000" b="1" dirty="0" smtClean="0">
                <a:latin typeface="Calibri" panose="020F0502020204030204" pitchFamily="34" charset="0"/>
              </a:rPr>
              <a:t>Run 2</a:t>
            </a:r>
            <a:endParaRPr lang="en-US" sz="1000" b="1" dirty="0">
              <a:latin typeface="Calibri" panose="020F0502020204030204" pitchFamily="34" charset="0"/>
            </a:endParaRPr>
          </a:p>
        </p:txBody>
      </p:sp>
      <p:sp>
        <p:nvSpPr>
          <p:cNvPr id="89" name="Rectangle 76"/>
          <p:cNvSpPr>
            <a:spLocks noChangeArrowheads="1"/>
          </p:cNvSpPr>
          <p:nvPr>
            <p:custDataLst>
              <p:tags r:id="rId69"/>
            </p:custDataLst>
          </p:nvPr>
        </p:nvSpPr>
        <p:spPr bwMode="auto">
          <a:xfrm>
            <a:off x="492456" y="2561990"/>
            <a:ext cx="457177" cy="4154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2100" b="1" dirty="0" smtClean="0">
                <a:solidFill>
                  <a:schemeClr val="bg1">
                    <a:lumMod val="65000"/>
                  </a:schemeClr>
                </a:solidFill>
                <a:latin typeface="Calibri" panose="020F0502020204030204" pitchFamily="34" charset="0"/>
              </a:rPr>
              <a:t>42</a:t>
            </a:r>
            <a:endParaRPr lang="en-US" sz="2100" b="1" dirty="0">
              <a:solidFill>
                <a:schemeClr val="bg1">
                  <a:lumMod val="65000"/>
                </a:schemeClr>
              </a:solidFill>
              <a:latin typeface="Calibri" panose="020F0502020204030204" pitchFamily="34" charset="0"/>
            </a:endParaRPr>
          </a:p>
        </p:txBody>
      </p:sp>
      <p:sp>
        <p:nvSpPr>
          <p:cNvPr id="90" name="Rectangle 76"/>
          <p:cNvSpPr>
            <a:spLocks noChangeArrowheads="1"/>
          </p:cNvSpPr>
          <p:nvPr>
            <p:custDataLst>
              <p:tags r:id="rId70"/>
            </p:custDataLst>
          </p:nvPr>
        </p:nvSpPr>
        <p:spPr bwMode="auto">
          <a:xfrm>
            <a:off x="560584" y="3062406"/>
            <a:ext cx="320921" cy="4154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2100" b="1" dirty="0" smtClean="0">
                <a:solidFill>
                  <a:schemeClr val="bg1">
                    <a:lumMod val="65000"/>
                  </a:schemeClr>
                </a:solidFill>
                <a:latin typeface="Calibri" panose="020F0502020204030204" pitchFamily="34" charset="0"/>
              </a:rPr>
              <a:t>5</a:t>
            </a:r>
            <a:endParaRPr lang="en-US" sz="2100" b="1" dirty="0">
              <a:solidFill>
                <a:schemeClr val="bg1">
                  <a:lumMod val="65000"/>
                </a:schemeClr>
              </a:solidFill>
              <a:latin typeface="Calibri" panose="020F0502020204030204" pitchFamily="34" charset="0"/>
            </a:endParaRPr>
          </a:p>
        </p:txBody>
      </p:sp>
      <p:sp>
        <p:nvSpPr>
          <p:cNvPr id="91" name="Rectangle 76"/>
          <p:cNvSpPr>
            <a:spLocks noChangeArrowheads="1"/>
          </p:cNvSpPr>
          <p:nvPr>
            <p:custDataLst>
              <p:tags r:id="rId71"/>
            </p:custDataLst>
          </p:nvPr>
        </p:nvSpPr>
        <p:spPr bwMode="auto">
          <a:xfrm>
            <a:off x="304800" y="4634988"/>
            <a:ext cx="662362"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000" b="1" dirty="0" smtClean="0">
                <a:latin typeface="Calibri" panose="020F0502020204030204" pitchFamily="34" charset="0"/>
              </a:rPr>
              <a:t>Output 1</a:t>
            </a:r>
            <a:endParaRPr lang="en-US" sz="1000" b="1" dirty="0">
              <a:latin typeface="Calibri" panose="020F0502020204030204" pitchFamily="34" charset="0"/>
            </a:endParaRPr>
          </a:p>
        </p:txBody>
      </p:sp>
      <p:sp>
        <p:nvSpPr>
          <p:cNvPr id="92" name="Rectangle 76"/>
          <p:cNvSpPr>
            <a:spLocks noChangeArrowheads="1"/>
          </p:cNvSpPr>
          <p:nvPr>
            <p:custDataLst>
              <p:tags r:id="rId72"/>
            </p:custDataLst>
          </p:nvPr>
        </p:nvSpPr>
        <p:spPr bwMode="auto">
          <a:xfrm>
            <a:off x="1027687" y="4625313"/>
            <a:ext cx="662361"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000" b="1" dirty="0" smtClean="0">
                <a:latin typeface="Calibri" panose="020F0502020204030204" pitchFamily="34" charset="0"/>
              </a:rPr>
              <a:t>Output 2</a:t>
            </a:r>
            <a:endParaRPr lang="en-US" sz="1000" b="1" dirty="0">
              <a:latin typeface="Calibri" panose="020F0502020204030204" pitchFamily="34" charset="0"/>
            </a:endParaRPr>
          </a:p>
        </p:txBody>
      </p:sp>
      <p:sp>
        <p:nvSpPr>
          <p:cNvPr id="6" name="Rounded Rectangle 5"/>
          <p:cNvSpPr/>
          <p:nvPr/>
        </p:nvSpPr>
        <p:spPr bwMode="auto">
          <a:xfrm>
            <a:off x="358169" y="4210336"/>
            <a:ext cx="555625" cy="401638"/>
          </a:xfrm>
          <a:prstGeom prst="roundRect">
            <a:avLst/>
          </a:prstGeom>
          <a:no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98" name="Rounded Rectangle 97"/>
          <p:cNvSpPr/>
          <p:nvPr/>
        </p:nvSpPr>
        <p:spPr bwMode="auto">
          <a:xfrm>
            <a:off x="1081055" y="4223675"/>
            <a:ext cx="555625" cy="401638"/>
          </a:xfrm>
          <a:prstGeom prst="roundRect">
            <a:avLst/>
          </a:prstGeom>
          <a:no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7" name="Down Arrow 6"/>
          <p:cNvSpPr/>
          <p:nvPr/>
        </p:nvSpPr>
        <p:spPr bwMode="auto">
          <a:xfrm>
            <a:off x="531018" y="3952290"/>
            <a:ext cx="202407" cy="271385"/>
          </a:xfrm>
          <a:prstGeom prst="downArrow">
            <a:avLst/>
          </a:prstGeom>
          <a:solidFill>
            <a:schemeClr val="bg1">
              <a:lumMod val="75000"/>
            </a:schemeClr>
          </a:solidFill>
          <a:ln w="19050" cap="flat" cmpd="sng" algn="ctr">
            <a:solidFill>
              <a:schemeClr val="bg1">
                <a:lumMod val="75000"/>
              </a:schemeClr>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99" name="Down Arrow 98"/>
          <p:cNvSpPr/>
          <p:nvPr/>
        </p:nvSpPr>
        <p:spPr bwMode="auto">
          <a:xfrm>
            <a:off x="1245393" y="3962400"/>
            <a:ext cx="202407" cy="271385"/>
          </a:xfrm>
          <a:prstGeom prst="downArrow">
            <a:avLst/>
          </a:prstGeom>
          <a:solidFill>
            <a:schemeClr val="bg1">
              <a:lumMod val="75000"/>
            </a:schemeClr>
          </a:solidFill>
          <a:ln w="19050" cap="flat" cmpd="sng" algn="ctr">
            <a:solidFill>
              <a:schemeClr val="bg1">
                <a:lumMod val="75000"/>
              </a:schemeClr>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101" name="Rectangle 76"/>
          <p:cNvSpPr>
            <a:spLocks noChangeArrowheads="1"/>
          </p:cNvSpPr>
          <p:nvPr>
            <p:custDataLst>
              <p:tags r:id="rId73"/>
            </p:custDataLst>
          </p:nvPr>
        </p:nvSpPr>
        <p:spPr bwMode="auto">
          <a:xfrm>
            <a:off x="1053175" y="3060134"/>
            <a:ext cx="457177" cy="4154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2100" b="1" dirty="0" smtClean="0">
                <a:solidFill>
                  <a:schemeClr val="bg1">
                    <a:lumMod val="65000"/>
                  </a:schemeClr>
                </a:solidFill>
                <a:latin typeface="Calibri" panose="020F0502020204030204" pitchFamily="34" charset="0"/>
              </a:rPr>
              <a:t>42</a:t>
            </a:r>
            <a:endParaRPr lang="en-US" sz="2100" b="1" dirty="0">
              <a:solidFill>
                <a:schemeClr val="bg1">
                  <a:lumMod val="65000"/>
                </a:schemeClr>
              </a:solidFill>
              <a:latin typeface="Calibri" panose="020F0502020204030204" pitchFamily="34" charset="0"/>
            </a:endParaRPr>
          </a:p>
        </p:txBody>
      </p:sp>
      <p:sp>
        <p:nvSpPr>
          <p:cNvPr id="105" name="Rectangle 76"/>
          <p:cNvSpPr>
            <a:spLocks noChangeArrowheads="1"/>
          </p:cNvSpPr>
          <p:nvPr>
            <p:custDataLst>
              <p:tags r:id="rId74"/>
            </p:custDataLst>
          </p:nvPr>
        </p:nvSpPr>
        <p:spPr bwMode="auto">
          <a:xfrm>
            <a:off x="1121303" y="2561990"/>
            <a:ext cx="320921" cy="4154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2100" b="1" dirty="0" smtClean="0">
                <a:solidFill>
                  <a:schemeClr val="bg1">
                    <a:lumMod val="65000"/>
                  </a:schemeClr>
                </a:solidFill>
                <a:latin typeface="Calibri" panose="020F0502020204030204" pitchFamily="34" charset="0"/>
              </a:rPr>
              <a:t>5</a:t>
            </a:r>
            <a:endParaRPr lang="en-US" sz="2100" b="1" dirty="0">
              <a:solidFill>
                <a:schemeClr val="bg1">
                  <a:lumMod val="65000"/>
                </a:schemeClr>
              </a:solidFill>
              <a:latin typeface="Calibri" panose="020F0502020204030204" pitchFamily="34" charset="0"/>
            </a:endParaRPr>
          </a:p>
        </p:txBody>
      </p:sp>
      <p:sp>
        <p:nvSpPr>
          <p:cNvPr id="106" name="Rectangle 76"/>
          <p:cNvSpPr>
            <a:spLocks noChangeArrowheads="1"/>
          </p:cNvSpPr>
          <p:nvPr>
            <p:custDataLst>
              <p:tags r:id="rId75"/>
            </p:custDataLst>
          </p:nvPr>
        </p:nvSpPr>
        <p:spPr bwMode="auto">
          <a:xfrm>
            <a:off x="5806121" y="2382189"/>
            <a:ext cx="320921" cy="4154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2100" b="1" dirty="0" smtClean="0">
                <a:solidFill>
                  <a:schemeClr val="bg1">
                    <a:lumMod val="75000"/>
                  </a:schemeClr>
                </a:solidFill>
                <a:latin typeface="Calibri" panose="020F0502020204030204" pitchFamily="34" charset="0"/>
              </a:rPr>
              <a:t>5</a:t>
            </a:r>
            <a:endParaRPr lang="en-US" sz="2100" b="1" dirty="0">
              <a:solidFill>
                <a:schemeClr val="bg1">
                  <a:lumMod val="75000"/>
                </a:schemeClr>
              </a:solidFill>
              <a:latin typeface="Calibri" panose="020F0502020204030204" pitchFamily="34" charset="0"/>
            </a:endParaRPr>
          </a:p>
        </p:txBody>
      </p:sp>
      <p:sp>
        <p:nvSpPr>
          <p:cNvPr id="8" name="Rectangle 7"/>
          <p:cNvSpPr/>
          <p:nvPr/>
        </p:nvSpPr>
        <p:spPr>
          <a:xfrm>
            <a:off x="4966648" y="2573179"/>
            <a:ext cx="458780" cy="246221"/>
          </a:xfrm>
          <a:prstGeom prst="rect">
            <a:avLst/>
          </a:prstGeom>
        </p:spPr>
        <p:txBody>
          <a:bodyPr wrap="none">
            <a:spAutoFit/>
          </a:bodyPr>
          <a:lstStyle/>
          <a:p>
            <a:r>
              <a:rPr lang="en-US" sz="1000" dirty="0" smtClean="0">
                <a:latin typeface="Calibri" pitchFamily="34" charset="0"/>
              </a:rPr>
              <a:t>input</a:t>
            </a:r>
            <a:endParaRPr lang="en-US" sz="1000" dirty="0"/>
          </a:p>
        </p:txBody>
      </p:sp>
      <p:sp>
        <p:nvSpPr>
          <p:cNvPr id="107" name="Rectangle 106"/>
          <p:cNvSpPr/>
          <p:nvPr/>
        </p:nvSpPr>
        <p:spPr>
          <a:xfrm>
            <a:off x="4958955" y="3057675"/>
            <a:ext cx="894797" cy="246221"/>
          </a:xfrm>
          <a:prstGeom prst="rect">
            <a:avLst/>
          </a:prstGeom>
        </p:spPr>
        <p:txBody>
          <a:bodyPr wrap="none">
            <a:spAutoFit/>
          </a:bodyPr>
          <a:lstStyle/>
          <a:p>
            <a:pPr algn="l"/>
            <a:r>
              <a:rPr lang="en-US" sz="1000" dirty="0" smtClean="0">
                <a:latin typeface="Calibri" pitchFamily="34" charset="0"/>
              </a:rPr>
              <a:t>result – so far</a:t>
            </a:r>
            <a:endParaRPr lang="en-US" sz="1000" dirty="0"/>
          </a:p>
        </p:txBody>
      </p:sp>
      <p:sp>
        <p:nvSpPr>
          <p:cNvPr id="108" name="Text Box 75"/>
          <p:cNvSpPr txBox="1">
            <a:spLocks noChangeArrowheads="1"/>
          </p:cNvSpPr>
          <p:nvPr>
            <p:custDataLst>
              <p:tags r:id="rId76"/>
            </p:custDataLst>
          </p:nvPr>
        </p:nvSpPr>
        <p:spPr bwMode="auto">
          <a:xfrm>
            <a:off x="6889750" y="4796046"/>
            <a:ext cx="1399643" cy="376238"/>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dirty="0">
                <a:latin typeface="Courier New" pitchFamily="49" charset="0"/>
              </a:rPr>
              <a:t>write </a:t>
            </a:r>
            <a:r>
              <a:rPr lang="en-US" sz="1800" b="1" dirty="0" smtClean="0">
                <a:latin typeface="Courier New" pitchFamily="49" charset="0"/>
              </a:rPr>
              <a:t>r2</a:t>
            </a:r>
            <a:endParaRPr lang="en-US" sz="1800" b="1" dirty="0">
              <a:latin typeface="Courier New" pitchFamily="49" charset="0"/>
            </a:endParaRPr>
          </a:p>
        </p:txBody>
      </p:sp>
      <p:sp>
        <p:nvSpPr>
          <p:cNvPr id="109" name="Text Box 76"/>
          <p:cNvSpPr txBox="1">
            <a:spLocks noChangeArrowheads="1"/>
          </p:cNvSpPr>
          <p:nvPr>
            <p:custDataLst>
              <p:tags r:id="rId77"/>
            </p:custDataLst>
          </p:nvPr>
        </p:nvSpPr>
        <p:spPr bwMode="auto">
          <a:xfrm>
            <a:off x="6909540" y="5180905"/>
            <a:ext cx="844842" cy="376238"/>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halt</a:t>
            </a:r>
          </a:p>
        </p:txBody>
      </p:sp>
      <p:sp>
        <p:nvSpPr>
          <p:cNvPr id="110" name="Rectangle 109"/>
          <p:cNvSpPr/>
          <p:nvPr/>
        </p:nvSpPr>
        <p:spPr>
          <a:xfrm>
            <a:off x="4823684" y="3733800"/>
            <a:ext cx="1555234" cy="246221"/>
          </a:xfrm>
          <a:prstGeom prst="rect">
            <a:avLst/>
          </a:prstGeom>
        </p:spPr>
        <p:txBody>
          <a:bodyPr wrap="none">
            <a:spAutoFit/>
          </a:bodyPr>
          <a:lstStyle/>
          <a:p>
            <a:pPr algn="l"/>
            <a:r>
              <a:rPr lang="en-US" sz="1000" dirty="0" smtClean="0">
                <a:latin typeface="Calibri" pitchFamily="34" charset="0"/>
              </a:rPr>
              <a:t>not needed, but OK to use</a:t>
            </a:r>
            <a:endParaRPr lang="en-US" sz="1000" dirty="0"/>
          </a:p>
        </p:txBody>
      </p:sp>
      <mc:AlternateContent xmlns:mc="http://schemas.openxmlformats.org/markup-compatibility/2006" xmlns:p14="http://schemas.microsoft.com/office/powerpoint/2010/main">
        <mc:Choice Requires="p14">
          <p:contentPart p14:bwMode="auto" r:id="rId92">
            <p14:nvContentPartPr>
              <p14:cNvPr id="2" name="Ink 1"/>
              <p14:cNvContentPartPr/>
              <p14:nvPr/>
            </p14:nvContentPartPr>
            <p14:xfrm>
              <a:off x="162000" y="981000"/>
              <a:ext cx="8877600" cy="5477400"/>
            </p14:xfrm>
          </p:contentPart>
        </mc:Choice>
        <mc:Fallback xmlns="">
          <p:pic>
            <p:nvPicPr>
              <p:cNvPr id="2" name="Ink 1"/>
              <p:cNvPicPr/>
              <p:nvPr/>
            </p:nvPicPr>
            <p:blipFill>
              <a:blip r:embed="rId93"/>
              <a:stretch>
                <a:fillRect/>
              </a:stretch>
            </p:blipFill>
            <p:spPr>
              <a:xfrm>
                <a:off x="152640" y="971640"/>
                <a:ext cx="8896320" cy="5496120"/>
              </a:xfrm>
              <a:prstGeom prst="rect">
                <a:avLst/>
              </a:prstGeom>
            </p:spPr>
          </p:pic>
        </mc:Fallback>
      </mc:AlternateContent>
    </p:spTree>
    <p:extLst>
      <p:ext uri="{BB962C8B-B14F-4D97-AF65-F5344CB8AC3E}">
        <p14:creationId xmlns:p14="http://schemas.microsoft.com/office/powerpoint/2010/main" val="2484699984"/>
      </p:ext>
    </p:extLst>
  </p:cSld>
  <p:clrMapOvr>
    <a:masterClrMapping/>
  </p:clrMapOvr>
  <p:timing>
    <p:tnLst>
      <p:par>
        <p:cTn id="1" dur="indefinite" restart="never" nodeType="tmRoot"/>
      </p:par>
    </p:tn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6" name="Text Box 2"/>
          <p:cNvSpPr txBox="1">
            <a:spLocks noChangeArrowheads="1"/>
          </p:cNvSpPr>
          <p:nvPr>
            <p:custDataLst>
              <p:tags r:id="rId1"/>
            </p:custDataLst>
          </p:nvPr>
        </p:nvSpPr>
        <p:spPr bwMode="auto">
          <a:xfrm>
            <a:off x="141288" y="269875"/>
            <a:ext cx="254000" cy="355600"/>
          </a:xfrm>
          <a:prstGeom prst="rect">
            <a:avLst/>
          </a:prstGeom>
          <a:noFill/>
          <a:ln w="19050">
            <a:solidFill>
              <a:srgbClr val="067B0E"/>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600" b="1">
                <a:solidFill>
                  <a:srgbClr val="067B0E"/>
                </a:solidFill>
              </a:rPr>
              <a:t>1</a:t>
            </a:r>
          </a:p>
        </p:txBody>
      </p:sp>
      <p:sp>
        <p:nvSpPr>
          <p:cNvPr id="57347" name="Rectangle 3"/>
          <p:cNvSpPr>
            <a:spLocks noChangeArrowheads="1"/>
          </p:cNvSpPr>
          <p:nvPr>
            <p:custDataLst>
              <p:tags r:id="rId2"/>
            </p:custDataLst>
          </p:nvPr>
        </p:nvSpPr>
        <p:spPr bwMode="auto">
          <a:xfrm>
            <a:off x="990600" y="5562600"/>
            <a:ext cx="7129462" cy="1154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p>
            <a:pPr marL="457200" indent="-457200" algn="l">
              <a:buFont typeface="Arial" pitchFamily="34" charset="0"/>
              <a:buNone/>
            </a:pPr>
            <a:r>
              <a:rPr lang="en-US" sz="2000" dirty="0">
                <a:latin typeface="Calibri" panose="020F0502020204030204" pitchFamily="34" charset="0"/>
              </a:rPr>
              <a:t>(1) </a:t>
            </a:r>
            <a:r>
              <a:rPr lang="en-US" sz="2000" dirty="0" smtClean="0">
                <a:latin typeface="Calibri" panose="020F0502020204030204" pitchFamily="34" charset="0"/>
              </a:rPr>
              <a:t> What function does </a:t>
            </a:r>
            <a:r>
              <a:rPr lang="en-US" sz="2000" dirty="0">
                <a:latin typeface="Calibri" panose="020F0502020204030204" pitchFamily="34" charset="0"/>
              </a:rPr>
              <a:t>this program compute in general?</a:t>
            </a:r>
          </a:p>
          <a:p>
            <a:pPr marL="457200" indent="-457200" algn="l">
              <a:buFont typeface="Arial" pitchFamily="34" charset="0"/>
              <a:buNone/>
            </a:pPr>
            <a:endParaRPr lang="en-US" sz="900" dirty="0">
              <a:latin typeface="Calibri" panose="020F0502020204030204" pitchFamily="34" charset="0"/>
            </a:endParaRPr>
          </a:p>
          <a:p>
            <a:pPr marL="457200" indent="-457200" algn="l">
              <a:buFont typeface="Arial" pitchFamily="34" charset="0"/>
              <a:buNone/>
            </a:pPr>
            <a:r>
              <a:rPr lang="en-US" sz="2000" dirty="0">
                <a:latin typeface="Calibri" panose="020F0502020204030204" pitchFamily="34" charset="0"/>
              </a:rPr>
              <a:t>(2</a:t>
            </a:r>
            <a:r>
              <a:rPr lang="en-US" sz="2000" dirty="0" smtClean="0">
                <a:latin typeface="Calibri" panose="020F0502020204030204" pitchFamily="34" charset="0"/>
              </a:rPr>
              <a:t>)  </a:t>
            </a:r>
            <a:r>
              <a:rPr lang="en-US" sz="2000" b="1" i="1" dirty="0" smtClean="0">
                <a:solidFill>
                  <a:srgbClr val="C00000"/>
                </a:solidFill>
                <a:latin typeface="Calibri" panose="020F0502020204030204" pitchFamily="34" charset="0"/>
              </a:rPr>
              <a:t>Extra!</a:t>
            </a:r>
            <a:r>
              <a:rPr lang="en-US" sz="2000" i="1" dirty="0" smtClean="0">
                <a:latin typeface="Calibri" panose="020F0502020204030204" pitchFamily="34" charset="0"/>
              </a:rPr>
              <a:t>  </a:t>
            </a:r>
            <a:r>
              <a:rPr lang="en-US" sz="2000" dirty="0" smtClean="0">
                <a:latin typeface="Calibri" panose="020F0502020204030204" pitchFamily="34" charset="0"/>
              </a:rPr>
              <a:t>How </a:t>
            </a:r>
            <a:r>
              <a:rPr lang="en-US" sz="2000" dirty="0">
                <a:latin typeface="Calibri" panose="020F0502020204030204" pitchFamily="34" charset="0"/>
              </a:rPr>
              <a:t>could you change </a:t>
            </a:r>
            <a:r>
              <a:rPr lang="en-US" sz="2000" u="sng" dirty="0" smtClean="0">
                <a:latin typeface="Calibri" panose="020F0502020204030204" pitchFamily="34" charset="0"/>
              </a:rPr>
              <a:t>only line 3</a:t>
            </a:r>
            <a:r>
              <a:rPr lang="en-US" sz="2000" dirty="0" smtClean="0">
                <a:latin typeface="Calibri" panose="020F0502020204030204" pitchFamily="34" charset="0"/>
              </a:rPr>
              <a:t> so </a:t>
            </a:r>
            <a:r>
              <a:rPr lang="en-US" sz="2000" dirty="0">
                <a:latin typeface="Calibri" panose="020F0502020204030204" pitchFamily="34" charset="0"/>
              </a:rPr>
              <a:t>that, if the original two inputs were </a:t>
            </a:r>
            <a:r>
              <a:rPr lang="en-US" sz="2000" i="1" dirty="0">
                <a:latin typeface="Calibri" panose="020F0502020204030204" pitchFamily="34" charset="0"/>
              </a:rPr>
              <a:t>equal</a:t>
            </a:r>
            <a:r>
              <a:rPr lang="en-US" sz="2000" dirty="0">
                <a:latin typeface="Calibri" panose="020F0502020204030204" pitchFamily="34" charset="0"/>
              </a:rPr>
              <a:t>, </a:t>
            </a:r>
            <a:r>
              <a:rPr lang="en-US" sz="2000" dirty="0" smtClean="0">
                <a:latin typeface="Calibri" panose="020F0502020204030204" pitchFamily="34" charset="0"/>
              </a:rPr>
              <a:t>the program asked for </a:t>
            </a:r>
            <a:r>
              <a:rPr lang="en-US" sz="2000" dirty="0">
                <a:latin typeface="Calibri" panose="020F0502020204030204" pitchFamily="34" charset="0"/>
              </a:rPr>
              <a:t>new inputs?</a:t>
            </a:r>
          </a:p>
        </p:txBody>
      </p:sp>
      <p:sp>
        <p:nvSpPr>
          <p:cNvPr id="57348" name="Text Box 32"/>
          <p:cNvSpPr txBox="1">
            <a:spLocks noChangeArrowheads="1"/>
          </p:cNvSpPr>
          <p:nvPr>
            <p:custDataLst>
              <p:tags r:id="rId3"/>
            </p:custDataLst>
          </p:nvPr>
        </p:nvSpPr>
        <p:spPr bwMode="auto">
          <a:xfrm>
            <a:off x="419100" y="174625"/>
            <a:ext cx="5524500"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600" dirty="0">
                <a:latin typeface="Calibri" pitchFamily="34" charset="0"/>
              </a:rPr>
              <a:t>Follow this assembly-language program from top to bottom. </a:t>
            </a:r>
            <a:r>
              <a:rPr lang="en-US" sz="1600" dirty="0" smtClean="0">
                <a:latin typeface="Calibri" pitchFamily="34" charset="0"/>
              </a:rPr>
              <a:t>First use </a:t>
            </a:r>
            <a:r>
              <a:rPr lang="en-US" sz="1600" b="1" dirty="0">
                <a:latin typeface="Calibri" pitchFamily="34" charset="0"/>
              </a:rPr>
              <a:t>r1 = 42</a:t>
            </a:r>
            <a:r>
              <a:rPr lang="en-US" sz="1600" dirty="0">
                <a:latin typeface="Calibri" pitchFamily="34" charset="0"/>
              </a:rPr>
              <a:t> and </a:t>
            </a:r>
            <a:r>
              <a:rPr lang="en-US" sz="1600" b="1" dirty="0">
                <a:latin typeface="Calibri" pitchFamily="34" charset="0"/>
              </a:rPr>
              <a:t>r2 = </a:t>
            </a:r>
            <a:r>
              <a:rPr lang="en-US" sz="1600" b="1" dirty="0" smtClean="0">
                <a:latin typeface="Calibri" pitchFamily="34" charset="0"/>
              </a:rPr>
              <a:t>5</a:t>
            </a:r>
            <a:r>
              <a:rPr lang="en-US" sz="1600" dirty="0" smtClean="0">
                <a:latin typeface="Calibri" pitchFamily="34" charset="0"/>
              </a:rPr>
              <a:t>, then swap them on the next run:</a:t>
            </a:r>
            <a:endParaRPr lang="en-US" sz="1600" dirty="0">
              <a:latin typeface="Calibri" pitchFamily="34" charset="0"/>
            </a:endParaRPr>
          </a:p>
        </p:txBody>
      </p:sp>
      <p:sp>
        <p:nvSpPr>
          <p:cNvPr id="57349" name="Text Box 53"/>
          <p:cNvSpPr txBox="1">
            <a:spLocks noChangeArrowheads="1"/>
          </p:cNvSpPr>
          <p:nvPr>
            <p:custDataLst>
              <p:tags r:id="rId4"/>
            </p:custDataLst>
          </p:nvPr>
        </p:nvSpPr>
        <p:spPr bwMode="auto">
          <a:xfrm>
            <a:off x="3852862" y="142240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read r1</a:t>
            </a:r>
          </a:p>
        </p:txBody>
      </p:sp>
      <p:sp>
        <p:nvSpPr>
          <p:cNvPr id="57350" name="Text Box 54"/>
          <p:cNvSpPr txBox="1">
            <a:spLocks noChangeArrowheads="1"/>
          </p:cNvSpPr>
          <p:nvPr>
            <p:custDataLst>
              <p:tags r:id="rId5"/>
            </p:custDataLst>
          </p:nvPr>
        </p:nvSpPr>
        <p:spPr bwMode="auto">
          <a:xfrm>
            <a:off x="3852862" y="17938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read r2</a:t>
            </a:r>
          </a:p>
        </p:txBody>
      </p:sp>
      <p:sp>
        <p:nvSpPr>
          <p:cNvPr id="57351" name="Text Box 55"/>
          <p:cNvSpPr txBox="1">
            <a:spLocks noChangeArrowheads="1"/>
          </p:cNvSpPr>
          <p:nvPr>
            <p:custDataLst>
              <p:tags r:id="rId6"/>
            </p:custDataLst>
          </p:nvPr>
        </p:nvSpPr>
        <p:spPr bwMode="auto">
          <a:xfrm>
            <a:off x="3852862" y="21748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dirty="0">
                <a:latin typeface="Courier New" pitchFamily="49" charset="0"/>
              </a:rPr>
              <a:t>sub r3 </a:t>
            </a:r>
            <a:r>
              <a:rPr lang="en-US" sz="1800" b="1" dirty="0" smtClean="0">
                <a:latin typeface="Courier New" pitchFamily="49" charset="0"/>
              </a:rPr>
              <a:t>r1 r2</a:t>
            </a:r>
            <a:endParaRPr lang="en-US" sz="1800" b="1" dirty="0">
              <a:latin typeface="Courier New" pitchFamily="49" charset="0"/>
            </a:endParaRPr>
          </a:p>
        </p:txBody>
      </p:sp>
      <p:sp>
        <p:nvSpPr>
          <p:cNvPr id="57352" name="Text Box 56"/>
          <p:cNvSpPr txBox="1">
            <a:spLocks noChangeArrowheads="1"/>
          </p:cNvSpPr>
          <p:nvPr>
            <p:custDataLst>
              <p:tags r:id="rId7"/>
            </p:custDataLst>
          </p:nvPr>
        </p:nvSpPr>
        <p:spPr bwMode="auto">
          <a:xfrm>
            <a:off x="3852862" y="254793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dirty="0" err="1">
                <a:solidFill>
                  <a:schemeClr val="bg1">
                    <a:lumMod val="75000"/>
                  </a:schemeClr>
                </a:solidFill>
                <a:latin typeface="Courier New" pitchFamily="49" charset="0"/>
              </a:rPr>
              <a:t>nop</a:t>
            </a:r>
            <a:endParaRPr lang="en-US" sz="1800" b="1" dirty="0">
              <a:solidFill>
                <a:schemeClr val="bg1">
                  <a:lumMod val="75000"/>
                </a:schemeClr>
              </a:solidFill>
              <a:latin typeface="Courier New" pitchFamily="49" charset="0"/>
            </a:endParaRPr>
          </a:p>
        </p:txBody>
      </p:sp>
      <p:sp>
        <p:nvSpPr>
          <p:cNvPr id="57353" name="Text Box 57"/>
          <p:cNvSpPr txBox="1">
            <a:spLocks noChangeArrowheads="1"/>
          </p:cNvSpPr>
          <p:nvPr>
            <p:custDataLst>
              <p:tags r:id="rId8"/>
            </p:custDataLst>
          </p:nvPr>
        </p:nvSpPr>
        <p:spPr bwMode="auto">
          <a:xfrm>
            <a:off x="3852862" y="29241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dirty="0" err="1" smtClean="0">
                <a:latin typeface="Courier New" pitchFamily="49" charset="0"/>
              </a:rPr>
              <a:t>jgtzn</a:t>
            </a:r>
            <a:r>
              <a:rPr lang="en-US" sz="1800" b="1" dirty="0" smtClean="0">
                <a:latin typeface="Courier New" pitchFamily="49" charset="0"/>
              </a:rPr>
              <a:t> </a:t>
            </a:r>
            <a:r>
              <a:rPr lang="en-US" sz="1800" b="1" dirty="0">
                <a:latin typeface="Courier New" pitchFamily="49" charset="0"/>
              </a:rPr>
              <a:t>r3 7</a:t>
            </a:r>
          </a:p>
        </p:txBody>
      </p:sp>
      <p:sp>
        <p:nvSpPr>
          <p:cNvPr id="57354" name="Text Box 58"/>
          <p:cNvSpPr txBox="1">
            <a:spLocks noChangeArrowheads="1"/>
          </p:cNvSpPr>
          <p:nvPr>
            <p:custDataLst>
              <p:tags r:id="rId9"/>
            </p:custDataLst>
          </p:nvPr>
        </p:nvSpPr>
        <p:spPr bwMode="auto">
          <a:xfrm>
            <a:off x="3852862" y="33004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dirty="0">
                <a:latin typeface="Courier New" pitchFamily="49" charset="0"/>
              </a:rPr>
              <a:t>write </a:t>
            </a:r>
            <a:r>
              <a:rPr lang="en-US" sz="1800" b="1" dirty="0" smtClean="0">
                <a:latin typeface="Courier New" pitchFamily="49" charset="0"/>
              </a:rPr>
              <a:t>r1</a:t>
            </a:r>
            <a:endParaRPr lang="en-US" sz="1800" b="1" dirty="0">
              <a:latin typeface="Courier New" pitchFamily="49" charset="0"/>
            </a:endParaRPr>
          </a:p>
        </p:txBody>
      </p:sp>
      <p:sp>
        <p:nvSpPr>
          <p:cNvPr id="57355" name="Text Box 59"/>
          <p:cNvSpPr txBox="1">
            <a:spLocks noChangeArrowheads="1"/>
          </p:cNvSpPr>
          <p:nvPr>
            <p:custDataLst>
              <p:tags r:id="rId10"/>
            </p:custDataLst>
          </p:nvPr>
        </p:nvSpPr>
        <p:spPr bwMode="auto">
          <a:xfrm>
            <a:off x="3852862" y="367506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jumpn 8</a:t>
            </a:r>
          </a:p>
        </p:txBody>
      </p:sp>
      <p:sp>
        <p:nvSpPr>
          <p:cNvPr id="57359" name="Rectangle 67"/>
          <p:cNvSpPr>
            <a:spLocks noChangeArrowheads="1"/>
          </p:cNvSpPr>
          <p:nvPr>
            <p:custDataLst>
              <p:tags r:id="rId11"/>
            </p:custDataLst>
          </p:nvPr>
        </p:nvSpPr>
        <p:spPr bwMode="auto">
          <a:xfrm>
            <a:off x="1284046" y="1078089"/>
            <a:ext cx="867546" cy="338554"/>
          </a:xfrm>
          <a:prstGeom prst="rect">
            <a:avLst/>
          </a:prstGeom>
          <a:solidFill>
            <a:srgbClr val="CCFFCC"/>
          </a:solidFill>
          <a:ln>
            <a:noFill/>
          </a:ln>
        </p:spPr>
        <p:txBody>
          <a:bodyPr wrap="none">
            <a:spAutoFit/>
          </a:bodyPr>
          <a:lstStyle/>
          <a:p>
            <a:r>
              <a:rPr lang="en-US" sz="1600" b="1" dirty="0" smtClean="0">
                <a:latin typeface="Arial" pitchFamily="34" charset="0"/>
              </a:rPr>
              <a:t>Run #1</a:t>
            </a:r>
            <a:endParaRPr lang="en-US" sz="1600" b="1" dirty="0">
              <a:latin typeface="Arial" pitchFamily="34" charset="0"/>
            </a:endParaRPr>
          </a:p>
        </p:txBody>
      </p:sp>
      <p:sp>
        <p:nvSpPr>
          <p:cNvPr id="57360" name="Text Box 68"/>
          <p:cNvSpPr txBox="1">
            <a:spLocks noChangeArrowheads="1"/>
          </p:cNvSpPr>
          <p:nvPr>
            <p:custDataLst>
              <p:tags r:id="rId12"/>
            </p:custDataLst>
          </p:nvPr>
        </p:nvSpPr>
        <p:spPr bwMode="auto">
          <a:xfrm>
            <a:off x="3352800" y="1439863"/>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0</a:t>
            </a:r>
          </a:p>
        </p:txBody>
      </p:sp>
      <p:sp>
        <p:nvSpPr>
          <p:cNvPr id="57361" name="Text Box 69"/>
          <p:cNvSpPr txBox="1">
            <a:spLocks noChangeArrowheads="1"/>
          </p:cNvSpPr>
          <p:nvPr>
            <p:custDataLst>
              <p:tags r:id="rId13"/>
            </p:custDataLst>
          </p:nvPr>
        </p:nvSpPr>
        <p:spPr bwMode="auto">
          <a:xfrm>
            <a:off x="3352800" y="1797050"/>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1</a:t>
            </a:r>
          </a:p>
        </p:txBody>
      </p:sp>
      <p:sp>
        <p:nvSpPr>
          <p:cNvPr id="57362" name="Text Box 70"/>
          <p:cNvSpPr txBox="1">
            <a:spLocks noChangeArrowheads="1"/>
          </p:cNvSpPr>
          <p:nvPr>
            <p:custDataLst>
              <p:tags r:id="rId14"/>
            </p:custDataLst>
          </p:nvPr>
        </p:nvSpPr>
        <p:spPr bwMode="auto">
          <a:xfrm>
            <a:off x="3352800" y="2178050"/>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2</a:t>
            </a:r>
          </a:p>
        </p:txBody>
      </p:sp>
      <p:sp>
        <p:nvSpPr>
          <p:cNvPr id="57363" name="Text Box 71"/>
          <p:cNvSpPr txBox="1">
            <a:spLocks noChangeArrowheads="1"/>
          </p:cNvSpPr>
          <p:nvPr>
            <p:custDataLst>
              <p:tags r:id="rId15"/>
            </p:custDataLst>
          </p:nvPr>
        </p:nvSpPr>
        <p:spPr bwMode="auto">
          <a:xfrm>
            <a:off x="3352800" y="2559050"/>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3</a:t>
            </a:r>
          </a:p>
        </p:txBody>
      </p:sp>
      <p:sp>
        <p:nvSpPr>
          <p:cNvPr id="57364" name="Text Box 72"/>
          <p:cNvSpPr txBox="1">
            <a:spLocks noChangeArrowheads="1"/>
          </p:cNvSpPr>
          <p:nvPr>
            <p:custDataLst>
              <p:tags r:id="rId16"/>
            </p:custDataLst>
          </p:nvPr>
        </p:nvSpPr>
        <p:spPr bwMode="auto">
          <a:xfrm>
            <a:off x="3352800" y="2940050"/>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4</a:t>
            </a:r>
          </a:p>
        </p:txBody>
      </p:sp>
      <p:sp>
        <p:nvSpPr>
          <p:cNvPr id="57365" name="Text Box 73"/>
          <p:cNvSpPr txBox="1">
            <a:spLocks noChangeArrowheads="1"/>
          </p:cNvSpPr>
          <p:nvPr>
            <p:custDataLst>
              <p:tags r:id="rId17"/>
            </p:custDataLst>
          </p:nvPr>
        </p:nvSpPr>
        <p:spPr bwMode="auto">
          <a:xfrm>
            <a:off x="3352800" y="3321050"/>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5</a:t>
            </a:r>
          </a:p>
        </p:txBody>
      </p:sp>
      <p:sp>
        <p:nvSpPr>
          <p:cNvPr id="57366" name="Text Box 74"/>
          <p:cNvSpPr txBox="1">
            <a:spLocks noChangeArrowheads="1"/>
          </p:cNvSpPr>
          <p:nvPr>
            <p:custDataLst>
              <p:tags r:id="rId18"/>
            </p:custDataLst>
          </p:nvPr>
        </p:nvSpPr>
        <p:spPr bwMode="auto">
          <a:xfrm>
            <a:off x="3352800" y="3702050"/>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6</a:t>
            </a:r>
          </a:p>
        </p:txBody>
      </p:sp>
      <p:sp>
        <p:nvSpPr>
          <p:cNvPr id="57367" name="Text Box 75"/>
          <p:cNvSpPr txBox="1">
            <a:spLocks noChangeArrowheads="1"/>
          </p:cNvSpPr>
          <p:nvPr>
            <p:custDataLst>
              <p:tags r:id="rId19"/>
            </p:custDataLst>
          </p:nvPr>
        </p:nvSpPr>
        <p:spPr bwMode="auto">
          <a:xfrm>
            <a:off x="3852862" y="40449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dirty="0">
                <a:latin typeface="Courier New" pitchFamily="49" charset="0"/>
              </a:rPr>
              <a:t>write </a:t>
            </a:r>
            <a:r>
              <a:rPr lang="en-US" sz="1800" b="1" dirty="0" smtClean="0">
                <a:latin typeface="Courier New" pitchFamily="49" charset="0"/>
              </a:rPr>
              <a:t>r2</a:t>
            </a:r>
            <a:endParaRPr lang="en-US" sz="1800" b="1" dirty="0">
              <a:latin typeface="Courier New" pitchFamily="49" charset="0"/>
            </a:endParaRPr>
          </a:p>
        </p:txBody>
      </p:sp>
      <p:sp>
        <p:nvSpPr>
          <p:cNvPr id="57368" name="Text Box 76"/>
          <p:cNvSpPr txBox="1">
            <a:spLocks noChangeArrowheads="1"/>
          </p:cNvSpPr>
          <p:nvPr>
            <p:custDataLst>
              <p:tags r:id="rId20"/>
            </p:custDataLst>
          </p:nvPr>
        </p:nvSpPr>
        <p:spPr bwMode="auto">
          <a:xfrm>
            <a:off x="3852862" y="441960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halt</a:t>
            </a:r>
          </a:p>
        </p:txBody>
      </p:sp>
      <p:sp>
        <p:nvSpPr>
          <p:cNvPr id="57369" name="Text Box 77"/>
          <p:cNvSpPr txBox="1">
            <a:spLocks noChangeArrowheads="1"/>
          </p:cNvSpPr>
          <p:nvPr>
            <p:custDataLst>
              <p:tags r:id="rId21"/>
            </p:custDataLst>
          </p:nvPr>
        </p:nvSpPr>
        <p:spPr bwMode="auto">
          <a:xfrm>
            <a:off x="3352800" y="40655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7</a:t>
            </a:r>
          </a:p>
        </p:txBody>
      </p:sp>
      <p:sp>
        <p:nvSpPr>
          <p:cNvPr id="57370" name="Text Box 78"/>
          <p:cNvSpPr txBox="1">
            <a:spLocks noChangeArrowheads="1"/>
          </p:cNvSpPr>
          <p:nvPr>
            <p:custDataLst>
              <p:tags r:id="rId22"/>
            </p:custDataLst>
          </p:nvPr>
        </p:nvSpPr>
        <p:spPr bwMode="auto">
          <a:xfrm>
            <a:off x="3352800" y="44465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8</a:t>
            </a:r>
          </a:p>
        </p:txBody>
      </p:sp>
      <p:sp>
        <p:nvSpPr>
          <p:cNvPr id="57371" name="Text Box 81"/>
          <p:cNvSpPr txBox="1">
            <a:spLocks noChangeArrowheads="1"/>
          </p:cNvSpPr>
          <p:nvPr>
            <p:custDataLst>
              <p:tags r:id="rId23"/>
            </p:custDataLst>
          </p:nvPr>
        </p:nvSpPr>
        <p:spPr bwMode="auto">
          <a:xfrm>
            <a:off x="3852862" y="480536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57372" name="Text Box 82"/>
          <p:cNvSpPr txBox="1">
            <a:spLocks noChangeArrowheads="1"/>
          </p:cNvSpPr>
          <p:nvPr>
            <p:custDataLst>
              <p:tags r:id="rId24"/>
            </p:custDataLst>
          </p:nvPr>
        </p:nvSpPr>
        <p:spPr bwMode="auto">
          <a:xfrm>
            <a:off x="3352800" y="4832350"/>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9</a:t>
            </a:r>
          </a:p>
        </p:txBody>
      </p:sp>
      <p:sp>
        <p:nvSpPr>
          <p:cNvPr id="57374" name="Text Box 86"/>
          <p:cNvSpPr txBox="1">
            <a:spLocks noChangeArrowheads="1"/>
          </p:cNvSpPr>
          <p:nvPr>
            <p:custDataLst>
              <p:tags r:id="rId25"/>
            </p:custDataLst>
          </p:nvPr>
        </p:nvSpPr>
        <p:spPr bwMode="auto">
          <a:xfrm>
            <a:off x="1087173" y="1800289"/>
            <a:ext cx="1406525" cy="595313"/>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nSpc>
                <a:spcPct val="180000"/>
              </a:lnSpc>
              <a:spcBef>
                <a:spcPct val="50000"/>
              </a:spcBef>
            </a:pPr>
            <a:endParaRPr lang="en-US" sz="1800" b="1">
              <a:latin typeface="Courier New" pitchFamily="49" charset="0"/>
            </a:endParaRPr>
          </a:p>
        </p:txBody>
      </p:sp>
      <p:sp>
        <p:nvSpPr>
          <p:cNvPr id="57375" name="Text Box 87"/>
          <p:cNvSpPr txBox="1">
            <a:spLocks noChangeArrowheads="1"/>
          </p:cNvSpPr>
          <p:nvPr>
            <p:custDataLst>
              <p:tags r:id="rId26"/>
            </p:custDataLst>
          </p:nvPr>
        </p:nvSpPr>
        <p:spPr bwMode="auto">
          <a:xfrm>
            <a:off x="469636" y="1851089"/>
            <a:ext cx="909637"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2800" b="1">
                <a:latin typeface="Courier New" pitchFamily="49" charset="0"/>
                <a:cs typeface="Courier New" pitchFamily="49" charset="0"/>
              </a:rPr>
              <a:t>r1</a:t>
            </a:r>
          </a:p>
        </p:txBody>
      </p:sp>
      <p:sp>
        <p:nvSpPr>
          <p:cNvPr id="57376" name="Text Box 89"/>
          <p:cNvSpPr txBox="1">
            <a:spLocks noChangeArrowheads="1"/>
          </p:cNvSpPr>
          <p:nvPr>
            <p:custDataLst>
              <p:tags r:id="rId27"/>
            </p:custDataLst>
          </p:nvPr>
        </p:nvSpPr>
        <p:spPr bwMode="auto">
          <a:xfrm>
            <a:off x="1087173" y="2652777"/>
            <a:ext cx="1406525" cy="595312"/>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nSpc>
                <a:spcPct val="180000"/>
              </a:lnSpc>
              <a:spcBef>
                <a:spcPct val="50000"/>
              </a:spcBef>
            </a:pPr>
            <a:endParaRPr lang="en-US" sz="1800" b="1">
              <a:latin typeface="Courier New" pitchFamily="49" charset="0"/>
            </a:endParaRPr>
          </a:p>
        </p:txBody>
      </p:sp>
      <p:sp>
        <p:nvSpPr>
          <p:cNvPr id="57377" name="Text Box 90"/>
          <p:cNvSpPr txBox="1">
            <a:spLocks noChangeArrowheads="1"/>
          </p:cNvSpPr>
          <p:nvPr>
            <p:custDataLst>
              <p:tags r:id="rId28"/>
            </p:custDataLst>
          </p:nvPr>
        </p:nvSpPr>
        <p:spPr bwMode="auto">
          <a:xfrm>
            <a:off x="469636" y="2703577"/>
            <a:ext cx="909637"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2800" b="1">
                <a:latin typeface="Courier New" pitchFamily="49" charset="0"/>
                <a:cs typeface="Courier New" pitchFamily="49" charset="0"/>
              </a:rPr>
              <a:t>r2</a:t>
            </a:r>
          </a:p>
        </p:txBody>
      </p:sp>
      <p:sp>
        <p:nvSpPr>
          <p:cNvPr id="57378" name="Text Box 91"/>
          <p:cNvSpPr txBox="1">
            <a:spLocks noChangeArrowheads="1"/>
          </p:cNvSpPr>
          <p:nvPr>
            <p:custDataLst>
              <p:tags r:id="rId29"/>
            </p:custDataLst>
          </p:nvPr>
        </p:nvSpPr>
        <p:spPr bwMode="auto">
          <a:xfrm>
            <a:off x="1087173" y="3490977"/>
            <a:ext cx="1406525" cy="595312"/>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nSpc>
                <a:spcPct val="180000"/>
              </a:lnSpc>
              <a:spcBef>
                <a:spcPct val="50000"/>
              </a:spcBef>
            </a:pPr>
            <a:endParaRPr lang="en-US" sz="1800" b="1">
              <a:latin typeface="Courier New" pitchFamily="49" charset="0"/>
            </a:endParaRPr>
          </a:p>
        </p:txBody>
      </p:sp>
      <p:sp>
        <p:nvSpPr>
          <p:cNvPr id="57379" name="Text Box 92"/>
          <p:cNvSpPr txBox="1">
            <a:spLocks noChangeArrowheads="1"/>
          </p:cNvSpPr>
          <p:nvPr>
            <p:custDataLst>
              <p:tags r:id="rId30"/>
            </p:custDataLst>
          </p:nvPr>
        </p:nvSpPr>
        <p:spPr bwMode="auto">
          <a:xfrm>
            <a:off x="469636" y="3541777"/>
            <a:ext cx="909637"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2800" b="1">
                <a:latin typeface="Courier New" pitchFamily="49" charset="0"/>
                <a:cs typeface="Courier New" pitchFamily="49" charset="0"/>
              </a:rPr>
              <a:t>r3</a:t>
            </a:r>
          </a:p>
        </p:txBody>
      </p:sp>
      <mc:AlternateContent xmlns:mc="http://schemas.openxmlformats.org/markup-compatibility/2006" xmlns:p14="http://schemas.microsoft.com/office/powerpoint/2010/main">
        <mc:Choice Requires="p14">
          <p:contentPart p14:bwMode="auto" r:id="rId40">
            <p14:nvContentPartPr>
              <p14:cNvPr id="15376" name="Ink 50"/>
              <p14:cNvContentPartPr>
                <a14:cpLocks xmlns:a14="http://schemas.microsoft.com/office/drawing/2010/main" noRot="1" noChangeAspect="1" noEditPoints="1" noChangeArrowheads="1" noChangeShapeType="1"/>
              </p14:cNvContentPartPr>
              <p14:nvPr/>
            </p14:nvContentPartPr>
            <p14:xfrm>
              <a:off x="-4763" y="5548313"/>
              <a:ext cx="0" cy="9525"/>
            </p14:xfrm>
          </p:contentPart>
        </mc:Choice>
        <mc:Fallback xmlns="">
          <p:pic>
            <p:nvPicPr>
              <p:cNvPr id="15376" name="Ink 50"/>
              <p:cNvPicPr>
                <a:picLocks noRot="1" noChangeAspect="1" noEditPoints="1" noChangeArrowheads="1" noChangeShapeType="1"/>
              </p:cNvPicPr>
              <p:nvPr/>
            </p:nvPicPr>
            <p:blipFill>
              <a:blip r:embed="rId41"/>
              <a:stretch>
                <a:fillRect/>
              </a:stretch>
            </p:blipFill>
            <p:spPr>
              <a:xfrm>
                <a:off x="-5040" y="-2880"/>
                <a:ext cx="0" cy="12240"/>
              </a:xfrm>
              <a:prstGeom prst="rect">
                <a:avLst/>
              </a:prstGeom>
            </p:spPr>
          </p:pic>
        </mc:Fallback>
      </mc:AlternateContent>
      <p:sp>
        <p:nvSpPr>
          <p:cNvPr id="38" name="TextBox 37"/>
          <p:cNvSpPr txBox="1"/>
          <p:nvPr/>
        </p:nvSpPr>
        <p:spPr>
          <a:xfrm>
            <a:off x="1784880" y="1855050"/>
            <a:ext cx="599988" cy="507831"/>
          </a:xfrm>
          <a:prstGeom prst="rect">
            <a:avLst/>
          </a:prstGeom>
          <a:solidFill>
            <a:schemeClr val="bg1">
              <a:lumMod val="85000"/>
            </a:schemeClr>
          </a:solidFill>
        </p:spPr>
        <p:txBody>
          <a:bodyPr wrap="square" rtlCol="0">
            <a:spAutoFit/>
          </a:bodyPr>
          <a:lstStyle/>
          <a:p>
            <a:r>
              <a:rPr lang="en-US" sz="2700" b="1" dirty="0" smtClean="0">
                <a:latin typeface="Script MT Bold" pitchFamily="66" charset="0"/>
              </a:rPr>
              <a:t>42</a:t>
            </a:r>
            <a:endParaRPr lang="en-US" sz="2700" b="1" dirty="0">
              <a:latin typeface="Script MT Bold" pitchFamily="66" charset="0"/>
            </a:endParaRPr>
          </a:p>
        </p:txBody>
      </p:sp>
      <p:sp>
        <p:nvSpPr>
          <p:cNvPr id="41" name="TextBox 40"/>
          <p:cNvSpPr txBox="1"/>
          <p:nvPr/>
        </p:nvSpPr>
        <p:spPr>
          <a:xfrm>
            <a:off x="1784879" y="2696080"/>
            <a:ext cx="616921" cy="507831"/>
          </a:xfrm>
          <a:prstGeom prst="rect">
            <a:avLst/>
          </a:prstGeom>
          <a:solidFill>
            <a:schemeClr val="bg1">
              <a:lumMod val="85000"/>
            </a:schemeClr>
          </a:solidFill>
        </p:spPr>
        <p:txBody>
          <a:bodyPr wrap="square" rtlCol="0">
            <a:spAutoFit/>
          </a:bodyPr>
          <a:lstStyle/>
          <a:p>
            <a:r>
              <a:rPr lang="en-US" sz="2700" b="1" dirty="0" smtClean="0">
                <a:latin typeface="Script MT Bold" pitchFamily="66" charset="0"/>
              </a:rPr>
              <a:t>5</a:t>
            </a:r>
            <a:endParaRPr lang="en-US" sz="2700" b="1" dirty="0">
              <a:latin typeface="Script MT Bold" pitchFamily="66" charset="0"/>
            </a:endParaRPr>
          </a:p>
        </p:txBody>
      </p:sp>
      <p:sp>
        <p:nvSpPr>
          <p:cNvPr id="42" name="Rectangle 54"/>
          <p:cNvSpPr>
            <a:spLocks noChangeArrowheads="1"/>
          </p:cNvSpPr>
          <p:nvPr>
            <p:custDataLst>
              <p:tags r:id="rId31"/>
            </p:custDataLst>
          </p:nvPr>
        </p:nvSpPr>
        <p:spPr bwMode="auto">
          <a:xfrm>
            <a:off x="3950622" y="951468"/>
            <a:ext cx="1745991" cy="369332"/>
          </a:xfrm>
          <a:prstGeom prst="rect">
            <a:avLst/>
          </a:prstGeom>
          <a:solidFill>
            <a:srgbClr val="CCECFF"/>
          </a:solidFill>
          <a:ln>
            <a:noFill/>
          </a:ln>
        </p:spPr>
        <p:txBody>
          <a:bodyPr wrap="none">
            <a:spAutoFit/>
          </a:bodyPr>
          <a:lstStyle/>
          <a:p>
            <a:r>
              <a:rPr lang="en-US" sz="1800" b="1" dirty="0">
                <a:latin typeface="Cambria" pitchFamily="18" charset="0"/>
              </a:rPr>
              <a:t>Memory - RAM</a:t>
            </a:r>
          </a:p>
        </p:txBody>
      </p:sp>
      <p:sp>
        <p:nvSpPr>
          <p:cNvPr id="43" name="Rectangle 67"/>
          <p:cNvSpPr>
            <a:spLocks noChangeArrowheads="1"/>
          </p:cNvSpPr>
          <p:nvPr>
            <p:custDataLst>
              <p:tags r:id="rId32"/>
            </p:custDataLst>
          </p:nvPr>
        </p:nvSpPr>
        <p:spPr bwMode="auto">
          <a:xfrm>
            <a:off x="7367610" y="1030400"/>
            <a:ext cx="867546" cy="338554"/>
          </a:xfrm>
          <a:prstGeom prst="rect">
            <a:avLst/>
          </a:prstGeom>
          <a:solidFill>
            <a:srgbClr val="CCFFCC"/>
          </a:solidFill>
          <a:ln>
            <a:noFill/>
          </a:ln>
        </p:spPr>
        <p:txBody>
          <a:bodyPr wrap="none">
            <a:spAutoFit/>
          </a:bodyPr>
          <a:lstStyle/>
          <a:p>
            <a:r>
              <a:rPr lang="en-US" sz="1600" b="1" dirty="0" smtClean="0">
                <a:latin typeface="Arial" pitchFamily="34" charset="0"/>
              </a:rPr>
              <a:t>Run #2</a:t>
            </a:r>
            <a:endParaRPr lang="en-US" sz="1600" b="1" dirty="0">
              <a:latin typeface="Arial" pitchFamily="34" charset="0"/>
            </a:endParaRPr>
          </a:p>
        </p:txBody>
      </p:sp>
      <p:sp>
        <p:nvSpPr>
          <p:cNvPr id="44" name="Text Box 86"/>
          <p:cNvSpPr txBox="1">
            <a:spLocks noChangeArrowheads="1"/>
          </p:cNvSpPr>
          <p:nvPr>
            <p:custDataLst>
              <p:tags r:id="rId33"/>
            </p:custDataLst>
          </p:nvPr>
        </p:nvSpPr>
        <p:spPr bwMode="auto">
          <a:xfrm>
            <a:off x="7170737" y="1752600"/>
            <a:ext cx="1406525" cy="595313"/>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nSpc>
                <a:spcPct val="180000"/>
              </a:lnSpc>
              <a:spcBef>
                <a:spcPct val="50000"/>
              </a:spcBef>
            </a:pPr>
            <a:endParaRPr lang="en-US" sz="1800" b="1">
              <a:latin typeface="Courier New" pitchFamily="49" charset="0"/>
            </a:endParaRPr>
          </a:p>
        </p:txBody>
      </p:sp>
      <p:sp>
        <p:nvSpPr>
          <p:cNvPr id="45" name="Text Box 87"/>
          <p:cNvSpPr txBox="1">
            <a:spLocks noChangeArrowheads="1"/>
          </p:cNvSpPr>
          <p:nvPr>
            <p:custDataLst>
              <p:tags r:id="rId34"/>
            </p:custDataLst>
          </p:nvPr>
        </p:nvSpPr>
        <p:spPr bwMode="auto">
          <a:xfrm>
            <a:off x="6553200" y="1803400"/>
            <a:ext cx="909637"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2800" b="1">
                <a:latin typeface="Courier New" pitchFamily="49" charset="0"/>
                <a:cs typeface="Courier New" pitchFamily="49" charset="0"/>
              </a:rPr>
              <a:t>r1</a:t>
            </a:r>
          </a:p>
        </p:txBody>
      </p:sp>
      <p:sp>
        <p:nvSpPr>
          <p:cNvPr id="46" name="Text Box 89"/>
          <p:cNvSpPr txBox="1">
            <a:spLocks noChangeArrowheads="1"/>
          </p:cNvSpPr>
          <p:nvPr>
            <p:custDataLst>
              <p:tags r:id="rId35"/>
            </p:custDataLst>
          </p:nvPr>
        </p:nvSpPr>
        <p:spPr bwMode="auto">
          <a:xfrm>
            <a:off x="7170737" y="2605088"/>
            <a:ext cx="1406525" cy="595312"/>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nSpc>
                <a:spcPct val="180000"/>
              </a:lnSpc>
              <a:spcBef>
                <a:spcPct val="50000"/>
              </a:spcBef>
            </a:pPr>
            <a:endParaRPr lang="en-US" sz="1800" b="1">
              <a:latin typeface="Courier New" pitchFamily="49" charset="0"/>
            </a:endParaRPr>
          </a:p>
        </p:txBody>
      </p:sp>
      <p:sp>
        <p:nvSpPr>
          <p:cNvPr id="47" name="Text Box 90"/>
          <p:cNvSpPr txBox="1">
            <a:spLocks noChangeArrowheads="1"/>
          </p:cNvSpPr>
          <p:nvPr>
            <p:custDataLst>
              <p:tags r:id="rId36"/>
            </p:custDataLst>
          </p:nvPr>
        </p:nvSpPr>
        <p:spPr bwMode="auto">
          <a:xfrm>
            <a:off x="6553200" y="2655888"/>
            <a:ext cx="909637"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2800" b="1">
                <a:latin typeface="Courier New" pitchFamily="49" charset="0"/>
                <a:cs typeface="Courier New" pitchFamily="49" charset="0"/>
              </a:rPr>
              <a:t>r2</a:t>
            </a:r>
          </a:p>
        </p:txBody>
      </p:sp>
      <p:sp>
        <p:nvSpPr>
          <p:cNvPr id="48" name="Text Box 91"/>
          <p:cNvSpPr txBox="1">
            <a:spLocks noChangeArrowheads="1"/>
          </p:cNvSpPr>
          <p:nvPr>
            <p:custDataLst>
              <p:tags r:id="rId37"/>
            </p:custDataLst>
          </p:nvPr>
        </p:nvSpPr>
        <p:spPr bwMode="auto">
          <a:xfrm>
            <a:off x="7170737" y="3443288"/>
            <a:ext cx="1406525" cy="595312"/>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nSpc>
                <a:spcPct val="180000"/>
              </a:lnSpc>
              <a:spcBef>
                <a:spcPct val="50000"/>
              </a:spcBef>
            </a:pPr>
            <a:endParaRPr lang="en-US" sz="1800" b="1">
              <a:latin typeface="Courier New" pitchFamily="49" charset="0"/>
            </a:endParaRPr>
          </a:p>
        </p:txBody>
      </p:sp>
      <p:sp>
        <p:nvSpPr>
          <p:cNvPr id="49" name="Text Box 92"/>
          <p:cNvSpPr txBox="1">
            <a:spLocks noChangeArrowheads="1"/>
          </p:cNvSpPr>
          <p:nvPr>
            <p:custDataLst>
              <p:tags r:id="rId38"/>
            </p:custDataLst>
          </p:nvPr>
        </p:nvSpPr>
        <p:spPr bwMode="auto">
          <a:xfrm>
            <a:off x="6553200" y="3494088"/>
            <a:ext cx="909637"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2800" b="1">
                <a:latin typeface="Courier New" pitchFamily="49" charset="0"/>
                <a:cs typeface="Courier New" pitchFamily="49" charset="0"/>
              </a:rPr>
              <a:t>r3</a:t>
            </a:r>
          </a:p>
        </p:txBody>
      </p:sp>
      <p:sp>
        <p:nvSpPr>
          <p:cNvPr id="50" name="TextBox 49"/>
          <p:cNvSpPr txBox="1"/>
          <p:nvPr/>
        </p:nvSpPr>
        <p:spPr>
          <a:xfrm>
            <a:off x="7874000" y="1807361"/>
            <a:ext cx="594432" cy="507831"/>
          </a:xfrm>
          <a:prstGeom prst="rect">
            <a:avLst/>
          </a:prstGeom>
          <a:solidFill>
            <a:schemeClr val="bg1">
              <a:lumMod val="85000"/>
            </a:schemeClr>
          </a:solidFill>
        </p:spPr>
        <p:txBody>
          <a:bodyPr wrap="square" rtlCol="0">
            <a:spAutoFit/>
          </a:bodyPr>
          <a:lstStyle/>
          <a:p>
            <a:r>
              <a:rPr lang="en-US" sz="2700" b="1" dirty="0" smtClean="0">
                <a:latin typeface="Script MT Bold" pitchFamily="66" charset="0"/>
              </a:rPr>
              <a:t>5</a:t>
            </a:r>
            <a:endParaRPr lang="en-US" sz="2700" b="1" dirty="0">
              <a:latin typeface="Script MT Bold" pitchFamily="66" charset="0"/>
            </a:endParaRPr>
          </a:p>
        </p:txBody>
      </p:sp>
      <p:sp>
        <p:nvSpPr>
          <p:cNvPr id="51" name="TextBox 50"/>
          <p:cNvSpPr txBox="1"/>
          <p:nvPr/>
        </p:nvSpPr>
        <p:spPr>
          <a:xfrm>
            <a:off x="7868443" y="2648391"/>
            <a:ext cx="616921" cy="507831"/>
          </a:xfrm>
          <a:prstGeom prst="rect">
            <a:avLst/>
          </a:prstGeom>
          <a:solidFill>
            <a:schemeClr val="bg1">
              <a:lumMod val="85000"/>
            </a:schemeClr>
          </a:solidFill>
        </p:spPr>
        <p:txBody>
          <a:bodyPr wrap="square" rtlCol="0">
            <a:spAutoFit/>
          </a:bodyPr>
          <a:lstStyle/>
          <a:p>
            <a:r>
              <a:rPr lang="en-US" sz="2700" b="1" dirty="0" smtClean="0">
                <a:latin typeface="Script MT Bold" pitchFamily="66" charset="0"/>
              </a:rPr>
              <a:t>42</a:t>
            </a:r>
            <a:endParaRPr lang="en-US" sz="2700" b="1" dirty="0">
              <a:latin typeface="Script MT Bold" pitchFamily="66" charset="0"/>
            </a:endParaRPr>
          </a:p>
        </p:txBody>
      </p:sp>
      <mc:AlternateContent xmlns:mc="http://schemas.openxmlformats.org/markup-compatibility/2006" xmlns:p14="http://schemas.microsoft.com/office/powerpoint/2010/main">
        <mc:Choice Requires="p14">
          <p:contentPart p14:bwMode="auto" r:id="rId42">
            <p14:nvContentPartPr>
              <p14:cNvPr id="2" name="Ink 1"/>
              <p14:cNvContentPartPr/>
              <p14:nvPr/>
            </p14:nvContentPartPr>
            <p14:xfrm>
              <a:off x="1759320" y="151920"/>
              <a:ext cx="6804720" cy="6277680"/>
            </p14:xfrm>
          </p:contentPart>
        </mc:Choice>
        <mc:Fallback xmlns="">
          <p:pic>
            <p:nvPicPr>
              <p:cNvPr id="2" name="Ink 1"/>
              <p:cNvPicPr/>
              <p:nvPr/>
            </p:nvPicPr>
            <p:blipFill>
              <a:blip r:embed="rId43"/>
              <a:stretch>
                <a:fillRect/>
              </a:stretch>
            </p:blipFill>
            <p:spPr>
              <a:xfrm>
                <a:off x="1749960" y="142560"/>
                <a:ext cx="6823440" cy="6296400"/>
              </a:xfrm>
              <a:prstGeom prst="rect">
                <a:avLst/>
              </a:prstGeom>
            </p:spPr>
          </p:pic>
        </mc:Fallback>
      </mc:AlternateContent>
    </p:spTree>
    <p:extLst>
      <p:ext uri="{BB962C8B-B14F-4D97-AF65-F5344CB8AC3E}">
        <p14:creationId xmlns:p14="http://schemas.microsoft.com/office/powerpoint/2010/main" val="2581199788"/>
      </p:ext>
    </p:extLst>
  </p:cSld>
  <p:clrMapOvr>
    <a:masterClrMapping/>
  </p:clrMapOvr>
  <p:timing>
    <p:tnLst>
      <p:par>
        <p:cTn id="1" dur="indefinite" restart="never" nodeType="tmRoot"/>
      </p:par>
    </p:tn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4" name="Straight Arrow Connector 3"/>
          <p:cNvCxnSpPr/>
          <p:nvPr/>
        </p:nvCxnSpPr>
        <p:spPr bwMode="auto">
          <a:xfrm flipH="1">
            <a:off x="2168953" y="1866220"/>
            <a:ext cx="445293" cy="484257"/>
          </a:xfrm>
          <a:prstGeom prst="straightConnector1">
            <a:avLst/>
          </a:prstGeom>
          <a:noFill/>
          <a:ln w="19050" cap="flat" cmpd="sng" algn="ctr">
            <a:solidFill>
              <a:schemeClr val="tx1"/>
            </a:solidFill>
            <a:prstDash val="solid"/>
            <a:round/>
            <a:headEnd type="none" w="med" len="med"/>
            <a:tailEnd type="arrow"/>
          </a:ln>
          <a:effectLst/>
        </p:spPr>
      </p:cxnSp>
      <p:sp>
        <p:nvSpPr>
          <p:cNvPr id="5" name="Rectangle 7"/>
          <p:cNvSpPr>
            <a:spLocks noChangeArrowheads="1"/>
          </p:cNvSpPr>
          <p:nvPr/>
        </p:nvSpPr>
        <p:spPr bwMode="auto">
          <a:xfrm>
            <a:off x="5849205" y="1524000"/>
            <a:ext cx="800220"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4000" b="1" dirty="0">
                <a:solidFill>
                  <a:srgbClr val="0B04FF"/>
                </a:solidFill>
                <a:latin typeface="Courier New" pitchFamily="49" charset="0"/>
                <a:cs typeface="Courier New" pitchFamily="49" charset="0"/>
              </a:rPr>
              <a:t>r2</a:t>
            </a:r>
          </a:p>
        </p:txBody>
      </p:sp>
      <p:sp>
        <p:nvSpPr>
          <p:cNvPr id="6" name="Rectangle 8"/>
          <p:cNvSpPr>
            <a:spLocks noChangeArrowheads="1"/>
          </p:cNvSpPr>
          <p:nvPr/>
        </p:nvSpPr>
        <p:spPr bwMode="auto">
          <a:xfrm>
            <a:off x="685800" y="2149825"/>
            <a:ext cx="2895600" cy="3127375"/>
          </a:xfrm>
          <a:prstGeom prst="rect">
            <a:avLst/>
          </a:prstGeom>
          <a:noFill/>
          <a:ln w="19050" algn="ctr">
            <a:solidFill>
              <a:srgbClr val="C00000"/>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7" name="Rectangle 9"/>
          <p:cNvSpPr>
            <a:spLocks noChangeArrowheads="1"/>
          </p:cNvSpPr>
          <p:nvPr/>
        </p:nvSpPr>
        <p:spPr bwMode="auto">
          <a:xfrm>
            <a:off x="764443" y="1524000"/>
            <a:ext cx="800220"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4000" b="1" dirty="0">
                <a:solidFill>
                  <a:srgbClr val="C00000"/>
                </a:solidFill>
                <a:latin typeface="Courier New" pitchFamily="49" charset="0"/>
                <a:cs typeface="Courier New" pitchFamily="49" charset="0"/>
              </a:rPr>
              <a:t>r1</a:t>
            </a:r>
          </a:p>
        </p:txBody>
      </p:sp>
      <p:sp>
        <p:nvSpPr>
          <p:cNvPr id="8" name="Rectangle 10"/>
          <p:cNvSpPr>
            <a:spLocks noChangeArrowheads="1"/>
          </p:cNvSpPr>
          <p:nvPr/>
        </p:nvSpPr>
        <p:spPr bwMode="auto">
          <a:xfrm>
            <a:off x="5791200" y="2149825"/>
            <a:ext cx="2895600" cy="3127375"/>
          </a:xfrm>
          <a:prstGeom prst="rect">
            <a:avLst/>
          </a:prstGeom>
          <a:noFill/>
          <a:ln w="19050" algn="ctr">
            <a:solidFill>
              <a:srgbClr val="0B04FF"/>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9" name="Rectangle 11"/>
          <p:cNvSpPr>
            <a:spLocks noChangeArrowheads="1"/>
          </p:cNvSpPr>
          <p:nvPr/>
        </p:nvSpPr>
        <p:spPr bwMode="auto">
          <a:xfrm>
            <a:off x="1047290" y="5421662"/>
            <a:ext cx="2196435"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2000" dirty="0">
                <a:solidFill>
                  <a:srgbClr val="C00000"/>
                </a:solidFill>
                <a:latin typeface="Cambria" pitchFamily="18" charset="0"/>
              </a:rPr>
              <a:t>let r1 be the input </a:t>
            </a:r>
            <a:endParaRPr lang="en-US" sz="2000" dirty="0" smtClean="0">
              <a:solidFill>
                <a:srgbClr val="C00000"/>
              </a:solidFill>
              <a:latin typeface="Cambria" pitchFamily="18" charset="0"/>
            </a:endParaRPr>
          </a:p>
          <a:p>
            <a:r>
              <a:rPr lang="en-US" sz="2000" dirty="0" smtClean="0">
                <a:solidFill>
                  <a:srgbClr val="C00000"/>
                </a:solidFill>
                <a:latin typeface="Cambria" pitchFamily="18" charset="0"/>
              </a:rPr>
              <a:t>and the "counter"</a:t>
            </a:r>
            <a:endParaRPr lang="en-US" sz="2000" dirty="0">
              <a:solidFill>
                <a:srgbClr val="C00000"/>
              </a:solidFill>
              <a:latin typeface="Cambria" pitchFamily="18" charset="0"/>
            </a:endParaRPr>
          </a:p>
        </p:txBody>
      </p:sp>
      <p:sp>
        <p:nvSpPr>
          <p:cNvPr id="10" name="Rectangle 12"/>
          <p:cNvSpPr>
            <a:spLocks noChangeArrowheads="1"/>
          </p:cNvSpPr>
          <p:nvPr/>
        </p:nvSpPr>
        <p:spPr bwMode="auto">
          <a:xfrm>
            <a:off x="6284881" y="5426058"/>
            <a:ext cx="1908237"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r>
              <a:rPr lang="en-US" sz="2000" dirty="0">
                <a:solidFill>
                  <a:srgbClr val="0B04FF"/>
                </a:solidFill>
                <a:latin typeface="Cambria" pitchFamily="18" charset="0"/>
              </a:rPr>
              <a:t>let r2 </a:t>
            </a:r>
            <a:r>
              <a:rPr lang="en-US" sz="2000" b="1" i="1" dirty="0">
                <a:solidFill>
                  <a:srgbClr val="0B04FF"/>
                </a:solidFill>
                <a:latin typeface="Cambria" pitchFamily="18" charset="0"/>
              </a:rPr>
              <a:t>become</a:t>
            </a:r>
            <a:r>
              <a:rPr lang="en-US" sz="2000" dirty="0">
                <a:solidFill>
                  <a:srgbClr val="0B04FF"/>
                </a:solidFill>
                <a:latin typeface="Cambria" pitchFamily="18" charset="0"/>
              </a:rPr>
              <a:t> the output</a:t>
            </a:r>
          </a:p>
        </p:txBody>
      </p:sp>
      <p:sp>
        <p:nvSpPr>
          <p:cNvPr id="11" name="Text Box 40"/>
          <p:cNvSpPr txBox="1">
            <a:spLocks noChangeArrowheads="1"/>
          </p:cNvSpPr>
          <p:nvPr/>
        </p:nvSpPr>
        <p:spPr bwMode="auto">
          <a:xfrm>
            <a:off x="377939" y="158044"/>
            <a:ext cx="4732578" cy="738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r>
              <a:rPr lang="en-US" sz="4200" dirty="0" smtClean="0">
                <a:latin typeface="Cambria" pitchFamily="18" charset="0"/>
              </a:rPr>
              <a:t>factorial: the </a:t>
            </a:r>
            <a:r>
              <a:rPr lang="en-US" sz="4200" i="1" dirty="0" smtClean="0">
                <a:latin typeface="Cambria" pitchFamily="18" charset="0"/>
              </a:rPr>
              <a:t>plan </a:t>
            </a:r>
            <a:r>
              <a:rPr lang="en-US" sz="4200" dirty="0" smtClean="0">
                <a:latin typeface="Cambria" pitchFamily="18" charset="0"/>
              </a:rPr>
              <a:t>…</a:t>
            </a:r>
            <a:endParaRPr lang="en-US" sz="4200" dirty="0">
              <a:latin typeface="Calibri" pitchFamily="34" charset="0"/>
            </a:endParaRPr>
          </a:p>
        </p:txBody>
      </p:sp>
      <p:sp>
        <p:nvSpPr>
          <p:cNvPr id="12" name="TextBox 11"/>
          <p:cNvSpPr txBox="1"/>
          <p:nvPr/>
        </p:nvSpPr>
        <p:spPr>
          <a:xfrm>
            <a:off x="1770185" y="2231886"/>
            <a:ext cx="609600" cy="738664"/>
          </a:xfrm>
          <a:prstGeom prst="rect">
            <a:avLst/>
          </a:prstGeom>
          <a:noFill/>
        </p:spPr>
        <p:txBody>
          <a:bodyPr wrap="square" rtlCol="0">
            <a:spAutoFit/>
          </a:bodyPr>
          <a:lstStyle/>
          <a:p>
            <a:r>
              <a:rPr lang="en-US" sz="4200" dirty="0" smtClean="0">
                <a:latin typeface="Script MT Bold" pitchFamily="66" charset="0"/>
              </a:rPr>
              <a:t>5</a:t>
            </a:r>
            <a:endParaRPr lang="en-US" sz="4200" dirty="0">
              <a:latin typeface="Script MT Bold" pitchFamily="66" charset="0"/>
            </a:endParaRPr>
          </a:p>
        </p:txBody>
      </p:sp>
      <p:sp>
        <p:nvSpPr>
          <p:cNvPr id="13" name="Rectangle 12"/>
          <p:cNvSpPr/>
          <p:nvPr/>
        </p:nvSpPr>
        <p:spPr>
          <a:xfrm>
            <a:off x="2543395" y="1508611"/>
            <a:ext cx="712053" cy="369332"/>
          </a:xfrm>
          <a:prstGeom prst="rect">
            <a:avLst/>
          </a:prstGeom>
        </p:spPr>
        <p:txBody>
          <a:bodyPr wrap="none">
            <a:spAutoFit/>
          </a:bodyPr>
          <a:lstStyle/>
          <a:p>
            <a:r>
              <a:rPr lang="en-US" sz="1800" dirty="0" smtClean="0">
                <a:latin typeface="Cambria" pitchFamily="18" charset="0"/>
              </a:rPr>
              <a:t>input</a:t>
            </a:r>
            <a:endParaRPr lang="en-US" sz="1800" dirty="0"/>
          </a:p>
        </p:txBody>
      </p:sp>
      <p:sp>
        <p:nvSpPr>
          <p:cNvPr id="14" name="TextBox 13"/>
          <p:cNvSpPr txBox="1"/>
          <p:nvPr/>
        </p:nvSpPr>
        <p:spPr>
          <a:xfrm>
            <a:off x="6906903" y="2106304"/>
            <a:ext cx="609600" cy="738664"/>
          </a:xfrm>
          <a:prstGeom prst="rect">
            <a:avLst/>
          </a:prstGeom>
          <a:noFill/>
        </p:spPr>
        <p:txBody>
          <a:bodyPr wrap="square" rtlCol="0">
            <a:spAutoFit/>
          </a:bodyPr>
          <a:lstStyle/>
          <a:p>
            <a:r>
              <a:rPr lang="en-US" sz="4200" dirty="0">
                <a:latin typeface="Cambria" panose="02040503050406030204" pitchFamily="18" charset="0"/>
              </a:rPr>
              <a:t>1</a:t>
            </a:r>
          </a:p>
        </p:txBody>
      </p:sp>
      <p:sp>
        <p:nvSpPr>
          <p:cNvPr id="15" name="Rectangle 14"/>
          <p:cNvSpPr/>
          <p:nvPr/>
        </p:nvSpPr>
        <p:spPr>
          <a:xfrm>
            <a:off x="7239000" y="1344108"/>
            <a:ext cx="1564403" cy="369332"/>
          </a:xfrm>
          <a:prstGeom prst="rect">
            <a:avLst/>
          </a:prstGeom>
        </p:spPr>
        <p:txBody>
          <a:bodyPr wrap="none">
            <a:spAutoFit/>
          </a:bodyPr>
          <a:lstStyle/>
          <a:p>
            <a:r>
              <a:rPr lang="en-US" sz="1800" dirty="0" smtClean="0">
                <a:latin typeface="Cambria" pitchFamily="18" charset="0"/>
              </a:rPr>
              <a:t>output (</a:t>
            </a:r>
            <a:r>
              <a:rPr lang="en-US" sz="1800" i="1" dirty="0" smtClean="0">
                <a:latin typeface="Cambria" pitchFamily="18" charset="0"/>
              </a:rPr>
              <a:t>to be</a:t>
            </a:r>
            <a:r>
              <a:rPr lang="en-US" sz="1800" dirty="0" smtClean="0">
                <a:latin typeface="Cambria" pitchFamily="18" charset="0"/>
              </a:rPr>
              <a:t>)</a:t>
            </a:r>
            <a:endParaRPr lang="en-US" sz="1800" dirty="0"/>
          </a:p>
        </p:txBody>
      </p:sp>
      <p:cxnSp>
        <p:nvCxnSpPr>
          <p:cNvPr id="16" name="Straight Arrow Connector 15"/>
          <p:cNvCxnSpPr/>
          <p:nvPr/>
        </p:nvCxnSpPr>
        <p:spPr bwMode="auto">
          <a:xfrm flipH="1">
            <a:off x="7238999" y="1747629"/>
            <a:ext cx="445293" cy="484257"/>
          </a:xfrm>
          <a:prstGeom prst="straightConnector1">
            <a:avLst/>
          </a:prstGeom>
          <a:noFill/>
          <a:ln w="19050" cap="flat" cmpd="sng" algn="ctr">
            <a:solidFill>
              <a:schemeClr val="tx1"/>
            </a:solidFill>
            <a:prstDash val="solid"/>
            <a:round/>
            <a:headEnd type="none" w="med" len="med"/>
            <a:tailEnd type="arrow"/>
          </a:ln>
          <a:effectLst/>
        </p:spPr>
      </p:cxnSp>
      <mc:AlternateContent xmlns:mc="http://schemas.openxmlformats.org/markup-compatibility/2006" xmlns:p14="http://schemas.microsoft.com/office/powerpoint/2010/main">
        <mc:Choice Requires="p14">
          <p:contentPart p14:bwMode="auto" r:id="rId2">
            <p14:nvContentPartPr>
              <p14:cNvPr id="2" name="Ink 1"/>
              <p14:cNvContentPartPr/>
              <p14:nvPr/>
            </p14:nvContentPartPr>
            <p14:xfrm>
              <a:off x="685800" y="447840"/>
              <a:ext cx="7553880" cy="6019920"/>
            </p14:xfrm>
          </p:contentPart>
        </mc:Choice>
        <mc:Fallback xmlns="">
          <p:pic>
            <p:nvPicPr>
              <p:cNvPr id="2" name="Ink 1"/>
              <p:cNvPicPr/>
              <p:nvPr/>
            </p:nvPicPr>
            <p:blipFill>
              <a:blip r:embed="rId3"/>
              <a:stretch>
                <a:fillRect/>
              </a:stretch>
            </p:blipFill>
            <p:spPr>
              <a:xfrm>
                <a:off x="676440" y="438480"/>
                <a:ext cx="7572600" cy="6038640"/>
              </a:xfrm>
              <a:prstGeom prst="rect">
                <a:avLst/>
              </a:prstGeom>
            </p:spPr>
          </p:pic>
        </mc:Fallback>
      </mc:AlternateContent>
    </p:spTree>
    <p:extLst>
      <p:ext uri="{BB962C8B-B14F-4D97-AF65-F5344CB8AC3E}">
        <p14:creationId xmlns:p14="http://schemas.microsoft.com/office/powerpoint/2010/main" val="4212585764"/>
      </p:ext>
    </p:extLst>
  </p:cSld>
  <p:clrMapOvr>
    <a:masterClrMapping/>
  </p:clrMapOvr>
  <p:timing>
    <p:tnLst>
      <p:par>
        <p:cTn id="1" dur="indefinite" restart="never" nodeType="tmRoot"/>
      </p:par>
    </p:tn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4" name="Straight Arrow Connector 3"/>
          <p:cNvCxnSpPr/>
          <p:nvPr/>
        </p:nvCxnSpPr>
        <p:spPr bwMode="auto">
          <a:xfrm flipH="1">
            <a:off x="2168953" y="1866220"/>
            <a:ext cx="445293" cy="484257"/>
          </a:xfrm>
          <a:prstGeom prst="straightConnector1">
            <a:avLst/>
          </a:prstGeom>
          <a:noFill/>
          <a:ln w="19050" cap="flat" cmpd="sng" algn="ctr">
            <a:solidFill>
              <a:schemeClr val="tx1"/>
            </a:solidFill>
            <a:prstDash val="solid"/>
            <a:round/>
            <a:headEnd type="none" w="med" len="med"/>
            <a:tailEnd type="arrow"/>
          </a:ln>
          <a:effectLst/>
        </p:spPr>
      </p:cxnSp>
      <p:sp>
        <p:nvSpPr>
          <p:cNvPr id="5" name="Rectangle 7"/>
          <p:cNvSpPr>
            <a:spLocks noChangeArrowheads="1"/>
          </p:cNvSpPr>
          <p:nvPr/>
        </p:nvSpPr>
        <p:spPr bwMode="auto">
          <a:xfrm>
            <a:off x="5849205" y="1524000"/>
            <a:ext cx="800220"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4000" b="1" dirty="0">
                <a:solidFill>
                  <a:srgbClr val="0B04FF"/>
                </a:solidFill>
                <a:latin typeface="Courier New" pitchFamily="49" charset="0"/>
                <a:cs typeface="Courier New" pitchFamily="49" charset="0"/>
              </a:rPr>
              <a:t>r2</a:t>
            </a:r>
          </a:p>
        </p:txBody>
      </p:sp>
      <p:sp>
        <p:nvSpPr>
          <p:cNvPr id="6" name="Rectangle 8"/>
          <p:cNvSpPr>
            <a:spLocks noChangeArrowheads="1"/>
          </p:cNvSpPr>
          <p:nvPr/>
        </p:nvSpPr>
        <p:spPr bwMode="auto">
          <a:xfrm>
            <a:off x="685800" y="2149825"/>
            <a:ext cx="2895600" cy="3127375"/>
          </a:xfrm>
          <a:prstGeom prst="rect">
            <a:avLst/>
          </a:prstGeom>
          <a:noFill/>
          <a:ln w="19050" algn="ctr">
            <a:solidFill>
              <a:srgbClr val="C00000"/>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7" name="Rectangle 9"/>
          <p:cNvSpPr>
            <a:spLocks noChangeArrowheads="1"/>
          </p:cNvSpPr>
          <p:nvPr/>
        </p:nvSpPr>
        <p:spPr bwMode="auto">
          <a:xfrm>
            <a:off x="764443" y="1524000"/>
            <a:ext cx="800220"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4000" b="1" dirty="0">
                <a:solidFill>
                  <a:srgbClr val="C00000"/>
                </a:solidFill>
                <a:latin typeface="Courier New" pitchFamily="49" charset="0"/>
                <a:cs typeface="Courier New" pitchFamily="49" charset="0"/>
              </a:rPr>
              <a:t>r1</a:t>
            </a:r>
          </a:p>
        </p:txBody>
      </p:sp>
      <p:sp>
        <p:nvSpPr>
          <p:cNvPr id="8" name="Rectangle 10"/>
          <p:cNvSpPr>
            <a:spLocks noChangeArrowheads="1"/>
          </p:cNvSpPr>
          <p:nvPr/>
        </p:nvSpPr>
        <p:spPr bwMode="auto">
          <a:xfrm>
            <a:off x="5791200" y="2149825"/>
            <a:ext cx="2895600" cy="3127375"/>
          </a:xfrm>
          <a:prstGeom prst="rect">
            <a:avLst/>
          </a:prstGeom>
          <a:noFill/>
          <a:ln w="19050" algn="ctr">
            <a:solidFill>
              <a:srgbClr val="0B04FF"/>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9" name="Rectangle 11"/>
          <p:cNvSpPr>
            <a:spLocks noChangeArrowheads="1"/>
          </p:cNvSpPr>
          <p:nvPr/>
        </p:nvSpPr>
        <p:spPr bwMode="auto">
          <a:xfrm>
            <a:off x="1047290" y="5421662"/>
            <a:ext cx="2196435"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2000" dirty="0">
                <a:solidFill>
                  <a:srgbClr val="C00000"/>
                </a:solidFill>
                <a:latin typeface="Cambria" pitchFamily="18" charset="0"/>
              </a:rPr>
              <a:t>let r1 be the input </a:t>
            </a:r>
            <a:endParaRPr lang="en-US" sz="2000" dirty="0" smtClean="0">
              <a:solidFill>
                <a:srgbClr val="C00000"/>
              </a:solidFill>
              <a:latin typeface="Cambria" pitchFamily="18" charset="0"/>
            </a:endParaRPr>
          </a:p>
          <a:p>
            <a:r>
              <a:rPr lang="en-US" sz="2000" dirty="0" smtClean="0">
                <a:solidFill>
                  <a:srgbClr val="C00000"/>
                </a:solidFill>
                <a:latin typeface="Cambria" pitchFamily="18" charset="0"/>
              </a:rPr>
              <a:t>and the "counter"</a:t>
            </a:r>
            <a:endParaRPr lang="en-US" sz="2000" dirty="0">
              <a:solidFill>
                <a:srgbClr val="C00000"/>
              </a:solidFill>
              <a:latin typeface="Cambria" pitchFamily="18" charset="0"/>
            </a:endParaRPr>
          </a:p>
        </p:txBody>
      </p:sp>
      <p:sp>
        <p:nvSpPr>
          <p:cNvPr id="10" name="Rectangle 12"/>
          <p:cNvSpPr>
            <a:spLocks noChangeArrowheads="1"/>
          </p:cNvSpPr>
          <p:nvPr/>
        </p:nvSpPr>
        <p:spPr bwMode="auto">
          <a:xfrm>
            <a:off x="6284881" y="5426058"/>
            <a:ext cx="1908237"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r>
              <a:rPr lang="en-US" sz="2000" dirty="0">
                <a:solidFill>
                  <a:srgbClr val="0B04FF"/>
                </a:solidFill>
                <a:latin typeface="Cambria" pitchFamily="18" charset="0"/>
              </a:rPr>
              <a:t>let r2 </a:t>
            </a:r>
            <a:r>
              <a:rPr lang="en-US" sz="2000" b="1" i="1" dirty="0">
                <a:solidFill>
                  <a:srgbClr val="0B04FF"/>
                </a:solidFill>
                <a:latin typeface="Cambria" pitchFamily="18" charset="0"/>
              </a:rPr>
              <a:t>become</a:t>
            </a:r>
            <a:r>
              <a:rPr lang="en-US" sz="2000" dirty="0">
                <a:solidFill>
                  <a:srgbClr val="0B04FF"/>
                </a:solidFill>
                <a:latin typeface="Cambria" pitchFamily="18" charset="0"/>
              </a:rPr>
              <a:t> the output</a:t>
            </a:r>
          </a:p>
        </p:txBody>
      </p:sp>
      <p:sp>
        <p:nvSpPr>
          <p:cNvPr id="11" name="Text Box 40"/>
          <p:cNvSpPr txBox="1">
            <a:spLocks noChangeArrowheads="1"/>
          </p:cNvSpPr>
          <p:nvPr/>
        </p:nvSpPr>
        <p:spPr bwMode="auto">
          <a:xfrm>
            <a:off x="377939" y="158044"/>
            <a:ext cx="4732578" cy="738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r>
              <a:rPr lang="en-US" sz="4200" dirty="0" smtClean="0">
                <a:latin typeface="Cambria" pitchFamily="18" charset="0"/>
              </a:rPr>
              <a:t>factorial: the </a:t>
            </a:r>
            <a:r>
              <a:rPr lang="en-US" sz="4200" i="1" dirty="0" smtClean="0">
                <a:latin typeface="Cambria" pitchFamily="18" charset="0"/>
              </a:rPr>
              <a:t>plan </a:t>
            </a:r>
            <a:r>
              <a:rPr lang="en-US" sz="4200" dirty="0" smtClean="0">
                <a:latin typeface="Cambria" pitchFamily="18" charset="0"/>
              </a:rPr>
              <a:t>…</a:t>
            </a:r>
            <a:endParaRPr lang="en-US" sz="4200" dirty="0">
              <a:latin typeface="Calibri" pitchFamily="34" charset="0"/>
            </a:endParaRPr>
          </a:p>
        </p:txBody>
      </p:sp>
      <p:sp>
        <p:nvSpPr>
          <p:cNvPr id="12" name="TextBox 11"/>
          <p:cNvSpPr txBox="1"/>
          <p:nvPr/>
        </p:nvSpPr>
        <p:spPr>
          <a:xfrm>
            <a:off x="1770185" y="2231886"/>
            <a:ext cx="609600" cy="738664"/>
          </a:xfrm>
          <a:prstGeom prst="rect">
            <a:avLst/>
          </a:prstGeom>
          <a:noFill/>
        </p:spPr>
        <p:txBody>
          <a:bodyPr wrap="square" rtlCol="0">
            <a:spAutoFit/>
          </a:bodyPr>
          <a:lstStyle/>
          <a:p>
            <a:r>
              <a:rPr lang="en-US" sz="4200" dirty="0" smtClean="0">
                <a:latin typeface="Script MT Bold" pitchFamily="66" charset="0"/>
              </a:rPr>
              <a:t>5</a:t>
            </a:r>
            <a:endParaRPr lang="en-US" sz="4200" dirty="0">
              <a:latin typeface="Script MT Bold" pitchFamily="66" charset="0"/>
            </a:endParaRPr>
          </a:p>
        </p:txBody>
      </p:sp>
      <p:sp>
        <p:nvSpPr>
          <p:cNvPr id="13" name="Rectangle 12"/>
          <p:cNvSpPr/>
          <p:nvPr/>
        </p:nvSpPr>
        <p:spPr>
          <a:xfrm>
            <a:off x="2543395" y="1508611"/>
            <a:ext cx="712053" cy="369332"/>
          </a:xfrm>
          <a:prstGeom prst="rect">
            <a:avLst/>
          </a:prstGeom>
        </p:spPr>
        <p:txBody>
          <a:bodyPr wrap="none">
            <a:spAutoFit/>
          </a:bodyPr>
          <a:lstStyle/>
          <a:p>
            <a:r>
              <a:rPr lang="en-US" sz="1800" dirty="0" smtClean="0">
                <a:latin typeface="Cambria" pitchFamily="18" charset="0"/>
              </a:rPr>
              <a:t>input</a:t>
            </a:r>
            <a:endParaRPr lang="en-US" sz="1800" dirty="0"/>
          </a:p>
        </p:txBody>
      </p:sp>
      <p:sp>
        <p:nvSpPr>
          <p:cNvPr id="14" name="TextBox 13"/>
          <p:cNvSpPr txBox="1"/>
          <p:nvPr/>
        </p:nvSpPr>
        <p:spPr>
          <a:xfrm>
            <a:off x="6906903" y="2106304"/>
            <a:ext cx="609600" cy="738664"/>
          </a:xfrm>
          <a:prstGeom prst="rect">
            <a:avLst/>
          </a:prstGeom>
          <a:noFill/>
        </p:spPr>
        <p:txBody>
          <a:bodyPr wrap="square" rtlCol="0">
            <a:spAutoFit/>
          </a:bodyPr>
          <a:lstStyle/>
          <a:p>
            <a:r>
              <a:rPr lang="en-US" sz="4200" dirty="0">
                <a:latin typeface="Cambria" panose="02040503050406030204" pitchFamily="18" charset="0"/>
              </a:rPr>
              <a:t>1</a:t>
            </a:r>
          </a:p>
        </p:txBody>
      </p:sp>
      <p:sp>
        <p:nvSpPr>
          <p:cNvPr id="15" name="Rectangle 14"/>
          <p:cNvSpPr/>
          <p:nvPr/>
        </p:nvSpPr>
        <p:spPr>
          <a:xfrm>
            <a:off x="7239000" y="1344108"/>
            <a:ext cx="1564403" cy="369332"/>
          </a:xfrm>
          <a:prstGeom prst="rect">
            <a:avLst/>
          </a:prstGeom>
        </p:spPr>
        <p:txBody>
          <a:bodyPr wrap="none">
            <a:spAutoFit/>
          </a:bodyPr>
          <a:lstStyle/>
          <a:p>
            <a:r>
              <a:rPr lang="en-US" sz="1800" dirty="0" smtClean="0">
                <a:latin typeface="Cambria" pitchFamily="18" charset="0"/>
              </a:rPr>
              <a:t>output (</a:t>
            </a:r>
            <a:r>
              <a:rPr lang="en-US" sz="1800" i="1" dirty="0" smtClean="0">
                <a:latin typeface="Cambria" pitchFamily="18" charset="0"/>
              </a:rPr>
              <a:t>to be</a:t>
            </a:r>
            <a:r>
              <a:rPr lang="en-US" sz="1800" dirty="0" smtClean="0">
                <a:latin typeface="Cambria" pitchFamily="18" charset="0"/>
              </a:rPr>
              <a:t>)</a:t>
            </a:r>
            <a:endParaRPr lang="en-US" sz="1800" dirty="0"/>
          </a:p>
        </p:txBody>
      </p:sp>
      <p:cxnSp>
        <p:nvCxnSpPr>
          <p:cNvPr id="16" name="Straight Arrow Connector 15"/>
          <p:cNvCxnSpPr/>
          <p:nvPr/>
        </p:nvCxnSpPr>
        <p:spPr bwMode="auto">
          <a:xfrm flipH="1">
            <a:off x="7238999" y="1747629"/>
            <a:ext cx="445293" cy="484257"/>
          </a:xfrm>
          <a:prstGeom prst="straightConnector1">
            <a:avLst/>
          </a:prstGeom>
          <a:noFill/>
          <a:ln w="19050" cap="flat" cmpd="sng" algn="ctr">
            <a:solidFill>
              <a:schemeClr val="tx1"/>
            </a:solidFill>
            <a:prstDash val="solid"/>
            <a:round/>
            <a:headEnd type="none" w="med" len="med"/>
            <a:tailEnd type="arrow"/>
          </a:ln>
          <a:effectLst/>
        </p:spPr>
      </p:cxnSp>
      <mc:AlternateContent xmlns:mc="http://schemas.openxmlformats.org/markup-compatibility/2006" xmlns:p14="http://schemas.microsoft.com/office/powerpoint/2010/main">
        <mc:Choice Requires="p14">
          <p:contentPart p14:bwMode="auto" r:id="rId2">
            <p14:nvContentPartPr>
              <p14:cNvPr id="2" name="Ink 1"/>
              <p14:cNvContentPartPr/>
              <p14:nvPr/>
            </p14:nvContentPartPr>
            <p14:xfrm>
              <a:off x="685800" y="447840"/>
              <a:ext cx="7553880" cy="6019920"/>
            </p14:xfrm>
          </p:contentPart>
        </mc:Choice>
        <mc:Fallback xmlns="">
          <p:pic>
            <p:nvPicPr>
              <p:cNvPr id="2" name="Ink 1"/>
              <p:cNvPicPr/>
              <p:nvPr/>
            </p:nvPicPr>
            <p:blipFill>
              <a:blip r:embed="rId3"/>
              <a:stretch>
                <a:fillRect/>
              </a:stretch>
            </p:blipFill>
            <p:spPr>
              <a:xfrm>
                <a:off x="676440" y="438480"/>
                <a:ext cx="7572600" cy="6038640"/>
              </a:xfrm>
              <a:prstGeom prst="rect">
                <a:avLst/>
              </a:prstGeom>
            </p:spPr>
          </p:pic>
        </mc:Fallback>
      </mc:AlternateContent>
    </p:spTree>
    <p:extLst>
      <p:ext uri="{BB962C8B-B14F-4D97-AF65-F5344CB8AC3E}">
        <p14:creationId xmlns:p14="http://schemas.microsoft.com/office/powerpoint/2010/main" val="2201875649"/>
      </p:ext>
    </p:extLst>
  </p:cSld>
  <p:clrMapOvr>
    <a:masterClrMapping/>
  </p:clrMapOvr>
  <p:timing>
    <p:tnLst>
      <p:par>
        <p:cTn id="1" dur="indefinite" restart="never" nodeType="tmRoot"/>
      </p:par>
    </p:tn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4" name="Straight Arrow Connector 3"/>
          <p:cNvCxnSpPr/>
          <p:nvPr/>
        </p:nvCxnSpPr>
        <p:spPr bwMode="auto">
          <a:xfrm flipH="1">
            <a:off x="2168953" y="1866220"/>
            <a:ext cx="445293" cy="484257"/>
          </a:xfrm>
          <a:prstGeom prst="straightConnector1">
            <a:avLst/>
          </a:prstGeom>
          <a:noFill/>
          <a:ln w="19050" cap="flat" cmpd="sng" algn="ctr">
            <a:solidFill>
              <a:schemeClr val="tx1"/>
            </a:solidFill>
            <a:prstDash val="solid"/>
            <a:round/>
            <a:headEnd type="none" w="med" len="med"/>
            <a:tailEnd type="arrow"/>
          </a:ln>
          <a:effectLst/>
        </p:spPr>
      </p:cxnSp>
      <p:sp>
        <p:nvSpPr>
          <p:cNvPr id="5" name="Rectangle 7"/>
          <p:cNvSpPr>
            <a:spLocks noChangeArrowheads="1"/>
          </p:cNvSpPr>
          <p:nvPr/>
        </p:nvSpPr>
        <p:spPr bwMode="auto">
          <a:xfrm>
            <a:off x="5849205" y="1524000"/>
            <a:ext cx="800220"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4000" b="1" dirty="0">
                <a:solidFill>
                  <a:srgbClr val="0B04FF"/>
                </a:solidFill>
                <a:latin typeface="Courier New" pitchFamily="49" charset="0"/>
                <a:cs typeface="Courier New" pitchFamily="49" charset="0"/>
              </a:rPr>
              <a:t>r2</a:t>
            </a:r>
          </a:p>
        </p:txBody>
      </p:sp>
      <p:sp>
        <p:nvSpPr>
          <p:cNvPr id="6" name="Rectangle 8"/>
          <p:cNvSpPr>
            <a:spLocks noChangeArrowheads="1"/>
          </p:cNvSpPr>
          <p:nvPr/>
        </p:nvSpPr>
        <p:spPr bwMode="auto">
          <a:xfrm>
            <a:off x="685800" y="2149825"/>
            <a:ext cx="2895600" cy="3127375"/>
          </a:xfrm>
          <a:prstGeom prst="rect">
            <a:avLst/>
          </a:prstGeom>
          <a:noFill/>
          <a:ln w="19050" algn="ctr">
            <a:solidFill>
              <a:srgbClr val="C00000"/>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7" name="Rectangle 9"/>
          <p:cNvSpPr>
            <a:spLocks noChangeArrowheads="1"/>
          </p:cNvSpPr>
          <p:nvPr/>
        </p:nvSpPr>
        <p:spPr bwMode="auto">
          <a:xfrm>
            <a:off x="764443" y="1524000"/>
            <a:ext cx="800220"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4000" b="1" dirty="0">
                <a:solidFill>
                  <a:srgbClr val="C00000"/>
                </a:solidFill>
                <a:latin typeface="Courier New" pitchFamily="49" charset="0"/>
                <a:cs typeface="Courier New" pitchFamily="49" charset="0"/>
              </a:rPr>
              <a:t>r1</a:t>
            </a:r>
          </a:p>
        </p:txBody>
      </p:sp>
      <p:sp>
        <p:nvSpPr>
          <p:cNvPr id="8" name="Rectangle 10"/>
          <p:cNvSpPr>
            <a:spLocks noChangeArrowheads="1"/>
          </p:cNvSpPr>
          <p:nvPr/>
        </p:nvSpPr>
        <p:spPr bwMode="auto">
          <a:xfrm>
            <a:off x="5791200" y="2149825"/>
            <a:ext cx="2895600" cy="3127375"/>
          </a:xfrm>
          <a:prstGeom prst="rect">
            <a:avLst/>
          </a:prstGeom>
          <a:noFill/>
          <a:ln w="19050" algn="ctr">
            <a:solidFill>
              <a:srgbClr val="0B04FF"/>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9" name="Rectangle 11"/>
          <p:cNvSpPr>
            <a:spLocks noChangeArrowheads="1"/>
          </p:cNvSpPr>
          <p:nvPr/>
        </p:nvSpPr>
        <p:spPr bwMode="auto">
          <a:xfrm>
            <a:off x="1047290" y="5421662"/>
            <a:ext cx="2196435"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2000" dirty="0">
                <a:solidFill>
                  <a:srgbClr val="C00000"/>
                </a:solidFill>
                <a:latin typeface="Cambria" pitchFamily="18" charset="0"/>
              </a:rPr>
              <a:t>let r1 be the input </a:t>
            </a:r>
            <a:endParaRPr lang="en-US" sz="2000" dirty="0" smtClean="0">
              <a:solidFill>
                <a:srgbClr val="C00000"/>
              </a:solidFill>
              <a:latin typeface="Cambria" pitchFamily="18" charset="0"/>
            </a:endParaRPr>
          </a:p>
          <a:p>
            <a:r>
              <a:rPr lang="en-US" sz="2000" dirty="0" smtClean="0">
                <a:solidFill>
                  <a:srgbClr val="C00000"/>
                </a:solidFill>
                <a:latin typeface="Cambria" pitchFamily="18" charset="0"/>
              </a:rPr>
              <a:t>and the "counter"</a:t>
            </a:r>
            <a:endParaRPr lang="en-US" sz="2000" dirty="0">
              <a:solidFill>
                <a:srgbClr val="C00000"/>
              </a:solidFill>
              <a:latin typeface="Cambria" pitchFamily="18" charset="0"/>
            </a:endParaRPr>
          </a:p>
        </p:txBody>
      </p:sp>
      <p:sp>
        <p:nvSpPr>
          <p:cNvPr id="10" name="Rectangle 12"/>
          <p:cNvSpPr>
            <a:spLocks noChangeArrowheads="1"/>
          </p:cNvSpPr>
          <p:nvPr/>
        </p:nvSpPr>
        <p:spPr bwMode="auto">
          <a:xfrm>
            <a:off x="6284881" y="5426058"/>
            <a:ext cx="1908237"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r>
              <a:rPr lang="en-US" sz="2000" dirty="0">
                <a:solidFill>
                  <a:srgbClr val="0B04FF"/>
                </a:solidFill>
                <a:latin typeface="Cambria" pitchFamily="18" charset="0"/>
              </a:rPr>
              <a:t>let r2 </a:t>
            </a:r>
            <a:r>
              <a:rPr lang="en-US" sz="2000" b="1" i="1" dirty="0">
                <a:solidFill>
                  <a:srgbClr val="0B04FF"/>
                </a:solidFill>
                <a:latin typeface="Cambria" pitchFamily="18" charset="0"/>
              </a:rPr>
              <a:t>become</a:t>
            </a:r>
            <a:r>
              <a:rPr lang="en-US" sz="2000" dirty="0">
                <a:solidFill>
                  <a:srgbClr val="0B04FF"/>
                </a:solidFill>
                <a:latin typeface="Cambria" pitchFamily="18" charset="0"/>
              </a:rPr>
              <a:t> the output</a:t>
            </a:r>
          </a:p>
        </p:txBody>
      </p:sp>
      <p:sp>
        <p:nvSpPr>
          <p:cNvPr id="11" name="Text Box 40"/>
          <p:cNvSpPr txBox="1">
            <a:spLocks noChangeArrowheads="1"/>
          </p:cNvSpPr>
          <p:nvPr/>
        </p:nvSpPr>
        <p:spPr bwMode="auto">
          <a:xfrm>
            <a:off x="377939" y="158044"/>
            <a:ext cx="4732578" cy="738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r>
              <a:rPr lang="en-US" sz="4200" dirty="0" smtClean="0">
                <a:latin typeface="Cambria" pitchFamily="18" charset="0"/>
              </a:rPr>
              <a:t>factorial: the </a:t>
            </a:r>
            <a:r>
              <a:rPr lang="en-US" sz="4200" i="1" dirty="0" smtClean="0">
                <a:latin typeface="Cambria" pitchFamily="18" charset="0"/>
              </a:rPr>
              <a:t>plan </a:t>
            </a:r>
            <a:r>
              <a:rPr lang="en-US" sz="4200" dirty="0" smtClean="0">
                <a:latin typeface="Cambria" pitchFamily="18" charset="0"/>
              </a:rPr>
              <a:t>…</a:t>
            </a:r>
            <a:endParaRPr lang="en-US" sz="4200" dirty="0">
              <a:latin typeface="Calibri" pitchFamily="34" charset="0"/>
            </a:endParaRPr>
          </a:p>
        </p:txBody>
      </p:sp>
      <p:sp>
        <p:nvSpPr>
          <p:cNvPr id="12" name="TextBox 11"/>
          <p:cNvSpPr txBox="1"/>
          <p:nvPr/>
        </p:nvSpPr>
        <p:spPr>
          <a:xfrm>
            <a:off x="1770185" y="2231886"/>
            <a:ext cx="609600" cy="738664"/>
          </a:xfrm>
          <a:prstGeom prst="rect">
            <a:avLst/>
          </a:prstGeom>
          <a:noFill/>
        </p:spPr>
        <p:txBody>
          <a:bodyPr wrap="square" rtlCol="0">
            <a:spAutoFit/>
          </a:bodyPr>
          <a:lstStyle/>
          <a:p>
            <a:r>
              <a:rPr lang="en-US" sz="4200" dirty="0" smtClean="0">
                <a:latin typeface="Script MT Bold" pitchFamily="66" charset="0"/>
              </a:rPr>
              <a:t>5</a:t>
            </a:r>
            <a:endParaRPr lang="en-US" sz="4200" dirty="0">
              <a:latin typeface="Script MT Bold" pitchFamily="66" charset="0"/>
            </a:endParaRPr>
          </a:p>
        </p:txBody>
      </p:sp>
      <p:sp>
        <p:nvSpPr>
          <p:cNvPr id="13" name="Rectangle 12"/>
          <p:cNvSpPr/>
          <p:nvPr/>
        </p:nvSpPr>
        <p:spPr>
          <a:xfrm>
            <a:off x="2543395" y="1508611"/>
            <a:ext cx="712053" cy="369332"/>
          </a:xfrm>
          <a:prstGeom prst="rect">
            <a:avLst/>
          </a:prstGeom>
        </p:spPr>
        <p:txBody>
          <a:bodyPr wrap="none">
            <a:spAutoFit/>
          </a:bodyPr>
          <a:lstStyle/>
          <a:p>
            <a:r>
              <a:rPr lang="en-US" sz="1800" dirty="0" smtClean="0">
                <a:latin typeface="Cambria" pitchFamily="18" charset="0"/>
              </a:rPr>
              <a:t>input</a:t>
            </a:r>
            <a:endParaRPr lang="en-US" sz="1800" dirty="0"/>
          </a:p>
        </p:txBody>
      </p:sp>
      <p:sp>
        <p:nvSpPr>
          <p:cNvPr id="14" name="TextBox 13"/>
          <p:cNvSpPr txBox="1"/>
          <p:nvPr/>
        </p:nvSpPr>
        <p:spPr>
          <a:xfrm>
            <a:off x="6906903" y="2106304"/>
            <a:ext cx="609600" cy="738664"/>
          </a:xfrm>
          <a:prstGeom prst="rect">
            <a:avLst/>
          </a:prstGeom>
          <a:noFill/>
        </p:spPr>
        <p:txBody>
          <a:bodyPr wrap="square" rtlCol="0">
            <a:spAutoFit/>
          </a:bodyPr>
          <a:lstStyle/>
          <a:p>
            <a:r>
              <a:rPr lang="en-US" sz="4200" dirty="0">
                <a:latin typeface="Cambria" panose="02040503050406030204" pitchFamily="18" charset="0"/>
              </a:rPr>
              <a:t>1</a:t>
            </a:r>
          </a:p>
        </p:txBody>
      </p:sp>
      <p:sp>
        <p:nvSpPr>
          <p:cNvPr id="15" name="Rectangle 14"/>
          <p:cNvSpPr/>
          <p:nvPr/>
        </p:nvSpPr>
        <p:spPr>
          <a:xfrm>
            <a:off x="7239000" y="1344108"/>
            <a:ext cx="1564403" cy="369332"/>
          </a:xfrm>
          <a:prstGeom prst="rect">
            <a:avLst/>
          </a:prstGeom>
        </p:spPr>
        <p:txBody>
          <a:bodyPr wrap="none">
            <a:spAutoFit/>
          </a:bodyPr>
          <a:lstStyle/>
          <a:p>
            <a:r>
              <a:rPr lang="en-US" sz="1800" dirty="0" smtClean="0">
                <a:latin typeface="Cambria" pitchFamily="18" charset="0"/>
              </a:rPr>
              <a:t>output (</a:t>
            </a:r>
            <a:r>
              <a:rPr lang="en-US" sz="1800" i="1" dirty="0" smtClean="0">
                <a:latin typeface="Cambria" pitchFamily="18" charset="0"/>
              </a:rPr>
              <a:t>to be</a:t>
            </a:r>
            <a:r>
              <a:rPr lang="en-US" sz="1800" dirty="0" smtClean="0">
                <a:latin typeface="Cambria" pitchFamily="18" charset="0"/>
              </a:rPr>
              <a:t>)</a:t>
            </a:r>
            <a:endParaRPr lang="en-US" sz="1800" dirty="0"/>
          </a:p>
        </p:txBody>
      </p:sp>
      <p:cxnSp>
        <p:nvCxnSpPr>
          <p:cNvPr id="16" name="Straight Arrow Connector 15"/>
          <p:cNvCxnSpPr/>
          <p:nvPr/>
        </p:nvCxnSpPr>
        <p:spPr bwMode="auto">
          <a:xfrm flipH="1">
            <a:off x="7238999" y="1747629"/>
            <a:ext cx="445293" cy="484257"/>
          </a:xfrm>
          <a:prstGeom prst="straightConnector1">
            <a:avLst/>
          </a:prstGeom>
          <a:noFill/>
          <a:ln w="19050" cap="flat" cmpd="sng" algn="ctr">
            <a:solidFill>
              <a:schemeClr val="tx1"/>
            </a:solidFill>
            <a:prstDash val="solid"/>
            <a:round/>
            <a:headEnd type="none" w="med" len="med"/>
            <a:tailEnd type="arrow"/>
          </a:ln>
          <a:effectLst/>
        </p:spPr>
      </p:cxnSp>
      <mc:AlternateContent xmlns:mc="http://schemas.openxmlformats.org/markup-compatibility/2006" xmlns:p14="http://schemas.microsoft.com/office/powerpoint/2010/main">
        <mc:Choice Requires="p14">
          <p:contentPart p14:bwMode="auto" r:id="rId2">
            <p14:nvContentPartPr>
              <p14:cNvPr id="2" name="Ink 1"/>
              <p14:cNvContentPartPr/>
              <p14:nvPr/>
            </p14:nvContentPartPr>
            <p14:xfrm>
              <a:off x="685800" y="447840"/>
              <a:ext cx="7553880" cy="6019920"/>
            </p14:xfrm>
          </p:contentPart>
        </mc:Choice>
        <mc:Fallback xmlns="">
          <p:pic>
            <p:nvPicPr>
              <p:cNvPr id="2" name="Ink 1"/>
              <p:cNvPicPr/>
              <p:nvPr/>
            </p:nvPicPr>
            <p:blipFill>
              <a:blip r:embed="rId3"/>
              <a:stretch>
                <a:fillRect/>
              </a:stretch>
            </p:blipFill>
            <p:spPr>
              <a:xfrm>
                <a:off x="676440" y="438480"/>
                <a:ext cx="7572600" cy="6038640"/>
              </a:xfrm>
              <a:prstGeom prst="rect">
                <a:avLst/>
              </a:prstGeom>
            </p:spPr>
          </p:pic>
        </mc:Fallback>
      </mc:AlternateContent>
    </p:spTree>
    <p:extLst>
      <p:ext uri="{BB962C8B-B14F-4D97-AF65-F5344CB8AC3E}">
        <p14:creationId xmlns:p14="http://schemas.microsoft.com/office/powerpoint/2010/main" val="520215755"/>
      </p:ext>
    </p:extLst>
  </p:cSld>
  <p:clrMapOvr>
    <a:masterClrMapping/>
  </p:clrMapOvr>
  <p:timing>
    <p:tnLst>
      <p:par>
        <p:cTn id="1" dur="indefinite" restart="never" nodeType="tmRoot"/>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1314" name="Picture 2"/>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39268" y="228600"/>
            <a:ext cx="8676132" cy="64008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20484" name="Text Box 5"/>
          <p:cNvSpPr txBox="1">
            <a:spLocks noChangeArrowheads="1"/>
          </p:cNvSpPr>
          <p:nvPr>
            <p:custDataLst>
              <p:tags r:id="rId1"/>
            </p:custDataLst>
          </p:nvPr>
        </p:nvSpPr>
        <p:spPr bwMode="auto">
          <a:xfrm>
            <a:off x="3886200" y="1066800"/>
            <a:ext cx="4648200" cy="738664"/>
          </a:xfrm>
          <a:prstGeom prst="rect">
            <a:avLst/>
          </a:prstGeom>
          <a:solidFill>
            <a:srgbClr val="CCFFCC"/>
          </a:solidFill>
          <a:ln>
            <a:noFill/>
          </a:ln>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4200" dirty="0" smtClean="0">
                <a:latin typeface="Cambria" pitchFamily="18" charset="0"/>
              </a:rPr>
              <a:t>Farewell, </a:t>
            </a:r>
            <a:r>
              <a:rPr lang="en-US" sz="4200" dirty="0" err="1" smtClean="0">
                <a:latin typeface="Cambria" pitchFamily="18" charset="0"/>
              </a:rPr>
              <a:t>Logisim</a:t>
            </a:r>
            <a:r>
              <a:rPr lang="en-US" sz="4200" dirty="0" smtClean="0">
                <a:latin typeface="Cambria" pitchFamily="18" charset="0"/>
              </a:rPr>
              <a:t>!</a:t>
            </a:r>
            <a:endParaRPr lang="en-US" sz="4200" dirty="0">
              <a:latin typeface="Cambria" pitchFamily="18" charset="0"/>
            </a:endParaRPr>
          </a:p>
        </p:txBody>
      </p:sp>
    </p:spTree>
    <p:extLst>
      <p:ext uri="{BB962C8B-B14F-4D97-AF65-F5344CB8AC3E}">
        <p14:creationId xmlns:p14="http://schemas.microsoft.com/office/powerpoint/2010/main" val="3823838704"/>
      </p:ext>
    </p:extLst>
  </p:cSld>
  <p:clrMapOvr>
    <a:masterClrMapping/>
  </p:clrMapOvr>
  <p:timing>
    <p:tnLst>
      <p:par>
        <p:cTn id="1" dur="indefinite" restart="never" nodeType="tmRoot"/>
      </p:par>
    </p:tn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397" name="Text Box 5"/>
          <p:cNvSpPr txBox="1">
            <a:spLocks noChangeArrowheads="1"/>
          </p:cNvSpPr>
          <p:nvPr>
            <p:custDataLst>
              <p:tags r:id="rId1"/>
            </p:custDataLst>
          </p:nvPr>
        </p:nvSpPr>
        <p:spPr bwMode="auto">
          <a:xfrm>
            <a:off x="5297487" y="1066800"/>
            <a:ext cx="3089275" cy="457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59398" name="Text Box 6"/>
          <p:cNvSpPr txBox="1">
            <a:spLocks noChangeArrowheads="1"/>
          </p:cNvSpPr>
          <p:nvPr>
            <p:custDataLst>
              <p:tags r:id="rId2"/>
            </p:custDataLst>
          </p:nvPr>
        </p:nvSpPr>
        <p:spPr bwMode="auto">
          <a:xfrm>
            <a:off x="5297487" y="1538288"/>
            <a:ext cx="3089275" cy="457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59399" name="Text Box 7"/>
          <p:cNvSpPr txBox="1">
            <a:spLocks noChangeArrowheads="1"/>
          </p:cNvSpPr>
          <p:nvPr>
            <p:custDataLst>
              <p:tags r:id="rId3"/>
            </p:custDataLst>
          </p:nvPr>
        </p:nvSpPr>
        <p:spPr bwMode="auto">
          <a:xfrm>
            <a:off x="5297487" y="2011363"/>
            <a:ext cx="3089275" cy="457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59400" name="Text Box 8"/>
          <p:cNvSpPr txBox="1">
            <a:spLocks noChangeArrowheads="1"/>
          </p:cNvSpPr>
          <p:nvPr>
            <p:custDataLst>
              <p:tags r:id="rId4"/>
            </p:custDataLst>
          </p:nvPr>
        </p:nvSpPr>
        <p:spPr bwMode="auto">
          <a:xfrm>
            <a:off x="5297487" y="2482850"/>
            <a:ext cx="3089275" cy="457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59401" name="Text Box 9"/>
          <p:cNvSpPr txBox="1">
            <a:spLocks noChangeArrowheads="1"/>
          </p:cNvSpPr>
          <p:nvPr>
            <p:custDataLst>
              <p:tags r:id="rId5"/>
            </p:custDataLst>
          </p:nvPr>
        </p:nvSpPr>
        <p:spPr bwMode="auto">
          <a:xfrm>
            <a:off x="5297487" y="2955925"/>
            <a:ext cx="3089275" cy="457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59402" name="Text Box 10"/>
          <p:cNvSpPr txBox="1">
            <a:spLocks noChangeArrowheads="1"/>
          </p:cNvSpPr>
          <p:nvPr>
            <p:custDataLst>
              <p:tags r:id="rId6"/>
            </p:custDataLst>
          </p:nvPr>
        </p:nvSpPr>
        <p:spPr bwMode="auto">
          <a:xfrm>
            <a:off x="5297487" y="3429000"/>
            <a:ext cx="3089275" cy="457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59403" name="Text Box 11"/>
          <p:cNvSpPr txBox="1">
            <a:spLocks noChangeArrowheads="1"/>
          </p:cNvSpPr>
          <p:nvPr>
            <p:custDataLst>
              <p:tags r:id="rId7"/>
            </p:custDataLst>
          </p:nvPr>
        </p:nvSpPr>
        <p:spPr bwMode="auto">
          <a:xfrm>
            <a:off x="5297487" y="3900488"/>
            <a:ext cx="3089275" cy="457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59404" name="Text Box 12"/>
          <p:cNvSpPr txBox="1">
            <a:spLocks noChangeArrowheads="1"/>
          </p:cNvSpPr>
          <p:nvPr>
            <p:custDataLst>
              <p:tags r:id="rId8"/>
            </p:custDataLst>
          </p:nvPr>
        </p:nvSpPr>
        <p:spPr bwMode="auto">
          <a:xfrm>
            <a:off x="4876800" y="1122363"/>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800" b="1">
                <a:latin typeface="Courier New" pitchFamily="49" charset="0"/>
                <a:cs typeface="Courier New" pitchFamily="49" charset="0"/>
              </a:rPr>
              <a:t>0</a:t>
            </a:r>
          </a:p>
        </p:txBody>
      </p:sp>
      <p:sp>
        <p:nvSpPr>
          <p:cNvPr id="59406" name="Text Box 14"/>
          <p:cNvSpPr txBox="1">
            <a:spLocks noChangeArrowheads="1"/>
          </p:cNvSpPr>
          <p:nvPr>
            <p:custDataLst>
              <p:tags r:id="rId9"/>
            </p:custDataLst>
          </p:nvPr>
        </p:nvSpPr>
        <p:spPr bwMode="auto">
          <a:xfrm>
            <a:off x="5297487" y="4373563"/>
            <a:ext cx="3089275" cy="457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59407" name="Text Box 15"/>
          <p:cNvSpPr txBox="1">
            <a:spLocks noChangeArrowheads="1"/>
          </p:cNvSpPr>
          <p:nvPr>
            <p:custDataLst>
              <p:tags r:id="rId10"/>
            </p:custDataLst>
          </p:nvPr>
        </p:nvSpPr>
        <p:spPr bwMode="auto">
          <a:xfrm>
            <a:off x="5297487" y="4845050"/>
            <a:ext cx="3089275" cy="457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59408" name="Text Box 16"/>
          <p:cNvSpPr txBox="1">
            <a:spLocks noChangeArrowheads="1"/>
          </p:cNvSpPr>
          <p:nvPr>
            <p:custDataLst>
              <p:tags r:id="rId11"/>
            </p:custDataLst>
          </p:nvPr>
        </p:nvSpPr>
        <p:spPr bwMode="auto">
          <a:xfrm>
            <a:off x="5297487" y="5318125"/>
            <a:ext cx="3089275" cy="457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59410" name="Text Box 18"/>
          <p:cNvSpPr txBox="1">
            <a:spLocks noChangeArrowheads="1"/>
          </p:cNvSpPr>
          <p:nvPr>
            <p:custDataLst>
              <p:tags r:id="rId12"/>
            </p:custDataLst>
          </p:nvPr>
        </p:nvSpPr>
        <p:spPr bwMode="auto">
          <a:xfrm>
            <a:off x="4884737" y="1593850"/>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800" b="1">
                <a:latin typeface="Courier New" pitchFamily="49" charset="0"/>
                <a:cs typeface="Courier New" pitchFamily="49" charset="0"/>
              </a:rPr>
              <a:t>1</a:t>
            </a:r>
          </a:p>
        </p:txBody>
      </p:sp>
      <p:sp>
        <p:nvSpPr>
          <p:cNvPr id="59411" name="Text Box 19"/>
          <p:cNvSpPr txBox="1">
            <a:spLocks noChangeArrowheads="1"/>
          </p:cNvSpPr>
          <p:nvPr>
            <p:custDataLst>
              <p:tags r:id="rId13"/>
            </p:custDataLst>
          </p:nvPr>
        </p:nvSpPr>
        <p:spPr bwMode="auto">
          <a:xfrm>
            <a:off x="4884737" y="2066925"/>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800" b="1">
                <a:latin typeface="Courier New" pitchFamily="49" charset="0"/>
                <a:cs typeface="Courier New" pitchFamily="49" charset="0"/>
              </a:rPr>
              <a:t>2</a:t>
            </a:r>
          </a:p>
        </p:txBody>
      </p:sp>
      <p:sp>
        <p:nvSpPr>
          <p:cNvPr id="59412" name="Text Box 20"/>
          <p:cNvSpPr txBox="1">
            <a:spLocks noChangeArrowheads="1"/>
          </p:cNvSpPr>
          <p:nvPr>
            <p:custDataLst>
              <p:tags r:id="rId14"/>
            </p:custDataLst>
          </p:nvPr>
        </p:nvSpPr>
        <p:spPr bwMode="auto">
          <a:xfrm>
            <a:off x="4884737" y="2540000"/>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800" b="1">
                <a:latin typeface="Courier New" pitchFamily="49" charset="0"/>
                <a:cs typeface="Courier New" pitchFamily="49" charset="0"/>
              </a:rPr>
              <a:t>3</a:t>
            </a:r>
          </a:p>
        </p:txBody>
      </p:sp>
      <p:sp>
        <p:nvSpPr>
          <p:cNvPr id="59413" name="Text Box 21"/>
          <p:cNvSpPr txBox="1">
            <a:spLocks noChangeArrowheads="1"/>
          </p:cNvSpPr>
          <p:nvPr>
            <p:custDataLst>
              <p:tags r:id="rId15"/>
            </p:custDataLst>
          </p:nvPr>
        </p:nvSpPr>
        <p:spPr bwMode="auto">
          <a:xfrm>
            <a:off x="4884737" y="3013075"/>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800" b="1">
                <a:latin typeface="Courier New" pitchFamily="49" charset="0"/>
                <a:cs typeface="Courier New" pitchFamily="49" charset="0"/>
              </a:rPr>
              <a:t>4</a:t>
            </a:r>
          </a:p>
        </p:txBody>
      </p:sp>
      <p:sp>
        <p:nvSpPr>
          <p:cNvPr id="59414" name="Text Box 22"/>
          <p:cNvSpPr txBox="1">
            <a:spLocks noChangeArrowheads="1"/>
          </p:cNvSpPr>
          <p:nvPr>
            <p:custDataLst>
              <p:tags r:id="rId16"/>
            </p:custDataLst>
          </p:nvPr>
        </p:nvSpPr>
        <p:spPr bwMode="auto">
          <a:xfrm>
            <a:off x="4884737" y="3486150"/>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800" b="1">
                <a:latin typeface="Courier New" pitchFamily="49" charset="0"/>
                <a:cs typeface="Courier New" pitchFamily="49" charset="0"/>
              </a:rPr>
              <a:t>5</a:t>
            </a:r>
          </a:p>
        </p:txBody>
      </p:sp>
      <p:sp>
        <p:nvSpPr>
          <p:cNvPr id="59415" name="Text Box 23"/>
          <p:cNvSpPr txBox="1">
            <a:spLocks noChangeArrowheads="1"/>
          </p:cNvSpPr>
          <p:nvPr>
            <p:custDataLst>
              <p:tags r:id="rId17"/>
            </p:custDataLst>
          </p:nvPr>
        </p:nvSpPr>
        <p:spPr bwMode="auto">
          <a:xfrm>
            <a:off x="4884737" y="395763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800" b="1">
                <a:latin typeface="Courier New" pitchFamily="49" charset="0"/>
                <a:cs typeface="Courier New" pitchFamily="49" charset="0"/>
              </a:rPr>
              <a:t>6</a:t>
            </a:r>
          </a:p>
        </p:txBody>
      </p:sp>
      <p:sp>
        <p:nvSpPr>
          <p:cNvPr id="59416" name="Text Box 24"/>
          <p:cNvSpPr txBox="1">
            <a:spLocks noChangeArrowheads="1"/>
          </p:cNvSpPr>
          <p:nvPr>
            <p:custDataLst>
              <p:tags r:id="rId18"/>
            </p:custDataLst>
          </p:nvPr>
        </p:nvSpPr>
        <p:spPr bwMode="auto">
          <a:xfrm>
            <a:off x="4884737" y="4430713"/>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800" b="1">
                <a:latin typeface="Courier New" pitchFamily="49" charset="0"/>
                <a:cs typeface="Courier New" pitchFamily="49" charset="0"/>
              </a:rPr>
              <a:t>7</a:t>
            </a:r>
          </a:p>
        </p:txBody>
      </p:sp>
      <p:sp>
        <p:nvSpPr>
          <p:cNvPr id="59417" name="Text Box 25"/>
          <p:cNvSpPr txBox="1">
            <a:spLocks noChangeArrowheads="1"/>
          </p:cNvSpPr>
          <p:nvPr>
            <p:custDataLst>
              <p:tags r:id="rId19"/>
            </p:custDataLst>
          </p:nvPr>
        </p:nvSpPr>
        <p:spPr bwMode="auto">
          <a:xfrm>
            <a:off x="4884737" y="49037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800" b="1">
                <a:latin typeface="Courier New" pitchFamily="49" charset="0"/>
                <a:cs typeface="Courier New" pitchFamily="49" charset="0"/>
              </a:rPr>
              <a:t>8</a:t>
            </a:r>
          </a:p>
        </p:txBody>
      </p:sp>
      <p:sp>
        <p:nvSpPr>
          <p:cNvPr id="59418" name="Text Box 26"/>
          <p:cNvSpPr txBox="1">
            <a:spLocks noChangeArrowheads="1"/>
          </p:cNvSpPr>
          <p:nvPr>
            <p:custDataLst>
              <p:tags r:id="rId20"/>
            </p:custDataLst>
          </p:nvPr>
        </p:nvSpPr>
        <p:spPr bwMode="auto">
          <a:xfrm>
            <a:off x="4884737" y="5376863"/>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800" b="1">
                <a:latin typeface="Courier New" pitchFamily="49" charset="0"/>
                <a:cs typeface="Courier New" pitchFamily="49" charset="0"/>
              </a:rPr>
              <a:t>9</a:t>
            </a:r>
          </a:p>
        </p:txBody>
      </p:sp>
      <p:sp>
        <p:nvSpPr>
          <p:cNvPr id="59424" name="Text Box 34"/>
          <p:cNvSpPr txBox="1">
            <a:spLocks noChangeArrowheads="1"/>
          </p:cNvSpPr>
          <p:nvPr>
            <p:custDataLst>
              <p:tags r:id="rId21"/>
            </p:custDataLst>
          </p:nvPr>
        </p:nvSpPr>
        <p:spPr bwMode="auto">
          <a:xfrm>
            <a:off x="928688" y="2362200"/>
            <a:ext cx="3324225" cy="595313"/>
          </a:xfrm>
          <a:prstGeom prst="rect">
            <a:avLst/>
          </a:prstGeom>
          <a:solidFill>
            <a:srgbClr val="FFCCCC"/>
          </a:solidFill>
          <a:ln w="9525">
            <a:solidFill>
              <a:srgbClr val="C00000"/>
            </a:solidFill>
            <a:miter lim="800000"/>
            <a:headEnd/>
            <a:tailEnd/>
          </a:ln>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nSpc>
                <a:spcPct val="180000"/>
              </a:lnSpc>
              <a:spcBef>
                <a:spcPct val="50000"/>
              </a:spcBef>
            </a:pPr>
            <a:endParaRPr lang="en-US" sz="1800" b="1">
              <a:latin typeface="Courier New" pitchFamily="49" charset="0"/>
            </a:endParaRPr>
          </a:p>
        </p:txBody>
      </p:sp>
      <p:sp>
        <p:nvSpPr>
          <p:cNvPr id="59425" name="Text Box 35"/>
          <p:cNvSpPr txBox="1">
            <a:spLocks noChangeArrowheads="1"/>
          </p:cNvSpPr>
          <p:nvPr>
            <p:custDataLst>
              <p:tags r:id="rId22"/>
            </p:custDataLst>
          </p:nvPr>
        </p:nvSpPr>
        <p:spPr bwMode="auto">
          <a:xfrm>
            <a:off x="357188" y="2416175"/>
            <a:ext cx="909637"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2800" b="1">
                <a:solidFill>
                  <a:srgbClr val="C00000"/>
                </a:solidFill>
                <a:latin typeface="Courier New" pitchFamily="49" charset="0"/>
                <a:cs typeface="Courier New" pitchFamily="49" charset="0"/>
              </a:rPr>
              <a:t>r1</a:t>
            </a:r>
          </a:p>
        </p:txBody>
      </p:sp>
      <p:sp>
        <p:nvSpPr>
          <p:cNvPr id="59426" name="Text Box 36"/>
          <p:cNvSpPr txBox="1">
            <a:spLocks noChangeArrowheads="1"/>
          </p:cNvSpPr>
          <p:nvPr>
            <p:custDataLst>
              <p:tags r:id="rId23"/>
            </p:custDataLst>
          </p:nvPr>
        </p:nvSpPr>
        <p:spPr bwMode="auto">
          <a:xfrm>
            <a:off x="928688" y="3214688"/>
            <a:ext cx="3324225" cy="595312"/>
          </a:xfrm>
          <a:prstGeom prst="rect">
            <a:avLst/>
          </a:prstGeom>
          <a:solidFill>
            <a:srgbClr val="CCECFF"/>
          </a:solidFill>
          <a:ln w="9525">
            <a:solidFill>
              <a:srgbClr val="0B04FF"/>
            </a:solidFill>
            <a:miter lim="800000"/>
            <a:headEnd/>
            <a:tailEnd/>
          </a:ln>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nSpc>
                <a:spcPct val="180000"/>
              </a:lnSpc>
              <a:spcBef>
                <a:spcPct val="50000"/>
              </a:spcBef>
            </a:pPr>
            <a:endParaRPr lang="en-US" sz="1800" b="1">
              <a:latin typeface="Courier New" pitchFamily="49" charset="0"/>
            </a:endParaRPr>
          </a:p>
        </p:txBody>
      </p:sp>
      <p:sp>
        <p:nvSpPr>
          <p:cNvPr id="59427" name="Text Box 37"/>
          <p:cNvSpPr txBox="1">
            <a:spLocks noChangeArrowheads="1"/>
          </p:cNvSpPr>
          <p:nvPr>
            <p:custDataLst>
              <p:tags r:id="rId24"/>
            </p:custDataLst>
          </p:nvPr>
        </p:nvSpPr>
        <p:spPr bwMode="auto">
          <a:xfrm>
            <a:off x="357188" y="3268663"/>
            <a:ext cx="909637"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2800" b="1">
                <a:solidFill>
                  <a:srgbClr val="0B04FF"/>
                </a:solidFill>
                <a:latin typeface="Courier New" pitchFamily="49" charset="0"/>
                <a:cs typeface="Courier New" pitchFamily="49" charset="0"/>
              </a:rPr>
              <a:t>r2</a:t>
            </a:r>
          </a:p>
        </p:txBody>
      </p:sp>
      <p:sp>
        <p:nvSpPr>
          <p:cNvPr id="59428" name="Text Box 38"/>
          <p:cNvSpPr txBox="1">
            <a:spLocks noChangeArrowheads="1"/>
          </p:cNvSpPr>
          <p:nvPr>
            <p:custDataLst>
              <p:tags r:id="rId25"/>
            </p:custDataLst>
          </p:nvPr>
        </p:nvSpPr>
        <p:spPr bwMode="auto">
          <a:xfrm>
            <a:off x="928688" y="4052888"/>
            <a:ext cx="3324225" cy="595312"/>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nSpc>
                <a:spcPct val="180000"/>
              </a:lnSpc>
              <a:spcBef>
                <a:spcPct val="50000"/>
              </a:spcBef>
            </a:pPr>
            <a:endParaRPr lang="en-US" sz="1800" b="1">
              <a:latin typeface="Courier New" pitchFamily="49" charset="0"/>
            </a:endParaRPr>
          </a:p>
        </p:txBody>
      </p:sp>
      <p:sp>
        <p:nvSpPr>
          <p:cNvPr id="59429" name="Text Box 39"/>
          <p:cNvSpPr txBox="1">
            <a:spLocks noChangeArrowheads="1"/>
          </p:cNvSpPr>
          <p:nvPr>
            <p:custDataLst>
              <p:tags r:id="rId26"/>
            </p:custDataLst>
          </p:nvPr>
        </p:nvSpPr>
        <p:spPr bwMode="auto">
          <a:xfrm>
            <a:off x="357188" y="4106863"/>
            <a:ext cx="909637"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2800" b="1">
                <a:latin typeface="Courier New" pitchFamily="49" charset="0"/>
                <a:cs typeface="Courier New" pitchFamily="49" charset="0"/>
              </a:rPr>
              <a:t>r3</a:t>
            </a:r>
          </a:p>
        </p:txBody>
      </p:sp>
      <p:sp>
        <p:nvSpPr>
          <p:cNvPr id="59430" name="Text Box 40"/>
          <p:cNvSpPr txBox="1">
            <a:spLocks noChangeArrowheads="1"/>
          </p:cNvSpPr>
          <p:nvPr/>
        </p:nvSpPr>
        <p:spPr bwMode="auto">
          <a:xfrm>
            <a:off x="257075" y="180621"/>
            <a:ext cx="3288272" cy="738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r>
              <a:rPr lang="en-US" sz="4200" dirty="0" smtClean="0">
                <a:latin typeface="Cambria" pitchFamily="18" charset="0"/>
              </a:rPr>
              <a:t>factorial code</a:t>
            </a:r>
            <a:endParaRPr lang="en-US" sz="4200" dirty="0">
              <a:latin typeface="Cambria" pitchFamily="18" charset="0"/>
            </a:endParaRPr>
          </a:p>
        </p:txBody>
      </p:sp>
      <p:sp>
        <p:nvSpPr>
          <p:cNvPr id="59431" name="Rectangle 38"/>
          <p:cNvSpPr>
            <a:spLocks noChangeArrowheads="1"/>
          </p:cNvSpPr>
          <p:nvPr/>
        </p:nvSpPr>
        <p:spPr bwMode="auto">
          <a:xfrm>
            <a:off x="5440362" y="1081088"/>
            <a:ext cx="1474788"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b="1" dirty="0">
                <a:latin typeface="Courier New" pitchFamily="49" charset="0"/>
                <a:cs typeface="Courier New" pitchFamily="49" charset="0"/>
              </a:rPr>
              <a:t>read </a:t>
            </a:r>
            <a:r>
              <a:rPr lang="en-US" b="1" dirty="0">
                <a:solidFill>
                  <a:srgbClr val="C00000"/>
                </a:solidFill>
                <a:latin typeface="Courier New" pitchFamily="49" charset="0"/>
                <a:cs typeface="Courier New" pitchFamily="49" charset="0"/>
              </a:rPr>
              <a:t>r1</a:t>
            </a:r>
          </a:p>
        </p:txBody>
      </p:sp>
      <p:sp>
        <p:nvSpPr>
          <p:cNvPr id="59432" name="Rectangle 39"/>
          <p:cNvSpPr>
            <a:spLocks noChangeArrowheads="1"/>
          </p:cNvSpPr>
          <p:nvPr/>
        </p:nvSpPr>
        <p:spPr bwMode="auto">
          <a:xfrm>
            <a:off x="5440362" y="1539875"/>
            <a:ext cx="2728913"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b="1">
                <a:latin typeface="Courier New" pitchFamily="49" charset="0"/>
                <a:cs typeface="Courier New" pitchFamily="49" charset="0"/>
              </a:rPr>
              <a:t>setn </a:t>
            </a:r>
            <a:r>
              <a:rPr lang="en-US" b="1">
                <a:solidFill>
                  <a:srgbClr val="0B04FF"/>
                </a:solidFill>
                <a:latin typeface="Courier New" pitchFamily="49" charset="0"/>
                <a:cs typeface="Courier New" pitchFamily="49" charset="0"/>
              </a:rPr>
              <a:t>r2</a:t>
            </a:r>
            <a:r>
              <a:rPr lang="en-US" b="1">
                <a:latin typeface="Courier New" pitchFamily="49" charset="0"/>
                <a:cs typeface="Courier New" pitchFamily="49" charset="0"/>
              </a:rPr>
              <a:t> 1</a:t>
            </a:r>
          </a:p>
        </p:txBody>
      </p:sp>
      <p:sp>
        <p:nvSpPr>
          <p:cNvPr id="59433" name="Rectangle 40"/>
          <p:cNvSpPr>
            <a:spLocks noChangeArrowheads="1"/>
          </p:cNvSpPr>
          <p:nvPr/>
        </p:nvSpPr>
        <p:spPr bwMode="auto">
          <a:xfrm>
            <a:off x="5440362" y="2019300"/>
            <a:ext cx="2195513"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b="1" dirty="0" err="1">
                <a:latin typeface="Courier New" pitchFamily="49" charset="0"/>
                <a:cs typeface="Courier New" pitchFamily="49" charset="0"/>
              </a:rPr>
              <a:t>jeqzn</a:t>
            </a:r>
            <a:r>
              <a:rPr lang="en-US" b="1" dirty="0">
                <a:latin typeface="Courier New" pitchFamily="49" charset="0"/>
                <a:cs typeface="Courier New" pitchFamily="49" charset="0"/>
              </a:rPr>
              <a:t> </a:t>
            </a:r>
            <a:r>
              <a:rPr lang="en-US" b="1" dirty="0">
                <a:solidFill>
                  <a:srgbClr val="C00000"/>
                </a:solidFill>
                <a:latin typeface="Courier New" pitchFamily="49" charset="0"/>
                <a:cs typeface="Courier New" pitchFamily="49" charset="0"/>
              </a:rPr>
              <a:t>r1</a:t>
            </a:r>
            <a:r>
              <a:rPr lang="en-US" b="1" dirty="0">
                <a:latin typeface="Courier New" pitchFamily="49" charset="0"/>
                <a:cs typeface="Courier New" pitchFamily="49" charset="0"/>
              </a:rPr>
              <a:t> </a:t>
            </a:r>
            <a:r>
              <a:rPr lang="en-US" b="1" dirty="0">
                <a:solidFill>
                  <a:srgbClr val="E109E1"/>
                </a:solidFill>
                <a:latin typeface="Courier New" pitchFamily="49" charset="0"/>
                <a:cs typeface="Courier New" pitchFamily="49" charset="0"/>
              </a:rPr>
              <a:t>8</a:t>
            </a:r>
          </a:p>
        </p:txBody>
      </p:sp>
      <p:sp>
        <p:nvSpPr>
          <p:cNvPr id="59434" name="Rectangle 41"/>
          <p:cNvSpPr>
            <a:spLocks noChangeArrowheads="1"/>
          </p:cNvSpPr>
          <p:nvPr/>
        </p:nvSpPr>
        <p:spPr bwMode="auto">
          <a:xfrm>
            <a:off x="5440362" y="2487613"/>
            <a:ext cx="2728913"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b="1" dirty="0" err="1">
                <a:latin typeface="Courier New" pitchFamily="49" charset="0"/>
                <a:cs typeface="Courier New" pitchFamily="49" charset="0"/>
              </a:rPr>
              <a:t>mul</a:t>
            </a:r>
            <a:r>
              <a:rPr lang="en-US" b="1" dirty="0">
                <a:latin typeface="Courier New" pitchFamily="49" charset="0"/>
                <a:cs typeface="Courier New" pitchFamily="49" charset="0"/>
              </a:rPr>
              <a:t> </a:t>
            </a:r>
            <a:r>
              <a:rPr lang="en-US" b="1" dirty="0">
                <a:solidFill>
                  <a:srgbClr val="0B04FF"/>
                </a:solidFill>
                <a:latin typeface="Courier New" pitchFamily="49" charset="0"/>
                <a:cs typeface="Courier New" pitchFamily="49" charset="0"/>
              </a:rPr>
              <a:t>r2</a:t>
            </a:r>
            <a:r>
              <a:rPr lang="en-US" b="1" dirty="0">
                <a:latin typeface="Courier New" pitchFamily="49" charset="0"/>
                <a:cs typeface="Courier New" pitchFamily="49" charset="0"/>
              </a:rPr>
              <a:t> </a:t>
            </a:r>
            <a:r>
              <a:rPr lang="en-US" b="1" dirty="0" err="1">
                <a:solidFill>
                  <a:srgbClr val="0B04FF"/>
                </a:solidFill>
                <a:latin typeface="Courier New" pitchFamily="49" charset="0"/>
                <a:cs typeface="Courier New" pitchFamily="49" charset="0"/>
              </a:rPr>
              <a:t>r2</a:t>
            </a:r>
            <a:r>
              <a:rPr lang="en-US" b="1" dirty="0">
                <a:latin typeface="Courier New" pitchFamily="49" charset="0"/>
                <a:cs typeface="Courier New" pitchFamily="49" charset="0"/>
              </a:rPr>
              <a:t> </a:t>
            </a:r>
            <a:r>
              <a:rPr lang="en-US" b="1" dirty="0">
                <a:solidFill>
                  <a:srgbClr val="C00000"/>
                </a:solidFill>
                <a:latin typeface="Courier New" pitchFamily="49" charset="0"/>
                <a:cs typeface="Courier New" pitchFamily="49" charset="0"/>
              </a:rPr>
              <a:t>r1</a:t>
            </a:r>
          </a:p>
        </p:txBody>
      </p:sp>
      <p:sp>
        <p:nvSpPr>
          <p:cNvPr id="59435" name="Rectangle 42"/>
          <p:cNvSpPr>
            <a:spLocks noChangeArrowheads="1"/>
          </p:cNvSpPr>
          <p:nvPr/>
        </p:nvSpPr>
        <p:spPr bwMode="auto">
          <a:xfrm>
            <a:off x="5440362" y="2967038"/>
            <a:ext cx="2195513"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b="1">
                <a:latin typeface="Courier New" pitchFamily="49" charset="0"/>
                <a:cs typeface="Courier New" pitchFamily="49" charset="0"/>
              </a:rPr>
              <a:t>addn </a:t>
            </a:r>
            <a:r>
              <a:rPr lang="en-US" b="1">
                <a:solidFill>
                  <a:srgbClr val="C00000"/>
                </a:solidFill>
                <a:latin typeface="Courier New" pitchFamily="49" charset="0"/>
                <a:cs typeface="Courier New" pitchFamily="49" charset="0"/>
              </a:rPr>
              <a:t>r1</a:t>
            </a:r>
            <a:r>
              <a:rPr lang="en-US" b="1">
                <a:latin typeface="Courier New" pitchFamily="49" charset="0"/>
                <a:cs typeface="Courier New" pitchFamily="49" charset="0"/>
              </a:rPr>
              <a:t> -1</a:t>
            </a:r>
          </a:p>
        </p:txBody>
      </p:sp>
      <p:sp>
        <p:nvSpPr>
          <p:cNvPr id="59436" name="Rectangle 43"/>
          <p:cNvSpPr>
            <a:spLocks noChangeArrowheads="1"/>
          </p:cNvSpPr>
          <p:nvPr/>
        </p:nvSpPr>
        <p:spPr bwMode="auto">
          <a:xfrm>
            <a:off x="5440362" y="4876800"/>
            <a:ext cx="2728913"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b="1" dirty="0">
                <a:latin typeface="Courier New" pitchFamily="49" charset="0"/>
                <a:cs typeface="Courier New" pitchFamily="49" charset="0"/>
              </a:rPr>
              <a:t>write </a:t>
            </a:r>
            <a:r>
              <a:rPr lang="en-US" b="1" dirty="0">
                <a:solidFill>
                  <a:srgbClr val="0B04FF"/>
                </a:solidFill>
                <a:latin typeface="Courier New" pitchFamily="49" charset="0"/>
                <a:cs typeface="Courier New" pitchFamily="49" charset="0"/>
              </a:rPr>
              <a:t>r2</a:t>
            </a:r>
          </a:p>
        </p:txBody>
      </p:sp>
      <p:sp>
        <p:nvSpPr>
          <p:cNvPr id="59437" name="Rectangle 44"/>
          <p:cNvSpPr>
            <a:spLocks noChangeArrowheads="1"/>
          </p:cNvSpPr>
          <p:nvPr/>
        </p:nvSpPr>
        <p:spPr bwMode="auto">
          <a:xfrm>
            <a:off x="5440362" y="5356225"/>
            <a:ext cx="2195513"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b="1">
                <a:latin typeface="Courier New" pitchFamily="49" charset="0"/>
                <a:cs typeface="Courier New" pitchFamily="49" charset="0"/>
              </a:rPr>
              <a:t>halt</a:t>
            </a:r>
          </a:p>
        </p:txBody>
      </p:sp>
      <p:sp>
        <p:nvSpPr>
          <p:cNvPr id="59438" name="Rectangle 45"/>
          <p:cNvSpPr>
            <a:spLocks noChangeArrowheads="1"/>
          </p:cNvSpPr>
          <p:nvPr/>
        </p:nvSpPr>
        <p:spPr bwMode="auto">
          <a:xfrm>
            <a:off x="5438775" y="3438525"/>
            <a:ext cx="2195512"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b="1" dirty="0" err="1">
                <a:latin typeface="Courier New" pitchFamily="49" charset="0"/>
                <a:cs typeface="Courier New" pitchFamily="49" charset="0"/>
              </a:rPr>
              <a:t>jumpn</a:t>
            </a:r>
            <a:r>
              <a:rPr lang="en-US" b="1" dirty="0">
                <a:latin typeface="Courier New" pitchFamily="49" charset="0"/>
                <a:cs typeface="Courier New" pitchFamily="49" charset="0"/>
              </a:rPr>
              <a:t> </a:t>
            </a:r>
            <a:r>
              <a:rPr lang="en-US" b="1" dirty="0">
                <a:solidFill>
                  <a:srgbClr val="E109E1"/>
                </a:solidFill>
                <a:latin typeface="Courier New" pitchFamily="49" charset="0"/>
                <a:cs typeface="Courier New" pitchFamily="49" charset="0"/>
              </a:rPr>
              <a:t>2</a:t>
            </a:r>
          </a:p>
        </p:txBody>
      </p:sp>
      <p:sp>
        <p:nvSpPr>
          <p:cNvPr id="47" name="Rectangle 46"/>
          <p:cNvSpPr/>
          <p:nvPr/>
        </p:nvSpPr>
        <p:spPr>
          <a:xfrm>
            <a:off x="5472112" y="3897313"/>
            <a:ext cx="738188" cy="461962"/>
          </a:xfrm>
          <a:prstGeom prst="rect">
            <a:avLst/>
          </a:prstGeom>
        </p:spPr>
        <p:txBody>
          <a:bodyPr wrap="none">
            <a:spAutoFit/>
          </a:bodyPr>
          <a:lstStyle/>
          <a:p>
            <a:pPr>
              <a:defRPr/>
            </a:pPr>
            <a:r>
              <a:rPr lang="en-US" b="1" dirty="0" err="1">
                <a:solidFill>
                  <a:schemeClr val="bg1">
                    <a:lumMod val="65000"/>
                  </a:schemeClr>
                </a:solidFill>
                <a:latin typeface="Courier New" pitchFamily="49" charset="0"/>
                <a:ea typeface="ＭＳ Ｐゴシック" pitchFamily="-106" charset="-128"/>
                <a:cs typeface="Courier New" pitchFamily="49" charset="0"/>
              </a:rPr>
              <a:t>nop</a:t>
            </a:r>
            <a:endParaRPr lang="en-US" dirty="0">
              <a:solidFill>
                <a:schemeClr val="bg1">
                  <a:lumMod val="65000"/>
                </a:schemeClr>
              </a:solidFill>
              <a:ea typeface="ＭＳ Ｐゴシック" pitchFamily="-106" charset="-128"/>
            </a:endParaRPr>
          </a:p>
        </p:txBody>
      </p:sp>
      <p:sp>
        <p:nvSpPr>
          <p:cNvPr id="48" name="Rectangle 47"/>
          <p:cNvSpPr/>
          <p:nvPr/>
        </p:nvSpPr>
        <p:spPr>
          <a:xfrm>
            <a:off x="5472112" y="4378325"/>
            <a:ext cx="738188" cy="461963"/>
          </a:xfrm>
          <a:prstGeom prst="rect">
            <a:avLst/>
          </a:prstGeom>
        </p:spPr>
        <p:txBody>
          <a:bodyPr wrap="none">
            <a:spAutoFit/>
          </a:bodyPr>
          <a:lstStyle/>
          <a:p>
            <a:pPr>
              <a:defRPr/>
            </a:pPr>
            <a:r>
              <a:rPr lang="en-US" b="1" dirty="0" err="1">
                <a:solidFill>
                  <a:schemeClr val="bg1">
                    <a:lumMod val="65000"/>
                  </a:schemeClr>
                </a:solidFill>
                <a:latin typeface="Courier New" pitchFamily="49" charset="0"/>
                <a:ea typeface="ＭＳ Ｐゴシック" pitchFamily="-106" charset="-128"/>
                <a:cs typeface="Courier New" pitchFamily="49" charset="0"/>
              </a:rPr>
              <a:t>nop</a:t>
            </a:r>
            <a:endParaRPr lang="en-US" dirty="0">
              <a:solidFill>
                <a:schemeClr val="bg1">
                  <a:lumMod val="65000"/>
                </a:schemeClr>
              </a:solidFill>
              <a:ea typeface="ＭＳ Ｐゴシック" pitchFamily="-106" charset="-128"/>
            </a:endParaRPr>
          </a:p>
        </p:txBody>
      </p:sp>
      <p:sp>
        <p:nvSpPr>
          <p:cNvPr id="51" name="Rectangle 54"/>
          <p:cNvSpPr>
            <a:spLocks noChangeArrowheads="1"/>
          </p:cNvSpPr>
          <p:nvPr>
            <p:custDataLst>
              <p:tags r:id="rId27"/>
            </p:custDataLst>
          </p:nvPr>
        </p:nvSpPr>
        <p:spPr bwMode="auto">
          <a:xfrm>
            <a:off x="5846061" y="496541"/>
            <a:ext cx="1917513"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2000" b="1" dirty="0">
                <a:latin typeface="Cambria" pitchFamily="18" charset="0"/>
              </a:rPr>
              <a:t>Memory - RAM</a:t>
            </a:r>
          </a:p>
        </p:txBody>
      </p:sp>
      <p:sp>
        <p:nvSpPr>
          <p:cNvPr id="52" name="Rectangle 59"/>
          <p:cNvSpPr>
            <a:spLocks noChangeArrowheads="1"/>
          </p:cNvSpPr>
          <p:nvPr>
            <p:custDataLst>
              <p:tags r:id="rId28"/>
            </p:custDataLst>
          </p:nvPr>
        </p:nvSpPr>
        <p:spPr bwMode="auto">
          <a:xfrm>
            <a:off x="1613672" y="1666815"/>
            <a:ext cx="1954253"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2000" b="1" dirty="0">
                <a:latin typeface="Cambria" pitchFamily="18" charset="0"/>
              </a:rPr>
              <a:t>Registers - CPU</a:t>
            </a:r>
          </a:p>
        </p:txBody>
      </p:sp>
      <p:sp>
        <p:nvSpPr>
          <p:cNvPr id="41" name="Rectangle 40"/>
          <p:cNvSpPr/>
          <p:nvPr/>
        </p:nvSpPr>
        <p:spPr>
          <a:xfrm>
            <a:off x="910463" y="2728182"/>
            <a:ext cx="458780" cy="246221"/>
          </a:xfrm>
          <a:prstGeom prst="rect">
            <a:avLst/>
          </a:prstGeom>
        </p:spPr>
        <p:txBody>
          <a:bodyPr wrap="none">
            <a:spAutoFit/>
          </a:bodyPr>
          <a:lstStyle/>
          <a:p>
            <a:r>
              <a:rPr lang="en-US" sz="1000" dirty="0" smtClean="0">
                <a:latin typeface="Calibri" pitchFamily="34" charset="0"/>
              </a:rPr>
              <a:t>input</a:t>
            </a:r>
            <a:endParaRPr lang="en-US" sz="1000" dirty="0"/>
          </a:p>
        </p:txBody>
      </p:sp>
      <p:sp>
        <p:nvSpPr>
          <p:cNvPr id="42" name="Rectangle 41"/>
          <p:cNvSpPr/>
          <p:nvPr/>
        </p:nvSpPr>
        <p:spPr>
          <a:xfrm>
            <a:off x="910463" y="3563779"/>
            <a:ext cx="894797" cy="246221"/>
          </a:xfrm>
          <a:prstGeom prst="rect">
            <a:avLst/>
          </a:prstGeom>
        </p:spPr>
        <p:txBody>
          <a:bodyPr wrap="none">
            <a:spAutoFit/>
          </a:bodyPr>
          <a:lstStyle/>
          <a:p>
            <a:pPr algn="l"/>
            <a:r>
              <a:rPr lang="en-US" sz="1000" dirty="0" smtClean="0">
                <a:latin typeface="Calibri" pitchFamily="34" charset="0"/>
              </a:rPr>
              <a:t>result – so far</a:t>
            </a:r>
            <a:endParaRPr lang="en-US" sz="1000" dirty="0"/>
          </a:p>
        </p:txBody>
      </p:sp>
      <p:sp>
        <p:nvSpPr>
          <p:cNvPr id="43" name="Rectangle 42"/>
          <p:cNvSpPr/>
          <p:nvPr/>
        </p:nvSpPr>
        <p:spPr>
          <a:xfrm>
            <a:off x="914400" y="4402900"/>
            <a:ext cx="1596912" cy="246221"/>
          </a:xfrm>
          <a:prstGeom prst="rect">
            <a:avLst/>
          </a:prstGeom>
        </p:spPr>
        <p:txBody>
          <a:bodyPr wrap="none">
            <a:spAutoFit/>
          </a:bodyPr>
          <a:lstStyle/>
          <a:p>
            <a:pPr algn="l"/>
            <a:r>
              <a:rPr lang="en-US" sz="1000" dirty="0" smtClean="0">
                <a:latin typeface="Calibri" pitchFamily="34" charset="0"/>
              </a:rPr>
              <a:t>not needed, but OK to use!</a:t>
            </a:r>
            <a:endParaRPr lang="en-US" sz="1000" dirty="0"/>
          </a:p>
        </p:txBody>
      </p:sp>
      <mc:AlternateContent xmlns:mc="http://schemas.openxmlformats.org/markup-compatibility/2006" xmlns:p14="http://schemas.microsoft.com/office/powerpoint/2010/main">
        <mc:Choice Requires="p14">
          <p:contentPart p14:bwMode="auto" r:id="rId30">
            <p14:nvContentPartPr>
              <p14:cNvPr id="2" name="Ink 1"/>
              <p14:cNvContentPartPr/>
              <p14:nvPr/>
            </p14:nvContentPartPr>
            <p14:xfrm>
              <a:off x="257400" y="771480"/>
              <a:ext cx="8572680" cy="5706000"/>
            </p14:xfrm>
          </p:contentPart>
        </mc:Choice>
        <mc:Fallback xmlns="">
          <p:pic>
            <p:nvPicPr>
              <p:cNvPr id="2" name="Ink 1"/>
              <p:cNvPicPr/>
              <p:nvPr/>
            </p:nvPicPr>
            <p:blipFill>
              <a:blip r:embed="rId31"/>
              <a:stretch>
                <a:fillRect/>
              </a:stretch>
            </p:blipFill>
            <p:spPr>
              <a:xfrm>
                <a:off x="248040" y="762120"/>
                <a:ext cx="8591400" cy="5724720"/>
              </a:xfrm>
              <a:prstGeom prst="rect">
                <a:avLst/>
              </a:prstGeom>
            </p:spPr>
          </p:pic>
        </mc:Fallback>
      </mc:AlternateContent>
    </p:spTree>
    <p:extLst>
      <p:ext uri="{BB962C8B-B14F-4D97-AF65-F5344CB8AC3E}">
        <p14:creationId xmlns:p14="http://schemas.microsoft.com/office/powerpoint/2010/main" val="990341200"/>
      </p:ext>
    </p:extLst>
  </p:cSld>
  <p:clrMapOvr>
    <a:masterClrMapping/>
  </p:clrMapOvr>
  <p:timing>
    <p:tnLst>
      <p:par>
        <p:cTn id="1" dur="indefinite" restart="never" nodeType="tmRoot"/>
      </p:par>
    </p:tn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397" name="Text Box 5"/>
          <p:cNvSpPr txBox="1">
            <a:spLocks noChangeArrowheads="1"/>
          </p:cNvSpPr>
          <p:nvPr>
            <p:custDataLst>
              <p:tags r:id="rId1"/>
            </p:custDataLst>
          </p:nvPr>
        </p:nvSpPr>
        <p:spPr bwMode="auto">
          <a:xfrm>
            <a:off x="5297487" y="1066800"/>
            <a:ext cx="3089275" cy="457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59398" name="Text Box 6"/>
          <p:cNvSpPr txBox="1">
            <a:spLocks noChangeArrowheads="1"/>
          </p:cNvSpPr>
          <p:nvPr>
            <p:custDataLst>
              <p:tags r:id="rId2"/>
            </p:custDataLst>
          </p:nvPr>
        </p:nvSpPr>
        <p:spPr bwMode="auto">
          <a:xfrm>
            <a:off x="5297487" y="1538288"/>
            <a:ext cx="3089275" cy="457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59399" name="Text Box 7"/>
          <p:cNvSpPr txBox="1">
            <a:spLocks noChangeArrowheads="1"/>
          </p:cNvSpPr>
          <p:nvPr>
            <p:custDataLst>
              <p:tags r:id="rId3"/>
            </p:custDataLst>
          </p:nvPr>
        </p:nvSpPr>
        <p:spPr bwMode="auto">
          <a:xfrm>
            <a:off x="5297487" y="2011363"/>
            <a:ext cx="3089275" cy="457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59400" name="Text Box 8"/>
          <p:cNvSpPr txBox="1">
            <a:spLocks noChangeArrowheads="1"/>
          </p:cNvSpPr>
          <p:nvPr>
            <p:custDataLst>
              <p:tags r:id="rId4"/>
            </p:custDataLst>
          </p:nvPr>
        </p:nvSpPr>
        <p:spPr bwMode="auto">
          <a:xfrm>
            <a:off x="5297487" y="2482850"/>
            <a:ext cx="3089275" cy="457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59401" name="Text Box 9"/>
          <p:cNvSpPr txBox="1">
            <a:spLocks noChangeArrowheads="1"/>
          </p:cNvSpPr>
          <p:nvPr>
            <p:custDataLst>
              <p:tags r:id="rId5"/>
            </p:custDataLst>
          </p:nvPr>
        </p:nvSpPr>
        <p:spPr bwMode="auto">
          <a:xfrm>
            <a:off x="5297487" y="2955925"/>
            <a:ext cx="3089275" cy="457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59402" name="Text Box 10"/>
          <p:cNvSpPr txBox="1">
            <a:spLocks noChangeArrowheads="1"/>
          </p:cNvSpPr>
          <p:nvPr>
            <p:custDataLst>
              <p:tags r:id="rId6"/>
            </p:custDataLst>
          </p:nvPr>
        </p:nvSpPr>
        <p:spPr bwMode="auto">
          <a:xfrm>
            <a:off x="5297487" y="3429000"/>
            <a:ext cx="3089275" cy="457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59403" name="Text Box 11"/>
          <p:cNvSpPr txBox="1">
            <a:spLocks noChangeArrowheads="1"/>
          </p:cNvSpPr>
          <p:nvPr>
            <p:custDataLst>
              <p:tags r:id="rId7"/>
            </p:custDataLst>
          </p:nvPr>
        </p:nvSpPr>
        <p:spPr bwMode="auto">
          <a:xfrm>
            <a:off x="5297487" y="3900488"/>
            <a:ext cx="3089275" cy="457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59404" name="Text Box 12"/>
          <p:cNvSpPr txBox="1">
            <a:spLocks noChangeArrowheads="1"/>
          </p:cNvSpPr>
          <p:nvPr>
            <p:custDataLst>
              <p:tags r:id="rId8"/>
            </p:custDataLst>
          </p:nvPr>
        </p:nvSpPr>
        <p:spPr bwMode="auto">
          <a:xfrm>
            <a:off x="4876800" y="1122363"/>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800" b="1">
                <a:latin typeface="Courier New" pitchFamily="49" charset="0"/>
                <a:cs typeface="Courier New" pitchFamily="49" charset="0"/>
              </a:rPr>
              <a:t>0</a:t>
            </a:r>
          </a:p>
        </p:txBody>
      </p:sp>
      <p:sp>
        <p:nvSpPr>
          <p:cNvPr id="59406" name="Text Box 14"/>
          <p:cNvSpPr txBox="1">
            <a:spLocks noChangeArrowheads="1"/>
          </p:cNvSpPr>
          <p:nvPr>
            <p:custDataLst>
              <p:tags r:id="rId9"/>
            </p:custDataLst>
          </p:nvPr>
        </p:nvSpPr>
        <p:spPr bwMode="auto">
          <a:xfrm>
            <a:off x="5297487" y="4373563"/>
            <a:ext cx="3089275" cy="457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59407" name="Text Box 15"/>
          <p:cNvSpPr txBox="1">
            <a:spLocks noChangeArrowheads="1"/>
          </p:cNvSpPr>
          <p:nvPr>
            <p:custDataLst>
              <p:tags r:id="rId10"/>
            </p:custDataLst>
          </p:nvPr>
        </p:nvSpPr>
        <p:spPr bwMode="auto">
          <a:xfrm>
            <a:off x="5297487" y="4845050"/>
            <a:ext cx="3089275" cy="457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59408" name="Text Box 16"/>
          <p:cNvSpPr txBox="1">
            <a:spLocks noChangeArrowheads="1"/>
          </p:cNvSpPr>
          <p:nvPr>
            <p:custDataLst>
              <p:tags r:id="rId11"/>
            </p:custDataLst>
          </p:nvPr>
        </p:nvSpPr>
        <p:spPr bwMode="auto">
          <a:xfrm>
            <a:off x="5297487" y="5318125"/>
            <a:ext cx="3089275" cy="457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59410" name="Text Box 18"/>
          <p:cNvSpPr txBox="1">
            <a:spLocks noChangeArrowheads="1"/>
          </p:cNvSpPr>
          <p:nvPr>
            <p:custDataLst>
              <p:tags r:id="rId12"/>
            </p:custDataLst>
          </p:nvPr>
        </p:nvSpPr>
        <p:spPr bwMode="auto">
          <a:xfrm>
            <a:off x="4884737" y="1593850"/>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800" b="1">
                <a:latin typeface="Courier New" pitchFamily="49" charset="0"/>
                <a:cs typeface="Courier New" pitchFamily="49" charset="0"/>
              </a:rPr>
              <a:t>1</a:t>
            </a:r>
          </a:p>
        </p:txBody>
      </p:sp>
      <p:sp>
        <p:nvSpPr>
          <p:cNvPr id="59411" name="Text Box 19"/>
          <p:cNvSpPr txBox="1">
            <a:spLocks noChangeArrowheads="1"/>
          </p:cNvSpPr>
          <p:nvPr>
            <p:custDataLst>
              <p:tags r:id="rId13"/>
            </p:custDataLst>
          </p:nvPr>
        </p:nvSpPr>
        <p:spPr bwMode="auto">
          <a:xfrm>
            <a:off x="4884737" y="2066925"/>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800" b="1">
                <a:latin typeface="Courier New" pitchFamily="49" charset="0"/>
                <a:cs typeface="Courier New" pitchFamily="49" charset="0"/>
              </a:rPr>
              <a:t>2</a:t>
            </a:r>
          </a:p>
        </p:txBody>
      </p:sp>
      <p:sp>
        <p:nvSpPr>
          <p:cNvPr id="59412" name="Text Box 20"/>
          <p:cNvSpPr txBox="1">
            <a:spLocks noChangeArrowheads="1"/>
          </p:cNvSpPr>
          <p:nvPr>
            <p:custDataLst>
              <p:tags r:id="rId14"/>
            </p:custDataLst>
          </p:nvPr>
        </p:nvSpPr>
        <p:spPr bwMode="auto">
          <a:xfrm>
            <a:off x="4884737" y="2540000"/>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800" b="1">
                <a:latin typeface="Courier New" pitchFamily="49" charset="0"/>
                <a:cs typeface="Courier New" pitchFamily="49" charset="0"/>
              </a:rPr>
              <a:t>3</a:t>
            </a:r>
          </a:p>
        </p:txBody>
      </p:sp>
      <p:sp>
        <p:nvSpPr>
          <p:cNvPr id="59413" name="Text Box 21"/>
          <p:cNvSpPr txBox="1">
            <a:spLocks noChangeArrowheads="1"/>
          </p:cNvSpPr>
          <p:nvPr>
            <p:custDataLst>
              <p:tags r:id="rId15"/>
            </p:custDataLst>
          </p:nvPr>
        </p:nvSpPr>
        <p:spPr bwMode="auto">
          <a:xfrm>
            <a:off x="4884737" y="3013075"/>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800" b="1">
                <a:latin typeface="Courier New" pitchFamily="49" charset="0"/>
                <a:cs typeface="Courier New" pitchFamily="49" charset="0"/>
              </a:rPr>
              <a:t>4</a:t>
            </a:r>
          </a:p>
        </p:txBody>
      </p:sp>
      <p:sp>
        <p:nvSpPr>
          <p:cNvPr id="59414" name="Text Box 22"/>
          <p:cNvSpPr txBox="1">
            <a:spLocks noChangeArrowheads="1"/>
          </p:cNvSpPr>
          <p:nvPr>
            <p:custDataLst>
              <p:tags r:id="rId16"/>
            </p:custDataLst>
          </p:nvPr>
        </p:nvSpPr>
        <p:spPr bwMode="auto">
          <a:xfrm>
            <a:off x="4884737" y="3486150"/>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800" b="1">
                <a:latin typeface="Courier New" pitchFamily="49" charset="0"/>
                <a:cs typeface="Courier New" pitchFamily="49" charset="0"/>
              </a:rPr>
              <a:t>5</a:t>
            </a:r>
          </a:p>
        </p:txBody>
      </p:sp>
      <p:sp>
        <p:nvSpPr>
          <p:cNvPr id="59415" name="Text Box 23"/>
          <p:cNvSpPr txBox="1">
            <a:spLocks noChangeArrowheads="1"/>
          </p:cNvSpPr>
          <p:nvPr>
            <p:custDataLst>
              <p:tags r:id="rId17"/>
            </p:custDataLst>
          </p:nvPr>
        </p:nvSpPr>
        <p:spPr bwMode="auto">
          <a:xfrm>
            <a:off x="4884737" y="395763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800" b="1">
                <a:latin typeface="Courier New" pitchFamily="49" charset="0"/>
                <a:cs typeface="Courier New" pitchFamily="49" charset="0"/>
              </a:rPr>
              <a:t>6</a:t>
            </a:r>
          </a:p>
        </p:txBody>
      </p:sp>
      <p:sp>
        <p:nvSpPr>
          <p:cNvPr id="59416" name="Text Box 24"/>
          <p:cNvSpPr txBox="1">
            <a:spLocks noChangeArrowheads="1"/>
          </p:cNvSpPr>
          <p:nvPr>
            <p:custDataLst>
              <p:tags r:id="rId18"/>
            </p:custDataLst>
          </p:nvPr>
        </p:nvSpPr>
        <p:spPr bwMode="auto">
          <a:xfrm>
            <a:off x="4884737" y="4430713"/>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800" b="1">
                <a:latin typeface="Courier New" pitchFamily="49" charset="0"/>
                <a:cs typeface="Courier New" pitchFamily="49" charset="0"/>
              </a:rPr>
              <a:t>7</a:t>
            </a:r>
          </a:p>
        </p:txBody>
      </p:sp>
      <p:sp>
        <p:nvSpPr>
          <p:cNvPr id="59417" name="Text Box 25"/>
          <p:cNvSpPr txBox="1">
            <a:spLocks noChangeArrowheads="1"/>
          </p:cNvSpPr>
          <p:nvPr>
            <p:custDataLst>
              <p:tags r:id="rId19"/>
            </p:custDataLst>
          </p:nvPr>
        </p:nvSpPr>
        <p:spPr bwMode="auto">
          <a:xfrm>
            <a:off x="4884737" y="49037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800" b="1">
                <a:latin typeface="Courier New" pitchFamily="49" charset="0"/>
                <a:cs typeface="Courier New" pitchFamily="49" charset="0"/>
              </a:rPr>
              <a:t>8</a:t>
            </a:r>
          </a:p>
        </p:txBody>
      </p:sp>
      <p:sp>
        <p:nvSpPr>
          <p:cNvPr id="59418" name="Text Box 26"/>
          <p:cNvSpPr txBox="1">
            <a:spLocks noChangeArrowheads="1"/>
          </p:cNvSpPr>
          <p:nvPr>
            <p:custDataLst>
              <p:tags r:id="rId20"/>
            </p:custDataLst>
          </p:nvPr>
        </p:nvSpPr>
        <p:spPr bwMode="auto">
          <a:xfrm>
            <a:off x="4884737" y="5376863"/>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800" b="1">
                <a:latin typeface="Courier New" pitchFamily="49" charset="0"/>
                <a:cs typeface="Courier New" pitchFamily="49" charset="0"/>
              </a:rPr>
              <a:t>9</a:t>
            </a:r>
          </a:p>
        </p:txBody>
      </p:sp>
      <p:sp>
        <p:nvSpPr>
          <p:cNvPr id="59424" name="Text Box 34"/>
          <p:cNvSpPr txBox="1">
            <a:spLocks noChangeArrowheads="1"/>
          </p:cNvSpPr>
          <p:nvPr>
            <p:custDataLst>
              <p:tags r:id="rId21"/>
            </p:custDataLst>
          </p:nvPr>
        </p:nvSpPr>
        <p:spPr bwMode="auto">
          <a:xfrm>
            <a:off x="928688" y="2362200"/>
            <a:ext cx="3324225" cy="595313"/>
          </a:xfrm>
          <a:prstGeom prst="rect">
            <a:avLst/>
          </a:prstGeom>
          <a:solidFill>
            <a:srgbClr val="FFCCCC"/>
          </a:solidFill>
          <a:ln w="9525">
            <a:solidFill>
              <a:srgbClr val="C00000"/>
            </a:solidFill>
            <a:miter lim="800000"/>
            <a:headEnd/>
            <a:tailEnd/>
          </a:ln>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nSpc>
                <a:spcPct val="180000"/>
              </a:lnSpc>
              <a:spcBef>
                <a:spcPct val="50000"/>
              </a:spcBef>
            </a:pPr>
            <a:endParaRPr lang="en-US" sz="1800" b="1">
              <a:latin typeface="Courier New" pitchFamily="49" charset="0"/>
            </a:endParaRPr>
          </a:p>
        </p:txBody>
      </p:sp>
      <p:sp>
        <p:nvSpPr>
          <p:cNvPr id="59425" name="Text Box 35"/>
          <p:cNvSpPr txBox="1">
            <a:spLocks noChangeArrowheads="1"/>
          </p:cNvSpPr>
          <p:nvPr>
            <p:custDataLst>
              <p:tags r:id="rId22"/>
            </p:custDataLst>
          </p:nvPr>
        </p:nvSpPr>
        <p:spPr bwMode="auto">
          <a:xfrm>
            <a:off x="357188" y="2416175"/>
            <a:ext cx="909637"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2800" b="1">
                <a:solidFill>
                  <a:srgbClr val="C00000"/>
                </a:solidFill>
                <a:latin typeface="Courier New" pitchFamily="49" charset="0"/>
                <a:cs typeface="Courier New" pitchFamily="49" charset="0"/>
              </a:rPr>
              <a:t>r1</a:t>
            </a:r>
          </a:p>
        </p:txBody>
      </p:sp>
      <p:sp>
        <p:nvSpPr>
          <p:cNvPr id="59426" name="Text Box 36"/>
          <p:cNvSpPr txBox="1">
            <a:spLocks noChangeArrowheads="1"/>
          </p:cNvSpPr>
          <p:nvPr>
            <p:custDataLst>
              <p:tags r:id="rId23"/>
            </p:custDataLst>
          </p:nvPr>
        </p:nvSpPr>
        <p:spPr bwMode="auto">
          <a:xfrm>
            <a:off x="928688" y="3214688"/>
            <a:ext cx="3324225" cy="595312"/>
          </a:xfrm>
          <a:prstGeom prst="rect">
            <a:avLst/>
          </a:prstGeom>
          <a:solidFill>
            <a:srgbClr val="CCECFF"/>
          </a:solidFill>
          <a:ln w="9525">
            <a:solidFill>
              <a:srgbClr val="0B04FF"/>
            </a:solidFill>
            <a:miter lim="800000"/>
            <a:headEnd/>
            <a:tailEnd/>
          </a:ln>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nSpc>
                <a:spcPct val="180000"/>
              </a:lnSpc>
              <a:spcBef>
                <a:spcPct val="50000"/>
              </a:spcBef>
            </a:pPr>
            <a:endParaRPr lang="en-US" sz="1800" b="1">
              <a:latin typeface="Courier New" pitchFamily="49" charset="0"/>
            </a:endParaRPr>
          </a:p>
        </p:txBody>
      </p:sp>
      <p:sp>
        <p:nvSpPr>
          <p:cNvPr id="59427" name="Text Box 37"/>
          <p:cNvSpPr txBox="1">
            <a:spLocks noChangeArrowheads="1"/>
          </p:cNvSpPr>
          <p:nvPr>
            <p:custDataLst>
              <p:tags r:id="rId24"/>
            </p:custDataLst>
          </p:nvPr>
        </p:nvSpPr>
        <p:spPr bwMode="auto">
          <a:xfrm>
            <a:off x="357188" y="3268663"/>
            <a:ext cx="909637"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2800" b="1">
                <a:solidFill>
                  <a:srgbClr val="0B04FF"/>
                </a:solidFill>
                <a:latin typeface="Courier New" pitchFamily="49" charset="0"/>
                <a:cs typeface="Courier New" pitchFamily="49" charset="0"/>
              </a:rPr>
              <a:t>r2</a:t>
            </a:r>
          </a:p>
        </p:txBody>
      </p:sp>
      <p:sp>
        <p:nvSpPr>
          <p:cNvPr id="59428" name="Text Box 38"/>
          <p:cNvSpPr txBox="1">
            <a:spLocks noChangeArrowheads="1"/>
          </p:cNvSpPr>
          <p:nvPr>
            <p:custDataLst>
              <p:tags r:id="rId25"/>
            </p:custDataLst>
          </p:nvPr>
        </p:nvSpPr>
        <p:spPr bwMode="auto">
          <a:xfrm>
            <a:off x="928688" y="4052888"/>
            <a:ext cx="3324225" cy="595312"/>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nSpc>
                <a:spcPct val="180000"/>
              </a:lnSpc>
              <a:spcBef>
                <a:spcPct val="50000"/>
              </a:spcBef>
            </a:pPr>
            <a:endParaRPr lang="en-US" sz="1800" b="1">
              <a:latin typeface="Courier New" pitchFamily="49" charset="0"/>
            </a:endParaRPr>
          </a:p>
        </p:txBody>
      </p:sp>
      <p:sp>
        <p:nvSpPr>
          <p:cNvPr id="59429" name="Text Box 39"/>
          <p:cNvSpPr txBox="1">
            <a:spLocks noChangeArrowheads="1"/>
          </p:cNvSpPr>
          <p:nvPr>
            <p:custDataLst>
              <p:tags r:id="rId26"/>
            </p:custDataLst>
          </p:nvPr>
        </p:nvSpPr>
        <p:spPr bwMode="auto">
          <a:xfrm>
            <a:off x="357188" y="4106863"/>
            <a:ext cx="909637"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2800" b="1">
                <a:latin typeface="Courier New" pitchFamily="49" charset="0"/>
                <a:cs typeface="Courier New" pitchFamily="49" charset="0"/>
              </a:rPr>
              <a:t>r3</a:t>
            </a:r>
          </a:p>
        </p:txBody>
      </p:sp>
      <p:sp>
        <p:nvSpPr>
          <p:cNvPr id="59430" name="Text Box 40"/>
          <p:cNvSpPr txBox="1">
            <a:spLocks noChangeArrowheads="1"/>
          </p:cNvSpPr>
          <p:nvPr/>
        </p:nvSpPr>
        <p:spPr bwMode="auto">
          <a:xfrm>
            <a:off x="257075" y="180621"/>
            <a:ext cx="3288272" cy="738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r>
              <a:rPr lang="en-US" sz="4200" dirty="0" smtClean="0">
                <a:latin typeface="Cambria" pitchFamily="18" charset="0"/>
              </a:rPr>
              <a:t>factorial code</a:t>
            </a:r>
            <a:endParaRPr lang="en-US" sz="4200" dirty="0">
              <a:latin typeface="Cambria" pitchFamily="18" charset="0"/>
            </a:endParaRPr>
          </a:p>
        </p:txBody>
      </p:sp>
      <p:sp>
        <p:nvSpPr>
          <p:cNvPr id="59431" name="Rectangle 38"/>
          <p:cNvSpPr>
            <a:spLocks noChangeArrowheads="1"/>
          </p:cNvSpPr>
          <p:nvPr/>
        </p:nvSpPr>
        <p:spPr bwMode="auto">
          <a:xfrm>
            <a:off x="5440362" y="1081088"/>
            <a:ext cx="1474788"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b="1" dirty="0">
                <a:latin typeface="Courier New" pitchFamily="49" charset="0"/>
                <a:cs typeface="Courier New" pitchFamily="49" charset="0"/>
              </a:rPr>
              <a:t>read </a:t>
            </a:r>
            <a:r>
              <a:rPr lang="en-US" b="1" dirty="0">
                <a:solidFill>
                  <a:srgbClr val="C00000"/>
                </a:solidFill>
                <a:latin typeface="Courier New" pitchFamily="49" charset="0"/>
                <a:cs typeface="Courier New" pitchFamily="49" charset="0"/>
              </a:rPr>
              <a:t>r1</a:t>
            </a:r>
          </a:p>
        </p:txBody>
      </p:sp>
      <p:sp>
        <p:nvSpPr>
          <p:cNvPr id="59432" name="Rectangle 39"/>
          <p:cNvSpPr>
            <a:spLocks noChangeArrowheads="1"/>
          </p:cNvSpPr>
          <p:nvPr/>
        </p:nvSpPr>
        <p:spPr bwMode="auto">
          <a:xfrm>
            <a:off x="5440362" y="1539875"/>
            <a:ext cx="2728913"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b="1">
                <a:latin typeface="Courier New" pitchFamily="49" charset="0"/>
                <a:cs typeface="Courier New" pitchFamily="49" charset="0"/>
              </a:rPr>
              <a:t>setn </a:t>
            </a:r>
            <a:r>
              <a:rPr lang="en-US" b="1">
                <a:solidFill>
                  <a:srgbClr val="0B04FF"/>
                </a:solidFill>
                <a:latin typeface="Courier New" pitchFamily="49" charset="0"/>
                <a:cs typeface="Courier New" pitchFamily="49" charset="0"/>
              </a:rPr>
              <a:t>r2</a:t>
            </a:r>
            <a:r>
              <a:rPr lang="en-US" b="1">
                <a:latin typeface="Courier New" pitchFamily="49" charset="0"/>
                <a:cs typeface="Courier New" pitchFamily="49" charset="0"/>
              </a:rPr>
              <a:t> 1</a:t>
            </a:r>
          </a:p>
        </p:txBody>
      </p:sp>
      <p:sp>
        <p:nvSpPr>
          <p:cNvPr id="59433" name="Rectangle 40"/>
          <p:cNvSpPr>
            <a:spLocks noChangeArrowheads="1"/>
          </p:cNvSpPr>
          <p:nvPr/>
        </p:nvSpPr>
        <p:spPr bwMode="auto">
          <a:xfrm>
            <a:off x="5440362" y="2019300"/>
            <a:ext cx="2195513"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b="1" dirty="0" err="1">
                <a:latin typeface="Courier New" pitchFamily="49" charset="0"/>
                <a:cs typeface="Courier New" pitchFamily="49" charset="0"/>
              </a:rPr>
              <a:t>jeqzn</a:t>
            </a:r>
            <a:r>
              <a:rPr lang="en-US" b="1" dirty="0">
                <a:latin typeface="Courier New" pitchFamily="49" charset="0"/>
                <a:cs typeface="Courier New" pitchFamily="49" charset="0"/>
              </a:rPr>
              <a:t> </a:t>
            </a:r>
            <a:r>
              <a:rPr lang="en-US" b="1" dirty="0">
                <a:solidFill>
                  <a:srgbClr val="C00000"/>
                </a:solidFill>
                <a:latin typeface="Courier New" pitchFamily="49" charset="0"/>
                <a:cs typeface="Courier New" pitchFamily="49" charset="0"/>
              </a:rPr>
              <a:t>r1</a:t>
            </a:r>
            <a:r>
              <a:rPr lang="en-US" b="1" dirty="0">
                <a:latin typeface="Courier New" pitchFamily="49" charset="0"/>
                <a:cs typeface="Courier New" pitchFamily="49" charset="0"/>
              </a:rPr>
              <a:t> </a:t>
            </a:r>
            <a:r>
              <a:rPr lang="en-US" b="1" dirty="0">
                <a:solidFill>
                  <a:srgbClr val="E109E1"/>
                </a:solidFill>
                <a:latin typeface="Courier New" pitchFamily="49" charset="0"/>
                <a:cs typeface="Courier New" pitchFamily="49" charset="0"/>
              </a:rPr>
              <a:t>8</a:t>
            </a:r>
          </a:p>
        </p:txBody>
      </p:sp>
      <p:sp>
        <p:nvSpPr>
          <p:cNvPr id="59434" name="Rectangle 41"/>
          <p:cNvSpPr>
            <a:spLocks noChangeArrowheads="1"/>
          </p:cNvSpPr>
          <p:nvPr/>
        </p:nvSpPr>
        <p:spPr bwMode="auto">
          <a:xfrm>
            <a:off x="5440362" y="2487613"/>
            <a:ext cx="2728913"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b="1" dirty="0" err="1">
                <a:latin typeface="Courier New" pitchFamily="49" charset="0"/>
                <a:cs typeface="Courier New" pitchFamily="49" charset="0"/>
              </a:rPr>
              <a:t>mul</a:t>
            </a:r>
            <a:r>
              <a:rPr lang="en-US" b="1" dirty="0">
                <a:latin typeface="Courier New" pitchFamily="49" charset="0"/>
                <a:cs typeface="Courier New" pitchFamily="49" charset="0"/>
              </a:rPr>
              <a:t> </a:t>
            </a:r>
            <a:r>
              <a:rPr lang="en-US" b="1" dirty="0">
                <a:solidFill>
                  <a:srgbClr val="0B04FF"/>
                </a:solidFill>
                <a:latin typeface="Courier New" pitchFamily="49" charset="0"/>
                <a:cs typeface="Courier New" pitchFamily="49" charset="0"/>
              </a:rPr>
              <a:t>r2</a:t>
            </a:r>
            <a:r>
              <a:rPr lang="en-US" b="1" dirty="0">
                <a:latin typeface="Courier New" pitchFamily="49" charset="0"/>
                <a:cs typeface="Courier New" pitchFamily="49" charset="0"/>
              </a:rPr>
              <a:t> </a:t>
            </a:r>
            <a:r>
              <a:rPr lang="en-US" b="1" dirty="0" err="1">
                <a:solidFill>
                  <a:srgbClr val="0B04FF"/>
                </a:solidFill>
                <a:latin typeface="Courier New" pitchFamily="49" charset="0"/>
                <a:cs typeface="Courier New" pitchFamily="49" charset="0"/>
              </a:rPr>
              <a:t>r2</a:t>
            </a:r>
            <a:r>
              <a:rPr lang="en-US" b="1" dirty="0">
                <a:latin typeface="Courier New" pitchFamily="49" charset="0"/>
                <a:cs typeface="Courier New" pitchFamily="49" charset="0"/>
              </a:rPr>
              <a:t> </a:t>
            </a:r>
            <a:r>
              <a:rPr lang="en-US" b="1" dirty="0">
                <a:solidFill>
                  <a:srgbClr val="C00000"/>
                </a:solidFill>
                <a:latin typeface="Courier New" pitchFamily="49" charset="0"/>
                <a:cs typeface="Courier New" pitchFamily="49" charset="0"/>
              </a:rPr>
              <a:t>r1</a:t>
            </a:r>
          </a:p>
        </p:txBody>
      </p:sp>
      <p:sp>
        <p:nvSpPr>
          <p:cNvPr id="59435" name="Rectangle 42"/>
          <p:cNvSpPr>
            <a:spLocks noChangeArrowheads="1"/>
          </p:cNvSpPr>
          <p:nvPr/>
        </p:nvSpPr>
        <p:spPr bwMode="auto">
          <a:xfrm>
            <a:off x="5440362" y="2967038"/>
            <a:ext cx="2195513"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b="1">
                <a:latin typeface="Courier New" pitchFamily="49" charset="0"/>
                <a:cs typeface="Courier New" pitchFamily="49" charset="0"/>
              </a:rPr>
              <a:t>addn </a:t>
            </a:r>
            <a:r>
              <a:rPr lang="en-US" b="1">
                <a:solidFill>
                  <a:srgbClr val="C00000"/>
                </a:solidFill>
                <a:latin typeface="Courier New" pitchFamily="49" charset="0"/>
                <a:cs typeface="Courier New" pitchFamily="49" charset="0"/>
              </a:rPr>
              <a:t>r1</a:t>
            </a:r>
            <a:r>
              <a:rPr lang="en-US" b="1">
                <a:latin typeface="Courier New" pitchFamily="49" charset="0"/>
                <a:cs typeface="Courier New" pitchFamily="49" charset="0"/>
              </a:rPr>
              <a:t> -1</a:t>
            </a:r>
          </a:p>
        </p:txBody>
      </p:sp>
      <p:sp>
        <p:nvSpPr>
          <p:cNvPr id="59436" name="Rectangle 43"/>
          <p:cNvSpPr>
            <a:spLocks noChangeArrowheads="1"/>
          </p:cNvSpPr>
          <p:nvPr/>
        </p:nvSpPr>
        <p:spPr bwMode="auto">
          <a:xfrm>
            <a:off x="5440362" y="4876800"/>
            <a:ext cx="2728913"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b="1" dirty="0">
                <a:latin typeface="Courier New" pitchFamily="49" charset="0"/>
                <a:cs typeface="Courier New" pitchFamily="49" charset="0"/>
              </a:rPr>
              <a:t>write </a:t>
            </a:r>
            <a:r>
              <a:rPr lang="en-US" b="1" dirty="0">
                <a:solidFill>
                  <a:srgbClr val="0B04FF"/>
                </a:solidFill>
                <a:latin typeface="Courier New" pitchFamily="49" charset="0"/>
                <a:cs typeface="Courier New" pitchFamily="49" charset="0"/>
              </a:rPr>
              <a:t>r2</a:t>
            </a:r>
          </a:p>
        </p:txBody>
      </p:sp>
      <p:sp>
        <p:nvSpPr>
          <p:cNvPr id="59437" name="Rectangle 44"/>
          <p:cNvSpPr>
            <a:spLocks noChangeArrowheads="1"/>
          </p:cNvSpPr>
          <p:nvPr/>
        </p:nvSpPr>
        <p:spPr bwMode="auto">
          <a:xfrm>
            <a:off x="5440362" y="5356225"/>
            <a:ext cx="2195513"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b="1">
                <a:latin typeface="Courier New" pitchFamily="49" charset="0"/>
                <a:cs typeface="Courier New" pitchFamily="49" charset="0"/>
              </a:rPr>
              <a:t>halt</a:t>
            </a:r>
          </a:p>
        </p:txBody>
      </p:sp>
      <p:sp>
        <p:nvSpPr>
          <p:cNvPr id="59438" name="Rectangle 45"/>
          <p:cNvSpPr>
            <a:spLocks noChangeArrowheads="1"/>
          </p:cNvSpPr>
          <p:nvPr/>
        </p:nvSpPr>
        <p:spPr bwMode="auto">
          <a:xfrm>
            <a:off x="5438775" y="3438525"/>
            <a:ext cx="2195512"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b="1" dirty="0" err="1">
                <a:latin typeface="Courier New" pitchFamily="49" charset="0"/>
                <a:cs typeface="Courier New" pitchFamily="49" charset="0"/>
              </a:rPr>
              <a:t>jumpn</a:t>
            </a:r>
            <a:r>
              <a:rPr lang="en-US" b="1" dirty="0">
                <a:latin typeface="Courier New" pitchFamily="49" charset="0"/>
                <a:cs typeface="Courier New" pitchFamily="49" charset="0"/>
              </a:rPr>
              <a:t> </a:t>
            </a:r>
            <a:r>
              <a:rPr lang="en-US" b="1" dirty="0">
                <a:solidFill>
                  <a:srgbClr val="E109E1"/>
                </a:solidFill>
                <a:latin typeface="Courier New" pitchFamily="49" charset="0"/>
                <a:cs typeface="Courier New" pitchFamily="49" charset="0"/>
              </a:rPr>
              <a:t>2</a:t>
            </a:r>
          </a:p>
        </p:txBody>
      </p:sp>
      <p:sp>
        <p:nvSpPr>
          <p:cNvPr id="47" name="Rectangle 46"/>
          <p:cNvSpPr/>
          <p:nvPr/>
        </p:nvSpPr>
        <p:spPr>
          <a:xfrm>
            <a:off x="5472112" y="3897313"/>
            <a:ext cx="738188" cy="461962"/>
          </a:xfrm>
          <a:prstGeom prst="rect">
            <a:avLst/>
          </a:prstGeom>
        </p:spPr>
        <p:txBody>
          <a:bodyPr wrap="none">
            <a:spAutoFit/>
          </a:bodyPr>
          <a:lstStyle/>
          <a:p>
            <a:pPr>
              <a:defRPr/>
            </a:pPr>
            <a:r>
              <a:rPr lang="en-US" b="1" dirty="0" err="1">
                <a:solidFill>
                  <a:schemeClr val="bg1">
                    <a:lumMod val="65000"/>
                  </a:schemeClr>
                </a:solidFill>
                <a:latin typeface="Courier New" pitchFamily="49" charset="0"/>
                <a:ea typeface="ＭＳ Ｐゴシック" pitchFamily="-106" charset="-128"/>
                <a:cs typeface="Courier New" pitchFamily="49" charset="0"/>
              </a:rPr>
              <a:t>nop</a:t>
            </a:r>
            <a:endParaRPr lang="en-US" dirty="0">
              <a:solidFill>
                <a:schemeClr val="bg1">
                  <a:lumMod val="65000"/>
                </a:schemeClr>
              </a:solidFill>
              <a:ea typeface="ＭＳ Ｐゴシック" pitchFamily="-106" charset="-128"/>
            </a:endParaRPr>
          </a:p>
        </p:txBody>
      </p:sp>
      <p:sp>
        <p:nvSpPr>
          <p:cNvPr id="48" name="Rectangle 47"/>
          <p:cNvSpPr/>
          <p:nvPr/>
        </p:nvSpPr>
        <p:spPr>
          <a:xfrm>
            <a:off x="5472112" y="4378325"/>
            <a:ext cx="738188" cy="461963"/>
          </a:xfrm>
          <a:prstGeom prst="rect">
            <a:avLst/>
          </a:prstGeom>
        </p:spPr>
        <p:txBody>
          <a:bodyPr wrap="none">
            <a:spAutoFit/>
          </a:bodyPr>
          <a:lstStyle/>
          <a:p>
            <a:pPr>
              <a:defRPr/>
            </a:pPr>
            <a:r>
              <a:rPr lang="en-US" b="1" dirty="0" err="1">
                <a:solidFill>
                  <a:schemeClr val="bg1">
                    <a:lumMod val="65000"/>
                  </a:schemeClr>
                </a:solidFill>
                <a:latin typeface="Courier New" pitchFamily="49" charset="0"/>
                <a:ea typeface="ＭＳ Ｐゴシック" pitchFamily="-106" charset="-128"/>
                <a:cs typeface="Courier New" pitchFamily="49" charset="0"/>
              </a:rPr>
              <a:t>nop</a:t>
            </a:r>
            <a:endParaRPr lang="en-US" dirty="0">
              <a:solidFill>
                <a:schemeClr val="bg1">
                  <a:lumMod val="65000"/>
                </a:schemeClr>
              </a:solidFill>
              <a:ea typeface="ＭＳ Ｐゴシック" pitchFamily="-106" charset="-128"/>
            </a:endParaRPr>
          </a:p>
        </p:txBody>
      </p:sp>
      <p:sp>
        <p:nvSpPr>
          <p:cNvPr id="51" name="Rectangle 54"/>
          <p:cNvSpPr>
            <a:spLocks noChangeArrowheads="1"/>
          </p:cNvSpPr>
          <p:nvPr>
            <p:custDataLst>
              <p:tags r:id="rId27"/>
            </p:custDataLst>
          </p:nvPr>
        </p:nvSpPr>
        <p:spPr bwMode="auto">
          <a:xfrm>
            <a:off x="5846061" y="496541"/>
            <a:ext cx="1917513"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2000" b="1" dirty="0">
                <a:latin typeface="Cambria" pitchFamily="18" charset="0"/>
              </a:rPr>
              <a:t>Memory - RAM</a:t>
            </a:r>
          </a:p>
        </p:txBody>
      </p:sp>
      <p:sp>
        <p:nvSpPr>
          <p:cNvPr id="52" name="Rectangle 59"/>
          <p:cNvSpPr>
            <a:spLocks noChangeArrowheads="1"/>
          </p:cNvSpPr>
          <p:nvPr>
            <p:custDataLst>
              <p:tags r:id="rId28"/>
            </p:custDataLst>
          </p:nvPr>
        </p:nvSpPr>
        <p:spPr bwMode="auto">
          <a:xfrm>
            <a:off x="1613672" y="1666815"/>
            <a:ext cx="1954253"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2000" b="1" dirty="0">
                <a:latin typeface="Cambria" pitchFamily="18" charset="0"/>
              </a:rPr>
              <a:t>Registers - CPU</a:t>
            </a:r>
          </a:p>
        </p:txBody>
      </p:sp>
      <p:sp>
        <p:nvSpPr>
          <p:cNvPr id="41" name="Rectangle 40"/>
          <p:cNvSpPr/>
          <p:nvPr/>
        </p:nvSpPr>
        <p:spPr>
          <a:xfrm>
            <a:off x="910463" y="2728182"/>
            <a:ext cx="458780" cy="246221"/>
          </a:xfrm>
          <a:prstGeom prst="rect">
            <a:avLst/>
          </a:prstGeom>
        </p:spPr>
        <p:txBody>
          <a:bodyPr wrap="none">
            <a:spAutoFit/>
          </a:bodyPr>
          <a:lstStyle/>
          <a:p>
            <a:r>
              <a:rPr lang="en-US" sz="1000" dirty="0" smtClean="0">
                <a:latin typeface="Calibri" pitchFamily="34" charset="0"/>
              </a:rPr>
              <a:t>input</a:t>
            </a:r>
            <a:endParaRPr lang="en-US" sz="1000" dirty="0"/>
          </a:p>
        </p:txBody>
      </p:sp>
      <p:sp>
        <p:nvSpPr>
          <p:cNvPr id="42" name="Rectangle 41"/>
          <p:cNvSpPr/>
          <p:nvPr/>
        </p:nvSpPr>
        <p:spPr>
          <a:xfrm>
            <a:off x="910463" y="3563779"/>
            <a:ext cx="894797" cy="246221"/>
          </a:xfrm>
          <a:prstGeom prst="rect">
            <a:avLst/>
          </a:prstGeom>
        </p:spPr>
        <p:txBody>
          <a:bodyPr wrap="none">
            <a:spAutoFit/>
          </a:bodyPr>
          <a:lstStyle/>
          <a:p>
            <a:pPr algn="l"/>
            <a:r>
              <a:rPr lang="en-US" sz="1000" dirty="0" smtClean="0">
                <a:latin typeface="Calibri" pitchFamily="34" charset="0"/>
              </a:rPr>
              <a:t>result – so far</a:t>
            </a:r>
            <a:endParaRPr lang="en-US" sz="1000" dirty="0"/>
          </a:p>
        </p:txBody>
      </p:sp>
      <p:sp>
        <p:nvSpPr>
          <p:cNvPr id="43" name="Rectangle 42"/>
          <p:cNvSpPr/>
          <p:nvPr/>
        </p:nvSpPr>
        <p:spPr>
          <a:xfrm>
            <a:off x="914400" y="4402900"/>
            <a:ext cx="1596912" cy="246221"/>
          </a:xfrm>
          <a:prstGeom prst="rect">
            <a:avLst/>
          </a:prstGeom>
        </p:spPr>
        <p:txBody>
          <a:bodyPr wrap="none">
            <a:spAutoFit/>
          </a:bodyPr>
          <a:lstStyle/>
          <a:p>
            <a:pPr algn="l"/>
            <a:r>
              <a:rPr lang="en-US" sz="1000" dirty="0" smtClean="0">
                <a:latin typeface="Calibri" pitchFamily="34" charset="0"/>
              </a:rPr>
              <a:t>not needed, but OK to use!</a:t>
            </a:r>
            <a:endParaRPr lang="en-US" sz="1000" dirty="0"/>
          </a:p>
        </p:txBody>
      </p:sp>
      <mc:AlternateContent xmlns:mc="http://schemas.openxmlformats.org/markup-compatibility/2006" xmlns:p14="http://schemas.microsoft.com/office/powerpoint/2010/main">
        <mc:Choice Requires="p14">
          <p:contentPart p14:bwMode="auto" r:id="rId30">
            <p14:nvContentPartPr>
              <p14:cNvPr id="2" name="Ink 1"/>
              <p14:cNvContentPartPr/>
              <p14:nvPr/>
            </p14:nvContentPartPr>
            <p14:xfrm>
              <a:off x="257400" y="771480"/>
              <a:ext cx="8572680" cy="5706000"/>
            </p14:xfrm>
          </p:contentPart>
        </mc:Choice>
        <mc:Fallback xmlns="">
          <p:pic>
            <p:nvPicPr>
              <p:cNvPr id="2" name="Ink 1"/>
              <p:cNvPicPr/>
              <p:nvPr/>
            </p:nvPicPr>
            <p:blipFill>
              <a:blip r:embed="rId31"/>
              <a:stretch>
                <a:fillRect/>
              </a:stretch>
            </p:blipFill>
            <p:spPr>
              <a:xfrm>
                <a:off x="248040" y="762120"/>
                <a:ext cx="8591400" cy="5724720"/>
              </a:xfrm>
              <a:prstGeom prst="rect">
                <a:avLst/>
              </a:prstGeom>
            </p:spPr>
          </p:pic>
        </mc:Fallback>
      </mc:AlternateContent>
    </p:spTree>
    <p:extLst>
      <p:ext uri="{BB962C8B-B14F-4D97-AF65-F5344CB8AC3E}">
        <p14:creationId xmlns:p14="http://schemas.microsoft.com/office/powerpoint/2010/main" val="2167342305"/>
      </p:ext>
    </p:extLst>
  </p:cSld>
  <p:clrMapOvr>
    <a:masterClrMapping/>
  </p:clrMapOvr>
  <p:timing>
    <p:tnLst>
      <p:par>
        <p:cTn id="1" dur="indefinite" restart="never" nodeType="tmRoot"/>
      </p:par>
    </p:tn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5"/>
          <p:cNvSpPr>
            <a:spLocks noChangeArrowheads="1"/>
          </p:cNvSpPr>
          <p:nvPr>
            <p:custDataLst>
              <p:tags r:id="rId1"/>
            </p:custDataLst>
          </p:nvPr>
        </p:nvSpPr>
        <p:spPr bwMode="auto">
          <a:xfrm>
            <a:off x="3048000" y="100012"/>
            <a:ext cx="5854700" cy="738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r"/>
            <a:r>
              <a:rPr lang="en-US" sz="4200" dirty="0" smtClean="0">
                <a:solidFill>
                  <a:schemeClr val="tx2"/>
                </a:solidFill>
                <a:latin typeface="Cambria" pitchFamily="18" charset="0"/>
              </a:rPr>
              <a:t>Travels!</a:t>
            </a:r>
            <a:endParaRPr lang="en-US" sz="4200" dirty="0">
              <a:solidFill>
                <a:schemeClr val="tx2"/>
              </a:solidFill>
              <a:latin typeface="Cambria" pitchFamily="18" charset="0"/>
            </a:endParaRPr>
          </a:p>
        </p:txBody>
      </p:sp>
      <p:pic>
        <p:nvPicPr>
          <p:cNvPr id="2" name="Picture 1"/>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361950" y="609600"/>
            <a:ext cx="4286250" cy="5715000"/>
          </a:xfrm>
          <a:prstGeom prst="rect">
            <a:avLst/>
          </a:prstGeom>
        </p:spPr>
      </p:pic>
      <p:sp>
        <p:nvSpPr>
          <p:cNvPr id="5" name="Rectangle 5"/>
          <p:cNvSpPr>
            <a:spLocks noChangeArrowheads="1"/>
          </p:cNvSpPr>
          <p:nvPr>
            <p:custDataLst>
              <p:tags r:id="rId2"/>
            </p:custDataLst>
          </p:nvPr>
        </p:nvSpPr>
        <p:spPr bwMode="auto">
          <a:xfrm>
            <a:off x="472127" y="5896269"/>
            <a:ext cx="2181225" cy="323165"/>
          </a:xfrm>
          <a:prstGeom prst="rect">
            <a:avLst/>
          </a:prstGeom>
          <a:solidFill>
            <a:schemeClr val="bg1"/>
          </a:solidFill>
          <a:ln>
            <a:noFill/>
          </a:ln>
          <a:extLst/>
        </p:spPr>
        <p:txBody>
          <a:bodyPr wrap="square">
            <a:spAutoFit/>
          </a:bodyPr>
          <a:lstStyle/>
          <a:p>
            <a:r>
              <a:rPr lang="en-US" sz="1500" dirty="0" smtClean="0">
                <a:solidFill>
                  <a:schemeClr val="tx2"/>
                </a:solidFill>
                <a:latin typeface="Cambria" pitchFamily="18" charset="0"/>
              </a:rPr>
              <a:t>Welcome back, Julius!</a:t>
            </a:r>
            <a:endParaRPr lang="en-US" sz="1500" dirty="0">
              <a:solidFill>
                <a:schemeClr val="tx2"/>
              </a:solidFill>
              <a:latin typeface="Cambria" pitchFamily="18" charset="0"/>
            </a:endParaRPr>
          </a:p>
        </p:txBody>
      </p:sp>
      <p:pic>
        <p:nvPicPr>
          <p:cNvPr id="3" name="Picture 2"/>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4876800" y="3657600"/>
            <a:ext cx="4064000" cy="3048000"/>
          </a:xfrm>
          <a:prstGeom prst="rect">
            <a:avLst/>
          </a:prstGeom>
        </p:spPr>
      </p:pic>
      <p:pic>
        <p:nvPicPr>
          <p:cNvPr id="4" name="Picture 3"/>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5321554" y="1066799"/>
            <a:ext cx="3217164" cy="2412873"/>
          </a:xfrm>
          <a:prstGeom prst="rect">
            <a:avLst/>
          </a:prstGeom>
        </p:spPr>
      </p:pic>
      <mc:AlternateContent xmlns:mc="http://schemas.openxmlformats.org/markup-compatibility/2006" xmlns:p14="http://schemas.microsoft.com/office/powerpoint/2010/main">
        <mc:Choice Requires="p14">
          <p:contentPart p14:bwMode="auto" r:id="rId8">
            <p14:nvContentPartPr>
              <p14:cNvPr id="6" name="Ink 5"/>
              <p14:cNvContentPartPr/>
              <p14:nvPr/>
            </p14:nvContentPartPr>
            <p14:xfrm>
              <a:off x="8591760" y="2733840"/>
              <a:ext cx="314640" cy="419400"/>
            </p14:xfrm>
          </p:contentPart>
        </mc:Choice>
        <mc:Fallback xmlns="">
          <p:pic>
            <p:nvPicPr>
              <p:cNvPr id="6" name="Ink 5"/>
              <p:cNvPicPr/>
              <p:nvPr/>
            </p:nvPicPr>
            <p:blipFill>
              <a:blip r:embed="rId9"/>
              <a:stretch>
                <a:fillRect/>
              </a:stretch>
            </p:blipFill>
            <p:spPr>
              <a:xfrm>
                <a:off x="8582400" y="2724480"/>
                <a:ext cx="333360" cy="438120"/>
              </a:xfrm>
              <a:prstGeom prst="rect">
                <a:avLst/>
              </a:prstGeom>
            </p:spPr>
          </p:pic>
        </mc:Fallback>
      </mc:AlternateContent>
    </p:spTree>
    <p:extLst>
      <p:ext uri="{BB962C8B-B14F-4D97-AF65-F5344CB8AC3E}">
        <p14:creationId xmlns:p14="http://schemas.microsoft.com/office/powerpoint/2010/main" val="654627163"/>
      </p:ext>
    </p:extLst>
  </p:cSld>
  <p:clrMapOvr>
    <a:masterClrMapping/>
  </p:clrMapOvr>
  <p:timing>
    <p:tnLst>
      <p:par>
        <p:cTn id="1" dur="indefinite" restart="never" nodeType="tmRoot"/>
      </p:par>
    </p:tn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5"/>
          <p:cNvSpPr>
            <a:spLocks noChangeArrowheads="1"/>
          </p:cNvSpPr>
          <p:nvPr>
            <p:custDataLst>
              <p:tags r:id="rId1"/>
            </p:custDataLst>
          </p:nvPr>
        </p:nvSpPr>
        <p:spPr bwMode="auto">
          <a:xfrm>
            <a:off x="3048000" y="100012"/>
            <a:ext cx="5854700" cy="738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r"/>
            <a:r>
              <a:rPr lang="en-US" sz="4200" dirty="0" smtClean="0">
                <a:solidFill>
                  <a:schemeClr val="tx2"/>
                </a:solidFill>
                <a:latin typeface="Cambria" pitchFamily="18" charset="0"/>
              </a:rPr>
              <a:t>Wow!</a:t>
            </a:r>
            <a:endParaRPr lang="en-US" sz="4200" dirty="0">
              <a:solidFill>
                <a:schemeClr val="tx2"/>
              </a:solidFill>
              <a:latin typeface="Cambria" pitchFamily="18" charset="0"/>
            </a:endParaRPr>
          </a:p>
        </p:txBody>
      </p:sp>
      <p:pic>
        <p:nvPicPr>
          <p:cNvPr id="6" name="Picture 5"/>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rot="5400000">
            <a:off x="-523875" y="1133475"/>
            <a:ext cx="6019800" cy="4514850"/>
          </a:xfrm>
          <a:prstGeom prst="rect">
            <a:avLst/>
          </a:prstGeom>
        </p:spPr>
      </p:pic>
      <p:pic>
        <p:nvPicPr>
          <p:cNvPr id="7" name="Picture 6"/>
          <p:cNvPicPr>
            <a:picLocks noChangeAspect="1"/>
          </p:cNvPicPr>
          <p:nvPr/>
        </p:nvPicPr>
        <p:blipFill rotWithShape="1">
          <a:blip r:embed="rId5" cstate="print">
            <a:extLst>
              <a:ext uri="{28A0092B-C50C-407E-A947-70E740481C1C}">
                <a14:useLocalDpi xmlns:a14="http://schemas.microsoft.com/office/drawing/2010/main" val="0"/>
              </a:ext>
            </a:extLst>
          </a:blip>
          <a:srcRect r="45509"/>
          <a:stretch/>
        </p:blipFill>
        <p:spPr>
          <a:xfrm rot="5400000">
            <a:off x="5673923" y="641676"/>
            <a:ext cx="2663952" cy="3666601"/>
          </a:xfrm>
          <a:prstGeom prst="rect">
            <a:avLst/>
          </a:prstGeom>
        </p:spPr>
      </p:pic>
      <p:pic>
        <p:nvPicPr>
          <p:cNvPr id="9" name="Picture 8"/>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5172598" y="4191000"/>
            <a:ext cx="3697999" cy="2057400"/>
          </a:xfrm>
          <a:prstGeom prst="rect">
            <a:avLst/>
          </a:prstGeom>
        </p:spPr>
      </p:pic>
      <mc:AlternateContent xmlns:mc="http://schemas.openxmlformats.org/markup-compatibility/2006" xmlns:p14="http://schemas.microsoft.com/office/powerpoint/2010/main">
        <mc:Choice Requires="p14">
          <p:contentPart p14:bwMode="auto" r:id="rId7">
            <p14:nvContentPartPr>
              <p14:cNvPr id="11" name="Ink 10"/>
              <p14:cNvContentPartPr/>
              <p14:nvPr/>
            </p14:nvContentPartPr>
            <p14:xfrm>
              <a:off x="6210360" y="876240"/>
              <a:ext cx="2600640" cy="4553280"/>
            </p14:xfrm>
          </p:contentPart>
        </mc:Choice>
        <mc:Fallback xmlns="">
          <p:pic>
            <p:nvPicPr>
              <p:cNvPr id="11" name="Ink 10"/>
              <p:cNvPicPr/>
              <p:nvPr/>
            </p:nvPicPr>
            <p:blipFill>
              <a:blip r:embed="rId8"/>
              <a:stretch>
                <a:fillRect/>
              </a:stretch>
            </p:blipFill>
            <p:spPr>
              <a:xfrm>
                <a:off x="6201000" y="866880"/>
                <a:ext cx="2619360" cy="4572000"/>
              </a:xfrm>
              <a:prstGeom prst="rect">
                <a:avLst/>
              </a:prstGeom>
            </p:spPr>
          </p:pic>
        </mc:Fallback>
      </mc:AlternateContent>
    </p:spTree>
    <p:extLst>
      <p:ext uri="{BB962C8B-B14F-4D97-AF65-F5344CB8AC3E}">
        <p14:creationId xmlns:p14="http://schemas.microsoft.com/office/powerpoint/2010/main" val="2605901069"/>
      </p:ext>
    </p:extLst>
  </p:cSld>
  <p:clrMapOvr>
    <a:masterClrMapping/>
  </p:clrMapOvr>
  <p:timing>
    <p:tnLst>
      <p:par>
        <p:cTn id="1" dur="indefinite" restart="never" nodeType="tmRoot"/>
      </p:par>
    </p:tn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5"/>
          <p:cNvSpPr>
            <a:spLocks noChangeArrowheads="1"/>
          </p:cNvSpPr>
          <p:nvPr>
            <p:custDataLst>
              <p:tags r:id="rId1"/>
            </p:custDataLst>
          </p:nvPr>
        </p:nvSpPr>
        <p:spPr bwMode="auto">
          <a:xfrm>
            <a:off x="3048000" y="100012"/>
            <a:ext cx="5854700" cy="738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r"/>
            <a:r>
              <a:rPr lang="en-US" sz="4200" dirty="0" smtClean="0">
                <a:solidFill>
                  <a:schemeClr val="tx2"/>
                </a:solidFill>
                <a:latin typeface="Cambria" pitchFamily="18" charset="0"/>
              </a:rPr>
              <a:t>Wow!</a:t>
            </a:r>
            <a:endParaRPr lang="en-US" sz="4200" dirty="0">
              <a:solidFill>
                <a:schemeClr val="tx2"/>
              </a:solidFill>
              <a:latin typeface="Cambria" pitchFamily="18" charset="0"/>
            </a:endParaRPr>
          </a:p>
        </p:txBody>
      </p:sp>
      <p:pic>
        <p:nvPicPr>
          <p:cNvPr id="2" name="Picture 1"/>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533400" y="1295400"/>
            <a:ext cx="6106378" cy="5287113"/>
          </a:xfrm>
          <a:prstGeom prst="rect">
            <a:avLst/>
          </a:prstGeom>
        </p:spPr>
      </p:pic>
      <p:pic>
        <p:nvPicPr>
          <p:cNvPr id="3" name="Picture 2"/>
          <p:cNvPicPr>
            <a:picLocks noChangeAspect="1"/>
          </p:cNvPicPr>
          <p:nvPr/>
        </p:nvPicPr>
        <p:blipFill rotWithShape="1">
          <a:blip r:embed="rId5">
            <a:extLst>
              <a:ext uri="{28A0092B-C50C-407E-A947-70E740481C1C}">
                <a14:useLocalDpi xmlns:a14="http://schemas.microsoft.com/office/drawing/2010/main" val="0"/>
              </a:ext>
            </a:extLst>
          </a:blip>
          <a:srcRect b="69502"/>
          <a:stretch/>
        </p:blipFill>
        <p:spPr>
          <a:xfrm>
            <a:off x="533400" y="469107"/>
            <a:ext cx="6573168" cy="676942"/>
          </a:xfrm>
          <a:prstGeom prst="rect">
            <a:avLst/>
          </a:prstGeom>
        </p:spPr>
      </p:pic>
      <mc:AlternateContent xmlns:mc="http://schemas.openxmlformats.org/markup-compatibility/2006" xmlns:p14="http://schemas.microsoft.com/office/powerpoint/2010/main">
        <mc:Choice Requires="p14">
          <p:contentPart p14:bwMode="auto" r:id="rId6">
            <p14:nvContentPartPr>
              <p14:cNvPr id="4" name="Ink 3"/>
              <p14:cNvContentPartPr/>
              <p14:nvPr/>
            </p14:nvContentPartPr>
            <p14:xfrm>
              <a:off x="-19080" y="295200"/>
              <a:ext cx="5248800" cy="1933920"/>
            </p14:xfrm>
          </p:contentPart>
        </mc:Choice>
        <mc:Fallback xmlns="">
          <p:pic>
            <p:nvPicPr>
              <p:cNvPr id="4" name="Ink 3"/>
              <p:cNvPicPr/>
              <p:nvPr/>
            </p:nvPicPr>
            <p:blipFill>
              <a:blip r:embed="rId7"/>
              <a:stretch>
                <a:fillRect/>
              </a:stretch>
            </p:blipFill>
            <p:spPr>
              <a:xfrm>
                <a:off x="-28440" y="285840"/>
                <a:ext cx="5267520" cy="1952640"/>
              </a:xfrm>
              <a:prstGeom prst="rect">
                <a:avLst/>
              </a:prstGeom>
            </p:spPr>
          </p:pic>
        </mc:Fallback>
      </mc:AlternateContent>
    </p:spTree>
    <p:extLst>
      <p:ext uri="{BB962C8B-B14F-4D97-AF65-F5344CB8AC3E}">
        <p14:creationId xmlns:p14="http://schemas.microsoft.com/office/powerpoint/2010/main" val="728726905"/>
      </p:ext>
    </p:extLst>
  </p:cSld>
  <p:clrMapOvr>
    <a:masterClrMapping/>
  </p:clrMapOvr>
  <p:timing>
    <p:tnLst>
      <p:par>
        <p:cTn id="1" dur="indefinite" restart="never" nodeType="tmRoot"/>
      </p:par>
    </p:tn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122" name="Picture 6"/>
          <p:cNvPicPr>
            <a:picLocks noChangeAspect="1" noChangeArrowheads="1"/>
          </p:cNvPicPr>
          <p:nvPr>
            <p:custDataLst>
              <p:tags r:id="rId1"/>
            </p:custDataLst>
          </p:nvPr>
        </p:nvPicPr>
        <p:blipFill>
          <a:blip r:embed="rId19">
            <a:extLst>
              <a:ext uri="{28A0092B-C50C-407E-A947-70E740481C1C}">
                <a14:useLocalDpi xmlns:a14="http://schemas.microsoft.com/office/drawing/2010/main" val="0"/>
              </a:ext>
            </a:extLst>
          </a:blip>
          <a:srcRect r="4124" b="19160"/>
          <a:stretch>
            <a:fillRect/>
          </a:stretch>
        </p:blipFill>
        <p:spPr bwMode="auto">
          <a:xfrm>
            <a:off x="109538" y="87313"/>
            <a:ext cx="8915400" cy="65706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123" name="Text Box 5"/>
          <p:cNvSpPr txBox="1">
            <a:spLocks noChangeArrowheads="1"/>
          </p:cNvSpPr>
          <p:nvPr>
            <p:custDataLst>
              <p:tags r:id="rId2"/>
            </p:custDataLst>
          </p:nvPr>
        </p:nvSpPr>
        <p:spPr bwMode="auto">
          <a:xfrm>
            <a:off x="2436813" y="279400"/>
            <a:ext cx="4114800" cy="7016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4000" dirty="0">
                <a:latin typeface="Cambria" pitchFamily="18" charset="0"/>
              </a:rPr>
              <a:t>The </a:t>
            </a:r>
            <a:r>
              <a:rPr lang="en-US" sz="4000" i="1" dirty="0">
                <a:latin typeface="Cambria" pitchFamily="18" charset="0"/>
              </a:rPr>
              <a:t>first</a:t>
            </a:r>
            <a:r>
              <a:rPr lang="en-US" sz="4000" dirty="0">
                <a:latin typeface="Cambria" pitchFamily="18" charset="0"/>
              </a:rPr>
              <a:t> bug?</a:t>
            </a:r>
          </a:p>
        </p:txBody>
      </p:sp>
      <p:sp>
        <p:nvSpPr>
          <p:cNvPr id="5124" name="Text Box 8"/>
          <p:cNvSpPr txBox="1">
            <a:spLocks noChangeArrowheads="1"/>
          </p:cNvSpPr>
          <p:nvPr>
            <p:custDataLst>
              <p:tags r:id="rId3"/>
            </p:custDataLst>
          </p:nvPr>
        </p:nvSpPr>
        <p:spPr bwMode="auto">
          <a:xfrm>
            <a:off x="6934200" y="4724400"/>
            <a:ext cx="2133600" cy="554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500" dirty="0">
                <a:solidFill>
                  <a:srgbClr val="159627"/>
                </a:solidFill>
                <a:latin typeface="Cambria" pitchFamily="18" charset="0"/>
              </a:rPr>
              <a:t>I'm glad it's not called </a:t>
            </a:r>
            <a:r>
              <a:rPr lang="en-US" sz="1500" dirty="0" err="1">
                <a:solidFill>
                  <a:srgbClr val="159627"/>
                </a:solidFill>
                <a:latin typeface="Cambria" pitchFamily="18" charset="0"/>
              </a:rPr>
              <a:t>de</a:t>
            </a:r>
            <a:r>
              <a:rPr lang="en-US" sz="1500" i="1" dirty="0" err="1">
                <a:solidFill>
                  <a:srgbClr val="159627"/>
                </a:solidFill>
                <a:latin typeface="Cambria" pitchFamily="18" charset="0"/>
              </a:rPr>
              <a:t>moth</a:t>
            </a:r>
            <a:r>
              <a:rPr lang="en-US" sz="1500" dirty="0" err="1">
                <a:solidFill>
                  <a:srgbClr val="159627"/>
                </a:solidFill>
                <a:latin typeface="Cambria" pitchFamily="18" charset="0"/>
              </a:rPr>
              <a:t>ing</a:t>
            </a:r>
            <a:r>
              <a:rPr lang="en-US" sz="1500" dirty="0">
                <a:solidFill>
                  <a:srgbClr val="159627"/>
                </a:solidFill>
                <a:latin typeface="Cambria" pitchFamily="18" charset="0"/>
              </a:rPr>
              <a:t>.</a:t>
            </a:r>
          </a:p>
        </p:txBody>
      </p:sp>
      <p:grpSp>
        <p:nvGrpSpPr>
          <p:cNvPr id="5125" name="Group 19"/>
          <p:cNvGrpSpPr>
            <a:grpSpLocks/>
          </p:cNvGrpSpPr>
          <p:nvPr>
            <p:custDataLst>
              <p:tags r:id="rId4"/>
            </p:custDataLst>
          </p:nvPr>
        </p:nvGrpSpPr>
        <p:grpSpPr bwMode="auto">
          <a:xfrm>
            <a:off x="8534400" y="5029200"/>
            <a:ext cx="406400" cy="520700"/>
            <a:chOff x="2928" y="1051"/>
            <a:chExt cx="840" cy="957"/>
          </a:xfrm>
        </p:grpSpPr>
        <p:sp>
          <p:nvSpPr>
            <p:cNvPr id="5127" name="Freeform 20"/>
            <p:cNvSpPr>
              <a:spLocks/>
            </p:cNvSpPr>
            <p:nvPr>
              <p:custDataLst>
                <p:tags r:id="rId5"/>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5128" name="Oval 21"/>
            <p:cNvSpPr>
              <a:spLocks noChangeArrowheads="1"/>
            </p:cNvSpPr>
            <p:nvPr>
              <p:custDataLst>
                <p:tags r:id="rId6"/>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5129" name="Oval 22"/>
            <p:cNvSpPr>
              <a:spLocks noChangeArrowheads="1"/>
            </p:cNvSpPr>
            <p:nvPr>
              <p:custDataLst>
                <p:tags r:id="rId7"/>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130" name="Oval 23"/>
            <p:cNvSpPr>
              <a:spLocks noChangeArrowheads="1"/>
            </p:cNvSpPr>
            <p:nvPr>
              <p:custDataLst>
                <p:tags r:id="rId8"/>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131" name="Oval 24"/>
            <p:cNvSpPr>
              <a:spLocks noChangeArrowheads="1"/>
            </p:cNvSpPr>
            <p:nvPr>
              <p:custDataLst>
                <p:tags r:id="rId9"/>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132" name="Oval 25"/>
            <p:cNvSpPr>
              <a:spLocks noChangeArrowheads="1"/>
            </p:cNvSpPr>
            <p:nvPr>
              <p:custDataLst>
                <p:tags r:id="rId10"/>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133" name="Oval 26"/>
            <p:cNvSpPr>
              <a:spLocks noChangeArrowheads="1"/>
            </p:cNvSpPr>
            <p:nvPr>
              <p:custDataLst>
                <p:tags r:id="rId11"/>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134" name="Oval 27"/>
            <p:cNvSpPr>
              <a:spLocks noChangeArrowheads="1"/>
            </p:cNvSpPr>
            <p:nvPr>
              <p:custDataLst>
                <p:tags r:id="rId12"/>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135" name="AutoShape 28"/>
            <p:cNvSpPr>
              <a:spLocks noChangeArrowheads="1"/>
            </p:cNvSpPr>
            <p:nvPr>
              <p:custDataLst>
                <p:tags r:id="rId13"/>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5136" name="Freeform 29"/>
            <p:cNvSpPr>
              <a:spLocks/>
            </p:cNvSpPr>
            <p:nvPr>
              <p:custDataLst>
                <p:tags r:id="rId14"/>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5137" name="Freeform 30"/>
            <p:cNvSpPr>
              <a:spLocks/>
            </p:cNvSpPr>
            <p:nvPr>
              <p:custDataLst>
                <p:tags r:id="rId15"/>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5138" name="Freeform 31"/>
            <p:cNvSpPr>
              <a:spLocks/>
            </p:cNvSpPr>
            <p:nvPr>
              <p:custDataLst>
                <p:tags r:id="rId16"/>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5139" name="Freeform 32"/>
            <p:cNvSpPr>
              <a:spLocks/>
            </p:cNvSpPr>
            <p:nvPr>
              <p:custDataLst>
                <p:tags r:id="rId17"/>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Tree>
    <p:extLst>
      <p:ext uri="{BB962C8B-B14F-4D97-AF65-F5344CB8AC3E}">
        <p14:creationId xmlns:p14="http://schemas.microsoft.com/office/powerpoint/2010/main" val="2512032145"/>
      </p:ext>
    </p:extLst>
  </p:cSld>
  <p:clrMapOvr>
    <a:masterClrMapping/>
  </p:clrMapOvr>
  <p:timing>
    <p:tnLst>
      <p:par>
        <p:cTn id="1" dur="indefinite" restart="never" nodeType="tmRoot"/>
      </p:par>
    </p:tn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122" name="Picture 6"/>
          <p:cNvPicPr>
            <a:picLocks noChangeAspect="1" noChangeArrowheads="1"/>
          </p:cNvPicPr>
          <p:nvPr>
            <p:custDataLst>
              <p:tags r:id="rId1"/>
            </p:custDataLst>
          </p:nvPr>
        </p:nvPicPr>
        <p:blipFill>
          <a:blip r:embed="rId19">
            <a:extLst>
              <a:ext uri="{28A0092B-C50C-407E-A947-70E740481C1C}">
                <a14:useLocalDpi xmlns:a14="http://schemas.microsoft.com/office/drawing/2010/main" val="0"/>
              </a:ext>
            </a:extLst>
          </a:blip>
          <a:srcRect r="4124" b="19160"/>
          <a:stretch>
            <a:fillRect/>
          </a:stretch>
        </p:blipFill>
        <p:spPr bwMode="auto">
          <a:xfrm>
            <a:off x="109538" y="87313"/>
            <a:ext cx="8915400" cy="65706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123" name="Text Box 5"/>
          <p:cNvSpPr txBox="1">
            <a:spLocks noChangeArrowheads="1"/>
          </p:cNvSpPr>
          <p:nvPr>
            <p:custDataLst>
              <p:tags r:id="rId2"/>
            </p:custDataLst>
          </p:nvPr>
        </p:nvSpPr>
        <p:spPr bwMode="auto">
          <a:xfrm>
            <a:off x="2436813" y="279400"/>
            <a:ext cx="4114800" cy="7016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4000" dirty="0">
                <a:latin typeface="Cambria" pitchFamily="18" charset="0"/>
              </a:rPr>
              <a:t>The </a:t>
            </a:r>
            <a:r>
              <a:rPr lang="en-US" sz="4000" i="1" dirty="0">
                <a:latin typeface="Cambria" pitchFamily="18" charset="0"/>
              </a:rPr>
              <a:t>first</a:t>
            </a:r>
            <a:r>
              <a:rPr lang="en-US" sz="4000" dirty="0">
                <a:latin typeface="Cambria" pitchFamily="18" charset="0"/>
              </a:rPr>
              <a:t> bug?</a:t>
            </a:r>
          </a:p>
        </p:txBody>
      </p:sp>
      <p:sp>
        <p:nvSpPr>
          <p:cNvPr id="5124" name="Text Box 8"/>
          <p:cNvSpPr txBox="1">
            <a:spLocks noChangeArrowheads="1"/>
          </p:cNvSpPr>
          <p:nvPr>
            <p:custDataLst>
              <p:tags r:id="rId3"/>
            </p:custDataLst>
          </p:nvPr>
        </p:nvSpPr>
        <p:spPr bwMode="auto">
          <a:xfrm>
            <a:off x="6934200" y="4724400"/>
            <a:ext cx="2133600" cy="554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500" dirty="0">
                <a:solidFill>
                  <a:srgbClr val="159627"/>
                </a:solidFill>
                <a:latin typeface="Cambria" pitchFamily="18" charset="0"/>
              </a:rPr>
              <a:t>I'm glad it's not called </a:t>
            </a:r>
            <a:r>
              <a:rPr lang="en-US" sz="1500" dirty="0" err="1">
                <a:solidFill>
                  <a:srgbClr val="159627"/>
                </a:solidFill>
                <a:latin typeface="Cambria" pitchFamily="18" charset="0"/>
              </a:rPr>
              <a:t>de</a:t>
            </a:r>
            <a:r>
              <a:rPr lang="en-US" sz="1500" i="1" dirty="0" err="1">
                <a:solidFill>
                  <a:srgbClr val="159627"/>
                </a:solidFill>
                <a:latin typeface="Cambria" pitchFamily="18" charset="0"/>
              </a:rPr>
              <a:t>moth</a:t>
            </a:r>
            <a:r>
              <a:rPr lang="en-US" sz="1500" dirty="0" err="1">
                <a:solidFill>
                  <a:srgbClr val="159627"/>
                </a:solidFill>
                <a:latin typeface="Cambria" pitchFamily="18" charset="0"/>
              </a:rPr>
              <a:t>ing</a:t>
            </a:r>
            <a:r>
              <a:rPr lang="en-US" sz="1500" dirty="0">
                <a:solidFill>
                  <a:srgbClr val="159627"/>
                </a:solidFill>
                <a:latin typeface="Cambria" pitchFamily="18" charset="0"/>
              </a:rPr>
              <a:t>.</a:t>
            </a:r>
          </a:p>
        </p:txBody>
      </p:sp>
      <p:grpSp>
        <p:nvGrpSpPr>
          <p:cNvPr id="5125" name="Group 19"/>
          <p:cNvGrpSpPr>
            <a:grpSpLocks/>
          </p:cNvGrpSpPr>
          <p:nvPr>
            <p:custDataLst>
              <p:tags r:id="rId4"/>
            </p:custDataLst>
          </p:nvPr>
        </p:nvGrpSpPr>
        <p:grpSpPr bwMode="auto">
          <a:xfrm>
            <a:off x="8534400" y="5029200"/>
            <a:ext cx="406400" cy="520700"/>
            <a:chOff x="2928" y="1051"/>
            <a:chExt cx="840" cy="957"/>
          </a:xfrm>
        </p:grpSpPr>
        <p:sp>
          <p:nvSpPr>
            <p:cNvPr id="5127" name="Freeform 20"/>
            <p:cNvSpPr>
              <a:spLocks/>
            </p:cNvSpPr>
            <p:nvPr>
              <p:custDataLst>
                <p:tags r:id="rId5"/>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5128" name="Oval 21"/>
            <p:cNvSpPr>
              <a:spLocks noChangeArrowheads="1"/>
            </p:cNvSpPr>
            <p:nvPr>
              <p:custDataLst>
                <p:tags r:id="rId6"/>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5129" name="Oval 22"/>
            <p:cNvSpPr>
              <a:spLocks noChangeArrowheads="1"/>
            </p:cNvSpPr>
            <p:nvPr>
              <p:custDataLst>
                <p:tags r:id="rId7"/>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130" name="Oval 23"/>
            <p:cNvSpPr>
              <a:spLocks noChangeArrowheads="1"/>
            </p:cNvSpPr>
            <p:nvPr>
              <p:custDataLst>
                <p:tags r:id="rId8"/>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131" name="Oval 24"/>
            <p:cNvSpPr>
              <a:spLocks noChangeArrowheads="1"/>
            </p:cNvSpPr>
            <p:nvPr>
              <p:custDataLst>
                <p:tags r:id="rId9"/>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132" name="Oval 25"/>
            <p:cNvSpPr>
              <a:spLocks noChangeArrowheads="1"/>
            </p:cNvSpPr>
            <p:nvPr>
              <p:custDataLst>
                <p:tags r:id="rId10"/>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133" name="Oval 26"/>
            <p:cNvSpPr>
              <a:spLocks noChangeArrowheads="1"/>
            </p:cNvSpPr>
            <p:nvPr>
              <p:custDataLst>
                <p:tags r:id="rId11"/>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134" name="Oval 27"/>
            <p:cNvSpPr>
              <a:spLocks noChangeArrowheads="1"/>
            </p:cNvSpPr>
            <p:nvPr>
              <p:custDataLst>
                <p:tags r:id="rId12"/>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135" name="AutoShape 28"/>
            <p:cNvSpPr>
              <a:spLocks noChangeArrowheads="1"/>
            </p:cNvSpPr>
            <p:nvPr>
              <p:custDataLst>
                <p:tags r:id="rId13"/>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5136" name="Freeform 29"/>
            <p:cNvSpPr>
              <a:spLocks/>
            </p:cNvSpPr>
            <p:nvPr>
              <p:custDataLst>
                <p:tags r:id="rId14"/>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5137" name="Freeform 30"/>
            <p:cNvSpPr>
              <a:spLocks/>
            </p:cNvSpPr>
            <p:nvPr>
              <p:custDataLst>
                <p:tags r:id="rId15"/>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5138" name="Freeform 31"/>
            <p:cNvSpPr>
              <a:spLocks/>
            </p:cNvSpPr>
            <p:nvPr>
              <p:custDataLst>
                <p:tags r:id="rId16"/>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5139" name="Freeform 32"/>
            <p:cNvSpPr>
              <a:spLocks/>
            </p:cNvSpPr>
            <p:nvPr>
              <p:custDataLst>
                <p:tags r:id="rId17"/>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pic>
        <p:nvPicPr>
          <p:cNvPr id="2" name="Picture 1"/>
          <p:cNvPicPr>
            <a:picLocks noChangeAspect="1"/>
          </p:cNvPicPr>
          <p:nvPr/>
        </p:nvPicPr>
        <p:blipFill>
          <a:blip r:embed="rId20">
            <a:extLst>
              <a:ext uri="{BEBA8EAE-BF5A-486C-A8C5-ECC9F3942E4B}">
                <a14:imgProps xmlns:a14="http://schemas.microsoft.com/office/drawing/2010/main">
                  <a14:imgLayer r:embed="rId21">
                    <a14:imgEffect>
                      <a14:colorTemperature colorTemp="8625"/>
                    </a14:imgEffect>
                    <a14:imgEffect>
                      <a14:saturation sat="250000"/>
                    </a14:imgEffect>
                  </a14:imgLayer>
                </a14:imgProps>
              </a:ext>
              <a:ext uri="{28A0092B-C50C-407E-A947-70E740481C1C}">
                <a14:useLocalDpi xmlns:a14="http://schemas.microsoft.com/office/drawing/2010/main" val="0"/>
              </a:ext>
            </a:extLst>
          </a:blip>
          <a:stretch>
            <a:fillRect/>
          </a:stretch>
        </p:blipFill>
        <p:spPr>
          <a:xfrm rot="21284910">
            <a:off x="461525" y="2108837"/>
            <a:ext cx="8317466" cy="2527613"/>
          </a:xfrm>
          <a:prstGeom prst="rect">
            <a:avLst/>
          </a:prstGeom>
          <a:ln>
            <a:solidFill>
              <a:srgbClr val="0B04FF"/>
            </a:solidFill>
          </a:ln>
        </p:spPr>
      </p:pic>
      <p:cxnSp>
        <p:nvCxnSpPr>
          <p:cNvPr id="4" name="Straight Connector 3"/>
          <p:cNvCxnSpPr/>
          <p:nvPr/>
        </p:nvCxnSpPr>
        <p:spPr bwMode="auto">
          <a:xfrm flipV="1">
            <a:off x="685800" y="3404937"/>
            <a:ext cx="974558" cy="100263"/>
          </a:xfrm>
          <a:prstGeom prst="line">
            <a:avLst/>
          </a:prstGeom>
          <a:noFill/>
          <a:ln w="19050" cap="flat" cmpd="sng" algn="ctr">
            <a:solidFill>
              <a:srgbClr val="0B04FF"/>
            </a:solidFill>
            <a:prstDash val="solid"/>
            <a:round/>
            <a:headEnd type="none" w="med" len="med"/>
            <a:tailEnd type="none" w="med" len="med"/>
          </a:ln>
          <a:effectLst/>
        </p:spPr>
      </p:cxnSp>
      <p:sp>
        <p:nvSpPr>
          <p:cNvPr id="5" name="Rectangle 4"/>
          <p:cNvSpPr/>
          <p:nvPr/>
        </p:nvSpPr>
        <p:spPr bwMode="auto">
          <a:xfrm rot="21251794">
            <a:off x="6124072" y="2545295"/>
            <a:ext cx="2133600" cy="381000"/>
          </a:xfrm>
          <a:prstGeom prst="rect">
            <a:avLst/>
          </a:prstGeom>
          <a:noFill/>
          <a:ln w="19050" cap="flat" cmpd="sng" algn="ctr">
            <a:solidFill>
              <a:srgbClr val="0B04FF"/>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cxnSp>
        <p:nvCxnSpPr>
          <p:cNvPr id="23" name="Straight Connector 22"/>
          <p:cNvCxnSpPr/>
          <p:nvPr/>
        </p:nvCxnSpPr>
        <p:spPr bwMode="auto">
          <a:xfrm flipV="1">
            <a:off x="2133600" y="2867378"/>
            <a:ext cx="1354667" cy="144572"/>
          </a:xfrm>
          <a:prstGeom prst="line">
            <a:avLst/>
          </a:prstGeom>
          <a:noFill/>
          <a:ln w="19050" cap="flat" cmpd="sng" algn="ctr">
            <a:solidFill>
              <a:srgbClr val="0B04FF"/>
            </a:solidFill>
            <a:prstDash val="solid"/>
            <a:round/>
            <a:headEnd type="none" w="med" len="med"/>
            <a:tailEnd type="none" w="med" len="med"/>
          </a:ln>
          <a:effectLst/>
        </p:spPr>
      </p:cxnSp>
    </p:spTree>
    <p:extLst>
      <p:ext uri="{BB962C8B-B14F-4D97-AF65-F5344CB8AC3E}">
        <p14:creationId xmlns:p14="http://schemas.microsoft.com/office/powerpoint/2010/main" val="4169500851"/>
      </p:ext>
    </p:extLst>
  </p:cSld>
  <p:clrMapOvr>
    <a:masterClrMapping/>
  </p:clrMapOvr>
  <p:timing>
    <p:tnLst>
      <p:par>
        <p:cTn id="1" dur="indefinite" restart="never" nodeType="tmRoot"/>
      </p:par>
    </p:tn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8723" name="Picture 3"/>
          <p:cNvPicPr>
            <a:picLocks noChangeAspect="1" noChangeArrowheads="1"/>
          </p:cNvPicPr>
          <p:nvPr/>
        </p:nvPicPr>
        <p:blipFill rotWithShape="1">
          <a:blip r:embed="rId6">
            <a:extLst>
              <a:ext uri="{28A0092B-C50C-407E-A947-70E740481C1C}">
                <a14:useLocalDpi xmlns:a14="http://schemas.microsoft.com/office/drawing/2010/main" val="0"/>
              </a:ext>
            </a:extLst>
          </a:blip>
          <a:srcRect l="1528" t="14648" r="8322" b="6367"/>
          <a:stretch/>
        </p:blipFill>
        <p:spPr bwMode="auto">
          <a:xfrm>
            <a:off x="152400" y="1295400"/>
            <a:ext cx="4495801" cy="35052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4098" name="Rectangle 5"/>
          <p:cNvSpPr>
            <a:spLocks noChangeArrowheads="1"/>
          </p:cNvSpPr>
          <p:nvPr>
            <p:custDataLst>
              <p:tags r:id="rId1"/>
            </p:custDataLst>
          </p:nvPr>
        </p:nvSpPr>
        <p:spPr bwMode="auto">
          <a:xfrm>
            <a:off x="1689100" y="252412"/>
            <a:ext cx="5854700" cy="738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dirty="0">
                <a:solidFill>
                  <a:schemeClr val="tx2"/>
                </a:solidFill>
                <a:latin typeface="Cambria" pitchFamily="18" charset="0"/>
              </a:rPr>
              <a:t>Grace Hopper</a:t>
            </a:r>
          </a:p>
        </p:txBody>
      </p:sp>
      <p:sp>
        <p:nvSpPr>
          <p:cNvPr id="4100" name="Rectangle 3"/>
          <p:cNvSpPr>
            <a:spLocks noChangeArrowheads="1"/>
          </p:cNvSpPr>
          <p:nvPr/>
        </p:nvSpPr>
        <p:spPr bwMode="auto">
          <a:xfrm>
            <a:off x="2743200" y="1981200"/>
            <a:ext cx="6089649" cy="26314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lgn="l"/>
            <a:r>
              <a:rPr lang="en-US" sz="1500" dirty="0">
                <a:latin typeface="Calibri" pitchFamily="-106" charset="0"/>
              </a:rPr>
              <a:t>Grace Murray Hopper ’28 taught math and physics at Vassar for 12 years before joining the Navy reserves in 1943. During the war she learned to </a:t>
            </a:r>
            <a:r>
              <a:rPr lang="en-US" sz="1500" b="1" dirty="0">
                <a:latin typeface="Calibri" pitchFamily="-106" charset="0"/>
              </a:rPr>
              <a:t>program </a:t>
            </a:r>
            <a:r>
              <a:rPr lang="en-US" sz="1500" b="1" dirty="0" smtClean="0">
                <a:latin typeface="Calibri" pitchFamily="-106" charset="0"/>
              </a:rPr>
              <a:t>the Mark </a:t>
            </a:r>
            <a:r>
              <a:rPr lang="en-US" sz="1500" b="1" dirty="0">
                <a:latin typeface="Calibri" pitchFamily="-106" charset="0"/>
              </a:rPr>
              <a:t>I, the world’s first large-scale computer</a:t>
            </a:r>
            <a:r>
              <a:rPr lang="en-US" sz="1500" dirty="0">
                <a:latin typeface="Calibri" pitchFamily="-106" charset="0"/>
              </a:rPr>
              <a:t>, which was used to perform the </a:t>
            </a:r>
            <a:r>
              <a:rPr lang="en-US" sz="1500" dirty="0" smtClean="0">
                <a:latin typeface="Calibri" pitchFamily="-106" charset="0"/>
              </a:rPr>
              <a:t>calculations </a:t>
            </a:r>
            <a:r>
              <a:rPr lang="en-US" sz="1500" dirty="0">
                <a:latin typeface="Calibri" pitchFamily="-106" charset="0"/>
              </a:rPr>
              <a:t>needed to </a:t>
            </a:r>
            <a:r>
              <a:rPr lang="en-US" sz="1500" dirty="0" smtClean="0">
                <a:latin typeface="Calibri" pitchFamily="-106" charset="0"/>
              </a:rPr>
              <a:t>position </a:t>
            </a:r>
            <a:r>
              <a:rPr lang="en-US" sz="1500" dirty="0">
                <a:latin typeface="Calibri" pitchFamily="-106" charset="0"/>
              </a:rPr>
              <a:t>the Navy’s </a:t>
            </a:r>
            <a:r>
              <a:rPr lang="en-US" sz="1500" dirty="0" smtClean="0">
                <a:latin typeface="Calibri" pitchFamily="-106" charset="0"/>
              </a:rPr>
              <a:t>weaponry: guns</a:t>
            </a:r>
            <a:r>
              <a:rPr lang="en-US" sz="1500" dirty="0">
                <a:latin typeface="Calibri" pitchFamily="-106" charset="0"/>
              </a:rPr>
              <a:t>, mines, rockets, and, eventually, the atomic bomb.</a:t>
            </a:r>
            <a:r>
              <a:rPr lang="en-US" sz="1500" dirty="0">
                <a:solidFill>
                  <a:srgbClr val="0B04FF"/>
                </a:solidFill>
                <a:latin typeface="Calibri" pitchFamily="-106" charset="0"/>
              </a:rPr>
              <a:t> </a:t>
            </a:r>
            <a:endParaRPr lang="en-US" sz="1500" dirty="0" smtClean="0">
              <a:solidFill>
                <a:srgbClr val="0B04FF"/>
              </a:solidFill>
              <a:latin typeface="Calibri" pitchFamily="-106" charset="0"/>
            </a:endParaRPr>
          </a:p>
          <a:p>
            <a:pPr algn="l"/>
            <a:endParaRPr lang="en-US" sz="1500" b="1" dirty="0">
              <a:solidFill>
                <a:srgbClr val="0B04FF"/>
              </a:solidFill>
              <a:latin typeface="Calibri" pitchFamily="-106" charset="0"/>
            </a:endParaRPr>
          </a:p>
          <a:p>
            <a:pPr algn="l"/>
            <a:r>
              <a:rPr lang="en-US" sz="1500" dirty="0" smtClean="0">
                <a:latin typeface="Calibri" pitchFamily="-106" charset="0"/>
              </a:rPr>
              <a:t>In </a:t>
            </a:r>
            <a:r>
              <a:rPr lang="en-US" sz="1500" dirty="0">
                <a:latin typeface="Calibri" pitchFamily="-106" charset="0"/>
              </a:rPr>
              <a:t>1945, </a:t>
            </a:r>
            <a:r>
              <a:rPr lang="en-US" sz="1500" b="1" dirty="0">
                <a:solidFill>
                  <a:srgbClr val="0000FF"/>
                </a:solidFill>
                <a:latin typeface="Calibri" pitchFamily="-106" charset="0"/>
              </a:rPr>
              <a:t>she coined the term “debugging”</a:t>
            </a:r>
            <a:r>
              <a:rPr lang="en-US" sz="1500" dirty="0">
                <a:latin typeface="Calibri" pitchFamily="-106" charset="0"/>
              </a:rPr>
              <a:t> after finding a moth stuck in the computer’s machinery. Over the course of her career, </a:t>
            </a:r>
            <a:r>
              <a:rPr lang="en-US" sz="1500" b="1" dirty="0">
                <a:solidFill>
                  <a:srgbClr val="FF0000"/>
                </a:solidFill>
                <a:latin typeface="Calibri" pitchFamily="-106" charset="0"/>
              </a:rPr>
              <a:t>Hopper invented the compiler </a:t>
            </a:r>
            <a:r>
              <a:rPr lang="en-US" sz="1500" dirty="0">
                <a:latin typeface="Calibri" pitchFamily="-106" charset="0"/>
              </a:rPr>
              <a:t>to automate common computer instructions, became the first to start writing computer programs in English, and helped to </a:t>
            </a:r>
            <a:r>
              <a:rPr lang="en-US" sz="1500" b="1" dirty="0">
                <a:solidFill>
                  <a:srgbClr val="FF0000"/>
                </a:solidFill>
                <a:latin typeface="Calibri" pitchFamily="-106" charset="0"/>
              </a:rPr>
              <a:t>develop the first “user-friendly” computer language, COBOL</a:t>
            </a:r>
          </a:p>
        </p:txBody>
      </p:sp>
      <p:sp>
        <p:nvSpPr>
          <p:cNvPr id="4101" name="Rectangle 4"/>
          <p:cNvSpPr>
            <a:spLocks noChangeArrowheads="1"/>
          </p:cNvSpPr>
          <p:nvPr/>
        </p:nvSpPr>
        <p:spPr bwMode="auto">
          <a:xfrm>
            <a:off x="273756" y="4784045"/>
            <a:ext cx="1861407"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1800" dirty="0" smtClean="0">
                <a:latin typeface="Cambria" pitchFamily="18" charset="0"/>
              </a:rPr>
              <a:t>GMH dedications</a:t>
            </a:r>
            <a:endParaRPr lang="en-US" sz="1800" dirty="0">
              <a:latin typeface="Cambria" pitchFamily="18" charset="0"/>
            </a:endParaRPr>
          </a:p>
        </p:txBody>
      </p:sp>
      <p:sp>
        <p:nvSpPr>
          <p:cNvPr id="4102" name="Rectangle 9"/>
          <p:cNvSpPr>
            <a:spLocks noChangeArrowheads="1"/>
          </p:cNvSpPr>
          <p:nvPr>
            <p:custDataLst>
              <p:tags r:id="rId2"/>
            </p:custDataLst>
          </p:nvPr>
        </p:nvSpPr>
        <p:spPr bwMode="auto">
          <a:xfrm>
            <a:off x="166688" y="5486400"/>
            <a:ext cx="7146925" cy="922338"/>
          </a:xfrm>
          <a:prstGeom prst="rect">
            <a:avLst/>
          </a:prstGeom>
          <a:solidFill>
            <a:srgbClr val="CCECFF"/>
          </a:solidFill>
          <a:ln>
            <a:noFill/>
          </a:ln>
          <a:extLst/>
        </p:spPr>
        <p:txBody>
          <a:bodyPr>
            <a:spAutoFit/>
          </a:bodyPr>
          <a:lstStyle/>
          <a:p>
            <a:r>
              <a:rPr lang="en-US" sz="1800" b="1">
                <a:solidFill>
                  <a:srgbClr val="000000"/>
                </a:solidFill>
                <a:latin typeface="Calibri" pitchFamily="-106" charset="0"/>
              </a:rPr>
              <a:t>“In the days they used oxen for heavy pulling, when one ox couldn't budge a log, they didn't try to grow a larger ox. We shouldn't be trying for bigger and better computers, but for better systems of computers.”</a:t>
            </a:r>
          </a:p>
        </p:txBody>
      </p:sp>
      <p:pic>
        <p:nvPicPr>
          <p:cNvPr id="4103" name="Picture 7"/>
          <p:cNvPicPr>
            <a:picLocks noChangeAspect="1" noChangeArrowheads="1"/>
          </p:cNvPicPr>
          <p:nvPr>
            <p:custDataLst>
              <p:tags r:id="rId3"/>
            </p:custDataLst>
          </p:nvPr>
        </p:nvPicPr>
        <p:blipFill>
          <a:blip r:embed="rId7">
            <a:extLst>
              <a:ext uri="{28A0092B-C50C-407E-A947-70E740481C1C}">
                <a14:useLocalDpi xmlns:a14="http://schemas.microsoft.com/office/drawing/2010/main" val="0"/>
              </a:ext>
            </a:extLst>
          </a:blip>
          <a:srcRect l="18820" r="19992"/>
          <a:stretch>
            <a:fillRect/>
          </a:stretch>
        </p:blipFill>
        <p:spPr bwMode="auto">
          <a:xfrm>
            <a:off x="7501466" y="5105400"/>
            <a:ext cx="1391181" cy="15141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892695358"/>
      </p:ext>
    </p:extLst>
  </p:cSld>
  <p:clrMapOvr>
    <a:masterClrMapping/>
  </p:clrMapOvr>
  <p:timing>
    <p:tnLst>
      <p:par>
        <p:cTn id="1" dur="indefinite" restart="never" nodeType="tmRoot"/>
      </p:par>
    </p:tn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extLst>
      <p:ext uri="{BB962C8B-B14F-4D97-AF65-F5344CB8AC3E}">
        <p14:creationId xmlns:p14="http://schemas.microsoft.com/office/powerpoint/2010/main" val="1974913470"/>
      </p:ext>
    </p:extLst>
  </p:cSld>
  <p:clrMapOvr>
    <a:masterClrMapping/>
  </p:clrMapOvr>
  <p:timing>
    <p:tnLst>
      <p:par>
        <p:cTn id="1" dur="indefinite" restart="never" nodeType="tmRoot"/>
      </p:par>
    </p:tn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6" name="Rectangle 5"/>
          <p:cNvSpPr>
            <a:spLocks noChangeArrowheads="1"/>
          </p:cNvSpPr>
          <p:nvPr>
            <p:custDataLst>
              <p:tags r:id="rId1"/>
            </p:custDataLst>
          </p:nvPr>
        </p:nvSpPr>
        <p:spPr bwMode="auto">
          <a:xfrm>
            <a:off x="4691063" y="3429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endParaRPr lang="en-US">
              <a:latin typeface="Arial" pitchFamily="34" charset="0"/>
            </a:endParaRPr>
          </a:p>
        </p:txBody>
      </p:sp>
      <p:sp>
        <p:nvSpPr>
          <p:cNvPr id="41987" name="Rectangle 7"/>
          <p:cNvSpPr>
            <a:spLocks noChangeArrowheads="1"/>
          </p:cNvSpPr>
          <p:nvPr>
            <p:custDataLst>
              <p:tags r:id="rId2"/>
            </p:custDataLst>
          </p:nvPr>
        </p:nvSpPr>
        <p:spPr bwMode="auto">
          <a:xfrm>
            <a:off x="5232400" y="5867400"/>
            <a:ext cx="3671888"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0A04EB"/>
                </a:solidFill>
                <a:latin typeface="Courier New" pitchFamily="49" charset="0"/>
              </a:rPr>
              <a:t>halt</a:t>
            </a:r>
          </a:p>
        </p:txBody>
      </p:sp>
      <p:sp>
        <p:nvSpPr>
          <p:cNvPr id="41988" name="Rectangle 8"/>
          <p:cNvSpPr>
            <a:spLocks noChangeArrowheads="1"/>
          </p:cNvSpPr>
          <p:nvPr>
            <p:custDataLst>
              <p:tags r:id="rId3"/>
            </p:custDataLst>
          </p:nvPr>
        </p:nvSpPr>
        <p:spPr bwMode="auto">
          <a:xfrm>
            <a:off x="5232400" y="3467100"/>
            <a:ext cx="3689350"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dirty="0" err="1">
                <a:solidFill>
                  <a:srgbClr val="0A04EB"/>
                </a:solidFill>
                <a:latin typeface="Courier New" pitchFamily="49" charset="0"/>
              </a:rPr>
              <a:t>mul</a:t>
            </a:r>
            <a:r>
              <a:rPr lang="en-US" sz="3600" b="1" dirty="0">
                <a:solidFill>
                  <a:srgbClr val="0A04EB"/>
                </a:solidFill>
                <a:latin typeface="Courier New" pitchFamily="49" charset="0"/>
              </a:rPr>
              <a:t> </a:t>
            </a:r>
            <a:r>
              <a:rPr lang="en-US" sz="3600" b="1" dirty="0">
                <a:solidFill>
                  <a:srgbClr val="159627"/>
                </a:solidFill>
                <a:latin typeface="Courier New" pitchFamily="49" charset="0"/>
              </a:rPr>
              <a:t>r2</a:t>
            </a:r>
            <a:r>
              <a:rPr lang="en-US" sz="3600" b="1" dirty="0">
                <a:latin typeface="Courier New" pitchFamily="49" charset="0"/>
              </a:rPr>
              <a:t> r1 </a:t>
            </a:r>
            <a:r>
              <a:rPr lang="en-US" sz="3600" b="1" dirty="0" err="1">
                <a:latin typeface="Courier New" pitchFamily="49" charset="0"/>
              </a:rPr>
              <a:t>r1</a:t>
            </a:r>
            <a:endParaRPr lang="en-US" sz="3600" b="1" dirty="0">
              <a:latin typeface="Courier New" pitchFamily="49" charset="0"/>
            </a:endParaRPr>
          </a:p>
        </p:txBody>
      </p:sp>
      <p:sp>
        <p:nvSpPr>
          <p:cNvPr id="41989" name="Rectangle 9"/>
          <p:cNvSpPr>
            <a:spLocks noChangeArrowheads="1"/>
          </p:cNvSpPr>
          <p:nvPr>
            <p:custDataLst>
              <p:tags r:id="rId4"/>
            </p:custDataLst>
          </p:nvPr>
        </p:nvSpPr>
        <p:spPr bwMode="auto">
          <a:xfrm>
            <a:off x="5232400" y="2667000"/>
            <a:ext cx="3697288"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dirty="0">
                <a:solidFill>
                  <a:srgbClr val="0A04EB"/>
                </a:solidFill>
                <a:latin typeface="Courier New" pitchFamily="49" charset="0"/>
              </a:rPr>
              <a:t>read </a:t>
            </a:r>
            <a:r>
              <a:rPr lang="en-US" sz="3600" b="1" dirty="0">
                <a:latin typeface="Courier New" pitchFamily="49" charset="0"/>
              </a:rPr>
              <a:t>r1</a:t>
            </a:r>
          </a:p>
        </p:txBody>
      </p:sp>
      <p:sp>
        <p:nvSpPr>
          <p:cNvPr id="41990" name="Rectangle 12"/>
          <p:cNvSpPr>
            <a:spLocks noChangeArrowheads="1"/>
          </p:cNvSpPr>
          <p:nvPr>
            <p:custDataLst>
              <p:tags r:id="rId5"/>
            </p:custDataLst>
          </p:nvPr>
        </p:nvSpPr>
        <p:spPr bwMode="auto">
          <a:xfrm>
            <a:off x="5232400" y="4267200"/>
            <a:ext cx="3719513"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dirty="0">
                <a:solidFill>
                  <a:srgbClr val="0A04EB"/>
                </a:solidFill>
                <a:latin typeface="Courier New" pitchFamily="49" charset="0"/>
              </a:rPr>
              <a:t>add </a:t>
            </a:r>
            <a:r>
              <a:rPr lang="en-US" sz="3600" b="1" dirty="0" smtClean="0">
                <a:solidFill>
                  <a:srgbClr val="159627"/>
                </a:solidFill>
                <a:latin typeface="Courier New" pitchFamily="49" charset="0"/>
              </a:rPr>
              <a:t>r2</a:t>
            </a:r>
            <a:r>
              <a:rPr lang="en-US" sz="3600" b="1" dirty="0" smtClean="0">
                <a:latin typeface="Courier New" pitchFamily="49" charset="0"/>
              </a:rPr>
              <a:t> </a:t>
            </a:r>
            <a:r>
              <a:rPr lang="en-US" sz="3600" b="1" dirty="0" err="1" smtClean="0">
                <a:solidFill>
                  <a:srgbClr val="159627"/>
                </a:solidFill>
                <a:latin typeface="Courier New" pitchFamily="49" charset="0"/>
              </a:rPr>
              <a:t>r2</a:t>
            </a:r>
            <a:r>
              <a:rPr lang="en-US" sz="3600" b="1" dirty="0" smtClean="0">
                <a:latin typeface="Courier New" pitchFamily="49" charset="0"/>
              </a:rPr>
              <a:t> </a:t>
            </a:r>
            <a:r>
              <a:rPr lang="en-US" sz="3600" b="1" dirty="0">
                <a:latin typeface="Courier New" pitchFamily="49" charset="0"/>
              </a:rPr>
              <a:t>r1</a:t>
            </a:r>
          </a:p>
        </p:txBody>
      </p:sp>
      <p:sp>
        <p:nvSpPr>
          <p:cNvPr id="41991" name="Rectangle 13"/>
          <p:cNvSpPr>
            <a:spLocks noChangeArrowheads="1"/>
          </p:cNvSpPr>
          <p:nvPr>
            <p:custDataLst>
              <p:tags r:id="rId6"/>
            </p:custDataLst>
          </p:nvPr>
        </p:nvSpPr>
        <p:spPr bwMode="auto">
          <a:xfrm>
            <a:off x="5232400" y="5067300"/>
            <a:ext cx="3657600"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dirty="0">
                <a:solidFill>
                  <a:srgbClr val="0A04EB"/>
                </a:solidFill>
                <a:latin typeface="Courier New" pitchFamily="49" charset="0"/>
              </a:rPr>
              <a:t>write </a:t>
            </a:r>
            <a:r>
              <a:rPr lang="en-US" sz="3600" b="1" dirty="0" smtClean="0">
                <a:solidFill>
                  <a:srgbClr val="159627"/>
                </a:solidFill>
                <a:latin typeface="Courier New" pitchFamily="49" charset="0"/>
              </a:rPr>
              <a:t>r2</a:t>
            </a:r>
            <a:endParaRPr lang="en-US" sz="3600" b="1" dirty="0">
              <a:latin typeface="Courier New" pitchFamily="49" charset="0"/>
            </a:endParaRPr>
          </a:p>
        </p:txBody>
      </p:sp>
      <p:sp>
        <p:nvSpPr>
          <p:cNvPr id="41992" name="Text Box 17"/>
          <p:cNvSpPr txBox="1">
            <a:spLocks noChangeArrowheads="1"/>
          </p:cNvSpPr>
          <p:nvPr>
            <p:custDataLst>
              <p:tags r:id="rId7"/>
            </p:custDataLst>
          </p:nvPr>
        </p:nvSpPr>
        <p:spPr bwMode="auto">
          <a:xfrm>
            <a:off x="914400" y="1887538"/>
            <a:ext cx="30480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dirty="0">
                <a:latin typeface="Calibri" pitchFamily="34" charset="0"/>
              </a:rPr>
              <a:t>central processing unit </a:t>
            </a:r>
            <a:r>
              <a:rPr lang="en-US" sz="1200" b="1" i="1" dirty="0">
                <a:latin typeface="Calibri" pitchFamily="34" charset="0"/>
              </a:rPr>
              <a:t>registers</a:t>
            </a:r>
            <a:endParaRPr lang="en-US" sz="1200" dirty="0">
              <a:latin typeface="Calibri" pitchFamily="34" charset="0"/>
            </a:endParaRPr>
          </a:p>
        </p:txBody>
      </p:sp>
      <p:sp>
        <p:nvSpPr>
          <p:cNvPr id="41993" name="Text Box 18"/>
          <p:cNvSpPr txBox="1">
            <a:spLocks noChangeArrowheads="1"/>
          </p:cNvSpPr>
          <p:nvPr>
            <p:custDataLst>
              <p:tags r:id="rId8"/>
            </p:custDataLst>
          </p:nvPr>
        </p:nvSpPr>
        <p:spPr bwMode="auto">
          <a:xfrm>
            <a:off x="5562600" y="1887538"/>
            <a:ext cx="290195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dirty="0">
                <a:latin typeface="Calibri" pitchFamily="34" charset="0"/>
              </a:rPr>
              <a:t>random access memory locations</a:t>
            </a:r>
          </a:p>
        </p:txBody>
      </p:sp>
      <p:sp>
        <p:nvSpPr>
          <p:cNvPr id="41994" name="Text Box 19"/>
          <p:cNvSpPr txBox="1">
            <a:spLocks noChangeArrowheads="1"/>
          </p:cNvSpPr>
          <p:nvPr>
            <p:custDataLst>
              <p:tags r:id="rId9"/>
            </p:custDataLst>
          </p:nvPr>
        </p:nvSpPr>
        <p:spPr bwMode="auto">
          <a:xfrm>
            <a:off x="4552950" y="281622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0</a:t>
            </a:r>
          </a:p>
        </p:txBody>
      </p:sp>
      <p:sp>
        <p:nvSpPr>
          <p:cNvPr id="41995" name="Text Box 20"/>
          <p:cNvSpPr txBox="1">
            <a:spLocks noChangeArrowheads="1"/>
          </p:cNvSpPr>
          <p:nvPr>
            <p:custDataLst>
              <p:tags r:id="rId10"/>
            </p:custDataLst>
          </p:nvPr>
        </p:nvSpPr>
        <p:spPr bwMode="auto">
          <a:xfrm>
            <a:off x="4552950" y="35956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1</a:t>
            </a:r>
          </a:p>
        </p:txBody>
      </p:sp>
      <p:sp>
        <p:nvSpPr>
          <p:cNvPr id="41996" name="Text Box 21"/>
          <p:cNvSpPr txBox="1">
            <a:spLocks noChangeArrowheads="1"/>
          </p:cNvSpPr>
          <p:nvPr>
            <p:custDataLst>
              <p:tags r:id="rId11"/>
            </p:custDataLst>
          </p:nvPr>
        </p:nvSpPr>
        <p:spPr bwMode="auto">
          <a:xfrm>
            <a:off x="4552950" y="4406900"/>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2</a:t>
            </a:r>
          </a:p>
        </p:txBody>
      </p:sp>
      <p:sp>
        <p:nvSpPr>
          <p:cNvPr id="41997" name="Text Box 22"/>
          <p:cNvSpPr txBox="1">
            <a:spLocks noChangeArrowheads="1"/>
          </p:cNvSpPr>
          <p:nvPr>
            <p:custDataLst>
              <p:tags r:id="rId12"/>
            </p:custDataLst>
          </p:nvPr>
        </p:nvSpPr>
        <p:spPr bwMode="auto">
          <a:xfrm>
            <a:off x="4552950" y="5187950"/>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3</a:t>
            </a:r>
          </a:p>
        </p:txBody>
      </p:sp>
      <p:sp>
        <p:nvSpPr>
          <p:cNvPr id="41998" name="Text Box 23"/>
          <p:cNvSpPr txBox="1">
            <a:spLocks noChangeArrowheads="1"/>
          </p:cNvSpPr>
          <p:nvPr>
            <p:custDataLst>
              <p:tags r:id="rId13"/>
            </p:custDataLst>
          </p:nvPr>
        </p:nvSpPr>
        <p:spPr bwMode="auto">
          <a:xfrm>
            <a:off x="4552950" y="601503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4</a:t>
            </a:r>
          </a:p>
        </p:txBody>
      </p:sp>
      <p:sp>
        <p:nvSpPr>
          <p:cNvPr id="41999" name="Text Box 24"/>
          <p:cNvSpPr txBox="1">
            <a:spLocks noChangeArrowheads="1"/>
          </p:cNvSpPr>
          <p:nvPr>
            <p:custDataLst>
              <p:tags r:id="rId14"/>
            </p:custDataLst>
          </p:nvPr>
        </p:nvSpPr>
        <p:spPr bwMode="auto">
          <a:xfrm>
            <a:off x="466725" y="2957688"/>
            <a:ext cx="625475"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2800" b="1">
                <a:latin typeface="Courier New" pitchFamily="49" charset="0"/>
                <a:cs typeface="Courier New" pitchFamily="49" charset="0"/>
              </a:rPr>
              <a:t>r1</a:t>
            </a:r>
            <a:endParaRPr lang="en-US" sz="2800" b="1">
              <a:solidFill>
                <a:srgbClr val="B003D1"/>
              </a:solidFill>
              <a:latin typeface="Courier New" pitchFamily="49" charset="0"/>
              <a:cs typeface="Courier New" pitchFamily="49" charset="0"/>
            </a:endParaRPr>
          </a:p>
        </p:txBody>
      </p:sp>
      <p:sp>
        <p:nvSpPr>
          <p:cNvPr id="42004" name="Rectangle 29"/>
          <p:cNvSpPr>
            <a:spLocks noChangeArrowheads="1"/>
          </p:cNvSpPr>
          <p:nvPr>
            <p:custDataLst>
              <p:tags r:id="rId15"/>
            </p:custDataLst>
          </p:nvPr>
        </p:nvSpPr>
        <p:spPr bwMode="auto">
          <a:xfrm>
            <a:off x="1100137" y="2895600"/>
            <a:ext cx="2733675" cy="650875"/>
          </a:xfrm>
          <a:prstGeom prst="rect">
            <a:avLst/>
          </a:prstGeom>
          <a:solidFill>
            <a:schemeClr val="bg1">
              <a:lumMod val="85000"/>
            </a:schemeClr>
          </a:solidFill>
          <a:ln w="9525">
            <a:solidFill>
              <a:schemeClr val="tx1"/>
            </a:solidFill>
            <a:miter lim="800000"/>
            <a:headEnd/>
            <a:tailEnd/>
          </a:ln>
        </p:spPr>
        <p:txBody>
          <a:bodyPr>
            <a:spAutoFit/>
          </a:bodyPr>
          <a:lstStyle/>
          <a:p>
            <a:pPr algn="l"/>
            <a:r>
              <a:rPr lang="en-US" sz="3600" b="1">
                <a:solidFill>
                  <a:srgbClr val="B003D1"/>
                </a:solidFill>
                <a:latin typeface="Courier New" pitchFamily="49" charset="0"/>
              </a:rPr>
              <a:t> </a:t>
            </a:r>
          </a:p>
        </p:txBody>
      </p:sp>
      <p:sp>
        <p:nvSpPr>
          <p:cNvPr id="42008" name="Rectangle 33"/>
          <p:cNvSpPr>
            <a:spLocks noChangeArrowheads="1"/>
          </p:cNvSpPr>
          <p:nvPr>
            <p:custDataLst>
              <p:tags r:id="rId16"/>
            </p:custDataLst>
          </p:nvPr>
        </p:nvSpPr>
        <p:spPr bwMode="auto">
          <a:xfrm>
            <a:off x="1095375" y="3568700"/>
            <a:ext cx="2749550" cy="2299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a:latin typeface="Calibri" pitchFamily="34" charset="0"/>
              </a:rPr>
              <a:t>General-purpose register r1</a:t>
            </a:r>
          </a:p>
        </p:txBody>
      </p:sp>
      <p:sp>
        <p:nvSpPr>
          <p:cNvPr id="42009" name="Text Box 50"/>
          <p:cNvSpPr txBox="1">
            <a:spLocks noChangeArrowheads="1"/>
          </p:cNvSpPr>
          <p:nvPr>
            <p:custDataLst>
              <p:tags r:id="rId17"/>
            </p:custDataLst>
          </p:nvPr>
        </p:nvSpPr>
        <p:spPr bwMode="auto">
          <a:xfrm>
            <a:off x="457200" y="4038776"/>
            <a:ext cx="625475"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2800" b="1" dirty="0">
                <a:solidFill>
                  <a:srgbClr val="159627"/>
                </a:solidFill>
                <a:latin typeface="Courier New" pitchFamily="49" charset="0"/>
                <a:cs typeface="Courier New" pitchFamily="49" charset="0"/>
              </a:rPr>
              <a:t>r2</a:t>
            </a:r>
          </a:p>
        </p:txBody>
      </p:sp>
      <p:sp>
        <p:nvSpPr>
          <p:cNvPr id="42010" name="Rectangle 51"/>
          <p:cNvSpPr>
            <a:spLocks noChangeArrowheads="1"/>
          </p:cNvSpPr>
          <p:nvPr>
            <p:custDataLst>
              <p:tags r:id="rId18"/>
            </p:custDataLst>
          </p:nvPr>
        </p:nvSpPr>
        <p:spPr bwMode="auto">
          <a:xfrm>
            <a:off x="1096962" y="3962400"/>
            <a:ext cx="2733675" cy="650875"/>
          </a:xfrm>
          <a:prstGeom prst="rect">
            <a:avLst/>
          </a:prstGeom>
          <a:solidFill>
            <a:srgbClr val="CCFFCC"/>
          </a:solidFill>
          <a:ln w="9525">
            <a:solidFill>
              <a:srgbClr val="159627"/>
            </a:solidFill>
            <a:miter lim="800000"/>
            <a:headEnd/>
            <a:tailEnd/>
          </a:ln>
        </p:spPr>
        <p:txBody>
          <a:bodyPr>
            <a:spAutoFit/>
          </a:bodyPr>
          <a:lstStyle/>
          <a:p>
            <a:pPr algn="l"/>
            <a:r>
              <a:rPr lang="en-US" sz="3600" b="1">
                <a:solidFill>
                  <a:srgbClr val="B003D1"/>
                </a:solidFill>
                <a:latin typeface="Courier New" pitchFamily="49" charset="0"/>
              </a:rPr>
              <a:t> </a:t>
            </a:r>
          </a:p>
        </p:txBody>
      </p:sp>
      <p:sp>
        <p:nvSpPr>
          <p:cNvPr id="42011" name="Rectangle 52"/>
          <p:cNvSpPr>
            <a:spLocks noChangeArrowheads="1"/>
          </p:cNvSpPr>
          <p:nvPr>
            <p:custDataLst>
              <p:tags r:id="rId19"/>
            </p:custDataLst>
          </p:nvPr>
        </p:nvSpPr>
        <p:spPr bwMode="auto">
          <a:xfrm>
            <a:off x="1092200" y="4635500"/>
            <a:ext cx="2749550" cy="2299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a:latin typeface="Calibri" pitchFamily="34" charset="0"/>
              </a:rPr>
              <a:t>General-purpose register r2</a:t>
            </a:r>
          </a:p>
        </p:txBody>
      </p:sp>
      <p:sp>
        <p:nvSpPr>
          <p:cNvPr id="42012" name="Rectangle 61"/>
          <p:cNvSpPr>
            <a:spLocks noChangeArrowheads="1"/>
          </p:cNvSpPr>
          <p:nvPr>
            <p:custDataLst>
              <p:tags r:id="rId20"/>
            </p:custDataLst>
          </p:nvPr>
        </p:nvSpPr>
        <p:spPr bwMode="auto">
          <a:xfrm>
            <a:off x="1831975" y="1295400"/>
            <a:ext cx="1096775"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4000">
                <a:solidFill>
                  <a:schemeClr val="tx2"/>
                </a:solidFill>
                <a:latin typeface="Cambria" pitchFamily="18" charset="0"/>
              </a:rPr>
              <a:t>CPU</a:t>
            </a:r>
          </a:p>
        </p:txBody>
      </p:sp>
      <p:sp>
        <p:nvSpPr>
          <p:cNvPr id="42013" name="Rectangle 62"/>
          <p:cNvSpPr>
            <a:spLocks noChangeArrowheads="1"/>
          </p:cNvSpPr>
          <p:nvPr>
            <p:custDataLst>
              <p:tags r:id="rId21"/>
            </p:custDataLst>
          </p:nvPr>
        </p:nvSpPr>
        <p:spPr bwMode="auto">
          <a:xfrm>
            <a:off x="6477000" y="1295400"/>
            <a:ext cx="1241045"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4000" dirty="0">
                <a:solidFill>
                  <a:schemeClr val="tx2"/>
                </a:solidFill>
                <a:latin typeface="Cambria" pitchFamily="18" charset="0"/>
              </a:rPr>
              <a:t>RAM</a:t>
            </a:r>
          </a:p>
        </p:txBody>
      </p:sp>
      <p:sp>
        <p:nvSpPr>
          <p:cNvPr id="42014" name="Line 63"/>
          <p:cNvSpPr>
            <a:spLocks noChangeShapeType="1"/>
          </p:cNvSpPr>
          <p:nvPr>
            <p:custDataLst>
              <p:tags r:id="rId22"/>
            </p:custDataLst>
          </p:nvPr>
        </p:nvSpPr>
        <p:spPr bwMode="auto">
          <a:xfrm>
            <a:off x="3514725" y="1619250"/>
            <a:ext cx="2590800" cy="0"/>
          </a:xfrm>
          <a:prstGeom prst="line">
            <a:avLst/>
          </a:prstGeom>
          <a:noFill/>
          <a:ln w="19050">
            <a:solidFill>
              <a:srgbClr val="0A04EB"/>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42015" name="Text Box 64"/>
          <p:cNvSpPr txBox="1">
            <a:spLocks noChangeArrowheads="1"/>
          </p:cNvSpPr>
          <p:nvPr>
            <p:custDataLst>
              <p:tags r:id="rId23"/>
            </p:custDataLst>
          </p:nvPr>
        </p:nvSpPr>
        <p:spPr bwMode="auto">
          <a:xfrm>
            <a:off x="4203700" y="1379361"/>
            <a:ext cx="1212850" cy="457200"/>
          </a:xfrm>
          <a:prstGeom prst="rect">
            <a:avLst/>
          </a:prstGeom>
          <a:solidFill>
            <a:schemeClr val="bg1"/>
          </a:solidFill>
          <a:ln w="12700">
            <a:solidFill>
              <a:srgbClr val="0B04FF"/>
            </a:solidFill>
          </a:ln>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dirty="0">
                <a:solidFill>
                  <a:srgbClr val="0A04EB"/>
                </a:solidFill>
                <a:latin typeface="Calibri" pitchFamily="34" charset="0"/>
              </a:rPr>
              <a:t>Von Neumann bottleneck</a:t>
            </a:r>
          </a:p>
        </p:txBody>
      </p:sp>
      <p:sp>
        <p:nvSpPr>
          <p:cNvPr id="2" name="Rounded Rectangle 1"/>
          <p:cNvSpPr/>
          <p:nvPr/>
        </p:nvSpPr>
        <p:spPr bwMode="auto">
          <a:xfrm>
            <a:off x="7315200" y="76200"/>
            <a:ext cx="1659467" cy="1041400"/>
          </a:xfrm>
          <a:prstGeom prst="roundRect">
            <a:avLst/>
          </a:prstGeom>
          <a:noFill/>
          <a:ln w="19050" cap="flat" cmpd="sng" algn="ctr">
            <a:solidFill>
              <a:schemeClr val="bg1">
                <a:lumMod val="65000"/>
              </a:schemeClr>
            </a:solidFill>
            <a:prstDash val="solid"/>
            <a:round/>
            <a:headEnd type="none" w="med" len="med"/>
            <a:tailEnd type="none" w="med" len="med"/>
          </a:ln>
          <a:effectLst>
            <a:outerShdw blurRad="50800" dist="38100" dir="2700000" algn="tl" rotWithShape="0">
              <a:prstClr val="black">
                <a:alpha val="40000"/>
              </a:prstClr>
            </a:outerShdw>
          </a:effectLst>
        </p:spPr>
        <p:txBody>
          <a:bodyPr wrap="square">
            <a:spAutoFit/>
          </a:bodyPr>
          <a:lstStyle/>
          <a:p>
            <a:pPr>
              <a:defRPr/>
            </a:pPr>
            <a:endParaRPr lang="en-US">
              <a:latin typeface="Times" pitchFamily="1" charset="0"/>
              <a:ea typeface="ＭＳ Ｐゴシック" pitchFamily="1" charset="-128"/>
            </a:endParaRPr>
          </a:p>
        </p:txBody>
      </p:sp>
      <p:sp>
        <p:nvSpPr>
          <p:cNvPr id="42018" name="Text Box 17"/>
          <p:cNvSpPr txBox="1">
            <a:spLocks noChangeArrowheads="1"/>
          </p:cNvSpPr>
          <p:nvPr>
            <p:custDataLst>
              <p:tags r:id="rId24"/>
            </p:custDataLst>
          </p:nvPr>
        </p:nvSpPr>
        <p:spPr bwMode="auto">
          <a:xfrm>
            <a:off x="6545263" y="227013"/>
            <a:ext cx="78105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latin typeface="Cambria" pitchFamily="18" charset="0"/>
              </a:rPr>
              <a:t>Screen</a:t>
            </a:r>
          </a:p>
        </p:txBody>
      </p:sp>
      <p:sp>
        <p:nvSpPr>
          <p:cNvPr id="36" name="TextBox 36"/>
          <p:cNvSpPr txBox="1">
            <a:spLocks noChangeArrowheads="1"/>
          </p:cNvSpPr>
          <p:nvPr/>
        </p:nvSpPr>
        <p:spPr bwMode="auto">
          <a:xfrm>
            <a:off x="7596364" y="2336800"/>
            <a:ext cx="492125" cy="461963"/>
          </a:xfrm>
          <a:prstGeom prst="rect">
            <a:avLst/>
          </a:prstGeom>
          <a:solidFill>
            <a:schemeClr val="bg1"/>
          </a:solidFill>
          <a:ln w="9525">
            <a:solidFill>
              <a:srgbClr val="C00000"/>
            </a:solidFill>
            <a:miter lim="800000"/>
            <a:headEnd/>
            <a:tailEnd/>
          </a:ln>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r>
              <a:rPr lang="en-US" b="1" dirty="0">
                <a:solidFill>
                  <a:srgbClr val="C00000"/>
                </a:solidFill>
                <a:latin typeface="Calibri" pitchFamily="34" charset="0"/>
              </a:rPr>
              <a:t>6</a:t>
            </a:r>
          </a:p>
        </p:txBody>
      </p:sp>
      <p:cxnSp>
        <p:nvCxnSpPr>
          <p:cNvPr id="37" name="Straight Arrow Connector 38"/>
          <p:cNvCxnSpPr>
            <a:cxnSpLocks noChangeShapeType="1"/>
            <a:stCxn id="36" idx="1"/>
          </p:cNvCxnSpPr>
          <p:nvPr/>
        </p:nvCxnSpPr>
        <p:spPr bwMode="auto">
          <a:xfrm flipH="1">
            <a:off x="7215364" y="2567782"/>
            <a:ext cx="381000" cy="251618"/>
          </a:xfrm>
          <a:prstGeom prst="straightConnector1">
            <a:avLst/>
          </a:prstGeom>
          <a:noFill/>
          <a:ln w="12700" algn="ctr">
            <a:solidFill>
              <a:srgbClr val="C00000"/>
            </a:solidFill>
            <a:round/>
            <a:headEnd/>
            <a:tailEnd type="arrow" w="med" len="med"/>
          </a:ln>
          <a:extLst>
            <a:ext uri="{909E8E84-426E-40DD-AFC4-6F175D3DCCD1}">
              <a14:hiddenFill xmlns:a14="http://schemas.microsoft.com/office/drawing/2010/main">
                <a:noFill/>
              </a14:hiddenFill>
            </a:ext>
          </a:extLst>
        </p:spPr>
      </p:cxnSp>
      <p:sp>
        <p:nvSpPr>
          <p:cNvPr id="4" name="Rectangle 3"/>
          <p:cNvSpPr/>
          <p:nvPr/>
        </p:nvSpPr>
        <p:spPr>
          <a:xfrm>
            <a:off x="7426285" y="86199"/>
            <a:ext cx="340157" cy="461665"/>
          </a:xfrm>
          <a:prstGeom prst="rect">
            <a:avLst/>
          </a:prstGeom>
        </p:spPr>
        <p:txBody>
          <a:bodyPr wrap="none">
            <a:spAutoFit/>
          </a:bodyPr>
          <a:lstStyle/>
          <a:p>
            <a:r>
              <a:rPr lang="en-US" b="1" dirty="0" smtClean="0">
                <a:solidFill>
                  <a:srgbClr val="C00000"/>
                </a:solidFill>
                <a:latin typeface="Calibri" pitchFamily="34" charset="0"/>
              </a:rPr>
              <a:t>6</a:t>
            </a:r>
            <a:endParaRPr lang="en-US" b="1" dirty="0">
              <a:solidFill>
                <a:srgbClr val="C00000"/>
              </a:solidFill>
              <a:latin typeface="Calibri" pitchFamily="34" charset="0"/>
            </a:endParaRPr>
          </a:p>
        </p:txBody>
      </p:sp>
      <p:sp>
        <p:nvSpPr>
          <p:cNvPr id="39" name="Rectangle 38"/>
          <p:cNvSpPr/>
          <p:nvPr/>
        </p:nvSpPr>
        <p:spPr>
          <a:xfrm>
            <a:off x="7853715" y="151853"/>
            <a:ext cx="732893" cy="307777"/>
          </a:xfrm>
          <a:prstGeom prst="rect">
            <a:avLst/>
          </a:prstGeom>
        </p:spPr>
        <p:txBody>
          <a:bodyPr wrap="none">
            <a:spAutoFit/>
          </a:bodyPr>
          <a:lstStyle/>
          <a:p>
            <a:r>
              <a:rPr lang="en-US" sz="1400" dirty="0" smtClean="0">
                <a:solidFill>
                  <a:srgbClr val="C00000"/>
                </a:solidFill>
                <a:latin typeface="Cambria" pitchFamily="18" charset="0"/>
              </a:rPr>
              <a:t>(input)</a:t>
            </a:r>
            <a:endParaRPr lang="en-US" sz="1400" dirty="0">
              <a:solidFill>
                <a:srgbClr val="C00000"/>
              </a:solidFill>
              <a:latin typeface="Cambria" pitchFamily="18" charset="0"/>
            </a:endParaRPr>
          </a:p>
        </p:txBody>
      </p:sp>
      <p:sp>
        <p:nvSpPr>
          <p:cNvPr id="40" name="Rectangle 6"/>
          <p:cNvSpPr>
            <a:spLocks noChangeArrowheads="1"/>
          </p:cNvSpPr>
          <p:nvPr>
            <p:custDataLst>
              <p:tags r:id="rId25"/>
            </p:custDataLst>
          </p:nvPr>
        </p:nvSpPr>
        <p:spPr bwMode="auto">
          <a:xfrm>
            <a:off x="228600" y="177800"/>
            <a:ext cx="7251700" cy="738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4200" dirty="0" smtClean="0">
                <a:latin typeface="Cambria" pitchFamily="18" charset="0"/>
              </a:rPr>
              <a:t>Example #1:</a:t>
            </a:r>
            <a:endParaRPr lang="en-US" sz="4200" dirty="0">
              <a:solidFill>
                <a:srgbClr val="0A04EB"/>
              </a:solidFill>
              <a:latin typeface="Cambria" pitchFamily="18" charset="0"/>
            </a:endParaRPr>
          </a:p>
        </p:txBody>
      </p:sp>
      <mc:AlternateContent xmlns:mc="http://schemas.openxmlformats.org/markup-compatibility/2006" xmlns:p14="http://schemas.microsoft.com/office/powerpoint/2010/main">
        <mc:Choice Requires="p14">
          <p:contentPart p14:bwMode="auto" r:id="rId28">
            <p14:nvContentPartPr>
              <p14:cNvPr id="3" name="Ink 2"/>
              <p14:cNvContentPartPr/>
              <p14:nvPr/>
            </p14:nvContentPartPr>
            <p14:xfrm>
              <a:off x="2339640" y="428760"/>
              <a:ext cx="6179760" cy="5992200"/>
            </p14:xfrm>
          </p:contentPart>
        </mc:Choice>
        <mc:Fallback xmlns="">
          <p:pic>
            <p:nvPicPr>
              <p:cNvPr id="3" name="Ink 2"/>
              <p:cNvPicPr/>
              <p:nvPr/>
            </p:nvPicPr>
            <p:blipFill>
              <a:blip r:embed="rId29"/>
              <a:stretch>
                <a:fillRect/>
              </a:stretch>
            </p:blipFill>
            <p:spPr>
              <a:xfrm>
                <a:off x="2330280" y="419400"/>
                <a:ext cx="6198480" cy="6010920"/>
              </a:xfrm>
              <a:prstGeom prst="rect">
                <a:avLst/>
              </a:prstGeom>
            </p:spPr>
          </p:pic>
        </mc:Fallback>
      </mc:AlternateContent>
    </p:spTree>
    <p:extLst>
      <p:ext uri="{BB962C8B-B14F-4D97-AF65-F5344CB8AC3E}">
        <p14:creationId xmlns:p14="http://schemas.microsoft.com/office/powerpoint/2010/main" val="200788966"/>
      </p:ext>
    </p:extLst>
  </p:cSld>
  <p:clrMapOvr>
    <a:masterClrMapping/>
  </p:clrMapOvr>
  <p:timing>
    <p:tnLst>
      <p:par>
        <p:cTn id="1" dur="indefinite" restart="never" nodeType="tmRoot"/>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4" name="Text Box 5"/>
          <p:cNvSpPr txBox="1">
            <a:spLocks noChangeArrowheads="1"/>
          </p:cNvSpPr>
          <p:nvPr>
            <p:custDataLst>
              <p:tags r:id="rId1"/>
            </p:custDataLst>
          </p:nvPr>
        </p:nvSpPr>
        <p:spPr bwMode="auto">
          <a:xfrm>
            <a:off x="4343400" y="5966936"/>
            <a:ext cx="4648200" cy="738664"/>
          </a:xfrm>
          <a:prstGeom prst="rect">
            <a:avLst/>
          </a:prstGeom>
          <a:solidFill>
            <a:schemeClr val="bg1"/>
          </a:solidFill>
          <a:ln>
            <a:noFill/>
          </a:ln>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4200" i="1" dirty="0" smtClean="0">
                <a:latin typeface="Cambria" pitchFamily="18" charset="0"/>
              </a:rPr>
              <a:t>Memory!</a:t>
            </a:r>
            <a:endParaRPr lang="en-US" sz="4200" i="1" dirty="0">
              <a:latin typeface="Cambria" pitchFamily="18" charset="0"/>
            </a:endParaRPr>
          </a:p>
        </p:txBody>
      </p:sp>
      <p:sp>
        <p:nvSpPr>
          <p:cNvPr id="3" name="Text Box 5"/>
          <p:cNvSpPr txBox="1">
            <a:spLocks noChangeArrowheads="1"/>
          </p:cNvSpPr>
          <p:nvPr>
            <p:custDataLst>
              <p:tags r:id="rId2"/>
            </p:custDataLst>
          </p:nvPr>
        </p:nvSpPr>
        <p:spPr bwMode="auto">
          <a:xfrm>
            <a:off x="228600" y="152400"/>
            <a:ext cx="6705600" cy="738664"/>
          </a:xfrm>
          <a:prstGeom prst="rect">
            <a:avLst/>
          </a:prstGeom>
          <a:solidFill>
            <a:schemeClr val="bg1"/>
          </a:solidFill>
          <a:ln>
            <a:noFill/>
          </a:ln>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4200" i="1" dirty="0" smtClean="0">
                <a:latin typeface="Cambria" pitchFamily="18" charset="0"/>
              </a:rPr>
              <a:t>Now, where were we… ?</a:t>
            </a:r>
            <a:endParaRPr lang="en-US" sz="4200" i="1" dirty="0">
              <a:latin typeface="Cambria" pitchFamily="18" charset="0"/>
            </a:endParaRPr>
          </a:p>
        </p:txBody>
      </p:sp>
      <p:pic>
        <p:nvPicPr>
          <p:cNvPr id="4" name="Picture 2"/>
          <p:cNvPicPr>
            <a:picLocks noChangeAspect="1" noChangeArrowheads="1"/>
          </p:cNvPicPr>
          <p:nvPr/>
        </p:nvPicPr>
        <p:blipFill>
          <a:blip r:embed="rId20">
            <a:extLst>
              <a:ext uri="{28A0092B-C50C-407E-A947-70E740481C1C}">
                <a14:useLocalDpi xmlns:a14="http://schemas.microsoft.com/office/drawing/2010/main" val="0"/>
              </a:ext>
            </a:extLst>
          </a:blip>
          <a:srcRect/>
          <a:stretch>
            <a:fillRect/>
          </a:stretch>
        </p:blipFill>
        <p:spPr bwMode="auto">
          <a:xfrm>
            <a:off x="1939272" y="1143000"/>
            <a:ext cx="5223528" cy="4767325"/>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grpSp>
        <p:nvGrpSpPr>
          <p:cNvPr id="5" name="Group 19"/>
          <p:cNvGrpSpPr>
            <a:grpSpLocks/>
          </p:cNvGrpSpPr>
          <p:nvPr>
            <p:custDataLst>
              <p:tags r:id="rId3"/>
            </p:custDataLst>
          </p:nvPr>
        </p:nvGrpSpPr>
        <p:grpSpPr bwMode="auto">
          <a:xfrm>
            <a:off x="266716" y="6272047"/>
            <a:ext cx="406400" cy="409161"/>
            <a:chOff x="2928" y="1051"/>
            <a:chExt cx="840" cy="957"/>
          </a:xfrm>
        </p:grpSpPr>
        <p:sp>
          <p:nvSpPr>
            <p:cNvPr id="6" name="Freeform 20"/>
            <p:cNvSpPr>
              <a:spLocks/>
            </p:cNvSpPr>
            <p:nvPr>
              <p:custDataLst>
                <p:tags r:id="rId5"/>
              </p:custDataLst>
            </p:nvPr>
          </p:nvSpPr>
          <p:spPr bwMode="auto">
            <a:xfrm>
              <a:off x="2928" y="1759"/>
              <a:ext cx="810" cy="249"/>
            </a:xfrm>
            <a:custGeom>
              <a:avLst/>
              <a:gdLst>
                <a:gd name="T0" fmla="*/ 5 w 1048"/>
                <a:gd name="T1" fmla="*/ 21 h 250"/>
                <a:gd name="T2" fmla="*/ 9 w 1048"/>
                <a:gd name="T3" fmla="*/ 83 h 250"/>
                <a:gd name="T4" fmla="*/ 9 w 1048"/>
                <a:gd name="T5" fmla="*/ 111 h 250"/>
                <a:gd name="T6" fmla="*/ 10 w 1048"/>
                <a:gd name="T7" fmla="*/ 125 h 250"/>
                <a:gd name="T8" fmla="*/ 10 w 1048"/>
                <a:gd name="T9" fmla="*/ 161 h 250"/>
                <a:gd name="T10" fmla="*/ 7 w 1048"/>
                <a:gd name="T11" fmla="*/ 230 h 250"/>
                <a:gd name="T12" fmla="*/ 2 w 1048"/>
                <a:gd name="T13" fmla="*/ 210 h 250"/>
                <a:gd name="T14" fmla="*/ 0 w 1048"/>
                <a:gd name="T15" fmla="*/ 189 h 250"/>
                <a:gd name="T16" fmla="*/ 2 w 1048"/>
                <a:gd name="T17" fmla="*/ 155 h 250"/>
                <a:gd name="T18" fmla="*/ 2 w 1048"/>
                <a:gd name="T19" fmla="*/ 125 h 250"/>
                <a:gd name="T20" fmla="*/ 2 w 1048"/>
                <a:gd name="T21" fmla="*/ 76 h 250"/>
                <a:gd name="T22" fmla="*/ 3 w 1048"/>
                <a:gd name="T23" fmla="*/ 55 h 250"/>
                <a:gd name="T24" fmla="*/ 3 w 1048"/>
                <a:gd name="T25" fmla="*/ 28 h 250"/>
                <a:gd name="T26" fmla="*/ 4 w 1048"/>
                <a:gd name="T27" fmla="*/ 14 h 250"/>
                <a:gd name="T28" fmla="*/ 5 w 1048"/>
                <a:gd name="T29" fmla="*/ 28 h 250"/>
                <a:gd name="T30" fmla="*/ 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7" name="Oval 21"/>
            <p:cNvSpPr>
              <a:spLocks noChangeArrowheads="1"/>
            </p:cNvSpPr>
            <p:nvPr>
              <p:custDataLst>
                <p:tags r:id="rId6"/>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8" name="Oval 22"/>
            <p:cNvSpPr>
              <a:spLocks noChangeArrowheads="1"/>
            </p:cNvSpPr>
            <p:nvPr>
              <p:custDataLst>
                <p:tags r:id="rId7"/>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 name="Oval 23"/>
            <p:cNvSpPr>
              <a:spLocks noChangeArrowheads="1"/>
            </p:cNvSpPr>
            <p:nvPr>
              <p:custDataLst>
                <p:tags r:id="rId8"/>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0" name="Oval 24"/>
            <p:cNvSpPr>
              <a:spLocks noChangeArrowheads="1"/>
            </p:cNvSpPr>
            <p:nvPr>
              <p:custDataLst>
                <p:tags r:id="rId9"/>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1" name="Oval 25"/>
            <p:cNvSpPr>
              <a:spLocks noChangeArrowheads="1"/>
            </p:cNvSpPr>
            <p:nvPr>
              <p:custDataLst>
                <p:tags r:id="rId10"/>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2" name="Oval 26"/>
            <p:cNvSpPr>
              <a:spLocks noChangeArrowheads="1"/>
            </p:cNvSpPr>
            <p:nvPr>
              <p:custDataLst>
                <p:tags r:id="rId11"/>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 name="Oval 27"/>
            <p:cNvSpPr>
              <a:spLocks noChangeArrowheads="1"/>
            </p:cNvSpPr>
            <p:nvPr>
              <p:custDataLst>
                <p:tags r:id="rId12"/>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4" name="AutoShape 28"/>
            <p:cNvSpPr>
              <a:spLocks noChangeArrowheads="1"/>
            </p:cNvSpPr>
            <p:nvPr>
              <p:custDataLst>
                <p:tags r:id="rId13"/>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15" name="Freeform 29"/>
            <p:cNvSpPr>
              <a:spLocks/>
            </p:cNvSpPr>
            <p:nvPr>
              <p:custDataLst>
                <p:tags r:id="rId14"/>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6" name="Freeform 30"/>
            <p:cNvSpPr>
              <a:spLocks/>
            </p:cNvSpPr>
            <p:nvPr>
              <p:custDataLst>
                <p:tags r:id="rId15"/>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7" name="Freeform 31"/>
            <p:cNvSpPr>
              <a:spLocks/>
            </p:cNvSpPr>
            <p:nvPr>
              <p:custDataLst>
                <p:tags r:id="rId16"/>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8" name="Freeform 32"/>
            <p:cNvSpPr>
              <a:spLocks/>
            </p:cNvSpPr>
            <p:nvPr>
              <p:custDataLst>
                <p:tags r:id="rId17"/>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19" name="Text Box 18"/>
          <p:cNvSpPr txBox="1">
            <a:spLocks noChangeArrowheads="1"/>
          </p:cNvSpPr>
          <p:nvPr>
            <p:custDataLst>
              <p:tags r:id="rId4"/>
            </p:custDataLst>
          </p:nvPr>
        </p:nvSpPr>
        <p:spPr bwMode="auto">
          <a:xfrm>
            <a:off x="625370" y="6197768"/>
            <a:ext cx="2133600" cy="276999"/>
          </a:xfrm>
          <a:prstGeom prst="rect">
            <a:avLst/>
          </a:prstGeom>
          <a:noFill/>
          <a:ln>
            <a:noFill/>
          </a:ln>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200" dirty="0" smtClean="0">
                <a:solidFill>
                  <a:schemeClr val="bg1">
                    <a:lumMod val="50000"/>
                  </a:schemeClr>
                </a:solidFill>
                <a:latin typeface="Cambria" pitchFamily="18" charset="0"/>
              </a:rPr>
              <a:t>Speaking of data…</a:t>
            </a:r>
            <a:endParaRPr lang="en-US" sz="1200" dirty="0">
              <a:solidFill>
                <a:schemeClr val="bg1">
                  <a:lumMod val="50000"/>
                </a:schemeClr>
              </a:solidFill>
              <a:latin typeface="Cambria" pitchFamily="18" charset="0"/>
            </a:endParaRPr>
          </a:p>
        </p:txBody>
      </p:sp>
    </p:spTree>
    <p:extLst>
      <p:ext uri="{BB962C8B-B14F-4D97-AF65-F5344CB8AC3E}">
        <p14:creationId xmlns:p14="http://schemas.microsoft.com/office/powerpoint/2010/main" val="1631811584"/>
      </p:ext>
    </p:extLst>
  </p:cSld>
  <p:clrMapOvr>
    <a:masterClrMapping/>
  </p:clrMapOvr>
  <p:timing>
    <p:tnLst>
      <p:par>
        <p:cTn id="1" dur="indefinite" restart="never" nodeType="tmRoot"/>
      </p:par>
    </p:tn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082" name="Rectangle 5"/>
          <p:cNvSpPr>
            <a:spLocks noChangeArrowheads="1"/>
          </p:cNvSpPr>
          <p:nvPr>
            <p:custDataLst>
              <p:tags r:id="rId1"/>
            </p:custDataLst>
          </p:nvPr>
        </p:nvSpPr>
        <p:spPr bwMode="auto">
          <a:xfrm>
            <a:off x="4691063" y="3429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endParaRPr lang="en-US">
              <a:latin typeface="Arial" pitchFamily="34" charset="0"/>
            </a:endParaRPr>
          </a:p>
        </p:txBody>
      </p:sp>
      <p:sp>
        <p:nvSpPr>
          <p:cNvPr id="46083" name="Rectangle 6"/>
          <p:cNvSpPr>
            <a:spLocks noChangeArrowheads="1"/>
          </p:cNvSpPr>
          <p:nvPr>
            <p:custDataLst>
              <p:tags r:id="rId2"/>
            </p:custDataLst>
          </p:nvPr>
        </p:nvSpPr>
        <p:spPr bwMode="auto">
          <a:xfrm>
            <a:off x="4841346" y="88018"/>
            <a:ext cx="1601964" cy="738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r>
              <a:rPr lang="en-US" sz="4200" i="1" dirty="0" smtClean="0">
                <a:latin typeface="Cambria" pitchFamily="18" charset="0"/>
              </a:rPr>
              <a:t>Quiz</a:t>
            </a:r>
            <a:endParaRPr lang="en-US" sz="4200" i="1" dirty="0">
              <a:solidFill>
                <a:srgbClr val="0A04EB"/>
              </a:solidFill>
              <a:latin typeface="Cambria" pitchFamily="18" charset="0"/>
            </a:endParaRPr>
          </a:p>
        </p:txBody>
      </p:sp>
      <p:sp>
        <p:nvSpPr>
          <p:cNvPr id="46084" name="Rectangle 7"/>
          <p:cNvSpPr>
            <a:spLocks noChangeArrowheads="1"/>
          </p:cNvSpPr>
          <p:nvPr>
            <p:custDataLst>
              <p:tags r:id="rId3"/>
            </p:custDataLst>
          </p:nvPr>
        </p:nvSpPr>
        <p:spPr bwMode="auto">
          <a:xfrm>
            <a:off x="5232400" y="6237139"/>
            <a:ext cx="3671888" cy="508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2700" b="1" dirty="0">
                <a:solidFill>
                  <a:srgbClr val="C00000"/>
                </a:solidFill>
                <a:latin typeface="Courier New" pitchFamily="49" charset="0"/>
              </a:rPr>
              <a:t>halt</a:t>
            </a:r>
          </a:p>
        </p:txBody>
      </p:sp>
      <p:sp>
        <p:nvSpPr>
          <p:cNvPr id="46085" name="Rectangle 8"/>
          <p:cNvSpPr>
            <a:spLocks noChangeArrowheads="1"/>
          </p:cNvSpPr>
          <p:nvPr>
            <p:custDataLst>
              <p:tags r:id="rId4"/>
            </p:custDataLst>
          </p:nvPr>
        </p:nvSpPr>
        <p:spPr bwMode="auto">
          <a:xfrm>
            <a:off x="5232400" y="2525791"/>
            <a:ext cx="3689350" cy="508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2700" b="1" dirty="0" err="1">
                <a:solidFill>
                  <a:srgbClr val="0B04FF"/>
                </a:solidFill>
                <a:latin typeface="Courier New" pitchFamily="49" charset="0"/>
              </a:rPr>
              <a:t>setn</a:t>
            </a:r>
            <a:r>
              <a:rPr lang="en-US" sz="2700" b="1" dirty="0">
                <a:solidFill>
                  <a:srgbClr val="0B04FF"/>
                </a:solidFill>
                <a:latin typeface="Courier New" pitchFamily="49" charset="0"/>
              </a:rPr>
              <a:t> </a:t>
            </a:r>
            <a:r>
              <a:rPr lang="en-US" sz="2700" b="1" dirty="0">
                <a:latin typeface="Courier New" pitchFamily="49" charset="0"/>
              </a:rPr>
              <a:t>r2 </a:t>
            </a:r>
            <a:r>
              <a:rPr lang="en-US" sz="2700" b="1" dirty="0" smtClean="0">
                <a:latin typeface="Courier New" pitchFamily="49" charset="0"/>
              </a:rPr>
              <a:t>7</a:t>
            </a:r>
            <a:endParaRPr lang="en-US" sz="2700" b="1" dirty="0">
              <a:latin typeface="Courier New" pitchFamily="49" charset="0"/>
            </a:endParaRPr>
          </a:p>
        </p:txBody>
      </p:sp>
      <p:sp>
        <p:nvSpPr>
          <p:cNvPr id="46086" name="Rectangle 9"/>
          <p:cNvSpPr>
            <a:spLocks noChangeArrowheads="1"/>
          </p:cNvSpPr>
          <p:nvPr>
            <p:custDataLst>
              <p:tags r:id="rId5"/>
            </p:custDataLst>
          </p:nvPr>
        </p:nvSpPr>
        <p:spPr bwMode="auto">
          <a:xfrm>
            <a:off x="5232400" y="1907233"/>
            <a:ext cx="3697288" cy="508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2700" b="1" dirty="0">
                <a:solidFill>
                  <a:srgbClr val="0B04FF"/>
                </a:solidFill>
                <a:latin typeface="Courier New" pitchFamily="49" charset="0"/>
              </a:rPr>
              <a:t>read</a:t>
            </a:r>
            <a:r>
              <a:rPr lang="en-US" sz="2700" b="1" dirty="0">
                <a:latin typeface="Courier New" pitchFamily="49" charset="0"/>
              </a:rPr>
              <a:t> r1</a:t>
            </a:r>
          </a:p>
        </p:txBody>
      </p:sp>
      <p:sp>
        <p:nvSpPr>
          <p:cNvPr id="46088" name="Rectangle 13"/>
          <p:cNvSpPr>
            <a:spLocks noChangeArrowheads="1"/>
          </p:cNvSpPr>
          <p:nvPr>
            <p:custDataLst>
              <p:tags r:id="rId6"/>
            </p:custDataLst>
          </p:nvPr>
        </p:nvSpPr>
        <p:spPr bwMode="auto">
          <a:xfrm>
            <a:off x="5232400" y="3762907"/>
            <a:ext cx="3657600" cy="508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2700" b="1" dirty="0">
                <a:solidFill>
                  <a:srgbClr val="0B04FF"/>
                </a:solidFill>
                <a:latin typeface="Courier New" pitchFamily="49" charset="0"/>
              </a:rPr>
              <a:t>div</a:t>
            </a:r>
            <a:r>
              <a:rPr lang="en-US" sz="2700" b="1" dirty="0">
                <a:latin typeface="Courier New" pitchFamily="49" charset="0"/>
              </a:rPr>
              <a:t> r3 </a:t>
            </a:r>
            <a:r>
              <a:rPr lang="en-US" sz="2700" b="1" dirty="0" smtClean="0">
                <a:latin typeface="Courier New" pitchFamily="49" charset="0"/>
              </a:rPr>
              <a:t>r1 r4</a:t>
            </a:r>
            <a:endParaRPr lang="en-US" sz="2700" b="1" dirty="0">
              <a:latin typeface="Courier New" pitchFamily="49" charset="0"/>
            </a:endParaRPr>
          </a:p>
        </p:txBody>
      </p:sp>
      <p:sp>
        <p:nvSpPr>
          <p:cNvPr id="46089" name="Text Box 19"/>
          <p:cNvSpPr txBox="1">
            <a:spLocks noChangeArrowheads="1"/>
          </p:cNvSpPr>
          <p:nvPr>
            <p:custDataLst>
              <p:tags r:id="rId7"/>
            </p:custDataLst>
          </p:nvPr>
        </p:nvSpPr>
        <p:spPr bwMode="auto">
          <a:xfrm>
            <a:off x="4627916" y="2000896"/>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0</a:t>
            </a:r>
          </a:p>
        </p:txBody>
      </p:sp>
      <p:sp>
        <p:nvSpPr>
          <p:cNvPr id="46090" name="Text Box 20"/>
          <p:cNvSpPr txBox="1">
            <a:spLocks noChangeArrowheads="1"/>
          </p:cNvSpPr>
          <p:nvPr>
            <p:custDataLst>
              <p:tags r:id="rId8"/>
            </p:custDataLst>
          </p:nvPr>
        </p:nvSpPr>
        <p:spPr bwMode="auto">
          <a:xfrm>
            <a:off x="4610453" y="2593033"/>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1</a:t>
            </a:r>
          </a:p>
        </p:txBody>
      </p:sp>
      <p:sp>
        <p:nvSpPr>
          <p:cNvPr id="46091" name="Text Box 21"/>
          <p:cNvSpPr txBox="1">
            <a:spLocks noChangeArrowheads="1"/>
          </p:cNvSpPr>
          <p:nvPr>
            <p:custDataLst>
              <p:tags r:id="rId9"/>
            </p:custDataLst>
          </p:nvPr>
        </p:nvSpPr>
        <p:spPr bwMode="auto">
          <a:xfrm>
            <a:off x="4610453" y="3193108"/>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2</a:t>
            </a:r>
          </a:p>
        </p:txBody>
      </p:sp>
      <p:sp>
        <p:nvSpPr>
          <p:cNvPr id="46092" name="Text Box 22"/>
          <p:cNvSpPr txBox="1">
            <a:spLocks noChangeArrowheads="1"/>
          </p:cNvSpPr>
          <p:nvPr>
            <p:custDataLst>
              <p:tags r:id="rId10"/>
            </p:custDataLst>
          </p:nvPr>
        </p:nvSpPr>
        <p:spPr bwMode="auto">
          <a:xfrm>
            <a:off x="4610453" y="3802708"/>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3</a:t>
            </a:r>
          </a:p>
        </p:txBody>
      </p:sp>
      <p:sp>
        <p:nvSpPr>
          <p:cNvPr id="46093" name="Text Box 23"/>
          <p:cNvSpPr txBox="1">
            <a:spLocks noChangeArrowheads="1"/>
          </p:cNvSpPr>
          <p:nvPr>
            <p:custDataLst>
              <p:tags r:id="rId11"/>
            </p:custDataLst>
          </p:nvPr>
        </p:nvSpPr>
        <p:spPr bwMode="auto">
          <a:xfrm>
            <a:off x="4602516" y="4466283"/>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4</a:t>
            </a:r>
          </a:p>
        </p:txBody>
      </p:sp>
      <p:sp>
        <p:nvSpPr>
          <p:cNvPr id="46094" name="Text Box 24"/>
          <p:cNvSpPr txBox="1">
            <a:spLocks noChangeArrowheads="1"/>
          </p:cNvSpPr>
          <p:nvPr>
            <p:custDataLst>
              <p:tags r:id="rId12"/>
            </p:custDataLst>
          </p:nvPr>
        </p:nvSpPr>
        <p:spPr bwMode="auto">
          <a:xfrm>
            <a:off x="365302" y="2057400"/>
            <a:ext cx="6254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r1</a:t>
            </a:r>
            <a:endParaRPr lang="en-US" sz="1800" b="1">
              <a:solidFill>
                <a:srgbClr val="B003D1"/>
              </a:solidFill>
              <a:latin typeface="Courier New" pitchFamily="49" charset="0"/>
              <a:cs typeface="Courier New" pitchFamily="49" charset="0"/>
            </a:endParaRPr>
          </a:p>
        </p:txBody>
      </p:sp>
      <p:sp>
        <p:nvSpPr>
          <p:cNvPr id="46095" name="Rectangle 29"/>
          <p:cNvSpPr>
            <a:spLocks noChangeArrowheads="1"/>
          </p:cNvSpPr>
          <p:nvPr>
            <p:custDataLst>
              <p:tags r:id="rId13"/>
            </p:custDataLst>
          </p:nvPr>
        </p:nvSpPr>
        <p:spPr bwMode="auto">
          <a:xfrm>
            <a:off x="998714" y="1905000"/>
            <a:ext cx="2733675"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B003D1"/>
                </a:solidFill>
                <a:latin typeface="Courier New" pitchFamily="49" charset="0"/>
              </a:rPr>
              <a:t> </a:t>
            </a:r>
          </a:p>
        </p:txBody>
      </p:sp>
      <p:sp>
        <p:nvSpPr>
          <p:cNvPr id="46096" name="Rectangle 33"/>
          <p:cNvSpPr>
            <a:spLocks noChangeArrowheads="1"/>
          </p:cNvSpPr>
          <p:nvPr>
            <p:custDataLst>
              <p:tags r:id="rId14"/>
            </p:custDataLst>
          </p:nvPr>
        </p:nvSpPr>
        <p:spPr bwMode="auto">
          <a:xfrm>
            <a:off x="993952" y="2578100"/>
            <a:ext cx="2749550" cy="2299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a:latin typeface="Calibri" pitchFamily="34" charset="0"/>
              </a:rPr>
              <a:t>General-purpose register r1</a:t>
            </a:r>
          </a:p>
        </p:txBody>
      </p:sp>
      <p:sp>
        <p:nvSpPr>
          <p:cNvPr id="46097" name="Text Box 50"/>
          <p:cNvSpPr txBox="1">
            <a:spLocks noChangeArrowheads="1"/>
          </p:cNvSpPr>
          <p:nvPr>
            <p:custDataLst>
              <p:tags r:id="rId15"/>
            </p:custDataLst>
          </p:nvPr>
        </p:nvSpPr>
        <p:spPr bwMode="auto">
          <a:xfrm>
            <a:off x="355777" y="3138488"/>
            <a:ext cx="625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r2</a:t>
            </a:r>
            <a:endParaRPr lang="en-US" sz="1800" b="1">
              <a:solidFill>
                <a:srgbClr val="B003D1"/>
              </a:solidFill>
              <a:latin typeface="Courier New" pitchFamily="49" charset="0"/>
              <a:cs typeface="Courier New" pitchFamily="49" charset="0"/>
            </a:endParaRPr>
          </a:p>
        </p:txBody>
      </p:sp>
      <p:sp>
        <p:nvSpPr>
          <p:cNvPr id="46098" name="Rectangle 51"/>
          <p:cNvSpPr>
            <a:spLocks noChangeArrowheads="1"/>
          </p:cNvSpPr>
          <p:nvPr>
            <p:custDataLst>
              <p:tags r:id="rId16"/>
            </p:custDataLst>
          </p:nvPr>
        </p:nvSpPr>
        <p:spPr bwMode="auto">
          <a:xfrm>
            <a:off x="995539" y="2971800"/>
            <a:ext cx="2733675"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B003D1"/>
                </a:solidFill>
                <a:latin typeface="Courier New" pitchFamily="49" charset="0"/>
              </a:rPr>
              <a:t> </a:t>
            </a:r>
          </a:p>
        </p:txBody>
      </p:sp>
      <p:sp>
        <p:nvSpPr>
          <p:cNvPr id="46099" name="Rectangle 52"/>
          <p:cNvSpPr>
            <a:spLocks noChangeArrowheads="1"/>
          </p:cNvSpPr>
          <p:nvPr>
            <p:custDataLst>
              <p:tags r:id="rId17"/>
            </p:custDataLst>
          </p:nvPr>
        </p:nvSpPr>
        <p:spPr bwMode="auto">
          <a:xfrm>
            <a:off x="990777" y="3644900"/>
            <a:ext cx="2749550" cy="2243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a:latin typeface="Calibri" pitchFamily="34" charset="0"/>
              </a:rPr>
              <a:t>General-purpose register r2</a:t>
            </a:r>
          </a:p>
        </p:txBody>
      </p:sp>
      <p:sp>
        <p:nvSpPr>
          <p:cNvPr id="46100" name="Text Box 50"/>
          <p:cNvSpPr txBox="1">
            <a:spLocks noChangeArrowheads="1"/>
          </p:cNvSpPr>
          <p:nvPr>
            <p:custDataLst>
              <p:tags r:id="rId18"/>
            </p:custDataLst>
          </p:nvPr>
        </p:nvSpPr>
        <p:spPr bwMode="auto">
          <a:xfrm>
            <a:off x="357364" y="4216400"/>
            <a:ext cx="625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r3</a:t>
            </a:r>
            <a:endParaRPr lang="en-US" sz="1800" b="1">
              <a:solidFill>
                <a:srgbClr val="B003D1"/>
              </a:solidFill>
              <a:latin typeface="Courier New" pitchFamily="49" charset="0"/>
              <a:cs typeface="Courier New" pitchFamily="49" charset="0"/>
            </a:endParaRPr>
          </a:p>
        </p:txBody>
      </p:sp>
      <p:sp>
        <p:nvSpPr>
          <p:cNvPr id="46101" name="Rectangle 51"/>
          <p:cNvSpPr>
            <a:spLocks noChangeArrowheads="1"/>
          </p:cNvSpPr>
          <p:nvPr>
            <p:custDataLst>
              <p:tags r:id="rId19"/>
            </p:custDataLst>
          </p:nvPr>
        </p:nvSpPr>
        <p:spPr bwMode="auto">
          <a:xfrm>
            <a:off x="997127" y="4049712"/>
            <a:ext cx="2733675"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B003D1"/>
                </a:solidFill>
                <a:latin typeface="Courier New" pitchFamily="49" charset="0"/>
              </a:rPr>
              <a:t> </a:t>
            </a:r>
          </a:p>
        </p:txBody>
      </p:sp>
      <p:sp>
        <p:nvSpPr>
          <p:cNvPr id="46102" name="Rectangle 52"/>
          <p:cNvSpPr>
            <a:spLocks noChangeArrowheads="1"/>
          </p:cNvSpPr>
          <p:nvPr>
            <p:custDataLst>
              <p:tags r:id="rId20"/>
            </p:custDataLst>
          </p:nvPr>
        </p:nvSpPr>
        <p:spPr bwMode="auto">
          <a:xfrm>
            <a:off x="992364" y="4722812"/>
            <a:ext cx="2749550" cy="230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dirty="0">
                <a:latin typeface="Calibri" pitchFamily="34" charset="0"/>
              </a:rPr>
              <a:t>General-purpose register r3</a:t>
            </a:r>
          </a:p>
        </p:txBody>
      </p:sp>
      <p:sp>
        <p:nvSpPr>
          <p:cNvPr id="46103" name="Rectangle 12"/>
          <p:cNvSpPr>
            <a:spLocks noChangeArrowheads="1"/>
          </p:cNvSpPr>
          <p:nvPr>
            <p:custDataLst>
              <p:tags r:id="rId21"/>
            </p:custDataLst>
          </p:nvPr>
        </p:nvSpPr>
        <p:spPr bwMode="auto">
          <a:xfrm>
            <a:off x="5232400" y="5000023"/>
            <a:ext cx="3684587" cy="508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square">
            <a:spAutoFit/>
          </a:bodyPr>
          <a:lstStyle/>
          <a:p>
            <a:pPr algn="l"/>
            <a:r>
              <a:rPr lang="en-US" sz="2700" b="1" dirty="0" err="1">
                <a:solidFill>
                  <a:srgbClr val="0B04FF"/>
                </a:solidFill>
                <a:latin typeface="Courier New" pitchFamily="49" charset="0"/>
              </a:rPr>
              <a:t>addn</a:t>
            </a:r>
            <a:r>
              <a:rPr lang="en-US" sz="2700" b="1" dirty="0">
                <a:solidFill>
                  <a:srgbClr val="0B04FF"/>
                </a:solidFill>
                <a:latin typeface="Courier New" pitchFamily="49" charset="0"/>
              </a:rPr>
              <a:t> </a:t>
            </a:r>
            <a:r>
              <a:rPr lang="en-US" sz="2700" b="1" dirty="0">
                <a:latin typeface="Courier New" pitchFamily="49" charset="0"/>
              </a:rPr>
              <a:t>r3 -1</a:t>
            </a:r>
          </a:p>
        </p:txBody>
      </p:sp>
      <p:sp>
        <p:nvSpPr>
          <p:cNvPr id="46104" name="Rectangle 13"/>
          <p:cNvSpPr>
            <a:spLocks noChangeArrowheads="1"/>
          </p:cNvSpPr>
          <p:nvPr>
            <p:custDataLst>
              <p:tags r:id="rId22"/>
            </p:custDataLst>
          </p:nvPr>
        </p:nvSpPr>
        <p:spPr bwMode="auto">
          <a:xfrm>
            <a:off x="5232400" y="5618581"/>
            <a:ext cx="3692525" cy="508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square">
            <a:spAutoFit/>
          </a:bodyPr>
          <a:lstStyle/>
          <a:p>
            <a:pPr algn="l"/>
            <a:r>
              <a:rPr lang="en-US" sz="2700" b="1" dirty="0">
                <a:solidFill>
                  <a:srgbClr val="0B04FF"/>
                </a:solidFill>
                <a:latin typeface="Courier New" pitchFamily="49" charset="0"/>
              </a:rPr>
              <a:t>write</a:t>
            </a:r>
            <a:r>
              <a:rPr lang="en-US" sz="2700" b="1" dirty="0">
                <a:latin typeface="Courier New" pitchFamily="49" charset="0"/>
              </a:rPr>
              <a:t> r3</a:t>
            </a:r>
          </a:p>
        </p:txBody>
      </p:sp>
      <p:sp>
        <p:nvSpPr>
          <p:cNvPr id="46105" name="Text Box 22"/>
          <p:cNvSpPr txBox="1">
            <a:spLocks noChangeArrowheads="1"/>
          </p:cNvSpPr>
          <p:nvPr>
            <p:custDataLst>
              <p:tags r:id="rId23"/>
            </p:custDataLst>
          </p:nvPr>
        </p:nvSpPr>
        <p:spPr bwMode="auto">
          <a:xfrm>
            <a:off x="4604103" y="5098108"/>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5</a:t>
            </a:r>
          </a:p>
        </p:txBody>
      </p:sp>
      <p:sp>
        <p:nvSpPr>
          <p:cNvPr id="46106" name="Text Box 23"/>
          <p:cNvSpPr txBox="1">
            <a:spLocks noChangeArrowheads="1"/>
          </p:cNvSpPr>
          <p:nvPr>
            <p:custDataLst>
              <p:tags r:id="rId24"/>
            </p:custDataLst>
          </p:nvPr>
        </p:nvSpPr>
        <p:spPr bwMode="auto">
          <a:xfrm>
            <a:off x="4594578" y="5716527"/>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dirty="0">
                <a:latin typeface="Courier New" pitchFamily="49" charset="0"/>
                <a:cs typeface="Courier New" pitchFamily="49" charset="0"/>
              </a:rPr>
              <a:t>6</a:t>
            </a:r>
          </a:p>
        </p:txBody>
      </p:sp>
      <p:sp>
        <p:nvSpPr>
          <p:cNvPr id="46107" name="TextBox 36"/>
          <p:cNvSpPr txBox="1">
            <a:spLocks noChangeArrowheads="1"/>
          </p:cNvSpPr>
          <p:nvPr/>
        </p:nvSpPr>
        <p:spPr bwMode="auto">
          <a:xfrm>
            <a:off x="7254346" y="1676400"/>
            <a:ext cx="724440" cy="461665"/>
          </a:xfrm>
          <a:prstGeom prst="rect">
            <a:avLst/>
          </a:prstGeom>
          <a:solidFill>
            <a:schemeClr val="bg1"/>
          </a:solidFill>
          <a:ln w="9525">
            <a:solidFill>
              <a:srgbClr val="C00000"/>
            </a:solidFill>
            <a:miter lim="800000"/>
            <a:headEnd/>
            <a:tailEnd/>
          </a:ln>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r>
              <a:rPr lang="en-US" b="1" dirty="0" smtClean="0">
                <a:solidFill>
                  <a:srgbClr val="C00000"/>
                </a:solidFill>
                <a:latin typeface="Calibri" pitchFamily="34" charset="0"/>
              </a:rPr>
              <a:t>100</a:t>
            </a:r>
            <a:endParaRPr lang="en-US" b="1" dirty="0">
              <a:solidFill>
                <a:srgbClr val="C00000"/>
              </a:solidFill>
              <a:latin typeface="Calibri" pitchFamily="34" charset="0"/>
            </a:endParaRPr>
          </a:p>
        </p:txBody>
      </p:sp>
      <p:cxnSp>
        <p:nvCxnSpPr>
          <p:cNvPr id="46108" name="Straight Arrow Connector 38"/>
          <p:cNvCxnSpPr>
            <a:cxnSpLocks noChangeShapeType="1"/>
            <a:stCxn id="46107" idx="1"/>
          </p:cNvCxnSpPr>
          <p:nvPr/>
        </p:nvCxnSpPr>
        <p:spPr bwMode="auto">
          <a:xfrm flipH="1">
            <a:off x="6781800" y="1907233"/>
            <a:ext cx="472546" cy="230832"/>
          </a:xfrm>
          <a:prstGeom prst="straightConnector1">
            <a:avLst/>
          </a:prstGeom>
          <a:noFill/>
          <a:ln w="12700" algn="ctr">
            <a:solidFill>
              <a:srgbClr val="C00000"/>
            </a:solidFill>
            <a:round/>
            <a:headEnd/>
            <a:tailEnd type="arrow" w="med" len="med"/>
          </a:ln>
          <a:extLst>
            <a:ext uri="{909E8E84-426E-40DD-AFC4-6F175D3DCCD1}">
              <a14:hiddenFill xmlns:a14="http://schemas.microsoft.com/office/drawing/2010/main">
                <a:noFill/>
              </a14:hiddenFill>
            </a:ext>
          </a:extLst>
        </p:spPr>
      </p:cxnSp>
      <p:sp>
        <p:nvSpPr>
          <p:cNvPr id="45" name="Rounded Rectangle 44"/>
          <p:cNvSpPr/>
          <p:nvPr/>
        </p:nvSpPr>
        <p:spPr bwMode="auto">
          <a:xfrm>
            <a:off x="7254346" y="76200"/>
            <a:ext cx="1737253" cy="1112484"/>
          </a:xfrm>
          <a:prstGeom prst="roundRect">
            <a:avLst/>
          </a:prstGeom>
          <a:noFill/>
          <a:ln w="19050" cap="flat" cmpd="sng" algn="ctr">
            <a:solidFill>
              <a:schemeClr val="bg1">
                <a:lumMod val="65000"/>
              </a:schemeClr>
            </a:solidFill>
            <a:prstDash val="solid"/>
            <a:round/>
            <a:headEnd type="none" w="med" len="med"/>
            <a:tailEnd type="none" w="med" len="med"/>
          </a:ln>
          <a:effectLst>
            <a:outerShdw blurRad="50800" dist="38100" dir="2700000" algn="tl" rotWithShape="0">
              <a:prstClr val="black">
                <a:alpha val="40000"/>
              </a:prstClr>
            </a:outerShdw>
          </a:effectLst>
        </p:spPr>
        <p:txBody>
          <a:bodyPr wrap="square">
            <a:spAutoFit/>
          </a:bodyPr>
          <a:lstStyle/>
          <a:p>
            <a:pPr>
              <a:defRPr/>
            </a:pPr>
            <a:endParaRPr lang="en-US">
              <a:latin typeface="Times" pitchFamily="1" charset="0"/>
              <a:ea typeface="ＭＳ Ｐゴシック" pitchFamily="1" charset="-128"/>
            </a:endParaRPr>
          </a:p>
        </p:txBody>
      </p:sp>
      <p:sp>
        <p:nvSpPr>
          <p:cNvPr id="46110" name="Text Box 17"/>
          <p:cNvSpPr txBox="1">
            <a:spLocks noChangeArrowheads="1"/>
          </p:cNvSpPr>
          <p:nvPr>
            <p:custDataLst>
              <p:tags r:id="rId25"/>
            </p:custDataLst>
          </p:nvPr>
        </p:nvSpPr>
        <p:spPr bwMode="auto">
          <a:xfrm>
            <a:off x="8292394" y="1351930"/>
            <a:ext cx="781050" cy="274637"/>
          </a:xfrm>
          <a:prstGeom prst="rect">
            <a:avLst/>
          </a:prstGeom>
          <a:solidFill>
            <a:schemeClr val="bg1"/>
          </a:solidFill>
          <a:ln>
            <a:noFill/>
          </a:ln>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dirty="0">
                <a:latin typeface="Cambria" pitchFamily="18" charset="0"/>
              </a:rPr>
              <a:t>s</a:t>
            </a:r>
            <a:r>
              <a:rPr lang="en-US" sz="1200" dirty="0" smtClean="0">
                <a:latin typeface="Cambria" pitchFamily="18" charset="0"/>
              </a:rPr>
              <a:t>creen</a:t>
            </a:r>
            <a:endParaRPr lang="en-US" sz="1200" dirty="0">
              <a:latin typeface="Cambria" pitchFamily="18" charset="0"/>
            </a:endParaRPr>
          </a:p>
        </p:txBody>
      </p:sp>
      <p:sp>
        <p:nvSpPr>
          <p:cNvPr id="46111" name="Rectangle 1"/>
          <p:cNvSpPr>
            <a:spLocks noChangeArrowheads="1"/>
          </p:cNvSpPr>
          <p:nvPr/>
        </p:nvSpPr>
        <p:spPr bwMode="auto">
          <a:xfrm>
            <a:off x="7375393" y="134938"/>
            <a:ext cx="65114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b="1" dirty="0" smtClean="0">
                <a:solidFill>
                  <a:srgbClr val="C00000"/>
                </a:solidFill>
                <a:latin typeface="Calibri" pitchFamily="34" charset="0"/>
              </a:rPr>
              <a:t>100</a:t>
            </a:r>
            <a:endParaRPr lang="en-US" dirty="0"/>
          </a:p>
        </p:txBody>
      </p:sp>
      <p:sp>
        <p:nvSpPr>
          <p:cNvPr id="46112" name="Rectangle 47"/>
          <p:cNvSpPr>
            <a:spLocks noChangeArrowheads="1"/>
          </p:cNvSpPr>
          <p:nvPr/>
        </p:nvSpPr>
        <p:spPr bwMode="auto">
          <a:xfrm>
            <a:off x="8077200" y="185738"/>
            <a:ext cx="771525" cy="32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1500" dirty="0">
                <a:solidFill>
                  <a:srgbClr val="C00000"/>
                </a:solidFill>
                <a:latin typeface="Cambria" pitchFamily="18" charset="0"/>
              </a:rPr>
              <a:t>(input)</a:t>
            </a:r>
            <a:endParaRPr lang="en-US" sz="1500" dirty="0">
              <a:latin typeface="Cambria" pitchFamily="18" charset="0"/>
            </a:endParaRPr>
          </a:p>
        </p:txBody>
      </p:sp>
      <p:sp>
        <p:nvSpPr>
          <p:cNvPr id="46113" name="Text Box 16"/>
          <p:cNvSpPr txBox="1">
            <a:spLocks noChangeArrowheads="1"/>
          </p:cNvSpPr>
          <p:nvPr>
            <p:custDataLst>
              <p:tags r:id="rId26"/>
            </p:custDataLst>
          </p:nvPr>
        </p:nvSpPr>
        <p:spPr bwMode="auto">
          <a:xfrm>
            <a:off x="5654675" y="1128359"/>
            <a:ext cx="10271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b="1">
                <a:latin typeface="Cambria" pitchFamily="18" charset="0"/>
              </a:rPr>
              <a:t>RAM</a:t>
            </a:r>
          </a:p>
        </p:txBody>
      </p:sp>
      <p:sp>
        <p:nvSpPr>
          <p:cNvPr id="46114" name="Text Box 17"/>
          <p:cNvSpPr txBox="1">
            <a:spLocks noChangeArrowheads="1"/>
          </p:cNvSpPr>
          <p:nvPr>
            <p:custDataLst>
              <p:tags r:id="rId27"/>
            </p:custDataLst>
          </p:nvPr>
        </p:nvSpPr>
        <p:spPr bwMode="auto">
          <a:xfrm>
            <a:off x="5029200" y="1495071"/>
            <a:ext cx="22860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dirty="0">
                <a:latin typeface="Calibri" pitchFamily="34" charset="0"/>
              </a:rPr>
              <a:t>random access memory</a:t>
            </a:r>
          </a:p>
        </p:txBody>
      </p:sp>
      <p:sp>
        <p:nvSpPr>
          <p:cNvPr id="46115" name="Text Box 72"/>
          <p:cNvSpPr txBox="1">
            <a:spLocks noChangeArrowheads="1"/>
          </p:cNvSpPr>
          <p:nvPr>
            <p:custDataLst>
              <p:tags r:id="rId28"/>
            </p:custDataLst>
          </p:nvPr>
        </p:nvSpPr>
        <p:spPr bwMode="auto">
          <a:xfrm>
            <a:off x="1830564" y="1188684"/>
            <a:ext cx="10271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b="1">
                <a:latin typeface="Cambria" pitchFamily="18" charset="0"/>
              </a:rPr>
              <a:t>CPU</a:t>
            </a:r>
          </a:p>
        </p:txBody>
      </p:sp>
      <p:sp>
        <p:nvSpPr>
          <p:cNvPr id="46116" name="Text Box 73"/>
          <p:cNvSpPr txBox="1">
            <a:spLocks noChangeArrowheads="1"/>
          </p:cNvSpPr>
          <p:nvPr>
            <p:custDataLst>
              <p:tags r:id="rId29"/>
            </p:custDataLst>
          </p:nvPr>
        </p:nvSpPr>
        <p:spPr bwMode="auto">
          <a:xfrm>
            <a:off x="1205089" y="1515709"/>
            <a:ext cx="22860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latin typeface="Calibri" pitchFamily="34" charset="0"/>
              </a:rPr>
              <a:t>central processing unit</a:t>
            </a:r>
          </a:p>
        </p:txBody>
      </p:sp>
      <p:sp>
        <p:nvSpPr>
          <p:cNvPr id="38" name="Text Box 50"/>
          <p:cNvSpPr txBox="1">
            <a:spLocks noChangeArrowheads="1"/>
          </p:cNvSpPr>
          <p:nvPr>
            <p:custDataLst>
              <p:tags r:id="rId30"/>
            </p:custDataLst>
          </p:nvPr>
        </p:nvSpPr>
        <p:spPr bwMode="auto">
          <a:xfrm>
            <a:off x="366889" y="5207000"/>
            <a:ext cx="625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dirty="0" smtClean="0">
                <a:latin typeface="Courier New" pitchFamily="49" charset="0"/>
                <a:cs typeface="Courier New" pitchFamily="49" charset="0"/>
              </a:rPr>
              <a:t>r4</a:t>
            </a:r>
            <a:endParaRPr lang="en-US" sz="1800" b="1" dirty="0">
              <a:solidFill>
                <a:srgbClr val="B003D1"/>
              </a:solidFill>
              <a:latin typeface="Courier New" pitchFamily="49" charset="0"/>
              <a:cs typeface="Courier New" pitchFamily="49" charset="0"/>
            </a:endParaRPr>
          </a:p>
        </p:txBody>
      </p:sp>
      <p:sp>
        <p:nvSpPr>
          <p:cNvPr id="39" name="Rectangle 51"/>
          <p:cNvSpPr>
            <a:spLocks noChangeArrowheads="1"/>
          </p:cNvSpPr>
          <p:nvPr>
            <p:custDataLst>
              <p:tags r:id="rId31"/>
            </p:custDataLst>
          </p:nvPr>
        </p:nvSpPr>
        <p:spPr bwMode="auto">
          <a:xfrm>
            <a:off x="1006652" y="5040312"/>
            <a:ext cx="2733675"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B003D1"/>
                </a:solidFill>
                <a:latin typeface="Courier New" pitchFamily="49" charset="0"/>
              </a:rPr>
              <a:t> </a:t>
            </a:r>
          </a:p>
        </p:txBody>
      </p:sp>
      <p:sp>
        <p:nvSpPr>
          <p:cNvPr id="40" name="Rectangle 52"/>
          <p:cNvSpPr>
            <a:spLocks noChangeArrowheads="1"/>
          </p:cNvSpPr>
          <p:nvPr>
            <p:custDataLst>
              <p:tags r:id="rId32"/>
            </p:custDataLst>
          </p:nvPr>
        </p:nvSpPr>
        <p:spPr bwMode="auto">
          <a:xfrm>
            <a:off x="1001889" y="5713412"/>
            <a:ext cx="2749550" cy="230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dirty="0">
                <a:latin typeface="Calibri" pitchFamily="34" charset="0"/>
              </a:rPr>
              <a:t>General-purpose register </a:t>
            </a:r>
            <a:r>
              <a:rPr lang="en-US" sz="1200" dirty="0" smtClean="0">
                <a:latin typeface="Calibri" pitchFamily="34" charset="0"/>
              </a:rPr>
              <a:t>r4</a:t>
            </a:r>
            <a:endParaRPr lang="en-US" sz="1200" dirty="0">
              <a:latin typeface="Calibri" pitchFamily="34" charset="0"/>
            </a:endParaRPr>
          </a:p>
        </p:txBody>
      </p:sp>
      <p:sp>
        <p:nvSpPr>
          <p:cNvPr id="42" name="Rectangle 8"/>
          <p:cNvSpPr>
            <a:spLocks noChangeArrowheads="1"/>
          </p:cNvSpPr>
          <p:nvPr>
            <p:custDataLst>
              <p:tags r:id="rId33"/>
            </p:custDataLst>
          </p:nvPr>
        </p:nvSpPr>
        <p:spPr bwMode="auto">
          <a:xfrm>
            <a:off x="5232400" y="3144349"/>
            <a:ext cx="3689350" cy="508000"/>
          </a:xfrm>
          <a:prstGeom prst="rect">
            <a:avLst/>
          </a:prstGeom>
          <a:solidFill>
            <a:schemeClr val="bg1">
              <a:lumMod val="95000"/>
            </a:schemeClr>
          </a:solidFill>
          <a:ln w="9525">
            <a:solidFill>
              <a:schemeClr val="tx1"/>
            </a:solidFill>
            <a:miter lim="800000"/>
            <a:headEnd/>
            <a:tailEnd/>
          </a:ln>
          <a:extLst/>
        </p:spPr>
        <p:txBody>
          <a:bodyPr>
            <a:spAutoFit/>
          </a:bodyPr>
          <a:lstStyle/>
          <a:p>
            <a:pPr algn="l"/>
            <a:r>
              <a:rPr lang="en-US" sz="2700" b="1" dirty="0" smtClean="0">
                <a:solidFill>
                  <a:srgbClr val="0B04FF"/>
                </a:solidFill>
                <a:latin typeface="Courier New" pitchFamily="49" charset="0"/>
              </a:rPr>
              <a:t>mod </a:t>
            </a:r>
            <a:r>
              <a:rPr lang="en-US" sz="2700" b="1" dirty="0" smtClean="0">
                <a:latin typeface="Courier New" pitchFamily="49" charset="0"/>
              </a:rPr>
              <a:t>r4 r1 r2</a:t>
            </a:r>
            <a:endParaRPr lang="en-US" sz="2700" b="1" dirty="0">
              <a:latin typeface="Courier New" pitchFamily="49" charset="0"/>
            </a:endParaRPr>
          </a:p>
        </p:txBody>
      </p:sp>
      <p:sp>
        <p:nvSpPr>
          <p:cNvPr id="43" name="Rectangle 12"/>
          <p:cNvSpPr>
            <a:spLocks noChangeArrowheads="1"/>
          </p:cNvSpPr>
          <p:nvPr>
            <p:custDataLst>
              <p:tags r:id="rId34"/>
            </p:custDataLst>
          </p:nvPr>
        </p:nvSpPr>
        <p:spPr bwMode="auto">
          <a:xfrm>
            <a:off x="5232400" y="4381465"/>
            <a:ext cx="3684587" cy="508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square">
            <a:spAutoFit/>
          </a:bodyPr>
          <a:lstStyle/>
          <a:p>
            <a:pPr algn="l"/>
            <a:r>
              <a:rPr lang="en-US" sz="2700" b="1" dirty="0">
                <a:solidFill>
                  <a:srgbClr val="0B04FF"/>
                </a:solidFill>
                <a:latin typeface="Courier New" pitchFamily="49" charset="0"/>
              </a:rPr>
              <a:t>sub</a:t>
            </a:r>
            <a:r>
              <a:rPr lang="en-US" sz="2700" b="1" dirty="0">
                <a:latin typeface="Courier New" pitchFamily="49" charset="0"/>
              </a:rPr>
              <a:t> r3 </a:t>
            </a:r>
            <a:r>
              <a:rPr lang="en-US" sz="2700" b="1" dirty="0" err="1" smtClean="0">
                <a:latin typeface="Courier New" pitchFamily="49" charset="0"/>
              </a:rPr>
              <a:t>r3</a:t>
            </a:r>
            <a:r>
              <a:rPr lang="en-US" sz="2700" b="1" dirty="0" smtClean="0">
                <a:latin typeface="Courier New" pitchFamily="49" charset="0"/>
              </a:rPr>
              <a:t> </a:t>
            </a:r>
            <a:r>
              <a:rPr lang="en-US" sz="2700" b="1" dirty="0">
                <a:latin typeface="Courier New" pitchFamily="49" charset="0"/>
              </a:rPr>
              <a:t>r2</a:t>
            </a:r>
          </a:p>
        </p:txBody>
      </p:sp>
      <p:sp>
        <p:nvSpPr>
          <p:cNvPr id="44" name="Text Box 23"/>
          <p:cNvSpPr txBox="1">
            <a:spLocks noChangeArrowheads="1"/>
          </p:cNvSpPr>
          <p:nvPr>
            <p:custDataLst>
              <p:tags r:id="rId35"/>
            </p:custDataLst>
          </p:nvPr>
        </p:nvSpPr>
        <p:spPr bwMode="auto">
          <a:xfrm>
            <a:off x="4605867" y="6314663"/>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dirty="0">
                <a:latin typeface="Courier New" pitchFamily="49" charset="0"/>
                <a:cs typeface="Courier New" pitchFamily="49" charset="0"/>
              </a:rPr>
              <a:t>7</a:t>
            </a:r>
          </a:p>
        </p:txBody>
      </p:sp>
      <p:sp>
        <p:nvSpPr>
          <p:cNvPr id="46" name="Rectangle 52"/>
          <p:cNvSpPr>
            <a:spLocks noChangeArrowheads="1"/>
          </p:cNvSpPr>
          <p:nvPr>
            <p:custDataLst>
              <p:tags r:id="rId36"/>
            </p:custDataLst>
          </p:nvPr>
        </p:nvSpPr>
        <p:spPr bwMode="auto">
          <a:xfrm>
            <a:off x="76200" y="6351179"/>
            <a:ext cx="2781477" cy="461665"/>
          </a:xfrm>
          <a:prstGeom prst="rect">
            <a:avLst/>
          </a:prstGeom>
          <a:solidFill>
            <a:srgbClr val="FFCCCC"/>
          </a:solidFill>
          <a:ln>
            <a:noFill/>
          </a:ln>
          <a:extLst/>
        </p:spPr>
        <p:txBody>
          <a:bodyPr wrap="square">
            <a:spAutoFit/>
          </a:bodyPr>
          <a:lstStyle/>
          <a:p>
            <a:pPr algn="l">
              <a:spcBef>
                <a:spcPts val="0"/>
              </a:spcBef>
            </a:pPr>
            <a:r>
              <a:rPr lang="en-US" sz="1200" b="1" dirty="0" smtClean="0">
                <a:solidFill>
                  <a:srgbClr val="C00000"/>
                </a:solidFill>
                <a:latin typeface="Calibri" pitchFamily="34" charset="0"/>
              </a:rPr>
              <a:t>Extra!  </a:t>
            </a:r>
            <a:r>
              <a:rPr lang="en-US" sz="1200" dirty="0" smtClean="0">
                <a:latin typeface="Calibri" pitchFamily="34" charset="0"/>
              </a:rPr>
              <a:t>Here the </a:t>
            </a:r>
            <a:r>
              <a:rPr lang="en-US" sz="1200" b="1" i="1" dirty="0" smtClean="0">
                <a:latin typeface="Calibri" pitchFamily="34" charset="0"/>
              </a:rPr>
              <a:t>input </a:t>
            </a:r>
            <a:r>
              <a:rPr lang="en-US" sz="1200" dirty="0" smtClean="0">
                <a:latin typeface="Calibri" pitchFamily="34" charset="0"/>
              </a:rPr>
              <a:t>is 100. Can you find an input that yields an </a:t>
            </a:r>
            <a:r>
              <a:rPr lang="en-US" sz="1200" b="1" i="1" dirty="0" smtClean="0">
                <a:latin typeface="Calibri" pitchFamily="34" charset="0"/>
              </a:rPr>
              <a:t>output </a:t>
            </a:r>
            <a:r>
              <a:rPr lang="en-US" sz="1200" dirty="0" smtClean="0">
                <a:latin typeface="Calibri" pitchFamily="34" charset="0"/>
              </a:rPr>
              <a:t>of 100?</a:t>
            </a:r>
            <a:endParaRPr lang="en-US" sz="1200" dirty="0">
              <a:latin typeface="Calibri" pitchFamily="34" charset="0"/>
            </a:endParaRPr>
          </a:p>
        </p:txBody>
      </p:sp>
      <p:sp>
        <p:nvSpPr>
          <p:cNvPr id="48" name="Rectangle 6"/>
          <p:cNvSpPr>
            <a:spLocks noChangeArrowheads="1"/>
          </p:cNvSpPr>
          <p:nvPr>
            <p:custDataLst>
              <p:tags r:id="rId37"/>
            </p:custDataLst>
          </p:nvPr>
        </p:nvSpPr>
        <p:spPr bwMode="auto">
          <a:xfrm>
            <a:off x="228600" y="270302"/>
            <a:ext cx="2971800" cy="4154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lgn="l"/>
            <a:r>
              <a:rPr lang="en-US" sz="2100" i="1" dirty="0" smtClean="0">
                <a:latin typeface="Cambria" pitchFamily="18" charset="0"/>
              </a:rPr>
              <a:t>Name(s)</a:t>
            </a:r>
            <a:endParaRPr lang="en-US" sz="2100" i="1" dirty="0">
              <a:solidFill>
                <a:srgbClr val="0A04EB"/>
              </a:solidFill>
              <a:latin typeface="Cambria" pitchFamily="18" charset="0"/>
            </a:endParaRPr>
          </a:p>
        </p:txBody>
      </p:sp>
      <p:cxnSp>
        <p:nvCxnSpPr>
          <p:cNvPr id="6" name="Straight Connector 5"/>
          <p:cNvCxnSpPr/>
          <p:nvPr/>
        </p:nvCxnSpPr>
        <p:spPr bwMode="auto">
          <a:xfrm>
            <a:off x="1466938" y="596603"/>
            <a:ext cx="2761280" cy="0"/>
          </a:xfrm>
          <a:prstGeom prst="line">
            <a:avLst/>
          </a:prstGeom>
          <a:noFill/>
          <a:ln w="3175" cap="flat" cmpd="sng" algn="ctr">
            <a:solidFill>
              <a:schemeClr val="tx1"/>
            </a:solidFill>
            <a:prstDash val="solid"/>
            <a:round/>
            <a:headEnd type="none" w="med" len="med"/>
            <a:tailEnd type="none" w="med" len="med"/>
          </a:ln>
          <a:effectLst/>
        </p:spPr>
      </p:cxnSp>
      <p:sp>
        <p:nvSpPr>
          <p:cNvPr id="51" name="Rectangle 47"/>
          <p:cNvSpPr>
            <a:spLocks noChangeArrowheads="1"/>
          </p:cNvSpPr>
          <p:nvPr/>
        </p:nvSpPr>
        <p:spPr bwMode="auto">
          <a:xfrm>
            <a:off x="8020374" y="762000"/>
            <a:ext cx="885179" cy="323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1500" dirty="0" smtClean="0">
                <a:solidFill>
                  <a:srgbClr val="C00000"/>
                </a:solidFill>
                <a:latin typeface="Cambria" pitchFamily="18" charset="0"/>
              </a:rPr>
              <a:t>(output</a:t>
            </a:r>
            <a:r>
              <a:rPr lang="en-US" sz="1500" dirty="0">
                <a:solidFill>
                  <a:srgbClr val="C00000"/>
                </a:solidFill>
                <a:latin typeface="Cambria" pitchFamily="18" charset="0"/>
              </a:rPr>
              <a:t>)</a:t>
            </a:r>
            <a:endParaRPr lang="en-US" sz="1500" dirty="0">
              <a:latin typeface="Cambria" pitchFamily="18" charset="0"/>
            </a:endParaRPr>
          </a:p>
        </p:txBody>
      </p:sp>
      <mc:AlternateContent xmlns:mc="http://schemas.openxmlformats.org/markup-compatibility/2006" xmlns:p14="http://schemas.microsoft.com/office/powerpoint/2010/main">
        <mc:Choice Requires="p14">
          <p:contentPart p14:bwMode="auto" r:id="rId40">
            <p14:nvContentPartPr>
              <p14:cNvPr id="2" name="Ink 1"/>
              <p14:cNvContentPartPr/>
              <p14:nvPr/>
            </p14:nvContentPartPr>
            <p14:xfrm>
              <a:off x="1767960" y="250200"/>
              <a:ext cx="6126120" cy="6349320"/>
            </p14:xfrm>
          </p:contentPart>
        </mc:Choice>
        <mc:Fallback xmlns="">
          <p:pic>
            <p:nvPicPr>
              <p:cNvPr id="2" name="Ink 1"/>
              <p:cNvPicPr/>
              <p:nvPr/>
            </p:nvPicPr>
            <p:blipFill>
              <a:blip r:embed="rId41"/>
              <a:stretch>
                <a:fillRect/>
              </a:stretch>
            </p:blipFill>
            <p:spPr>
              <a:xfrm>
                <a:off x="1758600" y="240840"/>
                <a:ext cx="6144840" cy="6368040"/>
              </a:xfrm>
              <a:prstGeom prst="rect">
                <a:avLst/>
              </a:prstGeom>
            </p:spPr>
          </p:pic>
        </mc:Fallback>
      </mc:AlternateContent>
    </p:spTree>
    <p:extLst>
      <p:ext uri="{BB962C8B-B14F-4D97-AF65-F5344CB8AC3E}">
        <p14:creationId xmlns:p14="http://schemas.microsoft.com/office/powerpoint/2010/main" val="4082836180"/>
      </p:ext>
    </p:extLst>
  </p:cSld>
  <p:clrMapOvr>
    <a:masterClrMapping/>
  </p:clrMapOvr>
  <p:timing>
    <p:tnLst>
      <p:par>
        <p:cTn id="1" dur="indefinite" restart="never" nodeType="tmRoot"/>
      </p:par>
    </p:tn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62" name="Rectangle 2"/>
          <p:cNvSpPr>
            <a:spLocks noChangeArrowheads="1"/>
          </p:cNvSpPr>
          <p:nvPr>
            <p:custDataLst>
              <p:tags r:id="rId1"/>
            </p:custDataLst>
          </p:nvPr>
        </p:nvSpPr>
        <p:spPr bwMode="auto">
          <a:xfrm>
            <a:off x="685800" y="762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eaLnBrk="1" hangingPunct="1"/>
            <a:r>
              <a:rPr lang="en-US" sz="4000">
                <a:solidFill>
                  <a:schemeClr val="tx2"/>
                </a:solidFill>
                <a:latin typeface="Arial" pitchFamily="34" charset="0"/>
              </a:rPr>
              <a:t>  </a:t>
            </a:r>
            <a:endParaRPr lang="en-US" sz="4400">
              <a:solidFill>
                <a:schemeClr val="tx2"/>
              </a:solidFill>
              <a:latin typeface="Arial" pitchFamily="34" charset="0"/>
            </a:endParaRPr>
          </a:p>
        </p:txBody>
      </p:sp>
      <p:sp>
        <p:nvSpPr>
          <p:cNvPr id="40963" name="Rectangle 3"/>
          <p:cNvSpPr>
            <a:spLocks noChangeArrowheads="1"/>
          </p:cNvSpPr>
          <p:nvPr>
            <p:custDataLst>
              <p:tags r:id="rId2"/>
            </p:custDataLst>
          </p:nvPr>
        </p:nvSpPr>
        <p:spPr bwMode="auto">
          <a:xfrm>
            <a:off x="4691063" y="3429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endParaRPr lang="en-US">
              <a:latin typeface="Arial" pitchFamily="34" charset="0"/>
            </a:endParaRPr>
          </a:p>
        </p:txBody>
      </p:sp>
      <p:sp>
        <p:nvSpPr>
          <p:cNvPr id="40964" name="Rectangle 4"/>
          <p:cNvSpPr>
            <a:spLocks noChangeArrowheads="1"/>
          </p:cNvSpPr>
          <p:nvPr>
            <p:custDataLst>
              <p:tags r:id="rId3"/>
            </p:custDataLst>
          </p:nvPr>
        </p:nvSpPr>
        <p:spPr bwMode="auto">
          <a:xfrm>
            <a:off x="1412875" y="198438"/>
            <a:ext cx="6107698"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4000" dirty="0">
                <a:solidFill>
                  <a:schemeClr val="tx2"/>
                </a:solidFill>
                <a:latin typeface="Cambria" pitchFamily="18" charset="0"/>
              </a:rPr>
              <a:t>Von Neumann Architecture</a:t>
            </a:r>
          </a:p>
        </p:txBody>
      </p:sp>
      <p:sp>
        <p:nvSpPr>
          <p:cNvPr id="40971" name="Rectangle 32"/>
          <p:cNvSpPr>
            <a:spLocks noChangeArrowheads="1"/>
          </p:cNvSpPr>
          <p:nvPr>
            <p:custDataLst>
              <p:tags r:id="rId4"/>
            </p:custDataLst>
          </p:nvPr>
        </p:nvSpPr>
        <p:spPr bwMode="auto">
          <a:xfrm>
            <a:off x="5935662" y="29289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40972" name="Rectangle 33"/>
          <p:cNvSpPr>
            <a:spLocks noChangeArrowheads="1"/>
          </p:cNvSpPr>
          <p:nvPr>
            <p:custDataLst>
              <p:tags r:id="rId5"/>
            </p:custDataLst>
          </p:nvPr>
        </p:nvSpPr>
        <p:spPr bwMode="auto">
          <a:xfrm>
            <a:off x="5935662" y="33099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40973" name="Rectangle 34"/>
          <p:cNvSpPr>
            <a:spLocks noChangeArrowheads="1"/>
          </p:cNvSpPr>
          <p:nvPr>
            <p:custDataLst>
              <p:tags r:id="rId6"/>
            </p:custDataLst>
          </p:nvPr>
        </p:nvSpPr>
        <p:spPr bwMode="auto">
          <a:xfrm>
            <a:off x="5935662" y="36909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40974" name="Rectangle 35"/>
          <p:cNvSpPr>
            <a:spLocks noChangeArrowheads="1"/>
          </p:cNvSpPr>
          <p:nvPr>
            <p:custDataLst>
              <p:tags r:id="rId7"/>
            </p:custDataLst>
          </p:nvPr>
        </p:nvSpPr>
        <p:spPr bwMode="auto">
          <a:xfrm>
            <a:off x="5935662" y="40719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40975" name="Rectangle 36"/>
          <p:cNvSpPr>
            <a:spLocks noChangeArrowheads="1"/>
          </p:cNvSpPr>
          <p:nvPr>
            <p:custDataLst>
              <p:tags r:id="rId8"/>
            </p:custDataLst>
          </p:nvPr>
        </p:nvSpPr>
        <p:spPr bwMode="auto">
          <a:xfrm>
            <a:off x="5935662" y="44529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40976" name="Rectangle 37"/>
          <p:cNvSpPr>
            <a:spLocks noChangeArrowheads="1"/>
          </p:cNvSpPr>
          <p:nvPr>
            <p:custDataLst>
              <p:tags r:id="rId9"/>
            </p:custDataLst>
          </p:nvPr>
        </p:nvSpPr>
        <p:spPr bwMode="auto">
          <a:xfrm>
            <a:off x="5935662" y="48339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40977" name="Rectangle 38"/>
          <p:cNvSpPr>
            <a:spLocks noChangeArrowheads="1"/>
          </p:cNvSpPr>
          <p:nvPr>
            <p:custDataLst>
              <p:tags r:id="rId10"/>
            </p:custDataLst>
          </p:nvPr>
        </p:nvSpPr>
        <p:spPr bwMode="auto">
          <a:xfrm>
            <a:off x="5935662" y="52149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40978" name="Rectangle 39"/>
          <p:cNvSpPr>
            <a:spLocks noChangeArrowheads="1"/>
          </p:cNvSpPr>
          <p:nvPr>
            <p:custDataLst>
              <p:tags r:id="rId11"/>
            </p:custDataLst>
          </p:nvPr>
        </p:nvSpPr>
        <p:spPr bwMode="auto">
          <a:xfrm>
            <a:off x="5976937" y="2943225"/>
            <a:ext cx="2239963" cy="41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2100" b="1">
                <a:solidFill>
                  <a:srgbClr val="0A04EB"/>
                </a:solidFill>
                <a:latin typeface="Courier New" pitchFamily="49" charset="0"/>
              </a:rPr>
              <a:t>read r1</a:t>
            </a:r>
            <a:endParaRPr lang="en-US" sz="2100">
              <a:solidFill>
                <a:srgbClr val="0A04EB"/>
              </a:solidFill>
              <a:latin typeface="Arial" pitchFamily="34" charset="0"/>
            </a:endParaRPr>
          </a:p>
        </p:txBody>
      </p:sp>
      <p:sp>
        <p:nvSpPr>
          <p:cNvPr id="40979" name="Text Box 40"/>
          <p:cNvSpPr txBox="1">
            <a:spLocks noChangeArrowheads="1"/>
          </p:cNvSpPr>
          <p:nvPr>
            <p:custDataLst>
              <p:tags r:id="rId12"/>
            </p:custDataLst>
          </p:nvPr>
        </p:nvSpPr>
        <p:spPr bwMode="auto">
          <a:xfrm>
            <a:off x="5260975" y="2918178"/>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0</a:t>
            </a:r>
          </a:p>
        </p:txBody>
      </p:sp>
      <p:sp>
        <p:nvSpPr>
          <p:cNvPr id="40980" name="Text Box 41"/>
          <p:cNvSpPr txBox="1">
            <a:spLocks noChangeArrowheads="1"/>
          </p:cNvSpPr>
          <p:nvPr>
            <p:custDataLst>
              <p:tags r:id="rId13"/>
            </p:custDataLst>
          </p:nvPr>
        </p:nvSpPr>
        <p:spPr bwMode="auto">
          <a:xfrm>
            <a:off x="5257800" y="3296003"/>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1</a:t>
            </a:r>
          </a:p>
        </p:txBody>
      </p:sp>
      <p:sp>
        <p:nvSpPr>
          <p:cNvPr id="40981" name="Text Box 42"/>
          <p:cNvSpPr txBox="1">
            <a:spLocks noChangeArrowheads="1"/>
          </p:cNvSpPr>
          <p:nvPr>
            <p:custDataLst>
              <p:tags r:id="rId14"/>
            </p:custDataLst>
          </p:nvPr>
        </p:nvSpPr>
        <p:spPr bwMode="auto">
          <a:xfrm>
            <a:off x="5257800" y="3677003"/>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2</a:t>
            </a:r>
          </a:p>
        </p:txBody>
      </p:sp>
      <p:sp>
        <p:nvSpPr>
          <p:cNvPr id="40982" name="Text Box 43"/>
          <p:cNvSpPr txBox="1">
            <a:spLocks noChangeArrowheads="1"/>
          </p:cNvSpPr>
          <p:nvPr>
            <p:custDataLst>
              <p:tags r:id="rId15"/>
            </p:custDataLst>
          </p:nvPr>
        </p:nvSpPr>
        <p:spPr bwMode="auto">
          <a:xfrm>
            <a:off x="5257800" y="4058003"/>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3</a:t>
            </a:r>
          </a:p>
        </p:txBody>
      </p:sp>
      <p:sp>
        <p:nvSpPr>
          <p:cNvPr id="40983" name="Text Box 44"/>
          <p:cNvSpPr txBox="1">
            <a:spLocks noChangeArrowheads="1"/>
          </p:cNvSpPr>
          <p:nvPr>
            <p:custDataLst>
              <p:tags r:id="rId16"/>
            </p:custDataLst>
          </p:nvPr>
        </p:nvSpPr>
        <p:spPr bwMode="auto">
          <a:xfrm>
            <a:off x="5257800" y="4431066"/>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4</a:t>
            </a:r>
          </a:p>
        </p:txBody>
      </p:sp>
      <p:sp>
        <p:nvSpPr>
          <p:cNvPr id="40984" name="Text Box 45"/>
          <p:cNvSpPr txBox="1">
            <a:spLocks noChangeArrowheads="1"/>
          </p:cNvSpPr>
          <p:nvPr>
            <p:custDataLst>
              <p:tags r:id="rId17"/>
            </p:custDataLst>
          </p:nvPr>
        </p:nvSpPr>
        <p:spPr bwMode="auto">
          <a:xfrm>
            <a:off x="5257800" y="4820003"/>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5</a:t>
            </a:r>
          </a:p>
        </p:txBody>
      </p:sp>
      <p:sp>
        <p:nvSpPr>
          <p:cNvPr id="40986" name="Text Box 48"/>
          <p:cNvSpPr txBox="1">
            <a:spLocks noChangeArrowheads="1"/>
          </p:cNvSpPr>
          <p:nvPr>
            <p:custDataLst>
              <p:tags r:id="rId18"/>
            </p:custDataLst>
          </p:nvPr>
        </p:nvSpPr>
        <p:spPr bwMode="auto">
          <a:xfrm>
            <a:off x="5257800" y="5201003"/>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6</a:t>
            </a:r>
          </a:p>
        </p:txBody>
      </p:sp>
      <p:sp>
        <p:nvSpPr>
          <p:cNvPr id="40987" name="Rectangle 53"/>
          <p:cNvSpPr>
            <a:spLocks noChangeArrowheads="1"/>
          </p:cNvSpPr>
          <p:nvPr>
            <p:custDataLst>
              <p:tags r:id="rId19"/>
            </p:custDataLst>
          </p:nvPr>
        </p:nvSpPr>
        <p:spPr bwMode="auto">
          <a:xfrm>
            <a:off x="5976937" y="4462463"/>
            <a:ext cx="2185988" cy="41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2100" b="1">
                <a:solidFill>
                  <a:srgbClr val="0A04EB"/>
                </a:solidFill>
                <a:latin typeface="Courier New" pitchFamily="49" charset="0"/>
              </a:rPr>
              <a:t>halt</a:t>
            </a:r>
            <a:endParaRPr lang="en-US" sz="2100">
              <a:solidFill>
                <a:srgbClr val="0A04EB"/>
              </a:solidFill>
              <a:latin typeface="Arial" pitchFamily="34" charset="0"/>
            </a:endParaRPr>
          </a:p>
        </p:txBody>
      </p:sp>
      <p:sp>
        <p:nvSpPr>
          <p:cNvPr id="40988" name="Rectangle 54"/>
          <p:cNvSpPr>
            <a:spLocks noChangeArrowheads="1"/>
          </p:cNvSpPr>
          <p:nvPr>
            <p:custDataLst>
              <p:tags r:id="rId20"/>
            </p:custDataLst>
          </p:nvPr>
        </p:nvSpPr>
        <p:spPr bwMode="auto">
          <a:xfrm>
            <a:off x="5976937" y="485616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 </a:t>
            </a:r>
            <a:endParaRPr lang="en-US" sz="1800">
              <a:solidFill>
                <a:srgbClr val="0A04EB"/>
              </a:solidFill>
              <a:latin typeface="Arial" pitchFamily="34" charset="0"/>
            </a:endParaRPr>
          </a:p>
        </p:txBody>
      </p:sp>
      <p:sp>
        <p:nvSpPr>
          <p:cNvPr id="40989" name="Rectangle 55"/>
          <p:cNvSpPr>
            <a:spLocks noChangeArrowheads="1"/>
          </p:cNvSpPr>
          <p:nvPr>
            <p:custDataLst>
              <p:tags r:id="rId21"/>
            </p:custDataLst>
          </p:nvPr>
        </p:nvSpPr>
        <p:spPr bwMode="auto">
          <a:xfrm>
            <a:off x="5976937" y="523716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 </a:t>
            </a:r>
            <a:endParaRPr lang="en-US" sz="1800">
              <a:solidFill>
                <a:srgbClr val="0A04EB"/>
              </a:solidFill>
              <a:latin typeface="Arial" pitchFamily="34" charset="0"/>
            </a:endParaRPr>
          </a:p>
        </p:txBody>
      </p:sp>
      <p:sp>
        <p:nvSpPr>
          <p:cNvPr id="40991" name="Rectangle 58"/>
          <p:cNvSpPr>
            <a:spLocks noChangeArrowheads="1"/>
          </p:cNvSpPr>
          <p:nvPr>
            <p:custDataLst>
              <p:tags r:id="rId22"/>
            </p:custDataLst>
          </p:nvPr>
        </p:nvSpPr>
        <p:spPr bwMode="auto">
          <a:xfrm>
            <a:off x="5976937" y="3333750"/>
            <a:ext cx="2185988" cy="41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2100" b="1">
                <a:solidFill>
                  <a:srgbClr val="0A04EB"/>
                </a:solidFill>
                <a:latin typeface="Courier New" pitchFamily="49" charset="0"/>
              </a:rPr>
              <a:t>mul r2 r1 r1 </a:t>
            </a:r>
          </a:p>
        </p:txBody>
      </p:sp>
      <p:sp>
        <p:nvSpPr>
          <p:cNvPr id="40992" name="Rectangle 59"/>
          <p:cNvSpPr>
            <a:spLocks noChangeArrowheads="1"/>
          </p:cNvSpPr>
          <p:nvPr>
            <p:custDataLst>
              <p:tags r:id="rId23"/>
            </p:custDataLst>
          </p:nvPr>
        </p:nvSpPr>
        <p:spPr bwMode="auto">
          <a:xfrm>
            <a:off x="5976937" y="3698875"/>
            <a:ext cx="2185988" cy="41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2100" b="1">
                <a:solidFill>
                  <a:srgbClr val="0A04EB"/>
                </a:solidFill>
                <a:latin typeface="Courier New" pitchFamily="49" charset="0"/>
              </a:rPr>
              <a:t>add r2 r2 r1</a:t>
            </a:r>
            <a:endParaRPr lang="en-US" sz="2100">
              <a:solidFill>
                <a:srgbClr val="0A04EB"/>
              </a:solidFill>
              <a:latin typeface="Arial" pitchFamily="34" charset="0"/>
            </a:endParaRPr>
          </a:p>
        </p:txBody>
      </p:sp>
      <p:sp>
        <p:nvSpPr>
          <p:cNvPr id="40993" name="Rectangle 60"/>
          <p:cNvSpPr>
            <a:spLocks noChangeArrowheads="1"/>
          </p:cNvSpPr>
          <p:nvPr>
            <p:custDataLst>
              <p:tags r:id="rId24"/>
            </p:custDataLst>
          </p:nvPr>
        </p:nvSpPr>
        <p:spPr bwMode="auto">
          <a:xfrm>
            <a:off x="5976937" y="4087813"/>
            <a:ext cx="2185988" cy="41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2100" b="1">
                <a:solidFill>
                  <a:srgbClr val="0A04EB"/>
                </a:solidFill>
                <a:latin typeface="Courier New" pitchFamily="49" charset="0"/>
              </a:rPr>
              <a:t>write r2</a:t>
            </a:r>
            <a:endParaRPr lang="en-US" sz="2100">
              <a:solidFill>
                <a:srgbClr val="0A04EB"/>
              </a:solidFill>
              <a:latin typeface="Arial" pitchFamily="34" charset="0"/>
            </a:endParaRPr>
          </a:p>
        </p:txBody>
      </p:sp>
      <p:sp>
        <p:nvSpPr>
          <p:cNvPr id="40996" name="Text Box 63"/>
          <p:cNvSpPr txBox="1">
            <a:spLocks noChangeArrowheads="1"/>
          </p:cNvSpPr>
          <p:nvPr>
            <p:custDataLst>
              <p:tags r:id="rId25"/>
            </p:custDataLst>
          </p:nvPr>
        </p:nvSpPr>
        <p:spPr bwMode="auto">
          <a:xfrm>
            <a:off x="5775325" y="1357313"/>
            <a:ext cx="2689225"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2000" dirty="0" smtClean="0">
                <a:solidFill>
                  <a:srgbClr val="0A04EB"/>
                </a:solidFill>
                <a:latin typeface="Cambria" pitchFamily="18" charset="0"/>
              </a:rPr>
              <a:t>program</a:t>
            </a:r>
            <a:endParaRPr lang="en-US" sz="2000" dirty="0">
              <a:solidFill>
                <a:srgbClr val="0A04EB"/>
              </a:solidFill>
              <a:latin typeface="Cambria" pitchFamily="18" charset="0"/>
            </a:endParaRPr>
          </a:p>
        </p:txBody>
      </p:sp>
      <p:sp>
        <p:nvSpPr>
          <p:cNvPr id="40997" name="Text Box 64"/>
          <p:cNvSpPr txBox="1">
            <a:spLocks noChangeArrowheads="1"/>
          </p:cNvSpPr>
          <p:nvPr>
            <p:custDataLst>
              <p:tags r:id="rId26"/>
            </p:custDataLst>
          </p:nvPr>
        </p:nvSpPr>
        <p:spPr bwMode="auto">
          <a:xfrm>
            <a:off x="762000" y="1371600"/>
            <a:ext cx="3295650"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2000" dirty="0" smtClean="0">
                <a:solidFill>
                  <a:srgbClr val="0A04EB"/>
                </a:solidFill>
                <a:latin typeface="Cambria" pitchFamily="18" charset="0"/>
              </a:rPr>
              <a:t>processing</a:t>
            </a:r>
            <a:endParaRPr lang="en-US" sz="2000" dirty="0">
              <a:solidFill>
                <a:srgbClr val="0A04EB"/>
              </a:solidFill>
              <a:latin typeface="Cambria" pitchFamily="18" charset="0"/>
            </a:endParaRPr>
          </a:p>
        </p:txBody>
      </p:sp>
      <p:sp>
        <p:nvSpPr>
          <p:cNvPr id="40998" name="Rectangle 65"/>
          <p:cNvSpPr>
            <a:spLocks noChangeArrowheads="1"/>
          </p:cNvSpPr>
          <p:nvPr/>
        </p:nvSpPr>
        <p:spPr bwMode="auto">
          <a:xfrm>
            <a:off x="6650204" y="5052808"/>
            <a:ext cx="2057400" cy="646331"/>
          </a:xfrm>
          <a:prstGeom prst="rect">
            <a:avLst/>
          </a:prstGeom>
          <a:solidFill>
            <a:srgbClr val="CCECFF"/>
          </a:solidFill>
          <a:ln>
            <a:noFill/>
          </a:ln>
          <a:extLst/>
        </p:spPr>
        <p:txBody>
          <a:bodyPr wrap="square">
            <a:spAutoFit/>
          </a:bodyPr>
          <a:lstStyle/>
          <a:p>
            <a:pPr>
              <a:spcBef>
                <a:spcPct val="50000"/>
              </a:spcBef>
            </a:pPr>
            <a:r>
              <a:rPr lang="en-US" sz="1800" i="1" dirty="0" smtClean="0">
                <a:latin typeface="Cambria" pitchFamily="18" charset="0"/>
              </a:rPr>
              <a:t>"mnemonics" instead of  </a:t>
            </a:r>
            <a:r>
              <a:rPr lang="en-US" sz="1800" i="1" dirty="0">
                <a:latin typeface="Cambria" pitchFamily="18" charset="0"/>
              </a:rPr>
              <a:t>bits</a:t>
            </a:r>
          </a:p>
        </p:txBody>
      </p:sp>
      <p:sp>
        <p:nvSpPr>
          <p:cNvPr id="41000" name="Text Box 92"/>
          <p:cNvSpPr txBox="1">
            <a:spLocks noChangeArrowheads="1"/>
          </p:cNvSpPr>
          <p:nvPr>
            <p:custDataLst>
              <p:tags r:id="rId27"/>
            </p:custDataLst>
          </p:nvPr>
        </p:nvSpPr>
        <p:spPr bwMode="auto">
          <a:xfrm>
            <a:off x="7909527" y="6073245"/>
            <a:ext cx="717478" cy="553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000" i="1" dirty="0">
                <a:solidFill>
                  <a:srgbClr val="159627"/>
                </a:solidFill>
                <a:latin typeface="Cambria" pitchFamily="18" charset="0"/>
              </a:rPr>
              <a:t>Human  </a:t>
            </a:r>
            <a:r>
              <a:rPr lang="en-US" sz="1000" dirty="0">
                <a:solidFill>
                  <a:srgbClr val="159627"/>
                </a:solidFill>
                <a:latin typeface="Cambria" pitchFamily="18" charset="0"/>
              </a:rPr>
              <a:t>readable? I doubt it!</a:t>
            </a:r>
          </a:p>
        </p:txBody>
      </p:sp>
      <p:sp>
        <p:nvSpPr>
          <p:cNvPr id="66" name="Text Box 17"/>
          <p:cNvSpPr txBox="1">
            <a:spLocks noChangeArrowheads="1"/>
          </p:cNvSpPr>
          <p:nvPr>
            <p:custDataLst>
              <p:tags r:id="rId28"/>
            </p:custDataLst>
          </p:nvPr>
        </p:nvSpPr>
        <p:spPr bwMode="auto">
          <a:xfrm>
            <a:off x="914400" y="2316163"/>
            <a:ext cx="30480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dirty="0">
                <a:latin typeface="Calibri" pitchFamily="34" charset="0"/>
              </a:rPr>
              <a:t>central processing unit </a:t>
            </a:r>
            <a:r>
              <a:rPr lang="en-US" sz="1200" b="1" i="1" dirty="0">
                <a:latin typeface="Calibri" pitchFamily="34" charset="0"/>
              </a:rPr>
              <a:t>registers</a:t>
            </a:r>
            <a:endParaRPr lang="en-US" sz="1200" dirty="0">
              <a:latin typeface="Calibri" pitchFamily="34" charset="0"/>
            </a:endParaRPr>
          </a:p>
        </p:txBody>
      </p:sp>
      <p:sp>
        <p:nvSpPr>
          <p:cNvPr id="67" name="Text Box 18"/>
          <p:cNvSpPr txBox="1">
            <a:spLocks noChangeArrowheads="1"/>
          </p:cNvSpPr>
          <p:nvPr>
            <p:custDataLst>
              <p:tags r:id="rId29"/>
            </p:custDataLst>
          </p:nvPr>
        </p:nvSpPr>
        <p:spPr bwMode="auto">
          <a:xfrm>
            <a:off x="5562600" y="2316163"/>
            <a:ext cx="290195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dirty="0">
                <a:latin typeface="Calibri" pitchFamily="34" charset="0"/>
              </a:rPr>
              <a:t>random access memory locations</a:t>
            </a:r>
          </a:p>
        </p:txBody>
      </p:sp>
      <p:sp>
        <p:nvSpPr>
          <p:cNvPr id="68" name="Rectangle 61"/>
          <p:cNvSpPr>
            <a:spLocks noChangeArrowheads="1"/>
          </p:cNvSpPr>
          <p:nvPr>
            <p:custDataLst>
              <p:tags r:id="rId30"/>
            </p:custDataLst>
          </p:nvPr>
        </p:nvSpPr>
        <p:spPr bwMode="auto">
          <a:xfrm>
            <a:off x="1831975" y="1724025"/>
            <a:ext cx="1096775"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4000" dirty="0">
                <a:solidFill>
                  <a:schemeClr val="tx2"/>
                </a:solidFill>
                <a:latin typeface="Cambria" pitchFamily="18" charset="0"/>
              </a:rPr>
              <a:t>CPU</a:t>
            </a:r>
          </a:p>
        </p:txBody>
      </p:sp>
      <p:sp>
        <p:nvSpPr>
          <p:cNvPr id="69" name="Rectangle 62"/>
          <p:cNvSpPr>
            <a:spLocks noChangeArrowheads="1"/>
          </p:cNvSpPr>
          <p:nvPr>
            <p:custDataLst>
              <p:tags r:id="rId31"/>
            </p:custDataLst>
          </p:nvPr>
        </p:nvSpPr>
        <p:spPr bwMode="auto">
          <a:xfrm>
            <a:off x="6477000" y="1724025"/>
            <a:ext cx="1241045"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4000" dirty="0">
                <a:solidFill>
                  <a:schemeClr val="tx2"/>
                </a:solidFill>
                <a:latin typeface="Cambria" pitchFamily="18" charset="0"/>
              </a:rPr>
              <a:t>RAM</a:t>
            </a:r>
          </a:p>
        </p:txBody>
      </p:sp>
      <p:sp>
        <p:nvSpPr>
          <p:cNvPr id="70" name="Line 63"/>
          <p:cNvSpPr>
            <a:spLocks noChangeShapeType="1"/>
          </p:cNvSpPr>
          <p:nvPr>
            <p:custDataLst>
              <p:tags r:id="rId32"/>
            </p:custDataLst>
          </p:nvPr>
        </p:nvSpPr>
        <p:spPr bwMode="auto">
          <a:xfrm>
            <a:off x="3514725" y="2047875"/>
            <a:ext cx="2590800" cy="0"/>
          </a:xfrm>
          <a:prstGeom prst="line">
            <a:avLst/>
          </a:prstGeom>
          <a:noFill/>
          <a:ln w="19050">
            <a:solidFill>
              <a:srgbClr val="0A04EB"/>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71" name="Text Box 64"/>
          <p:cNvSpPr txBox="1">
            <a:spLocks noChangeArrowheads="1"/>
          </p:cNvSpPr>
          <p:nvPr>
            <p:custDataLst>
              <p:tags r:id="rId33"/>
            </p:custDataLst>
          </p:nvPr>
        </p:nvSpPr>
        <p:spPr bwMode="auto">
          <a:xfrm>
            <a:off x="4203700" y="1807986"/>
            <a:ext cx="1212850" cy="457200"/>
          </a:xfrm>
          <a:prstGeom prst="rect">
            <a:avLst/>
          </a:prstGeom>
          <a:solidFill>
            <a:schemeClr val="bg1"/>
          </a:solidFill>
          <a:ln w="12700">
            <a:solidFill>
              <a:srgbClr val="0B04FF"/>
            </a:solidFill>
          </a:ln>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dirty="0">
                <a:solidFill>
                  <a:srgbClr val="0A04EB"/>
                </a:solidFill>
                <a:latin typeface="Calibri" pitchFamily="34" charset="0"/>
              </a:rPr>
              <a:t>Von Neumann bottleneck</a:t>
            </a:r>
          </a:p>
        </p:txBody>
      </p:sp>
      <p:sp>
        <p:nvSpPr>
          <p:cNvPr id="53" name="Rectangle 29"/>
          <p:cNvSpPr>
            <a:spLocks noChangeArrowheads="1"/>
          </p:cNvSpPr>
          <p:nvPr>
            <p:custDataLst>
              <p:tags r:id="rId34"/>
            </p:custDataLst>
          </p:nvPr>
        </p:nvSpPr>
        <p:spPr bwMode="auto">
          <a:xfrm>
            <a:off x="1085850" y="2895600"/>
            <a:ext cx="2733675" cy="650875"/>
          </a:xfrm>
          <a:prstGeom prst="rect">
            <a:avLst/>
          </a:prstGeom>
          <a:solidFill>
            <a:schemeClr val="bg1">
              <a:lumMod val="95000"/>
            </a:schemeClr>
          </a:solidFill>
          <a:ln w="9525">
            <a:solidFill>
              <a:schemeClr val="tx1"/>
            </a:solidFill>
            <a:miter lim="800000"/>
            <a:headEnd/>
            <a:tailEnd/>
          </a:ln>
        </p:spPr>
        <p:txBody>
          <a:bodyPr>
            <a:spAutoFit/>
          </a:bodyPr>
          <a:lstStyle/>
          <a:p>
            <a:pPr algn="l"/>
            <a:r>
              <a:rPr lang="en-US" sz="3600" b="1">
                <a:solidFill>
                  <a:srgbClr val="B003D1"/>
                </a:solidFill>
                <a:latin typeface="Courier New" pitchFamily="49" charset="0"/>
              </a:rPr>
              <a:t> </a:t>
            </a:r>
          </a:p>
        </p:txBody>
      </p:sp>
      <p:sp>
        <p:nvSpPr>
          <p:cNvPr id="54" name="Rectangle 29"/>
          <p:cNvSpPr>
            <a:spLocks noChangeArrowheads="1"/>
          </p:cNvSpPr>
          <p:nvPr>
            <p:custDataLst>
              <p:tags r:id="rId35"/>
            </p:custDataLst>
          </p:nvPr>
        </p:nvSpPr>
        <p:spPr bwMode="auto">
          <a:xfrm>
            <a:off x="1085850" y="3755143"/>
            <a:ext cx="2733675" cy="650875"/>
          </a:xfrm>
          <a:prstGeom prst="rect">
            <a:avLst/>
          </a:prstGeom>
          <a:solidFill>
            <a:schemeClr val="bg1">
              <a:lumMod val="95000"/>
            </a:schemeClr>
          </a:solidFill>
          <a:ln w="9525">
            <a:solidFill>
              <a:schemeClr val="tx1"/>
            </a:solidFill>
            <a:miter lim="800000"/>
            <a:headEnd/>
            <a:tailEnd/>
          </a:ln>
        </p:spPr>
        <p:txBody>
          <a:bodyPr>
            <a:spAutoFit/>
          </a:bodyPr>
          <a:lstStyle/>
          <a:p>
            <a:pPr algn="l"/>
            <a:r>
              <a:rPr lang="en-US" sz="3600" b="1">
                <a:solidFill>
                  <a:srgbClr val="B003D1"/>
                </a:solidFill>
                <a:latin typeface="Courier New" pitchFamily="49" charset="0"/>
              </a:rPr>
              <a:t> </a:t>
            </a:r>
          </a:p>
        </p:txBody>
      </p:sp>
      <p:sp>
        <p:nvSpPr>
          <p:cNvPr id="55" name="Text Box 24"/>
          <p:cNvSpPr txBox="1">
            <a:spLocks noChangeArrowheads="1"/>
          </p:cNvSpPr>
          <p:nvPr>
            <p:custDataLst>
              <p:tags r:id="rId36"/>
            </p:custDataLst>
          </p:nvPr>
        </p:nvSpPr>
        <p:spPr bwMode="auto">
          <a:xfrm>
            <a:off x="457200" y="2957688"/>
            <a:ext cx="625475"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2800" b="1" dirty="0" smtClean="0">
                <a:latin typeface="Courier New" pitchFamily="49" charset="0"/>
                <a:cs typeface="Courier New" pitchFamily="49" charset="0"/>
              </a:rPr>
              <a:t>IR</a:t>
            </a:r>
            <a:endParaRPr lang="en-US" sz="2800" b="1" dirty="0">
              <a:solidFill>
                <a:srgbClr val="B003D1"/>
              </a:solidFill>
              <a:latin typeface="Courier New" pitchFamily="49" charset="0"/>
              <a:cs typeface="Courier New" pitchFamily="49" charset="0"/>
            </a:endParaRPr>
          </a:p>
        </p:txBody>
      </p:sp>
      <p:sp>
        <p:nvSpPr>
          <p:cNvPr id="56" name="Text Box 24"/>
          <p:cNvSpPr txBox="1">
            <a:spLocks noChangeArrowheads="1"/>
          </p:cNvSpPr>
          <p:nvPr>
            <p:custDataLst>
              <p:tags r:id="rId37"/>
            </p:custDataLst>
          </p:nvPr>
        </p:nvSpPr>
        <p:spPr bwMode="auto">
          <a:xfrm>
            <a:off x="457200" y="3821617"/>
            <a:ext cx="625475"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2800" b="1" dirty="0" smtClean="0">
                <a:latin typeface="Courier New" pitchFamily="49" charset="0"/>
                <a:cs typeface="Courier New" pitchFamily="49" charset="0"/>
              </a:rPr>
              <a:t>r1</a:t>
            </a:r>
            <a:endParaRPr lang="en-US" sz="2800" b="1" dirty="0">
              <a:solidFill>
                <a:srgbClr val="B003D1"/>
              </a:solidFill>
              <a:latin typeface="Courier New" pitchFamily="49" charset="0"/>
              <a:cs typeface="Courier New" pitchFamily="49" charset="0"/>
            </a:endParaRPr>
          </a:p>
        </p:txBody>
      </p:sp>
      <p:sp>
        <p:nvSpPr>
          <p:cNvPr id="57" name="Rectangle 33"/>
          <p:cNvSpPr>
            <a:spLocks noChangeArrowheads="1"/>
          </p:cNvSpPr>
          <p:nvPr>
            <p:custDataLst>
              <p:tags r:id="rId38"/>
            </p:custDataLst>
          </p:nvPr>
        </p:nvSpPr>
        <p:spPr bwMode="auto">
          <a:xfrm>
            <a:off x="1371600" y="4188177"/>
            <a:ext cx="2105025" cy="2299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p>
            <a:pPr>
              <a:lnSpc>
                <a:spcPct val="70000"/>
              </a:lnSpc>
              <a:spcBef>
                <a:spcPct val="50000"/>
              </a:spcBef>
            </a:pPr>
            <a:r>
              <a:rPr lang="en-US" sz="1200" dirty="0">
                <a:latin typeface="Calibri" pitchFamily="34" charset="0"/>
              </a:rPr>
              <a:t>General-purpose </a:t>
            </a:r>
            <a:r>
              <a:rPr lang="en-US" sz="1200" dirty="0" smtClean="0">
                <a:latin typeface="Calibri" pitchFamily="34" charset="0"/>
              </a:rPr>
              <a:t>register, r1</a:t>
            </a:r>
            <a:endParaRPr lang="en-US" sz="1200" dirty="0">
              <a:latin typeface="Calibri" pitchFamily="34" charset="0"/>
            </a:endParaRPr>
          </a:p>
        </p:txBody>
      </p:sp>
      <p:sp>
        <p:nvSpPr>
          <p:cNvPr id="58" name="Rectangle 33"/>
          <p:cNvSpPr>
            <a:spLocks noChangeArrowheads="1"/>
          </p:cNvSpPr>
          <p:nvPr>
            <p:custDataLst>
              <p:tags r:id="rId39"/>
            </p:custDataLst>
          </p:nvPr>
        </p:nvSpPr>
        <p:spPr bwMode="auto">
          <a:xfrm>
            <a:off x="1371600" y="3344334"/>
            <a:ext cx="2105025" cy="2299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p>
            <a:pPr>
              <a:lnSpc>
                <a:spcPct val="70000"/>
              </a:lnSpc>
              <a:spcBef>
                <a:spcPct val="50000"/>
              </a:spcBef>
            </a:pPr>
            <a:r>
              <a:rPr lang="en-US" sz="1200" dirty="0" smtClean="0">
                <a:latin typeface="Calibri" pitchFamily="34" charset="0"/>
              </a:rPr>
              <a:t>Current - Instruction </a:t>
            </a:r>
            <a:r>
              <a:rPr lang="en-US" sz="1200" dirty="0">
                <a:latin typeface="Calibri" pitchFamily="34" charset="0"/>
              </a:rPr>
              <a:t>R</a:t>
            </a:r>
            <a:r>
              <a:rPr lang="en-US" sz="1200" dirty="0" smtClean="0">
                <a:latin typeface="Calibri" pitchFamily="34" charset="0"/>
              </a:rPr>
              <a:t>egister</a:t>
            </a:r>
            <a:endParaRPr lang="en-US" sz="1200" dirty="0">
              <a:latin typeface="Calibri" pitchFamily="34" charset="0"/>
            </a:endParaRPr>
          </a:p>
        </p:txBody>
      </p:sp>
      <p:sp>
        <p:nvSpPr>
          <p:cNvPr id="40990" name="Text Box 57"/>
          <p:cNvSpPr txBox="1">
            <a:spLocks noChangeArrowheads="1"/>
          </p:cNvSpPr>
          <p:nvPr/>
        </p:nvSpPr>
        <p:spPr bwMode="auto">
          <a:xfrm>
            <a:off x="381000" y="4673600"/>
            <a:ext cx="4724400" cy="2032000"/>
          </a:xfrm>
          <a:prstGeom prst="rect">
            <a:avLst/>
          </a:prstGeom>
          <a:solidFill>
            <a:schemeClr val="bg1"/>
          </a:solidFill>
          <a:ln>
            <a:noFill/>
          </a:ln>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4200" dirty="0">
                <a:solidFill>
                  <a:srgbClr val="0A04EB"/>
                </a:solidFill>
                <a:latin typeface="Cambria" pitchFamily="18" charset="0"/>
              </a:rPr>
              <a:t>Assembly language</a:t>
            </a:r>
            <a:r>
              <a:rPr lang="en-US" sz="4200" dirty="0">
                <a:latin typeface="Cambria" pitchFamily="18" charset="0"/>
              </a:rPr>
              <a:t> is </a:t>
            </a:r>
            <a:r>
              <a:rPr lang="en-US" sz="4200" i="1" dirty="0">
                <a:latin typeface="Cambria" pitchFamily="18" charset="0"/>
              </a:rPr>
              <a:t>human-readable </a:t>
            </a:r>
            <a:r>
              <a:rPr lang="en-US" sz="4200" dirty="0">
                <a:latin typeface="Cambria" pitchFamily="18" charset="0"/>
              </a:rPr>
              <a:t>machine language </a:t>
            </a:r>
          </a:p>
        </p:txBody>
      </p:sp>
      <p:grpSp>
        <p:nvGrpSpPr>
          <p:cNvPr id="59" name="Group 19"/>
          <p:cNvGrpSpPr>
            <a:grpSpLocks/>
          </p:cNvGrpSpPr>
          <p:nvPr>
            <p:custDataLst>
              <p:tags r:id="rId40"/>
            </p:custDataLst>
          </p:nvPr>
        </p:nvGrpSpPr>
        <p:grpSpPr bwMode="auto">
          <a:xfrm>
            <a:off x="8621002" y="6259627"/>
            <a:ext cx="406400" cy="520700"/>
            <a:chOff x="2928" y="1051"/>
            <a:chExt cx="840" cy="957"/>
          </a:xfrm>
        </p:grpSpPr>
        <p:sp>
          <p:nvSpPr>
            <p:cNvPr id="60" name="Freeform 20"/>
            <p:cNvSpPr>
              <a:spLocks/>
            </p:cNvSpPr>
            <p:nvPr>
              <p:custDataLst>
                <p:tags r:id="rId41"/>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61" name="Oval 21"/>
            <p:cNvSpPr>
              <a:spLocks noChangeArrowheads="1"/>
            </p:cNvSpPr>
            <p:nvPr>
              <p:custDataLst>
                <p:tags r:id="rId42"/>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62" name="Oval 22"/>
            <p:cNvSpPr>
              <a:spLocks noChangeArrowheads="1"/>
            </p:cNvSpPr>
            <p:nvPr>
              <p:custDataLst>
                <p:tags r:id="rId43"/>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63" name="Oval 23"/>
            <p:cNvSpPr>
              <a:spLocks noChangeArrowheads="1"/>
            </p:cNvSpPr>
            <p:nvPr>
              <p:custDataLst>
                <p:tags r:id="rId44"/>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64" name="Oval 24"/>
            <p:cNvSpPr>
              <a:spLocks noChangeArrowheads="1"/>
            </p:cNvSpPr>
            <p:nvPr>
              <p:custDataLst>
                <p:tags r:id="rId45"/>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65" name="Oval 25"/>
            <p:cNvSpPr>
              <a:spLocks noChangeArrowheads="1"/>
            </p:cNvSpPr>
            <p:nvPr>
              <p:custDataLst>
                <p:tags r:id="rId46"/>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72" name="Oval 26"/>
            <p:cNvSpPr>
              <a:spLocks noChangeArrowheads="1"/>
            </p:cNvSpPr>
            <p:nvPr>
              <p:custDataLst>
                <p:tags r:id="rId47"/>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73" name="Oval 27"/>
            <p:cNvSpPr>
              <a:spLocks noChangeArrowheads="1"/>
            </p:cNvSpPr>
            <p:nvPr>
              <p:custDataLst>
                <p:tags r:id="rId48"/>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74" name="AutoShape 28"/>
            <p:cNvSpPr>
              <a:spLocks noChangeArrowheads="1"/>
            </p:cNvSpPr>
            <p:nvPr>
              <p:custDataLst>
                <p:tags r:id="rId49"/>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75" name="Freeform 29"/>
            <p:cNvSpPr>
              <a:spLocks/>
            </p:cNvSpPr>
            <p:nvPr>
              <p:custDataLst>
                <p:tags r:id="rId50"/>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76" name="Freeform 30"/>
            <p:cNvSpPr>
              <a:spLocks/>
            </p:cNvSpPr>
            <p:nvPr>
              <p:custDataLst>
                <p:tags r:id="rId51"/>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77" name="Freeform 31"/>
            <p:cNvSpPr>
              <a:spLocks/>
            </p:cNvSpPr>
            <p:nvPr>
              <p:custDataLst>
                <p:tags r:id="rId52"/>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78" name="Freeform 32"/>
            <p:cNvSpPr>
              <a:spLocks/>
            </p:cNvSpPr>
            <p:nvPr>
              <p:custDataLst>
                <p:tags r:id="rId53"/>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mc:AlternateContent xmlns:mc="http://schemas.openxmlformats.org/markup-compatibility/2006" xmlns:p14="http://schemas.microsoft.com/office/powerpoint/2010/main">
        <mc:Choice Requires="p14">
          <p:contentPart p14:bwMode="auto" r:id="rId56">
            <p14:nvContentPartPr>
              <p14:cNvPr id="2" name="Ink 1"/>
              <p14:cNvContentPartPr/>
              <p14:nvPr/>
            </p14:nvContentPartPr>
            <p14:xfrm>
              <a:off x="5902560" y="2634120"/>
              <a:ext cx="1125360" cy="2063160"/>
            </p14:xfrm>
          </p:contentPart>
        </mc:Choice>
        <mc:Fallback xmlns="">
          <p:pic>
            <p:nvPicPr>
              <p:cNvPr id="2" name="Ink 1"/>
              <p:cNvPicPr/>
              <p:nvPr/>
            </p:nvPicPr>
            <p:blipFill>
              <a:blip r:embed="rId57"/>
              <a:stretch>
                <a:fillRect/>
              </a:stretch>
            </p:blipFill>
            <p:spPr>
              <a:xfrm>
                <a:off x="5893200" y="2624760"/>
                <a:ext cx="1144080" cy="2081880"/>
              </a:xfrm>
              <a:prstGeom prst="rect">
                <a:avLst/>
              </a:prstGeom>
            </p:spPr>
          </p:pic>
        </mc:Fallback>
      </mc:AlternateContent>
    </p:spTree>
    <p:extLst>
      <p:ext uri="{BB962C8B-B14F-4D97-AF65-F5344CB8AC3E}">
        <p14:creationId xmlns:p14="http://schemas.microsoft.com/office/powerpoint/2010/main" val="3461762205"/>
      </p:ext>
    </p:extLst>
  </p:cSld>
  <p:clrMapOvr>
    <a:masterClrMapping/>
  </p:clrMapOvr>
  <p:timing>
    <p:tnLst>
      <p:par>
        <p:cTn id="1" dur="indefinite" restart="never" nodeType="tmRoot"/>
      </p:par>
    </p:tnLst>
  </p:timing>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6" name="Rectangle 5"/>
          <p:cNvSpPr>
            <a:spLocks noChangeArrowheads="1"/>
          </p:cNvSpPr>
          <p:nvPr>
            <p:custDataLst>
              <p:tags r:id="rId1"/>
            </p:custDataLst>
          </p:nvPr>
        </p:nvSpPr>
        <p:spPr bwMode="auto">
          <a:xfrm>
            <a:off x="4691063" y="3429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endParaRPr lang="en-US">
              <a:latin typeface="Arial" pitchFamily="34" charset="0"/>
            </a:endParaRPr>
          </a:p>
        </p:txBody>
      </p:sp>
      <p:sp>
        <p:nvSpPr>
          <p:cNvPr id="41987" name="Rectangle 7"/>
          <p:cNvSpPr>
            <a:spLocks noChangeArrowheads="1"/>
          </p:cNvSpPr>
          <p:nvPr>
            <p:custDataLst>
              <p:tags r:id="rId2"/>
            </p:custDataLst>
          </p:nvPr>
        </p:nvSpPr>
        <p:spPr bwMode="auto">
          <a:xfrm>
            <a:off x="5232400" y="5867400"/>
            <a:ext cx="3671888"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0A04EB"/>
                </a:solidFill>
                <a:latin typeface="Courier New" pitchFamily="49" charset="0"/>
              </a:rPr>
              <a:t>halt</a:t>
            </a:r>
          </a:p>
        </p:txBody>
      </p:sp>
      <p:sp>
        <p:nvSpPr>
          <p:cNvPr id="41988" name="Rectangle 8"/>
          <p:cNvSpPr>
            <a:spLocks noChangeArrowheads="1"/>
          </p:cNvSpPr>
          <p:nvPr>
            <p:custDataLst>
              <p:tags r:id="rId3"/>
            </p:custDataLst>
          </p:nvPr>
        </p:nvSpPr>
        <p:spPr bwMode="auto">
          <a:xfrm>
            <a:off x="5232400" y="3467100"/>
            <a:ext cx="3689350"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dirty="0" err="1">
                <a:solidFill>
                  <a:srgbClr val="0A04EB"/>
                </a:solidFill>
                <a:latin typeface="Courier New" pitchFamily="49" charset="0"/>
              </a:rPr>
              <a:t>mul</a:t>
            </a:r>
            <a:r>
              <a:rPr lang="en-US" sz="3600" b="1" dirty="0">
                <a:solidFill>
                  <a:srgbClr val="0A04EB"/>
                </a:solidFill>
                <a:latin typeface="Courier New" pitchFamily="49" charset="0"/>
              </a:rPr>
              <a:t> </a:t>
            </a:r>
            <a:r>
              <a:rPr lang="en-US" sz="3600" b="1" dirty="0">
                <a:solidFill>
                  <a:srgbClr val="159627"/>
                </a:solidFill>
                <a:latin typeface="Courier New" pitchFamily="49" charset="0"/>
              </a:rPr>
              <a:t>r2</a:t>
            </a:r>
            <a:r>
              <a:rPr lang="en-US" sz="3600" b="1" dirty="0">
                <a:latin typeface="Courier New" pitchFamily="49" charset="0"/>
              </a:rPr>
              <a:t> r1 </a:t>
            </a:r>
            <a:r>
              <a:rPr lang="en-US" sz="3600" b="1" dirty="0" err="1">
                <a:latin typeface="Courier New" pitchFamily="49" charset="0"/>
              </a:rPr>
              <a:t>r1</a:t>
            </a:r>
            <a:endParaRPr lang="en-US" sz="3600" b="1" dirty="0">
              <a:latin typeface="Courier New" pitchFamily="49" charset="0"/>
            </a:endParaRPr>
          </a:p>
        </p:txBody>
      </p:sp>
      <p:sp>
        <p:nvSpPr>
          <p:cNvPr id="41989" name="Rectangle 9"/>
          <p:cNvSpPr>
            <a:spLocks noChangeArrowheads="1"/>
          </p:cNvSpPr>
          <p:nvPr>
            <p:custDataLst>
              <p:tags r:id="rId4"/>
            </p:custDataLst>
          </p:nvPr>
        </p:nvSpPr>
        <p:spPr bwMode="auto">
          <a:xfrm>
            <a:off x="5232400" y="2667000"/>
            <a:ext cx="3697288"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dirty="0">
                <a:solidFill>
                  <a:srgbClr val="0A04EB"/>
                </a:solidFill>
                <a:latin typeface="Courier New" pitchFamily="49" charset="0"/>
              </a:rPr>
              <a:t>read </a:t>
            </a:r>
            <a:r>
              <a:rPr lang="en-US" sz="3600" b="1" dirty="0">
                <a:latin typeface="Courier New" pitchFamily="49" charset="0"/>
              </a:rPr>
              <a:t>r1</a:t>
            </a:r>
          </a:p>
        </p:txBody>
      </p:sp>
      <p:sp>
        <p:nvSpPr>
          <p:cNvPr id="41990" name="Rectangle 12"/>
          <p:cNvSpPr>
            <a:spLocks noChangeArrowheads="1"/>
          </p:cNvSpPr>
          <p:nvPr>
            <p:custDataLst>
              <p:tags r:id="rId5"/>
            </p:custDataLst>
          </p:nvPr>
        </p:nvSpPr>
        <p:spPr bwMode="auto">
          <a:xfrm>
            <a:off x="5232400" y="4267200"/>
            <a:ext cx="3719513"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dirty="0">
                <a:solidFill>
                  <a:srgbClr val="0A04EB"/>
                </a:solidFill>
                <a:latin typeface="Courier New" pitchFamily="49" charset="0"/>
              </a:rPr>
              <a:t>add </a:t>
            </a:r>
            <a:r>
              <a:rPr lang="en-US" sz="3600" b="1" dirty="0" smtClean="0">
                <a:solidFill>
                  <a:srgbClr val="159627"/>
                </a:solidFill>
                <a:latin typeface="Courier New" pitchFamily="49" charset="0"/>
              </a:rPr>
              <a:t>r2</a:t>
            </a:r>
            <a:r>
              <a:rPr lang="en-US" sz="3600" b="1" dirty="0" smtClean="0">
                <a:latin typeface="Courier New" pitchFamily="49" charset="0"/>
              </a:rPr>
              <a:t> </a:t>
            </a:r>
            <a:r>
              <a:rPr lang="en-US" sz="3600" b="1" dirty="0" err="1" smtClean="0">
                <a:solidFill>
                  <a:srgbClr val="159627"/>
                </a:solidFill>
                <a:latin typeface="Courier New" pitchFamily="49" charset="0"/>
              </a:rPr>
              <a:t>r2</a:t>
            </a:r>
            <a:r>
              <a:rPr lang="en-US" sz="3600" b="1" dirty="0" smtClean="0">
                <a:latin typeface="Courier New" pitchFamily="49" charset="0"/>
              </a:rPr>
              <a:t> </a:t>
            </a:r>
            <a:r>
              <a:rPr lang="en-US" sz="3600" b="1" dirty="0">
                <a:latin typeface="Courier New" pitchFamily="49" charset="0"/>
              </a:rPr>
              <a:t>r1</a:t>
            </a:r>
          </a:p>
        </p:txBody>
      </p:sp>
      <p:sp>
        <p:nvSpPr>
          <p:cNvPr id="41991" name="Rectangle 13"/>
          <p:cNvSpPr>
            <a:spLocks noChangeArrowheads="1"/>
          </p:cNvSpPr>
          <p:nvPr>
            <p:custDataLst>
              <p:tags r:id="rId6"/>
            </p:custDataLst>
          </p:nvPr>
        </p:nvSpPr>
        <p:spPr bwMode="auto">
          <a:xfrm>
            <a:off x="5232400" y="5067300"/>
            <a:ext cx="3657600"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dirty="0">
                <a:solidFill>
                  <a:srgbClr val="0A04EB"/>
                </a:solidFill>
                <a:latin typeface="Courier New" pitchFamily="49" charset="0"/>
              </a:rPr>
              <a:t>write </a:t>
            </a:r>
            <a:r>
              <a:rPr lang="en-US" sz="3600" b="1" dirty="0" smtClean="0">
                <a:solidFill>
                  <a:srgbClr val="159627"/>
                </a:solidFill>
                <a:latin typeface="Courier New" pitchFamily="49" charset="0"/>
              </a:rPr>
              <a:t>r2</a:t>
            </a:r>
            <a:endParaRPr lang="en-US" sz="3600" b="1" dirty="0">
              <a:latin typeface="Courier New" pitchFamily="49" charset="0"/>
            </a:endParaRPr>
          </a:p>
        </p:txBody>
      </p:sp>
      <p:sp>
        <p:nvSpPr>
          <p:cNvPr id="41992" name="Text Box 17"/>
          <p:cNvSpPr txBox="1">
            <a:spLocks noChangeArrowheads="1"/>
          </p:cNvSpPr>
          <p:nvPr>
            <p:custDataLst>
              <p:tags r:id="rId7"/>
            </p:custDataLst>
          </p:nvPr>
        </p:nvSpPr>
        <p:spPr bwMode="auto">
          <a:xfrm>
            <a:off x="914400" y="1887538"/>
            <a:ext cx="30480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dirty="0">
                <a:latin typeface="Calibri" pitchFamily="34" charset="0"/>
              </a:rPr>
              <a:t>central processing unit </a:t>
            </a:r>
            <a:r>
              <a:rPr lang="en-US" sz="1200" b="1" i="1" dirty="0">
                <a:latin typeface="Calibri" pitchFamily="34" charset="0"/>
              </a:rPr>
              <a:t>registers</a:t>
            </a:r>
            <a:endParaRPr lang="en-US" sz="1200" dirty="0">
              <a:latin typeface="Calibri" pitchFamily="34" charset="0"/>
            </a:endParaRPr>
          </a:p>
        </p:txBody>
      </p:sp>
      <p:sp>
        <p:nvSpPr>
          <p:cNvPr id="41993" name="Text Box 18"/>
          <p:cNvSpPr txBox="1">
            <a:spLocks noChangeArrowheads="1"/>
          </p:cNvSpPr>
          <p:nvPr>
            <p:custDataLst>
              <p:tags r:id="rId8"/>
            </p:custDataLst>
          </p:nvPr>
        </p:nvSpPr>
        <p:spPr bwMode="auto">
          <a:xfrm>
            <a:off x="5562600" y="1887538"/>
            <a:ext cx="290195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dirty="0">
                <a:latin typeface="Calibri" pitchFamily="34" charset="0"/>
              </a:rPr>
              <a:t>random access memory locations</a:t>
            </a:r>
          </a:p>
        </p:txBody>
      </p:sp>
      <p:sp>
        <p:nvSpPr>
          <p:cNvPr id="41994" name="Text Box 19"/>
          <p:cNvSpPr txBox="1">
            <a:spLocks noChangeArrowheads="1"/>
          </p:cNvSpPr>
          <p:nvPr>
            <p:custDataLst>
              <p:tags r:id="rId9"/>
            </p:custDataLst>
          </p:nvPr>
        </p:nvSpPr>
        <p:spPr bwMode="auto">
          <a:xfrm>
            <a:off x="4552950" y="281622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0</a:t>
            </a:r>
          </a:p>
        </p:txBody>
      </p:sp>
      <p:sp>
        <p:nvSpPr>
          <p:cNvPr id="41995" name="Text Box 20"/>
          <p:cNvSpPr txBox="1">
            <a:spLocks noChangeArrowheads="1"/>
          </p:cNvSpPr>
          <p:nvPr>
            <p:custDataLst>
              <p:tags r:id="rId10"/>
            </p:custDataLst>
          </p:nvPr>
        </p:nvSpPr>
        <p:spPr bwMode="auto">
          <a:xfrm>
            <a:off x="4552950" y="35956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1</a:t>
            </a:r>
          </a:p>
        </p:txBody>
      </p:sp>
      <p:sp>
        <p:nvSpPr>
          <p:cNvPr id="41996" name="Text Box 21"/>
          <p:cNvSpPr txBox="1">
            <a:spLocks noChangeArrowheads="1"/>
          </p:cNvSpPr>
          <p:nvPr>
            <p:custDataLst>
              <p:tags r:id="rId11"/>
            </p:custDataLst>
          </p:nvPr>
        </p:nvSpPr>
        <p:spPr bwMode="auto">
          <a:xfrm>
            <a:off x="4552950" y="4406900"/>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2</a:t>
            </a:r>
          </a:p>
        </p:txBody>
      </p:sp>
      <p:sp>
        <p:nvSpPr>
          <p:cNvPr id="41997" name="Text Box 22"/>
          <p:cNvSpPr txBox="1">
            <a:spLocks noChangeArrowheads="1"/>
          </p:cNvSpPr>
          <p:nvPr>
            <p:custDataLst>
              <p:tags r:id="rId12"/>
            </p:custDataLst>
          </p:nvPr>
        </p:nvSpPr>
        <p:spPr bwMode="auto">
          <a:xfrm>
            <a:off x="4552950" y="5187950"/>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3</a:t>
            </a:r>
          </a:p>
        </p:txBody>
      </p:sp>
      <p:sp>
        <p:nvSpPr>
          <p:cNvPr id="41998" name="Text Box 23"/>
          <p:cNvSpPr txBox="1">
            <a:spLocks noChangeArrowheads="1"/>
          </p:cNvSpPr>
          <p:nvPr>
            <p:custDataLst>
              <p:tags r:id="rId13"/>
            </p:custDataLst>
          </p:nvPr>
        </p:nvSpPr>
        <p:spPr bwMode="auto">
          <a:xfrm>
            <a:off x="4552950" y="601503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4</a:t>
            </a:r>
          </a:p>
        </p:txBody>
      </p:sp>
      <p:sp>
        <p:nvSpPr>
          <p:cNvPr id="41999" name="Text Box 24"/>
          <p:cNvSpPr txBox="1">
            <a:spLocks noChangeArrowheads="1"/>
          </p:cNvSpPr>
          <p:nvPr>
            <p:custDataLst>
              <p:tags r:id="rId14"/>
            </p:custDataLst>
          </p:nvPr>
        </p:nvSpPr>
        <p:spPr bwMode="auto">
          <a:xfrm>
            <a:off x="466725" y="2957688"/>
            <a:ext cx="625475"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2800" b="1">
                <a:latin typeface="Courier New" pitchFamily="49" charset="0"/>
                <a:cs typeface="Courier New" pitchFamily="49" charset="0"/>
              </a:rPr>
              <a:t>r1</a:t>
            </a:r>
            <a:endParaRPr lang="en-US" sz="2800" b="1">
              <a:solidFill>
                <a:srgbClr val="B003D1"/>
              </a:solidFill>
              <a:latin typeface="Courier New" pitchFamily="49" charset="0"/>
              <a:cs typeface="Courier New" pitchFamily="49" charset="0"/>
            </a:endParaRPr>
          </a:p>
        </p:txBody>
      </p:sp>
      <p:sp>
        <p:nvSpPr>
          <p:cNvPr id="42004" name="Rectangle 29"/>
          <p:cNvSpPr>
            <a:spLocks noChangeArrowheads="1"/>
          </p:cNvSpPr>
          <p:nvPr>
            <p:custDataLst>
              <p:tags r:id="rId15"/>
            </p:custDataLst>
          </p:nvPr>
        </p:nvSpPr>
        <p:spPr bwMode="auto">
          <a:xfrm>
            <a:off x="1100137" y="2895600"/>
            <a:ext cx="2733675" cy="650875"/>
          </a:xfrm>
          <a:prstGeom prst="rect">
            <a:avLst/>
          </a:prstGeom>
          <a:solidFill>
            <a:schemeClr val="bg1">
              <a:lumMod val="85000"/>
            </a:schemeClr>
          </a:solidFill>
          <a:ln w="9525">
            <a:solidFill>
              <a:schemeClr val="tx1"/>
            </a:solidFill>
            <a:miter lim="800000"/>
            <a:headEnd/>
            <a:tailEnd/>
          </a:ln>
        </p:spPr>
        <p:txBody>
          <a:bodyPr>
            <a:spAutoFit/>
          </a:bodyPr>
          <a:lstStyle/>
          <a:p>
            <a:pPr algn="l"/>
            <a:r>
              <a:rPr lang="en-US" sz="3600" b="1">
                <a:solidFill>
                  <a:srgbClr val="B003D1"/>
                </a:solidFill>
                <a:latin typeface="Courier New" pitchFamily="49" charset="0"/>
              </a:rPr>
              <a:t> </a:t>
            </a:r>
          </a:p>
        </p:txBody>
      </p:sp>
      <p:sp>
        <p:nvSpPr>
          <p:cNvPr id="42008" name="Rectangle 33"/>
          <p:cNvSpPr>
            <a:spLocks noChangeArrowheads="1"/>
          </p:cNvSpPr>
          <p:nvPr>
            <p:custDataLst>
              <p:tags r:id="rId16"/>
            </p:custDataLst>
          </p:nvPr>
        </p:nvSpPr>
        <p:spPr bwMode="auto">
          <a:xfrm>
            <a:off x="1095375" y="3568700"/>
            <a:ext cx="2749550" cy="2299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a:latin typeface="Calibri" pitchFamily="34" charset="0"/>
              </a:rPr>
              <a:t>General-purpose register r1</a:t>
            </a:r>
          </a:p>
        </p:txBody>
      </p:sp>
      <p:sp>
        <p:nvSpPr>
          <p:cNvPr id="42009" name="Text Box 50"/>
          <p:cNvSpPr txBox="1">
            <a:spLocks noChangeArrowheads="1"/>
          </p:cNvSpPr>
          <p:nvPr>
            <p:custDataLst>
              <p:tags r:id="rId17"/>
            </p:custDataLst>
          </p:nvPr>
        </p:nvSpPr>
        <p:spPr bwMode="auto">
          <a:xfrm>
            <a:off x="457200" y="4038776"/>
            <a:ext cx="625475"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2800" b="1" dirty="0">
                <a:solidFill>
                  <a:srgbClr val="159627"/>
                </a:solidFill>
                <a:latin typeface="Courier New" pitchFamily="49" charset="0"/>
                <a:cs typeface="Courier New" pitchFamily="49" charset="0"/>
              </a:rPr>
              <a:t>r2</a:t>
            </a:r>
          </a:p>
        </p:txBody>
      </p:sp>
      <p:sp>
        <p:nvSpPr>
          <p:cNvPr id="42010" name="Rectangle 51"/>
          <p:cNvSpPr>
            <a:spLocks noChangeArrowheads="1"/>
          </p:cNvSpPr>
          <p:nvPr>
            <p:custDataLst>
              <p:tags r:id="rId18"/>
            </p:custDataLst>
          </p:nvPr>
        </p:nvSpPr>
        <p:spPr bwMode="auto">
          <a:xfrm>
            <a:off x="1096962" y="3962400"/>
            <a:ext cx="2733675" cy="650875"/>
          </a:xfrm>
          <a:prstGeom prst="rect">
            <a:avLst/>
          </a:prstGeom>
          <a:solidFill>
            <a:srgbClr val="CCFFCC"/>
          </a:solidFill>
          <a:ln w="9525">
            <a:solidFill>
              <a:srgbClr val="159627"/>
            </a:solidFill>
            <a:miter lim="800000"/>
            <a:headEnd/>
            <a:tailEnd/>
          </a:ln>
        </p:spPr>
        <p:txBody>
          <a:bodyPr>
            <a:spAutoFit/>
          </a:bodyPr>
          <a:lstStyle/>
          <a:p>
            <a:pPr algn="l"/>
            <a:r>
              <a:rPr lang="en-US" sz="3600" b="1">
                <a:solidFill>
                  <a:srgbClr val="B003D1"/>
                </a:solidFill>
                <a:latin typeface="Courier New" pitchFamily="49" charset="0"/>
              </a:rPr>
              <a:t> </a:t>
            </a:r>
          </a:p>
        </p:txBody>
      </p:sp>
      <p:sp>
        <p:nvSpPr>
          <p:cNvPr id="42011" name="Rectangle 52"/>
          <p:cNvSpPr>
            <a:spLocks noChangeArrowheads="1"/>
          </p:cNvSpPr>
          <p:nvPr>
            <p:custDataLst>
              <p:tags r:id="rId19"/>
            </p:custDataLst>
          </p:nvPr>
        </p:nvSpPr>
        <p:spPr bwMode="auto">
          <a:xfrm>
            <a:off x="1092200" y="4635500"/>
            <a:ext cx="2749550" cy="2299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a:latin typeface="Calibri" pitchFamily="34" charset="0"/>
              </a:rPr>
              <a:t>General-purpose register r2</a:t>
            </a:r>
          </a:p>
        </p:txBody>
      </p:sp>
      <p:sp>
        <p:nvSpPr>
          <p:cNvPr id="42012" name="Rectangle 61"/>
          <p:cNvSpPr>
            <a:spLocks noChangeArrowheads="1"/>
          </p:cNvSpPr>
          <p:nvPr>
            <p:custDataLst>
              <p:tags r:id="rId20"/>
            </p:custDataLst>
          </p:nvPr>
        </p:nvSpPr>
        <p:spPr bwMode="auto">
          <a:xfrm>
            <a:off x="1831975" y="1295400"/>
            <a:ext cx="1096775"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4000">
                <a:solidFill>
                  <a:schemeClr val="tx2"/>
                </a:solidFill>
                <a:latin typeface="Cambria" pitchFamily="18" charset="0"/>
              </a:rPr>
              <a:t>CPU</a:t>
            </a:r>
          </a:p>
        </p:txBody>
      </p:sp>
      <p:sp>
        <p:nvSpPr>
          <p:cNvPr id="42013" name="Rectangle 62"/>
          <p:cNvSpPr>
            <a:spLocks noChangeArrowheads="1"/>
          </p:cNvSpPr>
          <p:nvPr>
            <p:custDataLst>
              <p:tags r:id="rId21"/>
            </p:custDataLst>
          </p:nvPr>
        </p:nvSpPr>
        <p:spPr bwMode="auto">
          <a:xfrm>
            <a:off x="6477000" y="1295400"/>
            <a:ext cx="1241045"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4000" dirty="0">
                <a:solidFill>
                  <a:schemeClr val="tx2"/>
                </a:solidFill>
                <a:latin typeface="Cambria" pitchFamily="18" charset="0"/>
              </a:rPr>
              <a:t>RAM</a:t>
            </a:r>
          </a:p>
        </p:txBody>
      </p:sp>
      <p:sp>
        <p:nvSpPr>
          <p:cNvPr id="42014" name="Line 63"/>
          <p:cNvSpPr>
            <a:spLocks noChangeShapeType="1"/>
          </p:cNvSpPr>
          <p:nvPr>
            <p:custDataLst>
              <p:tags r:id="rId22"/>
            </p:custDataLst>
          </p:nvPr>
        </p:nvSpPr>
        <p:spPr bwMode="auto">
          <a:xfrm>
            <a:off x="3514725" y="1619250"/>
            <a:ext cx="2590800" cy="0"/>
          </a:xfrm>
          <a:prstGeom prst="line">
            <a:avLst/>
          </a:prstGeom>
          <a:noFill/>
          <a:ln w="19050">
            <a:solidFill>
              <a:srgbClr val="0A04EB"/>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42015" name="Text Box 64"/>
          <p:cNvSpPr txBox="1">
            <a:spLocks noChangeArrowheads="1"/>
          </p:cNvSpPr>
          <p:nvPr>
            <p:custDataLst>
              <p:tags r:id="rId23"/>
            </p:custDataLst>
          </p:nvPr>
        </p:nvSpPr>
        <p:spPr bwMode="auto">
          <a:xfrm>
            <a:off x="4203700" y="1379361"/>
            <a:ext cx="1212850" cy="457200"/>
          </a:xfrm>
          <a:prstGeom prst="rect">
            <a:avLst/>
          </a:prstGeom>
          <a:solidFill>
            <a:schemeClr val="bg1"/>
          </a:solidFill>
          <a:ln w="12700">
            <a:solidFill>
              <a:srgbClr val="0B04FF"/>
            </a:solidFill>
          </a:ln>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dirty="0">
                <a:solidFill>
                  <a:srgbClr val="0A04EB"/>
                </a:solidFill>
                <a:latin typeface="Calibri" pitchFamily="34" charset="0"/>
              </a:rPr>
              <a:t>Von Neumann bottleneck</a:t>
            </a:r>
          </a:p>
        </p:txBody>
      </p:sp>
      <p:sp>
        <p:nvSpPr>
          <p:cNvPr id="2" name="Rounded Rectangle 1"/>
          <p:cNvSpPr/>
          <p:nvPr/>
        </p:nvSpPr>
        <p:spPr bwMode="auto">
          <a:xfrm>
            <a:off x="7315200" y="76200"/>
            <a:ext cx="1659467" cy="1041400"/>
          </a:xfrm>
          <a:prstGeom prst="roundRect">
            <a:avLst/>
          </a:prstGeom>
          <a:noFill/>
          <a:ln w="19050" cap="flat" cmpd="sng" algn="ctr">
            <a:solidFill>
              <a:schemeClr val="bg1">
                <a:lumMod val="65000"/>
              </a:schemeClr>
            </a:solidFill>
            <a:prstDash val="solid"/>
            <a:round/>
            <a:headEnd type="none" w="med" len="med"/>
            <a:tailEnd type="none" w="med" len="med"/>
          </a:ln>
          <a:effectLst>
            <a:outerShdw blurRad="50800" dist="38100" dir="2700000" algn="tl" rotWithShape="0">
              <a:prstClr val="black">
                <a:alpha val="40000"/>
              </a:prstClr>
            </a:outerShdw>
          </a:effectLst>
        </p:spPr>
        <p:txBody>
          <a:bodyPr wrap="square">
            <a:spAutoFit/>
          </a:bodyPr>
          <a:lstStyle/>
          <a:p>
            <a:pPr>
              <a:defRPr/>
            </a:pPr>
            <a:endParaRPr lang="en-US">
              <a:latin typeface="Times" pitchFamily="1" charset="0"/>
              <a:ea typeface="ＭＳ Ｐゴシック" pitchFamily="1" charset="-128"/>
            </a:endParaRPr>
          </a:p>
        </p:txBody>
      </p:sp>
      <p:sp>
        <p:nvSpPr>
          <p:cNvPr id="42018" name="Text Box 17"/>
          <p:cNvSpPr txBox="1">
            <a:spLocks noChangeArrowheads="1"/>
          </p:cNvSpPr>
          <p:nvPr>
            <p:custDataLst>
              <p:tags r:id="rId24"/>
            </p:custDataLst>
          </p:nvPr>
        </p:nvSpPr>
        <p:spPr bwMode="auto">
          <a:xfrm>
            <a:off x="6545263" y="227013"/>
            <a:ext cx="78105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latin typeface="Cambria" pitchFamily="18" charset="0"/>
              </a:rPr>
              <a:t>Screen</a:t>
            </a:r>
          </a:p>
        </p:txBody>
      </p:sp>
      <p:sp>
        <p:nvSpPr>
          <p:cNvPr id="36" name="TextBox 36"/>
          <p:cNvSpPr txBox="1">
            <a:spLocks noChangeArrowheads="1"/>
          </p:cNvSpPr>
          <p:nvPr/>
        </p:nvSpPr>
        <p:spPr bwMode="auto">
          <a:xfrm>
            <a:off x="7596364" y="2336800"/>
            <a:ext cx="492125" cy="461963"/>
          </a:xfrm>
          <a:prstGeom prst="rect">
            <a:avLst/>
          </a:prstGeom>
          <a:solidFill>
            <a:schemeClr val="bg1"/>
          </a:solidFill>
          <a:ln w="9525">
            <a:solidFill>
              <a:srgbClr val="C00000"/>
            </a:solidFill>
            <a:miter lim="800000"/>
            <a:headEnd/>
            <a:tailEnd/>
          </a:ln>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r>
              <a:rPr lang="en-US" b="1" dirty="0">
                <a:solidFill>
                  <a:srgbClr val="C00000"/>
                </a:solidFill>
                <a:latin typeface="Calibri" pitchFamily="34" charset="0"/>
              </a:rPr>
              <a:t>6</a:t>
            </a:r>
          </a:p>
        </p:txBody>
      </p:sp>
      <p:cxnSp>
        <p:nvCxnSpPr>
          <p:cNvPr id="37" name="Straight Arrow Connector 38"/>
          <p:cNvCxnSpPr>
            <a:cxnSpLocks noChangeShapeType="1"/>
            <a:stCxn id="36" idx="1"/>
          </p:cNvCxnSpPr>
          <p:nvPr/>
        </p:nvCxnSpPr>
        <p:spPr bwMode="auto">
          <a:xfrm flipH="1">
            <a:off x="7215364" y="2567782"/>
            <a:ext cx="381000" cy="251618"/>
          </a:xfrm>
          <a:prstGeom prst="straightConnector1">
            <a:avLst/>
          </a:prstGeom>
          <a:noFill/>
          <a:ln w="12700" algn="ctr">
            <a:solidFill>
              <a:srgbClr val="C00000"/>
            </a:solidFill>
            <a:round/>
            <a:headEnd/>
            <a:tailEnd type="arrow" w="med" len="med"/>
          </a:ln>
          <a:extLst>
            <a:ext uri="{909E8E84-426E-40DD-AFC4-6F175D3DCCD1}">
              <a14:hiddenFill xmlns:a14="http://schemas.microsoft.com/office/drawing/2010/main">
                <a:noFill/>
              </a14:hiddenFill>
            </a:ext>
          </a:extLst>
        </p:spPr>
      </p:cxnSp>
      <p:sp>
        <p:nvSpPr>
          <p:cNvPr id="4" name="Rectangle 3"/>
          <p:cNvSpPr/>
          <p:nvPr/>
        </p:nvSpPr>
        <p:spPr>
          <a:xfrm>
            <a:off x="7426285" y="86199"/>
            <a:ext cx="340157" cy="461665"/>
          </a:xfrm>
          <a:prstGeom prst="rect">
            <a:avLst/>
          </a:prstGeom>
        </p:spPr>
        <p:txBody>
          <a:bodyPr wrap="none">
            <a:spAutoFit/>
          </a:bodyPr>
          <a:lstStyle/>
          <a:p>
            <a:r>
              <a:rPr lang="en-US" b="1" dirty="0" smtClean="0">
                <a:solidFill>
                  <a:srgbClr val="C00000"/>
                </a:solidFill>
                <a:latin typeface="Calibri" pitchFamily="34" charset="0"/>
              </a:rPr>
              <a:t>6</a:t>
            </a:r>
            <a:endParaRPr lang="en-US" b="1" dirty="0">
              <a:solidFill>
                <a:srgbClr val="C00000"/>
              </a:solidFill>
              <a:latin typeface="Calibri" pitchFamily="34" charset="0"/>
            </a:endParaRPr>
          </a:p>
        </p:txBody>
      </p:sp>
      <p:sp>
        <p:nvSpPr>
          <p:cNvPr id="39" name="Rectangle 38"/>
          <p:cNvSpPr/>
          <p:nvPr/>
        </p:nvSpPr>
        <p:spPr>
          <a:xfrm>
            <a:off x="7853715" y="151853"/>
            <a:ext cx="732893" cy="307777"/>
          </a:xfrm>
          <a:prstGeom prst="rect">
            <a:avLst/>
          </a:prstGeom>
        </p:spPr>
        <p:txBody>
          <a:bodyPr wrap="none">
            <a:spAutoFit/>
          </a:bodyPr>
          <a:lstStyle/>
          <a:p>
            <a:r>
              <a:rPr lang="en-US" sz="1400" dirty="0" smtClean="0">
                <a:solidFill>
                  <a:srgbClr val="C00000"/>
                </a:solidFill>
                <a:latin typeface="Cambria" pitchFamily="18" charset="0"/>
              </a:rPr>
              <a:t>(input)</a:t>
            </a:r>
            <a:endParaRPr lang="en-US" sz="1400" dirty="0">
              <a:solidFill>
                <a:srgbClr val="C00000"/>
              </a:solidFill>
              <a:latin typeface="Cambria" pitchFamily="18" charset="0"/>
            </a:endParaRPr>
          </a:p>
        </p:txBody>
      </p:sp>
      <p:sp>
        <p:nvSpPr>
          <p:cNvPr id="40" name="Rectangle 6"/>
          <p:cNvSpPr>
            <a:spLocks noChangeArrowheads="1"/>
          </p:cNvSpPr>
          <p:nvPr>
            <p:custDataLst>
              <p:tags r:id="rId25"/>
            </p:custDataLst>
          </p:nvPr>
        </p:nvSpPr>
        <p:spPr bwMode="auto">
          <a:xfrm>
            <a:off x="228600" y="177800"/>
            <a:ext cx="7251700" cy="738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4200" dirty="0" smtClean="0">
                <a:latin typeface="Cambria" pitchFamily="18" charset="0"/>
              </a:rPr>
              <a:t>Example #1:</a:t>
            </a:r>
            <a:endParaRPr lang="en-US" sz="4200" dirty="0">
              <a:solidFill>
                <a:srgbClr val="0A04EB"/>
              </a:solidFill>
              <a:latin typeface="Cambria" pitchFamily="18" charset="0"/>
            </a:endParaRPr>
          </a:p>
        </p:txBody>
      </p:sp>
      <mc:AlternateContent xmlns:mc="http://schemas.openxmlformats.org/markup-compatibility/2006" xmlns:p14="http://schemas.microsoft.com/office/powerpoint/2010/main">
        <mc:Choice Requires="p14">
          <p:contentPart p14:bwMode="auto" r:id="rId28">
            <p14:nvContentPartPr>
              <p14:cNvPr id="3" name="Ink 2"/>
              <p14:cNvContentPartPr/>
              <p14:nvPr/>
            </p14:nvContentPartPr>
            <p14:xfrm>
              <a:off x="2339640" y="428760"/>
              <a:ext cx="6179760" cy="5992200"/>
            </p14:xfrm>
          </p:contentPart>
        </mc:Choice>
        <mc:Fallback xmlns="">
          <p:pic>
            <p:nvPicPr>
              <p:cNvPr id="3" name="Ink 2"/>
              <p:cNvPicPr/>
              <p:nvPr/>
            </p:nvPicPr>
            <p:blipFill>
              <a:blip r:embed="rId29"/>
              <a:stretch>
                <a:fillRect/>
              </a:stretch>
            </p:blipFill>
            <p:spPr>
              <a:xfrm>
                <a:off x="2330280" y="419400"/>
                <a:ext cx="6198480" cy="6010920"/>
              </a:xfrm>
              <a:prstGeom prst="rect">
                <a:avLst/>
              </a:prstGeom>
            </p:spPr>
          </p:pic>
        </mc:Fallback>
      </mc:AlternateContent>
    </p:spTree>
    <p:extLst>
      <p:ext uri="{BB962C8B-B14F-4D97-AF65-F5344CB8AC3E}">
        <p14:creationId xmlns:p14="http://schemas.microsoft.com/office/powerpoint/2010/main" val="829793089"/>
      </p:ext>
    </p:extLst>
  </p:cSld>
  <p:clrMapOvr>
    <a:masterClrMapping/>
  </p:clrMapOvr>
  <p:timing>
    <p:tnLst>
      <p:par>
        <p:cTn id="1" dur="indefinite" restart="never" nodeType="tmRoot"/>
      </p:par>
    </p:tnLst>
  </p:timing>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082" name="Rectangle 5"/>
          <p:cNvSpPr>
            <a:spLocks noChangeArrowheads="1"/>
          </p:cNvSpPr>
          <p:nvPr>
            <p:custDataLst>
              <p:tags r:id="rId1"/>
            </p:custDataLst>
          </p:nvPr>
        </p:nvSpPr>
        <p:spPr bwMode="auto">
          <a:xfrm>
            <a:off x="4691063" y="3429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endParaRPr lang="en-US">
              <a:latin typeface="Arial" pitchFamily="34" charset="0"/>
            </a:endParaRPr>
          </a:p>
        </p:txBody>
      </p:sp>
      <p:sp>
        <p:nvSpPr>
          <p:cNvPr id="46083" name="Rectangle 6"/>
          <p:cNvSpPr>
            <a:spLocks noChangeArrowheads="1"/>
          </p:cNvSpPr>
          <p:nvPr>
            <p:custDataLst>
              <p:tags r:id="rId2"/>
            </p:custDataLst>
          </p:nvPr>
        </p:nvSpPr>
        <p:spPr bwMode="auto">
          <a:xfrm>
            <a:off x="4841346" y="88018"/>
            <a:ext cx="1601964" cy="738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r>
              <a:rPr lang="en-US" sz="4200" i="1" dirty="0" smtClean="0">
                <a:latin typeface="Cambria" pitchFamily="18" charset="0"/>
              </a:rPr>
              <a:t>Quiz</a:t>
            </a:r>
            <a:endParaRPr lang="en-US" sz="4200" i="1" dirty="0">
              <a:solidFill>
                <a:srgbClr val="0A04EB"/>
              </a:solidFill>
              <a:latin typeface="Cambria" pitchFamily="18" charset="0"/>
            </a:endParaRPr>
          </a:p>
        </p:txBody>
      </p:sp>
      <p:sp>
        <p:nvSpPr>
          <p:cNvPr id="46084" name="Rectangle 7"/>
          <p:cNvSpPr>
            <a:spLocks noChangeArrowheads="1"/>
          </p:cNvSpPr>
          <p:nvPr>
            <p:custDataLst>
              <p:tags r:id="rId3"/>
            </p:custDataLst>
          </p:nvPr>
        </p:nvSpPr>
        <p:spPr bwMode="auto">
          <a:xfrm>
            <a:off x="5232400" y="6237139"/>
            <a:ext cx="3671888" cy="508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2700" b="1" dirty="0">
                <a:solidFill>
                  <a:srgbClr val="C00000"/>
                </a:solidFill>
                <a:latin typeface="Courier New" pitchFamily="49" charset="0"/>
              </a:rPr>
              <a:t>halt</a:t>
            </a:r>
          </a:p>
        </p:txBody>
      </p:sp>
      <p:sp>
        <p:nvSpPr>
          <p:cNvPr id="46085" name="Rectangle 8"/>
          <p:cNvSpPr>
            <a:spLocks noChangeArrowheads="1"/>
          </p:cNvSpPr>
          <p:nvPr>
            <p:custDataLst>
              <p:tags r:id="rId4"/>
            </p:custDataLst>
          </p:nvPr>
        </p:nvSpPr>
        <p:spPr bwMode="auto">
          <a:xfrm>
            <a:off x="5232400" y="2525791"/>
            <a:ext cx="3689350" cy="508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2700" b="1" dirty="0" err="1">
                <a:solidFill>
                  <a:srgbClr val="0B04FF"/>
                </a:solidFill>
                <a:latin typeface="Courier New" pitchFamily="49" charset="0"/>
              </a:rPr>
              <a:t>setn</a:t>
            </a:r>
            <a:r>
              <a:rPr lang="en-US" sz="2700" b="1" dirty="0">
                <a:solidFill>
                  <a:srgbClr val="0B04FF"/>
                </a:solidFill>
                <a:latin typeface="Courier New" pitchFamily="49" charset="0"/>
              </a:rPr>
              <a:t> </a:t>
            </a:r>
            <a:r>
              <a:rPr lang="en-US" sz="2700" b="1" dirty="0">
                <a:latin typeface="Courier New" pitchFamily="49" charset="0"/>
              </a:rPr>
              <a:t>r2 </a:t>
            </a:r>
            <a:r>
              <a:rPr lang="en-US" sz="2700" b="1" dirty="0" smtClean="0">
                <a:latin typeface="Courier New" pitchFamily="49" charset="0"/>
              </a:rPr>
              <a:t>7</a:t>
            </a:r>
            <a:endParaRPr lang="en-US" sz="2700" b="1" dirty="0">
              <a:latin typeface="Courier New" pitchFamily="49" charset="0"/>
            </a:endParaRPr>
          </a:p>
        </p:txBody>
      </p:sp>
      <p:sp>
        <p:nvSpPr>
          <p:cNvPr id="46086" name="Rectangle 9"/>
          <p:cNvSpPr>
            <a:spLocks noChangeArrowheads="1"/>
          </p:cNvSpPr>
          <p:nvPr>
            <p:custDataLst>
              <p:tags r:id="rId5"/>
            </p:custDataLst>
          </p:nvPr>
        </p:nvSpPr>
        <p:spPr bwMode="auto">
          <a:xfrm>
            <a:off x="5232400" y="1907233"/>
            <a:ext cx="3697288" cy="508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2700" b="1" dirty="0">
                <a:solidFill>
                  <a:srgbClr val="0B04FF"/>
                </a:solidFill>
                <a:latin typeface="Courier New" pitchFamily="49" charset="0"/>
              </a:rPr>
              <a:t>read</a:t>
            </a:r>
            <a:r>
              <a:rPr lang="en-US" sz="2700" b="1" dirty="0">
                <a:latin typeface="Courier New" pitchFamily="49" charset="0"/>
              </a:rPr>
              <a:t> r1</a:t>
            </a:r>
          </a:p>
        </p:txBody>
      </p:sp>
      <p:sp>
        <p:nvSpPr>
          <p:cNvPr id="46088" name="Rectangle 13"/>
          <p:cNvSpPr>
            <a:spLocks noChangeArrowheads="1"/>
          </p:cNvSpPr>
          <p:nvPr>
            <p:custDataLst>
              <p:tags r:id="rId6"/>
            </p:custDataLst>
          </p:nvPr>
        </p:nvSpPr>
        <p:spPr bwMode="auto">
          <a:xfrm>
            <a:off x="5232400" y="3762907"/>
            <a:ext cx="3657600" cy="508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2700" b="1" dirty="0">
                <a:solidFill>
                  <a:srgbClr val="0B04FF"/>
                </a:solidFill>
                <a:latin typeface="Courier New" pitchFamily="49" charset="0"/>
              </a:rPr>
              <a:t>div</a:t>
            </a:r>
            <a:r>
              <a:rPr lang="en-US" sz="2700" b="1" dirty="0">
                <a:latin typeface="Courier New" pitchFamily="49" charset="0"/>
              </a:rPr>
              <a:t> r3 </a:t>
            </a:r>
            <a:r>
              <a:rPr lang="en-US" sz="2700" b="1" dirty="0" smtClean="0">
                <a:latin typeface="Courier New" pitchFamily="49" charset="0"/>
              </a:rPr>
              <a:t>r1 r4</a:t>
            </a:r>
            <a:endParaRPr lang="en-US" sz="2700" b="1" dirty="0">
              <a:latin typeface="Courier New" pitchFamily="49" charset="0"/>
            </a:endParaRPr>
          </a:p>
        </p:txBody>
      </p:sp>
      <p:sp>
        <p:nvSpPr>
          <p:cNvPr id="46089" name="Text Box 19"/>
          <p:cNvSpPr txBox="1">
            <a:spLocks noChangeArrowheads="1"/>
          </p:cNvSpPr>
          <p:nvPr>
            <p:custDataLst>
              <p:tags r:id="rId7"/>
            </p:custDataLst>
          </p:nvPr>
        </p:nvSpPr>
        <p:spPr bwMode="auto">
          <a:xfrm>
            <a:off x="4627916" y="2000896"/>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0</a:t>
            </a:r>
          </a:p>
        </p:txBody>
      </p:sp>
      <p:sp>
        <p:nvSpPr>
          <p:cNvPr id="46090" name="Text Box 20"/>
          <p:cNvSpPr txBox="1">
            <a:spLocks noChangeArrowheads="1"/>
          </p:cNvSpPr>
          <p:nvPr>
            <p:custDataLst>
              <p:tags r:id="rId8"/>
            </p:custDataLst>
          </p:nvPr>
        </p:nvSpPr>
        <p:spPr bwMode="auto">
          <a:xfrm>
            <a:off x="4610453" y="2593033"/>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1</a:t>
            </a:r>
          </a:p>
        </p:txBody>
      </p:sp>
      <p:sp>
        <p:nvSpPr>
          <p:cNvPr id="46091" name="Text Box 21"/>
          <p:cNvSpPr txBox="1">
            <a:spLocks noChangeArrowheads="1"/>
          </p:cNvSpPr>
          <p:nvPr>
            <p:custDataLst>
              <p:tags r:id="rId9"/>
            </p:custDataLst>
          </p:nvPr>
        </p:nvSpPr>
        <p:spPr bwMode="auto">
          <a:xfrm>
            <a:off x="4610453" y="3193108"/>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2</a:t>
            </a:r>
          </a:p>
        </p:txBody>
      </p:sp>
      <p:sp>
        <p:nvSpPr>
          <p:cNvPr id="46092" name="Text Box 22"/>
          <p:cNvSpPr txBox="1">
            <a:spLocks noChangeArrowheads="1"/>
          </p:cNvSpPr>
          <p:nvPr>
            <p:custDataLst>
              <p:tags r:id="rId10"/>
            </p:custDataLst>
          </p:nvPr>
        </p:nvSpPr>
        <p:spPr bwMode="auto">
          <a:xfrm>
            <a:off x="4610453" y="3802708"/>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3</a:t>
            </a:r>
          </a:p>
        </p:txBody>
      </p:sp>
      <p:sp>
        <p:nvSpPr>
          <p:cNvPr id="46093" name="Text Box 23"/>
          <p:cNvSpPr txBox="1">
            <a:spLocks noChangeArrowheads="1"/>
          </p:cNvSpPr>
          <p:nvPr>
            <p:custDataLst>
              <p:tags r:id="rId11"/>
            </p:custDataLst>
          </p:nvPr>
        </p:nvSpPr>
        <p:spPr bwMode="auto">
          <a:xfrm>
            <a:off x="4602516" y="4466283"/>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4</a:t>
            </a:r>
          </a:p>
        </p:txBody>
      </p:sp>
      <p:sp>
        <p:nvSpPr>
          <p:cNvPr id="46094" name="Text Box 24"/>
          <p:cNvSpPr txBox="1">
            <a:spLocks noChangeArrowheads="1"/>
          </p:cNvSpPr>
          <p:nvPr>
            <p:custDataLst>
              <p:tags r:id="rId12"/>
            </p:custDataLst>
          </p:nvPr>
        </p:nvSpPr>
        <p:spPr bwMode="auto">
          <a:xfrm>
            <a:off x="365302" y="2057400"/>
            <a:ext cx="6254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r1</a:t>
            </a:r>
            <a:endParaRPr lang="en-US" sz="1800" b="1">
              <a:solidFill>
                <a:srgbClr val="B003D1"/>
              </a:solidFill>
              <a:latin typeface="Courier New" pitchFamily="49" charset="0"/>
              <a:cs typeface="Courier New" pitchFamily="49" charset="0"/>
            </a:endParaRPr>
          </a:p>
        </p:txBody>
      </p:sp>
      <p:sp>
        <p:nvSpPr>
          <p:cNvPr id="46095" name="Rectangle 29"/>
          <p:cNvSpPr>
            <a:spLocks noChangeArrowheads="1"/>
          </p:cNvSpPr>
          <p:nvPr>
            <p:custDataLst>
              <p:tags r:id="rId13"/>
            </p:custDataLst>
          </p:nvPr>
        </p:nvSpPr>
        <p:spPr bwMode="auto">
          <a:xfrm>
            <a:off x="998714" y="1905000"/>
            <a:ext cx="2733675"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B003D1"/>
                </a:solidFill>
                <a:latin typeface="Courier New" pitchFamily="49" charset="0"/>
              </a:rPr>
              <a:t> </a:t>
            </a:r>
          </a:p>
        </p:txBody>
      </p:sp>
      <p:sp>
        <p:nvSpPr>
          <p:cNvPr id="46096" name="Rectangle 33"/>
          <p:cNvSpPr>
            <a:spLocks noChangeArrowheads="1"/>
          </p:cNvSpPr>
          <p:nvPr>
            <p:custDataLst>
              <p:tags r:id="rId14"/>
            </p:custDataLst>
          </p:nvPr>
        </p:nvSpPr>
        <p:spPr bwMode="auto">
          <a:xfrm>
            <a:off x="993952" y="2578100"/>
            <a:ext cx="2749550" cy="2299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a:latin typeface="Calibri" pitchFamily="34" charset="0"/>
              </a:rPr>
              <a:t>General-purpose register r1</a:t>
            </a:r>
          </a:p>
        </p:txBody>
      </p:sp>
      <p:sp>
        <p:nvSpPr>
          <p:cNvPr id="46097" name="Text Box 50"/>
          <p:cNvSpPr txBox="1">
            <a:spLocks noChangeArrowheads="1"/>
          </p:cNvSpPr>
          <p:nvPr>
            <p:custDataLst>
              <p:tags r:id="rId15"/>
            </p:custDataLst>
          </p:nvPr>
        </p:nvSpPr>
        <p:spPr bwMode="auto">
          <a:xfrm>
            <a:off x="355777" y="3138488"/>
            <a:ext cx="625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r2</a:t>
            </a:r>
            <a:endParaRPr lang="en-US" sz="1800" b="1">
              <a:solidFill>
                <a:srgbClr val="B003D1"/>
              </a:solidFill>
              <a:latin typeface="Courier New" pitchFamily="49" charset="0"/>
              <a:cs typeface="Courier New" pitchFamily="49" charset="0"/>
            </a:endParaRPr>
          </a:p>
        </p:txBody>
      </p:sp>
      <p:sp>
        <p:nvSpPr>
          <p:cNvPr id="46098" name="Rectangle 51"/>
          <p:cNvSpPr>
            <a:spLocks noChangeArrowheads="1"/>
          </p:cNvSpPr>
          <p:nvPr>
            <p:custDataLst>
              <p:tags r:id="rId16"/>
            </p:custDataLst>
          </p:nvPr>
        </p:nvSpPr>
        <p:spPr bwMode="auto">
          <a:xfrm>
            <a:off x="995539" y="2971800"/>
            <a:ext cx="2733675"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B003D1"/>
                </a:solidFill>
                <a:latin typeface="Courier New" pitchFamily="49" charset="0"/>
              </a:rPr>
              <a:t> </a:t>
            </a:r>
          </a:p>
        </p:txBody>
      </p:sp>
      <p:sp>
        <p:nvSpPr>
          <p:cNvPr id="46099" name="Rectangle 52"/>
          <p:cNvSpPr>
            <a:spLocks noChangeArrowheads="1"/>
          </p:cNvSpPr>
          <p:nvPr>
            <p:custDataLst>
              <p:tags r:id="rId17"/>
            </p:custDataLst>
          </p:nvPr>
        </p:nvSpPr>
        <p:spPr bwMode="auto">
          <a:xfrm>
            <a:off x="990777" y="3644900"/>
            <a:ext cx="2749550" cy="2243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a:latin typeface="Calibri" pitchFamily="34" charset="0"/>
              </a:rPr>
              <a:t>General-purpose register r2</a:t>
            </a:r>
          </a:p>
        </p:txBody>
      </p:sp>
      <p:sp>
        <p:nvSpPr>
          <p:cNvPr id="46100" name="Text Box 50"/>
          <p:cNvSpPr txBox="1">
            <a:spLocks noChangeArrowheads="1"/>
          </p:cNvSpPr>
          <p:nvPr>
            <p:custDataLst>
              <p:tags r:id="rId18"/>
            </p:custDataLst>
          </p:nvPr>
        </p:nvSpPr>
        <p:spPr bwMode="auto">
          <a:xfrm>
            <a:off x="357364" y="4216400"/>
            <a:ext cx="625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r3</a:t>
            </a:r>
            <a:endParaRPr lang="en-US" sz="1800" b="1">
              <a:solidFill>
                <a:srgbClr val="B003D1"/>
              </a:solidFill>
              <a:latin typeface="Courier New" pitchFamily="49" charset="0"/>
              <a:cs typeface="Courier New" pitchFamily="49" charset="0"/>
            </a:endParaRPr>
          </a:p>
        </p:txBody>
      </p:sp>
      <p:sp>
        <p:nvSpPr>
          <p:cNvPr id="46101" name="Rectangle 51"/>
          <p:cNvSpPr>
            <a:spLocks noChangeArrowheads="1"/>
          </p:cNvSpPr>
          <p:nvPr>
            <p:custDataLst>
              <p:tags r:id="rId19"/>
            </p:custDataLst>
          </p:nvPr>
        </p:nvSpPr>
        <p:spPr bwMode="auto">
          <a:xfrm>
            <a:off x="997127" y="4049712"/>
            <a:ext cx="2733675"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B003D1"/>
                </a:solidFill>
                <a:latin typeface="Courier New" pitchFamily="49" charset="0"/>
              </a:rPr>
              <a:t> </a:t>
            </a:r>
          </a:p>
        </p:txBody>
      </p:sp>
      <p:sp>
        <p:nvSpPr>
          <p:cNvPr id="46102" name="Rectangle 52"/>
          <p:cNvSpPr>
            <a:spLocks noChangeArrowheads="1"/>
          </p:cNvSpPr>
          <p:nvPr>
            <p:custDataLst>
              <p:tags r:id="rId20"/>
            </p:custDataLst>
          </p:nvPr>
        </p:nvSpPr>
        <p:spPr bwMode="auto">
          <a:xfrm>
            <a:off x="992364" y="4722812"/>
            <a:ext cx="2749550" cy="230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dirty="0">
                <a:latin typeface="Calibri" pitchFamily="34" charset="0"/>
              </a:rPr>
              <a:t>General-purpose register r3</a:t>
            </a:r>
          </a:p>
        </p:txBody>
      </p:sp>
      <p:sp>
        <p:nvSpPr>
          <p:cNvPr id="46103" name="Rectangle 12"/>
          <p:cNvSpPr>
            <a:spLocks noChangeArrowheads="1"/>
          </p:cNvSpPr>
          <p:nvPr>
            <p:custDataLst>
              <p:tags r:id="rId21"/>
            </p:custDataLst>
          </p:nvPr>
        </p:nvSpPr>
        <p:spPr bwMode="auto">
          <a:xfrm>
            <a:off x="5232400" y="5000023"/>
            <a:ext cx="3684587" cy="508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square">
            <a:spAutoFit/>
          </a:bodyPr>
          <a:lstStyle/>
          <a:p>
            <a:pPr algn="l"/>
            <a:r>
              <a:rPr lang="en-US" sz="2700" b="1" dirty="0" err="1">
                <a:solidFill>
                  <a:srgbClr val="0B04FF"/>
                </a:solidFill>
                <a:latin typeface="Courier New" pitchFamily="49" charset="0"/>
              </a:rPr>
              <a:t>addn</a:t>
            </a:r>
            <a:r>
              <a:rPr lang="en-US" sz="2700" b="1" dirty="0">
                <a:solidFill>
                  <a:srgbClr val="0B04FF"/>
                </a:solidFill>
                <a:latin typeface="Courier New" pitchFamily="49" charset="0"/>
              </a:rPr>
              <a:t> </a:t>
            </a:r>
            <a:r>
              <a:rPr lang="en-US" sz="2700" b="1" dirty="0">
                <a:latin typeface="Courier New" pitchFamily="49" charset="0"/>
              </a:rPr>
              <a:t>r3 -1</a:t>
            </a:r>
          </a:p>
        </p:txBody>
      </p:sp>
      <p:sp>
        <p:nvSpPr>
          <p:cNvPr id="46104" name="Rectangle 13"/>
          <p:cNvSpPr>
            <a:spLocks noChangeArrowheads="1"/>
          </p:cNvSpPr>
          <p:nvPr>
            <p:custDataLst>
              <p:tags r:id="rId22"/>
            </p:custDataLst>
          </p:nvPr>
        </p:nvSpPr>
        <p:spPr bwMode="auto">
          <a:xfrm>
            <a:off x="5232400" y="5618581"/>
            <a:ext cx="3692525" cy="508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square">
            <a:spAutoFit/>
          </a:bodyPr>
          <a:lstStyle/>
          <a:p>
            <a:pPr algn="l"/>
            <a:r>
              <a:rPr lang="en-US" sz="2700" b="1" dirty="0">
                <a:solidFill>
                  <a:srgbClr val="0B04FF"/>
                </a:solidFill>
                <a:latin typeface="Courier New" pitchFamily="49" charset="0"/>
              </a:rPr>
              <a:t>write</a:t>
            </a:r>
            <a:r>
              <a:rPr lang="en-US" sz="2700" b="1" dirty="0">
                <a:latin typeface="Courier New" pitchFamily="49" charset="0"/>
              </a:rPr>
              <a:t> r3</a:t>
            </a:r>
          </a:p>
        </p:txBody>
      </p:sp>
      <p:sp>
        <p:nvSpPr>
          <p:cNvPr id="46105" name="Text Box 22"/>
          <p:cNvSpPr txBox="1">
            <a:spLocks noChangeArrowheads="1"/>
          </p:cNvSpPr>
          <p:nvPr>
            <p:custDataLst>
              <p:tags r:id="rId23"/>
            </p:custDataLst>
          </p:nvPr>
        </p:nvSpPr>
        <p:spPr bwMode="auto">
          <a:xfrm>
            <a:off x="4604103" y="5098108"/>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5</a:t>
            </a:r>
          </a:p>
        </p:txBody>
      </p:sp>
      <p:sp>
        <p:nvSpPr>
          <p:cNvPr id="46106" name="Text Box 23"/>
          <p:cNvSpPr txBox="1">
            <a:spLocks noChangeArrowheads="1"/>
          </p:cNvSpPr>
          <p:nvPr>
            <p:custDataLst>
              <p:tags r:id="rId24"/>
            </p:custDataLst>
          </p:nvPr>
        </p:nvSpPr>
        <p:spPr bwMode="auto">
          <a:xfrm>
            <a:off x="4594578" y="5716527"/>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dirty="0">
                <a:latin typeface="Courier New" pitchFamily="49" charset="0"/>
                <a:cs typeface="Courier New" pitchFamily="49" charset="0"/>
              </a:rPr>
              <a:t>6</a:t>
            </a:r>
          </a:p>
        </p:txBody>
      </p:sp>
      <p:sp>
        <p:nvSpPr>
          <p:cNvPr id="46107" name="TextBox 36"/>
          <p:cNvSpPr txBox="1">
            <a:spLocks noChangeArrowheads="1"/>
          </p:cNvSpPr>
          <p:nvPr/>
        </p:nvSpPr>
        <p:spPr bwMode="auto">
          <a:xfrm>
            <a:off x="7254346" y="1676400"/>
            <a:ext cx="724440" cy="461665"/>
          </a:xfrm>
          <a:prstGeom prst="rect">
            <a:avLst/>
          </a:prstGeom>
          <a:solidFill>
            <a:schemeClr val="bg1"/>
          </a:solidFill>
          <a:ln w="9525">
            <a:solidFill>
              <a:srgbClr val="C00000"/>
            </a:solidFill>
            <a:miter lim="800000"/>
            <a:headEnd/>
            <a:tailEnd/>
          </a:ln>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r>
              <a:rPr lang="en-US" b="1" dirty="0" smtClean="0">
                <a:solidFill>
                  <a:srgbClr val="C00000"/>
                </a:solidFill>
                <a:latin typeface="Calibri" pitchFamily="34" charset="0"/>
              </a:rPr>
              <a:t>100</a:t>
            </a:r>
            <a:endParaRPr lang="en-US" b="1" dirty="0">
              <a:solidFill>
                <a:srgbClr val="C00000"/>
              </a:solidFill>
              <a:latin typeface="Calibri" pitchFamily="34" charset="0"/>
            </a:endParaRPr>
          </a:p>
        </p:txBody>
      </p:sp>
      <p:cxnSp>
        <p:nvCxnSpPr>
          <p:cNvPr id="46108" name="Straight Arrow Connector 38"/>
          <p:cNvCxnSpPr>
            <a:cxnSpLocks noChangeShapeType="1"/>
            <a:stCxn id="46107" idx="1"/>
          </p:cNvCxnSpPr>
          <p:nvPr/>
        </p:nvCxnSpPr>
        <p:spPr bwMode="auto">
          <a:xfrm flipH="1">
            <a:off x="6781800" y="1907233"/>
            <a:ext cx="472546" cy="230832"/>
          </a:xfrm>
          <a:prstGeom prst="straightConnector1">
            <a:avLst/>
          </a:prstGeom>
          <a:noFill/>
          <a:ln w="12700" algn="ctr">
            <a:solidFill>
              <a:srgbClr val="C00000"/>
            </a:solidFill>
            <a:round/>
            <a:headEnd/>
            <a:tailEnd type="arrow" w="med" len="med"/>
          </a:ln>
          <a:extLst>
            <a:ext uri="{909E8E84-426E-40DD-AFC4-6F175D3DCCD1}">
              <a14:hiddenFill xmlns:a14="http://schemas.microsoft.com/office/drawing/2010/main">
                <a:noFill/>
              </a14:hiddenFill>
            </a:ext>
          </a:extLst>
        </p:spPr>
      </p:cxnSp>
      <p:sp>
        <p:nvSpPr>
          <p:cNvPr id="45" name="Rounded Rectangle 44"/>
          <p:cNvSpPr/>
          <p:nvPr/>
        </p:nvSpPr>
        <p:spPr bwMode="auto">
          <a:xfrm>
            <a:off x="7254346" y="76200"/>
            <a:ext cx="1737253" cy="1112484"/>
          </a:xfrm>
          <a:prstGeom prst="roundRect">
            <a:avLst/>
          </a:prstGeom>
          <a:noFill/>
          <a:ln w="19050" cap="flat" cmpd="sng" algn="ctr">
            <a:solidFill>
              <a:schemeClr val="bg1">
                <a:lumMod val="65000"/>
              </a:schemeClr>
            </a:solidFill>
            <a:prstDash val="solid"/>
            <a:round/>
            <a:headEnd type="none" w="med" len="med"/>
            <a:tailEnd type="none" w="med" len="med"/>
          </a:ln>
          <a:effectLst>
            <a:outerShdw blurRad="50800" dist="38100" dir="2700000" algn="tl" rotWithShape="0">
              <a:prstClr val="black">
                <a:alpha val="40000"/>
              </a:prstClr>
            </a:outerShdw>
          </a:effectLst>
        </p:spPr>
        <p:txBody>
          <a:bodyPr wrap="square">
            <a:spAutoFit/>
          </a:bodyPr>
          <a:lstStyle/>
          <a:p>
            <a:pPr>
              <a:defRPr/>
            </a:pPr>
            <a:endParaRPr lang="en-US">
              <a:latin typeface="Times" pitchFamily="1" charset="0"/>
              <a:ea typeface="ＭＳ Ｐゴシック" pitchFamily="1" charset="-128"/>
            </a:endParaRPr>
          </a:p>
        </p:txBody>
      </p:sp>
      <p:sp>
        <p:nvSpPr>
          <p:cNvPr id="46110" name="Text Box 17"/>
          <p:cNvSpPr txBox="1">
            <a:spLocks noChangeArrowheads="1"/>
          </p:cNvSpPr>
          <p:nvPr>
            <p:custDataLst>
              <p:tags r:id="rId25"/>
            </p:custDataLst>
          </p:nvPr>
        </p:nvSpPr>
        <p:spPr bwMode="auto">
          <a:xfrm>
            <a:off x="8292394" y="1351930"/>
            <a:ext cx="781050" cy="274637"/>
          </a:xfrm>
          <a:prstGeom prst="rect">
            <a:avLst/>
          </a:prstGeom>
          <a:solidFill>
            <a:schemeClr val="bg1"/>
          </a:solidFill>
          <a:ln>
            <a:noFill/>
          </a:ln>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dirty="0">
                <a:latin typeface="Cambria" pitchFamily="18" charset="0"/>
              </a:rPr>
              <a:t>s</a:t>
            </a:r>
            <a:r>
              <a:rPr lang="en-US" sz="1200" dirty="0" smtClean="0">
                <a:latin typeface="Cambria" pitchFamily="18" charset="0"/>
              </a:rPr>
              <a:t>creen</a:t>
            </a:r>
            <a:endParaRPr lang="en-US" sz="1200" dirty="0">
              <a:latin typeface="Cambria" pitchFamily="18" charset="0"/>
            </a:endParaRPr>
          </a:p>
        </p:txBody>
      </p:sp>
      <p:sp>
        <p:nvSpPr>
          <p:cNvPr id="46111" name="Rectangle 1"/>
          <p:cNvSpPr>
            <a:spLocks noChangeArrowheads="1"/>
          </p:cNvSpPr>
          <p:nvPr/>
        </p:nvSpPr>
        <p:spPr bwMode="auto">
          <a:xfrm>
            <a:off x="7375393" y="134938"/>
            <a:ext cx="65114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b="1" dirty="0" smtClean="0">
                <a:solidFill>
                  <a:srgbClr val="C00000"/>
                </a:solidFill>
                <a:latin typeface="Calibri" pitchFamily="34" charset="0"/>
              </a:rPr>
              <a:t>100</a:t>
            </a:r>
            <a:endParaRPr lang="en-US" dirty="0"/>
          </a:p>
        </p:txBody>
      </p:sp>
      <p:sp>
        <p:nvSpPr>
          <p:cNvPr id="46112" name="Rectangle 47"/>
          <p:cNvSpPr>
            <a:spLocks noChangeArrowheads="1"/>
          </p:cNvSpPr>
          <p:nvPr/>
        </p:nvSpPr>
        <p:spPr bwMode="auto">
          <a:xfrm>
            <a:off x="8077200" y="185738"/>
            <a:ext cx="771525" cy="32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1500" dirty="0">
                <a:solidFill>
                  <a:srgbClr val="C00000"/>
                </a:solidFill>
                <a:latin typeface="Cambria" pitchFamily="18" charset="0"/>
              </a:rPr>
              <a:t>(input)</a:t>
            </a:r>
            <a:endParaRPr lang="en-US" sz="1500" dirty="0">
              <a:latin typeface="Cambria" pitchFamily="18" charset="0"/>
            </a:endParaRPr>
          </a:p>
        </p:txBody>
      </p:sp>
      <p:sp>
        <p:nvSpPr>
          <p:cNvPr id="46113" name="Text Box 16"/>
          <p:cNvSpPr txBox="1">
            <a:spLocks noChangeArrowheads="1"/>
          </p:cNvSpPr>
          <p:nvPr>
            <p:custDataLst>
              <p:tags r:id="rId26"/>
            </p:custDataLst>
          </p:nvPr>
        </p:nvSpPr>
        <p:spPr bwMode="auto">
          <a:xfrm>
            <a:off x="5654675" y="1128359"/>
            <a:ext cx="10271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b="1">
                <a:latin typeface="Cambria" pitchFamily="18" charset="0"/>
              </a:rPr>
              <a:t>RAM</a:t>
            </a:r>
          </a:p>
        </p:txBody>
      </p:sp>
      <p:sp>
        <p:nvSpPr>
          <p:cNvPr id="46114" name="Text Box 17"/>
          <p:cNvSpPr txBox="1">
            <a:spLocks noChangeArrowheads="1"/>
          </p:cNvSpPr>
          <p:nvPr>
            <p:custDataLst>
              <p:tags r:id="rId27"/>
            </p:custDataLst>
          </p:nvPr>
        </p:nvSpPr>
        <p:spPr bwMode="auto">
          <a:xfrm>
            <a:off x="5029200" y="1495071"/>
            <a:ext cx="22860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dirty="0">
                <a:latin typeface="Calibri" pitchFamily="34" charset="0"/>
              </a:rPr>
              <a:t>random access memory</a:t>
            </a:r>
          </a:p>
        </p:txBody>
      </p:sp>
      <p:sp>
        <p:nvSpPr>
          <p:cNvPr id="46115" name="Text Box 72"/>
          <p:cNvSpPr txBox="1">
            <a:spLocks noChangeArrowheads="1"/>
          </p:cNvSpPr>
          <p:nvPr>
            <p:custDataLst>
              <p:tags r:id="rId28"/>
            </p:custDataLst>
          </p:nvPr>
        </p:nvSpPr>
        <p:spPr bwMode="auto">
          <a:xfrm>
            <a:off x="1830564" y="1188684"/>
            <a:ext cx="10271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b="1">
                <a:latin typeface="Cambria" pitchFamily="18" charset="0"/>
              </a:rPr>
              <a:t>CPU</a:t>
            </a:r>
          </a:p>
        </p:txBody>
      </p:sp>
      <p:sp>
        <p:nvSpPr>
          <p:cNvPr id="46116" name="Text Box 73"/>
          <p:cNvSpPr txBox="1">
            <a:spLocks noChangeArrowheads="1"/>
          </p:cNvSpPr>
          <p:nvPr>
            <p:custDataLst>
              <p:tags r:id="rId29"/>
            </p:custDataLst>
          </p:nvPr>
        </p:nvSpPr>
        <p:spPr bwMode="auto">
          <a:xfrm>
            <a:off x="1205089" y="1515709"/>
            <a:ext cx="22860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latin typeface="Calibri" pitchFamily="34" charset="0"/>
              </a:rPr>
              <a:t>central processing unit</a:t>
            </a:r>
          </a:p>
        </p:txBody>
      </p:sp>
      <p:sp>
        <p:nvSpPr>
          <p:cNvPr id="38" name="Text Box 50"/>
          <p:cNvSpPr txBox="1">
            <a:spLocks noChangeArrowheads="1"/>
          </p:cNvSpPr>
          <p:nvPr>
            <p:custDataLst>
              <p:tags r:id="rId30"/>
            </p:custDataLst>
          </p:nvPr>
        </p:nvSpPr>
        <p:spPr bwMode="auto">
          <a:xfrm>
            <a:off x="366889" y="5207000"/>
            <a:ext cx="625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dirty="0" smtClean="0">
                <a:latin typeface="Courier New" pitchFamily="49" charset="0"/>
                <a:cs typeface="Courier New" pitchFamily="49" charset="0"/>
              </a:rPr>
              <a:t>r4</a:t>
            </a:r>
            <a:endParaRPr lang="en-US" sz="1800" b="1" dirty="0">
              <a:solidFill>
                <a:srgbClr val="B003D1"/>
              </a:solidFill>
              <a:latin typeface="Courier New" pitchFamily="49" charset="0"/>
              <a:cs typeface="Courier New" pitchFamily="49" charset="0"/>
            </a:endParaRPr>
          </a:p>
        </p:txBody>
      </p:sp>
      <p:sp>
        <p:nvSpPr>
          <p:cNvPr id="39" name="Rectangle 51"/>
          <p:cNvSpPr>
            <a:spLocks noChangeArrowheads="1"/>
          </p:cNvSpPr>
          <p:nvPr>
            <p:custDataLst>
              <p:tags r:id="rId31"/>
            </p:custDataLst>
          </p:nvPr>
        </p:nvSpPr>
        <p:spPr bwMode="auto">
          <a:xfrm>
            <a:off x="1006652" y="5040312"/>
            <a:ext cx="2733675"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B003D1"/>
                </a:solidFill>
                <a:latin typeface="Courier New" pitchFamily="49" charset="0"/>
              </a:rPr>
              <a:t> </a:t>
            </a:r>
          </a:p>
        </p:txBody>
      </p:sp>
      <p:sp>
        <p:nvSpPr>
          <p:cNvPr id="40" name="Rectangle 52"/>
          <p:cNvSpPr>
            <a:spLocks noChangeArrowheads="1"/>
          </p:cNvSpPr>
          <p:nvPr>
            <p:custDataLst>
              <p:tags r:id="rId32"/>
            </p:custDataLst>
          </p:nvPr>
        </p:nvSpPr>
        <p:spPr bwMode="auto">
          <a:xfrm>
            <a:off x="1001889" y="5713412"/>
            <a:ext cx="2749550" cy="230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dirty="0">
                <a:latin typeface="Calibri" pitchFamily="34" charset="0"/>
              </a:rPr>
              <a:t>General-purpose register </a:t>
            </a:r>
            <a:r>
              <a:rPr lang="en-US" sz="1200" dirty="0" smtClean="0">
                <a:latin typeface="Calibri" pitchFamily="34" charset="0"/>
              </a:rPr>
              <a:t>r4</a:t>
            </a:r>
            <a:endParaRPr lang="en-US" sz="1200" dirty="0">
              <a:latin typeface="Calibri" pitchFamily="34" charset="0"/>
            </a:endParaRPr>
          </a:p>
        </p:txBody>
      </p:sp>
      <p:sp>
        <p:nvSpPr>
          <p:cNvPr id="42" name="Rectangle 8"/>
          <p:cNvSpPr>
            <a:spLocks noChangeArrowheads="1"/>
          </p:cNvSpPr>
          <p:nvPr>
            <p:custDataLst>
              <p:tags r:id="rId33"/>
            </p:custDataLst>
          </p:nvPr>
        </p:nvSpPr>
        <p:spPr bwMode="auto">
          <a:xfrm>
            <a:off x="5232400" y="3144349"/>
            <a:ext cx="3689350" cy="508000"/>
          </a:xfrm>
          <a:prstGeom prst="rect">
            <a:avLst/>
          </a:prstGeom>
          <a:solidFill>
            <a:schemeClr val="bg1">
              <a:lumMod val="95000"/>
            </a:schemeClr>
          </a:solidFill>
          <a:ln w="9525">
            <a:solidFill>
              <a:schemeClr val="tx1"/>
            </a:solidFill>
            <a:miter lim="800000"/>
            <a:headEnd/>
            <a:tailEnd/>
          </a:ln>
          <a:extLst/>
        </p:spPr>
        <p:txBody>
          <a:bodyPr>
            <a:spAutoFit/>
          </a:bodyPr>
          <a:lstStyle/>
          <a:p>
            <a:pPr algn="l"/>
            <a:r>
              <a:rPr lang="en-US" sz="2700" b="1" dirty="0" smtClean="0">
                <a:solidFill>
                  <a:srgbClr val="0B04FF"/>
                </a:solidFill>
                <a:latin typeface="Courier New" pitchFamily="49" charset="0"/>
              </a:rPr>
              <a:t>mod </a:t>
            </a:r>
            <a:r>
              <a:rPr lang="en-US" sz="2700" b="1" dirty="0" smtClean="0">
                <a:latin typeface="Courier New" pitchFamily="49" charset="0"/>
              </a:rPr>
              <a:t>r4 r1 r2</a:t>
            </a:r>
            <a:endParaRPr lang="en-US" sz="2700" b="1" dirty="0">
              <a:latin typeface="Courier New" pitchFamily="49" charset="0"/>
            </a:endParaRPr>
          </a:p>
        </p:txBody>
      </p:sp>
      <p:sp>
        <p:nvSpPr>
          <p:cNvPr id="43" name="Rectangle 12"/>
          <p:cNvSpPr>
            <a:spLocks noChangeArrowheads="1"/>
          </p:cNvSpPr>
          <p:nvPr>
            <p:custDataLst>
              <p:tags r:id="rId34"/>
            </p:custDataLst>
          </p:nvPr>
        </p:nvSpPr>
        <p:spPr bwMode="auto">
          <a:xfrm>
            <a:off x="5232400" y="4381465"/>
            <a:ext cx="3684587" cy="508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square">
            <a:spAutoFit/>
          </a:bodyPr>
          <a:lstStyle/>
          <a:p>
            <a:pPr algn="l"/>
            <a:r>
              <a:rPr lang="en-US" sz="2700" b="1" dirty="0">
                <a:solidFill>
                  <a:srgbClr val="0B04FF"/>
                </a:solidFill>
                <a:latin typeface="Courier New" pitchFamily="49" charset="0"/>
              </a:rPr>
              <a:t>sub</a:t>
            </a:r>
            <a:r>
              <a:rPr lang="en-US" sz="2700" b="1" dirty="0">
                <a:latin typeface="Courier New" pitchFamily="49" charset="0"/>
              </a:rPr>
              <a:t> r3 </a:t>
            </a:r>
            <a:r>
              <a:rPr lang="en-US" sz="2700" b="1" dirty="0" err="1" smtClean="0">
                <a:latin typeface="Courier New" pitchFamily="49" charset="0"/>
              </a:rPr>
              <a:t>r3</a:t>
            </a:r>
            <a:r>
              <a:rPr lang="en-US" sz="2700" b="1" dirty="0" smtClean="0">
                <a:latin typeface="Courier New" pitchFamily="49" charset="0"/>
              </a:rPr>
              <a:t> </a:t>
            </a:r>
            <a:r>
              <a:rPr lang="en-US" sz="2700" b="1" dirty="0">
                <a:latin typeface="Courier New" pitchFamily="49" charset="0"/>
              </a:rPr>
              <a:t>r2</a:t>
            </a:r>
          </a:p>
        </p:txBody>
      </p:sp>
      <p:sp>
        <p:nvSpPr>
          <p:cNvPr id="44" name="Text Box 23"/>
          <p:cNvSpPr txBox="1">
            <a:spLocks noChangeArrowheads="1"/>
          </p:cNvSpPr>
          <p:nvPr>
            <p:custDataLst>
              <p:tags r:id="rId35"/>
            </p:custDataLst>
          </p:nvPr>
        </p:nvSpPr>
        <p:spPr bwMode="auto">
          <a:xfrm>
            <a:off x="4605867" y="6314663"/>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dirty="0">
                <a:latin typeface="Courier New" pitchFamily="49" charset="0"/>
                <a:cs typeface="Courier New" pitchFamily="49" charset="0"/>
              </a:rPr>
              <a:t>7</a:t>
            </a:r>
          </a:p>
        </p:txBody>
      </p:sp>
      <p:sp>
        <p:nvSpPr>
          <p:cNvPr id="46" name="Rectangle 52"/>
          <p:cNvSpPr>
            <a:spLocks noChangeArrowheads="1"/>
          </p:cNvSpPr>
          <p:nvPr>
            <p:custDataLst>
              <p:tags r:id="rId36"/>
            </p:custDataLst>
          </p:nvPr>
        </p:nvSpPr>
        <p:spPr bwMode="auto">
          <a:xfrm>
            <a:off x="76200" y="6351179"/>
            <a:ext cx="2781477" cy="461665"/>
          </a:xfrm>
          <a:prstGeom prst="rect">
            <a:avLst/>
          </a:prstGeom>
          <a:solidFill>
            <a:srgbClr val="FFCCCC"/>
          </a:solidFill>
          <a:ln>
            <a:noFill/>
          </a:ln>
          <a:extLst/>
        </p:spPr>
        <p:txBody>
          <a:bodyPr wrap="square">
            <a:spAutoFit/>
          </a:bodyPr>
          <a:lstStyle/>
          <a:p>
            <a:pPr algn="l">
              <a:spcBef>
                <a:spcPts val="0"/>
              </a:spcBef>
            </a:pPr>
            <a:r>
              <a:rPr lang="en-US" sz="1200" b="1" dirty="0" smtClean="0">
                <a:solidFill>
                  <a:srgbClr val="C00000"/>
                </a:solidFill>
                <a:latin typeface="Calibri" pitchFamily="34" charset="0"/>
              </a:rPr>
              <a:t>Extra!  </a:t>
            </a:r>
            <a:r>
              <a:rPr lang="en-US" sz="1200" dirty="0" smtClean="0">
                <a:latin typeface="Calibri" pitchFamily="34" charset="0"/>
              </a:rPr>
              <a:t>Here the </a:t>
            </a:r>
            <a:r>
              <a:rPr lang="en-US" sz="1200" b="1" i="1" dirty="0" smtClean="0">
                <a:latin typeface="Calibri" pitchFamily="34" charset="0"/>
              </a:rPr>
              <a:t>input </a:t>
            </a:r>
            <a:r>
              <a:rPr lang="en-US" sz="1200" dirty="0" smtClean="0">
                <a:latin typeface="Calibri" pitchFamily="34" charset="0"/>
              </a:rPr>
              <a:t>is 100. Can you find an input that yields an </a:t>
            </a:r>
            <a:r>
              <a:rPr lang="en-US" sz="1200" b="1" i="1" dirty="0" smtClean="0">
                <a:latin typeface="Calibri" pitchFamily="34" charset="0"/>
              </a:rPr>
              <a:t>output </a:t>
            </a:r>
            <a:r>
              <a:rPr lang="en-US" sz="1200" dirty="0" smtClean="0">
                <a:latin typeface="Calibri" pitchFamily="34" charset="0"/>
              </a:rPr>
              <a:t>of 100?</a:t>
            </a:r>
            <a:endParaRPr lang="en-US" sz="1200" dirty="0">
              <a:latin typeface="Calibri" pitchFamily="34" charset="0"/>
            </a:endParaRPr>
          </a:p>
        </p:txBody>
      </p:sp>
      <p:sp>
        <p:nvSpPr>
          <p:cNvPr id="48" name="Rectangle 6"/>
          <p:cNvSpPr>
            <a:spLocks noChangeArrowheads="1"/>
          </p:cNvSpPr>
          <p:nvPr>
            <p:custDataLst>
              <p:tags r:id="rId37"/>
            </p:custDataLst>
          </p:nvPr>
        </p:nvSpPr>
        <p:spPr bwMode="auto">
          <a:xfrm>
            <a:off x="228600" y="270302"/>
            <a:ext cx="2971800" cy="4154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lgn="l"/>
            <a:r>
              <a:rPr lang="en-US" sz="2100" i="1" dirty="0" smtClean="0">
                <a:latin typeface="Cambria" pitchFamily="18" charset="0"/>
              </a:rPr>
              <a:t>Name(s)</a:t>
            </a:r>
            <a:endParaRPr lang="en-US" sz="2100" i="1" dirty="0">
              <a:solidFill>
                <a:srgbClr val="0A04EB"/>
              </a:solidFill>
              <a:latin typeface="Cambria" pitchFamily="18" charset="0"/>
            </a:endParaRPr>
          </a:p>
        </p:txBody>
      </p:sp>
      <p:cxnSp>
        <p:nvCxnSpPr>
          <p:cNvPr id="6" name="Straight Connector 5"/>
          <p:cNvCxnSpPr/>
          <p:nvPr/>
        </p:nvCxnSpPr>
        <p:spPr bwMode="auto">
          <a:xfrm>
            <a:off x="1466938" y="596603"/>
            <a:ext cx="2761280" cy="0"/>
          </a:xfrm>
          <a:prstGeom prst="line">
            <a:avLst/>
          </a:prstGeom>
          <a:noFill/>
          <a:ln w="3175" cap="flat" cmpd="sng" algn="ctr">
            <a:solidFill>
              <a:schemeClr val="tx1"/>
            </a:solidFill>
            <a:prstDash val="solid"/>
            <a:round/>
            <a:headEnd type="none" w="med" len="med"/>
            <a:tailEnd type="none" w="med" len="med"/>
          </a:ln>
          <a:effectLst/>
        </p:spPr>
      </p:cxnSp>
      <p:sp>
        <p:nvSpPr>
          <p:cNvPr id="51" name="Rectangle 47"/>
          <p:cNvSpPr>
            <a:spLocks noChangeArrowheads="1"/>
          </p:cNvSpPr>
          <p:nvPr/>
        </p:nvSpPr>
        <p:spPr bwMode="auto">
          <a:xfrm>
            <a:off x="8020374" y="762000"/>
            <a:ext cx="885179" cy="323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1500" dirty="0" smtClean="0">
                <a:solidFill>
                  <a:srgbClr val="C00000"/>
                </a:solidFill>
                <a:latin typeface="Cambria" pitchFamily="18" charset="0"/>
              </a:rPr>
              <a:t>(output</a:t>
            </a:r>
            <a:r>
              <a:rPr lang="en-US" sz="1500" dirty="0">
                <a:solidFill>
                  <a:srgbClr val="C00000"/>
                </a:solidFill>
                <a:latin typeface="Cambria" pitchFamily="18" charset="0"/>
              </a:rPr>
              <a:t>)</a:t>
            </a:r>
            <a:endParaRPr lang="en-US" sz="1500" dirty="0">
              <a:latin typeface="Cambria" pitchFamily="18" charset="0"/>
            </a:endParaRPr>
          </a:p>
        </p:txBody>
      </p:sp>
      <mc:AlternateContent xmlns:mc="http://schemas.openxmlformats.org/markup-compatibility/2006" xmlns:p14="http://schemas.microsoft.com/office/powerpoint/2010/main">
        <mc:Choice Requires="p14">
          <p:contentPart p14:bwMode="auto" r:id="rId40">
            <p14:nvContentPartPr>
              <p14:cNvPr id="2" name="Ink 1"/>
              <p14:cNvContentPartPr/>
              <p14:nvPr/>
            </p14:nvContentPartPr>
            <p14:xfrm>
              <a:off x="1767960" y="250200"/>
              <a:ext cx="6126120" cy="6349320"/>
            </p14:xfrm>
          </p:contentPart>
        </mc:Choice>
        <mc:Fallback xmlns="">
          <p:pic>
            <p:nvPicPr>
              <p:cNvPr id="2" name="Ink 1"/>
              <p:cNvPicPr/>
              <p:nvPr/>
            </p:nvPicPr>
            <p:blipFill>
              <a:blip r:embed="rId41"/>
              <a:stretch>
                <a:fillRect/>
              </a:stretch>
            </p:blipFill>
            <p:spPr>
              <a:xfrm>
                <a:off x="1758600" y="240840"/>
                <a:ext cx="6144840" cy="6368040"/>
              </a:xfrm>
              <a:prstGeom prst="rect">
                <a:avLst/>
              </a:prstGeom>
            </p:spPr>
          </p:pic>
        </mc:Fallback>
      </mc:AlternateContent>
    </p:spTree>
    <p:extLst>
      <p:ext uri="{BB962C8B-B14F-4D97-AF65-F5344CB8AC3E}">
        <p14:creationId xmlns:p14="http://schemas.microsoft.com/office/powerpoint/2010/main" val="2113154304"/>
      </p:ext>
    </p:extLst>
  </p:cSld>
  <p:clrMapOvr>
    <a:masterClrMapping/>
  </p:clrMapOvr>
  <p:timing>
    <p:tnLst>
      <p:par>
        <p:cTn id="1" dur="indefinite" restart="never" nodeType="tmRoot"/>
      </p:par>
    </p:tnLst>
  </p:timing>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226" name="Rectangle 5"/>
          <p:cNvSpPr>
            <a:spLocks noChangeArrowheads="1"/>
          </p:cNvSpPr>
          <p:nvPr>
            <p:custDataLst>
              <p:tags r:id="rId1"/>
            </p:custDataLst>
          </p:nvPr>
        </p:nvSpPr>
        <p:spPr bwMode="auto">
          <a:xfrm>
            <a:off x="4691063" y="3429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endParaRPr lang="en-US">
              <a:latin typeface="Arial" pitchFamily="34" charset="0"/>
            </a:endParaRPr>
          </a:p>
        </p:txBody>
      </p:sp>
      <p:sp>
        <p:nvSpPr>
          <p:cNvPr id="52227" name="Rectangle 6"/>
          <p:cNvSpPr>
            <a:spLocks noChangeArrowheads="1"/>
          </p:cNvSpPr>
          <p:nvPr>
            <p:custDataLst>
              <p:tags r:id="rId2"/>
            </p:custDataLst>
          </p:nvPr>
        </p:nvSpPr>
        <p:spPr bwMode="auto">
          <a:xfrm>
            <a:off x="228600" y="205581"/>
            <a:ext cx="5199062"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4200" dirty="0" smtClean="0">
                <a:solidFill>
                  <a:schemeClr val="tx2"/>
                </a:solidFill>
                <a:latin typeface="Cambria" pitchFamily="18" charset="0"/>
              </a:rPr>
              <a:t>Hmmm ~ </a:t>
            </a:r>
            <a:r>
              <a:rPr lang="en-US" sz="4200" dirty="0">
                <a:solidFill>
                  <a:schemeClr val="tx2"/>
                </a:solidFill>
                <a:latin typeface="Cambria" pitchFamily="18" charset="0"/>
              </a:rPr>
              <a:t>let's</a:t>
            </a:r>
            <a:r>
              <a:rPr lang="en-US" sz="4200" b="1" dirty="0">
                <a:solidFill>
                  <a:schemeClr val="tx2"/>
                </a:solidFill>
                <a:latin typeface="Cambria" pitchFamily="18" charset="0"/>
              </a:rPr>
              <a:t> </a:t>
            </a:r>
            <a:r>
              <a:rPr lang="en-US" sz="4200" b="1" dirty="0">
                <a:solidFill>
                  <a:schemeClr val="tx2"/>
                </a:solidFill>
                <a:latin typeface="Courier New" pitchFamily="49" charset="0"/>
              </a:rPr>
              <a:t>jump</a:t>
            </a:r>
            <a:r>
              <a:rPr lang="en-US" sz="4200" dirty="0">
                <a:solidFill>
                  <a:schemeClr val="tx2"/>
                </a:solidFill>
                <a:latin typeface="Times New Roman" pitchFamily="18" charset="0"/>
              </a:rPr>
              <a:t> </a:t>
            </a:r>
            <a:r>
              <a:rPr lang="en-US" sz="4200" dirty="0">
                <a:solidFill>
                  <a:schemeClr val="tx2"/>
                </a:solidFill>
                <a:latin typeface="Cambria" pitchFamily="18" charset="0"/>
              </a:rPr>
              <a:t>!</a:t>
            </a:r>
          </a:p>
        </p:txBody>
      </p:sp>
      <p:sp>
        <p:nvSpPr>
          <p:cNvPr id="52228" name="Rectangle 74"/>
          <p:cNvSpPr>
            <a:spLocks noChangeArrowheads="1"/>
          </p:cNvSpPr>
          <p:nvPr>
            <p:custDataLst>
              <p:tags r:id="rId3"/>
            </p:custDataLst>
          </p:nvPr>
        </p:nvSpPr>
        <p:spPr bwMode="auto">
          <a:xfrm>
            <a:off x="5233988" y="5486400"/>
            <a:ext cx="3671887"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dirty="0">
                <a:latin typeface="Courier New" pitchFamily="49" charset="0"/>
              </a:rPr>
              <a:t>halt</a:t>
            </a:r>
          </a:p>
        </p:txBody>
      </p:sp>
      <p:sp>
        <p:nvSpPr>
          <p:cNvPr id="52229" name="Rectangle 75"/>
          <p:cNvSpPr>
            <a:spLocks noChangeArrowheads="1"/>
          </p:cNvSpPr>
          <p:nvPr>
            <p:custDataLst>
              <p:tags r:id="rId4"/>
            </p:custDataLst>
          </p:nvPr>
        </p:nvSpPr>
        <p:spPr bwMode="auto">
          <a:xfrm>
            <a:off x="5233988" y="3086100"/>
            <a:ext cx="3689350"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dirty="0">
                <a:latin typeface="Courier New" pitchFamily="49" charset="0"/>
              </a:rPr>
              <a:t>write r1</a:t>
            </a:r>
          </a:p>
        </p:txBody>
      </p:sp>
      <p:sp>
        <p:nvSpPr>
          <p:cNvPr id="52230" name="Rectangle 76"/>
          <p:cNvSpPr>
            <a:spLocks noChangeArrowheads="1"/>
          </p:cNvSpPr>
          <p:nvPr>
            <p:custDataLst>
              <p:tags r:id="rId5"/>
            </p:custDataLst>
          </p:nvPr>
        </p:nvSpPr>
        <p:spPr bwMode="auto">
          <a:xfrm>
            <a:off x="5233988" y="2286000"/>
            <a:ext cx="3697287"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dirty="0" err="1">
                <a:latin typeface="Courier New" pitchFamily="49" charset="0"/>
              </a:rPr>
              <a:t>setn</a:t>
            </a:r>
            <a:r>
              <a:rPr lang="en-US" sz="3600" b="1" dirty="0">
                <a:latin typeface="Courier New" pitchFamily="49" charset="0"/>
              </a:rPr>
              <a:t> r1 </a:t>
            </a:r>
            <a:r>
              <a:rPr lang="en-US" sz="3600" b="1" dirty="0">
                <a:solidFill>
                  <a:srgbClr val="0B04FF"/>
                </a:solidFill>
                <a:latin typeface="Courier New" pitchFamily="49" charset="0"/>
              </a:rPr>
              <a:t>42</a:t>
            </a:r>
          </a:p>
        </p:txBody>
      </p:sp>
      <p:sp>
        <p:nvSpPr>
          <p:cNvPr id="52231" name="Rectangle 78"/>
          <p:cNvSpPr>
            <a:spLocks noChangeArrowheads="1"/>
          </p:cNvSpPr>
          <p:nvPr>
            <p:custDataLst>
              <p:tags r:id="rId6"/>
            </p:custDataLst>
          </p:nvPr>
        </p:nvSpPr>
        <p:spPr bwMode="auto">
          <a:xfrm>
            <a:off x="5233988" y="3886200"/>
            <a:ext cx="3719512"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dirty="0" err="1">
                <a:latin typeface="Courier New" pitchFamily="49" charset="0"/>
              </a:rPr>
              <a:t>addn</a:t>
            </a:r>
            <a:r>
              <a:rPr lang="en-US" sz="3600" b="1" dirty="0">
                <a:latin typeface="Courier New" pitchFamily="49" charset="0"/>
              </a:rPr>
              <a:t> r1 </a:t>
            </a:r>
            <a:r>
              <a:rPr lang="en-US" sz="3600" b="1" dirty="0">
                <a:solidFill>
                  <a:srgbClr val="0B04FF"/>
                </a:solidFill>
                <a:latin typeface="Courier New" pitchFamily="49" charset="0"/>
              </a:rPr>
              <a:t>1</a:t>
            </a:r>
          </a:p>
        </p:txBody>
      </p:sp>
      <p:sp>
        <p:nvSpPr>
          <p:cNvPr id="52232" name="Rectangle 79"/>
          <p:cNvSpPr>
            <a:spLocks noChangeArrowheads="1"/>
          </p:cNvSpPr>
          <p:nvPr>
            <p:custDataLst>
              <p:tags r:id="rId7"/>
            </p:custDataLst>
          </p:nvPr>
        </p:nvSpPr>
        <p:spPr bwMode="auto">
          <a:xfrm>
            <a:off x="5233988" y="4686300"/>
            <a:ext cx="3657600" cy="650875"/>
          </a:xfrm>
          <a:prstGeom prst="rect">
            <a:avLst/>
          </a:prstGeom>
          <a:solidFill>
            <a:srgbClr val="FFCCFF"/>
          </a:solidFill>
          <a:ln w="9525">
            <a:solidFill>
              <a:schemeClr val="tx1"/>
            </a:solidFill>
            <a:miter lim="800000"/>
            <a:headEnd/>
            <a:tailEnd/>
          </a:ln>
        </p:spPr>
        <p:txBody>
          <a:bodyPr>
            <a:spAutoFit/>
          </a:bodyPr>
          <a:lstStyle/>
          <a:p>
            <a:pPr algn="l"/>
            <a:r>
              <a:rPr lang="en-US" sz="3600" b="1" dirty="0" err="1">
                <a:latin typeface="Courier New" pitchFamily="49" charset="0"/>
              </a:rPr>
              <a:t>jumpn</a:t>
            </a:r>
            <a:r>
              <a:rPr lang="en-US" sz="3600" b="1" dirty="0">
                <a:latin typeface="Courier New" pitchFamily="49" charset="0"/>
              </a:rPr>
              <a:t> </a:t>
            </a:r>
            <a:r>
              <a:rPr lang="en-US" sz="3600" b="1" dirty="0">
                <a:solidFill>
                  <a:srgbClr val="E109E1"/>
                </a:solidFill>
                <a:latin typeface="Courier New" pitchFamily="49" charset="0"/>
              </a:rPr>
              <a:t>1</a:t>
            </a:r>
          </a:p>
        </p:txBody>
      </p:sp>
      <p:sp>
        <p:nvSpPr>
          <p:cNvPr id="52233" name="Text Box 84"/>
          <p:cNvSpPr txBox="1">
            <a:spLocks noChangeArrowheads="1"/>
          </p:cNvSpPr>
          <p:nvPr>
            <p:custDataLst>
              <p:tags r:id="rId8"/>
            </p:custDataLst>
          </p:nvPr>
        </p:nvSpPr>
        <p:spPr bwMode="auto">
          <a:xfrm>
            <a:off x="4617156" y="243522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0</a:t>
            </a:r>
          </a:p>
        </p:txBody>
      </p:sp>
      <p:sp>
        <p:nvSpPr>
          <p:cNvPr id="52234" name="Text Box 85"/>
          <p:cNvSpPr txBox="1">
            <a:spLocks noChangeArrowheads="1"/>
          </p:cNvSpPr>
          <p:nvPr>
            <p:custDataLst>
              <p:tags r:id="rId9"/>
            </p:custDataLst>
          </p:nvPr>
        </p:nvSpPr>
        <p:spPr bwMode="auto">
          <a:xfrm>
            <a:off x="4617156" y="32146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1</a:t>
            </a:r>
          </a:p>
        </p:txBody>
      </p:sp>
      <p:sp>
        <p:nvSpPr>
          <p:cNvPr id="52235" name="Text Box 86"/>
          <p:cNvSpPr txBox="1">
            <a:spLocks noChangeArrowheads="1"/>
          </p:cNvSpPr>
          <p:nvPr>
            <p:custDataLst>
              <p:tags r:id="rId10"/>
            </p:custDataLst>
          </p:nvPr>
        </p:nvSpPr>
        <p:spPr bwMode="auto">
          <a:xfrm>
            <a:off x="4617156" y="4025900"/>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2</a:t>
            </a:r>
          </a:p>
        </p:txBody>
      </p:sp>
      <p:sp>
        <p:nvSpPr>
          <p:cNvPr id="52236" name="Text Box 87"/>
          <p:cNvSpPr txBox="1">
            <a:spLocks noChangeArrowheads="1"/>
          </p:cNvSpPr>
          <p:nvPr>
            <p:custDataLst>
              <p:tags r:id="rId11"/>
            </p:custDataLst>
          </p:nvPr>
        </p:nvSpPr>
        <p:spPr bwMode="auto">
          <a:xfrm>
            <a:off x="4617156" y="4806950"/>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3</a:t>
            </a:r>
          </a:p>
        </p:txBody>
      </p:sp>
      <p:sp>
        <p:nvSpPr>
          <p:cNvPr id="52237" name="Text Box 88"/>
          <p:cNvSpPr txBox="1">
            <a:spLocks noChangeArrowheads="1"/>
          </p:cNvSpPr>
          <p:nvPr>
            <p:custDataLst>
              <p:tags r:id="rId12"/>
            </p:custDataLst>
          </p:nvPr>
        </p:nvSpPr>
        <p:spPr bwMode="auto">
          <a:xfrm>
            <a:off x="4617156" y="563403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4</a:t>
            </a:r>
          </a:p>
        </p:txBody>
      </p:sp>
      <p:sp>
        <p:nvSpPr>
          <p:cNvPr id="52238" name="Text Box 89"/>
          <p:cNvSpPr txBox="1">
            <a:spLocks noChangeArrowheads="1"/>
          </p:cNvSpPr>
          <p:nvPr>
            <p:custDataLst>
              <p:tags r:id="rId13"/>
            </p:custDataLst>
          </p:nvPr>
        </p:nvSpPr>
        <p:spPr bwMode="auto">
          <a:xfrm>
            <a:off x="601838" y="2625725"/>
            <a:ext cx="6254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r1</a:t>
            </a:r>
            <a:endParaRPr lang="en-US" sz="1800" b="1">
              <a:solidFill>
                <a:srgbClr val="B003D1"/>
              </a:solidFill>
              <a:latin typeface="Courier New" pitchFamily="49" charset="0"/>
              <a:cs typeface="Courier New" pitchFamily="49" charset="0"/>
            </a:endParaRPr>
          </a:p>
        </p:txBody>
      </p:sp>
      <p:sp>
        <p:nvSpPr>
          <p:cNvPr id="52239" name="Rectangle 94"/>
          <p:cNvSpPr>
            <a:spLocks noChangeArrowheads="1"/>
          </p:cNvSpPr>
          <p:nvPr>
            <p:custDataLst>
              <p:tags r:id="rId14"/>
            </p:custDataLst>
          </p:nvPr>
        </p:nvSpPr>
        <p:spPr bwMode="auto">
          <a:xfrm>
            <a:off x="1223962" y="2473325"/>
            <a:ext cx="2733675"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B003D1"/>
                </a:solidFill>
                <a:latin typeface="Courier New" pitchFamily="49" charset="0"/>
              </a:rPr>
              <a:t> </a:t>
            </a:r>
          </a:p>
        </p:txBody>
      </p:sp>
      <p:sp>
        <p:nvSpPr>
          <p:cNvPr id="52240" name="Rectangle 98"/>
          <p:cNvSpPr>
            <a:spLocks noChangeArrowheads="1"/>
          </p:cNvSpPr>
          <p:nvPr>
            <p:custDataLst>
              <p:tags r:id="rId15"/>
            </p:custDataLst>
          </p:nvPr>
        </p:nvSpPr>
        <p:spPr bwMode="auto">
          <a:xfrm>
            <a:off x="1219199" y="3146425"/>
            <a:ext cx="2749550" cy="2299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a:latin typeface="Calibri" pitchFamily="34" charset="0"/>
              </a:rPr>
              <a:t>General-purpose register r1</a:t>
            </a:r>
          </a:p>
        </p:txBody>
      </p:sp>
      <p:sp>
        <p:nvSpPr>
          <p:cNvPr id="52241" name="Text Box 100"/>
          <p:cNvSpPr txBox="1">
            <a:spLocks noChangeArrowheads="1"/>
          </p:cNvSpPr>
          <p:nvPr>
            <p:custDataLst>
              <p:tags r:id="rId16"/>
            </p:custDataLst>
          </p:nvPr>
        </p:nvSpPr>
        <p:spPr bwMode="auto">
          <a:xfrm>
            <a:off x="592313" y="3706813"/>
            <a:ext cx="625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r2</a:t>
            </a:r>
            <a:endParaRPr lang="en-US" sz="1800" b="1">
              <a:solidFill>
                <a:srgbClr val="B003D1"/>
              </a:solidFill>
              <a:latin typeface="Courier New" pitchFamily="49" charset="0"/>
              <a:cs typeface="Courier New" pitchFamily="49" charset="0"/>
            </a:endParaRPr>
          </a:p>
        </p:txBody>
      </p:sp>
      <p:sp>
        <p:nvSpPr>
          <p:cNvPr id="52242" name="Rectangle 101"/>
          <p:cNvSpPr>
            <a:spLocks noChangeArrowheads="1"/>
          </p:cNvSpPr>
          <p:nvPr>
            <p:custDataLst>
              <p:tags r:id="rId17"/>
            </p:custDataLst>
          </p:nvPr>
        </p:nvSpPr>
        <p:spPr bwMode="auto">
          <a:xfrm>
            <a:off x="1220787" y="3540125"/>
            <a:ext cx="2733675"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B003D1"/>
                </a:solidFill>
                <a:latin typeface="Courier New" pitchFamily="49" charset="0"/>
              </a:rPr>
              <a:t> </a:t>
            </a:r>
          </a:p>
        </p:txBody>
      </p:sp>
      <p:sp>
        <p:nvSpPr>
          <p:cNvPr id="52243" name="Rectangle 102"/>
          <p:cNvSpPr>
            <a:spLocks noChangeArrowheads="1"/>
          </p:cNvSpPr>
          <p:nvPr>
            <p:custDataLst>
              <p:tags r:id="rId18"/>
            </p:custDataLst>
          </p:nvPr>
        </p:nvSpPr>
        <p:spPr bwMode="auto">
          <a:xfrm>
            <a:off x="1216024" y="4213225"/>
            <a:ext cx="2749550" cy="2299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dirty="0">
                <a:latin typeface="Calibri" pitchFamily="34" charset="0"/>
              </a:rPr>
              <a:t>General-purpose register r2</a:t>
            </a:r>
          </a:p>
        </p:txBody>
      </p:sp>
      <p:sp>
        <p:nvSpPr>
          <p:cNvPr id="52244" name="Text Box 103"/>
          <p:cNvSpPr txBox="1">
            <a:spLocks noChangeArrowheads="1"/>
          </p:cNvSpPr>
          <p:nvPr/>
        </p:nvSpPr>
        <p:spPr bwMode="auto">
          <a:xfrm>
            <a:off x="76200" y="6443246"/>
            <a:ext cx="4685420" cy="338554"/>
          </a:xfrm>
          <a:prstGeom prst="rect">
            <a:avLst/>
          </a:prstGeom>
          <a:solidFill>
            <a:srgbClr val="FFCCFF"/>
          </a:solidFill>
          <a:ln>
            <a:solidFill>
              <a:srgbClr val="E109E1"/>
            </a:solidFill>
          </a:ln>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600" dirty="0">
                <a:latin typeface="Calibri" pitchFamily="34" charset="0"/>
              </a:rPr>
              <a:t>What if we replace the </a:t>
            </a:r>
            <a:r>
              <a:rPr lang="en-US" sz="1600" b="1" dirty="0" smtClean="0">
                <a:latin typeface="Courier New" pitchFamily="49" charset="0"/>
                <a:cs typeface="Courier New" pitchFamily="49" charset="0"/>
              </a:rPr>
              <a:t>1</a:t>
            </a:r>
            <a:r>
              <a:rPr lang="en-US" sz="1600" dirty="0" smtClean="0">
                <a:latin typeface="Calibri" pitchFamily="34" charset="0"/>
              </a:rPr>
              <a:t> of  </a:t>
            </a:r>
            <a:r>
              <a:rPr lang="en-US" sz="1600" b="1" dirty="0" err="1" smtClean="0">
                <a:latin typeface="Courier New" pitchFamily="49" charset="0"/>
                <a:cs typeface="Courier New" pitchFamily="49" charset="0"/>
              </a:rPr>
              <a:t>jumpn</a:t>
            </a:r>
            <a:r>
              <a:rPr lang="en-US" sz="1600" b="1" dirty="0" smtClean="0">
                <a:latin typeface="Courier New" pitchFamily="49" charset="0"/>
                <a:cs typeface="Courier New" pitchFamily="49" charset="0"/>
              </a:rPr>
              <a:t> </a:t>
            </a:r>
            <a:r>
              <a:rPr lang="en-US" sz="1600" b="1" dirty="0">
                <a:latin typeface="Courier New" pitchFamily="49" charset="0"/>
                <a:cs typeface="Courier New" pitchFamily="49" charset="0"/>
              </a:rPr>
              <a:t>1</a:t>
            </a:r>
            <a:r>
              <a:rPr lang="en-US" sz="1600" dirty="0">
                <a:latin typeface="Calibri" pitchFamily="34" charset="0"/>
                <a:cs typeface="Courier New" pitchFamily="49" charset="0"/>
              </a:rPr>
              <a:t> </a:t>
            </a:r>
            <a:r>
              <a:rPr lang="en-US" sz="1600" dirty="0" smtClean="0">
                <a:latin typeface="Calibri" pitchFamily="34" charset="0"/>
                <a:cs typeface="Courier New" pitchFamily="49" charset="0"/>
              </a:rPr>
              <a:t>  </a:t>
            </a:r>
            <a:r>
              <a:rPr lang="en-US" sz="1600" dirty="0" smtClean="0">
                <a:latin typeface="Calibri" pitchFamily="34" charset="0"/>
              </a:rPr>
              <a:t>with </a:t>
            </a:r>
            <a:r>
              <a:rPr lang="en-US" sz="1600" b="1" dirty="0">
                <a:latin typeface="Courier New" pitchFamily="49" charset="0"/>
                <a:cs typeface="Courier New" pitchFamily="49" charset="0"/>
              </a:rPr>
              <a:t>0</a:t>
            </a:r>
            <a:r>
              <a:rPr lang="en-US" sz="1600" dirty="0" smtClean="0">
                <a:latin typeface="Calibri" pitchFamily="34" charset="0"/>
              </a:rPr>
              <a:t>? </a:t>
            </a:r>
            <a:r>
              <a:rPr lang="en-US" sz="1600" b="1" dirty="0">
                <a:latin typeface="Courier New" pitchFamily="49" charset="0"/>
                <a:cs typeface="Courier New" pitchFamily="49" charset="0"/>
              </a:rPr>
              <a:t>2</a:t>
            </a:r>
            <a:r>
              <a:rPr lang="en-US" sz="1600" dirty="0" smtClean="0">
                <a:latin typeface="Calibri" pitchFamily="34" charset="0"/>
              </a:rPr>
              <a:t>? </a:t>
            </a:r>
            <a:r>
              <a:rPr lang="en-US" sz="1600" b="1" dirty="0" smtClean="0">
                <a:latin typeface="Courier New" pitchFamily="49" charset="0"/>
                <a:cs typeface="Courier New" pitchFamily="49" charset="0"/>
              </a:rPr>
              <a:t>3</a:t>
            </a:r>
            <a:r>
              <a:rPr lang="en-US" sz="1600" dirty="0" smtClean="0">
                <a:latin typeface="Calibri" pitchFamily="34" charset="0"/>
              </a:rPr>
              <a:t>? </a:t>
            </a:r>
            <a:endParaRPr lang="en-US" sz="1600" i="1" dirty="0">
              <a:latin typeface="Calibri" pitchFamily="34" charset="0"/>
            </a:endParaRPr>
          </a:p>
        </p:txBody>
      </p:sp>
      <p:sp>
        <p:nvSpPr>
          <p:cNvPr id="52247" name="Text Box 16"/>
          <p:cNvSpPr txBox="1">
            <a:spLocks noChangeArrowheads="1"/>
          </p:cNvSpPr>
          <p:nvPr>
            <p:custDataLst>
              <p:tags r:id="rId19"/>
            </p:custDataLst>
          </p:nvPr>
        </p:nvSpPr>
        <p:spPr bwMode="auto">
          <a:xfrm>
            <a:off x="6416675" y="1471613"/>
            <a:ext cx="10271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b="1">
                <a:latin typeface="Cambria" pitchFamily="18" charset="0"/>
              </a:rPr>
              <a:t>RAM</a:t>
            </a:r>
          </a:p>
        </p:txBody>
      </p:sp>
      <p:sp>
        <p:nvSpPr>
          <p:cNvPr id="52248" name="Text Box 17"/>
          <p:cNvSpPr txBox="1">
            <a:spLocks noChangeArrowheads="1"/>
          </p:cNvSpPr>
          <p:nvPr>
            <p:custDataLst>
              <p:tags r:id="rId20"/>
            </p:custDataLst>
          </p:nvPr>
        </p:nvSpPr>
        <p:spPr bwMode="auto">
          <a:xfrm>
            <a:off x="5791200" y="1838325"/>
            <a:ext cx="22860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latin typeface="Calibri" pitchFamily="34" charset="0"/>
              </a:rPr>
              <a:t>random access memory</a:t>
            </a:r>
          </a:p>
        </p:txBody>
      </p:sp>
      <p:sp>
        <p:nvSpPr>
          <p:cNvPr id="52249" name="Text Box 72"/>
          <p:cNvSpPr txBox="1">
            <a:spLocks noChangeArrowheads="1"/>
          </p:cNvSpPr>
          <p:nvPr>
            <p:custDataLst>
              <p:tags r:id="rId21"/>
            </p:custDataLst>
          </p:nvPr>
        </p:nvSpPr>
        <p:spPr bwMode="auto">
          <a:xfrm>
            <a:off x="2073275" y="1531938"/>
            <a:ext cx="10271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b="1">
                <a:latin typeface="Cambria" pitchFamily="18" charset="0"/>
              </a:rPr>
              <a:t>CPU</a:t>
            </a:r>
          </a:p>
        </p:txBody>
      </p:sp>
      <p:sp>
        <p:nvSpPr>
          <p:cNvPr id="52250" name="Text Box 73"/>
          <p:cNvSpPr txBox="1">
            <a:spLocks noChangeArrowheads="1"/>
          </p:cNvSpPr>
          <p:nvPr>
            <p:custDataLst>
              <p:tags r:id="rId22"/>
            </p:custDataLst>
          </p:nvPr>
        </p:nvSpPr>
        <p:spPr bwMode="auto">
          <a:xfrm>
            <a:off x="1447800" y="1858963"/>
            <a:ext cx="22860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latin typeface="Calibri" pitchFamily="34" charset="0"/>
              </a:rPr>
              <a:t>central processing unit</a:t>
            </a:r>
          </a:p>
        </p:txBody>
      </p:sp>
      <p:sp>
        <p:nvSpPr>
          <p:cNvPr id="28" name="Rounded Rectangle 27"/>
          <p:cNvSpPr/>
          <p:nvPr/>
        </p:nvSpPr>
        <p:spPr bwMode="auto">
          <a:xfrm>
            <a:off x="7326312" y="76201"/>
            <a:ext cx="1665287" cy="1219200"/>
          </a:xfrm>
          <a:prstGeom prst="roundRect">
            <a:avLst/>
          </a:prstGeom>
          <a:noFill/>
          <a:ln w="19050" cap="flat" cmpd="sng" algn="ctr">
            <a:solidFill>
              <a:schemeClr val="bg1">
                <a:lumMod val="65000"/>
              </a:schemeClr>
            </a:solidFill>
            <a:prstDash val="solid"/>
            <a:round/>
            <a:headEnd type="none" w="med" len="med"/>
            <a:tailEnd type="none" w="med" len="med"/>
          </a:ln>
          <a:effectLst>
            <a:outerShdw blurRad="50800" dist="38100" dir="2700000" algn="tl" rotWithShape="0">
              <a:prstClr val="black">
                <a:alpha val="40000"/>
              </a:prstClr>
            </a:outerShdw>
          </a:effectLst>
        </p:spPr>
        <p:txBody>
          <a:bodyPr wrap="square">
            <a:spAutoFit/>
          </a:bodyPr>
          <a:lstStyle/>
          <a:p>
            <a:pPr>
              <a:defRPr/>
            </a:pPr>
            <a:endParaRPr lang="en-US">
              <a:latin typeface="Times" pitchFamily="1" charset="0"/>
              <a:ea typeface="ＭＳ Ｐゴシック" pitchFamily="1" charset="-128"/>
            </a:endParaRPr>
          </a:p>
        </p:txBody>
      </p:sp>
      <p:sp>
        <p:nvSpPr>
          <p:cNvPr id="29" name="Text Box 17"/>
          <p:cNvSpPr txBox="1">
            <a:spLocks noChangeArrowheads="1"/>
          </p:cNvSpPr>
          <p:nvPr>
            <p:custDataLst>
              <p:tags r:id="rId23"/>
            </p:custDataLst>
          </p:nvPr>
        </p:nvSpPr>
        <p:spPr bwMode="auto">
          <a:xfrm>
            <a:off x="6545263" y="76200"/>
            <a:ext cx="78105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dirty="0">
                <a:latin typeface="Cambria" pitchFamily="18" charset="0"/>
              </a:rPr>
              <a:t>Screen</a:t>
            </a:r>
          </a:p>
        </p:txBody>
      </p:sp>
      <mc:AlternateContent xmlns:mc="http://schemas.openxmlformats.org/markup-compatibility/2006" xmlns:p14="http://schemas.microsoft.com/office/powerpoint/2010/main">
        <mc:Choice Requires="p14">
          <p:contentPart p14:bwMode="auto" r:id="rId26">
            <p14:nvContentPartPr>
              <p14:cNvPr id="2" name="Ink 1"/>
              <p14:cNvContentPartPr/>
              <p14:nvPr/>
            </p14:nvContentPartPr>
            <p14:xfrm>
              <a:off x="2741400" y="187560"/>
              <a:ext cx="5840280" cy="5117040"/>
            </p14:xfrm>
          </p:contentPart>
        </mc:Choice>
        <mc:Fallback xmlns="">
          <p:pic>
            <p:nvPicPr>
              <p:cNvPr id="2" name="Ink 1"/>
              <p:cNvPicPr/>
              <p:nvPr/>
            </p:nvPicPr>
            <p:blipFill>
              <a:blip r:embed="rId27"/>
              <a:stretch>
                <a:fillRect/>
              </a:stretch>
            </p:blipFill>
            <p:spPr>
              <a:xfrm>
                <a:off x="2732040" y="178200"/>
                <a:ext cx="5859000" cy="5135760"/>
              </a:xfrm>
              <a:prstGeom prst="rect">
                <a:avLst/>
              </a:prstGeom>
            </p:spPr>
          </p:pic>
        </mc:Fallback>
      </mc:AlternateContent>
    </p:spTree>
    <p:extLst>
      <p:ext uri="{BB962C8B-B14F-4D97-AF65-F5344CB8AC3E}">
        <p14:creationId xmlns:p14="http://schemas.microsoft.com/office/powerpoint/2010/main" val="1441725792"/>
      </p:ext>
    </p:extLst>
  </p:cSld>
  <p:clrMapOvr>
    <a:masterClrMapping/>
  </p:clrMapOvr>
  <p:timing>
    <p:tnLst>
      <p:par>
        <p:cTn id="1" dur="indefinite" restart="never" nodeType="tmRoot"/>
      </p:par>
    </p:tnLst>
  </p:timing>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ounded Rectangle 2"/>
          <p:cNvSpPr/>
          <p:nvPr/>
        </p:nvSpPr>
        <p:spPr bwMode="auto">
          <a:xfrm>
            <a:off x="4648200" y="6019800"/>
            <a:ext cx="4071938" cy="609600"/>
          </a:xfrm>
          <a:prstGeom prst="roundRect">
            <a:avLst/>
          </a:prstGeom>
          <a:solidFill>
            <a:srgbClr val="FFCCFF"/>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55298" name="Rectangle 6"/>
          <p:cNvSpPr>
            <a:spLocks noChangeArrowheads="1"/>
          </p:cNvSpPr>
          <p:nvPr>
            <p:custDataLst>
              <p:tags r:id="rId1"/>
            </p:custDataLst>
          </p:nvPr>
        </p:nvSpPr>
        <p:spPr bwMode="auto">
          <a:xfrm>
            <a:off x="3151980" y="225426"/>
            <a:ext cx="2809875"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b="1" dirty="0" err="1">
                <a:solidFill>
                  <a:schemeClr val="tx2"/>
                </a:solidFill>
                <a:latin typeface="Courier New" pitchFamily="49" charset="0"/>
              </a:rPr>
              <a:t>jgtzn</a:t>
            </a:r>
            <a:endParaRPr lang="en-US" sz="4200" dirty="0">
              <a:solidFill>
                <a:schemeClr val="tx2"/>
              </a:solidFill>
              <a:latin typeface="Times New Roman" pitchFamily="18" charset="0"/>
            </a:endParaRPr>
          </a:p>
        </p:txBody>
      </p:sp>
      <p:sp>
        <p:nvSpPr>
          <p:cNvPr id="55299" name="Rectangle 7"/>
          <p:cNvSpPr>
            <a:spLocks noChangeArrowheads="1"/>
          </p:cNvSpPr>
          <p:nvPr>
            <p:custDataLst>
              <p:tags r:id="rId2"/>
            </p:custDataLst>
          </p:nvPr>
        </p:nvSpPr>
        <p:spPr bwMode="auto">
          <a:xfrm>
            <a:off x="5553075" y="2324100"/>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55300" name="Rectangle 8"/>
          <p:cNvSpPr>
            <a:spLocks noChangeArrowheads="1"/>
          </p:cNvSpPr>
          <p:nvPr>
            <p:custDataLst>
              <p:tags r:id="rId3"/>
            </p:custDataLst>
          </p:nvPr>
        </p:nvSpPr>
        <p:spPr bwMode="auto">
          <a:xfrm>
            <a:off x="5553075" y="2705100"/>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55301" name="Rectangle 9"/>
          <p:cNvSpPr>
            <a:spLocks noChangeArrowheads="1"/>
          </p:cNvSpPr>
          <p:nvPr>
            <p:custDataLst>
              <p:tags r:id="rId4"/>
            </p:custDataLst>
          </p:nvPr>
        </p:nvSpPr>
        <p:spPr bwMode="auto">
          <a:xfrm>
            <a:off x="5553075" y="3086100"/>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55302" name="Rectangle 10"/>
          <p:cNvSpPr>
            <a:spLocks noChangeArrowheads="1"/>
          </p:cNvSpPr>
          <p:nvPr>
            <p:custDataLst>
              <p:tags r:id="rId5"/>
            </p:custDataLst>
          </p:nvPr>
        </p:nvSpPr>
        <p:spPr bwMode="auto">
          <a:xfrm>
            <a:off x="5553075" y="3467100"/>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55303" name="Rectangle 11"/>
          <p:cNvSpPr>
            <a:spLocks noChangeArrowheads="1"/>
          </p:cNvSpPr>
          <p:nvPr>
            <p:custDataLst>
              <p:tags r:id="rId6"/>
            </p:custDataLst>
          </p:nvPr>
        </p:nvSpPr>
        <p:spPr bwMode="auto">
          <a:xfrm>
            <a:off x="5553075" y="3848100"/>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55304" name="Rectangle 12"/>
          <p:cNvSpPr>
            <a:spLocks noChangeArrowheads="1"/>
          </p:cNvSpPr>
          <p:nvPr>
            <p:custDataLst>
              <p:tags r:id="rId7"/>
            </p:custDataLst>
          </p:nvPr>
        </p:nvSpPr>
        <p:spPr bwMode="auto">
          <a:xfrm>
            <a:off x="5553075" y="4229100"/>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55305" name="Rectangle 13"/>
          <p:cNvSpPr>
            <a:spLocks noChangeArrowheads="1"/>
          </p:cNvSpPr>
          <p:nvPr>
            <p:custDataLst>
              <p:tags r:id="rId8"/>
            </p:custDataLst>
          </p:nvPr>
        </p:nvSpPr>
        <p:spPr bwMode="auto">
          <a:xfrm>
            <a:off x="5553075" y="4610100"/>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55306" name="Rectangle 14"/>
          <p:cNvSpPr>
            <a:spLocks noChangeArrowheads="1"/>
          </p:cNvSpPr>
          <p:nvPr>
            <p:custDataLst>
              <p:tags r:id="rId9"/>
            </p:custDataLst>
          </p:nvPr>
        </p:nvSpPr>
        <p:spPr bwMode="auto">
          <a:xfrm>
            <a:off x="5553075" y="4991100"/>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55307" name="Rectangle 15"/>
          <p:cNvSpPr>
            <a:spLocks noChangeArrowheads="1"/>
          </p:cNvSpPr>
          <p:nvPr>
            <p:custDataLst>
              <p:tags r:id="rId10"/>
            </p:custDataLst>
          </p:nvPr>
        </p:nvSpPr>
        <p:spPr bwMode="auto">
          <a:xfrm>
            <a:off x="5553075" y="5372100"/>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55308" name="Text Box 16"/>
          <p:cNvSpPr txBox="1">
            <a:spLocks noChangeArrowheads="1"/>
          </p:cNvSpPr>
          <p:nvPr>
            <p:custDataLst>
              <p:tags r:id="rId11"/>
            </p:custDataLst>
          </p:nvPr>
        </p:nvSpPr>
        <p:spPr bwMode="auto">
          <a:xfrm>
            <a:off x="6111875" y="1447800"/>
            <a:ext cx="10271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b="1" dirty="0">
                <a:latin typeface="Cambria" pitchFamily="18" charset="0"/>
              </a:rPr>
              <a:t>RAM</a:t>
            </a:r>
          </a:p>
        </p:txBody>
      </p:sp>
      <p:sp>
        <p:nvSpPr>
          <p:cNvPr id="55309" name="Text Box 17"/>
          <p:cNvSpPr txBox="1">
            <a:spLocks noChangeArrowheads="1"/>
          </p:cNvSpPr>
          <p:nvPr>
            <p:custDataLst>
              <p:tags r:id="rId12"/>
            </p:custDataLst>
          </p:nvPr>
        </p:nvSpPr>
        <p:spPr bwMode="auto">
          <a:xfrm>
            <a:off x="5486400" y="1814512"/>
            <a:ext cx="22860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latin typeface="Calibri" pitchFamily="34" charset="0"/>
              </a:rPr>
              <a:t>random access memory</a:t>
            </a:r>
          </a:p>
        </p:txBody>
      </p:sp>
      <p:sp>
        <p:nvSpPr>
          <p:cNvPr id="55310" name="Rectangle 18"/>
          <p:cNvSpPr>
            <a:spLocks noChangeArrowheads="1"/>
          </p:cNvSpPr>
          <p:nvPr>
            <p:custDataLst>
              <p:tags r:id="rId13"/>
            </p:custDataLst>
          </p:nvPr>
        </p:nvSpPr>
        <p:spPr bwMode="auto">
          <a:xfrm>
            <a:off x="5594350" y="2352675"/>
            <a:ext cx="2239963"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dirty="0">
                <a:latin typeface="Courier New" pitchFamily="49" charset="0"/>
              </a:rPr>
              <a:t>read r1</a:t>
            </a:r>
            <a:endParaRPr lang="en-US" sz="1800" dirty="0">
              <a:latin typeface="Arial" pitchFamily="34" charset="0"/>
            </a:endParaRPr>
          </a:p>
        </p:txBody>
      </p:sp>
      <p:sp>
        <p:nvSpPr>
          <p:cNvPr id="55311" name="Text Box 19"/>
          <p:cNvSpPr txBox="1">
            <a:spLocks noChangeArrowheads="1"/>
          </p:cNvSpPr>
          <p:nvPr>
            <p:custDataLst>
              <p:tags r:id="rId14"/>
            </p:custDataLst>
          </p:nvPr>
        </p:nvSpPr>
        <p:spPr bwMode="auto">
          <a:xfrm>
            <a:off x="4912255" y="2352852"/>
            <a:ext cx="6096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latin typeface="Courier New" pitchFamily="49" charset="0"/>
                <a:cs typeface="Courier New" pitchFamily="49" charset="0"/>
              </a:rPr>
              <a:t>0</a:t>
            </a:r>
          </a:p>
        </p:txBody>
      </p:sp>
      <p:sp>
        <p:nvSpPr>
          <p:cNvPr id="55312" name="Text Box 20"/>
          <p:cNvSpPr txBox="1">
            <a:spLocks noChangeArrowheads="1"/>
          </p:cNvSpPr>
          <p:nvPr>
            <p:custDataLst>
              <p:tags r:id="rId15"/>
            </p:custDataLst>
          </p:nvPr>
        </p:nvSpPr>
        <p:spPr bwMode="auto">
          <a:xfrm>
            <a:off x="4909080" y="2730677"/>
            <a:ext cx="6096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latin typeface="Courier New" pitchFamily="49" charset="0"/>
                <a:cs typeface="Courier New" pitchFamily="49" charset="0"/>
              </a:rPr>
              <a:t>1</a:t>
            </a:r>
          </a:p>
        </p:txBody>
      </p:sp>
      <p:sp>
        <p:nvSpPr>
          <p:cNvPr id="55313" name="Text Box 21"/>
          <p:cNvSpPr txBox="1">
            <a:spLocks noChangeArrowheads="1"/>
          </p:cNvSpPr>
          <p:nvPr>
            <p:custDataLst>
              <p:tags r:id="rId16"/>
            </p:custDataLst>
          </p:nvPr>
        </p:nvSpPr>
        <p:spPr bwMode="auto">
          <a:xfrm>
            <a:off x="4909080" y="3111677"/>
            <a:ext cx="6096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latin typeface="Courier New" pitchFamily="49" charset="0"/>
                <a:cs typeface="Courier New" pitchFamily="49" charset="0"/>
              </a:rPr>
              <a:t>2</a:t>
            </a:r>
          </a:p>
        </p:txBody>
      </p:sp>
      <p:sp>
        <p:nvSpPr>
          <p:cNvPr id="55314" name="Text Box 22"/>
          <p:cNvSpPr txBox="1">
            <a:spLocks noChangeArrowheads="1"/>
          </p:cNvSpPr>
          <p:nvPr>
            <p:custDataLst>
              <p:tags r:id="rId17"/>
            </p:custDataLst>
          </p:nvPr>
        </p:nvSpPr>
        <p:spPr bwMode="auto">
          <a:xfrm>
            <a:off x="4909080" y="3492677"/>
            <a:ext cx="6096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latin typeface="Courier New" pitchFamily="49" charset="0"/>
                <a:cs typeface="Courier New" pitchFamily="49" charset="0"/>
              </a:rPr>
              <a:t>3</a:t>
            </a:r>
          </a:p>
        </p:txBody>
      </p:sp>
      <p:sp>
        <p:nvSpPr>
          <p:cNvPr id="55315" name="Text Box 23"/>
          <p:cNvSpPr txBox="1">
            <a:spLocks noChangeArrowheads="1"/>
          </p:cNvSpPr>
          <p:nvPr>
            <p:custDataLst>
              <p:tags r:id="rId18"/>
            </p:custDataLst>
          </p:nvPr>
        </p:nvSpPr>
        <p:spPr bwMode="auto">
          <a:xfrm>
            <a:off x="4909080" y="3865739"/>
            <a:ext cx="6096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latin typeface="Courier New" pitchFamily="49" charset="0"/>
                <a:cs typeface="Courier New" pitchFamily="49" charset="0"/>
              </a:rPr>
              <a:t>4</a:t>
            </a:r>
          </a:p>
        </p:txBody>
      </p:sp>
      <p:sp>
        <p:nvSpPr>
          <p:cNvPr id="55316" name="Text Box 24"/>
          <p:cNvSpPr txBox="1">
            <a:spLocks noChangeArrowheads="1"/>
          </p:cNvSpPr>
          <p:nvPr>
            <p:custDataLst>
              <p:tags r:id="rId19"/>
            </p:custDataLst>
          </p:nvPr>
        </p:nvSpPr>
        <p:spPr bwMode="auto">
          <a:xfrm>
            <a:off x="4909080" y="4254677"/>
            <a:ext cx="6096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latin typeface="Courier New" pitchFamily="49" charset="0"/>
                <a:cs typeface="Courier New" pitchFamily="49" charset="0"/>
              </a:rPr>
              <a:t>5</a:t>
            </a:r>
          </a:p>
        </p:txBody>
      </p:sp>
      <p:sp>
        <p:nvSpPr>
          <p:cNvPr id="55317" name="Text Box 25"/>
          <p:cNvSpPr txBox="1">
            <a:spLocks noChangeArrowheads="1"/>
          </p:cNvSpPr>
          <p:nvPr>
            <p:custDataLst>
              <p:tags r:id="rId20"/>
            </p:custDataLst>
          </p:nvPr>
        </p:nvSpPr>
        <p:spPr bwMode="auto">
          <a:xfrm>
            <a:off x="4909080" y="4635677"/>
            <a:ext cx="6096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latin typeface="Courier New" pitchFamily="49" charset="0"/>
                <a:cs typeface="Courier New" pitchFamily="49" charset="0"/>
              </a:rPr>
              <a:t>6</a:t>
            </a:r>
          </a:p>
        </p:txBody>
      </p:sp>
      <p:sp>
        <p:nvSpPr>
          <p:cNvPr id="55318" name="Text Box 26"/>
          <p:cNvSpPr txBox="1">
            <a:spLocks noChangeArrowheads="1"/>
          </p:cNvSpPr>
          <p:nvPr>
            <p:custDataLst>
              <p:tags r:id="rId21"/>
            </p:custDataLst>
          </p:nvPr>
        </p:nvSpPr>
        <p:spPr bwMode="auto">
          <a:xfrm>
            <a:off x="4909080" y="5016677"/>
            <a:ext cx="6096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latin typeface="Courier New" pitchFamily="49" charset="0"/>
                <a:cs typeface="Courier New" pitchFamily="49" charset="0"/>
              </a:rPr>
              <a:t>7</a:t>
            </a:r>
          </a:p>
        </p:txBody>
      </p:sp>
      <p:sp>
        <p:nvSpPr>
          <p:cNvPr id="55319" name="Text Box 27"/>
          <p:cNvSpPr txBox="1">
            <a:spLocks noChangeArrowheads="1"/>
          </p:cNvSpPr>
          <p:nvPr>
            <p:custDataLst>
              <p:tags r:id="rId22"/>
            </p:custDataLst>
          </p:nvPr>
        </p:nvSpPr>
        <p:spPr bwMode="auto">
          <a:xfrm>
            <a:off x="4904317" y="5405614"/>
            <a:ext cx="6096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latin typeface="Courier New" pitchFamily="49" charset="0"/>
                <a:cs typeface="Courier New" pitchFamily="49" charset="0"/>
              </a:rPr>
              <a:t>8</a:t>
            </a:r>
          </a:p>
        </p:txBody>
      </p:sp>
      <p:sp>
        <p:nvSpPr>
          <p:cNvPr id="55320" name="Rectangle 28"/>
          <p:cNvSpPr>
            <a:spLocks noChangeArrowheads="1"/>
          </p:cNvSpPr>
          <p:nvPr>
            <p:custDataLst>
              <p:tags r:id="rId23"/>
            </p:custDataLst>
          </p:nvPr>
        </p:nvSpPr>
        <p:spPr bwMode="auto">
          <a:xfrm>
            <a:off x="5594350" y="2743200"/>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latin typeface="Courier New" pitchFamily="49" charset="0"/>
              </a:rPr>
              <a:t>jgtzn r1 7</a:t>
            </a:r>
          </a:p>
        </p:txBody>
      </p:sp>
      <p:sp>
        <p:nvSpPr>
          <p:cNvPr id="55321" name="Rectangle 29"/>
          <p:cNvSpPr>
            <a:spLocks noChangeArrowheads="1"/>
          </p:cNvSpPr>
          <p:nvPr>
            <p:custDataLst>
              <p:tags r:id="rId24"/>
            </p:custDataLst>
          </p:nvPr>
        </p:nvSpPr>
        <p:spPr bwMode="auto">
          <a:xfrm>
            <a:off x="5594350" y="3108325"/>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latin typeface="Courier New" pitchFamily="49" charset="0"/>
              </a:rPr>
              <a:t>setn r2 -1</a:t>
            </a:r>
            <a:endParaRPr lang="en-US" sz="1800">
              <a:latin typeface="Arial" pitchFamily="34" charset="0"/>
            </a:endParaRPr>
          </a:p>
        </p:txBody>
      </p:sp>
      <p:sp>
        <p:nvSpPr>
          <p:cNvPr id="55322" name="Rectangle 30"/>
          <p:cNvSpPr>
            <a:spLocks noChangeArrowheads="1"/>
          </p:cNvSpPr>
          <p:nvPr>
            <p:custDataLst>
              <p:tags r:id="rId25"/>
            </p:custDataLst>
          </p:nvPr>
        </p:nvSpPr>
        <p:spPr bwMode="auto">
          <a:xfrm>
            <a:off x="5594350" y="349726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latin typeface="Courier New" pitchFamily="49" charset="0"/>
              </a:rPr>
              <a:t>mul r1 r1 r2</a:t>
            </a:r>
            <a:endParaRPr lang="en-US" sz="1800">
              <a:latin typeface="Arial" pitchFamily="34" charset="0"/>
            </a:endParaRPr>
          </a:p>
        </p:txBody>
      </p:sp>
      <p:sp>
        <p:nvSpPr>
          <p:cNvPr id="55323" name="Rectangle 31"/>
          <p:cNvSpPr>
            <a:spLocks noChangeArrowheads="1"/>
          </p:cNvSpPr>
          <p:nvPr>
            <p:custDataLst>
              <p:tags r:id="rId26"/>
            </p:custDataLst>
          </p:nvPr>
        </p:nvSpPr>
        <p:spPr bwMode="auto">
          <a:xfrm>
            <a:off x="5594350" y="387191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latin typeface="Courier New" pitchFamily="49" charset="0"/>
              </a:rPr>
              <a:t>nop</a:t>
            </a:r>
            <a:endParaRPr lang="en-US" sz="1800">
              <a:latin typeface="Arial" pitchFamily="34" charset="0"/>
            </a:endParaRPr>
          </a:p>
        </p:txBody>
      </p:sp>
      <p:sp>
        <p:nvSpPr>
          <p:cNvPr id="55324" name="Rectangle 32"/>
          <p:cNvSpPr>
            <a:spLocks noChangeArrowheads="1"/>
          </p:cNvSpPr>
          <p:nvPr>
            <p:custDataLst>
              <p:tags r:id="rId27"/>
            </p:custDataLst>
          </p:nvPr>
        </p:nvSpPr>
        <p:spPr bwMode="auto">
          <a:xfrm>
            <a:off x="5594350" y="4251325"/>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latin typeface="Courier New" pitchFamily="49" charset="0"/>
              </a:rPr>
              <a:t>nop</a:t>
            </a:r>
            <a:endParaRPr lang="en-US" sz="1800">
              <a:latin typeface="Arial" pitchFamily="34" charset="0"/>
            </a:endParaRPr>
          </a:p>
        </p:txBody>
      </p:sp>
      <p:sp>
        <p:nvSpPr>
          <p:cNvPr id="55325" name="Rectangle 33"/>
          <p:cNvSpPr>
            <a:spLocks noChangeArrowheads="1"/>
          </p:cNvSpPr>
          <p:nvPr>
            <p:custDataLst>
              <p:tags r:id="rId28"/>
            </p:custDataLst>
          </p:nvPr>
        </p:nvSpPr>
        <p:spPr bwMode="auto">
          <a:xfrm>
            <a:off x="5594350" y="4632325"/>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 </a:t>
            </a:r>
            <a:endParaRPr lang="en-US" sz="1800">
              <a:solidFill>
                <a:srgbClr val="0A04EB"/>
              </a:solidFill>
              <a:latin typeface="Arial" pitchFamily="34" charset="0"/>
            </a:endParaRPr>
          </a:p>
        </p:txBody>
      </p:sp>
      <p:sp>
        <p:nvSpPr>
          <p:cNvPr id="55326" name="Rectangle 34"/>
          <p:cNvSpPr>
            <a:spLocks noChangeArrowheads="1"/>
          </p:cNvSpPr>
          <p:nvPr>
            <p:custDataLst>
              <p:tags r:id="rId29"/>
            </p:custDataLst>
          </p:nvPr>
        </p:nvSpPr>
        <p:spPr bwMode="auto">
          <a:xfrm>
            <a:off x="5594350" y="5005388"/>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 </a:t>
            </a:r>
            <a:endParaRPr lang="en-US" sz="1800">
              <a:solidFill>
                <a:srgbClr val="0A04EB"/>
              </a:solidFill>
              <a:latin typeface="Arial" pitchFamily="34" charset="0"/>
            </a:endParaRPr>
          </a:p>
        </p:txBody>
      </p:sp>
      <p:sp>
        <p:nvSpPr>
          <p:cNvPr id="55327" name="Rectangle 35"/>
          <p:cNvSpPr>
            <a:spLocks noChangeArrowheads="1"/>
          </p:cNvSpPr>
          <p:nvPr>
            <p:custDataLst>
              <p:tags r:id="rId30"/>
            </p:custDataLst>
          </p:nvPr>
        </p:nvSpPr>
        <p:spPr bwMode="auto">
          <a:xfrm>
            <a:off x="5594350" y="538956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49" charset="0"/>
              </a:rPr>
              <a:t> </a:t>
            </a:r>
            <a:endParaRPr lang="en-US" sz="1800">
              <a:solidFill>
                <a:srgbClr val="0A04EB"/>
              </a:solidFill>
              <a:latin typeface="Arial" pitchFamily="34" charset="0"/>
            </a:endParaRPr>
          </a:p>
        </p:txBody>
      </p:sp>
      <p:sp>
        <p:nvSpPr>
          <p:cNvPr id="55328" name="Rectangle 36"/>
          <p:cNvSpPr>
            <a:spLocks noChangeArrowheads="1"/>
          </p:cNvSpPr>
          <p:nvPr>
            <p:custDataLst>
              <p:tags r:id="rId31"/>
            </p:custDataLst>
          </p:nvPr>
        </p:nvSpPr>
        <p:spPr bwMode="auto">
          <a:xfrm>
            <a:off x="5592763" y="4610100"/>
            <a:ext cx="2185987"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latin typeface="Courier New" pitchFamily="49" charset="0"/>
              </a:rPr>
              <a:t>nop</a:t>
            </a:r>
            <a:endParaRPr lang="en-US" sz="1800">
              <a:latin typeface="Arial" pitchFamily="34" charset="0"/>
            </a:endParaRPr>
          </a:p>
        </p:txBody>
      </p:sp>
      <p:sp>
        <p:nvSpPr>
          <p:cNvPr id="55329" name="Text Box 49"/>
          <p:cNvSpPr txBox="1">
            <a:spLocks noChangeArrowheads="1"/>
          </p:cNvSpPr>
          <p:nvPr>
            <p:custDataLst>
              <p:tags r:id="rId32"/>
            </p:custDataLst>
          </p:nvPr>
        </p:nvSpPr>
        <p:spPr bwMode="auto">
          <a:xfrm>
            <a:off x="423338" y="185209"/>
            <a:ext cx="1912937" cy="284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lnSpc>
                <a:spcPct val="90000"/>
              </a:lnSpc>
              <a:spcBef>
                <a:spcPct val="50000"/>
              </a:spcBef>
            </a:pPr>
            <a:r>
              <a:rPr lang="en-US" sz="1400" dirty="0" err="1">
                <a:solidFill>
                  <a:srgbClr val="067B0E"/>
                </a:solidFill>
                <a:latin typeface="Calibri" pitchFamily="34" charset="0"/>
              </a:rPr>
              <a:t>Gesundheit</a:t>
            </a:r>
            <a:r>
              <a:rPr lang="en-US" sz="1400" dirty="0">
                <a:solidFill>
                  <a:srgbClr val="067B0E"/>
                </a:solidFill>
                <a:latin typeface="Calibri" pitchFamily="34" charset="0"/>
              </a:rPr>
              <a:t>!</a:t>
            </a:r>
          </a:p>
        </p:txBody>
      </p:sp>
      <p:grpSp>
        <p:nvGrpSpPr>
          <p:cNvPr id="55330" name="Group 50"/>
          <p:cNvGrpSpPr>
            <a:grpSpLocks/>
          </p:cNvGrpSpPr>
          <p:nvPr>
            <p:custDataLst>
              <p:tags r:id="rId33"/>
            </p:custDataLst>
          </p:nvPr>
        </p:nvGrpSpPr>
        <p:grpSpPr bwMode="auto">
          <a:xfrm>
            <a:off x="152400" y="444206"/>
            <a:ext cx="390525" cy="468312"/>
            <a:chOff x="2928" y="1051"/>
            <a:chExt cx="840" cy="957"/>
          </a:xfrm>
        </p:grpSpPr>
        <p:sp>
          <p:nvSpPr>
            <p:cNvPr id="55350" name="Freeform 51"/>
            <p:cNvSpPr>
              <a:spLocks/>
            </p:cNvSpPr>
            <p:nvPr>
              <p:custDataLst>
                <p:tags r:id="rId48"/>
              </p:custDataLst>
            </p:nvPr>
          </p:nvSpPr>
          <p:spPr bwMode="auto">
            <a:xfrm>
              <a:off x="2928" y="1759"/>
              <a:ext cx="810" cy="249"/>
            </a:xfrm>
            <a:custGeom>
              <a:avLst/>
              <a:gdLst>
                <a:gd name="T0" fmla="*/ 2 w 1048"/>
                <a:gd name="T1" fmla="*/ 21 h 250"/>
                <a:gd name="T2" fmla="*/ 2 w 1048"/>
                <a:gd name="T3" fmla="*/ 83 h 250"/>
                <a:gd name="T4" fmla="*/ 2 w 1048"/>
                <a:gd name="T5" fmla="*/ 111 h 250"/>
                <a:gd name="T6" fmla="*/ 2 w 1048"/>
                <a:gd name="T7" fmla="*/ 125 h 250"/>
                <a:gd name="T8" fmla="*/ 2 w 1048"/>
                <a:gd name="T9" fmla="*/ 155 h 250"/>
                <a:gd name="T10" fmla="*/ 2 w 1048"/>
                <a:gd name="T11" fmla="*/ 224 h 250"/>
                <a:gd name="T12" fmla="*/ 2 w 1048"/>
                <a:gd name="T13" fmla="*/ 204 h 250"/>
                <a:gd name="T14" fmla="*/ 0 w 1048"/>
                <a:gd name="T15" fmla="*/ 183 h 250"/>
                <a:gd name="T16" fmla="*/ 2 w 1048"/>
                <a:gd name="T17" fmla="*/ 149 h 250"/>
                <a:gd name="T18" fmla="*/ 2 w 1048"/>
                <a:gd name="T19" fmla="*/ 125 h 250"/>
                <a:gd name="T20" fmla="*/ 2 w 1048"/>
                <a:gd name="T21" fmla="*/ 76 h 250"/>
                <a:gd name="T22" fmla="*/ 2 w 1048"/>
                <a:gd name="T23" fmla="*/ 55 h 250"/>
                <a:gd name="T24" fmla="*/ 2 w 1048"/>
                <a:gd name="T25" fmla="*/ 28 h 250"/>
                <a:gd name="T26" fmla="*/ 2 w 1048"/>
                <a:gd name="T27" fmla="*/ 14 h 250"/>
                <a:gd name="T28" fmla="*/ 2 w 1048"/>
                <a:gd name="T29" fmla="*/ 28 h 250"/>
                <a:gd name="T30" fmla="*/ 2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55351" name="Oval 52"/>
            <p:cNvSpPr>
              <a:spLocks noChangeArrowheads="1"/>
            </p:cNvSpPr>
            <p:nvPr>
              <p:custDataLst>
                <p:tags r:id="rId49"/>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55352" name="Oval 53"/>
            <p:cNvSpPr>
              <a:spLocks noChangeArrowheads="1"/>
            </p:cNvSpPr>
            <p:nvPr>
              <p:custDataLst>
                <p:tags r:id="rId50"/>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5353" name="Oval 54"/>
            <p:cNvSpPr>
              <a:spLocks noChangeArrowheads="1"/>
            </p:cNvSpPr>
            <p:nvPr>
              <p:custDataLst>
                <p:tags r:id="rId51"/>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5354" name="Oval 55"/>
            <p:cNvSpPr>
              <a:spLocks noChangeArrowheads="1"/>
            </p:cNvSpPr>
            <p:nvPr>
              <p:custDataLst>
                <p:tags r:id="rId52"/>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5355" name="Oval 56"/>
            <p:cNvSpPr>
              <a:spLocks noChangeArrowheads="1"/>
            </p:cNvSpPr>
            <p:nvPr>
              <p:custDataLst>
                <p:tags r:id="rId53"/>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5356" name="Oval 57"/>
            <p:cNvSpPr>
              <a:spLocks noChangeArrowheads="1"/>
            </p:cNvSpPr>
            <p:nvPr>
              <p:custDataLst>
                <p:tags r:id="rId54"/>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5357" name="Oval 58"/>
            <p:cNvSpPr>
              <a:spLocks noChangeArrowheads="1"/>
            </p:cNvSpPr>
            <p:nvPr>
              <p:custDataLst>
                <p:tags r:id="rId55"/>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5358" name="AutoShape 59"/>
            <p:cNvSpPr>
              <a:spLocks noChangeArrowheads="1"/>
            </p:cNvSpPr>
            <p:nvPr>
              <p:custDataLst>
                <p:tags r:id="rId56"/>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vert="eaVert" wrap="none" anchor="ctr"/>
            <a:lstStyle/>
            <a:p>
              <a:endParaRPr lang="en-US"/>
            </a:p>
          </p:txBody>
        </p:sp>
        <p:sp>
          <p:nvSpPr>
            <p:cNvPr id="55359" name="Freeform 60"/>
            <p:cNvSpPr>
              <a:spLocks/>
            </p:cNvSpPr>
            <p:nvPr>
              <p:custDataLst>
                <p:tags r:id="rId57"/>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55360" name="Freeform 61"/>
            <p:cNvSpPr>
              <a:spLocks/>
            </p:cNvSpPr>
            <p:nvPr>
              <p:custDataLst>
                <p:tags r:id="rId58"/>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55361" name="Freeform 62"/>
            <p:cNvSpPr>
              <a:spLocks/>
            </p:cNvSpPr>
            <p:nvPr>
              <p:custDataLst>
                <p:tags r:id="rId59"/>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55362" name="Freeform 63"/>
            <p:cNvSpPr>
              <a:spLocks/>
            </p:cNvSpPr>
            <p:nvPr>
              <p:custDataLst>
                <p:tags r:id="rId60"/>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55331" name="Rectangle 70"/>
          <p:cNvSpPr>
            <a:spLocks noChangeArrowheads="1"/>
          </p:cNvSpPr>
          <p:nvPr>
            <p:custDataLst>
              <p:tags r:id="rId34"/>
            </p:custDataLst>
          </p:nvPr>
        </p:nvSpPr>
        <p:spPr bwMode="auto">
          <a:xfrm>
            <a:off x="5592763" y="5005388"/>
            <a:ext cx="2185987"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latin typeface="Courier New" pitchFamily="49" charset="0"/>
              </a:rPr>
              <a:t>write r1</a:t>
            </a:r>
            <a:endParaRPr lang="en-US" sz="1800">
              <a:latin typeface="Arial" pitchFamily="34" charset="0"/>
            </a:endParaRPr>
          </a:p>
        </p:txBody>
      </p:sp>
      <p:sp>
        <p:nvSpPr>
          <p:cNvPr id="55332" name="Rectangle 71"/>
          <p:cNvSpPr>
            <a:spLocks noChangeArrowheads="1"/>
          </p:cNvSpPr>
          <p:nvPr>
            <p:custDataLst>
              <p:tags r:id="rId35"/>
            </p:custDataLst>
          </p:nvPr>
        </p:nvSpPr>
        <p:spPr bwMode="auto">
          <a:xfrm>
            <a:off x="5592763" y="5386388"/>
            <a:ext cx="2185987"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latin typeface="Courier New" pitchFamily="49" charset="0"/>
              </a:rPr>
              <a:t>halt</a:t>
            </a:r>
            <a:endParaRPr lang="en-US" sz="1800">
              <a:latin typeface="Arial" pitchFamily="34" charset="0"/>
            </a:endParaRPr>
          </a:p>
        </p:txBody>
      </p:sp>
      <p:sp>
        <p:nvSpPr>
          <p:cNvPr id="55333" name="Text Box 72"/>
          <p:cNvSpPr txBox="1">
            <a:spLocks noChangeArrowheads="1"/>
          </p:cNvSpPr>
          <p:nvPr>
            <p:custDataLst>
              <p:tags r:id="rId36"/>
            </p:custDataLst>
          </p:nvPr>
        </p:nvSpPr>
        <p:spPr bwMode="auto">
          <a:xfrm>
            <a:off x="2073275" y="1487488"/>
            <a:ext cx="10271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b="1">
                <a:latin typeface="Cambria" pitchFamily="18" charset="0"/>
              </a:rPr>
              <a:t>CPU</a:t>
            </a:r>
          </a:p>
        </p:txBody>
      </p:sp>
      <p:sp>
        <p:nvSpPr>
          <p:cNvPr id="55334" name="Text Box 73"/>
          <p:cNvSpPr txBox="1">
            <a:spLocks noChangeArrowheads="1"/>
          </p:cNvSpPr>
          <p:nvPr>
            <p:custDataLst>
              <p:tags r:id="rId37"/>
            </p:custDataLst>
          </p:nvPr>
        </p:nvSpPr>
        <p:spPr bwMode="auto">
          <a:xfrm>
            <a:off x="1447800" y="1814513"/>
            <a:ext cx="22860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a:latin typeface="Calibri" pitchFamily="34" charset="0"/>
              </a:rPr>
              <a:t>central processing unit</a:t>
            </a:r>
          </a:p>
        </p:txBody>
      </p:sp>
      <p:sp>
        <p:nvSpPr>
          <p:cNvPr id="55335" name="Text Box 74"/>
          <p:cNvSpPr txBox="1">
            <a:spLocks noChangeArrowheads="1"/>
          </p:cNvSpPr>
          <p:nvPr>
            <p:custDataLst>
              <p:tags r:id="rId38"/>
            </p:custDataLst>
          </p:nvPr>
        </p:nvSpPr>
        <p:spPr bwMode="auto">
          <a:xfrm>
            <a:off x="697089" y="2470150"/>
            <a:ext cx="6254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r1</a:t>
            </a:r>
            <a:endParaRPr lang="en-US" sz="1800" b="1">
              <a:solidFill>
                <a:srgbClr val="B003D1"/>
              </a:solidFill>
              <a:latin typeface="Courier New" pitchFamily="49" charset="0"/>
              <a:cs typeface="Courier New" pitchFamily="49" charset="0"/>
            </a:endParaRPr>
          </a:p>
        </p:txBody>
      </p:sp>
      <p:sp>
        <p:nvSpPr>
          <p:cNvPr id="55336" name="Rectangle 79"/>
          <p:cNvSpPr>
            <a:spLocks noChangeArrowheads="1"/>
          </p:cNvSpPr>
          <p:nvPr>
            <p:custDataLst>
              <p:tags r:id="rId39"/>
            </p:custDataLst>
          </p:nvPr>
        </p:nvSpPr>
        <p:spPr bwMode="auto">
          <a:xfrm>
            <a:off x="1319213" y="2317750"/>
            <a:ext cx="2733675"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B003D1"/>
                </a:solidFill>
                <a:latin typeface="Courier New" pitchFamily="49" charset="0"/>
              </a:rPr>
              <a:t> </a:t>
            </a:r>
          </a:p>
        </p:txBody>
      </p:sp>
      <p:sp>
        <p:nvSpPr>
          <p:cNvPr id="55337" name="Rectangle 82"/>
          <p:cNvSpPr>
            <a:spLocks noChangeArrowheads="1"/>
          </p:cNvSpPr>
          <p:nvPr>
            <p:custDataLst>
              <p:tags r:id="rId40"/>
            </p:custDataLst>
          </p:nvPr>
        </p:nvSpPr>
        <p:spPr bwMode="auto">
          <a:xfrm>
            <a:off x="1314450" y="2990850"/>
            <a:ext cx="2749550" cy="2299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dirty="0">
                <a:latin typeface="Calibri" pitchFamily="34" charset="0"/>
              </a:rPr>
              <a:t>General-purpose register r1</a:t>
            </a:r>
          </a:p>
        </p:txBody>
      </p:sp>
      <p:sp>
        <p:nvSpPr>
          <p:cNvPr id="55338" name="Text Box 84"/>
          <p:cNvSpPr txBox="1">
            <a:spLocks noChangeArrowheads="1"/>
          </p:cNvSpPr>
          <p:nvPr>
            <p:custDataLst>
              <p:tags r:id="rId41"/>
            </p:custDataLst>
          </p:nvPr>
        </p:nvSpPr>
        <p:spPr bwMode="auto">
          <a:xfrm>
            <a:off x="687564" y="3475038"/>
            <a:ext cx="625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r2</a:t>
            </a:r>
            <a:endParaRPr lang="en-US" sz="1800" b="1">
              <a:solidFill>
                <a:srgbClr val="B003D1"/>
              </a:solidFill>
              <a:latin typeface="Courier New" pitchFamily="49" charset="0"/>
              <a:cs typeface="Courier New" pitchFamily="49" charset="0"/>
            </a:endParaRPr>
          </a:p>
        </p:txBody>
      </p:sp>
      <p:sp>
        <p:nvSpPr>
          <p:cNvPr id="55339" name="Rectangle 85"/>
          <p:cNvSpPr>
            <a:spLocks noChangeArrowheads="1"/>
          </p:cNvSpPr>
          <p:nvPr>
            <p:custDataLst>
              <p:tags r:id="rId42"/>
            </p:custDataLst>
          </p:nvPr>
        </p:nvSpPr>
        <p:spPr bwMode="auto">
          <a:xfrm>
            <a:off x="1316038" y="3308350"/>
            <a:ext cx="2733675"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B003D1"/>
                </a:solidFill>
                <a:latin typeface="Courier New" pitchFamily="49" charset="0"/>
              </a:rPr>
              <a:t> </a:t>
            </a:r>
          </a:p>
        </p:txBody>
      </p:sp>
      <p:sp>
        <p:nvSpPr>
          <p:cNvPr id="55340" name="Rectangle 86"/>
          <p:cNvSpPr>
            <a:spLocks noChangeArrowheads="1"/>
          </p:cNvSpPr>
          <p:nvPr>
            <p:custDataLst>
              <p:tags r:id="rId43"/>
            </p:custDataLst>
          </p:nvPr>
        </p:nvSpPr>
        <p:spPr bwMode="auto">
          <a:xfrm>
            <a:off x="1311275" y="3981450"/>
            <a:ext cx="2749550" cy="2299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dirty="0">
                <a:latin typeface="Calibri" pitchFamily="34" charset="0"/>
              </a:rPr>
              <a:t>General-purpose register r2</a:t>
            </a:r>
          </a:p>
        </p:txBody>
      </p:sp>
      <p:sp>
        <p:nvSpPr>
          <p:cNvPr id="55341" name="Text Box 48"/>
          <p:cNvSpPr txBox="1">
            <a:spLocks noChangeArrowheads="1"/>
          </p:cNvSpPr>
          <p:nvPr>
            <p:custDataLst>
              <p:tags r:id="rId44"/>
            </p:custDataLst>
          </p:nvPr>
        </p:nvSpPr>
        <p:spPr bwMode="auto">
          <a:xfrm>
            <a:off x="815975" y="4603750"/>
            <a:ext cx="3703638" cy="830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dirty="0">
                <a:latin typeface="Calibri" pitchFamily="34" charset="0"/>
              </a:rPr>
              <a:t>With an input of </a:t>
            </a:r>
            <a:r>
              <a:rPr lang="en-US" b="1" dirty="0">
                <a:solidFill>
                  <a:srgbClr val="C00000"/>
                </a:solidFill>
                <a:latin typeface="Calibri" pitchFamily="34" charset="0"/>
              </a:rPr>
              <a:t>-6</a:t>
            </a:r>
            <a:r>
              <a:rPr lang="en-US" dirty="0">
                <a:latin typeface="Calibri" pitchFamily="34" charset="0"/>
              </a:rPr>
              <a:t>, what does this code write out?</a:t>
            </a:r>
          </a:p>
        </p:txBody>
      </p:sp>
      <p:sp>
        <p:nvSpPr>
          <p:cNvPr id="55342" name="Rectangle 86"/>
          <p:cNvSpPr>
            <a:spLocks noChangeArrowheads="1"/>
          </p:cNvSpPr>
          <p:nvPr>
            <p:custDataLst>
              <p:tags r:id="rId45"/>
            </p:custDataLst>
          </p:nvPr>
        </p:nvSpPr>
        <p:spPr bwMode="auto">
          <a:xfrm>
            <a:off x="4267200" y="6172200"/>
            <a:ext cx="4724398" cy="3939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p>
            <a:pPr>
              <a:lnSpc>
                <a:spcPct val="70000"/>
              </a:lnSpc>
              <a:spcBef>
                <a:spcPct val="50000"/>
              </a:spcBef>
            </a:pPr>
            <a:r>
              <a:rPr lang="en-US" sz="2800" i="1" dirty="0" smtClean="0">
                <a:latin typeface="Calibri" pitchFamily="34" charset="0"/>
              </a:rPr>
              <a:t>What Python </a:t>
            </a:r>
            <a:r>
              <a:rPr lang="en-US" sz="2800" i="1" dirty="0" err="1" smtClean="0">
                <a:latin typeface="Calibri" pitchFamily="34" charset="0"/>
              </a:rPr>
              <a:t>f'n</a:t>
            </a:r>
            <a:r>
              <a:rPr lang="en-US" sz="2800" i="1" dirty="0" smtClean="0">
                <a:latin typeface="Calibri" pitchFamily="34" charset="0"/>
              </a:rPr>
              <a:t> </a:t>
            </a:r>
            <a:r>
              <a:rPr lang="en-US" sz="2800" i="1" dirty="0">
                <a:latin typeface="Calibri" pitchFamily="34" charset="0"/>
              </a:rPr>
              <a:t>is this?</a:t>
            </a:r>
          </a:p>
        </p:txBody>
      </p:sp>
      <p:sp>
        <p:nvSpPr>
          <p:cNvPr id="76" name="Rounded Rectangle 75"/>
          <p:cNvSpPr/>
          <p:nvPr/>
        </p:nvSpPr>
        <p:spPr bwMode="auto">
          <a:xfrm>
            <a:off x="7326312" y="76201"/>
            <a:ext cx="1665287" cy="1219200"/>
          </a:xfrm>
          <a:prstGeom prst="roundRect">
            <a:avLst/>
          </a:prstGeom>
          <a:noFill/>
          <a:ln w="19050" cap="flat" cmpd="sng" algn="ctr">
            <a:solidFill>
              <a:schemeClr val="bg1">
                <a:lumMod val="65000"/>
              </a:schemeClr>
            </a:solidFill>
            <a:prstDash val="solid"/>
            <a:round/>
            <a:headEnd type="none" w="med" len="med"/>
            <a:tailEnd type="none" w="med" len="med"/>
          </a:ln>
          <a:effectLst>
            <a:outerShdw blurRad="50800" dist="38100" dir="2700000" algn="tl" rotWithShape="0">
              <a:prstClr val="black">
                <a:alpha val="40000"/>
              </a:prstClr>
            </a:outerShdw>
          </a:effectLst>
        </p:spPr>
        <p:txBody>
          <a:bodyPr wrap="square">
            <a:spAutoFit/>
          </a:bodyPr>
          <a:lstStyle/>
          <a:p>
            <a:pPr>
              <a:defRPr/>
            </a:pPr>
            <a:endParaRPr lang="en-US">
              <a:latin typeface="Times" pitchFamily="1" charset="0"/>
              <a:ea typeface="ＭＳ Ｐゴシック" pitchFamily="1" charset="-128"/>
            </a:endParaRPr>
          </a:p>
        </p:txBody>
      </p:sp>
      <p:sp>
        <p:nvSpPr>
          <p:cNvPr id="55344" name="Text Box 17"/>
          <p:cNvSpPr txBox="1">
            <a:spLocks noChangeArrowheads="1"/>
          </p:cNvSpPr>
          <p:nvPr>
            <p:custDataLst>
              <p:tags r:id="rId46"/>
            </p:custDataLst>
          </p:nvPr>
        </p:nvSpPr>
        <p:spPr bwMode="auto">
          <a:xfrm>
            <a:off x="6545263" y="76200"/>
            <a:ext cx="78105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dirty="0">
                <a:latin typeface="Cambria" pitchFamily="18" charset="0"/>
              </a:rPr>
              <a:t>Screen</a:t>
            </a:r>
          </a:p>
        </p:txBody>
      </p:sp>
      <p:sp>
        <p:nvSpPr>
          <p:cNvPr id="55345" name="Rectangle 77"/>
          <p:cNvSpPr>
            <a:spLocks noChangeArrowheads="1"/>
          </p:cNvSpPr>
          <p:nvPr/>
        </p:nvSpPr>
        <p:spPr bwMode="auto">
          <a:xfrm>
            <a:off x="7483475" y="134938"/>
            <a:ext cx="434975"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b="1">
                <a:solidFill>
                  <a:srgbClr val="C00000"/>
                </a:solidFill>
                <a:latin typeface="Calibri" pitchFamily="34" charset="0"/>
              </a:rPr>
              <a:t>-6</a:t>
            </a:r>
            <a:endParaRPr lang="en-US"/>
          </a:p>
        </p:txBody>
      </p:sp>
      <p:sp>
        <p:nvSpPr>
          <p:cNvPr id="55346" name="Rectangle 78"/>
          <p:cNvSpPr>
            <a:spLocks noChangeArrowheads="1"/>
          </p:cNvSpPr>
          <p:nvPr/>
        </p:nvSpPr>
        <p:spPr bwMode="auto">
          <a:xfrm>
            <a:off x="7948613" y="185738"/>
            <a:ext cx="771525" cy="32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1500">
                <a:solidFill>
                  <a:srgbClr val="C00000"/>
                </a:solidFill>
                <a:latin typeface="Cambria" pitchFamily="18" charset="0"/>
              </a:rPr>
              <a:t>(input)</a:t>
            </a:r>
            <a:endParaRPr lang="en-US" sz="1500">
              <a:latin typeface="Cambria" pitchFamily="18" charset="0"/>
            </a:endParaRPr>
          </a:p>
        </p:txBody>
      </p:sp>
      <p:sp>
        <p:nvSpPr>
          <p:cNvPr id="65" name="Text Box 16"/>
          <p:cNvSpPr txBox="1">
            <a:spLocks noChangeArrowheads="1"/>
          </p:cNvSpPr>
          <p:nvPr>
            <p:custDataLst>
              <p:tags r:id="rId47"/>
            </p:custDataLst>
          </p:nvPr>
        </p:nvSpPr>
        <p:spPr bwMode="auto">
          <a:xfrm rot="21028272">
            <a:off x="7324725" y="4086225"/>
            <a:ext cx="901700" cy="646113"/>
          </a:xfrm>
          <a:prstGeom prst="rect">
            <a:avLst/>
          </a:prstGeom>
          <a:solidFill>
            <a:srgbClr val="CCECFF"/>
          </a:solidFill>
          <a:ln>
            <a:noFill/>
          </a:ln>
          <a:effectLst>
            <a:outerShdw blurRad="50800" dist="38100" dir="5400000" algn="t" rotWithShape="0">
              <a:prstClr val="black">
                <a:alpha val="40000"/>
              </a:prstClr>
            </a:outerShdw>
          </a:effec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defRPr/>
            </a:pPr>
            <a:r>
              <a:rPr lang="en-US" sz="1200" dirty="0" smtClean="0">
                <a:latin typeface="Cambria" pitchFamily="18" charset="0"/>
              </a:rPr>
              <a:t>space for future expansion!</a:t>
            </a:r>
          </a:p>
        </p:txBody>
      </p:sp>
      <mc:AlternateContent xmlns:mc="http://schemas.openxmlformats.org/markup-compatibility/2006" xmlns:p14="http://schemas.microsoft.com/office/powerpoint/2010/main">
        <mc:Choice Requires="p14">
          <p:contentPart p14:bwMode="auto" r:id="rId63">
            <p14:nvContentPartPr>
              <p14:cNvPr id="2" name="Ink 1"/>
              <p14:cNvContentPartPr/>
              <p14:nvPr/>
            </p14:nvContentPartPr>
            <p14:xfrm>
              <a:off x="2857320" y="526680"/>
              <a:ext cx="6036840" cy="5474520"/>
            </p14:xfrm>
          </p:contentPart>
        </mc:Choice>
        <mc:Fallback xmlns="">
          <p:pic>
            <p:nvPicPr>
              <p:cNvPr id="2" name="Ink 1"/>
              <p:cNvPicPr/>
              <p:nvPr/>
            </p:nvPicPr>
            <p:blipFill>
              <a:blip r:embed="rId64"/>
              <a:stretch>
                <a:fillRect/>
              </a:stretch>
            </p:blipFill>
            <p:spPr>
              <a:xfrm>
                <a:off x="2847960" y="517320"/>
                <a:ext cx="6055560" cy="5493240"/>
              </a:xfrm>
              <a:prstGeom prst="rect">
                <a:avLst/>
              </a:prstGeom>
            </p:spPr>
          </p:pic>
        </mc:Fallback>
      </mc:AlternateContent>
    </p:spTree>
    <p:extLst>
      <p:ext uri="{BB962C8B-B14F-4D97-AF65-F5344CB8AC3E}">
        <p14:creationId xmlns:p14="http://schemas.microsoft.com/office/powerpoint/2010/main" val="2638562233"/>
      </p:ext>
    </p:extLst>
  </p:cSld>
  <p:clrMapOvr>
    <a:masterClrMapping/>
  </p:clrMapOvr>
  <p:timing>
    <p:tnLst>
      <p:par>
        <p:cTn id="1" dur="indefinite" restart="never" nodeType="tmRoot"/>
      </p:par>
    </p:tnLst>
  </p:timing>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6" name="Text Box 2"/>
          <p:cNvSpPr txBox="1">
            <a:spLocks noChangeArrowheads="1"/>
          </p:cNvSpPr>
          <p:nvPr>
            <p:custDataLst>
              <p:tags r:id="rId1"/>
            </p:custDataLst>
          </p:nvPr>
        </p:nvSpPr>
        <p:spPr bwMode="auto">
          <a:xfrm>
            <a:off x="141288" y="269875"/>
            <a:ext cx="254000" cy="355600"/>
          </a:xfrm>
          <a:prstGeom prst="rect">
            <a:avLst/>
          </a:prstGeom>
          <a:noFill/>
          <a:ln w="19050">
            <a:solidFill>
              <a:srgbClr val="067B0E"/>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600" b="1">
                <a:solidFill>
                  <a:srgbClr val="067B0E"/>
                </a:solidFill>
              </a:rPr>
              <a:t>1</a:t>
            </a:r>
          </a:p>
        </p:txBody>
      </p:sp>
      <p:sp>
        <p:nvSpPr>
          <p:cNvPr id="57347" name="Rectangle 3"/>
          <p:cNvSpPr>
            <a:spLocks noChangeArrowheads="1"/>
          </p:cNvSpPr>
          <p:nvPr>
            <p:custDataLst>
              <p:tags r:id="rId2"/>
            </p:custDataLst>
          </p:nvPr>
        </p:nvSpPr>
        <p:spPr bwMode="auto">
          <a:xfrm>
            <a:off x="1447800" y="5638800"/>
            <a:ext cx="6610825" cy="10464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p>
            <a:pPr marL="457200" indent="-457200" algn="l">
              <a:buFont typeface="Arial" pitchFamily="34" charset="0"/>
              <a:buNone/>
            </a:pPr>
            <a:r>
              <a:rPr lang="en-US" sz="1800" dirty="0">
                <a:latin typeface="Cambria" pitchFamily="18" charset="0"/>
              </a:rPr>
              <a:t>(1) What does this program compute in general?</a:t>
            </a:r>
          </a:p>
          <a:p>
            <a:pPr marL="457200" indent="-457200" algn="l">
              <a:buFont typeface="Arial" pitchFamily="34" charset="0"/>
              <a:buNone/>
            </a:pPr>
            <a:endParaRPr lang="en-US" sz="800" dirty="0">
              <a:latin typeface="Cambria" pitchFamily="18" charset="0"/>
            </a:endParaRPr>
          </a:p>
          <a:p>
            <a:pPr marL="457200" indent="-457200" algn="l">
              <a:buFont typeface="Arial" pitchFamily="34" charset="0"/>
              <a:buNone/>
            </a:pPr>
            <a:r>
              <a:rPr lang="en-US" sz="1800" dirty="0">
                <a:latin typeface="Cambria" pitchFamily="18" charset="0"/>
              </a:rPr>
              <a:t>(2) How could you change </a:t>
            </a:r>
            <a:r>
              <a:rPr lang="en-US" sz="1800" u="sng" dirty="0" smtClean="0">
                <a:latin typeface="Cambria" pitchFamily="18" charset="0"/>
              </a:rPr>
              <a:t>only line 3</a:t>
            </a:r>
            <a:r>
              <a:rPr lang="en-US" sz="1800" dirty="0" smtClean="0">
                <a:latin typeface="Cambria" pitchFamily="18" charset="0"/>
              </a:rPr>
              <a:t> so </a:t>
            </a:r>
            <a:r>
              <a:rPr lang="en-US" sz="1800" dirty="0">
                <a:latin typeface="Cambria" pitchFamily="18" charset="0"/>
              </a:rPr>
              <a:t>that, if the original two inputs were </a:t>
            </a:r>
            <a:r>
              <a:rPr lang="en-US" sz="1800" i="1" dirty="0">
                <a:latin typeface="Cambria" pitchFamily="18" charset="0"/>
              </a:rPr>
              <a:t>equal</a:t>
            </a:r>
            <a:r>
              <a:rPr lang="en-US" sz="1800" dirty="0">
                <a:latin typeface="Cambria" pitchFamily="18" charset="0"/>
              </a:rPr>
              <a:t>, </a:t>
            </a:r>
            <a:r>
              <a:rPr lang="en-US" sz="1800" dirty="0" smtClean="0">
                <a:latin typeface="Cambria" pitchFamily="18" charset="0"/>
              </a:rPr>
              <a:t>the program asked for </a:t>
            </a:r>
            <a:r>
              <a:rPr lang="en-US" sz="1800" dirty="0">
                <a:latin typeface="Cambria" pitchFamily="18" charset="0"/>
              </a:rPr>
              <a:t>new inputs?</a:t>
            </a:r>
          </a:p>
        </p:txBody>
      </p:sp>
      <p:sp>
        <p:nvSpPr>
          <p:cNvPr id="57348" name="Text Box 32"/>
          <p:cNvSpPr txBox="1">
            <a:spLocks noChangeArrowheads="1"/>
          </p:cNvSpPr>
          <p:nvPr>
            <p:custDataLst>
              <p:tags r:id="rId3"/>
            </p:custDataLst>
          </p:nvPr>
        </p:nvSpPr>
        <p:spPr bwMode="auto">
          <a:xfrm>
            <a:off x="419100" y="174625"/>
            <a:ext cx="4132263" cy="581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600" dirty="0">
                <a:latin typeface="Calibri" pitchFamily="34" charset="0"/>
              </a:rPr>
              <a:t>Follow this assembly-language program from top to bottom. Use </a:t>
            </a:r>
            <a:r>
              <a:rPr lang="en-US" sz="1600" b="1" dirty="0">
                <a:latin typeface="Calibri" pitchFamily="34" charset="0"/>
              </a:rPr>
              <a:t>r1 = 42</a:t>
            </a:r>
            <a:r>
              <a:rPr lang="en-US" sz="1600" dirty="0">
                <a:latin typeface="Calibri" pitchFamily="34" charset="0"/>
              </a:rPr>
              <a:t> and </a:t>
            </a:r>
            <a:r>
              <a:rPr lang="en-US" sz="1600" b="1" dirty="0">
                <a:latin typeface="Calibri" pitchFamily="34" charset="0"/>
              </a:rPr>
              <a:t>r2 = 5</a:t>
            </a:r>
            <a:r>
              <a:rPr lang="en-US" sz="1600" dirty="0">
                <a:latin typeface="Calibri" pitchFamily="34" charset="0"/>
              </a:rPr>
              <a:t>.</a:t>
            </a:r>
          </a:p>
        </p:txBody>
      </p:sp>
      <p:sp>
        <p:nvSpPr>
          <p:cNvPr id="57349" name="Text Box 53"/>
          <p:cNvSpPr txBox="1">
            <a:spLocks noChangeArrowheads="1"/>
          </p:cNvSpPr>
          <p:nvPr>
            <p:custDataLst>
              <p:tags r:id="rId4"/>
            </p:custDataLst>
          </p:nvPr>
        </p:nvSpPr>
        <p:spPr bwMode="auto">
          <a:xfrm>
            <a:off x="3852862" y="142240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read r1</a:t>
            </a:r>
          </a:p>
        </p:txBody>
      </p:sp>
      <p:sp>
        <p:nvSpPr>
          <p:cNvPr id="57350" name="Text Box 54"/>
          <p:cNvSpPr txBox="1">
            <a:spLocks noChangeArrowheads="1"/>
          </p:cNvSpPr>
          <p:nvPr>
            <p:custDataLst>
              <p:tags r:id="rId5"/>
            </p:custDataLst>
          </p:nvPr>
        </p:nvSpPr>
        <p:spPr bwMode="auto">
          <a:xfrm>
            <a:off x="3852862" y="17938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read r2</a:t>
            </a:r>
          </a:p>
        </p:txBody>
      </p:sp>
      <p:sp>
        <p:nvSpPr>
          <p:cNvPr id="57351" name="Text Box 55"/>
          <p:cNvSpPr txBox="1">
            <a:spLocks noChangeArrowheads="1"/>
          </p:cNvSpPr>
          <p:nvPr>
            <p:custDataLst>
              <p:tags r:id="rId6"/>
            </p:custDataLst>
          </p:nvPr>
        </p:nvSpPr>
        <p:spPr bwMode="auto">
          <a:xfrm>
            <a:off x="3852862" y="21748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dirty="0">
                <a:latin typeface="Courier New" pitchFamily="49" charset="0"/>
              </a:rPr>
              <a:t>sub r3 </a:t>
            </a:r>
            <a:r>
              <a:rPr lang="en-US" sz="1800" b="1" dirty="0" smtClean="0">
                <a:latin typeface="Courier New" pitchFamily="49" charset="0"/>
              </a:rPr>
              <a:t>r1 r2</a:t>
            </a:r>
            <a:endParaRPr lang="en-US" sz="1800" b="1" dirty="0">
              <a:latin typeface="Courier New" pitchFamily="49" charset="0"/>
            </a:endParaRPr>
          </a:p>
        </p:txBody>
      </p:sp>
      <p:sp>
        <p:nvSpPr>
          <p:cNvPr id="57352" name="Text Box 56"/>
          <p:cNvSpPr txBox="1">
            <a:spLocks noChangeArrowheads="1"/>
          </p:cNvSpPr>
          <p:nvPr>
            <p:custDataLst>
              <p:tags r:id="rId7"/>
            </p:custDataLst>
          </p:nvPr>
        </p:nvSpPr>
        <p:spPr bwMode="auto">
          <a:xfrm>
            <a:off x="3852862" y="254793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nop</a:t>
            </a:r>
          </a:p>
        </p:txBody>
      </p:sp>
      <p:sp>
        <p:nvSpPr>
          <p:cNvPr id="57353" name="Text Box 57"/>
          <p:cNvSpPr txBox="1">
            <a:spLocks noChangeArrowheads="1"/>
          </p:cNvSpPr>
          <p:nvPr>
            <p:custDataLst>
              <p:tags r:id="rId8"/>
            </p:custDataLst>
          </p:nvPr>
        </p:nvSpPr>
        <p:spPr bwMode="auto">
          <a:xfrm>
            <a:off x="3852862" y="29241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dirty="0" err="1" smtClean="0">
                <a:latin typeface="Courier New" pitchFamily="49" charset="0"/>
              </a:rPr>
              <a:t>jgtzn</a:t>
            </a:r>
            <a:r>
              <a:rPr lang="en-US" sz="1800" b="1" dirty="0" smtClean="0">
                <a:latin typeface="Courier New" pitchFamily="49" charset="0"/>
              </a:rPr>
              <a:t> </a:t>
            </a:r>
            <a:r>
              <a:rPr lang="en-US" sz="1800" b="1" dirty="0">
                <a:latin typeface="Courier New" pitchFamily="49" charset="0"/>
              </a:rPr>
              <a:t>r3 7</a:t>
            </a:r>
          </a:p>
        </p:txBody>
      </p:sp>
      <p:sp>
        <p:nvSpPr>
          <p:cNvPr id="57354" name="Text Box 58"/>
          <p:cNvSpPr txBox="1">
            <a:spLocks noChangeArrowheads="1"/>
          </p:cNvSpPr>
          <p:nvPr>
            <p:custDataLst>
              <p:tags r:id="rId9"/>
            </p:custDataLst>
          </p:nvPr>
        </p:nvSpPr>
        <p:spPr bwMode="auto">
          <a:xfrm>
            <a:off x="3852862" y="33004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dirty="0">
                <a:latin typeface="Courier New" pitchFamily="49" charset="0"/>
              </a:rPr>
              <a:t>write </a:t>
            </a:r>
            <a:r>
              <a:rPr lang="en-US" sz="1800" b="1" dirty="0" smtClean="0">
                <a:latin typeface="Courier New" pitchFamily="49" charset="0"/>
              </a:rPr>
              <a:t>r1</a:t>
            </a:r>
            <a:endParaRPr lang="en-US" sz="1800" b="1" dirty="0">
              <a:latin typeface="Courier New" pitchFamily="49" charset="0"/>
            </a:endParaRPr>
          </a:p>
        </p:txBody>
      </p:sp>
      <p:sp>
        <p:nvSpPr>
          <p:cNvPr id="57355" name="Text Box 59"/>
          <p:cNvSpPr txBox="1">
            <a:spLocks noChangeArrowheads="1"/>
          </p:cNvSpPr>
          <p:nvPr>
            <p:custDataLst>
              <p:tags r:id="rId10"/>
            </p:custDataLst>
          </p:nvPr>
        </p:nvSpPr>
        <p:spPr bwMode="auto">
          <a:xfrm>
            <a:off x="3852862" y="367506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jumpn 8</a:t>
            </a:r>
          </a:p>
        </p:txBody>
      </p:sp>
      <p:sp>
        <p:nvSpPr>
          <p:cNvPr id="57359" name="Rectangle 67"/>
          <p:cNvSpPr>
            <a:spLocks noChangeArrowheads="1"/>
          </p:cNvSpPr>
          <p:nvPr>
            <p:custDataLst>
              <p:tags r:id="rId11"/>
            </p:custDataLst>
          </p:nvPr>
        </p:nvSpPr>
        <p:spPr bwMode="auto">
          <a:xfrm>
            <a:off x="1284046" y="1078089"/>
            <a:ext cx="867546" cy="338554"/>
          </a:xfrm>
          <a:prstGeom prst="rect">
            <a:avLst/>
          </a:prstGeom>
          <a:solidFill>
            <a:srgbClr val="CCFFCC"/>
          </a:solidFill>
          <a:ln>
            <a:noFill/>
          </a:ln>
        </p:spPr>
        <p:txBody>
          <a:bodyPr wrap="none">
            <a:spAutoFit/>
          </a:bodyPr>
          <a:lstStyle/>
          <a:p>
            <a:r>
              <a:rPr lang="en-US" sz="1600" b="1" dirty="0" smtClean="0">
                <a:latin typeface="Arial" pitchFamily="34" charset="0"/>
              </a:rPr>
              <a:t>Run #1</a:t>
            </a:r>
            <a:endParaRPr lang="en-US" sz="1600" b="1" dirty="0">
              <a:latin typeface="Arial" pitchFamily="34" charset="0"/>
            </a:endParaRPr>
          </a:p>
        </p:txBody>
      </p:sp>
      <p:sp>
        <p:nvSpPr>
          <p:cNvPr id="57360" name="Text Box 68"/>
          <p:cNvSpPr txBox="1">
            <a:spLocks noChangeArrowheads="1"/>
          </p:cNvSpPr>
          <p:nvPr>
            <p:custDataLst>
              <p:tags r:id="rId12"/>
            </p:custDataLst>
          </p:nvPr>
        </p:nvSpPr>
        <p:spPr bwMode="auto">
          <a:xfrm>
            <a:off x="3352800" y="1439863"/>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0</a:t>
            </a:r>
          </a:p>
        </p:txBody>
      </p:sp>
      <p:sp>
        <p:nvSpPr>
          <p:cNvPr id="57361" name="Text Box 69"/>
          <p:cNvSpPr txBox="1">
            <a:spLocks noChangeArrowheads="1"/>
          </p:cNvSpPr>
          <p:nvPr>
            <p:custDataLst>
              <p:tags r:id="rId13"/>
            </p:custDataLst>
          </p:nvPr>
        </p:nvSpPr>
        <p:spPr bwMode="auto">
          <a:xfrm>
            <a:off x="3352800" y="1797050"/>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1</a:t>
            </a:r>
          </a:p>
        </p:txBody>
      </p:sp>
      <p:sp>
        <p:nvSpPr>
          <p:cNvPr id="57362" name="Text Box 70"/>
          <p:cNvSpPr txBox="1">
            <a:spLocks noChangeArrowheads="1"/>
          </p:cNvSpPr>
          <p:nvPr>
            <p:custDataLst>
              <p:tags r:id="rId14"/>
            </p:custDataLst>
          </p:nvPr>
        </p:nvSpPr>
        <p:spPr bwMode="auto">
          <a:xfrm>
            <a:off x="3352800" y="2178050"/>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2</a:t>
            </a:r>
          </a:p>
        </p:txBody>
      </p:sp>
      <p:sp>
        <p:nvSpPr>
          <p:cNvPr id="57363" name="Text Box 71"/>
          <p:cNvSpPr txBox="1">
            <a:spLocks noChangeArrowheads="1"/>
          </p:cNvSpPr>
          <p:nvPr>
            <p:custDataLst>
              <p:tags r:id="rId15"/>
            </p:custDataLst>
          </p:nvPr>
        </p:nvSpPr>
        <p:spPr bwMode="auto">
          <a:xfrm>
            <a:off x="3352800" y="2559050"/>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3</a:t>
            </a:r>
          </a:p>
        </p:txBody>
      </p:sp>
      <p:sp>
        <p:nvSpPr>
          <p:cNvPr id="57364" name="Text Box 72"/>
          <p:cNvSpPr txBox="1">
            <a:spLocks noChangeArrowheads="1"/>
          </p:cNvSpPr>
          <p:nvPr>
            <p:custDataLst>
              <p:tags r:id="rId16"/>
            </p:custDataLst>
          </p:nvPr>
        </p:nvSpPr>
        <p:spPr bwMode="auto">
          <a:xfrm>
            <a:off x="3352800" y="2940050"/>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4</a:t>
            </a:r>
          </a:p>
        </p:txBody>
      </p:sp>
      <p:sp>
        <p:nvSpPr>
          <p:cNvPr id="57365" name="Text Box 73"/>
          <p:cNvSpPr txBox="1">
            <a:spLocks noChangeArrowheads="1"/>
          </p:cNvSpPr>
          <p:nvPr>
            <p:custDataLst>
              <p:tags r:id="rId17"/>
            </p:custDataLst>
          </p:nvPr>
        </p:nvSpPr>
        <p:spPr bwMode="auto">
          <a:xfrm>
            <a:off x="3352800" y="3321050"/>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5</a:t>
            </a:r>
          </a:p>
        </p:txBody>
      </p:sp>
      <p:sp>
        <p:nvSpPr>
          <p:cNvPr id="57366" name="Text Box 74"/>
          <p:cNvSpPr txBox="1">
            <a:spLocks noChangeArrowheads="1"/>
          </p:cNvSpPr>
          <p:nvPr>
            <p:custDataLst>
              <p:tags r:id="rId18"/>
            </p:custDataLst>
          </p:nvPr>
        </p:nvSpPr>
        <p:spPr bwMode="auto">
          <a:xfrm>
            <a:off x="3352800" y="3702050"/>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6</a:t>
            </a:r>
          </a:p>
        </p:txBody>
      </p:sp>
      <p:sp>
        <p:nvSpPr>
          <p:cNvPr id="57367" name="Text Box 75"/>
          <p:cNvSpPr txBox="1">
            <a:spLocks noChangeArrowheads="1"/>
          </p:cNvSpPr>
          <p:nvPr>
            <p:custDataLst>
              <p:tags r:id="rId19"/>
            </p:custDataLst>
          </p:nvPr>
        </p:nvSpPr>
        <p:spPr bwMode="auto">
          <a:xfrm>
            <a:off x="3852862" y="40449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dirty="0">
                <a:latin typeface="Courier New" pitchFamily="49" charset="0"/>
              </a:rPr>
              <a:t>write </a:t>
            </a:r>
            <a:r>
              <a:rPr lang="en-US" sz="1800" b="1" dirty="0" smtClean="0">
                <a:latin typeface="Courier New" pitchFamily="49" charset="0"/>
              </a:rPr>
              <a:t>r2</a:t>
            </a:r>
            <a:endParaRPr lang="en-US" sz="1800" b="1" dirty="0">
              <a:latin typeface="Courier New" pitchFamily="49" charset="0"/>
            </a:endParaRPr>
          </a:p>
        </p:txBody>
      </p:sp>
      <p:sp>
        <p:nvSpPr>
          <p:cNvPr id="57368" name="Text Box 76"/>
          <p:cNvSpPr txBox="1">
            <a:spLocks noChangeArrowheads="1"/>
          </p:cNvSpPr>
          <p:nvPr>
            <p:custDataLst>
              <p:tags r:id="rId20"/>
            </p:custDataLst>
          </p:nvPr>
        </p:nvSpPr>
        <p:spPr bwMode="auto">
          <a:xfrm>
            <a:off x="3852862" y="441960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halt</a:t>
            </a:r>
          </a:p>
        </p:txBody>
      </p:sp>
      <p:sp>
        <p:nvSpPr>
          <p:cNvPr id="57369" name="Text Box 77"/>
          <p:cNvSpPr txBox="1">
            <a:spLocks noChangeArrowheads="1"/>
          </p:cNvSpPr>
          <p:nvPr>
            <p:custDataLst>
              <p:tags r:id="rId21"/>
            </p:custDataLst>
          </p:nvPr>
        </p:nvSpPr>
        <p:spPr bwMode="auto">
          <a:xfrm>
            <a:off x="3352800" y="40655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7</a:t>
            </a:r>
          </a:p>
        </p:txBody>
      </p:sp>
      <p:sp>
        <p:nvSpPr>
          <p:cNvPr id="57370" name="Text Box 78"/>
          <p:cNvSpPr txBox="1">
            <a:spLocks noChangeArrowheads="1"/>
          </p:cNvSpPr>
          <p:nvPr>
            <p:custDataLst>
              <p:tags r:id="rId22"/>
            </p:custDataLst>
          </p:nvPr>
        </p:nvSpPr>
        <p:spPr bwMode="auto">
          <a:xfrm>
            <a:off x="3352800" y="44465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8</a:t>
            </a:r>
          </a:p>
        </p:txBody>
      </p:sp>
      <p:sp>
        <p:nvSpPr>
          <p:cNvPr id="57371" name="Text Box 81"/>
          <p:cNvSpPr txBox="1">
            <a:spLocks noChangeArrowheads="1"/>
          </p:cNvSpPr>
          <p:nvPr>
            <p:custDataLst>
              <p:tags r:id="rId23"/>
            </p:custDataLst>
          </p:nvPr>
        </p:nvSpPr>
        <p:spPr bwMode="auto">
          <a:xfrm>
            <a:off x="3852862" y="480536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57372" name="Text Box 82"/>
          <p:cNvSpPr txBox="1">
            <a:spLocks noChangeArrowheads="1"/>
          </p:cNvSpPr>
          <p:nvPr>
            <p:custDataLst>
              <p:tags r:id="rId24"/>
            </p:custDataLst>
          </p:nvPr>
        </p:nvSpPr>
        <p:spPr bwMode="auto">
          <a:xfrm>
            <a:off x="3352800" y="4832350"/>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9</a:t>
            </a:r>
          </a:p>
        </p:txBody>
      </p:sp>
      <p:sp>
        <p:nvSpPr>
          <p:cNvPr id="57374" name="Text Box 86"/>
          <p:cNvSpPr txBox="1">
            <a:spLocks noChangeArrowheads="1"/>
          </p:cNvSpPr>
          <p:nvPr>
            <p:custDataLst>
              <p:tags r:id="rId25"/>
            </p:custDataLst>
          </p:nvPr>
        </p:nvSpPr>
        <p:spPr bwMode="auto">
          <a:xfrm>
            <a:off x="1087173" y="1800289"/>
            <a:ext cx="1406525" cy="595313"/>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nSpc>
                <a:spcPct val="180000"/>
              </a:lnSpc>
              <a:spcBef>
                <a:spcPct val="50000"/>
              </a:spcBef>
            </a:pPr>
            <a:endParaRPr lang="en-US" sz="1800" b="1">
              <a:latin typeface="Courier New" pitchFamily="49" charset="0"/>
            </a:endParaRPr>
          </a:p>
        </p:txBody>
      </p:sp>
      <p:sp>
        <p:nvSpPr>
          <p:cNvPr id="57375" name="Text Box 87"/>
          <p:cNvSpPr txBox="1">
            <a:spLocks noChangeArrowheads="1"/>
          </p:cNvSpPr>
          <p:nvPr>
            <p:custDataLst>
              <p:tags r:id="rId26"/>
            </p:custDataLst>
          </p:nvPr>
        </p:nvSpPr>
        <p:spPr bwMode="auto">
          <a:xfrm>
            <a:off x="469636" y="1851089"/>
            <a:ext cx="909637"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2800" b="1">
                <a:latin typeface="Courier New" pitchFamily="49" charset="0"/>
                <a:cs typeface="Courier New" pitchFamily="49" charset="0"/>
              </a:rPr>
              <a:t>r1</a:t>
            </a:r>
          </a:p>
        </p:txBody>
      </p:sp>
      <p:sp>
        <p:nvSpPr>
          <p:cNvPr id="57376" name="Text Box 89"/>
          <p:cNvSpPr txBox="1">
            <a:spLocks noChangeArrowheads="1"/>
          </p:cNvSpPr>
          <p:nvPr>
            <p:custDataLst>
              <p:tags r:id="rId27"/>
            </p:custDataLst>
          </p:nvPr>
        </p:nvSpPr>
        <p:spPr bwMode="auto">
          <a:xfrm>
            <a:off x="1087173" y="2652777"/>
            <a:ext cx="1406525" cy="595312"/>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nSpc>
                <a:spcPct val="180000"/>
              </a:lnSpc>
              <a:spcBef>
                <a:spcPct val="50000"/>
              </a:spcBef>
            </a:pPr>
            <a:endParaRPr lang="en-US" sz="1800" b="1">
              <a:latin typeface="Courier New" pitchFamily="49" charset="0"/>
            </a:endParaRPr>
          </a:p>
        </p:txBody>
      </p:sp>
      <p:sp>
        <p:nvSpPr>
          <p:cNvPr id="57377" name="Text Box 90"/>
          <p:cNvSpPr txBox="1">
            <a:spLocks noChangeArrowheads="1"/>
          </p:cNvSpPr>
          <p:nvPr>
            <p:custDataLst>
              <p:tags r:id="rId28"/>
            </p:custDataLst>
          </p:nvPr>
        </p:nvSpPr>
        <p:spPr bwMode="auto">
          <a:xfrm>
            <a:off x="469636" y="2703577"/>
            <a:ext cx="909637"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2800" b="1">
                <a:latin typeface="Courier New" pitchFamily="49" charset="0"/>
                <a:cs typeface="Courier New" pitchFamily="49" charset="0"/>
              </a:rPr>
              <a:t>r2</a:t>
            </a:r>
          </a:p>
        </p:txBody>
      </p:sp>
      <p:sp>
        <p:nvSpPr>
          <p:cNvPr id="57378" name="Text Box 91"/>
          <p:cNvSpPr txBox="1">
            <a:spLocks noChangeArrowheads="1"/>
          </p:cNvSpPr>
          <p:nvPr>
            <p:custDataLst>
              <p:tags r:id="rId29"/>
            </p:custDataLst>
          </p:nvPr>
        </p:nvSpPr>
        <p:spPr bwMode="auto">
          <a:xfrm>
            <a:off x="1087173" y="3490977"/>
            <a:ext cx="1406525" cy="595312"/>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nSpc>
                <a:spcPct val="180000"/>
              </a:lnSpc>
              <a:spcBef>
                <a:spcPct val="50000"/>
              </a:spcBef>
            </a:pPr>
            <a:endParaRPr lang="en-US" sz="1800" b="1">
              <a:latin typeface="Courier New" pitchFamily="49" charset="0"/>
            </a:endParaRPr>
          </a:p>
        </p:txBody>
      </p:sp>
      <p:sp>
        <p:nvSpPr>
          <p:cNvPr id="57379" name="Text Box 92"/>
          <p:cNvSpPr txBox="1">
            <a:spLocks noChangeArrowheads="1"/>
          </p:cNvSpPr>
          <p:nvPr>
            <p:custDataLst>
              <p:tags r:id="rId30"/>
            </p:custDataLst>
          </p:nvPr>
        </p:nvSpPr>
        <p:spPr bwMode="auto">
          <a:xfrm>
            <a:off x="469636" y="3541777"/>
            <a:ext cx="909637"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2800" b="1">
                <a:latin typeface="Courier New" pitchFamily="49" charset="0"/>
                <a:cs typeface="Courier New" pitchFamily="49" charset="0"/>
              </a:rPr>
              <a:t>r3</a:t>
            </a:r>
          </a:p>
        </p:txBody>
      </p:sp>
      <mc:AlternateContent xmlns:mc="http://schemas.openxmlformats.org/markup-compatibility/2006" xmlns:p14="http://schemas.microsoft.com/office/powerpoint/2010/main">
        <mc:Choice Requires="p14">
          <p:contentPart p14:bwMode="auto" r:id="rId40">
            <p14:nvContentPartPr>
              <p14:cNvPr id="15376" name="Ink 50"/>
              <p14:cNvContentPartPr>
                <a14:cpLocks xmlns:a14="http://schemas.microsoft.com/office/drawing/2010/main" noRot="1" noChangeAspect="1" noEditPoints="1" noChangeArrowheads="1" noChangeShapeType="1"/>
              </p14:cNvContentPartPr>
              <p14:nvPr/>
            </p14:nvContentPartPr>
            <p14:xfrm>
              <a:off x="-4763" y="5548313"/>
              <a:ext cx="0" cy="9525"/>
            </p14:xfrm>
          </p:contentPart>
        </mc:Choice>
        <mc:Fallback xmlns="">
          <p:pic>
            <p:nvPicPr>
              <p:cNvPr id="15376" name="Ink 50"/>
              <p:cNvPicPr>
                <a:picLocks noRot="1" noChangeAspect="1" noEditPoints="1" noChangeArrowheads="1" noChangeShapeType="1"/>
              </p:cNvPicPr>
              <p:nvPr/>
            </p:nvPicPr>
            <p:blipFill>
              <a:blip r:embed="rId41"/>
              <a:stretch>
                <a:fillRect/>
              </a:stretch>
            </p:blipFill>
            <p:spPr>
              <a:xfrm>
                <a:off x="-5040" y="-2880"/>
                <a:ext cx="0" cy="12240"/>
              </a:xfrm>
              <a:prstGeom prst="rect">
                <a:avLst/>
              </a:prstGeom>
            </p:spPr>
          </p:pic>
        </mc:Fallback>
      </mc:AlternateContent>
      <p:sp>
        <p:nvSpPr>
          <p:cNvPr id="38" name="TextBox 37"/>
          <p:cNvSpPr txBox="1"/>
          <p:nvPr/>
        </p:nvSpPr>
        <p:spPr>
          <a:xfrm>
            <a:off x="1784880" y="1855050"/>
            <a:ext cx="599988" cy="507831"/>
          </a:xfrm>
          <a:prstGeom prst="rect">
            <a:avLst/>
          </a:prstGeom>
          <a:solidFill>
            <a:schemeClr val="bg1">
              <a:lumMod val="85000"/>
            </a:schemeClr>
          </a:solidFill>
        </p:spPr>
        <p:txBody>
          <a:bodyPr wrap="square" rtlCol="0">
            <a:spAutoFit/>
          </a:bodyPr>
          <a:lstStyle/>
          <a:p>
            <a:r>
              <a:rPr lang="en-US" sz="2700" b="1" dirty="0" smtClean="0">
                <a:latin typeface="Script MT Bold" pitchFamily="66" charset="0"/>
              </a:rPr>
              <a:t>42</a:t>
            </a:r>
            <a:endParaRPr lang="en-US" sz="2700" b="1" dirty="0">
              <a:latin typeface="Script MT Bold" pitchFamily="66" charset="0"/>
            </a:endParaRPr>
          </a:p>
        </p:txBody>
      </p:sp>
      <p:sp>
        <p:nvSpPr>
          <p:cNvPr id="41" name="TextBox 40"/>
          <p:cNvSpPr txBox="1"/>
          <p:nvPr/>
        </p:nvSpPr>
        <p:spPr>
          <a:xfrm>
            <a:off x="1784879" y="2696080"/>
            <a:ext cx="616921" cy="507831"/>
          </a:xfrm>
          <a:prstGeom prst="rect">
            <a:avLst/>
          </a:prstGeom>
          <a:solidFill>
            <a:schemeClr val="bg1">
              <a:lumMod val="85000"/>
            </a:schemeClr>
          </a:solidFill>
        </p:spPr>
        <p:txBody>
          <a:bodyPr wrap="square" rtlCol="0">
            <a:spAutoFit/>
          </a:bodyPr>
          <a:lstStyle/>
          <a:p>
            <a:r>
              <a:rPr lang="en-US" sz="2700" b="1" dirty="0" smtClean="0">
                <a:latin typeface="Script MT Bold" pitchFamily="66" charset="0"/>
              </a:rPr>
              <a:t>5</a:t>
            </a:r>
            <a:endParaRPr lang="en-US" sz="2700" b="1" dirty="0">
              <a:latin typeface="Script MT Bold" pitchFamily="66" charset="0"/>
            </a:endParaRPr>
          </a:p>
        </p:txBody>
      </p:sp>
      <p:sp>
        <p:nvSpPr>
          <p:cNvPr id="42" name="Rectangle 54"/>
          <p:cNvSpPr>
            <a:spLocks noChangeArrowheads="1"/>
          </p:cNvSpPr>
          <p:nvPr>
            <p:custDataLst>
              <p:tags r:id="rId31"/>
            </p:custDataLst>
          </p:nvPr>
        </p:nvSpPr>
        <p:spPr bwMode="auto">
          <a:xfrm>
            <a:off x="3950622" y="951468"/>
            <a:ext cx="1745991" cy="369332"/>
          </a:xfrm>
          <a:prstGeom prst="rect">
            <a:avLst/>
          </a:prstGeom>
          <a:solidFill>
            <a:srgbClr val="CCECFF"/>
          </a:solidFill>
          <a:ln>
            <a:noFill/>
          </a:ln>
        </p:spPr>
        <p:txBody>
          <a:bodyPr wrap="none">
            <a:spAutoFit/>
          </a:bodyPr>
          <a:lstStyle/>
          <a:p>
            <a:r>
              <a:rPr lang="en-US" sz="1800" b="1" dirty="0">
                <a:latin typeface="Cambria" pitchFamily="18" charset="0"/>
              </a:rPr>
              <a:t>Memory - RAM</a:t>
            </a:r>
          </a:p>
        </p:txBody>
      </p:sp>
      <p:sp>
        <p:nvSpPr>
          <p:cNvPr id="43" name="Rectangle 67"/>
          <p:cNvSpPr>
            <a:spLocks noChangeArrowheads="1"/>
          </p:cNvSpPr>
          <p:nvPr>
            <p:custDataLst>
              <p:tags r:id="rId32"/>
            </p:custDataLst>
          </p:nvPr>
        </p:nvSpPr>
        <p:spPr bwMode="auto">
          <a:xfrm>
            <a:off x="7367610" y="1030400"/>
            <a:ext cx="867546" cy="338554"/>
          </a:xfrm>
          <a:prstGeom prst="rect">
            <a:avLst/>
          </a:prstGeom>
          <a:solidFill>
            <a:srgbClr val="CCFFCC"/>
          </a:solidFill>
          <a:ln>
            <a:noFill/>
          </a:ln>
        </p:spPr>
        <p:txBody>
          <a:bodyPr wrap="none">
            <a:spAutoFit/>
          </a:bodyPr>
          <a:lstStyle/>
          <a:p>
            <a:r>
              <a:rPr lang="en-US" sz="1600" b="1" dirty="0" smtClean="0">
                <a:latin typeface="Arial" pitchFamily="34" charset="0"/>
              </a:rPr>
              <a:t>Run #2</a:t>
            </a:r>
            <a:endParaRPr lang="en-US" sz="1600" b="1" dirty="0">
              <a:latin typeface="Arial" pitchFamily="34" charset="0"/>
            </a:endParaRPr>
          </a:p>
        </p:txBody>
      </p:sp>
      <p:sp>
        <p:nvSpPr>
          <p:cNvPr id="44" name="Text Box 86"/>
          <p:cNvSpPr txBox="1">
            <a:spLocks noChangeArrowheads="1"/>
          </p:cNvSpPr>
          <p:nvPr>
            <p:custDataLst>
              <p:tags r:id="rId33"/>
            </p:custDataLst>
          </p:nvPr>
        </p:nvSpPr>
        <p:spPr bwMode="auto">
          <a:xfrm>
            <a:off x="7170737" y="1752600"/>
            <a:ext cx="1406525" cy="595313"/>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nSpc>
                <a:spcPct val="180000"/>
              </a:lnSpc>
              <a:spcBef>
                <a:spcPct val="50000"/>
              </a:spcBef>
            </a:pPr>
            <a:endParaRPr lang="en-US" sz="1800" b="1">
              <a:latin typeface="Courier New" pitchFamily="49" charset="0"/>
            </a:endParaRPr>
          </a:p>
        </p:txBody>
      </p:sp>
      <p:sp>
        <p:nvSpPr>
          <p:cNvPr id="45" name="Text Box 87"/>
          <p:cNvSpPr txBox="1">
            <a:spLocks noChangeArrowheads="1"/>
          </p:cNvSpPr>
          <p:nvPr>
            <p:custDataLst>
              <p:tags r:id="rId34"/>
            </p:custDataLst>
          </p:nvPr>
        </p:nvSpPr>
        <p:spPr bwMode="auto">
          <a:xfrm>
            <a:off x="6553200" y="1803400"/>
            <a:ext cx="909637"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2800" b="1">
                <a:latin typeface="Courier New" pitchFamily="49" charset="0"/>
                <a:cs typeface="Courier New" pitchFamily="49" charset="0"/>
              </a:rPr>
              <a:t>r1</a:t>
            </a:r>
          </a:p>
        </p:txBody>
      </p:sp>
      <p:sp>
        <p:nvSpPr>
          <p:cNvPr id="46" name="Text Box 89"/>
          <p:cNvSpPr txBox="1">
            <a:spLocks noChangeArrowheads="1"/>
          </p:cNvSpPr>
          <p:nvPr>
            <p:custDataLst>
              <p:tags r:id="rId35"/>
            </p:custDataLst>
          </p:nvPr>
        </p:nvSpPr>
        <p:spPr bwMode="auto">
          <a:xfrm>
            <a:off x="7170737" y="2605088"/>
            <a:ext cx="1406525" cy="595312"/>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nSpc>
                <a:spcPct val="180000"/>
              </a:lnSpc>
              <a:spcBef>
                <a:spcPct val="50000"/>
              </a:spcBef>
            </a:pPr>
            <a:endParaRPr lang="en-US" sz="1800" b="1">
              <a:latin typeface="Courier New" pitchFamily="49" charset="0"/>
            </a:endParaRPr>
          </a:p>
        </p:txBody>
      </p:sp>
      <p:sp>
        <p:nvSpPr>
          <p:cNvPr id="47" name="Text Box 90"/>
          <p:cNvSpPr txBox="1">
            <a:spLocks noChangeArrowheads="1"/>
          </p:cNvSpPr>
          <p:nvPr>
            <p:custDataLst>
              <p:tags r:id="rId36"/>
            </p:custDataLst>
          </p:nvPr>
        </p:nvSpPr>
        <p:spPr bwMode="auto">
          <a:xfrm>
            <a:off x="6553200" y="2655888"/>
            <a:ext cx="909637"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2800" b="1">
                <a:latin typeface="Courier New" pitchFamily="49" charset="0"/>
                <a:cs typeface="Courier New" pitchFamily="49" charset="0"/>
              </a:rPr>
              <a:t>r2</a:t>
            </a:r>
          </a:p>
        </p:txBody>
      </p:sp>
      <p:sp>
        <p:nvSpPr>
          <p:cNvPr id="48" name="Text Box 91"/>
          <p:cNvSpPr txBox="1">
            <a:spLocks noChangeArrowheads="1"/>
          </p:cNvSpPr>
          <p:nvPr>
            <p:custDataLst>
              <p:tags r:id="rId37"/>
            </p:custDataLst>
          </p:nvPr>
        </p:nvSpPr>
        <p:spPr bwMode="auto">
          <a:xfrm>
            <a:off x="7170737" y="3443288"/>
            <a:ext cx="1406525" cy="595312"/>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nSpc>
                <a:spcPct val="180000"/>
              </a:lnSpc>
              <a:spcBef>
                <a:spcPct val="50000"/>
              </a:spcBef>
            </a:pPr>
            <a:endParaRPr lang="en-US" sz="1800" b="1">
              <a:latin typeface="Courier New" pitchFamily="49" charset="0"/>
            </a:endParaRPr>
          </a:p>
        </p:txBody>
      </p:sp>
      <p:sp>
        <p:nvSpPr>
          <p:cNvPr id="49" name="Text Box 92"/>
          <p:cNvSpPr txBox="1">
            <a:spLocks noChangeArrowheads="1"/>
          </p:cNvSpPr>
          <p:nvPr>
            <p:custDataLst>
              <p:tags r:id="rId38"/>
            </p:custDataLst>
          </p:nvPr>
        </p:nvSpPr>
        <p:spPr bwMode="auto">
          <a:xfrm>
            <a:off x="6553200" y="3494088"/>
            <a:ext cx="909637"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2800" b="1">
                <a:latin typeface="Courier New" pitchFamily="49" charset="0"/>
                <a:cs typeface="Courier New" pitchFamily="49" charset="0"/>
              </a:rPr>
              <a:t>r3</a:t>
            </a:r>
          </a:p>
        </p:txBody>
      </p:sp>
      <p:sp>
        <p:nvSpPr>
          <p:cNvPr id="50" name="TextBox 49"/>
          <p:cNvSpPr txBox="1"/>
          <p:nvPr/>
        </p:nvSpPr>
        <p:spPr>
          <a:xfrm>
            <a:off x="7874000" y="1807361"/>
            <a:ext cx="594432" cy="507831"/>
          </a:xfrm>
          <a:prstGeom prst="rect">
            <a:avLst/>
          </a:prstGeom>
          <a:solidFill>
            <a:schemeClr val="bg1">
              <a:lumMod val="85000"/>
            </a:schemeClr>
          </a:solidFill>
        </p:spPr>
        <p:txBody>
          <a:bodyPr wrap="square" rtlCol="0">
            <a:spAutoFit/>
          </a:bodyPr>
          <a:lstStyle/>
          <a:p>
            <a:r>
              <a:rPr lang="en-US" sz="2700" b="1" dirty="0" smtClean="0">
                <a:latin typeface="Script MT Bold" pitchFamily="66" charset="0"/>
              </a:rPr>
              <a:t>5</a:t>
            </a:r>
            <a:endParaRPr lang="en-US" sz="2700" b="1" dirty="0">
              <a:latin typeface="Script MT Bold" pitchFamily="66" charset="0"/>
            </a:endParaRPr>
          </a:p>
        </p:txBody>
      </p:sp>
      <p:sp>
        <p:nvSpPr>
          <p:cNvPr id="51" name="TextBox 50"/>
          <p:cNvSpPr txBox="1"/>
          <p:nvPr/>
        </p:nvSpPr>
        <p:spPr>
          <a:xfrm>
            <a:off x="7868443" y="2648391"/>
            <a:ext cx="616921" cy="507831"/>
          </a:xfrm>
          <a:prstGeom prst="rect">
            <a:avLst/>
          </a:prstGeom>
          <a:solidFill>
            <a:schemeClr val="bg1">
              <a:lumMod val="85000"/>
            </a:schemeClr>
          </a:solidFill>
        </p:spPr>
        <p:txBody>
          <a:bodyPr wrap="square" rtlCol="0">
            <a:spAutoFit/>
          </a:bodyPr>
          <a:lstStyle/>
          <a:p>
            <a:r>
              <a:rPr lang="en-US" sz="2700" b="1" dirty="0" smtClean="0">
                <a:latin typeface="Script MT Bold" pitchFamily="66" charset="0"/>
              </a:rPr>
              <a:t>42</a:t>
            </a:r>
            <a:endParaRPr lang="en-US" sz="2700" b="1" dirty="0">
              <a:latin typeface="Script MT Bold" pitchFamily="66" charset="0"/>
            </a:endParaRPr>
          </a:p>
        </p:txBody>
      </p:sp>
      <mc:AlternateContent xmlns:mc="http://schemas.openxmlformats.org/markup-compatibility/2006" xmlns:p14="http://schemas.microsoft.com/office/powerpoint/2010/main">
        <mc:Choice Requires="p14">
          <p:contentPart p14:bwMode="auto" r:id="rId42">
            <p14:nvContentPartPr>
              <p14:cNvPr id="2" name="Ink 1"/>
              <p14:cNvContentPartPr/>
              <p14:nvPr/>
            </p14:nvContentPartPr>
            <p14:xfrm>
              <a:off x="1518120" y="2250360"/>
              <a:ext cx="6929640" cy="3384720"/>
            </p14:xfrm>
          </p:contentPart>
        </mc:Choice>
        <mc:Fallback xmlns="">
          <p:pic>
            <p:nvPicPr>
              <p:cNvPr id="2" name="Ink 1"/>
              <p:cNvPicPr/>
              <p:nvPr/>
            </p:nvPicPr>
            <p:blipFill>
              <a:blip r:embed="rId43"/>
              <a:stretch>
                <a:fillRect/>
              </a:stretch>
            </p:blipFill>
            <p:spPr>
              <a:xfrm>
                <a:off x="1508760" y="2241000"/>
                <a:ext cx="6948360" cy="3403440"/>
              </a:xfrm>
              <a:prstGeom prst="rect">
                <a:avLst/>
              </a:prstGeom>
            </p:spPr>
          </p:pic>
        </mc:Fallback>
      </mc:AlternateContent>
    </p:spTree>
    <p:extLst>
      <p:ext uri="{BB962C8B-B14F-4D97-AF65-F5344CB8AC3E}">
        <p14:creationId xmlns:p14="http://schemas.microsoft.com/office/powerpoint/2010/main" val="1788097257"/>
      </p:ext>
    </p:extLst>
  </p:cSld>
  <p:clrMapOvr>
    <a:masterClrMapping/>
  </p:clrMapOvr>
  <p:timing>
    <p:tnLst>
      <p:par>
        <p:cTn id="1" dur="indefinite" restart="never" nodeType="tmRoot"/>
      </p:par>
    </p:tnLst>
  </p:timing>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4" name="Straight Arrow Connector 3"/>
          <p:cNvCxnSpPr/>
          <p:nvPr/>
        </p:nvCxnSpPr>
        <p:spPr bwMode="auto">
          <a:xfrm flipH="1">
            <a:off x="2168953" y="1866220"/>
            <a:ext cx="445293" cy="484257"/>
          </a:xfrm>
          <a:prstGeom prst="straightConnector1">
            <a:avLst/>
          </a:prstGeom>
          <a:noFill/>
          <a:ln w="19050" cap="flat" cmpd="sng" algn="ctr">
            <a:solidFill>
              <a:schemeClr val="tx1"/>
            </a:solidFill>
            <a:prstDash val="solid"/>
            <a:round/>
            <a:headEnd type="none" w="med" len="med"/>
            <a:tailEnd type="arrow"/>
          </a:ln>
          <a:effectLst/>
        </p:spPr>
      </p:cxnSp>
      <p:sp>
        <p:nvSpPr>
          <p:cNvPr id="5" name="Rectangle 7"/>
          <p:cNvSpPr>
            <a:spLocks noChangeArrowheads="1"/>
          </p:cNvSpPr>
          <p:nvPr/>
        </p:nvSpPr>
        <p:spPr bwMode="auto">
          <a:xfrm>
            <a:off x="5849205" y="1524000"/>
            <a:ext cx="800220"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4000" b="1" dirty="0">
                <a:solidFill>
                  <a:srgbClr val="0B04FF"/>
                </a:solidFill>
                <a:latin typeface="Courier New" pitchFamily="49" charset="0"/>
                <a:cs typeface="Courier New" pitchFamily="49" charset="0"/>
              </a:rPr>
              <a:t>r2</a:t>
            </a:r>
          </a:p>
        </p:txBody>
      </p:sp>
      <p:sp>
        <p:nvSpPr>
          <p:cNvPr id="6" name="Rectangle 8"/>
          <p:cNvSpPr>
            <a:spLocks noChangeArrowheads="1"/>
          </p:cNvSpPr>
          <p:nvPr/>
        </p:nvSpPr>
        <p:spPr bwMode="auto">
          <a:xfrm>
            <a:off x="685800" y="2149825"/>
            <a:ext cx="2895600" cy="3127375"/>
          </a:xfrm>
          <a:prstGeom prst="rect">
            <a:avLst/>
          </a:prstGeom>
          <a:noFill/>
          <a:ln w="19050" algn="ctr">
            <a:solidFill>
              <a:srgbClr val="C00000"/>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7" name="Rectangle 9"/>
          <p:cNvSpPr>
            <a:spLocks noChangeArrowheads="1"/>
          </p:cNvSpPr>
          <p:nvPr/>
        </p:nvSpPr>
        <p:spPr bwMode="auto">
          <a:xfrm>
            <a:off x="764443" y="1524000"/>
            <a:ext cx="800220"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4000" b="1" dirty="0">
                <a:solidFill>
                  <a:srgbClr val="C00000"/>
                </a:solidFill>
                <a:latin typeface="Courier New" pitchFamily="49" charset="0"/>
                <a:cs typeface="Courier New" pitchFamily="49" charset="0"/>
              </a:rPr>
              <a:t>r1</a:t>
            </a:r>
          </a:p>
        </p:txBody>
      </p:sp>
      <p:sp>
        <p:nvSpPr>
          <p:cNvPr id="8" name="Rectangle 10"/>
          <p:cNvSpPr>
            <a:spLocks noChangeArrowheads="1"/>
          </p:cNvSpPr>
          <p:nvPr/>
        </p:nvSpPr>
        <p:spPr bwMode="auto">
          <a:xfrm>
            <a:off x="5791200" y="2149825"/>
            <a:ext cx="2895600" cy="3127375"/>
          </a:xfrm>
          <a:prstGeom prst="rect">
            <a:avLst/>
          </a:prstGeom>
          <a:noFill/>
          <a:ln w="19050" algn="ctr">
            <a:solidFill>
              <a:srgbClr val="0B04FF"/>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9" name="Rectangle 11"/>
          <p:cNvSpPr>
            <a:spLocks noChangeArrowheads="1"/>
          </p:cNvSpPr>
          <p:nvPr/>
        </p:nvSpPr>
        <p:spPr bwMode="auto">
          <a:xfrm>
            <a:off x="1047290" y="5421662"/>
            <a:ext cx="2196435"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2000" dirty="0">
                <a:solidFill>
                  <a:srgbClr val="C00000"/>
                </a:solidFill>
                <a:latin typeface="Cambria" pitchFamily="18" charset="0"/>
              </a:rPr>
              <a:t>let r1 be the input </a:t>
            </a:r>
            <a:endParaRPr lang="en-US" sz="2000" dirty="0" smtClean="0">
              <a:solidFill>
                <a:srgbClr val="C00000"/>
              </a:solidFill>
              <a:latin typeface="Cambria" pitchFamily="18" charset="0"/>
            </a:endParaRPr>
          </a:p>
          <a:p>
            <a:r>
              <a:rPr lang="en-US" sz="2000" dirty="0" smtClean="0">
                <a:solidFill>
                  <a:srgbClr val="C00000"/>
                </a:solidFill>
                <a:latin typeface="Cambria" pitchFamily="18" charset="0"/>
              </a:rPr>
              <a:t>and the "counter"</a:t>
            </a:r>
            <a:endParaRPr lang="en-US" sz="2000" dirty="0">
              <a:solidFill>
                <a:srgbClr val="C00000"/>
              </a:solidFill>
              <a:latin typeface="Cambria" pitchFamily="18" charset="0"/>
            </a:endParaRPr>
          </a:p>
        </p:txBody>
      </p:sp>
      <p:sp>
        <p:nvSpPr>
          <p:cNvPr id="10" name="Rectangle 12"/>
          <p:cNvSpPr>
            <a:spLocks noChangeArrowheads="1"/>
          </p:cNvSpPr>
          <p:nvPr/>
        </p:nvSpPr>
        <p:spPr bwMode="auto">
          <a:xfrm>
            <a:off x="6284881" y="5426058"/>
            <a:ext cx="1908237"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r>
              <a:rPr lang="en-US" sz="2000" dirty="0">
                <a:solidFill>
                  <a:srgbClr val="0B04FF"/>
                </a:solidFill>
                <a:latin typeface="Cambria" pitchFamily="18" charset="0"/>
              </a:rPr>
              <a:t>let r2 </a:t>
            </a:r>
            <a:r>
              <a:rPr lang="en-US" sz="2000" b="1" i="1" dirty="0">
                <a:solidFill>
                  <a:srgbClr val="0B04FF"/>
                </a:solidFill>
                <a:latin typeface="Cambria" pitchFamily="18" charset="0"/>
              </a:rPr>
              <a:t>become</a:t>
            </a:r>
            <a:r>
              <a:rPr lang="en-US" sz="2000" dirty="0">
                <a:solidFill>
                  <a:srgbClr val="0B04FF"/>
                </a:solidFill>
                <a:latin typeface="Cambria" pitchFamily="18" charset="0"/>
              </a:rPr>
              <a:t> the output</a:t>
            </a:r>
          </a:p>
        </p:txBody>
      </p:sp>
      <p:sp>
        <p:nvSpPr>
          <p:cNvPr id="11" name="Text Box 40"/>
          <p:cNvSpPr txBox="1">
            <a:spLocks noChangeArrowheads="1"/>
          </p:cNvSpPr>
          <p:nvPr/>
        </p:nvSpPr>
        <p:spPr bwMode="auto">
          <a:xfrm>
            <a:off x="377939" y="158044"/>
            <a:ext cx="4732578" cy="738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r>
              <a:rPr lang="en-US" sz="4200" dirty="0" smtClean="0">
                <a:latin typeface="Cambria" pitchFamily="18" charset="0"/>
              </a:rPr>
              <a:t>factorial: the </a:t>
            </a:r>
            <a:r>
              <a:rPr lang="en-US" sz="4200" i="1" dirty="0" smtClean="0">
                <a:latin typeface="Cambria" pitchFamily="18" charset="0"/>
              </a:rPr>
              <a:t>plan </a:t>
            </a:r>
            <a:r>
              <a:rPr lang="en-US" sz="4200" dirty="0" smtClean="0">
                <a:latin typeface="Cambria" pitchFamily="18" charset="0"/>
              </a:rPr>
              <a:t>…</a:t>
            </a:r>
            <a:endParaRPr lang="en-US" sz="4200" dirty="0">
              <a:latin typeface="Calibri" pitchFamily="34" charset="0"/>
            </a:endParaRPr>
          </a:p>
        </p:txBody>
      </p:sp>
      <p:sp>
        <p:nvSpPr>
          <p:cNvPr id="12" name="TextBox 11"/>
          <p:cNvSpPr txBox="1"/>
          <p:nvPr/>
        </p:nvSpPr>
        <p:spPr>
          <a:xfrm>
            <a:off x="1770185" y="2231886"/>
            <a:ext cx="609600" cy="738664"/>
          </a:xfrm>
          <a:prstGeom prst="rect">
            <a:avLst/>
          </a:prstGeom>
          <a:noFill/>
        </p:spPr>
        <p:txBody>
          <a:bodyPr wrap="square" rtlCol="0">
            <a:spAutoFit/>
          </a:bodyPr>
          <a:lstStyle/>
          <a:p>
            <a:r>
              <a:rPr lang="en-US" sz="4200" dirty="0" smtClean="0">
                <a:latin typeface="Script MT Bold" pitchFamily="66" charset="0"/>
              </a:rPr>
              <a:t>5</a:t>
            </a:r>
            <a:endParaRPr lang="en-US" sz="4200" dirty="0">
              <a:latin typeface="Script MT Bold" pitchFamily="66" charset="0"/>
            </a:endParaRPr>
          </a:p>
        </p:txBody>
      </p:sp>
      <p:sp>
        <p:nvSpPr>
          <p:cNvPr id="13" name="Rectangle 12"/>
          <p:cNvSpPr/>
          <p:nvPr/>
        </p:nvSpPr>
        <p:spPr>
          <a:xfrm>
            <a:off x="2543395" y="1508611"/>
            <a:ext cx="712053" cy="369332"/>
          </a:xfrm>
          <a:prstGeom prst="rect">
            <a:avLst/>
          </a:prstGeom>
        </p:spPr>
        <p:txBody>
          <a:bodyPr wrap="none">
            <a:spAutoFit/>
          </a:bodyPr>
          <a:lstStyle/>
          <a:p>
            <a:r>
              <a:rPr lang="en-US" sz="1800" dirty="0" smtClean="0">
                <a:latin typeface="Cambria" pitchFamily="18" charset="0"/>
              </a:rPr>
              <a:t>input</a:t>
            </a:r>
            <a:endParaRPr lang="en-US" sz="1800" dirty="0"/>
          </a:p>
        </p:txBody>
      </p:sp>
      <mc:AlternateContent xmlns:mc="http://schemas.openxmlformats.org/markup-compatibility/2006" xmlns:p14="http://schemas.microsoft.com/office/powerpoint/2010/main">
        <mc:Choice Requires="p14">
          <p:contentPart p14:bwMode="auto" r:id="rId2">
            <p14:nvContentPartPr>
              <p14:cNvPr id="2" name="Ink 1"/>
              <p14:cNvContentPartPr/>
              <p14:nvPr/>
            </p14:nvContentPartPr>
            <p14:xfrm>
              <a:off x="1589400" y="2205720"/>
              <a:ext cx="6188760" cy="4304520"/>
            </p14:xfrm>
          </p:contentPart>
        </mc:Choice>
        <mc:Fallback xmlns="">
          <p:pic>
            <p:nvPicPr>
              <p:cNvPr id="2" name="Ink 1"/>
              <p:cNvPicPr/>
              <p:nvPr/>
            </p:nvPicPr>
            <p:blipFill>
              <a:blip r:embed="rId3"/>
              <a:stretch>
                <a:fillRect/>
              </a:stretch>
            </p:blipFill>
            <p:spPr>
              <a:xfrm>
                <a:off x="1580040" y="2196360"/>
                <a:ext cx="6207480" cy="4323240"/>
              </a:xfrm>
              <a:prstGeom prst="rect">
                <a:avLst/>
              </a:prstGeom>
            </p:spPr>
          </p:pic>
        </mc:Fallback>
      </mc:AlternateContent>
    </p:spTree>
    <p:extLst>
      <p:ext uri="{BB962C8B-B14F-4D97-AF65-F5344CB8AC3E}">
        <p14:creationId xmlns:p14="http://schemas.microsoft.com/office/powerpoint/2010/main" val="393655234"/>
      </p:ext>
    </p:extLst>
  </p:cSld>
  <p:clrMapOvr>
    <a:masterClrMapping/>
  </p:clrMapOvr>
  <p:timing>
    <p:tnLst>
      <p:par>
        <p:cTn id="1" dur="indefinite" restart="never" nodeType="tmRoot"/>
      </p:par>
    </p:tnLst>
  </p:timing>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651" name="Text Box 5"/>
          <p:cNvSpPr txBox="1">
            <a:spLocks noChangeArrowheads="1"/>
          </p:cNvSpPr>
          <p:nvPr>
            <p:custDataLst>
              <p:tags r:id="rId1"/>
            </p:custDataLst>
          </p:nvPr>
        </p:nvSpPr>
        <p:spPr bwMode="auto">
          <a:xfrm>
            <a:off x="627063" y="228600"/>
            <a:ext cx="7929562"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3600" dirty="0" smtClean="0">
                <a:solidFill>
                  <a:srgbClr val="000000"/>
                </a:solidFill>
                <a:latin typeface="Cambria" pitchFamily="18" charset="0"/>
              </a:rPr>
              <a:t>Transistors</a:t>
            </a:r>
            <a:r>
              <a:rPr lang="en-US" sz="3600" dirty="0">
                <a:solidFill>
                  <a:srgbClr val="000000"/>
                </a:solidFill>
                <a:latin typeface="Cambria" pitchFamily="18" charset="0"/>
              </a:rPr>
              <a:t> </a:t>
            </a:r>
            <a:r>
              <a:rPr lang="en-US" sz="3600" dirty="0" smtClean="0">
                <a:solidFill>
                  <a:srgbClr val="000000"/>
                </a:solidFill>
                <a:latin typeface="Cambria" pitchFamily="18" charset="0"/>
              </a:rPr>
              <a:t>as </a:t>
            </a:r>
            <a:r>
              <a:rPr lang="en-US" sz="3600" i="1" dirty="0">
                <a:solidFill>
                  <a:srgbClr val="000000"/>
                </a:solidFill>
                <a:latin typeface="Cambria" pitchFamily="18" charset="0"/>
              </a:rPr>
              <a:t>disruptive</a:t>
            </a:r>
            <a:r>
              <a:rPr lang="en-US" sz="3600" dirty="0">
                <a:solidFill>
                  <a:srgbClr val="000000"/>
                </a:solidFill>
                <a:latin typeface="Cambria" pitchFamily="18" charset="0"/>
              </a:rPr>
              <a:t> technology</a:t>
            </a:r>
          </a:p>
        </p:txBody>
      </p:sp>
      <p:pic>
        <p:nvPicPr>
          <p:cNvPr id="27652" name="Picture 34"/>
          <p:cNvPicPr>
            <a:picLocks noChangeAspect="1" noChangeArrowheads="1"/>
          </p:cNvPicPr>
          <p:nvPr>
            <p:custDataLst>
              <p:tags r:id="rId2"/>
            </p:custDataLst>
          </p:nvPr>
        </p:nvPicPr>
        <p:blipFill rotWithShape="1">
          <a:blip r:embed="rId4">
            <a:extLst>
              <a:ext uri="{28A0092B-C50C-407E-A947-70E740481C1C}">
                <a14:useLocalDpi xmlns:a14="http://schemas.microsoft.com/office/drawing/2010/main" val="0"/>
              </a:ext>
            </a:extLst>
          </a:blip>
          <a:srcRect b="2452"/>
          <a:stretch/>
        </p:blipFill>
        <p:spPr bwMode="auto">
          <a:xfrm>
            <a:off x="381000" y="1600200"/>
            <a:ext cx="3248025" cy="50038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pic>
      <p:sp>
        <p:nvSpPr>
          <p:cNvPr id="27653" name="Text Box 37"/>
          <p:cNvSpPr txBox="1">
            <a:spLocks noChangeArrowheads="1"/>
          </p:cNvSpPr>
          <p:nvPr/>
        </p:nvSpPr>
        <p:spPr bwMode="auto">
          <a:xfrm>
            <a:off x="4038600" y="1676400"/>
            <a:ext cx="3352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dirty="0">
                <a:solidFill>
                  <a:srgbClr val="000000"/>
                </a:solidFill>
                <a:latin typeface="Cambria" pitchFamily="18" charset="0"/>
              </a:rPr>
              <a:t>1947: Bell Labs</a:t>
            </a:r>
          </a:p>
        </p:txBody>
      </p:sp>
      <p:sp>
        <p:nvSpPr>
          <p:cNvPr id="27654" name="Text Box 38"/>
          <p:cNvSpPr txBox="1">
            <a:spLocks noChangeArrowheads="1"/>
          </p:cNvSpPr>
          <p:nvPr/>
        </p:nvSpPr>
        <p:spPr bwMode="auto">
          <a:xfrm>
            <a:off x="4419600" y="2133600"/>
            <a:ext cx="441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a:solidFill>
                  <a:srgbClr val="000000"/>
                </a:solidFill>
                <a:latin typeface="Cambria" pitchFamily="18" charset="0"/>
              </a:rPr>
              <a:t>seeking cheaper amplifiers for phone lines </a:t>
            </a:r>
          </a:p>
        </p:txBody>
      </p:sp>
      <p:sp>
        <p:nvSpPr>
          <p:cNvPr id="27655" name="Text Box 39"/>
          <p:cNvSpPr txBox="1">
            <a:spLocks noChangeArrowheads="1"/>
          </p:cNvSpPr>
          <p:nvPr/>
        </p:nvSpPr>
        <p:spPr bwMode="auto">
          <a:xfrm>
            <a:off x="4419600" y="2559050"/>
            <a:ext cx="4089400"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dirty="0">
                <a:solidFill>
                  <a:srgbClr val="000000"/>
                </a:solidFill>
                <a:latin typeface="Cambria" pitchFamily="18" charset="0"/>
              </a:rPr>
              <a:t>team of </a:t>
            </a:r>
            <a:r>
              <a:rPr lang="en-US" sz="1800" dirty="0" smtClean="0">
                <a:solidFill>
                  <a:srgbClr val="000000"/>
                </a:solidFill>
                <a:latin typeface="Cambria" pitchFamily="18" charset="0"/>
              </a:rPr>
              <a:t>physicists:  Walter </a:t>
            </a:r>
            <a:r>
              <a:rPr lang="en-US" sz="1800" dirty="0">
                <a:solidFill>
                  <a:srgbClr val="000000"/>
                </a:solidFill>
                <a:latin typeface="Cambria" pitchFamily="18" charset="0"/>
              </a:rPr>
              <a:t>Brattain, William Shockley, and John Bardeen </a:t>
            </a:r>
          </a:p>
        </p:txBody>
      </p:sp>
      <p:sp>
        <p:nvSpPr>
          <p:cNvPr id="27656" name="Text Box 40"/>
          <p:cNvSpPr txBox="1">
            <a:spLocks noChangeArrowheads="1"/>
          </p:cNvSpPr>
          <p:nvPr/>
        </p:nvSpPr>
        <p:spPr bwMode="auto">
          <a:xfrm>
            <a:off x="4038600" y="3429000"/>
            <a:ext cx="447040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dirty="0">
                <a:solidFill>
                  <a:srgbClr val="000000"/>
                </a:solidFill>
                <a:latin typeface="Cambria" pitchFamily="18" charset="0"/>
              </a:rPr>
              <a:t>1948: junction transistor</a:t>
            </a:r>
          </a:p>
        </p:txBody>
      </p:sp>
      <p:sp>
        <p:nvSpPr>
          <p:cNvPr id="27657" name="Text Box 41"/>
          <p:cNvSpPr txBox="1">
            <a:spLocks noChangeArrowheads="1"/>
          </p:cNvSpPr>
          <p:nvPr/>
        </p:nvSpPr>
        <p:spPr bwMode="auto">
          <a:xfrm>
            <a:off x="4038600" y="4427538"/>
            <a:ext cx="480060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dirty="0">
                <a:solidFill>
                  <a:srgbClr val="000000"/>
                </a:solidFill>
                <a:latin typeface="Cambria" pitchFamily="18" charset="0"/>
              </a:rPr>
              <a:t>1956: Shockley </a:t>
            </a:r>
            <a:r>
              <a:rPr lang="en-US" dirty="0" smtClean="0">
                <a:solidFill>
                  <a:srgbClr val="000000"/>
                </a:solidFill>
                <a:latin typeface="Cambria" pitchFamily="18" charset="0"/>
              </a:rPr>
              <a:t>Semiconductor Co.</a:t>
            </a:r>
            <a:endParaRPr lang="en-US" dirty="0">
              <a:solidFill>
                <a:srgbClr val="000000"/>
              </a:solidFill>
              <a:latin typeface="Cambria" pitchFamily="18" charset="0"/>
            </a:endParaRPr>
          </a:p>
        </p:txBody>
      </p:sp>
      <p:sp>
        <p:nvSpPr>
          <p:cNvPr id="27658" name="Text Box 42"/>
          <p:cNvSpPr txBox="1">
            <a:spLocks noChangeArrowheads="1"/>
          </p:cNvSpPr>
          <p:nvPr/>
        </p:nvSpPr>
        <p:spPr bwMode="auto">
          <a:xfrm>
            <a:off x="4038600" y="5410200"/>
            <a:ext cx="480060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dirty="0">
                <a:solidFill>
                  <a:srgbClr val="000000"/>
                </a:solidFill>
                <a:latin typeface="Cambria" pitchFamily="18" charset="0"/>
              </a:rPr>
              <a:t>1957: Fairchild </a:t>
            </a:r>
            <a:r>
              <a:rPr lang="en-US" dirty="0" smtClean="0">
                <a:solidFill>
                  <a:srgbClr val="000000"/>
                </a:solidFill>
                <a:latin typeface="Cambria" pitchFamily="18" charset="0"/>
              </a:rPr>
              <a:t>Semiconductor Co.</a:t>
            </a:r>
            <a:endParaRPr lang="en-US" dirty="0">
              <a:solidFill>
                <a:srgbClr val="000000"/>
              </a:solidFill>
              <a:latin typeface="Cambria" pitchFamily="18" charset="0"/>
            </a:endParaRPr>
          </a:p>
        </p:txBody>
      </p:sp>
      <p:sp>
        <p:nvSpPr>
          <p:cNvPr id="27659" name="Rectangle 44"/>
          <p:cNvSpPr>
            <a:spLocks noChangeArrowheads="1"/>
          </p:cNvSpPr>
          <p:nvPr/>
        </p:nvSpPr>
        <p:spPr bwMode="auto">
          <a:xfrm>
            <a:off x="4419600" y="3810000"/>
            <a:ext cx="3657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gn="l"/>
            <a:r>
              <a:rPr lang="en-US" sz="1800">
                <a:solidFill>
                  <a:srgbClr val="000000"/>
                </a:solidFill>
                <a:latin typeface="Cambria" pitchFamily="18" charset="0"/>
              </a:rPr>
              <a:t>much more robust design</a:t>
            </a:r>
          </a:p>
        </p:txBody>
      </p:sp>
      <p:sp>
        <p:nvSpPr>
          <p:cNvPr id="27660" name="Rectangle 45"/>
          <p:cNvSpPr>
            <a:spLocks noChangeArrowheads="1"/>
          </p:cNvSpPr>
          <p:nvPr/>
        </p:nvSpPr>
        <p:spPr bwMode="auto">
          <a:xfrm>
            <a:off x="4419600" y="5805488"/>
            <a:ext cx="3657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gn="l"/>
            <a:r>
              <a:rPr lang="en-US" sz="1800">
                <a:solidFill>
                  <a:srgbClr val="000000"/>
                </a:solidFill>
                <a:latin typeface="Cambria" pitchFamily="18" charset="0"/>
              </a:rPr>
              <a:t>the "traitorous eight" - ICs</a:t>
            </a:r>
          </a:p>
        </p:txBody>
      </p:sp>
      <p:sp>
        <p:nvSpPr>
          <p:cNvPr id="27661" name="Text Box 46"/>
          <p:cNvSpPr txBox="1">
            <a:spLocks noChangeArrowheads="1"/>
          </p:cNvSpPr>
          <p:nvPr/>
        </p:nvSpPr>
        <p:spPr bwMode="auto">
          <a:xfrm>
            <a:off x="609600" y="1066800"/>
            <a:ext cx="2743200" cy="369332"/>
          </a:xfrm>
          <a:prstGeom prst="rect">
            <a:avLst/>
          </a:prstGeom>
          <a:solidFill>
            <a:srgbClr val="CCECFF"/>
          </a:solidFill>
          <a:ln>
            <a:noFill/>
          </a:ln>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800" b="1" dirty="0">
                <a:latin typeface="Cambria" pitchFamily="18" charset="0"/>
              </a:rPr>
              <a:t>point contact transistor</a:t>
            </a:r>
          </a:p>
        </p:txBody>
      </p:sp>
      <p:sp>
        <p:nvSpPr>
          <p:cNvPr id="27662" name="Rectangle 47"/>
          <p:cNvSpPr>
            <a:spLocks noChangeArrowheads="1"/>
          </p:cNvSpPr>
          <p:nvPr/>
        </p:nvSpPr>
        <p:spPr bwMode="auto">
          <a:xfrm>
            <a:off x="4419600" y="4814888"/>
            <a:ext cx="3657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gn="l"/>
            <a:r>
              <a:rPr lang="en-US" sz="1800">
                <a:solidFill>
                  <a:srgbClr val="000000"/>
                </a:solidFill>
                <a:latin typeface="Cambria" pitchFamily="18" charset="0"/>
              </a:rPr>
              <a:t>the start of Silicon Valley…</a:t>
            </a:r>
          </a:p>
        </p:txBody>
      </p:sp>
    </p:spTree>
    <p:extLst>
      <p:ext uri="{BB962C8B-B14F-4D97-AF65-F5344CB8AC3E}">
        <p14:creationId xmlns:p14="http://schemas.microsoft.com/office/powerpoint/2010/main" val="1203539721"/>
      </p:ext>
    </p:extLst>
  </p:cSld>
  <p:clrMapOvr>
    <a:masterClrMapping/>
  </p:clrMapOvr>
  <p:timing>
    <p:tnLst>
      <p:par>
        <p:cTn id="1" dur="indefinite" restart="never" nodeType="tmRoot"/>
      </p:par>
    </p:tnLst>
  </p:timing>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ounded Rectangle 7"/>
          <p:cNvSpPr/>
          <p:nvPr/>
        </p:nvSpPr>
        <p:spPr bwMode="auto">
          <a:xfrm>
            <a:off x="762000" y="4114800"/>
            <a:ext cx="7543800" cy="1905000"/>
          </a:xfrm>
          <a:prstGeom prst="roundRect">
            <a:avLst/>
          </a:prstGeom>
          <a:solidFill>
            <a:srgbClr val="CCFFCC"/>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7" name="Rounded Rectangle 6"/>
          <p:cNvSpPr/>
          <p:nvPr/>
        </p:nvSpPr>
        <p:spPr bwMode="auto">
          <a:xfrm>
            <a:off x="762000" y="1447800"/>
            <a:ext cx="7543800" cy="1905000"/>
          </a:xfrm>
          <a:prstGeom prst="roundRect">
            <a:avLst/>
          </a:prstGeom>
          <a:solidFill>
            <a:schemeClr val="bg1">
              <a:lumMod val="85000"/>
            </a:schemeClr>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2" name="Text Box 40"/>
          <p:cNvSpPr txBox="1">
            <a:spLocks noChangeArrowheads="1"/>
          </p:cNvSpPr>
          <p:nvPr/>
        </p:nvSpPr>
        <p:spPr bwMode="auto">
          <a:xfrm>
            <a:off x="257075" y="180621"/>
            <a:ext cx="4222823" cy="738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r>
              <a:rPr lang="en-US" sz="4200" dirty="0" smtClean="0">
                <a:latin typeface="Cambria" pitchFamily="18" charset="0"/>
              </a:rPr>
              <a:t>More miles to go?</a:t>
            </a:r>
            <a:endParaRPr lang="en-US" sz="4200" dirty="0">
              <a:latin typeface="Cambria" pitchFamily="18" charset="0"/>
            </a:endParaRPr>
          </a:p>
        </p:txBody>
      </p:sp>
      <p:sp>
        <p:nvSpPr>
          <p:cNvPr id="3" name="TextBox 2"/>
          <p:cNvSpPr txBox="1"/>
          <p:nvPr/>
        </p:nvSpPr>
        <p:spPr>
          <a:xfrm>
            <a:off x="1028700" y="1997214"/>
            <a:ext cx="2819400" cy="707886"/>
          </a:xfrm>
          <a:prstGeom prst="rect">
            <a:avLst/>
          </a:prstGeom>
          <a:noFill/>
        </p:spPr>
        <p:txBody>
          <a:bodyPr wrap="square" rtlCol="0">
            <a:spAutoFit/>
          </a:bodyPr>
          <a:lstStyle/>
          <a:p>
            <a:r>
              <a:rPr lang="en-US" sz="4000" dirty="0" smtClean="0">
                <a:latin typeface="Calibri" panose="020F0502020204030204" pitchFamily="34" charset="0"/>
              </a:rPr>
              <a:t>Hmmm</a:t>
            </a:r>
            <a:endParaRPr lang="en-US" sz="4000" dirty="0">
              <a:latin typeface="Calibri" panose="020F0502020204030204" pitchFamily="34" charset="0"/>
            </a:endParaRPr>
          </a:p>
        </p:txBody>
      </p:sp>
      <p:sp>
        <p:nvSpPr>
          <p:cNvPr id="4" name="TextBox 3"/>
          <p:cNvSpPr txBox="1"/>
          <p:nvPr/>
        </p:nvSpPr>
        <p:spPr>
          <a:xfrm>
            <a:off x="762000" y="4713357"/>
            <a:ext cx="3352800" cy="707886"/>
          </a:xfrm>
          <a:prstGeom prst="rect">
            <a:avLst/>
          </a:prstGeom>
          <a:noFill/>
        </p:spPr>
        <p:txBody>
          <a:bodyPr wrap="square" rtlCol="0">
            <a:spAutoFit/>
          </a:bodyPr>
          <a:lstStyle/>
          <a:p>
            <a:r>
              <a:rPr lang="en-US" sz="4000" dirty="0" smtClean="0">
                <a:latin typeface="Calibri" panose="020F0502020204030204" pitchFamily="34" charset="0"/>
              </a:rPr>
              <a:t>ATP Synthase</a:t>
            </a:r>
            <a:endParaRPr lang="en-US" sz="4000" dirty="0">
              <a:latin typeface="Calibri" panose="020F0502020204030204" pitchFamily="34" charset="0"/>
            </a:endParaRPr>
          </a:p>
        </p:txBody>
      </p:sp>
      <p:sp>
        <p:nvSpPr>
          <p:cNvPr id="5" name="TextBox 4"/>
          <p:cNvSpPr txBox="1"/>
          <p:nvPr/>
        </p:nvSpPr>
        <p:spPr>
          <a:xfrm>
            <a:off x="5295900" y="1997214"/>
            <a:ext cx="2819400" cy="707886"/>
          </a:xfrm>
          <a:prstGeom prst="rect">
            <a:avLst/>
          </a:prstGeom>
          <a:noFill/>
        </p:spPr>
        <p:txBody>
          <a:bodyPr wrap="square" rtlCol="0">
            <a:spAutoFit/>
          </a:bodyPr>
          <a:lstStyle/>
          <a:p>
            <a:r>
              <a:rPr lang="en-US" sz="4000" dirty="0" smtClean="0">
                <a:latin typeface="Calibri" panose="020F0502020204030204" pitchFamily="34" charset="0"/>
              </a:rPr>
              <a:t>Python</a:t>
            </a:r>
            <a:endParaRPr lang="en-US" sz="4000" dirty="0">
              <a:latin typeface="Calibri" panose="020F0502020204030204" pitchFamily="34" charset="0"/>
            </a:endParaRPr>
          </a:p>
        </p:txBody>
      </p:sp>
      <p:sp>
        <p:nvSpPr>
          <p:cNvPr id="6" name="TextBox 5"/>
          <p:cNvSpPr txBox="1"/>
          <p:nvPr/>
        </p:nvSpPr>
        <p:spPr>
          <a:xfrm>
            <a:off x="5295900" y="4713357"/>
            <a:ext cx="2819400" cy="707886"/>
          </a:xfrm>
          <a:prstGeom prst="rect">
            <a:avLst/>
          </a:prstGeom>
          <a:noFill/>
        </p:spPr>
        <p:txBody>
          <a:bodyPr wrap="square" rtlCol="0">
            <a:spAutoFit/>
          </a:bodyPr>
          <a:lstStyle/>
          <a:p>
            <a:r>
              <a:rPr lang="en-US" sz="4000" dirty="0" smtClean="0">
                <a:latin typeface="Calibri" panose="020F0502020204030204" pitchFamily="34" charset="0"/>
              </a:rPr>
              <a:t>English</a:t>
            </a:r>
            <a:endParaRPr lang="en-US" sz="4000" dirty="0">
              <a:latin typeface="Calibri" panose="020F0502020204030204" pitchFamily="34" charset="0"/>
            </a:endParaRPr>
          </a:p>
        </p:txBody>
      </p:sp>
      <p:sp>
        <p:nvSpPr>
          <p:cNvPr id="9" name="Right Arrow 8"/>
          <p:cNvSpPr/>
          <p:nvPr/>
        </p:nvSpPr>
        <p:spPr bwMode="auto">
          <a:xfrm>
            <a:off x="3943350" y="2032000"/>
            <a:ext cx="1181100" cy="685800"/>
          </a:xfrm>
          <a:prstGeom prst="rightArrow">
            <a:avLst/>
          </a:prstGeom>
          <a:solidFill>
            <a:schemeClr val="bg1"/>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10" name="Right Arrow 9"/>
          <p:cNvSpPr/>
          <p:nvPr/>
        </p:nvSpPr>
        <p:spPr bwMode="auto">
          <a:xfrm>
            <a:off x="4298244" y="4758021"/>
            <a:ext cx="1181100" cy="685800"/>
          </a:xfrm>
          <a:prstGeom prst="rightArrow">
            <a:avLst/>
          </a:prstGeom>
          <a:solidFill>
            <a:schemeClr val="bg1"/>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Tree>
    <p:extLst>
      <p:ext uri="{BB962C8B-B14F-4D97-AF65-F5344CB8AC3E}">
        <p14:creationId xmlns:p14="http://schemas.microsoft.com/office/powerpoint/2010/main" val="3781383081"/>
      </p:ext>
    </p:extLst>
  </p:cSld>
  <p:clrMapOvr>
    <a:masterClrMapping/>
  </p:clrMapOvr>
  <p:timing>
    <p:tnLst>
      <p:par>
        <p:cTn id="1" dur="indefinite" restart="never" nodeType="tmRoot"/>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156" name="Text Box 5"/>
          <p:cNvSpPr txBox="1">
            <a:spLocks noChangeArrowheads="1"/>
          </p:cNvSpPr>
          <p:nvPr>
            <p:custDataLst>
              <p:tags r:id="rId1"/>
            </p:custDataLst>
          </p:nvPr>
        </p:nvSpPr>
        <p:spPr bwMode="auto">
          <a:xfrm>
            <a:off x="1084263" y="1057275"/>
            <a:ext cx="1168012"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r>
              <a:rPr lang="en-US" sz="1800" b="1">
                <a:solidFill>
                  <a:srgbClr val="000000"/>
                </a:solidFill>
                <a:latin typeface="Cambria" pitchFamily="18" charset="0"/>
              </a:rPr>
              <a:t>Registers</a:t>
            </a:r>
            <a:endParaRPr lang="en-US" sz="1800">
              <a:solidFill>
                <a:srgbClr val="000000"/>
              </a:solidFill>
              <a:latin typeface="Cambria" pitchFamily="18" charset="0"/>
            </a:endParaRPr>
          </a:p>
        </p:txBody>
      </p:sp>
      <p:sp>
        <p:nvSpPr>
          <p:cNvPr id="49157" name="Text Box 6"/>
          <p:cNvSpPr txBox="1">
            <a:spLocks noChangeArrowheads="1"/>
          </p:cNvSpPr>
          <p:nvPr>
            <p:custDataLst>
              <p:tags r:id="rId2"/>
            </p:custDataLst>
          </p:nvPr>
        </p:nvSpPr>
        <p:spPr bwMode="auto">
          <a:xfrm>
            <a:off x="3517900" y="990600"/>
            <a:ext cx="2152650"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r>
              <a:rPr lang="en-US" sz="1800" b="1">
                <a:solidFill>
                  <a:srgbClr val="000000"/>
                </a:solidFill>
                <a:latin typeface="Cambria" pitchFamily="18" charset="0"/>
              </a:rPr>
              <a:t>Main Memory</a:t>
            </a:r>
          </a:p>
          <a:p>
            <a:r>
              <a:rPr lang="en-US" sz="1800">
                <a:solidFill>
                  <a:srgbClr val="000000"/>
                </a:solidFill>
                <a:latin typeface="Cambria" pitchFamily="18" charset="0"/>
              </a:rPr>
              <a:t> (replaceable RAM)</a:t>
            </a:r>
          </a:p>
        </p:txBody>
      </p:sp>
      <p:sp>
        <p:nvSpPr>
          <p:cNvPr id="49159" name="Text Box 8"/>
          <p:cNvSpPr txBox="1">
            <a:spLocks noChangeArrowheads="1"/>
          </p:cNvSpPr>
          <p:nvPr>
            <p:custDataLst>
              <p:tags r:id="rId3"/>
            </p:custDataLst>
          </p:nvPr>
        </p:nvSpPr>
        <p:spPr bwMode="auto">
          <a:xfrm>
            <a:off x="6517383" y="1046163"/>
            <a:ext cx="1917896"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r>
              <a:rPr lang="en-US" sz="1800" b="1">
                <a:solidFill>
                  <a:srgbClr val="000000"/>
                </a:solidFill>
                <a:latin typeface="Cambria" pitchFamily="18" charset="0"/>
              </a:rPr>
              <a:t>Disk Drive</a:t>
            </a:r>
          </a:p>
          <a:p>
            <a:r>
              <a:rPr lang="en-US" sz="1800">
                <a:solidFill>
                  <a:srgbClr val="000000"/>
                </a:solidFill>
                <a:latin typeface="Cambria" pitchFamily="18" charset="0"/>
              </a:rPr>
              <a:t> magnetic storage</a:t>
            </a:r>
          </a:p>
        </p:txBody>
      </p:sp>
      <p:sp>
        <p:nvSpPr>
          <p:cNvPr id="49160" name="Text Box 9"/>
          <p:cNvSpPr txBox="1">
            <a:spLocks noChangeArrowheads="1"/>
          </p:cNvSpPr>
          <p:nvPr>
            <p:custDataLst>
              <p:tags r:id="rId4"/>
            </p:custDataLst>
          </p:nvPr>
        </p:nvSpPr>
        <p:spPr bwMode="auto">
          <a:xfrm>
            <a:off x="474663" y="1398588"/>
            <a:ext cx="259556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r>
              <a:rPr lang="en-US" sz="1400">
                <a:solidFill>
                  <a:srgbClr val="000000"/>
                </a:solidFill>
                <a:latin typeface="Cambria" pitchFamily="18" charset="0"/>
              </a:rPr>
              <a:t>on the Central Processing Unit</a:t>
            </a:r>
          </a:p>
        </p:txBody>
      </p:sp>
      <p:sp>
        <p:nvSpPr>
          <p:cNvPr id="49161" name="Rectangle 10"/>
          <p:cNvSpPr>
            <a:spLocks noChangeArrowheads="1"/>
          </p:cNvSpPr>
          <p:nvPr>
            <p:custDataLst>
              <p:tags r:id="rId5"/>
            </p:custDataLst>
          </p:nvPr>
        </p:nvSpPr>
        <p:spPr bwMode="auto">
          <a:xfrm>
            <a:off x="987055" y="160338"/>
            <a:ext cx="7278787" cy="584775"/>
          </a:xfrm>
          <a:prstGeom prst="rect">
            <a:avLst/>
          </a:prstGeom>
          <a:solidFill>
            <a:schemeClr val="bg1">
              <a:lumMod val="85000"/>
            </a:schemeClr>
          </a:solidFill>
          <a:ln>
            <a:noFill/>
          </a:ln>
          <a:extLst/>
        </p:spPr>
        <p:txBody>
          <a:bodyPr wrap="none">
            <a:spAutoFit/>
          </a:bodyPr>
          <a:lstStyle/>
          <a:p>
            <a:r>
              <a:rPr lang="en-US" sz="3200" dirty="0" smtClean="0">
                <a:solidFill>
                  <a:srgbClr val="000000"/>
                </a:solidFill>
                <a:latin typeface="Calibri" panose="020F0502020204030204" pitchFamily="34" charset="0"/>
              </a:rPr>
              <a:t>Some memory is more equal than others…</a:t>
            </a:r>
            <a:endParaRPr lang="en-US" sz="3200" dirty="0">
              <a:solidFill>
                <a:srgbClr val="000000"/>
              </a:solidFill>
              <a:latin typeface="Calibri" panose="020F0502020204030204" pitchFamily="34" charset="0"/>
            </a:endParaRPr>
          </a:p>
        </p:txBody>
      </p:sp>
      <p:sp>
        <p:nvSpPr>
          <p:cNvPr id="159" name="Text Box 79"/>
          <p:cNvSpPr txBox="1">
            <a:spLocks noChangeArrowheads="1"/>
          </p:cNvSpPr>
          <p:nvPr>
            <p:custDataLst>
              <p:tags r:id="rId6"/>
            </p:custDataLst>
          </p:nvPr>
        </p:nvSpPr>
        <p:spPr bwMode="auto">
          <a:xfrm>
            <a:off x="3733546" y="3618468"/>
            <a:ext cx="1989647"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r>
              <a:rPr lang="en-US" sz="1800" dirty="0">
                <a:solidFill>
                  <a:srgbClr val="000000"/>
                </a:solidFill>
                <a:latin typeface="Cambria" pitchFamily="18" charset="0"/>
              </a:rPr>
              <a:t>~ </a:t>
            </a:r>
            <a:r>
              <a:rPr lang="en-US" sz="1800" dirty="0" smtClean="0">
                <a:solidFill>
                  <a:srgbClr val="000000"/>
                </a:solidFill>
                <a:latin typeface="Cambria" pitchFamily="18" charset="0"/>
              </a:rPr>
              <a:t>100 </a:t>
            </a:r>
            <a:r>
              <a:rPr lang="en-US" sz="1800" dirty="0">
                <a:solidFill>
                  <a:srgbClr val="000000"/>
                </a:solidFill>
                <a:latin typeface="Cambria" pitchFamily="18" charset="0"/>
              </a:rPr>
              <a:t>billion bits </a:t>
            </a:r>
            <a:r>
              <a:rPr lang="en-US" sz="1800" dirty="0" smtClean="0">
                <a:solidFill>
                  <a:srgbClr val="000000"/>
                </a:solidFill>
                <a:latin typeface="Cambria" pitchFamily="18" charset="0"/>
              </a:rPr>
              <a:t> </a:t>
            </a:r>
            <a:endParaRPr lang="en-US" sz="1800" dirty="0">
              <a:solidFill>
                <a:srgbClr val="000000"/>
              </a:solidFill>
              <a:latin typeface="Cambria" pitchFamily="18" charset="0"/>
            </a:endParaRPr>
          </a:p>
        </p:txBody>
      </p:sp>
      <p:pic>
        <p:nvPicPr>
          <p:cNvPr id="160" name="Picture 80" descr="300px-RAM_n"/>
          <p:cNvPicPr>
            <a:picLocks noChangeAspect="1" noChangeArrowheads="1"/>
          </p:cNvPicPr>
          <p:nvPr/>
        </p:nvPicPr>
        <p:blipFill>
          <a:blip r:embed="rId79">
            <a:extLst>
              <a:ext uri="{28A0092B-C50C-407E-A947-70E740481C1C}">
                <a14:useLocalDpi xmlns:a14="http://schemas.microsoft.com/office/drawing/2010/main" val="0"/>
              </a:ext>
            </a:extLst>
          </a:blip>
          <a:srcRect t="39622" r="2524" b="21738"/>
          <a:stretch>
            <a:fillRect/>
          </a:stretch>
        </p:blipFill>
        <p:spPr bwMode="auto">
          <a:xfrm>
            <a:off x="3581400" y="1981200"/>
            <a:ext cx="2209800" cy="1371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61" name="Text Box 81"/>
          <p:cNvSpPr txBox="1">
            <a:spLocks noChangeArrowheads="1"/>
          </p:cNvSpPr>
          <p:nvPr>
            <p:custDataLst>
              <p:tags r:id="rId7"/>
            </p:custDataLst>
          </p:nvPr>
        </p:nvSpPr>
        <p:spPr bwMode="auto">
          <a:xfrm>
            <a:off x="989013" y="3617913"/>
            <a:ext cx="1512887"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r>
              <a:rPr lang="en-US" sz="1800">
                <a:solidFill>
                  <a:srgbClr val="000000"/>
                </a:solidFill>
                <a:latin typeface="Cambria" pitchFamily="18" charset="0"/>
              </a:rPr>
              <a:t>~ 10,000 bits</a:t>
            </a:r>
          </a:p>
        </p:txBody>
      </p:sp>
      <p:sp>
        <p:nvSpPr>
          <p:cNvPr id="162" name="Text Box 82"/>
          <p:cNvSpPr txBox="1">
            <a:spLocks noChangeArrowheads="1"/>
          </p:cNvSpPr>
          <p:nvPr>
            <p:custDataLst>
              <p:tags r:id="rId8"/>
            </p:custDataLst>
          </p:nvPr>
        </p:nvSpPr>
        <p:spPr bwMode="auto">
          <a:xfrm>
            <a:off x="6145785" y="3618468"/>
            <a:ext cx="2823017"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r>
              <a:rPr lang="en-US" sz="1800" dirty="0" smtClean="0">
                <a:solidFill>
                  <a:srgbClr val="000000"/>
                </a:solidFill>
                <a:latin typeface="Cambria" pitchFamily="18" charset="0"/>
              </a:rPr>
              <a:t>~ 42 </a:t>
            </a:r>
            <a:r>
              <a:rPr lang="en-US" sz="1800" dirty="0">
                <a:solidFill>
                  <a:srgbClr val="000000"/>
                </a:solidFill>
                <a:latin typeface="Cambria" pitchFamily="18" charset="0"/>
              </a:rPr>
              <a:t>trillion bits (or more)</a:t>
            </a:r>
          </a:p>
        </p:txBody>
      </p:sp>
      <p:sp>
        <p:nvSpPr>
          <p:cNvPr id="163" name="Text Box 83"/>
          <p:cNvSpPr txBox="1">
            <a:spLocks noChangeArrowheads="1"/>
          </p:cNvSpPr>
          <p:nvPr>
            <p:custDataLst>
              <p:tags r:id="rId9"/>
            </p:custDataLst>
          </p:nvPr>
        </p:nvSpPr>
        <p:spPr bwMode="auto">
          <a:xfrm>
            <a:off x="7062243" y="3380504"/>
            <a:ext cx="972639"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r>
              <a:rPr lang="en-US" sz="1400" dirty="0">
                <a:solidFill>
                  <a:srgbClr val="000000"/>
                </a:solidFill>
                <a:latin typeface="Cambria" pitchFamily="18" charset="0"/>
              </a:rPr>
              <a:t>4</a:t>
            </a:r>
            <a:r>
              <a:rPr lang="en-US" sz="1400" dirty="0" smtClean="0">
                <a:solidFill>
                  <a:srgbClr val="000000"/>
                </a:solidFill>
                <a:latin typeface="Cambria" pitchFamily="18" charset="0"/>
              </a:rPr>
              <a:t> </a:t>
            </a:r>
            <a:r>
              <a:rPr lang="en-US" sz="1400" dirty="0">
                <a:solidFill>
                  <a:srgbClr val="000000"/>
                </a:solidFill>
                <a:latin typeface="Cambria" pitchFamily="18" charset="0"/>
              </a:rPr>
              <a:t>TB drive</a:t>
            </a:r>
          </a:p>
        </p:txBody>
      </p:sp>
      <p:pic>
        <p:nvPicPr>
          <p:cNvPr id="164" name="Picture 84" descr="Picture 5"/>
          <p:cNvPicPr>
            <a:picLocks noChangeAspect="1" noChangeArrowheads="1"/>
          </p:cNvPicPr>
          <p:nvPr>
            <p:custDataLst>
              <p:tags r:id="rId10"/>
            </p:custDataLst>
          </p:nvPr>
        </p:nvPicPr>
        <p:blipFill>
          <a:blip r:embed="rId80">
            <a:extLst>
              <a:ext uri="{28A0092B-C50C-407E-A947-70E740481C1C}">
                <a14:useLocalDpi xmlns:a14="http://schemas.microsoft.com/office/drawing/2010/main" val="0"/>
              </a:ext>
            </a:extLst>
          </a:blip>
          <a:srcRect/>
          <a:stretch>
            <a:fillRect/>
          </a:stretch>
        </p:blipFill>
        <p:spPr bwMode="auto">
          <a:xfrm>
            <a:off x="6477000" y="1905000"/>
            <a:ext cx="2015429" cy="14486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65" name="Text Box 7"/>
          <p:cNvSpPr txBox="1">
            <a:spLocks noChangeArrowheads="1"/>
          </p:cNvSpPr>
          <p:nvPr>
            <p:custDataLst>
              <p:tags r:id="rId11"/>
            </p:custDataLst>
          </p:nvPr>
        </p:nvSpPr>
        <p:spPr bwMode="auto">
          <a:xfrm>
            <a:off x="640644" y="3281363"/>
            <a:ext cx="2420791"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r>
              <a:rPr lang="en-US" sz="1400" dirty="0">
                <a:solidFill>
                  <a:srgbClr val="000000"/>
                </a:solidFill>
                <a:latin typeface="Cambria" pitchFamily="18" charset="0"/>
              </a:rPr>
              <a:t>100 Registers of </a:t>
            </a:r>
            <a:r>
              <a:rPr lang="en-US" sz="1400" dirty="0" smtClean="0">
                <a:solidFill>
                  <a:srgbClr val="000000"/>
                </a:solidFill>
                <a:latin typeface="Cambria" pitchFamily="18" charset="0"/>
              </a:rPr>
              <a:t>64 </a:t>
            </a:r>
            <a:r>
              <a:rPr lang="en-US" sz="1400" dirty="0">
                <a:solidFill>
                  <a:srgbClr val="000000"/>
                </a:solidFill>
                <a:latin typeface="Cambria" pitchFamily="18" charset="0"/>
              </a:rPr>
              <a:t>bits each</a:t>
            </a:r>
          </a:p>
        </p:txBody>
      </p:sp>
      <p:grpSp>
        <p:nvGrpSpPr>
          <p:cNvPr id="166" name="Group 11"/>
          <p:cNvGrpSpPr>
            <a:grpSpLocks/>
          </p:cNvGrpSpPr>
          <p:nvPr>
            <p:custDataLst>
              <p:tags r:id="rId12"/>
            </p:custDataLst>
          </p:nvPr>
        </p:nvGrpSpPr>
        <p:grpSpPr bwMode="auto">
          <a:xfrm>
            <a:off x="301625" y="2551113"/>
            <a:ext cx="477838" cy="493712"/>
            <a:chOff x="4015" y="3216"/>
            <a:chExt cx="301" cy="311"/>
          </a:xfrm>
        </p:grpSpPr>
        <p:sp>
          <p:nvSpPr>
            <p:cNvPr id="167" name="Rectangle 12"/>
            <p:cNvSpPr>
              <a:spLocks noChangeArrowheads="1"/>
            </p:cNvSpPr>
            <p:nvPr>
              <p:custDataLst>
                <p:tags r:id="rId71"/>
              </p:custDataLst>
            </p:nvPr>
          </p:nvSpPr>
          <p:spPr bwMode="auto">
            <a:xfrm>
              <a:off x="4061" y="3216"/>
              <a:ext cx="201" cy="311"/>
            </a:xfrm>
            <a:prstGeom prst="rect">
              <a:avLst/>
            </a:prstGeom>
            <a:solidFill>
              <a:schemeClr val="accent1"/>
            </a:solidFill>
            <a:ln w="19050">
              <a:solidFill>
                <a:schemeClr val="tx1"/>
              </a:solidFill>
              <a:miter lim="800000"/>
              <a:headEnd/>
              <a:tailEnd/>
            </a:ln>
          </p:spPr>
          <p:txBody>
            <a:bodyPr wrap="none" anchor="ctr"/>
            <a:lstStyle/>
            <a:p>
              <a:endParaRPr lang="en-US">
                <a:solidFill>
                  <a:srgbClr val="000000"/>
                </a:solidFill>
              </a:endParaRPr>
            </a:p>
          </p:txBody>
        </p:sp>
        <p:sp>
          <p:nvSpPr>
            <p:cNvPr id="168" name="Freeform 13"/>
            <p:cNvSpPr>
              <a:spLocks/>
            </p:cNvSpPr>
            <p:nvPr>
              <p:custDataLst>
                <p:tags r:id="rId72"/>
              </p:custDataLst>
            </p:nvPr>
          </p:nvSpPr>
          <p:spPr bwMode="auto">
            <a:xfrm>
              <a:off x="4061" y="3417"/>
              <a:ext cx="28" cy="72"/>
            </a:xfrm>
            <a:custGeom>
              <a:avLst/>
              <a:gdLst>
                <a:gd name="T0" fmla="*/ 0 w 48"/>
                <a:gd name="T1" fmla="*/ 0 h 96"/>
                <a:gd name="T2" fmla="*/ 1 w 48"/>
                <a:gd name="T3" fmla="*/ 2 h 96"/>
                <a:gd name="T4" fmla="*/ 0 w 48"/>
                <a:gd name="T5" fmla="*/ 2 h 96"/>
                <a:gd name="T6" fmla="*/ 0 w 48"/>
                <a:gd name="T7" fmla="*/ 0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0" y="0"/>
                  </a:moveTo>
                  <a:lnTo>
                    <a:pt x="48" y="48"/>
                  </a:lnTo>
                  <a:lnTo>
                    <a:pt x="0" y="96"/>
                  </a:lnTo>
                  <a:lnTo>
                    <a:pt x="0" y="0"/>
                  </a:lnTo>
                  <a:close/>
                </a:path>
              </a:pathLst>
            </a:custGeom>
            <a:solidFill>
              <a:schemeClr val="accent1"/>
            </a:solidFill>
            <a:ln w="19050">
              <a:solidFill>
                <a:schemeClr val="tx1"/>
              </a:solidFill>
              <a:round/>
              <a:headEnd/>
              <a:tailEnd/>
            </a:ln>
          </p:spPr>
          <p:txBody>
            <a:bodyPr wrap="none" anchor="ctr"/>
            <a:lstStyle/>
            <a:p>
              <a:endParaRPr lang="en-US">
                <a:solidFill>
                  <a:srgbClr val="000000"/>
                </a:solidFill>
              </a:endParaRPr>
            </a:p>
          </p:txBody>
        </p:sp>
        <p:sp>
          <p:nvSpPr>
            <p:cNvPr id="169" name="Rectangle 14"/>
            <p:cNvSpPr>
              <a:spLocks noChangeArrowheads="1"/>
            </p:cNvSpPr>
            <p:nvPr>
              <p:custDataLst>
                <p:tags r:id="rId73"/>
              </p:custDataLst>
            </p:nvPr>
          </p:nvSpPr>
          <p:spPr bwMode="auto">
            <a:xfrm>
              <a:off x="4051" y="3371"/>
              <a:ext cx="160"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solidFill>
                    <a:srgbClr val="000000"/>
                  </a:solidFill>
                  <a:latin typeface="Arial" pitchFamily="34" charset="0"/>
                </a:rPr>
                <a:t>s</a:t>
              </a:r>
            </a:p>
          </p:txBody>
        </p:sp>
        <p:sp>
          <p:nvSpPr>
            <p:cNvPr id="170" name="Line 15"/>
            <p:cNvSpPr>
              <a:spLocks noChangeShapeType="1"/>
            </p:cNvSpPr>
            <p:nvPr>
              <p:custDataLst>
                <p:tags r:id="rId74"/>
              </p:custDataLst>
            </p:nvPr>
          </p:nvSpPr>
          <p:spPr bwMode="auto">
            <a:xfrm>
              <a:off x="4061" y="3288"/>
              <a:ext cx="42"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solidFill>
                  <a:srgbClr val="000000"/>
                </a:solidFill>
              </a:endParaRPr>
            </a:p>
          </p:txBody>
        </p:sp>
        <p:sp>
          <p:nvSpPr>
            <p:cNvPr id="171" name="Line 16"/>
            <p:cNvSpPr>
              <a:spLocks noChangeShapeType="1"/>
            </p:cNvSpPr>
            <p:nvPr>
              <p:custDataLst>
                <p:tags r:id="rId75"/>
              </p:custDataLst>
            </p:nvPr>
          </p:nvSpPr>
          <p:spPr bwMode="auto">
            <a:xfrm>
              <a:off x="4216" y="3364"/>
              <a:ext cx="41"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solidFill>
                  <a:srgbClr val="000000"/>
                </a:solidFill>
              </a:endParaRPr>
            </a:p>
          </p:txBody>
        </p:sp>
        <p:sp>
          <p:nvSpPr>
            <p:cNvPr id="172" name="Rectangle 17"/>
            <p:cNvSpPr>
              <a:spLocks noChangeArrowheads="1"/>
            </p:cNvSpPr>
            <p:nvPr>
              <p:custDataLst>
                <p:tags r:id="rId76"/>
              </p:custDataLst>
            </p:nvPr>
          </p:nvSpPr>
          <p:spPr bwMode="auto">
            <a:xfrm>
              <a:off x="4015" y="3261"/>
              <a:ext cx="174"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solidFill>
                    <a:srgbClr val="000000"/>
                  </a:solidFill>
                  <a:latin typeface="Arial" pitchFamily="34" charset="0"/>
                </a:rPr>
                <a:t>D</a:t>
              </a:r>
            </a:p>
          </p:txBody>
        </p:sp>
        <p:sp>
          <p:nvSpPr>
            <p:cNvPr id="173" name="Rectangle 18"/>
            <p:cNvSpPr>
              <a:spLocks noChangeArrowheads="1"/>
            </p:cNvSpPr>
            <p:nvPr>
              <p:custDataLst>
                <p:tags r:id="rId77"/>
              </p:custDataLst>
            </p:nvPr>
          </p:nvSpPr>
          <p:spPr bwMode="auto">
            <a:xfrm>
              <a:off x="4138" y="3236"/>
              <a:ext cx="178"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solidFill>
                    <a:srgbClr val="000000"/>
                  </a:solidFill>
                  <a:latin typeface="Arial" pitchFamily="34" charset="0"/>
                </a:rPr>
                <a:t>Q</a:t>
              </a:r>
            </a:p>
          </p:txBody>
        </p:sp>
      </p:grpSp>
      <p:sp>
        <p:nvSpPr>
          <p:cNvPr id="174" name="Text Box 19"/>
          <p:cNvSpPr txBox="1">
            <a:spLocks noChangeArrowheads="1"/>
          </p:cNvSpPr>
          <p:nvPr>
            <p:custDataLst>
              <p:tags r:id="rId13"/>
            </p:custDataLst>
          </p:nvPr>
        </p:nvSpPr>
        <p:spPr bwMode="auto">
          <a:xfrm>
            <a:off x="287338" y="2133600"/>
            <a:ext cx="305752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400" dirty="0">
                <a:solidFill>
                  <a:srgbClr val="000000"/>
                </a:solidFill>
                <a:latin typeface="Cambria" pitchFamily="18" charset="0"/>
              </a:rPr>
              <a:t>8 flip-flops are an 8-bit </a:t>
            </a:r>
            <a:r>
              <a:rPr lang="en-US" sz="1400" b="1" dirty="0">
                <a:solidFill>
                  <a:srgbClr val="000000"/>
                </a:solidFill>
                <a:latin typeface="Cambria" pitchFamily="18" charset="0"/>
              </a:rPr>
              <a:t>register</a:t>
            </a:r>
            <a:endParaRPr lang="en-US" sz="1400" dirty="0">
              <a:solidFill>
                <a:srgbClr val="000000"/>
              </a:solidFill>
              <a:latin typeface="Cambria" pitchFamily="18" charset="0"/>
            </a:endParaRPr>
          </a:p>
        </p:txBody>
      </p:sp>
      <p:grpSp>
        <p:nvGrpSpPr>
          <p:cNvPr id="175" name="Group 20"/>
          <p:cNvGrpSpPr>
            <a:grpSpLocks/>
          </p:cNvGrpSpPr>
          <p:nvPr>
            <p:custDataLst>
              <p:tags r:id="rId14"/>
            </p:custDataLst>
          </p:nvPr>
        </p:nvGrpSpPr>
        <p:grpSpPr bwMode="auto">
          <a:xfrm>
            <a:off x="666750" y="2551113"/>
            <a:ext cx="477838" cy="493712"/>
            <a:chOff x="4015" y="3216"/>
            <a:chExt cx="301" cy="311"/>
          </a:xfrm>
        </p:grpSpPr>
        <p:sp>
          <p:nvSpPr>
            <p:cNvPr id="176" name="Rectangle 21"/>
            <p:cNvSpPr>
              <a:spLocks noChangeArrowheads="1"/>
            </p:cNvSpPr>
            <p:nvPr>
              <p:custDataLst>
                <p:tags r:id="rId64"/>
              </p:custDataLst>
            </p:nvPr>
          </p:nvSpPr>
          <p:spPr bwMode="auto">
            <a:xfrm>
              <a:off x="4061" y="3216"/>
              <a:ext cx="201" cy="311"/>
            </a:xfrm>
            <a:prstGeom prst="rect">
              <a:avLst/>
            </a:prstGeom>
            <a:solidFill>
              <a:schemeClr val="accent1"/>
            </a:solidFill>
            <a:ln w="19050">
              <a:solidFill>
                <a:schemeClr val="tx1"/>
              </a:solidFill>
              <a:miter lim="800000"/>
              <a:headEnd/>
              <a:tailEnd/>
            </a:ln>
          </p:spPr>
          <p:txBody>
            <a:bodyPr wrap="none" anchor="ctr"/>
            <a:lstStyle/>
            <a:p>
              <a:endParaRPr lang="en-US">
                <a:solidFill>
                  <a:srgbClr val="000000"/>
                </a:solidFill>
              </a:endParaRPr>
            </a:p>
          </p:txBody>
        </p:sp>
        <p:sp>
          <p:nvSpPr>
            <p:cNvPr id="177" name="Freeform 22"/>
            <p:cNvSpPr>
              <a:spLocks/>
            </p:cNvSpPr>
            <p:nvPr>
              <p:custDataLst>
                <p:tags r:id="rId65"/>
              </p:custDataLst>
            </p:nvPr>
          </p:nvSpPr>
          <p:spPr bwMode="auto">
            <a:xfrm>
              <a:off x="4061" y="3417"/>
              <a:ext cx="28" cy="72"/>
            </a:xfrm>
            <a:custGeom>
              <a:avLst/>
              <a:gdLst>
                <a:gd name="T0" fmla="*/ 0 w 48"/>
                <a:gd name="T1" fmla="*/ 0 h 96"/>
                <a:gd name="T2" fmla="*/ 1 w 48"/>
                <a:gd name="T3" fmla="*/ 2 h 96"/>
                <a:gd name="T4" fmla="*/ 0 w 48"/>
                <a:gd name="T5" fmla="*/ 2 h 96"/>
                <a:gd name="T6" fmla="*/ 0 w 48"/>
                <a:gd name="T7" fmla="*/ 0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0" y="0"/>
                  </a:moveTo>
                  <a:lnTo>
                    <a:pt x="48" y="48"/>
                  </a:lnTo>
                  <a:lnTo>
                    <a:pt x="0" y="96"/>
                  </a:lnTo>
                  <a:lnTo>
                    <a:pt x="0" y="0"/>
                  </a:lnTo>
                  <a:close/>
                </a:path>
              </a:pathLst>
            </a:custGeom>
            <a:solidFill>
              <a:schemeClr val="accent1"/>
            </a:solidFill>
            <a:ln w="19050">
              <a:solidFill>
                <a:schemeClr val="tx1"/>
              </a:solidFill>
              <a:round/>
              <a:headEnd/>
              <a:tailEnd/>
            </a:ln>
          </p:spPr>
          <p:txBody>
            <a:bodyPr wrap="none" anchor="ctr"/>
            <a:lstStyle/>
            <a:p>
              <a:endParaRPr lang="en-US">
                <a:solidFill>
                  <a:srgbClr val="000000"/>
                </a:solidFill>
              </a:endParaRPr>
            </a:p>
          </p:txBody>
        </p:sp>
        <p:sp>
          <p:nvSpPr>
            <p:cNvPr id="178" name="Rectangle 23"/>
            <p:cNvSpPr>
              <a:spLocks noChangeArrowheads="1"/>
            </p:cNvSpPr>
            <p:nvPr>
              <p:custDataLst>
                <p:tags r:id="rId66"/>
              </p:custDataLst>
            </p:nvPr>
          </p:nvSpPr>
          <p:spPr bwMode="auto">
            <a:xfrm>
              <a:off x="4051" y="3371"/>
              <a:ext cx="160"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solidFill>
                    <a:srgbClr val="000000"/>
                  </a:solidFill>
                  <a:latin typeface="Arial" pitchFamily="34" charset="0"/>
                </a:rPr>
                <a:t>s</a:t>
              </a:r>
            </a:p>
          </p:txBody>
        </p:sp>
        <p:sp>
          <p:nvSpPr>
            <p:cNvPr id="179" name="Line 24"/>
            <p:cNvSpPr>
              <a:spLocks noChangeShapeType="1"/>
            </p:cNvSpPr>
            <p:nvPr>
              <p:custDataLst>
                <p:tags r:id="rId67"/>
              </p:custDataLst>
            </p:nvPr>
          </p:nvSpPr>
          <p:spPr bwMode="auto">
            <a:xfrm>
              <a:off x="4061" y="3288"/>
              <a:ext cx="42"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solidFill>
                  <a:srgbClr val="000000"/>
                </a:solidFill>
              </a:endParaRPr>
            </a:p>
          </p:txBody>
        </p:sp>
        <p:sp>
          <p:nvSpPr>
            <p:cNvPr id="180" name="Line 25"/>
            <p:cNvSpPr>
              <a:spLocks noChangeShapeType="1"/>
            </p:cNvSpPr>
            <p:nvPr>
              <p:custDataLst>
                <p:tags r:id="rId68"/>
              </p:custDataLst>
            </p:nvPr>
          </p:nvSpPr>
          <p:spPr bwMode="auto">
            <a:xfrm>
              <a:off x="4216" y="3364"/>
              <a:ext cx="41"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solidFill>
                  <a:srgbClr val="000000"/>
                </a:solidFill>
              </a:endParaRPr>
            </a:p>
          </p:txBody>
        </p:sp>
        <p:sp>
          <p:nvSpPr>
            <p:cNvPr id="181" name="Rectangle 26"/>
            <p:cNvSpPr>
              <a:spLocks noChangeArrowheads="1"/>
            </p:cNvSpPr>
            <p:nvPr>
              <p:custDataLst>
                <p:tags r:id="rId69"/>
              </p:custDataLst>
            </p:nvPr>
          </p:nvSpPr>
          <p:spPr bwMode="auto">
            <a:xfrm>
              <a:off x="4015" y="3261"/>
              <a:ext cx="174"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solidFill>
                    <a:srgbClr val="000000"/>
                  </a:solidFill>
                  <a:latin typeface="Arial" pitchFamily="34" charset="0"/>
                </a:rPr>
                <a:t>D</a:t>
              </a:r>
            </a:p>
          </p:txBody>
        </p:sp>
        <p:sp>
          <p:nvSpPr>
            <p:cNvPr id="182" name="Rectangle 27"/>
            <p:cNvSpPr>
              <a:spLocks noChangeArrowheads="1"/>
            </p:cNvSpPr>
            <p:nvPr>
              <p:custDataLst>
                <p:tags r:id="rId70"/>
              </p:custDataLst>
            </p:nvPr>
          </p:nvSpPr>
          <p:spPr bwMode="auto">
            <a:xfrm>
              <a:off x="4138" y="3236"/>
              <a:ext cx="178"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solidFill>
                    <a:srgbClr val="000000"/>
                  </a:solidFill>
                  <a:latin typeface="Arial" pitchFamily="34" charset="0"/>
                </a:rPr>
                <a:t>Q</a:t>
              </a:r>
            </a:p>
          </p:txBody>
        </p:sp>
      </p:grpSp>
      <p:grpSp>
        <p:nvGrpSpPr>
          <p:cNvPr id="183" name="Group 28"/>
          <p:cNvGrpSpPr>
            <a:grpSpLocks/>
          </p:cNvGrpSpPr>
          <p:nvPr>
            <p:custDataLst>
              <p:tags r:id="rId15"/>
            </p:custDataLst>
          </p:nvPr>
        </p:nvGrpSpPr>
        <p:grpSpPr bwMode="auto">
          <a:xfrm>
            <a:off x="1031875" y="2557463"/>
            <a:ext cx="477838" cy="493712"/>
            <a:chOff x="4015" y="3216"/>
            <a:chExt cx="301" cy="311"/>
          </a:xfrm>
        </p:grpSpPr>
        <p:sp>
          <p:nvSpPr>
            <p:cNvPr id="184" name="Rectangle 29"/>
            <p:cNvSpPr>
              <a:spLocks noChangeArrowheads="1"/>
            </p:cNvSpPr>
            <p:nvPr>
              <p:custDataLst>
                <p:tags r:id="rId57"/>
              </p:custDataLst>
            </p:nvPr>
          </p:nvSpPr>
          <p:spPr bwMode="auto">
            <a:xfrm>
              <a:off x="4061" y="3216"/>
              <a:ext cx="201" cy="311"/>
            </a:xfrm>
            <a:prstGeom prst="rect">
              <a:avLst/>
            </a:prstGeom>
            <a:solidFill>
              <a:schemeClr val="accent1"/>
            </a:solidFill>
            <a:ln w="19050">
              <a:solidFill>
                <a:schemeClr val="tx1"/>
              </a:solidFill>
              <a:miter lim="800000"/>
              <a:headEnd/>
              <a:tailEnd/>
            </a:ln>
          </p:spPr>
          <p:txBody>
            <a:bodyPr wrap="none" anchor="ctr"/>
            <a:lstStyle/>
            <a:p>
              <a:endParaRPr lang="en-US">
                <a:solidFill>
                  <a:srgbClr val="000000"/>
                </a:solidFill>
              </a:endParaRPr>
            </a:p>
          </p:txBody>
        </p:sp>
        <p:sp>
          <p:nvSpPr>
            <p:cNvPr id="185" name="Freeform 30"/>
            <p:cNvSpPr>
              <a:spLocks/>
            </p:cNvSpPr>
            <p:nvPr>
              <p:custDataLst>
                <p:tags r:id="rId58"/>
              </p:custDataLst>
            </p:nvPr>
          </p:nvSpPr>
          <p:spPr bwMode="auto">
            <a:xfrm>
              <a:off x="4061" y="3417"/>
              <a:ext cx="28" cy="72"/>
            </a:xfrm>
            <a:custGeom>
              <a:avLst/>
              <a:gdLst>
                <a:gd name="T0" fmla="*/ 0 w 48"/>
                <a:gd name="T1" fmla="*/ 0 h 96"/>
                <a:gd name="T2" fmla="*/ 1 w 48"/>
                <a:gd name="T3" fmla="*/ 2 h 96"/>
                <a:gd name="T4" fmla="*/ 0 w 48"/>
                <a:gd name="T5" fmla="*/ 2 h 96"/>
                <a:gd name="T6" fmla="*/ 0 w 48"/>
                <a:gd name="T7" fmla="*/ 0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0" y="0"/>
                  </a:moveTo>
                  <a:lnTo>
                    <a:pt x="48" y="48"/>
                  </a:lnTo>
                  <a:lnTo>
                    <a:pt x="0" y="96"/>
                  </a:lnTo>
                  <a:lnTo>
                    <a:pt x="0" y="0"/>
                  </a:lnTo>
                  <a:close/>
                </a:path>
              </a:pathLst>
            </a:custGeom>
            <a:solidFill>
              <a:schemeClr val="accent1"/>
            </a:solidFill>
            <a:ln w="19050">
              <a:solidFill>
                <a:schemeClr val="tx1"/>
              </a:solidFill>
              <a:round/>
              <a:headEnd/>
              <a:tailEnd/>
            </a:ln>
          </p:spPr>
          <p:txBody>
            <a:bodyPr wrap="none" anchor="ctr"/>
            <a:lstStyle/>
            <a:p>
              <a:endParaRPr lang="en-US">
                <a:solidFill>
                  <a:srgbClr val="000000"/>
                </a:solidFill>
              </a:endParaRPr>
            </a:p>
          </p:txBody>
        </p:sp>
        <p:sp>
          <p:nvSpPr>
            <p:cNvPr id="186" name="Rectangle 31"/>
            <p:cNvSpPr>
              <a:spLocks noChangeArrowheads="1"/>
            </p:cNvSpPr>
            <p:nvPr>
              <p:custDataLst>
                <p:tags r:id="rId59"/>
              </p:custDataLst>
            </p:nvPr>
          </p:nvSpPr>
          <p:spPr bwMode="auto">
            <a:xfrm>
              <a:off x="4051" y="3371"/>
              <a:ext cx="160"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solidFill>
                    <a:srgbClr val="000000"/>
                  </a:solidFill>
                  <a:latin typeface="Arial" pitchFamily="34" charset="0"/>
                </a:rPr>
                <a:t>s</a:t>
              </a:r>
            </a:p>
          </p:txBody>
        </p:sp>
        <p:sp>
          <p:nvSpPr>
            <p:cNvPr id="187" name="Line 32"/>
            <p:cNvSpPr>
              <a:spLocks noChangeShapeType="1"/>
            </p:cNvSpPr>
            <p:nvPr>
              <p:custDataLst>
                <p:tags r:id="rId60"/>
              </p:custDataLst>
            </p:nvPr>
          </p:nvSpPr>
          <p:spPr bwMode="auto">
            <a:xfrm>
              <a:off x="4061" y="3288"/>
              <a:ext cx="42"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solidFill>
                  <a:srgbClr val="000000"/>
                </a:solidFill>
              </a:endParaRPr>
            </a:p>
          </p:txBody>
        </p:sp>
        <p:sp>
          <p:nvSpPr>
            <p:cNvPr id="188" name="Line 33"/>
            <p:cNvSpPr>
              <a:spLocks noChangeShapeType="1"/>
            </p:cNvSpPr>
            <p:nvPr>
              <p:custDataLst>
                <p:tags r:id="rId61"/>
              </p:custDataLst>
            </p:nvPr>
          </p:nvSpPr>
          <p:spPr bwMode="auto">
            <a:xfrm>
              <a:off x="4216" y="3364"/>
              <a:ext cx="41"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solidFill>
                  <a:srgbClr val="000000"/>
                </a:solidFill>
              </a:endParaRPr>
            </a:p>
          </p:txBody>
        </p:sp>
        <p:sp>
          <p:nvSpPr>
            <p:cNvPr id="189" name="Rectangle 34"/>
            <p:cNvSpPr>
              <a:spLocks noChangeArrowheads="1"/>
            </p:cNvSpPr>
            <p:nvPr>
              <p:custDataLst>
                <p:tags r:id="rId62"/>
              </p:custDataLst>
            </p:nvPr>
          </p:nvSpPr>
          <p:spPr bwMode="auto">
            <a:xfrm>
              <a:off x="4015" y="3261"/>
              <a:ext cx="174"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solidFill>
                    <a:srgbClr val="000000"/>
                  </a:solidFill>
                  <a:latin typeface="Arial" pitchFamily="34" charset="0"/>
                </a:rPr>
                <a:t>D</a:t>
              </a:r>
            </a:p>
          </p:txBody>
        </p:sp>
        <p:sp>
          <p:nvSpPr>
            <p:cNvPr id="190" name="Rectangle 35"/>
            <p:cNvSpPr>
              <a:spLocks noChangeArrowheads="1"/>
            </p:cNvSpPr>
            <p:nvPr>
              <p:custDataLst>
                <p:tags r:id="rId63"/>
              </p:custDataLst>
            </p:nvPr>
          </p:nvSpPr>
          <p:spPr bwMode="auto">
            <a:xfrm>
              <a:off x="4138" y="3236"/>
              <a:ext cx="178"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solidFill>
                    <a:srgbClr val="000000"/>
                  </a:solidFill>
                  <a:latin typeface="Arial" pitchFamily="34" charset="0"/>
                </a:rPr>
                <a:t>Q</a:t>
              </a:r>
            </a:p>
          </p:txBody>
        </p:sp>
      </p:grpSp>
      <p:grpSp>
        <p:nvGrpSpPr>
          <p:cNvPr id="191" name="Group 36"/>
          <p:cNvGrpSpPr>
            <a:grpSpLocks/>
          </p:cNvGrpSpPr>
          <p:nvPr>
            <p:custDataLst>
              <p:tags r:id="rId16"/>
            </p:custDataLst>
          </p:nvPr>
        </p:nvGrpSpPr>
        <p:grpSpPr bwMode="auto">
          <a:xfrm>
            <a:off x="1397000" y="2557463"/>
            <a:ext cx="477838" cy="493712"/>
            <a:chOff x="4015" y="3216"/>
            <a:chExt cx="301" cy="311"/>
          </a:xfrm>
        </p:grpSpPr>
        <p:sp>
          <p:nvSpPr>
            <p:cNvPr id="192" name="Rectangle 37"/>
            <p:cNvSpPr>
              <a:spLocks noChangeArrowheads="1"/>
            </p:cNvSpPr>
            <p:nvPr>
              <p:custDataLst>
                <p:tags r:id="rId50"/>
              </p:custDataLst>
            </p:nvPr>
          </p:nvSpPr>
          <p:spPr bwMode="auto">
            <a:xfrm>
              <a:off x="4061" y="3216"/>
              <a:ext cx="201" cy="311"/>
            </a:xfrm>
            <a:prstGeom prst="rect">
              <a:avLst/>
            </a:prstGeom>
            <a:solidFill>
              <a:schemeClr val="accent1"/>
            </a:solidFill>
            <a:ln w="19050">
              <a:solidFill>
                <a:schemeClr val="tx1"/>
              </a:solidFill>
              <a:miter lim="800000"/>
              <a:headEnd/>
              <a:tailEnd/>
            </a:ln>
          </p:spPr>
          <p:txBody>
            <a:bodyPr wrap="none" anchor="ctr"/>
            <a:lstStyle/>
            <a:p>
              <a:endParaRPr lang="en-US">
                <a:solidFill>
                  <a:srgbClr val="000000"/>
                </a:solidFill>
              </a:endParaRPr>
            </a:p>
          </p:txBody>
        </p:sp>
        <p:sp>
          <p:nvSpPr>
            <p:cNvPr id="193" name="Freeform 38"/>
            <p:cNvSpPr>
              <a:spLocks/>
            </p:cNvSpPr>
            <p:nvPr>
              <p:custDataLst>
                <p:tags r:id="rId51"/>
              </p:custDataLst>
            </p:nvPr>
          </p:nvSpPr>
          <p:spPr bwMode="auto">
            <a:xfrm>
              <a:off x="4061" y="3417"/>
              <a:ext cx="28" cy="72"/>
            </a:xfrm>
            <a:custGeom>
              <a:avLst/>
              <a:gdLst>
                <a:gd name="T0" fmla="*/ 0 w 48"/>
                <a:gd name="T1" fmla="*/ 0 h 96"/>
                <a:gd name="T2" fmla="*/ 1 w 48"/>
                <a:gd name="T3" fmla="*/ 2 h 96"/>
                <a:gd name="T4" fmla="*/ 0 w 48"/>
                <a:gd name="T5" fmla="*/ 2 h 96"/>
                <a:gd name="T6" fmla="*/ 0 w 48"/>
                <a:gd name="T7" fmla="*/ 0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0" y="0"/>
                  </a:moveTo>
                  <a:lnTo>
                    <a:pt x="48" y="48"/>
                  </a:lnTo>
                  <a:lnTo>
                    <a:pt x="0" y="96"/>
                  </a:lnTo>
                  <a:lnTo>
                    <a:pt x="0" y="0"/>
                  </a:lnTo>
                  <a:close/>
                </a:path>
              </a:pathLst>
            </a:custGeom>
            <a:solidFill>
              <a:schemeClr val="accent1"/>
            </a:solidFill>
            <a:ln w="19050">
              <a:solidFill>
                <a:schemeClr val="tx1"/>
              </a:solidFill>
              <a:round/>
              <a:headEnd/>
              <a:tailEnd/>
            </a:ln>
          </p:spPr>
          <p:txBody>
            <a:bodyPr wrap="none" anchor="ctr"/>
            <a:lstStyle/>
            <a:p>
              <a:endParaRPr lang="en-US">
                <a:solidFill>
                  <a:srgbClr val="000000"/>
                </a:solidFill>
              </a:endParaRPr>
            </a:p>
          </p:txBody>
        </p:sp>
        <p:sp>
          <p:nvSpPr>
            <p:cNvPr id="194" name="Rectangle 39"/>
            <p:cNvSpPr>
              <a:spLocks noChangeArrowheads="1"/>
            </p:cNvSpPr>
            <p:nvPr>
              <p:custDataLst>
                <p:tags r:id="rId52"/>
              </p:custDataLst>
            </p:nvPr>
          </p:nvSpPr>
          <p:spPr bwMode="auto">
            <a:xfrm>
              <a:off x="4051" y="3371"/>
              <a:ext cx="160"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solidFill>
                    <a:srgbClr val="000000"/>
                  </a:solidFill>
                  <a:latin typeface="Arial" pitchFamily="34" charset="0"/>
                </a:rPr>
                <a:t>s</a:t>
              </a:r>
            </a:p>
          </p:txBody>
        </p:sp>
        <p:sp>
          <p:nvSpPr>
            <p:cNvPr id="195" name="Line 40"/>
            <p:cNvSpPr>
              <a:spLocks noChangeShapeType="1"/>
            </p:cNvSpPr>
            <p:nvPr>
              <p:custDataLst>
                <p:tags r:id="rId53"/>
              </p:custDataLst>
            </p:nvPr>
          </p:nvSpPr>
          <p:spPr bwMode="auto">
            <a:xfrm>
              <a:off x="4061" y="3288"/>
              <a:ext cx="42"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solidFill>
                  <a:srgbClr val="000000"/>
                </a:solidFill>
              </a:endParaRPr>
            </a:p>
          </p:txBody>
        </p:sp>
        <p:sp>
          <p:nvSpPr>
            <p:cNvPr id="196" name="Line 41"/>
            <p:cNvSpPr>
              <a:spLocks noChangeShapeType="1"/>
            </p:cNvSpPr>
            <p:nvPr>
              <p:custDataLst>
                <p:tags r:id="rId54"/>
              </p:custDataLst>
            </p:nvPr>
          </p:nvSpPr>
          <p:spPr bwMode="auto">
            <a:xfrm>
              <a:off x="4216" y="3364"/>
              <a:ext cx="41"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solidFill>
                  <a:srgbClr val="000000"/>
                </a:solidFill>
              </a:endParaRPr>
            </a:p>
          </p:txBody>
        </p:sp>
        <p:sp>
          <p:nvSpPr>
            <p:cNvPr id="197" name="Rectangle 42"/>
            <p:cNvSpPr>
              <a:spLocks noChangeArrowheads="1"/>
            </p:cNvSpPr>
            <p:nvPr>
              <p:custDataLst>
                <p:tags r:id="rId55"/>
              </p:custDataLst>
            </p:nvPr>
          </p:nvSpPr>
          <p:spPr bwMode="auto">
            <a:xfrm>
              <a:off x="4015" y="3261"/>
              <a:ext cx="174"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solidFill>
                    <a:srgbClr val="000000"/>
                  </a:solidFill>
                  <a:latin typeface="Arial" pitchFamily="34" charset="0"/>
                </a:rPr>
                <a:t>D</a:t>
              </a:r>
            </a:p>
          </p:txBody>
        </p:sp>
        <p:sp>
          <p:nvSpPr>
            <p:cNvPr id="198" name="Rectangle 43"/>
            <p:cNvSpPr>
              <a:spLocks noChangeArrowheads="1"/>
            </p:cNvSpPr>
            <p:nvPr>
              <p:custDataLst>
                <p:tags r:id="rId56"/>
              </p:custDataLst>
            </p:nvPr>
          </p:nvSpPr>
          <p:spPr bwMode="auto">
            <a:xfrm>
              <a:off x="4138" y="3236"/>
              <a:ext cx="178"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solidFill>
                    <a:srgbClr val="000000"/>
                  </a:solidFill>
                  <a:latin typeface="Arial" pitchFamily="34" charset="0"/>
                </a:rPr>
                <a:t>Q</a:t>
              </a:r>
            </a:p>
          </p:txBody>
        </p:sp>
      </p:grpSp>
      <p:grpSp>
        <p:nvGrpSpPr>
          <p:cNvPr id="199" name="Group 44"/>
          <p:cNvGrpSpPr>
            <a:grpSpLocks/>
          </p:cNvGrpSpPr>
          <p:nvPr>
            <p:custDataLst>
              <p:tags r:id="rId17"/>
            </p:custDataLst>
          </p:nvPr>
        </p:nvGrpSpPr>
        <p:grpSpPr bwMode="auto">
          <a:xfrm>
            <a:off x="1758950" y="2559050"/>
            <a:ext cx="477838" cy="493713"/>
            <a:chOff x="4015" y="3216"/>
            <a:chExt cx="301" cy="311"/>
          </a:xfrm>
        </p:grpSpPr>
        <p:sp>
          <p:nvSpPr>
            <p:cNvPr id="200" name="Rectangle 45"/>
            <p:cNvSpPr>
              <a:spLocks noChangeArrowheads="1"/>
            </p:cNvSpPr>
            <p:nvPr>
              <p:custDataLst>
                <p:tags r:id="rId43"/>
              </p:custDataLst>
            </p:nvPr>
          </p:nvSpPr>
          <p:spPr bwMode="auto">
            <a:xfrm>
              <a:off x="4061" y="3216"/>
              <a:ext cx="201" cy="311"/>
            </a:xfrm>
            <a:prstGeom prst="rect">
              <a:avLst/>
            </a:prstGeom>
            <a:solidFill>
              <a:schemeClr val="accent1"/>
            </a:solidFill>
            <a:ln w="19050">
              <a:solidFill>
                <a:schemeClr val="tx1"/>
              </a:solidFill>
              <a:miter lim="800000"/>
              <a:headEnd/>
              <a:tailEnd/>
            </a:ln>
          </p:spPr>
          <p:txBody>
            <a:bodyPr wrap="none" anchor="ctr"/>
            <a:lstStyle/>
            <a:p>
              <a:endParaRPr lang="en-US">
                <a:solidFill>
                  <a:srgbClr val="000000"/>
                </a:solidFill>
              </a:endParaRPr>
            </a:p>
          </p:txBody>
        </p:sp>
        <p:sp>
          <p:nvSpPr>
            <p:cNvPr id="201" name="Freeform 46"/>
            <p:cNvSpPr>
              <a:spLocks/>
            </p:cNvSpPr>
            <p:nvPr>
              <p:custDataLst>
                <p:tags r:id="rId44"/>
              </p:custDataLst>
            </p:nvPr>
          </p:nvSpPr>
          <p:spPr bwMode="auto">
            <a:xfrm>
              <a:off x="4061" y="3417"/>
              <a:ext cx="28" cy="72"/>
            </a:xfrm>
            <a:custGeom>
              <a:avLst/>
              <a:gdLst>
                <a:gd name="T0" fmla="*/ 0 w 48"/>
                <a:gd name="T1" fmla="*/ 0 h 96"/>
                <a:gd name="T2" fmla="*/ 1 w 48"/>
                <a:gd name="T3" fmla="*/ 2 h 96"/>
                <a:gd name="T4" fmla="*/ 0 w 48"/>
                <a:gd name="T5" fmla="*/ 2 h 96"/>
                <a:gd name="T6" fmla="*/ 0 w 48"/>
                <a:gd name="T7" fmla="*/ 0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0" y="0"/>
                  </a:moveTo>
                  <a:lnTo>
                    <a:pt x="48" y="48"/>
                  </a:lnTo>
                  <a:lnTo>
                    <a:pt x="0" y="96"/>
                  </a:lnTo>
                  <a:lnTo>
                    <a:pt x="0" y="0"/>
                  </a:lnTo>
                  <a:close/>
                </a:path>
              </a:pathLst>
            </a:custGeom>
            <a:solidFill>
              <a:schemeClr val="accent1"/>
            </a:solidFill>
            <a:ln w="19050">
              <a:solidFill>
                <a:schemeClr val="tx1"/>
              </a:solidFill>
              <a:round/>
              <a:headEnd/>
              <a:tailEnd/>
            </a:ln>
          </p:spPr>
          <p:txBody>
            <a:bodyPr wrap="none" anchor="ctr"/>
            <a:lstStyle/>
            <a:p>
              <a:endParaRPr lang="en-US">
                <a:solidFill>
                  <a:srgbClr val="000000"/>
                </a:solidFill>
              </a:endParaRPr>
            </a:p>
          </p:txBody>
        </p:sp>
        <p:sp>
          <p:nvSpPr>
            <p:cNvPr id="202" name="Rectangle 47"/>
            <p:cNvSpPr>
              <a:spLocks noChangeArrowheads="1"/>
            </p:cNvSpPr>
            <p:nvPr>
              <p:custDataLst>
                <p:tags r:id="rId45"/>
              </p:custDataLst>
            </p:nvPr>
          </p:nvSpPr>
          <p:spPr bwMode="auto">
            <a:xfrm>
              <a:off x="4051" y="3371"/>
              <a:ext cx="160"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solidFill>
                    <a:srgbClr val="000000"/>
                  </a:solidFill>
                  <a:latin typeface="Arial" pitchFamily="34" charset="0"/>
                </a:rPr>
                <a:t>s</a:t>
              </a:r>
            </a:p>
          </p:txBody>
        </p:sp>
        <p:sp>
          <p:nvSpPr>
            <p:cNvPr id="203" name="Line 48"/>
            <p:cNvSpPr>
              <a:spLocks noChangeShapeType="1"/>
            </p:cNvSpPr>
            <p:nvPr>
              <p:custDataLst>
                <p:tags r:id="rId46"/>
              </p:custDataLst>
            </p:nvPr>
          </p:nvSpPr>
          <p:spPr bwMode="auto">
            <a:xfrm>
              <a:off x="4061" y="3288"/>
              <a:ext cx="42"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solidFill>
                  <a:srgbClr val="000000"/>
                </a:solidFill>
              </a:endParaRPr>
            </a:p>
          </p:txBody>
        </p:sp>
        <p:sp>
          <p:nvSpPr>
            <p:cNvPr id="204" name="Line 49"/>
            <p:cNvSpPr>
              <a:spLocks noChangeShapeType="1"/>
            </p:cNvSpPr>
            <p:nvPr>
              <p:custDataLst>
                <p:tags r:id="rId47"/>
              </p:custDataLst>
            </p:nvPr>
          </p:nvSpPr>
          <p:spPr bwMode="auto">
            <a:xfrm>
              <a:off x="4216" y="3364"/>
              <a:ext cx="41"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solidFill>
                  <a:srgbClr val="000000"/>
                </a:solidFill>
              </a:endParaRPr>
            </a:p>
          </p:txBody>
        </p:sp>
        <p:sp>
          <p:nvSpPr>
            <p:cNvPr id="205" name="Rectangle 50"/>
            <p:cNvSpPr>
              <a:spLocks noChangeArrowheads="1"/>
            </p:cNvSpPr>
            <p:nvPr>
              <p:custDataLst>
                <p:tags r:id="rId48"/>
              </p:custDataLst>
            </p:nvPr>
          </p:nvSpPr>
          <p:spPr bwMode="auto">
            <a:xfrm>
              <a:off x="4015" y="3261"/>
              <a:ext cx="174"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solidFill>
                    <a:srgbClr val="000000"/>
                  </a:solidFill>
                  <a:latin typeface="Arial" pitchFamily="34" charset="0"/>
                </a:rPr>
                <a:t>D</a:t>
              </a:r>
            </a:p>
          </p:txBody>
        </p:sp>
        <p:sp>
          <p:nvSpPr>
            <p:cNvPr id="206" name="Rectangle 51"/>
            <p:cNvSpPr>
              <a:spLocks noChangeArrowheads="1"/>
            </p:cNvSpPr>
            <p:nvPr>
              <p:custDataLst>
                <p:tags r:id="rId49"/>
              </p:custDataLst>
            </p:nvPr>
          </p:nvSpPr>
          <p:spPr bwMode="auto">
            <a:xfrm>
              <a:off x="4138" y="3236"/>
              <a:ext cx="178"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solidFill>
                    <a:srgbClr val="000000"/>
                  </a:solidFill>
                  <a:latin typeface="Arial" pitchFamily="34" charset="0"/>
                </a:rPr>
                <a:t>Q</a:t>
              </a:r>
            </a:p>
          </p:txBody>
        </p:sp>
      </p:grpSp>
      <p:grpSp>
        <p:nvGrpSpPr>
          <p:cNvPr id="207" name="Group 52"/>
          <p:cNvGrpSpPr>
            <a:grpSpLocks/>
          </p:cNvGrpSpPr>
          <p:nvPr>
            <p:custDataLst>
              <p:tags r:id="rId18"/>
            </p:custDataLst>
          </p:nvPr>
        </p:nvGrpSpPr>
        <p:grpSpPr bwMode="auto">
          <a:xfrm>
            <a:off x="2124075" y="2559050"/>
            <a:ext cx="477838" cy="493713"/>
            <a:chOff x="4015" y="3216"/>
            <a:chExt cx="301" cy="311"/>
          </a:xfrm>
        </p:grpSpPr>
        <p:sp>
          <p:nvSpPr>
            <p:cNvPr id="208" name="Rectangle 53"/>
            <p:cNvSpPr>
              <a:spLocks noChangeArrowheads="1"/>
            </p:cNvSpPr>
            <p:nvPr>
              <p:custDataLst>
                <p:tags r:id="rId36"/>
              </p:custDataLst>
            </p:nvPr>
          </p:nvSpPr>
          <p:spPr bwMode="auto">
            <a:xfrm>
              <a:off x="4061" y="3216"/>
              <a:ext cx="201" cy="311"/>
            </a:xfrm>
            <a:prstGeom prst="rect">
              <a:avLst/>
            </a:prstGeom>
            <a:solidFill>
              <a:schemeClr val="accent1"/>
            </a:solidFill>
            <a:ln w="19050">
              <a:solidFill>
                <a:schemeClr val="tx1"/>
              </a:solidFill>
              <a:miter lim="800000"/>
              <a:headEnd/>
              <a:tailEnd/>
            </a:ln>
          </p:spPr>
          <p:txBody>
            <a:bodyPr wrap="none" anchor="ctr"/>
            <a:lstStyle/>
            <a:p>
              <a:endParaRPr lang="en-US">
                <a:solidFill>
                  <a:srgbClr val="000000"/>
                </a:solidFill>
              </a:endParaRPr>
            </a:p>
          </p:txBody>
        </p:sp>
        <p:sp>
          <p:nvSpPr>
            <p:cNvPr id="209" name="Freeform 54"/>
            <p:cNvSpPr>
              <a:spLocks/>
            </p:cNvSpPr>
            <p:nvPr>
              <p:custDataLst>
                <p:tags r:id="rId37"/>
              </p:custDataLst>
            </p:nvPr>
          </p:nvSpPr>
          <p:spPr bwMode="auto">
            <a:xfrm>
              <a:off x="4061" y="3417"/>
              <a:ext cx="28" cy="72"/>
            </a:xfrm>
            <a:custGeom>
              <a:avLst/>
              <a:gdLst>
                <a:gd name="T0" fmla="*/ 0 w 48"/>
                <a:gd name="T1" fmla="*/ 0 h 96"/>
                <a:gd name="T2" fmla="*/ 1 w 48"/>
                <a:gd name="T3" fmla="*/ 2 h 96"/>
                <a:gd name="T4" fmla="*/ 0 w 48"/>
                <a:gd name="T5" fmla="*/ 2 h 96"/>
                <a:gd name="T6" fmla="*/ 0 w 48"/>
                <a:gd name="T7" fmla="*/ 0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0" y="0"/>
                  </a:moveTo>
                  <a:lnTo>
                    <a:pt x="48" y="48"/>
                  </a:lnTo>
                  <a:lnTo>
                    <a:pt x="0" y="96"/>
                  </a:lnTo>
                  <a:lnTo>
                    <a:pt x="0" y="0"/>
                  </a:lnTo>
                  <a:close/>
                </a:path>
              </a:pathLst>
            </a:custGeom>
            <a:solidFill>
              <a:schemeClr val="accent1"/>
            </a:solidFill>
            <a:ln w="19050">
              <a:solidFill>
                <a:schemeClr val="tx1"/>
              </a:solidFill>
              <a:round/>
              <a:headEnd/>
              <a:tailEnd/>
            </a:ln>
          </p:spPr>
          <p:txBody>
            <a:bodyPr wrap="none" anchor="ctr"/>
            <a:lstStyle/>
            <a:p>
              <a:endParaRPr lang="en-US">
                <a:solidFill>
                  <a:srgbClr val="000000"/>
                </a:solidFill>
              </a:endParaRPr>
            </a:p>
          </p:txBody>
        </p:sp>
        <p:sp>
          <p:nvSpPr>
            <p:cNvPr id="210" name="Rectangle 55"/>
            <p:cNvSpPr>
              <a:spLocks noChangeArrowheads="1"/>
            </p:cNvSpPr>
            <p:nvPr>
              <p:custDataLst>
                <p:tags r:id="rId38"/>
              </p:custDataLst>
            </p:nvPr>
          </p:nvSpPr>
          <p:spPr bwMode="auto">
            <a:xfrm>
              <a:off x="4051" y="3371"/>
              <a:ext cx="160"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solidFill>
                    <a:srgbClr val="000000"/>
                  </a:solidFill>
                  <a:latin typeface="Arial" pitchFamily="34" charset="0"/>
                </a:rPr>
                <a:t>s</a:t>
              </a:r>
            </a:p>
          </p:txBody>
        </p:sp>
        <p:sp>
          <p:nvSpPr>
            <p:cNvPr id="211" name="Line 56"/>
            <p:cNvSpPr>
              <a:spLocks noChangeShapeType="1"/>
            </p:cNvSpPr>
            <p:nvPr>
              <p:custDataLst>
                <p:tags r:id="rId39"/>
              </p:custDataLst>
            </p:nvPr>
          </p:nvSpPr>
          <p:spPr bwMode="auto">
            <a:xfrm>
              <a:off x="4061" y="3288"/>
              <a:ext cx="42"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solidFill>
                  <a:srgbClr val="000000"/>
                </a:solidFill>
              </a:endParaRPr>
            </a:p>
          </p:txBody>
        </p:sp>
        <p:sp>
          <p:nvSpPr>
            <p:cNvPr id="212" name="Line 57"/>
            <p:cNvSpPr>
              <a:spLocks noChangeShapeType="1"/>
            </p:cNvSpPr>
            <p:nvPr>
              <p:custDataLst>
                <p:tags r:id="rId40"/>
              </p:custDataLst>
            </p:nvPr>
          </p:nvSpPr>
          <p:spPr bwMode="auto">
            <a:xfrm>
              <a:off x="4216" y="3364"/>
              <a:ext cx="41"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solidFill>
                  <a:srgbClr val="000000"/>
                </a:solidFill>
              </a:endParaRPr>
            </a:p>
          </p:txBody>
        </p:sp>
        <p:sp>
          <p:nvSpPr>
            <p:cNvPr id="213" name="Rectangle 58"/>
            <p:cNvSpPr>
              <a:spLocks noChangeArrowheads="1"/>
            </p:cNvSpPr>
            <p:nvPr>
              <p:custDataLst>
                <p:tags r:id="rId41"/>
              </p:custDataLst>
            </p:nvPr>
          </p:nvSpPr>
          <p:spPr bwMode="auto">
            <a:xfrm>
              <a:off x="4015" y="3261"/>
              <a:ext cx="174"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solidFill>
                    <a:srgbClr val="000000"/>
                  </a:solidFill>
                  <a:latin typeface="Arial" pitchFamily="34" charset="0"/>
                </a:rPr>
                <a:t>D</a:t>
              </a:r>
            </a:p>
          </p:txBody>
        </p:sp>
        <p:sp>
          <p:nvSpPr>
            <p:cNvPr id="214" name="Rectangle 59"/>
            <p:cNvSpPr>
              <a:spLocks noChangeArrowheads="1"/>
            </p:cNvSpPr>
            <p:nvPr>
              <p:custDataLst>
                <p:tags r:id="rId42"/>
              </p:custDataLst>
            </p:nvPr>
          </p:nvSpPr>
          <p:spPr bwMode="auto">
            <a:xfrm>
              <a:off x="4138" y="3236"/>
              <a:ext cx="178"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solidFill>
                    <a:srgbClr val="000000"/>
                  </a:solidFill>
                  <a:latin typeface="Arial" pitchFamily="34" charset="0"/>
                </a:rPr>
                <a:t>Q</a:t>
              </a:r>
            </a:p>
          </p:txBody>
        </p:sp>
      </p:grpSp>
      <p:grpSp>
        <p:nvGrpSpPr>
          <p:cNvPr id="215" name="Group 60"/>
          <p:cNvGrpSpPr>
            <a:grpSpLocks/>
          </p:cNvGrpSpPr>
          <p:nvPr>
            <p:custDataLst>
              <p:tags r:id="rId19"/>
            </p:custDataLst>
          </p:nvPr>
        </p:nvGrpSpPr>
        <p:grpSpPr bwMode="auto">
          <a:xfrm>
            <a:off x="2489200" y="2565400"/>
            <a:ext cx="477838" cy="493713"/>
            <a:chOff x="4015" y="3216"/>
            <a:chExt cx="301" cy="311"/>
          </a:xfrm>
        </p:grpSpPr>
        <p:sp>
          <p:nvSpPr>
            <p:cNvPr id="216" name="Rectangle 61"/>
            <p:cNvSpPr>
              <a:spLocks noChangeArrowheads="1"/>
            </p:cNvSpPr>
            <p:nvPr>
              <p:custDataLst>
                <p:tags r:id="rId29"/>
              </p:custDataLst>
            </p:nvPr>
          </p:nvSpPr>
          <p:spPr bwMode="auto">
            <a:xfrm>
              <a:off x="4061" y="3216"/>
              <a:ext cx="201" cy="311"/>
            </a:xfrm>
            <a:prstGeom prst="rect">
              <a:avLst/>
            </a:prstGeom>
            <a:solidFill>
              <a:schemeClr val="accent1"/>
            </a:solidFill>
            <a:ln w="19050">
              <a:solidFill>
                <a:schemeClr val="tx1"/>
              </a:solidFill>
              <a:miter lim="800000"/>
              <a:headEnd/>
              <a:tailEnd/>
            </a:ln>
          </p:spPr>
          <p:txBody>
            <a:bodyPr wrap="none" anchor="ctr"/>
            <a:lstStyle/>
            <a:p>
              <a:endParaRPr lang="en-US">
                <a:solidFill>
                  <a:srgbClr val="000000"/>
                </a:solidFill>
              </a:endParaRPr>
            </a:p>
          </p:txBody>
        </p:sp>
        <p:sp>
          <p:nvSpPr>
            <p:cNvPr id="217" name="Freeform 62"/>
            <p:cNvSpPr>
              <a:spLocks/>
            </p:cNvSpPr>
            <p:nvPr>
              <p:custDataLst>
                <p:tags r:id="rId30"/>
              </p:custDataLst>
            </p:nvPr>
          </p:nvSpPr>
          <p:spPr bwMode="auto">
            <a:xfrm>
              <a:off x="4061" y="3417"/>
              <a:ext cx="28" cy="72"/>
            </a:xfrm>
            <a:custGeom>
              <a:avLst/>
              <a:gdLst>
                <a:gd name="T0" fmla="*/ 0 w 48"/>
                <a:gd name="T1" fmla="*/ 0 h 96"/>
                <a:gd name="T2" fmla="*/ 1 w 48"/>
                <a:gd name="T3" fmla="*/ 2 h 96"/>
                <a:gd name="T4" fmla="*/ 0 w 48"/>
                <a:gd name="T5" fmla="*/ 2 h 96"/>
                <a:gd name="T6" fmla="*/ 0 w 48"/>
                <a:gd name="T7" fmla="*/ 0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0" y="0"/>
                  </a:moveTo>
                  <a:lnTo>
                    <a:pt x="48" y="48"/>
                  </a:lnTo>
                  <a:lnTo>
                    <a:pt x="0" y="96"/>
                  </a:lnTo>
                  <a:lnTo>
                    <a:pt x="0" y="0"/>
                  </a:lnTo>
                  <a:close/>
                </a:path>
              </a:pathLst>
            </a:custGeom>
            <a:solidFill>
              <a:schemeClr val="accent1"/>
            </a:solidFill>
            <a:ln w="19050">
              <a:solidFill>
                <a:schemeClr val="tx1"/>
              </a:solidFill>
              <a:round/>
              <a:headEnd/>
              <a:tailEnd/>
            </a:ln>
          </p:spPr>
          <p:txBody>
            <a:bodyPr wrap="none" anchor="ctr"/>
            <a:lstStyle/>
            <a:p>
              <a:endParaRPr lang="en-US">
                <a:solidFill>
                  <a:srgbClr val="000000"/>
                </a:solidFill>
              </a:endParaRPr>
            </a:p>
          </p:txBody>
        </p:sp>
        <p:sp>
          <p:nvSpPr>
            <p:cNvPr id="218" name="Rectangle 63"/>
            <p:cNvSpPr>
              <a:spLocks noChangeArrowheads="1"/>
            </p:cNvSpPr>
            <p:nvPr>
              <p:custDataLst>
                <p:tags r:id="rId31"/>
              </p:custDataLst>
            </p:nvPr>
          </p:nvSpPr>
          <p:spPr bwMode="auto">
            <a:xfrm>
              <a:off x="4051" y="3371"/>
              <a:ext cx="160"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solidFill>
                    <a:srgbClr val="000000"/>
                  </a:solidFill>
                  <a:latin typeface="Arial" pitchFamily="34" charset="0"/>
                </a:rPr>
                <a:t>s</a:t>
              </a:r>
            </a:p>
          </p:txBody>
        </p:sp>
        <p:sp>
          <p:nvSpPr>
            <p:cNvPr id="219" name="Line 64"/>
            <p:cNvSpPr>
              <a:spLocks noChangeShapeType="1"/>
            </p:cNvSpPr>
            <p:nvPr>
              <p:custDataLst>
                <p:tags r:id="rId32"/>
              </p:custDataLst>
            </p:nvPr>
          </p:nvSpPr>
          <p:spPr bwMode="auto">
            <a:xfrm>
              <a:off x="4061" y="3288"/>
              <a:ext cx="42"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solidFill>
                  <a:srgbClr val="000000"/>
                </a:solidFill>
              </a:endParaRPr>
            </a:p>
          </p:txBody>
        </p:sp>
        <p:sp>
          <p:nvSpPr>
            <p:cNvPr id="220" name="Line 65"/>
            <p:cNvSpPr>
              <a:spLocks noChangeShapeType="1"/>
            </p:cNvSpPr>
            <p:nvPr>
              <p:custDataLst>
                <p:tags r:id="rId33"/>
              </p:custDataLst>
            </p:nvPr>
          </p:nvSpPr>
          <p:spPr bwMode="auto">
            <a:xfrm>
              <a:off x="4216" y="3364"/>
              <a:ext cx="41"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solidFill>
                  <a:srgbClr val="000000"/>
                </a:solidFill>
              </a:endParaRPr>
            </a:p>
          </p:txBody>
        </p:sp>
        <p:sp>
          <p:nvSpPr>
            <p:cNvPr id="221" name="Rectangle 66"/>
            <p:cNvSpPr>
              <a:spLocks noChangeArrowheads="1"/>
            </p:cNvSpPr>
            <p:nvPr>
              <p:custDataLst>
                <p:tags r:id="rId34"/>
              </p:custDataLst>
            </p:nvPr>
          </p:nvSpPr>
          <p:spPr bwMode="auto">
            <a:xfrm>
              <a:off x="4015" y="3261"/>
              <a:ext cx="174"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solidFill>
                    <a:srgbClr val="000000"/>
                  </a:solidFill>
                  <a:latin typeface="Arial" pitchFamily="34" charset="0"/>
                </a:rPr>
                <a:t>D</a:t>
              </a:r>
            </a:p>
          </p:txBody>
        </p:sp>
        <p:sp>
          <p:nvSpPr>
            <p:cNvPr id="222" name="Rectangle 67"/>
            <p:cNvSpPr>
              <a:spLocks noChangeArrowheads="1"/>
            </p:cNvSpPr>
            <p:nvPr>
              <p:custDataLst>
                <p:tags r:id="rId35"/>
              </p:custDataLst>
            </p:nvPr>
          </p:nvSpPr>
          <p:spPr bwMode="auto">
            <a:xfrm>
              <a:off x="4138" y="3236"/>
              <a:ext cx="178"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solidFill>
                    <a:srgbClr val="000000"/>
                  </a:solidFill>
                  <a:latin typeface="Arial" pitchFamily="34" charset="0"/>
                </a:rPr>
                <a:t>Q</a:t>
              </a:r>
            </a:p>
          </p:txBody>
        </p:sp>
      </p:grpSp>
      <p:grpSp>
        <p:nvGrpSpPr>
          <p:cNvPr id="223" name="Group 68"/>
          <p:cNvGrpSpPr>
            <a:grpSpLocks/>
          </p:cNvGrpSpPr>
          <p:nvPr>
            <p:custDataLst>
              <p:tags r:id="rId20"/>
            </p:custDataLst>
          </p:nvPr>
        </p:nvGrpSpPr>
        <p:grpSpPr bwMode="auto">
          <a:xfrm>
            <a:off x="2854325" y="2565400"/>
            <a:ext cx="477838" cy="493713"/>
            <a:chOff x="4015" y="3216"/>
            <a:chExt cx="301" cy="311"/>
          </a:xfrm>
        </p:grpSpPr>
        <p:sp>
          <p:nvSpPr>
            <p:cNvPr id="224" name="Rectangle 69"/>
            <p:cNvSpPr>
              <a:spLocks noChangeArrowheads="1"/>
            </p:cNvSpPr>
            <p:nvPr>
              <p:custDataLst>
                <p:tags r:id="rId22"/>
              </p:custDataLst>
            </p:nvPr>
          </p:nvSpPr>
          <p:spPr bwMode="auto">
            <a:xfrm>
              <a:off x="4061" y="3216"/>
              <a:ext cx="201" cy="311"/>
            </a:xfrm>
            <a:prstGeom prst="rect">
              <a:avLst/>
            </a:prstGeom>
            <a:solidFill>
              <a:schemeClr val="accent1"/>
            </a:solidFill>
            <a:ln w="19050">
              <a:solidFill>
                <a:schemeClr val="tx1"/>
              </a:solidFill>
              <a:miter lim="800000"/>
              <a:headEnd/>
              <a:tailEnd/>
            </a:ln>
          </p:spPr>
          <p:txBody>
            <a:bodyPr wrap="none" anchor="ctr"/>
            <a:lstStyle/>
            <a:p>
              <a:endParaRPr lang="en-US">
                <a:solidFill>
                  <a:srgbClr val="000000"/>
                </a:solidFill>
              </a:endParaRPr>
            </a:p>
          </p:txBody>
        </p:sp>
        <p:sp>
          <p:nvSpPr>
            <p:cNvPr id="225" name="Freeform 70"/>
            <p:cNvSpPr>
              <a:spLocks/>
            </p:cNvSpPr>
            <p:nvPr>
              <p:custDataLst>
                <p:tags r:id="rId23"/>
              </p:custDataLst>
            </p:nvPr>
          </p:nvSpPr>
          <p:spPr bwMode="auto">
            <a:xfrm>
              <a:off x="4061" y="3417"/>
              <a:ext cx="28" cy="72"/>
            </a:xfrm>
            <a:custGeom>
              <a:avLst/>
              <a:gdLst>
                <a:gd name="T0" fmla="*/ 0 w 48"/>
                <a:gd name="T1" fmla="*/ 0 h 96"/>
                <a:gd name="T2" fmla="*/ 1 w 48"/>
                <a:gd name="T3" fmla="*/ 2 h 96"/>
                <a:gd name="T4" fmla="*/ 0 w 48"/>
                <a:gd name="T5" fmla="*/ 2 h 96"/>
                <a:gd name="T6" fmla="*/ 0 w 48"/>
                <a:gd name="T7" fmla="*/ 0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0" y="0"/>
                  </a:moveTo>
                  <a:lnTo>
                    <a:pt x="48" y="48"/>
                  </a:lnTo>
                  <a:lnTo>
                    <a:pt x="0" y="96"/>
                  </a:lnTo>
                  <a:lnTo>
                    <a:pt x="0" y="0"/>
                  </a:lnTo>
                  <a:close/>
                </a:path>
              </a:pathLst>
            </a:custGeom>
            <a:solidFill>
              <a:schemeClr val="accent1"/>
            </a:solidFill>
            <a:ln w="19050">
              <a:solidFill>
                <a:schemeClr val="tx1"/>
              </a:solidFill>
              <a:round/>
              <a:headEnd/>
              <a:tailEnd/>
            </a:ln>
          </p:spPr>
          <p:txBody>
            <a:bodyPr wrap="none" anchor="ctr"/>
            <a:lstStyle/>
            <a:p>
              <a:endParaRPr lang="en-US">
                <a:solidFill>
                  <a:srgbClr val="000000"/>
                </a:solidFill>
              </a:endParaRPr>
            </a:p>
          </p:txBody>
        </p:sp>
        <p:sp>
          <p:nvSpPr>
            <p:cNvPr id="226" name="Rectangle 71"/>
            <p:cNvSpPr>
              <a:spLocks noChangeArrowheads="1"/>
            </p:cNvSpPr>
            <p:nvPr>
              <p:custDataLst>
                <p:tags r:id="rId24"/>
              </p:custDataLst>
            </p:nvPr>
          </p:nvSpPr>
          <p:spPr bwMode="auto">
            <a:xfrm>
              <a:off x="4051" y="3371"/>
              <a:ext cx="160"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solidFill>
                    <a:srgbClr val="000000"/>
                  </a:solidFill>
                  <a:latin typeface="Arial" pitchFamily="34" charset="0"/>
                </a:rPr>
                <a:t>s</a:t>
              </a:r>
            </a:p>
          </p:txBody>
        </p:sp>
        <p:sp>
          <p:nvSpPr>
            <p:cNvPr id="227" name="Line 72"/>
            <p:cNvSpPr>
              <a:spLocks noChangeShapeType="1"/>
            </p:cNvSpPr>
            <p:nvPr>
              <p:custDataLst>
                <p:tags r:id="rId25"/>
              </p:custDataLst>
            </p:nvPr>
          </p:nvSpPr>
          <p:spPr bwMode="auto">
            <a:xfrm>
              <a:off x="4061" y="3288"/>
              <a:ext cx="42"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solidFill>
                  <a:srgbClr val="000000"/>
                </a:solidFill>
              </a:endParaRPr>
            </a:p>
          </p:txBody>
        </p:sp>
        <p:sp>
          <p:nvSpPr>
            <p:cNvPr id="228" name="Line 73"/>
            <p:cNvSpPr>
              <a:spLocks noChangeShapeType="1"/>
            </p:cNvSpPr>
            <p:nvPr>
              <p:custDataLst>
                <p:tags r:id="rId26"/>
              </p:custDataLst>
            </p:nvPr>
          </p:nvSpPr>
          <p:spPr bwMode="auto">
            <a:xfrm>
              <a:off x="4216" y="3364"/>
              <a:ext cx="41"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solidFill>
                  <a:srgbClr val="000000"/>
                </a:solidFill>
              </a:endParaRPr>
            </a:p>
          </p:txBody>
        </p:sp>
        <p:sp>
          <p:nvSpPr>
            <p:cNvPr id="229" name="Rectangle 74"/>
            <p:cNvSpPr>
              <a:spLocks noChangeArrowheads="1"/>
            </p:cNvSpPr>
            <p:nvPr>
              <p:custDataLst>
                <p:tags r:id="rId27"/>
              </p:custDataLst>
            </p:nvPr>
          </p:nvSpPr>
          <p:spPr bwMode="auto">
            <a:xfrm>
              <a:off x="4015" y="3261"/>
              <a:ext cx="174"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solidFill>
                    <a:srgbClr val="000000"/>
                  </a:solidFill>
                  <a:latin typeface="Arial" pitchFamily="34" charset="0"/>
                </a:rPr>
                <a:t>D</a:t>
              </a:r>
            </a:p>
          </p:txBody>
        </p:sp>
        <p:sp>
          <p:nvSpPr>
            <p:cNvPr id="230" name="Rectangle 75"/>
            <p:cNvSpPr>
              <a:spLocks noChangeArrowheads="1"/>
            </p:cNvSpPr>
            <p:nvPr>
              <p:custDataLst>
                <p:tags r:id="rId28"/>
              </p:custDataLst>
            </p:nvPr>
          </p:nvSpPr>
          <p:spPr bwMode="auto">
            <a:xfrm>
              <a:off x="4138" y="3236"/>
              <a:ext cx="178"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solidFill>
                    <a:srgbClr val="000000"/>
                  </a:solidFill>
                  <a:latin typeface="Arial" pitchFamily="34" charset="0"/>
                </a:rPr>
                <a:t>Q</a:t>
              </a:r>
            </a:p>
          </p:txBody>
        </p:sp>
      </p:grpSp>
      <p:sp>
        <p:nvSpPr>
          <p:cNvPr id="231" name="AutoShape 75"/>
          <p:cNvSpPr>
            <a:spLocks noChangeArrowheads="1"/>
          </p:cNvSpPr>
          <p:nvPr/>
        </p:nvSpPr>
        <p:spPr bwMode="auto">
          <a:xfrm>
            <a:off x="244475" y="2092325"/>
            <a:ext cx="3151188" cy="1130300"/>
          </a:xfrm>
          <a:prstGeom prst="roundRect">
            <a:avLst>
              <a:gd name="adj" fmla="val 16667"/>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solidFill>
                <a:srgbClr val="000000"/>
              </a:solidFill>
            </a:endParaRPr>
          </a:p>
        </p:txBody>
      </p:sp>
      <p:sp>
        <p:nvSpPr>
          <p:cNvPr id="232" name="Text Box 83"/>
          <p:cNvSpPr txBox="1">
            <a:spLocks noChangeArrowheads="1"/>
          </p:cNvSpPr>
          <p:nvPr>
            <p:custDataLst>
              <p:tags r:id="rId21"/>
            </p:custDataLst>
          </p:nvPr>
        </p:nvSpPr>
        <p:spPr bwMode="auto">
          <a:xfrm>
            <a:off x="4049783" y="3352800"/>
            <a:ext cx="1326005"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r>
              <a:rPr lang="en-US" sz="1400" dirty="0" smtClean="0">
                <a:solidFill>
                  <a:srgbClr val="000000"/>
                </a:solidFill>
                <a:latin typeface="Cambria" pitchFamily="18" charset="0"/>
              </a:rPr>
              <a:t>10 GB memory</a:t>
            </a:r>
            <a:endParaRPr lang="en-US" sz="1400" dirty="0">
              <a:solidFill>
                <a:srgbClr val="000000"/>
              </a:solidFill>
              <a:latin typeface="Cambria" pitchFamily="18" charset="0"/>
            </a:endParaRPr>
          </a:p>
        </p:txBody>
      </p:sp>
    </p:spTree>
    <p:extLst>
      <p:ext uri="{BB962C8B-B14F-4D97-AF65-F5344CB8AC3E}">
        <p14:creationId xmlns:p14="http://schemas.microsoft.com/office/powerpoint/2010/main" val="1130213764"/>
      </p:ext>
    </p:extLst>
  </p:cSld>
  <p:clrMapOvr>
    <a:masterClrMapping/>
  </p:clrMapOvr>
  <p:timing>
    <p:tnLst>
      <p:par>
        <p:cTn id="1" dur="indefinite" restart="never" nodeType="tmRoot"/>
      </p:par>
    </p:tn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ounded Rectangle 7"/>
          <p:cNvSpPr/>
          <p:nvPr/>
        </p:nvSpPr>
        <p:spPr bwMode="auto">
          <a:xfrm>
            <a:off x="762000" y="4114800"/>
            <a:ext cx="7543800" cy="1905000"/>
          </a:xfrm>
          <a:prstGeom prst="roundRect">
            <a:avLst/>
          </a:prstGeom>
          <a:solidFill>
            <a:srgbClr val="CCFFCC"/>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7" name="Rounded Rectangle 6"/>
          <p:cNvSpPr/>
          <p:nvPr/>
        </p:nvSpPr>
        <p:spPr bwMode="auto">
          <a:xfrm>
            <a:off x="762000" y="1447800"/>
            <a:ext cx="7543800" cy="1905000"/>
          </a:xfrm>
          <a:prstGeom prst="roundRect">
            <a:avLst/>
          </a:prstGeom>
          <a:solidFill>
            <a:schemeClr val="bg1">
              <a:lumMod val="85000"/>
            </a:schemeClr>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2" name="Text Box 40"/>
          <p:cNvSpPr txBox="1">
            <a:spLocks noChangeArrowheads="1"/>
          </p:cNvSpPr>
          <p:nvPr/>
        </p:nvSpPr>
        <p:spPr bwMode="auto">
          <a:xfrm>
            <a:off x="257075" y="180621"/>
            <a:ext cx="4222823" cy="738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r>
              <a:rPr lang="en-US" sz="4200" dirty="0" smtClean="0">
                <a:latin typeface="Cambria" pitchFamily="18" charset="0"/>
              </a:rPr>
              <a:t>More miles to go?</a:t>
            </a:r>
            <a:endParaRPr lang="en-US" sz="4200" dirty="0">
              <a:latin typeface="Cambria" pitchFamily="18" charset="0"/>
            </a:endParaRPr>
          </a:p>
        </p:txBody>
      </p:sp>
      <p:sp>
        <p:nvSpPr>
          <p:cNvPr id="3" name="TextBox 2"/>
          <p:cNvSpPr txBox="1"/>
          <p:nvPr/>
        </p:nvSpPr>
        <p:spPr>
          <a:xfrm>
            <a:off x="1028700" y="1997214"/>
            <a:ext cx="2819400" cy="707886"/>
          </a:xfrm>
          <a:prstGeom prst="rect">
            <a:avLst/>
          </a:prstGeom>
          <a:noFill/>
        </p:spPr>
        <p:txBody>
          <a:bodyPr wrap="square" rtlCol="0">
            <a:spAutoFit/>
          </a:bodyPr>
          <a:lstStyle/>
          <a:p>
            <a:r>
              <a:rPr lang="en-US" sz="4000" dirty="0" smtClean="0">
                <a:latin typeface="Calibri" panose="020F0502020204030204" pitchFamily="34" charset="0"/>
              </a:rPr>
              <a:t>Hmmm</a:t>
            </a:r>
            <a:endParaRPr lang="en-US" sz="4000" dirty="0">
              <a:latin typeface="Calibri" panose="020F0502020204030204" pitchFamily="34" charset="0"/>
            </a:endParaRPr>
          </a:p>
        </p:txBody>
      </p:sp>
      <p:sp>
        <p:nvSpPr>
          <p:cNvPr id="4" name="TextBox 3"/>
          <p:cNvSpPr txBox="1"/>
          <p:nvPr/>
        </p:nvSpPr>
        <p:spPr>
          <a:xfrm>
            <a:off x="762000" y="4713357"/>
            <a:ext cx="3352800" cy="707886"/>
          </a:xfrm>
          <a:prstGeom prst="rect">
            <a:avLst/>
          </a:prstGeom>
          <a:noFill/>
        </p:spPr>
        <p:txBody>
          <a:bodyPr wrap="square" rtlCol="0">
            <a:spAutoFit/>
          </a:bodyPr>
          <a:lstStyle/>
          <a:p>
            <a:r>
              <a:rPr lang="en-US" sz="4000" dirty="0" smtClean="0">
                <a:latin typeface="Calibri" panose="020F0502020204030204" pitchFamily="34" charset="0"/>
              </a:rPr>
              <a:t>ATP Synthase</a:t>
            </a:r>
            <a:endParaRPr lang="en-US" sz="4000" dirty="0">
              <a:latin typeface="Calibri" panose="020F0502020204030204" pitchFamily="34" charset="0"/>
            </a:endParaRPr>
          </a:p>
        </p:txBody>
      </p:sp>
      <p:sp>
        <p:nvSpPr>
          <p:cNvPr id="5" name="TextBox 4"/>
          <p:cNvSpPr txBox="1"/>
          <p:nvPr/>
        </p:nvSpPr>
        <p:spPr>
          <a:xfrm>
            <a:off x="5295900" y="1997214"/>
            <a:ext cx="2819400" cy="707886"/>
          </a:xfrm>
          <a:prstGeom prst="rect">
            <a:avLst/>
          </a:prstGeom>
          <a:noFill/>
        </p:spPr>
        <p:txBody>
          <a:bodyPr wrap="square" rtlCol="0">
            <a:spAutoFit/>
          </a:bodyPr>
          <a:lstStyle/>
          <a:p>
            <a:r>
              <a:rPr lang="en-US" sz="4000" dirty="0" smtClean="0">
                <a:latin typeface="Calibri" panose="020F0502020204030204" pitchFamily="34" charset="0"/>
              </a:rPr>
              <a:t>Python</a:t>
            </a:r>
            <a:endParaRPr lang="en-US" sz="4000" dirty="0">
              <a:latin typeface="Calibri" panose="020F0502020204030204" pitchFamily="34" charset="0"/>
            </a:endParaRPr>
          </a:p>
        </p:txBody>
      </p:sp>
      <p:sp>
        <p:nvSpPr>
          <p:cNvPr id="6" name="TextBox 5"/>
          <p:cNvSpPr txBox="1"/>
          <p:nvPr/>
        </p:nvSpPr>
        <p:spPr>
          <a:xfrm>
            <a:off x="5295900" y="4713357"/>
            <a:ext cx="2819400" cy="707886"/>
          </a:xfrm>
          <a:prstGeom prst="rect">
            <a:avLst/>
          </a:prstGeom>
          <a:noFill/>
        </p:spPr>
        <p:txBody>
          <a:bodyPr wrap="square" rtlCol="0">
            <a:spAutoFit/>
          </a:bodyPr>
          <a:lstStyle/>
          <a:p>
            <a:r>
              <a:rPr lang="en-US" sz="4000" dirty="0" smtClean="0">
                <a:latin typeface="Calibri" panose="020F0502020204030204" pitchFamily="34" charset="0"/>
              </a:rPr>
              <a:t>English</a:t>
            </a:r>
            <a:endParaRPr lang="en-US" sz="4000" dirty="0">
              <a:latin typeface="Calibri" panose="020F0502020204030204" pitchFamily="34" charset="0"/>
            </a:endParaRPr>
          </a:p>
        </p:txBody>
      </p:sp>
      <p:sp>
        <p:nvSpPr>
          <p:cNvPr id="9" name="Right Arrow 8"/>
          <p:cNvSpPr/>
          <p:nvPr/>
        </p:nvSpPr>
        <p:spPr bwMode="auto">
          <a:xfrm>
            <a:off x="3943350" y="2032000"/>
            <a:ext cx="1181100" cy="685800"/>
          </a:xfrm>
          <a:prstGeom prst="rightArrow">
            <a:avLst/>
          </a:prstGeom>
          <a:solidFill>
            <a:schemeClr val="bg1"/>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10" name="Right Arrow 9"/>
          <p:cNvSpPr/>
          <p:nvPr/>
        </p:nvSpPr>
        <p:spPr bwMode="auto">
          <a:xfrm>
            <a:off x="4298244" y="4758021"/>
            <a:ext cx="1181100" cy="685800"/>
          </a:xfrm>
          <a:prstGeom prst="rightArrow">
            <a:avLst/>
          </a:prstGeom>
          <a:solidFill>
            <a:schemeClr val="bg1"/>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pic>
        <p:nvPicPr>
          <p:cNvPr id="142338" name="Picture 2" descr="http://realitypod.com/wp-content/uploads/2010/11/DNA-Origami.jp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876300" y="1066800"/>
            <a:ext cx="7315200" cy="5076826"/>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132640226"/>
      </p:ext>
    </p:extLst>
  </p:cSld>
  <p:clrMapOvr>
    <a:masterClrMapping/>
  </p:clrMapOvr>
  <p:timing>
    <p:tnLst>
      <p:par>
        <p:cTn id="1" dur="indefinite" restart="never" nodeType="tmRoot"/>
      </p:par>
    </p:tnLst>
  </p:timing>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ounded Rectangle 7"/>
          <p:cNvSpPr/>
          <p:nvPr/>
        </p:nvSpPr>
        <p:spPr bwMode="auto">
          <a:xfrm>
            <a:off x="762000" y="4114800"/>
            <a:ext cx="7543800" cy="1905000"/>
          </a:xfrm>
          <a:prstGeom prst="roundRect">
            <a:avLst/>
          </a:prstGeom>
          <a:solidFill>
            <a:srgbClr val="CCFFCC"/>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7" name="Rounded Rectangle 6"/>
          <p:cNvSpPr/>
          <p:nvPr/>
        </p:nvSpPr>
        <p:spPr bwMode="auto">
          <a:xfrm>
            <a:off x="762000" y="1447800"/>
            <a:ext cx="7543800" cy="1905000"/>
          </a:xfrm>
          <a:prstGeom prst="roundRect">
            <a:avLst/>
          </a:prstGeom>
          <a:solidFill>
            <a:schemeClr val="bg1">
              <a:lumMod val="85000"/>
            </a:schemeClr>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2" name="Text Box 40"/>
          <p:cNvSpPr txBox="1">
            <a:spLocks noChangeArrowheads="1"/>
          </p:cNvSpPr>
          <p:nvPr/>
        </p:nvSpPr>
        <p:spPr bwMode="auto">
          <a:xfrm>
            <a:off x="257075" y="180621"/>
            <a:ext cx="4222823" cy="738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r>
              <a:rPr lang="en-US" sz="4200" dirty="0" smtClean="0">
                <a:latin typeface="Cambria" pitchFamily="18" charset="0"/>
              </a:rPr>
              <a:t>More miles to go?</a:t>
            </a:r>
            <a:endParaRPr lang="en-US" sz="4200" dirty="0">
              <a:latin typeface="Cambria" pitchFamily="18" charset="0"/>
            </a:endParaRPr>
          </a:p>
        </p:txBody>
      </p:sp>
      <p:sp>
        <p:nvSpPr>
          <p:cNvPr id="3" name="TextBox 2"/>
          <p:cNvSpPr txBox="1"/>
          <p:nvPr/>
        </p:nvSpPr>
        <p:spPr>
          <a:xfrm>
            <a:off x="1028700" y="1997214"/>
            <a:ext cx="2819400" cy="707886"/>
          </a:xfrm>
          <a:prstGeom prst="rect">
            <a:avLst/>
          </a:prstGeom>
          <a:noFill/>
        </p:spPr>
        <p:txBody>
          <a:bodyPr wrap="square" rtlCol="0">
            <a:spAutoFit/>
          </a:bodyPr>
          <a:lstStyle/>
          <a:p>
            <a:r>
              <a:rPr lang="en-US" sz="4000" dirty="0" smtClean="0">
                <a:latin typeface="Calibri" panose="020F0502020204030204" pitchFamily="34" charset="0"/>
              </a:rPr>
              <a:t>Hmmm</a:t>
            </a:r>
            <a:endParaRPr lang="en-US" sz="4000" dirty="0">
              <a:latin typeface="Calibri" panose="020F0502020204030204" pitchFamily="34" charset="0"/>
            </a:endParaRPr>
          </a:p>
        </p:txBody>
      </p:sp>
      <p:sp>
        <p:nvSpPr>
          <p:cNvPr id="4" name="TextBox 3"/>
          <p:cNvSpPr txBox="1"/>
          <p:nvPr/>
        </p:nvSpPr>
        <p:spPr>
          <a:xfrm>
            <a:off x="762000" y="4713357"/>
            <a:ext cx="3352800" cy="707886"/>
          </a:xfrm>
          <a:prstGeom prst="rect">
            <a:avLst/>
          </a:prstGeom>
          <a:noFill/>
        </p:spPr>
        <p:txBody>
          <a:bodyPr wrap="square" rtlCol="0">
            <a:spAutoFit/>
          </a:bodyPr>
          <a:lstStyle/>
          <a:p>
            <a:r>
              <a:rPr lang="en-US" sz="4000" dirty="0" smtClean="0">
                <a:latin typeface="Calibri" panose="020F0502020204030204" pitchFamily="34" charset="0"/>
              </a:rPr>
              <a:t>ATP Synthase</a:t>
            </a:r>
            <a:endParaRPr lang="en-US" sz="4000" dirty="0">
              <a:latin typeface="Calibri" panose="020F0502020204030204" pitchFamily="34" charset="0"/>
            </a:endParaRPr>
          </a:p>
        </p:txBody>
      </p:sp>
      <p:sp>
        <p:nvSpPr>
          <p:cNvPr id="5" name="TextBox 4"/>
          <p:cNvSpPr txBox="1"/>
          <p:nvPr/>
        </p:nvSpPr>
        <p:spPr>
          <a:xfrm>
            <a:off x="5295900" y="1997214"/>
            <a:ext cx="2819400" cy="707886"/>
          </a:xfrm>
          <a:prstGeom prst="rect">
            <a:avLst/>
          </a:prstGeom>
          <a:noFill/>
        </p:spPr>
        <p:txBody>
          <a:bodyPr wrap="square" rtlCol="0">
            <a:spAutoFit/>
          </a:bodyPr>
          <a:lstStyle/>
          <a:p>
            <a:r>
              <a:rPr lang="en-US" sz="4000" dirty="0" smtClean="0">
                <a:latin typeface="Calibri" panose="020F0502020204030204" pitchFamily="34" charset="0"/>
              </a:rPr>
              <a:t>Python</a:t>
            </a:r>
            <a:endParaRPr lang="en-US" sz="4000" dirty="0">
              <a:latin typeface="Calibri" panose="020F0502020204030204" pitchFamily="34" charset="0"/>
            </a:endParaRPr>
          </a:p>
        </p:txBody>
      </p:sp>
      <p:sp>
        <p:nvSpPr>
          <p:cNvPr id="6" name="TextBox 5"/>
          <p:cNvSpPr txBox="1"/>
          <p:nvPr/>
        </p:nvSpPr>
        <p:spPr>
          <a:xfrm>
            <a:off x="5295900" y="4713357"/>
            <a:ext cx="2819400" cy="707886"/>
          </a:xfrm>
          <a:prstGeom prst="rect">
            <a:avLst/>
          </a:prstGeom>
          <a:noFill/>
        </p:spPr>
        <p:txBody>
          <a:bodyPr wrap="square" rtlCol="0">
            <a:spAutoFit/>
          </a:bodyPr>
          <a:lstStyle/>
          <a:p>
            <a:r>
              <a:rPr lang="en-US" sz="4000" dirty="0" smtClean="0">
                <a:latin typeface="Calibri" panose="020F0502020204030204" pitchFamily="34" charset="0"/>
              </a:rPr>
              <a:t>English</a:t>
            </a:r>
            <a:endParaRPr lang="en-US" sz="4000" dirty="0">
              <a:latin typeface="Calibri" panose="020F0502020204030204" pitchFamily="34" charset="0"/>
            </a:endParaRPr>
          </a:p>
        </p:txBody>
      </p:sp>
      <p:sp>
        <p:nvSpPr>
          <p:cNvPr id="9" name="Right Arrow 8"/>
          <p:cNvSpPr/>
          <p:nvPr/>
        </p:nvSpPr>
        <p:spPr bwMode="auto">
          <a:xfrm>
            <a:off x="3943350" y="2032000"/>
            <a:ext cx="1181100" cy="685800"/>
          </a:xfrm>
          <a:prstGeom prst="rightArrow">
            <a:avLst/>
          </a:prstGeom>
          <a:solidFill>
            <a:schemeClr val="bg1"/>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10" name="Right Arrow 9"/>
          <p:cNvSpPr/>
          <p:nvPr/>
        </p:nvSpPr>
        <p:spPr bwMode="auto">
          <a:xfrm>
            <a:off x="4298244" y="4758021"/>
            <a:ext cx="1181100" cy="685800"/>
          </a:xfrm>
          <a:prstGeom prst="rightArrow">
            <a:avLst/>
          </a:prstGeom>
          <a:solidFill>
            <a:schemeClr val="bg1"/>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pic>
        <p:nvPicPr>
          <p:cNvPr id="142338" name="Picture 2" descr="http://realitypod.com/wp-content/uploads/2010/11/DNA-Origami.jp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876300" y="1066800"/>
            <a:ext cx="7315200" cy="5076826"/>
          </a:xfrm>
          <a:prstGeom prst="rect">
            <a:avLst/>
          </a:prstGeom>
          <a:noFill/>
          <a:extLst>
            <a:ext uri="{909E8E84-426E-40DD-AFC4-6F175D3DCCD1}">
              <a14:hiddenFill xmlns:a14="http://schemas.microsoft.com/office/drawing/2010/main">
                <a:solidFill>
                  <a:srgbClr val="FFFFFF"/>
                </a:solidFill>
              </a14:hiddenFill>
            </a:ext>
          </a:extLst>
        </p:spPr>
      </p:pic>
      <p:pic>
        <p:nvPicPr>
          <p:cNvPr id="11" name="Picture 10"/>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423553" y="1752600"/>
            <a:ext cx="6220694" cy="4067743"/>
          </a:xfrm>
          <a:prstGeom prst="rect">
            <a:avLst/>
          </a:prstGeom>
        </p:spPr>
      </p:pic>
    </p:spTree>
    <p:extLst>
      <p:ext uri="{BB962C8B-B14F-4D97-AF65-F5344CB8AC3E}">
        <p14:creationId xmlns:p14="http://schemas.microsoft.com/office/powerpoint/2010/main" val="291941712"/>
      </p:ext>
    </p:extLst>
  </p:cSld>
  <p:clrMapOvr>
    <a:masterClrMapping/>
  </p:clrMapOvr>
  <p:timing>
    <p:tnLst>
      <p:par>
        <p:cTn id="1" dur="indefinite" restart="never" nodeType="tmRoot"/>
      </p:par>
    </p:tnLst>
  </p:timing>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9" name="Rectangle 38"/>
          <p:cNvSpPr>
            <a:spLocks noChangeArrowheads="1"/>
          </p:cNvSpPr>
          <p:nvPr/>
        </p:nvSpPr>
        <p:spPr bwMode="auto">
          <a:xfrm>
            <a:off x="327378" y="505623"/>
            <a:ext cx="1969065" cy="59093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lgn="l"/>
            <a:r>
              <a:rPr lang="en-US" sz="1400" b="1" dirty="0">
                <a:latin typeface="Calibri" pitchFamily="34" charset="0"/>
              </a:rPr>
              <a:t>abbot  - abbot 1</a:t>
            </a:r>
          </a:p>
          <a:p>
            <a:pPr algn="l"/>
            <a:r>
              <a:rPr lang="en-US" sz="1400" b="1" dirty="0" err="1">
                <a:latin typeface="Calibri" pitchFamily="34" charset="0"/>
              </a:rPr>
              <a:t>aboot</a:t>
            </a:r>
            <a:r>
              <a:rPr lang="en-US" sz="1400" b="1" dirty="0">
                <a:latin typeface="Calibri" pitchFamily="34" charset="0"/>
              </a:rPr>
              <a:t>  - taboo 1</a:t>
            </a:r>
          </a:p>
          <a:p>
            <a:pPr algn="l"/>
            <a:r>
              <a:rPr lang="en-US" sz="1400" b="1" dirty="0" err="1">
                <a:latin typeface="Calibri" pitchFamily="34" charset="0"/>
              </a:rPr>
              <a:t>acgou</a:t>
            </a:r>
            <a:r>
              <a:rPr lang="en-US" sz="1400" b="1" dirty="0">
                <a:latin typeface="Calibri" pitchFamily="34" charset="0"/>
              </a:rPr>
              <a:t>  - </a:t>
            </a:r>
            <a:r>
              <a:rPr lang="en-US" sz="1400" b="1" dirty="0" err="1">
                <a:latin typeface="Calibri" pitchFamily="34" charset="0"/>
              </a:rPr>
              <a:t>guaco</a:t>
            </a:r>
            <a:r>
              <a:rPr lang="en-US" sz="1400" b="1" dirty="0">
                <a:latin typeface="Calibri" pitchFamily="34" charset="0"/>
              </a:rPr>
              <a:t> 1</a:t>
            </a:r>
          </a:p>
          <a:p>
            <a:pPr algn="l"/>
            <a:r>
              <a:rPr lang="en-US" sz="1400" b="1" dirty="0" err="1">
                <a:latin typeface="Calibri" pitchFamily="34" charset="0"/>
              </a:rPr>
              <a:t>acopt</a:t>
            </a:r>
            <a:r>
              <a:rPr lang="en-US" sz="1400" b="1" dirty="0">
                <a:latin typeface="Calibri" pitchFamily="34" charset="0"/>
              </a:rPr>
              <a:t>  - </a:t>
            </a:r>
            <a:r>
              <a:rPr lang="en-US" sz="1400" b="1" dirty="0" err="1">
                <a:latin typeface="Calibri" pitchFamily="34" charset="0"/>
              </a:rPr>
              <a:t>coapt</a:t>
            </a:r>
            <a:r>
              <a:rPr lang="en-US" sz="1400" b="1" dirty="0">
                <a:latin typeface="Calibri" pitchFamily="34" charset="0"/>
              </a:rPr>
              <a:t> 1</a:t>
            </a:r>
          </a:p>
          <a:p>
            <a:pPr algn="l"/>
            <a:r>
              <a:rPr lang="en-US" sz="1400" b="1" dirty="0" err="1">
                <a:latin typeface="Calibri" pitchFamily="34" charset="0"/>
              </a:rPr>
              <a:t>agttu</a:t>
            </a:r>
            <a:r>
              <a:rPr lang="en-US" sz="1400" b="1" dirty="0">
                <a:latin typeface="Calibri" pitchFamily="34" charset="0"/>
              </a:rPr>
              <a:t>  - </a:t>
            </a:r>
            <a:r>
              <a:rPr lang="en-US" sz="1400" b="1" dirty="0" err="1">
                <a:latin typeface="Calibri" pitchFamily="34" charset="0"/>
              </a:rPr>
              <a:t>gutta</a:t>
            </a:r>
            <a:r>
              <a:rPr lang="en-US" sz="1400" b="1" dirty="0">
                <a:latin typeface="Calibri" pitchFamily="34" charset="0"/>
              </a:rPr>
              <a:t> 1</a:t>
            </a:r>
          </a:p>
          <a:p>
            <a:pPr algn="l"/>
            <a:r>
              <a:rPr lang="en-US" sz="1400" b="1" dirty="0" err="1">
                <a:latin typeface="Calibri" pitchFamily="34" charset="0"/>
              </a:rPr>
              <a:t>aoqtu</a:t>
            </a:r>
            <a:r>
              <a:rPr lang="en-US" sz="1400" b="1" dirty="0">
                <a:latin typeface="Calibri" pitchFamily="34" charset="0"/>
              </a:rPr>
              <a:t>  - quota 1</a:t>
            </a:r>
          </a:p>
          <a:p>
            <a:pPr algn="l"/>
            <a:r>
              <a:rPr lang="en-US" sz="1400" b="1" dirty="0" err="1">
                <a:latin typeface="Calibri" pitchFamily="34" charset="0"/>
              </a:rPr>
              <a:t>bbhoy</a:t>
            </a:r>
            <a:r>
              <a:rPr lang="en-US" sz="1400" b="1" dirty="0">
                <a:latin typeface="Calibri" pitchFamily="34" charset="0"/>
              </a:rPr>
              <a:t>  - hobby 1</a:t>
            </a:r>
          </a:p>
          <a:p>
            <a:pPr algn="l"/>
            <a:r>
              <a:rPr lang="en-US" sz="1400" b="1" dirty="0" err="1">
                <a:latin typeface="Calibri" pitchFamily="34" charset="0"/>
              </a:rPr>
              <a:t>bkosy</a:t>
            </a:r>
            <a:r>
              <a:rPr lang="en-US" sz="1400" b="1" dirty="0">
                <a:latin typeface="Calibri" pitchFamily="34" charset="0"/>
              </a:rPr>
              <a:t>  - bosky 1</a:t>
            </a:r>
          </a:p>
          <a:p>
            <a:pPr algn="l"/>
            <a:r>
              <a:rPr lang="en-US" sz="1400" b="1" dirty="0" err="1">
                <a:latin typeface="Calibri" pitchFamily="34" charset="0"/>
              </a:rPr>
              <a:t>boosy</a:t>
            </a:r>
            <a:r>
              <a:rPr lang="en-US" sz="1400" b="1" dirty="0">
                <a:latin typeface="Calibri" pitchFamily="34" charset="0"/>
              </a:rPr>
              <a:t>  - </a:t>
            </a:r>
            <a:r>
              <a:rPr lang="en-US" sz="1400" b="1" dirty="0" err="1">
                <a:latin typeface="Calibri" pitchFamily="34" charset="0"/>
              </a:rPr>
              <a:t>boyos</a:t>
            </a:r>
            <a:r>
              <a:rPr lang="en-US" sz="1400" b="1" dirty="0">
                <a:latin typeface="Calibri" pitchFamily="34" charset="0"/>
              </a:rPr>
              <a:t> 1</a:t>
            </a:r>
          </a:p>
          <a:p>
            <a:pPr algn="l"/>
            <a:r>
              <a:rPr lang="en-US" sz="1400" b="1" dirty="0" err="1">
                <a:latin typeface="Calibri" pitchFamily="34" charset="0"/>
              </a:rPr>
              <a:t>boosz</a:t>
            </a:r>
            <a:r>
              <a:rPr lang="en-US" sz="1400" b="1" dirty="0">
                <a:latin typeface="Calibri" pitchFamily="34" charset="0"/>
              </a:rPr>
              <a:t>  - bozos 1</a:t>
            </a:r>
          </a:p>
          <a:p>
            <a:pPr algn="l"/>
            <a:r>
              <a:rPr lang="en-US" sz="1400" b="1" dirty="0">
                <a:latin typeface="Calibri" pitchFamily="34" charset="0"/>
              </a:rPr>
              <a:t>bossy  - bossy 1</a:t>
            </a:r>
          </a:p>
          <a:p>
            <a:pPr algn="l"/>
            <a:r>
              <a:rPr lang="en-US" sz="1400" b="1" dirty="0" err="1">
                <a:latin typeface="Calibri" pitchFamily="34" charset="0"/>
              </a:rPr>
              <a:t>cloty</a:t>
            </a:r>
            <a:r>
              <a:rPr lang="en-US" sz="1400" b="1" dirty="0">
                <a:latin typeface="Calibri" pitchFamily="34" charset="0"/>
              </a:rPr>
              <a:t>  - </a:t>
            </a:r>
            <a:r>
              <a:rPr lang="en-US" sz="1400" b="1" dirty="0" err="1">
                <a:latin typeface="Calibri" pitchFamily="34" charset="0"/>
              </a:rPr>
              <a:t>octyl</a:t>
            </a:r>
            <a:r>
              <a:rPr lang="en-US" sz="1400" b="1" dirty="0">
                <a:latin typeface="Calibri" pitchFamily="34" charset="0"/>
              </a:rPr>
              <a:t> 1</a:t>
            </a:r>
          </a:p>
          <a:p>
            <a:pPr algn="l"/>
            <a:r>
              <a:rPr lang="en-US" sz="1400" b="1" dirty="0" err="1">
                <a:latin typeface="Calibri" pitchFamily="34" charset="0"/>
              </a:rPr>
              <a:t>ggloy</a:t>
            </a:r>
            <a:r>
              <a:rPr lang="en-US" sz="1400" b="1" dirty="0">
                <a:latin typeface="Calibri" pitchFamily="34" charset="0"/>
              </a:rPr>
              <a:t>  - </a:t>
            </a:r>
            <a:r>
              <a:rPr lang="en-US" sz="1400" b="1" dirty="0" err="1">
                <a:latin typeface="Calibri" pitchFamily="34" charset="0"/>
              </a:rPr>
              <a:t>loggy</a:t>
            </a:r>
            <a:r>
              <a:rPr lang="en-US" sz="1400" b="1" dirty="0">
                <a:latin typeface="Calibri" pitchFamily="34" charset="0"/>
              </a:rPr>
              <a:t> 1</a:t>
            </a:r>
          </a:p>
          <a:p>
            <a:pPr algn="l"/>
            <a:r>
              <a:rPr lang="en-US" sz="1400" b="1" dirty="0" err="1">
                <a:latin typeface="Calibri" pitchFamily="34" charset="0"/>
              </a:rPr>
              <a:t>glloy</a:t>
            </a:r>
            <a:r>
              <a:rPr lang="en-US" sz="1400" b="1" dirty="0">
                <a:latin typeface="Calibri" pitchFamily="34" charset="0"/>
              </a:rPr>
              <a:t>  - golly 1</a:t>
            </a:r>
          </a:p>
          <a:p>
            <a:pPr algn="l"/>
            <a:r>
              <a:rPr lang="en-US" sz="1400" b="1" dirty="0" err="1">
                <a:latin typeface="Calibri" pitchFamily="34" charset="0"/>
              </a:rPr>
              <a:t>glooy</a:t>
            </a:r>
            <a:r>
              <a:rPr lang="en-US" sz="1400" b="1" dirty="0">
                <a:latin typeface="Calibri" pitchFamily="34" charset="0"/>
              </a:rPr>
              <a:t>  - ology 1</a:t>
            </a:r>
          </a:p>
          <a:p>
            <a:pPr algn="l"/>
            <a:r>
              <a:rPr lang="en-US" sz="1400" b="1" dirty="0" err="1">
                <a:latin typeface="Calibri" pitchFamily="34" charset="0"/>
              </a:rPr>
              <a:t>gpsyy</a:t>
            </a:r>
            <a:r>
              <a:rPr lang="en-US" sz="1400" b="1" dirty="0">
                <a:latin typeface="Calibri" pitchFamily="34" charset="0"/>
              </a:rPr>
              <a:t>  - gypsy 1</a:t>
            </a:r>
          </a:p>
          <a:p>
            <a:pPr algn="l"/>
            <a:r>
              <a:rPr lang="en-US" sz="1400" b="1" dirty="0" err="1">
                <a:latin typeface="Calibri" pitchFamily="34" charset="0"/>
              </a:rPr>
              <a:t>hmtyy</a:t>
            </a:r>
            <a:r>
              <a:rPr lang="en-US" sz="1400" b="1" dirty="0">
                <a:latin typeface="Calibri" pitchFamily="34" charset="0"/>
              </a:rPr>
              <a:t>  - </a:t>
            </a:r>
            <a:r>
              <a:rPr lang="en-US" sz="1400" b="1" dirty="0" err="1">
                <a:latin typeface="Calibri" pitchFamily="34" charset="0"/>
              </a:rPr>
              <a:t>thymy</a:t>
            </a:r>
            <a:r>
              <a:rPr lang="en-US" sz="1400" b="1" dirty="0">
                <a:latin typeface="Calibri" pitchFamily="34" charset="0"/>
              </a:rPr>
              <a:t> 1</a:t>
            </a:r>
          </a:p>
          <a:p>
            <a:pPr algn="l"/>
            <a:r>
              <a:rPr lang="en-US" sz="1400" b="1" dirty="0" err="1">
                <a:latin typeface="Calibri" pitchFamily="34" charset="0"/>
              </a:rPr>
              <a:t>jkosu</a:t>
            </a:r>
            <a:r>
              <a:rPr lang="en-US" sz="1400" b="1" dirty="0">
                <a:latin typeface="Calibri" pitchFamily="34" charset="0"/>
              </a:rPr>
              <a:t>  - </a:t>
            </a:r>
            <a:r>
              <a:rPr lang="en-US" sz="1400" b="1" dirty="0" err="1">
                <a:latin typeface="Calibri" pitchFamily="34" charset="0"/>
              </a:rPr>
              <a:t>jouks</a:t>
            </a:r>
            <a:r>
              <a:rPr lang="en-US" sz="1400" b="1" dirty="0">
                <a:latin typeface="Calibri" pitchFamily="34" charset="0"/>
              </a:rPr>
              <a:t> 1</a:t>
            </a:r>
          </a:p>
          <a:p>
            <a:pPr algn="l"/>
            <a:r>
              <a:rPr lang="en-US" sz="1400" b="1" dirty="0" err="1">
                <a:latin typeface="Calibri" pitchFamily="34" charset="0"/>
              </a:rPr>
              <a:t>jsstu</a:t>
            </a:r>
            <a:r>
              <a:rPr lang="en-US" sz="1400" b="1" dirty="0">
                <a:latin typeface="Calibri" pitchFamily="34" charset="0"/>
              </a:rPr>
              <a:t>  - </a:t>
            </a:r>
            <a:r>
              <a:rPr lang="en-US" sz="1400" b="1" dirty="0" err="1">
                <a:latin typeface="Calibri" pitchFamily="34" charset="0"/>
              </a:rPr>
              <a:t>justs</a:t>
            </a:r>
            <a:r>
              <a:rPr lang="en-US" sz="1400" b="1" dirty="0">
                <a:latin typeface="Calibri" pitchFamily="34" charset="0"/>
              </a:rPr>
              <a:t> 1</a:t>
            </a:r>
          </a:p>
          <a:p>
            <a:pPr algn="l"/>
            <a:r>
              <a:rPr lang="en-US" sz="1400" b="1" dirty="0" err="1">
                <a:latin typeface="Calibri" pitchFamily="34" charset="0"/>
              </a:rPr>
              <a:t>kmosy</a:t>
            </a:r>
            <a:r>
              <a:rPr lang="en-US" sz="1400" b="1" dirty="0">
                <a:latin typeface="Calibri" pitchFamily="34" charset="0"/>
              </a:rPr>
              <a:t>  - smoky 1</a:t>
            </a:r>
          </a:p>
          <a:p>
            <a:pPr algn="l"/>
            <a:r>
              <a:rPr lang="en-US" sz="1400" b="1" dirty="0" err="1">
                <a:latin typeface="Calibri" pitchFamily="34" charset="0"/>
              </a:rPr>
              <a:t>lloty</a:t>
            </a:r>
            <a:r>
              <a:rPr lang="en-US" sz="1400" b="1" dirty="0">
                <a:latin typeface="Calibri" pitchFamily="34" charset="0"/>
              </a:rPr>
              <a:t>  - </a:t>
            </a:r>
            <a:r>
              <a:rPr lang="en-US" sz="1400" b="1" dirty="0" err="1">
                <a:latin typeface="Calibri" pitchFamily="34" charset="0"/>
              </a:rPr>
              <a:t>tolyl</a:t>
            </a:r>
            <a:r>
              <a:rPr lang="en-US" sz="1400" b="1" dirty="0">
                <a:latin typeface="Calibri" pitchFamily="34" charset="0"/>
              </a:rPr>
              <a:t> 1</a:t>
            </a:r>
          </a:p>
          <a:p>
            <a:pPr algn="l"/>
            <a:r>
              <a:rPr lang="en-US" sz="1400" b="1" dirty="0" err="1">
                <a:latin typeface="Calibri" pitchFamily="34" charset="0"/>
              </a:rPr>
              <a:t>moosz</a:t>
            </a:r>
            <a:r>
              <a:rPr lang="en-US" sz="1400" b="1" dirty="0">
                <a:latin typeface="Calibri" pitchFamily="34" charset="0"/>
              </a:rPr>
              <a:t>  - </a:t>
            </a:r>
            <a:r>
              <a:rPr lang="en-US" sz="1400" b="1" dirty="0" err="1">
                <a:latin typeface="Calibri" pitchFamily="34" charset="0"/>
              </a:rPr>
              <a:t>mozos</a:t>
            </a:r>
            <a:r>
              <a:rPr lang="en-US" sz="1400" b="1" dirty="0">
                <a:latin typeface="Calibri" pitchFamily="34" charset="0"/>
              </a:rPr>
              <a:t> zooms 2</a:t>
            </a:r>
          </a:p>
          <a:p>
            <a:pPr algn="l"/>
            <a:r>
              <a:rPr lang="en-US" sz="1400" b="1" dirty="0">
                <a:latin typeface="Calibri" pitchFamily="34" charset="0"/>
              </a:rPr>
              <a:t>mossy  - mossy 1</a:t>
            </a:r>
          </a:p>
          <a:p>
            <a:pPr algn="l"/>
            <a:r>
              <a:rPr lang="en-US" sz="1400" b="1" dirty="0" err="1">
                <a:latin typeface="Calibri" pitchFamily="34" charset="0"/>
              </a:rPr>
              <a:t>mstyy</a:t>
            </a:r>
            <a:r>
              <a:rPr lang="en-US" sz="1400" b="1" dirty="0">
                <a:latin typeface="Calibri" pitchFamily="34" charset="0"/>
              </a:rPr>
              <a:t>  - stymy 1</a:t>
            </a:r>
          </a:p>
          <a:p>
            <a:pPr algn="l"/>
            <a:r>
              <a:rPr lang="en-US" sz="1400" b="1" dirty="0" err="1">
                <a:latin typeface="Calibri" pitchFamily="34" charset="0"/>
              </a:rPr>
              <a:t>oosuz</a:t>
            </a:r>
            <a:r>
              <a:rPr lang="en-US" sz="1400" b="1" dirty="0">
                <a:latin typeface="Calibri" pitchFamily="34" charset="0"/>
              </a:rPr>
              <a:t>  - ouzos 1</a:t>
            </a:r>
          </a:p>
          <a:p>
            <a:pPr algn="l"/>
            <a:r>
              <a:rPr lang="en-US" sz="1400" b="1" dirty="0" err="1">
                <a:latin typeface="Calibri" pitchFamily="34" charset="0"/>
              </a:rPr>
              <a:t>oppsy</a:t>
            </a:r>
            <a:r>
              <a:rPr lang="en-US" sz="1400" b="1" dirty="0">
                <a:latin typeface="Calibri" pitchFamily="34" charset="0"/>
              </a:rPr>
              <a:t>  - soppy 1</a:t>
            </a:r>
          </a:p>
          <a:p>
            <a:pPr algn="l"/>
            <a:r>
              <a:rPr lang="en-US" sz="1400" b="1" dirty="0" err="1">
                <a:latin typeface="Calibri" pitchFamily="34" charset="0"/>
              </a:rPr>
              <a:t>ppsty</a:t>
            </a:r>
            <a:r>
              <a:rPr lang="en-US" sz="1400" b="1" dirty="0">
                <a:latin typeface="Calibri" pitchFamily="34" charset="0"/>
              </a:rPr>
              <a:t>  - </a:t>
            </a:r>
            <a:r>
              <a:rPr lang="en-US" sz="1400" b="1" dirty="0" err="1">
                <a:latin typeface="Calibri" pitchFamily="34" charset="0"/>
              </a:rPr>
              <a:t>typps</a:t>
            </a:r>
            <a:r>
              <a:rPr lang="en-US" sz="1400" b="1" dirty="0">
                <a:latin typeface="Calibri" pitchFamily="34" charset="0"/>
              </a:rPr>
              <a:t> 1</a:t>
            </a:r>
          </a:p>
        </p:txBody>
      </p:sp>
      <p:sp>
        <p:nvSpPr>
          <p:cNvPr id="19460" name="Rectangle 39"/>
          <p:cNvSpPr>
            <a:spLocks noChangeArrowheads="1"/>
          </p:cNvSpPr>
          <p:nvPr/>
        </p:nvSpPr>
        <p:spPr bwMode="auto">
          <a:xfrm>
            <a:off x="176213" y="233363"/>
            <a:ext cx="717550" cy="246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000" b="1">
                <a:latin typeface="Cambria" pitchFamily="18" charset="0"/>
              </a:rPr>
              <a:t>LETTERS</a:t>
            </a:r>
          </a:p>
        </p:txBody>
      </p:sp>
      <p:sp>
        <p:nvSpPr>
          <p:cNvPr id="19461" name="Rectangle 40"/>
          <p:cNvSpPr>
            <a:spLocks noChangeArrowheads="1"/>
          </p:cNvSpPr>
          <p:nvPr/>
        </p:nvSpPr>
        <p:spPr bwMode="auto">
          <a:xfrm>
            <a:off x="977900" y="233363"/>
            <a:ext cx="863600" cy="246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000" b="1">
                <a:latin typeface="Cambria" pitchFamily="18" charset="0"/>
              </a:rPr>
              <a:t>ANAGRAMS</a:t>
            </a:r>
          </a:p>
        </p:txBody>
      </p:sp>
      <p:sp>
        <p:nvSpPr>
          <p:cNvPr id="19463" name="Rectangle 42"/>
          <p:cNvSpPr>
            <a:spLocks noChangeArrowheads="1"/>
          </p:cNvSpPr>
          <p:nvPr/>
        </p:nvSpPr>
        <p:spPr bwMode="auto">
          <a:xfrm>
            <a:off x="2240757" y="838199"/>
            <a:ext cx="1874043" cy="461665"/>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wrap="square">
            <a:spAutoFit/>
          </a:bodyPr>
          <a:lstStyle/>
          <a:p>
            <a:pPr algn="l"/>
            <a:r>
              <a:rPr lang="en-US" dirty="0" smtClean="0">
                <a:latin typeface="Cambria" pitchFamily="18" charset="0"/>
              </a:rPr>
              <a:t>Camille C.</a:t>
            </a:r>
            <a:endParaRPr lang="en-US" dirty="0">
              <a:latin typeface="Cambria" pitchFamily="18" charset="0"/>
            </a:endParaRPr>
          </a:p>
        </p:txBody>
      </p:sp>
      <p:sp>
        <p:nvSpPr>
          <p:cNvPr id="19466" name="Rectangle 45"/>
          <p:cNvSpPr>
            <a:spLocks noChangeArrowheads="1"/>
          </p:cNvSpPr>
          <p:nvPr/>
        </p:nvSpPr>
        <p:spPr bwMode="auto">
          <a:xfrm>
            <a:off x="5638800" y="204788"/>
            <a:ext cx="717550" cy="246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000" b="1">
                <a:solidFill>
                  <a:srgbClr val="0B04FF"/>
                </a:solidFill>
                <a:latin typeface="Cambria" pitchFamily="18" charset="0"/>
              </a:rPr>
              <a:t>LETTERS</a:t>
            </a:r>
          </a:p>
        </p:txBody>
      </p:sp>
      <p:sp>
        <p:nvSpPr>
          <p:cNvPr id="19467" name="Rectangle 46"/>
          <p:cNvSpPr>
            <a:spLocks noChangeArrowheads="1"/>
          </p:cNvSpPr>
          <p:nvPr/>
        </p:nvSpPr>
        <p:spPr bwMode="auto">
          <a:xfrm>
            <a:off x="6437313" y="204788"/>
            <a:ext cx="863600" cy="246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000" b="1" dirty="0">
                <a:solidFill>
                  <a:srgbClr val="0B04FF"/>
                </a:solidFill>
                <a:latin typeface="Cambria" pitchFamily="18" charset="0"/>
              </a:rPr>
              <a:t>ANAGRAMS</a:t>
            </a:r>
          </a:p>
        </p:txBody>
      </p:sp>
      <p:sp>
        <p:nvSpPr>
          <p:cNvPr id="19468" name="Rectangle 41"/>
          <p:cNvSpPr>
            <a:spLocks noChangeArrowheads="1"/>
          </p:cNvSpPr>
          <p:nvPr/>
        </p:nvSpPr>
        <p:spPr bwMode="auto">
          <a:xfrm>
            <a:off x="7239000" y="4274403"/>
            <a:ext cx="1271509" cy="830997"/>
          </a:xfrm>
          <a:prstGeom prst="rect">
            <a:avLst/>
          </a:prstGeom>
          <a:solidFill>
            <a:srgbClr val="CCECFF"/>
          </a:solidFill>
          <a:ln>
            <a:noFill/>
          </a:ln>
        </p:spPr>
        <p:txBody>
          <a:bodyPr wrap="square">
            <a:spAutoFit/>
          </a:bodyPr>
          <a:lstStyle/>
          <a:p>
            <a:r>
              <a:rPr lang="en-US" dirty="0">
                <a:solidFill>
                  <a:srgbClr val="0B04FF"/>
                </a:solidFill>
                <a:latin typeface="Cambria" pitchFamily="18" charset="0"/>
              </a:rPr>
              <a:t>my word</a:t>
            </a:r>
          </a:p>
        </p:txBody>
      </p:sp>
      <p:sp>
        <p:nvSpPr>
          <p:cNvPr id="19471" name="Rectangle 2"/>
          <p:cNvSpPr>
            <a:spLocks noChangeArrowheads="1"/>
          </p:cNvSpPr>
          <p:nvPr/>
        </p:nvSpPr>
        <p:spPr bwMode="auto">
          <a:xfrm>
            <a:off x="5717823" y="251178"/>
            <a:ext cx="3110894" cy="37548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lgn="l"/>
            <a:endParaRPr lang="en-US" sz="1400" b="1" dirty="0">
              <a:solidFill>
                <a:srgbClr val="0B04FF"/>
              </a:solidFill>
              <a:latin typeface="Calibri" pitchFamily="34" charset="0"/>
            </a:endParaRPr>
          </a:p>
          <a:p>
            <a:pPr algn="l"/>
            <a:r>
              <a:rPr lang="en-US" sz="1400" b="1" dirty="0" err="1">
                <a:solidFill>
                  <a:srgbClr val="0B04FF"/>
                </a:solidFill>
                <a:latin typeface="Calibri" pitchFamily="34" charset="0"/>
              </a:rPr>
              <a:t>abceh</a:t>
            </a:r>
            <a:r>
              <a:rPr lang="en-US" sz="1400" b="1" dirty="0">
                <a:solidFill>
                  <a:srgbClr val="0B04FF"/>
                </a:solidFill>
                <a:latin typeface="Calibri" pitchFamily="34" charset="0"/>
              </a:rPr>
              <a:t>  - beach 1</a:t>
            </a:r>
          </a:p>
          <a:p>
            <a:pPr algn="l"/>
            <a:r>
              <a:rPr lang="en-US" sz="1400" b="1" dirty="0" err="1">
                <a:solidFill>
                  <a:srgbClr val="0B04FF"/>
                </a:solidFill>
                <a:latin typeface="Calibri" pitchFamily="34" charset="0"/>
              </a:rPr>
              <a:t>abcno</a:t>
            </a:r>
            <a:r>
              <a:rPr lang="en-US" sz="1400" b="1" dirty="0">
                <a:solidFill>
                  <a:srgbClr val="0B04FF"/>
                </a:solidFill>
                <a:latin typeface="Calibri" pitchFamily="34" charset="0"/>
              </a:rPr>
              <a:t>  - bacon banco 2</a:t>
            </a:r>
          </a:p>
          <a:p>
            <a:pPr algn="l"/>
            <a:r>
              <a:rPr lang="en-US" sz="1400" b="1" dirty="0" err="1">
                <a:solidFill>
                  <a:srgbClr val="0B04FF"/>
                </a:solidFill>
                <a:latin typeface="Calibri" pitchFamily="34" charset="0"/>
              </a:rPr>
              <a:t>acdls</a:t>
            </a:r>
            <a:r>
              <a:rPr lang="en-US" sz="1400" b="1" dirty="0">
                <a:solidFill>
                  <a:srgbClr val="0B04FF"/>
                </a:solidFill>
                <a:latin typeface="Calibri" pitchFamily="34" charset="0"/>
              </a:rPr>
              <a:t>  - clads scald 2</a:t>
            </a:r>
          </a:p>
          <a:p>
            <a:pPr algn="l"/>
            <a:r>
              <a:rPr lang="en-US" sz="1400" b="1" dirty="0" err="1">
                <a:solidFill>
                  <a:srgbClr val="0B04FF"/>
                </a:solidFill>
                <a:latin typeface="Calibri" pitchFamily="34" charset="0"/>
              </a:rPr>
              <a:t>acehp</a:t>
            </a:r>
            <a:r>
              <a:rPr lang="en-US" sz="1400" b="1" dirty="0">
                <a:solidFill>
                  <a:srgbClr val="0B04FF"/>
                </a:solidFill>
                <a:latin typeface="Calibri" pitchFamily="34" charset="0"/>
              </a:rPr>
              <a:t>  - </a:t>
            </a:r>
            <a:r>
              <a:rPr lang="en-US" sz="1400" b="1" dirty="0" err="1">
                <a:solidFill>
                  <a:srgbClr val="0B04FF"/>
                </a:solidFill>
                <a:latin typeface="Calibri" pitchFamily="34" charset="0"/>
              </a:rPr>
              <a:t>chape</a:t>
            </a:r>
            <a:r>
              <a:rPr lang="en-US" sz="1400" b="1" dirty="0">
                <a:solidFill>
                  <a:srgbClr val="0B04FF"/>
                </a:solidFill>
                <a:latin typeface="Calibri" pitchFamily="34" charset="0"/>
              </a:rPr>
              <a:t> cheap peach 3</a:t>
            </a:r>
          </a:p>
          <a:p>
            <a:pPr algn="l"/>
            <a:r>
              <a:rPr lang="en-US" sz="1400" b="1" dirty="0" err="1">
                <a:solidFill>
                  <a:srgbClr val="0B04FF"/>
                </a:solidFill>
                <a:latin typeface="Calibri" pitchFamily="34" charset="0"/>
              </a:rPr>
              <a:t>acehs</a:t>
            </a:r>
            <a:r>
              <a:rPr lang="en-US" sz="1400" b="1" dirty="0">
                <a:solidFill>
                  <a:srgbClr val="0B04FF"/>
                </a:solidFill>
                <a:latin typeface="Calibri" pitchFamily="34" charset="0"/>
              </a:rPr>
              <a:t>  - aches chase 2</a:t>
            </a:r>
          </a:p>
          <a:p>
            <a:pPr algn="l"/>
            <a:r>
              <a:rPr lang="en-US" sz="1400" b="1" dirty="0" err="1">
                <a:solidFill>
                  <a:srgbClr val="0B04FF"/>
                </a:solidFill>
                <a:latin typeface="Calibri" pitchFamily="34" charset="0"/>
              </a:rPr>
              <a:t>aclrs</a:t>
            </a:r>
            <a:r>
              <a:rPr lang="en-US" sz="1400" b="1" dirty="0">
                <a:solidFill>
                  <a:srgbClr val="0B04FF"/>
                </a:solidFill>
                <a:latin typeface="Calibri" pitchFamily="34" charset="0"/>
              </a:rPr>
              <a:t>  - </a:t>
            </a:r>
            <a:r>
              <a:rPr lang="en-US" sz="1400" b="1" dirty="0" err="1">
                <a:solidFill>
                  <a:srgbClr val="0B04FF"/>
                </a:solidFill>
                <a:latin typeface="Calibri" pitchFamily="34" charset="0"/>
              </a:rPr>
              <a:t>carls</a:t>
            </a:r>
            <a:r>
              <a:rPr lang="en-US" sz="1400" b="1" dirty="0">
                <a:solidFill>
                  <a:srgbClr val="0B04FF"/>
                </a:solidFill>
                <a:latin typeface="Calibri" pitchFamily="34" charset="0"/>
              </a:rPr>
              <a:t> 1</a:t>
            </a:r>
          </a:p>
          <a:p>
            <a:pPr algn="l"/>
            <a:r>
              <a:rPr lang="en-US" sz="1400" b="1" dirty="0" err="1">
                <a:solidFill>
                  <a:srgbClr val="0B04FF"/>
                </a:solidFill>
                <a:latin typeface="Calibri" pitchFamily="34" charset="0"/>
              </a:rPr>
              <a:t>acnop</a:t>
            </a:r>
            <a:r>
              <a:rPr lang="en-US" sz="1400" b="1" dirty="0">
                <a:solidFill>
                  <a:srgbClr val="0B04FF"/>
                </a:solidFill>
                <a:latin typeface="Calibri" pitchFamily="34" charset="0"/>
              </a:rPr>
              <a:t>  - capon 1</a:t>
            </a:r>
          </a:p>
          <a:p>
            <a:pPr algn="l"/>
            <a:r>
              <a:rPr lang="en-US" sz="1400" b="1" dirty="0" err="1">
                <a:solidFill>
                  <a:srgbClr val="0B04FF"/>
                </a:solidFill>
                <a:latin typeface="Calibri" pitchFamily="34" charset="0"/>
              </a:rPr>
              <a:t>acnos</a:t>
            </a:r>
            <a:r>
              <a:rPr lang="en-US" sz="1400" b="1" dirty="0">
                <a:solidFill>
                  <a:srgbClr val="0B04FF"/>
                </a:solidFill>
                <a:latin typeface="Calibri" pitchFamily="34" charset="0"/>
              </a:rPr>
              <a:t>  - </a:t>
            </a:r>
            <a:r>
              <a:rPr lang="en-US" sz="1400" b="1" dirty="0" err="1">
                <a:solidFill>
                  <a:srgbClr val="0B04FF"/>
                </a:solidFill>
                <a:latin typeface="Calibri" pitchFamily="34" charset="0"/>
              </a:rPr>
              <a:t>canso</a:t>
            </a:r>
            <a:r>
              <a:rPr lang="en-US" sz="1400" b="1" dirty="0">
                <a:solidFill>
                  <a:srgbClr val="0B04FF"/>
                </a:solidFill>
                <a:latin typeface="Calibri" pitchFamily="34" charset="0"/>
              </a:rPr>
              <a:t> 1</a:t>
            </a:r>
          </a:p>
          <a:p>
            <a:pPr algn="l"/>
            <a:r>
              <a:rPr lang="en-US" sz="1400" b="1" dirty="0" err="1">
                <a:solidFill>
                  <a:srgbClr val="0B04FF"/>
                </a:solidFill>
                <a:latin typeface="Calibri" pitchFamily="34" charset="0"/>
              </a:rPr>
              <a:t>ahlrs</a:t>
            </a:r>
            <a:r>
              <a:rPr lang="en-US" sz="1400" b="1" dirty="0">
                <a:solidFill>
                  <a:srgbClr val="0B04FF"/>
                </a:solidFill>
                <a:latin typeface="Calibri" pitchFamily="34" charset="0"/>
              </a:rPr>
              <a:t>  - </a:t>
            </a:r>
            <a:r>
              <a:rPr lang="en-US" sz="1400" b="1" dirty="0" err="1">
                <a:solidFill>
                  <a:srgbClr val="0B04FF"/>
                </a:solidFill>
                <a:latin typeface="Calibri" pitchFamily="34" charset="0"/>
              </a:rPr>
              <a:t>harls</a:t>
            </a:r>
            <a:r>
              <a:rPr lang="en-US" sz="1400" b="1" dirty="0">
                <a:solidFill>
                  <a:srgbClr val="0B04FF"/>
                </a:solidFill>
                <a:latin typeface="Calibri" pitchFamily="34" charset="0"/>
              </a:rPr>
              <a:t> 1</a:t>
            </a:r>
          </a:p>
          <a:p>
            <a:pPr algn="l"/>
            <a:r>
              <a:rPr lang="en-US" sz="1400" b="1" dirty="0" err="1">
                <a:solidFill>
                  <a:srgbClr val="0B04FF"/>
                </a:solidFill>
                <a:latin typeface="Calibri" pitchFamily="34" charset="0"/>
              </a:rPr>
              <a:t>bcelo</a:t>
            </a:r>
            <a:r>
              <a:rPr lang="en-US" sz="1400" b="1" dirty="0">
                <a:solidFill>
                  <a:srgbClr val="0B04FF"/>
                </a:solidFill>
                <a:latin typeface="Calibri" pitchFamily="34" charset="0"/>
              </a:rPr>
              <a:t>  - coble 1</a:t>
            </a:r>
          </a:p>
          <a:p>
            <a:pPr algn="l"/>
            <a:r>
              <a:rPr lang="en-US" sz="1400" b="1" dirty="0" err="1">
                <a:solidFill>
                  <a:srgbClr val="0B04FF"/>
                </a:solidFill>
                <a:latin typeface="Calibri" pitchFamily="34" charset="0"/>
              </a:rPr>
              <a:t>cehim</a:t>
            </a:r>
            <a:r>
              <a:rPr lang="en-US" sz="1400" b="1" dirty="0">
                <a:solidFill>
                  <a:srgbClr val="0B04FF"/>
                </a:solidFill>
                <a:latin typeface="Calibri" pitchFamily="34" charset="0"/>
              </a:rPr>
              <a:t>  - chime hemic 2</a:t>
            </a:r>
          </a:p>
          <a:p>
            <a:pPr algn="l"/>
            <a:r>
              <a:rPr lang="en-US" sz="1400" b="1" dirty="0" err="1">
                <a:solidFill>
                  <a:srgbClr val="0B04FF"/>
                </a:solidFill>
                <a:latin typeface="Calibri" pitchFamily="34" charset="0"/>
              </a:rPr>
              <a:t>celmo</a:t>
            </a:r>
            <a:r>
              <a:rPr lang="en-US" sz="1400" b="1" dirty="0">
                <a:solidFill>
                  <a:srgbClr val="0B04FF"/>
                </a:solidFill>
                <a:latin typeface="Calibri" pitchFamily="34" charset="0"/>
              </a:rPr>
              <a:t>  - celom 1</a:t>
            </a:r>
          </a:p>
          <a:p>
            <a:pPr algn="l"/>
            <a:r>
              <a:rPr lang="en-US" sz="1400" b="1" dirty="0" err="1">
                <a:solidFill>
                  <a:srgbClr val="0B04FF"/>
                </a:solidFill>
                <a:latin typeface="Calibri" pitchFamily="34" charset="0"/>
              </a:rPr>
              <a:t>celos</a:t>
            </a:r>
            <a:r>
              <a:rPr lang="en-US" sz="1400" b="1" dirty="0">
                <a:solidFill>
                  <a:srgbClr val="0B04FF"/>
                </a:solidFill>
                <a:latin typeface="Calibri" pitchFamily="34" charset="0"/>
              </a:rPr>
              <a:t>  - close </a:t>
            </a:r>
            <a:r>
              <a:rPr lang="en-US" sz="1400" b="1" dirty="0" err="1">
                <a:solidFill>
                  <a:srgbClr val="0B04FF"/>
                </a:solidFill>
                <a:latin typeface="Calibri" pitchFamily="34" charset="0"/>
              </a:rPr>
              <a:t>coles</a:t>
            </a:r>
            <a:r>
              <a:rPr lang="en-US" sz="1400" b="1" dirty="0">
                <a:solidFill>
                  <a:srgbClr val="0B04FF"/>
                </a:solidFill>
                <a:latin typeface="Calibri" pitchFamily="34" charset="0"/>
              </a:rPr>
              <a:t> </a:t>
            </a:r>
            <a:r>
              <a:rPr lang="en-US" sz="1400" b="1" dirty="0" err="1">
                <a:solidFill>
                  <a:srgbClr val="0B04FF"/>
                </a:solidFill>
                <a:latin typeface="Calibri" pitchFamily="34" charset="0"/>
              </a:rPr>
              <a:t>socle</a:t>
            </a:r>
            <a:r>
              <a:rPr lang="en-US" sz="1400" b="1" dirty="0">
                <a:solidFill>
                  <a:srgbClr val="0B04FF"/>
                </a:solidFill>
                <a:latin typeface="Calibri" pitchFamily="34" charset="0"/>
              </a:rPr>
              <a:t> 3</a:t>
            </a:r>
          </a:p>
          <a:p>
            <a:pPr algn="l"/>
            <a:r>
              <a:rPr lang="en-US" sz="1400" b="1" dirty="0" err="1">
                <a:solidFill>
                  <a:srgbClr val="0B04FF"/>
                </a:solidFill>
                <a:latin typeface="Calibri" pitchFamily="34" charset="0"/>
              </a:rPr>
              <a:t>cinos</a:t>
            </a:r>
            <a:r>
              <a:rPr lang="en-US" sz="1400" b="1" dirty="0">
                <a:solidFill>
                  <a:srgbClr val="0B04FF"/>
                </a:solidFill>
                <a:latin typeface="Calibri" pitchFamily="34" charset="0"/>
              </a:rPr>
              <a:t>  - </a:t>
            </a:r>
            <a:r>
              <a:rPr lang="en-US" sz="1400" b="1" dirty="0" err="1">
                <a:solidFill>
                  <a:srgbClr val="0B04FF"/>
                </a:solidFill>
                <a:latin typeface="Calibri" pitchFamily="34" charset="0"/>
              </a:rPr>
              <a:t>cions</a:t>
            </a:r>
            <a:r>
              <a:rPr lang="en-US" sz="1400" b="1" dirty="0">
                <a:solidFill>
                  <a:srgbClr val="0B04FF"/>
                </a:solidFill>
                <a:latin typeface="Calibri" pitchFamily="34" charset="0"/>
              </a:rPr>
              <a:t> coins icons scion sonic 5</a:t>
            </a:r>
          </a:p>
          <a:p>
            <a:pPr algn="l"/>
            <a:r>
              <a:rPr lang="en-US" sz="1400" b="1" dirty="0" err="1">
                <a:solidFill>
                  <a:srgbClr val="0B04FF"/>
                </a:solidFill>
                <a:latin typeface="Calibri" pitchFamily="34" charset="0"/>
              </a:rPr>
              <a:t>ehlmo</a:t>
            </a:r>
            <a:r>
              <a:rPr lang="en-US" sz="1400" b="1" dirty="0">
                <a:solidFill>
                  <a:srgbClr val="0B04FF"/>
                </a:solidFill>
                <a:latin typeface="Calibri" pitchFamily="34" charset="0"/>
              </a:rPr>
              <a:t>  - </a:t>
            </a:r>
            <a:r>
              <a:rPr lang="en-US" sz="1400" b="1" dirty="0" err="1">
                <a:solidFill>
                  <a:srgbClr val="0B04FF"/>
                </a:solidFill>
                <a:latin typeface="Calibri" pitchFamily="34" charset="0"/>
              </a:rPr>
              <a:t>mohel</a:t>
            </a:r>
            <a:r>
              <a:rPr lang="en-US" sz="1400" b="1" dirty="0">
                <a:solidFill>
                  <a:srgbClr val="0B04FF"/>
                </a:solidFill>
                <a:latin typeface="Calibri" pitchFamily="34" charset="0"/>
              </a:rPr>
              <a:t> 1</a:t>
            </a:r>
          </a:p>
          <a:p>
            <a:pPr algn="l"/>
            <a:r>
              <a:rPr lang="en-US" sz="1400" b="1" dirty="0" err="1">
                <a:solidFill>
                  <a:srgbClr val="0B04FF"/>
                </a:solidFill>
                <a:latin typeface="Calibri" pitchFamily="34" charset="0"/>
              </a:rPr>
              <a:t>ehlos</a:t>
            </a:r>
            <a:r>
              <a:rPr lang="en-US" sz="1400" b="1" dirty="0">
                <a:solidFill>
                  <a:srgbClr val="0B04FF"/>
                </a:solidFill>
                <a:latin typeface="Calibri" pitchFamily="34" charset="0"/>
              </a:rPr>
              <a:t>  - holes </a:t>
            </a:r>
            <a:r>
              <a:rPr lang="en-US" sz="1400" b="1" dirty="0" err="1">
                <a:solidFill>
                  <a:srgbClr val="0B04FF"/>
                </a:solidFill>
                <a:latin typeface="Calibri" pitchFamily="34" charset="0"/>
              </a:rPr>
              <a:t>hosel</a:t>
            </a:r>
            <a:r>
              <a:rPr lang="en-US" sz="1400" b="1" dirty="0">
                <a:solidFill>
                  <a:srgbClr val="0B04FF"/>
                </a:solidFill>
                <a:latin typeface="Calibri" pitchFamily="34" charset="0"/>
              </a:rPr>
              <a:t> </a:t>
            </a:r>
            <a:r>
              <a:rPr lang="en-US" sz="1400" b="1" dirty="0" err="1">
                <a:solidFill>
                  <a:srgbClr val="0B04FF"/>
                </a:solidFill>
                <a:latin typeface="Calibri" pitchFamily="34" charset="0"/>
              </a:rPr>
              <a:t>sheol</a:t>
            </a:r>
            <a:r>
              <a:rPr lang="en-US" sz="1400" b="1" dirty="0">
                <a:solidFill>
                  <a:srgbClr val="0B04FF"/>
                </a:solidFill>
                <a:latin typeface="Calibri" pitchFamily="34" charset="0"/>
              </a:rPr>
              <a:t> 3</a:t>
            </a:r>
          </a:p>
        </p:txBody>
      </p:sp>
      <p:sp>
        <p:nvSpPr>
          <p:cNvPr id="19472" name="Left Arrow 3"/>
          <p:cNvSpPr>
            <a:spLocks noChangeArrowheads="1"/>
          </p:cNvSpPr>
          <p:nvPr/>
        </p:nvSpPr>
        <p:spPr bwMode="auto">
          <a:xfrm rot="4315138">
            <a:off x="7115969" y="4019161"/>
            <a:ext cx="398462" cy="349323"/>
          </a:xfrm>
          <a:prstGeom prst="leftArrow">
            <a:avLst>
              <a:gd name="adj1" fmla="val 50000"/>
              <a:gd name="adj2" fmla="val 49884"/>
            </a:avLst>
          </a:prstGeom>
          <a:solidFill>
            <a:srgbClr val="CCECFF"/>
          </a:solidFill>
          <a:ln w="12700" algn="ctr">
            <a:solidFill>
              <a:srgbClr val="0B04FF"/>
            </a:solidFill>
            <a:round/>
            <a:headEnd/>
            <a:tailEnd/>
          </a:ln>
        </p:spPr>
        <p:txBody>
          <a:bodyPr wrap="square">
            <a:spAutoFit/>
          </a:bodyPr>
          <a:lstStyle/>
          <a:p>
            <a:endParaRPr lang="en-US"/>
          </a:p>
        </p:txBody>
      </p:sp>
      <p:sp>
        <p:nvSpPr>
          <p:cNvPr id="19" name="Left Arrow 3"/>
          <p:cNvSpPr>
            <a:spLocks noChangeArrowheads="1"/>
          </p:cNvSpPr>
          <p:nvPr/>
        </p:nvSpPr>
        <p:spPr bwMode="auto">
          <a:xfrm rot="19601359">
            <a:off x="1930617" y="1202513"/>
            <a:ext cx="398462" cy="349323"/>
          </a:xfrm>
          <a:prstGeom prst="leftArrow">
            <a:avLst>
              <a:gd name="adj1" fmla="val 50000"/>
              <a:gd name="adj2" fmla="val 49884"/>
            </a:avLst>
          </a:prstGeom>
          <a:solidFill>
            <a:schemeClr val="bg1">
              <a:lumMod val="85000"/>
            </a:schemeClr>
          </a:solidFill>
          <a:ln w="12700" algn="ctr">
            <a:solidFill>
              <a:schemeClr val="tx1"/>
            </a:solidFill>
            <a:round/>
            <a:headEnd/>
            <a:tailEnd/>
          </a:ln>
        </p:spPr>
        <p:txBody>
          <a:bodyPr wrap="square">
            <a:spAutoFit/>
          </a:bodyPr>
          <a:lstStyle/>
          <a:p>
            <a:endParaRPr lang="en-US"/>
          </a:p>
        </p:txBody>
      </p:sp>
      <p:sp>
        <p:nvSpPr>
          <p:cNvPr id="24" name="Rounded Rectangle 23"/>
          <p:cNvSpPr/>
          <p:nvPr/>
        </p:nvSpPr>
        <p:spPr bwMode="auto">
          <a:xfrm>
            <a:off x="2590800" y="4343400"/>
            <a:ext cx="3830053" cy="2299452"/>
          </a:xfrm>
          <a:prstGeom prst="roundRect">
            <a:avLst/>
          </a:prstGeom>
          <a:solidFill>
            <a:srgbClr val="CAEDFC"/>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25" name="TextBox 24"/>
          <p:cNvSpPr txBox="1">
            <a:spLocks noChangeArrowheads="1"/>
          </p:cNvSpPr>
          <p:nvPr/>
        </p:nvSpPr>
        <p:spPr bwMode="auto">
          <a:xfrm>
            <a:off x="3066984" y="4339388"/>
            <a:ext cx="1149994" cy="1877437"/>
          </a:xfrm>
          <a:prstGeom prst="rect">
            <a:avLst/>
          </a:prstGeom>
          <a:solidFill>
            <a:schemeClr val="bg1"/>
          </a:solidFill>
          <a:ln>
            <a:noFill/>
          </a:ln>
          <a:extLst/>
        </p:spPr>
        <p:txBody>
          <a:bodyPr wrap="non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r>
              <a:rPr lang="en-US" sz="1600" u="sng" dirty="0">
                <a:latin typeface="Calibri" pitchFamily="34" charset="0"/>
              </a:rPr>
              <a:t>am </a:t>
            </a:r>
            <a:r>
              <a:rPr lang="en-US" sz="1600" u="sng" dirty="0" smtClean="0">
                <a:latin typeface="Calibri" pitchFamily="34" charset="0"/>
              </a:rPr>
              <a:t>guesses</a:t>
            </a:r>
            <a:endParaRPr lang="en-US" sz="1600" u="sng" dirty="0">
              <a:latin typeface="Calibri" pitchFamily="34" charset="0"/>
            </a:endParaRPr>
          </a:p>
          <a:p>
            <a:r>
              <a:rPr lang="en-US" sz="2000" dirty="0" smtClean="0">
                <a:solidFill>
                  <a:srgbClr val="1C10EF"/>
                </a:solidFill>
                <a:latin typeface="Calibri" pitchFamily="34" charset="0"/>
              </a:rPr>
              <a:t>alien: </a:t>
            </a:r>
            <a:r>
              <a:rPr lang="en-US" sz="2000" dirty="0">
                <a:solidFill>
                  <a:srgbClr val="1C10EF"/>
                </a:solidFill>
                <a:latin typeface="Calibri" pitchFamily="34" charset="0"/>
              </a:rPr>
              <a:t>2</a:t>
            </a:r>
          </a:p>
          <a:p>
            <a:r>
              <a:rPr lang="en-US" sz="2000" dirty="0" smtClean="0">
                <a:solidFill>
                  <a:srgbClr val="1C10EF"/>
                </a:solidFill>
                <a:latin typeface="Calibri" pitchFamily="34" charset="0"/>
              </a:rPr>
              <a:t>chord: 2</a:t>
            </a:r>
          </a:p>
          <a:p>
            <a:r>
              <a:rPr lang="en-US" sz="2000" dirty="0" smtClean="0">
                <a:solidFill>
                  <a:srgbClr val="1C10EF"/>
                </a:solidFill>
                <a:latin typeface="Calibri" pitchFamily="34" charset="0"/>
              </a:rPr>
              <a:t>bumps: 1</a:t>
            </a:r>
          </a:p>
          <a:p>
            <a:r>
              <a:rPr lang="en-US" sz="2000" dirty="0" smtClean="0">
                <a:solidFill>
                  <a:srgbClr val="1C10EF"/>
                </a:solidFill>
                <a:latin typeface="Calibri" pitchFamily="34" charset="0"/>
              </a:rPr>
              <a:t>lunch: 2</a:t>
            </a:r>
          </a:p>
          <a:p>
            <a:r>
              <a:rPr lang="en-US" sz="2000" dirty="0" smtClean="0">
                <a:solidFill>
                  <a:srgbClr val="1C10EF"/>
                </a:solidFill>
                <a:latin typeface="Calibri" pitchFamily="34" charset="0"/>
              </a:rPr>
              <a:t>under:  1</a:t>
            </a:r>
            <a:endParaRPr lang="en-US" sz="2000" dirty="0">
              <a:solidFill>
                <a:srgbClr val="1C10EF"/>
              </a:solidFill>
              <a:latin typeface="Calibri" pitchFamily="34" charset="0"/>
            </a:endParaRPr>
          </a:p>
        </p:txBody>
      </p:sp>
      <p:sp>
        <p:nvSpPr>
          <p:cNvPr id="26" name="TextBox 25"/>
          <p:cNvSpPr txBox="1">
            <a:spLocks noChangeArrowheads="1"/>
          </p:cNvSpPr>
          <p:nvPr/>
        </p:nvSpPr>
        <p:spPr bwMode="auto">
          <a:xfrm>
            <a:off x="4830587" y="4339388"/>
            <a:ext cx="1133066" cy="1877437"/>
          </a:xfrm>
          <a:prstGeom prst="rect">
            <a:avLst/>
          </a:prstGeom>
          <a:solidFill>
            <a:schemeClr val="bg1"/>
          </a:solidFill>
          <a:ln>
            <a:noFill/>
          </a:ln>
          <a:extLst/>
        </p:spPr>
        <p:txBody>
          <a:bodyPr wrap="non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r>
              <a:rPr lang="en-US" sz="1600" u="sng" dirty="0">
                <a:latin typeface="Calibri" pitchFamily="34" charset="0"/>
              </a:rPr>
              <a:t>my </a:t>
            </a:r>
            <a:r>
              <a:rPr lang="en-US" sz="1600" u="sng" dirty="0" smtClean="0">
                <a:latin typeface="Calibri" pitchFamily="34" charset="0"/>
              </a:rPr>
              <a:t>guesses</a:t>
            </a:r>
            <a:endParaRPr lang="en-US" sz="1600" u="sng" dirty="0">
              <a:latin typeface="Calibri" pitchFamily="34" charset="0"/>
            </a:endParaRPr>
          </a:p>
          <a:p>
            <a:r>
              <a:rPr lang="en-US" sz="2000" dirty="0">
                <a:solidFill>
                  <a:srgbClr val="1C10EF"/>
                </a:solidFill>
                <a:latin typeface="Calibri" pitchFamily="34" charset="0"/>
              </a:rPr>
              <a:t>diner: </a:t>
            </a:r>
            <a:r>
              <a:rPr lang="en-US" sz="2000" dirty="0" smtClean="0">
                <a:solidFill>
                  <a:srgbClr val="1C10EF"/>
                </a:solidFill>
                <a:latin typeface="Calibri" pitchFamily="34" charset="0"/>
              </a:rPr>
              <a:t>0</a:t>
            </a:r>
            <a:endParaRPr lang="en-US" sz="2000" dirty="0">
              <a:solidFill>
                <a:srgbClr val="1C10EF"/>
              </a:solidFill>
              <a:latin typeface="Calibri" pitchFamily="34" charset="0"/>
            </a:endParaRPr>
          </a:p>
          <a:p>
            <a:r>
              <a:rPr lang="en-US" sz="2000" dirty="0">
                <a:solidFill>
                  <a:srgbClr val="1C10EF"/>
                </a:solidFill>
                <a:latin typeface="Calibri" pitchFamily="34" charset="0"/>
              </a:rPr>
              <a:t>ghost: 2</a:t>
            </a:r>
          </a:p>
          <a:p>
            <a:r>
              <a:rPr lang="en-US" sz="2000" dirty="0" smtClean="0">
                <a:solidFill>
                  <a:srgbClr val="1C10EF"/>
                </a:solidFill>
                <a:latin typeface="Calibri" pitchFamily="34" charset="0"/>
              </a:rPr>
              <a:t>plumb: 1</a:t>
            </a:r>
          </a:p>
          <a:p>
            <a:r>
              <a:rPr lang="en-US" sz="2000" dirty="0" smtClean="0">
                <a:solidFill>
                  <a:srgbClr val="1C10EF"/>
                </a:solidFill>
                <a:latin typeface="Calibri" pitchFamily="34" charset="0"/>
              </a:rPr>
              <a:t>jazzy: 1</a:t>
            </a:r>
          </a:p>
          <a:p>
            <a:r>
              <a:rPr lang="en-US" sz="2000" dirty="0" smtClean="0">
                <a:solidFill>
                  <a:srgbClr val="1C10EF"/>
                </a:solidFill>
                <a:latin typeface="Calibri" pitchFamily="34" charset="0"/>
              </a:rPr>
              <a:t>flash:  1</a:t>
            </a:r>
            <a:endParaRPr lang="en-US" sz="2000" dirty="0">
              <a:solidFill>
                <a:srgbClr val="1C10EF"/>
              </a:solidFill>
              <a:latin typeface="Calibri" pitchFamily="34" charset="0"/>
            </a:endParaRPr>
          </a:p>
        </p:txBody>
      </p:sp>
      <p:sp>
        <p:nvSpPr>
          <p:cNvPr id="27" name="Rectangle 34"/>
          <p:cNvSpPr>
            <a:spLocks noChangeArrowheads="1"/>
          </p:cNvSpPr>
          <p:nvPr/>
        </p:nvSpPr>
        <p:spPr bwMode="auto">
          <a:xfrm>
            <a:off x="2929172" y="6284492"/>
            <a:ext cx="1410899" cy="276999"/>
          </a:xfrm>
          <a:prstGeom prst="rect">
            <a:avLst/>
          </a:prstGeom>
          <a:solidFill>
            <a:schemeClr val="bg1"/>
          </a:solidFill>
          <a:ln>
            <a:noFill/>
          </a:ln>
          <a:extLst/>
        </p:spPr>
        <p:txBody>
          <a:bodyPr wrap="none">
            <a:spAutoFit/>
          </a:bodyPr>
          <a:lstStyle/>
          <a:p>
            <a:r>
              <a:rPr lang="en-US" sz="1200" dirty="0" smtClean="0">
                <a:latin typeface="Calibri" pitchFamily="34" charset="0"/>
              </a:rPr>
              <a:t>only 16 words left…</a:t>
            </a:r>
            <a:endParaRPr lang="en-US" sz="1200" dirty="0"/>
          </a:p>
        </p:txBody>
      </p:sp>
      <p:sp>
        <p:nvSpPr>
          <p:cNvPr id="28" name="Rectangle 34"/>
          <p:cNvSpPr>
            <a:spLocks noChangeArrowheads="1"/>
          </p:cNvSpPr>
          <p:nvPr/>
        </p:nvSpPr>
        <p:spPr bwMode="auto">
          <a:xfrm>
            <a:off x="4702120" y="6284492"/>
            <a:ext cx="1361078" cy="276999"/>
          </a:xfrm>
          <a:prstGeom prst="rect">
            <a:avLst/>
          </a:prstGeom>
          <a:solidFill>
            <a:schemeClr val="bg1"/>
          </a:solidFill>
          <a:ln>
            <a:noFill/>
          </a:ln>
          <a:extLst/>
        </p:spPr>
        <p:txBody>
          <a:bodyPr wrap="none">
            <a:spAutoFit/>
          </a:bodyPr>
          <a:lstStyle/>
          <a:p>
            <a:r>
              <a:rPr lang="en-US" sz="1200" dirty="0" smtClean="0">
                <a:latin typeface="Calibri" pitchFamily="34" charset="0"/>
              </a:rPr>
              <a:t>still 27 words left…</a:t>
            </a:r>
            <a:endParaRPr lang="en-US" sz="1200" dirty="0"/>
          </a:p>
        </p:txBody>
      </p:sp>
      <mc:AlternateContent xmlns:mc="http://schemas.openxmlformats.org/markup-compatibility/2006" xmlns:p14="http://schemas.microsoft.com/office/powerpoint/2010/main">
        <mc:Choice Requires="p14">
          <p:contentPart p14:bwMode="auto" r:id="rId3">
            <p14:nvContentPartPr>
              <p14:cNvPr id="2" name="Ink 1"/>
              <p14:cNvContentPartPr/>
              <p14:nvPr/>
            </p14:nvContentPartPr>
            <p14:xfrm>
              <a:off x="830520" y="124920"/>
              <a:ext cx="7081560" cy="4090320"/>
            </p14:xfrm>
          </p:contentPart>
        </mc:Choice>
        <mc:Fallback xmlns="">
          <p:pic>
            <p:nvPicPr>
              <p:cNvPr id="2" name="Ink 1"/>
              <p:cNvPicPr/>
              <p:nvPr/>
            </p:nvPicPr>
            <p:blipFill>
              <a:blip r:embed="rId4"/>
              <a:stretch>
                <a:fillRect/>
              </a:stretch>
            </p:blipFill>
            <p:spPr>
              <a:xfrm>
                <a:off x="821160" y="115560"/>
                <a:ext cx="7100280" cy="4109040"/>
              </a:xfrm>
              <a:prstGeom prst="rect">
                <a:avLst/>
              </a:prstGeom>
            </p:spPr>
          </p:pic>
        </mc:Fallback>
      </mc:AlternateContent>
    </p:spTree>
    <p:extLst>
      <p:ext uri="{BB962C8B-B14F-4D97-AF65-F5344CB8AC3E}">
        <p14:creationId xmlns:p14="http://schemas.microsoft.com/office/powerpoint/2010/main" val="877551646"/>
      </p:ext>
    </p:extLst>
  </p:cSld>
  <p:clrMapOvr>
    <a:masterClrMapping/>
  </p:clrMapOvr>
  <p:timing>
    <p:tnLst>
      <p:par>
        <p:cTn id="1" dur="indefinite" restart="never" nodeType="tmRoot"/>
      </p:par>
    </p:tnLst>
  </p:timing>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6626" name="Picture 8"/>
          <p:cNvPicPr>
            <a:picLocks noChangeAspect="1" noChangeArrowheads="1"/>
          </p:cNvPicPr>
          <p:nvPr>
            <p:custDataLst>
              <p:tags r:id="rId1"/>
            </p:custDataLst>
          </p:nvPr>
        </p:nvPicPr>
        <p:blipFill>
          <a:blip r:embed="rId9">
            <a:extLst>
              <a:ext uri="{28A0092B-C50C-407E-A947-70E740481C1C}">
                <a14:useLocalDpi xmlns:a14="http://schemas.microsoft.com/office/drawing/2010/main" val="0"/>
              </a:ext>
            </a:extLst>
          </a:blip>
          <a:srcRect/>
          <a:stretch>
            <a:fillRect/>
          </a:stretch>
        </p:blipFill>
        <p:spPr bwMode="auto">
          <a:xfrm>
            <a:off x="76200" y="990600"/>
            <a:ext cx="9010650" cy="3810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628" name="Text Box 5"/>
          <p:cNvSpPr txBox="1">
            <a:spLocks noChangeArrowheads="1"/>
          </p:cNvSpPr>
          <p:nvPr>
            <p:custDataLst>
              <p:tags r:id="rId2"/>
            </p:custDataLst>
          </p:nvPr>
        </p:nvSpPr>
        <p:spPr bwMode="auto">
          <a:xfrm>
            <a:off x="293511" y="101600"/>
            <a:ext cx="3181967" cy="739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4200" dirty="0" smtClean="0">
                <a:solidFill>
                  <a:srgbClr val="000000"/>
                </a:solidFill>
                <a:latin typeface="Cambria" pitchFamily="18" charset="0"/>
                <a:cs typeface="Times New Roman" pitchFamily="18" charset="0"/>
              </a:rPr>
              <a:t>The Mark </a:t>
            </a:r>
            <a:r>
              <a:rPr lang="en-US" sz="4200" dirty="0">
                <a:solidFill>
                  <a:srgbClr val="000000"/>
                </a:solidFill>
                <a:latin typeface="Cambria" pitchFamily="18" charset="0"/>
                <a:cs typeface="Times New Roman" pitchFamily="18" charset="0"/>
              </a:rPr>
              <a:t>1</a:t>
            </a:r>
          </a:p>
        </p:txBody>
      </p:sp>
      <p:sp>
        <p:nvSpPr>
          <p:cNvPr id="26630" name="Rectangle 7"/>
          <p:cNvSpPr>
            <a:spLocks noChangeArrowheads="1"/>
          </p:cNvSpPr>
          <p:nvPr>
            <p:custDataLst>
              <p:tags r:id="rId3"/>
            </p:custDataLst>
          </p:nvPr>
        </p:nvSpPr>
        <p:spPr bwMode="auto">
          <a:xfrm>
            <a:off x="7189081" y="5040489"/>
            <a:ext cx="1698029" cy="307777"/>
          </a:xfrm>
          <a:prstGeom prst="rect">
            <a:avLst/>
          </a:prstGeom>
          <a:solidFill>
            <a:srgbClr val="CCECFF"/>
          </a:solidFill>
          <a:ln>
            <a:noFill/>
          </a:ln>
        </p:spPr>
        <p:txBody>
          <a:bodyPr wrap="none">
            <a:spAutoFit/>
          </a:bodyPr>
          <a:lstStyle/>
          <a:p>
            <a:pPr algn="l"/>
            <a:r>
              <a:rPr lang="en-US" sz="1400" dirty="0">
                <a:latin typeface="Cambria" pitchFamily="18" charset="0"/>
              </a:rPr>
              <a:t>ran at 0.00001 MHz</a:t>
            </a:r>
          </a:p>
        </p:txBody>
      </p:sp>
      <p:sp>
        <p:nvSpPr>
          <p:cNvPr id="26631" name="Text Box 9"/>
          <p:cNvSpPr txBox="1">
            <a:spLocks noChangeArrowheads="1"/>
          </p:cNvSpPr>
          <p:nvPr>
            <p:custDataLst>
              <p:tags r:id="rId4"/>
            </p:custDataLst>
          </p:nvPr>
        </p:nvSpPr>
        <p:spPr bwMode="auto">
          <a:xfrm>
            <a:off x="990600" y="5619444"/>
            <a:ext cx="3200400" cy="10099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lnSpc>
                <a:spcPct val="60000"/>
              </a:lnSpc>
              <a:spcBef>
                <a:spcPct val="50000"/>
              </a:spcBef>
            </a:pPr>
            <a:r>
              <a:rPr lang="en-US" sz="2100" dirty="0">
                <a:solidFill>
                  <a:srgbClr val="000000"/>
                </a:solidFill>
                <a:latin typeface="Cambria" pitchFamily="18" charset="0"/>
              </a:rPr>
              <a:t>5 </a:t>
            </a:r>
            <a:r>
              <a:rPr lang="en-US" sz="2100" dirty="0" smtClean="0">
                <a:solidFill>
                  <a:srgbClr val="000000"/>
                </a:solidFill>
                <a:latin typeface="Cambria" pitchFamily="18" charset="0"/>
              </a:rPr>
              <a:t>tons</a:t>
            </a:r>
          </a:p>
          <a:p>
            <a:pPr algn="l">
              <a:lnSpc>
                <a:spcPct val="60000"/>
              </a:lnSpc>
              <a:spcBef>
                <a:spcPct val="50000"/>
              </a:spcBef>
            </a:pPr>
            <a:r>
              <a:rPr lang="en-US" sz="2100" dirty="0" smtClean="0">
                <a:solidFill>
                  <a:srgbClr val="000000"/>
                </a:solidFill>
                <a:latin typeface="Cambria" pitchFamily="18" charset="0"/>
              </a:rPr>
              <a:t>530 </a:t>
            </a:r>
            <a:r>
              <a:rPr lang="en-US" sz="2100" dirty="0">
                <a:solidFill>
                  <a:srgbClr val="000000"/>
                </a:solidFill>
                <a:latin typeface="Cambria" pitchFamily="18" charset="0"/>
              </a:rPr>
              <a:t>miles of wiring</a:t>
            </a:r>
          </a:p>
          <a:p>
            <a:pPr algn="l">
              <a:lnSpc>
                <a:spcPct val="60000"/>
              </a:lnSpc>
              <a:spcBef>
                <a:spcPct val="50000"/>
              </a:spcBef>
            </a:pPr>
            <a:r>
              <a:rPr lang="en-US" sz="2100" dirty="0">
                <a:solidFill>
                  <a:srgbClr val="000000"/>
                </a:solidFill>
                <a:latin typeface="Cambria" pitchFamily="18" charset="0"/>
              </a:rPr>
              <a:t>765,299 distinct parts!</a:t>
            </a:r>
          </a:p>
        </p:txBody>
      </p:sp>
      <p:sp>
        <p:nvSpPr>
          <p:cNvPr id="26633" name="Text Box 11"/>
          <p:cNvSpPr txBox="1">
            <a:spLocks noChangeArrowheads="1"/>
          </p:cNvSpPr>
          <p:nvPr>
            <p:custDataLst>
              <p:tags r:id="rId5"/>
            </p:custDataLst>
          </p:nvPr>
        </p:nvSpPr>
        <p:spPr bwMode="auto">
          <a:xfrm>
            <a:off x="4572000" y="5619444"/>
            <a:ext cx="3743325" cy="9971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lnSpc>
                <a:spcPct val="60000"/>
              </a:lnSpc>
              <a:spcBef>
                <a:spcPct val="50000"/>
              </a:spcBef>
            </a:pPr>
            <a:r>
              <a:rPr lang="en-US" sz="2100" dirty="0">
                <a:solidFill>
                  <a:srgbClr val="000000"/>
                </a:solidFill>
                <a:latin typeface="Cambria" pitchFamily="18" charset="0"/>
              </a:rPr>
              <a:t>Addition: </a:t>
            </a:r>
            <a:r>
              <a:rPr lang="en-US" sz="2100" dirty="0" smtClean="0">
                <a:solidFill>
                  <a:srgbClr val="000000"/>
                </a:solidFill>
                <a:latin typeface="Cambria" pitchFamily="18" charset="0"/>
              </a:rPr>
              <a:t> </a:t>
            </a:r>
            <a:r>
              <a:rPr lang="en-US" sz="2100" b="1" dirty="0" smtClean="0">
                <a:solidFill>
                  <a:srgbClr val="0B04FF"/>
                </a:solidFill>
                <a:latin typeface="Cambria" pitchFamily="18" charset="0"/>
              </a:rPr>
              <a:t>0.6 </a:t>
            </a:r>
            <a:r>
              <a:rPr lang="en-US" sz="2100" b="1" dirty="0">
                <a:solidFill>
                  <a:srgbClr val="0B04FF"/>
                </a:solidFill>
                <a:latin typeface="Cambria" pitchFamily="18" charset="0"/>
              </a:rPr>
              <a:t>seconds</a:t>
            </a:r>
          </a:p>
          <a:p>
            <a:pPr algn="l">
              <a:lnSpc>
                <a:spcPct val="60000"/>
              </a:lnSpc>
              <a:spcBef>
                <a:spcPct val="50000"/>
              </a:spcBef>
            </a:pPr>
            <a:r>
              <a:rPr lang="en-US" sz="2100" dirty="0">
                <a:solidFill>
                  <a:srgbClr val="000000"/>
                </a:solidFill>
                <a:latin typeface="Cambria" pitchFamily="18" charset="0"/>
              </a:rPr>
              <a:t>Multiplication: </a:t>
            </a:r>
            <a:r>
              <a:rPr lang="en-US" sz="2100" dirty="0" smtClean="0">
                <a:solidFill>
                  <a:srgbClr val="000000"/>
                </a:solidFill>
                <a:latin typeface="Cambria" pitchFamily="18" charset="0"/>
              </a:rPr>
              <a:t> </a:t>
            </a:r>
            <a:r>
              <a:rPr lang="en-US" sz="2100" b="1" dirty="0" smtClean="0">
                <a:solidFill>
                  <a:srgbClr val="0B04FF"/>
                </a:solidFill>
                <a:latin typeface="Cambria" pitchFamily="18" charset="0"/>
              </a:rPr>
              <a:t>5.7 </a:t>
            </a:r>
            <a:r>
              <a:rPr lang="en-US" sz="2100" b="1" dirty="0">
                <a:solidFill>
                  <a:srgbClr val="0B04FF"/>
                </a:solidFill>
                <a:latin typeface="Cambria" pitchFamily="18" charset="0"/>
              </a:rPr>
              <a:t>seconds</a:t>
            </a:r>
          </a:p>
          <a:p>
            <a:pPr algn="l">
              <a:lnSpc>
                <a:spcPct val="60000"/>
              </a:lnSpc>
              <a:spcBef>
                <a:spcPct val="50000"/>
              </a:spcBef>
            </a:pPr>
            <a:r>
              <a:rPr lang="en-US" sz="2100" dirty="0">
                <a:solidFill>
                  <a:srgbClr val="000000"/>
                </a:solidFill>
                <a:latin typeface="Cambria" pitchFamily="18" charset="0"/>
              </a:rPr>
              <a:t>Division: </a:t>
            </a:r>
            <a:r>
              <a:rPr lang="en-US" sz="2100" dirty="0" smtClean="0">
                <a:solidFill>
                  <a:srgbClr val="000000"/>
                </a:solidFill>
                <a:latin typeface="Cambria" pitchFamily="18" charset="0"/>
              </a:rPr>
              <a:t> </a:t>
            </a:r>
            <a:r>
              <a:rPr lang="en-US" sz="2100" b="1" dirty="0" smtClean="0">
                <a:solidFill>
                  <a:srgbClr val="0B04FF"/>
                </a:solidFill>
                <a:latin typeface="Cambria" pitchFamily="18" charset="0"/>
              </a:rPr>
              <a:t>15.3 </a:t>
            </a:r>
            <a:r>
              <a:rPr lang="en-US" sz="2100" b="1" dirty="0">
                <a:solidFill>
                  <a:srgbClr val="0B04FF"/>
                </a:solidFill>
                <a:latin typeface="Cambria" pitchFamily="18" charset="0"/>
              </a:rPr>
              <a:t>seconds</a:t>
            </a:r>
          </a:p>
        </p:txBody>
      </p:sp>
      <p:sp>
        <p:nvSpPr>
          <p:cNvPr id="26634" name="Rectangle 12"/>
          <p:cNvSpPr>
            <a:spLocks noChangeArrowheads="1"/>
          </p:cNvSpPr>
          <p:nvPr/>
        </p:nvSpPr>
        <p:spPr bwMode="auto">
          <a:xfrm>
            <a:off x="4454172" y="4554008"/>
            <a:ext cx="4572000" cy="231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r"/>
            <a:r>
              <a:rPr lang="en-US" sz="900" dirty="0">
                <a:solidFill>
                  <a:schemeClr val="bg1"/>
                </a:solidFill>
                <a:latin typeface="Calibri" pitchFamily="34" charset="0"/>
              </a:rPr>
              <a:t>http://www-03.ibm.com/ibm/history/exhibits/markI/markI_reference.html</a:t>
            </a:r>
          </a:p>
        </p:txBody>
      </p:sp>
      <p:sp>
        <p:nvSpPr>
          <p:cNvPr id="13" name="Text Box 6"/>
          <p:cNvSpPr txBox="1">
            <a:spLocks noChangeArrowheads="1"/>
          </p:cNvSpPr>
          <p:nvPr>
            <p:custDataLst>
              <p:tags r:id="rId6"/>
            </p:custDataLst>
          </p:nvPr>
        </p:nvSpPr>
        <p:spPr bwMode="auto">
          <a:xfrm>
            <a:off x="76200" y="4876800"/>
            <a:ext cx="7173912" cy="3508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lnSpc>
                <a:spcPct val="80000"/>
              </a:lnSpc>
              <a:spcBef>
                <a:spcPct val="50000"/>
              </a:spcBef>
            </a:pPr>
            <a:r>
              <a:rPr lang="en-US" sz="2100" dirty="0">
                <a:solidFill>
                  <a:srgbClr val="000000"/>
                </a:solidFill>
                <a:latin typeface="Cambria" pitchFamily="18" charset="0"/>
              </a:rPr>
              <a:t>Grace </a:t>
            </a:r>
            <a:r>
              <a:rPr lang="en-US" sz="2100" dirty="0" smtClean="0">
                <a:solidFill>
                  <a:srgbClr val="000000"/>
                </a:solidFill>
                <a:latin typeface="Cambria" pitchFamily="18" charset="0"/>
              </a:rPr>
              <a:t>Hopper + </a:t>
            </a:r>
            <a:r>
              <a:rPr lang="en-US" sz="2100" dirty="0">
                <a:solidFill>
                  <a:srgbClr val="000000"/>
                </a:solidFill>
                <a:latin typeface="Cambria" pitchFamily="18" charset="0"/>
              </a:rPr>
              <a:t>Howard </a:t>
            </a:r>
            <a:r>
              <a:rPr lang="en-US" sz="2100" dirty="0" smtClean="0">
                <a:solidFill>
                  <a:srgbClr val="000000"/>
                </a:solidFill>
                <a:latin typeface="Cambria" pitchFamily="18" charset="0"/>
              </a:rPr>
              <a:t>Aiken,  Harvard ~ 1944</a:t>
            </a:r>
            <a:endParaRPr lang="en-US" sz="2100" dirty="0">
              <a:solidFill>
                <a:srgbClr val="000000"/>
              </a:solidFill>
              <a:latin typeface="Cambria" pitchFamily="18" charset="0"/>
            </a:endParaRPr>
          </a:p>
        </p:txBody>
      </p:sp>
      <p:sp>
        <p:nvSpPr>
          <p:cNvPr id="2" name="Rectangle 1"/>
          <p:cNvSpPr/>
          <p:nvPr/>
        </p:nvSpPr>
        <p:spPr>
          <a:xfrm>
            <a:off x="4191000" y="251178"/>
            <a:ext cx="3810000" cy="461665"/>
          </a:xfrm>
          <a:prstGeom prst="rect">
            <a:avLst/>
          </a:prstGeom>
        </p:spPr>
        <p:txBody>
          <a:bodyPr wrap="square">
            <a:spAutoFit/>
          </a:bodyPr>
          <a:lstStyle/>
          <a:p>
            <a:r>
              <a:rPr lang="en-US" dirty="0" smtClean="0">
                <a:solidFill>
                  <a:srgbClr val="000000"/>
                </a:solidFill>
                <a:latin typeface="Cambria" pitchFamily="18" charset="0"/>
                <a:cs typeface="Times New Roman" pitchFamily="18" charset="0"/>
              </a:rPr>
              <a:t>relay-based computer </a:t>
            </a:r>
            <a:endParaRPr lang="en-US" dirty="0"/>
          </a:p>
        </p:txBody>
      </p:sp>
    </p:spTree>
    <p:extLst>
      <p:ext uri="{BB962C8B-B14F-4D97-AF65-F5344CB8AC3E}">
        <p14:creationId xmlns:p14="http://schemas.microsoft.com/office/powerpoint/2010/main" val="1772234278"/>
      </p:ext>
    </p:extLst>
  </p:cSld>
  <p:clrMapOvr>
    <a:masterClrMapping/>
  </p:clrMapOvr>
  <p:timing>
    <p:tnLst>
      <p:par>
        <p:cTn id="1" dur="indefinite" restart="never" nodeType="tmRoot"/>
      </p:par>
    </p:tnLst>
  </p:timing>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5"/>
          <p:cNvSpPr>
            <a:spLocks noChangeArrowheads="1"/>
          </p:cNvSpPr>
          <p:nvPr>
            <p:custDataLst>
              <p:tags r:id="rId1"/>
            </p:custDataLst>
          </p:nvPr>
        </p:nvSpPr>
        <p:spPr bwMode="auto">
          <a:xfrm>
            <a:off x="1689100" y="252412"/>
            <a:ext cx="5854700" cy="738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dirty="0" smtClean="0">
                <a:solidFill>
                  <a:schemeClr val="tx2"/>
                </a:solidFill>
                <a:latin typeface="Cambria" pitchFamily="18" charset="0"/>
              </a:rPr>
              <a:t>Welcome back, GHC!</a:t>
            </a:r>
            <a:endParaRPr lang="en-US" sz="4200" dirty="0">
              <a:solidFill>
                <a:schemeClr val="tx2"/>
              </a:solidFill>
              <a:latin typeface="Cambria" pitchFamily="18" charset="0"/>
            </a:endParaRPr>
          </a:p>
        </p:txBody>
      </p:sp>
      <p:pic>
        <p:nvPicPr>
          <p:cNvPr id="5" name="Picture 4"/>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457200" y="1295400"/>
            <a:ext cx="8077200" cy="5346060"/>
          </a:xfrm>
          <a:prstGeom prst="rect">
            <a:avLst/>
          </a:prstGeom>
        </p:spPr>
      </p:pic>
    </p:spTree>
    <p:extLst>
      <p:ext uri="{BB962C8B-B14F-4D97-AF65-F5344CB8AC3E}">
        <p14:creationId xmlns:p14="http://schemas.microsoft.com/office/powerpoint/2010/main" val="3495577286"/>
      </p:ext>
    </p:extLst>
  </p:cSld>
  <p:clrMapOvr>
    <a:masterClrMapping/>
  </p:clrMapOvr>
  <p:timing>
    <p:tnLst>
      <p:par>
        <p:cTn id="1" dur="indefinite" restart="never" nodeType="tmRoot"/>
      </p:par>
    </p:tnLst>
  </p:timing>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5"/>
          <p:cNvSpPr>
            <a:spLocks noChangeArrowheads="1"/>
          </p:cNvSpPr>
          <p:nvPr>
            <p:custDataLst>
              <p:tags r:id="rId1"/>
            </p:custDataLst>
          </p:nvPr>
        </p:nvSpPr>
        <p:spPr bwMode="auto">
          <a:xfrm>
            <a:off x="1689100" y="252412"/>
            <a:ext cx="5854700" cy="738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dirty="0" smtClean="0">
                <a:solidFill>
                  <a:schemeClr val="tx2"/>
                </a:solidFill>
                <a:latin typeface="Cambria" pitchFamily="18" charset="0"/>
              </a:rPr>
              <a:t>Welcome back, GHC!</a:t>
            </a:r>
            <a:endParaRPr lang="en-US" sz="4200" dirty="0">
              <a:solidFill>
                <a:schemeClr val="tx2"/>
              </a:solidFill>
              <a:latin typeface="Cambria" pitchFamily="18" charset="0"/>
            </a:endParaRPr>
          </a:p>
        </p:txBody>
      </p:sp>
      <p:pic>
        <p:nvPicPr>
          <p:cNvPr id="4" name="Picture 3"/>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615950" y="1295400"/>
            <a:ext cx="8001000" cy="5295626"/>
          </a:xfrm>
          <a:prstGeom prst="rect">
            <a:avLst/>
          </a:prstGeom>
        </p:spPr>
      </p:pic>
    </p:spTree>
    <p:extLst>
      <p:ext uri="{BB962C8B-B14F-4D97-AF65-F5344CB8AC3E}">
        <p14:creationId xmlns:p14="http://schemas.microsoft.com/office/powerpoint/2010/main" val="956588287"/>
      </p:ext>
    </p:extLst>
  </p:cSld>
  <p:clrMapOvr>
    <a:masterClrMapping/>
  </p:clrMapOvr>
  <p:timing>
    <p:tnLst>
      <p:par>
        <p:cTn id="1" dur="indefinite" restart="never" nodeType="tmRoot"/>
      </p:par>
    </p:tnLst>
  </p:timing>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5"/>
          <p:cNvSpPr>
            <a:spLocks noChangeArrowheads="1"/>
          </p:cNvSpPr>
          <p:nvPr>
            <p:custDataLst>
              <p:tags r:id="rId1"/>
            </p:custDataLst>
          </p:nvPr>
        </p:nvSpPr>
        <p:spPr bwMode="auto">
          <a:xfrm>
            <a:off x="1689100" y="252412"/>
            <a:ext cx="5854700" cy="738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dirty="0" smtClean="0">
                <a:solidFill>
                  <a:schemeClr val="tx2"/>
                </a:solidFill>
                <a:latin typeface="Cambria" pitchFamily="18" charset="0"/>
              </a:rPr>
              <a:t>Welcome back, GHC…</a:t>
            </a:r>
            <a:endParaRPr lang="en-US" sz="4200" dirty="0">
              <a:solidFill>
                <a:schemeClr val="tx2"/>
              </a:solidFill>
              <a:latin typeface="Cambria" pitchFamily="18" charset="0"/>
            </a:endParaRPr>
          </a:p>
        </p:txBody>
      </p:sp>
      <p:pic>
        <p:nvPicPr>
          <p:cNvPr id="2" name="Picture 1"/>
          <p:cNvPicPr>
            <a:picLocks noChangeAspect="1"/>
          </p:cNvPicPr>
          <p:nvPr/>
        </p:nvPicPr>
        <p:blipFill rotWithShape="1">
          <a:blip r:embed="rId4" cstate="print">
            <a:extLst>
              <a:ext uri="{28A0092B-C50C-407E-A947-70E740481C1C}">
                <a14:useLocalDpi xmlns:a14="http://schemas.microsoft.com/office/drawing/2010/main" val="0"/>
              </a:ext>
            </a:extLst>
          </a:blip>
          <a:srcRect t="6139" b="27499"/>
          <a:stretch/>
        </p:blipFill>
        <p:spPr>
          <a:xfrm>
            <a:off x="2368550" y="1295400"/>
            <a:ext cx="4495800" cy="5276111"/>
          </a:xfrm>
          <a:prstGeom prst="rect">
            <a:avLst/>
          </a:prstGeom>
        </p:spPr>
      </p:pic>
    </p:spTree>
    <p:extLst>
      <p:ext uri="{BB962C8B-B14F-4D97-AF65-F5344CB8AC3E}">
        <p14:creationId xmlns:p14="http://schemas.microsoft.com/office/powerpoint/2010/main" val="1759225748"/>
      </p:ext>
    </p:extLst>
  </p:cSld>
  <p:clrMapOvr>
    <a:masterClrMapping/>
  </p:clrMapOvr>
  <p:timing>
    <p:tnLst>
      <p:par>
        <p:cTn id="1" dur="indefinite" restart="never" nodeType="tmRoot"/>
      </p:par>
    </p:tnLst>
  </p:timing>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 name="Rounded Rectangle 38"/>
          <p:cNvSpPr/>
          <p:nvPr/>
        </p:nvSpPr>
        <p:spPr bwMode="auto">
          <a:xfrm>
            <a:off x="838200" y="2006600"/>
            <a:ext cx="2175640" cy="736600"/>
          </a:xfrm>
          <a:prstGeom prst="roundRect">
            <a:avLst/>
          </a:prstGeom>
          <a:solidFill>
            <a:schemeClr val="accent6">
              <a:lumMod val="20000"/>
              <a:lumOff val="80000"/>
            </a:schemeClr>
          </a:solidFill>
          <a:ln w="19050" cap="flat" cmpd="sng" algn="ctr">
            <a:solidFill>
              <a:srgbClr val="0B04FF"/>
            </a:solidFill>
            <a:prstDash val="solid"/>
            <a:round/>
            <a:headEnd type="none" w="med" len="med"/>
            <a:tailEnd type="none" w="med" len="med"/>
          </a:ln>
          <a:effectLst/>
        </p:spPr>
        <p:txBody>
          <a:bodyPr wrap="square">
            <a:spAutoFit/>
          </a:bodyPr>
          <a:lstStyle/>
          <a:p>
            <a:pPr>
              <a:defRPr/>
            </a:pPr>
            <a:endParaRPr lang="en-US">
              <a:latin typeface="Cambria" pitchFamily="18" charset="0"/>
              <a:ea typeface="ＭＳ Ｐゴシック" pitchFamily="1" charset="-128"/>
            </a:endParaRPr>
          </a:p>
        </p:txBody>
      </p:sp>
      <p:pic>
        <p:nvPicPr>
          <p:cNvPr id="20483" name="Picture 13" descr="Picture 1.png"/>
          <p:cNvPicPr>
            <a:picLocks noChangeAspect="1"/>
          </p:cNvPicPr>
          <p:nvPr/>
        </p:nvPicPr>
        <p:blipFill>
          <a:blip r:embed="rId30">
            <a:extLst>
              <a:ext uri="{28A0092B-C50C-407E-A947-70E740481C1C}">
                <a14:useLocalDpi xmlns:a14="http://schemas.microsoft.com/office/drawing/2010/main" val="0"/>
              </a:ext>
            </a:extLst>
          </a:blip>
          <a:srcRect b="80891"/>
          <a:stretch>
            <a:fillRect/>
          </a:stretch>
        </p:blipFill>
        <p:spPr bwMode="auto">
          <a:xfrm>
            <a:off x="3667125" y="1676400"/>
            <a:ext cx="5027613" cy="1136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0484" name="Text Box 5"/>
          <p:cNvSpPr txBox="1">
            <a:spLocks noChangeArrowheads="1"/>
          </p:cNvSpPr>
          <p:nvPr>
            <p:custDataLst>
              <p:tags r:id="rId1"/>
            </p:custDataLst>
          </p:nvPr>
        </p:nvSpPr>
        <p:spPr bwMode="auto">
          <a:xfrm>
            <a:off x="2725738" y="90487"/>
            <a:ext cx="3317875"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4200" dirty="0">
                <a:latin typeface="Cambria" pitchFamily="18" charset="0"/>
              </a:rPr>
              <a:t>CS 5 Today</a:t>
            </a:r>
          </a:p>
        </p:txBody>
      </p:sp>
      <p:sp>
        <p:nvSpPr>
          <p:cNvPr id="20485" name="Text Box 6"/>
          <p:cNvSpPr txBox="1">
            <a:spLocks noChangeArrowheads="1"/>
          </p:cNvSpPr>
          <p:nvPr>
            <p:custDataLst>
              <p:tags r:id="rId2"/>
            </p:custDataLst>
          </p:nvPr>
        </p:nvSpPr>
        <p:spPr bwMode="auto">
          <a:xfrm>
            <a:off x="239713" y="5497513"/>
            <a:ext cx="2667000"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80000"/>
              </a:lnSpc>
              <a:spcBef>
                <a:spcPct val="50000"/>
              </a:spcBef>
            </a:pPr>
            <a:r>
              <a:rPr lang="en-US" sz="1800">
                <a:latin typeface="Cambria" pitchFamily="18" charset="0"/>
              </a:rPr>
              <a:t>logic gates</a:t>
            </a:r>
          </a:p>
        </p:txBody>
      </p:sp>
      <p:sp>
        <p:nvSpPr>
          <p:cNvPr id="20486" name="Text Box 7"/>
          <p:cNvSpPr txBox="1">
            <a:spLocks noChangeArrowheads="1"/>
          </p:cNvSpPr>
          <p:nvPr>
            <p:custDataLst>
              <p:tags r:id="rId3"/>
            </p:custDataLst>
          </p:nvPr>
        </p:nvSpPr>
        <p:spPr bwMode="auto">
          <a:xfrm>
            <a:off x="177800" y="6013450"/>
            <a:ext cx="2728913"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80000"/>
              </a:lnSpc>
              <a:spcBef>
                <a:spcPct val="50000"/>
              </a:spcBef>
            </a:pPr>
            <a:r>
              <a:rPr lang="en-US" sz="1800" dirty="0">
                <a:latin typeface="Cambria" pitchFamily="18" charset="0"/>
              </a:rPr>
              <a:t>transistors / switches</a:t>
            </a:r>
          </a:p>
        </p:txBody>
      </p:sp>
      <p:sp>
        <p:nvSpPr>
          <p:cNvPr id="20487" name="Text Box 8"/>
          <p:cNvSpPr txBox="1">
            <a:spLocks noChangeArrowheads="1"/>
          </p:cNvSpPr>
          <p:nvPr>
            <p:custDataLst>
              <p:tags r:id="rId4"/>
            </p:custDataLst>
          </p:nvPr>
        </p:nvSpPr>
        <p:spPr bwMode="auto">
          <a:xfrm>
            <a:off x="239713" y="4983163"/>
            <a:ext cx="2667000"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80000"/>
              </a:lnSpc>
              <a:spcBef>
                <a:spcPct val="50000"/>
              </a:spcBef>
            </a:pPr>
            <a:r>
              <a:rPr lang="en-US" sz="1800">
                <a:latin typeface="Cambria" pitchFamily="18" charset="0"/>
              </a:rPr>
              <a:t>bitwise functions</a:t>
            </a:r>
          </a:p>
        </p:txBody>
      </p:sp>
      <p:sp>
        <p:nvSpPr>
          <p:cNvPr id="20488" name="Text Box 9"/>
          <p:cNvSpPr txBox="1">
            <a:spLocks noChangeArrowheads="1"/>
          </p:cNvSpPr>
          <p:nvPr>
            <p:custDataLst>
              <p:tags r:id="rId5"/>
            </p:custDataLst>
          </p:nvPr>
        </p:nvSpPr>
        <p:spPr bwMode="auto">
          <a:xfrm>
            <a:off x="239713" y="4467225"/>
            <a:ext cx="2667000"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80000"/>
              </a:lnSpc>
              <a:spcBef>
                <a:spcPct val="50000"/>
              </a:spcBef>
            </a:pPr>
            <a:r>
              <a:rPr lang="en-US" sz="1800">
                <a:latin typeface="Cambria" pitchFamily="18" charset="0"/>
              </a:rPr>
              <a:t>arithmetic</a:t>
            </a:r>
          </a:p>
        </p:txBody>
      </p:sp>
      <p:sp>
        <p:nvSpPr>
          <p:cNvPr id="20489" name="Text Box 10"/>
          <p:cNvSpPr txBox="1">
            <a:spLocks noChangeArrowheads="1"/>
          </p:cNvSpPr>
          <p:nvPr>
            <p:custDataLst>
              <p:tags r:id="rId6"/>
            </p:custDataLst>
          </p:nvPr>
        </p:nvSpPr>
        <p:spPr bwMode="auto">
          <a:xfrm>
            <a:off x="239713" y="3952875"/>
            <a:ext cx="2667000" cy="3139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80000"/>
              </a:lnSpc>
              <a:spcBef>
                <a:spcPct val="50000"/>
              </a:spcBef>
            </a:pPr>
            <a:r>
              <a:rPr lang="en-US" sz="1800">
                <a:latin typeface="Cambria" pitchFamily="18" charset="0"/>
              </a:rPr>
              <a:t>1-bit memory: flip-flops</a:t>
            </a:r>
          </a:p>
        </p:txBody>
      </p:sp>
      <p:sp>
        <p:nvSpPr>
          <p:cNvPr id="20490" name="Line 11"/>
          <p:cNvSpPr>
            <a:spLocks noChangeShapeType="1"/>
          </p:cNvSpPr>
          <p:nvPr>
            <p:custDataLst>
              <p:tags r:id="rId7"/>
            </p:custDataLst>
          </p:nvPr>
        </p:nvSpPr>
        <p:spPr bwMode="auto">
          <a:xfrm flipV="1">
            <a:off x="3200400" y="1571625"/>
            <a:ext cx="0" cy="4921250"/>
          </a:xfrm>
          <a:prstGeom prst="line">
            <a:avLst/>
          </a:prstGeom>
          <a:noFill/>
          <a:ln w="28575">
            <a:solidFill>
              <a:srgbClr val="0A04EB"/>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20492" name="Text Box 13"/>
          <p:cNvSpPr txBox="1">
            <a:spLocks noChangeArrowheads="1"/>
          </p:cNvSpPr>
          <p:nvPr>
            <p:custDataLst>
              <p:tags r:id="rId8"/>
            </p:custDataLst>
          </p:nvPr>
        </p:nvSpPr>
        <p:spPr bwMode="auto">
          <a:xfrm>
            <a:off x="239713" y="3436938"/>
            <a:ext cx="2667000"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80000"/>
              </a:lnSpc>
              <a:spcBef>
                <a:spcPct val="50000"/>
              </a:spcBef>
            </a:pPr>
            <a:r>
              <a:rPr lang="en-US" sz="1800">
                <a:latin typeface="Cambria" pitchFamily="18" charset="0"/>
              </a:rPr>
              <a:t>registers</a:t>
            </a:r>
          </a:p>
        </p:txBody>
      </p:sp>
      <p:sp>
        <p:nvSpPr>
          <p:cNvPr id="20493" name="Text Box 14"/>
          <p:cNvSpPr txBox="1">
            <a:spLocks noChangeArrowheads="1"/>
          </p:cNvSpPr>
          <p:nvPr>
            <p:custDataLst>
              <p:tags r:id="rId9"/>
            </p:custDataLst>
          </p:nvPr>
        </p:nvSpPr>
        <p:spPr bwMode="auto">
          <a:xfrm>
            <a:off x="239713" y="2922588"/>
            <a:ext cx="2667000"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80000"/>
              </a:lnSpc>
              <a:spcBef>
                <a:spcPct val="50000"/>
              </a:spcBef>
            </a:pPr>
            <a:r>
              <a:rPr lang="en-US" sz="1800">
                <a:latin typeface="Cambria" pitchFamily="18" charset="0"/>
              </a:rPr>
              <a:t>RAM</a:t>
            </a:r>
          </a:p>
        </p:txBody>
      </p:sp>
      <p:sp>
        <p:nvSpPr>
          <p:cNvPr id="20494" name="Text Box 17"/>
          <p:cNvSpPr txBox="1">
            <a:spLocks noChangeArrowheads="1"/>
          </p:cNvSpPr>
          <p:nvPr>
            <p:custDataLst>
              <p:tags r:id="rId10"/>
            </p:custDataLst>
          </p:nvPr>
        </p:nvSpPr>
        <p:spPr bwMode="auto">
          <a:xfrm>
            <a:off x="411163" y="2109788"/>
            <a:ext cx="2495550" cy="6080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80000"/>
              </a:lnSpc>
              <a:spcBef>
                <a:spcPct val="50000"/>
              </a:spcBef>
            </a:pPr>
            <a:r>
              <a:rPr lang="en-US" sz="4200" dirty="0">
                <a:solidFill>
                  <a:srgbClr val="0F02E4"/>
                </a:solidFill>
                <a:latin typeface="Cambria" pitchFamily="18" charset="0"/>
              </a:rPr>
              <a:t>Hmmm</a:t>
            </a:r>
            <a:endParaRPr lang="en-US" sz="4200" dirty="0">
              <a:solidFill>
                <a:schemeClr val="bg2"/>
              </a:solidFill>
              <a:latin typeface="Cambria" pitchFamily="18" charset="0"/>
            </a:endParaRPr>
          </a:p>
        </p:txBody>
      </p:sp>
      <p:sp>
        <p:nvSpPr>
          <p:cNvPr id="20495" name="Text Box 18"/>
          <p:cNvSpPr txBox="1">
            <a:spLocks noChangeArrowheads="1"/>
          </p:cNvSpPr>
          <p:nvPr>
            <p:custDataLst>
              <p:tags r:id="rId11"/>
            </p:custDataLst>
          </p:nvPr>
        </p:nvSpPr>
        <p:spPr bwMode="auto">
          <a:xfrm>
            <a:off x="592138" y="1421032"/>
            <a:ext cx="2133600" cy="276999"/>
          </a:xfrm>
          <a:prstGeom prst="rect">
            <a:avLst/>
          </a:prstGeom>
          <a:solidFill>
            <a:srgbClr val="CCFFCC"/>
          </a:solidFill>
          <a:ln>
            <a:noFill/>
          </a:ln>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dirty="0">
                <a:latin typeface="Cambria" pitchFamily="18" charset="0"/>
              </a:rPr>
              <a:t> How does Python </a:t>
            </a:r>
            <a:r>
              <a:rPr lang="en-US" sz="1200" b="1" dirty="0">
                <a:latin typeface="Cambria" pitchFamily="18" charset="0"/>
              </a:rPr>
              <a:t>function ?</a:t>
            </a:r>
            <a:endParaRPr lang="en-US" sz="1200" dirty="0">
              <a:latin typeface="Cambria" pitchFamily="18" charset="0"/>
            </a:endParaRPr>
          </a:p>
        </p:txBody>
      </p:sp>
      <p:grpSp>
        <p:nvGrpSpPr>
          <p:cNvPr id="20496" name="Group 19"/>
          <p:cNvGrpSpPr>
            <a:grpSpLocks/>
          </p:cNvGrpSpPr>
          <p:nvPr>
            <p:custDataLst>
              <p:tags r:id="rId12"/>
            </p:custDataLst>
          </p:nvPr>
        </p:nvGrpSpPr>
        <p:grpSpPr bwMode="auto">
          <a:xfrm>
            <a:off x="244773" y="1554639"/>
            <a:ext cx="406400" cy="409161"/>
            <a:chOff x="2928" y="1051"/>
            <a:chExt cx="840" cy="957"/>
          </a:xfrm>
        </p:grpSpPr>
        <p:sp>
          <p:nvSpPr>
            <p:cNvPr id="20502" name="Freeform 20"/>
            <p:cNvSpPr>
              <a:spLocks/>
            </p:cNvSpPr>
            <p:nvPr>
              <p:custDataLst>
                <p:tags r:id="rId15"/>
              </p:custDataLst>
            </p:nvPr>
          </p:nvSpPr>
          <p:spPr bwMode="auto">
            <a:xfrm>
              <a:off x="2928" y="1759"/>
              <a:ext cx="810" cy="249"/>
            </a:xfrm>
            <a:custGeom>
              <a:avLst/>
              <a:gdLst>
                <a:gd name="T0" fmla="*/ 5 w 1048"/>
                <a:gd name="T1" fmla="*/ 21 h 250"/>
                <a:gd name="T2" fmla="*/ 9 w 1048"/>
                <a:gd name="T3" fmla="*/ 83 h 250"/>
                <a:gd name="T4" fmla="*/ 9 w 1048"/>
                <a:gd name="T5" fmla="*/ 111 h 250"/>
                <a:gd name="T6" fmla="*/ 10 w 1048"/>
                <a:gd name="T7" fmla="*/ 125 h 250"/>
                <a:gd name="T8" fmla="*/ 10 w 1048"/>
                <a:gd name="T9" fmla="*/ 161 h 250"/>
                <a:gd name="T10" fmla="*/ 7 w 1048"/>
                <a:gd name="T11" fmla="*/ 230 h 250"/>
                <a:gd name="T12" fmla="*/ 2 w 1048"/>
                <a:gd name="T13" fmla="*/ 210 h 250"/>
                <a:gd name="T14" fmla="*/ 0 w 1048"/>
                <a:gd name="T15" fmla="*/ 189 h 250"/>
                <a:gd name="T16" fmla="*/ 2 w 1048"/>
                <a:gd name="T17" fmla="*/ 155 h 250"/>
                <a:gd name="T18" fmla="*/ 2 w 1048"/>
                <a:gd name="T19" fmla="*/ 125 h 250"/>
                <a:gd name="T20" fmla="*/ 2 w 1048"/>
                <a:gd name="T21" fmla="*/ 76 h 250"/>
                <a:gd name="T22" fmla="*/ 3 w 1048"/>
                <a:gd name="T23" fmla="*/ 55 h 250"/>
                <a:gd name="T24" fmla="*/ 3 w 1048"/>
                <a:gd name="T25" fmla="*/ 28 h 250"/>
                <a:gd name="T26" fmla="*/ 4 w 1048"/>
                <a:gd name="T27" fmla="*/ 14 h 250"/>
                <a:gd name="T28" fmla="*/ 5 w 1048"/>
                <a:gd name="T29" fmla="*/ 28 h 250"/>
                <a:gd name="T30" fmla="*/ 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20503" name="Oval 21"/>
            <p:cNvSpPr>
              <a:spLocks noChangeArrowheads="1"/>
            </p:cNvSpPr>
            <p:nvPr>
              <p:custDataLst>
                <p:tags r:id="rId16"/>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20504" name="Oval 22"/>
            <p:cNvSpPr>
              <a:spLocks noChangeArrowheads="1"/>
            </p:cNvSpPr>
            <p:nvPr>
              <p:custDataLst>
                <p:tags r:id="rId17"/>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0505" name="Oval 23"/>
            <p:cNvSpPr>
              <a:spLocks noChangeArrowheads="1"/>
            </p:cNvSpPr>
            <p:nvPr>
              <p:custDataLst>
                <p:tags r:id="rId18"/>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0506" name="Oval 24"/>
            <p:cNvSpPr>
              <a:spLocks noChangeArrowheads="1"/>
            </p:cNvSpPr>
            <p:nvPr>
              <p:custDataLst>
                <p:tags r:id="rId19"/>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0507" name="Oval 25"/>
            <p:cNvSpPr>
              <a:spLocks noChangeArrowheads="1"/>
            </p:cNvSpPr>
            <p:nvPr>
              <p:custDataLst>
                <p:tags r:id="rId20"/>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0508" name="Oval 26"/>
            <p:cNvSpPr>
              <a:spLocks noChangeArrowheads="1"/>
            </p:cNvSpPr>
            <p:nvPr>
              <p:custDataLst>
                <p:tags r:id="rId21"/>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0509" name="Oval 27"/>
            <p:cNvSpPr>
              <a:spLocks noChangeArrowheads="1"/>
            </p:cNvSpPr>
            <p:nvPr>
              <p:custDataLst>
                <p:tags r:id="rId22"/>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0510" name="AutoShape 28"/>
            <p:cNvSpPr>
              <a:spLocks noChangeArrowheads="1"/>
            </p:cNvSpPr>
            <p:nvPr>
              <p:custDataLst>
                <p:tags r:id="rId23"/>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20511" name="Freeform 29"/>
            <p:cNvSpPr>
              <a:spLocks/>
            </p:cNvSpPr>
            <p:nvPr>
              <p:custDataLst>
                <p:tags r:id="rId24"/>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20512" name="Freeform 30"/>
            <p:cNvSpPr>
              <a:spLocks/>
            </p:cNvSpPr>
            <p:nvPr>
              <p:custDataLst>
                <p:tags r:id="rId25"/>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20513" name="Freeform 31"/>
            <p:cNvSpPr>
              <a:spLocks/>
            </p:cNvSpPr>
            <p:nvPr>
              <p:custDataLst>
                <p:tags r:id="rId26"/>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20514" name="Freeform 32"/>
            <p:cNvSpPr>
              <a:spLocks/>
            </p:cNvSpPr>
            <p:nvPr>
              <p:custDataLst>
                <p:tags r:id="rId27"/>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20497" name="Text Box 33"/>
          <p:cNvSpPr txBox="1">
            <a:spLocks noChangeArrowheads="1"/>
          </p:cNvSpPr>
          <p:nvPr>
            <p:custDataLst>
              <p:tags r:id="rId13"/>
            </p:custDataLst>
          </p:nvPr>
        </p:nvSpPr>
        <p:spPr bwMode="auto">
          <a:xfrm>
            <a:off x="4191001" y="815975"/>
            <a:ext cx="4846638" cy="4154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2100" dirty="0">
                <a:latin typeface="Cambria" pitchFamily="18" charset="0"/>
              </a:rPr>
              <a:t>4 Hmmm problems due </a:t>
            </a:r>
            <a:r>
              <a:rPr lang="en-US" sz="2100" b="1" dirty="0">
                <a:solidFill>
                  <a:srgbClr val="FF0515"/>
                </a:solidFill>
                <a:latin typeface="Cambria" pitchFamily="18" charset="0"/>
              </a:rPr>
              <a:t>Mon. </a:t>
            </a:r>
            <a:r>
              <a:rPr lang="en-US" sz="2100" b="1" dirty="0" smtClean="0">
                <a:solidFill>
                  <a:srgbClr val="FF0515"/>
                </a:solidFill>
                <a:latin typeface="Cambria" pitchFamily="18" charset="0"/>
              </a:rPr>
              <a:t>10/28</a:t>
            </a:r>
            <a:endParaRPr lang="en-US" sz="2100" b="1" dirty="0">
              <a:solidFill>
                <a:srgbClr val="067B0E"/>
              </a:solidFill>
              <a:latin typeface="Cambria" pitchFamily="18" charset="0"/>
            </a:endParaRPr>
          </a:p>
        </p:txBody>
      </p:sp>
      <p:sp>
        <p:nvSpPr>
          <p:cNvPr id="20498" name="Text Box 34"/>
          <p:cNvSpPr txBox="1">
            <a:spLocks noChangeArrowheads="1"/>
          </p:cNvSpPr>
          <p:nvPr>
            <p:custDataLst>
              <p:tags r:id="rId14"/>
            </p:custDataLst>
          </p:nvPr>
        </p:nvSpPr>
        <p:spPr bwMode="auto">
          <a:xfrm>
            <a:off x="1008856" y="907186"/>
            <a:ext cx="1944688" cy="387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lnSpc>
                <a:spcPct val="80000"/>
              </a:lnSpc>
              <a:spcBef>
                <a:spcPct val="50000"/>
              </a:spcBef>
            </a:pPr>
            <a:r>
              <a:rPr lang="en-US" b="1" dirty="0">
                <a:solidFill>
                  <a:srgbClr val="159627"/>
                </a:solidFill>
                <a:latin typeface="Cambria" pitchFamily="18" charset="0"/>
              </a:rPr>
              <a:t>Python!</a:t>
            </a:r>
          </a:p>
        </p:txBody>
      </p:sp>
      <p:pic>
        <p:nvPicPr>
          <p:cNvPr id="20499" name="Picture 14" descr="Picture 1.png"/>
          <p:cNvPicPr>
            <a:picLocks noChangeAspect="1"/>
          </p:cNvPicPr>
          <p:nvPr/>
        </p:nvPicPr>
        <p:blipFill>
          <a:blip r:embed="rId30">
            <a:extLst>
              <a:ext uri="{28A0092B-C50C-407E-A947-70E740481C1C}">
                <a14:useLocalDpi xmlns:a14="http://schemas.microsoft.com/office/drawing/2010/main" val="0"/>
              </a:ext>
            </a:extLst>
          </a:blip>
          <a:srcRect t="33015"/>
          <a:stretch>
            <a:fillRect/>
          </a:stretch>
        </p:blipFill>
        <p:spPr bwMode="auto">
          <a:xfrm>
            <a:off x="3667125" y="2763838"/>
            <a:ext cx="5027613" cy="39893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0500" name="Rectangle 6"/>
          <p:cNvSpPr>
            <a:spLocks noChangeArrowheads="1"/>
          </p:cNvSpPr>
          <p:nvPr/>
        </p:nvSpPr>
        <p:spPr bwMode="auto">
          <a:xfrm>
            <a:off x="7543800" y="3200400"/>
            <a:ext cx="1101725" cy="2298700"/>
          </a:xfrm>
          <a:prstGeom prst="rect">
            <a:avLst/>
          </a:prstGeom>
          <a:solidFill>
            <a:schemeClr val="bg1"/>
          </a:solidFill>
          <a:ln>
            <a:noFill/>
          </a:ln>
          <a:extLst>
            <a:ext uri="{91240B29-F687-4F45-9708-019B960494DF}">
              <a14:hiddenLine xmlns:a14="http://schemas.microsoft.com/office/drawing/2010/main" w="19050">
                <a:solidFill>
                  <a:srgbClr val="000000"/>
                </a:solidFill>
                <a:round/>
                <a:headEnd/>
                <a:tailEnd/>
              </a14:hiddenLine>
            </a:ext>
          </a:extLst>
        </p:spPr>
        <p:txBody>
          <a:bodyPr>
            <a:spAutoFit/>
          </a:bodyPr>
          <a:lstStyle/>
          <a:p>
            <a:endParaRPr lang="en-US">
              <a:solidFill>
                <a:srgbClr val="000000"/>
              </a:solidFill>
              <a:latin typeface="Times New Roman" pitchFamily="18" charset="0"/>
            </a:endParaRPr>
          </a:p>
        </p:txBody>
      </p:sp>
      <p:pic>
        <p:nvPicPr>
          <p:cNvPr id="20501" name="Picture 36"/>
          <p:cNvPicPr>
            <a:picLocks noChangeAspect="1" noChangeArrowheads="1"/>
          </p:cNvPicPr>
          <p:nvPr/>
        </p:nvPicPr>
        <p:blipFill>
          <a:blip r:embed="rId31">
            <a:extLst>
              <a:ext uri="{28A0092B-C50C-407E-A947-70E740481C1C}">
                <a14:useLocalDpi xmlns:a14="http://schemas.microsoft.com/office/drawing/2010/main" val="0"/>
              </a:ext>
            </a:extLst>
          </a:blip>
          <a:srcRect l="12740" t="39241" r="25342" b="12379"/>
          <a:stretch>
            <a:fillRect/>
          </a:stretch>
        </p:blipFill>
        <p:spPr bwMode="auto">
          <a:xfrm>
            <a:off x="110067" y="4320822"/>
            <a:ext cx="3523449" cy="1903609"/>
          </a:xfrm>
          <a:prstGeom prst="rect">
            <a:avLst/>
          </a:prstGeom>
          <a:noFill/>
          <a:ln w="19050">
            <a:solidFill>
              <a:srgbClr val="0B04FF"/>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2930431399"/>
      </p:ext>
    </p:extLst>
  </p:cSld>
  <p:clrMapOvr>
    <a:masterClrMapping/>
  </p:clrMapOvr>
  <p:timing>
    <p:tnLst>
      <p:par>
        <p:cTn id="1" dur="indefinite" restart="never" nodeType="tmRoot"/>
      </p:par>
    </p:tnLst>
  </p:timing>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6" name="Rectangle 5"/>
          <p:cNvSpPr>
            <a:spLocks noChangeArrowheads="1"/>
          </p:cNvSpPr>
          <p:nvPr>
            <p:custDataLst>
              <p:tags r:id="rId1"/>
            </p:custDataLst>
          </p:nvPr>
        </p:nvSpPr>
        <p:spPr bwMode="auto">
          <a:xfrm>
            <a:off x="4691063" y="3429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endParaRPr lang="en-US">
              <a:latin typeface="Arial" pitchFamily="34" charset="0"/>
            </a:endParaRPr>
          </a:p>
        </p:txBody>
      </p:sp>
      <p:sp>
        <p:nvSpPr>
          <p:cNvPr id="41987" name="Rectangle 7"/>
          <p:cNvSpPr>
            <a:spLocks noChangeArrowheads="1"/>
          </p:cNvSpPr>
          <p:nvPr>
            <p:custDataLst>
              <p:tags r:id="rId2"/>
            </p:custDataLst>
          </p:nvPr>
        </p:nvSpPr>
        <p:spPr bwMode="auto">
          <a:xfrm>
            <a:off x="5232400" y="5867400"/>
            <a:ext cx="3671888"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0A04EB"/>
                </a:solidFill>
                <a:latin typeface="Courier New" pitchFamily="49" charset="0"/>
              </a:rPr>
              <a:t>halt</a:t>
            </a:r>
          </a:p>
        </p:txBody>
      </p:sp>
      <p:sp>
        <p:nvSpPr>
          <p:cNvPr id="41988" name="Rectangle 8"/>
          <p:cNvSpPr>
            <a:spLocks noChangeArrowheads="1"/>
          </p:cNvSpPr>
          <p:nvPr>
            <p:custDataLst>
              <p:tags r:id="rId3"/>
            </p:custDataLst>
          </p:nvPr>
        </p:nvSpPr>
        <p:spPr bwMode="auto">
          <a:xfrm>
            <a:off x="5232400" y="3467100"/>
            <a:ext cx="3689350"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dirty="0" err="1">
                <a:solidFill>
                  <a:srgbClr val="0A04EB"/>
                </a:solidFill>
                <a:latin typeface="Courier New" pitchFamily="49" charset="0"/>
              </a:rPr>
              <a:t>mul</a:t>
            </a:r>
            <a:r>
              <a:rPr lang="en-US" sz="3600" b="1" dirty="0">
                <a:solidFill>
                  <a:srgbClr val="0A04EB"/>
                </a:solidFill>
                <a:latin typeface="Courier New" pitchFamily="49" charset="0"/>
              </a:rPr>
              <a:t> </a:t>
            </a:r>
            <a:r>
              <a:rPr lang="en-US" sz="3600" b="1" dirty="0">
                <a:solidFill>
                  <a:srgbClr val="159627"/>
                </a:solidFill>
                <a:latin typeface="Courier New" pitchFamily="49" charset="0"/>
              </a:rPr>
              <a:t>r2</a:t>
            </a:r>
            <a:r>
              <a:rPr lang="en-US" sz="3600" b="1" dirty="0">
                <a:latin typeface="Courier New" pitchFamily="49" charset="0"/>
              </a:rPr>
              <a:t> r1 </a:t>
            </a:r>
            <a:r>
              <a:rPr lang="en-US" sz="3600" b="1" dirty="0" err="1">
                <a:latin typeface="Courier New" pitchFamily="49" charset="0"/>
              </a:rPr>
              <a:t>r1</a:t>
            </a:r>
            <a:endParaRPr lang="en-US" sz="3600" b="1" dirty="0">
              <a:latin typeface="Courier New" pitchFamily="49" charset="0"/>
            </a:endParaRPr>
          </a:p>
        </p:txBody>
      </p:sp>
      <p:sp>
        <p:nvSpPr>
          <p:cNvPr id="41989" name="Rectangle 9"/>
          <p:cNvSpPr>
            <a:spLocks noChangeArrowheads="1"/>
          </p:cNvSpPr>
          <p:nvPr>
            <p:custDataLst>
              <p:tags r:id="rId4"/>
            </p:custDataLst>
          </p:nvPr>
        </p:nvSpPr>
        <p:spPr bwMode="auto">
          <a:xfrm>
            <a:off x="5232400" y="2667000"/>
            <a:ext cx="3697288"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dirty="0">
                <a:solidFill>
                  <a:srgbClr val="0A04EB"/>
                </a:solidFill>
                <a:latin typeface="Courier New" pitchFamily="49" charset="0"/>
              </a:rPr>
              <a:t>read </a:t>
            </a:r>
            <a:r>
              <a:rPr lang="en-US" sz="3600" b="1" dirty="0">
                <a:latin typeface="Courier New" pitchFamily="49" charset="0"/>
              </a:rPr>
              <a:t>r1</a:t>
            </a:r>
          </a:p>
        </p:txBody>
      </p:sp>
      <p:sp>
        <p:nvSpPr>
          <p:cNvPr id="41990" name="Rectangle 12"/>
          <p:cNvSpPr>
            <a:spLocks noChangeArrowheads="1"/>
          </p:cNvSpPr>
          <p:nvPr>
            <p:custDataLst>
              <p:tags r:id="rId5"/>
            </p:custDataLst>
          </p:nvPr>
        </p:nvSpPr>
        <p:spPr bwMode="auto">
          <a:xfrm>
            <a:off x="5232400" y="4267200"/>
            <a:ext cx="3719513"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dirty="0">
                <a:solidFill>
                  <a:srgbClr val="0A04EB"/>
                </a:solidFill>
                <a:latin typeface="Courier New" pitchFamily="49" charset="0"/>
              </a:rPr>
              <a:t>add </a:t>
            </a:r>
            <a:r>
              <a:rPr lang="en-US" sz="3600" b="1" dirty="0" smtClean="0">
                <a:solidFill>
                  <a:srgbClr val="159627"/>
                </a:solidFill>
                <a:latin typeface="Courier New" pitchFamily="49" charset="0"/>
              </a:rPr>
              <a:t>r2</a:t>
            </a:r>
            <a:r>
              <a:rPr lang="en-US" sz="3600" b="1" dirty="0" smtClean="0">
                <a:latin typeface="Courier New" pitchFamily="49" charset="0"/>
              </a:rPr>
              <a:t> </a:t>
            </a:r>
            <a:r>
              <a:rPr lang="en-US" sz="3600" b="1" dirty="0" err="1" smtClean="0">
                <a:solidFill>
                  <a:srgbClr val="159627"/>
                </a:solidFill>
                <a:latin typeface="Courier New" pitchFamily="49" charset="0"/>
              </a:rPr>
              <a:t>r2</a:t>
            </a:r>
            <a:r>
              <a:rPr lang="en-US" sz="3600" b="1" dirty="0" smtClean="0">
                <a:latin typeface="Courier New" pitchFamily="49" charset="0"/>
              </a:rPr>
              <a:t> </a:t>
            </a:r>
            <a:r>
              <a:rPr lang="en-US" sz="3600" b="1" dirty="0">
                <a:latin typeface="Courier New" pitchFamily="49" charset="0"/>
              </a:rPr>
              <a:t>r1</a:t>
            </a:r>
          </a:p>
        </p:txBody>
      </p:sp>
      <p:sp>
        <p:nvSpPr>
          <p:cNvPr id="41991" name="Rectangle 13"/>
          <p:cNvSpPr>
            <a:spLocks noChangeArrowheads="1"/>
          </p:cNvSpPr>
          <p:nvPr>
            <p:custDataLst>
              <p:tags r:id="rId6"/>
            </p:custDataLst>
          </p:nvPr>
        </p:nvSpPr>
        <p:spPr bwMode="auto">
          <a:xfrm>
            <a:off x="5232400" y="5067300"/>
            <a:ext cx="3657600"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dirty="0">
                <a:solidFill>
                  <a:srgbClr val="0A04EB"/>
                </a:solidFill>
                <a:latin typeface="Courier New" pitchFamily="49" charset="0"/>
              </a:rPr>
              <a:t>write </a:t>
            </a:r>
            <a:r>
              <a:rPr lang="en-US" sz="3600" b="1" dirty="0" smtClean="0">
                <a:solidFill>
                  <a:srgbClr val="159627"/>
                </a:solidFill>
                <a:latin typeface="Courier New" pitchFamily="49" charset="0"/>
              </a:rPr>
              <a:t>r2</a:t>
            </a:r>
            <a:endParaRPr lang="en-US" sz="3600" b="1" dirty="0">
              <a:latin typeface="Courier New" pitchFamily="49" charset="0"/>
            </a:endParaRPr>
          </a:p>
        </p:txBody>
      </p:sp>
      <p:sp>
        <p:nvSpPr>
          <p:cNvPr id="41992" name="Text Box 17"/>
          <p:cNvSpPr txBox="1">
            <a:spLocks noChangeArrowheads="1"/>
          </p:cNvSpPr>
          <p:nvPr>
            <p:custDataLst>
              <p:tags r:id="rId7"/>
            </p:custDataLst>
          </p:nvPr>
        </p:nvSpPr>
        <p:spPr bwMode="auto">
          <a:xfrm>
            <a:off x="914400" y="1887538"/>
            <a:ext cx="30480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dirty="0">
                <a:latin typeface="Calibri" pitchFamily="34" charset="0"/>
              </a:rPr>
              <a:t>central processing unit </a:t>
            </a:r>
            <a:r>
              <a:rPr lang="en-US" sz="1200" b="1" i="1" dirty="0">
                <a:latin typeface="Calibri" pitchFamily="34" charset="0"/>
              </a:rPr>
              <a:t>registers</a:t>
            </a:r>
            <a:endParaRPr lang="en-US" sz="1200" dirty="0">
              <a:latin typeface="Calibri" pitchFamily="34" charset="0"/>
            </a:endParaRPr>
          </a:p>
        </p:txBody>
      </p:sp>
      <p:sp>
        <p:nvSpPr>
          <p:cNvPr id="41993" name="Text Box 18"/>
          <p:cNvSpPr txBox="1">
            <a:spLocks noChangeArrowheads="1"/>
          </p:cNvSpPr>
          <p:nvPr>
            <p:custDataLst>
              <p:tags r:id="rId8"/>
            </p:custDataLst>
          </p:nvPr>
        </p:nvSpPr>
        <p:spPr bwMode="auto">
          <a:xfrm>
            <a:off x="5562600" y="1887538"/>
            <a:ext cx="290195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dirty="0">
                <a:latin typeface="Calibri" pitchFamily="34" charset="0"/>
              </a:rPr>
              <a:t>random access memory locations</a:t>
            </a:r>
          </a:p>
        </p:txBody>
      </p:sp>
      <p:sp>
        <p:nvSpPr>
          <p:cNvPr id="41994" name="Text Box 19"/>
          <p:cNvSpPr txBox="1">
            <a:spLocks noChangeArrowheads="1"/>
          </p:cNvSpPr>
          <p:nvPr>
            <p:custDataLst>
              <p:tags r:id="rId9"/>
            </p:custDataLst>
          </p:nvPr>
        </p:nvSpPr>
        <p:spPr bwMode="auto">
          <a:xfrm>
            <a:off x="4552950" y="281622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0</a:t>
            </a:r>
          </a:p>
        </p:txBody>
      </p:sp>
      <p:sp>
        <p:nvSpPr>
          <p:cNvPr id="41995" name="Text Box 20"/>
          <p:cNvSpPr txBox="1">
            <a:spLocks noChangeArrowheads="1"/>
          </p:cNvSpPr>
          <p:nvPr>
            <p:custDataLst>
              <p:tags r:id="rId10"/>
            </p:custDataLst>
          </p:nvPr>
        </p:nvSpPr>
        <p:spPr bwMode="auto">
          <a:xfrm>
            <a:off x="4552950" y="35956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1</a:t>
            </a:r>
          </a:p>
        </p:txBody>
      </p:sp>
      <p:sp>
        <p:nvSpPr>
          <p:cNvPr id="41996" name="Text Box 21"/>
          <p:cNvSpPr txBox="1">
            <a:spLocks noChangeArrowheads="1"/>
          </p:cNvSpPr>
          <p:nvPr>
            <p:custDataLst>
              <p:tags r:id="rId11"/>
            </p:custDataLst>
          </p:nvPr>
        </p:nvSpPr>
        <p:spPr bwMode="auto">
          <a:xfrm>
            <a:off x="4552950" y="4406900"/>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2</a:t>
            </a:r>
          </a:p>
        </p:txBody>
      </p:sp>
      <p:sp>
        <p:nvSpPr>
          <p:cNvPr id="41997" name="Text Box 22"/>
          <p:cNvSpPr txBox="1">
            <a:spLocks noChangeArrowheads="1"/>
          </p:cNvSpPr>
          <p:nvPr>
            <p:custDataLst>
              <p:tags r:id="rId12"/>
            </p:custDataLst>
          </p:nvPr>
        </p:nvSpPr>
        <p:spPr bwMode="auto">
          <a:xfrm>
            <a:off x="4552950" y="5187950"/>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3</a:t>
            </a:r>
          </a:p>
        </p:txBody>
      </p:sp>
      <p:sp>
        <p:nvSpPr>
          <p:cNvPr id="41998" name="Text Box 23"/>
          <p:cNvSpPr txBox="1">
            <a:spLocks noChangeArrowheads="1"/>
          </p:cNvSpPr>
          <p:nvPr>
            <p:custDataLst>
              <p:tags r:id="rId13"/>
            </p:custDataLst>
          </p:nvPr>
        </p:nvSpPr>
        <p:spPr bwMode="auto">
          <a:xfrm>
            <a:off x="4552950" y="601503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800" b="1">
                <a:latin typeface="Courier New" pitchFamily="49" charset="0"/>
                <a:cs typeface="Courier New" pitchFamily="49" charset="0"/>
              </a:rPr>
              <a:t>4</a:t>
            </a:r>
          </a:p>
        </p:txBody>
      </p:sp>
      <p:sp>
        <p:nvSpPr>
          <p:cNvPr id="41999" name="Text Box 24"/>
          <p:cNvSpPr txBox="1">
            <a:spLocks noChangeArrowheads="1"/>
          </p:cNvSpPr>
          <p:nvPr>
            <p:custDataLst>
              <p:tags r:id="rId14"/>
            </p:custDataLst>
          </p:nvPr>
        </p:nvSpPr>
        <p:spPr bwMode="auto">
          <a:xfrm>
            <a:off x="466725" y="2957688"/>
            <a:ext cx="625475"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2800" b="1">
                <a:latin typeface="Courier New" pitchFamily="49" charset="0"/>
                <a:cs typeface="Courier New" pitchFamily="49" charset="0"/>
              </a:rPr>
              <a:t>r1</a:t>
            </a:r>
            <a:endParaRPr lang="en-US" sz="2800" b="1">
              <a:solidFill>
                <a:srgbClr val="B003D1"/>
              </a:solidFill>
              <a:latin typeface="Courier New" pitchFamily="49" charset="0"/>
              <a:cs typeface="Courier New" pitchFamily="49" charset="0"/>
            </a:endParaRPr>
          </a:p>
        </p:txBody>
      </p:sp>
      <p:sp>
        <p:nvSpPr>
          <p:cNvPr id="42004" name="Rectangle 29"/>
          <p:cNvSpPr>
            <a:spLocks noChangeArrowheads="1"/>
          </p:cNvSpPr>
          <p:nvPr>
            <p:custDataLst>
              <p:tags r:id="rId15"/>
            </p:custDataLst>
          </p:nvPr>
        </p:nvSpPr>
        <p:spPr bwMode="auto">
          <a:xfrm>
            <a:off x="1100137" y="2895600"/>
            <a:ext cx="2733675" cy="650875"/>
          </a:xfrm>
          <a:prstGeom prst="rect">
            <a:avLst/>
          </a:prstGeom>
          <a:solidFill>
            <a:schemeClr val="bg1">
              <a:lumMod val="85000"/>
            </a:schemeClr>
          </a:solidFill>
          <a:ln w="9525">
            <a:solidFill>
              <a:schemeClr val="tx1"/>
            </a:solidFill>
            <a:miter lim="800000"/>
            <a:headEnd/>
            <a:tailEnd/>
          </a:ln>
        </p:spPr>
        <p:txBody>
          <a:bodyPr>
            <a:spAutoFit/>
          </a:bodyPr>
          <a:lstStyle/>
          <a:p>
            <a:pPr algn="l"/>
            <a:r>
              <a:rPr lang="en-US" sz="3600" b="1">
                <a:solidFill>
                  <a:srgbClr val="B003D1"/>
                </a:solidFill>
                <a:latin typeface="Courier New" pitchFamily="49" charset="0"/>
              </a:rPr>
              <a:t> </a:t>
            </a:r>
          </a:p>
        </p:txBody>
      </p:sp>
      <p:sp>
        <p:nvSpPr>
          <p:cNvPr id="42008" name="Rectangle 33"/>
          <p:cNvSpPr>
            <a:spLocks noChangeArrowheads="1"/>
          </p:cNvSpPr>
          <p:nvPr>
            <p:custDataLst>
              <p:tags r:id="rId16"/>
            </p:custDataLst>
          </p:nvPr>
        </p:nvSpPr>
        <p:spPr bwMode="auto">
          <a:xfrm>
            <a:off x="1095375" y="3568700"/>
            <a:ext cx="2749550" cy="2299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a:latin typeface="Calibri" pitchFamily="34" charset="0"/>
              </a:rPr>
              <a:t>General-purpose register r1</a:t>
            </a:r>
          </a:p>
        </p:txBody>
      </p:sp>
      <p:sp>
        <p:nvSpPr>
          <p:cNvPr id="42009" name="Text Box 50"/>
          <p:cNvSpPr txBox="1">
            <a:spLocks noChangeArrowheads="1"/>
          </p:cNvSpPr>
          <p:nvPr>
            <p:custDataLst>
              <p:tags r:id="rId17"/>
            </p:custDataLst>
          </p:nvPr>
        </p:nvSpPr>
        <p:spPr bwMode="auto">
          <a:xfrm>
            <a:off x="457200" y="4038776"/>
            <a:ext cx="625475"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2800" b="1" dirty="0">
                <a:solidFill>
                  <a:srgbClr val="159627"/>
                </a:solidFill>
                <a:latin typeface="Courier New" pitchFamily="49" charset="0"/>
                <a:cs typeface="Courier New" pitchFamily="49" charset="0"/>
              </a:rPr>
              <a:t>r2</a:t>
            </a:r>
          </a:p>
        </p:txBody>
      </p:sp>
      <p:sp>
        <p:nvSpPr>
          <p:cNvPr id="42010" name="Rectangle 51"/>
          <p:cNvSpPr>
            <a:spLocks noChangeArrowheads="1"/>
          </p:cNvSpPr>
          <p:nvPr>
            <p:custDataLst>
              <p:tags r:id="rId18"/>
            </p:custDataLst>
          </p:nvPr>
        </p:nvSpPr>
        <p:spPr bwMode="auto">
          <a:xfrm>
            <a:off x="1096962" y="3962400"/>
            <a:ext cx="2733675" cy="650875"/>
          </a:xfrm>
          <a:prstGeom prst="rect">
            <a:avLst/>
          </a:prstGeom>
          <a:solidFill>
            <a:srgbClr val="CCFFCC"/>
          </a:solidFill>
          <a:ln w="9525">
            <a:solidFill>
              <a:srgbClr val="159627"/>
            </a:solidFill>
            <a:miter lim="800000"/>
            <a:headEnd/>
            <a:tailEnd/>
          </a:ln>
        </p:spPr>
        <p:txBody>
          <a:bodyPr>
            <a:spAutoFit/>
          </a:bodyPr>
          <a:lstStyle/>
          <a:p>
            <a:pPr algn="l"/>
            <a:r>
              <a:rPr lang="en-US" sz="3600" b="1">
                <a:solidFill>
                  <a:srgbClr val="B003D1"/>
                </a:solidFill>
                <a:latin typeface="Courier New" pitchFamily="49" charset="0"/>
              </a:rPr>
              <a:t> </a:t>
            </a:r>
          </a:p>
        </p:txBody>
      </p:sp>
      <p:sp>
        <p:nvSpPr>
          <p:cNvPr id="42011" name="Rectangle 52"/>
          <p:cNvSpPr>
            <a:spLocks noChangeArrowheads="1"/>
          </p:cNvSpPr>
          <p:nvPr>
            <p:custDataLst>
              <p:tags r:id="rId19"/>
            </p:custDataLst>
          </p:nvPr>
        </p:nvSpPr>
        <p:spPr bwMode="auto">
          <a:xfrm>
            <a:off x="1092200" y="4635500"/>
            <a:ext cx="2749550" cy="2299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dirty="0">
                <a:latin typeface="Calibri" pitchFamily="34" charset="0"/>
              </a:rPr>
              <a:t>General-purpose register r2</a:t>
            </a:r>
          </a:p>
        </p:txBody>
      </p:sp>
      <p:sp>
        <p:nvSpPr>
          <p:cNvPr id="42012" name="Rectangle 61"/>
          <p:cNvSpPr>
            <a:spLocks noChangeArrowheads="1"/>
          </p:cNvSpPr>
          <p:nvPr>
            <p:custDataLst>
              <p:tags r:id="rId20"/>
            </p:custDataLst>
          </p:nvPr>
        </p:nvSpPr>
        <p:spPr bwMode="auto">
          <a:xfrm>
            <a:off x="1831975" y="1295400"/>
            <a:ext cx="1096775"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4000">
                <a:solidFill>
                  <a:schemeClr val="tx2"/>
                </a:solidFill>
                <a:latin typeface="Cambria" pitchFamily="18" charset="0"/>
              </a:rPr>
              <a:t>CPU</a:t>
            </a:r>
          </a:p>
        </p:txBody>
      </p:sp>
      <p:sp>
        <p:nvSpPr>
          <p:cNvPr id="42013" name="Rectangle 62"/>
          <p:cNvSpPr>
            <a:spLocks noChangeArrowheads="1"/>
          </p:cNvSpPr>
          <p:nvPr>
            <p:custDataLst>
              <p:tags r:id="rId21"/>
            </p:custDataLst>
          </p:nvPr>
        </p:nvSpPr>
        <p:spPr bwMode="auto">
          <a:xfrm>
            <a:off x="6477000" y="1295400"/>
            <a:ext cx="1241045"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4000" dirty="0">
                <a:solidFill>
                  <a:schemeClr val="tx2"/>
                </a:solidFill>
                <a:latin typeface="Cambria" pitchFamily="18" charset="0"/>
              </a:rPr>
              <a:t>RAM</a:t>
            </a:r>
          </a:p>
        </p:txBody>
      </p:sp>
      <p:sp>
        <p:nvSpPr>
          <p:cNvPr id="42014" name="Line 63"/>
          <p:cNvSpPr>
            <a:spLocks noChangeShapeType="1"/>
          </p:cNvSpPr>
          <p:nvPr>
            <p:custDataLst>
              <p:tags r:id="rId22"/>
            </p:custDataLst>
          </p:nvPr>
        </p:nvSpPr>
        <p:spPr bwMode="auto">
          <a:xfrm>
            <a:off x="3514725" y="1619250"/>
            <a:ext cx="2590800" cy="0"/>
          </a:xfrm>
          <a:prstGeom prst="line">
            <a:avLst/>
          </a:prstGeom>
          <a:noFill/>
          <a:ln w="19050">
            <a:solidFill>
              <a:srgbClr val="0A04EB"/>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42015" name="Text Box 64"/>
          <p:cNvSpPr txBox="1">
            <a:spLocks noChangeArrowheads="1"/>
          </p:cNvSpPr>
          <p:nvPr>
            <p:custDataLst>
              <p:tags r:id="rId23"/>
            </p:custDataLst>
          </p:nvPr>
        </p:nvSpPr>
        <p:spPr bwMode="auto">
          <a:xfrm>
            <a:off x="4203700" y="1379361"/>
            <a:ext cx="1212850" cy="457200"/>
          </a:xfrm>
          <a:prstGeom prst="rect">
            <a:avLst/>
          </a:prstGeom>
          <a:solidFill>
            <a:schemeClr val="bg1"/>
          </a:solidFill>
          <a:ln w="12700">
            <a:solidFill>
              <a:srgbClr val="0B04FF"/>
            </a:solidFill>
          </a:ln>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200" dirty="0">
                <a:solidFill>
                  <a:srgbClr val="0A04EB"/>
                </a:solidFill>
                <a:latin typeface="Calibri" pitchFamily="34" charset="0"/>
              </a:rPr>
              <a:t>Von Neumann bottleneck</a:t>
            </a:r>
          </a:p>
        </p:txBody>
      </p:sp>
      <p:sp>
        <p:nvSpPr>
          <p:cNvPr id="2" name="Rounded Rectangle 1"/>
          <p:cNvSpPr/>
          <p:nvPr/>
        </p:nvSpPr>
        <p:spPr bwMode="auto">
          <a:xfrm>
            <a:off x="7315200" y="76200"/>
            <a:ext cx="1659467" cy="1041400"/>
          </a:xfrm>
          <a:prstGeom prst="roundRect">
            <a:avLst/>
          </a:prstGeom>
          <a:noFill/>
          <a:ln w="19050" cap="flat" cmpd="sng" algn="ctr">
            <a:solidFill>
              <a:schemeClr val="bg1">
                <a:lumMod val="65000"/>
              </a:schemeClr>
            </a:solidFill>
            <a:prstDash val="solid"/>
            <a:round/>
            <a:headEnd type="none" w="med" len="med"/>
            <a:tailEnd type="none" w="med" len="med"/>
          </a:ln>
          <a:effectLst>
            <a:outerShdw blurRad="50800" dist="38100" dir="2700000" algn="tl" rotWithShape="0">
              <a:prstClr val="black">
                <a:alpha val="40000"/>
              </a:prstClr>
            </a:outerShdw>
          </a:effectLst>
        </p:spPr>
        <p:txBody>
          <a:bodyPr wrap="square">
            <a:spAutoFit/>
          </a:bodyPr>
          <a:lstStyle/>
          <a:p>
            <a:pPr>
              <a:defRPr/>
            </a:pPr>
            <a:endParaRPr lang="en-US">
              <a:latin typeface="Times" pitchFamily="1" charset="0"/>
              <a:ea typeface="ＭＳ Ｐゴシック" pitchFamily="1" charset="-128"/>
            </a:endParaRPr>
          </a:p>
        </p:txBody>
      </p:sp>
      <p:sp>
        <p:nvSpPr>
          <p:cNvPr id="42018" name="Text Box 17"/>
          <p:cNvSpPr txBox="1">
            <a:spLocks noChangeArrowheads="1"/>
          </p:cNvSpPr>
          <p:nvPr>
            <p:custDataLst>
              <p:tags r:id="rId24"/>
            </p:custDataLst>
          </p:nvPr>
        </p:nvSpPr>
        <p:spPr bwMode="auto">
          <a:xfrm>
            <a:off x="6545263" y="227013"/>
            <a:ext cx="78105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200">
                <a:latin typeface="Cambria" pitchFamily="18" charset="0"/>
              </a:rPr>
              <a:t>Screen</a:t>
            </a:r>
          </a:p>
        </p:txBody>
      </p:sp>
      <p:sp>
        <p:nvSpPr>
          <p:cNvPr id="36" name="TextBox 36"/>
          <p:cNvSpPr txBox="1">
            <a:spLocks noChangeArrowheads="1"/>
          </p:cNvSpPr>
          <p:nvPr/>
        </p:nvSpPr>
        <p:spPr bwMode="auto">
          <a:xfrm>
            <a:off x="7596364" y="2336800"/>
            <a:ext cx="492125" cy="461963"/>
          </a:xfrm>
          <a:prstGeom prst="rect">
            <a:avLst/>
          </a:prstGeom>
          <a:solidFill>
            <a:schemeClr val="bg1"/>
          </a:solidFill>
          <a:ln w="9525">
            <a:solidFill>
              <a:srgbClr val="C00000"/>
            </a:solidFill>
            <a:miter lim="800000"/>
            <a:headEnd/>
            <a:tailEnd/>
          </a:ln>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r>
              <a:rPr lang="en-US" b="1" dirty="0">
                <a:solidFill>
                  <a:srgbClr val="C00000"/>
                </a:solidFill>
                <a:latin typeface="Calibri" pitchFamily="34" charset="0"/>
              </a:rPr>
              <a:t>6</a:t>
            </a:r>
          </a:p>
        </p:txBody>
      </p:sp>
      <p:cxnSp>
        <p:nvCxnSpPr>
          <p:cNvPr id="37" name="Straight Arrow Connector 38"/>
          <p:cNvCxnSpPr>
            <a:cxnSpLocks noChangeShapeType="1"/>
            <a:stCxn id="36" idx="1"/>
          </p:cNvCxnSpPr>
          <p:nvPr/>
        </p:nvCxnSpPr>
        <p:spPr bwMode="auto">
          <a:xfrm flipH="1">
            <a:off x="7215364" y="2567782"/>
            <a:ext cx="381000" cy="251618"/>
          </a:xfrm>
          <a:prstGeom prst="straightConnector1">
            <a:avLst/>
          </a:prstGeom>
          <a:noFill/>
          <a:ln w="12700" algn="ctr">
            <a:solidFill>
              <a:srgbClr val="C00000"/>
            </a:solidFill>
            <a:round/>
            <a:headEnd/>
            <a:tailEnd type="arrow" w="med" len="med"/>
          </a:ln>
          <a:extLst>
            <a:ext uri="{909E8E84-426E-40DD-AFC4-6F175D3DCCD1}">
              <a14:hiddenFill xmlns:a14="http://schemas.microsoft.com/office/drawing/2010/main">
                <a:noFill/>
              </a14:hiddenFill>
            </a:ext>
          </a:extLst>
        </p:spPr>
      </p:cxnSp>
      <p:sp>
        <p:nvSpPr>
          <p:cNvPr id="4" name="Rectangle 3"/>
          <p:cNvSpPr/>
          <p:nvPr/>
        </p:nvSpPr>
        <p:spPr>
          <a:xfrm>
            <a:off x="7426285" y="86199"/>
            <a:ext cx="340157" cy="461665"/>
          </a:xfrm>
          <a:prstGeom prst="rect">
            <a:avLst/>
          </a:prstGeom>
        </p:spPr>
        <p:txBody>
          <a:bodyPr wrap="none">
            <a:spAutoFit/>
          </a:bodyPr>
          <a:lstStyle/>
          <a:p>
            <a:r>
              <a:rPr lang="en-US" b="1" dirty="0" smtClean="0">
                <a:solidFill>
                  <a:srgbClr val="C00000"/>
                </a:solidFill>
                <a:latin typeface="Calibri" pitchFamily="34" charset="0"/>
              </a:rPr>
              <a:t>6</a:t>
            </a:r>
            <a:endParaRPr lang="en-US" b="1" dirty="0">
              <a:solidFill>
                <a:srgbClr val="C00000"/>
              </a:solidFill>
              <a:latin typeface="Calibri" pitchFamily="34" charset="0"/>
            </a:endParaRPr>
          </a:p>
        </p:txBody>
      </p:sp>
      <p:sp>
        <p:nvSpPr>
          <p:cNvPr id="39" name="Rectangle 38"/>
          <p:cNvSpPr/>
          <p:nvPr/>
        </p:nvSpPr>
        <p:spPr>
          <a:xfrm>
            <a:off x="7853715" y="151853"/>
            <a:ext cx="732893" cy="307777"/>
          </a:xfrm>
          <a:prstGeom prst="rect">
            <a:avLst/>
          </a:prstGeom>
        </p:spPr>
        <p:txBody>
          <a:bodyPr wrap="none">
            <a:spAutoFit/>
          </a:bodyPr>
          <a:lstStyle/>
          <a:p>
            <a:r>
              <a:rPr lang="en-US" sz="1400" dirty="0" smtClean="0">
                <a:solidFill>
                  <a:srgbClr val="C00000"/>
                </a:solidFill>
                <a:latin typeface="Cambria" pitchFamily="18" charset="0"/>
              </a:rPr>
              <a:t>(input)</a:t>
            </a:r>
            <a:endParaRPr lang="en-US" sz="1400" dirty="0">
              <a:solidFill>
                <a:srgbClr val="C00000"/>
              </a:solidFill>
              <a:latin typeface="Cambria" pitchFamily="18" charset="0"/>
            </a:endParaRPr>
          </a:p>
        </p:txBody>
      </p:sp>
      <p:sp>
        <p:nvSpPr>
          <p:cNvPr id="40" name="Rectangle 6"/>
          <p:cNvSpPr>
            <a:spLocks noChangeArrowheads="1"/>
          </p:cNvSpPr>
          <p:nvPr>
            <p:custDataLst>
              <p:tags r:id="rId25"/>
            </p:custDataLst>
          </p:nvPr>
        </p:nvSpPr>
        <p:spPr bwMode="auto">
          <a:xfrm>
            <a:off x="228600" y="177800"/>
            <a:ext cx="7251700" cy="738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4200" dirty="0" smtClean="0">
                <a:latin typeface="Cambria" pitchFamily="18" charset="0"/>
              </a:rPr>
              <a:t>Example #1:</a:t>
            </a:r>
            <a:endParaRPr lang="en-US" sz="4200" dirty="0">
              <a:solidFill>
                <a:srgbClr val="0A04EB"/>
              </a:solidFill>
              <a:latin typeface="Cambria" pitchFamily="18" charset="0"/>
            </a:endParaRPr>
          </a:p>
        </p:txBody>
      </p:sp>
      <mc:AlternateContent xmlns:mc="http://schemas.openxmlformats.org/markup-compatibility/2006" xmlns:p14="http://schemas.microsoft.com/office/powerpoint/2010/main">
        <mc:Choice Requires="p14">
          <p:contentPart p14:bwMode="auto" r:id="rId28">
            <p14:nvContentPartPr>
              <p14:cNvPr id="3" name="Ink 2"/>
              <p14:cNvContentPartPr/>
              <p14:nvPr/>
            </p14:nvContentPartPr>
            <p14:xfrm>
              <a:off x="133560" y="219240"/>
              <a:ext cx="7848720" cy="5562720"/>
            </p14:xfrm>
          </p:contentPart>
        </mc:Choice>
        <mc:Fallback xmlns="">
          <p:pic>
            <p:nvPicPr>
              <p:cNvPr id="3" name="Ink 2"/>
              <p:cNvPicPr/>
              <p:nvPr/>
            </p:nvPicPr>
            <p:blipFill>
              <a:blip r:embed="rId29"/>
              <a:stretch>
                <a:fillRect/>
              </a:stretch>
            </p:blipFill>
            <p:spPr>
              <a:xfrm>
                <a:off x="124200" y="209880"/>
                <a:ext cx="7867440" cy="5581440"/>
              </a:xfrm>
              <a:prstGeom prst="rect">
                <a:avLst/>
              </a:prstGeom>
            </p:spPr>
          </p:pic>
        </mc:Fallback>
      </mc:AlternateContent>
    </p:spTree>
    <p:extLst>
      <p:ext uri="{BB962C8B-B14F-4D97-AF65-F5344CB8AC3E}">
        <p14:creationId xmlns:p14="http://schemas.microsoft.com/office/powerpoint/2010/main" val="726167444"/>
      </p:ext>
    </p:extLst>
  </p:cSld>
  <p:clrMapOvr>
    <a:masterClrMapping/>
  </p:clrMapOvr>
  <p:timing>
    <p:tnLst>
      <p:par>
        <p:cTn id="1" dur="indefinite" restart="never" nodeType="tmRoot"/>
      </p:par>
    </p:tnLst>
  </p:timing>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2" name="Text Box 2"/>
          <p:cNvSpPr txBox="1">
            <a:spLocks noChangeArrowheads="1"/>
          </p:cNvSpPr>
          <p:nvPr>
            <p:custDataLst>
              <p:tags r:id="rId1"/>
            </p:custDataLst>
          </p:nvPr>
        </p:nvSpPr>
        <p:spPr bwMode="auto">
          <a:xfrm>
            <a:off x="116064" y="43950"/>
            <a:ext cx="1952625"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3600" i="1" dirty="0">
                <a:latin typeface="Cambria" pitchFamily="18" charset="0"/>
              </a:rPr>
              <a:t>Try it!</a:t>
            </a:r>
          </a:p>
        </p:txBody>
      </p:sp>
      <p:sp>
        <p:nvSpPr>
          <p:cNvPr id="56326" name="Line 6"/>
          <p:cNvSpPr>
            <a:spLocks noChangeShapeType="1"/>
          </p:cNvSpPr>
          <p:nvPr>
            <p:custDataLst>
              <p:tags r:id="rId2"/>
            </p:custDataLst>
          </p:nvPr>
        </p:nvSpPr>
        <p:spPr bwMode="auto">
          <a:xfrm>
            <a:off x="4419600" y="754063"/>
            <a:ext cx="0" cy="5722937"/>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56327" name="Text Box 7"/>
          <p:cNvSpPr txBox="1">
            <a:spLocks noChangeArrowheads="1"/>
          </p:cNvSpPr>
          <p:nvPr>
            <p:custDataLst>
              <p:tags r:id="rId3"/>
            </p:custDataLst>
          </p:nvPr>
        </p:nvSpPr>
        <p:spPr bwMode="auto">
          <a:xfrm>
            <a:off x="733425" y="1088999"/>
            <a:ext cx="254000" cy="355600"/>
          </a:xfrm>
          <a:prstGeom prst="rect">
            <a:avLst/>
          </a:prstGeom>
          <a:noFill/>
          <a:ln w="19050">
            <a:solidFill>
              <a:srgbClr val="067B0E"/>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600" b="1">
                <a:solidFill>
                  <a:srgbClr val="067B0E"/>
                </a:solidFill>
              </a:rPr>
              <a:t>1</a:t>
            </a:r>
          </a:p>
        </p:txBody>
      </p:sp>
      <p:sp>
        <p:nvSpPr>
          <p:cNvPr id="56328" name="Text Box 8"/>
          <p:cNvSpPr txBox="1">
            <a:spLocks noChangeArrowheads="1"/>
          </p:cNvSpPr>
          <p:nvPr>
            <p:custDataLst>
              <p:tags r:id="rId4"/>
            </p:custDataLst>
          </p:nvPr>
        </p:nvSpPr>
        <p:spPr bwMode="auto">
          <a:xfrm>
            <a:off x="1073944" y="897467"/>
            <a:ext cx="2271712" cy="738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400" dirty="0">
                <a:latin typeface="Calibri" pitchFamily="34" charset="0"/>
              </a:rPr>
              <a:t>Follow this </a:t>
            </a:r>
            <a:r>
              <a:rPr lang="en-US" sz="1400" dirty="0" smtClean="0">
                <a:latin typeface="Calibri" pitchFamily="34" charset="0"/>
              </a:rPr>
              <a:t>Hmmm program. First, </a:t>
            </a:r>
            <a:r>
              <a:rPr lang="en-US" sz="1400" dirty="0">
                <a:latin typeface="Calibri" pitchFamily="34" charset="0"/>
              </a:rPr>
              <a:t>u</a:t>
            </a:r>
            <a:r>
              <a:rPr lang="en-US" sz="1400" dirty="0" smtClean="0">
                <a:latin typeface="Calibri" pitchFamily="34" charset="0"/>
              </a:rPr>
              <a:t>se </a:t>
            </a:r>
            <a:r>
              <a:rPr lang="en-US" sz="1400" b="1" dirty="0">
                <a:latin typeface="Calibri" pitchFamily="34" charset="0"/>
              </a:rPr>
              <a:t>r1 = 42</a:t>
            </a:r>
            <a:r>
              <a:rPr lang="en-US" sz="1400" dirty="0">
                <a:latin typeface="Calibri" pitchFamily="34" charset="0"/>
              </a:rPr>
              <a:t> and </a:t>
            </a:r>
            <a:r>
              <a:rPr lang="en-US" sz="1400" b="1" dirty="0">
                <a:latin typeface="Calibri" pitchFamily="34" charset="0"/>
              </a:rPr>
              <a:t>r2 = 5</a:t>
            </a:r>
            <a:r>
              <a:rPr lang="en-US" sz="1400" dirty="0">
                <a:latin typeface="Calibri" pitchFamily="34" charset="0"/>
              </a:rPr>
              <a:t>. </a:t>
            </a:r>
            <a:r>
              <a:rPr lang="en-US" sz="1400" dirty="0" smtClean="0">
                <a:latin typeface="Calibri" pitchFamily="34" charset="0"/>
              </a:rPr>
              <a:t>Then, </a:t>
            </a:r>
            <a:r>
              <a:rPr lang="en-US" sz="1400" dirty="0">
                <a:latin typeface="Calibri" pitchFamily="34" charset="0"/>
              </a:rPr>
              <a:t>use </a:t>
            </a:r>
            <a:r>
              <a:rPr lang="en-US" sz="1400" b="1" dirty="0">
                <a:latin typeface="Calibri" pitchFamily="34" charset="0"/>
              </a:rPr>
              <a:t>r1 = 5</a:t>
            </a:r>
            <a:r>
              <a:rPr lang="en-US" sz="1400" dirty="0" smtClean="0">
                <a:latin typeface="Calibri" pitchFamily="34" charset="0"/>
              </a:rPr>
              <a:t> </a:t>
            </a:r>
            <a:r>
              <a:rPr lang="en-US" sz="1400" dirty="0">
                <a:latin typeface="Calibri" pitchFamily="34" charset="0"/>
              </a:rPr>
              <a:t>and </a:t>
            </a:r>
            <a:r>
              <a:rPr lang="en-US" sz="1400" b="1" dirty="0">
                <a:latin typeface="Calibri" pitchFamily="34" charset="0"/>
              </a:rPr>
              <a:t>r2 = </a:t>
            </a:r>
            <a:r>
              <a:rPr lang="en-US" sz="1400" b="1" dirty="0" smtClean="0">
                <a:latin typeface="Calibri" pitchFamily="34" charset="0"/>
              </a:rPr>
              <a:t>42</a:t>
            </a:r>
            <a:r>
              <a:rPr lang="en-US" sz="1400" dirty="0" smtClean="0">
                <a:latin typeface="Calibri" pitchFamily="34" charset="0"/>
              </a:rPr>
              <a:t>.</a:t>
            </a:r>
            <a:endParaRPr lang="en-US" sz="1400" dirty="0">
              <a:latin typeface="Calibri" pitchFamily="34" charset="0"/>
            </a:endParaRPr>
          </a:p>
        </p:txBody>
      </p:sp>
      <p:sp>
        <p:nvSpPr>
          <p:cNvPr id="56329" name="Text Box 9"/>
          <p:cNvSpPr txBox="1">
            <a:spLocks noChangeArrowheads="1"/>
          </p:cNvSpPr>
          <p:nvPr>
            <p:custDataLst>
              <p:tags r:id="rId5"/>
            </p:custDataLst>
          </p:nvPr>
        </p:nvSpPr>
        <p:spPr bwMode="auto">
          <a:xfrm>
            <a:off x="4964113" y="228600"/>
            <a:ext cx="4075112"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400" dirty="0">
                <a:latin typeface="Calibri" pitchFamily="34" charset="0"/>
              </a:rPr>
              <a:t>Write an assembly-language program that </a:t>
            </a:r>
            <a:r>
              <a:rPr lang="en-US" sz="1400" dirty="0" smtClean="0">
                <a:latin typeface="Calibri" pitchFamily="34" charset="0"/>
              </a:rPr>
              <a:t>reads a positive</a:t>
            </a:r>
            <a:r>
              <a:rPr lang="en-US" sz="1400" b="1" i="1" dirty="0" smtClean="0">
                <a:latin typeface="Calibri" pitchFamily="34" charset="0"/>
              </a:rPr>
              <a:t> </a:t>
            </a:r>
            <a:r>
              <a:rPr lang="en-US" sz="1400" dirty="0">
                <a:latin typeface="Calibri" pitchFamily="34" charset="0"/>
              </a:rPr>
              <a:t>integer </a:t>
            </a:r>
            <a:r>
              <a:rPr lang="en-US" sz="1400" dirty="0" smtClean="0">
                <a:latin typeface="Calibri" pitchFamily="34" charset="0"/>
              </a:rPr>
              <a:t>into </a:t>
            </a:r>
            <a:r>
              <a:rPr lang="en-US" sz="1400" b="1" dirty="0" smtClean="0">
                <a:latin typeface="Calibri" pitchFamily="34" charset="0"/>
              </a:rPr>
              <a:t>r1</a:t>
            </a:r>
            <a:r>
              <a:rPr lang="en-US" sz="1400" dirty="0" smtClean="0">
                <a:latin typeface="Calibri" pitchFamily="34" charset="0"/>
              </a:rPr>
              <a:t>. The </a:t>
            </a:r>
            <a:r>
              <a:rPr lang="en-US" sz="1400" dirty="0">
                <a:latin typeface="Calibri" pitchFamily="34" charset="0"/>
              </a:rPr>
              <a:t>program should </a:t>
            </a:r>
            <a:r>
              <a:rPr lang="en-US" sz="1400" dirty="0" smtClean="0">
                <a:latin typeface="Calibri" pitchFamily="34" charset="0"/>
              </a:rPr>
              <a:t>compute</a:t>
            </a:r>
            <a:endParaRPr lang="en-US" sz="1400" dirty="0">
              <a:latin typeface="Calibri" pitchFamily="34" charset="0"/>
            </a:endParaRPr>
          </a:p>
        </p:txBody>
      </p:sp>
      <p:sp>
        <p:nvSpPr>
          <p:cNvPr id="56330" name="Text Box 10"/>
          <p:cNvSpPr txBox="1">
            <a:spLocks noChangeArrowheads="1"/>
          </p:cNvSpPr>
          <p:nvPr>
            <p:custDataLst>
              <p:tags r:id="rId6"/>
            </p:custDataLst>
          </p:nvPr>
        </p:nvSpPr>
        <p:spPr bwMode="auto">
          <a:xfrm>
            <a:off x="4648200" y="272520"/>
            <a:ext cx="254000" cy="355600"/>
          </a:xfrm>
          <a:prstGeom prst="rect">
            <a:avLst/>
          </a:prstGeom>
          <a:noFill/>
          <a:ln w="19050">
            <a:solidFill>
              <a:srgbClr val="067B0E"/>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600" b="1">
                <a:solidFill>
                  <a:srgbClr val="067B0E"/>
                </a:solidFill>
              </a:rPr>
              <a:t>2</a:t>
            </a:r>
          </a:p>
        </p:txBody>
      </p:sp>
      <p:sp>
        <p:nvSpPr>
          <p:cNvPr id="56331" name="Rectangle 11"/>
          <p:cNvSpPr>
            <a:spLocks noChangeArrowheads="1"/>
          </p:cNvSpPr>
          <p:nvPr>
            <p:custDataLst>
              <p:tags r:id="rId7"/>
            </p:custDataLst>
          </p:nvPr>
        </p:nvSpPr>
        <p:spPr bwMode="auto">
          <a:xfrm>
            <a:off x="4842933" y="5862935"/>
            <a:ext cx="392058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p>
            <a:r>
              <a:rPr lang="en-US" sz="1200" b="1" i="1" dirty="0" smtClean="0">
                <a:solidFill>
                  <a:srgbClr val="0B04FF"/>
                </a:solidFill>
                <a:latin typeface="Cambria" pitchFamily="18" charset="0"/>
              </a:rPr>
              <a:t>Hint</a:t>
            </a:r>
            <a:r>
              <a:rPr lang="en-US" sz="1200" dirty="0" smtClean="0">
                <a:solidFill>
                  <a:srgbClr val="0B04FF"/>
                </a:solidFill>
                <a:latin typeface="Cambria" pitchFamily="18" charset="0"/>
              </a:rPr>
              <a:t>:  </a:t>
            </a:r>
            <a:r>
              <a:rPr lang="en-US" sz="1200" dirty="0" smtClean="0">
                <a:latin typeface="Cambria" pitchFamily="18" charset="0"/>
              </a:rPr>
              <a:t>On line 2, write a </a:t>
            </a:r>
            <a:r>
              <a:rPr lang="en-US" sz="1200" u="sng" dirty="0" smtClean="0">
                <a:latin typeface="Cambria" pitchFamily="18" charset="0"/>
              </a:rPr>
              <a:t>test</a:t>
            </a:r>
            <a:r>
              <a:rPr lang="en-US" sz="1200" dirty="0" smtClean="0">
                <a:latin typeface="Cambria" pitchFamily="18" charset="0"/>
              </a:rPr>
              <a:t> that checks if the factorial is finished; if not, compute one piece and then jump back!</a:t>
            </a:r>
            <a:endParaRPr lang="en-US" sz="1200" b="1" dirty="0">
              <a:latin typeface="Cambria" pitchFamily="18" charset="0"/>
            </a:endParaRPr>
          </a:p>
        </p:txBody>
      </p:sp>
      <p:sp>
        <p:nvSpPr>
          <p:cNvPr id="56332" name="Rectangle 12"/>
          <p:cNvSpPr>
            <a:spLocks noChangeArrowheads="1"/>
          </p:cNvSpPr>
          <p:nvPr>
            <p:custDataLst>
              <p:tags r:id="rId8"/>
            </p:custDataLst>
          </p:nvPr>
        </p:nvSpPr>
        <p:spPr bwMode="auto">
          <a:xfrm>
            <a:off x="4572000" y="658812"/>
            <a:ext cx="4395788"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p>
            <a:pPr algn="l"/>
            <a:r>
              <a:rPr lang="en-US" sz="1400" dirty="0" smtClean="0">
                <a:latin typeface="Calibri" pitchFamily="34" charset="0"/>
              </a:rPr>
              <a:t>the </a:t>
            </a:r>
            <a:r>
              <a:rPr lang="en-US" sz="1400" b="1" i="1" dirty="0">
                <a:latin typeface="Calibri" pitchFamily="34" charset="0"/>
              </a:rPr>
              <a:t>factorial </a:t>
            </a:r>
            <a:r>
              <a:rPr lang="en-US" sz="1400" dirty="0">
                <a:latin typeface="Calibri" pitchFamily="34" charset="0"/>
              </a:rPr>
              <a:t>of </a:t>
            </a:r>
            <a:r>
              <a:rPr lang="en-US" sz="1400" dirty="0" smtClean="0">
                <a:latin typeface="Calibri" pitchFamily="34" charset="0"/>
              </a:rPr>
              <a:t>the </a:t>
            </a:r>
            <a:r>
              <a:rPr lang="en-US" sz="1400" dirty="0">
                <a:latin typeface="Calibri" pitchFamily="34" charset="0"/>
              </a:rPr>
              <a:t>input </a:t>
            </a:r>
            <a:r>
              <a:rPr lang="en-US" sz="1400" dirty="0" smtClean="0">
                <a:latin typeface="Calibri" pitchFamily="34" charset="0"/>
              </a:rPr>
              <a:t>in </a:t>
            </a:r>
            <a:r>
              <a:rPr lang="en-US" sz="1400" b="1" dirty="0" smtClean="0">
                <a:latin typeface="Calibri" pitchFamily="34" charset="0"/>
              </a:rPr>
              <a:t>r2</a:t>
            </a:r>
            <a:r>
              <a:rPr lang="en-US" sz="1400" dirty="0" smtClean="0">
                <a:latin typeface="Calibri" pitchFamily="34" charset="0"/>
              </a:rPr>
              <a:t>. Once it's computed, it should write out that factorial. Two lines are provided:</a:t>
            </a:r>
            <a:endParaRPr lang="en-US" sz="1400" dirty="0">
              <a:latin typeface="Calibri" pitchFamily="34" charset="0"/>
            </a:endParaRPr>
          </a:p>
        </p:txBody>
      </p:sp>
      <p:sp>
        <p:nvSpPr>
          <p:cNvPr id="56334" name="Text Box 14"/>
          <p:cNvSpPr txBox="1">
            <a:spLocks noChangeArrowheads="1"/>
          </p:cNvSpPr>
          <p:nvPr>
            <p:custDataLst>
              <p:tags r:id="rId9"/>
            </p:custDataLst>
          </p:nvPr>
        </p:nvSpPr>
        <p:spPr bwMode="auto">
          <a:xfrm>
            <a:off x="5033963" y="2286000"/>
            <a:ext cx="1128712"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endParaRPr lang="en-US" sz="1800" b="1">
              <a:latin typeface="Courier New" pitchFamily="49" charset="0"/>
            </a:endParaRPr>
          </a:p>
        </p:txBody>
      </p:sp>
      <p:sp>
        <p:nvSpPr>
          <p:cNvPr id="56335" name="Text Box 15"/>
          <p:cNvSpPr txBox="1">
            <a:spLocks noChangeArrowheads="1"/>
          </p:cNvSpPr>
          <p:nvPr>
            <p:custDataLst>
              <p:tags r:id="rId10"/>
            </p:custDataLst>
          </p:nvPr>
        </p:nvSpPr>
        <p:spPr bwMode="auto">
          <a:xfrm>
            <a:off x="5033963" y="2782887"/>
            <a:ext cx="1128712"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endParaRPr lang="en-US" sz="1800" b="1">
              <a:latin typeface="Courier New" pitchFamily="49" charset="0"/>
            </a:endParaRPr>
          </a:p>
        </p:txBody>
      </p:sp>
      <p:sp>
        <p:nvSpPr>
          <p:cNvPr id="56336" name="Text Box 16"/>
          <p:cNvSpPr txBox="1">
            <a:spLocks noChangeArrowheads="1"/>
          </p:cNvSpPr>
          <p:nvPr>
            <p:custDataLst>
              <p:tags r:id="rId11"/>
            </p:custDataLst>
          </p:nvPr>
        </p:nvSpPr>
        <p:spPr bwMode="auto">
          <a:xfrm>
            <a:off x="5033963" y="3279775"/>
            <a:ext cx="1128712"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endParaRPr lang="en-US" sz="1800" b="1">
              <a:latin typeface="Courier New" pitchFamily="49" charset="0"/>
            </a:endParaRPr>
          </a:p>
        </p:txBody>
      </p:sp>
      <p:sp>
        <p:nvSpPr>
          <p:cNvPr id="56338" name="Text Box 23"/>
          <p:cNvSpPr txBox="1">
            <a:spLocks noChangeArrowheads="1"/>
          </p:cNvSpPr>
          <p:nvPr>
            <p:custDataLst>
              <p:tags r:id="rId12"/>
            </p:custDataLst>
          </p:nvPr>
        </p:nvSpPr>
        <p:spPr bwMode="auto">
          <a:xfrm>
            <a:off x="2244725" y="226536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dirty="0">
                <a:latin typeface="Courier New" pitchFamily="49" charset="0"/>
              </a:rPr>
              <a:t>read r1</a:t>
            </a:r>
          </a:p>
        </p:txBody>
      </p:sp>
      <p:sp>
        <p:nvSpPr>
          <p:cNvPr id="56339" name="Text Box 24"/>
          <p:cNvSpPr txBox="1">
            <a:spLocks noChangeArrowheads="1"/>
          </p:cNvSpPr>
          <p:nvPr>
            <p:custDataLst>
              <p:tags r:id="rId13"/>
            </p:custDataLst>
          </p:nvPr>
        </p:nvSpPr>
        <p:spPr bwMode="auto">
          <a:xfrm>
            <a:off x="2244725" y="263683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read r2</a:t>
            </a:r>
          </a:p>
        </p:txBody>
      </p:sp>
      <p:sp>
        <p:nvSpPr>
          <p:cNvPr id="56340" name="Text Box 25"/>
          <p:cNvSpPr txBox="1">
            <a:spLocks noChangeArrowheads="1"/>
          </p:cNvSpPr>
          <p:nvPr>
            <p:custDataLst>
              <p:tags r:id="rId14"/>
            </p:custDataLst>
          </p:nvPr>
        </p:nvSpPr>
        <p:spPr bwMode="auto">
          <a:xfrm>
            <a:off x="2244725" y="301783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dirty="0">
                <a:latin typeface="Courier New" pitchFamily="49" charset="0"/>
              </a:rPr>
              <a:t>sub r3 </a:t>
            </a:r>
            <a:r>
              <a:rPr lang="en-US" sz="1800" b="1" dirty="0" smtClean="0">
                <a:latin typeface="Courier New" pitchFamily="49" charset="0"/>
              </a:rPr>
              <a:t>r1 r2</a:t>
            </a:r>
            <a:endParaRPr lang="en-US" sz="1800" b="1" dirty="0">
              <a:latin typeface="Courier New" pitchFamily="49" charset="0"/>
            </a:endParaRPr>
          </a:p>
        </p:txBody>
      </p:sp>
      <p:sp>
        <p:nvSpPr>
          <p:cNvPr id="56341" name="Text Box 26"/>
          <p:cNvSpPr txBox="1">
            <a:spLocks noChangeArrowheads="1"/>
          </p:cNvSpPr>
          <p:nvPr>
            <p:custDataLst>
              <p:tags r:id="rId15"/>
            </p:custDataLst>
          </p:nvPr>
        </p:nvSpPr>
        <p:spPr bwMode="auto">
          <a:xfrm>
            <a:off x="2244725" y="339090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nop</a:t>
            </a:r>
          </a:p>
        </p:txBody>
      </p:sp>
      <p:sp>
        <p:nvSpPr>
          <p:cNvPr id="56342" name="Text Box 27"/>
          <p:cNvSpPr txBox="1">
            <a:spLocks noChangeArrowheads="1"/>
          </p:cNvSpPr>
          <p:nvPr>
            <p:custDataLst>
              <p:tags r:id="rId16"/>
            </p:custDataLst>
          </p:nvPr>
        </p:nvSpPr>
        <p:spPr bwMode="auto">
          <a:xfrm>
            <a:off x="2244725" y="376713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dirty="0" err="1" smtClean="0">
                <a:latin typeface="Courier New" pitchFamily="49" charset="0"/>
              </a:rPr>
              <a:t>jgtzn</a:t>
            </a:r>
            <a:r>
              <a:rPr lang="en-US" sz="1800" b="1" dirty="0" smtClean="0">
                <a:latin typeface="Courier New" pitchFamily="49" charset="0"/>
              </a:rPr>
              <a:t> </a:t>
            </a:r>
            <a:r>
              <a:rPr lang="en-US" sz="1800" b="1" dirty="0">
                <a:latin typeface="Courier New" pitchFamily="49" charset="0"/>
              </a:rPr>
              <a:t>r3 7</a:t>
            </a:r>
          </a:p>
        </p:txBody>
      </p:sp>
      <p:sp>
        <p:nvSpPr>
          <p:cNvPr id="56343" name="Text Box 28"/>
          <p:cNvSpPr txBox="1">
            <a:spLocks noChangeArrowheads="1"/>
          </p:cNvSpPr>
          <p:nvPr>
            <p:custDataLst>
              <p:tags r:id="rId17"/>
            </p:custDataLst>
          </p:nvPr>
        </p:nvSpPr>
        <p:spPr bwMode="auto">
          <a:xfrm>
            <a:off x="2244725" y="41433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dirty="0">
                <a:latin typeface="Courier New" pitchFamily="49" charset="0"/>
              </a:rPr>
              <a:t>write </a:t>
            </a:r>
            <a:r>
              <a:rPr lang="en-US" sz="1800" b="1" dirty="0" smtClean="0">
                <a:latin typeface="Courier New" pitchFamily="49" charset="0"/>
              </a:rPr>
              <a:t>r1</a:t>
            </a:r>
            <a:endParaRPr lang="en-US" sz="1800" b="1" dirty="0">
              <a:latin typeface="Courier New" pitchFamily="49" charset="0"/>
            </a:endParaRPr>
          </a:p>
        </p:txBody>
      </p:sp>
      <p:sp>
        <p:nvSpPr>
          <p:cNvPr id="56344" name="Text Box 29"/>
          <p:cNvSpPr txBox="1">
            <a:spLocks noChangeArrowheads="1"/>
          </p:cNvSpPr>
          <p:nvPr>
            <p:custDataLst>
              <p:tags r:id="rId18"/>
            </p:custDataLst>
          </p:nvPr>
        </p:nvSpPr>
        <p:spPr bwMode="auto">
          <a:xfrm>
            <a:off x="2244725" y="451802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jumpn 8</a:t>
            </a:r>
          </a:p>
        </p:txBody>
      </p:sp>
      <p:grpSp>
        <p:nvGrpSpPr>
          <p:cNvPr id="56346" name="Group 31"/>
          <p:cNvGrpSpPr>
            <a:grpSpLocks/>
          </p:cNvGrpSpPr>
          <p:nvPr>
            <p:custDataLst>
              <p:tags r:id="rId19"/>
            </p:custDataLst>
          </p:nvPr>
        </p:nvGrpSpPr>
        <p:grpSpPr bwMode="auto">
          <a:xfrm>
            <a:off x="3640666" y="267934"/>
            <a:ext cx="345534" cy="417866"/>
            <a:chOff x="2928" y="1051"/>
            <a:chExt cx="840" cy="957"/>
          </a:xfrm>
        </p:grpSpPr>
        <p:sp>
          <p:nvSpPr>
            <p:cNvPr id="56403" name="Freeform 32"/>
            <p:cNvSpPr>
              <a:spLocks/>
            </p:cNvSpPr>
            <p:nvPr>
              <p:custDataLst>
                <p:tags r:id="rId67"/>
              </p:custDataLst>
            </p:nvPr>
          </p:nvSpPr>
          <p:spPr bwMode="auto">
            <a:xfrm>
              <a:off x="2928" y="1759"/>
              <a:ext cx="810" cy="249"/>
            </a:xfrm>
            <a:custGeom>
              <a:avLst/>
              <a:gdLst>
                <a:gd name="T0" fmla="*/ 2 w 1048"/>
                <a:gd name="T1" fmla="*/ 21 h 250"/>
                <a:gd name="T2" fmla="*/ 2 w 1048"/>
                <a:gd name="T3" fmla="*/ 83 h 250"/>
                <a:gd name="T4" fmla="*/ 2 w 1048"/>
                <a:gd name="T5" fmla="*/ 111 h 250"/>
                <a:gd name="T6" fmla="*/ 2 w 1048"/>
                <a:gd name="T7" fmla="*/ 125 h 250"/>
                <a:gd name="T8" fmla="*/ 2 w 1048"/>
                <a:gd name="T9" fmla="*/ 155 h 250"/>
                <a:gd name="T10" fmla="*/ 2 w 1048"/>
                <a:gd name="T11" fmla="*/ 224 h 250"/>
                <a:gd name="T12" fmla="*/ 2 w 1048"/>
                <a:gd name="T13" fmla="*/ 204 h 250"/>
                <a:gd name="T14" fmla="*/ 0 w 1048"/>
                <a:gd name="T15" fmla="*/ 183 h 250"/>
                <a:gd name="T16" fmla="*/ 2 w 1048"/>
                <a:gd name="T17" fmla="*/ 149 h 250"/>
                <a:gd name="T18" fmla="*/ 2 w 1048"/>
                <a:gd name="T19" fmla="*/ 125 h 250"/>
                <a:gd name="T20" fmla="*/ 2 w 1048"/>
                <a:gd name="T21" fmla="*/ 76 h 250"/>
                <a:gd name="T22" fmla="*/ 2 w 1048"/>
                <a:gd name="T23" fmla="*/ 55 h 250"/>
                <a:gd name="T24" fmla="*/ 2 w 1048"/>
                <a:gd name="T25" fmla="*/ 28 h 250"/>
                <a:gd name="T26" fmla="*/ 2 w 1048"/>
                <a:gd name="T27" fmla="*/ 14 h 250"/>
                <a:gd name="T28" fmla="*/ 2 w 1048"/>
                <a:gd name="T29" fmla="*/ 28 h 250"/>
                <a:gd name="T30" fmla="*/ 2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56404" name="Oval 33"/>
            <p:cNvSpPr>
              <a:spLocks noChangeArrowheads="1"/>
            </p:cNvSpPr>
            <p:nvPr>
              <p:custDataLst>
                <p:tags r:id="rId68"/>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56405" name="Oval 34"/>
            <p:cNvSpPr>
              <a:spLocks noChangeArrowheads="1"/>
            </p:cNvSpPr>
            <p:nvPr>
              <p:custDataLst>
                <p:tags r:id="rId69"/>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6406" name="Oval 35"/>
            <p:cNvSpPr>
              <a:spLocks noChangeArrowheads="1"/>
            </p:cNvSpPr>
            <p:nvPr>
              <p:custDataLst>
                <p:tags r:id="rId70"/>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6407" name="Oval 36"/>
            <p:cNvSpPr>
              <a:spLocks noChangeArrowheads="1"/>
            </p:cNvSpPr>
            <p:nvPr>
              <p:custDataLst>
                <p:tags r:id="rId71"/>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6408" name="Oval 37"/>
            <p:cNvSpPr>
              <a:spLocks noChangeArrowheads="1"/>
            </p:cNvSpPr>
            <p:nvPr>
              <p:custDataLst>
                <p:tags r:id="rId72"/>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6409" name="Oval 38"/>
            <p:cNvSpPr>
              <a:spLocks noChangeArrowheads="1"/>
            </p:cNvSpPr>
            <p:nvPr>
              <p:custDataLst>
                <p:tags r:id="rId73"/>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6410" name="Oval 39"/>
            <p:cNvSpPr>
              <a:spLocks noChangeArrowheads="1"/>
            </p:cNvSpPr>
            <p:nvPr>
              <p:custDataLst>
                <p:tags r:id="rId74"/>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6411" name="AutoShape 40"/>
            <p:cNvSpPr>
              <a:spLocks noChangeArrowheads="1"/>
            </p:cNvSpPr>
            <p:nvPr>
              <p:custDataLst>
                <p:tags r:id="rId75"/>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56412" name="Freeform 41"/>
            <p:cNvSpPr>
              <a:spLocks/>
            </p:cNvSpPr>
            <p:nvPr>
              <p:custDataLst>
                <p:tags r:id="rId76"/>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56413" name="Freeform 42"/>
            <p:cNvSpPr>
              <a:spLocks/>
            </p:cNvSpPr>
            <p:nvPr>
              <p:custDataLst>
                <p:tags r:id="rId77"/>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56414" name="Freeform 43"/>
            <p:cNvSpPr>
              <a:spLocks/>
            </p:cNvSpPr>
            <p:nvPr>
              <p:custDataLst>
                <p:tags r:id="rId78"/>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56415" name="Freeform 44"/>
            <p:cNvSpPr>
              <a:spLocks/>
            </p:cNvSpPr>
            <p:nvPr>
              <p:custDataLst>
                <p:tags r:id="rId79"/>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56347" name="Rectangle 45"/>
          <p:cNvSpPr>
            <a:spLocks noChangeArrowheads="1"/>
          </p:cNvSpPr>
          <p:nvPr>
            <p:custDataLst>
              <p:tags r:id="rId20"/>
            </p:custDataLst>
          </p:nvPr>
        </p:nvSpPr>
        <p:spPr bwMode="auto">
          <a:xfrm>
            <a:off x="2464802" y="1935163"/>
            <a:ext cx="1401345"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b="1" dirty="0">
                <a:latin typeface="Cambria" pitchFamily="18" charset="0"/>
              </a:rPr>
              <a:t>Memory - RAM</a:t>
            </a:r>
          </a:p>
        </p:txBody>
      </p:sp>
      <p:sp>
        <p:nvSpPr>
          <p:cNvPr id="56348" name="Text Box 46"/>
          <p:cNvSpPr txBox="1">
            <a:spLocks noChangeArrowheads="1"/>
          </p:cNvSpPr>
          <p:nvPr>
            <p:custDataLst>
              <p:tags r:id="rId21"/>
            </p:custDataLst>
          </p:nvPr>
        </p:nvSpPr>
        <p:spPr bwMode="auto">
          <a:xfrm>
            <a:off x="6889750" y="177800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56349" name="Text Box 47"/>
          <p:cNvSpPr txBox="1">
            <a:spLocks noChangeArrowheads="1"/>
          </p:cNvSpPr>
          <p:nvPr>
            <p:custDataLst>
              <p:tags r:id="rId22"/>
            </p:custDataLst>
          </p:nvPr>
        </p:nvSpPr>
        <p:spPr bwMode="auto">
          <a:xfrm>
            <a:off x="6889750" y="215328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56350" name="Text Box 48"/>
          <p:cNvSpPr txBox="1">
            <a:spLocks noChangeArrowheads="1"/>
          </p:cNvSpPr>
          <p:nvPr>
            <p:custDataLst>
              <p:tags r:id="rId23"/>
            </p:custDataLst>
          </p:nvPr>
        </p:nvSpPr>
        <p:spPr bwMode="auto">
          <a:xfrm>
            <a:off x="6889750" y="252857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56351" name="Text Box 49"/>
          <p:cNvSpPr txBox="1">
            <a:spLocks noChangeArrowheads="1"/>
          </p:cNvSpPr>
          <p:nvPr>
            <p:custDataLst>
              <p:tags r:id="rId24"/>
            </p:custDataLst>
          </p:nvPr>
        </p:nvSpPr>
        <p:spPr bwMode="auto">
          <a:xfrm>
            <a:off x="6889750" y="2903855"/>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56352" name="Text Box 50"/>
          <p:cNvSpPr txBox="1">
            <a:spLocks noChangeArrowheads="1"/>
          </p:cNvSpPr>
          <p:nvPr>
            <p:custDataLst>
              <p:tags r:id="rId25"/>
            </p:custDataLst>
          </p:nvPr>
        </p:nvSpPr>
        <p:spPr bwMode="auto">
          <a:xfrm>
            <a:off x="6889750" y="3279139"/>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56353" name="Text Box 51"/>
          <p:cNvSpPr txBox="1">
            <a:spLocks noChangeArrowheads="1"/>
          </p:cNvSpPr>
          <p:nvPr>
            <p:custDataLst>
              <p:tags r:id="rId26"/>
            </p:custDataLst>
          </p:nvPr>
        </p:nvSpPr>
        <p:spPr bwMode="auto">
          <a:xfrm>
            <a:off x="6889750" y="3654424"/>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56354" name="Text Box 52"/>
          <p:cNvSpPr txBox="1">
            <a:spLocks noChangeArrowheads="1"/>
          </p:cNvSpPr>
          <p:nvPr>
            <p:custDataLst>
              <p:tags r:id="rId27"/>
            </p:custDataLst>
          </p:nvPr>
        </p:nvSpPr>
        <p:spPr bwMode="auto">
          <a:xfrm>
            <a:off x="6889750" y="402970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56355" name="Text Box 53"/>
          <p:cNvSpPr txBox="1">
            <a:spLocks noChangeArrowheads="1"/>
          </p:cNvSpPr>
          <p:nvPr>
            <p:custDataLst>
              <p:tags r:id="rId28"/>
            </p:custDataLst>
          </p:nvPr>
        </p:nvSpPr>
        <p:spPr bwMode="auto">
          <a:xfrm>
            <a:off x="6434667" y="1790700"/>
            <a:ext cx="4572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latin typeface="Courier New" pitchFamily="49" charset="0"/>
                <a:cs typeface="Courier New" pitchFamily="49" charset="0"/>
              </a:rPr>
              <a:t>0</a:t>
            </a:r>
          </a:p>
        </p:txBody>
      </p:sp>
      <p:sp>
        <p:nvSpPr>
          <p:cNvPr id="56356" name="Rectangle 54"/>
          <p:cNvSpPr>
            <a:spLocks noChangeArrowheads="1"/>
          </p:cNvSpPr>
          <p:nvPr>
            <p:custDataLst>
              <p:tags r:id="rId29"/>
            </p:custDataLst>
          </p:nvPr>
        </p:nvSpPr>
        <p:spPr bwMode="auto">
          <a:xfrm>
            <a:off x="7158158" y="1447800"/>
            <a:ext cx="1401345"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b="1" dirty="0">
                <a:latin typeface="Cambria" pitchFamily="18" charset="0"/>
              </a:rPr>
              <a:t>Memory - RAM</a:t>
            </a:r>
          </a:p>
        </p:txBody>
      </p:sp>
      <p:sp>
        <p:nvSpPr>
          <p:cNvPr id="56357" name="Text Box 55"/>
          <p:cNvSpPr txBox="1">
            <a:spLocks noChangeArrowheads="1"/>
          </p:cNvSpPr>
          <p:nvPr>
            <p:custDataLst>
              <p:tags r:id="rId30"/>
            </p:custDataLst>
          </p:nvPr>
        </p:nvSpPr>
        <p:spPr bwMode="auto">
          <a:xfrm>
            <a:off x="6889750" y="4404992"/>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56358" name="Text Box 56"/>
          <p:cNvSpPr txBox="1">
            <a:spLocks noChangeArrowheads="1"/>
          </p:cNvSpPr>
          <p:nvPr>
            <p:custDataLst>
              <p:tags r:id="rId31"/>
            </p:custDataLst>
          </p:nvPr>
        </p:nvSpPr>
        <p:spPr bwMode="auto">
          <a:xfrm>
            <a:off x="6889750" y="4780277"/>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56359" name="Text Box 57"/>
          <p:cNvSpPr txBox="1">
            <a:spLocks noChangeArrowheads="1"/>
          </p:cNvSpPr>
          <p:nvPr>
            <p:custDataLst>
              <p:tags r:id="rId32"/>
            </p:custDataLst>
          </p:nvPr>
        </p:nvSpPr>
        <p:spPr bwMode="auto">
          <a:xfrm>
            <a:off x="6889750" y="5155562"/>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 </a:t>
            </a:r>
          </a:p>
        </p:txBody>
      </p:sp>
      <p:sp>
        <p:nvSpPr>
          <p:cNvPr id="56361" name="Rectangle 59"/>
          <p:cNvSpPr>
            <a:spLocks noChangeArrowheads="1"/>
          </p:cNvSpPr>
          <p:nvPr>
            <p:custDataLst>
              <p:tags r:id="rId33"/>
            </p:custDataLst>
          </p:nvPr>
        </p:nvSpPr>
        <p:spPr bwMode="auto">
          <a:xfrm>
            <a:off x="4755444" y="1930401"/>
            <a:ext cx="1424493"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b="1" dirty="0">
                <a:latin typeface="Cambria" pitchFamily="18" charset="0"/>
              </a:rPr>
              <a:t>Registers - CPU</a:t>
            </a:r>
          </a:p>
        </p:txBody>
      </p:sp>
      <p:sp>
        <p:nvSpPr>
          <p:cNvPr id="56362" name="Text Box 60"/>
          <p:cNvSpPr txBox="1">
            <a:spLocks noChangeArrowheads="1"/>
          </p:cNvSpPr>
          <p:nvPr>
            <p:custDataLst>
              <p:tags r:id="rId34"/>
            </p:custDataLst>
          </p:nvPr>
        </p:nvSpPr>
        <p:spPr bwMode="auto">
          <a:xfrm>
            <a:off x="6434667" y="2147888"/>
            <a:ext cx="4572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latin typeface="Courier New" pitchFamily="49" charset="0"/>
                <a:cs typeface="Courier New" pitchFamily="49" charset="0"/>
              </a:rPr>
              <a:t>1</a:t>
            </a:r>
          </a:p>
        </p:txBody>
      </p:sp>
      <p:sp>
        <p:nvSpPr>
          <p:cNvPr id="56363" name="Text Box 61"/>
          <p:cNvSpPr txBox="1">
            <a:spLocks noChangeArrowheads="1"/>
          </p:cNvSpPr>
          <p:nvPr>
            <p:custDataLst>
              <p:tags r:id="rId35"/>
            </p:custDataLst>
          </p:nvPr>
        </p:nvSpPr>
        <p:spPr bwMode="auto">
          <a:xfrm>
            <a:off x="6434667" y="2528888"/>
            <a:ext cx="4572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latin typeface="Courier New" pitchFamily="49" charset="0"/>
                <a:cs typeface="Courier New" pitchFamily="49" charset="0"/>
              </a:rPr>
              <a:t>2</a:t>
            </a:r>
          </a:p>
        </p:txBody>
      </p:sp>
      <p:sp>
        <p:nvSpPr>
          <p:cNvPr id="56364" name="Text Box 62"/>
          <p:cNvSpPr txBox="1">
            <a:spLocks noChangeArrowheads="1"/>
          </p:cNvSpPr>
          <p:nvPr>
            <p:custDataLst>
              <p:tags r:id="rId36"/>
            </p:custDataLst>
          </p:nvPr>
        </p:nvSpPr>
        <p:spPr bwMode="auto">
          <a:xfrm>
            <a:off x="6434667" y="2909888"/>
            <a:ext cx="4572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latin typeface="Courier New" pitchFamily="49" charset="0"/>
                <a:cs typeface="Courier New" pitchFamily="49" charset="0"/>
              </a:rPr>
              <a:t>3</a:t>
            </a:r>
          </a:p>
        </p:txBody>
      </p:sp>
      <p:sp>
        <p:nvSpPr>
          <p:cNvPr id="56365" name="Text Box 63"/>
          <p:cNvSpPr txBox="1">
            <a:spLocks noChangeArrowheads="1"/>
          </p:cNvSpPr>
          <p:nvPr>
            <p:custDataLst>
              <p:tags r:id="rId37"/>
            </p:custDataLst>
          </p:nvPr>
        </p:nvSpPr>
        <p:spPr bwMode="auto">
          <a:xfrm>
            <a:off x="6434667" y="3290888"/>
            <a:ext cx="4572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latin typeface="Courier New" pitchFamily="49" charset="0"/>
                <a:cs typeface="Courier New" pitchFamily="49" charset="0"/>
              </a:rPr>
              <a:t>4</a:t>
            </a:r>
          </a:p>
        </p:txBody>
      </p:sp>
      <p:sp>
        <p:nvSpPr>
          <p:cNvPr id="56366" name="Text Box 64"/>
          <p:cNvSpPr txBox="1">
            <a:spLocks noChangeArrowheads="1"/>
          </p:cNvSpPr>
          <p:nvPr>
            <p:custDataLst>
              <p:tags r:id="rId38"/>
            </p:custDataLst>
          </p:nvPr>
        </p:nvSpPr>
        <p:spPr bwMode="auto">
          <a:xfrm>
            <a:off x="6434667" y="3671888"/>
            <a:ext cx="4572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latin typeface="Courier New" pitchFamily="49" charset="0"/>
                <a:cs typeface="Courier New" pitchFamily="49" charset="0"/>
              </a:rPr>
              <a:t>5</a:t>
            </a:r>
          </a:p>
        </p:txBody>
      </p:sp>
      <p:sp>
        <p:nvSpPr>
          <p:cNvPr id="56367" name="Text Box 65"/>
          <p:cNvSpPr txBox="1">
            <a:spLocks noChangeArrowheads="1"/>
          </p:cNvSpPr>
          <p:nvPr>
            <p:custDataLst>
              <p:tags r:id="rId39"/>
            </p:custDataLst>
          </p:nvPr>
        </p:nvSpPr>
        <p:spPr bwMode="auto">
          <a:xfrm>
            <a:off x="6434667" y="4052888"/>
            <a:ext cx="4572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latin typeface="Courier New" pitchFamily="49" charset="0"/>
                <a:cs typeface="Courier New" pitchFamily="49" charset="0"/>
              </a:rPr>
              <a:t>6</a:t>
            </a:r>
          </a:p>
        </p:txBody>
      </p:sp>
      <p:sp>
        <p:nvSpPr>
          <p:cNvPr id="56368" name="Text Box 66"/>
          <p:cNvSpPr txBox="1">
            <a:spLocks noChangeArrowheads="1"/>
          </p:cNvSpPr>
          <p:nvPr>
            <p:custDataLst>
              <p:tags r:id="rId40"/>
            </p:custDataLst>
          </p:nvPr>
        </p:nvSpPr>
        <p:spPr bwMode="auto">
          <a:xfrm>
            <a:off x="6434667" y="4433888"/>
            <a:ext cx="4572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latin typeface="Courier New" pitchFamily="49" charset="0"/>
                <a:cs typeface="Courier New" pitchFamily="49" charset="0"/>
              </a:rPr>
              <a:t>7</a:t>
            </a:r>
          </a:p>
        </p:txBody>
      </p:sp>
      <p:sp>
        <p:nvSpPr>
          <p:cNvPr id="56369" name="Text Box 67"/>
          <p:cNvSpPr txBox="1">
            <a:spLocks noChangeArrowheads="1"/>
          </p:cNvSpPr>
          <p:nvPr>
            <p:custDataLst>
              <p:tags r:id="rId41"/>
            </p:custDataLst>
          </p:nvPr>
        </p:nvSpPr>
        <p:spPr bwMode="auto">
          <a:xfrm>
            <a:off x="6434667" y="4814888"/>
            <a:ext cx="4572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latin typeface="Courier New" pitchFamily="49" charset="0"/>
                <a:cs typeface="Courier New" pitchFamily="49" charset="0"/>
              </a:rPr>
              <a:t>8</a:t>
            </a:r>
          </a:p>
        </p:txBody>
      </p:sp>
      <p:sp>
        <p:nvSpPr>
          <p:cNvPr id="56370" name="Text Box 68"/>
          <p:cNvSpPr txBox="1">
            <a:spLocks noChangeArrowheads="1"/>
          </p:cNvSpPr>
          <p:nvPr>
            <p:custDataLst>
              <p:tags r:id="rId42"/>
            </p:custDataLst>
          </p:nvPr>
        </p:nvSpPr>
        <p:spPr bwMode="auto">
          <a:xfrm>
            <a:off x="6434667" y="5195888"/>
            <a:ext cx="4572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latin typeface="Courier New" pitchFamily="49" charset="0"/>
                <a:cs typeface="Courier New" pitchFamily="49" charset="0"/>
              </a:rPr>
              <a:t>9</a:t>
            </a:r>
          </a:p>
        </p:txBody>
      </p:sp>
      <p:sp>
        <p:nvSpPr>
          <p:cNvPr id="56373" name="Text Box 71"/>
          <p:cNvSpPr txBox="1">
            <a:spLocks noChangeArrowheads="1"/>
          </p:cNvSpPr>
          <p:nvPr>
            <p:custDataLst>
              <p:tags r:id="rId43"/>
            </p:custDataLst>
          </p:nvPr>
        </p:nvSpPr>
        <p:spPr bwMode="auto">
          <a:xfrm>
            <a:off x="455612" y="2362200"/>
            <a:ext cx="1128713"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endParaRPr lang="en-US" sz="1800" b="1">
              <a:latin typeface="Courier New" pitchFamily="49" charset="0"/>
            </a:endParaRPr>
          </a:p>
        </p:txBody>
      </p:sp>
      <p:sp>
        <p:nvSpPr>
          <p:cNvPr id="56374" name="Text Box 72"/>
          <p:cNvSpPr txBox="1">
            <a:spLocks noChangeArrowheads="1"/>
          </p:cNvSpPr>
          <p:nvPr>
            <p:custDataLst>
              <p:tags r:id="rId44"/>
            </p:custDataLst>
          </p:nvPr>
        </p:nvSpPr>
        <p:spPr bwMode="auto">
          <a:xfrm>
            <a:off x="455612" y="2859088"/>
            <a:ext cx="1128713"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endParaRPr lang="en-US" sz="1800" b="1">
              <a:latin typeface="Courier New" pitchFamily="49" charset="0"/>
            </a:endParaRPr>
          </a:p>
        </p:txBody>
      </p:sp>
      <p:sp>
        <p:nvSpPr>
          <p:cNvPr id="56376" name="Text Box 74"/>
          <p:cNvSpPr txBox="1">
            <a:spLocks noChangeArrowheads="1"/>
          </p:cNvSpPr>
          <p:nvPr>
            <p:custDataLst>
              <p:tags r:id="rId45"/>
            </p:custDataLst>
          </p:nvPr>
        </p:nvSpPr>
        <p:spPr bwMode="auto">
          <a:xfrm>
            <a:off x="77787" y="2386013"/>
            <a:ext cx="909638" cy="32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500" b="1">
                <a:latin typeface="Courier New" pitchFamily="49" charset="0"/>
                <a:cs typeface="Courier New" pitchFamily="49" charset="0"/>
              </a:rPr>
              <a:t>r1</a:t>
            </a:r>
          </a:p>
        </p:txBody>
      </p:sp>
      <p:sp>
        <p:nvSpPr>
          <p:cNvPr id="56377" name="Text Box 75"/>
          <p:cNvSpPr txBox="1">
            <a:spLocks noChangeArrowheads="1"/>
          </p:cNvSpPr>
          <p:nvPr>
            <p:custDataLst>
              <p:tags r:id="rId46"/>
            </p:custDataLst>
          </p:nvPr>
        </p:nvSpPr>
        <p:spPr bwMode="auto">
          <a:xfrm>
            <a:off x="77787" y="2890838"/>
            <a:ext cx="909638" cy="32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500" b="1">
                <a:latin typeface="Courier New" pitchFamily="49" charset="0"/>
                <a:cs typeface="Courier New" pitchFamily="49" charset="0"/>
              </a:rPr>
              <a:t>r2</a:t>
            </a:r>
          </a:p>
        </p:txBody>
      </p:sp>
      <p:sp>
        <p:nvSpPr>
          <p:cNvPr id="56378" name="Rectangle 76"/>
          <p:cNvSpPr>
            <a:spLocks noChangeArrowheads="1"/>
          </p:cNvSpPr>
          <p:nvPr>
            <p:custDataLst>
              <p:tags r:id="rId47"/>
            </p:custDataLst>
          </p:nvPr>
        </p:nvSpPr>
        <p:spPr bwMode="auto">
          <a:xfrm>
            <a:off x="185737" y="1981574"/>
            <a:ext cx="1424493"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b="1" dirty="0">
                <a:latin typeface="Cambria" pitchFamily="18" charset="0"/>
              </a:rPr>
              <a:t>Registers - CPU</a:t>
            </a:r>
          </a:p>
        </p:txBody>
      </p:sp>
      <p:sp>
        <p:nvSpPr>
          <p:cNvPr id="56379" name="Text Box 77"/>
          <p:cNvSpPr txBox="1">
            <a:spLocks noChangeArrowheads="1"/>
          </p:cNvSpPr>
          <p:nvPr>
            <p:custDataLst>
              <p:tags r:id="rId48"/>
            </p:custDataLst>
          </p:nvPr>
        </p:nvSpPr>
        <p:spPr bwMode="auto">
          <a:xfrm>
            <a:off x="1778529" y="2282825"/>
            <a:ext cx="4572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latin typeface="Courier New" pitchFamily="49" charset="0"/>
                <a:cs typeface="Courier New" pitchFamily="49" charset="0"/>
              </a:rPr>
              <a:t>0</a:t>
            </a:r>
          </a:p>
        </p:txBody>
      </p:sp>
      <p:sp>
        <p:nvSpPr>
          <p:cNvPr id="56380" name="Text Box 78"/>
          <p:cNvSpPr txBox="1">
            <a:spLocks noChangeArrowheads="1"/>
          </p:cNvSpPr>
          <p:nvPr>
            <p:custDataLst>
              <p:tags r:id="rId49"/>
            </p:custDataLst>
          </p:nvPr>
        </p:nvSpPr>
        <p:spPr bwMode="auto">
          <a:xfrm>
            <a:off x="1778529" y="2640013"/>
            <a:ext cx="4572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latin typeface="Courier New" pitchFamily="49" charset="0"/>
                <a:cs typeface="Courier New" pitchFamily="49" charset="0"/>
              </a:rPr>
              <a:t>1</a:t>
            </a:r>
          </a:p>
        </p:txBody>
      </p:sp>
      <p:sp>
        <p:nvSpPr>
          <p:cNvPr id="56381" name="Text Box 79"/>
          <p:cNvSpPr txBox="1">
            <a:spLocks noChangeArrowheads="1"/>
          </p:cNvSpPr>
          <p:nvPr>
            <p:custDataLst>
              <p:tags r:id="rId50"/>
            </p:custDataLst>
          </p:nvPr>
        </p:nvSpPr>
        <p:spPr bwMode="auto">
          <a:xfrm>
            <a:off x="1778529" y="3021013"/>
            <a:ext cx="4572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latin typeface="Courier New" pitchFamily="49" charset="0"/>
                <a:cs typeface="Courier New" pitchFamily="49" charset="0"/>
              </a:rPr>
              <a:t>2</a:t>
            </a:r>
          </a:p>
        </p:txBody>
      </p:sp>
      <p:sp>
        <p:nvSpPr>
          <p:cNvPr id="56382" name="Text Box 80"/>
          <p:cNvSpPr txBox="1">
            <a:spLocks noChangeArrowheads="1"/>
          </p:cNvSpPr>
          <p:nvPr>
            <p:custDataLst>
              <p:tags r:id="rId51"/>
            </p:custDataLst>
          </p:nvPr>
        </p:nvSpPr>
        <p:spPr bwMode="auto">
          <a:xfrm>
            <a:off x="1778529" y="3402013"/>
            <a:ext cx="4572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latin typeface="Courier New" pitchFamily="49" charset="0"/>
                <a:cs typeface="Courier New" pitchFamily="49" charset="0"/>
              </a:rPr>
              <a:t>3</a:t>
            </a:r>
          </a:p>
        </p:txBody>
      </p:sp>
      <p:sp>
        <p:nvSpPr>
          <p:cNvPr id="56383" name="Text Box 81"/>
          <p:cNvSpPr txBox="1">
            <a:spLocks noChangeArrowheads="1"/>
          </p:cNvSpPr>
          <p:nvPr>
            <p:custDataLst>
              <p:tags r:id="rId52"/>
            </p:custDataLst>
          </p:nvPr>
        </p:nvSpPr>
        <p:spPr bwMode="auto">
          <a:xfrm>
            <a:off x="1778529" y="3783013"/>
            <a:ext cx="4572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latin typeface="Courier New" pitchFamily="49" charset="0"/>
                <a:cs typeface="Courier New" pitchFamily="49" charset="0"/>
              </a:rPr>
              <a:t>4</a:t>
            </a:r>
          </a:p>
        </p:txBody>
      </p:sp>
      <p:sp>
        <p:nvSpPr>
          <p:cNvPr id="56384" name="Text Box 82"/>
          <p:cNvSpPr txBox="1">
            <a:spLocks noChangeArrowheads="1"/>
          </p:cNvSpPr>
          <p:nvPr>
            <p:custDataLst>
              <p:tags r:id="rId53"/>
            </p:custDataLst>
          </p:nvPr>
        </p:nvSpPr>
        <p:spPr bwMode="auto">
          <a:xfrm>
            <a:off x="1778529" y="4164013"/>
            <a:ext cx="4572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latin typeface="Courier New" pitchFamily="49" charset="0"/>
                <a:cs typeface="Courier New" pitchFamily="49" charset="0"/>
              </a:rPr>
              <a:t>5</a:t>
            </a:r>
          </a:p>
        </p:txBody>
      </p:sp>
      <p:sp>
        <p:nvSpPr>
          <p:cNvPr id="56385" name="Text Box 83"/>
          <p:cNvSpPr txBox="1">
            <a:spLocks noChangeArrowheads="1"/>
          </p:cNvSpPr>
          <p:nvPr>
            <p:custDataLst>
              <p:tags r:id="rId54"/>
            </p:custDataLst>
          </p:nvPr>
        </p:nvSpPr>
        <p:spPr bwMode="auto">
          <a:xfrm>
            <a:off x="1778529" y="4545013"/>
            <a:ext cx="4572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latin typeface="Courier New" pitchFamily="49" charset="0"/>
                <a:cs typeface="Courier New" pitchFamily="49" charset="0"/>
              </a:rPr>
              <a:t>6</a:t>
            </a:r>
          </a:p>
        </p:txBody>
      </p:sp>
      <p:sp>
        <p:nvSpPr>
          <p:cNvPr id="56386" name="Text Box 86"/>
          <p:cNvSpPr txBox="1">
            <a:spLocks noChangeArrowheads="1"/>
          </p:cNvSpPr>
          <p:nvPr>
            <p:custDataLst>
              <p:tags r:id="rId55"/>
            </p:custDataLst>
          </p:nvPr>
        </p:nvSpPr>
        <p:spPr bwMode="auto">
          <a:xfrm>
            <a:off x="2244725" y="48879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dirty="0">
                <a:latin typeface="Courier New" pitchFamily="49" charset="0"/>
              </a:rPr>
              <a:t>write </a:t>
            </a:r>
            <a:r>
              <a:rPr lang="en-US" sz="1800" b="1" dirty="0" smtClean="0">
                <a:latin typeface="Courier New" pitchFamily="49" charset="0"/>
              </a:rPr>
              <a:t>r2</a:t>
            </a:r>
            <a:endParaRPr lang="en-US" sz="1800" b="1" dirty="0">
              <a:latin typeface="Courier New" pitchFamily="49" charset="0"/>
            </a:endParaRPr>
          </a:p>
        </p:txBody>
      </p:sp>
      <p:sp>
        <p:nvSpPr>
          <p:cNvPr id="56387" name="Text Box 87"/>
          <p:cNvSpPr txBox="1">
            <a:spLocks noChangeArrowheads="1"/>
          </p:cNvSpPr>
          <p:nvPr>
            <p:custDataLst>
              <p:tags r:id="rId56"/>
            </p:custDataLst>
          </p:nvPr>
        </p:nvSpPr>
        <p:spPr bwMode="auto">
          <a:xfrm>
            <a:off x="2244725" y="526256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b="1">
                <a:latin typeface="Courier New" pitchFamily="49" charset="0"/>
              </a:rPr>
              <a:t>halt</a:t>
            </a:r>
          </a:p>
        </p:txBody>
      </p:sp>
      <p:sp>
        <p:nvSpPr>
          <p:cNvPr id="56388" name="Text Box 88"/>
          <p:cNvSpPr txBox="1">
            <a:spLocks noChangeArrowheads="1"/>
          </p:cNvSpPr>
          <p:nvPr>
            <p:custDataLst>
              <p:tags r:id="rId57"/>
            </p:custDataLst>
          </p:nvPr>
        </p:nvSpPr>
        <p:spPr bwMode="auto">
          <a:xfrm>
            <a:off x="1778529" y="4908550"/>
            <a:ext cx="4572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latin typeface="Courier New" pitchFamily="49" charset="0"/>
                <a:cs typeface="Courier New" pitchFamily="49" charset="0"/>
              </a:rPr>
              <a:t>7</a:t>
            </a:r>
          </a:p>
        </p:txBody>
      </p:sp>
      <p:sp>
        <p:nvSpPr>
          <p:cNvPr id="56389" name="Text Box 89"/>
          <p:cNvSpPr txBox="1">
            <a:spLocks noChangeArrowheads="1"/>
          </p:cNvSpPr>
          <p:nvPr>
            <p:custDataLst>
              <p:tags r:id="rId58"/>
            </p:custDataLst>
          </p:nvPr>
        </p:nvSpPr>
        <p:spPr bwMode="auto">
          <a:xfrm>
            <a:off x="1778529" y="5289550"/>
            <a:ext cx="4572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1600" b="1">
                <a:latin typeface="Courier New" pitchFamily="49" charset="0"/>
                <a:cs typeface="Courier New" pitchFamily="49" charset="0"/>
              </a:rPr>
              <a:t>8</a:t>
            </a:r>
          </a:p>
        </p:txBody>
      </p:sp>
      <p:sp>
        <p:nvSpPr>
          <p:cNvPr id="56390" name="Text Box 90"/>
          <p:cNvSpPr txBox="1">
            <a:spLocks noChangeArrowheads="1"/>
          </p:cNvSpPr>
          <p:nvPr>
            <p:custDataLst>
              <p:tags r:id="rId59"/>
            </p:custDataLst>
          </p:nvPr>
        </p:nvSpPr>
        <p:spPr bwMode="auto">
          <a:xfrm>
            <a:off x="454025" y="3371850"/>
            <a:ext cx="1128712"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endParaRPr lang="en-US" sz="1800" b="1">
              <a:latin typeface="Courier New" pitchFamily="49" charset="0"/>
            </a:endParaRPr>
          </a:p>
        </p:txBody>
      </p:sp>
      <p:sp>
        <p:nvSpPr>
          <p:cNvPr id="56391" name="Text Box 91"/>
          <p:cNvSpPr txBox="1">
            <a:spLocks noChangeArrowheads="1"/>
          </p:cNvSpPr>
          <p:nvPr>
            <p:custDataLst>
              <p:tags r:id="rId60"/>
            </p:custDataLst>
          </p:nvPr>
        </p:nvSpPr>
        <p:spPr bwMode="auto">
          <a:xfrm>
            <a:off x="76200" y="3403600"/>
            <a:ext cx="909637" cy="32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500" b="1">
                <a:latin typeface="Courier New" pitchFamily="49" charset="0"/>
                <a:cs typeface="Courier New" pitchFamily="49" charset="0"/>
              </a:rPr>
              <a:t>r3</a:t>
            </a:r>
          </a:p>
        </p:txBody>
      </p:sp>
      <p:sp>
        <p:nvSpPr>
          <p:cNvPr id="56397" name="Text Box 74"/>
          <p:cNvSpPr txBox="1">
            <a:spLocks noChangeArrowheads="1"/>
          </p:cNvSpPr>
          <p:nvPr>
            <p:custDataLst>
              <p:tags r:id="rId61"/>
            </p:custDataLst>
          </p:nvPr>
        </p:nvSpPr>
        <p:spPr bwMode="auto">
          <a:xfrm>
            <a:off x="4670425" y="2287587"/>
            <a:ext cx="909638" cy="322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500" b="1">
                <a:latin typeface="Courier New" pitchFamily="49" charset="0"/>
                <a:cs typeface="Courier New" pitchFamily="49" charset="0"/>
              </a:rPr>
              <a:t>r1</a:t>
            </a:r>
          </a:p>
        </p:txBody>
      </p:sp>
      <p:sp>
        <p:nvSpPr>
          <p:cNvPr id="56398" name="Text Box 75"/>
          <p:cNvSpPr txBox="1">
            <a:spLocks noChangeArrowheads="1"/>
          </p:cNvSpPr>
          <p:nvPr>
            <p:custDataLst>
              <p:tags r:id="rId62"/>
            </p:custDataLst>
          </p:nvPr>
        </p:nvSpPr>
        <p:spPr bwMode="auto">
          <a:xfrm>
            <a:off x="4670425" y="2792412"/>
            <a:ext cx="909638" cy="322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500" b="1">
                <a:latin typeface="Courier New" pitchFamily="49" charset="0"/>
                <a:cs typeface="Courier New" pitchFamily="49" charset="0"/>
              </a:rPr>
              <a:t>r2</a:t>
            </a:r>
          </a:p>
        </p:txBody>
      </p:sp>
      <p:sp>
        <p:nvSpPr>
          <p:cNvPr id="56399" name="Text Box 91"/>
          <p:cNvSpPr txBox="1">
            <a:spLocks noChangeArrowheads="1"/>
          </p:cNvSpPr>
          <p:nvPr>
            <p:custDataLst>
              <p:tags r:id="rId63"/>
            </p:custDataLst>
          </p:nvPr>
        </p:nvSpPr>
        <p:spPr bwMode="auto">
          <a:xfrm>
            <a:off x="4668838" y="3305175"/>
            <a:ext cx="909637" cy="322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500" b="1">
                <a:latin typeface="Courier New" pitchFamily="49" charset="0"/>
                <a:cs typeface="Courier New" pitchFamily="49" charset="0"/>
              </a:rPr>
              <a:t>r3</a:t>
            </a:r>
          </a:p>
        </p:txBody>
      </p:sp>
      <p:sp>
        <p:nvSpPr>
          <p:cNvPr id="96" name="Rectangle 38"/>
          <p:cNvSpPr>
            <a:spLocks noChangeArrowheads="1"/>
          </p:cNvSpPr>
          <p:nvPr/>
        </p:nvSpPr>
        <p:spPr bwMode="auto">
          <a:xfrm>
            <a:off x="6947281" y="1793020"/>
            <a:ext cx="1149674"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1800" b="1" dirty="0">
                <a:latin typeface="Courier New" pitchFamily="49" charset="0"/>
                <a:cs typeface="Courier New" pitchFamily="49" charset="0"/>
              </a:rPr>
              <a:t>read r1</a:t>
            </a:r>
          </a:p>
        </p:txBody>
      </p:sp>
      <p:sp>
        <p:nvSpPr>
          <p:cNvPr id="97" name="Rectangle 39"/>
          <p:cNvSpPr>
            <a:spLocks noChangeArrowheads="1"/>
          </p:cNvSpPr>
          <p:nvPr/>
        </p:nvSpPr>
        <p:spPr bwMode="auto">
          <a:xfrm>
            <a:off x="6956778" y="2160764"/>
            <a:ext cx="1602725"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lgn="l"/>
            <a:r>
              <a:rPr lang="en-US" sz="1800" b="1" dirty="0" err="1">
                <a:latin typeface="Courier New" pitchFamily="49" charset="0"/>
                <a:cs typeface="Courier New" pitchFamily="49" charset="0"/>
              </a:rPr>
              <a:t>setn</a:t>
            </a:r>
            <a:r>
              <a:rPr lang="en-US" sz="1800" b="1" dirty="0">
                <a:latin typeface="Courier New" pitchFamily="49" charset="0"/>
                <a:cs typeface="Courier New" pitchFamily="49" charset="0"/>
              </a:rPr>
              <a:t> r2 1</a:t>
            </a:r>
          </a:p>
        </p:txBody>
      </p:sp>
      <p:sp>
        <p:nvSpPr>
          <p:cNvPr id="100" name="Text Box 97"/>
          <p:cNvSpPr txBox="1">
            <a:spLocks noChangeArrowheads="1"/>
          </p:cNvSpPr>
          <p:nvPr/>
        </p:nvSpPr>
        <p:spPr bwMode="auto">
          <a:xfrm>
            <a:off x="5786614" y="2757840"/>
            <a:ext cx="3698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r>
              <a:rPr lang="en-US" b="1" dirty="0" smtClean="0">
                <a:latin typeface="Comic Sans MS" pitchFamily="66" charset="0"/>
              </a:rPr>
              <a:t>1</a:t>
            </a:r>
            <a:endParaRPr lang="en-US" dirty="0"/>
          </a:p>
        </p:txBody>
      </p:sp>
      <p:sp>
        <p:nvSpPr>
          <p:cNvPr id="102" name="Text Box 3"/>
          <p:cNvSpPr txBox="1">
            <a:spLocks noChangeArrowheads="1"/>
          </p:cNvSpPr>
          <p:nvPr>
            <p:custDataLst>
              <p:tags r:id="rId64"/>
            </p:custDataLst>
          </p:nvPr>
        </p:nvSpPr>
        <p:spPr bwMode="auto">
          <a:xfrm>
            <a:off x="2209800" y="110278"/>
            <a:ext cx="1447799" cy="369332"/>
          </a:xfrm>
          <a:prstGeom prst="rect">
            <a:avLst/>
          </a:prstGeom>
          <a:noFill/>
          <a:ln>
            <a:noFill/>
          </a:ln>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r">
              <a:spcBef>
                <a:spcPct val="50000"/>
              </a:spcBef>
            </a:pPr>
            <a:r>
              <a:rPr lang="en-US" sz="900" dirty="0" smtClean="0">
                <a:latin typeface="Cambria" pitchFamily="18" charset="0"/>
              </a:rPr>
              <a:t>I think this language has injured my </a:t>
            </a:r>
            <a:r>
              <a:rPr lang="en-US" sz="900" i="1" dirty="0" err="1" smtClean="0">
                <a:latin typeface="Cambria" pitchFamily="18" charset="0"/>
              </a:rPr>
              <a:t>craniuhmmm</a:t>
            </a:r>
            <a:r>
              <a:rPr lang="en-US" sz="900" dirty="0">
                <a:latin typeface="Cambria" pitchFamily="18" charset="0"/>
              </a:rPr>
              <a:t>!</a:t>
            </a:r>
          </a:p>
        </p:txBody>
      </p:sp>
      <p:sp>
        <p:nvSpPr>
          <p:cNvPr id="103" name="Rectangle 11"/>
          <p:cNvSpPr>
            <a:spLocks noChangeArrowheads="1"/>
          </p:cNvSpPr>
          <p:nvPr>
            <p:custDataLst>
              <p:tags r:id="rId65"/>
            </p:custDataLst>
          </p:nvPr>
        </p:nvSpPr>
        <p:spPr bwMode="auto">
          <a:xfrm>
            <a:off x="152400" y="5827693"/>
            <a:ext cx="4000134" cy="954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p>
            <a:r>
              <a:rPr lang="en-US" sz="1200" i="1" dirty="0" smtClean="0">
                <a:latin typeface="Cambria" pitchFamily="18" charset="0"/>
              </a:rPr>
              <a:t>(1) What </a:t>
            </a:r>
            <a:r>
              <a:rPr lang="en-US" sz="1200" b="1" i="1" dirty="0" smtClean="0">
                <a:solidFill>
                  <a:srgbClr val="159627"/>
                </a:solidFill>
                <a:latin typeface="Cambria" pitchFamily="18" charset="0"/>
              </a:rPr>
              <a:t>common function </a:t>
            </a:r>
            <a:r>
              <a:rPr lang="en-US" sz="1200" i="1" dirty="0" smtClean="0">
                <a:latin typeface="Cambria" pitchFamily="18" charset="0"/>
              </a:rPr>
              <a:t>does this compute? </a:t>
            </a:r>
          </a:p>
          <a:p>
            <a:r>
              <a:rPr lang="en-US" sz="1200" i="1" dirty="0" smtClean="0">
                <a:latin typeface="Cambria" pitchFamily="18" charset="0"/>
              </a:rPr>
              <a:t>Hint: try the inputs in reverse order.</a:t>
            </a:r>
          </a:p>
          <a:p>
            <a:endParaRPr lang="en-US" sz="800" dirty="0" smtClean="0">
              <a:latin typeface="Cambria" pitchFamily="18" charset="0"/>
            </a:endParaRPr>
          </a:p>
          <a:p>
            <a:r>
              <a:rPr lang="en-US" sz="1200" dirty="0" smtClean="0">
                <a:latin typeface="Cambria" pitchFamily="18" charset="0"/>
              </a:rPr>
              <a:t>(2) How could you change </a:t>
            </a:r>
            <a:r>
              <a:rPr lang="en-US" sz="1200" u="sng" dirty="0" smtClean="0">
                <a:latin typeface="Cambria" pitchFamily="18" charset="0"/>
              </a:rPr>
              <a:t>only line 3</a:t>
            </a:r>
            <a:r>
              <a:rPr lang="en-US" sz="1200" dirty="0" smtClean="0">
                <a:latin typeface="Cambria" pitchFamily="18" charset="0"/>
              </a:rPr>
              <a:t> so that, if inputs </a:t>
            </a:r>
            <a:r>
              <a:rPr lang="en-US" sz="1200" b="1" dirty="0" smtClean="0">
                <a:latin typeface="Cambria" pitchFamily="18" charset="0"/>
              </a:rPr>
              <a:t>r1</a:t>
            </a:r>
            <a:r>
              <a:rPr lang="en-US" sz="1200" dirty="0" smtClean="0">
                <a:latin typeface="Cambria" pitchFamily="18" charset="0"/>
              </a:rPr>
              <a:t> and </a:t>
            </a:r>
            <a:r>
              <a:rPr lang="en-US" sz="1200" b="1" dirty="0" smtClean="0">
                <a:latin typeface="Cambria" pitchFamily="18" charset="0"/>
              </a:rPr>
              <a:t>r2</a:t>
            </a:r>
            <a:r>
              <a:rPr lang="en-US" sz="1200" dirty="0" smtClean="0">
                <a:latin typeface="Cambria" pitchFamily="18" charset="0"/>
              </a:rPr>
              <a:t> are </a:t>
            </a:r>
            <a:r>
              <a:rPr lang="en-US" sz="1200" b="1" i="1" dirty="0" smtClean="0">
                <a:solidFill>
                  <a:srgbClr val="159627"/>
                </a:solidFill>
                <a:latin typeface="Cambria" pitchFamily="18" charset="0"/>
              </a:rPr>
              <a:t>equal</a:t>
            </a:r>
            <a:r>
              <a:rPr lang="en-US" sz="1200" dirty="0" smtClean="0">
                <a:latin typeface="Cambria" pitchFamily="18" charset="0"/>
              </a:rPr>
              <a:t>, the program will ask for new inputs?</a:t>
            </a:r>
            <a:endParaRPr lang="en-US" sz="1200" dirty="0">
              <a:latin typeface="Cambria" pitchFamily="18" charset="0"/>
            </a:endParaRPr>
          </a:p>
        </p:txBody>
      </p:sp>
      <p:sp>
        <p:nvSpPr>
          <p:cNvPr id="104" name="Rectangle 11"/>
          <p:cNvSpPr>
            <a:spLocks noChangeArrowheads="1"/>
          </p:cNvSpPr>
          <p:nvPr>
            <p:custDataLst>
              <p:tags r:id="rId66"/>
            </p:custDataLst>
          </p:nvPr>
        </p:nvSpPr>
        <p:spPr bwMode="auto">
          <a:xfrm>
            <a:off x="5006975" y="6535845"/>
            <a:ext cx="4060825"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p>
            <a:pPr algn="r"/>
            <a:r>
              <a:rPr lang="en-US" sz="1200" b="1" i="1" dirty="0" smtClean="0">
                <a:solidFill>
                  <a:srgbClr val="C00000"/>
                </a:solidFill>
                <a:latin typeface="Calibri" panose="020F0502020204030204" pitchFamily="34" charset="0"/>
              </a:rPr>
              <a:t>Extra! </a:t>
            </a:r>
            <a:r>
              <a:rPr lang="en-US" sz="1200" dirty="0" smtClean="0">
                <a:solidFill>
                  <a:srgbClr val="C00000"/>
                </a:solidFill>
                <a:latin typeface="Calibri" panose="020F0502020204030204" pitchFamily="34" charset="0"/>
              </a:rPr>
              <a:t> </a:t>
            </a:r>
            <a:r>
              <a:rPr lang="en-US" sz="1200" dirty="0" smtClean="0">
                <a:latin typeface="Calibri" panose="020F0502020204030204" pitchFamily="34" charset="0"/>
              </a:rPr>
              <a:t>Can you squeeze it into only lines 0-7? </a:t>
            </a:r>
            <a:r>
              <a:rPr lang="en-US" sz="1200" i="1" dirty="0" smtClean="0">
                <a:latin typeface="Calibri" panose="020F0502020204030204" pitchFamily="34" charset="0"/>
              </a:rPr>
              <a:t>Even fewer?</a:t>
            </a:r>
            <a:endParaRPr lang="en-US" sz="1200" b="1" i="1" dirty="0">
              <a:latin typeface="Calibri" panose="020F0502020204030204" pitchFamily="34" charset="0"/>
            </a:endParaRPr>
          </a:p>
        </p:txBody>
      </p:sp>
      <mc:AlternateContent xmlns:mc="http://schemas.openxmlformats.org/markup-compatibility/2006" xmlns:p14="http://schemas.microsoft.com/office/powerpoint/2010/main">
        <mc:Choice Requires="p14">
          <p:contentPart p14:bwMode="auto" r:id="rId81">
            <p14:nvContentPartPr>
              <p14:cNvPr id="2" name="Ink 1"/>
              <p14:cNvContentPartPr/>
              <p14:nvPr/>
            </p14:nvContentPartPr>
            <p14:xfrm>
              <a:off x="162000" y="828720"/>
              <a:ext cx="8268120" cy="5724720"/>
            </p14:xfrm>
          </p:contentPart>
        </mc:Choice>
        <mc:Fallback xmlns="">
          <p:pic>
            <p:nvPicPr>
              <p:cNvPr id="2" name="Ink 1"/>
              <p:cNvPicPr/>
              <p:nvPr/>
            </p:nvPicPr>
            <p:blipFill>
              <a:blip r:embed="rId82"/>
              <a:stretch>
                <a:fillRect/>
              </a:stretch>
            </p:blipFill>
            <p:spPr>
              <a:xfrm>
                <a:off x="152640" y="819360"/>
                <a:ext cx="8286840" cy="5743440"/>
              </a:xfrm>
              <a:prstGeom prst="rect">
                <a:avLst/>
              </a:prstGeom>
            </p:spPr>
          </p:pic>
        </mc:Fallback>
      </mc:AlternateContent>
    </p:spTree>
    <p:extLst>
      <p:ext uri="{BB962C8B-B14F-4D97-AF65-F5344CB8AC3E}">
        <p14:creationId xmlns:p14="http://schemas.microsoft.com/office/powerpoint/2010/main" val="1393393149"/>
      </p:ext>
    </p:extLst>
  </p:cSld>
  <p:clrMapOvr>
    <a:masterClrMapping/>
  </p:clrMapOvr>
  <p:timing>
    <p:tnLst>
      <p:par>
        <p:cTn id="1" dur="indefinite" restart="never" nodeType="tmRoot"/>
      </p:par>
    </p:tnLst>
  </p:timing>
</p:sld>
</file>

<file path=ppt/tags/tag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3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3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3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3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3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3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3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3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3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3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3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3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3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3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3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3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3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3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3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3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3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3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3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3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3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3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3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3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3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3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3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3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3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3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3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3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3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3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3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3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3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3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3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3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3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3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3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3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3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3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3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3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3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3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3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3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3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3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3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3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3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3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3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3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3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heme/theme1.xml><?xml version="1.0" encoding="utf-8"?>
<a:theme xmlns:a="http://schemas.openxmlformats.org/drawingml/2006/main" name="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9050"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Times" pitchFamily="1" charset="0"/>
            <a:ea typeface="ＭＳ Ｐゴシック" pitchFamily="1" charset="-128"/>
          </a:defRPr>
        </a:defPPr>
      </a:lstStyle>
    </a:spDef>
    <a:lnDef>
      <a:spPr bwMode="auto">
        <a:xfrm>
          <a:off x="0" y="0"/>
          <a:ext cx="1" cy="1"/>
        </a:xfrm>
        <a:custGeom>
          <a:avLst/>
          <a:gdLst/>
          <a:ahLst/>
          <a:cxnLst/>
          <a:rect l="0" t="0" r="0" b="0"/>
          <a:pathLst/>
        </a:custGeom>
        <a:noFill/>
        <a:ln w="19050"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Times" pitchFamily="1" charset="0"/>
            <a:ea typeface="ＭＳ Ｐゴシック" pitchFamily="1" charset="-128"/>
          </a:defRPr>
        </a:defPPr>
      </a:lstStyle>
    </a:lnDef>
    <a:txDef>
      <a:spPr>
        <a:noFill/>
      </a:spPr>
      <a:bodyPr wrap="square" rtlCol="0">
        <a:spAutoFit/>
      </a:bodyPr>
      <a:lstStyle>
        <a:defPPr>
          <a:defRPr dirty="0" smtClean="0">
            <a:latin typeface="Cambria" panose="02040503050406030204" pitchFamily="18" charset="0"/>
          </a:defRPr>
        </a:defPPr>
      </a:lstStyle>
    </a:tx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xml><?xml version="1.0" encoding="utf-8"?>
<a:theme xmlns:a="http://schemas.openxmlformats.org/drawingml/2006/main" name="1_Blank Presentation">
  <a:themeElements>
    <a:clrScheme name="1_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1_Blank Presentatio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9050"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Times" pitchFamily="1" charset="0"/>
            <a:ea typeface="ＭＳ Ｐゴシック" pitchFamily="1" charset="-128"/>
          </a:defRPr>
        </a:defPPr>
      </a:lstStyle>
    </a:spDef>
    <a:lnDef>
      <a:spPr bwMode="auto">
        <a:xfrm>
          <a:off x="0" y="0"/>
          <a:ext cx="1" cy="1"/>
        </a:xfrm>
        <a:custGeom>
          <a:avLst/>
          <a:gdLst/>
          <a:ahLst/>
          <a:cxnLst/>
          <a:rect l="0" t="0" r="0" b="0"/>
          <a:pathLst/>
        </a:custGeom>
        <a:noFill/>
        <a:ln w="19050"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Times" pitchFamily="1" charset="0"/>
            <a:ea typeface="ＭＳ Ｐゴシック" pitchFamily="1" charset="-128"/>
          </a:defRPr>
        </a:defPPr>
      </a:lstStyle>
    </a:lnDef>
  </a:objectDefaults>
  <a:extraClrSchemeLst>
    <a:extraClrScheme>
      <a:clrScheme name="1_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1_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1_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1_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1_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1_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1_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1_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1_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1_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1_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1_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xml><?xml version="1.0" encoding="utf-8"?>
<a:theme xmlns:a="http://schemas.openxmlformats.org/drawingml/2006/main" name="4_Blank Presentation">
  <a:themeElements>
    <a:clrScheme name="2_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2_Blank Presentatio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9050"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Times" pitchFamily="1" charset="0"/>
            <a:ea typeface="ＭＳ Ｐゴシック" pitchFamily="1" charset="-128"/>
          </a:defRPr>
        </a:defPPr>
      </a:lstStyle>
    </a:spDef>
    <a:lnDef>
      <a:spPr bwMode="auto">
        <a:xfrm>
          <a:off x="0" y="0"/>
          <a:ext cx="1" cy="1"/>
        </a:xfrm>
        <a:custGeom>
          <a:avLst/>
          <a:gdLst/>
          <a:ahLst/>
          <a:cxnLst/>
          <a:rect l="0" t="0" r="0" b="0"/>
          <a:pathLst/>
        </a:custGeom>
        <a:noFill/>
        <a:ln w="19050"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Times" pitchFamily="1" charset="0"/>
            <a:ea typeface="ＭＳ Ｐゴシック" pitchFamily="1" charset="-128"/>
          </a:defRPr>
        </a:defPPr>
      </a:lstStyle>
    </a:lnDef>
  </a:objectDefaults>
  <a:extraClrSchemeLst>
    <a:extraClrScheme>
      <a:clrScheme name="2_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2_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2_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2_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2_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2_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2_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2_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2_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2_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2_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2_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xml><?xml version="1.0" encoding="utf-8"?>
<a:theme xmlns:a="http://schemas.openxmlformats.org/drawingml/2006/main" name="Office Theme">
  <a:themeElements>
    <a:clrScheme name="">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5.xml><?xml version="1.0" encoding="utf-8"?>
<a:theme xmlns:a="http://schemas.openxmlformats.org/drawingml/2006/main" name="Office Theme">
  <a:themeElements>
    <a:clrScheme name="">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21991</TotalTime>
  <Words>20833</Words>
  <Application>Microsoft Office PowerPoint</Application>
  <PresentationFormat>On-screen Show (4:3)</PresentationFormat>
  <Paragraphs>7144</Paragraphs>
  <Slides>253</Slides>
  <Notes>168</Notes>
  <HiddenSlides>0</HiddenSlides>
  <MMClips>0</MMClips>
  <ScaleCrop>false</ScaleCrop>
  <HeadingPairs>
    <vt:vector size="8" baseType="variant">
      <vt:variant>
        <vt:lpstr>Fonts Used</vt:lpstr>
      </vt:variant>
      <vt:variant>
        <vt:i4>14</vt:i4>
      </vt:variant>
      <vt:variant>
        <vt:lpstr>Theme</vt:lpstr>
      </vt:variant>
      <vt:variant>
        <vt:i4>3</vt:i4>
      </vt:variant>
      <vt:variant>
        <vt:lpstr>Embedded OLE Servers</vt:lpstr>
      </vt:variant>
      <vt:variant>
        <vt:i4>1</vt:i4>
      </vt:variant>
      <vt:variant>
        <vt:lpstr>Slide Titles</vt:lpstr>
      </vt:variant>
      <vt:variant>
        <vt:i4>253</vt:i4>
      </vt:variant>
    </vt:vector>
  </HeadingPairs>
  <TitlesOfParts>
    <vt:vector size="271" baseType="lpstr">
      <vt:lpstr>MS PGothic</vt:lpstr>
      <vt:lpstr>MS PGothic</vt:lpstr>
      <vt:lpstr>Arial</vt:lpstr>
      <vt:lpstr>Bank Gothic</vt:lpstr>
      <vt:lpstr>Calibri</vt:lpstr>
      <vt:lpstr>Cambria</vt:lpstr>
      <vt:lpstr>Comic Sans MS</vt:lpstr>
      <vt:lpstr>Courier New</vt:lpstr>
      <vt:lpstr>Georgia</vt:lpstr>
      <vt:lpstr>Old English Text MT</vt:lpstr>
      <vt:lpstr>Script MT Bold</vt:lpstr>
      <vt:lpstr>Symbol</vt:lpstr>
      <vt:lpstr>Times</vt:lpstr>
      <vt:lpstr>Times New Roman</vt:lpstr>
      <vt:lpstr>Blank Presentation</vt:lpstr>
      <vt:lpstr>1_Blank Presentation</vt:lpstr>
      <vt:lpstr>4_Blank Presentation</vt:lpstr>
      <vt:lpstr>Document</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Company>Zachary Dodds</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Owner</dc:creator>
  <cp:lastModifiedBy>User</cp:lastModifiedBy>
  <cp:revision>746</cp:revision>
  <cp:lastPrinted>2016-10-11T01:00:48Z</cp:lastPrinted>
  <dcterms:created xsi:type="dcterms:W3CDTF">2010-10-12T12:04:53Z</dcterms:created>
  <dcterms:modified xsi:type="dcterms:W3CDTF">2016-10-11T14:39:38Z</dcterms:modified>
</cp:coreProperties>
</file>